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43" r:id="rId12"/>
    <p:sldId id="333" r:id="rId13"/>
    <p:sldId id="334" r:id="rId14"/>
    <p:sldId id="335" r:id="rId15"/>
    <p:sldId id="336" r:id="rId16"/>
    <p:sldId id="344" r:id="rId17"/>
    <p:sldId id="337" r:id="rId18"/>
    <p:sldId id="348" r:id="rId19"/>
    <p:sldId id="338" r:id="rId20"/>
    <p:sldId id="339" r:id="rId21"/>
    <p:sldId id="340" r:id="rId22"/>
    <p:sldId id="341" r:id="rId23"/>
    <p:sldId id="349" r:id="rId24"/>
    <p:sldId id="342" r:id="rId25"/>
    <p:sldId id="350" r:id="rId26"/>
    <p:sldId id="345" r:id="rId27"/>
    <p:sldId id="346" r:id="rId28"/>
    <p:sldId id="347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29:29.63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2246 4831 575 0,'-12'0'292'0,"6"1"-86"15,3-1-17-15,1 0-48 16,1 0-32-16,1-1-45 16,0 0-16-16,0-1-12 0,18 1 9 15,46 0 7-15,-24 3-1 16,7 2-8-16,3-1-6 16,-4 3-10-16,0-2-2 15,3-1-10-15,4 0-3 16,3-3-4-16,3-2-1 0,6-2-2 15,2-2-1-15,-8 0 1 16,-7 0 1-16,-11-1 6 16,-7-1 3-16,-2 0 7 15,-2 1 3-15,-8 1 3 16,-3 1 1-16,-8 1 7 16,-4 2 0-16,-1-1-1 15,-3 2-2-15,1 0-9 16,-4 0-3-16,0 0-6 15,0 0-2-15,0-1-3 16,0 1 0-16,0 0 0 16,0 0 0-16,0 1-6 15,0 0-40-15,0 0-154 16,-2-1-208-16,1 1 243 16</inkml:trace>
  <inkml:trace contextRef="#ctx0" brushRef="#br0" timeOffset="8280.44">21190 4149 358 0,'-1'-2'241'16,"0"1"-16"-16,0 0-48 15,-1 0-17-15,1 0-26 16,0 0-11-16,0 0-14 15,0 0-7-15,1 0-11 16,0 0-4-16,0-1-10 16,0 1-2-16,0 0-8 15,0 0-1-15,0 0-10 16,0 0-6-16,0 0-11 16,0 0-8-16,0 1-9 15,0 0 1-15,3 17 3 0,7 45 3 16,-3-23 3-1,-1 7 0-15,3-3-5 0,0-6-4 16,-3-4-7-16,0-7-4 16,-1-7-5-16,2-3-3 15,-4-7-16-15,2-4-42 16,-4-6-121-16,0-3-96 16,1-9 157-16</inkml:trace>
  <inkml:trace contextRef="#ctx0" brushRef="#br0" timeOffset="8487.34">21219 4307 899 0,'5'0'398'0,"2"6"-167"16,1-2-47-16,7 4-19 15,6-1-21-15,7-1-40 16,-1-3-22-16,5-2-22 15,-6-1-11-15,-2 0-16 16,0 1-6-16,-13-2-11 16,3 1-5-16,-13 1-1 15,3 1-31-15,-2 0-120 16,-2-2-94-16,0 0 131 16</inkml:trace>
  <inkml:trace contextRef="#ctx0" brushRef="#br0" timeOffset="8741.74">21446 4157 852 0,'-2'0'398'16,"2"1"-152"-16,-5-1-25 15,5 0-40-15,0 0-26 0,0 0-42 16,2 4-27-16,2 19-32 15,4 26-10-15,4-17-19 16,-7-2-6-16,6 1-10 16,0 2-3-16,-2-8 1 15,4-2-56-15,-4-8-139 16,2-3-114-16,3-6 164 16</inkml:trace>
  <inkml:trace contextRef="#ctx0" brushRef="#br0" timeOffset="9271.94">21686 4199 1139 0,'1'10'488'16,"2"2"-261"-16,3 5-16 15,-1 4-63-15,4 2-27 16,1-1-53-16,0 0-16 15,3 1-24-15,3-1-9 16,5-2-8-16,-1-3-4 16,7-1-3-16,-6-5-2 15,3-5-1-15,-4-3-1 16,-11-6-1-16,-2-5-2 0,-3-5 0 16,7-6 1-16,-3-4 2 15,3-1 0-15,-2 4 3 16,-7 5 2-16,2 7 1 15,2 6-1-15,-8 2-2 16,2 3-2-16,-1-3 1 16,1 0 2-16,0 2 14 15,4 13 8-15,22 30 11 16,-15-28 2-16,7-5-5 16,0-1-6-16,-1-6-8 15,1-2-2-15,2-3-3 16,-5-3-1-16,-2-6 0 15,0-2-1-15,-4-5 1 16,-2-3 1-16,-5-6 2 0,-2-5-1 16,-8-3-4-16,0 2-7 15,-3 7-47-15,-1 3-33 16,3 12-85-16,2-2-66 16,7 11 143-16</inkml:trace>
  <inkml:trace contextRef="#ctx0" brushRef="#br0" timeOffset="9746.39">22590 4078 1179 0,'-2'0'463'15,"0"0"-315"-15,1 0-63 16,0 0-20-16,1 0-12 16,2 5-8-16,13 1-19 15,40 29-2-15,-23-27 1 16,2 1 0-16,-4 6-2 15,-2-6-4-15,-9 7-6 0,-6 0 2 16,-8-1 8-16,-7 8 2 16,-11-5 3-16,-5-3 0 15,-2 1 8-15,5-5 9 16,2-3 15-16,5 1 8 16,3-7-3-16,2 0-9 15,3-1-20-15,0-1-11 0,0 0-13 16,0 0 0-1,25 6 6-15,32 7 3 0,-30-11 4 16,4-1-1-16,-3 0-6 16,-13-1-3-16,7 0-8 15,-10 1 11-15,-2 0-177 16,1 2 86-16,11 5 17 16</inkml:trace>
  <inkml:trace contextRef="#ctx0" brushRef="#br0" timeOffset="10293.08">23997 4219 1017 0,'-1'2'444'0,"1"-3"-187"16,0 3-37-16,0-2-24 15,0 0-12-15,2 4-53 0,6 13-25 16,11 28-41-16,-15-28-20 16,4-4-27-16,-2-2-7 15,1-4-29-15,-2-2-62 16,-3-5-145-16,3 0-135 15,2-7 211-15</inkml:trace>
  <inkml:trace contextRef="#ctx0" brushRef="#br0" timeOffset="10469.02">23972 4045 1023 0,'-3'3'463'16,"5"1"-225"-16,-1-2-77 15,-1-2-23-15,0 0-64 16,8 1-30-16,15 5-42 16,24 6-87-16,-21-7 61 15</inkml:trace>
  <inkml:trace contextRef="#ctx0" brushRef="#br0" timeOffset="10816.34">24398 4124 1104 0,'-2'6'492'15,"-10"-5"-232"-15,-3 2-79 16,2 2-56-16,-8-2-30 16,12 6-37-16,1-2-22 15,5 1-28-15,-2 3-7 16,5 0-7-16,5 8-2 15,8-3 4-15,4 4 3 0,1-4 1 16,0-3 4-16,-3 0 9 16,-4-3 6-16,-5-1 25 15,-5-2 18-15,-1-1 37 16,-8-1 10-16,2 2-4 16,-3 0-14-16,-13-1-39 15,8 0-16-15,-2-4-24 16,-1-2-11-16,14 0-54 15,0 0-54-15,4-1-129 16,-1 1-87-16,5-1 196 16</inkml:trace>
  <inkml:trace contextRef="#ctx0" brushRef="#br0" timeOffset="11306.51">25228 4142 883 0,'7'3'381'0,"-1"2"-185"16,-1-1-10-16,4 8-10 16,1 7-16-16,-2 5-28 15,2 8-25-15,-1 10-37 16,-1 4-12-16,2 6-26 0,-3-2-8 16,-1-7-13-16,2-5-3 15,-2-12-3-15,0-3-2 16,-3-11-22-16,-3-6-43 15,-3-4-135-15,2-2-137 16,0-1 203-16</inkml:trace>
  <inkml:trace contextRef="#ctx0" brushRef="#br0" timeOffset="11590.55">25239 4131 860 0,'23'9'373'0,"5"-8"-188"16,6 8-13-16,2-5-14 16,-3 5-17-16,-12-2-24 15,2 3-20-15,-8-1-34 16,0 1-13-16,-2 2-15 16,-5-1-1-16,-9 5 5 15,-5-1 3-15,-3 2-3 16,-13 1-3-16,7-6-12 15,-4-1-5-15,-5-6-11 16,13 1-16-16,1-4-83 16,7 1-64-16,6-1-249 15,-5-1 254-15</inkml:trace>
  <inkml:trace contextRef="#ctx0" brushRef="#br0" timeOffset="11944.72">25704 4159 1076 0,'0'0'516'0,"-4"3"-208"0,-3 1-112 15,-1 6-42-15,2 0-54 16,2 5-26-16,4 5-40 16,1-6-10-16,6 5-14 15,4-6-5-15,5-3-1 16,0-3-3-16,4-6 0 15,2-1 0-15,-3-5 0 16,2-2 1-16,-4-7 2 16,-5 2 3-16,-8-7 7 15,-5 0 6-15,-8 3 3 16,-5 3-2-16,-9 5-10 16,0 2-8-16,-2 7-12 15,0 4-8-15,6 0-38 16,5 2-25-16,5 0-72 0,3 1-55 15,8 5-161-15,2 1 230 16</inkml:trace>
  <inkml:trace contextRef="#ctx0" brushRef="#br0" timeOffset="12251.94">26006 4093 1139 0,'-7'2'514'0,"3"-2"-219"16,2 1-59-16,-3 8-82 16,1-2-27-16,-2 3-63 15,-2-1-23-15,6 2-20 16,0 3-9-16,2 2-6 16,5 3-1-16,7-3-1 15,0 2-1-15,7 1 1 16,-4-4-1-16,-6-3 1 15,-5-2 2-15,-4-3 9 16,-3 0 5-16,-6 1 6 16,-2 1 2-16,-6-4-7 15,4-2-7-15,3-3-25 16,-1-1-40-16,11-4-118 16,0-4-91-16,10-4 153 0</inkml:trace>
  <inkml:trace contextRef="#ctx0" brushRef="#br0" timeOffset="12474.46">26290 3937 1182 0,'1'6'512'0,"1"7"-253"16,-5 4-24-16,3 12-73 15,-6 3-31-15,2 2-69 16,4 6-20-16,6-7-22 15,2 0-6-15,3-5-7 16,0-10-3-16,-3-1-2 16,-1-4-25-16,0 1-102 15,0-2-78-15,-11-5 115 16</inkml:trace>
  <inkml:trace contextRef="#ctx0" brushRef="#br0" timeOffset="12685.81">26165 4098 1162 0,'-2'2'471'0,"4"-1"-262"0,5 3-28 16,5 0-49 0,3-1-9-16,6 5-57 0,2-4-22 15,6-1-28-15,-2-2-8 16,-1-6-50-16,5 5-60 15,-7 0-205-15,0-5 195 16</inkml:trace>
  <inkml:trace contextRef="#ctx0" brushRef="#br0" timeOffset="13414.82">26451 4270 839 0,'14'1'391'15,"-2"-1"-170"-15,9-4-80 16,-1-3-29-16,4-5-27 16,1-2-17-16,-1 2-24 15,-2 1-10-15,-8 2-9 16,-3-4 5-16,-9 0 8 16,-5-2 11-16,-6 0 19 15,-1 11 5-15,-5 1-1 16,1 3-8-16,-3 10-25 15,2-6-14-15,4 9-18 0,5 1-7 16,4 3-7-16,4 5-4 16,10-2 2-16,-1-1 2 15,8-3 2-15,6-2 1 16,7-6-1-16,3-2 0 16,8-8-8-16,0-3-13 15,-4-4-30-15,0 0-9 16,-14-10-7-16,-2 0 14 15,-16 1 36-15,-9-3 16 0,-1 5 27 16,-10 0 15-16,7 9 30 16,-6 0 8-16,-3 7 5 15,6 1-8-15,-5 3-28 16,9 6-11-16,0 2-16 16,-1-1-4-16,7 4-4 15,4-2-2-15,5-3-3 16,0 4-1-16,-2-3-2 15,-4-5 0-15,3 2-1 16,2-8-1-16,-5-8-22 16,12-2-15-16,-9-10-18 15,0-7-5-15,4-4 14 16,-6-6 16-16,5-4 19 16,-1 5 8-16,-3 4 10 15,-2 8 8-15,-4 12 40 16,0 5 14-16,-1 7 13 0,-5 9 4 15,6 13-13 1,-4 9 1-16,4 9 3 0,0-2-2 16,2-3-19-16,7-1-12 15,-3-4-20-15,5 0-7 16,3-3-10-16,-7-4-2 0,5-6-3 16,6-2-16-1,-9-9-84-15,3-1-52 0,-3-5-135 16,-4-1-93-16,2-3 246 15</inkml:trace>
  <inkml:trace contextRef="#ctx0" brushRef="#br0" timeOffset="19224.09">21311 5838 766 0,'5'2'338'0,"-5"-2"-156"16,0 0-43-16,8 6-7 16,-1-2-5-16,6 5-3 15,28 37-13-15,-28-24-25 16,-1 0-9-16,0-2-16 0,-4-8-6 15,0 2-12 1,4 2-7-16,-2-1-9 0,-1-4-3 16,-7-10-4-16,4 4 10 15,-7-5 23-15,-1-1 5 16,1 0 1-16,0-1-10 16,-6-12-28-16,-14-32-7 15,21 23-8-15,0 1-4 0,2 0-2 16,2 1-3-16,4 2-2 15,2 1 0-15,7 7-1 16,3 3 1-16,1 3 3 16,0 3-48-16,-4 0-115 15,1 2-91-15,1 0 138 16</inkml:trace>
  <inkml:trace contextRef="#ctx0" brushRef="#br0" timeOffset="19912.96">21726 5985 912 0,'5'0'402'0,"1"4"-197"16,3 0-2-16,2-1-55 16,0-3-25-16,4-8-51 0,4-4-18 15,-1-3-22-15,-1-5-6 16,-7 0-3-16,-7-3-1 15,1 5 3-15,-4 0 0 16,-3 6 3-16,-3 0-1 16,-9 5-4-16,-1 2-4 15,1 4-7-15,1 4-3 16,0 7-6-16,5 4-3 0,6 10-1 16,3 0 0-16,11 2 0 15,3 0 0-15,10-6 0 16,-3-5-1-1,8-3-2-15,4-6 0 0,-4-8-14 16,13-2-22-16,-4-7-47 16,-2-4-23-16,5-2-30 15,-5-3 11-15,-8-2 41 16,-5 2 25-16,-12 0 52 16,-6 5 19-16,-7 3 42 15,-3 3 25-15,-6 5 32 16,-2 1 11-16,-3 3-6 15,-1 4-10-15,3 3-13 16,1 4-8-16,3 2-20 16,2 3-13-16,7-1-25 15,0-1-10-15,5-5-10 16,3 0-3-16,6-6-1 0,4-3-1 16,6-3 0-16,-2-7 0 15,1-4 0 1,-2-4 1-16,-5 3 2 0,-3 1 2 15,-5 6 4-15,-4 5 3 16,-3 3 6-16,0 1 0 16,-1-1-3-16,0 0-3 0,1 0-8 15,0 2-1-15,1 11-3 16,1 0-4-16,20 25-3 16,-3-31-28-16,10 3-86 15,4-1-66-15,-1-2-247 16,0-3 273-16</inkml:trace>
  <inkml:trace contextRef="#ctx0" brushRef="#br0" timeOffset="20317.27">22574 5792 964 0,'-16'-2'439'0,"2"4"-195"15,-3 1-33-15,0 8-54 16,5 6-21-16,-2 5-41 15,5-1-19-15,7 1-40 16,0-1-14-16,14-6-16 0,2 2-4 16,6-11-3-16,4-2-2 15,-1-10-18-15,1-7-22 16,-1-9-56-16,2-6-21 16,-2-5-9-16,-3 0 19 15,-6-5 58-15,-4-1 23 16,-7 3 31-16,-2 3 13 0,0 10 57 15,-1 10 32-15,-2 8 42 16,-1 3 2-16,-5 15-34 16,3 3-19-16,-1 17-21 15,3 5-1-15,6 1-9 16,4-1-12-16,5-6-21 16,4-2-9-16,6-9-15 15,7-2-6-15,4-13-49 16,-3-7-48-16,1-10-116 15,-4-8-74-15,-4-9-131 16,1 1-89-16,-3 2 327 16</inkml:trace>
  <inkml:trace contextRef="#ctx0" brushRef="#br0" timeOffset="20735.09">22967 5781 827 0,'0'-1'428'0,"0"0"-88"16,-1 0-68-16,0 1-46 15,0 0-19-15,-2 13-50 16,3 3-26-16,13 26-58 0,1-30-24 15,-2-5-30-15,5-5-7 16,2-9-7-16,4-4-4 16,4-9-9-16,-3 0-7 15,-4-2-2-15,-7 4-1 16,-5 8 10-16,-3 5 5 16,-5 5 4-16,0 5 1 15,-2 7 3-15,-2 7 4 0,0 8 11 16,2 7 7-16,3 5 9 15,6-2-1-15,4-1 2 16,2-2-1-16,3-2-6 16,0-5-3-16,-4-4-7 15,-3-4-1-15,-8-5 4 16,-2 0 8-16,-8-5 16 16,-4-1 4-16,-3-5-3 15,-2-3-8-15,-2-2-17 16,1 0-8-16,1-7-15 15,1 1-12-15,6-3-45 16,3-4-26-16,7 3-69 16,2-1-34-16,8 6-69 15,5-3-43-15,4 3-162 16,4 0 285-16</inkml:trace>
  <inkml:trace contextRef="#ctx0" brushRef="#br0" timeOffset="21151.9">23988 5686 1039 0,'1'1'481'16,"-1"2"-213"-16,-2 9-48 0,-3 8-13 16,-1 12-37-16,4 5-31 15,0 7-68-15,5 1-21 16,3-6-29-16,2-5-8 16,6-10-10-16,-3-5-28 15,1-7-143-15,2-7-98 16,3-8 152-16</inkml:trace>
  <inkml:trace contextRef="#ctx0" brushRef="#br0" timeOffset="21612.05">23903 5803 929 0,'0'3'482'15,"2"-1"-114"-15,1 4-241 16,-3-6-22-16,0 0-66 15,0 0-16-15,5 2-14 16,19 6-3-16,33 2-2 16,-23-12 0-16,-5 2-1 15,1 2 1-15,-7 1-1 16,-6 2-1-16,0 2 2 16,-6 1 2-16,-6 3 4 15,2-2 7-15,-5 3 16 16,1 2 7-16,1-2 7 15,0-1-4-15,3-2-15 0,0-2-9 16,4-2-12-16,1 1-3 16,2-9-4-16,2-3 0 15,-1-7 2-15,0-4 2 16,-6-1 9-16,-3 2 5 16,-9-3 12-16,-5 1 2 15,-5 1 9-15,-3 3 7 0,1 6 4 16,-1 3 0-16,0 3-13 15,2 2-11-15,2 4-19 16,1 0-7-16,3-1-15 16,3 4-9-16,3 0-115 15,2 1-87-15,6 2 138 16</inkml:trace>
  <inkml:trace contextRef="#ctx0" brushRef="#br0" timeOffset="22182.07">25140 5777 764 0,'-33'-16'380'0,"34"12"-127"0,-1 0-46 15,0-1 11-15,-1 2-18 16,0 2-21-16,0 0-54 15,0 0-22-15,0 0-51 16,-10-1-19-16,-6 5-19 16,-27 9-7-16,32-1-7 15,3 0-5-15,9 2-8 16,-1 2 0-16,6 3-1 16,5 3 4-16,2 0 5 15,8 1 2-15,1-3 4 16,0-3 3-16,-1-3 5 15,-4-3 3-15,-5-1 4 16,-5-3 8-16,-6-6 32 16,-2 3 11-16,-9-2 8 15,-4-1-8-15,-7 7-33 16,-3-4-13-16,4-1-15 0,2 1-22 16,6-3-74-16,7 1-48 15,6-1-124-15,3-5-67 16,10-7 210-16</inkml:trace>
  <inkml:trace contextRef="#ctx0" brushRef="#br0" timeOffset="22452.25">25251 5830 481 0,'12'-4'356'0,"1"3"28"0,-5 5-114 16,-2 5-31-16,-2 6-36 15,-3 4-26-15,4 3-54 16,2 0-23-16,5-4-48 15,1-6-13-15,5-2-16 16,1-9-6-16,-3-6-5 16,5-2 0-16,-15-11-1 15,5-2 3-15,-10-1 7 16,0-3 4-16,-2 3 7 16,-9 2 0-16,1 6-6 15,-4 5-4-15,-6 8-14 16,2 4-8-16,-5 8-12 15,1 1-17-15,12 3-91 16,5 0-72-16,10-4-237 0,2-5 261 16</inkml:trace>
  <inkml:trace contextRef="#ctx0" brushRef="#br0" timeOffset="22674.1">25604 5581 1240 0,'-1'4'520'0,"-1"10"-285"16,-1 6-19-16,-4 12-57 15,1 5-24-15,2 6-58 16,4 0-19-16,8 0-28 16,3-6-12-16,4-6-14 15,0-8-1-15,-1-10-88 16,-1-7-77-16,0-12-386 15,2-9 349-15</inkml:trace>
  <inkml:trace contextRef="#ctx0" brushRef="#br0" timeOffset="22979.31">25790 5748 1074 0,'-3'14'527'0,"4"3"-196"16,4 3-93-16,-1 0-31 15,6 1-67-15,-3-1-37 16,1-8-57-16,2-2-15 16,2-4-16-16,7-2-3 15,-2-4-3-15,0-4-3 16,-2-8-2-16,-4-3-2 16,1-5 0-16,-2-1-1 15,-3 4-4-15,-4 4-8 0,-1 4-59 16,-5 4-60-16,7 2-203 15,1 1 209-15</inkml:trace>
  <inkml:trace contextRef="#ctx0" brushRef="#br0" timeOffset="23291.01">26059 5839 949 0,'12'35'500'16,"-6"-33"-134"-16,5-4-164 16,4-3-33-16,1-9-83 15,4-3-30-15,-2-3-35 16,1 1-4-16,-4 0-2 16,-5 1-1-16,-5 1 5 0,-4 0 2 15,-6 4 5-15,-5-1 1 16,-4 9 3-16,0 5 6 15,-1 7 11-15,3 9 7 16,2 6 10-16,2 1 1 16,3 5-3-16,4-2-3 15,5 2-12-15,5-4-10 0,6-3-17 16,4-4-8-16,7-7-28 16,3-5-41-16,13-9-156 15,5-8-285-15,21-15 321 16</inkml:trace>
  <inkml:trace contextRef="#ctx0" brushRef="#br0" timeOffset="23868.22">27052 5766 825 0,'14'-57'434'0,"-16"47"-82"16,-3 1-26-16,-1 6-69 16,-2 1-32-16,1 3-76 15,-6 2-34-15,1 8-44 16,-1 7-17-16,5 7-21 15,2 6-8-15,8 4-13 16,4 1-4-16,7-5-4 16,7-1-3-16,6-8-1 15,6-8 0-15,5-7-2 16,2-6 1-16,3-10 1 16,-1-6-1-16,-3-15 1 15,-7-4 0-15,-13-2 5 16,-7 1 4-16,-15 1 7 15,-8-1 1-15,-11 3-3 16,-9 4-3-16,-3 9-7 0,0 9-3 16,3 6-3-1,7 6-6-15,4 3-13 0,4 2-37 16,5 8-133-16,1 2-89 16,10 7 161-16</inkml:trace>
  <inkml:trace contextRef="#ctx0" brushRef="#br0" timeOffset="24127.2">27203 5788 1190 0,'6'4'535'16,"2"0"-269"-16,7 8-55 15,-1 0-7-15,5 7-41 16,2 2-25-16,2 0-41 15,2 4-15-15,0-3-29 16,-8-6-13-16,-2-3-19 16,-1-5-5-16,-12-4-8 15,3 0-1-15,-6-3-39 16,-1-1-43-16,2-1-145 16,0 0-67-16,0-1 168 15</inkml:trace>
  <inkml:trace contextRef="#ctx0" brushRef="#br0" timeOffset="24455.78">27673 5610 1512 0,'-4'0'583'0,"2"10"-383"16,-2 9 0-16,-4 8-36 15,4 8-18-15,-3 3-69 16,4 1-19-16,2 2-25 16,2-1-8-16,7-5-8 15,-1-3-7-15,1-15-8 16,0-5-2-16,-5-10-34 15,-1-2-26-15,-2-2-62 16,0 1-37-16,-1 0-65 16,1 0-46-16,-1-16 175 15</inkml:trace>
  <inkml:trace contextRef="#ctx0" brushRef="#br0" timeOffset="29220.74">28171 5949 436 0,'0'0'266'0,"7"2"0"15,-1 1-26-15,1-1-36 16,-2 0-17-16,-2-1-26 16,1 2-6-16,-4-3-11 15,2 3-5-15,1 5-22 16,-3-4-15-16,-2 6-38 15,-3-2-20-15,-6 0-24 16,-31 27-8-16,32-32-36 16,5 2-34-16,0-5-86 0,2 0-75 15,3-3 135-15</inkml:trace>
  <inkml:trace contextRef="#ctx0" brushRef="#br0" timeOffset="29984.64">28832 5695 611 0,'29'-36'309'15,"-28"33"-72"-15,-3-9-17 16,2 9-31-16,0 2-16 15,-3-4-35-15,2 4-9 16,0 0-20-16,0 1-13 16,0 0-27-16,-12 5-13 0,-10-3-19 15,-25 45-5-15,25-23-6 16,3 2-2-16,7 3-7 16,7 0-4-16,11 2-4 15,5 1-4-15,12-3-2 16,5 0-1-16,8-11-1 15,-1-3-1-15,0-13 0 16,-2-6 0-16,-1-12-3 16,-1-8-1-16,-8-7 4 15,-2 0 5-15,-14 2 13 16,-6 3 4-16,-6 3 2 16,-11-2-1-16,-8-1-9 15,1 1-4-15,0 7-6 16,2 1-2-16,4 8-7 15,1 7-11-15,2 1-55 0,-1 4-38 16,3 6-113-16,3 2-86 16,7 7 197-16</inkml:trace>
  <inkml:trace contextRef="#ctx0" brushRef="#br0" timeOffset="30247.69">28908 5783 1028 0,'-3'1'468'16,"-1"3"-194"-16,-1 7-110 15,1 2-22-15,6 32-20 16,7-29-18-16,6 3-35 15,1-3-7-15,4 2-16 16,0-1-5-16,-1-3-15 16,0 4-6-16,-9-8-10 15,-3-3-1-15,-3-2-44 16,-3-4-54-16,-1-3-177 16,0 1-323-16,0-1 384 0</inkml:trace>
  <inkml:trace contextRef="#ctx0" brushRef="#br0" timeOffset="30745.76">29221 5691 1117 0,'11'0'461'0,"2"5"-259"15,2-2-24-15,1 5-52 16,-1 0-16-16,0 3-48 16,-3 1-13-16,0 0-16 15,-6 3-7-15,-1-3-8 16,-5 0-1-16,-9 1 2 16,2 2 1-16,-6-1 2 15,4 4 2-15,1-3 1 16,-4-2 0-16,0-1 2 15,-1-3 1-15,8-3 3 16,0-2-1-16,5-2-6 16,0-1-4-16,0-1-10 15,0 0-3-15,0 0-1 0,3 1 0 16,12 2 1-16,28 27 0 16,-27-29 4-16,4 2 0 15,-6-2 3-15,1-1 0 16,-2 0-1-16,-2 0-1 15,0 0-4-15,-3 0-1 16,-4-1-1-16,-4-4-18 16,0 3-76-16,-1 1-52 15,0 0-167-15,0 0-154 0,0 0 298 16</inkml:trace>
  <inkml:trace contextRef="#ctx0" brushRef="#br0" timeOffset="41709.44">30087 5997 318 0,'-1'0'214'0,"0"0"31"15,0 0-22-15,0 0-27 16,1 0-12-16,0 0-33 16,0 0-14-16,0 0-21 0,0 0-8 15,0 0-11-15,0 0-6 16,0 0-14-16,3 7-6 16,-2 2-14-16,-1-1-8 15,-3 5-13-15,-15 21-7 16,4-24-9-16,0-3-5 0,-3-4-15 15,5 0-22-15,4 0-67 16,1 0-56-16,7-3-237 16,3 2 248-16</inkml:trace>
  <inkml:trace contextRef="#ctx0" brushRef="#br0" timeOffset="42595.77">30709 5745 561 0,'3'-6'305'15,"-2"3"-47"-15,0 0-23 16,2-3-35-16,-2 1-19 15,-1-1-39-15,0 3-16 16,-1 1-26-16,0 1-14 16,-1 0-25-16,-4-3-11 15,-7 3-22-15,-3 6-8 0,-24 25-8 16,30-3-1-16,5 3-2 16,5 3 0-16,2 1-2 15,3-2-2-15,6-7-1 16,3-4-1-16,5-4-1 15,2-2 0-15,6-3 0 16,2-6-1-16,3-9 2 16,-1-4-1-16,-3-12 1 15,-2-3 1-15,-6-9 4 16,-7-4 5-16,-9 0 7 16,-4 0 3-16,-10 3 0 15,1 4-3-15,-4 4-8 16,-3 2-4-16,-4 9-7 15,-5 1-2-15,-1 8-11 16,-3 4-21-16,4 4-49 0,3 0-31 16,7 1-99-16,5 3-72 15,6 5 182-15</inkml:trace>
  <inkml:trace contextRef="#ctx0" brushRef="#br0" timeOffset="42879.05">30707 5788 683 0,'7'3'364'0,"4"1"-67"16,30 29-35-16,-28-23-46 15,3 4-27-15,-1 3-47 16,-2 0-24-16,5 0-32 15,-3-1-11-15,-1 0-22 16,2 1-11-16,-11-3-18 16,0-4-8-16,1-6-7 15,-6 3-1-15,0-7-88 16,0 0-77-16,-1-1-295 16,-1 0 279-16</inkml:trace>
  <inkml:trace contextRef="#ctx0" brushRef="#br0" timeOffset="43225.98">31181 5594 837 0,'1'-5'432'0,"0"4"-131"16,-3 4-46-16,1-3-21 0,0 0-51 15,-7 14-34-15,-46 36-64 16,26-28-17-16,4 0-14 16,5 1-10-16,10-6-15 15,7 1-11-15,7-3-14 16,2-2-3-16,10 4 0 16,2-3 1-16,7 0 0 15,3 2-1-15,6-3 1 16,4 0 0-16,5-3-1 15,0-1 0-15,-8-5-1 16,-6-2 0-16,-16-3-36 16,-5-2-37-16,-8-3-116 15,-3 0-104-15,1-2 181 16</inkml:trace>
  <inkml:trace contextRef="#ctx0" brushRef="#br0" timeOffset="43516.88">31285 5647 1014 0,'3'6'448'16,"2"7"-200"-16,1 0 3 0,-5 12-36 16,-1 3-28-1,0 8-62-15,-2 5-12 0,-2 5-26 16,1 3-11-16,-4-6-22 15,5-3-13-15,2-11-20 16,-3-4-7-16,3-6-6 16,-2-5-3-16,0-5-2 15,-1 0-2-15,4-7-44 16,-3 0-42-16,1-3-100 16,-1 0-66-16,1 0-180 15,0 0 267-15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22:11.00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2215 8441 404 0,'-41'-17'207'0,"32"16"-55"15,-3-11-1-15,4 5-12 16,1 7-21-16,3-7-34 16,1 6-24-16,3 2-38 15,-1-6-11-15,1 5-11 16,0 0 0-16,5 0 0 16,15 1 1-16,30 2 0 15,-25 0 1-15,3-3 2 16,-1 1 1-16,7-1 3 15,2-5 1-15,5-1 0 0,-1 3-1 16,2 1-3-16,-1-5-1 16,-1 5-2-16,3-3 0 15,0-2 0-15,0 5 1 16,3-4-2-16,1 7 1 16,-1-5 0-16,-5-4 0 15,-1 4-1-15,-1-1 0 16,-6 8 0-16,-2 3 1 0,-3-8 0 15,-6 2 0-15,-8-7 1 16,-1 0 0-16,-2 7 4 16,-2 0 2-16,-1 0 5 15,2 6 3-15,-10-7 5 16,0-1 3-16,-1 2 6 16,0-1 2-16,0 0-4 15,0 0-5-15,-1 0-12 16,1 1-5-16,0 0-9 15,0 0-8-15,0 0-31 16,0 0-23-16,0 0-99 16,0 0-89-16,0 0 159 15</inkml:trace>
  <inkml:trace contextRef="#ctx0" brushRef="#br0" timeOffset="25922.15">19771 4965 236 0,'0'0'138'16,"0"-1"-28"-16,0 0-31 15,0 0-9-15,0 0-10 16,0 0-2-16,0 0 4 15,0 0 7-15,0 0 26 16,0-1 10-16,0 1 20 16,0 0 2-16,0 0-18 15,0 0-12-15,-1 0-27 16,0 0-13-16,0 1-20 16,-14 2-7-16,-2 2-11 15,-29 14-6-15,25-3 0 16,2 2-1-16,2 5 1 15,-2 1 2-15,4 0 1 0,1 2 2 16,7 4 3-16,5 5 1 16,6 2 1-16,8 6 0 15,7-4-6-15,2-1-5 16,10-7-5-16,5-5-2 16,8-8 1-16,3-7 3 15,5-8 5-15,-3-4 3 16,-4-9 1-16,-2-5 1 15,-3-2-1-15,-1-4-1 0,-6-3 2 16,-3-4 0-16,-11-5 0 16,-5 1 1-16,-7-2 0 15,-7 3 2-15,-14 1 0 16,-3-2 0-16,-13 8-6 16,-5-1-5-16,-3 8-8 15,-4 3-3-15,7 4-5 16,-1 4-5-16,0 4-7 15,2 3 0-15,2 4 0 16,6 1 3-16,3 3-22 16,6 3-30-16,-2-2-115 15,6 4-99-15,3-3 174 16</inkml:trace>
  <inkml:trace contextRef="#ctx0" brushRef="#br0" timeOffset="26413.87">19935 5273 738 0,'-1'-1'337'0,"0"0"-158"15,-4-2-16-15,4 1-15 16,0 1-39-16,0 1-22 16,1 0 3-16,10 11-1 0,14 11-8 15,36 30-19 1,-28-28-9-16,4-3-13 0,0-1-4 16,-5-3-4-16,-4-5-1 15,-3 0-1-15,-4-1-1 16,-8-5-3-16,-4-1 0 15,-6-1 2-15,-2-6 5 16,-2 1-1-16,1 1-13 16,0-1-63-16,0 0-50 15,0 0-143-15,-8-10-118 0,-1 1 226 16</inkml:trace>
  <inkml:trace contextRef="#ctx0" brushRef="#br0" timeOffset="27028.91">20650 5030 821 0,'-3'-6'366'0,"3"5"-195"16,0 4 7-16,-1-3-46 15,1 0-28-15,0 0-22 16,0 0 1-16,1 17 10 16,7 39-7-16,-4-24-10 15,-2 5-8-15,-1 0-17 16,0-3-9-16,2-3-15 16,0-4-3-16,1-3-5 15,-1-3-2-15,-2-6-2 16,0-2-2-16,-1-5-1 15,0-4-1-15,0 0-4 0,-1-4-1 16,1 0-8-16,0 0-18 16,0-1-51-16,0 0-44 15,0-1-168-15,0 1 180 16</inkml:trace>
  <inkml:trace contextRef="#ctx0" brushRef="#br0" timeOffset="27372.9">21146 5441 738 0,'0'4'420'16,"0"0"-155"-16,-1-2 1 0,0-2-30 16,0 0-96-16,0 0-28 15,0 0-43-15,-12 7-15 16,-6 6-25-16,-30 23-10 15,31-24-25-15,7-3-46 16,0-11-173-16,2-1-357 16,13-13 377-16</inkml:trace>
  <inkml:trace contextRef="#ctx0" brushRef="#br0" timeOffset="28259.1">21932 5113 518 0,'6'-6'298'0,"-7"-6"-38"16,-9-5-24-16,0 3-61 15,0 2-21-15,-2 2-39 16,1 3-15-16,-3 4-25 0,-2 3-13 15,-5 9-20-15,-2 6-7 16,-6 3-13-16,-3 4-6 16,7 6-6-16,2-1-2 15,11 11-2-15,7 0 0 16,9-1 0-16,7 4 0 16,6-5 1-16,2-1-1 15,11-4-1-15,7-7 0 16,6-8 4-16,1-4 2 15,0-12 3-15,-1-5 1 0,1-13 1 16,1-4 2-16,-5-11 3 16,-4-3 2-16,-12-3 4 15,-9-4 1-15,-12 3 3 16,-3-1-2-16,-14 6-2 16,-5 0-2-16,-7 10-8 15,-5 6-4-15,-1 6-12 16,-1 8-5-16,1 5-26 15,-2 0-20-15,6 2-53 16,10 7-39-16,3 2-135 16,-2-1-158-16,7 9 280 15</inkml:trace>
  <inkml:trace contextRef="#ctx0" brushRef="#br0" timeOffset="28718.27">21990 5283 929 0,'-1'-1'392'0,"0"0"-236"16,0 0-1-16,0 1-19 15,0 0-32-15,1 0-20 16,5 11-5-16,5 7-8 16,40 30-8-16,-28-28-21 15,2-1-4-15,2-3-9 16,-6-2-4-16,-2-3-5 15,-4-3-2-15,-8-4-1 16,-1 0 1-16,-5-4 6 16,-1-2-12-16,0 1-36 15,0 0-26-15,0 0-76 0,0 0-52 16,-5-1-262-16,0-1 287 16</inkml:trace>
  <inkml:trace contextRef="#ctx0" brushRef="#br0" timeOffset="29426.73">22483 5141 670 0,'-12'-13'366'0,"1"6"-123"0,5 0-29 16,-3-2-21-16,9 8-73 16,1 1-25-16,9 0-34 15,3 6-10-15,5-2-13 16,5 1-7-16,7 2-16 16,0-3-3-16,2 10-3 15,-1-2-1-15,-6 3-1 16,-2 5 1-16,-11-5 0 15,-4 1 1-15,-8 5 2 16,-8-1 1-16,-7 4 3 16,-5 4 0-16,-4-4 0 15,2-2-1-15,1-3 11 16,2-4 8-16,5-6 9 16,2 1 4-16,7-4-7 15,3-2-8-15,5 0-9 16,5-4-3-16,6 4-5 0,3-3 3 15,6-2 3-15,-1 1 1 16,1-5 1-16,1 3-1 16,-6 0-6-16,-1-2-4 15,-7 0-56-15,-2 3-63 16,0-2-165-16,-3-3 164 16</inkml:trace>
  <inkml:trace contextRef="#ctx0" brushRef="#br0" timeOffset="29675.08">23198 5433 1308 0,'8'11'488'0,"-6"-9"-338"15,-1 3-15-15,-4-1 19 16,1-4-35-16,1 0-66 16,-3 2-27-16,-14 5-22 15,-24 36-6-15,26-33-36 16,4-3-24-16,3-4-96 0,-1-3-92 16,4 0 160-16</inkml:trace>
  <inkml:trace contextRef="#ctx0" brushRef="#br0" timeOffset="30405.69">23653 5108 979 0,'-5'-6'427'15,"-5"4"-228"-15,-1-6-25 16,-5 11-46-16,-3 6-45 0,-3 5-48 16,-1 5-18-16,6 5-17 15,5 6-5-15,5 4-2 16,7 4 3-16,10 2 5 16,4-2 5-16,13-4 4 15,3 0-1-15,8-8 2 16,4-4 0-16,8-10 0 15,2-12 1-15,3-9 2 16,-5-7 1-16,-10-13 3 16,-1 1 1-16,-12-10 7 15,-5-4 3-15,-14 1 8 16,-12 0 1-16,-15 2-3 16,-3 3-4-16,-14 4-14 15,0 1-6-15,-7 13-15 16,-5 8-12-16,-2 10-40 15,3 6-19-15,9 2-106 0,7-2-134 16,17 15 208-16</inkml:trace>
  <inkml:trace contextRef="#ctx0" brushRef="#br0" timeOffset="30625.88">23748 5253 1198 0,'7'2'469'0,"8"4"-329"15,5 4 13-15,4 2-49 16,6 1-27-16,-1 2-37 16,0 3-10-16,-5 0-1 15,1 2 0-15,1 1-7 16,1-5-3-16,0 1-5 15,-6-1-3-15,-7-5-40 16,-4 1-56-16,-9-7-222 16,0-2 199-16</inkml:trace>
  <inkml:trace contextRef="#ctx0" brushRef="#br0" timeOffset="30985.68">24391 5008 978 0,'5'3'476'0,"-5"-3"-137"0,0 1-189 15,-1-1 8-15,0 0-68 16,-1 0-28-16,-10 6-49 15,-2 17-8-15,-38 32-5 16,34-26-4-16,8 1-4 16,1-4-1-16,16-2 3 15,4-1 1-15,9-3 3 16,7-4 1-16,0-2 1 16,2-3 1-16,0-2 0 15,2-1 0-15,5-5 0 16,1-1 0-16,-3-4-20 15,-4-2-38-15,-9-1-129 16,-7 1-129-16,-5 4 193 16</inkml:trace>
  <inkml:trace contextRef="#ctx0" brushRef="#br0" timeOffset="31240.65">24557 5108 1053 0,'0'13'455'16,"-1"7"-242"-16,-1 4 3 15,-1 8-72-15,0 7-22 0,1 0-46 16,1 3-10-16,2-4-13 16,1-4-11-16,4-4-20 15,1-6-6-15,1-7-11 16,2 1-6-16,-3-12-48 15,2 0-44-15,1-6-141 16,-1-5-123-16,3-10 222 16</inkml:trace>
  <inkml:trace contextRef="#ctx0" brushRef="#br0" timeOffset="32145.29">25830 5284 731 0,'1'-3'333'0,"-1"0"-135"15,0 2 0-15,6-3-34 16,-5 3-22-16,3 0-42 16,0 1-16-16,-2 0-19 15,3 17-11-15,28 35-21 16,-25-28-10-16,2-1-7 15,-3-5-2-15,-6-3 1 16,0-3 0-16,-2-6 4 16,-1-1 6-16,2-5 14 15,1-4 3-15,-2 3-1 16,0 0-6-16,-2-11-19 16,-3-9-4-16,-5-31-9 0,8 26-3 15,3-1-4-15,-1 2-3 16,8 1-4-16,0 3 0 15,4 1-1-15,5 5 0 16,-1 5 2-16,2 2 3 16,1 5-81-16,-5 2-81 15,8 9 108-15</inkml:trace>
  <inkml:trace contextRef="#ctx0" brushRef="#br0" timeOffset="32557.3">26134 5402 869 0,'7'13'381'0,"5"-13"-165"16,3 1-72-16,5-4 6 15,0-6-42-15,3-2-43 16,-2-5-33-16,6-3-22 15,-2 2-2-15,-8-1 4 16,3 2 1-16,-16 1 7 16,-4 1 4-16,-8 1 2 15,-13 1 0-15,1 4-6 0,-4 2 1 16,4 7-1-16,3 7 1 16,1 8 3-16,3 2-2 15,5 7-3-15,2 2-2 16,8 1-8-16,3-3-2 15,6-3-7-15,6-3 0 16,8-5-1-16,2-2-3 0,9-6-12 16,2 2-34-16,5-8-122 15,2-1-88-15,-1-9 152 16</inkml:trace>
  <inkml:trace contextRef="#ctx0" brushRef="#br0" timeOffset="32913.25">26651 5339 515 0,'0'-10'327'0,"-5"3"8"16,-2 1-20-16,-6 2-68 16,-1 0-30-16,-3 4-70 15,0 3-30-15,-1 5-43 16,0 1-18-16,2 1-25 16,4 2-10-16,5-3-16 15,4 4-4-15,3-4-5 16,4 0-2-16,1-1 0 15,5-1 0-15,0-1 0 16,1-4 0-16,3-2-1 0,-2-4-1 16,5-5 2-16,-2-1 1 15,-1-1 6-15,-3 0 5 16,-5 2 6-16,-2 3 1 16,-4 2 2-16,0 2 1 15,0 2 0-15,0 0 3 16,0 0 1-16,0 0 0 15,-1 0-6-15,0 0-4 0,0 4-10 16,0 11-6-16,5 27-15 16,4-26-34-16,6-7-92 15,2-3-64-15,6-4-223 16,3-6 270-16</inkml:trace>
  <inkml:trace contextRef="#ctx0" brushRef="#br0" timeOffset="33345.36">26921 5318 814 0,'-2'-3'421'15,"-2"3"-133"-15,-6 1-80 16,4 4-45-16,-2 4-59 16,-3 1-31-16,4 4-40 15,-9 0-11-15,7 4-16 16,6 1-6-16,4-3-8 0,8 0-3 15,3-4 4-15,2-4 0 16,3-5 3-16,4-3-7 16,-2-10-59-16,3-5-35 15,1-5-75-15,-2-5-21 0,2-2 47 16,-7-3 35 0,1-2 84-16,-3 1 39 15,-8-2 47-15,-2 2 15 0,-4 8 48 16,-1 8 21-16,-4 11 14 15,2 2-3-15,-5 6-35 16,-2 2-19-16,3 13-28 16,-5 5-9-16,6 10-11 15,3 0-6-15,3-3-14 16,5-1-4-16,4-7-12 16,3-3-7-16,5-6-34 15,0-6-35-15,3-4-97 16,2 2-80-16,0-6 150 15</inkml:trace>
  <inkml:trace contextRef="#ctx0" brushRef="#br0" timeOffset="33909.42">27304 5297 994 0,'5'9'478'16,"-14"9"-163"-16,2 1-42 15,-3 2-82-15,-1 0-50 16,11-3-82-16,1 0-34 16,10-6-23-16,-1-4-5 15,7-7-16-15,-2-4-19 0,4-4-38 16,1-4-14-16,-3-3-5 16,-1-1 15-16,-4 0 43 15,-1 1 19-15,-7 0 21 16,0 1 8-16,-1 5 8 15,-3 1 10-15,1 6 20 16,-1 1 7-16,-1 0 8 16,0 0-3-16,-2 12-16 15,1 13-7-15,1 29-13 16,-3-29-8-16,8 6-9 16,-4-2-3-16,6 5-4 15,5 0 0-15,-5 3 0 16,1 2 2-16,-3-3 13 15,-2 1 5-15,-3-8 19 16,-5-4 12-16,-7-9 10 16,2-5 3-16,-1-5-1 15,-3-4-4-15,3-4-13 0,-2-3-7 16,-8-5-18-16,6-2-9 16,-1-3-16-16,4-4-12 15,11 0-15-15,3 1-5 16,11 1-2-16,-1-1 2 15,9 4-6-15,2 1-14 0,-4 4-40 16,0-1-38-16,9 3-110 16,1-6-73-16,11 8 196 15</inkml:trace>
  <inkml:trace contextRef="#ctx0" brushRef="#br0" timeOffset="34434.93">26916 5372 551 0,'-16'6'238'0,"2"-3"-114"16,14-2-23-16,-6-1-13 16,7-1-19-16,-1 0-24 15,0 0-14-15,0 0 0 16,0 0 3-16,0 0 10 15,0 0 4-15,3-2 15 16,4-2 0-16,9-6-13 16,27-27-10-16,-11 23-25 15,1 0-9-15,-2 3-4 16,-2 4-1-16,-16 4-41 16,-4 4-86-16,-4 8 84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 7706,'-6'5'3512,"1"11"-1591,-2 5-433,-6 16-256,-1 9-359,-9 15-353,-4 10-200,3 5-248,6-1-72,13-7-48,9-5-8,12-17-40,5-10-88,6-14-424,-1-7-305,-1-10-1343,-5-5 1424</inkml:trace>
  <inkml:trace contextRef="#ctx0" brushRef="#br0" timeOffset="1">0 191 9410,'15'5'3777,"4"-1"-2641,8 3 80,12-4-560,4 3-159,15 1-225,2-4-112,6 4-88,0 2-392,-8 7-1577,-1 7 1337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101 111 2865,'-8'-14'648,"3"4"150,-1 1 0,0-1-1,-8-8 1,10 13-3,0 0 0,0 0 0,-1 1 0,1-1 0,-1 1 0,0 0 0,0 0 0,-6-3 0,-3 1 4385,18 18-5015,-2-7-134,-1 0 1,1-1 0,1 1-1,-1 0 1,4 4-1,64 87 300,-36-39-90,27 62-1,-55-107-209,16 30 86,16 38 139,-33-67-192,0 0 0,-1 0 0,-1 1 1,3 19-1,-5-13 32,-1-1 1,-3 37-1,-12 38 92,11-72-156,-18 94 79,-17 122 9,35-197-103,1-4 20,-1 0-1,-14 53 1,-15 7 39,27-76-44,6-20-163,0 1 0,0-1 0,-1 1 0,1 0 0,-1-1 0,1 1 1,-1-1-1,0 1 0,1-1 0,-1 1 0,0-1 0,0 0 0,-1 2 0,3-5-165,0 1 1,0-1-1,0 1 0,0-1 0,0 0 0,-1 1 0,1-1 0,0 0 0,-1 1 0,1-4 0,1-1-279,6-20-544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6545,'8'16'8072,"-1"2"-4090,16 59-3498,-18-56-309,-1 0 85,12 30-1,-13-44-211,0 0-1,1-1 1,0 1-1,0-1 1,0 0 0,1 0-1,7 8 1,-6-8 6,8 7 125,-14-13-171,1 1 1,0-1-1,-1 1 0,1-1 1,0 0-1,0 0 0,-1 1 1,1-1-1,0 0 0,0 0 1,-1 0-1,1 0 0,0 0 1,0 0-1,0 0 0,-1 0 0,1 0 1,0 0-1,0 0 0,1-1 1,2-1 8,0 0-1,0 0 1,0-1 0,0 0 0,3-3 0,8-6 4,173-149-763,-170 144 248,-7 6-1530,16-18-1,-18 20 569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1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364 307 2040,'3'-12'4065,"7"-7"-2440,0 2-646,14-30 597,-22 43-1277,0 0 1,0 0-1,0 0 0,-1 0 1,0-1-1,0 1 0,0 0 1,0 0-1,-1-1 0,0-5 1,0 8-178,0 0 0,-1 1 0,1-1 1,-1 0-1,1 0 0,-1 1 0,0-1 1,0 1-1,0-1 0,0 0 0,0 1 0,0 0 1,0-1-1,0 1 0,-1 0 0,1-1 1,0 1-1,-1 0 0,1 0 0,-1 0 0,1 0 1,-3-1-1,-5-1 44,0-1 0,0 2 1,1-1-1,-1 1 0,-1 0 1,1 1-1,0 0 0,0 0 1,-1 1-1,-9 1 0,3 1-30,0 0 0,-1 1 1,2 1-1,-31 11 0,35-10-108,0 1 1,0 0 0,0 0 0,0 1-1,1 1 1,0 0 0,1 0 0,0 1-1,0 0 1,1 0 0,0 1 0,0 0-1,1 1 1,1 0 0,0 0 0,0 0-1,1 0 1,0 1 0,-3 17-1,4-11-17,2 0-1,0 1 0,1-1 1,0 1-1,2-1 0,3 21 0,-2-25-2,1-1 0,0 1-1,1-1 1,0 0-1,2 0 1,-1 0-1,1 0 1,15 21 0,-5-14 19,0-1 1,1-1 0,1-1 0,1 0 0,1-2 0,0 0-1,40 22 1,-48-30-11,1-1 1,0-1-1,0-1 0,1 1 0,-1-2 0,1 0 0,0-1 1,0 0-1,0-1 0,0-1 0,0 0 0,0 0 0,0-2 1,25-5-1,-26 4 7,-1-1 1,0 0-1,0-1 1,0 0 0,-1-1-1,0 0 1,0-1-1,0 0 1,-1-1-1,0 0 1,-1 0-1,1-1 1,-2-1-1,1 1 1,-1-2 0,9-15-1,-9 10 24,0 0-1,-1-1 0,-1 0 1,-1 0-1,0 0 1,-1-1-1,-1 1 1,1-25-1,-3 11 57,-1 1 0,-1-1 0,-2 1 0,-7-35 0,5 40-14,-2-1-1,0 1 1,-2 0-1,-18-38 1,22 53-70,-1 0-1,0 1 0,-1 0 1,1 0-1,-2 0 1,1 1-1,-1 0 1,-1 1-1,1 0 0,-1 0 1,0 1-1,-1 0 1,-14-7-1,12 8-15,0 1 0,-1 0-1,0 1 1,1 0 0,-1 1-1,0 0 1,-15 1 0,18 1-36,1 0-1,-1 1 1,0 0 0,1 0-1,-1 1 1,1 1 0,0-1 0,0 2-1,0-1 1,-11 7 0,16-8-106,0 1 0,0 0 1,0 0-1,0 0 0,1 1 0,-1-1 1,1 1-1,0 0 0,0 0 1,1 0-1,-1 0 0,1 0 1,0 0-1,0 1 0,0-1 1,0 1-1,1 0 0,0-1 0,0 1 1,0 0-1,0 0 0,1 0 1,0 5-1,5 28-646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64 112 5561,'-64'-12'11775,"110"14"-10919,-1-1 0,69-9 0,-42 1-634,97-4 6,165-13-35,238-4 163,-426 30 463,-100 1-250,52 9 0,-22-1-49,-76-11-511,0 1 0,0-1 0,1 0 0,-1 0 0,0 0 0,0 0 0,1 0 0,-1 0 0,0 0 0,0 0 0,0 0 0,1 0 0,-1 0 0,0 0 0,0 0 0,1 0 0,-1 0 0,0 0 0,0 0 0,1 0 0,-1 0 0,0 0 0,0-1 0,0 1 0,1 0 0,-1 0 0,0 0 0,0 0 0,1-1 0,-6-4 41,-13-4-300,4 4-653,-26-6-1,26 8-1157,1 0 0,-18-7 1,21 5 370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26 7834,'-43'-26'6864,"45"27"-6155,9 8 439,1-2 0,18 11 0,163 77 9,-165-83-1110,57 29 162,-68-32-47,0 1 0,27 22 0,-39-28-88,0 0-1,-1 1 1,0-1 0,1 1 0,-1 0 0,-1 1-1,1-1 1,-1 1 0,4 7 0,-6-9-16,0 0 0,0 0 0,0 0 0,0 0 0,0 0 0,-1 0 0,0 0 0,0 0 0,0 0 0,0 0 0,-1 0 0,1 0 0,-1 0-1,0 0 1,-3 7 0,-1 0 94,-1 0-1,1-1 0,-2 0 0,-13 17 0,4-8 142,-25 21-1,8-10 127,-54 37 1,62-47-330,-1-1-60,19-15-141,6-4 36,0 1-1,0-1 1,0 0-1,0 1 1,0-1-1,0 1 1,1-1-1,-1 1 1,0-1 0,0 1-1,0 0 1,1 0-1,-1-1 1,0 1-1,1 0 1,-1 0-1,0 0 1,1 0-1,-1-1 1,1 1-1,-1 2 1,6-9-1422,12-2 590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99 7058,'-6'-5'911,"0"1"1,0 0 0,0 0 0,-1 0 0,1 1-1,-13-4 1,13 6-742,0-1 1,0 1-1,0 1 0,-1-1 0,1 1 1,0 0-1,0 0 0,0 1 0,-7 1 1,-7 3-50,-27 10 1,36-12-22,-10 5-18,1 0-1,0 1 1,1 0 0,0 2-1,-18 13 1,25-15-24,0 1 0,1 0 0,1 0 1,0 1-1,0 0 0,1 1 0,0 0 0,-9 19 1,8-13 29,2 1 1,0 0-1,1 0 1,1 1-1,1 0 1,0 0 0,2 0-1,0 0 1,2 1-1,0 21 1,2-31-30,0 0 0,0 0 1,1 1-1,0-2 0,1 1 1,1 0-1,-1 0 0,2-1 0,-1 0 1,2 0-1,-1 0 0,1-1 0,1 0 1,-1 0-1,2 0 0,-1-1 1,1 0-1,0 0 0,1-1 0,10 7 1,-3-5-18,0 0 1,0-2 0,0 0 0,1 0 0,1-2 0,-1 0-1,1-1 1,-1 0 0,36 1 0,-40-5-26,0 0 0,1-1 0,-1-1 1,0 0-1,0 0 0,16-6 0,-10 1 12,0-1-1,0-1 0,24-15 0,-16 7 25,-1-1 0,-1-1-1,-1-2 1,-1 0 0,30-35-1,-46 47-19,-1 0 0,1 0 0,-2-1 0,1 1 0,-1-1 0,-1-1 0,1 1 0,-2-1 0,0 0 0,0 1 1,-1-1-1,0-1 0,-1 1 0,0 0 0,-1 0 0,-1-15 0,-1 7 19,-2-1 0,0 1 1,-1 0-1,-1 0 1,0 1-1,-10-19 0,3 12 4,-1 0 0,0 1 0,-31-36 0,36 49-32,-1 0 0,0 1 0,-13-11 0,17 16-7,0 1 1,-1 0-1,1 1 0,-1-1 0,1 1 1,-1 1-1,0-1 0,-9-1 0,5 2 2,-1 0 1,0 0-1,0 1 0,-20 2 1,24-1-34,1 1 0,-1 1 0,1-1 0,-1 1 0,1 1 1,0-1-1,0 1 0,-11 6 0,13-6-29,0 0 0,0 1 0,0-1 0,1 1 0,-1 0 0,1 1 0,-4 4 0,7-7-115,0-1-1,0 1 0,0 0 0,0 0 0,0-1 0,0 1 0,0 0 0,1 0 1,-1 0-1,1 0 0,-1 0 0,1 0 0,0 0 0,0 0 0,0 0 0,0 1 1,0-1-1,0 0 0,1 0 0,-1 0 0,1 0 0,-1 0 0,1 0 0,1 2 1,10 14-859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1455 6537,'0'0'578,"-1"0"-121,0 0 0,0 0 0,0 0 0,1 0 0,-1 0 0,0 0 0,0 0 0,1 0 0,-1-1 0,0 1 0,0 0 0,1 0 0,-1-1 0,0 1 0,0 0 0,1-1 0,-1 1 0,0-1 0,1 1 0,-1-1 0,0-1 0,-14-6 1133,-5-19-997,-53-72 223,-30-31-202,60 67-533,2-2 0,-61-135 1,91 173-87,1 1-1,1-1 1,1-1 0,2 0 0,0 0-1,2 0 1,1-1 0,2 1 0,0-1 0,2 1-1,5-33 1,0 31 11,1 1 0,1-1 0,1 1 0,2 1 0,1 0 0,1 1 0,27-43 0,-22 42-32,1 2-1,30-33 1,-33 42 18,0 2 1,1 0-1,1 0 0,21-12 1,-35 25 4,-1 0 1,1 0 0,0 0-1,0 0 1,0 1 0,0-1-1,5 0 1,-9 2 2,0 0-1,1 0 0,-1 0 1,0 0-1,0 0 1,0 0-1,0 0 0,1 0 1,-1 0-1,0 0 1,0 0-1,0 0 1,1 0-1,-1 0 0,0 0 1,0 0-1,0 0 1,0 0-1,1 0 0,-1 1 1,0-1-1,0 0 1,0 0-1,0 0 1,1 0-1,-1 0 0,0 0 1,0 1-1,0-1 1,0 0-1,0 0 0,0 0 1,0 0-1,0 1 1,1-1-1,-1 0 1,0 0-1,0 0 0,0 0 1,0 1-1,0-1 1,0 0-1,0 0 0,0 0 1,0 1-1,0-1 1,0 0-1,0 0 1,0 0-1,0 0 0,0 1 1,-1-1-1,1 0 1,0 0-1,0 0 0,0 0 1,0 1-1,0-1 1,0 0-1,0 0 1,0 0-1,-1 0 0,1 0 1,0 1-1,-7 9-8,-11 5 170,-3 2-1849,-21 22 0,28-24-324,0-4 854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123 237 6417,'-80'10'2897,"77"-10"-2549,-1 0 0,1 0 0,0 0 0,-1 0 0,-6-2 0,-2-5 2545,10 6-2376,2 0-398,0 1-1,-1-1 0,1 1 0,0 0 0,0-1 0,0 1 0,-1-1 0,1 1 0,0-1 0,0 0 1,0 1-1,0-1 0,0 1 0,0-1 0,0 1 0,0-1 0,0 1 0,0-1 0,1 1 0,-1-1 1,0 1-1,0-1 0,0 1 0,1-1 0,-1 1 0,0 0 0,0-1 0,1 1 0,-1-1 0,0 1 1,1 0-1,-1-1 0,1 1 0,-1 0 0,1-1 0,108-99 385,-87 82-435,11-14 39,-21 19 57,26-20 0,-34 30-110,0 0 1,0 1 0,0-1 0,0 1 0,1 0 0,-1 0 0,1 1 0,-1-1 0,1 1 0,-1 0 0,9-1-1,-9 2-3,1 1-1,-1-1 0,0 1 0,0 0 0,0 0 0,1 0 0,-1 0 0,0 1 1,0 0-1,6 3 0,4 4 187,18 15 1,-24-18-148,31 27 501,0 0 1,-3 3 0,41 49 0,-75-82-566,0-1 1,0 0 0,-1 0-1,1 1 1,-1-1-1,1 1 1,-1 0 0,0-1-1,0 1 1,0 0-1,0 0 1,0 0-1,-1 0 1,1 3 0,-1-5-6,0 0 0,0-1 0,0 1 0,0 0-1,1-1 1,-1 1 0,0 0 0,1-1 0,-1 1 0,0-1 0,1 1 0,-1 0 0,1 0 0,0 1-1002,-19-6-5314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4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607 133 3369,'-16'-14'11543,"11"10"-10747,0 1-1,-10-6 0,12 7-746,-2-1 65,-1 0 1,-9-7-1,-38-31 208,46 35-270,-1 1 1,0 1-1,0-1 0,-1 1 1,1 1-1,-1 0 1,0 0-1,0 0 1,-12-1-1,5 2-25,0 1-1,0 1 1,-27 3 0,21-1-17,-1 1 1,1 1 0,-28 9 0,41-10-4,-1 1 1,1 0-1,0 0 0,1 1 1,-1 0-1,1 1 1,0 0-1,1 0 1,-14 15-1,12-10 12,0 0-1,1 1 1,1 0-1,0 1 1,0-1-1,1 1 1,-7 27-1,8-25 4,2 1-1,0 0 1,1 0-1,0 0 1,1 0-1,3 30 1,-1-37-15,0 0 0,1 0 0,0 0 0,0 0 0,1 0 1,0 0-1,1-1 0,0 1 0,1-1 0,-1 0 0,1 0 0,1-1 1,0 0-1,0 1 0,0-2 0,12 10 0,9 4 11,2-2 0,0-1 0,44 18 0,-50-24-10,-17-8-5,22 11 20,56 18-1,-74-29-10,1-1-1,0 0 1,0 0 0,0-1-1,0-1 1,0 0-1,0 0 1,0-1 0,11-2-1,-7-1 25,0 0 0,-1-1 0,1 0 0,-1-1 0,0-1 0,-1 0 0,1-1 0,15-12 0,-18 11 22,0 0 0,-1 0-1,0-2 1,0 1-1,-1-1 1,-1 0 0,0-1-1,0 0 1,8-18-1,-13 23-10,0-1 0,0 0-1,-1 0 1,0 1 0,0-1-1,-1-1 1,0 1 0,0 0-1,-1 0 1,0 0 0,0 0-1,-1 0 1,-3-13 0,1 11 7,-1 1-1,0 0 1,-1 1 0,0-1 0,0 1-1,-1 0 1,-8-9 0,-51-47 135,52 52-175,-79-62-10,65 53-41,22 17-24,-1 1 1,0-1-1,1 1 0,-1 0 1,0 0-1,-1 1 1,1 0-1,0 0 0,-1 0 1,1 1-1,-1 0 0,-12-1 1,18 2-34,0 0 0,0 0 0,0 0 0,0 0 1,0 0-1,0 1 0,0-1 0,0 0 0,0 0 1,0 1-1,-1 0 0,2-1-13,-1 1 0,1-1-1,-1 0 1,1 1 0,0-1 0,0 1-1,-1-1 1,1 1 0,0-1 0,0 1 0,-1-1-1,1 1 1,0-1 0,0 1 0,0-1 0,0 1-1,0-1 1,0 1 0,0-1 0,0 1-1,0-1 1,0 1 0,0-1 0,0 1 0,3 14-858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23:2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4358 6326 663 0,'35'32'314'0,"-35"-31"-112"15,1-1-18-15,2 0-24 16,-3-1-19-16,0 0-22 16,0 0-11-16,0 0-12 15,0 0-8-15,0 0-22 16,0-2-12-16,3-5-21 15,-4 0-6-15,-1 5-9 16,-21-1-4-16,-34-20-6 16,27 31-1-16,0 5-3 15,4 3 1-15,2 4-1 16,3 2 2-16,7-1 3 0,2 0 3 16,9 1 2-16,3-2-2 15,9 5-3-15,3-1-1 16,8-3-1-16,3 1 0 15,6-3 4-15,5-1 0 16,3-4 0-16,-4 2 2 16,-5-4 3-16,-10-2 10 15,-10 2 19-15,-4-2 8 16,-12 1 7-16,-7 0-6 0,-3 0-16 16,-8 0-7-16,4-3-12 15,-1-1-5-15,-1-3-6 16,5-2-3-16,-3-2-39 15,2-1-38-15,5-4-103 16,1-2-94-16,15-9 168 16</inkml:trace>
  <inkml:trace contextRef="#ctx0" brushRef="#br0" timeOffset="260.02">4585 6245 756 0,'0'0'378'0,"3"2"-122"0,-1 4 6 15,-2-6-28-15,0 10-51 16,-1 18-67-16,-8 51-33 16,4-29-43-16,0 2-13 15,5-2-17-15,3-2-4 16,5-7-5-16,0-6-1 15,3-10-3-15,1-5-1 16,2-10-33-16,0-5-56 0,-1-9-226 16,1-5 209-16</inkml:trace>
  <inkml:trace contextRef="#ctx0" brushRef="#br0" timeOffset="460.85">4489 6429 923 0,'-10'11'444'0,"12"-11"-142"16,-2 1-114-16,8 5-20 15,4-5-41-15,5 2-42 16,7 0-29-16,6-5-34 16,3 2-8-16,0-3-5 15,2-4-36-15,-2 2-165 16,-1-3-156-16,-7 1 203 0</inkml:trace>
  <inkml:trace contextRef="#ctx0" brushRef="#br0" timeOffset="757.05">4837 6435 915 0,'40'53'437'15,"-33"-32"-175"-15,-2-7 2 0,0 9-96 16,2 3-34-16,-4-3-64 15,-1 3-22-15,3-4-23 16,-1-1-6-16,-4-6-7 16,0-4 1-16,0-6 7 15,-5-5 3-15,0-2 0 16,0-6-1-16,-6-7-12 16,3-2-8-16,7-9-6 15,3 0-6-15,6-3-1 16,4 2 1-16,1 4 1 15,6 5-17-15,-5 3-66 16,3 8-47-16,0 2-115 16,-7 0-74-16,9 6 211 15</inkml:trace>
  <inkml:trace contextRef="#ctx0" brushRef="#br0" timeOffset="1720.39">5149 6477 450 0,'3'4'309'16,"-2"0"31"-16,0 2-30 15,-1-6-72-15,0 1-27 16,-1 21-58-16,-4 30-21 0,4-21-35 16,2-4-20-1,6-3-36-15,2-6-16 0,4-7-22 16,3-2-5-16,3-5-2 15,-1-5 1-15,1-7 3 16,-3-2 0-16,-4-6-3 16,-2 2-3-16,-6-7-9 15,-5-4-3-15,-7 2 2 16,-3-5 2-16,-3 8 8 16,1 7 2-16,-5 7 3 15,0 6 1-15,-3 5 0 16,-2 2 0-16,7 5 1 15,2 1 0-15,9-5-3 16,0-3-7-16,5 1-9 16,7-2-3-16,2 1 3 15,7-2 3-15,6-2 6 0,1-7 2 16,9 1 0-16,3-1 2 16,11-4 3-16,-2 3 1 15,-2-1 3-15,-5-1 1 16,-13 9 3-16,-4 4 5 15,-11 5 18-15,-6 7 9 16,-4 2 12-16,-3 5 1 0,-4 2-13 16,5-1-8-16,-4-7-13 15,6-3-5-15,-1-7-11 16,3-2-5-16,0-5-8 16,3-4-2-16,4-5 1 15,-6-4 2-15,5-4 2 16,-4 0 2-16,6 2 2 15,0 3 1-15,4 9 3 16,-2-1 1-16,-1 6 0 16,2 5 0-16,-6 2 5 15,4 6 3-15,1 2 3 16,1-2 2-16,6-1-4 16,0-4-4-16,3-6-4 15,3-3-1-15,-1-7-2 16,0-5 1-16,-4-4-6 15,-3-1 1-15,-7 2 4 16,-5 1 1-16,-4 2 8 0,-2-3 3 16,-3 4 0-16,1 3 1 15,0 5-2-15,1 2 0 16,-1 9 4-16,2 3 6 16,0 10 9-16,0 7 3 15,3 4 3-15,1 3-3 16,2 2-2-16,4 0-4 15,0 0-7-15,-1 0-2 0,0-1-5 16,-3-7 2-16,-4-3 6 16,-4-8 4-16,-5-3 3 15,-3-7 0-15,-1-7-8 16,-1-2-6-16,-3-5-18 16,-1-5-24-16,-1-3-81 15,4 0-69-15,4-12-216 16,8 2 245-16</inkml:trace>
  <inkml:trace contextRef="#ctx0" brushRef="#br0" timeOffset="2369.32">5991 6324 1337 0,'0'15'543'0,"-4"0"-337"0,2 2-27 16,2 14-14-16,-1 3-46 16,1 4-54-16,-7-2-27 15,5-2-28-15,2-3-6 16,8-4-6-16,4-2-5 16,4-7-56-16,-4-5-52 0,6-11-124 15,-1-3-70-15,2-12-146 16,6-2-51-16,-12-11 107 15,0 0 128-15,-8-3 326 16,-7-3 160-16,2 18 138 16,0 3 2-16,0 11-51 15,0 6-22-15,0 7-55 16,-1 7-26-16,1 9-38 16,1 3-21-16,5-1-56 15,2-1-23-15,5-7-38 16,3-7-15-16,2-8-17 15,-1-8-6-15,4-9-3 16,-2-10 1-16,-2-5-2 16,-2 1 1-16,-6 1 7 15,-1 5 4-15,-4 4 8 16,-3 3 3-16,-1 8-5 0,0 2-2 16,3 7-2-16,1 5 2 15,-2 11 5-15,4 5 4 16,-2 9 4-16,0 0 3 15,10 6 3-15,0-1 2 16,7-1-1-16,-4-1-2 16,-4-7 1-16,-6-2 0 15,-8-9 6-15,2-1 4 16,-12-7 4-16,-3-1-1 0,-8-8-7 16,-7-4-7-16,3-5-14 15,1-5-7-15,1-7-38 16,0-5-28-16,6-2-69 15,6-1-50-15,11 1-79 16,5-1 158-16</inkml:trace>
  <inkml:trace contextRef="#ctx0" brushRef="#br0" timeOffset="3439.45">7229 6449 643 0,'5'-2'411'15,"1"-8"-22"-15,13-25-175 16,-24 33 10-16,-4-3-86 15,1 5-24-15,-7 7-38 16,-2 4-10-16,-3 15-10 16,0 7-4-16,9 5-15 15,5 5-9-15,8-4-17 16,4-4-6-16,10-5-8 16,1-7-4-16,9-12-5 15,6-7-2-15,8-13-22 16,1-8-23-16,2-9-28 15,-5-4-5-15,-8 5 28 0,-6-1 25 16,-11 8 39-16,-6 2 7 16,-3 5 11-16,-2 8 18 15,-2 3 31-15,0 6 18 16,-1-6 26-16,0 7 1 16,2 19-7-16,9 29-13 0,-8-35-35 15,9 0-20 1,-4-7-32-16,4-3-6 0,6-7-7 15,-5-3-1-15,1-7-12 16,0-2-14-16,-11-3-22 16,-2 2-9-16,-9-4-3 15,-9-1 10-15,0-2 17 16,-6-6 10-16,6 8 19 16,3 1 7-16,8 4 4 15,3 6-3-15,5 3 0 16,0-2 2-16,-1 3 6 15,0 0 10-15,12 0 4 16,11 2-2-16,34 0-5 16,-24-2-2-16,0-1-4 15,4-1 2-15,-11 3 9 16,-4 4 3-16,-8 1 7 16,-5 4 6-16,-7 1 2 0,-2 0 2 15,-4 1-3-15,-2-2-4 16,2-2-7-16,0-5 1 15,0-1-2-15,2-1-2 16,1-2-8-16,1 0-8 16,0 0-8-16,0 0-3 15,0 0 0-15,0 0 3 16,11-13 6-16,33-23 0 0,-30 31 11 16,0 2 8-1,-1 4 14-15,-5 4 10 0,-2 3 8 16,-2 5 0-16,-3 9-6 15,1-1-7-15,4 2-17 16,-3-4-8-16,0-8-13 16,-3-2-11-16,4-6-93 15,-1-3-54-15,8-9-161 16,1-4-245-16,9-6 379 16</inkml:trace>
  <inkml:trace contextRef="#ctx0" brushRef="#br0" timeOffset="3807.26">8072 6436 994 0,'10'10'539'0,"0"5"-189"15,-3 2-19 1,0 1-65-16,-6 3-88 0,-1-3-36 16,-1 1-67-16,-3-1-20 15,3-6-27-15,-2-3-9 16,-5-2-9-16,5-4-2 15,2 1-9-15,1-3-11 16,0-2-13-16,0-1-3 0,0 1 2 16,4-12 8-1,8-5 11-15,27-32 3 0,-26 32 4 16,-2 4 3 0,-2 5 2-16,-1 4 0 0,-4 4 4 15,1 7 5-15,-2-2 12 16,-2 10 3-16,0 5 1 15,1-4-6-15,-1 5-14 16,2-5-6-16,1-2-10 16,2 0-8-16,-1-9-63 15,3-6-58-15,3-5-172 16,2-6-154-16,-1 5 289 16</inkml:trace>
  <inkml:trace contextRef="#ctx0" brushRef="#br0" timeOffset="4101.28">8322 6551 1020 0,'64'5'490'0,"-49"-4"-200"0,5 6 0 15,-7-13-103-15,2 1-37 16,3-6-62-16,-10-8-22 16,4 5-28-16,-6 1-10 15,-4 3-8-15,4 2 1 16,-7-2 8-16,1 3 1 15,-3 3 0-15,-2 6-3 16,0 2-7-16,-1 5-2 0,2 3-2 16,-4-3 1-16,5 9 0 15,0-2-2-15,1 0-3 16,7 2-7-16,3-2-9 16,-1-4-7-16,4-4-30 15,6 3-39-15,2-9-112 16,3-5-75-16,6-6-189 15,-2-9 275-15</inkml:trace>
  <inkml:trace contextRef="#ctx0" brushRef="#br0" timeOffset="4283.92">8694 6446 1130 0,'-4'4'513'0,"0"3"-226"15,-2-2-38-15,0 9-87 0,-1 4-30 16,2 0-51-16,0 6-25 15,7-3-32-15,3-2-11 16,7-4-18-16,1-6-9 16,8-7-17-16,1 0-36 15,2-8-126-15,1-6-79 16,-1-4 158-16</inkml:trace>
  <inkml:trace contextRef="#ctx0" brushRef="#br0" timeOffset="4537">8956 6275 940 0,'0'11'484'0,"-5"7"-130"15,1 5-80-15,0 8-75 16,-2 2-52-16,-1 7-64 16,2 0-22-16,8-4-35 15,2-2-13-15,4-13-18 16,-1-4-7-16,3-7-81 15,2 0-50-15,1-10-200 16,-1-2 205-16</inkml:trace>
  <inkml:trace contextRef="#ctx0" brushRef="#br0" timeOffset="4679.18">8904 6358 1231 0,'0'9'540'15,"7"0"-295"-15,1-1-14 16,1-1-98-16,6-1-48 16,-2-2-60-16,-1-4-16 0,11-1-30 15,1-4-60-15,8-1-204 16,7 0 188-16</inkml:trace>
  <inkml:trace contextRef="#ctx0" brushRef="#br0" timeOffset="5406.18">9150 6424 884 0,'2'71'403'0,"6"-66"-151"16,1-5-110-16,3 0 12 15,1-1-42-15,7-5-44 16,-1-1-15-16,4-6-31 15,1 5-8-15,-6-4-4 16,-4 4 4-16,-11-2-8 0,-9-7-2 16,-6 7-4-16,-5 2-3 15,-1 4 4-15,1 4 4 16,1 6 12-16,1 1 8 16,3 4 20-16,3 7 6 15,4 2 1-15,3-1-4 16,3 3-15-16,4-2-4 15,8-1-9-15,4-4-4 16,13-4-8-16,4-2-5 0,8-8-3 16,-3-1-1-16,1-5 0 15,-3-5 0-15,-6 0 0 16,-2-9-3-16,-8 0-11 16,-3 1-1-16,-8-4-1 15,0 8 2-15,-10 0 15 16,-4-1 4-16,-4 10 9 15,-3-2 1-15,3 7-1 16,-4 3 5-16,2 7 9 16,4 8 4-16,-4 3 6 15,3 3-2-15,7 1-7 16,-6-9-5-16,6 2-8 16,4-2-5-16,1-8-7 15,9 2-2-15,-1-8-3 16,-2-3 0-16,0-6-3 0,-2-5 0 15,0-8-16-15,4-5-12 16,-4-4-18-16,5-5-7 16,0-9 7-16,1-1 5 15,-3-3 21-15,0 7 11 16,-4 17 18-16,-4 7 13 16,-4 15 39-16,-2 3 16 15,-3 14 32-15,-1 8 10 0,2 11-20 16,0 5-10-16,7 2-28 15,2-6-15-15,5-7-18 16,1-3-9-16,3-10-21 16,1 4-56-16,5-16-156 15,1-7 302-15,0 2-123 16</inkml:trace>
  <inkml:trace contextRef="#ctx0" brushRef="#br0" timeOffset="5656.4">10485 6303 1788 0,'5'9'658'16,"-2"-8"-563"-16,-3-1-21 15,0-1-66-15,0 0-125 16,0 0 69-16</inkml:trace>
  <inkml:trace contextRef="#ctx0" brushRef="#br0" timeOffset="5829.55">10478 6440 1253 0,'-3'8'604'15,"4"-4"-292"-15,2-2-112 16,-3-2-23-16,0 0-129 16,0-1-81-16,0 0 22 15</inkml:trace>
  <inkml:trace contextRef="#ctx0" brushRef="#br0" timeOffset="6766.29">11685 6379 404 0,'-24'-56'254'0,"15"38"8"16,1 3-16-16,2 6-23 15,0 3-11-15,5 5-28 16,1 2-17-16,2 10-36 16,3 5-12-16,-2 12-24 15,1 2-8-15,2 6-17 16,2 5-10-16,1-3-14 15,5 2-2-15,4-6-6 16,3-5-1-16,7-5-5 16,-1-7-6-16,2-12-6 15,1-5-2-15,-2-13 0 16,-4-2 2-16,-2-9 0 16,-13 3-1-1,1 1-6-15,0-19-4 0,1-11-41 0,-7 8-38 16,-4 13-59-16,-2 6-45 15,-4 12-122-15,1 6-226 16,-10 5 344-16</inkml:trace>
  <inkml:trace contextRef="#ctx0" brushRef="#br0" timeOffset="6944.41">11724 6500 1336 0,'-4'6'571'0,"4"-6"-337"16,3-1-20-16,-3 1-62 15,1 0-45-15,26 0-33 16,30 0-16-16,-27-6-25 16,0-1-9-16,-6-1-105 15,-1 0-111-15,6 0 121 16</inkml:trace>
  <inkml:trace contextRef="#ctx0" brushRef="#br0" timeOffset="7501.83">12508 6343 1045 0,'-48'37'485'16,"40"-29"-181"-16,0 0-61 15,2 13-13-15,3 2-55 16,1 6-73-16,3-12-21 16,1 2-35-16,3 9-15 0,5 0-14 15,2-9-4-15,6-10-5 16,-3-8-4-16,4-7-1 16,3-8-1-16,1-9 0 15,0-4 1-15,-4-8 1 16,-1 4 2-16,-11 3 5 15,-4 6 0-15,-3 10 4 16,0 4 0-16,0 6-3 16,-2 2-1-16,2 6 1 15,-1-6 6-15,-1 0 18 16,1 21 9-16,-1 31 9 16,4-25-3-16,2-4-17 15,1 0-11-15,2-4-19 16,-1-10-6-16,6 1-104 15,-1-3-76-15,8-6-118 0,2 7 157 16</inkml:trace>
  <inkml:trace contextRef="#ctx0" brushRef="#br0" timeOffset="7667.26">13013 6512 1146 0,'0'16'573'15,"0"-6"-100"-15,-5-3-157 0,-1 7-29 16,-2-1-79-16,5 1-126 16,-5-1-27-16,-3-2-60 15,-1-2-53-15,-6-7-126 16,4 3-90-16,3-4 163 16</inkml:trace>
  <inkml:trace contextRef="#ctx0" brushRef="#br0" timeOffset="8018.79">13187 6365 1263 0,'-2'16'550'0,"2"-4"-225"0,2 3-93 15,4 7 2-15,-1-2-58 16,3 4-92-16,2 2-15 16,2-3-27-16,4 5-10 15,3-5-12-15,3-6-4 16,1-3-6-16,3-3-1 16,-1-11-2-16,-4-4 1 0,-1-10 2 15,-4-4 0-15,-5-10 1 16,2 2-2-16,-5-3-3 15,-7 0-5-15,3 10-41 16,-2 4-41-16,-7 4-99 16,6 6-60-16,-3 1-323 15,-3 6 367-15</inkml:trace>
  <inkml:trace contextRef="#ctx0" brushRef="#br0" timeOffset="8542.15">13883 6357 942 0,'38'3'466'0,"-38"-3"-127"16,2 0-76-16,-10 0-23 15,2 1-62-15,-12 2-83 16,-10 1-20-16,0 11-39 16,-5 4-9-16,8 7-12 15,8 0-4-15,7 2-6 16,6 0-3-16,5 1-4 15,6 0-1-15,9-4-5 16,3-6-2-16,10-8-4 0,3-6-3 16,7-8-26-16,0-6-63 15,3-6-157-15,-4 2 167 16</inkml:trace>
  <inkml:trace contextRef="#ctx0" brushRef="#br0" timeOffset="8713.56">13797 6484 943 0,'1'5'563'16,"-2"-3"-33"-16,4-2-335 15,-3 0 1-15,2 0-107 16,19 0-31-16,39 0-21 16,-30 0-11-16,2-3-16 15,1 1-2-15,3 0-151 16,3 3-104-16,-1-1 151 15</inkml:trace>
  <inkml:trace contextRef="#ctx0" brushRef="#br0" timeOffset="9147.62">14354 6165 913 0,'8'-6'543'15,"-7"6"24"-15,1 2-393 16,6 5 20-16,1 8-66 16,2 5-31-16,2 12-12 15,-9 6-10-15,14 12-17 0,-5 0-8 16,4 4-8-16,8-1-3 15,-5-14-6-15,2-7 0 16,1-11-9-16,-1-6-4 16,0-10-5-16,-4-5-2 15,0-6 0-15,0-16-1 16,-1-11-3-16,5-7 0 16,2-19-6-16,0 4-1 0,-1-2 0 15,-4 3-1-15,-8 12 1 16,-5 10-1-16,-5 15-2 15,-1 7-8-15,-5 13-30 16,-2 3-25-16,-3 7-84 16,-1 5-62-16,2 3-457 15,-1-2 447-15</inkml:trace>
  <inkml:trace contextRef="#ctx0" brushRef="#br0" timeOffset="10496.78">16162 6661 1069 0,'0'-1'431'0,"0"0"-288"16,0 0 0-16,0 0-3 16,0 1-48-16,0 0-39 15,0 0-10-15,-1 0-15 0,0 0-5 16,-3 3-12-16,-10 7-2 15,-32 26-29-15,31-27-47 16,1-7-187-16,7-1 167 16</inkml:trace>
  <inkml:trace contextRef="#ctx0" brushRef="#br0" timeOffset="11613.11">17617 6296 698 0,'0'0'409'15,"0"0"-124"-15,0-1-47 16,-1-1-22-16,0 1-94 16,0 0-24-16,-4 1-36 15,-8 2-15-15,1 3-24 16,-27 24-9-16,33-8-12 16,3 2-3-16,10-1-2 15,4 1-1-15,8-7 0 0,2-6 1 16,3-4 3-16,0-6 0 15,0-8 5-15,-2 0 2 16,-4-8 7-16,-5-1 4 16,-10 0 7-16,-3-3 1 15,-11 4 2-15,-4 2-1 16,-7 2-7-16,-2 1-6 16,0 4-13-16,2 3-8 0,4 4-24 15,3 3-28-15,6 5-84 16,2-2-66-16,12 5 126 15</inkml:trace>
  <inkml:trace contextRef="#ctx0" brushRef="#br0" timeOffset="12171.05">17351 5850 1114 0,'-1'2'455'0,"0"6"-322"15,-1 5 5-15,-1 9-49 16,-1 2-30-16,6 2-14 16,3-2-5-16,8-5-17 15,2-6-7-15,2-5-9 16,2-7-2-16,-1-7-2 15,1-1 1-15,-1-11 5 16,-4 0 0-16,0-1 2 0,-7-1 0 16,1 7 0-16,-3 2 2 15,-5 4 2-15,2 3 11 16,-2 4 13-16,0 1 1 16,0-1 9-16,0 0-5 15,0 10-8-15,3 12 0 16,3 23-12-16,0-30-7 15,5-7-13-15,-4 0-4 16,7-3-26-16,1-2-67 16,1 1-442-16,7 1 375 15</inkml:trace>
  <inkml:trace contextRef="#ctx0" brushRef="#br0" timeOffset="12930.77">17911 6350 1106 0,'-5'0'473'0,"5"-2"-300"16,0-1 7-16,0 2-83 16,0 0-35-16,1-3-30 15,8-12-10-15,30-30-16 0,-16 28-2 16,7-1-3-1,1-1-1-15,1 1 0 0,5 0-1 16,5 3-1-16,4 2 0 16,9 4 1-16,9 4-1 15,-3 2 4-15,-5 2 3 16,0 3 8-16,-5 4 4 16,5 5 13-16,6 1 2 15,5 5 1-15,3-1-2 0,-4 1-9 16,5 1-3-1,-2-4-2-15,-3 2-1 0,13-5-1 16,-1 0-2-16,-4-2-2 16,2-1 0-16,-3-1-2 15,-3 0 0-15,-2-3-2 16,-1-2-1-16,2-3-2 16,0-1 0-16,-8-6-1 15,-7-1 1-15,-11 1 0 16,-6-1 1-16,-3 2 0 15,-2 0 1-15,-8 1-1 16,-4 1 0-16,-6 2 2 16,-2 2-1-16,-2 2-1 15,-1 0-2-15,-3 4 13 16,1-1 2-16,-2 1 2 0,3-1 2 16,2 0-13-1,3-3-4-15,3-3-1 0,1-1-1 16,-2 1-1-16,2 1 1 15,-2 2 0-15,-2 0-1 16,-1 2-1-16,-2-1 6 16,-8 0-103-16,7-1-84 0,-16 1 113 15</inkml:trace>
  <inkml:trace contextRef="#ctx0" brushRef="#br0" timeOffset="13257.12">20244 6050 1280 0,'1'-1'514'0,"-1"1"-329"15,0 2-70-15,0-2-16 16,0-1-46-16,0 1-36 15,16 4-5-15,36 11-7 16,-24-3-1-16,0-4 0 16,-1 4 3-16,-6-2 8 0,-6-1 2 15,-7 5 10-15,-6-2 7 16,-4 3 16-16,-2 1 4 16,-10 5-1-16,2 0-7 15,-6-2-19 1,-4-4-6-16,4-4-13 0,-4-3-6 15,12-2-9-15,1-3-18 16,5-2-78-16,5-1-51 16,7-3-193-16,5-2 213 0</inkml:trace>
  <inkml:trace contextRef="#ctx0" brushRef="#br0" timeOffset="13666.29">20640 6069 1015 0,'-5'-1'453'0,"-4"2"-243"15,-1 7-36-15,-2 8-52 16,1 4-46-16,6 2-33 15,3 0-13-15,7-2-17 16,7-1-2-16,8-5 5 0,5-5 3 16,5-9 5-16,1-5 0 15,0-9-6-15,-3 0-1 16,-5-4 2-16,-10 3 5 16,-8-1 13-16,-11 1 5 15,-11 2 6-15,-3 1-1 16,-7 5-14-16,2 1-8 15,0 4-19-15,5-2-9 0,3 7-34 16,5 4-25-16,6 1-69 16,0 3-70-16,6 2 127 15</inkml:trace>
  <inkml:trace contextRef="#ctx0" brushRef="#br0" timeOffset="14138.91">20652 5594 831 0,'3'13'475'16,"1"2"-107"-16,2 6-154 16,0 1 3-16,1-1-105 15,2 0-27-15,2-6-36 16,1-2-12-16,1-5-15 16,1-6-5-16,6-4-6 15,2-9-3-15,4-8-1 16,5-2-1-16,-2-3-1 15,-5 3 0-15,-5 4 1 16,-12 8 1 0,0 2-31-16,-10-3-41 0,0 3-154 15,3 10 140-15</inkml:trace>
  <inkml:trace contextRef="#ctx0" brushRef="#br0" timeOffset="16073.47">22891 6184 554 0,'43'-19'308'0,"-43"18"-57"16,5-1 0-16,-7 1-71 16,2 0-35-16,-1 0-49 15,0 0-19-15,0 0-11 16,0-1-6-16,0 2-14 15,-11 3-4-15,-1 1-10 0,-27 25-5 16,30-13-10 0,5 0-4-16,5 2-9 0,6-4-2 15,2-4-1-15,5-2-1 16,5-4 1-16,-3-4 1 16,7-4 1-16,5-4 1 15,-5-3 3-15,-1-2 2 0,-9-1 4 16,-6-2 4-16,-6 0 10 15,-4 1 6-15,-3 3 13 16,-7-1 3-16,4 5-2 16,-7-1-5-16,1 5-19 15,4 4-8-15,0 3-17 16,3 5-9-16,3-2-22 16,-1 1-38-16,3 1-111 15,6 2-83-15,5 3 156 16</inkml:trace>
  <inkml:trace contextRef="#ctx0" brushRef="#br0" timeOffset="17110.14">26085 6066 451 0,'-15'-8'301'0,"-2"12"32"0,1 4-123 16,0 1-14-16,-1 6-46 15,6-3-41-15,4 4-27 16,7-1-38-16,4 0-16 16,5-1-14-16,5-3-3 15,8-7 4-15,3-3 1 16,6-6 1-16,-5-2 0 15,-2-4-2-15,-1-1 0 0,-8-1 5 16,-2-1 4-16,-9 3 20 16,-4 1 11-16,-6 1 14 15,-3-1 0-15,-3 3-19 16,-2 4-13-16,1 1-27 16,0 0-11-16,2 2-39 15,1 0-26-15,-1 3-97 16,0 4-78-16,1 1 151 15</inkml:trace>
  <inkml:trace contextRef="#ctx0" brushRef="#br0" timeOffset="17836.04">22720 6526 748 0,'-3'0'390'0,"0"4"-154"15,-4-2-64-15,0 8 2 16,-1 7-79-16,0 3-17 15,7 4-28-15,5-2-10 16,4-2-19-16,5-4-6 16,5-6-10-16,1-5-2 15,9-7 0-15,2-7 0 0,2-7 2 16,-5-2 0-16,-6-4 0 16,-6 3 3-16,-10 4 2 15,0 1 1-15,-1 7 1 16,-1 3 12-16,0 3 24 15,-3 5 10-15,-2-4 25 16,1 0-4-16,0 22-7 16,7 28-4-16,-1-31-16 15,4 1-8-15,7-5-18 16,0-3-9-16,9-7-39 16,7-4-60-16,5-6-193 15,1-4 179-15</inkml:trace>
  <inkml:trace contextRef="#ctx0" brushRef="#br0" timeOffset="18505.45">26117 6505 1150 0,'2'11'531'0,"0"4"-286"0,6 29-20 16,-5-31-54-16,2 6-70 15,1-3-25-15,6-2-39 16,4 3-5-16,3-4-8 16,2 0-2-16,1-4 1 15,-1-6 0-15,2-5 3 16,1-6 0-16,1-9-3 16,0-5-3-16,-2-5-7 15,-3 0-1-15,-4 4-4 16,-3 3-1-16,-4 5 0 15,-3 4-34-15,-2 5-119 16,-6-1-98-16,5 7 138 16</inkml:trace>
  <inkml:trace contextRef="#ctx0" brushRef="#br0" timeOffset="19470.55">25862 5952 865 0,'33'33'376'0,"-37"-34"-220"0,3-1 8 16,-11-4-93-16,-5-3-15 16,4 4-22-16,-6 0-3 15,4 1 3-15,-4 0 3 16,-6-4 4-16,-7 0 3 15,-6 1-2-15,-6-2-7 16,-6 2-15-16,-1 4-7 16,-2 0-6-16,2 0-1 15,-7-1-2-15,-5 0 1 0,-4-3 0 16,-5 3-1-16,-1 0 5 16,5 2 3-16,1 1 5 15,-2 1 3-15,0 5 0 16,-5-1-1-16,2 5-6 15,4 2-2-15,7 2-2 16,5 2 1-16,11 0 8 16,8 5 3-16,4 1 9 15,7 0 3-15,2-2-1 16,0-3-1-16,7-4-3 16,-3-4-3-16,6-1-1 15,1 0 1-15,-1-3 3 16,-3 5 1-16,-3-1-2 15,-2-8-2-15,0 1-7 16,-1 0-2-16,-6-3-2 16,-6 2-1-16,-4-6-2 0,-2-3-3 15,4 1-2-15,5-1-2 16,1 3-1-16,-3-1-2 16,0 4-1-16,-2 1 0 15,6 1-2-15,5-1 0 16,2 3 1-16,2-2 0 15,4 1 1-15,0 2 0 16,6-2 0-16,3 6 1 0,3-6-1 16,1-1 0-16,1 1-6 15,2-2-6-15,0 1-11 16,0 0-5-16,1 0-15 16,0 1-13-16,0 0-19 15,0 0-10-15,0 0-25 16,0 0-34-16,0 0-180 15,0 0 213-15</inkml:trace>
  <inkml:trace contextRef="#ctx0" brushRef="#br0" timeOffset="19832.29">23720 5899 842 0,'-6'11'428'0,"-11"-3"-152"16,-5 6-139-16,-2 3-11 15,-7 2-72-15,2 4-11 16,-1-1-16-16,0-2-1 16,8 1 4-16,4-4 9 15,4-3 7-15,9 1 0 0,2-2 2 16,3-1-3-16,9 3-7 15,1 0 0-15,8-1 0 16,-2-2 1-16,6-2 7 16,-5-3 0-16,0 0-6 15,-4-2-7-15,-4-1-14 16,-2-2-5-16,-3-2-28 16,0 0-40-16,-1-2-128 15,-3 0-91-15,0 2 162 16</inkml:trace>
  <inkml:trace contextRef="#ctx0" brushRef="#br0" timeOffset="35860.96">11077 7649 328 0,'-1'-1'230'0,"0"0"17"16,0 0-22-16,0 0-36 16,0-1-18-16,0 1-11 15,0 0-4-15,-1 0-9 16,1 0-8-16,0 0-26 15,-3-2-13-15,-4-2-34 16,-5 2-15-16,-27 11-26 16,28 12-6-16,-5 10-8 15,1 3-3-15,3 7 2 16,-2 2 3-16,10 3 8 0,4 4 6 16,1-3 5-16,8 3-3 15,2-6-10-15,2-8-7 16,6-9-12-16,-1-7-1 15,5-9-2-15,2-7 1 16,4-7 2-16,0-8 1 16,-1-16 2-16,-3-6 1 0,-7-10 1 15,-3 1 1-15,-9 6 1 16,-6 0-1-16,-10 1-2 16,-4-2-3-16,-6-4 0 15,0 3 0-15,-6 12 5 16,1 5 2-16,-1 12-1 15,5 8-1-15,1 8-4 16,-2 6 3-16,0 12 5 16,-2 0 5-16,10 6 8 15,4-1-4-15,15-3-4 16,4-3-6-16,9-6-5 16,7 3 0-16,-1-13-1 15,7 1-1-15,-3-7-1 16,8-5 0-16,5 2-1 15,-3-9-38-15,2 2-139 16,-2 2-108-16,-9-8 161 16</inkml:trace>
  <inkml:trace contextRef="#ctx0" brushRef="#br0" timeOffset="36328.83">11608 7743 712 0,'-9'-1'356'0,"6"-5"-50"16,2 3-70-16,-5 1 7 15,-2 1-44-15,-4 5-80 0,-9 4-22 16,3 11-34-16,-7 4-9 15,-2 5-15-15,7 7-6 16,8 2-10-16,5 1-4 16,7 1-7-16,6 0-3 15,-5-4-4-15,10 0-1 16,6-6-4-16,-6-6-3 16,8-6 2-16,5-3-37 15,3-10-135-15,2-4-101 0,3-7 153 16</inkml:trace>
  <inkml:trace contextRef="#ctx0" brushRef="#br0" timeOffset="36758.91">11760 7894 967 0,'4'12'506'16,"0"5"-185"-16,-1-1-81 15,1 3-13-15,-2 0-102 16,-1 3-33-16,-1 2-39 16,0 2-11-16,-1-6-18 15,0-3-5-15,0-8-6 16,1-4 0-16,-1-5 0 0,-1-1-2 16,1 0-10-1,0 0-4-15,1-9-9 0,1-14 0 16,10-33 3-16,1 31 3 15,4 3 2-15,2 2 1 16,3 11-2-16,2-1 1 16,1 9 6-16,-4 2 7 0,1 5 13 15,-3 1 6 1,-1 6 10-16,-2 2 4 0,-3 1 6 16,2 4 1-16,-7 3-4 15,3 0-7-15,-8 0-12 16,-2 0-7-16,0-10-9 15,2-1-9-15,-2-7-68 16,-1-4-49-16,1-2-130 16,-1 1-96-16,1 0 218 15</inkml:trace>
  <inkml:trace contextRef="#ctx0" brushRef="#br0" timeOffset="37102.18">12056 7596 966 0,'7'0'497'0,"5"0"-215"15,3 0-33-15,0 1-21 16,1 5-98-16,-3-1-33 16,-1 4-46-16,-1 1-14 15,-4 2-16-15,-2 1 0 16,-7 5 3-16,-6-1 2 15,-4 4 1-15,-6-1 0 16,0-4-4-16,-1-1-3 0,3-5-5 16,3-1-3-16,6-3 4 15,4-3-1-15,4 1 3 16,8 1 5-16,7-1-4 16,2 0 0-16,6-3-3 15,-1 2-4-15,0-3-5 16,0-3-3-16,-4 2-91 15,-1-5-86-15,-2 4 107 16</inkml:trace>
  <inkml:trace contextRef="#ctx0" brushRef="#br0" timeOffset="37519.68">12567 7732 1282 0,'-1'-1'523'0,"0"0"-346"16,0 1 21-16,1 0-31 15,0 0-33-15,10 12-30 16,40 38-11-16,-28-22-24 16,-1-3-9-16,-6 2-14 15,-4-2-4-15,-11 3-1 16,-5 1-1-16,-12 1-5 16,0 0-4-16,-5-4-10 15,2-2-3-15,2-7-7 16,0-3-3-16,5-5-4 15,1-3-4-15,6-5-81 16,0-1-63-16,11-9-167 16,9-4 179-16</inkml:trace>
  <inkml:trace contextRef="#ctx0" brushRef="#br0" timeOffset="37926.37">13414 7845 650 0,'7'1'355'0,"-3"2"60"16,1 5-173-16,1 0-2 16,1 4-6-16,4 10-70 15,-7-1-21-15,-1 13-29 16,0 4-16-16,-5 3-37 15,3 6-15-15,3-4-23 16,0-5-7-16,-1-10-9 16,0-6-2-16,-3-13-2 0,0-1-17 15,-1-8-69 1,0-3-43-16,-1-10-117 0,4-5-66 16,-1-14 199-16</inkml:trace>
  <inkml:trace contextRef="#ctx0" brushRef="#br0" timeOffset="38210.21">13361 7812 1031 0,'9'0'459'15,"8"1"-250"-15,8 2 3 0,-1 0-66 16,0 0-33-16,4-1-22 16,-2 0-6-16,3 3-5 15,1 0-8-15,-8 4-10 16,-4 4-4-16,-7 2-11 15,-3 3 0-15,-8 3 0 16,-5-4 2-16,-9 2-3 16,-5-2-5-16,-4-5-12 15,3-1-7-15,-2-4-14 16,6-1-15-16,3-3-68 16,-2-3-45-16,11 2-116 15,-1-2-93-15,11 2 212 16</inkml:trace>
  <inkml:trace contextRef="#ctx0" brushRef="#br0" timeOffset="38626.25">13950 7882 953 0,'2'-4'452'16,"-4"-6"-223"-16,-2 1-3 15,-1-3-103-15,0 6-32 0,-7-1-18 16,2 0-6 0,-2 7-11-16,-9 1-3 0,6 8-11 15,-4 4-3-15,-3 5-3 16,5 0-1-16,5 2-6 16,3-4-2-16,7-3-10 15,2 0-4-15,5-4-4 16,3-1-4-16,4-4-4 15,5-4 0-15,0-5 0 16,4-2 0-16,-3-3 2 16,0-2 0-16,1 5 1 15,-5 2 0-15,-1 2 9 16,-10 3 11 0,2 0 21-16,-5 2 10 0,0-2 5 15,0 0-6-15,0 0-22 0,0 0-10 16,1 5-20-16,-1-1-26 15,0 0-113-15,2 1-71 16,-2-5-458-16,4 3 434 16</inkml:trace>
  <inkml:trace contextRef="#ctx0" brushRef="#br0" timeOffset="38777.37">14116 7866 1058 0,'4'15'508'0,"4"1"-190"15,3 1-31-15,-2 0-77 16,5 0-67-16,-2-7-89 16,-3-6-28-16,-2-3-91 15,-4-4-85-15,-3-6 95 16</inkml:trace>
  <inkml:trace contextRef="#ctx0" brushRef="#br0" timeOffset="38983.78">14044 7753 1055 0,'7'9'506'16,"1"-3"-253"-16,6 2-70 16,2 2-27-16,3-5-101 15,-2 1-27-15,3-2-26 0,0-1-46 16,2 1-180-16,2-4-131 15,-1 0 202-15</inkml:trace>
  <inkml:trace contextRef="#ctx0" brushRef="#br0" timeOffset="39213.25">14281 7815 591 0,'29'39'376'0,"-23"-26"-53"0,-4 0-49 16,3 1-22-16,-3-2-48 15,-1-2-20-15,5 0-52 16,-5-4-28-16,-1 1-46 15,0-4-19-15,-2-2-16 16,2-1-2-16,-1 0-3 16,0 0-4-16,0-1-10 15,0 0-4-15,0 0-4 16,-2-9-2-16,0-1-2 16,2 3-2-16,6-26-16 15,4 33-31-15,-1-3-132 16,5 9-96-16,-5-5 168 15</inkml:trace>
  <inkml:trace contextRef="#ctx0" brushRef="#br0" timeOffset="39591.4">14647 7785 1104 0,'-9'1'575'0,"-3"-5"-205"15,0 3-159-15,0 2-35 16,-3-1-118-16,3 0-32 0,3 6-18 16,1-4-6-16,6 8-5 15,1 4-3-15,5 0 0 16,3 4 3-16,5-4 6 16,3 0 7-16,-1-3 13 15,5-1 8-15,-1 2 19 16,1 1 9-16,-4-2 15 15,-4-2 6-15,-6-3 6 16,-4-1 4-16,-9 3-3 16,-6-4-5-16,-9 4-18 15,-3-3-15-15,-2-1-25 16,4-1-14-16,8-2-62 16,3-1-49-16,10-6-119 15,5 6-76-15,8-6-403 16,13 9 457-16</inkml:trace>
  <inkml:trace contextRef="#ctx0" brushRef="#br0" timeOffset="39973.9">15587 7711 1033 0,'-24'-20'523'16,"32"30"-221"-16,-5 12-57 15,2 12 1-15,-9 5-106 16,-2 0-37-16,3 5-47 16,2-6-16-16,10-4-32 0,5-2-9 15,3-14-11-15,1-3-31 16,0-10-117-16,0-4-65 15,-4-4 125-15</inkml:trace>
  <inkml:trace contextRef="#ctx0" brushRef="#br0" timeOffset="40398.83">15466 7847 1249 0,'0'7'483'0,"1"-4"-325"15,2-3-62-15,-3-1 4 16,18 0-42-16,46-5-40 16,-21 1-5-16,-2 2-8 15,1-6 1-15,-3 5-2 16,-2 4-1-16,-7 6 1 16,-2 4 1-16,-15 1 9 15,-6-2 13-15,-7 7 34 16,-3 0 14-16,0 6 11 15,1-1-8-15,3-5-27 16,4 1-14-16,3-6-20 16,6-1-6-16,-2-8-10 15,3-3-1-15,4-8 2 16,0-3 1-16,-4-3 4 16,-5-2 3-16,-7 0 11 0,-6-2 7 15,-4 0 10-15,2 6 3 16,-10 1-4-16,-6 4-5 15,-9 4-11-15,-5 0-7 16,4 7-18-16,6 2-21 16,9 2-91-16,2 2-73 15,9-4 115-15</inkml:trace>
  <inkml:trace contextRef="#ctx0" brushRef="#br0" timeOffset="40913.58">16912 7865 870 0,'4'-15'351'16,"1"0"-237"-16,0-1-37 15,1 0 17-15,-6 8-3 16,-6 0-6-16,-8 3 4 16,-4 7-9-16,-9 9-23 15,2 5-4-15,2 6-5 16,2-1-4-16,11 1-7 15,6-1-6-15,8-1-10 16,7 2-2-16,9-4-7 16,-3-5-4-16,13 0-6 15,0-4 0-15,0-4-58 16,1-5-72-16,7-8 83 16</inkml:trace>
  <inkml:trace contextRef="#ctx0" brushRef="#br0" timeOffset="41523.18">17190 7630 1043 0,'-1'2'543'0,"1"7"-208"16,0 4-87-16,0 9-15 16,-2 10-99-16,1 4-31 15,1 7-35-15,0-3-15 0,4-3-25 16,2-4-10-16,0-7-11 15,4-4-2-15,-1-8-6 16,-3-7-1-16,0-7-4 16,-4-4-1-16,1-9-1 15,1 0-3-15,-2-7-1 16,1-1 2-16,0 2 3 16,1-2 5-16,0 8 4 15,1 6 1-15,-1 5 1 16,0 5 7-16,3 5 12 15,-2 1 5-15,4 7 8 16,1 0-2-16,3 1-5 16,7 0-4-16,5-1-7 15,-2-4-4-15,2-6-8 16,1-2-2-16,-2-7-3 0,7-1-1 16,3-3-4-16,-6-9-4 15,3 0-19-15,-2-5-4 16,-9-3 1-16,1 6 5 15,-10-3 24-15,-4 1 9 16,-8 5 11-16,-5 2 2 16,-4 2 2-16,-2 9 0 0,-2 2 1 15,-1 0-1-15,-2 9-1 16,2 0-2-16,1 8-8 16,5 2-4-16,7 2-9 15,4-1-4-15,10-1 1 16,2 2 0-16,6-8 0 15,2-1 0-15,4-3-4 16,5-5-36-16,6 0-128 16,2-2-96-16,7-9 152 15</inkml:trace>
  <inkml:trace contextRef="#ctx0" brushRef="#br0" timeOffset="41754.11">17961 7759 1429 0,'-11'7'627'0,"7"2"-336"0,4 2 0 16,-8 0-92-16,0 2-49 15,2-1-73-15,-5 2-28 16,14 4-42-16,2-2-10 16,3-1-11-16,5-3 0 15,2 0 1-15,2-4-1 16,5 0-33-16,4-4-48 15,2-8-136-15,1 1-100 16,1-17 199-16</inkml:trace>
  <inkml:trace contextRef="#ctx0" brushRef="#br0" timeOffset="41959.18">18234 7590 1180 0,'-3'4'560'0,"-4"13"-175"15,1 2-105-15,2 9-46 16,-1 2-60-16,2 8-92 16,2-1-18-16,1-1-28 15,3 0-15-15,7-9-17 16,0 1-4-16,3-5-7 16,-1-8-3-16,0-1-57 15,-1-4-45-15,-1-5-140 16,2 1-104-16,-2-15 223 0</inkml:trace>
  <inkml:trace contextRef="#ctx0" brushRef="#br0" timeOffset="42288.2">18422 7761 1231 0,'-12'4'610'0,"0"5"-268"0,-9-3-90 16,-3 3-31-16,-7 0-114 15,3-4-30-15,6 3-40 16,4-3-10-16,8 1-3 16,2 0-1-16,2-3-1 15,3 1 1-15,2 4 1 16,1 2 2-16,2 2 0 16,1 1-1-16,6-5-2 15,2 3-4-15,5-1 0 16,5 0 0-16,3-1 3 15,2-1-1-15,-3-3-4 16,-4-1-4-16,-5 1-23 16,-4-4-57-16,1 1-165 15,-5-3-149-15</inkml:trace>
  <inkml:trace contextRef="#ctx0" brushRef="#br0" timeOffset="42454.39">18772 7981 1604 0,'11'-5'635'16,"-10"5"-422"-16,-1 1-81 0,-3-2-65 15,2 0-133-15,0 0 28 16</inkml:trace>
  <inkml:trace contextRef="#ctx0" brushRef="#br0" timeOffset="52193.5">6784 9239 641 0,'0'-1'353'16,"0"-1"-101"-16,1 1-42 15,4 0 3-15,-2 1-38 16,3 1-16-16,-1 2-28 16,-1 5-17-16,-3 16-34 15,26 29-15-15,-27-19-25 16,-3-5-9-16,3-1-14 16,1-4-4-16,1-9-4 15,-2-5-1-15,-4-7-1 0,4-1 0 16,-1-7-7-16,1 4-3 15,0 0-4-15,1-5-1 16,9-18 3-16,15-31 2 16,-7 28 1-16,0-1 0 15,0 8 1-15,-1 6 0 16,2 1 1-16,-8 5 7 0,1 5 13 16,-5 4 10-1,0 0 23-15,5 10 5 0,4 6 6 16,-5 6-2-16,3-2-14 15,-4 2-8-15,1 0-14 16,-5-4-6-16,-5-1-6 16,1-1-3-16,0-6-1 15,1-2-1-15,0-7-23 16,3-2-35-16,0-7-122 16,4-5-95-16,2-8 158 15</inkml:trace>
  <inkml:trace contextRef="#ctx0" brushRef="#br0" timeOffset="52626.11">7376 9368 617 0,'17'-9'335'16,"-6"4"-53"-16,-2-5-11 16,-9 0-43-16,2-4-40 15,-2-3-58-15,-7-5-25 16,-3 3-27-16,-2 2-10 15,-10 2-17-15,4 8-7 16,-3 0-6-16,0 5-3 0,7 6-11 16,0 8-3-16,3 7-8 15,2 4-3-15,5 0 1 16,1-5 0-16,6 2 1 16,1-3 0-16,5-1 0 15,-1-4 0-15,3-6 0 16,0 1-3-16,4-8-4 15,3-1-1-15,1-7-1 16,5-1 0-16,0 0 2 16,-3-3 0-16,-4 6 0 15,-4 2-1-15,-5 6 8 16,-2 2 6-16,-4 6 17 16,1 2 7-16,-1 1-1 15,6 9-4-15,0-6-17 16,0-3-5-16,-3-3-10 0,-5-7-5 15,1-1-81-15,-1-2-56 16,0 0-154-16,0 0-143 16,2-3 281-16</inkml:trace>
  <inkml:trace contextRef="#ctx0" brushRef="#br0" timeOffset="52806.87">7621 9270 845 0,'4'8'488'0,"3"9"-127"15,-3-2-45-15,0 5-39 0,1 0-75 16,-2 0-39-16,0 2-66 16,2 0-30-16,-1-6-46 15,-1-6-14-15,-1-5-88 16,2-1-63-16,-2-5-183 16,-2 0 191-16</inkml:trace>
  <inkml:trace contextRef="#ctx0" brushRef="#br0" timeOffset="52965.9">7604 9125 1092 0,'-2'6'483'0,"5"2"-262"16,1 1-34-16,1 0-87 15,-2-4-41-15,6 1-167 0,2-3-144 16,5-3 161-16</inkml:trace>
  <inkml:trace contextRef="#ctx0" brushRef="#br0" timeOffset="53267.36">7780 9224 602 0,'7'17'459'0,"-2"-7"46"0,4 3-196 16,-1-1-20-16,3 11-93 15,0 0-36-15,4 3-44 16,2 2-14-16,2-7-28 16,2 4-11-16,-5-8-21 15,-2-3-10-15,-3-7-14 16,-7-4-5-16,3-6-2 16,2-4-1-16,3-6-1 15,0 1 0-15,-4-2-1 16,2-5-2-16,-6 1-6 15,4-5-24-15,4-4-83 16,-5 2-50-16,5 3-139 16,-4 3-75-16,4 11 238 15</inkml:trace>
  <inkml:trace contextRef="#ctx0" brushRef="#br0" timeOffset="53616.9">8157 9422 1084 0,'7'4'490'16,"1"-3"-239"-16,2-3-2 15,0-4-89-15,2-2-52 0,2-8-69 16,3 3-19-16,-3-7-11 16,-2-4-1-16,-5 10 6 15,-4-2 5-15,-7 1 10 16,-5 6 4-16,-4 0-5 15,-3 6-4-15,4 1 1 16,1 11 4-16,1 1 10 16,2 0 7-16,3 14 3 15,3-3 1-15,4 5 4 16,7-1-4-16,0-5-8 16,4-3-5-16,5-1-14 15,-2-4-4-15,10-6-11 16,-1-3-5-16,9-4-76 15,5-3-72-15,-4-6-337 16,10 5 308-16</inkml:trace>
  <inkml:trace contextRef="#ctx0" brushRef="#br0" timeOffset="53803.64">8736 9290 1287 0,'-4'0'555'0,"1"2"-271"15,0 7-126-15,2-7-46 16,1 2-90-16,0-4-222 16,0 0 141-16</inkml:trace>
  <inkml:trace contextRef="#ctx0" brushRef="#br0" timeOffset="53970.75">8748 9388 936 0,'16'30'454'0,"-13"-23"-152"16,1-2-51-16,0-3-78 0,-1 3-59 0,0-6-77 15,-3 1-47-15,0-1-173 16,0 1 132-16</inkml:trace>
  <inkml:trace contextRef="#ctx0" brushRef="#br0" timeOffset="57452.35">9992 9128 530 0,'25'-8'372'15,"-21"0"-8"-15,-4-4-98 16,-6 0-1-16,-6 0-87 16,3 0-36-16,-7 3-41 15,4 3-14-15,-2 6-24 16,-13 4-10-16,10 11-18 15,-8 8-9-15,14 14-9 0,12 8-2 16,0 3 1-16,14 7 1 16,-3-5 4-16,0-3-1 15,7 4-3-15,-7-10-2 16,-1-6-5-16,-1-4-2 16,-9-15-30-16,-8-5-51 15,6-11-155-15,-12-7-154 16,0-9 231-16</inkml:trace>
  <inkml:trace contextRef="#ctx0" brushRef="#br0" timeOffset="58069.65">9758 9301 922 0,'6'1'457'16,"5"-2"-203"-16,9 4-60 15,9 0-12-15,4-6-83 16,7 0-25-16,-1-8-30 15,-4 3-11-15,1 0-15 16,-7-7-5-16,-1 11-7 16,-3 3-1-16,-9 6 1 15,-1 9 1-15,-8 5 3 16,-2 4 3-16,-1 0-1 16,-3 1-2-16,1-7-5 15,2-1-1-15,3-6-2 0,0-7-1 16,3 1-1-1,1-8 0-15,5-1 0 0,2-5 0 16,1-7 0-16,-3-4 3 16,-7 2 3-16,-7 1 3 15,-12 0-4-15,-5 9-4 16,-12-3-6-16,-3 2-3 0,2 6 1 16,-1-2 3-1,9 6 0-15,5 3-2 0,6 1-4 16,6 5-2-16,6-4-2 15,7 3 0-15,9 1 2 16,1-3 2-16,10-4 4 16,3 3 1-16,6-4 3 15,4-3 2-15,0 6 1 16,0 7 5-16,-6 3 6 16,-12 2 6-16,-3 4 11 15,-5-9 4-15,-8 1 11 16,4-1 5-16,-9-7 22 15,-7-3 11-15,-1-2 11 16,3 0-2-16,0-1-31 16,0 1-17-16,0 0-35 15,-2-12-8-15,3-7-11 0,5-31-4 16,2 32-33-16,3-5-35 16,5 5-110-16,5 3-88 15,10 0 174-15</inkml:trace>
  <inkml:trace contextRef="#ctx0" brushRef="#br0" timeOffset="58898.91">11152 9404 830 0,'-3'-3'368'0,"9"4"-92"0,4-1-100 15,5-10 12-15,5 0-27 16,5-10-85-16,3-1-26 16,2-5-29-16,-6-2-5 15,-5 2 1-15,-6 1 10 16,-13 6 27-16,-4-1 11 15,-10 10 22-15,-3-2-3 16,-4 11-13-16,1 3-9 0,-3 8-22 16,5 10-8-16,6 2-12 15,3 4-6-15,11 1-4 16,8 0 0-16,10-2-1 16,4-3-1-16,9-4-2 15,1-6-2-15,12-5-4 16,-18-7 0-1,0 0-1-15,25-8-1 0,9-6 0 16,-14-10-2-16,-8 2 1 16,-8 1 0-16,-12 2 2 15,-10 2 1-15,-11 1 6 16,-3 3 2-16,-11 1 4 16,-3 3 2-16,-4 7-4 15,1 3-1-15,-3 6-3 16,2 8 2-16,6 4 12 0,0-3 5 15,11 4 9-15,5 0-1 16,2-8-13-16,5 4-6 16,1-7-10-16,1-5-4 15,8-1-1-15,-2-3 0 16,7-4-1-16,0-1 1 16,1-1 1-16,-3-1 1 15,-6 4 3-15,-2-1 0 16,-7 3 1-16,1 1-1 0,-4 0 2 15,-2 0-1-15,-1 0-12 16,0 0-38-16,1 0-111 16,0 5-77-16,0-4-200 15,7 3 262-15</inkml:trace>
  <inkml:trace contextRef="#ctx0" brushRef="#br0" timeOffset="59129.88">11982 9214 934 0,'-5'3'576'16,"-6"-3"-43"-16,-1 0-263 15,-4 1-30-15,2 5-121 16,9 4-36-16,0 5-46 16,1 2-10-16,1 5-18 15,11 1-8-15,-4-3-9 0,14-2-4 16,-1-5-4-16,-9-5-1 15,15-2-71-15,-8-9-68 16,16-1-57-16,7 0 105 16</inkml:trace>
  <inkml:trace contextRef="#ctx0" brushRef="#br0" timeOffset="59497.53">12185 9101 1423 0,'-4'21'639'0,"-2"6"-343"16,4 5-24-16,-1-2-115 16,1-2-55-16,3-1-57 15,2-9-12-15,0 1-19 16,3 0-7-16,-4-11-7 16,0 1-1-16,0-10-14 15,0-5-14-15,-1-3-25 16,3-10-7-16,1 4 6 15,2-5 11-15,5 3 27 16,-2 5 10-16,0 2 8 16,0 8 3-16,0 3 28 15,0 8 19-15,-1 3 26 0,1 5 14 16,-2 2-8 0,-2-5-13-16,2 1-25 0,2 0-15 15,1-4-28-15,2 2-56 16,3-8-158-16,-1 0-49 15,15-3 135-15</inkml:trace>
  <inkml:trace contextRef="#ctx0" brushRef="#br0" timeOffset="60113.81">12955 9238 1240 0,'5'7'514'0,"-1"-3"-285"0,0 10-22 16,6 2-7-16,-7 10-50 16,2 7-65-16,-4 0-17 15,0 1-23-15,4 1-12 16,7-4-18-16,-2-6-4 0,0-9-5 15,-6-5-8-15,-6-7-74 16,3-3-40-16,-4-13-95 16,2-9-43-16,0-10-66 15,-10-9-55-15,3 2-82 16,-5 2 47-16,-4 0 198 16,9 8 152-16,8 4 284 15,-1 3 58-15,11 7 31 16,1 1-21-16,3 5-53 15,9 1-19-15,9 4-40 16,2 2-11-16,-1 2-12 16,-2 1-10-16,-8 12-23 15,-3 4-18-15,-9-2-31 16,-6 0-12-16,-9-3-17 16,-7 1-3-16,-7 0-10 15,-1-1-7-15,-5-1-14 0,4-4-21 16,0-5-76-16,5 6-51 15,7-11-133-15,2 0-83 16,13-1 225-16</inkml:trace>
  <inkml:trace contextRef="#ctx0" brushRef="#br0" timeOffset="60661.75">13462 9218 974 0,'4'-3'578'15,"1"3"-173"-15,-10-7-88 16,0 7-69-16,-4-5-146 16,-7-4-34-16,-5 4-30 15,-3-1-6-15,1 5-16 16,7 8-10-16,-1 4-6 16,6 4-2-16,1 2 2 15,0-5 4-15,10 8 6 16,0-9 1-16,11 3-1 15,1 1-3-15,5-11-3 16,5 6 1-16,-6-16-2 16,6-1 0-16,-2 1 0 15,-4-5-1-15,2-1 2 16,-1 4 0-16,-9-1 1 0,-7-3 1 16,3 15 13-16,-9-3 7 15,5 6 9-15,0 4 0 16,-4-3-13-16,4 0-12 15,4 0-47-15,6 1-48 16,-1-6-105-16,3-2-60 16,3-8-100-16,1-5-29 15,5 3 15-15,5 3 53 16,-4 1 140-16,-1 8 76 0,-5-3 148 16,-4 1 61-1,-1 5 94-15,-1-3 37 0,0 7 13 16,0-5-22-16,-4-1-65 15,-1 4-34-15,-2-5-61 16,-3-1-24-16,-1 0-48 16,0-2-32-16,0 0-106 15,0 0-89-15,0 0-244 16,-3-1 290-16</inkml:trace>
  <inkml:trace contextRef="#ctx0" brushRef="#br0" timeOffset="60987.36">13657 9102 653 0,'5'6'443'16,"2"-1"-26"-16,2 2-142 0,2 1-9 15,2 2-89-15,0 4-28 16,2-1-31-16,2 0-19 16,2 3-20-16,6 2-9 15,0-3-22-15,-6-2-9 16,-3 1-18-16,-7-1-4 15,-5-2-3-15,-1 3 1 16,-5-8 3-16,-6-6 3 0,5 2 3 16,-3-4 1-16,3 1-7 15,2 0-3-15,0 0-4 16,0-1-3-16,0 1-6 16,-1-9-4-16,-1-8-33 15,6-29-34-15,13 25-77 16,4-3-48-16,5 4-104 15,11 7-74-15,-3 5 240 16</inkml:trace>
  <inkml:trace contextRef="#ctx0" brushRef="#br0" timeOffset="61204.82">14335 9300 1507 0,'18'12'646'15,"-16"-3"-317"-15,1 2-112 16,-8-6-22-16,-4 3-78 16,-6-6-116-16,-1-1-58 15,-1 1-146-15,2 3 424 0,2-1-217 16</inkml:trace>
  <inkml:trace contextRef="#ctx0" brushRef="#br0" timeOffset="61717.82">15279 9188 842 0,'36'-45'452'16,"-35"27"-163"-16,-4 0-43 15,-6 1 2-15,-11 7-94 16,0 6-33-16,-6 8-41 15,-4 9-13-15,5 13-24 16,3 1-10-16,9 8-9 16,7 0-6-16,8-4-4 15,8 7-1-15,8-10-5 16,5-7-3-16,10-8-9 16,1-13-3-16,11-9-58 15,4-4-54-15,0-12-182 16,-4-10 184-16</inkml:trace>
  <inkml:trace contextRef="#ctx0" brushRef="#br0" timeOffset="62211.89">15609 8981 1161 0,'-2'20'541'0,"-4"10"-226"0,2 4-18 15,-1 5-70-15,0 3-51 16,4-4-81-16,1-6-28 15,2-12-40-15,6 0-14 16,-3-11-13-16,2 0-4 16,-4-6-4-16,2-7-7 0,-1-4-16 15,0-5-3-15,0-1-1 16,-1-3 7-16,0 4 15 16,1 3 5-16,1 6 4 15,0 2 1-15,5 6 11 16,1 3 9-16,2 7 16 15,4 8 6-15,3-7 0 16,5 5-6-16,8-10-14 16,2-8-6-16,6-3-10 15,-1-8-2-15,-3-2 0 16,-3-1 1-16,-15-2 2 16,1-2 0-16,-19 3 6 15,-1-8 2-15,0 4 5 16,-6 0 2-16,-1 1-1 15,-2 8 0-15,-2 5-4 0,5 4-1 16,-6 11 7-16,0 8 0 16,4 7 2-16,0 3 0 15,6-3-11-15,1-6-5 16,3-3-9-16,12-2-5 16,1-5-15-16,1-6-42 15,7-6-123-15,0-5-82 16,16-7-129-16,3-13 225 15</inkml:trace>
  <inkml:trace contextRef="#ctx0" brushRef="#br0" timeOffset="62443.35">16253 9106 1055 0,'-7'-2'523'0,"-5"-1"-134"16,1 2-94-16,-1 3-33 15,-1 3-43-15,0 8-78 16,-1 3-26-16,5 6-53 15,2 2-20-15,8 0-25 16,5-1-11-16,5-1-14 16,5-5-5-16,10-8-31 15,1-5-42-15,9-8-124 16,5-10-85-16,0-14 175 16</inkml:trace>
  <inkml:trace contextRef="#ctx0" brushRef="#br0" timeOffset="62618.85">16504 8979 1382 0,'-5'18'635'15,"2"6"-316"-15,0 4-32 16,3 4-94-16,-3 2-69 16,3 0-63-16,3-2-12 0,-1-6-29 15,5-1-11-15,4-5-11 16,-4-9-32-16,2-2-98 15,-2-9-70-15,4-6-171 16,12 2 221-16</inkml:trace>
  <inkml:trace contextRef="#ctx0" brushRef="#br0" timeOffset="62852.38">16637 9104 1033 0,'-18'11'508'0,"0"2"-78"15,2 0-148-15,-1 1-2 16,3 5-46-16,5-7-93 16,2 0-32-16,5-2-47 15,1-2-18-15,1-2-29 0,7 7-7 16,4-2-6-16,6 1-1 16,4 5-1-16,1-10-1 15,2 6 0-15,2-5-35 16,0-4-161-16,0-6 44 15,-5-2 58-15</inkml:trace>
  <inkml:trace contextRef="#ctx0" brushRef="#br0" timeOffset="63436.92">17494 8969 905 0,'-5'-3'421'0,"17"5"-115"16,10 3-119 0,3-3-27-16,9 1-38 0,1-4-68 15,5 2-12-15,-1-1-4 16,3-2 5-16,-3 7 5 16,-6-1 1-16,-7 13 17 15,-5 7 3-15,-15 9 12 16,7 11 9-16,-18 0-11 15,-1-2-11-15,2-3-23 16,-6-11-14-16,13-3-21 16,2-6-5-16,-3-8-18 15,4-3-49-15,-3-8-137 16,-2 0-91-16,5-15 165 16</inkml:trace>
  <inkml:trace contextRef="#ctx0" brushRef="#br0" timeOffset="63591.33">17539 9198 1411 0,'-7'6'586'15,"10"-1"-373"-15,9 1-7 16,9-5-50-16,8-2-51 16,8-6-49-16,-4-3-21 0,4 0-89 15,-8 3-72-15,-6 0-160 16,-8 2-141-16,-11 6 263 15</inkml:trace>
  <inkml:trace contextRef="#ctx0" brushRef="#br0" timeOffset="63753.38">17631 9270 681 0,'-13'10'423'16,"6"6"-56"-16,5-8-100 16,5 3 3-16,6-1-58 15,4-7-33-15,5 4-45 16,5-6-28-16,9-1-60 15,3-3-14-15,4 0-53 16,4-1-61-16,-9 2-178 16,9 0 166-16</inkml:trace>
  <inkml:trace contextRef="#ctx0" brushRef="#br0" timeOffset="64286.48">18755 9268 1212 0,'5'0'519'0,"3"-2"-316"16,2-2 12-16,-6-7-69 16,2-4-40-16,-9-5-39 15,-3-3-11-15,-10 4-19 16,-1-2-5-16,-3 13 1 16,-2-1-2-16,3 11-5 15,-2 7-2-15,2 8-8 16,2 4-1-16,7 3-3 15,4 3 0-15,6-5-4 16,6 0 0-16,6-7 0 16,3-12 0-16,9-3 0 15,1-7-2-15,6-5 1 0,2 6-2 16,0-8 2-16,1 6 0 16,-6 4 3-16,-5 1 11 15,-15 3 23-15,-6 2 9 16,-1 7 11-16,-2 1-8 15,8 6-25-15,1-2-15 16,-3-8-91-16,1 0-68 0,11-6-136 16,1-3 156-16</inkml:trace>
  <inkml:trace contextRef="#ctx0" brushRef="#br0" timeOffset="64622.39">19578 9124 1364 0,'-5'16'583'0,"5"4"-285"0,3 4-67 16,2 12-22-16,0-2-62 15,2 7-83-15,0-2-19 16,0 1-18-16,2 2-9 16,0-8-12-16,1-3-4 15,-2-16-43-15,-2 0-46 16,-1-16-83-16,-3-6-47 15,-1-15-92-15,0-8-34 0,-4-7-123 16,-3-4 277 0</inkml:trace>
  <inkml:trace contextRef="#ctx0" brushRef="#br0" timeOffset="64846.97">19595 9103 636 0,'3'-7'428'16,"6"5"-17"-16,8 7-128 15,5 1-19-15,8 3-67 16,3 1-23-16,7 3-24 15,1 0-11-15,-4 0-32 16,-8 5-18-16,-12-6-33 16,-9 4-9-16,-10 4-3 15,-10-2 0-15,-13 1-7 16,-7-4-5-16,-4-5-16 16,4-4-3-16,7-3-66 15,9-3-61-15,9-8-155 0,8-3-87 16,15-3 215-16</inkml:trace>
  <inkml:trace contextRef="#ctx0" brushRef="#br0" timeOffset="65237.25">20170 9216 1341 0,'4'-1'616'16,"-4"-9"-315"-16,-5-3-7 0,-7-8-135 15,-1-2-65-15,-3 0-65 16,-1 2-13-16,-2 8-13 16,0 6-4-16,0 7-15 15,1 6-5-15,4 10-3 16,1 5 2-16,6 7 12 16,0 0 8-16,5-1 10 15,2-6 3-15,2-5-1 16,6-6-3-16,12-8-3 15,2-3-1-15,5-5 3 16,1 0 1-16,-5-5 0 16,0 3 1-16,-5-1 13 15,-3 5 10-15,-4 6 16 16,-2 2 5-16,-5 7-1 0,-2-2-8 16,-2 2-14-16,-2 2-10 15,1-4-16-15,1-5-38 16,5 1-102-16,-1-3-59 15,4-2-144-15,0 0 32 16,0-18 190-16</inkml:trace>
  <inkml:trace contextRef="#ctx0" brushRef="#br0" timeOffset="65448.77">20395 8990 1235 0,'0'10'578'0,"0"17"-224"15,11 10-85-15,-14 5-33 16,4 5-71-16,1-2-80 16,2-3-24-16,8-7-43 15,-3-10-14-15,4-7-28 16,-5-10-39-16,-1-8-109 16,9-1-69-16,-11-15-286 15,4 3 330-15</inkml:trace>
  <inkml:trace contextRef="#ctx0" brushRef="#br0" timeOffset="65594.5">20271 9071 1182 0,'-7'6'549'0,"-1"-1"-254"0,8 1-44 16,5 5-84-16,7-4-53 16,15 5-56-16,-1-1-13 15,3-5-24-15,-1-3-41 16,-4-7-129-16,0-6-87 15,12-7 132-15</inkml:trace>
  <inkml:trace contextRef="#ctx0" brushRef="#br0" timeOffset="65923.11">20620 8928 1207 0,'-4'12'573'0,"-4"9"-215"15,2 6-23-15,-2 7-98 16,2 2-51-16,1 1-88 15,1-4-25-15,4-4-32 16,1-3-11-16,3-14-17 16,1-4-8-16,-2-7-10 15,-2-6-2-15,2 0-8 16,3-1-1-16,0-4 3 16,3 2 1-16,2-4 8 15,1 3 3-15,0 2 2 16,2 5 4-16,0 4 13 15,-1 5 10-15,0 7 31 16,-3 0 16-16,0 4 11 0,-1 4-2 16,-2-5-24-16,0 0-17 15,-1-3-24-15,-2-10-22 16,2 1-120-16,4-2-84 16,8-7 121-16</inkml:trace>
  <inkml:trace contextRef="#ctx0" brushRef="#br0" timeOffset="66519.03">21568 9067 882 0,'-45'-5'500'0,"42"7"-48"16,3 2-227-16,6 4 28 16,-6 7-54-16,-1 6-28 15,0 5-50-15,0 0-29 16,5 1-45-16,6-3-16 0,10-7-21 16,-1-4-6-16,3-12-5 15,0-5-1-15,-1-9 0 16,2-4-3-16,1-3-3 15,0-2-1-15,-5-6 2 16,0 4 4-16,-5 7 6 16,-6 2 2-16,0 13 3 15,-4 2 5-15,-3 11 15 16,1 3 11-16,-2 9 12 16,-3-1-3-16,3 2-12 15,6-2-11-15,4-5-18 16,4-3-5-16,1-6-51 15,6-6-63-15,5-12-177 16,-4-5-285-16,23-9 368 16</inkml:trace>
  <inkml:trace contextRef="#ctx0" brushRef="#br0" timeOffset="66822.2">22391 9020 1306 0,'5'5'574'0,"0"14"-279"16,-10 3-31-16,5 9-42 15,-4 6-65-15,-5-3-87 16,15-1-26-16,-6-6-34 16,7-3-9-16,5-6-25 15,0-4-37-15,6-11-113 16,-7-4-77-16,1-12-241 16,-1-2 301-16</inkml:trace>
  <inkml:trace contextRef="#ctx0" brushRef="#br0" timeOffset="67199.32">22346 9089 991 0,'-9'3'461'16,"8"4"-210"-16,6 0-33 15,1 0-50-15,3-3-46 16,9-2-46-16,9-2-17 16,5-3-29-16,1-2-7 15,2 0-5-15,-1 2-4 16,-4 3-4-16,-5 6-1 15,-8 9 13-15,-8-1 13 0,-5 6 19 16,-1 0 6-16,-1 1-8 16,2 0-10-16,4-6-14 15,3-5-6-15,6-4-4 16,-1-6-3-16,2 0-2 16,0-2-2-16,1-8-2 15,-3 1 2-15,-6-2 6 16,-3-2 5-16,-11-1 5 15,-2-1 0-15,-8-3-3 16,-2-1-3-16,-5 7-2 16,-2 1-3-16,0 6-8 15,2 5-8-15,4 5-17 16,6 8-12-16,5 4-86 16,5-1-59-16,10-1-158 15,7-9 192-15</inkml:trace>
  <inkml:trace contextRef="#ctx0" brushRef="#br0" timeOffset="67548.58">23425 8992 1068 0,'3'4'494'0,"-3"12"-137"15,7 6-136-15,1 8 9 16,-2 0-37-16,6 1-68 16,-1-3-14-16,6-1-33 15,-2-7-8-15,7-1-14 16,0-6-8-16,-3-13-15 15,2 2-5-15,-3-10-7 16,-1-6-3-16,2-9-7 16,2-6-3-16,-2-4-23 15,-3 2-30-15,-5 7-94 0,-5 2-67 16,-4 10-58-16,-1 7 143 16</inkml:trace>
  <inkml:trace contextRef="#ctx0" brushRef="#br0" timeOffset="67953.38">24549 9318 1179 0,'-18'28'621'0,"18"-18"-190"15,-5-5-157-15,-3 1 5 16,-3 3-136-16,-6-3-51 16,3 3-58-16,2-1-45 15,-2-4-128-15,9-1-94 16,13-1 132-16</inkml:trace>
  <inkml:trace contextRef="#ctx0" brushRef="#br0" timeOffset="68444.1">25152 9143 608 0,'-1'0'392'0,"0"0"-17"15,-2 5-148-15,-2 9 27 16,2 36-55-16,12-24-14 16,2-2-36-16,5-4-20 15,7-4-31-15,4 0-13 0,3-9-25 16,-4-6-10-16,1-2-18 15,2-7-6-15,-7-4-4 16,0-2 0-16,-7-9-3 16,-1-3-3-16,-3-7-5 15,3 3-2-15,-5 1-28 16,-3 2-40-16,-6 10-112 16,-3 3-88-16,3 9 155 15</inkml:trace>
  <inkml:trace contextRef="#ctx0" brushRef="#br0" timeOffset="68997.81">25996 9255 913 0,'-3'-8'484'0,"-6"-7"-168"16,0 2-94-16,0 1-15 16,-7-3-91-16,2 5-19 15,-1 1-30-15,5 2-6 0,-7 9-7 16,-5 0-7-16,11 9-16 16,-7 3-8-16,16-1-17 15,9 3-2-15,-6-6 1 16,-1-1 0-16,1-5 4 15,5 1-1-15,2-5-1 16,0-2-1-16,-4-2-1 16,-5-3 1-16,4 2 1 15,2 2 0-15,-1 3 3 16,4-1 0-16,-15 0-1 16,0-4-2-16,7 5-7 15,-3 0-1-15,8 4-4 16,-5-4 0-16,-2 0 5 15,1-1 0-15,0 0 2 16,1 1 1-16,0 0-3 16,0 0-4-16,0 0-5 15,-1 0-2-15,1 0 2 16,0 0 3-16,-1 0 3 0,0 0 1 16,0 0-1-16,1 0-1 15,0-2-5-15,0 1-5 16,0 0-14-16,0 0-7 15,0 0-15-15,0 0-24 16,0 0-126-16,3-7-104 16,3-6 184-16</inkml:trace>
  <inkml:trace contextRef="#ctx0" brushRef="#br0" timeOffset="69222.75">25932 9032 647 0,'-1'0'441'16,"0"0"15"-16,0 6-161 15,-1-6-11-15,1 0-39 16,-3 17-20-16,-6 37-68 16,8-22-35-16,-1 5-52 15,2 1-21-15,-1 2-23 16,2-3-7-16,13-2-18 16,-1-4-3-16,5-13-7 15,6-1-23-15,-3-15-71 16,1-2-60-16,-1-11-178 15,-5-9-172-15,-8-4 327 0</inkml:trace>
  <inkml:trace contextRef="#ctx0" brushRef="#br0" timeOffset="69690.88">25862 9184 716 0,'-21'-1'452'0,"-3"-1"-54"16,12 8-112-16,4 3-23 15,5-1-76-15,2-4-25 16,8 3-58-16,11-4-29 15,12 2-30-15,-3 1-12 0,9-6-19 16,6-1-6-16,-3-6-4 16,11 5-1-16,-11 0 0 15,-12 1 0-15,-10 4 0 16,-9-3 0-16,-5 9 2 16,-3-1 2-16,0 5 2 15,-2 3 2-15,2-7-2 16,0 4-1-16,3-5-2 15,0-1-1-15,3-1-2 16,5-6-3-16,7-1 0 16,2-8-2-16,4 4 1 15,-2-3 1-15,-7-5 6 16,-4 4 4-16,-8-5 7 16,-3 3 2-16,-4-5 0 15,-5 0-2-15,2 1-3 16,0 2 1-16,2 4 8 0,2 5 3 15,-2 1-1-15,-4 2-5 16,-1 4-14-16,-4-1-7 16,0 7-19-16,3-1-28 15,3 2-67-15,5-2-30 16,7 0-88-16,6 4-55 16,9-5 192-16</inkml:trace>
  <inkml:trace contextRef="#ctx0" brushRef="#br0" timeOffset="70191.89">27033 9088 645 0,'-42'17'425'16,"41"-14"100"-16,-3 1-243 15,2 8-4-15,6 4-44 16,-4 9-73-16,4 6-23 15,-3-4-53-15,0-6-19 16,8-4-30-16,3-5-11 16,7-7-16-16,4 1-4 15,6-14-6-15,-3-10-8 0,3 0-10 16,-1-4 0-16,-5-2 4 16,-1 3 9-16,-4-1 9 15,-5 3 2-15,-6 9 6 16,-2 2 0-16,-6 9 16 15,-4 6 12-15,-1 10 24 16,-4 6 11-16,3 7 3 16,4 4-4-16,4-6-17 15,5-10-10-15,6-4-22 16,-1-9-10-16,6 1-64 16,4 4-57-16,-1-14-163 15,-4 1-289-15,-1-5 366 16</inkml:trace>
  <inkml:trace contextRef="#ctx0" brushRef="#br0" timeOffset="72877.45">28132 9428 439 0,'0'2'248'16,"-2"8"-69"-16,1-5-26 15,0-2 22-15,0 0-8 16,0-2 5-16,0 2-14 15,-1 1-12-15,-2 1-46 0,-14 2-22 16,-37 26-48-16,29-29-67 16,1-4 23-16</inkml:trace>
  <inkml:trace contextRef="#ctx0" brushRef="#br0" timeOffset="74958.78">11109 10109 572 0,'-11'0'305'0,"8"0"-25"16,2 0-56-16,0-1-9 15,-1 0-29-15,1 0-49 16,0 1-13-16,0 0-3 15,0 0 0-15,0 1-6 16,-2 21-9-16,-2 41-23 16,2-23-16-16,1 6-30 15,2 4-9-15,0-6-18 16,4 0-4-16,4-14-9 16,3-7-5-16,2-15-65 15,0-6-52-15,1-13-157 16,-3-7-144-16,2-5 270 15</inkml:trace>
  <inkml:trace contextRef="#ctx0" brushRef="#br0" timeOffset="75391.03">10982 10238 781 0,'-8'-3'384'15,"8"6"-75"-15,4 3-78 16,0-2-25-16,6 1-39 15,5-2-73-15,13 5-25 0,7-5-29 16,0 2-5-16,4-3-14 16,5-4-8-16,0 2-5 15,-1-3-1-15,-3 3-1 16,-10 1 2-16,-9 2 1 16,-5 4 2-16,-12 2 4 15,-5 4 0-15,-4 8-2 16,1 4-1-16,3 4-3 15,2-1 1-15,5-4 2 16,-2-6 2-16,6-6 0 16,-1-3-2-16,7-7 0 15,-2-3-3-15,7-11-2 16,3-4 1-16,-12-5 0 16,0-4 1-16,-7 2 5 15,-9-1 5-15,-2 3 5 16,-10 1 1-16,-4 4-7 0,1 4-5 15,4 3-10-15,5 8-4 16,-3 3-47-16,5 1-46 16,3 3-154-16,2-2-135 15,13 8 238-15</inkml:trace>
  <inkml:trace contextRef="#ctx0" brushRef="#br0" timeOffset="75893.14">11687 10069 700 0,'1'-5'361'16,"-1"-2"-68"-16,0 1-23 15,0 6-9-15,2 3-37 0,-2-3-50 16,0 10-23-16,0 19-41 16,3 50-20-16,-2-28-46 15,1 4-14-15,7-2-20 16,3 4-5-16,3-13-6 15,4-4-6-15,0-19-45 16,3-9-45-16,1-14-138 16,-4-11-93-16,-9-8 200 15</inkml:trace>
  <inkml:trace contextRef="#ctx0" brushRef="#br0" timeOffset="76084.3">11608 10227 922 0,'-11'0'519'16,"6"4"-26"-16,5-3-305 15,6 2 1-15,8 1-75 0,6 2-33 16,11-2-40-16,5-3-8 16,6 0-15-16,0-2-2 15,6 2-106-15,-9-1-88 16,12 10 112-16</inkml:trace>
  <inkml:trace contextRef="#ctx0" brushRef="#br0" timeOffset="76518.84">12141 10349 1333 0,'-5'-7'544'0,"0"-4"-351"15,-1 2-17-15,-3-7-62 16,-2-2-42-16,-4 4-46 16,-3 0-7-16,2 14-10 15,3 6-7-15,3 4-7 16,2 7-5-16,1 5 3 16,2 3 3-16,3 1 5 15,2-1 2-15,7-12 2 16,-1-3 0-16,4-7 0 15,1-4 0-15,-1-5 1 0,1-5 1 16,2-4-1-16,2 2 1 16,-3-1 6-16,-2 3 9 15,-3 5 22-15,-3 3 16 16,0 3 19-16,-1 8 4 16,0 6-7-16,-1 2-13 15,3 4-27-15,1-3-12 16,4-5-22-16,-1-3-6 0,2-9-63 15,0-2-49-15,2-12-150 16,0-8-135-16,0 1 253 16</inkml:trace>
  <inkml:trace contextRef="#ctx0" brushRef="#br0" timeOffset="76706.2">12347 10139 1103 0,'5'17'601'15,"-4"2"-186"-15,2 8-103 16,-3 2-22-16,0 5-123 16,0 0-47-16,1 1-57 15,4 1-20-15,0-11-27 16,2-2-10-16,0-11-16 16,3-3-35-16,-4-6-88 15,-1-3-53-15,-2-2-143 16,0-5-194-16,-3-2 351 0</inkml:trace>
  <inkml:trace contextRef="#ctx0" brushRef="#br0" timeOffset="77866.32">13181 10047 643 0,'0'-1'379'0,"0"0"86"0,0-1-186 15,0 2-18-15,0 0-10 16,0 27-87-16,-6 39-36 16,-1-17-48-16,2 3-26 15,6-1-37-15,6-9-12 16,6-7-13-16,3-8-6 0,6-15-67 15,0-8-55-15,1-15-165 16,-2-6 179-16</inkml:trace>
  <inkml:trace contextRef="#ctx0" brushRef="#br0" timeOffset="78218">13090 10220 1200 0,'-4'1'543'16,"2"3"-289"-16,7-2-81 16,-5-2-19-16,6 0-76 15,23-1-26-15,34-3-26 16,-26 0-8-16,8 2-11 16,-1-1-3-16,2-2-40 0,-19 5-20 15,1 0-17-15,9-1-4 16,-3 3 38-16,-10 5 19 15,-19-3 21-15,2-1 5 16,-1 2 19-16,-6 0 17 16,3 6 35-16,1 7 20 15,-2 0 20-15,-1 2-1 0,-1-4-27 16,0-4-20-16,0-2-43 16,0-7-17-16,2-4-87 15,-4-8-58-15,6-5-154 16,-3-2-94-16,-1-4 241 15</inkml:trace>
  <inkml:trace contextRef="#ctx0" brushRef="#br0" timeOffset="78947.47">13491 10129 754 0,'10'3'450'16,"5"5"-120"-16,2 2-59 15,2-4-47-15,7 1-71 16,2-1-16-16,3 0-9 15,-6 5-4-15,-2 0-27 16,-3 6-17-16,-9 1-29 16,-2-4-9-16,-6 8-14 15,-3-7-4-15,-3 1-3 0,1-2-4 16,-2-8-5-16,1 0-5 16,1-8-10-16,0-3-5 15,2-5-8-15,1-3 0 16,4 0 4-16,3-1 2 15,2 0 5-15,3 2 0 16,2 2 3-16,0 2 2 16,2 9 6-16,-2 0 6 15,-2 7 14-15,-1 3 8 16,-5 2 13-16,-3 5-1 0,-4-3-8 16,0-1-8-16,-3-5-15 15,3-1-6-15,0-6-5 16,0-2-3-16,2 0-3 15,-2-1-4-15,0 0-3 16,0-1 1-16,2-4 1 16,0-6 2-16,7 1 4 15,31-25-1-15,-30 36 2 16,-1 2 0-16,-6 9 2 16,4 4 3-16,1 5 1 15,2 1 3-15,13-2 5 16,3-2 0-16,12-6 3 0,3-5-1 15,4-6-5-15,-2-5-2 16,-2-5-2-16,-4-4-2 16,-4-5-2-16,-2-1 0 15,-11-1-1-15,-6 1 1 16,-15-2 0-16,-7 3 2 16,-7 5 0-16,-4 5 1 15,3 5 0-15,-2 4-1 16,1 8 0-16,1-3 2 15,3 14 14-15,3 3 6 0,7 1 8 16,3 5 0-16,6-5-11 16,5-1-7-16,6-6-9 15,3-1-4-15,7-5-7 16,0-5-10-16,10-5-95 16,-5 0-69-16,-2-4-111 15,4 1 153-15</inkml:trace>
  <inkml:trace contextRef="#ctx0" brushRef="#br0" timeOffset="79266.1">14852 10234 1491 0,'8'5'653'15,"-10"-2"-341"-15,3-1-126 16,9 2 9-16,-5-4-106 15,5 1-50-15,2-1-74 16,-2-3-72-16,0-1-187 16,0 1-16-16,-13 1 164 15</inkml:trace>
  <inkml:trace contextRef="#ctx0" brushRef="#br0" timeOffset="79388.64">14875 10281 988 0,'-1'2'464'0,"0"4"-226"16,0-1-47-16,1-4-102 16,0-1-93-16,0 0-9 15</inkml:trace>
  <inkml:trace contextRef="#ctx0" brushRef="#br0" timeOffset="83828.09">15740 10032 825 0,'0'0'390'15,"0"0"-178"-15,2 0 8 0,-2 0-52 16,0 0-29-1,0 0-25-15,0 0-5 0,0 0-16 16,-2 0-6-16,1 0-13 16,0 0-8-16,-14 8-14 15,-30 22-10-15,23-15-13 16,-2 3-4-16,3 13-7 16,2 7 0-16,6 6 0 15,8 7 0-15,7 4-2 16,7-3-2-16,10 1-7 15,6-6-1-15,5-17-1 16,5-8 0-16,4-13 2 16,2-9-2-16,1-9 3 15,-2-8-1-15,-11-12 1 16,-4-6 3-16,-11-4 0 16,-9-3 0-16,-5 3 4 15,-5 3 2-15,-9 5 2 0,-8-2 0 16,-6 8-2-1,-8 3-3-15,-7 3-4 0,7 10-3 16,0 4-6-16,2 3-2 16,9 5-22-16,3 3-17 15,10-1-52-15,6 8-28 16,12 2-79-16,6 0-53 16,7 1-180-16,5-4 267 0</inkml:trace>
  <inkml:trace contextRef="#ctx0" brushRef="#br0" timeOffset="84332.47">16278 10133 961 0,'2'-7'447'0,"-4"-5"-179"16,-3 2-12-16,-4-1-34 16,-2 3-36-16,-3 4-47 15,-2 4-18-15,-1 4-31 16,-2 9-17-16,-1 9-26 15,1 4-10-15,2 15-12 16,5-1-4-16,10 9-7 16,3-1-4-16,11-4-5 15,4-2-2-15,5-6-2 16,2-4-1-16,4-11-2 16,1-2-4-16,4-14-10 15,-3-3-34-15,2-6-108 16,-6-7-81-16,-9-4 138 15</inkml:trace>
  <inkml:trace contextRef="#ctx0" brushRef="#br0" timeOffset="84949.34">16758 10291 1193 0,'-3'-42'510'0,"6"39"-269"16,1 3 4-16,4 3-13 16,-2 4-35-16,2 7-54 15,-3 5-21-15,-2 5-41 16,-3 4-20-16,0 0-25 16,-3-1-10-16,2-7-14 15,0-6-3-15,1-8-2 16,0-2 0-16,-3-4-2 15,2-1 0-15,0 0-5 16,0-1-3-16,-3-15-3 16,1-34-2-16,16 23 1 0,-1 2 2 15,11 3 1-15,1 2 1 16,6 9 3-16,-1 2 0 16,-8 5 3-16,-7 7 6 15,2 0 10-15,1 6 4 0,7 8 10 16,-2 3 3-16,-11 0 1 15,3 2-1 1,-5 2-7-16,2 0-6 0,-3-2-8 16,-3-3-5-16,-1-6-5 15,-2-4-11-15,0-5-91 16,0-2-58-16,3-8-150 16,-2-8-81-16,6-5 245 15</inkml:trace>
  <inkml:trace contextRef="#ctx0" brushRef="#br0" timeOffset="85297.18">17067 9918 1194 0,'0'-11'518'0,"13"5"-241"0,1 3-45 15,7 4-7-15,0 3-43 16,0 4-64-16,-2 1-25 15,-4 2-38-15,-2 0-16 16,-4 2-18-16,-3 4-1 16,-10 1-1-16,-4 1 1 15,-6 2-2-15,1-3-2 16,0-3-4-16,1-3 0 16,2-5-2-16,1-1 7 0,4-2 14 15,2-4 1-15,5 2 3 16,-2-2-2-16,0 0-8 15,11 0-1-15,11 0 0 16,29-2-4-16,-23-3-8 16,-1 2-3-16,-2-1-42 15,-2-1-67-15,-5 2-180 16,-4 0-526-16,-6-2 538 16</inkml:trace>
  <inkml:trace contextRef="#ctx0" brushRef="#br0" timeOffset="87445.57">17661 10326 1128 0,'0'-1'467'15,"0"0"-243"-15,0 0-24 16,0 1 16-16,9 2-37 16,4 5-59-16,30 23-13 15,-30-21-27-15,0 0-16 16,-2-5-27-16,-3 0-10 16,-2-4-33-16,-6-1-57 15,-2-4-157-15,1 4 143 0</inkml:trace>
  <inkml:trace contextRef="#ctx0" brushRef="#br0" timeOffset="89062.23">18226 10053 457 0,'0'0'305'16,"0"0"4"-16,0 0-101 16,0 0-1-16,0 0-35 15,0 0-19-15,0 0-15 16,-1 0-10-16,0 0-22 16,0 0-12-16,-9 12-19 15,-35 35-7-15,31-14-10 16,-1 3-6-16,7-1-13 15,3-4-4-15,11 5-9 16,4 0-2-16,7 0-6 16,2 5-2-16,2-15-9 15,0-4-1-15,1-9-4 0,0-4-1 16,-1-7-39-16,-2-3-44 16,-6-3-144-16,1-4-113 15,-11 0 208-15</inkml:trace>
  <inkml:trace contextRef="#ctx0" brushRef="#br0" timeOffset="89676.03">18473 10210 941 0,'0'-1'415'0,"1"1"-167"16,-4 0-22-16,3 0 3 16,-1 0-32-16,0 0-66 15,-1 13-16-15,-2 3-34 16,2 35-17-16,-2-34-25 15,3 1-7-15,-4-5-11 0,8-1-6 16,1-4-7-16,4-5-2 16,-6-4-5-16,-7-5-1 15,8-2-5-15,-2-7 0 16,4-4-2-16,7-3 1 16,-1-3 2-16,0 4 1 15,9 3 2-15,-6 4 1 16,1 10 1-16,0-3 0 15,-3 10 7-15,-1 5 7 16,-1 2 17-16,-3 7 7 0,-4 4 9 16,1 2-1-16,-4 1-11 15,0-1-4-15,1-5-14 16,-1-5-5-16,1-5-6 16,-1-4-1-16,1-4-1 15,-1 0-2-15,0-1-2 16,0 0-2-16,0 0-3 15,0 0 0-15,0-1 3 16,0 0 1-16,1-3 3 16,0-2 1-16,-1 6-1 15,0 0-2-15,0 0-31 16,0 0-38-16,0 0-100 16,0 0-68-16,0 0 143 15</inkml:trace>
  <inkml:trace contextRef="#ctx0" brushRef="#br0" timeOffset="90684.58">17693 10341 570 0,'-1'0'333'15,"-1"0"-51"-15,1 0-76 16,0 0 3-16,0 0-61 16,0 0-41-16,0 0-44 15,0 0-11-15,1 0-16 16,0-1 1-16,0 0 6 16,6-4 0-16,7-4 5 15,27-16 1-15,-29 24 2 16,-4 1 1-16,-2 3 2 15,-3 6 2-15,-5-1-5 0,-1 3-5 16,-5-3-14 0,-2 0-10-16,2-3-9 0,1-3-3 15,2 2-3-15,-3-3-1 16,4-2-4-16,0 1-2 16,5-8-5-16,1-1-3 15,5-2-1-15,5 1 1 16,2 2 2-16,2 0 1 15,2 7 3-15,-2-2 1 16,1 4 3-16,-2 3 6 0,-8 0 7 16,-2 4 6-1,-7 1 5-15,-3 3 0 0,-10-2-3 16,0-6-6-16,-3-2-6 16,1-2-3-16,1-4-4 15,1 0-1-15,5-3-2 16,1 3-1-16,5-2-3 15,1-3-3-15,4 3-6 16,2-3-1-16,7 2 3 16,1 4 1-16,0 3 5 15,0-3-20-15,-5 2-121 16,1 1-65-16,-2 9 118 16</inkml:trace>
  <inkml:trace contextRef="#ctx0" brushRef="#br0" timeOffset="91587.21">18872 10324 310 0,'-1'-1'212'16,"0"0"48"-16,0-1-28 15,-1 1-19-15,-2-2-6 16,3 2-24-16,0 0-10 16,0 0-14-16,1 0-7 15,1 1-34-15,15 3-16 0,33 7-37 16,-26-10-16-16,5-1-25 16,4-3-7-16,-3-2-5 15,-6-5-27-15,-7 5-121 16,-8 2-86-16,-4 3 125 15</inkml:trace>
  <inkml:trace contextRef="#ctx0" brushRef="#br0" timeOffset="91815.61">18984 10191 1154 0,'-4'9'530'0,"5"4"-263"16,4 6-3-16,-5-1-87 0,0 4-52 16,0 1-59-16,-7-2-20 15,2-3-32-15,-1-4-10 16,6-4-52-16,9 0-44 16,0-3-113-16,8 0-89 15,4-6 184-15</inkml:trace>
  <inkml:trace contextRef="#ctx0" brushRef="#br0" timeOffset="92442.89">19337 10218 992 0,'16'16'490'0,"-15"-5"-55"15,4 0-167-15,-1 1-29 16,2 3-26-16,-4-2-96 16,-6 4-33-16,0 2-41 15,-2 1-14-15,-3 2-15 16,4-2-5-16,0-6-6 16,1-3 0-16,3-6-3 15,-1-2-3-15,2-8-6 0,0 4-2 16,0 0-11-1,5-19-4-15,17-34-3 0,-8 21 1 16,4 5 10-16,3 11 6 16,-1 4 8-16,-1 7 2 15,-1 2 3-15,-4 4 3 16,-9 1 13-16,-4 7 9 16,0-4 16-1,0 0 3-15,3 25-6 0,-8-4-6 0,1 4-13 16,3-13-3-16,1-7-6 15,0-2-3-15,-1-6-3 16,0-1-1-16,-2-2-4 16,2 1-5-16,0 0-5 15,0 0-1-15,3-15-1 16,38-29 4-16,-18 28 4 16,-3 3 2-16,-1 7 2 15,-1 7 3-15,-6 6 4 16,-1 2 4-16,-2 7 10 15,-3 0 6-15,-2 6 7 16,-1 2 2-16,-3-3-8 16,-2-1-5-16,-1-1-9 15,0-5-36-15,1-6-117 16,1-3-67-16,3-6-213 16,7-4 249-16</inkml:trace>
  <inkml:trace contextRef="#ctx0" brushRef="#br0" timeOffset="92768.45">19863 10049 1345 0,'3'1'559'0,"5"3"-347"16,7 3-6-16,-2 2-60 15,8 4-31-15,-7 2-37 16,6 3-9-16,1 4-11 16,-7-2-6-16,2 6-8 15,-5 1-3-15,-4 5-7 16,-4 2-4-16,-8 2-7 16,-1 0-3-16,-6-3-8 15,-2-4-4-15,1-8-33 16,-1-6-34-16,8-8-93 15,-2-5-60-15,6-7-137 16,13-3-89-16,-4-4 280 0</inkml:trace>
  <inkml:trace contextRef="#ctx0" brushRef="#br0" timeOffset="93160.67">20226 9875 1086 0,'6'-2'444'0,"6"7"-259"16,5 6-17-16,7 3 14 16,9 6-38-16,2 4-42 15,-3 7-5-15,-6 5-9 16,-5 5-7-16,-7 1-12 16,1-5-7-16,3 4-14 15,-7-6-4-15,-5 5-2 16,-6 3-3-16,-15 1-4 15,-2 4-4-15,2-3-12 0,-2-5-6 16,-5-7-7-16,15-2-23 16,-11-11-89-16,4-4-49 15,3-9-138-15,-14-8-89 16,7-6 249-16</inkml:trace>
  <inkml:trace contextRef="#ctx0" brushRef="#br0" timeOffset="116198.13">9291 9255 475 0,'2'0'345'0,"-2"0"-20"16,0 0-56-16,0 0-17 15,0 0-74-15,0 0-21 16,0 0-36-16,0 0-13 16,-2 0-25-16,1 0-12 0,-2 12-18 15,-2 10-5-15,-6 28-9 16,11-22-5-16,-3-4-9 15,3 1-5-15,3-2-7 16,-1-2-2-16,2-1-4 16,1-4-2-16,-1-6-2 15,0-4-3-15,0-4-34 16,-4-2-50-16,2-10-167 16,-1-6-316-16,-2-4 370 15</inkml:trace>
  <inkml:trace contextRef="#ctx0" brushRef="#br0" timeOffset="116727.77">9220 9064 697 0,'-6'-4'320'16,"-3"0"-106"-16,0 3-28 15,-2 3-12-15,-1 3-39 16,-5 11-65-16,-1 1-22 0,-3 5-19 16,3 1-6-16,1 5-12 15,4-7 0-15,4 12 1 16,-2 2 7-16,9 9 18 16,0 10 8-16,5 5 5 15,9 4-6-15,4-2-16 16,2-3-7-16,11-12-11 15,-2-6 0-15,5-11-3 16,5-1 0-16,3-15-2 16,7-3 0-16,2-15 2 15,3-12 0-15,-1-7 2 16,-11-11 1-16,-4-10 0 16,-7-5 0-16,-9-7 2 15,-2-2 2-15,-10 5 2 16,-8-2 1-16,-9 4 0 15,-6 1 0-15,-11 1 2 0,-3 4 0 16,-4 10-1-16,-1 4-2 16,-5 16-6-16,-3 6-3 15,-2 10-9-15,0 4-2 16,11 6-8-16,3 3-3 16,13 5 0-16,2 0-2 15,9 4-19-15,1 1-35 16,5-1-112-16,0-3-79 15,6-1 154-15</inkml:trace>
  <inkml:trace contextRef="#ctx0" brushRef="#br0" timeOffset="118862.74">9393 11435 866 0,'-1'0'385'0,"0"0"-190"16,0 0 6-16,0 0-46 15,0 0-25-15,0 0-41 16,0 0-12-16,-1 0-19 16,1 0-8-16,1 0-9 15,3 1-3-15,25 2-5 16,29 37-3-16,-33-29-6 15,6 1-1-15,-5 2 1 16,-1-3 0-16,-2 5-2 16,-6-2-1-16,-9 2 0 0,-4 6 3 15,-11-2 4-15,-6 7 0 16,-10-7-3-16,4 3-3 16,0-5-6-16,3-2-3 15,4-2-2-15,-3-6 0 16,5-4 2-16,-4-3 2 15,13 0 4-15,-3-1-4 16,7 0-6-16,-2 0-1 16,0 0-4-16,4 0 1 0,14 1 4 15,26 0 1-15,-18-4 4 16,-2-4 2-16,-2 1 1 16,-2-2-2-16,-7 3-2 15,-2 0-4-15,-6 3-19 16,-2-2-39-16,1 2-97 15,-4 0-67-15,0 1-216 16,0 0 268-16</inkml:trace>
  <inkml:trace contextRef="#ctx0" brushRef="#br0" timeOffset="119501.23">9351 11251 812 0,'-17'-6'384'0,"-5"3"-172"15,0 6-68-15,-3 1-2 16,0 12-61-16,2 5-26 0,-2 4-29 16,1 3-6-16,2 3-2 15,4 3 2-15,6 4 9 16,6 2 1-16,5 4 5 16,1 1 1-16,8 3-2 15,5 5-3-15,7 3-10 16,1 1-6-16,7-2-10 15,5-6-4-15,14-11 1 16,7-7-1-16,7-8 2 16,-21-18 0-1,0 0 2-15,29-6 1 0,7-13 1 16,-11-11 1-16,-13-5 1 16,-2-2 2-16,-6-6 2 15,-7-4 2-15,-9-5 3 0,-12-3 2 16,-6 4 7-16,-7-2 4 15,-10 2 9-15,-4-1 3 16,-25-6-4-16,-3 2-4 16,-12 2-8-16,-8 3-5 15,2 9-10-15,-4 8-5 16,3 11-11-16,9 11-5 16,-3 7-2-16,3 0 0 15,10 7 0-15,-2 0 0 0,17 3-3 16,5 3-18-16,3-2-56 15,3 1-45-15,6-1-146 16,3-1-113-16,6 7 248 16</inkml:trace>
  <inkml:trace contextRef="#ctx0" brushRef="#br0" timeOffset="121263.92">10927 11416 305 0,'0'0'233'16,"9"4"51"-16,24 9-10 16,-30-16-28-16,1-2-21 15,-8-4-41-15,-1 0-22 0,2-5-35 16,-4 0-17-16,3 1-33 16,2 1-13-16,-8 3-21 15,1 3-9-15,-12 3-8 16,-1 2-6-16,-4 5-8 15,0 2-3-15,6 6-6 16,2 4 1-16,8 6 4 16,5 4 4-16,4 9 12 15,2 4 3-15,5 5 1 16,1 4-4-16,3 0-7 16,-3-3-4-16,4-1-3 15,3-4-1-15,-6-11-1 16,-1-3-1-16,-4-9-2 15,-5-4-10-15,2-9-82 16,-2-4-62-16,-4-4-240 16,3-8 240-16</inkml:trace>
  <inkml:trace contextRef="#ctx0" brushRef="#br0" timeOffset="121430.7">10657 11591 745 0,'3'3'374'0,"12"0"-85"16,7-4-61-16,6-1-15 16,2-6-43-16,9-1-71 15,-3 2-31-15,-1-3-32 16,-2 2-59-16,-6-1-197 16,10 5 158-16</inkml:trace>
  <inkml:trace contextRef="#ctx0" brushRef="#br0" timeOffset="122002.52">11065 11588 906 0,'-10'5'434'0,"11"5"-136"15,6 5-45-15,-4-1-22 16,7 5-53-16,-4-3-85 15,0 2-31-15,4-6-38 0,-3-5-12 16,8-3-12-16,1-4 0 16,0-10-1-16,-1 1 2 15,-5-7 4-15,-5-2 2 16,-5 2 1-16,-4-4-3 16,-11 5-5-16,-3 3-4 0,-8-3-2 15,-3 2 1 1,0 1 3-16,0 2 0 0,9 7-1 15,6 3-2-15,8 3-6 16,6 1-1-16,3-2 0 16,8 7 1-16,8-4 5 15,5 2 1-15,9 0 0 16,-2-3 1-16,9 2 1 16,-1 0 0-16,4 0 3 15,0-4 0-15,-5 8 3 16,2 3 2-16,-12 4 15 15,-3 1 5-15,-8-2 14 16,-13-8 7-16,-2 1 13 16,-5-3 10-16,-8-2 9 15,5 2-3-15,-5-9-20 16,0-3-15-16,4-6-21 0,-3-7-8 16,7 4-10-16,1-1-3 15,8-2-6-15,-2 1-3 16,4-3-6-16,5 8-35 31,-6 6-106-31,0 1-82 0,23-17 137 0</inkml:trace>
  <inkml:trace contextRef="#ctx0" brushRef="#br0" timeOffset="122923.07">12051 11608 1129 0,'-9'4'488'0,"6"-1"-257"0,8 3-10 15,-1-6-46-15,8 0-36 16,3-6-57-16,1-6-16 15,9-8-29-15,-1-4-12 16,4-4-11-16,-4 3-1 0,-7 5-1 16,-5 1 3-16,-9 6 7 15,-3 4 4-15,-9 1 3 16,-3 3-2-16,-4 3-9 16,-1-1-3-16,-1 7-9 15,3 0-1-15,2 6-4 16,4 4-2-16,6 4 0 15,1 4-1-15,5-1 2 16,2-3 1-16,8 1-1 16,1-1 0-16,7-5-4 15,2 2-2-15,6-10-2 16,2-4-2-16,7-3-48 16,3-5-30-16,6-7-51 15,-5-6-19-15,3-1 24 16,-3-2 29-16,-15 0 60 15,-2 5 23-15,-21 3 37 0,-5-1 7 16,-14 9 26-16,2 0 15 16,-4 7 16-16,-6 1 9 15,6 7 5-15,0 6-1 16,-2 5 5-16,9 4-2 16,-6 3-12-16,5-4-9 15,11-2-26-15,4-4-12 16,7-7-21-16,1-4-7 15,0-4-7-15,2-1 0 0,1-5-1 16,-3-5 1-16,11-3 1 16,-5-5 2-16,5 6 2 15,-3 0 0-15,-12 2 3 16,-5 6-1-16,-3 1 1 16,3 5 2-16,-4-2 1 15,0 0 2-15,0 0-2 16,0 0-3-16,0 5-11 15,0 9-2-15,2-6-94 16,13 26-47-16,2-29-126 16,5-3-96-16,9-2-191 15,5-6 342-15</inkml:trace>
  <inkml:trace contextRef="#ctx0" brushRef="#br0" timeOffset="123128.65">12943 11438 619 0,'-4'-8'424'0,"-4"1"51"0,-10 3-104 16,2 7-83-16,-5 7-45 16,-6 7-79-16,6 6-31 15,-1 2-53-15,7 0-26 16,9-2-36-16,5-3-12 0,8-4-17 16,5-2-4-1,7-5-13-15,6-7-31 0,7-3-77 16,-2-10-49-16,2-9-197 15,7-3 240-15</inkml:trace>
  <inkml:trace contextRef="#ctx0" brushRef="#br0" timeOffset="123463.3">13079 11248 1062 0,'-10'11'574'15,"1"7"-175"-15,-2 11-117 16,3 5-39-16,6 5-96 15,0-2-37-15,-3-5-42 16,8-2-16-16,-3-5-27 16,4-5-10-16,4-5-11 15,-3-4-3-15,1-8-1 16,-5-3-1-16,2 0-1 0,-3-1-3 16,0 0-1-16,0 0-1 15,0 0 1-15,8-9 2 16,3-6 4-16,28-25 2 15,-30 32 2-15,-2 3 0 16,-1 9 13-16,3 7 10 16,1 3 30-16,0 6 9 15,0 1 0-15,-2 4-8 0,-1-4-28 16,-2-2-11 0,3-5-37-16,0-8-52 0,7 3-148 15,5 0-90-15,7-8 177 16</inkml:trace>
  <inkml:trace contextRef="#ctx0" brushRef="#br0" timeOffset="123897.01">13946 11459 1453 0,'2'12'580'15,"1"3"-369"-15,-3 1-8 0,1 4-24 16,1-3-48 0,3 2-67-16,5 0-14 0,-1-5-16 15,-1-4-9-15,2-5-14 16,6-5-2-16,-2-1-3 16,6-6 2-16,0-4 1 15,1-1-2-15,-2-10-1 16,0 4-2-16,-1-8-16 15,-2 2-40-15,4-1-111 16,-2-2-70-16,1 5-145 16,1 1 221-16</inkml:trace>
  <inkml:trace contextRef="#ctx0" brushRef="#br0" timeOffset="124405.95">14347 11564 942 0,'22'14'443'0,"-9"-4"-141"16,-5-12-57-16,10 1-35 0,-5-9-52 16,-1-8-88-16,11 0-26 15,-11-12-21-15,2 2-6 16,-3 1-3-16,-14-1 5 16,2 6 6-16,-11 7 2 15,-1 6 5-15,7 8 3 0,-10 10 4 16,5 5 1-16,-2 9 10 15,-6 1 6-15,7 5-3 16,12 0-3 0,10-4-17-16,6 2-12 0,2-15-11 15,-6-5-4-15,0-8-6 16,3-5-4-16,11-7-15 16,5 0-18-16,4-9-33 15,4-1-9-15,-4 3 11 16,-5-1 19-16,-7 11 39 15,-2 5 10-15,-11 6 12 16,-5 5 15-16,-5 10 32 16,-5-2 19-16,-3 7 22 15,2-3 3-15,-1-6-19 16,4 3-14-16,1-10-26 16,2-2-11-16,-1-3-9 0,1-1-3 15,0 0-7-15,0 0-8 16,0 0-8-16,0 0-4 15,1-2-3-15,3-12 0 16,11-3-51-16,29-30-49 16,-21 23-141-16,7-3-89 15,-3 2 207-15</inkml:trace>
  <inkml:trace contextRef="#ctx0" brushRef="#br0" timeOffset="124602.4">14989 11262 1001 0,'-3'0'498'0,"1"12"-95"16,-4 2-90-16,3 12-44 15,-9-1-52-15,5 9-106 16,3 1-41-16,6-1-42 16,9 1-15-16,5-4-19 15,-3-4-5-15,8-10-25 16,-2-6-37-16,5-10-103 15,3-4-83-15,-6-11 153 16</inkml:trace>
  <inkml:trace contextRef="#ctx0" brushRef="#br0" timeOffset="124777.93">14929 11386 1244 0,'-11'10'552'16,"11"-2"-208"-16,-3 0-97 15,2-4-36-15,5 0-57 16,6-3-105-16,15-1-23 16,3-6-20-16,-2-1-16 0,11-4-129 15,-3-1-92-15,2 6 138 16</inkml:trace>
  <inkml:trace contextRef="#ctx0" brushRef="#br0" timeOffset="125139.87">15213 11546 1035 0,'4'23'498'0,"3"-14"-114"15,0-7-130-15,3-2-51 16,4-2-55-16,0-8-99 16,-1-3-22-16,1-7-14 15,1-6-2-15,-7 2 0 16,0 0 2-16,-13 6 8 0,-8 3 3 15,-3 7-1 1,-5 2-3-16,3 7 2 0,2 4 6 16,5 9 8-16,2 6 5 15,5 4 5-15,0 2-3 16,4 1-5-16,5-6-1 16,3-5-12-16,5 4-7 15,2-8-9-15,5 6-7 16,6-9-33-16,-1-9-48 15,4-4-139-15,-1-10-95 0,-1-6 184 16</inkml:trace>
  <inkml:trace contextRef="#ctx0" brushRef="#br0" timeOffset="125319.7">15470 11389 1078 0,'-7'6'534'0,"7"7"-135"16,3 4-63-16,-3 2-64 15,9 2-50-15,-3-2-92 16,2 1-28-16,8-2-43 16,-3 1-11-16,8-1-24 15,1-4-11-15,-5 4-10 16,2-6-1-16,0 1-76 16,0 3-50-16,-2-14-129 15,-2-3-84-15,0-9 215 0</inkml:trace>
  <inkml:trace contextRef="#ctx0" brushRef="#br0" timeOffset="125520.66">15696 11450 1251 0,'-16'19'579'0,"-1"2"-195"16,-5 3-89-1,-7-1-69-15,5 0-62 0,-2-1-113 16,4-3-34-16,9-3-46 15,-1-6-63-15,14-5-166 16,6-2-27-16,16-6 150 16</inkml:trace>
  <inkml:trace contextRef="#ctx0" brushRef="#br0" timeOffset="125967.17">16509 11423 1255 0,'-16'10'519'0,"13"1"-243"16,1 0-64-16,-1 4 15 16,1 1-28-16,2 1-66 15,13 7-23-15,-1-3-23 16,-1 1-11-16,6 0-21 15,-6-8-6-15,4-3-14 16,2-1-6-16,-4-10-8 16,0 4-3-16,1-4-2 15,-1-8-3-15,2 1-2 16,3-6-2-16,2-8-7 16,1 0-10-16,3-4-66 15,-3-5-41-15,-1 10-112 16,-5 5-70-16,-7 5 190 15</inkml:trace>
  <inkml:trace contextRef="#ctx0" brushRef="#br0" timeOffset="126168.75">17076 11705 1625 0,'-1'8'728'16,"-2"1"-402"-16,-2 1-141 16,-4-4 5-16,-1 5-129 15,-3-4-56-15,2-5-142 16,0 2-88-16,11 0 126 16</inkml:trace>
  <inkml:trace contextRef="#ctx0" brushRef="#br0" timeOffset="127874.58">18147 11426 998 0,'-4'13'445'0,"3"4"-166"16,4 30-60-16,3-24-18 15,1-1-38-15,-3-1-73 16,4-4-25-16,-1-6-32 16,1 0-12-16,2-8-18 15,-1-3-1-15,1-4-1 16,-1-6 0-16,2-4 0 16,1-7-1-16,2-1-2 15,0 0 1-15,2 1 1 16,0 7 0-16,-2 8 1 15,-2 1 0-15,1 10 5 16,-4 2 7-16,0 6 18 16,4 4 8-16,-3-2 20 15,3 1 5-15,-3-6-7 16,-5-7-7 0,2 0-22-16,4-5-9 0,2-7-9 0,-4-9-2 15,-2-5-22-15,3 2-30 16,-5-1-78-16,4 3-66 15,3 6-115-15,0 0 181 16</inkml:trace>
  <inkml:trace contextRef="#ctx0" brushRef="#br0" timeOffset="128388.15">18613 11236 1136 0,'3'10'584'15,"-1"3"-242"-15,-1 10-61 16,-1 4-43-16,-2 8-118 16,-3 3-39-16,2 4-46 15,-1-2-14-15,4-8-15 16,3-5-6-16,1-14-4 16,2-3-5-16,-4-11-37 15,-1-3-15-15,1-7-22 16,2-3-4-16,-1-3 35 15,2-1 15-15,1 6 24 16,0 3 5-16,2 7 6 16,1 2 7-16,3 8 30 15,0 2 23-15,3 7 31 0,1 1 6 16,5 0-6 0,2-5-14-16,11-4-25 0,4-6-11 15,-2-9-21-15,-3-6-7 16,-10-9-5-16,-5 2-1 15,-4 3 2-15,-4 2 0 16,-9 4 1-16,-6-1 1 16,-6 4-2-16,1 2-2 0,1 6 0 15,6 2-2-15,-6 7 2 16,4 5 0-16,2 4 14 16,1 3 8-16,6 1 8 15,-2-1 2-15,0-4-14 16,0-7-9-16,5-3-13 15,3-6-7-15,6-5-103 16,4-1-67-16,6-10-154 16,8 0 183-16</inkml:trace>
  <inkml:trace contextRef="#ctx0" brushRef="#br0" timeOffset="128579.46">19195 11341 1216 0,'-3'13'576'0,"-5"11"-178"16,1 2-97-16,-1 9-61 0,0 4-61 16,7 0-103-16,1-5-31 15,5-8-31-15,6-3-13 16,6-8-14-16,1 0-36 16,2-11-92-16,2-4-54 15,-6-10-148-15,-3-3-111 16,-9-7 297-16</inkml:trace>
  <inkml:trace contextRef="#ctx0" brushRef="#br0" timeOffset="128740.71">19109 11430 795 0,'-17'4'470'0,"8"0"21"16,4 0-144-16,5 3-59 16,1 1-55-16,6-3-103 15,6 2-39-15,8-6-49 16,6-2-13-16,8-6-28 15,2 0-50-15,6-4-153 16,-5 2-105-16,6 2 172 16</inkml:trace>
  <inkml:trace contextRef="#ctx0" brushRef="#br0" timeOffset="129787.65">19474 11549 802 0,'0'11'441'0,"3"-1"-106"15,-2-7-183-15,1-4-51 16,2-3-67-16,-4 2-12 16,0 1-11-16,0 0-3 15,4-6 1-15,0 1 13 16,-4 4 40-16,0 1 23 16,1-2 43-16,-1 1 0 0,0 1-26 15,0 0-15-15,0 0-35 16,0 0-10-16,0 0-13 15,0 0-5-15,-1 0-14 16,-1 1-4-16,1 0-9 16,1 0-11-16,0 0-32 15,0 0-14-15,0-1-22 16,0 0 1-16,0-1 30 16,0 1 14-16,0-14 27 15,-2-34 6-15,2 29 3 16,0-1 1-16,2 4 1 15,5 1 6-15,-2 7 31 16,4 3 21-16,-9 3 35 16,2 3 21-16,1 2 13 15,-5-2-9-15,1 0-18 16,-3 11-14-16,-5 17-28 16,2 33-7-16,5-29-12 15,-1 1-10-15,1-5-14 0,3-1-6 16,1-8-7-16,4-6-2 15,-3-6-3-15,-1-7-3 16,-2-6-1-16,4 2-1 16,-3-16-3-16,-1 5 0 15,5-3-3-15,-2-3 0 0,7 14 4 16,-3-3 2-16,-1 9 5 16,0 1 2-16,-1 4 4 15,6 8 3-15,-1 3 10 16,1 3 3-16,4-4 6 15,2-2 1-15,6-5-2 16,3-6-2-16,5-2-4 16,4-3-4-16,2-2-9 15,-3-7-2-15,2-5-4 16,-5-7 0-16,-13-1-3 16,-1 3-3-16,-15 1 0 15,-3 1 2-15,-11 7 3 16,-5 5 2-16,-11 10 2 15,-4 8 0-15,3 7-1 16,0 7 3-16,12 0 4 16,5 4 3-16,8 0 5 15,4-7 2-15,5-2-2 0,3-5-1 16,6-6-8-16,2-2-4 16,8-5-5-16,5-3-4 15,3-4-12-15,6-2-15 16,-2-1-23-16,-9-7-8 15,2 2-2-15,-4 3 12 16,-7 7 23-16,7 5 12 0,-9 6 18 16,-5 2 8-16,-3 3 8 15,-3 4 4-15,-1 2 22 16,-1-2 9-16,-3 2 15 16,0-5 0-16,-4-8-19 15,1 0-10-15,-1-8-19 16,-1-6-8-16,5-1-7 15,0-2-3-15,5-4-5 16,2 3-1-16,4 1-3 16,2 2-2-16,2 2-61 15,1 1-47-15,-1 0-127 16,1-2-87-16,1 1 209 16</inkml:trace>
  <inkml:trace contextRef="#ctx0" brushRef="#br0" timeOffset="130791.68">21304 11485 828 0,'34'38'393'15,"-32"-38"-132"-15,3-6-38 16,-1-6-13-16,0-2-49 16,-4-6-63-16,0 3-24 15,-11-2-25-15,-10 4-7 16,-6 6-13-16,-7 3-4 0,1 11-7 16,2 4-2-16,4 13-2 15,3 2 3-15,9 2 4 16,5 5 1-16,10-7 4 15,5 0 1-15,7-8 1 16,2-6 0-16,5-5-3 16,2-5-4-16,3-4-7 15,4-1-2-15,4-10-2 16,-2-2-1-16,-1-1 1 16,-9-4-1-16,-6 10-1 15,3 5 5-15,-13 3 20 16,6 7 11-16,-7 4 21 15,-3 6 3-15,5 8-9 0,-7 1-10 16,5-3-18 0,-1-5-11-16,-1-6-15 0,1-5-44 15,4-3-119-15,3-1-79 16,7-14-495-16,11-6 483 16</inkml:trace>
  <inkml:trace contextRef="#ctx0" brushRef="#br0" timeOffset="131010.36">21622 11284 940 0,'-2'4'594'0,"2"14"14"0,-1 4-320 16,-3 5-6-16,-3 8-108 16,0 0-50-16,3 4-63 15,1-2-22-15,4-8-23 16,1-4-11-16,5-14-11 15,-1-3-20-15,4-8-66 16,0-8-48-16,0-10-155 16,2-8-84-16,5-12 236 15</inkml:trace>
  <inkml:trace contextRef="#ctx0" brushRef="#br0" timeOffset="131197.21">21814 11228 1154 0,'3'17'619'0,"-4"6"-185"15,-2 9-103-15,-6 6-48 16,-3 1-107-16,0 0-47 16,0-1-71-16,4-4-22 15,3-11-22-15,3-4-9 16,2-10-33-16,4-2-45 16,5-3-110-16,3-5-71 15,9-3-135-15,5-3 229 0</inkml:trace>
  <inkml:trace contextRef="#ctx0" brushRef="#br0" timeOffset="131794.34">22531 11403 943 0,'2'8'445'0,"7"1"-132"15,1 2-48-15,2 4-19 16,-2 4-33-16,-5 1-77 15,2 2-31-15,-7-2-48 16,0-4-17-16,0-7-19 16,-1-2-2-16,0-4-6 15,-2-3-2-15,2 0-5 16,0-1-4-16,0 0-6 16,-1-18-5-16,2-40 1 15,2 26 1-15,5-1 4 16,0 0 0-16,4 6 0 15,4 5-1-15,2 5-3 16,5 5 0-16,2 8-2 16,-1 5-2-16,-1 5-70 15,-2 5-65-15,-1 2-150 0,-5 0 170 16</inkml:trace>
  <inkml:trace contextRef="#ctx0" brushRef="#br0" timeOffset="132359.07">22776 11505 732 0,'12'22'489'0,"-2"-9"39"0,6-6-266 15,1-5-26-15,-1-9-80 16,4-4-41-16,1-8-56 16,2-7-18-16,-3-1-21 15,-1 1-5-15,-8 4-2 16,-3 3 2-16,-7 4 6 15,-5 2 2-15,-4 5-1 16,-5 4 1-16,1 8 3 16,-1 5 2-16,-1 5 3 15,3 3 0-15,0 0-6 16,5 2-2-16,6 0-7 16,6 1-2-16,7 2-6 15,-2-3-2-15,4-4-3 16,3-2-1-16,6-8-2 15,11-2 0-15,7-3-2 16,4-2 0-16,4-8 0 0,-4 1-1 16,-4-9 0-16,-4-1-2 15,-11-2 0-15,-11-3 2 16,-16 2 5-16,-4 3 5 16,-12 5 3-16,-3 2 0 15,-3 6-1-15,-3 1-2 16,3 5 0-16,6 0-1 15,2 7 6-15,6 1 3 0,2 2 5 16,2 1-1-16,3-1 0 16,1-3-3-16,1-1-6 15,-1-2-3-15,4-1-7 16,-1-4 0-16,-3 0-1 16,0 0 0-16,0-1-7 15,0 1-7-15,0 0-37 16,0 0-35-16,0 0-73 15,0 0-51-15,0 1-128 16,0 0 210-16</inkml:trace>
  <inkml:trace contextRef="#ctx0" brushRef="#br0" timeOffset="133019.25">22573 11441 1197 0,'-24'3'506'0,"6"-5"-256"16,-1-3-29-16,12 4-15 15,7-2-36-15,7 2-66 16,14 1-26-16,14-4-45 16,9 2-10-16,22-2-12 15,8 0-5-15,3-5-2 16,2 0-1-16,-11 1 0 0,-9 0 0 16,-12 4 0-1,-11 3 2-15,-20 1-39 0,-9 2-19 16,-20-1-15-16,-12 3-2 15,-22 2 39-15,-5 3 17 16,-10 2 15-16,-8 0 2 16,5 1 9-16,3 0 9 15,12 2 29-15,19 1 14 0,16-3 4 16,12-1-4-16,19-5-14 16,12-3-11-16,25 0-6 15,10-3-2-15,4-8-11 16,2-3-5-16,-3-7-3 15,-5 1-39-15,5 3-130 16,0 1-12-16,-14 2 77 16</inkml:trace>
  <inkml:trace contextRef="#ctx0" brushRef="#br0" timeOffset="133376.29">23677 11311 1146 0,'-1'-2'497'15,"0"1"-190"-15,0 1-58 16,0 0-2-16,0 21-30 15,9 37-94-15,-1-29-28 0,4 0-48 16,1-5-13-16,4-5-14 16,1-4-4-16,3-5-6 15,2-3-2-15,-5-8 0 16,4-5 0-16,-3-15-2 16,-2-5-2-16,7-9-5 15,-1-5-15-15,-1 2-54 16,2 3-37-16,-8 9-93 15,3 8-74-15,-2 14 177 16</inkml:trace>
  <inkml:trace contextRef="#ctx0" brushRef="#br0" timeOffset="133845.17">24038 11529 982 0,'0'20'485'0,"11"-11"-146"15,-2-3-50-15,7-6-86 0,1-5-53 16,3-14-87-16,-1-5-21 16,-1-7-24-16,-1 1-4 15,-10 2 0-15,-2 1 3 16,-10 8 3-16,-5 5 1 16,-3 11-3-16,-3 4-1 15,-3 11 0-15,2 4 1 0,0 6 14 16,6 2 5-16,7 2 0 15,3-2-3 1,6-5-17-16,3-1-8 0,6-9-8 16,5-1-1-16,4-8-2 15,5-1-1-15,7-6 0 16,2-5 1-16,4 2 2 16,-3 0 0-16,-6 4 1 15,-2 4 1-15,-14 6 4 16,0 0 2-16,-11 6 12 15,-2 4 12-15,-3-3 22 16,-1 2 11-16,0-4 5 16,-1-5-3-16,3 0-9 15,-6-8-11-15,0-6-18 16,-5-1-10-16,4-6-25 16,5-1-19-16,1 0-40 0,5-1-24 15,3 5-52-15,7 4-24 16,-1 2-69-16,4 1-52 15,3-1 184-15</inkml:trace>
  <inkml:trace contextRef="#ctx0" brushRef="#br0" timeOffset="134069.47">24646 11296 1314 0,'-5'12'612'0,"3"12"-256"15,-2 5-54-15,0 1-90 16,0 4-63-16,3 0-89 16,3-4-17-16,4-2-34 15,6-8-8-15,2-9-11 16,-1-5-37-16,0-7-84 16,-1-4-47-16,-2-11-152 15,-4-1-144-15,-6-10 314 16</inkml:trace>
  <inkml:trace contextRef="#ctx0" brushRef="#br0" timeOffset="134367.37">24576 11321 836 0,'-12'1'484'0,"9"10"1"16,1 0-188-16,6 0-68 0,4-1-32 16,6-3-68-16,6-4-32 15,6-2-37-15,6-1-20 16,4 0-21-16,3 1-4 15,-1 1-5-15,3 3-3 0,-12 4 0 16,-11 2 1-16,-3 6 9 16,-10 1 10-16,2 1 14 15,1 0 0-15,-5-4-8 16,1-4-9 0,-7-5-15-16,2-2-2 0,-5 0-3 15,1-3 0-15,3-3-26 16,-1 1-40-16,3 0-85 15,0 0-57-15,0-12-122 16,0-13-79-16,2-34 262 16</inkml:trace>
  <inkml:trace contextRef="#ctx0" brushRef="#br0" timeOffset="134504.26">24850 11259 708 0,'0'4'427'15,"11"4"-96"-15,-4 3-42 16,-1 0-33-16,1-3-108 15,-4-1-46-15,5-4-74 16,0-3-53-16,9-1-174 0,0-3-193 16,15 2 240-16</inkml:trace>
  <inkml:trace contextRef="#ctx0" brushRef="#br0" timeOffset="134968.9">25101 11284 852 0,'-5'3'449'15,"0"-1"-106"-15,-2 2-36 0,0 0-61 16,-2 4-34-16,-3 3-61 16,-1 5-29-16,1 2-56 15,2-1-18-15,7 3-21 16,-1-2-6-16,5 2-10 16,6 0-2-16,2-4-7 15,6-1-1-15,6-6-3 16,-1-2-4-16,7-7-7 15,3-1-18-15,1-9-41 16,1-3-18-16,-2-1-25 16,-4-4 11-16,-5 2 39 15,-5 0 21-15,-3 1 35 16,-6 0 9-16,-2 2 12 16,2 4 13-16,-8 2 37 15,1 5 16-15,-6 1 38 16,0 1 4-16,-4 5-1 0,0 4-7 15,-3 3-30-15,1 2-13 16,4 3-28-16,0 2-9 16,10 2-9-16,0 1-5 15,11-2-9-15,2-5-3 0,6-5-6 16,3-4-2-16,0-9-59 16,0-5-65-16,-2-11-184 15,6-4-73-15,4-5 223 16</inkml:trace>
  <inkml:trace contextRef="#ctx0" brushRef="#br0" timeOffset="135222.84">25557 11312 1063 0,'-5'6'580'16,"-2"0"-162"-16,3 5-76 15,2 4-30-15,-4 0-97 16,3 1-50-16,4 0-85 15,3-2-25-15,6 0-29 16,0-1-3-16,3-1 0 16,0 3 0-16,0-3 1 15,-4 0-2-15,-9-2-2 0,-3-2 0 16,-10-6-3-16,-3 1-13 16,-6-7-69-16,-1-2-53 15,3-3-133-15,-2-5-96 16,13-3 221-16</inkml:trace>
  <inkml:trace contextRef="#ctx0" brushRef="#br0" timeOffset="136014.15">26266 11396 884 0,'12'-8'426'0,"-7"-5"-135"0,0-1-53 16,-9 2-28-16,-1 2-46 15,-8 4-66-15,-4 3-20 16,3 3-34-16,-1 1-11 0,2 8-10 15,0 3-1-15,3 6-3 16,2 7-1-16,8 3-5 16,3 2-4-16,14 0-7 15,6 0-2-15,10-8 0 16,4-2-2-16,7-6-1 16,2-3 0-16,7-10-1 15,3-4 0-15,0-11 2 16,-1-8 0-16,-13-1 2 15,-4-2 0-15,-14 0 2 16,-8 2 1-16,-16 0 4 16,-5 4 1-16,-11 7 4 15,-1 5 1-15,-6 8 8 16,1 5 6-16,-1 5 17 16,1 4 12-16,6 0 9 15,2 1-1-15,7 1-10 16,2-3-9-16,6-2-15 0,4 1-4 15,5-5-10-15,1-1 0 16,3-1-4-16,3-3 0 16,2-1 0-16,-1-2-2 15,-5-2 1-15,2-2 0 16,-4-4 4-16,0 4 3 16,-3-2 4-16,-2 6 0 0,-3 4 0 15,-3 0-1 1,0 7-5-16,-1-2-2 0,0-2-11 15,1 0-30-15,4-4-89 16,-1-3-54-16,6-3-120 16,-1 0-57-16,5-9 225 15</inkml:trace>
  <inkml:trace contextRef="#ctx0" brushRef="#br0" timeOffset="136355.74">26810 11478 692 0,'48'-13'398'0,"-38"21"-44"16,-3-3-27-16,-1 3-39 16,4 3-19-16,-8 0-35 15,5 0-28-15,-4-4-76 16,-4-4-37-16,1-3-58 16,2 0-15-16,-2-1-19 0,0 0-11 15,0 0-29 1,3-11-12-16,6-7-7 0,19-25 7 15,-11 35 26-15,-4 0 11 16,3 8 16-16,-6 2 4 16,-5 5 19-16,0 4 13 15,-5 3 21-15,1 5 7 0,-1 3-1 16,3-2-8-16,-1-3-19 16,0-4-9-16,3-9-47 15,-1-2-63-15,6-5-131 16,3-9 131-16</inkml:trace>
  <inkml:trace contextRef="#ctx0" brushRef="#br0" timeOffset="137159.18">27529 11238 888 0,'-3'-6'451'0,"3"6"-187"0,6 14-26 15,0 5 0-15,4 16-70 16,-3 6-27-16,-4 4-29 16,-1 3-16-16,-2-4-34 15,2-7-15-15,0-10-26 16,1-9-8-16,-2-13-5 15,0 0-2-15,0-11-8 16,1 0-8-16,2-9-20 16,2-6-5-16,-3-2-8 15,3-3 3-15,1 8 13 16,1 2 5-16,4 7 11 16,3 3 4-16,6 6 6 15,2 3 2-15,2 7 14 16,-1 1 8-16,-7 6 17 15,-4-2 9-15,-10 0 6 0,-4-1 0 16,-9-3-10-16,-4 0-8 16,-5-4-13-16,2 0-5 15,-2-3-10-15,5-4-2 16,3 0-5-16,0-1-1 16,6-2-3-16,-1 3-6 15,7 0-6-15,7-2-2 16,6 2 1-16,7 3 5 15,11-3 3-15,5 2 2 16,12-5 0-16,-2-7-1 0,-1-5 2 16,-10-3 1-16,-6-3 4 15,-8 2 4-15,-10 2 6 16,0 2 4-16,-23 4 4 16,2 1-1-16,-7 8 0 15,-7 3 3-15,12 7 16 16,-7 3 9-16,9 7 15 15,2 1 0-15,3 5-12 16,8 0-9-16,0-6-18 16,4-1-9-16,7-9-10 15,5-2-33-15,15-9-134 16,9-8-93-16,6-13 145 16</inkml:trace>
  <inkml:trace contextRef="#ctx0" brushRef="#br0" timeOffset="137728.87">28573 11380 1183 0,'15'11'518'16,"0"5"-282"-16,1 3-9 16,-6 3-74-16,-1-3-35 15,0 0-42-15,-2-3-22 16,-1-9-23-16,0 2-6 15,-3-7-2-15,-2-5 0 16,-1-5-4-16,-3-6 0 16,-1-4-11-16,0-2-2 15,2-1-5-15,2-2-1 0,2-1-3 16,2 2 0 0,2 0 0-16,4 7 0 0,2 1 0 15,3 3-4-15,5 7-15 16,3 2-29-16,3 4-108 15,1 2-78-15,0 2 141 16</inkml:trace>
  <inkml:trace contextRef="#ctx0" brushRef="#br0" timeOffset="138342.4">28922 11500 688 0,'7'22'402'0,"-1"-13"-28"15,5-1-109-15,-1-8-59 16,3-8-52-16,5-3-62 16,4-8-21-16,-2-6-23 0,0 3-5 15,-5-6-5-15,-6 5-1 16,-8 2-3-16,-3 3 1 16,-8 4 9-16,-2 3 3 15,-4 8 1-15,-1 6-6 16,5 7-12-16,-1 5-6 15,9 6-7-15,-1 3-2 0,2 0-4 16,10-1 0 0,5-2-2-16,3-5 3 0,11-3 1 15,1-1-1-15,5-7-2 16,7-1-2-16,1-6-5 16,4-5-2-16,-2-4-1 15,-3-5-5-15,-6-4-3 16,-9 2 0-16,-11-3 1 15,-11 3 5-15,-5 2 5 16,1 4 3-16,-9 5 1 16,8 5 0-16,-14 4 6 15,-2 5 2-15,-3 6 10 16,-5 3 6-16,10 5 5 16,0-1 3-16,10 0 0 15,3-1-6-15,6-5-8 16,4 2-5-16,4-9-8 15,1-5-2-15,8-4-3 0,-4-5-2 16,7-2-1-16,0 2 0 16,-8-1 0-16,0-1 1 15,-10 3-1-15,1 3-1 16,1 4-1-16,-4 1-2 16,1 5-24-16,-9-4-31 15,6 2-96-15,1 0-58 16,5-4-110-16,9 1-58 15,-3-6 246-15</inkml:trace>
  <inkml:trace contextRef="#ctx0" brushRef="#br0" timeOffset="138562.51">29570 11388 1270 0,'-5'-6'563'0,"-4"2"-298"16,-3 2-30-16,-6 2-103 15,3 6-28-15,1 9-35 16,4 0-13-16,7 7-24 16,1 2-10-16,4-2-16 15,3-5-5-15,3-8-7 16,4-8-4-16,8-4-56 0,3-5-51 16,4-8-159-16,-1-4 167 15</inkml:trace>
  <inkml:trace contextRef="#ctx0" brushRef="#br0" timeOffset="138946.07">29710 11258 860 0,'4'7'485'16,"-8"8"-38"-16,0 1-101 16,-4 4-58-16,2 0-58 0,-1 5-88 15,2-2-40-15,0 0-40 16,2-3-14-16,1-3-20 15,1-4-8-15,-1-5-11 16,2-2-2-16,-2-6-9 16,2-2-14-16,0 1-20 15,0 0-7-15,2-2-5 16,-1-13 9-16,42-25 16 16,-26 25 8-16,2 6 13 15,1 4 4-15,-3 3 25 16,-1 6 11-16,-6 6 17 15,-5 3 10-15,-2 5-6 16,1 1-4-16,4 0-11 16,-1-1-9-16,10-6-18 15,-8-3-9-15,4-7-47 0,1-3-51 16,3-9-116-16,1-2-70 16,4-2-184-16,1 3 281 15</inkml:trace>
  <inkml:trace contextRef="#ctx0" brushRef="#br0" timeOffset="139643.21">29988 11423 905 0,'-4'1'502'0,"2"-1"-147"0,1 0-67 16,-1 2-53-16,-2 3-80 16,2-3-31-16,1-2-53 15,1 0-14-15,0 0-25 16,18 0-10-16,28-11-15 15,-30-3-1-15,-1 1 0 16,-6-1 1-16,-6 3 4 16,0-1 1-16,-8 0 1 15,1 2-1-15,-2 2-4 16,-1 4-1-16,-2 6-4 16,-3 4-1-16,-1 7-2 15,1 4 0-15,3 5-1 16,1 1 1-16,8 3-1 0,1 0 0 15,12-4-2-15,7-3-1 16,10-8-1-16,2 1-2 16,6-12-8-16,2-3-19 15,4-5-41-15,0-10-16 16,-7 1-4-16,-6-3 17 16,-14 0 46-16,-10 2 20 15,-8 2 19-15,0 0 5 16,-7 6 6-16,0 3 10 15,1 6 15-15,-9 4 6 16,3 4 21-16,0 5 1 0,-3 6-4 16,5 3-4-16,0 2-24 15,9-3-11-15,5 0-10 16,0-6-5-16,8-3-4 16,3-3-6-16,2-12-9 15,2-5-18-15,4-9-47 16,-8-5-24-16,4-6-36 15,2-4-1-15,-4-7 28 16,6 0 22-16,-2-1 41 16,-7 3 17-16,-2 11 29 15,-6 5 29-15,-7 14 51 16,-2 11 22-16,-4 18 27 16,-3 7-4-16,2 14-15 15,1 2-10-15,4 0-23 16,4-4-18-16,12-7-38 0,4-9-16 15,7-12-68-15,4-3-74 16,6-12 85-16</inkml:trace>
  <inkml:trace contextRef="#ctx0" brushRef="#br0" timeOffset="140118.34">31278 11229 979 0,'10'-7'433'15,"-1"-2"-253"-15,-4-3-18 0,0 1 12 16,-10-3-52-16,-3-1-13 16,-10 2-25-16,-1 4-13 15,-2 4-16-15,0 1-8 16,0 6-9-16,2 0-1 15,6 9-6-15,-1 8-2 16,5 14 0-16,3 10-1 16,3 17 5-16,3 4 1 0,5 5 4 15,1-1 1 1,5-14-1-16,5-5-4 0,0-12-9 16,1-5-7-16,-5-8-8 15,-5-6 1-15,-7-10-44 16,-1-6-47-16,-6-11-102 15,-3-7-86-15,-3-12-261 16,-2-4 337-16</inkml:trace>
  <inkml:trace contextRef="#ctx0" brushRef="#br0" timeOffset="141196.54">30929 11345 1022 0,'1'7'484'16,"2"-1"-226"-16,12-1-48 15,7-1-21-15,9-4-61 0,13 0-26 16,4-3-24-16,3 0-4 16,6 3-14-16,-4 0-9 15,-4 4-21-15,-3 1-9 16,-23 4-13-16,-4 4-3 16,-7 5-1-16,-9 0 4 15,0 3 6-15,-3-1 2 16,-6-1 4-16,3-4 2 15,-2-7 7-15,2-2 1 0,1-7 2 16,-3-1-3-16,5-6-13 16,0-4-6-16,-2-1-8 15,8-3-2-15,-3 1-4 16,2 2-1-16,4-1-4 16,-2 0-2-16,7 0-2 15,5-2-17-15,6 1-51 16,3 3-29-16,0 1-72 15,-3 3-20-15,-5 6-38 16,-5 2-32-16,-4 2 5 16,-3 1 37-16,-2 2 33 15,-2-1 42-15,-2 0 70 16,0-1 5-16,-2-3 69 16,0 0 34-16,0 0 72 15,0 0 40-15,-1 0 74 16,0 0 20-16,0 0 0 15,-4 12-10-15,-1 3-29 0,-16 32-10 16,16-27-33-16,1-2-20 16,5-2-36-16,1-1-20 15,4-7-34-15,4-2-10 16,2-4-18-16,1-5-3 16,3-3-6-16,2-3-8 15,-2-6-20-15,-4-2-7 0,-9-5-18 16,-4 1 1-16,-13-2 4 15,-3 1 6-15,-4 5 17 16,1 4 9-16,2 6 16 16,1 4 5-16,7 4 6 15,3 3 4-15,3 2 5 16,3 3 0-16,2-3 0 16,0 2-5-16,7-2-6 15,4-3-2-15,6 1-4 16,5 0-2-16,5-4-1 15,3 0-2-15,3 0 0 16,-1-2 1-16,-1 2 1 16,-1 4 1-16,-5 1 3 15,-3 4 1-15,-14 4 13 16,-6 0 7-16,-11 5 13 16,-1-1 6-16,0 0-3 0,2-4-6 15,5-4-11-15,0-8-6 16,2-2-12-16,2-3-5 15,-1 3-8-15,0 0-4 16,0-1-5-16,13-12 0 16,32-27 1-16,-27 27 3 15,-5 3 6-15,-2 3 5 16,-1 7 2-16,-2 2 3 16,-3 7 14-16,1 3 7 0,-1 4 12 15,-5 5 6-15,4 1 3 16,-7-4 4-16,4 1 1 15,3-6-5-15,-4-8-17 16,9 0-9-16,-8-9-39 16,6-4-36-16,-1-3-94 15,-1-3-64-15,8-1-115 16,-6 0-43-16,11 4 236 16</inkml:trace>
  <inkml:trace contextRef="#ctx0" brushRef="#br0" timeOffset="142060.5">32075 11488 172 0,'-6'-4'143'16,"-7"2"56"-16,-2 0 19 15,-1 3-2-15,-1 1-8 16,3 3-36-16,5-1-12 16,5-2-25-16,3 3-17 15,2-4-28-15,-1-1-17 16,0 0-24-16,0-1-7 15,-1-1-12-15,0 1 2 16,0 0 8-16,0 0 7 0,0 0 10 16,0 0-4-16,1 0-13 15,0 0-7-15,0 0-13 16,0 0-2-16,0-2-6 16,0-4-2-16,1 0-3 15,-1 3-1-15,0 2-3 16,0-1 0-16,0 2 6 15,0 0 4-15,0 0 8 16,0 0 2-16,0 0-1 16,4-1 1-16,8-2 3 15,-3 2 6-15,31-5 7 16,-23 6 0-16,1 2 4 16,3 2 1-16,-1 3-1 15,0 1-2-15,-3 4-8 0,-4-1-6 16,-4 2-7-16,-4 0 0 15,-7 1 5 1,0 7 2-16,-2-5-4 0,1 2-3 16,0-9-25-16,1-8-52 15,2-2-140-15,0-1-84 16,0 2 158-16</inkml:trace>
  <inkml:trace contextRef="#ctx0" brushRef="#br0" timeOffset="142502.6">32402 11377 1463 0,'2'7'577'0,"-2"5"-393"0,1 2 17 16,-1 7-28-16,-1 2-32 16,3 2-42-16,-5-1-21 15,1-2-20-15,4-2-4 16,-2-7-14-16,6-1-9 15,2-4-11-15,0-4-4 16,4-4-5-16,4-8-1 16,8-6-3-16,1-1-2 0,6-12-4 15,1 3-1 1,-4-2-2-16,-4 1-8 16,-8 9-30-16,-8 4-21 0,-8 6-72 15,-5 2-36-15,-4 7-82 16,-2 1-62-16,4 5-285 15,0 0 382-15</inkml:trace>
  <inkml:trace contextRef="#ctx0" brushRef="#br0" timeOffset="155667.9">11337 12550 485 0,'33'-38'283'16,"-35"33"29"-16,2 1-82 0,0 1-7 15,-1 3-22-15,0 0-44 16,1 0-15-16,0 1-6 16,4 26-5-16,0 37-22 15,-5-22-8-15,1 8-28 16,-2-2-15-16,1 1-25 15,2-3-12-15,3-12-16 16,5-7-4-16,4-12-7 16,-9-6-4-16,8-10-71 15,5-2-61-15,-6-16-218 16,10-1 219-16</inkml:trace>
  <inkml:trace contextRef="#ctx0" brushRef="#br0" timeOffset="156123.37">11213 12682 1031 0,'-10'1'454'0,"7"2"-218"0,3-1-35 16,3 2-56-16,-3-4-38 16,6 1-60-16,21 3-12 15,44 6-14-15,-26-10-5 16,3-1-10-16,-2 0-1 15,-7-2-9-15,2 3-21 16,-9-1-27-16,-3 0-6 0,-9 2 4 16,-9 0 22-16,-8 0 33 15,-4 1 8-15,-6 0 7 16,-2 2 0-16,1 4 11 16,2 2 7-16,1 4 20 15,2 6 9-15,3 4 12 16,3 4 2-16,7-2-7 15,1 0-11-15,2-11-25 16,1-6-11-16,5-5-14 16,-1-8-4-16,2-5 0 15,0 0 0-15,-5-7 2 16,-3 1 2-16,-12-5 4 16,-3 2 2-16,-11-4 1 15,-4 1-1-15,-5 2-5 16,-1 1-2-16,4 7-8 0,1 3-3 15,5 11-11-15,4 6-8 16,5 6-74-16,5 4-70 16,10-5 104-16</inkml:trace>
  <inkml:trace contextRef="#ctx0" brushRef="#br0" timeOffset="156398.29">11939 12520 1269 0,'-4'0'544'0,"1"9"-233"16,2 2-82 0,1 1-17-16,-4 16-43 0,3 19-85 15,2-3-26-15,2 7-31 16,2-2-8-16,5-3-14 15,-8-9-5-15,7-6-6 16,5-4-2-16,-5-14-75 16,13 4-49-16,-5-18-146 15,-4-8-114-15,1-8 250 16</inkml:trace>
  <inkml:trace contextRef="#ctx0" brushRef="#br0" timeOffset="156613.6">11835 12729 1019 0,'-13'2'481'16,"-4"5"-168"-16,4-2-51 16,10 1-72-16,5 0-55 0,11-2-83 15,7 1-23 1,7 0-15-16,12-5-3 0,-3 0-7 16,6-1 0-16,1-3-64 15,-6 4-56-15,7-1-133 16,-7 0-70-16,1 1-84 15,-7 0-49-15,-4 0 302 16</inkml:trace>
  <inkml:trace contextRef="#ctx0" brushRef="#br0" timeOffset="156954.44">12239 12762 582 0,'0'-1'356'16,"0"0"-49"-16,0 0-61 16,-1 0-15-16,0 0-26 15,-4-2-14-15,-5 0-30 16,0 0-16-16,-29-2-38 15,32 13-19-15,-1 9-31 16,4 2-14-16,0 5-18 16,3 6-7-16,4-7-6 15,3-3-2-15,3-7-3 0,-2-10 0 16,2 0-4-16,1-1 0 16,-1-7-2-16,2-2-1 15,0-9 0-15,3-5-3 16,2 1 2-16,0 2 1 15,-3 7 1-15,-5 0 2 16,0 10 1-16,-1 1 3 16,-3 6 7-16,0 5 11 0,-2 7 14 15,-2 3 2-15,-3-2-5 16,4 7-12-16,4-8-20 16,1-5-6-16,4-3-69 15,2-10-52-15,4-12-150 16,-3-9 160-16</inkml:trace>
  <inkml:trace contextRef="#ctx0" brushRef="#br0" timeOffset="157174.9">12517 12614 910 0,'-15'16'573'0,"6"16"119"16,5 5-340-16,6 11-95 15,-8-1-46-15,10-2-113 16,-3-2-36-16,1-12-41 0,7-6-8 16,-6-10-15-16,5-11-5 15,-2-3-81-15,3-1-51 16,1-5-131-16,0-3-104 16,5-9 243-16</inkml:trace>
  <inkml:trace contextRef="#ctx0" brushRef="#br0" timeOffset="157654.1">13291 12584 785 0,'9'-19'440'16,"-6"19"62"-16,-2-2-207 0,1 13-30 16,1 13-9-16,-3 11-90 15,-1 9-42-15,-2 3-54 16,3-5-19-16,5-4-31 15,7-7-11-15,2-7-15 16,8-1-8-16,1-15-86 16,-2-9-62-16,2-14-211 15,-6-14 223-15</inkml:trace>
  <inkml:trace contextRef="#ctx0" brushRef="#br0" timeOffset="157966.15">13172 12685 1074 0,'-18'1'540'16,"5"3"-210"-16,9 1-97 15,3 0-32-15,6-2-106 16,4-2-43-16,12 0-34 0,8-1-3 16,10-3-6-16,11 1-3 15,2-4-3-15,-1 0 0 16,-3 3 0-16,-7 0 1 15,-5 3 1-15,-3 3-1 16,-6 6 18-16,-6 1 13 16,-7 6 24-16,-2 2 9 15,-5-2-5-15,-3 0-10 0,-4-3-19 16,-1-1-9-16,-8-4-38 16,-1-5-40-16,-1-3-101 15,2-3-71-15,4-9-81 16,6-2 174-16</inkml:trace>
  <inkml:trace contextRef="#ctx0" brushRef="#br0" timeOffset="158650.93">13580 12601 691 0,'8'2'461'16,"2"-2"31"-16,4 2-208 15,1 8-3-15,3 0-68 16,1 11-33-16,2 3-44 15,-3-3-15-15,-6 8-33 16,-1-2-21-16,-7-1-31 16,-3-3-10-16,-1-5-12 15,-1-3-4-15,1-9-9 0,0-2-14 16,1-4-27-16,-1-1-10 16,0-1-18-16,0 1 5 15,4-14 14-15,10-33 10 16,-5 31 20-16,-2 5 7 15,7 6 9-15,-2 5 2 0,5 4 13 16,0 4 13-16,-6 4 25 16,1 3 11-16,-6 1 2 15,7-1-9-15,-4 0-24 16,0-4-10-16,-2-5-16 16,-5-3-2-16,-2-3-10 15,3-2-20-15,-3 2-38 16,-1-1-17-16,1-4-15 15,3-11 9-15,12-25 32 16,-7 28 15-16,-3 5 25 16,1 1 9-16,-1 8 12 15,2 6 13-15,-2 6 33 16,1 3 18-16,1 6 21 16,-1-4-1-16,11-1-15 15,1-5-13-15,9-9-22 16,8-2-9-16,-7-10-14 0,0-3-6 15,-7-8-5-15,-4-1 0 16,-6 1-2-16,-5 0 1 16,-8 5-1-16,-6 3 0 15,-2 4 1-15,-1 4 0 16,5 5 0-16,0 6 0 16,2 11 11-16,4 0 12 31,0-8 28-31,1 0 10 0,5 33 8 0,3-1-9 0,9-7-26 15,1-19-11-15,4-7-16 16,4-3-34-16,0-3-157 16,4-5-91-16,1-8 151 15</inkml:trace>
  <inkml:trace contextRef="#ctx0" brushRef="#br0" timeOffset="158953.97">14889 12760 1353 0,'5'4'576'0,"1"0"-326"0,4-1-101 16,-7-1 8-16,3-2-92 16,2 0-48-16,-4-2-132 15,8-1-99-15,-3 0 131 16</inkml:trace>
  <inkml:trace contextRef="#ctx0" brushRef="#br0" timeOffset="159112.29">14930 12789 1088 0,'-7'34'518'0,"4"-28"-176"16,7 1-25-16,-5-2-61 15,6 0-62-15,0-5-108 16,-5 0-83-16,4-3-152 15,-4 2 101-15</inkml:trace>
  <inkml:trace contextRef="#ctx0" brushRef="#br0" timeOffset="159999.1">14961 12771 678 0,'-57'3'411'0,"53"0"-73"15,-11 3-85-15,1-2-20 16,10 4-69-16,1 0-28 16,10-2-27-16,6 1-11 15,11-2-20-15,-1-4-11 16,10-2-22-16,2-3-10 16,2-5-13-16,-3 0-5 0,-2 4-6 15,-6 0-2-15,-8 4-1 16,-6 1-27-16,-9 1-77 15,-3-1-60-15,-4 3-189 16,3-3 214-16</inkml:trace>
  <inkml:trace contextRef="#ctx0" brushRef="#br0" timeOffset="160222.59">14956 12908 1235 0,'-12'12'554'0,"9"-6"-257"16,-3 0-15-16,8-1-61 15,3-3-43-15,7 2-68 16,-2-1-15-16,7-1-29 0,3-3-15 16,2-1-21-16,5 2-9 15,0 2-10-15,-3 0-31 16,-4-1-124-16,-1 2-88 15,-4-8 130-15</inkml:trace>
  <inkml:trace contextRef="#ctx0" brushRef="#br0" timeOffset="160862.94">15936 12762 1158 0,'-8'0'492'0,"-5"3"-294"16,16 6 0-16,-16 8-57 15,1 2-30-15,7 11-31 16,-6 2-5-16,17 3-21 16,12 0-12-16,4-4-19 15,-1-5-7-15,9-11-4 16,1-5 0-16,10-15-1 15,6 0-1-15,-5-14-1 16,-6-5 1-16,-11-6 3 16,-6-2 3-16,-14 0 5 15,-6 1 3-15,-14 3 2 16,-7 2 1-16,-12-1-5 16,-5 2-3-16,-3 4-7 15,4 3-4-15,5 8-6 0,3 7-4 16,15 11-11-16,-7 2-7 15,16 9-73-15,0-1-55 16,8 0 92-16</inkml:trace>
  <inkml:trace contextRef="#ctx0" brushRef="#br0" timeOffset="161453.96">16650 12554 1122 0,'-7'-18'505'0,"-4"11"-251"15,-1 7 2 1,-5 4-63-16,-8 3-40 16,1 17-45-16,-2 7-15 0,2 12-21 15,6 10-8 1,9 5-16-16,9 3-6 0,15 3-13 15,-2-6-3-15,9-12-7 16,2-2 0-16,0-11 0 16,8 1-1-16,-5-6 0 15,-3-7-3-15,-7-10-4 16,-2-2-1-16,-10-9-17 16,0-3-39-16,-3-6-129 15,0-5-91-15,-1-1 152 16</inkml:trace>
  <inkml:trace contextRef="#ctx0" brushRef="#br0" timeOffset="163266.31">17189 12741 655 0,'-1'-1'341'0,"0"0"-21"0,0 0-84 16,0 0-25-16,1 0-22 15,0 1-59-15,0 0-16 16,0 0-7-16,0 0-6 16,0 0-5-16,0 0 0 15,0 0-1-15,0 0-4 16,7 16-17-16,5 32-8 15,-15-24-20-15,-2 1-7 0,1-7-14 16,3 2-5 0,-1-9-7-16,-1-4-2 0,2-1-3 15,-3-6-2-15,3-3-3 16,1 2-3-16,0-1-3 16,0-3 0-16,4-16-2 15,6-30 3-15,0 28 0 16,0-1 0-16,9 3 1 15,3 3 0-15,7 5 1 16,4 3 0-16,0 8 10 16,-6 1 6-16,-1 5 15 15,-4 3 11-15,-9 4 16 16,2 6 6-16,-4 3 1 16,-7 3-4-16,3 3-17 15,-1 3-7-15,-6-1-8 16,0-1-6-16,-4-7-6 0,5-2-5 15,0-8-6-15,-4-6-3 16,8 2-47-16,0-8-62 16,1-14-158-16,10-4-102 15,2-16 216-15</inkml:trace>
  <inkml:trace contextRef="#ctx0" brushRef="#br0" timeOffset="165003.81">17858 12820 1067 0,'31'34'457'0,"-31"-33"-203"15,5-1-60-15,-3 0-11 16,-2 0-35-16,0 0-63 15,0 0-19-15,0-1-23 16,0 0-10-16,0 0-48 16,0 0-81-16,0 0 65 15</inkml:trace>
  <inkml:trace contextRef="#ctx0" brushRef="#br0" timeOffset="165658.84">18424 12550 655 0,'-3'-3'359'0,"-2"3"-30"16,-2 3-71-16,-9 2-34 16,5 2-38-1,2-1-62-15,-15 8-19 0,-5 11-18 16,9 2-4-16,8 4-15 16,4 5-5-16,8 0-12 15,5 1-6-15,9-1-11 0,7-2-5 16,0-3-9-16,2-2-3 15,-3-5-3 1,0-4-2-16,-2-3-6 0,-4-10-2 16,1-2-33-16,-7-6-52 15,2-10-157-15,0-1 151 16</inkml:trace>
  <inkml:trace contextRef="#ctx0" brushRef="#br0" timeOffset="166190.31">18697 12684 877 0,'0'-10'412'0,"-1"10"-84"16,-1-3-90-16,2 3-15 16,0 0-17-16,0 0-55 15,0 0-19-15,3 11-15 16,1 12-13-16,4 33-33 16,-10-24-11-16,-2 1-21 0,1-5-10 15,2-3-15-15,1-5-3 16,0-12-6-16,2-2-2 15,-2-6-3-15,0-4-3 16,4-6-3-16,1-5-2 16,2-7-1-16,2-5-1 15,3 1 0-15,3-2 0 16,3 4 4-16,3 3 2 16,-1 8 4-16,3 4 1 0,-5 8 3 15,-1 3 4-15,-2 11 14 16,-6 4 9-16,2 4 19 15,-3 4 8-15,-3-2 1 16,-2 1-3-16,-1-1-16 16,-4-4-9-16,2-2-17 15,1-6-6-15,-3-9-101 16,2-2-75-16,1-7-162 16,-1 6 183-16</inkml:trace>
  <inkml:trace contextRef="#ctx0" brushRef="#br0" timeOffset="166418.16">19091 12776 1424 0,'-1'0'602'15,"-4"0"-308"-15,3 0-88 16,1 0-30-16,0 0-48 15,1-1-68-15,25 0-12 16,42-2-20-16,-25 1-8 0,5-2-12 16,-4 1-2-16,-3 0-36 15,-4-3-64-15,-12 1-164 16,-6-1 163-16</inkml:trace>
  <inkml:trace contextRef="#ctx0" brushRef="#br0" timeOffset="166632.99">19262 12680 1248 0,'5'12'550'0,"-3"9"-214"16,2 0-81-16,1 5-15 15,-4 0-51-15,1 0-97 16,-2 3-31-16,4-3-33 15,3-5-16-15,4-6-74 16,1-4-67-16,1-13-173 0,-2-7 27 16,1-10 147-16</inkml:trace>
  <inkml:trace contextRef="#ctx0" brushRef="#br0" timeOffset="167239.46">19532 12726 1212 0,'1'12'594'16,"2"-1"-267"-16,-1 1-42 15,-1 1-18-15,-1 5-94 16,-4 0-40-16,-1 3-55 16,-2-1-21-16,0-6-29 15,3-2-8-15,2-5-14 16,-1-5-5-16,2-4-7 15,1 0-7-15,0 1-21 16,1-6-11-16,3-17-8 16,8-26-2-16,-1 27 11 15,2 0 8-15,6 7 14 16,1-2 8-16,-5 11 13 16,2 5 3-16,-5 6 16 0,-3 6 14 15,-1 6 25-15,-5 4 11 16,-3 6 2-16,-1 2-4 15,-3-2-17-15,1-1-9 16,1-7-14-16,2-5-8 16,2-8-14-16,-2-5-3 15,1-3-4-15,-1 2-4 16,0 0-8-16,2-8-5 16,7-11-7-16,20-27 0 0,-11 29 6 15,1 1 6-15,3 4 9 16,0 4 3-16,0 7 5 15,-1 2 2-15,-6 4 8 16,3 4 10-16,-6 9 15 16,-9 0 6-16,1 7 14 15,-7 0-3-15,4-3-8 16,5-3-5-16,-3-4-17 16,-3-3-7-16,-7-6-15 15,-1 2-27-15,1-8-103 16,4-4-62-16,3 0-144 15,5-6-51-15,0-9 246 16</inkml:trace>
  <inkml:trace contextRef="#ctx0" brushRef="#br0" timeOffset="167602.64">20086 12526 1221 0,'9'3'555'0,"3"-3"-268"0,2 4-65 16,0 3 17-16,5 11-59 15,0 3-36-15,1 10-40 16,0 2-12-16,0 4-23 15,-3 3-11-15,-3 2-16 16,-7 2-9-16,-7 0-13 16,-4-3-1-16,-9-2-5 15,0-5 0-15,-3-9-7 16,1-1-5-16,0-13-52 16,2-1-43-16,5-8-126 15,0-6-84-15,7-3-342 16,0-12 410-16</inkml:trace>
  <inkml:trace contextRef="#ctx0" brushRef="#br0" timeOffset="168578.99">20417 12312 744 0,'0'-1'294'0,"-1"2"-148"15,8 3-42-15,0 6 25 0,2 5-5 16,5 4-29-16,-1 2-3 16,9 4 5-16,1 5 3 15,5 7 7-15,5 4-5 16,-5 6-19-16,-4 2-14 15,-10 2-22-15,-7 1-5 16,-12-1-9-16,-6 1-2 16,-10-7-7-16,-2 6-3 15,-2-9-8-15,0-4-3 0,6-7-8 16,1-13-23 0,6-5-78-16,-2-8-61 15,8-4-180-15,1-6 208 0</inkml:trace>
  <inkml:trace contextRef="#ctx0" brushRef="#br0" timeOffset="-138781.4">15145 14607 1208 0,'0'4'534'16,"0"-1"-298"-16,2 0-65 16,-2-3 4-16,0 0-70 15,0 0-27-15,3 13-17 16,3 6-3-16,11 32-17 16,-10-24-8-16,-1 1-10 15,1 0-4-15,0-3-6 16,-1 1-3-16,0-7-4 15,-3-3-1-15,-1-9 0 16,0-2-1-16,-2-1 0 16,1-3 0-16,-1-1 1 15,-1 0-1-15,0-1 0 0,0 1 0 16,0-1 1-16,0 0 0 16,0 0 0-16,0 0-16 15,0 0-87-15,-1-1-63 16,1 1-226-16,0 0 238 15</inkml:trace>
  <inkml:trace contextRef="#ctx0" brushRef="#br0" timeOffset="-137863.18">14972 14739 326 0,'0'0'256'0,"0"0"21"16,0 0-76-16,0 0-28 16,0 0-54-16,0 0-24 15,0 0-31-15,0 0-9 16,0-1-13-16,0 0-6 16,0 0-2-16,-1 0 2 15,0 0 6-15,0 0 8 0,-1 0 19 16,-2-1 6-16,-9-1 3 15,-1 3-7-15,-33 14-21 16,26 0-6-16,2 2-6 16,-1 5-1-16,6 0 8 15,5 1-3-15,13 3 0 16,7-3-1-16,11-1-10 16,-3-1-3-16,6-7-10 15,1 1-5-15,-6-5-5 16,8-4 0-16,-7-6-13 15,-2-5-42-15,3-5-144 16,-2 1-59-16,2-3 134 16</inkml:trace>
  <inkml:trace contextRef="#ctx0" brushRef="#br0" timeOffset="-137358.6">15152 14606 832 0,'-1'-15'342'0,"4"5"-143"16,1 1-35-16,0 7 39 16,2 3-18-16,-2 10-40 15,-1 4-10-15,0 8-13 16,0 3-9-16,1 5-22 15,1 0-12-15,1 0-22 16,-1-2-12-16,0 2-18 16,1-8-8-16,-2-3-6 15,-2 1-1-15,-1-12-2 16,-1 3-1-16,0-4-2 16,0-4 1-16,0-4-2 15,-1 0-1-15,1-1-2 16,0 0-3-16,0-4 0 15,1-13 0-15,7-30 0 16,-2 30 0-16,2 2 1 16,0 4-2-16,3 4 0 0,1 5 0 15,2 5 3-15,2 1 5 16,2 7 18 0,-3-1 9-16,1 3 11 0,-2 2 0 15,-3 0-10-15,0 5-9 16,0-2-13-16,-9-5-6 15,-1-1-71-15,3-7-67 16,1 0-164-16,-2-4-137 16,19 0 269-16</inkml:trace>
  <inkml:trace contextRef="#ctx0" brushRef="#br0" timeOffset="-137009.4">15532 14750 1391 0,'-14'24'579'0,"5"-2"-287"16,5 2-100-16,2-2-17 15,-1-1-42-15,8-3-78 16,3-3-6-16,4-4-25 16,3-3-4-16,4-8-9 15,0-1-2-15,4-6-3 16,0-3-1-16,-1-3-2 15,-2-8 0-15,-7-2 0 0,0-1-1 16,-11 1 4-16,-3 3 4 16,-11 4 3-16,-2 2 2 15,-7 4-1-15,-1 4-3 16,-1 6-7-16,3 9-4 16,5 5-5-16,1 1-4 15,9 2-3-15,-1-7-38 16,6 0-94-16,8 0-55 0,4-8-147 15,5 2-108-15,6-9 299 16</inkml:trace>
  <inkml:trace contextRef="#ctx0" brushRef="#br0" timeOffset="-136621.62">15798 14695 823 0,'7'6'470'0,"-7"5"-16"16,2 3-107-16,-1 4-74 15,-1-1-42-15,0 2-94 16,3 0-34-16,4-1-48 16,5 0-17-16,4-8-20 15,-4-1-8-15,12-3-5 16,-2-4-2-16,-4-6-1 16,4-3-1-16,-12-8 1 0,2-3 1 15,-3 3 1-15,-5-3 3 16,-6 0 5-16,-8 0-1 15,1 3 3 1,-2-3-3-16,-3 4-2 0,-1 2-1 16,-3 4-6-16,-3 5-2 15,7 9-7-15,2 5-6 16,1 3-28-16,7-1-32 16,6 0-88-16,6-3-56 0,9-5-111 15,6 1-98-15,6-7 278 16</inkml:trace>
  <inkml:trace contextRef="#ctx0" brushRef="#br0" timeOffset="-136135.22">16174 14634 699 0,'0'-3'519'16,"-3"2"11"-16,-6 2-184 16,-3 1-59-16,-2 4-115 15,-1 1-38-15,3 3-55 16,6 6-16-16,6 2-31 15,1 4-11-15,11 0-9 16,1-1-2-16,4-4 0 16,1 2 2-16,-3-2 4 0,-2 0 2 15,-4-2 1-15,-2-2 0 16,-7-4 1-16,-1-1 1 16,-8-4-3-1,-1 0-2-15,-1-1-6 0,1-3-4 16,4 0-6-16,0-1-7 15,7-2-5-15,4 6 0 16,-5-5 1-16,0 2 4 16,8-1 4-16,8-2 0 15,32-16 1-15,-22 10 1 0,1-9 0 16,1 1 0-16,0-1 1 16,-8-4 2-16,-8 7 1 15,-1-4 1-15,-12 6 2 16,-5 0 2-16,-5 6 2 15,-11 5-2-15,3 5-2 16,3 7 0-16,6 3 2 16,4 5 4-16,6 2 12 15,4-2 5-15,7 4 4 16,-1-4-1-16,0-6-10 16,0 0-6-16,2-7-11 15,3 1-4-15,7-3-95 16,3-3-83-16,4-3-26 15,11-15 86-15</inkml:trace>
  <inkml:trace contextRef="#ctx0" brushRef="#br0" timeOffset="-135274.33">17353 14696 1021 0,'0'3'454'0,"-4"-2"-164"15,2 1-39-15,1-2-4 16,-1 0-29-16,1 0-71 16,-6 2-22-16,-11 7-34 15,-28 28-13-15,33-15-29 16,4 5-15-16,11-2-21 0,7-6-7 15,7-4-6-15,5-7-2 16,8-3 0-16,2-4-1 16,0-5 1-16,-7-9-1 15,-8-5-13-15,-3-3-15 16,-7-2-19-16,0 3 0 16,-9-2 13-16,-6 3 15 15,-10 1 21-15,-3 4 1 16,-5 6 4-16,-1 6 1 0,3 3 2 15,4 3 2-15,9 2 4 16,6 2 0-16,5 1 0 16,6-2-4-16,10 2-4 15,3-4-3-15,11 0 0 16,-2-3-1-16,6-1 2 16,-2-4 0-16,3-2 0 15,0 3 2-15,-5 4 2 16,-2 7 2-16,-10 7 9 15,-4-2 3-15,-11 5 7 16,-1 0-1-16,-1-4-9 16,-1-1-3-16,1-9-10 15,0-2-3-15,2-3-2 16,-2-1-3-16,0 0-1 16,1-3-1-16,7-16 1 0,16-29 1 15,-11 27 2-15,-2 4 0 16,2 5 1-16,0 4 1 15,-5 8 2-15,3 5 2 16,-3 3 11-16,-4 5 7 16,1 5 11-16,-2 0 2 15,-1 8-8-15,1-5-9 16,4 0-15-16,0-5-5 0,2-6-64 16,1 0-64-16,2-10-179 15,4 1-106-15,-9-18 249 16</inkml:trace>
  <inkml:trace contextRef="#ctx0" brushRef="#br0" timeOffset="-134955.43">17932 14865 1617 0,'6'11'632'0,"-3"-9"-447"16,5 0 4-16,0-7-56 15,7-4-46-15,3-4-62 0,0-6-9 16,-2-7-7-16,-4 0-2 16,-6 3 0-16,-6 0 2 15,-3 6 3-15,-5 0 1 16,-5 5 2-16,0 3-1 16,-4 7-3-16,3 4 3 15,1 10 13-15,0 8 6 16,5 9 17-16,0 5 5 15,3 1-1-15,8-3-4 16,-3-3-11-16,4-7-9 16,6-4-14-16,0-6-5 15,9-7-11-15,5-5-14 0,8-7-122 16,5-6-95-16,6-3 138 16</inkml:trace>
  <inkml:trace contextRef="#ctx0" brushRef="#br0" timeOffset="-134290.81">18961 14665 703 0,'11'0'431'15,"1"-2"-37"-15,-8-3-111 16,-5 1 0-16,-1 0-54 16,-8-2-32-16,3-2-61 15,-6 2-19-15,0 2-50 16,-3 0-21-16,-9 5-22 15,4 4-6-15,-4 2-5 16,8 3-1-16,4 8-2 16,3 3-2-16,10 5-2 15,3 2 0-15,7 0 0 16,9-3 0-16,3-2 7 16,5 1 26-16,-2-7 9 15,-1 3 25-15,-8-10 1 16,-13-3-9-16,0 1-11 15,-6-3-10-15,0 1-4 16,-3-1-9-16,-5-3-2 16,-4 0-13-16,1-1-5 15,-2 1-9-15,1-2-2 16,7 1-34-16,-6-1-38 16,7 0-79-16,4-2-46 0,2-2-85 15,5 1-52-15,-4 2 217 16</inkml:trace>
  <inkml:trace contextRef="#ctx0" brushRef="#br0" timeOffset="-133755.33">18756 15151 1258 0,'-26'11'530'16,"6"-2"-292"-16,2-2-3 0,7 0-32 15,5-5-46-15,6-1-74 16,6-1-25-16,10-2-26 16,7 0-2-16,15-2 12 15,9-2 2-15,5 2-1 16,-1-4-2-16,-2 0-12 15,-3 2-6-15,-3 1-6 16,-5 2-3-16,-10 3-3 16,-8 1-1-16,-10 1-3 15,-3 0 1-15,-8-2-16 16,-2 1-26-16,1-1-62 16,1 0-39-16,0 0-76 15,0 0-35-15,0 0-136 16,-2 0-142-16,-3 0 337 15</inkml:trace>
  <inkml:trace contextRef="#ctx0" brushRef="#br0" timeOffset="-132221.72">17152 15137 838 0,'-21'0'385'0,"6"-2"-126"16,3-2-61-16,6 1-26 15,6 1-28-15,11-1-47 16,10-1-15-16,15 3-7 15,10 0 3-15,16 1-3 16,4 0-1-16,9-1-7 16,-2-2 0-16,0-1-2 15,7 0-5-15,7-2-5 16,-3 0-6-16,-6 1-11 0,-9-1-6 16,-20 3-4-1,-7 1-3-15,-10 2-3 0,-6 0-2 16,-12 2-4-16,-1 0-1 15,-8 0-3-15,0 3 0 16,-3-1 2-16,-2-2 4 16,-1 1 13-16,0-3 2 15,0 0 2-15,0 0-5 0,0 0-13 16,-1 0-6-16,1 0-7 16,0 0-3-16,0 0-3 15,0 0-3-15,0 0 0 16,1 0 1-16,0 0 5 15,0 0 2-15,0 0 2 16,0 0 2-16,0 0 1 16,0 0 1-16,3 0 2 15,1 0-1-15,2 0 0 16,1 0-1-16,4 0-3 16,1 0-1-16,29 2-1 15,-23-1-1-15,3 0-1 16,3 1 0-16,1-1-1 15,3 2 0-15,0 1 1 16,-5-1-1-16,-1 2 0 16,-9-1 0-16,1-2 0 0,0 0 0 15,-3-2 1-15,5-2 1 16,-3 0-1 0,0-1-1-16,-1 0 0 0,-2 2 0 15,-3 1 0 1,-3 0 0-16,0 0 0 0,10 0 1 15,2 2 0-15,-1-1-1 16,-4-1 1-16,0-1-2 0,1 0 1 16,0 1 0-16,1 0-1 15,0 1 2-15,0 1-2 16,0 2 0-16,2 1 0 16,0 0 0-16,3-1 1 15,1-3-1-15,4-1 0 16,-2-1 1-16,0-2 0 15,1 0 0-15,-6-1 0 16,-2 1 0-16,-4 2 1 16,0 1 0-16,-3 0 0 15,-2 2-1-15,7-1 1 16,-6-1-1-16,1-2-1 16,-1-1 2-16,0-2 0 15,-5 1-1-15,3-1 0 16,3 3 1-16,-5 0-1 15,6 2 1-15,-6-1 0 0,1 1 0 16,0 0 2-16,-3 0 2 16,0 0 3-16,0 0 1 15,0 0 0-15,0 0 1 16,0 0-3-16,0-1 0 16,0 1 0-16,0 0-3 15,0 0 0-15,8 0-1 0,-1 0-2 16,3 0 0-16,-4 0 0 15,1 0 0-15,-3 0 0 16,-4 0 0-16,0-1-10 16,0 1-46-16,0-1-144 15,0 0-30-15,-2-1 115 16</inkml:trace>
  <inkml:trace contextRef="#ctx0" brushRef="#br0" timeOffset="-129975.46">19679 15093 950 0,'0'-1'397'0,"1"1"-209"15,0 0 2-15,-1 0-12 16,0 0-22-16,0 0-49 15,0 0-18-15,0 0-33 16,0 0-15-16,-1 0-22 16,-10 4-26-16,-18 5-96 15,-26 5-74-15,35-10 100 16</inkml:trace>
  <inkml:trace contextRef="#ctx0" brushRef="#br0" timeOffset="-129097.83">20637 14682 552 0,'-10'27'306'16,"10"-33"-44"-16,0 1 3 15,-2-3-30-15,0-2-25 16,-1 0-49-16,-1-1-19 16,0 2-39-16,-3-2-19 0,-5 2-23 15,-1 2-10-15,-6 7-19 16,-3 3-8-16,-1 11-20 16,-1 4-5-16,5 12-6 15,5 1-1-15,9 5 0 16,8 2 1-16,9-7 1 15,0-16 2 1,2 1 1-16,14 2-1 0,9-10-2 16,2-5-53-16,-3-13-165 15,0-4 153-15</inkml:trace>
  <inkml:trace contextRef="#ctx0" brushRef="#br0" timeOffset="-128515.21">20884 14482 1362 0,'-3'15'577'0,"-2"14"-330"0,-5 6-13 15,0 7-66-15,1 1-41 16,5 3-58-16,4-1-21 16,1-3-25-16,3-8-8 15,4-11-8-15,-4-9-1 16,0-6-4-16,1 0-1 15,-3-9-1-15,0-4-4 16,2-12-15-16,0-6-6 0,4-3-6 16,2-1 1-1,-3 6 16-15,1 6 6 0,-2 6 6 16,-1 9 1-16,2 8 1 16,-2 7 6-16,3 10 9 15,0-1 4-15,8 2 5 16,3-6-2-16,9-10-2 15,2-2-4-15,1-13-4 16,3 1-2-16,-2-11-4 16,-5-4 0-16,-5-3 0 15,-4-4-1-15,-6 3 1 16,-6-1 0-16,-6 4 5 16,-1 4 0-16,-8 5 3 15,-2 3 0-15,-1 6-7 16,-1 3-2-16,1 13-1 0,1 7 1 15,5 8 8-15,0 2 3 16,7 2 0-16,4-5-4 16,6-6-8-16,4-2-3 15,7-10-5-15,2-6-9 16,8-4-68-16,3-4-50 16,1-10-128-16,0 1-74 15,-3-8-314-15,1-7 413 0</inkml:trace>
  <inkml:trace contextRef="#ctx0" brushRef="#br0" timeOffset="-128341.89">21507 14651 618 0,'-6'-5'482'16,"0"5"49"-16,-5 8-167 15,-4 3-48-15,3 11-82 16,2 0-38-16,5 6-75 16,1-3-37-16,7-2-41 15,1-3-14-15,1-7-15 16,12 4-4-16,0-11-10 15,4 0-18-15,7-7-87 16,-7-5-61-16,1-11-172 16,1-2-139-16,-2-17 306 15</inkml:trace>
  <inkml:trace contextRef="#ctx0" brushRef="#br0" timeOffset="-128183.74">21688 14549 1086 0,'0'15'594'0,"-2"8"-155"15,0 8-150-15,-1 4-55 16,0 3-98-16,0 3-42 16,3-3-57-16,1-5-5 15,8-5-29-15,2-5-21 0,4-11-76 16,2-1-43-16,2-14-124 16,1-10-69-16,1-8 212 15</inkml:trace>
  <inkml:trace contextRef="#ctx0" brushRef="#br0" timeOffset="-127974.04">21894 14667 842 0,'-5'0'488'0,"-3"2"-48"15,-11 5-85-15,-8 6-90 16,-1 0-45-16,-3 4-76 16,6-2-32-16,12 0-42 15,3 1-16-15,9-4-17 16,4 3-6-16,6-4-12 15,8 3-6-15,9-3-8 0,6-5-4 16,4-1 2 0,-1-3-38-16,-4-5-155 0,3-1 440 15,12-15-247-15</inkml:trace>
  <inkml:trace contextRef="#ctx0" brushRef="#br0" timeOffset="-127303.1">22511 14668 1675 0,'1'0'107'0,"2"1"16"16,1 5 97-16,-4-6-48 16,0 0-24-16,8 20-53 15,11 29-22-15,-11-25-32 16,-1-6-12-16,5-3-17 0,-1-4-6 15,1-8-5-15,-1-5-1 16,-2-8-9-16,1-4-10 16,-1-8-9-16,-1 0-2 15,1 0 8-15,-1 3 7 16,1 10 10-16,2 6 2 16,0 9 8-16,0 3 10 15,1 5 20-15,1 0 12 0,2-1 20 16,2 1 3-1,1-4 3-15,-2-5-2 16,-1-1-18-16,-4-6-10 0,-4-6-18 16,1-2-9-16,-3-10-17 15,-1 0-36-15,-4-3-101 16,0 2-61-16,3 3-148 16,-3-5-119-16,6 2 306 15</inkml:trace>
  <inkml:trace contextRef="#ctx0" brushRef="#br0" timeOffset="-126793.15">22938 14422 1079 0,'-6'12'523'0,"6"9"-123"16,0 7-88-16,-1 9-46 16,4 5-49-16,-2 7-107 15,-1-1-35-15,1-5-38 0,1-6-11 16,9-12-15-16,-1-6-5 15,0-11-6-15,-2-5-1 16,-4-5-1-16,3-4-5 16,0-6-20-16,0 0-12 15,-3-11-12-15,-2-2 4 16,1 3 21-16,0 2 12 16,-1 7 12-16,0 6 1 0,3 8 9 15,1 8 12-15,5 13 19 16,5 4 6-16,0 3 5 15,5-1-6-15,2-13-14 16,5-2-6-16,5-12-11 16,0-1-4-16,-2-11-3 15,-3-3 0-15,-8-9-2 16,-6-3 1-16,-9 0 0 16,-5-2 0-16,-6 6 1 15,-4 4 1-15,-1 7 1 16,0 4 1-16,0 11-2 15,0 4-2-15,4 10 1 16,0 5 4-16,6 5 9 16,3 2 4-16,4-8 5 0,2 0-2 15,3-9-9-15,2-5-6 16,5-3-9-16,-1-5-3 16,0-7-102-16,-2-3-86 15,-3 1-112-15,-5-10 155 16</inkml:trace>
  <inkml:trace contextRef="#ctx0" brushRef="#br0" timeOffset="-126234.95">23485 14466 862 0,'-20'-28'541'15,"15"27"47"-15,2 9-306 16,0 4-3-16,-1 12-66 16,3 11-48-16,-3 15-77 15,4 6-26-15,6 2-35 16,3-6-7-16,6-13-15 15,9-5-5-15,-2-21-31 16,-1-4-50-16,-4-11-154 16,-7-9-81-16,1-12 182 15</inkml:trace>
  <inkml:trace contextRef="#ctx0" brushRef="#br0" timeOffset="-126047.02">23346 14607 1539 0,'2'12'647'16,"9"-1"-385"-16,-1-3-30 16,7-2-65-16,2-3-51 15,1-3-57-15,9-3-18 16,4-2-23-16,2-4-48 0,1 1-148 16,-5-3-91-16,-4 3 144 15</inkml:trace>
  <inkml:trace contextRef="#ctx0" brushRef="#br0" timeOffset="-125380.81">23738 14412 1500 0,'-3'16'661'0,"0"14"-354"16,0 6-36-16,1 7-98 15,0 3-56-15,2-2-63 16,3-5-15-16,2-6-21 15,3-6-8-15,1-10-7 16,-3-6-3-16,1-9 0 16,-3-2-2-16,-3-5-1 15,-1-1-1-15,-2-5-1 16,1 0-1-16,-1 0 2 16,2 1 2-16,0 4 1 0,2 1-1 15,5 5 2-15,4 2 0 16,4 7 2-16,1-1 1 15,11 0 0-15,-4-5-2 16,4-4 0-16,-6-6-1 16,7-8-3-16,2-1 1 15,-8-1 1-15,1 2-6 0,-20 3 0 16,-3 2 1-16,-10 0 1 16,-6 2 7-16,-4 8 3 15,-3 2 0-15,10 9 6 16,3 6 4-16,7 4 5 15,2 0 3-15,-2 5-4 16,5-3-2-16,2-4-8 16,4-4-5-16,6-9-4 15,5-6-3-15,11-5-4 16,4-3-13-16,4-5-34 16,1 1-16-16,-3-1-21 15,-3 2 8-15,-5 5 34 16,-4 3 20-16,-7 3 27 15,-3 2 7-15,-5 4 11 16,-1 0 15-16,-2 3 32 0,-3 0 14 16,-3-4 0-16,-5-1-9 15,-4-6-23-15,-2-2-12 16,-3-3-5-16,-2-1-5 16,5-4-12-16,4 0-8 15,6-2-12-15,4 0-4 16,10 3-70-16,4-1-67 15,9 1-111-15,1 0 143 16</inkml:trace>
  <inkml:trace contextRef="#ctx0" brushRef="#br0" timeOffset="-125043.73">24896 14627 1135 0,'3'9'516'16,"-5"2"-154"-16,2 1-100 16,0 5-48-16,0 0-24 15,1 4-94-15,0-1-36 16,3-6-42-16,-3-1-10 16,1-6-50-16,-2-5-44 15,-3-6-124-15,2-7-90 0,-4-12 185 16</inkml:trace>
  <inkml:trace contextRef="#ctx0" brushRef="#br0" timeOffset="-124871.79">24759 14428 1004 0,'6'-4'510'0,"-4"7"-78"16,4 3-135-16,6-1-73 15,4 0-25-15,5-2-95 16,-1 2-36-16,0 0-96 15,2-2-80-15,2 2-184 16,6-2 178-16</inkml:trace>
  <inkml:trace contextRef="#ctx0" brushRef="#br0" timeOffset="-124669.04">25202 14365 1596 0,'-14'22'641'16,"0"11"-431"-16,2 11-15 16,3 14-72-16,6-2-36 0,9 0-42 15,5-6-20 1,8-15-22-16,7-6-4 0,5-13-46 16,0-8-48-16,-3-15-167 15,-5-9-74-15,-16-15 197 16</inkml:trace>
  <inkml:trace contextRef="#ctx0" brushRef="#br0" timeOffset="-124506.42">25043 14465 1422 0,'-14'14'678'16,"5"-2"-314"-16,11 3-124 15,6-3-27-15,12-5-118 16,9-1-34-16,10-6-36 15,6-2-61-15,9 1-178 16,4-2 461-16,8 7-253 0</inkml:trace>
  <inkml:trace contextRef="#ctx0" brushRef="#br0" timeOffset="-123778.97">25967 14575 1169 0,'12'-13'534'0,"-2"-1"-200"16,-8-2-85-16,2 3-31 15,-7 1-45-15,-6 2-70 16,4 4-22-16,-12 3-34 16,6 3-11-16,-2 7-18 15,-3 4-9-15,7 10-11 16,-1 4-3-16,4 8-3 15,1 2-1-15,13 1 0 0,1-2 1 16,6-8 1-16,7 0 1 16,8-12 1-16,10-6 2 15,13-8 2-15,5-5-1 16,2-10-1-16,-3-5-1 16,-8-6 0-16,-7-3-3 15,-23-2-3-15,-4 1-1 16,-18 3 3-16,0 4 5 0,-13 7 7 15,-6 6 7-15,-2 14 13 16,-8 3 4-16,5 18 8 16,1 0 3-16,7 3 1 15,4-2-1-15,11-5-3 16,4-1-6-16,6-7-13 16,1-4-5-16,5-8-6 15,1-2-1-15,4-10-4 16,-1-4 1-16,3-1-1 15,0 1 0-15,-5 3 2 16,-2 3-1-16,-3 7 1 16,-5 2 0-16,0 5 2 15,1 4 0-15,-8 1 1 16,2 1-1-16,-1-2 0 16,2 1-2-16,2-4-3 15,2-1-10-15,-1-2-69 0,-1-1-51 16,-2-2-169-16,0 0-122 15,0-1 266-15</inkml:trace>
  <inkml:trace contextRef="#ctx0" brushRef="#br0" timeOffset="-123446.81">26481 14609 1206 0,'4'13'563'0,"-2"4"-230"15,1-1-36-15,-3 3-91 16,2-1-42-16,4-2-73 15,-5-4-28-15,1-6-38 16,1-4-10-16,0-3-13 16,-3 0-10-16,0 0-35 15,1-2-15-15,9-17-12 16,33-27 7-16,-26 30 34 16,-1 0 16-16,1 8 14 15,-4 6 9-15,-3 5 37 16,-2 10 17-16,-3 5 40 15,-3 4 16-15,1 4-17 16,1 2-10-16,0-2-35 16,5-3-24-16,5-8-47 15,3-5-69-15,9-9-118 16,5-12 122-16</inkml:trace>
  <inkml:trace contextRef="#ctx0" brushRef="#br0" timeOffset="-122984.34">27251 14541 1109 0,'9'0'482'0,"-1"10"-204"16,1 7-76-16,4 6-1 15,-1 3-32-15,0 0-57 16,-6 0-26-16,0-3-38 15,2-2-11-15,-10-8-14 16,7-3-3-16,-6-7-3 16,-5-1-1-16,4-7-4 15,1 4-3-15,0 0-5 0,-6-22-2 16,-5-34-2-16,9 25 0 16,-1-3 0-16,7-3-2 15,7 3-1-15,-4 4-1 16,16 10-1-16,-4 6-1 0,-2 9-8 15,6 4-26 1,-8 7-65-16,1 8-41 0,1 2-128 16,-6-1-80-1,4 5 226-15</inkml:trace>
  <inkml:trace contextRef="#ctx0" brushRef="#br0" timeOffset="-122402.53">27551 14644 555 0,'12'10'348'0,"7"-3"-4"15,2-5-80-15,1-2-64 16,-1-5-36-16,6-6-39 16,-1-2-12-16,-1-6-26 15,0-3-12-15,-9-1-24 16,-4 1-13-16,-12 4-12 16,-8 2 8-16,-8 5 13 15,-8 0 5-15,-3 11 14 16,0 5-1-16,1 10-5 0,4 5 0 15,8 6-19-15,4 0-8 16,13 1-14-16,4-2-8 16,10-3-7-16,4-5-1 15,7-4-1-15,7-3 0 16,9-10-2-16,1-1 1 16,3-7-1-16,-1-4-3 15,-4-3-6-15,-2-6-4 0,-11-3-3 16,-6 0-1-1,-15 1 7-15,-9 1 8 0,-13 4 5 16,-6 4 5-16,-8 7 8 16,6 7 5-16,0 6 13 15,2 2 7-15,7 5 2 16,2 1 0-16,2 4-2 16,9 3-3-16,5-1-9 15,-3-1-7-15,2-6-12 16,-4-3-5-16,3-7-2 15,8-2-1-15,1-4 0 16,7-2 0-16,0 0 1 16,-8 2 0-16,-1 3 0 15,-3 1-1-15,-5 2-1 16,2 0 0-16,2 2-15 16,3-1-31-16,6-3-92 15,2-1-66-15,1-5-165 0,-2-2-90 16,7-2 289-16</inkml:trace>
  <inkml:trace contextRef="#ctx0" brushRef="#br0" timeOffset="-122191.81">28353 14524 875 0,'1'-11'502'0,"-6"0"-102"0,-4 3-143 15,0 5-38-15,-10 7-67 16,3 8-20-16,3 11-33 15,-5 0-16-15,10 6-33 16,7-4-15-16,9-2-25 16,6-3-8-16,11-12-8 15,4-2-16-15,0-9-66 16,3-5-46-16,-3-9-141 16,-1-2-111-16,4-7 246 15</inkml:trace>
  <inkml:trace contextRef="#ctx0" brushRef="#br0" timeOffset="-121854.11">28567 14271 879 0,'-3'7'534'0,"0"6"-34"15,-5 7-240-15,0 9-24 16,0 8-68-16,0 1-27 16,3 2-34-16,1-1-17 15,5-1-32-15,6 0-13 16,2-11-28-16,-1-7-8 15,-3-10-6-15,-2-7-2 16,-1-3-15-16,0-3-13 16,-2 2-20-16,0-1-3 0,5-14 12 15,12-32 12-15,-6 33 20 16,-2 0 5-16,2 11 5 16,-1 1 6-16,0 4 30 15,2 4 13-15,-2 4 22 16,-2 5 9-16,1 5-19 15,-2 3-11-15,-1-3-22 16,0 0-14-16,0-6-52 16,5-3-70-16,3-5-135 15,3-2 142-15</inkml:trace>
  <inkml:trace contextRef="#ctx0" brushRef="#br0" timeOffset="-121328.68">29409 14583 766 0,'-2'-6'471'0,"2"3"76"16,2-1-267-16,-2 3-47 15,0 0-26-15,0-16-82 16,2-33-30-16,-12 27-52 16,2 2-17-16,-10 5-13 15,-6 6-3-15,-2 6-7 16,-6 8-3-16,2 15 2 15,3 4 1-15,10 11 3 16,4-2-1-16,9-1 0 16,5-3 1-16,9-9 1 15,6-4 1-15,6-9 0 16,3-6-2-16,-1-6 0 16,1-5-1-16,-2-10 0 0,-3-1-1 15,0 2 1 1,-3 1-1-16,-1 10 9 0,-5 6 7 15,-6 8 15-15,-2 6 5 16,-6 8-4-16,4 3-7 16,-2-1-16-16,1-3-6 15,3-7-48-15,-6-3-48 16,6-7-119-16,6-1-86 16,2-7 179-16</inkml:trace>
  <inkml:trace contextRef="#ctx0" brushRef="#br0" timeOffset="-121067.39">29598 14307 1422 0,'3'29'585'0,"-4"8"-344"16,-4 0-36-16,-4 11-6 15,-2 2-33-15,1-3-46 16,3 1-39-16,3-10-58 15,4-6-12-15,3-14-13 16,0-8-16-16,6-12-62 16,1-8-51-16,1-11-135 15,2-5-78-15,0-8-261 0,0-1 374 16</inkml:trace>
  <inkml:trace contextRef="#ctx0" brushRef="#br0" timeOffset="-120935.89">29731 14363 1013 0,'7'6'524'15,"-4"13"-119"-15,-3 1-58 16,-4 9-74-16,-1 10-46 16,1-1-81-16,3 7-36 15,1-9-54-15,3-3-17 16,3-10-48-16,0-5-57 0,8-3-121 16,-2-6-82-16,4-4 155 15</inkml:trace>
  <inkml:trace contextRef="#ctx0" brushRef="#br0" timeOffset="-120369.1">30263 14453 1052 0,'4'2'454'0,"-2"3"-224"16,-1 3 24-16,0 12-18 16,-3 1-33-16,2 12-59 15,0 5-34-15,6-4-53 16,4-3-13-16,7-11-27 16,6-5-9-16,-1-10-6 15,4-9 0-15,-1-12-2 16,-1-8-4-16,-3-9-3 15,-5-1-2-15,-12-1-3 16,-8 3 1-16,-9 5 5 16,-8 1 2-16,3 10 5 15,-9 5 3-15,-2 10 0 16,-1 7 1-16,-5 6 2 16,8 8 3-16,7 5-2 15,6-2-4-15,15-3-9 16,7-7-22-16,15-7-82 0,7-4-60 15,7-6-35-15,0-2 101 16</inkml:trace>
  <inkml:trace contextRef="#ctx0" brushRef="#br0" timeOffset="-120177.93">30629 14324 1276 0,'4'4'561'0,"1"-2"-234"16,-2 7-84-16,-3 5-7 15,-1 8-43-15,-1 5-76 32,1-13-33-32,1 1-46 0,-4 43-12 0,4 2-17 15,5-3-6-15,6-34-5 16,1-5-15-16,1-12-61 16,0-7-50-16,-4-11-156 15,-3-7-112-15,-8-6 248 16</inkml:trace>
  <inkml:trace contextRef="#ctx0" brushRef="#br0" timeOffset="-119349.77">30493 14392 1175 0,'-4'11'553'16,"6"0"-251"-16,5 5-108 16,5-3-15-16,10-3-54 15,1-3-21-15,9-7-36 0,2-2-25 16,2-5-85-16,2-3-47 15,-2-3-91-15,-1 6-45 16,-7-4-67-16,-4-2-15 16,-8-5 49-16,-3-4 47 15,-3-2 129-15,0 1 81 0,-1 6 145 16,-9 0 52 0,-1 11 92-16,0 5 22 0,-3 7-29 15,7 10-31-15,-3 7-80 16,-1 6-35-16,-2 5-58 15,0 4-8-15,-4 0-10 16,6-17-7 0,1 1-19-16,2 14-11 0,4-3-15 15,2-10-3-15,0-12-4 16,-4-4 0-16,3-8-24 16,-3-5-23-16,4-5-39 15,0-1-3-15,0-2 21 16,0 1 24-16,-6 3 40 15,0 7 4-15,1 4 7 16,-7 4 3-16,4-5 3 16,0 1 2-16,5 19 10 15,22 26 1-15,-3-33 1 0,4-4-2 16,0-9-10-16,-3-4-3 16,0-9-4-16,-3-6 0 15,-6-2 0-15,-5-1 0 16,-9 5 3-16,-3-1 0 15,-6 4-1-15,-3 1-1 16,-2 4-1-16,0 7 3 16,1 4-1-16,2 7-1 0,2 7 1 15,1 5 0-15,3 4 1 16,3 0 0-16,3-4-5 16,5-4-4-16,7-9-4 15,4-3-1-15,4-6-2 16,3-5 0-16,4-1-5 15,3-2-3-15,-3 0 0 16,-2 5 0-16,-4 3 8 16,-12-1 5-16,-7 7 5 15,-5 0 2-15,-4 4-1 16,4 1 1-16,3-5-3 16,1 1-1-16,-5-6 1 15,1-1 0-15,0 0 0 16,0 0-2-16,0-1-3 15,8-14-3-15,19-27-18 0,-17 26-21 16,14-1-43 0,-1-1-36-16,7-1-120 0,4 0-30 15,2 11 163-15</inkml:trace>
  <inkml:trace contextRef="#ctx0" brushRef="#br0" timeOffset="-118845.83">31844 14341 1266 0,'5'3'464'16,"-2"-1"-350"-16,-3 1-53 15,0-3 24-15,2 7 14 16,5 22 2-16,9 32 14 16,-8-26-17-16,0-2-16 15,1-6-24-15,-2-6-18 16,-5-11-30-16,7-5-3 0,4-8-4 16,3-8-1-16,10-9-2 15,-4-3 1-15,1-4 0 16,-5 1 5-16,-6 2-47 15,0 2-39-15,-4 2-127 16,-3 6-139-16,0 3 222 16</inkml:trace>
  <inkml:trace contextRef="#ctx0" brushRef="#br0" timeOffset="-118383.08">32137 14535 996 0,'8'18'453'0,"5"-2"-199"15,-1-5-54-15,3-6-60 16,2-5-38-16,4-9-46 16,1-5-12-16,3-9-6 15,-3 1-4-15,-5-4-8 16,-5 0 1-16,-12 5-6 0,-4-1-2 16,-13 8-3-16,-3 5-1 15,-6 5 2-15,0 4 2 16,3 12-3-16,1 5-3 15,9 5-6-15,4 4 2 16,9-6 17-16,5-1 14 16,10-5 9-16,2-4-3 15,8-2-18-15,1-1-11 16,0-3-11-16,0 1-3 0,-3-4-2 16,1-1-1-16,-8-1 0 15,0-3 0-15,-6 2 3 16,-6 0-1-16,1 1 2 15,-2 1 1-15,-3 0 2 16,0 0 2-16,0 0 5 16,0 0 2-16,-1 0 1 15,-1 0-1-15,1 0-6 16,0-1-2-16,0 0-13 16,-4-1-17-16,4 1-48 15,0-1-24-15,-1-2-48 16,2-4-25-16,4-3-94 15,1-1-107-15,47-28 235 16</inkml:trace>
  <inkml:trace contextRef="#ctx0" brushRef="#br0" timeOffset="-118173.08">32614 14292 1303 0,'0'16'548'16,"2"-6"-298"-16,-1 4-117 15,-2 5-3-15,-2 2-11 0,-4 9-6 16,1 2 3-16,-3 4-32 16,0 1-25-16,3-3-30 15,2-3-12-15,4-7-17 16,2-5-16-16,3-12-69 16,2-6-47-16,0-8-139 15,2-6-98-15,-2-6 235 16</inkml:trace>
  <inkml:trace contextRef="#ctx0" brushRef="#br0" timeOffset="-117845.95">32438 14375 1252 0,'-17'6'526'0,"15"-1"-302"16,3 1-113-16,8-2-47 15,6 2-27-15,8-1 7 16,4 0 7-16,9-4 0 0,1-1-10 15,5 1-27-15,0 0-5 16,0-1-4-16,-4 3-1 16,-7 5 0-16,-5 0 1 15,-10 5 11-15,0 4 4 16,-11-5 3-16,2 1 0 16,0-1 2-16,-6-2 10 15,-1-5 11-15,-1-1 2 0,-1-4-10 16,2-1-13-16,0 0-18 15,-1 0-33-15,0 0-75 16,-2-6-43-16,-4-11-94 16,-5-32-23-16,12 22-110 15,-3-1-76-15,3-8 289 16</inkml:trace>
  <inkml:trace contextRef="#ctx0" brushRef="#br0" timeOffset="-116892.05">32828 14243 400 0,'3'-3'247'0,"5"6"13"16,1 6-96-16,-1 3-41 15,-1 5-17-15,-3-1-34 16,-3-1-16-16,9-6-30 16,0 0-11-16,4-4-10 15,0 0-3-15,-7-1 0 16,-3-2 0-16,4 1 13 16,-3-6 25-16,2 3 49 0,-2 1 21 15,-3-2 27-15,0 6-12 16,-2-5-23-16,0 0-12 15,-1 0-14-15,0 0 8 16,-1 0 5-16,1 1-2 16,-3 8-19-16,-2 4-17 15,-10 29-31-15,14-25-6 16,1 5-3-16,-1-1-3 16,2-2-4-16,2 1-1 0,2-4-3 15,2-5 0-15,2-4-1 16,1-5-1-16,4-6-2 15,8-6-2-15,5-7-23 16,6-2-14-16,-2-3-27 16,-2 0-6-16,1 0 21 15,-5-2 16-15,-1 6 32 16,-6 2 8-16,-11 11 11 16,-6 8 4-16,-11 0 5 15,-6 6 1-15,-2 1-1 16,0-6-2-16,8 2-5 15,4-4-3-15,7-3-1 16,0 2 2-16,0-1 6 16,0 0 0-16,0 0-4 15,0 0-3-15,0 0-3 16,0 0 0-16,0 0-1 0,-1 0-2 16,0 5-4-16,1 1-1 15,0-5 0-15,0-1 0 16,0 0 1-16,0 0 1 15,0 0 2-15,0 0 0 16,0-1-2-16,0 0 0 16,0 0-1-16,0-1 0 15,2 0 1-15,1 0-2 0,-1 0 0 16,0 0 0-16,-2 1 0 16,1-1 1-16,-1 1 3 15,0 0 0-15,0 0 0 16,0 0 0-16,0 0 0 15,0 0-1-15,0 0 0 16,0 0-1-16,0 0-2 16,0 0 1-16,0-1 0 15,0 1 1-15,-1-3 2 16,0-2 0-16,0 3 4 16,0 2 4-16,-4-1 4 15,-8-2 0-15,-1 5-4 16,-28 19-4-16,34-4-8 15,2 3 0-15,11-5-3 0,5-3 0 16,10 2-2-16,-1-3 0 16,3-2-14-16,2 3-22 15,2-5-52-15,-2-1-32 16,0-4-48-16,-6-1-19 16,-2-3-88-16,2-5-73 15,-8-4 225-15</inkml:trace>
  <inkml:trace contextRef="#ctx0" brushRef="#br0" timeOffset="-116562.35">33390 14319 930 0,'7'9'510'16,"-2"-5"-64"-16,-5-1-300 16,0 3 1-16,-6-1-68 15,3 1-13-15,-6 0 1 16,-4 3 1-16,4 0-9 15,-14 0-10-15,6-2-28 16,5-1-9-16,5 1-11 16,12 2 1-16,14 1 5 15,-1 2 6-15,4-2 14 16,-6 2 6-16,-4 0 13 16,-8-1 1-16,-2 2 10 15,7-3 6-15,-9-1-2 16,8 0 0-16,-7-3-15 0,-9 0-12 15,-3-2-14-15,-6-2-10 16,-7-3-22-16,-10 1-13 16,-9-3-40-16,-2 1-31 15,2 2-105-15,6 0-88 16,14 1 181-16</inkml:trace>
  <inkml:trace contextRef="#ctx0" brushRef="#br0" timeOffset="-116365.27">33480 14478 1901 0,'2'0'657'0,"-4"1"-680"15,-7 0-61-15,0 2-36 16,2-1-36-16,-2 3-27 16,7-4-35-16,-19 9 132 15</inkml:trace>
  <inkml:trace contextRef="#ctx0" brushRef="#br0" timeOffset="-100862.03">21210 16046 443 0,'1'0'281'0,"-1"0"49"0,0 0-89 16,0 0-54-16,0 0-8 15,0 0-58-15,0 0-23 16,0-1-24-16,0-1-7 15,0 1-10-15,-1 0-5 16,-1 0-12-16,1 0-6 16,-6-2-12-16,-4 2-3 15,4 3-5-15,3 1-3 0,-8 21-1 16,-3 27-1-16,22-31-2 16,3-2-2-16,5-7 1 15,2-1 0-15,1-6 2 16,1-3 2-16,-2-5 1 15,3-5-1-15,-6-6 1 16,-2-5 0-16,-3-3 0 16,-6-1 1-16,-7 1 1 15,-3 0 1-15,-9 4 1 16,-3 2 0-16,2 4 4 16,-2 5 2-16,3 6-3 15,-1 4-3-15,4 6-9 16,2 2-6-16,4 2-4 15,3-1-1-15,3-3-7 16,4-1-32-16,3-4-92 16,0-2-69-16,2-2 116 15</inkml:trace>
  <inkml:trace contextRef="#ctx0" brushRef="#br0" timeOffset="-100165.98">20801 16006 638 0,'0'-1'364'0,"2"0"-53"15,-1 0-73-15,-1 0-11 16,0 0-41-16,0 0-33 16,0 0-55-16,0-1-17 15,-1 1-30-15,0 0-14 16,-16-5-20-16,-31 1-7 0,28 13-7 15,2 1-3-15,6 2-1 16,5-1-3-16,5 3-5 16,5 3 1-16,9 5 0 15,4 0 2-15,9 2 5 16,6 1 1-16,0-3 5 16,6 3 3-16,-3-2 7 15,-6-8 3-15,-10 1 4 16,-9-7 2-16,-8-5 10 15,-4 3 4-15,-2-2-1 16,-4 0-4-16,-5 1-13 16,-7-2-6-16,-3-3-6 15,-4-2-1-15,-6-3-5 16,5 3-1-16,-1 0-9 16,4 2-26-16,9 0-60 15,5-3-50-15,11-1-175 16,5-1 202-16</inkml:trace>
  <inkml:trace contextRef="#ctx0" brushRef="#br0" timeOffset="-99221.31">21476 16011 417 0,'-31'-2'251'16,"29"-3"-23"-16,2 0-20 16,-4-4-41-16,-2 0-8 15,5 0-5-15,-3-1-3 0,0 2-17 16,3-2-11-16,-3-2-33 16,7 2-15-16,3-3-31 15,0 1-11-15,7-6-14 16,4 1-2-16,4-3-5 15,11 1-4-15,1 3-2 16,2-2-2-16,2 5-1 16,3-3-1-16,3 2-1 15,3 0 1-15,9 5-1 16,-3-1-1-16,-4-1 1 16,-1 0-1-16,0-2 1 15,4 3-1-15,5 3 1 16,0 1-1-16,7 0 0 15,4 1 0-15,0 0 0 16,1 1-1-16,-3 4 1 16,-4 0 0-16,4 4 0 15,1 3 4-15,6 2 3 0,-1-2 4 16,0-2 7-16,1-2 1 16,-3-5 0-16,5-2-3 15,3-10-6-15,1-3-3 16,-10-7-2-16,-8-5 0 15,-16-4 1-15,-12 0 2 16,-12 1 5-16,-10 5 4 16,-11 4 3-16,-5 4 1 0,-5 6 1 15,-4-1 0-15,2 9-4 16,1 3-2-16,1 2-8 16,6 1-4-1,3 0-8-15,0 0-3 0,0-1-3 16,1 0 0-1,0 0 2-15,1 0-3 0,1 3-72 16,2 1-46-16,0-3-145 16,15 0-127-16,31 32 260 15</inkml:trace>
  <inkml:trace contextRef="#ctx0" brushRef="#br0" timeOffset="-97374.14">21712 15846 306 0,'-7'0'205'0,"3"0"56"15,2-1-67-15,1 0-26 16,0 0-8-16,0 0-58 16,0 0-26-16,-1 0-27 15,1-10-8-15,5-1 1 16,32-27 2-16,-2 31-9 0,3-3-7 15,8 1-9-15,3 6-3 16,-3-2-8-16,3 3 4 16,-1 2 14-16,-2-5 9 15,3 2 12-15,-3 3 1 16,7 1-5-16,2 6-3 16,2 6-1-16,-2 0-2 15,-8 2-4-15,1-1-3 0,-2 1-4 16,1 1-1-16,0 1-4 15,-6-2-1-15,0 3-6 16,0 3-1-16,-1 5-4 16,1 0 2-16,-3 3 3 15,-5 1 3-15,-2 0 6 16,-4-3 2-16,6-2-3 16,2-3-3-16,3-4-8 15,3 2-3-15,1-7-4 16,5 0 0-16,10-4-1 15,2-5-1-15,3-3-1 16,8-4 0-16,2-5 0 16,1-1 1-16,4-1 0 15,-4 0 1-15,-8 4 0 0,-5 1 0 16,-19 3 1 0,-10 2 1-16,-14 1-1 0,-8 0 1 15,-5 0-7-15,-3 0-17 16,-3 2-57-16,2-2-41 15,0 0-127-15,0 0-110 16,-15 0 226-16</inkml:trace>
  <inkml:trace contextRef="#ctx0" brushRef="#br0" timeOffset="-96313.45">21471 16123 322 0,'-29'21'215'0,"29"-21"-16"16,0 0-33-16,3-1-8 15,-3 0-18-15,0 0-14 16,0 0-26-16,0 0-9 16,15-2-20-16,33 0-3 15,-19 2-2-15,-3 1-4 0,6 3-12 16,2 2-5-16,1 4-8 15,3 1-4 1,6-1-1-16,1-1-3 0,3 4-9 16,-6 1-3-16,-9 4-6 15,-1 4-1-15,-4 0-2 16,5 2 1-16,2 6-2 16,2 0 0-16,1 4 2 15,4 2 2-15,5-1 3 16,2-4 3-16,11 1 6 15,-2-1 2-15,5-2-1 16,1-1-1-16,0-9-7 16,6-3-4-16,8-11-3 15,-1 1-2-15,-2-6 4 0,-1-3 4 16,-5 1 5 0,-5-6 2-16,-1 4-2 15,-6 2-2-15,-11 2-3 0,-3 2 2 16,-13 4 2-16,-6-1 1 15,-7 4 1-15,-4-3-2 16,-3 4-4-16,0 0-2 16,-8-4-3-16,3 3-1 15,-5-6-2-15,-3-2-2 16,2-1-17-16,0 0-27 0,0 0-92 16,0 0-79-16,0-1 127 15</inkml:trace>
  <inkml:trace contextRef="#ctx0" brushRef="#br0" timeOffset="-92724.59">26075 15376 566 0,'-1'-2'317'16,"0"1"-89"-16,0 0-61 16,0 0-24-16,-6-3-50 15,1 1-16-15,-2-1-8 0,3 2 0 16,-2 0-9-16,2 0-4 15,-1 1-9-15,3 1-2 16,-2 0-4-16,-2 4-2 16,-2 6-4-16,-25 39-2 15,34-26-5-15,4-1-2 16,11-1-5-16,-4-6-4 16,5-5-4-16,3-1-2 0,3-8-2 15,3-2-2-15,-4-6 0 16,-3-6-1-16,-2-1 1 15,-2-7 0-15,-2 0 1 16,-5-1 1-16,-7 1 2 16,-4 0 1-16,-7 3-1 15,-1 6 0-15,-3 3-3 16,-1 6-2-16,-1 3-2 16,-1-1-2-16,4 1-2 15,1 3-2-15,1-1-1 16,1 4-2-16,3 4-2 15,3-2-1-15,4 4-40 16,-1-3-41-16,4 0-163 16,1 2 159-16</inkml:trace>
  <inkml:trace contextRef="#ctx0" brushRef="#br0" timeOffset="-91834.76">25250 15303 414 0,'4'-7'274'16,"19"-27"-9"-16,-22 30-63 15,-2 0-4-15,0 4-44 16,0 0-22-16,0 0-20 16,0 0-6-16,-1 16-10 15,-6 40-8-15,8-21-19 16,2-3-8-16,8-1-16 16,7-6-7-16,10-5-13 15,-2-7-6-15,-1-8-6 16,2-5-3-16,-6-11-3 15,0-3 0-15,0-6-2 0,-4 0 1 16,-9-1 0-16,3-2-1 16,-7 5 3-16,-2 4-1 15,-1 4 0-15,-4 8-2 16,0 3-3-16,4 1-2 16,0-2 10-16,0 6 7 15,3 19 18-15,5 32 8 16,-4-30 9-16,4-1 2 0,3-6-10 15,1-2-8-15,0-7-18 16,-3-3-9-16,-3-4-89 16,1-4-88-16,7-1 105 15</inkml:trace>
  <inkml:trace contextRef="#ctx0" brushRef="#br0" timeOffset="-90907.02">28332 15293 901 0,'5'3'400'16,"-5"1"-160"-16,6 1-88 15,-1 11 10-15,-7-1-16 16,1 6-26-16,-6 4-38 16,5-3-13-16,10 4-25 15,0-4-7-15,9-4-16 16,0-5-5-16,-1-9-1 15,5 0 3-15,2-10 3 16,-2-3 2-16,5-7 0 0,-2-7-1 16,1-6-6-16,0 0-3 15,-5 1-3-15,-1 5-1 16,-12 6-2-16,-5 6-2 16,-5 6-41-16,-7-1-48 15,-3 14-142-15,0 3-124 16,4 14 215-16</inkml:trace>
  <inkml:trace contextRef="#ctx0" brushRef="#br0" timeOffset="-89665.84">28071 15511 539 0,'-1'-6'275'16,"0"1"-58"-16,1 2-8 16,0 0-13-16,-1 1-29 15,0 1-50-15,0-1-16 0,-2 0-27 16,-11-3-12-1,-1 5-23-15,-22 19-11 0,28 2-21 16,5 1-4-16,4 1-2 16,1-2-1-16,9 0 0 15,5-6 1-15,5-5 1 16,4-3 1-16,0-10 1 16,-1-3 0-1,-3-11 4-15,-3-3 1 0,-6-6 5 16,-4-1 3-16,-7 2 1 15,-7 1 0-15,-7 5-2 16,-3 3 0-16,-3 5-4 16,-2 1-2-16,5 8-6 15,1 2-4-15,3 4-6 16,5 6-3-16,0 1-21 16,5 2-36-16,3 1-141 15,3 0 136-15</inkml:trace>
  <inkml:trace contextRef="#ctx0" brushRef="#br0" timeOffset="-86934.33">26231 15554 322 0,'-1'-1'206'16,"0"0"-18"-16,-1 0-29 15,1 0-3-15,0 1-6 16,0-1-4-16,0 1-17 15,0 0-13-15,0 0-32 16,0-2-19-16,0 1-28 16,1 0-8-16,0 0-9 0,2 0 2 15,14-3-1-15,29-5 1 16,-29 9 4-16,1 0 3 16,1 3 2-16,-5-1 0 15,3 1-5-15,-2 0-4 16,-2-1-3-16,0 2-3 15,-1 2-1-15,-4 0 0 0,1 1-2 16,3-1-1-16,-4 3 1 16,9-1-1-16,-1 4-1 15,-1 0-2-15,7-1-2 16,-5 6-1-16,1-4-1 16,3 1 0-16,-5 2-1 15,0-1 0-15,1 2 0 16,-2 1 0-16,-3-2 1 15,0 0 0-15,1-1 0 16,-2 1 0-16,5-2 0 16,1 2 0-16,1-1-1 15,2 1 1-15,0 0 0 16,0 0-1-16,0 3 2 16,-3-4-1-16,3 8 3 15,-2-1 1-15,-5 2 2 0,-1 5 1 16,-4 0 0-16,0 3-2 15,4 1-2-15,2 1-1 16,1-3-2-16,1 0-2 16,1 2-2-16,2-9 1 15,-2-1-1-15,7 0-1 16,1-6 1-16,2 2 1 16,4-2-2-16,-3-3 2 15,-2-7 0-15,1 0-1 16,-2-6 3-16,0-2 1 0,3-7 4 15,-2-4 1-15,-4-4 5 16,1 1 4-16,-13 1 1 16,0 7 1-16,-5 3 0 15,-6 2-2-15,0 6-3 16,0-4-3-16,1 0-8 16,0 0-3-16,0 0-2 15,-2 4-3-15,1-2 1 16,0 1 0-16,0-3-6 15,1 0-5-15,0 0-19 16,0 0-15-16,0 0-60 16,-6 3-42-16,-1-1-112 15,-1-1-109-15,-2 1 237 16</inkml:trace>
  <inkml:trace contextRef="#ctx0" brushRef="#br0" timeOffset="-86389.23">27300 16405 786 0,'31'-14'413'16,"-33"6"-140"-16,1 2-74 15,1 1-24-15,-3 3-78 16,3 2-31-16,-2 0-28 16,1 0-9-16,0 0-11 0,-13 4-5 15,0 4-7-15,-21 31-1 16,30-20-2-16,5 0-2 16,9 0-1-16,3-5 0 15,6-1 1-15,1-4 3 16,4-9 4-16,6-5 4 15,-4-9 4-15,-5-2 3 16,-5-4 1-16,-9 0 0 16,-2 0 1-16,-5-1 3 0,-8 1 2 15,3 4 1-15,-5 4-5 16,5 2-6-16,-6 6-10 16,-9 3-6-16,2 4-17 15,1 5-29-15,7 5-89 16,9 2-65-16,0 2-256 15,-2-2 289-15</inkml:trace>
  <inkml:trace contextRef="#ctx0" brushRef="#br0" timeOffset="-85973.28">27461 16496 733 0,'-4'0'395'0,"0"0"-100"16,1 0-137-16,2 0-34 15,0 0-63-15,0 0-23 16,-12 2-8-16,2 1 2 16,-26 18-8-16,27-11-3 15,6 2-10-15,1-1-4 16,6 2 1-16,0-2 1 0,7 2 5 15,0 0 12-15,1 0 10 16,4 0 6-16,4 4 12 16,-1-2-6-16,4 2-7 15,-7-3-1-15,-8-4-8 16,0-2 3-16,-10-3 11 16,-1-2 4-16,-7 1 7 15,-9-5-5-15,2 1-20 16,5 0-9-1,1 0-16-15,-13-1-5 0,13 3-4 16,1-2-11-16,9-1-57 16,6 2-44-16,-4-3-138 15,0 1-144-15,0 0 254 16</inkml:trace>
  <inkml:trace contextRef="#ctx0" brushRef="#br0" timeOffset="-84085.16">27443 16315 508 0,'-29'-2'336'0,"27"-2"12"0,2 0-158 15,-3 1-21-15,2 2-61 16,0 0-32-16,0 0-36 16,0-1-11-16,-1 1-13 15,1 0-6-15,0 0-6 16,1 0 0-16,0 0 0 16,0 0 1-16,0 0-1 15,1-4 3-15,4-7 6 16,2-2 6-16,20-25 15 15,-19 26 5-15,0-2 7 16,-4 0 2-16,6 4-5 16,0 1-4-16,-1 6-11 15,-3-1-6-15,-2 1-11 16,-1-1-1-16,3 0-5 16,-2 1-1-16,4-1-1 0,0 1-1 15,0 0-1-15,1 0 0 16,1 1 0-1,-1 0 0-15,5 0 0 0,-2-4 1 16,2 2-1-16,-1-2 0 16,2-1 3-16,3 2 1 15,-2-1 7-15,2 3 5 0,-3 0 4 16,0 0 2-16,0 0 0 16,0 0-1-16,3-1-3 15,-2 1-2-15,-2-2-2 16,5-3-1-16,-3-1 1 15,2-3 1-15,4-4-2 16,-4-2-2-16,0-2-5 16,-1 1-1-16,0 0-2 15,-3-1 0-15,5 2-1 16,-1 3 0-16,1 3 1 16,-3 1 0-16,-5 2 2 15,-3-2 0-15,-7 0 3 16,1 1 1-16,-2-1-1 15,0 1-1-15,0-2-3 16,1 2-2-16,3-1-2 0,-1 0 0 16,1 2 0-1,2-1 0-15,-1 1 0 0,-1 3-1 16,1-1 0-16,-2 2 0 16,0 3 1-16,2-2-1 15,-3 1 0-15,0 0 0 16,-1 1 0-16,-1 2 0 15,0 1 1-15,-1 0-2 16,0 0-14-16,0 0-24 16,0 0-80-16,0 0-62 0,0 1-194 15,-3 2 231-15</inkml:trace>
  <inkml:trace contextRef="#ctx0" brushRef="#br0" timeOffset="-60166.07">29820 15621 303 0,'2'1'215'16,"-1"-1"2"-16,0 0-64 16,-1 0-16-16,4 1-29 15,-3-1-13-15,2 1-18 16,0 0-2-16,-3-1 6 16,2 0 7-16,-2 0-1 15,0 0-2-15,0 0-12 16,0 0-3-16,0 0-5 15,0 0-2-15,0 0-5 16,0-1 1-16,0 0-1 16,-1 0 0-16,0 0-5 15,-11-4-6-15,-6 2-13 0,-31 5-5 16,27 11-13-16,5 6-5 16,1 5-6-16,5 6-3 15,5 6-2-15,5-4-1 16,6 0-2-16,5-4 0 15,9-5-1-15,6 2 1 0,5-6-1 16,-2-3 3-16,5-5 1 16,-5-7 0-1,1-6 2-15,-3-3-1 0,-5-11 1 16,3 0 0-16,-1-7 0 16,0-7 1-16,-5 0 0 15,-9-5 1-15,-10-4 0 16,-5 4 1-16,-13-1 1 15,1 2 0-15,-5 8 1 16,-3 3 0-16,12 10-1 16,-7 4-2-16,4 6-3 15,4 4-1-15,-4 4-5 16,7 3-2-16,-2 5-6 16,3-1-4-16,5 2-80 15,4 2-58-15,10-5-173 16,1-2 191-16</inkml:trace>
  <inkml:trace contextRef="#ctx0" brushRef="#br0" timeOffset="-59520.27">30360 15558 524 0,'41'-23'304'16,"-39"15"-36"-16,-2 1 7 16,-6 2-54-16,-5 0-39 15,-4 5-53-15,-4 4-19 16,-1 6-23-16,-3 4-3 0,-2 3-16 16,1 3-11-16,0 4-21 15,8 3-9-15,5 4-12 16,7 3-4-16,9 3 0 15,5-1 0 1,11 5 4-16,4-6 1 0,4 1 0 16,-2-1 0-16,2-7-5 15,-6-2-3-15,-6-10-3 16,-3-5-1-16,-3-6-46 16,-1-2-45-16,-4-4-144 15,4-3-147-15,-1-2 237 16</inkml:trace>
  <inkml:trace contextRef="#ctx0" brushRef="#br0" timeOffset="-59087.04">30556 15740 1003 0,'-3'12'411'15,"10"-5"-203"-15,0-1-50 16,0 6 27-16,-2 3-27 16,-3 1-65-16,-1 3-22 0,-1-2-36 15,-1-2-7-15,0-2-6 16,1-3-4-16,0-6-7 16,-1-4-3-16,1-4 0 15,-1 3-3-15,1 0-4 16,0 0-1-16,1-10-2 15,3-4 0-15,18-29-1 16,-12 28 0-16,3-2 1 16,1 5 1-16,7 8 1 15,3 1 7-15,6 9 19 16,1 5 14-16,-1 4 28 16,1 4 8-16,-12 3 4 15,-2-2-4-15,-5-1-14 16,-5 0-10-16,2-2-20 15,-6 3-7-15,-3-2-11 0,-5-2-3 16,1-4-10-16,-2-4-18 16,-2-7-72-16,8-2-44 15,-4-9-119-15,6-4-75 16,6-7 210-16</inkml:trace>
  <inkml:trace contextRef="#ctx0" brushRef="#br0" timeOffset="-58818.44">30916 15544 990 0,'4'-5'449'0,"7"6"-183"15,5 5-68-15,0 9 8 16,1 1-29-16,3 9-31 16,0 3-13-16,-4 3-39 15,3 2-11-15,-6 0-22 16,-1-2-9-16,-4 0-21 15,-5 1-8-15,-6-3-7 16,-5-2-4-16,-5-4-5 16,0-2-2-16,3-4-19 15,0-1-22-15,5-10-64 16,1 0-35-16,4-8-89 16,4-3-56-16,4-5 182 15</inkml:trace>
  <inkml:trace contextRef="#ctx0" brushRef="#br0" timeOffset="-58014.33">31494 15745 897 0,'-5'-4'411'0,"6"3"-127"15,4 2-168-15,3 5 18 16,1 6 0-16,-1 4-15 15,2 12-19-15,-1 2-11 16,-1 13-21-16,-3-1-8 16,-1-1-23-16,2 2-10 15,-1-9-16-15,0-7-2 0,-2-8-4 16,0-6-4-16,-1-10-13 16,1-4-22-16,-2-9-68 15,0-7-43-15,-2-10-99 16,0-5-39-16,-3-8-56 15,0-4-9-15,-3-3 71 16,1 1 72-16,-3 4 219 16,-1 2 100-16,5 12 119 15,0 4 22-15,5 9-39 16,5 11-16-16,4 4-33 16,5 3-19-16,5 4-23 15,2 2-9-15,9 0-10 16,2 2-1-16,6-1-13 15,2 2-12-15,-8 1-30 16,-4-3-12-16,-14 1-11 0,-8-2-1 16,-9 2 3-16,-9-2 1 15,-9 2-4-15,-8-3-2 16,-2-1-10-16,-2 0-6 16,5-5-19-16,3-1-21 15,7-3-58-15,7 2-38 16,7-6-105-16,3 5-64 15,5 0 188-15</inkml:trace>
  <inkml:trace contextRef="#ctx0" brushRef="#br0" timeOffset="-57560.41">32140 15759 824 0,'10'1'487'0,"-9"-7"68"15,-2 1-349-15,-7-6-85 16,-4 2-13-16,-9-2-57 16,-3 0-9-16,-5 7-15 15,-2 1-13-15,3-1-9 16,-1 3-4-16,10 1-2 16,6 5-1-16,5 4-1 15,6 5 1-15,0 5 2 16,1-2-2-16,1 2 1 15,1 2 0-15,6-8 3 0,6-1 1 16,5-5 4-16,2-3 0 16,8-9-3-16,-3-4 0 15,2-2-1-15,0-6 0 16,-6 5 2-16,-3-5 1 16,-5 4 3-16,-4 4 6 15,-6 5 16-15,-2 3 10 16,-1 7 6-16,-2 3-5 15,1 4-15-15,-1 4-11 0,2-2-8 16,0-2-2-16,2 0-4 16,2-3-2-16,2-4-5 15,1-4-10-15,1-1-79 16,1-1-62-16,1-3-222 16,-2-3 230-16</inkml:trace>
  <inkml:trace contextRef="#ctx0" brushRef="#br0" timeOffset="-57371.66">32369 15736 1305 0,'7'13'514'0,"-3"-2"-322"16,-4 0-31-16,0 1 4 16,0-1-25-16,0-1-54 15,1 2-26-15,3 0-45 0,-4-2-8 16,-4-4-39-16,-1-6-25 15,2-3-72-15,2-2-51 16,5-5-129-16,4-8-129 16,-3-6 280-16</inkml:trace>
  <inkml:trace contextRef="#ctx0" brushRef="#br0" timeOffset="-56989.28">32343 15582 794 0,'0'0'369'0,"2"6"-111"16,0 1-82-16,1 2-14 15,7 1-21-15,-1 0-37 16,0 1-10-16,0-2-13 16,-2 0-8-16,6-4-23 15,1 2-14-15,8-3-19 16,2 4-2-16,2 0 4 16,0 3 3-16,-2 2 3 15,-2 2-5-15,-6 2-4 16,-3-1-4-16,-5 0-3 15,-4-2 1-15,-4-2 6 16,-3-4 3-16,-5-3 6 16,1-5 0-16,-1 2-7 15,2-4-6-15,3-3-9 16,2-2-3-16,2-7-3 0,5 0-1 16,4-5 0-16,2 0-1 15,0 1-1-15,1 1-1 16,1 7-26-16,2 2-29 15,-1 3-130-15,-1 1-110 16,-3 1 185-16</inkml:trace>
  <inkml:trace contextRef="#ctx0" brushRef="#br0" timeOffset="-56654.99">32923 15609 1177 0,'-1'-7'466'0,"0"4"-301"16,1 1 13-16,-1 2-20 16,-1 0-30-16,-2 1-56 15,-8 5-27-15,8 0-35 16,-17 35-5-16,22-25-5 16,6-1 0-16,-1 3 4 15,7 0 7-15,-1 0 16 16,-6-2 11-16,0-2 7 15,-1 0 1-15,-2-5-7 16,-2 2-7-16,-3-4-1 16,-1-2 1-16,-3-5 4 0,3 0-2 15,-12-3-7-15,2 2-8 16,-7 0-16-16,-7 2-7 16,9 2-46-16,-5-2-34 15,13 6-89-15,8-5-63 16,11-2-157-16,7 0 240 15</inkml:trace>
  <inkml:trace contextRef="#ctx0" brushRef="#br0" timeOffset="-1698.29">24191 17292 309 0,'0'-1'198'0,"0"-1"8"16,0 1-38-16,0 0-41 15,0 0-19-15,0 0-33 16,0 0-8-16,0 0-5 16,0 0-2-16,0 0-5 15,0 0-3-15,0-1-10 16,-1 1-4-16,0 0-7 15,0 0-4-15,0 0-8 16,-2 0 0-16,-4-2 5 16,-1 1 6-16,0 0 4 15,0 2-1-15,-1 2-7 16,0 0-6-16,1 2-7 0,3 3-4 16,3 10-6-16,-27 29-3 15,36-26 0-15,3-2-1 16,5-4 0-16,4-6-1 15,-1-2 1-15,4-4 0 16,0-4 0-16,-1-3 1 16,-2-5 4-16,-4-5 3 15,-6-3 7-15,-2-2 2 0,-7 0 6 16,-2-3 3-16,-6 5 8 16,-4 2 2-16,-2 3 3 15,0 2-1-15,-3 2-5 16,4 2-1-16,0-2-5 15,4 6-3-15,3 1-9 16,-1-2-4-16,4 4-7 16,0 4-3-16,2-4-11 15,1 0-28-15,0 0-80 16,0 0-55-16,0-2-161 16,0 2 205-16</inkml:trace>
  <inkml:trace contextRef="#ctx0" brushRef="#br0" timeOffset="-1034.92">23795 17346 667 0,'8'-1'315'0,"-8"1"-71"16,0 0-67-16,0 0-26 15,0 0 3-15,0 0-45 16,0 0-26-16,0 0-37 16,0 0-14-16,0 0-13 15,-1-1-7-15,0 1-9 16,-11 0-2-16,-9 2-2 15,-27 7-2-15,30 1 0 0,1 0 0 16,3 4-1-16,1 1 1 16,6 2-2-16,4 3-1 15,6-3-1-15,5 2 1 16,7-2 0-16,3 1 2 16,2-1 13-16,2 0 10 15,-1-3 26-15,-3-3 9 16,-3-5 3-16,-4 1-5 15,-8-2-12-15,-2 1-5 0,-8 2-6 16,-6-3-2-16,-5-1-10 16,-2 1-4-16,0-4-7 15,1 2-2-15,1-4-4 16,1-1-3-16,3 0-34 16,2-2-33-16,5-3-95 15,4-4-72-15,9-8 145 16</inkml:trace>
  <inkml:trace contextRef="#ctx0" brushRef="#br0" timeOffset="31.13">24483 17084 642 0,'-39'30'305'15,"26"-26"-120"-15,1 0-12 16,2 0-38-16,5 4-21 0,2-5-26 16,-2-3-10-16,6 4-20 15,-1-6-10-15,0 1-16 16,0 0-8-16,0 0-9 15,0-1 1-15,4-14 4 16,39-33 3-16,-23 25 2 16,3 0-1-16,4-1-5 15,3 0-4-15,6-1-4 16,2-1-3-16,2 2-1 16,2 0-1-16,3 4 3 15,1 2 3-15,-1 2 2 16,3 1 0-16,-7 0-4 15,-14 6-2 1,1 0-2-16,24-5-1 0,3-3-1 16,-4 1 0-16,-8 8-2 0,-4-3 1 15,1 2-1 1,-1 3 2-16,-7-7-1 0,-2 2 2 16,-11-1 2-16,-1-2 4 15,-6 3 15-15,-6 0 6 16,-3-1 18-16,-3 0 5 15,-3-1 4-15,-2-1-2 0,-4 2-12 16,-5 0-11-16,-9 2-18 16,-1 5-6-16,-2 2-6 15,5 4-1-15,7 0-4 16,6 0-5-16,5 2-8 16,2 0-2-16,4 0 0 15,-3-2 3-15,0 0 6 16,0 0 1-16,4 1 1 15,1 1-1-15,4 0-22 16,1 1-26-16,0 0-71 16,27 5-38-16,-28-9-83 15,-5-3-52-15,7-2 195 16</inkml:trace>
  <inkml:trace contextRef="#ctx0" brushRef="#br0" timeOffset="408.71">25295 16292 700 0,'-7'-2'326'15,"2"-2"-114"-15,1 3-60 16,10 1-33-16,5 1-20 0,6 1-36 15,3-4-6-15,4 1-10 16,0 1-4-16,2 1-9 16,4 6-4-16,-5 0-5 15,-1-2 1-15,-5 7 7 16,-5-2 4-16,-5 6 2 16,-6 5 0-16,-5 6-7 15,-5 2-4-15,0 0-9 16,-1-3-6-16,3-4-7 15,1-4-2-15,1 0-3 16,2-4 1-16,0-5-45 16,1-1-32-16,-3-4-90 15,-3-3-67-15,2-1 147 16</inkml:trace>
  <inkml:trace contextRef="#ctx0" brushRef="#br0" timeOffset="1373.37">24587 17173 379 0,'-13'0'227'0,"2"-1"-7"16,1-2-23-16,5 2-38 15,2 1-14-15,2 2-34 16,1-2-12-16,0-1-15 15,0 0-1-15,0 0-2 16,0 0-3-16,5-1-20 16,11-6-11-16,31-22-20 15,-24 9-4-15,3 2 0 16,-1-6 0-16,1 3-2 16,6 5-1-16,-1 1 0 15,1 5-2-15,2 3-2 16,-5 4-3-16,4 4-5 15,2 0-1-15,-4 5-1 0,6 1 1 16,-5 1 5-16,0 2 3 16,1 0 8-16,0 3 2 15,0 0 4-15,-3 0 1 16,0 0-6-16,1-5-2 16,-5 4-1-16,3-3-1 15,0-1-1-15,-6 1 0 16,-3-5-6-16,-8 0 0 0,1-1-3 15,2 2-1-15,5-6-4 16,5-2-1-16,2-2-1 16,5-3-1-16,2-1 1 15,1-1-1-15,-9 3 1 16,-4 2-1-16,-11 5 0 16,-4 1-12-16,-7 3-51 15,-5-1-32-15,-3 2-74 16,-2-4-42-16,-1 0-160 15,2-3 234-15</inkml:trace>
  <inkml:trace contextRef="#ctx0" brushRef="#br0" timeOffset="1681.63">25619 16867 870 0,'1'-3'393'16,"6"4"-142"-16,0 3-96 16,8 5-38-16,3 1-17 15,2 6-44-15,6 0-15 16,-1 0-16-16,-1 0-4 16,1 0-4-16,-4-1 0 0,-3 1-4 15,-4 0 0-15,-12-1-1 16,-1 0 0-16,-12 1-1 15,-3 1-2-15,-2 0-3 16,-3 1-2-16,4-6-1 16,-2-3-1-16,6-1-1 15,1-5-2-15,6 0-16 16,1-2-23-16,1-1-96 16,0-1-77-16,1 0 129 15</inkml:trace>
  <inkml:trace contextRef="#ctx0" brushRef="#br0" timeOffset="2734.01">24657 17295 530 0,'-4'-9'304'16,"0"3"-12"-16,3 3-135 15,-3-1-15-15,3 3-22 16,0 0-24-16,0 0-49 16,0 0-16-16,0 0-12 15,1-1-2-15,1-1 5 16,4-7 2-16,21 0 3 16,34-30-1-16,-16 30-2 15,5 1-1-15,1 5 4 16,-5 1 2-16,-10 2 3 0,-4 3 0 15,-6 4-8-15,1 1-6 16,3 8-6-16,-2 1-2 16,-4 5-3-16,1 4-1 15,1-1-1-15,2 2-1 16,4-4-2-16,1 0 1 16,6-6-1-16,0-3 0 15,-3-2 0-15,-4-1 0 16,-6-3 1-16,1 1-2 0,2-1 2 15,1 0 0-15,1-3 4 16,0 1 2-16,0-1 2 16,1-3 4-16,4 0 0 15,-1-1 0-15,-2-2-1 16,-4-1-3-16,-8 1-2 16,-2 1-1-16,-8 1-3 15,-6 1-26-15,-5-1-70 16,-6 0-47-16,-6-1-193 15,1-2 209-15</inkml:trace>
  <inkml:trace contextRef="#ctx0" brushRef="#br0" timeOffset="3102.26">25871 17273 901 0,'-7'0'363'15,"-1"5"-180"-15,8 3-77 16,5 2-19-16,-4 0-6 0,9 0-46 16,-2-3-9-16,6 2-5 15,3 1 0-15,1 3 3 16,-3 1 0-16,-4 1-7 15,1-3-3-15,-4 0-1 16,1 2 0-16,-7 0 4 16,-5 0 1-16,-10 4 1 15,-3-3-1-15,-1-1-2 16,4 1-1-16,2-7-4 16,1-1-1-16,2-4-8 15,-3-1-3-15,5 0-34 16,0-2-42-16,6-2-135 15,2-5-172-15,-2-9 242 16</inkml:trace>
  <inkml:trace contextRef="#ctx0" brushRef="#br0" timeOffset="3913.39">24595 17422 716 0,'1'-1'337'0,"5"-1"-101"0,6-3-87 16,2 4 3-1,7-4-18-15,-1 0-31 0,8 0-41 16,2-3-12-16,8 7-10 16,0 0-3-16,-1 5-9 15,-4 3-4-15,-7 3-8 16,-3 2-5-16,-11 2-2 15,5-1-2-15,-1 3-2 16,-3-3-1-16,8 1-1 16,-3 2 0-16,3 0 0 15,1 1 1-15,4-2-2 16,-1 0 1-16,2-1-1 16,3-1 0-16,2-1 4 15,3 0 2-15,9-3 8 16,5 0 3-16,-9 1 4 0,-2-3 0 15,-7 4-2-15,-6 2-2 16,4-3-2-16,-2 3-2 16,-3 0-3-16,1-3-2 15,-3 1-1-15,1-1-2 16,-3-1 0-16,0 0-1 16,-5-3-1-16,0 0-1 15,0-3-1-15,-2 0 0 0,2-3-2 16,0 0 0-16,0-2 0 15,2 0-1-15,-8 1 1 16,0 1-13-16,-8 0-76 16,-6-2-54-16,-2 2-209 15,-4 0 217-15</inkml:trace>
  <inkml:trace contextRef="#ctx0" brushRef="#br0" timeOffset="4266.36">25683 17576 899 0,'0'2'419'0,"1"1"-169"15,4 3-111-15,0 4-14 16,5 3-45-16,1 0-24 15,2-1-27-15,1 4-7 16,7 0-8-16,0 3 2 16,1 2 1-16,2-3 2 15,-3-2 3-15,-3-2 0 16,-4-2-5-16,-10-5 1 0,-4 0-2 16,-3 2-3-16,-8-2-1 15,-2 1-2-15,-6 0-8 16,-6-1-2-16,2-2-17 15,4-1-13-15,2-4-51 16,2 0-40-16,4-1-124 16,3-2-143-16,4 1 249 15</inkml:trace>
  <inkml:trace contextRef="#ctx0" brushRef="#br0" timeOffset="18525.16">28579 17342 631 0,'0'-1'334'16,"0"0"-95"-16,0 0-66 16,0 0 1-16,-1-7-57 15,0 1-25-15,-1-1-26 16,-1 1-7-16,0 3-6 15,2 1-6-15,-10-3-12 16,-1 0-8-16,-29-1-15 16,29 13-4-16,3 2-8 15,1 3-2-15,5 4-4 16,5 1-1-16,3 2-1 0,3 1 3 16,4-4 1-16,0-2 0 15,5-3 2-15,-1-4 0 16,3-5 2-16,-2-2 0 15,0-8 2-15,-1-4 1 16,-4-9 3-16,-1-1 2 16,-10-6 4-16,-3 3 1 15,-10 3 7-15,-3 1 3 0,-3 9 1 16,0 0 0-16,-2 10-10 16,-2 3-6-16,6 6-8 15,3 3-3-15,6 1-18 16,6 0-19-16,1-2-60 15,3 2-50-15,6-5-163 16,3-2 196-16</inkml:trace>
  <inkml:trace contextRef="#ctx0" brushRef="#br0" timeOffset="19297.06">28213 17153 798 0,'0'-2'390'0,"0"1"-161"16,0 0-80-16,-2 0-16 16,0 1-56-16,-21 1-19 0,-23 11-18 15,27-4-8-15,3 1-12 16,4 3-4-16,2-1-7 15,3 1-1-15,4-3-1 16,3 0-3-16,7 6-1 16,3 1-2-16,2 2 2 15,1-3 5-15,2-1 18 16,2-2 11-16,0 0 20 16,2 1 4-16,-5-1-3 15,-2 2-7-15,-6-5-13 16,-5 0-5-16,-6 0-5 15,-5-3-2-15,-7 0 0 16,-3-1-3-16,-3-2-7 16,0-3-4-16,-1-1-10 15,3-5-7-15,5-1-59 16,3 2-42-16,12-6-172 16,7 0 172-16</inkml:trace>
  <inkml:trace contextRef="#ctx0" brushRef="#br0" timeOffset="19783.07">28597 17171 832 0,'-7'3'373'0,"3"1"-162"15,1-1-15-15,0-3-28 16,3 0-28-16,0-1-52 0,0 0-21 16,4-11-33-16,8-18-11 15,20-41-14-15,-13 25-3 16,4-13-1-16,0-7-1 16,-3 3-1-16,-1-1 1 15,-2 22 0-15,-4 10 0 16,-6 19 3-16,0 6 4 15,-8 7 2-15,-3 1 0 16,-4 10-6-16,-3-1-6 16,4 1-17-16,1 4-26 15,6-9-84-15,1 1-72 0,4-1 119 16</inkml:trace>
  <inkml:trace contextRef="#ctx0" brushRef="#br0" timeOffset="20175.3">28575 16710 1020 0,'-14'4'457'15,"5"-3"-237"-15,6-4-83 16,3-2-9-16,8-3-59 15,6-3-24-15,10 1-17 0,5 1-5 16,4-1-5-16,3 1 1 16,1 0 5-16,-5 3 2 15,-3 5 0-15,-7-6 3 16,-13 8 3-16,5 2 0 16,-6 1 4-16,1 9 0 15,-3 2 3-15,1 5 2 16,-1 8-1-16,-4-9-4 15,1 0-9-15,9 16-4 16,-9 0-8-16,4-10-2 0,-4-10-5 16,-3-3-3-16,6-5-55 15,-6-3-54-15,1-2-159 16,-1-2-138-16,0 0 250 16</inkml:trace>
  <inkml:trace contextRef="#ctx0" brushRef="#br0" timeOffset="20626.77">28666 17219 802 0,'-20'1'401'15,"2"-1"-128"1,5 5-92-16,5-5-12 0,8 3-56 15,4-3-30-15,14-1-29 16,5-1-7-16,20-3 6 16,10 0 1-16,9-3-9 15,3 3-6-15,2-4-13 16,-5 5-5-16,-5 4-5 16,-8-5-2-16,-16 6-3 15,-11-1-1-15,-11 0-2 16,-5 1-19-16,-10-1-75 15,-4 2-54-15,-6-2-153 16,-1-4-160-16,2-7 294 16</inkml:trace>
  <inkml:trace contextRef="#ctx0" brushRef="#br0" timeOffset="20941.04">29069 16963 982 0,'-2'0'448'16,"8"3"-172"-16,4 3-79 16,6 4-32-16,4 1-41 15,3 4-62-15,2 1-14 0,4 1-21 16,-1 0-6-16,2 1-3 16,-1-3 0-16,-8-2-4 15,-1 3 1-15,-7-1-2 16,-11-1-1-16,0 4 1 15,-5-3-2-15,-8-1-1 16,1 4-1-16,-9-3-4 16,-2-2-5-16,0-1-30 15,2-1-27-15,4-4-62 16,3 1-36-16,3-7-80 16,2-1-65-16,3 0 194 15</inkml:trace>
  <inkml:trace contextRef="#ctx0" brushRef="#br0" timeOffset="21379.49">28561 17369 817 0,'-19'-2'408'0,"15"3"-105"15,3 0-99-15,6 3-51 16,7-1-16-16,16 6-30 15,7 3-9-15,13 3-26 16,10 3-13-16,5 1-20 16,2 1-8-16,-3-3-4 15,-4 0 2-15,-7-3 3 16,-2-1 0-16,-14-2-7 16,-8-4-5-16,-12-3-6 15,-7-3 0-15,-7-1 0 0,-1 4-5 16,-4-4-44-1,3 0-36-15,0 0-95 16,0-2-73-16,-9 1 151 0</inkml:trace>
  <inkml:trace contextRef="#ctx0" brushRef="#br0" timeOffset="21754.15">29087 17420 878 0,'-31'-28'450'15,"30"28"-91"-15,4 4-196 16,3 0-20-16,5 4-32 16,6 3-28-16,4 1-30 15,0 1-12-15,5 2-20 16,-3-1-6-16,-3-1-4 15,-1 1-2-15,-7-5 0 16,-2 0 0-16,-7 0 0 16,-3 1 1-16,-6 0 0 15,-4 1 0-15,-7-3-2 16,0 1-1-16,-2 0-3 16,5-2-2-16,2-1-8 0,1-4-10 15,1 2-25 1,-3-2-19-16,6-2-64 0,1 0-62 15,4-2 118-15</inkml:trace>
  <inkml:trace contextRef="#ctx0" brushRef="#br0" timeOffset="22202.24">28519 17433 700 0,'-1'-3'392'0,"1"0"-24"15,-1 3-186-15,0 0-12 16,0 0-38-16,0 0-28 16,0 0-43-16,-6 14-13 15,-2 10-18-15,-10 30-6 16,14-24-11-16,2-3-3 15,2 0-4-15,4-2-1 16,-2-7-2-16,5 3-2 16,-3-3 0-16,-2 0-1 15,2 0-3-15,-3-6-19 0,1-3-46 16,-3-5-21-16,1-3-63 16,-2 1-31-16,3-2-110 15,0 0-94-15,0-1 243 16</inkml:trace>
  <inkml:trace contextRef="#ctx0" brushRef="#br0" timeOffset="22483.7">28377 17641 728 0,'-3'3'352'0,"1"4"-123"0,2 0-19 15,2 5-45 1,-1 6-27-16,1-1-45 0,3 2-15 16,-3 0-25-16,9-5-9 15,4 0-11-15,-2-3-1 16,8-5-3-16,-7 1 0 16,2-7-3-16,2-2-3 15,-3-5-9-15,0-3-5 16,-4-2-36-16,1-2-48 0,-4-3-185 15,0-2 169-15</inkml:trace>
  <inkml:trace contextRef="#ctx0" brushRef="#br0" timeOffset="23068.97">28538 17177 718 0,'-5'1'334'0,"0"1"-131"16,-1 0-14-16,-3 2-35 15,-2 0-25-15,-26 10-45 16,24-13-18-16,2-5-19 16,-2 2-6-16,-4-6-1 15,4-5-2-15,-6-1-11 16,3-7-5-16,-2-9-10 16,-4-3-2-16,-6-9-3 15,-2-3-2-15,-5 4 0 16,3 2 0-16,8 10-1 15,2 6 0-15,8 7 0 16,2 5-1-16,7 4-3 16,-2 1-1-16,5 5-7 15,2 1-4-15,0 0-8 16,0 0-22-16,0 0-68 16,0 0-40-16,0 0-111 0,0 0-112 15,2 3 247-15</inkml:trace>
  <inkml:trace contextRef="#ctx0" brushRef="#br0" timeOffset="23553.24">28217 16670 831 0,'6'-1'342'0,"-2"2"-201"16,-4-2-10-16,-1 0-24 16,0-1-17-16,-7 2-35 15,-11 0-9-15,-26 0-18 16,29 3-8-16,-2-3-11 15,1 4-2-15,-2 1-4 16,-1 1 0-16,-1 2-1 16,1-3 0-16,7 3-1 0,1-2-1 15,6 4 1-15,-1 2 0 16,3 2 5-16,1 2 4 16,3 2 11-16,1 1 8 15,3-1 11-15,2 0 3 16,-4-1-5-16,6-2-8 15,-6-3-15-15,3 0-5 16,-1-1-4-16,-1 1-2 0,5-2-2 16,-2 1 0-1,1-4-69-15,-2-1-63 0,0-3 81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0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314 151 6073,'0'-2'522,"0"0"0,0 0 0,0 0 0,1 0 0,-1 0 0,1 0 0,-1 0 0,1 0 0,0 0 0,0 0-1,0 1 1,1-3 0,6-16 1669,-7 18-2029,0-1 1,-1 0 0,1 0 0,-1 0 0,0 0 0,0 0 0,0 0 0,0 0 0,0 0 0,-1 0 0,0 0 0,1 1 0,-1-1-1,0 0 1,0 0 0,0 1 0,-1-1 0,1 0 0,-1 1 0,1-1 0,-1 1 0,0 0 0,-4-4 0,2 2-77,-1 0 0,0 1 0,0 0 1,-1 0-1,1 0 0,0 0 0,-1 1 0,0 0 1,0 0-1,1 0 0,-1 1 0,0 0 1,0 0-1,0 1 0,-8 0 0,3 0-57,1 0 1,-1 1-1,1 1 0,-1-1 1,1 2-1,0-1 0,0 2 0,-12 4 1,15-4-26,0 0 0,0 0 0,0 1 1,1 0-1,0 0 0,0 1 0,0-1 1,0 1-1,1 1 0,0-1 0,0 1 0,1-1 1,-5 11-1,5-8-3,0 1 0,1-1 0,0 1 0,0-1 0,1 1 0,0 0 0,1 0 0,0 0 0,1-1 0,1 18 0,2-10 19,0-1 0,1 1 0,1-1-1,0 0 1,2-1 0,-1 1-1,2-1 1,14 22 0,-17-29 7,1-1-1,-1-1 1,1 1 0,0-1 0,1 0 0,-1-1-1,1 1 1,0-1 0,14 7 0,-9-7 36,0 0 0,0 0 0,1-1-1,-1-1 1,25 4 0,-7-4 157,35 1 1,-52-4-129,-1 0 0,1-1 0,0-1 0,-1 0 0,19-6-1,-11-1 388,-15 2-1781,-5 6 1024,0 1-1,0-1 1,0 1-1,0 0 0,-1-1 1,1 1-1,0-1 1,0 1-1,0 0 0,0-1 1,0 1-1,0 0 1,-1-1-1,1 1 0,0 0 1,0-1-1,0 1 1,-2-2-837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5969,'-3'-17'4491,"1"6"-739,2 21-1818,2 27-896,-3 0 0,-7 59 0,-1 7-234,10 70-82,1-149-660,1-1-1,1 0 1,1 0-1,1 0 1,12 29-1,-13-43-13,-5-9-46,0 0-1,0 0 1,0 0-1,0 0 0,0 0 1,0 0-1,0 0 1,0 1-1,0-1 0,0 0 1,0 0-1,0 0 1,1 0-1,-1 0 1,0 0-1,0 0 0,0 0 1,0 0-1,0 0 1,0 0-1,0 0 1,0 0-1,0 0 0,0 0 1,1 0-1,-1 0 1,0 0-1,0 0 0,0 0 1,0 0-1,0 0 1,0 0-1,0 0 1,0 0-1,0 0 0,0 0 1,0-1-1,1 1 1,-1 0-1,0 0 1,0 0-1,0 0 0,0 0 1,0 0-1,4-14 78,4-69 1,0-1 24,-5 68-92,0 1 1,0 0 0,9-19 0,-10 27 3,1 1 1,0 0 0,1 1-1,-1-1 1,1 1-1,0-1 1,10-8 0,-13 12-10,1 1 1,-1 0-1,1-1 1,-1 1-1,1 0 0,-1 0 1,1 0-1,0 0 1,0 0-1,0 1 1,0-1-1,-1 0 1,1 1-1,0-1 1,0 1-1,0 0 1,0 0-1,0 0 1,0 0-1,0 0 1,0 0-1,0 0 0,0 1 1,0-1-1,0 1 1,0-1-1,0 1 1,-1 0-1,1 0 1,0 0-1,2 1 1,3 4 90,0 1 0,0 0-1,-1 0 1,0 1 0,0-1 0,7 15 0,-7-12-12,35 64 367,-2-2-234,-33-63-204,1 1 1,0-1 0,0 0 0,15 14-1,-20-22-28,0 1 1,0 0-1,0 0 0,0-1 0,1 1 0,-1-1 0,0 0 0,1 0 0,-1 0 0,1 0 0,0 0 0,3 0 1,-4-1-83,0 0 0,0 0 0,0 0 1,-1 0-1,1-1 0,0 1 1,0-1-1,0 1 0,-1-1 1,1 0-1,0 1 0,-1-1 0,1 0 1,0 0-1,-1 0 0,1-1 1,-1 1-1,2-2 0,17-18-1718,8-6 707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215 154 8674,'1'-5'713,"3"-10"1461,-1-1-1,1-20 1,-4 32-1858,0 0 0,0 0 1,0 0-1,-1-1 0,0 1 0,1 0 0,-1 0 1,-1 0-1,1 0 0,-1 0 0,1 0 1,-1 1-1,-4-7 0,4 8-238,1 0-1,-1 1 1,1-1 0,-1 1-1,0-1 1,0 1 0,0 0 0,0 0-1,0 0 1,0 0 0,0 0-1,0 0 1,0 0 0,0 1-1,0-1 1,-1 1 0,1-1-1,0 1 1,0 0 0,-1 0 0,1 0-1,0 0 1,0 1 0,-1-1-1,1 0 1,0 1 0,-3 1-1,-2 0-19,0 1 1,0 0-1,0 0 0,0 1 0,1 0 0,-11 8 0,8-4-41,0 0 0,0 0 0,1 1 1,0 0-1,1 1 0,0-1 0,-9 17 0,13-20-15,0-1-1,1 1 0,0 0 0,0 0 0,0 0 0,0 0 0,1 1 1,0-1-1,1 0 0,-1 0 0,1 1 0,1-1 0,-1 0 1,1 1-1,3 11 0,-4-16-5,1-1 0,-1 1 1,1 0-1,-1-1 0,1 1 0,0-1 0,0 1 1,0-1-1,0 0 0,0 1 0,0-1 0,0 0 1,0 0-1,1 0 0,-1 1 0,0-1 0,1-1 1,-1 1-1,1 0 0,-1 0 0,1 0 1,0-1-1,-1 1 0,1-1 0,-1 1 0,1-1 1,0 0-1,0 0 0,-1 1 0,1-1 0,0 0 1,-1-1-1,1 1 0,0 0 0,-1 0 0,1-1 1,2 0-1,12-4-11,-1-1 1,0-1-1,-1 0 0,0-1 1,17-12-1,-17 11 23,0 0 0,1 1-1,0 1 1,0 0 0,16-5 0,-30 12-4,0-1 1,0 1-1,0 0 1,-1 0-1,1 0 1,0 0 0,0 0-1,0 0 1,0 0-1,-1 0 1,1 0-1,0 0 1,0 0 0,0 0-1,-1 1 1,1-1-1,0 0 1,0 1-1,-1-1 1,1 1 0,0-1-1,0 1 1,-1-1-1,1 1 1,-1-1-1,1 1 1,0-1 0,-1 1-1,1 0 1,-1-1-1,1 1 1,-1 0-1,0 0 1,1-1 0,-1 1-1,0 0 1,0 0-1,1 0 1,-1-1-1,0 1 1,0 0 0,0 0-1,0 1 1,1 5 17,-1 1 1,0-1 0,-1 0 0,-1 8-1,1-7-32,1-2 58,-1 19-776,1-24 641,0 0 1,0 0-1,0 0 0,0 0 0,0 0 1,1 0-1,-1 0 0,0-1 0,1 1 0,-1 0 1,1 0-1,-1 0 0,1-1 0,-1 1 1,1 0-1,0 0 0,-1-1 0,1 1 0,0-1 1,-1 1-1,1-1 0,1 2 0,0-2-37,0 1-1,0-1 1,0 1-1,0-1 0,0 0 1,4 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13 8450,'-2'-1'616,"1"0"1,-1-1-1,1 1 1,-1 0-1,0 0 0,1 0 1,-1 0-1,0 1 1,0-1-1,0 0 0,0 1 1,1-1-1,-1 1 1,-4-1-1,5 1-421,-1 1 1,1-1-1,0 0 0,-1 0 0,1 1 0,-1-1 1,1 1-1,0-1 0,-1 1 0,1 0 1,0-1-1,0 1 0,-1 0 0,0 1 0,-2 2 187,-1 1 0,1 0 0,-4 6 0,-3 3 60,8-10-342,-1 1-1,1 0 1,-1 1 0,2-1-1,-1 0 1,0 1 0,-2 9-1,4-11-78,0 0-1,1-1 0,-1 1 1,1 0-1,0 0 0,0 0 1,0 0-1,0 0 0,1 0 0,-1-1 1,1 1-1,0 0 0,2 5 1,0-3-13,0 0 0,1-1 1,-1 1-1,1-1 0,0 0 1,0 0-1,1 0 0,-1-1 1,1 1-1,7 4 0,6 3 103,34 17-1,5 4 345,-55-32-412,0 0 0,0 1 0,0-1 0,0 1 0,-1 0 0,1 0 0,0-1 0,-1 1 0,1 0 0,-1 0 0,0 1 0,2 3 0,-3-6-25,1 1 1,-1 0 0,0-1-1,0 1 1,0 0 0,0 0 0,0-1-1,0 1 1,0 0 0,0-1-1,0 1 1,-1 0 0,1-1-1,0 1 1,0 0 0,0-1-1,-1 2 1,0-1 0,0 0-1,0 0 1,0 0 0,0 0-1,0 0 1,0 0-1,0-1 1,0 1 0,0 0-1,0-1 1,0 1 0,-2 0-1,-10 4-7,0-1-1,0 0 1,0-1 0,-1-1-1,1 0 1,-25 1 0,35-3-162,-1 0-1,1-1 1,0 1 0,0 0 0,0-1 0,-6-2-1,8 3 44,0 0 0,0-1 0,1 1 0,-1 0 0,0-1 0,0 1 0,1-1-1,-1 0 1,1 1 0,-1-1 0,1 1 0,-1-1 0,1 0 0,-1 1 0,1-1-1,-1 0 1,1 0 0,0 1 0,-1-1 0,1 0 0,0 0 0,0 1 0,-1-1-1,1 0 1,0 0 0,0 0 0,0 0 0,0 1 0,0-1 0,1-2 0,-1 2-70,0-1 0,1 1 1,-1 0-1,0-1 1,1 1-1,0-1 1,-1 1-1,1 0 0,0-1 1,0 1-1,-1 0 1,1 0-1,2-2 1,5-4-280,0 1 1,11-6 0,-19 12 454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9026,'8'9'4201,"-1"5"-2057,1 18-551,-5 12 7,-2 22-640,-2 4-256,6 12-304,1-6-88,7-12-191,8-7-65,5-16-56,1-7-16,-3-14-505,-8-9-455,-6-13-1784,-2-6 1711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 8058,'-16'-11'4065,"10"1"-1153,10 0-1087,11 6-25,15 0-488,7 4-288,15 0-407,-4 4-153,-3 5-248,5 4-272,-6-2-952,10-1-609,-2-10-1624,-4-3-1375,7-9 2975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4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 5049,'-5'-1'617,"3"0"246,0 1 1,1-1-1,-1 1 1,0 0-1,0 0 1,1 0-1,-3 0 1,3 0-695,1 0-1,-1 1 1,1-1 0,-1 0 0,1 0 0,-1 1-1,1-1 1,-1 0 0,1 1 0,-1-1 0,1 0-1,0 1 1,-1-1 0,1 0 0,0 1 0,-1-1-1,1 1 1,0-1 0,0 1 0,-1-1 0,1 1-1,0-1 1,0 1 0,0-1 0,0 1 0,0-1-1,0 1 1,-1 0 0,-23 164 4571,19-136-4498,1 1 0,2-1 0,2 49 0,0-74-233,1 1 0,-1-1 1,1 1-1,0-1 0,0 1 0,0-1 1,1 0-1,-1 1 0,1-1 0,0 0 1,0 0-1,1 0 0,2 4 0,-5-8-12,1 0 0,-1 1 0,0-1-1,0 0 1,0 0 0,0 1 0,0-1 0,0 0-1,1 0 1,-1 0 0,0 0 0,0 1 0,0-1-1,1 0 1,-1 0 0,0 0 0,0 0 0,1 1-1,-1-1 1,0 0 0,0 0 0,0 0 0,1 0-1,-1 0 1,0 0 0,1 0 0,-1 0 0,0 0-1,0 0 1,1 0 0,-1 0 0,0 0 0,0 0-1,1 0 1,-1 0 0,0 0 0,0 0 0,1 0-1,-1-1 1,0 1 0,0 0 0,0 0 0,1 0-1,-1 0 1,0 0 0,0-1 0,0 1-1,1 0 1,-1 0 0,0 0 0,0-1 0,0 1-1,0 0 1,0 0 0,1-1 0,-1 1 0,0 0-1,0 0 1,0-1 0,0 1 0,0 0 0,0 0-1,0-1 1,3-18-287,-3 16 325,0-1-55,1-1-1,0 0 1,0 1 0,0-1-1,1 1 1,2-7-1,-4 10 20,0 1-1,1-1 1,-1 1-1,0-1 0,0 1 1,1 0-1,-1-1 1,0 1-1,0-1 1,1 1-1,-1 0 0,0-1 1,1 1-1,-1 0 1,1-1-1,-1 1 1,0 0-1,1 0 0,-1-1 1,1 1-1,-1 0 1,1 0-1,-1 0 1,1-1-1,-1 1 1,1 0-1,-1 0 0,1 0 1,-1 0-1,1 0 1,-1 0-1,1 0 1,-1 0-1,1 0 0,-1 1 1,1-1-1,-1 0 1,1 0-1,-1 0 1,1 0-1,-1 1 0,0-1 1,1 0-1,-1 1 1,1-1-1,-1 0 1,0 1-1,1-1 0,-1 0 1,0 1-1,1-1 1,-1 0-1,0 1 1,0-1-1,1 2 1,7 8-16,1 0 1,0 0 0,1-1-1,0 0 1,21 14 0,-23-18 7,0-1 0,1 1 0,-1-2 1,1 1-1,0-1 0,1 0 0,-1-1 1,0 0-1,12 0 0,-4-1 1,1-1 1,-1 0-1,0-2 1,0 0-1,0-1 0,0-1 1,-1 0-1,1-1 0,-1-1 1,26-13-1,-32 13 17,0 0 0,0-1 0,0 0 0,-1 0 0,0-1 0,-1 0 0,9-10 0,-12 11 13,1 0 0,-2-1 0,1 1 0,-1-1 0,-1 0 0,1 0 0,-1 0 0,0 0 0,-1 0 0,2-13 0,-3 17-1,-1 0 1,1 0-1,-1 0 1,0 0-1,0 0 1,0 0-1,-1 0 1,0 0-1,1 0 1,-1 0-1,-1 0 1,1 0-1,0 0 1,-1 1-1,0-1 1,0 1-1,0-1 1,0 1-1,-1 0 1,1-1-1,-1 1 1,0 0-1,0 1 1,0-1-1,0 1 1,0-1-1,-1 1 1,1 0-1,-1 0 1,0 0-1,1 1 1,-1-1-1,0 1 1,0 0-1,0 0 1,0 0-1,0 1 1,-6-1-1,7 1 9,0-1 0,0 1 0,0 0 0,-1 1 0,1-1 0,0 1 0,0-1 0,0 1 0,0 0 0,0 0 0,0 0 0,1 0 0,-1 1-1,0-1 1,1 1 0,-1 0 0,0-1 0,1 1 0,0 0 0,0 1 0,-1-1 0,1 0 0,0 1 0,1-1 0,-1 1 0,0-1 0,1 1 0,-3 5 0,2-2 5,0 1 0,0-1 0,1 0 0,-1 1 1,1-1-1,1 0 0,-1 1 0,1-1 0,0 1 1,1 0-1,-1-1 0,1 0 0,1 1 0,-1-1 1,1 0-1,0 1 0,3 5 0,-2-6-31,1 1-1,-1-1 0,1 0 1,0 0-1,1-1 1,-1 1-1,1-1 0,0 0 1,1 0-1,-1-1 1,1 1-1,0-1 0,0-1 1,0 1-1,11 4 1,-4-4-281,0 0 1,1 0 0,0-2 0,23 3-1,58-3-1597,-12-5 895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214 168 4617,'6'-3'1187,"0"-1"0,0 1-1,-1-1 1,1 0 0,-1-1 0,7-7-1,-7 6-653,-1 1-1,1-1 0,-1 0 0,-1-1 0,1 1 0,-1 0 0,-1-1 0,1 0 0,2-12 0,-4 17-448,-1 1 0,1-1 0,-1 0 0,0 1 0,0-1 0,0 0 0,0 0 0,0 1 0,0-1 0,0 0 0,0 0 0,-1 1 0,1-1 0,-1 0 0,1 1 0,-1-1 0,0 1 0,1-1 0,-1 1 0,0-1 0,0 1 0,0-1 0,0 1 0,-1 0 0,1 0 0,0-1 0,0 1 0,-1 0 0,1 0 0,-1 0 0,1 0 0,-1 1 0,1-1 0,-1 0 0,-1 0 0,-5-1-17,0 1 0,0-1 0,0 1 0,0 1 0,0 0 0,-1 0 0,1 0 0,0 1 0,0 0 0,0 1 1,1 0-1,-1 0 0,0 1 0,-10 4 0,4 0-57,1-1 1,0 2-1,1 0 0,0 0 1,0 1-1,-21 21 0,30-26-18,0-1 0,-1 1 0,1 0 0,0 0-1,1 0 1,-1 1 0,1-1 0,0 1 0,0-1-1,0 1 1,-1 5 0,3-6 1,-1-1-1,1 0 1,0 0-1,0 0 1,1 0-1,-1 0 1,0 1-1,1-1 1,0 0 0,0 0-1,0 0 1,0 0-1,0-1 1,1 1-1,-1 0 1,1 0-1,0-1 1,3 4-1,2 2 7,0-1 0,0 0-1,1 0 1,0-1 0,0 0 0,0-1-1,1 0 1,0 0 0,13 5-1,12 2 107,46 11 0,-19-6 156,-60-17-257,4 1 64,0 1 0,0-1 0,-1 1-1,1 0 1,0 0 0,-1 1 0,1-1 0,7 7 0,-12-9-53,0 1 0,1-1 0,-1 0 0,0 1 1,1-1-1,-1 0 0,0 1 0,1-1 1,-1 1-1,0-1 0,0 0 0,0 1 0,1-1 1,-1 1-1,0-1 0,0 1 0,0-1 1,0 1-1,0-1 0,0 1 0,0-1 0,0 1 1,0-1-1,0 1 0,0-1 0,0 1 1,0-1-1,0 1 0,0-1 0,-1 0 0,1 1 1,0-1-1,0 1 0,0-1 0,-1 1 1,1-1-1,0 0 0,-1 1 0,1-1 0,0 0 1,-1 1-1,1-1 0,-1 0 0,0 1 0,-2 1 44,1-1-1,-1 1 0,-1-1 0,1 0 0,-3 1 1,3-1-34,-20 6-141,-1-1 1,0-2-1,1 0 1,-2-1 0,-36-2-1,60-1-31,-1 0-1,1 0 0,0 0 1,-1 0-1,1 0 0,0 0 0,0-1 1,-1 1-1,1-1 0,0 1 1,-2-2-1,3 2 63,-1 0-1,1-1 1,0 1 0,0 0-1,0 0 1,-1-1 0,1 1-1,0 0 1,0 0 0,0-1-1,0 1 1,0 0-1,-1-1 1,1 1 0,0 0-1,0-1 1,0 1 0,0 0-1,0-1 1,0 1 0,0 0-1,0-1 1,0 1 0,0 0-1,0-1 1,1 1 0,-1 0-1,0-1 1,2-2-434,0-1 1,0 1-1,1 0 1,-1 0-1,1 0 0,3-2 1,-6 5 514,27-25-1314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8650,'1'0'324,"1"0"0,0 0 0,-1 0 0,1 0 0,0 0 0,-1 1 0,1-1 1,-1 1-1,1-1 0,0 1 0,-1 0 0,1 0 0,-1-1 0,0 1 0,1 0 0,-1 0 0,0 1 0,3 1 1,-3-1 22,1 1 0,0-1 1,-1 1-1,0 0 1,1-1-1,-1 1 0,0 0 1,-1 0-1,1 0 1,0 3-1,0 7 510,0 1-1,-1-1 1,-3 25 0,3-33-723,-13 61 1065,6-34-919,12-44-353,-1 0-1,11-19 1,7-17-84,5-14 53,-25 57 102,0 0 1,0 0 0,0 1 0,1-1-1,0 1 1,0-1 0,3-3 0,-5 7 2,0 0 0,0-1 1,0 1-1,1 1 0,-1-1 1,0 0-1,0 0 0,1 0 0,-1 1 1,0-1-1,1 0 0,-1 1 1,1-1-1,-1 1 0,0 0 1,1 0-1,-1-1 0,1 1 1,-1 0-1,1 0 0,-1 0 0,1 0 1,-1 1-1,1-1 0,-1 0 1,1 1-1,-1-1 0,2 1 1,-1 0 7,0 0 0,-1 0 0,1 0 0,-1 1 0,1-1 0,-1 0 0,1 1 0,-1-1 0,0 0 0,1 1 0,-1 0 0,0-1 0,0 1 0,0 0 0,0 0 0,-1-1 0,1 1 0,0 2 0,1 5 64,0 0 0,2 16 0,-2-6 23,0-11-60,-1 1 0,2 0 0,3 9 0,-5-15-36,0-1 0,0 0 0,0 0 0,0 0 0,0 0 0,1 0 0,-1 0 0,0 0 0,1 0 0,0-1 0,-1 1 0,1 0 0,0-1 0,0 1 0,0-1 0,0 0 0,3 2 0,-4-3-16,0 0-1,0 0 0,0 1 0,0-1 1,0 0-1,0 0 0,0 0 0,0-1 0,0 1 1,0 0-1,0 0 0,0 0 0,0-1 1,0 1-1,0 0 0,-1-1 0,1 1 1,0-1-1,0 1 0,0-1 0,-1 0 0,1 1 1,0-1-1,0 0 0,-1 1 0,2-2 1,1-2-145,0-1 1,0 1 0,3-9-1,-2 6 18,7-15-260,-1 4 232,0-1 1,13-17-1,-23 36 171,0 0 1,0 0-1,0 0 0,0-1 1,0 1-1,0 0 0,0 0 1,1 0-1,-1 0 0,0-1 1,0 1-1,0 0 0,0 0 1,0 0-1,0 0 0,1 0 1,-1-1-1,0 1 0,0 0 1,0 0-1,0 0 0,1 0 1,-1 0-1,0 0 0,0 0 1,0 0-1,0 0 0,1 0 1,-1 0-1,0 0 0,0 0 1,0 0-1,1 0 0,-1 0 1,0 0-1,0 0 0,0 0 1,1 0-1,-1 0 0,0 0 1,0 0-1,0 0 0,0 0 1,1 0-1,-1 0 1,0 0-1,0 1 0,0-1 1,0 0-1,1 0 0,2 11 56,-2-9-41,1 8 86,0-1 0,1 1 0,1-1 0,-1 0 0,10 16 0,-10-21-68,0 0 0,0-1 0,0 1 0,0-1 0,0 0 0,1 1 0,0-1 0,-1-1 0,1 1 0,0-1 0,1 1 0,-1-1 0,0 0 0,8 2 1,0-1-9,0-1 0,0 0 1,1 0-1,-1-2 0,0 1 1,0-1-1,17-3 0,-9 0-7,0-1-1,0-1 0,33-12 1,-43 13-13,0-1 0,0 0 0,0 0 0,-1-1 1,1 0-1,-1-1 0,-1 0 0,1-1 1,-1 0-1,13-16 0,-18 20-4,0 0 0,0-1-1,-1 1 1,1 0 0,-1-1 0,0 1 0,-1-1 0,3-9 0,-3 12-3,-1-1 1,0 1-1,1 0 1,-1-1-1,0 1 1,-1 0-1,1-1 1,0 1 0,-1 0-1,1-1 1,-1 1-1,0 0 1,1 0-1,-1 0 1,0 0-1,-1 0 1,1 0 0,0 0-1,0 0 1,-3-3-1,2 3 4,0 0 0,0 0-1,-1 0 1,1 0 0,-1 1-1,1-1 1,-1 1 0,0-1-1,1 1 1,-1 0 0,0 0-1,0 0 1,0 0 0,0 0 0,0 1-1,0 0 1,0-1 0,0 1-1,0 0 1,0 0 0,0 1-1,0-1 1,0 1 0,0-1-1,1 1 1,-1 0 0,0 0-1,0 0 1,0 1 0,1-1-1,-6 4 1,4-2 33,-1 0 1,1 1-1,-1-1 0,1 1 0,0 0 0,1 1 1,-1-1-1,1 1 0,0 0 0,0-1 0,0 1 0,0 0 1,1 1-1,0-1 0,0 0 0,-1 8 0,2-8 46,0 1 0,1 0 0,0 0 0,0 0 0,0 0-1,1 0 1,-1-1 0,1 1 0,3 9 0,-3-12-48,0-1 0,0 0 0,0 1 1,1-1-1,-1 0 0,1 0 0,-1 0 1,1 0-1,0 0 0,-1 0 0,1 0 0,0 0 1,0-1-1,0 1 0,1-1 0,-1 1 1,0-1-1,1 0 0,-1 0 0,0 0 1,1 0-1,-1-1 0,1 1 0,3 0 0,7 0 37,0 0 0,1-1-1,-1-1 1,0 0 0,0-1-1,0 0 1,0-1 0,13-5-1,-9 0 59,-15 7-117,-8 4-243,5-2 934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7370,'-1'2'4048,"4"7"-359,-2 6-1192,-1 16-537,-4 9-383,-5 13-649,3 8-200,6 0-312,3-8-152,13-16-208,4-9-48,2-20-184,2-8-272,-4-13-872,-1-7-689,-1-9 1193</inkml:trace>
  <inkml:trace contextRef="#ctx0" brushRef="#br0" timeOffset="1">230 0 8154,'8'25'4681,"-5"-3"-600,-1 13-2153,1 7-40,-1 13-823,-1 1-305,7 5-328,-1-3-120,4-11-192,0-10-88,4-15-472,-2-7-352,3-13-1073,-5-7-767,7-11 1656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33:52.00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2831 6350 703 0,'4'-7'334'0,"3"0"-118"0,5 1-20 16,0 1-2-16,5 2-23 15,3 3-24-15,-1 1-17 16,4 3-31-16,1 2-13 16,0 2-27-16,3 0-14 15,0 4-21-15,-3-1-6 16,-3 2-8-16,-3-2-1 16,-10-2-1-16,2 1 2 15,-7-5 1-15,-3 2 2 16,0 0 1-16,-1-3-1 0,-4-3-3 15,2 7-5-15,-4-7-30 16,2 1-34-16,0-2-159 16,2-12 143-16</inkml:trace>
  <inkml:trace contextRef="#ctx0" brushRef="#br0" timeOffset="702.42">2999 6336 545 0,'-50'17'334'16,"42"-20"-55"-16,1 0-62 15,2 0-36-15,-1 0-47 0,4 0-19 16,2 2-29 0,0 1-9-16,0 0-18 15,0 0-8-15,0 0-2 0,0 0 1 16,5 22-1-16,13 36 0 16,-16-15-1-16,3 7-3 15,-1 14-8-15,5-1-5 16,-3 5-14-16,5-1-6 15,0-6-4-15,-3 1-2 16,3-11 1-16,-9-6-1 0,-2-11 0 16,0-7 1-1,0-9-4-15,5-3-14 0,-1-8-73 16,-2-10-70-16,-1-15-227 16,6-10 238-16</inkml:trace>
  <inkml:trace contextRef="#ctx0" brushRef="#br0" timeOffset="1032.21">2930 6420 902 0,'-2'-13'419'0,"1"5"-175"15,2 0-37-15,-1 6-55 16,7 2-37-16,8 0-39 15,-4 1-16-15,3 1-10 16,0 0-5-16,-1 1-15 0,7 1-6 16,6 1-10-16,2 2-4 15,2-1-2-15,-2 2 0 16,-6 3-2-16,-4 1 2 16,-8 6 5-16,-6 2 3 15,-8 2 9-15,-6-1 0 16,-11 0-1-16,-3-3-1 15,-1-1-7-15,-2 3-1 0,6-6-5 16,1-1-3-16,-3-5-9 16,5-6-27-16,3-2-72 15,5-5-58-15,16 2-166 16,2-1-180-16,14 4 325 16</inkml:trace>
  <inkml:trace contextRef="#ctx0" brushRef="#br0" timeOffset="1359.89">3251 6443 768 0,'5'-4'385'0,"4"3"-134"16,2-2-19-16,1 4-49 16,2 4-43-16,2 9-40 0,-3 7-21 15,-1-1-21-15,-2 6-7 16,-3-5-11-16,1 0-4 15,-5-1-9-15,-1-7 2 16,-6-5 7-16,-3-3 4 16,1-5 1-16,-2 0-4 15,4-3-14-15,-2-4-8 16,1-8-10-16,2-5-3 16,4-6-5-16,5 2-2 0,7-4-3 15,3 3-1 1,5 4-1-16,-3 0 1 0,1 9-39 15,3 3-64-15,-7 2-224 16,-1 1 216-16</inkml:trace>
  <inkml:trace contextRef="#ctx0" brushRef="#br0" timeOffset="1714.65">3591 6442 1025 0,'-5'7'495'16,"-5"-1"-220"-16,3 1-60 16,2 4-54-16,1-1-70 15,-1 4-25-15,2 3-38 16,5 2-8-16,4 1-7 0,7 1-5 16,4-3-7-16,-3-5-1 15,9-2-2-15,3-4 1 16,1-7 1-16,0-8 0 15,-4-7 7-15,-4 0 3 16,-8-7 10-16,-7-1 5 16,-11-1 5-16,-3 2 0 0,-7 2-7 15,0 4-3-15,2 6-8 16,-2-1-4-16,3 5-10 16,2 5-8-16,2 2-64 15,6 6-52-15,4 1-150 16,6 0-189-16,12 6 301 15</inkml:trace>
  <inkml:trace contextRef="#ctx0" brushRef="#br0" timeOffset="2056.17">3842 6459 740 0,'7'6'358'0,"-7"0"-125"16,1-3-5-16,-2 12-57 15,-2 0-42-15,3 3-65 16,-1 4-27-16,9-5-19 0,0-3-4 16,7-3-2-16,7-2-1 15,0-4 3-15,4-5 2 16,-3-7 2-16,-5-4 0 16,-4-6 2-16,-4 2 1 15,-4-4 5-15,2 3 10 16,-5 1 18-16,-3-2 8 15,-6 6 13-15,-5 0-6 16,-8 4-18-16,5 6-10 0,-11 3-22 16,-3 3-9-16,4 4-14 15,-2-2-10-15,16 6-23 16,10 4-43-16,13 4-136 16,12-1-115-16,17-3 195 15</inkml:trace>
  <inkml:trace contextRef="#ctx0" brushRef="#br0" timeOffset="2364.15">4267 6241 1145 0,'-19'-5'521'0,"-4"5"-234"15,2 5-81-15,5 3-66 16,3 2-50-16,5 9-53 0,5 4-19 15,5 8-19-15,5 6-1 16,6 10 2-16,2 1 0 16,4 9 5-16,3 1-1 15,2 0 0-15,-1 1 0 16,-4-5 0-16,-2-5 2 16,-8-6 1-16,-6-8 3 15,-3-13-65-15,-8-7-46 0,-2-11-158 16,-2-11-127-16,-5-17 245 15</inkml:trace>
  <inkml:trace contextRef="#ctx0" brushRef="#br0" timeOffset="2504.09">4143 6614 672 0,'-1'-17'396'16,"3"4"-71"-16,12 6-96 16,8 4-26-16,10 3-54 15,6 0-14-15,12 1-36 16,3 0-16-16,-1-1-26 15,-5 2-13-15,-11-1-28 16,-6 1-34-16,-7 5-178 16,-7-2 141-16</inkml:trace>
  <inkml:trace contextRef="#ctx0" brushRef="#br0" timeOffset="3027.57">2779 6895 929 0,'-22'7'399'16,"8"1"-266"-16,8-3 18 16,5 2-17-16,4-7-59 15,6-1-15-15,8-4-10 16,3-2 4-16,18 6 1 15,7-4-5-15,10 4-20 16,10 0-5-16,12-1-9 16,3 0-4-16,28 3-4 15,6 1-3-15,13 2-2 0,8 6-1 16,2-3-1-16,3 2 1 16,-6 0 0-16,2-2 0 15,-13 2 0-15,-11 0 1 16,-16-1 2-16,-15 0 15 15,-28 0 17-15,-1-2 4 16,-18-3 6-16,-10-1-13 0,-11-2 13 16,-12-2 8-16,-15 0-85 15,-6-3-61-15,-9 0-374 16,0-6 294-16</inkml:trace>
  <inkml:trace contextRef="#ctx0" brushRef="#br0" timeOffset="8203.84">6650 6327 620 0,'-53'10'340'15,"42"-14"-48"-15,1 1-30 16,3 0-22-16,3 2-33 16,0 1-45-16,2-1-19 15,2 1-29-15,-2-1-21 16,1 1-40-16,1 0-17 0,0 0-25 15,17 1-4-15,50 2 0 16,-26-4-1-16,10-1-2 16,2-2 0-16,2 1-1 15,1 1 0-15,-16 0 0 16,-8 2 0-16,-13 2-44 16,-14-2-45-16,-4 2-122 15,1-1-99-15,-3-1 190 16</inkml:trace>
  <inkml:trace contextRef="#ctx0" brushRef="#br0" timeOffset="8449.99">6680 6473 549 0,'-11'8'358'0,"7"-7"33"15,2 4-118-15,3-6-61 0,-1 1-36 16,0 0-53-16,4 0-16 15,20 0-26-15,32 1-13 16,-16-2-27-16,3 1-8 16,6 1-16-16,1-1-6 15,-14 0-4-15,-3 7-1 16,-10-6-1-16,-4 4 0 16,-4-5 2-16,-2 1-34 15,-7-1-116-15,-6-3-97 0,0-1 134 16</inkml:trace>
  <inkml:trace contextRef="#ctx0" brushRef="#br0" timeOffset="8854.73">6792 6143 1011 0,'2'-3'425'0,"2"2"-247"15,5 1 5-15,3-3-57 16,2-2-24-16,8 5-37 16,-2-1-12-16,7 3-13 15,1 7-4-15,0 4-13 16,1 3-4-16,-4 6-4 0,-1 1-1 16,-2 1-2-16,4 2-2 15,0 2-1-15,-4 4 0 16,-2 1 1-16,-8-1 2 15,-9-2 9-15,-3 0 6 16,-11 0 7-16,-5-1 1 16,-6 1-3-16,0-5-4 15,-4-3-8-15,3-1-5 0,5-6-4 16,3-2-3-16,5-5-5 16,1 0 0-16,2-4-10 15,0-1-26-15,7-3-62 16,-1 0-37-16,3-1-116 15,-2 0-89-15,0 0 220 16</inkml:trace>
  <inkml:trace contextRef="#ctx0" brushRef="#br0" timeOffset="19165">7774 6039 498 0,'-3'-4'293'15,"0"1"-64"-15,2 2-52 16,0 0-10-16,0-1-49 15,1 1-18-15,3 1-18 16,26 10-2-16,45 31-16 16,-28-7-6-16,-3 1-12 15,-5 3-6-15,-6 1-8 16,-7 0-2-16,-6 5 6 0,-4-1 6 16,-15 2 19-1,-6 2 5-15,-14-1 4 0,-4 0-3 16,-8-4-17-16,-6-5-8 15,-4-5-16-15,1-5-7 16,1-7-10-16,7-5-3 16,10-8-55-16,6-5-47 15,15-5-161-15,5-4-157 16,14-4 261-16</inkml:trace>
  <inkml:trace contextRef="#ctx0" brushRef="#br0" timeOffset="19703.08">9590 6221 721 0,'-3'-5'391'15,"0"-1"-131"-15,2 6-41 16,0 1-1-16,-1-1-77 15,2 0-24-15,-1 17-26 16,-2 43-10-16,2-12-23 16,1 1-16-16,4 0-24 15,5-6-8-15,10-10-8 16,-1-4-2-16,4-11-3 16,0-1 0-16,-3-15-16 15,-2-2-34-15,-4-13-133 16,-4-8-134-16,-6-6 193 15</inkml:trace>
  <inkml:trace contextRef="#ctx0" brushRef="#br0" timeOffset="20093.8">9420 6273 856 0,'-7'2'423'0,"6"1"-178"15,5 3-92-15,13-1-17 16,-2 3-52-16,9-3-6 0,8-2-28 15,4 0-12-15,8-3-20 16,0 1-5-16,0 1-5 16,-2-1-2-16,-1 5-1 15,-8-3 1-15,-2 2 0 16,-2 2 0-16,-11 1 1 16,1 0-1-16,-6 4 1 15,-6 0 2-15,-1 6 9 16,-4-3 11-16,-2 3 20 15,0-2 4-15,0-2 4 16,3 0-6-16,0-9-8 16,-3-5-4-16,0-1-7 15,-1 0-6-15,0 0-12 16,0 0-4-16,1-3-7 16,-2-9-4-16,2-1-4 0,5-31-12 15,1 35-49-15,5-2-33 16,-3 3-125-16,2 1-94 15,3-1 201-15</inkml:trace>
  <inkml:trace contextRef="#ctx0" brushRef="#br0" timeOffset="20341.18">10128 6356 357 0,'9'5'229'0,"-3"0"23"15,1-4-13-15,-1 4-10 16,0 0-7-16,-3 2-25 16,0 2-17-16,0 2-33 15,-1 2-18-15,1 0-31 16,-1 2-16-16,0-7-31 16,1 2-15-16,-2-7-21 15,-1-1-5-15,0-2-22 16,0-2-33-16,0 1-91 15,-1 0-79-15,0 0 129 16</inkml:trace>
  <inkml:trace contextRef="#ctx0" brushRef="#br0" timeOffset="20512.78">10098 6154 828 0,'-4'-3'466'0,"0"3"-84"16,3-3-171-16,1 3-16 15,0 0-80-15,0 0-34 16,0 0-45-16,4 2-4 16,6 3-184-16,6 3 117 15</inkml:trace>
  <inkml:trace contextRef="#ctx0" brushRef="#br0" timeOffset="20840.18">10394 6255 1252 0,'2'7'493'0,"-2"3"-335"16,1 3-28-16,9 4-23 16,3 3-36-16,-1 0-35 15,0-1-5-15,-2 3-3 16,-3-5 0-16,3-2-4 15,-1-1-2-15,2-5-4 16,-5-7 2 0,0 1 9-16,5 1 4 0,0-4 1 0,-5-8-3 15,0-4-12-15,-1-4-5 16,1-5-9-16,4 0-4 16,3 0-12-16,3 0-33 15,-3 4-119-15,-1 3-103 16,-1 4 157-16</inkml:trace>
  <inkml:trace contextRef="#ctx0" brushRef="#br0" timeOffset="21057.26">10741 6266 1208 0,'37'19'513'0,"-36"-7"-265"15,2 3-62-15,-2 1-41 16,1 3-53-16,2-5-69 16,0-1-12-16,3-3-11 15,-1-5-9-15,-1-2-95 16,-2-3-62-16,-3-6-203 16,0-1 218-16</inkml:trace>
  <inkml:trace contextRef="#ctx0" brushRef="#br0" timeOffset="21181.03">10703 6160 799 0,'1'-1'374'0,"2"4"-162"0,4 1-41 16,3 2-63-16,0 2-47 16,7-2-37-16,5 3-64 15,7 0 31-15</inkml:trace>
  <inkml:trace contextRef="#ctx0" brushRef="#br0" timeOffset="21613.73">11172 6266 1229 0,'-6'-2'535'0,"-3"-3"-297"16,-1-1-25-16,-1-2-77 15,-1 2-43-15,-3 1-42 16,-3 3-14-16,0 4-21 16,-1 6-9-16,4 6-11 15,6 6-6-15,0 5-2 16,5 1 1-16,6-3-2 0,3-1 1 16,6-11 0-16,4-1 1 15,2-8 3-15,2-5 3 16,4-7 3-16,-4-8 1 15,1-7 1-15,-2-1 3 16,-3 2 2-16,-1 5 2 16,-5 8 12-16,-4 6 5 0,-2 5 10 15,-2 1 3 1,-1-1-2-16,0 0-6 0,0 10-7 16,2 11-5-16,7 26-9 15,-1-29-3-15,0-4-5 16,0-6-2-16,-1-2-72 15,-2-6-64-15,1-10-95 16,2-5 124-16</inkml:trace>
  <inkml:trace contextRef="#ctx0" brushRef="#br0" timeOffset="21848.52">11418 6039 1359 0,'6'22'562'0,"-4"1"-346"16,2 7-14-16,1 4-51 0,4 3-45 15,-4 0-54-15,9 2-15 16,-10-4-18-16,5-3-3 16,-6-6-7-16,-3-8-3 15,3-7-32-15,-3-3-40 16,5-5-104-16,-3-2-77 15,-3-2-389-15,1 0 417 16</inkml:trace>
  <inkml:trace contextRef="#ctx0" brushRef="#br0" timeOffset="22252.3">12149 6437 1590 0,'-9'11'605'0,"2"-6"-470"0,-3 3-16 15,-7-1-33-15,-3 0-44 16,-7 0-90-16,9-2-57 16,-4-6-203-16,14-1 190 15</inkml:trace>
  <inkml:trace contextRef="#ctx0" brushRef="#br0" timeOffset="22971.16">12832 5966 1050 0,'4'6'448'0,"1"6"-251"15,3 6 1-15,-4 6-24 16,2 7-40-16,-6 8-47 16,-1 0-18-16,-1 3-29 15,2-3-12-15,0-11-17 16,7-4-4-16,-3-11-2 15,0-3-1-15,-1-6 5 16,-7-4 2-16,0-2 0 16,3 1-1-16,0 0-9 15,0 0-6-15,-2-8-4 0,-1-6-2 16,15-30-1-16,5 32 0 16,-1 3-1-16,8 6 1 15,-11 6 4-15,7 3 3 16,3 11 12-16,-5-1 11 15,-5 5 17-15,-3 0 10 16,-8-3 7-16,-1 2 0 16,-4-5-3-16,-5 0-4 0,-6-5-10 15,-4-3-4 1,1-6-16-16,0-1-9 0,4-2-47 16,6-3-47-16,8-2-122 15,8-2-84-15,4-4 179 16</inkml:trace>
  <inkml:trace contextRef="#ctx0" brushRef="#br0" timeOffset="23382.02">13197 6201 770 0,'13'2'431'0,"-4"6"-59"16,-5 7-46-16,-5 0-65 15,-1 2-49-15,-2 4-85 16,0-2-34-16,4-4-59 15,5-1-21-15,6-7-22 16,3-6-4-16,3-5 2 16,2-7 3-16,1-5 5 0,-2-2 1 15,0-2 2-15,0 3 0 16,-7 6 3-16,1 2 1 16,-7 7 0-16,-4 2-1 15,-1 8-1-15,-2 7 1 16,2 11-1-16,1 5 1 15,6 9 4-15,-1-1 0 16,8 0 4-16,4 4 0 16,1-6 4-16,-2 0 2 0,-6-3 11 15,-5-5 8-15,-6-6 17 16,0-2 7-16,-11-4 1 16,-3-4-3-16,-8-4-14 15,-1-3-8-15,-10-7-16 16,-3-6-7-16,-5-8-46 15,-1-5-32-15,16 2-64 16,6 1-36-16,18 3-63 16,7 2-58-16,14 8 187 15</inkml:trace>
  <inkml:trace contextRef="#ctx0" brushRef="#br0" timeOffset="24230.38">14263 6245 1078 0,'37'13'463'0,"-34"-12"-246"16,0-1-11-16,-3-6-40 15,-1 5-43-15,0 0-61 16,-6-16-16-16,-19-30-19 16,7 30-8-16,1 9-11 15,-1 1-7-15,3 13-5 16,-1 7-3-16,4 9-1 0,3 6 1 16,6 2 1-16,3 1 1 15,5-8 0 1,5-3 1-16,4-7 2 0,4-8 2 15,2-7 2-15,3-10 2 16,6-12-2-16,0-7 1 16,3-7-2-16,0-3 2 15,-2 2 2-15,-6 6 1 0,-6 9 6 16,-8 1 3-16,-10 12 4 16,-3 1 5-16,-5 8 2 15,0 10-1-15,4 11 0 16,-3 10-5-16,4 12-1 15,3 3 1-15,1 1 0 16,13-5 2-16,0-8 0 16,-2-3-2-16,9-10-7 15,-5-12-5 1,0 0-8-16,21 0-1 0,10-7 1 16,-5-6 0-16,-7-9 4 15,-6-3 1-15,-3-3 5 16,-4-1 2-16,-9 1 12 15,-4 2 5-15,-10 2 11 16,-4 4 0-16,-4 3-5 16,-2 4-3-16,-2 8-3 15,0 3-2-15,1 7-5 0,1 4-4 16,4 3-13-16,4 3-5 16,4 1-4-16,3-1-2 15,8-4-6-15,3-4-3 16,8-3-3-16,4-6-49 15,8-4-153-15,9-5 10 16,13-17 94-16</inkml:trace>
  <inkml:trace contextRef="#ctx0" brushRef="#br0" timeOffset="24535.69">15142 5941 1364 0,'-13'4'629'16,"3"-2"-308"-16,-3 3-145 16,1 0-9-16,-1 6-107 15,-1 2-32-15,4 14-20 16,1 6-5-16,5 10-3 16,4 10 0-16,2 1 0 15,5 1 0-15,4-4 1 16,1-6-1-16,0-3 2 0,-2-7-1 15,-5-7 4-15,-4-5 1 16,-4-10-40-16,-2-4-36 16,-4-9-95-16,-1-3-59 15,1-17-121-15,-1-7-96 16,5-14 286-16</inkml:trace>
  <inkml:trace contextRef="#ctx0" brushRef="#br0" timeOffset="24847.33">14863 6096 814 0,'-13'-5'401'0,"10"3"-146"16,4 3-72-16,14 2-55 16,4 4-36-16,6-2-25 15,9 1-8-15,-4-5-24 16,1-1-9-16,11 2-12 16,-4-3-3-16,6 6-2 15,0 3-1-15,-9 0 4 16,-9 3 13-16,-7-1 25 15,-8 4 17-15,-9 4 20 16,-3 4-3-16,-6 2-13 16,-1 0-14-16,0-3-23 15,2-3-9-15,4-4-15 16,0-4-4-16,0-7 0 16,0-2-9-16,-3-4-34 0,4 2-23 15,0 0-45-15,-2-6-30 16,-7-17-106-16,-17-32-114 15,15 21 224-15</inkml:trace>
  <inkml:trace contextRef="#ctx0" brushRef="#br0" timeOffset="25334.6">15137 6064 748 0,'2'4'379'0,"4"0"-121"16,1 3-3-16,4-1-65 15,1 1-29-15,4 1-42 16,0-3-19-16,2-2-36 15,1 2-18-15,6-4-30 16,1 3-6-16,2 1-4 16,-3 1-2-16,1 7-2 15,-8 2 1-15,0 0 1 16,-5 4 2-16,-4-3 4 16,-6-1 4-16,-7 1 11 15,-3-1 6-15,0-1 4 16,2-2-2-16,-3-2-11 15,3-3-6-15,-1-5-4 16,5-1-1-16,1-2-3 16,0 0-5-16,0 0-10 15,-1 0-5-15,1-1-3 16,0 0 2-16,6-8 7 0,8 2 2 16,24-30 3-16,-28 32 1 15,1 0 2-15,-2 2 4 16,3 4 10-16,-1-1 6 15,3 3 9-15,-2 5 5 16,0 2 4-16,0 1 3 16,-6 1 7-16,-1 0-2 0,-4-1-8 15,-2-1-6-15,1-1-16 16,0-3-6-16,0-2-41 16,2-2-45-16,-2-1-135 15,0-1-100-15,0 0 187 16</inkml:trace>
  <inkml:trace contextRef="#ctx0" brushRef="#br0" timeOffset="25495.8">15732 6188 1010 0,'3'3'506'0,"0"5"-139"15,-2 3-59-15,2 1-58 16,-3 1-66-16,-2-2-97 15,2-1-33-15,-1-2-44 0,1-3-37 16,1-2-113-16,2-2-96 16,-3-2 137-16</inkml:trace>
  <inkml:trace contextRef="#ctx0" brushRef="#br0" timeOffset="25678.79">15676 5984 1178 0,'-8'2'495'0,"8"2"-317"16,1 1-24-16,5-2-71 16,1 1-45-16,7-3-30 15,1 3-45-15,6 0-359 16,4 3 287-16</inkml:trace>
  <inkml:trace contextRef="#ctx0" brushRef="#br0" timeOffset="25959.17">16000 6012 1239 0,'-4'8'517'16,"-1"7"-318"-16,0 6-36 15,-2 9-43-15,-3 7-49 16,7 4-44-16,1 1-7 16,5-6-13-16,5-3-7 0,2-13-6 15,6-5-9-15,6-10-97 16,4-5-91-16,2-11 126 15</inkml:trace>
  <inkml:trace contextRef="#ctx0" brushRef="#br0" timeOffset="26155.35">15961 6094 1090 0,'-7'0'523'16,"7"1"-255"-16,0 1-101 15,0-2-10-15,0 0-108 16,0 0-27-16,13 2-13 16,13 0-5-16,38 1-76 15,-27-4-55-15,3 1-190 0,-3 0-174 16,-7 4 311-16</inkml:trace>
  <inkml:trace contextRef="#ctx0" brushRef="#br0" timeOffset="26320.2">16265 6158 649 0,'-1'4'428'0,"1"4"-48"16,-1 3-66-16,-3 2-24 16,1 7-52-16,-2 1-23 15,1 6-57-15,2-2-33 0,2-2-69 16,1-5-27-16,4-7-50 16,0-4-48-16,2-11-155 15,1-6-102-15,1-12 191 16</inkml:trace>
  <inkml:trace contextRef="#ctx0" brushRef="#br0" timeOffset="27093.66">16184 5997 945 0,'1'3'473'15,"0"0"-197"-15,5 1-91 16,-6-4-3-16,0 0-110 15,0 0-39-15,18 7-26 16,33 5-4-16,-23-12-57 16,-2 0-43-16,-1 2-103 0,0 9-69 15,-8 4-87-15,2 1 37 16,-6 2 111-16,0-5 76 16,-9-2 208-16,-3-3 55 15,-1 2 88-15,-3 1 33 16,4 5 11-16,-6 1-15 15,3 5-40-15,-2 2-24 16,1 0-62-16,2-2-29 0,4-3-53 16,7-2-17-16,4-7-19 15,7-2-4-15,1-9-2 16,0-5 0-16,-6-4-12 16,1-2-11-16,-12-2-11 15,-7-2-3-15,-8-4 8 16,-5-3 9-16,-7-1 13 15,3 1 4-15,1 6 5 16,-3 2 5-16,4 7 5 16,11 3 3-16,2 4-1 15,7 3-2-15,3 0-6 16,-5 0-3-16,-1-2-1 16,0 0 0-16,6 1-3 15,16 4-1-15,33 7 0 16,-28-7 1-16,7 4 3 0,-7 4 3 15,-6 2 8-15,-1 0 6 16,-9 3 15-16,-3-2 7 16,-9 2 10-16,-3-2 0 15,-1-3-3-15,-2 1-6 16,3-5-11-16,-1-4-7 16,3-2-15-16,2-2-7 15,0-2-11-15,0-1-2 16,0 1 1-16,15-7 4 15,35-23 4-15,-28 19 2 0,-2 2 3 16,1 6 2-16,-7 3 2 16,-2 2 2-16,-4 3 20 15,-2 3 8-15,-3 4 12 16,-3 2 1-16,-3 3-19 16,-1-2-10-16,3-1-102 15,1-5-78-15,1-6 98 16</inkml:trace>
  <inkml:trace contextRef="#ctx0" brushRef="#br0" timeOffset="27311.75">17107 6416 1141 0,'-7'11'593'16,"5"-4"-32"-16,1-4-480 0,0-3-9 16,1 0-142-16,0-1-102 15,0 0 102-15</inkml:trace>
  <inkml:trace contextRef="#ctx0" brushRef="#br0" timeOffset="38230.78">7365 8451 373 0,'56'-4'254'0,"-45"4"23"16,-4 0 1-16,-4 3-33 15,4 0-24-15,-3 0-39 16,5-1-17-16,-6-1-24 16,-2-1-12-16,-1-1-18 15,0 0-1-15,-1 0-5 16,0 0-6-16,0 0-12 16,-3 0-12-16,-26 1-22 15,-35 1-7-15,16-1-11 16,0-7-4-16,1 1-9 15,4 1-3-15,3 2-4 16,5 3-2-16,3-1-1 16,6-3-1-16,5 1-4 0,6 1-2 15,11 2-5-15,3 1-3 16,1-2-4-16,0 0-2 16,0 0-2-16,0 0-3 15,0 1-50-15,1 0-30 16,-1 0-79-16,1 0-42 15,0 0-61-15,0 0-53 16,3 7 216-16</inkml:trace>
  <inkml:trace contextRef="#ctx0" brushRef="#br0" timeOffset="38584.74">7404 8581 562 0,'10'4'367'16,"1"0"-36"-16,-4 0-63 16,-5-1-2-16,2-2-60 15,-3 0-29-15,-2-1-40 16,0 0-19-16,0 0-26 16,-18 5-7-16,-33 13-14 15,23-10-4-15,-5 1-13 16,0 0-6-16,-1-3-12 15,0-1-4-15,2 1-6 0,0-4-3 16,6 0-5-16,3-1-4 16,4-1-5-16,0-2-3 15,9 1-6-15,-3-1-2 16,9 2-8-16,4 1-6 16,0-1-49-16,1 0-44 15,0-1-99-15,0 0-69 0,15-7-259 16,33-19 343-16</inkml:trace>
  <inkml:trace contextRef="#ctx0" brushRef="#br0" timeOffset="39016.31">7148 8165 1067 0,'-7'0'473'0,"2"0"-205"16,-2 0-31-16,-4 0-33 15,-1 3-49-15,-6 2-76 16,-2 4-28-16,-4 9-26 16,-4 5-5-16,-1 7-11 0,-1 2-3 15,-4 3-5-15,-1 0 0 16,4 1-2-16,2 1-3 15,14 2-3-15,2-1-2 16,12-2 1-16,7 6 4 16,9-5 5-16,11 2 4 15,8 0 6-15,5-3 4 16,-6-6 12-16,-15-14 9 31,-9-7 11-31,1-1 4 0,19 15-3 0,-3-3-5 0,-12-6-12 16,-10-10-4-16,-1 0-21 15,-6-6-38-15,3 1-118 16,0 0-92-16,0 0 138 16</inkml:trace>
  <inkml:trace contextRef="#ctx0" brushRef="#br0" timeOffset="39794.89">7884 8027 885 0,'0'-4'391'0,"0"2"-205"15,6 5-37-15,-6-3 3 16,0 0-50-16,15 4-24 15,38 46-37-15,-21-20-7 16,6 7-1-16,2 4 0 0,0 9 6 16,-5-1 9-16,-11 6 15 15,-3 1 4-15,-14 1 3 16,-7 1-6-16,-8-5-9 16,-8-1-5-16,-3-5-10 15,-2-5-5-15,-4-5-10 16,-1-5-4-16,2-6-7 15,-2-6-2-15,6-3-5 16,4-4-2-16,2-1-15 16,2-1-23-16,4-6-69 15,-3-2-43-15,6-6-143 16,8 1 176-16</inkml:trace>
  <inkml:trace contextRef="#ctx0" brushRef="#br0" timeOffset="50158.91">10855 8172 606 0,'30'19'358'0,"-30"-21"-103"16,-2-1-13-16,-1 0-22 15,2 2-56-15,0 0-13 16,0 0-21-16,0 0-12 15,0 0-24-15,0 0-13 16,-1 0-24-16,1-1-12 16,-1 1-17-16,-8-2-7 0,-5 1-8 15,-27 6-2-15,26 6-4 16,2 3-2-16,4 6-2 16,2 1 0-16,7 7-1 15,1-2 0-15,6 3 0 16,5-6 0-16,6-4 0 15,5 0-2-15,12-6 1 16,-6-3 1-16,1-7-1 16,-1-7 1-16,-11-6 0 15,1-4 2-15,0-5 4 16,-7-1 3-16,-5-4 9 16,1 5 2-16,-16-3 4 15,2 3-1-15,-7 2-3 16,-4 1-1-16,8 6-2 15,-7 2-2-15,-3 5-8 16,0-1-4-16,-1 5-10 16,5 1-8-16,11 1-55 0,2 1-43 15,1-1-99-15,2-2-66 16,0 0-156-16,0 0 265 16</inkml:trace>
  <inkml:trace contextRef="#ctx0" brushRef="#br0" timeOffset="50717.52">10750 7568 781 0,'-2'-8'437'16,"-3"2"-123"-16,2 2-68 15,-3 4-14-15,-1 6-92 16,-1 5-37-16,-1 10-41 0,4 3-13 15,5 3-19-15,1 0-7 16,9-4-11-16,2 0-5 16,4-4-2-16,6 0-2 15,1-6-1-15,5-6-1 16,3-5-1-16,-1-8 0 16,-1-8 0-16,-4-4 4 15,-10-5 5-15,-4-2 2 0,-3 0 4 16,-2 0 2-16,-6 5 1 15,0 4-2-15,-5 5 18 16,0 6 4-16,3 6 0 16,-1 7 4-16,2 11-16 15,-4 4-3-15,5 6-1 16,0 1 0-16,1-2-5 16,3-3-5-16,4-8-6 15,-3-2-6-15,6-7-51 16,5-2-70-16,9-3-146 15,11-4 160-15</inkml:trace>
  <inkml:trace contextRef="#ctx0" brushRef="#br0" timeOffset="51732.13">14521 8213 939 0,'-11'-1'495'15,"-22"-10"-169"-15,26-1-93 16,-1 3-24-16,-1 1-86 0,-2 4-31 16,3 5-29-16,3 4-12 15,1 9-23-15,-4 4-11 16,7 11-11-16,1 6-3 16,1-5-3-16,6-1 0 15,6-8-2-15,4-6 2 16,8-3 0-16,-2-12 0 31,-11 0 2-31,0 0 2 0,28-13 7 0,-3-9 9 0,-11-11 15 16,-23 7 9-16,-8-2 8 15,-6 4 1-15,-9 1-5 16,-4 1-8-16,-3 8-13 16,2 2-7-16,6 9-15 15,7 4-5-15,6 5-16 16,2 1-5-16,4 2-86 15,2 0-62-15,11-2-203 16,14 0 219-16</inkml:trace>
  <inkml:trace contextRef="#ctx0" brushRef="#br0" timeOffset="52151.6">14753 7553 1018 0,'0'-7'437'15,"1"6"-236"-15,1 2-8 0,-2-1-16 16,0 0-33-16,4 18-37 15,12 33-13-15,-11-26-27 16,3 3-13-16,5-3-22 16,2-1-6-16,5-3-6 15,-3-4-2-15,0-8 1 16,-2 0-2-16,6-8 4 16,1-6 1-16,-3-7 2 15,-3-9 0-15,-6-8-8 16,4-3-2-16,5 0-6 15,2 4-1-15,-6 6 0 16,-3 6 0-16,-9 9-17 16,-4 4-30-16,-2 4-100 15,-1 5-72-15,-2 6-226 16,9 9 269-16</inkml:trace>
  <inkml:trace contextRef="#ctx0" brushRef="#br0" timeOffset="54410.45">12918 10479 826 0,'2'1'377'15,"1"0"-177"-15,-3-1 3 16,0 0-29-16,0 0-28 16,0 0-30-16,0-1-3 15,0 0-14-15,0 0-9 16,0 0-17-16,-1 0-9 0,0 0-16 15,0 0-8-15,0 0-13 16,0 0-4-16,-1-1-8 16,-16-3-3-16,-21-3-1 15,22 12-1-15,3 2-1 16,4 5 0-16,-1 2-4 16,5 5-1-16,3 3-3 15,3 3-1-15,9 0-1 16,1-5-2-16,8-3-2 15,-1-7-1-15,5-3-1 16,-7-5 0 0,2 1 2-16,9-2 1 0,6-4 3 15,-14-5 1-15,-2-4 6 16,-4-7 2-16,-5 1 6 16,-1-4 4-16,-9 1 5 15,-6 1 3-15,-5 2-1 0,-2 3 2 16,6 3-4-16,1 1-2 15,-1 4-5-15,-1 0-6 16,-1 5-8-16,1 3-4 16,10 0-9-16,-7 1-21 15,6 1-60-15,1 3-50 16,-4-2-158-16,5-3-138 0,0 0 278 16</inkml:trace>
  <inkml:trace contextRef="#ctx0" brushRef="#br0" timeOffset="59356.16">13171 10294 478 0,'-1'-1'266'0,"-6"0"-15"16,-1 1-37-16,2 0-2 16,0 1-31-16,1 0-42 15,-1 0-18-15,1-1-35 16,-2-1-16-16,-1-2-28 15,-2-3-8-15,-29-32-8 16,31 18-1-16,-3-2-3 16,5-1 0-16,-6-1 4 15,-1 0 3-15,3 0 1 16,-3 2 0-16,8 0 2 16,-3 1-2-16,8-2-3 15,4-3-4-15,2 0-10 16,2-2-3-16,2-4-7 0,6 1-1 15,11 2-2-15,4 0 0 16,3 4 0-16,0 1-1 16,-4 2 1-16,2 1 0 15,2 0 0-15,1 2 0 16,5-1-1-16,5 1 0 16,-4 1-1-16,2 0 1 0,-7-1 1 15,-3-2 0-15,6 3 0 16,-4 2 0-16,4-1 2 15,-2 1 0-15,-2-3 1 16,-3-1-1-16,6-1-1 16,-7-1 1-16,6-2-1 15,-3 1 2-15,-10 0-1 16,0-2 11-16,-8-2 7 16,1 2 1-16,1-4 5 15,3 2-8-15,-8 0-1 16,1-2 1-16,-3 3 0 15,-4 0 0-15,1 3-1 16,-6 1 1-16,0 6-3 16,-1-1-3-16,0-1-3 15,0-2-2-15,0 0-4 16,0-1 1-16,0 2-2 16,5 0 0-16,0 0-1 15,2 2-1-15,2 3 0 16,-3-3-1-16,-1 4 0 0,3 2 0 15,-1 1 1-15,0-1 0 16,-1 1 1-16,-1 2 1 16,-2-3 1-16,0 3 1 15,-1 2-1-15,-1 0 0 16,0 1-1-16,0 1 0 16,-2 3-1-16,0 0 1 0,0 0-1 15,0 0 0-15,0 0-1 16,0 0-3-16,0 0 0 15,0 0 0-15,0-1 0 16,0 1 2-16,0 0-1 16,0 0-1-16,0 0 0 15,0 0-2-15,0 0-6 16,0 0-11-16,0 0-15 16,0 0-7-16,0-1-9 15,0 1-3-15,0 0-51 16,0 0-60-16,0 0-158 15,0 1 197-15</inkml:trace>
  <inkml:trace contextRef="#ctx0" brushRef="#br0" timeOffset="59889.89">13973 8764 780 0,'-9'4'346'0,"6"0"-161"16,-1 2 5-16,3-6-10 16,1-1-30-16,-1 0-39 15,1-1-13-15,-1 1-25 16,-1 0-13-16,1 0-23 15,0 0-6-15,0 0-10 16,1 0-3-16,3-9-7 16,4-2-3-16,21-34-3 15,-14 32-1-15,5-3-2 16,3 4 0-16,6 4 0 16,-7-3-1-16,2 1 2 15,0 2 0-15,-2 2 2 16,1 2 1-16,-2 1 1 15,-1 1 1-15,-4 1 0 16,-1 1 2-16,0 1 5 0,-3 0 2 16,1 4 9-16,0 2 5 15,-1 8 8-15,4 2 5 16,-6 5 6-16,-1 1 0 16,1-1-6-16,-6-2-4 15,1-1-13-15,-2-4-6 16,1 0-7-16,2 1-3 0,-5-7-3 15,0 2-3-15,1-4-34 16,-6-6-50-16,8 0-136 16,-3 0-91-16,0-1 181 15</inkml:trace>
  <inkml:trace contextRef="#ctx0" brushRef="#br0" timeOffset="60703.01">13384 10878 796 0,'2'-1'389'16,"3"1"-150"-16,-4-3-56 15,-1 2 17-15,0 0-45 16,0 0-22-16,0 0-31 16,2-3-11-16,0-6-24 0,-1 1-9 15,-3-3-12-15,-15-23-4 16,-2 31-10-16,-5 3-7 16,1 5-9-16,-4 4-3 15,1 1-6-15,4 2-1 16,3 3-4-16,3 0-1 15,9 1-1-15,0-2-2 16,10 5 1-16,5 0 0 16,7 4 1-16,4 3 1 0,4-2 2 15,0-3 1-15,-2-1 4 16,1-2 3-16,-3 0 10 16,-4-6 6-16,-3-4 14 15,-8 0 8-15,-6-5 20 16,0 2 7-16,-7 0 0 15,-3-2-6-15,-2 0-21 16,-8 0-11-16,-2 0-14 16,-1 0-4-16,2-1-9 15,-4-1-3-15,2 1-6 16,2-2-4-16,0-4-54 16,3 1-44-16,12-3-109 15,2 3-74-15,9-6-420 16,9-5 464-16</inkml:trace>
  <inkml:trace contextRef="#ctx0" brushRef="#br0" timeOffset="66162.27">11272 8519 328 0,'-1'-1'224'0,"0"0"20"15,0 0-29-15,0 0-41 16,0 0-17-16,0 0-28 15,-1 0-12-15,1 0-30 16,0-1-17-16,0 1-25 16,0 0-8-16,0 0-8 15,0 0-3-15,0 0-3 0,1 0-4 16,0 0-4-16,1 1-1 16,12 0-1-16,1 0 0 15,30 4 0-15,-28-2 0 16,2-1-2-16,-4 2-2 15,0-3-4-15,5 2 1 16,-3 1-2-16,5 0 0 16,0 4-1-16,-3-2 2 0,4 2 1 15,3 2 1-15,-1-2 2 16,3-1 0-16,-2-1 0 16,-2 1 2-16,-2 0-2 15,2 3 0-15,0 0-2 16,1 1-1-16,5 2-3 15,-3 1 0-15,5 1 0 16,-1 2 0-16,-1 1 0 16,2-2-1-16,-8 3 2 15,5-1 2-15,-7-2 6 16,-2 0 2-16,-2-3 3 16,-8 0 0-16,-1 6-1 15,-1-3-1-15,-1 6 0 16,3 1 1-16,-2-4-3 0,-2 4-2 15,1 1-3 1,-4-1-1-16,3 4-2 16,-2-2 0-16,-3-1 0 0,3 2 0 15,-3-4 0-15,2 6 0 16,-1 0-1-16,-3-1-1 16,2 3 0-16,0-6-1 15,1 0-1-15,5-4 1 16,0-2-1-16,0 0 0 15,1-2 0-15,0 2-1 16,0 3 0-16,4 2 0 0,3 0-2 16,2-2 1-16,3-2-1 15,2-2 1-15,5 0 0 16,0 0 1-16,4 1 0 16,-1-1 0-16,-4-2 1 15,2-2 0-15,-10-3 2 16,-1 0 1-16,-9 0 2 15,-1 2 0-15,-6 1 0 16,-4-1 0-16,8 1 0 16,-4 0 0-16,2 0 0 15,4 3 0-15,-2-1 0 16,-3 2 1-16,-1-2-3 16,0-2 1-16,0 1-3 15,-1-3-2-15,8 5 0 16,3 3 0-16,0-7-1 15,7 1 1-15,-1-8 0 0,-1 3 1 16,9 2 0-16,-6 4 0 16,-4 0 1-16,-5-1 1 15,-7 0 2-15,2 0 2 16,-2 3 7-16,-3 2 4 16,4-1 0-16,-3-1 0 15,3 2-7-15,5-3-3 0,-3 0-5 16,5-3 0-16,-1-2-1 15,3-3 1-15,1 0 0 16,1-2 1-16,-1 1 0 16,-1-1 0-16,-1 0 0 15,-2 1 0-15,-1-1 1 16,-3 2 0-16,1-1 0 16,-2 3-1-16,0-4-1 15,1 1-1-15,-2-3-2 16,1-2-1-16,0 0-4 15,-4-1-6-15,0 1-26 16,0-1-17-16,0-1-34 16,0 1-11-16,0 1-18 15,-1 0-5-15,-1 0-10 0,1 0-28 16,0 0-177-16,0 0 223 16</inkml:trace>
  <inkml:trace contextRef="#ctx0" brushRef="#br0" timeOffset="66600.58">12489 9982 867 0,'-7'0'426'0,"6"0"-185"0,-5 3-57 15,2 1-22-15,3 0-64 16,2 7-20-16,2 0-23 16,4 1-6-16,9 0-14 15,4 0-6-15,10-2-6 16,-1 1-1-16,2-5 1 16,2 0-1-16,-2-5 2 15,1-2 4-15,-2 0 10 16,-7-2 7-16,-2-2 5 15,-5 0-3-15,0-4-2 16,3-1-4-16,-3-9-6 16,4 0-3-16,-7-6-12 0,-2-2-6 15,-3 0-6-15,-5 2-2 16,4 8-2-16,0 6-1 16,-7 9-12-16,0 2-26 15,-5 5-93-15,4-5-78 16,0 0 122-16</inkml:trace>
  <inkml:trace contextRef="#ctx0" brushRef="#br0" timeOffset="76913.27">20331 10427 398 0,'32'-3'272'0,"-30"3"44"15,2-2-58-15,1 0-13 16,-5 1-33-16,0 0-27 16,0 0-10-16,0 0-23 15,0 0-8-15,-1 0-36 16,0-1-15-16,-1-2-27 16,-19 2-14-16,-33-28-20 15,25 32-8-15,7 6-10 16,0 2-2-16,8 8-10 15,5 0-3-15,8 7-7 16,5 0-3-16,13 1 2 16,3-6-1-16,17-2 4 15,1-2 0-15,6-11 2 0,-2 1 1 16,-12-14 3-16,-3-7 3 16,-8-4 7-16,-6-8 5 15,-4 5 8-15,-7 1 4 16,-11-2-1-16,0 0-2 15,-8 2-9-15,1 1-4 16,-4 10-9-16,0 6-2 16,3 7-27-16,-2 4-30 15,6 7-110-15,-4 2-89 0,13 6 155 16</inkml:trace>
  <inkml:trace contextRef="#ctx0" brushRef="#br0" timeOffset="77344.03">20636 10784 1078 0,'-6'-4'453'0,"-2"0"-257"16,-3 0-28-16,-6 1-33 15,-4-2-35-15,2 5-43 16,-4 2-10-16,1 4-10 0,1 1-2 16,9 3-2-16,-2-1-4 15,7 4-8-15,6 3-5 16,3 2-7-16,10 2-2 16,6-3-1-16,0-3 2 15,4 2 13-15,-1-2 8 16,2 0 18-16,-3 1 12 15,-9-2 18-15,-5-4 5 16,-7 1 13-16,-5-3-2 0,-9 0-11 16,-3 1-11-16,-5-5-28 15,3 3-13-15,-4-9-18 16,3-3-8-16,4-5-46 16,-6-4-39-16,6-2-101 15,-1-1-70-15,3-4-367 16,13 1 406-16</inkml:trace>
  <inkml:trace contextRef="#ctx0" brushRef="#br0" timeOffset="78088.95">21901 8133 392 0,'0'-3'258'0,"-6"-1"-1"15,11 2 0-15,-2-2-29 0,-3 2-24 16,0 0-26-16,0 1-14 15,-2 0-25-15,1 0-16 16,0 0-28-16,-7-1-17 16,-10 2-30-16,-36 11-11 15,35 7-21-15,4 5-6 0,15 4-9 16,2 0-2-16,11-4-4 16,7-3 0-1,6-6 1-15,4-3 1 0,2-9 3 16,-10-3 1-16,3-11 8 15,0-2 4-15,-8-7 12 16,-1-2 7-16,-10-1 11 16,-10-1 3-16,-3 3 1 15,-4 4-2-15,-3 5-14 16,-3 1-6-16,4 7-17 16,-3 1-9-16,2 8-23 15,3 5-30-15,0 2-85 16,11 5-58-16,0-2-201 15,13-1 247-15</inkml:trace>
  <inkml:trace contextRef="#ctx0" brushRef="#br0" timeOffset="78791.86">22153 7585 663 0,'0'-6'378'0,"0"1"-115"16,3 5-35-16,-2 0-22 0,-1 0-58 15,0 0-15-15,0 5-33 16,3 13-15-16,10 31-28 16,-4-29-10-16,-2-2-14 15,3-3-6-15,0-3-6 16,0-2-2-16,3-5 2 16,1-2 0-16,5-4 1 15,2-8-1-15,1-4-3 16,-1-4-3-16,1-2-1 15,-6-1-3-15,-7-1-4 16,4 4-5-16,-12 6-62 16,2 3-47-16,-3 8-189 15,-11 3-343-15,-17 13 427 16</inkml:trace>
  <inkml:trace contextRef="#ctx0" brushRef="#br0" timeOffset="79966.39">21829 8519 523 0,'0'-1'304'0,"1"-2"-32"15,-1 1-25-15,0 0-54 16,0 0-21-16,0 1-42 15,0 0-16-15,-1 0-33 16,0 0-12-16,0 0-14 16,-8-3-5-16,-9-7-8 15,-25-7-6-15,20 21-9 16,2 3-5-16,-3 3-6 16,0 1-3-16,-1 0-2 15,1 5-3-15,-4-1-1 16,0 1-1-16,-3 2-1 15,4-1-1-15,3 3-1 16,3 0 0-16,6 2-1 16,-1-2-1-16,0-2-1 0,-1 0 1 15,4 3-1-15,-4-3 0 16,7 3 0-16,-5-2 0 16,-1-1 0-16,5 5 0 15,-4-5 0-15,7 4 0 16,-3 0-1-16,3 2 1 0,1 5 0 15,-6 1 0 1,3 2 1-16,-1 1-1 0,1 1 0 16,3 2 0-16,-1 5 0 15,1-1-1-15,1 0 0 16,-1-1 0-16,2 0 1 16,-2-1 0-16,1-2 3 15,0 3 2-15,-2-1 0 16,-1-2 2-16,-3 0 2 15,-6 0 0-15,-3 0 4 16,-4 1 2-16,-4 0 4 16,10-13 1-1,1 1 0-15,-11 11 0 0,-4 7 1 16,8-10 0-16,-1-9 1 16,-5 2 0-16,-1-6-4 15,3 1-2-15,1 1-5 16,4-1 0-16,3-3-4 0,0 2-1 15,2-3-1-15,2-1-1 16,4-1 0-16,2-2 0 16,6-4-1-16,1 1 0 15,2-3-3-15,0-4 0 16,2 0-4-16,0-2-3 16,0 0-3-16,0 0-2 15,0 0-34-15,0 0-23 16,0 0-73-16,0-1-68 0,0 0-221 15,6-4 273-15</inkml:trace>
  <inkml:trace contextRef="#ctx0" brushRef="#br0" timeOffset="80274.77">20678 9809 741 0,'0'-10'367'0,"0"11"-67"16,-3 7-76-16,-1 0-49 16,-3 5-29-16,0 3-77 15,-1 4-18-15,2 4-16 16,2 0-6-16,3-1-8 16,2 0-2-16,2-3-3 0,3-2 1 15,5 0-5-15,1-3-1 16,6 0-3-16,1-3-2 15,3-5 3-15,4-1 2 16,2-4 3-16,-1-3 2 16,-3 1-2-16,-5-3-5 15,-15-2-54-15,3 3-66 0,-7-8 70 16</inkml:trace>
  <inkml:trace contextRef="#ctx0" brushRef="#br0" timeOffset="81823.03">20088 10111 412 0,'-1'0'245'0,"0"0"-27"16,0 0-10-16,0 0-42 16,0 0-17-16,0 0-24 15,0 0-11-15,-4 3-20 16,3-3-11-16,-1 1-16 16,0 0-9-16,1-1-13 15,0 2-5-15,0 0-3 0,0 0-1 16,1-2-3-16,0 1-2 15,0-1-8-15,-1 1-3 16,1-1-6-16,0 0-3 16,-4 3 0-16,-2-1-1 15,2-1 1-15,-2-1 1 16,3-1 1-16,-2 0 1 16,0-1 0-16,1-1 0 0,-8-2 0 15,-27-15 0-15,30 10 1 16,-5-2 2-16,0 1 2 15,-1-1 1-15,-10 1-1 16,-1-1-2-16,-3-1 0 16,-2 1-1-16,-2-4 2 15,-1-4 1-15,0-5 0 16,0-3 1-16,-5 0-3 16,4 3 0-16,-3-3-1 15,-1 0 1-15,9-2-1 16,-3-1-1-16,4-1-2 15,4-2-3-15,-3-2-2 16,3-4-2-16,4-1-2 16,2-2-1-16,7 0 1 15,1 0-1-15,4 1 4 16,-2 0 2-16,-1 6 2 0,0 2 3 16,-3-3 1-16,-1 0 1 15,-3-6-1-15,-4-3 0 16,-5 2 0-16,-3-3 1 15,-4 1 1-15,1-1-1 16,-2 6 1-16,5 1 0 16,-1 3-3-16,-2 2-2 0,2-1-1 15,-5 3-2-15,2 4-1 16,1 4-1-16,4 7-2 16,3 1-1-16,6 6-1 15,2 1-3-15,7 6 0 16,4 0-3-16,0 3 0 15,5 0 0-15,1 1-1 16,1 0 1-16,0 0 0 16,-1 0-1-16,0 0-1 15,0 0-1-15,1 0-3 16,0 0-1-16,0 0-5 16,0 0-19-16,0 0-59 15,0 0-46-15,0 0-142 16,0 0-85-16,0 0 230 15</inkml:trace>
  <inkml:trace contextRef="#ctx0" brushRef="#br0" timeOffset="82229.7">18800 8441 1077 0,'-6'-9'450'16,"-6"8"-251"-16,-4-3-60 0,-7 3-26 16,0 2-44-16,-4 6-45 15,0-2-6-15,0 5-3 16,1-2 2-16,3 2 4 16,5 0 3-16,5 1 4 15,1 1 1-15,9 1-2 16,3 2 1-16,5 3 2 15,7 4 5-15,1 3 12 16,2 0 5-16,1 2 7 16,-2-2 0-16,-3-4-9 15,-3-4-6-15,-3-6-15 16,1 0-6-16,-4-6-12 16,0-2-1-16,0 0-76 15,-2-5-59-15,-1 1-194 16,0 0 190-16</inkml:trace>
  <inkml:trace contextRef="#ctx0" brushRef="#br0" timeOffset="82745.31">18528 8144 513 0,'-56'-43'271'0,"41"29"-76"15,0 3 15-15,-4 7-24 16,7 4-31-16,-9 6-28 16,-2 5-16-16,11 11-24 0,-3 0-12 15,15 6-26-15,0 3-13 16,14 0-15-16,6-5-6 15,4-10-5-15,1-1 2 16,-3-11 11-16,0-2 5 16,-3-2 13-16,3-4 7 15,-11-12 9-15,-1-1-1 16,-10-9-6-16,-3 0-9 0,-3 2-14 16,2 1-4-16,-5 5-6 15,-5-1-6-15,-5 7-9 16,1 3-10-16,-1 7-49 15,8 3-32-15,7 7-124 16,-3 5-102-16,5 5 200 16</inkml:trace>
  <inkml:trace contextRef="#ctx0" brushRef="#br0" timeOffset="83282.92">18399 7668 586 0,'6'0'304'15,"-9"-2"-57"-15,0 4-53 16,2-2-25-16,0 0-39 16,0 0-44-16,-2 4-10 0,0 18-4 15,7 30-3-15,4-20-19 16,4-5-10-16,-3-5-21 16,4-4-7-16,0-12-8 15,0 0 0-15,7-8 2 16,-5-7 2-16,4-3 3 15,-3-3 3-15,-4-7 1 16,1 2 1-16,-6 0 0 16,-4-1 3-16,0 11 15 15,-1 1 3-15,-2 3 2 16,0 4-3-16,2 7-7 16,-2-5-4-16,0 0 1 15,6 22 1-15,6 30-3 16,-7-30-2-16,1-4-6 15,2-5-6-15,3-4-7 0,0-2-3 16,0-4-45-16,3-2-61 16,1 0-194-16,0 1 188 15</inkml:trace>
  <inkml:trace contextRef="#ctx0" brushRef="#br0" timeOffset="92818.19">24842 8523 339 0,'-2'-9'261'0,"0"4"71"16,1 3-85-16,0 1-24 15,0 0-30-15,0 0-40 0,0 0-15 16,-1 0-28-16,1-1-9 16,0 1-21-16,0-2-12 15,0 2-22-15,0 0-11 16,0 0-16-16,0 0-6 16,1 0-5-16,0 0-3 15,11-7-3-15,12-2-1 16,22-6-1-16,-23 10 0 15,-5-1 1-15,6 1 0 0,0 0 1 16,1 3 0 0,-1 5 2-16,-9-5-1 0,-5 6 1 15,-3 0 0-15,-3-2 1 16,1 7 1-16,0 1 8 16,-2 5 5-16,1 7 7 15,0 4 1-15,3 5-4 16,0 2-3-16,3 1-7 15,1 0-3-15,0-4-4 16,0 0-1-16,-4-7 1 16,3-5-2-16,-2 1 0 15,-3-5-1-15,0-4 0 16,-3-2-1-16,1-6-22 16,-2 0-28-16,0-1-75 15,-2 0-60-15,1-1-196 16,0 0 239-16</inkml:trace>
  <inkml:trace contextRef="#ctx0" brushRef="#br0" timeOffset="93045.39">24869 8703 697 0,'-12'5'357'15,"5"-3"-100"-15,6 2-29 16,3-3-48-16,5 2-39 0,-1-3-53 15,6 0-21-15,7 0-32 16,6-2-11-16,3 1-13 16,-7-2-4-16,8-1-64 15,-7-1-67-15,-5 3-398 16,3 2 345-16</inkml:trace>
  <inkml:trace contextRef="#ctx0" brushRef="#br0" timeOffset="93210.25">24854 8875 940 0,'4'6'419'0,"7"0"-210"16,2-1-11-16,8-1-72 0,-5-4-29 16,14-4-48-16,5-2-14 15,2-3-13-15,2 1-47 16,-4 1-297-16,-3 2 234 15</inkml:trace>
  <inkml:trace contextRef="#ctx0" brushRef="#br0" timeOffset="93987.84">25924 8570 654 0,'-7'-10'381'16,"0"1"-103"0,9 3-37-16,-2 1-22 0,3 5-70 15,2 1-19-15,-5-1-34 16,0 0-12-16,6 27-20 16,10 31-11-16,-11-27-24 15,3 2-8-15,1-8-13 16,5-5-3-16,2-9-3 15,0-3-2-15,-1-6 2 16,0-4 0-16,1-6 1 16,0-4 2-16,0-8-1 15,1-2 1-15,-3-2 0 16,-1 0 0-16,-4 7 0 16,-2 6 0-16,-2 6-2 15,0 5 0-15,1 10 5 0,2 5 5 16,0 7 11-16,2 6 4 15,3-3 2-15,3-3 2 16,-1-5-2-16,0-7-2 16,1-2-4-16,-4-6-4 15,-1-3 3-15,0-2 1 16,-4-7 0-16,0-1-1 16,-1-8-8-16,0 0-3 15,0-8-9-15,-1-1-7 16,-1 0-55-16,-4 3-39 0,2 7-115 15,3 5-82-15,-4 8 187 16</inkml:trace>
  <inkml:trace contextRef="#ctx0" brushRef="#br0" timeOffset="94404.47">26636 8727 814 0,'-3'-3'412'0,"0"-11"-117"16,0-5-60-16,-2-5-68 15,-4-2-56-15,-4-1-67 16,-3 5-18-16,-2 6-15 16,-2 5-1-16,0 11 3 0,1 6-1 15,-1 9 4-15,7 8 0 16,1 3-6-16,7 5-1 15,7-5-2-15,-1-4 0 16,8-6 3-16,-2-7 1 16,9-5 2-16,2-4 1 15,1-8-1-15,2 0-1 16,0-3-4-16,-2-1 10 0,1 6 21 16,-6-1 12-16,-1 5 24 15,-4 3 2-15,-5 4-10 16,0 1-8-16,-2 4-22 15,0-1-10-15,-1-1-13 16,-1 0-4-16,1-3-34 16,0-2-41-16,-1-4-108 15,0 1-65-15,0-1-176 16,0 0 251-16</inkml:trace>
  <inkml:trace contextRef="#ctx0" brushRef="#br0" timeOffset="94635.14">26813 8434 1057 0,'14'0'508'0,"-7"10"-200"16,0 1-35-16,-3 12-84 0,-1 5-43 16,-5 8-57-16,-2 4-25 15,-2 0-34-15,1 1-10 16,10-3-13-16,0-5-2 15,1-8-5-15,1-8-21 16,-9-12-89-16,7-2-46 16,-1-9-134-16,1-7-115 0,11-11 270 15</inkml:trace>
  <inkml:trace contextRef="#ctx0" brushRef="#br0" timeOffset="94852.45">26995 8379 1123 0,'-3'14'543'0,"3"14"-198"16,2 2-55-16,-1 7-73 15,1 1-59-15,0 4-72 16,-1 1-30-16,6 4-35 16,-4-5-7-16,5-6-10 15,-3-5-3-15,2-15-57 16,1 3-40-16,-5-10-110 15,4-4-72-15,-1-7-241 0,3-10 325 16</inkml:trace>
  <inkml:trace contextRef="#ctx0" brushRef="#br0" timeOffset="95171.38">27211 8604 1157 0,'-7'6'503'15,"-5"0"-269"-15,-3-1-26 16,-7 2-65-16,-2-1-30 16,-3 3-36-16,0-1-21 0,5-1-10 15,1 0 3-15,9 0 9 16,7 1 3-16,5 1-3 16,5 1 0-16,4 3-3 15,1 1-3-15,4 3-11 16,3 0-9-16,3-3-14 15,2 0-3-15,2-3-3 16,-2-3-3-16,-3 4-3 16,0-2-3-16,-7-9-38 15,-1 1-44-15,-5-2-121 16,-1-1-85-16,-4-1 172 16</inkml:trace>
  <inkml:trace contextRef="#ctx0" brushRef="#br0" timeOffset="96417.2">24626 10062 708 0,'-79'31'380'0,"65"-28"-124"16,4 0-62-16,5-1-6 16,4 1-70-16,6 0-16 15,-5-3-36-15,2 0-10 16,26 7-15-16,28 0-9 15,-21-7-16-15,3 0-7 0,1-4-5 16,3 1-12-16,-6-4-75 16,-4 1-65-16,-12 4-211 15,-10-3 220-15</inkml:trace>
  <inkml:trace contextRef="#ctx0" brushRef="#br0" timeOffset="96597.36">24572 10245 657 0,'-14'6'358'0,"7"0"-88"16,5 2-16-16,7-4-62 15,6-1-34-15,11 2-41 16,5-1-16-16,3 0-36 16,3-3-17-16,3-3-25 15,1-2-8-15,-3 0-50 0,3 0-51 16,-13-2-210-16,-8 5 190 15</inkml:trace>
  <inkml:trace contextRef="#ctx0" brushRef="#br0" timeOffset="96979.31">24660 9898 885 0,'4'-1'403'16,"3"0"-222"-16,7 0-33 16,3 1-7-16,7 3-63 15,8 1-19-15,9 6-20 16,0 2-5-16,-1 3 0 16,-4 4-2-16,-6 2-3 15,-8 2-1-15,-1 2-6 16,-3 0-3-16,-10 6 1 15,0 1 0-15,-11 0 1 16,-4 5 1-16,-3-1-4 16,-4-3-1-16,2-3-3 0,-4-2-1 15,0-11-3-15,6 0 0 16,-2-8-2-16,8-2-3 16,2-5-8-16,0-1-23 15,2 0-70-15,0-1-61 16,0-1-224-16,0 0 242 15</inkml:trace>
  <inkml:trace contextRef="#ctx0" brushRef="#br0" timeOffset="97663.85">25645 10064 984 0,'-44'6'436'0,"33"-6"-212"15,1-1-18-15,7 1-39 16,0-1-42-16,4-2-61 16,-1 2-22-16,0 0-32 15,11-2-4-15,14-3-3 16,29-3 0-16,-25 6 0 15,-1 2 0-15,-1 1 1 16,-2 1 1-16,-5 3 4 16,-3 0 3-16,-6 4 12 15,-2 2 10-15,-7 6 15 16,1 5 7-16,-8 7 0 16,0 1-7-16,1 2-16 15,0 2-9-15,5-2-12 16,2 0-5-16,3-6-5 0,-2-4-1 15,0-7-3-15,2-3-15 16,-2-6-70-16,2-4-40 16,-2-1-126-16,-7-1-108 15,2 0 237-15</inkml:trace>
  <inkml:trace contextRef="#ctx0" brushRef="#br0" timeOffset="97816.1">25571 10281 773 0,'-16'-2'390'0,"12"3"-105"16,4 2-57-16,11-1-45 15,7 3-41-15,8-7-61 16,2-5-19-16,5 2-35 16,-2-5-8-16,-2 2-76 15,-2 4-74-15,-10 0 83 16</inkml:trace>
  <inkml:trace contextRef="#ctx0" brushRef="#br0" timeOffset="97978.08">25578 10408 685 0,'-5'9'368'0,"11"0"-82"0,4-3-44 15,8-2-73-15,5-1-43 16,6-3-65-16,5-3-17 15,9-2-51-15,-2-2-82 16,5 0 60-16</inkml:trace>
  <inkml:trace contextRef="#ctx0" brushRef="#br0" timeOffset="98538.11">26622 10149 794 0,'-11'-29'436'0,"10"29"-104"0,1 0-112 16,0 4-2-16,0-4-61 16,0 6-27-16,0 22-40 15,0 38-20-15,1-21-31 16,0 4-9-16,3 6-15 15,3 0-4-15,3-8-6 16,-1-6-1-16,1-9-2 16,-2-8-2-16,-4-8-56 15,0-7-37-15,-3-9-100 16,-2-4-84-16,1-16-264 16,-1-3 344-16</inkml:trace>
  <inkml:trace contextRef="#ctx0" brushRef="#br0" timeOffset="98816.3">26580 10196 605 0,'-5'-22'371'16,"8"16"-11"-16,6 3-84 15,8 2-74-15,4 1-34 16,12 4-48-16,5 5-18 16,4-5-31-16,6 6-13 15,-12 1-18-15,-3-3-5 0,-9 8-6 16,-14-4-1-16,-3 3 3 15,-4 0 4-15,-13 0 1 16,-4 1-1-16,-11-2-11 16,-4 0-6-16,-3-3-23 15,5-2-29-15,-1-5-73 16,5-4-47-16,11 0-138 16,5-3-164-16,9 3 300 15</inkml:trace>
  <inkml:trace contextRef="#ctx0" brushRef="#br0" timeOffset="99204.17">27150 10294 926 0,'0'-23'429'0,"-6"1"-199"15,-6-1-36-15,-7-2-61 0,-2 4-27 16,-3 4-17-16,0 6-13 15,0 6-19-15,-2 5-6 16,5 10-16-16,2 6-6 16,7 7-11-16,9 4-7 0,3 4-9 15,1-6-2 1,6-3 0-16,2-5 1 16,5-6 2-16,6-1 1 0,0-10 1 15,2-3 0-15,0-6 2 16,-2-3 0-16,-3 3 13 15,-2 0 6-15,-6 6 22 16,-1 3 11-16,-4 8 3 16,-2 1-5-16,0 7-19 15,-1 0-13-15,0 0-20 16,3-2-13-16,1-5-82 16,0-3-46-16,3-8-139 15,3-9-115-15,7-6 254 16</inkml:trace>
  <inkml:trace contextRef="#ctx0" brushRef="#br0" timeOffset="99399.22">27412 10038 1330 0,'-2'14'577'16,"2"14"-335"-16,0 1-22 15,-2 6-90-15,-1 3-41 16,3-1-39-16,2-3-20 15,6-5-21-15,0-3-6 16,-2-11-12-16,5-3-28 0,-6-9-72 16,8-2-49-16,-4-4-146 15,-1-5-140-15,-2-5 289 16</inkml:trace>
  <inkml:trace contextRef="#ctx0" brushRef="#br0" timeOffset="99561.35">27285 10127 1008 0,'-3'4'462'0,"5"1"-196"16,5 1-28-16,6 4-61 15,1-3-40-15,8 1-66 16,0 0-27-16,1-6-27 16,4 0-7-16,3-2-84 15,-1-2-82-15,1-2 99 16</inkml:trace>
  <inkml:trace contextRef="#ctx0" brushRef="#br0" timeOffset="99962.95">27618 9978 1059 0,'-2'10'494'0,"0"8"-198"0,2 5-48 16,0 8-64-16,2 4-40 0,0 2-55 15,0 1-18-15,3-1-25 16,-2-8-8-16,-1-6-15 16,0-3-5-16,-1-4-8 15,-1-2-2-15,0-6-3 16,3-3-5-16,-1-7-10 16,0-3-8-16,-2 4-4 15,1-5 1-15,8-13 9 16,20-25 6-16,-16 33 6 15,1 3 0-15,-2 7 3 16,-2 0 1-16,2 5 15 16,-3 2 8-16,1 5 22 15,-1 0 8-15,-1 6-1 16,-3 3-8-16,1-5-20 16,-1 3-11-16,-2-6-51 15,6-1-51-15,-2-3-147 0,-1-5-38 16,10 1 153-16</inkml:trace>
  <inkml:trace contextRef="#ctx0" brushRef="#br0" timeOffset="101487.04">28602 11391 802 0,'-7'0'415'16,"2"0"-40"-16,3 0-143 0,-1 0-35 16,1 0-4-16,1 0-53 15,-1 0-25-15,1 0-51 16,0 0-22-16,0 0-29 15,0 0-50-15,0 0-170 16,0 0-112-16,0-1 180 16</inkml:trace>
  <inkml:trace contextRef="#ctx0" brushRef="#br0" timeOffset="102785.92">29374 11784 750 0,'-1'-5'402'16,"-1"-2"-124"-16,0 1-52 16,0 0-2-16,0 2-44 15,1 3-14-15,0-1-32 0,1 0-14 16,0 1-19-16,0 1-12 16,0 5-22-16,1 23-12 15,4 44-23-15,-5-32-11 16,0-4-12-16,3-4-3 15,0-5-2-15,0-7-2 16,4-7-3-16,-1 2-1 16,-3-14-40-16,5 2-33 0,-7-4-83 15,0-12-47-15,-1-3-91 16,0-4-59-16,-2-8 231 16</inkml:trace>
  <inkml:trace contextRef="#ctx0" brushRef="#br0" timeOffset="103203.01">29338 11786 538 0,'-11'-6'365'16,"-1"-1"3"-16,4 2-116 15,1-2-13-15,2 3-53 16,5 2-24-16,4-2-50 16,0 1-21-16,-4 2-33 15,0 0-12-15,13-3-15 16,11-2-6-16,26 1-6 15,-26 6-3-15,10 4-4 16,5 0-3-16,4-2-4 16,3 1 0-16,-6-4-1 0,-8 2 0 15,-7 0 2-15,-5 0-2 16,-8 3 1-16,-3 1 4 16,-6 8 24-16,-4 3 9 15,-6 5 17-15,-3 5 2 16,1 2-18-16,1 2-8 15,2 1-15-15,3-2-5 16,2-3-7-16,2-4-1 16,2-3-4-16,3-3 0 0,0-4-2 15,1 0-1-15,-4-6 0 16,1-1-12-16,-3-5-29 16,0 1-19-16,-1-2-59 15,0-1-30-15,-1 1-78 16,0 0-60-16,0 0 183 15</inkml:trace>
  <inkml:trace contextRef="#ctx0" brushRef="#br0" timeOffset="103450.51">29462 12095 784 0,'-35'1'389'0,"17"5"-96"15,8 0-45-15,1-2-2 16,5-4-24-16,-4 4-49 15,8-1-18-15,8 2-38 0,3 0-20 16,12-6-27-16,0-3-13 16,16-1-30-16,0 2-8 15,3-4-9-15,-3 5-5 16,-12 1-33-16,-4 1-35 16,-11 3-95-16,-4-1-67 15,-8-1-320-15,0 3 353 16</inkml:trace>
  <inkml:trace contextRef="#ctx0" brushRef="#br0" timeOffset="112351.55">9187 12673 481 0,'0'-1'249'0,"0"0"-74"16,0 0-4-16,0 0-30 15,0 0-14-15,0 0-16 16,0 0-3-16,0 0-11 15,0 0-7-15,0-1-11 16,0 1-3-16,0 0-9 16,0 0-5-16,0 1-13 15,0 0-7-15,0 0-13 16,0 0-5-16,0 0-8 16,-1-1-3-16,1 1-5 15,0-1 0-15,0 1-2 16,0 0-2-16,0 0-3 15,0 0-1-15,0 0-2 0,0 0 0 16,0 0 0-16,0 0 1 16,0 0 1-16,0 0 1 15,0 0 1-15,0 0 0 16,0 0 0-16,0 0 0 16,0 0-1-16,0 0 1 15,0 0 0-15,-1 0 0 0,0 0 1 16,1 0-1-1,0 0 0-15,0 0 0 0,0 0 0 16,0 0 2-16,0 0 4 16,0 0 1-16,0 0 5 15,0 0 1-15,0 0 6 16,0 0 4-16,0 0 4 16,0 0-1-16,0 0-6 15,0 0-5-15,0 0-5 16,0 0-1-16,0 0-2 15,0 0 1-15,0 0 1 16,-1 0 3-16,0 0 7 16,0-1 1-16,0 1 5 15,0 0-2-15,-6 0-6 16,-5 2-2-16,1 1-8 16,-27 18-1-16,28-6-3 15,2 7 0-15,7 8-1 0,1 4-1 16,9 0 1-16,2 0-2 15,5-8-2-15,4-3 0 16,1-8 0-16,3-8-1 16,1-8-1-16,0-7 0 15,4-12 1-15,-6-3 1 16,-9-8 2-16,-5-2 3 16,-9 0 5-16,-4-1 1 0,-9 7 5 15,-3 0 3-15,-9 10 0 16,-4 5-1-16,1 6-5 15,-1 5-2-15,7 2-1 16,4 5-1-16,6 3-2 16,4-2-2-16,5 2-8 15,3 1-2-15,7-4-3 16,8 3 0-16,7-6 0 16,3-3 2-16,11 0 1 15,2-2 1-15,7-1 1 16,2 0 2-16,-3 2 1 15,-6 1 0-15,-9 5 3 16,-7 5 0-16,-13 5 2 16,-2 2 2-16,-7 2-1 15,-2 0 1-15,-3-1-1 0,7-2-1 16,0-4 1-16,-2-3 0 16,1-4 1-16,-4-4-1 15,-1-3-9-15,4 1-3 16,0 0-5-16,0-8-1 15,6-14 6-15,17-27 2 16,-4 31 4-16,0 3 1 16,-1 8 3-16,-4 3 8 15,-1 6 7-15,-2 5 7 0,-2 6 17 16,-1 3 2-16,-1 2-1 16,-2 2-6-16,0-4-17 15,-4 0-9-15,1-6-49 16,3-2-56-16,-1-7-150 15,5-1-94-15,3-11 200 16</inkml:trace>
  <inkml:trace contextRef="#ctx0" brushRef="#br0" timeOffset="112971.33">9816 12473 1279 0,'0'15'620'15,"-1"6"-261"-15,-5 5-118 16,0 11-31-16,2 6-110 16,4 2-41-16,5 3-42 0,7-2-6 15,5-9-9-15,2-6-2 16,6-12-5-16,-5-7-5 16,0-9-53-16,0-6-37 15,-8-9-75-15,-1-5-34 16,1-4 17-16,0-1 34 15,-2 2 78-15,-3 2 38 16,-1 7 44-16,-6 5 27 0,0 5 61 16,2 3 29-16,-4-2 50 15,1 0 5-15,1 22-27 16,0 29-23-16,4-30-46 16,1-1-25-16,8-8-31 15,3-8-8-15,3-4-8 16,3-4-3-16,-1-8-3 15,0 0-3-15,-4-8 1 16,0 2 1-16,-2 0 3 16,-2 2 0-16,-3 6 3 15,-2 3 0-15,-5 7-1 16,0 1 2-16,-2 9 0 16,1 3-1-16,1 15 3 15,1 6 0-15,4 7 4 16,1 3 3-16,4 1 10 15,0-4 4-15,0 0 8 0,-1-1 3 16,-8 0-1-16,-4 1-1 16,-8-5-5-16,-7-5-1 15,-5-9 0-15,-4-5 0 16,-4-11-4-16,0-5-6 16,-2-5-17-16,-1-5-7 0,6-9-29 15,6-3-29-15,10-4-74 16,10-5-50-16,14 3-127 15,8-3-83-15,19 5 252 16</inkml:trace>
  <inkml:trace contextRef="#ctx0" brushRef="#br0" timeOffset="113477.46">10943 12690 1225 0,'1'5'548'0,"-2"4"-283"16,6 11-56-16,2 2 7 15,0 9-73-15,-5 4-38 16,4-1-47-16,-4-2-13 16,2-9-20-16,-1-15-7 15,-1 1-5-15,-4-3 1 0,-4-4-3 16,3-5-3-16,-1-7-9 16,6 0-4-16,1-7-4 15,2-3 1-15,1-3 6 16,-1-3 1-16,3 4 1 15,4 2 0-15,5 7 1 16,2 4 7-16,6 9 13 16,-5 5 5-16,1 8 19 15,-6 8 4-15,-3 6 7 16,0 1 1-16,-3 0-16 16,1-2-10-16,1-11-22 15,-1-6-9-15,1-6-57 16,0-3-53-16,-1-2-126 15,0-2-101-15,0-8 209 16</inkml:trace>
  <inkml:trace contextRef="#ctx0" brushRef="#br0" timeOffset="113822.46">11287 12886 957 0,'49'23'478'15,"-30"-19"-119"-15,-1-2-58 16,0-1-57-16,0-1-48 15,-4-9-92-15,3-8-34 0,-8-6-37 16,5-1-9 0,-11-4-5-16,-2 1 2 0,-2 3 2 15,-7 0 2-15,-1 11 5 16,-7 0 4-16,-1 11 1 16,0 5 0-16,4 7-7 15,3 5-7-15,5 8-6 16,4 2-1-16,3 6-3 15,5 0-1-15,7-4-3 16,4-2-1-16,0-7-3 16,-1-5-1-16,3-5-4 15,1-8-4-15,7 0-38 16,8 0-37-16,5 0-98 16,-6 0-51-16,-1-8-87 15,-6-3-25-15,-6-7-18 16,-3-1-11-16,-8 3 250 15</inkml:trace>
  <inkml:trace contextRef="#ctx0" brushRef="#br0" timeOffset="114593.25">11725 12857 509 0,'-1'1'306'16,"1"4"-11"-16,0 2-10 15,1-2-24-15,3 1-12 16,-3 1-30-16,9-6-9 0,5 8-33 15,25 6-22-15,-22-23-49 16,1-4-24-16,-1-5-42 16,1-4-13-16,-13-6-7 15,-1 5 3-15,-10 1 5 16,-7 4 2-16,-5 4 1 16,-5 4-1-16,-4 8-4 15,3 1-3-15,0 7-10 16,7 6-5-16,6 6-11 15,5 4-4-15,9 2-4 16,6 1-3-16,10-5-4 16,5-7-10-16,12-5-58 15,4-9-30-15,3-4-64 16,-3-1-22-16,6-7-5 16,4 1-3-16,-1-4 10 0,0-1 27 15,-16-4 70 1,-10 0 39-16,-11 3 96 0,-8 1 48 15,-10 5 83-15,-4 5 33 16,-7 2 34-16,0 4-16 16,0 2-45-16,-1 4-18 15,2 4-42-15,3 0-17 16,0 5-33-16,1 1-18 0,9 2-25 16,1 0-9-16,5-2-7 15,7 1-1-15,-1-5-3 16,4 1 1-16,1-7 0 15,1-2-3-15,-1-7-1 16,1-7-3-16,-4-11-3 16,-2-8-2-16,0-7-4 15,-2-3-1-15,-1-6 5 16,0 1 6-16,-4 5 9 16,-2 7 2-16,-1 14 10 15,-2 6 1-15,-1 9 9 16,-1 6 6-16,-1 8 2 15,3 8 4-15,1 15-5 16,3 1-4-16,7 8-8 16,2-3-3-16,2-6-2 15,3-6-2-15,1-8-5 0,-3-8-5 16,1-3-40 0,-5-8-38-16,-2-2-94 0,-1-1-65 15,-7-11-115-15,4 1 209 16</inkml:trace>
  <inkml:trace contextRef="#ctx0" brushRef="#br0" timeOffset="115139.16">13097 12530 1156 0,'-7'-12'486'0,"4"2"-212"16,3 9-52-16,0 6 4 15,2 9-35-15,-2 13-75 16,0 6-29-16,0 14-34 15,1 5-15-15,7-1-24 16,2-9-10-16,7-13-17 16,-1-9-51-16,4-15-119 15,2-6-88-15,-4-13 154 16</inkml:trace>
  <inkml:trace contextRef="#ctx0" brushRef="#br0" timeOffset="115562.79">12939 12632 1183 0,'0'2'513'16,"-3"-1"-262"-16,4 0-60 15,-1-1-66-15,0 0-47 16,17 0-60-16,40-2-5 16,-14-6-4-16,-1 1 0 15,5-2-2-15,3 2-1 0,-7 8-2 16,-1 5 1-16,-12 4-1 15,-5 7 2-15,-9 2 4 16,-5 3 1-16,-1 1 0 16,-1-1-2-16,2-7-3 15,0-2-1-15,0-6 8 16,-3-5 4-16,0-2 6 16,-6-5 2-16,8-7-6 15,-5-3-1-15,2-6 0 16,3-1 3-16,-11 3 30 15,1 0 12-15,-11 3 21 16,-1 5 1-16,-16 1-24 16,-1 1-13-16,-5 6-25 15,-1 1-9-15,11 5-16 0,1 1-27 16,12 2-65-16,3 5-42 16,14 0-138-16,9 5-3 15,18 6 167-15</inkml:trace>
  <inkml:trace contextRef="#ctx0" brushRef="#br0" timeOffset="115968.56">14643 12601 1321 0,'-39'-27'534'0,"30"14"-275"16,3 3-72-16,-5-1 2 15,-3 0-27-15,-3 5-60 16,-4 0-21-16,1 10-24 16,1 7-10-16,1 6-23 15,6 8-10-15,3 4-11 0,1 4-5 16,11 3-3-16,5-4-1 16,5-6 0-16,8-2-1 15,3-10-4-15,2-6-5 16,11-9-65-16,6-8-56 15,4-10-158-15,1-9 174 16</inkml:trace>
  <inkml:trace contextRef="#ctx0" brushRef="#br0" timeOffset="116546.4">14879 12337 1216 0,'2'12'564'0,"-6"8"-186"16,-2 1-85-16,5 12-55 15,-2-2-42-15,3 8-93 16,0 0-34-16,3 2-35 16,0-1-10-16,4-5-12 15,2-2-5-15,0-11-4 16,3-5 0-16,-3-8-2 16,-8-6-1-16,-1-3-7 15,0-5-7-15,0 4-10 0,0 0-2 16,1-23 3-16,6-28 7 15,-3 33 9-15,-1 2 3 16,2 12 3-16,-5 0 1 16,12 6 1-16,-3 7 2 15,5 2 1-15,6 4 1 16,-3 3 5-16,7-3 2 16,7-4 1-16,-1-4-1 15,7-6-5-15,2-1-4 16,2-9-2-16,-1-2-1 15,-6-6 0-15,-5 0 2 0,-12-5 3 16,-8 1 4-16,-13 5 7 16,-4 0 2-16,-8 8 2 15,-3 2-1-15,-2 4-4 16,-3 0-1-16,1 10 0 16,1 5 1-16,6 7 1 15,5 7-2-15,9 0-7 16,6 2-1-16,8-4-6 15,4-1 0-15,11-8-7 16,0-2-3-16,10-7-52 16,8-6-55-16,-1-5-135 15,3-7-87-15,-1-7 205 16</inkml:trace>
  <inkml:trace contextRef="#ctx0" brushRef="#br0" timeOffset="116711.71">15611 12448 1530 0,'-17'17'638'16,"-1"2"-381"-16,1 1-25 15,6 9-91-15,0-5-46 16,11 4-67-16,5 1-19 0,8-6-12 16,8-1-5-16,5-7-24 15,5-3-38-15,5-12-116 16,1-3-93-16,2-12 168 15</inkml:trace>
  <inkml:trace contextRef="#ctx0" brushRef="#br0" timeOffset="116902.4">15913 12298 1306 0,'-5'27'659'16,"-1"9"-229"-16,0 11-170 15,2 0-33-15,1 2-118 16,3-4-45-16,6-6-44 16,5 1-9-16,4-4-30 15,2-7-46-15,3-10-129 0,3-12-93 16,1-15 169-16</inkml:trace>
  <inkml:trace contextRef="#ctx0" brushRef="#br0" timeOffset="117185.01">16096 12462 1348 0,'-16'16'599'15,"-2"-5"-262"-15,-2 4-76 0,-2-4-63 16,0 3-55-16,3-4-82 16,4 1-22-16,3 0-16 15,4-8-5-15,0 5-9 16,6-2-2-16,2 2 0 15,4 3 1-15,4 1 1 16,2 1 0-16,2 0-2 16,6 5-2-16,9-2-1 15,0-2-1-15,5 2-3 16,-2-8-1-16,-6-2-74 16,1-2-67-16,0-4-175 15,-1 0 184-15</inkml:trace>
  <inkml:trace contextRef="#ctx0" brushRef="#br0" timeOffset="118102.99">17491 12468 1042 0,'-53'-13'455'0,"48"7"-190"15,4 4-53-15,-7 3-3 16,3 4-34-16,-13 5-57 15,1 5-16-15,3 12-26 16,4 4-12-16,10 9-23 16,6 2-9-16,13-5-11 15,1-1-5-15,8-5-5 16,2-10-4-16,1-6-3 0,8-9-2 16,6-9-1-1,0-7-1-15,1-15-1 0,-5-5 2 16,-12-7 5-16,-9-4 6 15,-17 1 12-15,-7 5 2 16,-19 0 4-16,-6 5-2 16,-11 9-8-16,0 2-5 15,2 16-6-15,-8 0-4 0,9 13-5 16,3 2-5-16,10 5-9 16,11-1-27-16,12-2-59 15,3-5-39-15,8 3-104 16,7-1-60-16,2-8 195 15</inkml:trace>
  <inkml:trace contextRef="#ctx0" brushRef="#br0" timeOffset="118350.43">18150 12308 1448 0,'-20'8'600'0,"-10"7"-308"16,-3 2-85-16,0 12-14 0,0 5-42 15,9 8-77-15,8 3-19 16,10 6-28-16,11 1-10 16,6 2-11-16,10-4-5 15,7-3-4-15,4-6-6 16,12-15-47-16,-6-2-56 15,6-16-144-15,1-8-110 16,-6-20 222-16</inkml:trace>
  <inkml:trace contextRef="#ctx0" brushRef="#br0" timeOffset="118728.82">18374 12576 1174 0,'5'10'546'0,"-4"8"-178"15,-1 9-89-15,4-1-55 16,1 1-39-16,-7 0-79 16,0-4-25-16,-3-9-28 15,-6-4-11-15,7-7-20 16,4-3-8-16,-6-6-14 16,6-3-6-16,6-10-6 15,0-3-1-15,9-7 5 16,1-3 3-16,2 4 2 0,-1 5 3 15,-5 2 0-15,2 4 1 16,4 9 4-16,3 2 6 16,7 10 14-16,-4 5 10 15,-5 2 12-15,-4 4 4 16,-8 8-1-16,-1 4-6 16,-3-3-11-16,-3 0-8 15,2-9-16-15,-2-5-17 16,0-8-85-16,-1-2-52 0,-3-5-127 15,3 4-96-15,1-1 239 16</inkml:trace>
  <inkml:trace contextRef="#ctx0" brushRef="#br0" timeOffset="118982.45">18693 12276 1305 0,'27'15'618'15,"3"2"-258"-15,6 5-120 16,1 2-3-16,-3 4-74 16,-7 4-33-16,-11-1-37 15,-6-3-17-15,-7 5-28 16,-3-1-11-16,-10 5-16 16,-7 0-5-16,-10-4-6 15,-3-4-29-15,6-11-94 0,3-5-52 16,9-12-101-16,5-1-48 15,10 0-190-15,8-2 322 16</inkml:trace>
  <inkml:trace contextRef="#ctx0" brushRef="#br0" timeOffset="119424.72">19896 12480 1208 0,'6'5'517'0,"-6"1"-270"16,10 9-51-16,-2 6 18 15,4 9-38-15,-3 12-37 16,-6 13-42-16,-1 5-14 15,-5 7-30-15,5-7-15 16,-1-10-21-16,11-3-7 16,-2-17-8-16,-4-8-1 0,11-10-29 15,-14-9-31-15,-1-8-89 16,1-6-52-16,-9-20-102 16,-1-6-55-16,-2-15 232 15</inkml:trace>
  <inkml:trace contextRef="#ctx0" brushRef="#br0" timeOffset="119662.49">19887 12457 908 0,'15'0'440'0,"7"12"-147"15,9 2-40-15,2 4-55 16,4 0-30-16,4 1-40 16,-1-5-7-16,-2 1-18 15,-5-1-11-15,-13-3-28 16,-6 2-6-16,-16 2-1 15,-7-1 1-15,-15 3-4 0,-6-1-7 16,-9-5-24-16,-4-1-9 16,5-4-25-16,0 0-22 15,11-6-70-15,0 1-51 16,14-1-119-16,7 1-70 16,18-1 217-16</inkml:trace>
  <inkml:trace contextRef="#ctx0" brushRef="#br0" timeOffset="120107.65">20580 12676 986 0,'8'-14'475'0,"4"7"-92"16,-7-6-127-16,-6-2-68 15,-6-4-4-15,-10-1-72 16,-3 2-32-16,-3 1-38 15,-1 7-10-15,3 9-7 16,2 1-5-16,3 10-1 16,2 2-2-16,4 8-5 15,-1-1 0-15,7 9-3 16,2-3 0-16,2-1-3 16,5-1-2-16,-2-4-1 15,7-7-1-15,5-5 2 16,-3-6-1-16,3-6 3 0,-1-4 0 15,0-4 5-15,-2 2 3 16,3 2 12-16,-3 5 6 16,-2 3 14-16,2 2 1 15,-3 3-6-15,0 2-6 16,2-1-16-16,0 2-7 16,-2-2-7-16,-1 0-12 0,-4-3-56 15,-1-2-36-15,-1 1-108 16,-2-1-68-16,0 0-123 15,0 0 234-15</inkml:trace>
  <inkml:trace contextRef="#ctx0" brushRef="#br0" timeOffset="120288.62">20831 12600 1114 0,'12'16'525'0,"-4"1"-203"16,9 4-41-16,-14 1-67 15,2-4-51-15,2-1-78 16,-5-4-27-16,7-7-32 16,-7-1-24-16,-3-6-88 15,-1-3-48-15,1 3-115 0,0 0-56 16,-1-15-135-16,-40-36 268 16</inkml:trace>
  <inkml:trace contextRef="#ctx0" brushRef="#br0" timeOffset="120614.6">20755 12441 598 0,'-2'-2'372'0,"7"8"55"0,3 2-108 16,6 7-56-16,5 3-27 15,4 0-86-15,1-7-33 0,3 1-38 16,-1 0-7-16,-3 3-11 16,-2 3-7-16,-2 1-15 15,4 1-6-15,-9-3-10 16,-1 6-4-16,-6 0 1 15,-7-1 2-15,0-2 3 16,-5-4-1-16,2-9 2 16,0-4-1-16,-1-6-2 15,3-6-5-15,-8-8-11 16,7-5-7-16,3-7-4 16,3 1-2-16,7-1-6 15,-4 6-11-15,6 5-50 16,3 8-35-16,4 5-98 15,1 5-73-15,-1 6 177 16</inkml:trace>
  <inkml:trace contextRef="#ctx0" brushRef="#br0" timeOffset="120946.27">21384 12510 1250 0,'-7'0'611'0,"-3"0"-261"0,1 6-115 16,0 0-39-16,1 10-88 16,2-2-27-16,4 8-36 15,4 0-9-15,5 0 2 16,5 3 7-16,10-3 14 16,0 3 7-16,-2-1-1 15,-7-1-1-15,-5-2-9 16,-1-2-7-16,-7-5-8 15,-1-2-6-15,-8-7-9 16,-3-3-5-16,-5-5-22 16,-4-4-24-16,-2-1-62 15,-1 0-41-15,-1-1-101 16,2 3-58-16,2-1-328 16,2 3 397-16</inkml:trace>
  <inkml:trace contextRef="#ctx0" brushRef="#br0" timeOffset="134166.6">15273 3172 352 0,'0'-1'194'15,"0"0"-35"-15,0 0-19 16,0 0-26-16,0-1-18 15,0 1-30-15,0 0-14 0,0 0-27 16,0 0-10 0,0 0-5-16,0 0 5 0,0 0 17 15,0 0 9-15,0 0 16 16,0-1 4-16,0 2-2 16,-1 0-2-16,0 0-7 15,0 0-6-15,0 0-12 16,-1 0-4-16,1 0-6 15,0 0 0-15,0 0 2 16,-2 2 4-16,-5 2 4 16,-2 4-1-16,3 3-1 15,-29 24-4-15,28-28-4 16,0 3-2-16,2-3-1 16,-1 4 0-16,-2 2 4 15,2 4 3-15,-3 10 3 16,0 2 1-16,3 13-4 0,3-1-1 15,5 9-6-15,5 0-3 16,-1-3-5-16,2 0 0 16,-2-2-2-16,2-2 1 15,-1-3-1-15,3 5-1 16,1-4-1-16,1-3 0 16,2 2 2-16,1-6 2 15,3-2 1-15,-1-2 2 0,3-6 1 16,-5-1 0-16,-2-7 2 15,0-3 2-15,-7-6-2 16,-2-5-1-16,-1-2-4 16,-2 0-2-16,-1-1-3 15,1 0-11-15,-1 0-83 16,0 0-68-16,-1 0 91 16</inkml:trace>
  <inkml:trace contextRef="#ctx0" brushRef="#br0" timeOffset="135892.62">26212 3265 470 0,'-4'-14'313'0,"-1"4"-18"16,2-1-99-16,2 4-4 15,0-2-65-15,0 0-22 16,2 4-35-16,2 1-19 16,3 4-25-16,2 2-6 15,7 9-11-15,3 1-1 16,7 8-2-16,4 4 0 0,0 2-2 16,0 5 1-16,-7-3 0 15,6 6 2-15,3 1 1 16,-5 0 1-16,9 8 3 15,-10-2 2-15,-7 2 5 16,1 2 5-16,-15-2 8 16,-4 0 7-16,-11-3 7 15,-4 0 2-15,-9-2 0 16,0-4 0-16,-1-5-1 16,5-2-1-16,7-9-6 15,2 1-7-15,4-7-14 16,3 0-4-16,-3-3-6 15,-3-4-2-15,9-1-3 16,-7-2-2-16,7-2-3 16,7 1-19-16,-6-1-78 0,0 0-58 15,0-1-326 1,0 0 313-16</inkml:trace>
  <inkml:trace contextRef="#ctx0" brushRef="#br0" timeOffset="137867.1">27571 3532 404 0,'0'0'250'0,"0"0"-37"15,1 0-34-15,3 0-4 16,-2 0-13-16,-1 0-4 15,0 0-13-15,-1 0-7 16,0 0-9-16,0 0-6 16,0 0-19-16,0 0-15 15,-1 1-35-15,-14 7-14 16,-47 30-21-16,28-27-5 16,7-3-4-16,0-1-3 0,9-3-2 15,-2-4 0-15,-3 1-3 16,6-1 0-16,1 1-4 15,3 1-6-15,8-2-70 16,-3-1-63-16,7-2 87 16</inkml:trace>
  <inkml:trace contextRef="#ctx0" brushRef="#br0" timeOffset="138205.94">27429 3437 1069 0,'-6'2'482'15,"-6"2"-280"-15,1 4-19 16,-4 3-36-16,4 1-54 0,-10 2-17 16,6 4-25-16,-4 0-8 15,-4 2-12-15,13-1-4 16,1 0-7-16,4-2-4 15,8 0-8-15,-2-1-1 16,11 2-3-16,2 1 0 16,0 0 1-16,3 2 0 0,0-7 1 15,2 1-1 1,-5-7 0-16,-2-4 0 0,-4-3-15 16,1-1-49-16,-3-4-156 15,2-1 143-15</inkml:trace>
  <inkml:trace contextRef="#ctx0" brushRef="#br0" timeOffset="139355.19">28172 3557 652 0,'-8'0'344'0,"4"0"-75"16,-3 0-25-16,4 0-24 15,2 0-32-15,0 0-38 16,-2 0-21-16,0 0-36 16,-3 1-19-16,0 3-29 15,1 10-10-15,-25 36-18 16,30-27-7-16,5-2-8 16,4-5-2-16,5-5-1 15,3-3 0-15,4-5 1 0,1-3-1 16,-1-4-1-16,-3-5 0 15,-6-1-2-15,-4 1-2 16,-9-8-2-16,-2 2-2 16,-10-1 2-16,-4 0 3 15,-4 4 2-15,-3 3 2 16,2 0 1-16,4 2 0 16,4 1 2-16,4 1-2 15,7 3-8-15,3-3-9 0,8 1-10 16,3 0-1-16,11-2 2 15,6 5 5-15,13 2 9 16,3 3 2-16,2 7 8 16,-5 3 2-16,-4-1 8 15,-13-1 1-15,-8 2 6 16,-2-2 1-16,-13 2 2 16,0 0 2-16,-1-1 1 15,-3 2 1-15,4-3-4 16,6-3-1-16,-7-4 0 15,-1-3 1-15,0-3-4 16,0 0-4-16,1 0-9 16,0 0-3-16,2-9-3 15,5-7 0-15,28-24 1 16,-19 28 2-16,1 5 2 0,-4 3 2 16,-3 0 6-16,-1 8 4 15,-2 2 5-15,-1 5 2 16,-1 4 2-16,-1 1 1 15,0 3-4-15,3-4-3 16,4 5-6-16,0-8-2 16,4-1-3-16,3-6-2 15,-1-1-1-15,2-2-1 0,3-1-2 16,0-2 0-16,8-8-3 16,3 7 1-16,-8-9 1 15,2 2 3-15,-15-2 4 16,-4-9 5-16,-1 1 8 15,-7 2 4-15,-6 4 6 16,-2 5 4-16,-5 8 7 16,-1 0 2-16,0 10 2 15,0 4-6-15,7 3-13 16,1-1-6-16,6 0-9 16,9-1-2-16,-1-2-5 15,7-1-1-15,3 1-6 16,4-1-9-16,-2-5-105 15,-2 0-64-15,3-3-190 16,5-2 215-16</inkml:trace>
  <inkml:trace contextRef="#ctx0" brushRef="#br0" timeOffset="140277.09">29498 3543 1176 0,'0'-3'505'0,"0"2"-282"16,0 1-4-16,0 0-86 0,0 0-29 16,0 0-49-16,0 7-15 15,2 16-17-15,6 30-2 16,-3-27-9-16,-5-2-4 16,7-5-3-16,-2-3-2 15,0-8 0-15,1-1-1 16,-4-5-11-16,1-2-13 0,-3-2-24 15,-1 0-9-15,-1 1-7 16,1 0 5-16,-1-8 11 16,-3-12 5-16,-10-34 17 15,8 26 5-15,1 3 12 16,3 5 5-16,2 10 9 16,3 0 5-16,8 6 7 15,1 2 1-15,10-1 1 16,2 3-1-16,2 0-1 15,5 0 0-15,-2 1 2 16,-1 1 3-16,-6 4 2 16,-8-1-1-16,-6 2-3 15,-6 2 0-15,-8 2 0 16,-4 0 2-16,-7 0-1 16,-3 1-2-16,-1-5-5 15,1 1-2-15,4-3-4 0,4 1-3 16,5-1-8-16,5 1-9 15,4 0-8-15,2-1-1 16,6 5 4-16,4-1 6 16,7 5 8-16,2-2 1 15,-1 0 6-15,-1 0 4 16,-4 0 5-16,-3-6 3 16,-9 4 6-16,-3-6 6 0,-9 3 13 15,-2 3 3-15,-6-2-4 16,-1 5-8-16,0-7-20 15,1-2-6-15,4-4-66 16,3-2-50-16,6-6-144 16,5-2-94-16,10-11 216 15</inkml:trace>
  <inkml:trace contextRef="#ctx0" brushRef="#br0" timeOffset="140466.72">29817 3508 1010 0,'14'3'461'0,"-2"2"-232"15,6 0-14-15,0 0-115 0,-3-1-32 16,8-3-44-16,-1 0-9 16,2-2-8-16,1-1-1 15,-10-1-62-15,-4-2-42 16,-11 5-126-16,0-2-96 15,-5 1 203-15</inkml:trace>
  <inkml:trace contextRef="#ctx0" brushRef="#br0" timeOffset="140672.46">29939 3499 666 0,'-44'-5'362'0,"43"18"-66"16,-2 6-40-16,3 7-82 15,0 6-32-15,1 2-53 16,6-1-13-16,-6-1-10 15,5-1-5-15,-5-9-13 16,-1-3-7-16,8-3-18 16,-9-4-8-16,7-6-19 15,-5-1-38-15,-1-5-97 16,1-6-55-16,-2 5-131 16,1 0-50-16,0-9 242 15</inkml:trace>
  <inkml:trace contextRef="#ctx0" brushRef="#br0" timeOffset="140823.26">29898 3661 831 0,'-1'-1'417'0,"1"0"-120"0,-9 0-42 16,8 1-76-1,3 0-38-15,6 1-64 0,8 2-28 16,-4-1-31-16,-1-2-10 16,10 0-62-16,4-3-61 15,9 6-182-15,-1-1 182 16</inkml:trace>
  <inkml:trace contextRef="#ctx0" brushRef="#br0" timeOffset="141208.47">30372 3556 758 0,'-6'1'486'0,"-3"-2"54"16,1-2-284-16,-12 2-77 15,5 1-52-15,-6 2-53 16,-1 2-22-16,4 6-24 16,5 1-9-16,10 6-11 15,2-1-3-15,10 2-3 16,1 2 0-16,7 0 1 16,5 2 0-16,-3-3 2 15,-1-5 4-15,-1 0 12 0,-8-3 10 16,-3-1 24-16,-7 1 12 15,-7-6 8 1,-2 0-4-16,-8-2-15 0,-2-1-13 16,-12-6-22-16,2-1-9 15,2 0-48-15,6-1-37 16,8 5-96-16,5 5-63 16,9-3-161-16,8-5 240 0</inkml:trace>
  <inkml:trace contextRef="#ctx0" brushRef="#br0" timeOffset="141583.17">30780 3436 746 0,'11'-9'426'15,"-11"10"-22"-15,-2 5-162 16,-5 5-38-16,-1 6-44 15,-7 13-47-15,-2 5-21 16,-2 13-25-16,-2-2-10 16,4 1-14-16,0-3-5 15,8-4-15-15,0-1-4 0,4-3-6 16,1-4-2-16,2-9-3 16,-1-5-4-16,0-8-40 15,3-5-58-15,0-6-159 16,6-4-100-16,7-5 208 15</inkml:trace>
  <inkml:trace contextRef="#ctx0" brushRef="#br0" timeOffset="141868.34">30963 3637 1122 0,'-6'8'482'0,"3"-6"-261"0,3 0-27 16,1 6-25-16,-6 2-43 15,3 6-45-15,-1 3-18 16,-5 4-25-16,4-1-11 16,5 5-13-16,-1 3-4 15,0-4-5-15,9-1-2 16,-2-10-8-16,-2-3-39 15,3-7-90-15,-8-4-58 16,2-7-141-16,3-4-58 0,-2-7 250 16</inkml:trace>
  <inkml:trace contextRef="#ctx0" brushRef="#br0" timeOffset="142184.62">30920 3643 723 0,'-4'-7'371'0,"4"4"-123"16,-1 0-49-16,10 3-98 15,6 0-34-15,5 4-30 16,7 5-6-16,-1 2 5 16,5 1 5-16,-2 2 7 15,-1 1 3-15,-6 4 2 16,-4 4-1-16,-9-1-9 16,-1 0-4-16,-6 2-10 15,-3-5 8-15,-1-2 23 16,-9-1 10-16,-8-5 13 15,-2-1-9-15,-7-1-27 16,5-5-12-16,4-2-22 16,3-2-21-16,7 0-57 0,1 0-37 15,4-2-104-15,3 1-70 16,9-3 176-16</inkml:trace>
  <inkml:trace contextRef="#ctx0" brushRef="#br0" timeOffset="142451.4">31248 3607 1017 0,'0'0'540'16,"-4"0"-106"-16,3-4-255 15,1 3-28-15,0 0-76 16,0 0-28-16,2 1-33 16,13 1-6-16,9 3-6 15,28 6-1-15,-29-5-2 16,11 1-3-16,-7 0-10 16,-3 1-22-16,-7 0-49 0,-6-4-33 15,-5-1-100 1,-5-3-55-16,-8-1 174 0</inkml:trace>
  <inkml:trace contextRef="#ctx0" brushRef="#br0" timeOffset="142861.99">31332 3665 800 0,'3'21'402'15,"4"2"-123"-15,0 3-11 0,-4-1-82 16,-1 2-31-16,0 0-65 15,-2-5-22-15,2 0-33 16,4-2-10-16,-3-5-12 16,-2-4-4-16,-1-3-4 15,3-1-18-15,-5-6-53 16,2-1-38-16,0-9-105 16,-5-1-47-16,5-6-102 15,-4-4-45-15,2-1 40 16,-8-2 99-16,-4 3 230 15,-3 4 125-15,0 1 150 16,5 6 1-16,8 0-19 16,6 5-5-16,8 5-19 0,5 0-4 15,6 4-26-15,-1 2-30 16,-3-6-61 0,0 1-25-16,0 2-34 0,-2-4-9 15,10 0-68-15,5 3-59 16,0-1-266-16,3 0 245 15</inkml:trace>
  <inkml:trace contextRef="#ctx0" brushRef="#br0" timeOffset="143392.75">31845 3615 771 0,'10'0'443'16,"-6"-4"-64"-16,2-3-185 15,-5 3-27-15,-1-3-57 16,-1 1-20-16,-9 0-26 15,2 4-10-15,-10 4-21 16,3 7-7-16,0 4-15 16,-3 0-2-16,7 5-5 15,-1-2-2-15,3-1-2 0,6 2 0 16,5-2-1-16,3-1 1 16,6 3 7-16,3-3 1 15,3 3 3-15,-5-2 0 16,-2 2 3-16,-1-3 3 0,-7-2 16 15,3 1 10 1,-6-3 13-16,1 2 2 0,-2-2-3 16,-4 0-6-1,3-1-10-15,-8-3-4 0,0-2-9 16,2 2-2-16,-6-5-3 16,3-1-4-16,-2 0-23 15,0-3-20-15,0-2-51 16,2 2-29-16,-2-2-56 15,1 2-38-15,-1 1-117 16,2 1-146-16,-2 6 298 16</inkml:trace>
  <inkml:trace contextRef="#ctx0" brushRef="#br0" timeOffset="147709.57">6545 4267 278 0,'-5'-7'204'0,"5"4"40"16,0 2-34-16,-4 1-23 16,2 0-41-16,1 0-52 15,-4 0-19-15,-4 1-24 16,-2 3-6-16,-1 0-14 15,-24 43-6-15,18-20-12 16,1 3-3-16,-1 7-2 16,-2 3 3-16,4 6 5 15,2 3 6-15,4 1 14 16,5 4 7-16,5 6 16 0,4 3 3 16,6 4 0-16,2 1-4 15,11-5-8-15,2 0-6 16,-2-7-10-16,3-6-5 15,-9-7-11-15,-2-5-3 16,1-7-1-16,-6-5 2 16,1-8 3-16,-6-8 1 15,-3-4-1-15,-2-3-1 0,-1-3-6 16,1-1 0-16,0 0-37 16,0 0-41-16,0 0-133 15,0-14 124-15</inkml:trace>
  <inkml:trace contextRef="#ctx0" brushRef="#br0" timeOffset="149884.64">17468 4314 408 0,'-5'-11'268'0,"-2"1"-54"16,4 0-17-16,-7 4-22 15,3 0-46-15,3 3-13 16,1 1-31-16,3 1-19 15,0 1-34-15,0 0-13 16,0 0-10-16,0 0-2 16,12 17 1-16,33 32 0 15,-19-22 1-15,-6-1 0 16,6 5 6-16,-4 0 2 16,-4 7 4-16,1-2 4 0,-6 6 5 15,1 3 5-15,-6 3 2 16,-1 6-4-16,-6 1-3 15,-2 1-1-15,-7-2 9 16,-4-2 6-16,-4-1 2 16,-2 0 0-16,-3-5-13 15,2 3-4-15,1-8-3 16,2-4 0-16,-1-3-3 16,2-7 0-16,4-3-5 15,-3-4-2-15,7-6-3 16,1-1-3-16,1-4-2 15,1-2-2-15,4-5-20 16,-1-2-25-16,1 0-62 16,0-1-46-16,0 0-133 15,0-1-245-15,0 1 348 16</inkml:trace>
  <inkml:trace contextRef="#ctx0" brushRef="#br0" timeOffset="160429.79">23671 14645 479 0,'0'0'259'15,"0"0"-55"-15,0 0-7 16,0 0-21-16,0 0-10 0,0 0-7 15,0 0 1-15,0 0-9 16,0 0-13-16,0-1-28 16,0 0-18-16,-1 0-30 15,0 0-11-15,0 0-12 16,-6-3-1-16,-2 1-1 16,-1 0 1-16,-25-3 2 15,26 14 0-15,2 7-5 16,0 2-2-16,4 8-13 15,4 0-6-15,7-1-6 16,2-3-3-16,5-8-1 16,4-5-1-16,3-6 0 15,2-4 0-15,3-6 1 16,0-3 1-16,-1-6 0 16,0-3 1-16,-10-7 3 15,-5 2 3-15,-10-3 4 0,-3 2 2 16,-9 1 0-16,-2 1 0 15,-5 6 3-15,-1 4-2 16,1 8-3-16,3 5-5 16,0 5-13-16,0 3-8 15,3 5-40-15,4 0-34 0,5-2-96 16,4 0-56 0,6-3-178-16,3-3 255 0</inkml:trace>
  <inkml:trace contextRef="#ctx0" brushRef="#br0" timeOffset="161021.6">23772 13837 591 0,'11'-2'362'0,"-4"-8"33"15,1 5-183-15,-3-3-1 16,-6 0-30-16,-5 2-40 16,-6 0-52-16,-5 1-19 0,-5 7-30 15,-1 1-11-15,-5 5-16 16,2 3-5-16,5 1-4 16,5 2-3-16,9 4-3 15,2-2-2-15,6 3 2 16,4-2 2-16,9-1 3 15,4 4 2-15,7-2 0 16,3-2-1-16,7 1 6 16,0-6 7-16,-5 0 12 15,2 0 6-15,-14-6 5 16,-6 4 0-16,-3-4 13 16,-12-2 6-16,-10 1 0 15,-4-1-1-15,-11-1-21 16,1-2-10-16,2-1-13 15,3 1-4-15,6-2-7 0,2 0-3 16,6 0-8-16,0-2-17 16,5 2-73-16,2 2-44 15,1 5-137-15,0-5-108 16,0 0 250-16</inkml:trace>
  <inkml:trace contextRef="#ctx0" brushRef="#br0" timeOffset="165673.66">23178 16443 522 0,'0'0'238'0,"0"0"-43"16,0 0-43-16,0 0 1 15,0 0-3-15,0 0-41 16,-1 0-8-16,0 0-9 15,0 0-1-15,0 0-9 16,-4 1-7-16,-4 1-12 16,0-1-9-16,-3-1-7 15,-28-2-5-15,27-8-8 16,-3-3-3-16,-2-2-10 0,2-5-4 16,-2 2-5-1,3 1-1-15,-6-4-2 0,4 1-2 16,-2-1 1-16,-1-3 0 15,8 3 4-15,-4 0 1 16,5 0 0-16,1-2 0 16,1 2-4-16,3 0-1 15,8-2-3-15,0 0-2 0,6-3-2 16,9 1-1 0,-6 1-1-16,6 0 0 0,2 0 0 15,-4 1-1-15,10 0 0 16,3 3 1-16,4-2 0 15,1 4 0-15,0-3 1 16,-2 0 0-16,1 3 0 16,-1-2 0-16,-2 6 1 15,-3-5 1-15,-7 5 0 16,-4 0 1-16,-6-1 2 16,-1 7 1-16,-8-5 0 15,2 5 0-15,-5-4-1 16,-4-3-1-16,3 2 0 15,-4-3-1-15,3-2-2 16,3 1 0-16,2-5 0 0,0-3 1 16,2-4 2-16,0-2 1 15,2-2 1-15,2 1-1 16,3 2 4-16,1 5 2 16,0 4 3-16,4 5 2 15,-6-3-3-15,2 4 0 16,1 1-3-16,-2-5 0 15,5 3-3-15,-6-5-1 16,2-2-3-16,0 1 1 16,-3-3-1-16,2 2-1 0,-1 0 0 15,3 3 0-15,-7 6-1 16,6 1 0-16,-6 4-1 16,-1-1 1-16,2 1-1 15,6 3 0-15,-5 0 0 16,-1 4 1-16,-4 1 2 15,-3 1-1-15,2 0 0 16,-1 0-5-16,-1 0-43 16,1 0-24-16,-10 2-64 15,6-1-35-15,-1 1-68 16,2-1-83-16,0 1 209 16</inkml:trace>
  <inkml:trace contextRef="#ctx0" brushRef="#br0" timeOffset="166040.28">23261 15115 767 0,'3'4'341'15,"-3"-6"-137"-15,1 0-57 16,-1 1-44-16,0 0-15 15,3-3-46-15,12-2-16 0,38-39-17 16,-30 26-1-16,0-1 1 16,-2 0 6-16,-7 5 19 15,-1 0 9-15,1 7 13 16,5 2 0-16,2 3-12 16,2 3-4-16,-1 3 0 15,-4 3 1-15,-3 3 13 16,-2 5 10-16,-5 1 13 15,-3 2 6-15,-4 3-6 16,-1 0-10-16,0-2-26 16,-2-2-12-16,0-6-15 15,2-4-6-15,0-3-6 16,5 0-38-16,-3-3-110 0,-2 0-83 16,0 0 128-1</inkml:trace>
  <inkml:trace contextRef="#ctx0" brushRef="#br0" timeOffset="167103.16">24177 16323 810 0,'-2'6'399'15,"-6"2"-26"-15,-1-4-246 16,-3 2-5-16,-4-1 14 16,-2 1-26-16,-3-2-42 15,-3-4-11-15,1-3-9 16,1-4-4-16,0-6-6 15,5-1-6-15,-5-11-13 16,10 6-5 0,0 2-4-16,-11-20-3 0,-3-6-2 15,7 8-1-15,6 4-3 16,11 2-2-16,5 0-4 16,6-4 0-16,9-1 0 15,-4 0 1-15,6 0 3 16,-4 4 0-16,0 2 1 15,4 2 1-15,-3 1 0 16,6 2 1-16,-6-1 0 0,-1 3 1 16,-8 1 2-16,-7-3 5 15,-3 4 9-15,-4-3 1 16,-6-3 3-16,2 0-3 16,-5-2-6-16,-4-1-3 15,2 2-3-15,-5 0-3 16,8 1-1-16,3 2-1 15,0 0-1-15,0 3 1 0,0-1-2 16,-4-2 1-16,4 2 0 16,1-3-1-16,3 2 2 15,3 4 0-15,-1-3 0 16,5 4 0-16,-4-3 1 16,4-1-1-16,0 1-1 15,1 1 1-15,0-1-1 16,3 0 1-16,-7 3 0 15,-2-1 0-15,-1 3 1 16,-6 0-2-16,6 5 1 16,-4 1-1-16,2 5-2 15,3 1-1-15,3 1-6 16,2 2-1-16,0-1-1 16,0 1 1-16,0 0 3 15,0 0 2-15,4 0-5 16,-4 0-22-16,0-1-69 0,0 1-56 15,0 0-167-15,0 0-163 16,-1 0 311-16</inkml:trace>
  <inkml:trace contextRef="#ctx0" brushRef="#br0" timeOffset="167522.29">23642 15313 436 0,'-6'18'293'0,"4"-17"80"16,1-1-116-16,-1 0-49 15,2 0-2-15,0-1-60 16,0 0-37-16,4-9-54 16,6-20-20-16,16-32-21 15,-12 25-5-15,3 0-2 16,1 2-2-16,-1 2 0 15,-1 3 3-15,-3 8 11 16,2 4 7-16,-4 5 11 16,1 7 1-16,-1 2-2 15,-4 4-1-15,2 5-3 16,3 0 0-16,2 8 2 0,4 2 4 16,-3 0 6-16,2 4 2 15,-6-3-2-15,2-1-6 16,-2-3-12-16,-5-4-6 15,4-1-9-15,-3-4-4 16,-2-2-44-16,0 1-39 16,-3-2-104-16,-2 0-83 15,0 0 164-15</inkml:trace>
  <inkml:trace contextRef="#ctx0" brushRef="#br0" timeOffset="169274.97">24910 16027 1106 0,'-2'4'457'0,"-9"-1"-278"15,-1 1-34-15,-3-1-46 16,-5 1-33-16,3-2-37 16,-3-2-9-16,0-1-7 0,3-4-2 15,1-4-3-15,1 0 1 16,1-5 5-16,2-1 3 15,0-2 7-15,-1-3 1 16,3 2-1-16,2 1-2 16,0 0-7-16,4 4-3 15,1-2-7-15,3-1-3 16,4 5-2-16,3-5 0 16,2 3 0-16,0-1 2 0,0-2 1 15,-1-1 3-15,-4 2 8 16,-4 2 6-16,-8-1 7 15,-1 1 0-15,-7 0-3 16,-2 0-5-16,-8 2-3 16,-5 0-3-16,-3 2-4 15,-1 2-2-15,-9-3-2 16,7 2 0-16,2-2 0 16,4 1 2-16,4 2 0 15,-6 0 1-15,-3 2-1 16,-4-1 2-16,7 2 2 15,4 1 0-15,5-1 0 16,4 2-1-16,5 1-1 16,4-1-1-16,4 0-3 15,2 0-2-15,2-1-3 16,3-1-2-16,0 3-1 0,0 0-1 16,0 0 3-16,0 0 1 15,0 0-1-15,0-1 2 16,3 0 0-16,2-2 1 15,-2 1 3-15,-3 2-1 16,3-4 2-16,-1-4 0 16,-3 1 0-16,-3-2 0 0,-25-27-1 15,7 29-2-15,1 1 0 16,4 3-2-16,2 0 1 16,2 1-1-16,4 0 2 15,1 1 0-15,-2-2 2 16,8-1 0-16,-1 1-1 15,0 0 0-15,4 1-3 16,-1 2 0-16,-1 0-1 16,0 0-1-16,0 0 1 15,0 0 0-15,0 0 3 16,0-3-1-16,0-4-1 16,-2-1 1-16,0-5-1 15,-12-30 0-15,6 26-1 16,5 4 1-16,4 0-1 15,-8 1 0-15,8 0 0 16,-3 0-1-16,2 1-1 0,0 1 0 16,2 2 0-16,-1-6 1 15,-3 3 1-15,2 4 2 16,-4-2 1-16,1 3 0 16,-6 1-1-16,4-1-1 15,-7-1-1-15,2 0-1 16,2-4-4-16,-3-4-4 15,9 2-19-15,0-1-17 16,2 0-42-16,-2 2-21 0,5 2-50 16,-2 3-49-16,0 3-368 15,0 3 386-15</inkml:trace>
  <inkml:trace contextRef="#ctx0" brushRef="#br0" timeOffset="171926.67">25177 15384 313 0,'28'-34'222'15,"-28"31"64"-15,0 1-60 16,-2 1-29-16,1 0-21 0,-1 0-47 15,1 0-10-15,0-1-9 16,0 1-4-16,0 0-14 16,-3-2-5-16,-6-3-8 15,-2-1-3-15,-30-17-5 16,28 15-2-16,0 1-10 16,-1 4-4-16,-1-3-16 15,2 4-6-15,-3-2-12 16,3 2-5-16,1-2-7 15,-4 1-1-15,4-1-2 16,1 1-1-16,3 2-1 16,1-3 0-16,-5 2 2 15,4 1 0-15,-2 2 0 16,0 0-1-16,11 2-1 16,-8-2-2-16,7 0-1 0,4 1 0 15,-6 0-1-15,3-1 0 16,0 0 0-16,-1 0 0 15,0 0 2-15,0 0-1 16,0 0 2-16,0 0-1 16,0 0 1-16,0 0-1 15,0 0-1-15,-1 0 0 16,1 0 0-16,0 0 0 16,0 0-1-16,0 0 1 0,-1 0-1 15,0 0 1-15,1 0 0 16,0 0 0-16,-1 0-1 15,1 0 2-15,0 0 0 16,0 0 0-16,0 0 1 16,0 0 0-16,0 0-1 15,0 0 0-15,0 0-1 16,0 0 0-16,0 0-1 16,-1 0 0-16,1 0 0 15,0 0 0-15,0 0 2 16,0 0 0-16,0 0 1 15,0 0-1-15,0 0 0 16,0 0-1-16,0 0 1 16,-1 0 0-16,1 0 2 15,0 0-1-15,0 0 1 16,0 0 0-16,0 0 3 16,0 0 2-16,0 1 2 0,0-1 1 15,-1 0 0-15,-4 1 1 16,-1 1-1-16,-2 0 0 15,1 2-1-15,-4 3 1 16,-28 16 0-16,30-17 1 16,-3-4-1-16,1 2-1 0,2-6-1 15,-1 0-1-15,2 2-3 16,0-2 0-16,4 3-1 16,-2-1 0-16,0 0 0 15,2 0-1-15,-1 0 0 16,1-1-1-16,0-1 0 15,-4 0 0-15,-2 0 2 16,-1-3-1-16,0 4 0 16,0 1 1-16,-1-4-1 15,-2 3-1-15,0-3 0 16,1 2-1-16,2 0 1 16,0-2-1-16,3 1 0 15,0 0 0-15,-2-1 0 16,4 3 0-16,-4-6-1 0,3 4 0 15,1-1 0 1,2 0 0-16,2 2 1 0,-4-2-1 16,-1-2 0-16,1 4 0 15,-4-5 0-15,3 0 0 16,-6-3 0-16,0-4-1 16,2-2 0-16,-5-1 0 15,7-3 0-15,-1 2-1 16,1 0 0-16,5 0 0 15,0 0 0-15,-3-3 0 0,7 1-1 16,-4-2 1-16,4 1 0 16,3 3 1-16,0-1-1 15,3 1 0-15,3 1 1 16,-1-1 0-16,-3-4 0 16,1 2 2-16,-4 0-1 15,-4 4 2-15,-6 2 0 16,-3-4 0-16,-4 2-1 15,-3-3 0-15,-1 2 0 16,-4 3 0-16,-4 0 0 16,2 2-1-16,-1 2-1 15,4 0 0-15,1 3 0 16,1 0 0-16,4 2 0 16,4 3 0-16,-1-1 0 15,3 2 0-15,2 1 0 0,-1-1 0 16,4 1 0-16,0 2-1 15,0-1 0 1,6 2-1-16,0-3 0 0,-2 0-1 16,1-1 1-16,0 1 0 15,0-2-1-15,0 2-6 16,0-1-58-16,1 1-40 16,0 0-101-16,0 0-71 0,0 0 178 15</inkml:trace>
  <inkml:trace contextRef="#ctx0" brushRef="#br0" timeOffset="172311.03">24219 14465 991 0,'-14'0'421'16,"-2"2"-179"-16,-1 3-160 15,-1 0-13-15,0 6-7 16,-3-3-18-16,2 5-12 16,-1-2-3-16,-2 0 3 15,5 3 4-15,2-5 9 16,1 1 6-16,3-1 6 0,0-1-2 16,5 5-8-16,1 1-3 15,5 1 0-15,1 3 1 16,7-2 4-16,4 3 0 15,3-3-3-15,3 3-4 16,-5-3-12-16,-3-4-5 16,-2-1-12-16,-5-4-4 15,-1 1-3-15,0-3-2 0,-1 1-27 16,0-3-32-16,-1-3-80 16,0 0-56-16,0 0-375 15,0 0 379-15</inkml:trace>
  <inkml:trace contextRef="#ctx0" brushRef="#br0" timeOffset="174334.96">23657 16433 458 0,'-1'-1'176'0,"-1"0"-83"16,1 0-29-16,0 0 25 15,0 0 6-15,0 0-2 16,0 0 0-16,0-1 10 16,0 1 7-16,0 0-19 15,0 0-20-15,-1 0-30 0,1 0-4 16,-2-4 3-16,-3-9 7 16,-14-31 6-16,14 32-2 15,0-3-5-15,-1-1-2 16,2-1-6-1,-1-1-5-15,2 0-9 0,1-1-4 16,-1-1-10-16,2-3-3 16,1 0-2-16,0-1-1 15,0 4 0-15,0 0-1 0,1 1 1 16,0 1 0-16,1 2 3 16,1 1 3-16,1 3 5 15,3 1 1-15,1 0-1 16,3 2-1-16,1-1-5 15,0 0 0-15,0-3-4 16,1 2-1-16,-1-6 0 16,0 2 1-16,-2 2 0 15,-4-1 2-15,-5 5 2 16,-3 4 5-16,-6-5 7 16,2 4 3-16,-4-2 5 15,-1 0-3-15,-5 1-5 16,-4-4-3-16,-3 0-5 15,1-1 0-15,4 2-5 0,1-2 0 16,2 1-2-16,4 2-3 16,0-1 0-16,2 3 0 15,2-2-1-15,-4 0 0 16,-2 3 0-16,4-1-1 16,2 6 1-16,8-1-1 15,5 2-1-15,-11-3 1 16,3 2 0-16,-6-1 0 15,6-1 1-15,3 0 0 0,-3-1 1 16,-5-4-1-16,-4 0 1 16,-1 1 0-16,-3 2-1 15,3 3 1-15,-2 0-1 16,1 1 0-16,1 0 2 16,-1 0 1-16,6 1 0 15,0 0 0-15,4 0 0 16,1-1-1-16,3 1-3 15,0 0-1-15,0 0-2 16,0 0-1-16,0 0 2 16,0 0 1-16,0 0 1 15,0 0 2-15,0 0 2 16,0-1-1-16,0 1 1 16,0 0-2-16,0 0-2 15,0 0 0-15,0 0-1 0,0 0-1 16,0 0 0-16,0 0 0 15,0 0 0-15,0-2 1 16,0-1 0-16,2 0 0 16,-1-2 0-16,0 1 0 15,0-1 1-15,0 0-1 16,-1 1 0-16,0 3 0 16,0 1-3-16,0 0-1 15,0 0-2-15,0 0-2 0,0 0-30 16,0 0-42-16,0-1 52 15</inkml:trace>
  <inkml:trace contextRef="#ctx0" brushRef="#br0" timeOffset="175329.47">23473 16025 473 0,'-5'2'308'16,"3"0"15"-16,0-1-102 15,1 0-6-15,-1 0-31 16,1-1-30-16,-1 0-44 15,1 0-15-15,0 0-28 16,0-1-10-16,0 0-20 16,3-15-11-16,18-45-13 15,-9 33-4 1,-6 14-5-16,2 1 0 0,16-41 1 16,0 5-1-16,-7 7 0 15,-9 26 0-15,-5 4 5 16,0 4 6-16,1 10 7 0,-1 5 2 15,3 10-1-15,0 1-4 16,2 3 0-16,2-3 2 16,1-3 1-16,2-2-3 15,-3-9-8-15,-1-4-3 16,1-3-40-16,-2 0-61 16,-1-4-508-16,1-2 419 15</inkml:trace>
  <inkml:trace contextRef="#ctx0" brushRef="#br0" timeOffset="-169477.46">25308 14018 500 0,'19'-10'242'16,"-9"-1"-94"-16,-3 8 11 15,-7-6-20-15,1 1-30 16,6-3-25-16,-9-1-5 16,5 1-3-16,-3-1-4 15,-4 3-11-15,0 0-10 16,-10-2-17-16,-3 2-7 15,-7 1-8-15,-1 3 0 0,-3 5 7 16,3 6 3-16,0 12-2 16,1 4-4-16,0 10-10 15,0 5-1-15,5 4 1 16,3 4 2-16,11 2 1 16,5-4-4-16,7 1-5 15,7-4-4-15,8-6-2 16,4-4-1-16,4-11 1 15,3-10 0-15,2-10 1 16,4-2-1-16,-3-13-41 16,-5-2-44-16,-9-3-165 15,-10-7 157-15</inkml:trace>
  <inkml:trace contextRef="#ctx0" brushRef="#br0" timeOffset="-169098.08">25138 14181 643 0,'-12'5'341'0,"5"-1"-80"0,4-1-54 16,6-2-47-16,6 2-39 15,8-3-48-15,5-2-7 16,6-1-21-16,4-4-10 16,9 2-11-16,2-1-4 0,-5 1-10 15,-6 0-2-15,-10 0-2 16,-6 0 0-16,-4 2 0 15,-1 2-1-15,-12 0-1 16,-4 1-2-16,-5 0-2 16,3 0-1-16,3 4-1 15,1 0-1-15,2 5 0 16,0 4 1-16,1 4 11 16,0 5 12-16,0 5 28 15,2 3 9-15,2 3 4 16,-2-12-9-1,2 0-18-15,1 10-10 0,-1-1-10 16,0-6-2-16,1-14-8 16,-1 0-30-16,-1-5-139 15,1-1-91-15,3 2 143 0</inkml:trace>
  <inkml:trace contextRef="#ctx0" brushRef="#br0" timeOffset="-167900.2">28259 14664 819 0,'26'4'343'0,"-37"-7"-189"15,-1 0-40-15,-5 0-10 16,0 2-11-16,2 1-9 15,-1 3-6-15,6 2-17 16,5 3-7-16,2 7-5 16,3 6-3-16,2 4-4 15,3 1-5-15,7-4-14 16,4-1-5-16,10-11-5 16,1 0 3-16,5-10-1 0,-1-5 1 15,-8-5-2-15,-7-6-1 16,-7-3 3-16,2-1 0 15,-10-3 3-15,-1-1-1 16,-6 2-2-16,-9 1-1 16,-3 6-3-16,-1 4 0 15,-5 5 0-15,2 5-2 0,2 3-6 16,4 3-6-16,6 6-8 16,4 3-4-16,6 2-24 15,4 2-25-15,6-3-76 16,6-1-55-16,6-3-164 15,1-2 222-15</inkml:trace>
  <inkml:trace contextRef="#ctx0" brushRef="#br0" timeOffset="-166553.75">28320 13915 500 0,'8'-3'243'0,"-6"-5"-48"15,-3-2-17-15,3 2 12 16,-4 0-24-16,-2 1-53 16,-1 4-20-16,-9 0-25 15,-6-2-3-15,-4 4-2 16,0 1-6-16,2 3-8 15,3 3-3-15,1-1-8 16,3 1-2-16,4 6-12 16,3 5-4-16,7 1-5 15,1 3-3-15,11-3-1 16,5-1 1-16,6 1 2 0,5 1 1 16,2 1 1-16,-3-1-1 15,-3-1-3-15,-8-2 1 16,-8-1 7-16,-3-3 6 15,-3-3 20-15,-1-2 12 16,-7-5 6-16,-5 0-1 16,-10-2-20-16,-1-3-13 15,-1-1-18-15,0-1-7 0,2 1-11 16,1 2-25-16,6 0-68 16,2-1-38-16,9 2-119 15,3 0-108-15,4 5 238 16</inkml:trace>
  <inkml:trace contextRef="#ctx0" brushRef="#br0" timeOffset="-165499.16">28222 14921 303 0,'1'-4'191'0,"2"-1"20"15,-1 1-12-15,0 2 6 16,1-4 0-16,-2 2-11 0,1 2-13 15,-1-1-54-15,0-3-28 16,-2 5-52-16,0 0-19 16,-16-5-13-16,-37 7-1 15,28 8-2-15,1 3 0 16,1 5-1-16,2-2 0 16,0 1 2-16,2 3 2 15,4 0 3-15,-2 0 0 16,5 4-3-16,0 0-1 0,7 4-3 15,5 0-1-15,1 3-2 16,5-3-1-16,5 4-1 16,1 0 2-16,0 1 5 15,0 5 1-15,-1-1 2 16,-4 3-2-16,7 6-2 16,2 0-2-16,0 2 0 15,1-1 1-15,-3-1 1 16,-3-1 1-16,-5 1 1 15,-1 1 3-15,-4-2 2 16,-1-2 1-16,-5 0-3 16,-2 0-2-16,-5-1-1 15,-2 0 1-15,0-5 2 16,0-2-1-16,-3-3-2 16,5-2-2-16,-6-3-2 15,2-2 1-15,4-8-1 16,-7-1-1-16,8-5-3 0,0-1-1 15,3-1-2-15,7 3-2 16,-1-1-1-16,0-1 0 16,-1 5-1-16,0-4 0 15,0 5-2-15,1 0 1 16,4 3 4-16,1-2 1 0,1 6 4 16,4 0 1-16,-6 0-3 15,-3 2 0-15,2-6-3 16,-4-2 0-16,2-8-21 15,2-1-32-15,-1-6-89 16,-2-1-69-16,2-1-206 16,1 0 259-16</inkml:trace>
  <inkml:trace contextRef="#ctx0" brushRef="#br0" timeOffset="-165217.33">27783 16266 973 0,'5'2'429'0,"-5"7"-182"16,-5 0-33-16,0 17-31 0,-3 4-40 15,-1 6-71-15,5 6-14 16,3-9-17-16,1 0-6 16,11-8-12-16,5-4-7 15,7-8-9-15,9-4-2 16,-6-13-2-16,5-2-1 15,1-15-14-15,-2-5-41 16,12-14-174-16,1-2 154 16</inkml:trace>
  <inkml:trace contextRef="#ctx0" brushRef="#br0" timeOffset="-163776.59">28124 15839 297 0,'-1'0'200'16,"0"-1"-7"-16,0-1-24 15,-1 1-5-15,1 0-8 16,0 0-21-16,0 0-55 16,0 0-26-16,0 0-37 15,0 0-2-15,1 0 7 16,0 0 1-16,1 0-2 16,11-1 2-16,0 4 9 15,26 17 8-15,-29 0 15 16,-1-2 5-16,-2 7-2 15,2 1-3-15,2 0-12 16,3 0-6-16,2-2-6 16,3-1 0-16,2-1 0 0,4-3-2 15,0-1 0-15,-1 0 0 16,0 0 2-16,-6-4-1 16,8 4 1-16,0-3 0 15,4 3 9-15,2-2 4 16,2 1-4-16,1-1-1 15,1-2-14-15,0 0-8 0,-10-3 0 16,-2 2-4-16,-13-5-1 16,-4 0 2-16,-6 1 1 15,0-3 0-15,-2 1 0 16,-1 3-3-16,1-6-3 16,-2 0-3-16,2 2-3 15,1-5 0-15,0-1-17 16,0-1-34-16,0 1-103 15,0 0-77-15,0 0 133 16</inkml:trace>
  <inkml:trace contextRef="#ctx0" brushRef="#br0" timeOffset="-163477.95">28441 16243 959 0,'0'4'396'16,"0"-3"-218"-16,7 7-22 15,4 0-6-15,0 4-27 16,6 4-39-16,-1-2-8 16,1 2-15-16,3-2-2 15,2-8-4-15,-1 3-2 0,-1-9-13 16,1-5-7-16,-3-4-12 15,-1-6-6-15,-5-4-3 16,-1-2-3-16,-1-5-22 16,0 0-26-16,0-1-81 15,-4 3-80-15,-2 6 124 16</inkml:trace>
  <inkml:trace contextRef="#ctx0" brushRef="#br0" timeOffset="-162170.65">28524 14809 356 0,'-3'3'194'0,"2"-2"-19"16,0-1-5-16,0 0 6 15,0 0-4-15,0 0-30 0,0 0-13 16,-1 2-35-16,-9 3-15 16,-4 5-14-16,-26 31-5 15,31-24-9-15,-1 1-2 16,7 2-7-16,1 3-3 16,-1 1-7-16,4 2-3 15,-2 1-4-15,3 0 1 16,5 8 0-16,1 0-1 0,7 1-1 15,3 1 0-15,9-3 1 16,4 1 4-16,5-1 1 16,2 1 0-16,0-4-5 15,6-2-1-15,5 2-3 16,0-1 0-16,0 7-2 16,-5-2-1-16,-13 4-4 15,-2-1-3-15,-6 1-3 16,3-2-1-16,1-3 0 15,-4-3 0-15,-1-4 0 16,-1 2-2-16,-2 0-1 16,2 3-1-16,0 3 1 15,-3-2 0-15,-1 1-1 16,-1 1 1-16,-4 2-1 16,0 0 1-16,-2 5 0 15,-3-2 1-15,1-3 0 0,-1 3 0 16,2-6-2-16,0-3 0 15,0-1 0-15,1-5 1 16,-1-2-1-16,-2-1 1 16,0-3 0-16,-3-2-2 15,-3-5 2-15,0-1-3 16,-1-3-9-16,-2-4-22 16,0-2-64-16,-2-2-50 15,4-1-156-15,0 0-175 0,0 0 306 16</inkml:trace>
  <inkml:trace contextRef="#ctx0" brushRef="#br0" timeOffset="-161904.54">29121 16326 831 0,'-1'-4'368'0,"1"6"-113"16,0-1-66-16,0-1-11 15,0 0-7-15,5 20-63 16,9 36-25-16,-9-26-32 16,0-2-7-16,3-1-7 15,1-2-4-15,4-8-10 0,4 0-5 16,0-9-6 0,0-5-2-16,5-5-2 0,1-8-4 15,3-7-22-15,3-6-31 16,-3-9-128-16,-2-1-91 15,-5 4 161-15</inkml:trace>
  <inkml:trace contextRef="#ctx0" brushRef="#br0" timeOffset="-160699.54">29015 15550 680 0,'-16'-6'347'0,"-18"-19"-45"16,23 32-125-16,0 2-29 15,4 5-14-15,1 2-45 16,0-1-17-16,6 5-31 16,1 0-10-16,0-2-9 0,10 4-2 15,4-4-4-15,1-4-2 16,16 2-2-16,1-1 1 15,9 1 2-15,4-1 1 16,4 0 2-16,1-6 2 16,5 1 12-16,2 0 5 15,-1-5 7-15,0-1 4 16,-5-1-2-16,0-3-2 0,-6 2-3 16,-2 6-1-16,-8-1-11 15,-3 0-2-15,-4 5-10 16,-4-6-5-16,-4 1-3 15,-2 2 0-15,-6-2 0 16,0 0-1-16,-8-1 2 16,-1-4 1-16,-8-1-47 15,-6-1-39-15,-4-1-106 16,-2 0-71-16,-3-2-211 16,5-1 288-16</inkml:trace>
  <inkml:trace contextRef="#ctx0" brushRef="#br0" timeOffset="-160367.65">29558 15656 858 0,'-5'5'372'16,"8"0"-145"-16,7 3-75 15,6 7-17-15,5 1-10 16,4 4-42-16,4 1-4 16,4-3-6-16,-1-1-6 15,-3-2-13-15,-1 1-9 0,-11 3-17 16,-12 4-5-16,-13 7-5 16,-11 1 0-16,-11 4-5 15,2-3-2-15,4-6-13 16,1-6-22-16,4-11-88 15,5-5-70-15,2-8-254 16,2-7 273-16</inkml:trace>
  <inkml:trace contextRef="#ctx0" brushRef="#br0" timeOffset="-159385.41">28679 14685 422 0,'-1'-1'261'0,"0"-1"-29"16,0 1-65-16,0 0-11 16,1 0-9-16,0 0-5 0,0 0-24 15,0 0-18-15,11-7-38 16,9-4-11-16,38-9-17 15,-18 16-4-15,-1 3-7 16,4 2 1-16,1 1 7 16,-9 3 4-16,6 4 13 15,-5 0 2-15,-2 2-1 16,-1 5-1-16,-5 3-3 16,-3 5-1-16,-3 1-2 15,-1 2-5-15,-1 0-10 16,3-1-6-16,0 1-9 15,7 1-2-15,5-3-3 16,-11-12-1 0,1 0-3-16,27 6 0 0,11-1 0 15,-5-7 1-15,-2-5 1 0,2 2 1 16,0-2 0-16,1 0-1 16,-10-1 1-16,-4 0 0 15,-15 0-1-15,-2 1 0 16,-3 4 0-16,-7-3 0 15,0 6 1-15,-10 1 2 16,2 0 4-16,2 1 2 16,-4-1 1-16,2-1-1 15,-3 0-5-15,0-1-2 16,2-1-2-16,1-1-2 0,2-6-1 16,0-1 1-16,-1-1 0 15,-3-2 0-15,-3 1-6 16,-5 0-40-16,-8 0-124 15,-3 0-80-15,-3 0 138 16</inkml:trace>
  <inkml:trace contextRef="#ctx0" brushRef="#br0" timeOffset="-158996.98">29929 14898 886 0,'7'-9'322'16,"-4"0"-229"-16,5 7 28 16,1 4 43-16,-3-2-11 15,11 6-26-15,-2-3-11 16,10 7-21-16,-4-1-4 15,4 3-19-15,-1 6-16 16,-1-4-20-16,-2 4-7 0,-3 4-10 16,-4-3-1-16,-8 8 3 15,-3 0 1-15,-8 1 0 16,-4 2-1-16,3-4-7 16,-3-1-2-16,-1-3-3 15,-1-2-2-15,-2-3-3 16,2-3-3-16,2-4-32 15,1-4-22-15,0-5-55 16,3 1-43-16,0-2-113 16,4 0-159-16,1 0 274 15</inkml:trace>
  <inkml:trace contextRef="#ctx0" brushRef="#br0" timeOffset="-157225.68">30100 13727 537 0,'0'-1'274'16,"0"-1"-54"-16,0 1-13 0,-1-8-14 15,-2-4-16-15,-22-27-38 16,7 29-25-16,-8 7-34 15,-6 3-16-15,-2 7-17 16,2 8-5-16,3 6-9 16,0 5-4-16,5 11-9 15,3 4-6-15,14 5-8 16,7 2-2-16,12-5-3 16,2 1-1-16,8-9 1 15,3-2 0-15,9-10 1 16,8-8 0-16,-2-7-1 15,4-7-8-15,-11-7-50 16,-9-2-46-16,-13-3-276 16,-7 3 252-16</inkml:trace>
  <inkml:trace contextRef="#ctx0" brushRef="#br0" timeOffset="-156939.52">29971 13890 913 0,'9'2'408'0,"1"3"-212"16,5-1-6-16,-1 2-61 15,5 0-28-15,3-4-27 16,0-1-18-16,-1 0-15 16,1 1 1-16,-4 3-3 15,-4 0-1-15,-5 3-6 16,-3 1-3-16,-6 3 5 15,-1 1 6-15,-5 2 9 16,0 6 0-16,1-2-12 16,2 4-11-16,3-3-17 15,0 0-6-15,4-1-4 16,1-4-3-16,0-4-67 16,1-4-52-16,-1-7-178 15,0-3 180-15</inkml:trace>
  <inkml:trace contextRef="#ctx0" brushRef="#br0" timeOffset="-156203.02">30341 13343 871 0,'3'0'415'16,"5"4"-196"-16,-3 2-17 16,0 6-14-16,-5 8-42 15,3 6-20-15,-2 5-51 16,8 3-19-16,-1-1-26 15,-2-3-8-15,-2 0-12 16,-3-7-1-16,-2-6-3 16,-3-3-2-16,4-7-26 15,-3-3-19-15,1-7-59 16,2-3-40-16,-5-11-62 16,1-2-16-16,2-8 19 15,-5-3 24-15,6-4 77 16,-5-3 33-16,2 3 58 15,-2 7 35-15,0 7 68 0,5 9 25 16,1 4 38-16,1 3-1 16,11 5-20-16,3-1-13 15,-1 2-25-15,3 1-11 16,-1-2-18-16,-1 6-9 16,0 1-23-16,-1-1-8 15,-5 5-14-15,0 0-3 0,-10 0-3 16,1 5-1-16,-11-6 1 15,-4-3 0-15,4 1-1 16,-8-4-1-16,7-3-3 16,3 0 0-16,4-2-3 15,-5 0-3-15,9 1-1 16,2 5-1-16,-1-1-3 16,0-5 7-16,0 0 7 15,1 0 4-15,18 8 14 16,24 25 3-16,-23-27 11 15,2 1 2-15,-8-2-8 16,-1 6-7-16,-6-5-16 16,-4-1-25-16,-3 1-98 15,0-4-79-15,-2 0 109 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8522,'6'0'1159,"-1"0"0,0-1 0,1 0-1,-1 0 1,0 0 0,11-5 0,-9 3-571,1-1 1,-1 0-1,14-10 0,-11 6-502,0-1-1,-1 0 1,0 0 0,-1-1 0,13-18 0,-18 23-44,0-1 0,0 1 0,0-1 0,-1 0 0,1 0 0,-2 0 0,3-8 0,-4 13-30,0-1 0,1 1 0,-1-1 0,0 1 0,0-1-1,0 1 1,0-1 0,0 0 0,0 1 0,-1-1 0,1 1 0,0-1-1,-1 1 1,1 0 0,-1-1 0,0 1 0,1-1 0,-1 1 0,0 0 0,0 0-1,0-1 1,0 1 0,0 0 0,0 0 0,0 0 0,0 0 0,0 0 0,-1 0-1,1 0 1,0 1 0,-1-1 0,1 0 0,0 1 0,-3-1 0,0 0 18,0 0 1,0 0-1,0 1 1,-1-1-1,1 1 1,0 0-1,0 0 1,0 1 0,0-1-1,-1 1 1,1 0-1,0 0 1,0 1-1,0-1 1,0 1-1,1 0 1,-1 0-1,0 0 1,1 0-1,-1 0 1,1 1 0,0 0-1,-5 5 1,1-1 41,1 1 0,1-1 0,-1 1 0,1 0 0,0 0 0,1 0 0,0 1 0,1-1 0,-5 17 0,6-19-36,1-1-1,1 0 1,-1 0-1,1 1 0,0-1 1,0 1-1,0-1 1,1 0-1,-1 0 0,1 1 1,1-1-1,-1 0 1,3 6-1,-2-8-46,-1 0 0,1 0 1,0 0-1,0 0 0,0-1 0,0 1 1,0-1-1,1 1 0,-1-1 0,1 0 1,-1 0-1,1 0 0,0 0 0,0 0 0,0-1 1,0 1-1,0-1 0,0 0 0,0 0 1,1 0-1,-1-1 0,5 2 0,2-2-351,-1 1-1,1-2 0,0 1 0,-1-1 1,1-1-1,17-4 0,29-13-561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57 168 9898,'-5'3'1298,"1"0"0,-1 0-1,1 0 1,0 1 0,-7 7 0,8-8-786,1 1 0,-1-1 0,1 1 0,0 0 0,0 0 0,0-1 0,-1 6 1,2-5-352,0 0 0,0 0 0,1 0 1,-1 0-1,1 1 0,0-1 1,0 0-1,0 0 0,1 0 1,0 0-1,-1 0 0,1 0 1,1 0-1,-1 0 0,1 0 1,-1 0-1,5 6 0,1 0 3,1 0-1,1 0 1,0 0 0,0-1-1,0-1 1,17 12-1,-13-10-37,0 1 0,20 21 0,-32-31-114,0 1-1,0-1 1,0 0-1,0 0 0,-1 1 1,1-1-1,0 0 1,-1 1-1,1-1 1,0 1-1,-1-1 0,0 1 1,1-1-1,-1 1 1,0 2-1,0-3-1,0 0 1,-1 1-1,1-1 0,-1 0 1,1 0-1,-1 0 0,1 0 1,-1 0-1,1 0 0,-1 0 1,0 0-1,0 0 0,0 0 0,1 0 1,-1-1-1,0 1 0,0 0 1,0 0-1,0-1 0,0 1 1,0-1-1,-2 1 0,-6 3-121,-1-1-1,0 0 1,0-1-1,0 0 1,0 0-1,0-1 1,0-1-1,0 1 1,-15-3-1,24 2 19,1 0 0,-1 0 0,0 0 0,0 0 0,1 0 0,-1-1 0,0 1 0,1 0 0,-1 0 0,0-1 0,1 1 0,-1 0 0,0-1 0,1 1 0,-1-1-1,1 1 1,-1-1 0,0 1 0,1-1 0,-1 1 0,1-1 0,0 0 0,-1 1 0,1-1 0,-1 0 0,1 1 0,0-1 0,0 0 0,-1 1 0,1-1 0,0 0 0,0 0-1,0 1 1,0-1 0,0 0 0,0 1 0,0-1 0,0 0 0,0 0 0,1-1 0,5-23-1097</inkml:trace>
  <inkml:trace contextRef="#ctx0" brushRef="#br0" timeOffset="1">412 1 11394,'-5'56'5066,"1"7"-2930,-1 16-792,2 8-143,6-10-833,8-6-184,16-21-184,6-20-72,8-27-569,3-7-423,-10-24-1624,-10-2 1639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9930,'-8'-1'4777,"13"1"-2064,14 0-1033,0-4-32,15 3-799,-2-1-297,7-1-272,3 6-456,-1 0-1321,0 2-503,-3 8 1032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235 235 4449,'0'-9'726,"0"-1"1,0 1 0,-1 0-1,0 0 1,-1 0-1,0 0 1,0 0-1,-1 0 1,0 1-1,-1-1 1,-7-12-1,5 10-133,-1 0-1,-1 1 0,0 0 1,0 0-1,-1 1 1,0 0-1,-17-13 0,22 19-428,0 0-1,0 1 0,0-1 0,-1 1 0,1 0 1,-1 0-1,1 1 0,-1-1 0,-5 0 0,7 1-120,1 1 0,0 0 0,0 0 0,0 0 0,0 1 0,-1-1 0,1 0 0,0 1 0,0-1 0,0 1 0,0 0 0,0 0 0,0 0 0,0 0 0,0 0 0,0 0 0,0 0 0,1 1 0,-1-1 0,0 1 0,1-1 0,-2 3 0,0-1-3,1 1 0,-1 0-1,1-1 1,0 1 0,0 0-1,1 0 1,-1 0 0,0 5 0,-1 5 62,-2 17 0,4-4-5,0 1 0,2 0 0,1-1 0,9 45 0,-3-23 6,16 95 102,46 147 0,-67-281-645,-1-1-1,2 18 1,-4-23-950,-5-9-1459,5 4 2681,-10-17-1236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9130,'2'-1'596,"0"-1"1,0 1-1,0 0 0,0 1 1,1-1-1,-1 0 0,5 0 1,0 0-78,0 1 0,15 1 1,-9-1 139,68 5 1146,68 0-146,-104-6-1394,-3-1-77,63 5-1,-93-2-175,0 1 0,0 0 0,0 1 0,0 0-1,0 1 1,-1 1 0,0 0 0,0 0 0,18 12-1,-24-13 1,-1 0 0,1 0 0,-1 0 0,0 1 0,0-1 0,-1 1 0,1 0 0,-1 0 0,0 1 0,0-1 0,-1 1 0,0-1 0,0 1 0,0 0 0,-1 0 0,2 7 0,-3-12-1,0 0 0,1 0 0,-1 0-1,0 1 1,0-1 0,0 0 0,0 0 0,0 0-1,0 1 1,0-1 0,-1 0 0,1 0-1,0 0 1,-1 1 0,1-1 0,-1 0-1,1 0 1,-1 0 0,1 0 0,-1 0 0,0 0-1,1 0 1,-1 0 0,0 0 0,0 0-1,0 0 1,0-1 0,0 1 0,0 0-1,-1 0 1,0 0-29,-1 0 0,1-1-1,0 1 1,0-1 0,0 0 0,0 0-1,-1 1 1,1-1 0,0-1-1,0 1 1,0 0 0,-1-1 0,1 1-1,0-1 1,-4-1 0,-2-1-339,1-1 0,-1 0 0,1-1 0,0 0 0,0 0 0,0 0 0,0-1 0,1 0 0,-10-12 0,12 12 201,-1 0 1,1 0-1,1 0 0,-1 0 1,1 0-1,0-1 0,1 0 1,-1 0-1,1 1 1,1-1-1,-1 0 0,0-10 1,2 14 174,1-1 0,-1 0 0,1 1 0,-1-1 0,1 0 1,0 1-1,1-1 0,-1 1 0,0 0 0,1-1 1,0 1-1,0 0 0,0 0 0,0 0 0,0 0 1,1 0-1,-1 1 0,4-4 0,5-3 408,1 1-1,-1-1 1,18-7 0,-18 9-20,0 2 0,1 0 1,-1 0-1,14-3 1,-22 7-285,0 0 0,0 0 0,0 1 0,1-1 0,-1 1 1,0 0-1,0 0 0,1 0 0,-1 0 0,0 0 1,0 1-1,1-1 0,-1 1 0,0 0 0,0 0 0,0 1 1,0-1-1,0 0 0,0 1 0,5 3 0,-4 0 22,1-1-1,-1 1 1,0 0-1,-1 1 1,1-1-1,-1 1 1,0-1-1,0 1 1,-1 0-1,0 0 0,0 0 1,0 0-1,0 0 1,0 12-1,-1 4 94,0 1-1,-5 41 1,0 1-57,4-61-197,0 0-25,0 0-1,0 0 1,0 0 0,-1 0-1,-1 7 1,35-79-3097,-23 45 2221,1 1 1,24-36 0,-32 54 879,1-2-15,0 0-1,1 1 1,0-1-1,0 1 1,5-4-1,-9 8 102,0 0-1,0 0 1,1 1 0,-1-1-1,0 0 1,0 1-1,0-1 1,1 1 0,-1-1-1,0 1 1,1 0-1,-1-1 1,0 1 0,1 0-1,-1 0 1,0 0-1,1 0 1,-1 0 0,0 0-1,1 1 1,-1-1-1,0 0 1,0 1 0,1-1-1,-1 1 1,0-1-1,0 1 1,0 0 0,1-1-1,-1 1 1,0 0-1,0 0 1,1 1 0,0 0 184,1 1 0,-1 0 0,0 0 0,0-1 0,-1 1 0,1 0 0,-1 1 1,1-1-1,-1 0 0,1 4 0,7 36 1314,-7-32-1208,7 37 545,-4-25-731,-1 0 1,2 40-1,-9-75-4712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9938,'0'8'4313,"2"0"-1944,4 5-593,4 3-96,1 0-351,2 8-609,-2-2-128,-1 4-248,-5-3-152,1-9-144,2-1-16,-3-11-424,-2-2-352,-3-4-1121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8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7026,'-8'16'4064,"8"-10"657,5-4-2304,3-7 1496,-8 3-2953,0 1-304,6-2-416,9-2-456,3 0-1440,40-2-257,-30 30 945</inkml:trace>
  <inkml:trace contextRef="#ctx0" brushRef="#br0" timeOffset="0.99">581 182 10194,'-58'-30'6959,"-28"-16"-1130,86 45-5796,-13-5 601,12 6-624,1 0 0,0 0 1,-1 0-1,1 0 1,0 0-1,0 0 1,-1 0-1,1 0 1,0 0-1,-1 0 1,1 0-1,0 0 1,0 0-1,-1 0 0,1 0 1,0 0-1,0 0 1,-1 1-1,1-1 1,0 0-1,0 0 1,-1 0-1,1 0 1,0 1-1,0-1 1,-1 0-1,1 0 1,0 0-1,0 1 0,0-1 1,0 0-1,-1 0 1,1 1-1,0-1 1,0 0-1,0 0 1,0 1-1,0-1 1,0 0-1,0 1 1,0-1-1,0 1 0,0 1 1,0 1-1,1-1 1,-1 1-1,1-1 0,0 1 1,0-1-1,0 1 1,0-1-1,2 4 0,3 8 5,29 88 7,-29-88-1,0 1 1,1-1 0,0 0 0,11 14 0,-10-14 23,8 8 91,-11-16-22,-1 1-1,1 0 0,-1 0 0,4 10 0,-8-16-95,0-1 0,1 1 1,-1 0-1,0-1 0,0 1 0,1 0 1,-1-1-1,0 1 0,0 0 0,0-1 1,0 1-1,0 0 0,0 0 0,0-1 1,0 1-1,0 0 0,0-1 1,-1 1-1,1 0 0,0-1 0,-1 2 1,0-1-2,0 0 0,1-1 0,-1 1 0,0 0 0,0-1 0,0 0 1,0 1-1,0-1 0,-1 1 0,1-1 0,0 0 0,0 0 0,0 0 1,0 0-1,-2 0 0,1 1-45,-1-1 0,0 0 1,0 0-1,1-1 0,-1 1 1,0-1-1,0 1 0,1-1 0,-1 0 1,1 0-1,-1 0 0,1 0 1,-1 0-1,1-1 0,-1 1 0,1-1 1,-2-2-1,-1 0-410,1 0 0,0-1-1,1 1 1,-1-1 0,1 0 0,-6-10 0,8 12 148,0 1 1,0-1-1,0 1 0,0-1 1,1 1-1,-2-6 1,2 4 64,0 1-1,1-1 1,-1 1 0,2-6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5785,'1'1'1134,"1"-1"-746,-1 1 0,0-1-1,0 1 1,0-1-1,0 1 1,0 0-1,0-1 1,0 1 0,0 0-1,0 0 1,0 0-1,-1-1 1,1 1 0,0 0-1,0 0 1,-1 0-1,1 0 1,-1 1-1,1-1 1,-1 0 0,1 0-1,-1 0 1,0 0-1,1 2 1,0 10 591,0-1 0,-1 1 0,-2 24 0,-11 41 410,0-7-618,8-34-542,2 1 0,2 53 0,1-82-175,-2-6-37,0-4-86,2-1 30,0 0-1,0 1 1,0-1 0,1 0-1,-1 1 1,0-1-1,1 0 1,-1 1-1,1-1 1,-1 0-1,1 1 1,2-3-1,-2 1-4,1-1 36,-1 1 0,1 0 1,0 0-1,0 0 0,4-4 0,30-33-1,-32 37 21,-1 0-1,1 0 1,0 0 0,1 0 0,-1 0 0,0 1-1,1 0 1,9-3 0,-11 4 35,0 0 0,0 0 0,0 1 0,1 0 0,-1-1 0,0 1 0,1 0 0,-1 1 0,0-1-1,0 0 1,5 2 0,-6-1-5,0 0 0,0 0 0,0 0-1,0 0 1,-1 0 0,1 1-1,0-1 1,-1 0 0,1 1 0,-1-1-1,1 1 1,-1 0 0,0-1 0,1 1-1,-1 0 1,0 0 0,0 0 0,-1 0-1,1 0 1,0 0 0,0 0 0,-1 0-1,0 0 1,1 0 0,-1 3 0,1 2 12,-1 0 1,0-1-1,-1 1 1,1 0-1,-1-1 1,-4 13-1,4-15-265,0 1-1,0-1 1,0 0-1,0 6 1,1-10 167,0 0 0,0 0 0,0 0 0,1 0 0,-1 0 1,0 0-1,0 0 0,0 0-44,0 1 44,0-1 0,0 0 1,0 0-1,0 0 0,0 0 0,0 0 0,0 0 0,0 0 0,0 0 1,0 0-1,1 0 0,-1 0 0,0 0 0,0 0 0,0 0 1,0 0-1,0 0 0,0 0 0,0 0 0,0 0 0,0 0 0,0 0 1,0 0-1,0 0 0,0 0 0,1 0 0,-1 0 0,0 0 0,0 0 1,0 0-1,0 0 0,0-1 0,0 1 0,0 0-44,0 0 45,0 0-1,0 0 0,0 0 0,0 0 0,0 0 0,0 0 0,0 0 1,0 0-1,0 0 0,0 0 0,0-1 0,6-4-984,-5 4 760,13-13-1144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5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8762,'15'13'4065,"-14"8"-1345,10 6-727,-4-3-281,-6-1-488,1-7-760,-5-5-183,3-9-433,5-2-417,-4-8-1255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4969,'0'-2'435,"1"1"0,-1-1-1,1 1 1,0 0 0,0-1 0,-1 1 0,1 0-1,0-1 1,0 1 0,0 0 0,0 0 0,1 0-1,-1 0 1,0 0 0,0 0 0,3-1 0,-2 1 15,1 0-1,-1 1 1,1-1 0,0 1 0,-1-1 0,1 1 0,0 0 0,4 0 0,50 7 3240,-6-1-2848,-47-5-811,16 0 11,-1 1 0,0 1 0,30 8 0,-44-9-59,0 0 1,0 0-1,0 0 0,0 0 1,0 1-1,-1 0 0,1 0 1,-1 0-1,0 1 0,0-1 1,0 1-1,0 0 0,-1 0 1,0 0-1,0 1 0,0-1 1,0 1-1,2 6 0,0 3 17,-1 0 0,-1 1-1,0-1 1,-1 1-1,1 20 1,4 31 847,-7-66-833,0 0 0,0 0 1,0 0-1,0 0 0,0 0 1,0 0-1,0 0 0,0 0 1,0 0-1,0 0 0,0 0 1,0 0-1,0 0 0,0 1 1,0-1-1,0 0 0,0 0 1,0 0-1,0 0 1,0 0-1,0 0 0,0 0 1,0 0-1,0 0 0,0 0 1,0 0-1,0 0 0,0 1 1,0-1-1,0 0 0,0 0 1,0 0-1,0 0 0,0 0 1,0 0-1,0 0 0,0 0 1,0 0-1,0 0 0,0 0 1,0 0-1,0 0 0,1 0 1,-1 0-1,0 0 0,0 0 1,0 0-1,0 0 0,0 0 1,0 0-1,0 0 0,0 0 1,0 0-1,0 0 1,0 0-1,0 0 0,1 0 1,-1 0-1,0 0 0,0 0 1,0 0-1,3-8 564,0 2-266,10-26-312,19-34 1,-24 51-23,12-17 0,-17 28 16,0 1 0,0-1 0,0 1 0,1-1 0,-1 1 0,1 0 0,6-4 0,-10 7 6,0 0-1,1 0 1,-1-1 0,0 1 0,1 0-1,-1 0 1,0-1 0,1 1 0,-1 0-1,0 0 1,1 0 0,-1 0 0,0 0-1,1-1 1,-1 1 0,0 0 0,1 0-1,-1 0 1,1 0 0,-1 0-1,0 0 1,1 0 0,-1 0 0,0 0-1,1 0 1,-1 1 0,0-1 0,1 0-1,-1 0 1,1 0 0,-1 0 0,0 0-1,1 1 1,-1-1 0,0 0 0,0 0-1,1 1 1,-1-1 0,0 0 0,0 0-1,1 1 1,-1-1 0,0 0-1,0 1 1,1-1 0,-1 0 0,0 1-1,0-1 1,0 0 0,0 1 0,0-1-1,0 1 1,1 3 4,-1 0 0,0 0 0,0 0 0,0 6 0,-1-2 5,1-3-7,0 0 0,0 0 0,0 0 0,1 0 0,-1 0 0,1 0 0,3 8 0,-2-10 2,-1 0-1,1 0 1,-1-1 0,1 1-1,0-1 1,0 0-1,0 1 1,0-1 0,0 0-1,1 0 1,-1 0-1,1-1 1,-1 1 0,5 2-1,0-1 31,1 0 0,-1 0 0,1-1 0,0 0 0,-1 0 0,1 0 0,0-1 0,0-1 0,0 1 0,8-2 0,-9 1-3,-1-1 0,1 0-1,-1 0 1,1 0 0,-1-1-1,0 0 1,0 0-1,0-1 1,0 0 0,0 0-1,-1 0 1,10-7 0,-10 5 13,0 1 1,-1-1 0,1 0-1,4-6 1,-8 9-18,1-1 0,-1 1-1,0 0 1,0-1 0,0 1-1,0-1 1,0 0 0,0 1-1,-1-1 1,1 1 0,-1-1 0,0 0-1,0-3 1,0 5-21,0 1 0,0-1 0,0 0 0,0 1 1,0-1-1,0 0 0,-1 1 0,1-1 0,0 1 0,0-1 0,-1 0 0,1 1 0,0-1 1,-1 1-1,1-1 0,0 1 0,-1-1 0,1 1 0,-1-1 0,1 1 0,-1 0 1,1-1-1,-1 1 0,1 0 0,-1-1 0,0 1 0,1 0 0,-1-1 0,1 1 0,-1 0 1,0 0-1,1 0 0,-1 0 0,1 0 0,-2 0 0,1 0-2,0 0-1,-1 0 1,1 0-1,0 0 1,0 1-1,0-1 1,0 0 0,0 1-1,0-1 1,0 1-1,0-1 1,0 1-1,0 0 1,0-1-1,0 1 1,0 0 0,0 0-1,0 0 1,1-1-1,-2 3 1,-1 3-7,1-1 1,0 1-1,0 0 1,0 0-1,1 0 1,0 0 0,-1 10-1,2-13 1,-4 43 10,3-1 0,1 1-1,3-1 1,1 0 0,2 0-1,3 0 1,18 59 0,-24-95 11,4 14 97,0 0 0,-2 0 0,3 33-1,-6-43-55,-2-7-8,1 0 0,-1 0 0,-1 10 0,1-16-54,0 1 1,0 0 0,0 0 0,0-1-1,0 1 1,0 0 0,-1-1 0,1 1-1,0 0 1,0-1 0,-1 1 0,1-1 0,-1 1-1,1 0 1,0-1 0,-1 1 0,1-1-1,-1 1 1,1-1 0,-1 1 0,1-1-1,-1 0 1,0 1 0,1-1 0,-1 0-1,1 1 1,-1-1 0,0 0 0,1 0 0,-1 1-1,0-1 1,1 0 0,-1 0 0,0 0-1,-1 0 1,-6-1-216,-1 0-1,0-1 1,1 0 0,0 0-1,-1-1 1,1 0-1,-12-7 1,5 2-796,0-1 1,-26-21-1,33 23 428,0 0 1,0-1-1,-12-16 0,10 8-31,-13-26 0,21 39 564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38:49.84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20391 3305 332 0,'31'-18'229'0,"-30"17"14"16,-2-5 14-16,6 6-46 16,-6-1-20-16,-1 0-45 15,1 0-21-15,0 0-34 0,0 0-12 16,0 0-20-16,-7 0-10 15,-10 2-21-15,-28 13-8 16,26 0-14-16,1 2-5 16,6 3-3-16,5 2-3 15,9 0-3-15,3 2 1 16,8-5 0-16,7 0-1 16,6-6 3-16,4-4 2 0,1-8 3 15,-2-5 0-15,-6-7 5 16,-4-3 1-16,-2-4 5 15,-6 1 3-15,-8-3 7 16,-2 3 4-16,-7 2 11 16,-8 0 1-16,0 3 1 15,2 4-5-15,-6 1-14 16,8 5-6-16,-2 3-12 16,0 1-4-16,1 4-28 15,-2 1-41-15,2 1-157 16,1 2-282-16,5 11 331 15</inkml:trace>
  <inkml:trace contextRef="#ctx0" brushRef="#br0" timeOffset="1135.27">20907 3234 468 0,'0'-1'318'15,"0"0"-23"-15,0 0-60 16,0 0-25-16,0 0-58 0,0 0-28 15,-1 0-45-15,0 0-15 16,-16-5-27-16,-29 6-9 16,31 6-11-16,4 2-3 15,-1-1-7-15,4-1-2 16,4 4-3-16,4 5-2 16,7 1 0-16,3 0-2 15,8 6 2-15,6-2 0 16,4 1 0-16,1 1 3 0,-8-6 7 15,1 2 2-15,-10-3 6 16,-1-2 3-16,-3-1 8 16,-8-4 13-16,-6-4 15 15,-2 2 5-15,-7-4-3 16,-2 1-12-16,4-3-18 16,-2 0-7-16,2-2-12 15,1 0-5-15,-1-3-30 16,-3 2-36-16,5 1-103 15,1 1-81-15,2 1 148 16</inkml:trace>
  <inkml:trace contextRef="#ctx0" brushRef="#br0" timeOffset="2287.52">19936 4641 367 0,'0'28'234'0,"0"-5"-21"16,2 0 18-16,-2-4-20 15,-1-3-23-15,-4-8-16 16,-1-1-13-16,2-6-31 16,-5 1-15-16,7-2-33 15,1 0-16-15,-5-9-28 16,0 0-11-16,-5-11-10 15,0-2-3-15,-1-6-4 16,2-6 0-16,-5-6-1 16,-3 0 0-16,4-2-4 15,1 3 0-15,6 7-1 16,3-2 1-16,7 1-1 16,9 0 1-16,9 2-3 15,2-3 1-15,8 1-1 16,-4 5 0-16,-1-1-1 0,5 5 0 15,-3 4-1-15,6 1 2 16,1 6 0-16,-2-1 0 16,-2 0 0-16,-3-4 2 15,-5 4 0-15,-1 4 1 16,-5 6 0-16,-5 3 3 16,-5-1 1-16,-2 0 1 15,-2-2 1-15,-2-1 1 16,2-3-1-16,1 0-2 15,-1-1-2-15,1-1-1 0,1-5-1 16,-1 1 0-16,4-1 1 16,-2 1 2-16,1-1 10 15,-3 2 8-15,-4 1 5 16,1 1 1-16,-2 0-8 16,-1 2-8-16,0 1-9 15,0 0-3-15,1 4-3 16,1 0-4-16,-3 1-16 15,2 2-24-15,0 0-57 16,0 1-38-16,0 0-100 16,0 0-100-16,-2 5 221 15</inkml:trace>
  <inkml:trace contextRef="#ctx0" brushRef="#br0" timeOffset="2686.19">20022 3962 826 0,'-13'0'416'0,"7"-1"-144"16,2-3-110-16,0-2 16 0,4-3-68 15,0-3-20-15,12-5-30 16,-5-1-11-16,4-3-17 15,4-2-9-15,2 3-13 16,4-1-5-16,7 5-6 16,-3 0-3-16,3 7 1 15,0 5 1-15,-3 1 1 16,-1 1 1-16,0 2 1 16,-1 0 0-16,0 5 0 15,0 4 2-15,-9-2 5 16,-5-3 4-16,-2 4 10 15,3-1 3-15,-9 5 0 16,4 0-2-16,1-2-9 16,-11-1-4-16,7-2-14 0,1 0-44 15,-2-1-178-15,0-2 155 16</inkml:trace>
  <inkml:trace contextRef="#ctx0" brushRef="#br0" timeOffset="3305.9">20670 4663 932 0,'-8'0'444'16,"0"-3"-240"-16,0-7-8 15,0-1-23-15,0-1-62 16,0-6-11-16,2 3-26 15,-2-3-12-15,2-7-16 16,4 4-8-16,1-8-16 16,2 2-8-16,5-6-14 15,4-2-2-15,4 0-7 16,2 0-2-16,6 0 1 16,-1 5 1-16,2 1 3 15,2 1 2-15,0 6 3 16,-1-2 2-16,-2 5 2 15,-3 1 1-15,-2-1 3 0,-4 3 2 16,-8-3 5-16,-2 0 5 16,-11-1 4-16,-10-1 3 15,-6 1 6-15,-5 0 6 16,-4 0 10-16,2 1 4 16,3 3-4-16,4 2-10 15,6 1-17-15,5 3-9 16,6 2-12-16,4 3-7 0,2 0-13 15,1 2-6 1,2-2-8-16,-2 4-1 0,0 0-33 16,0 0-35-16,0 0-108 15,0 1-91-15,0 0 188 16</inkml:trace>
  <inkml:trace contextRef="#ctx0" brushRef="#br0" timeOffset="3765.19">20568 3845 470 0,'-36'5'207'0,"38"1"-97"16,3 1-7-16,-2 0 43 15,-1 0-23-15,0-2-7 0,-1 0 3 16,-1-3 2-16,0-2 4 15,-1 0 8-15,0-1-5 16,0 0-14-16,0 0-11 16,0-4-20-16,-2-12-10 15,-3-33-16-15,1 25-5 16,3-1-10-16,-1-2-6 16,2-3-7-16,1 4-4 15,-1 3-4-15,2 5 1 0,-1 7-5 16,0 1-3-16,0 8-8 15,0 0-9-15,4 3-15 16,-4 0-3-16,0 0 1 16,8 4 5-16,9 5 10 15,27 15 3-15,-26-17 2 16,-1 1 1-16,0-5 2 16,-3 2-1-16,0-5-1 15,-1-3-1-15,-3 3-103 16,-1-5-96-16,-2 5 124 15</inkml:trace>
  <inkml:trace contextRef="#ctx0" brushRef="#br0" timeOffset="4474.05">21529 4567 1163 0,'-4'9'469'0,"3"-7"-331"15,1-1-25-15,0 0-3 16,0-2-53-16,0 0-16 16,0-1-28-16,7-24 1 15,38-36-2-15,-26 24 1 16,-6-7 17-16,-4-1 9 15,-9-2 15-15,-5-2 4 0,-10 3-10 16,-4 0-8-16,-4 4-14 16,-6-1 0-16,4 5 2 15,-5 3 2-15,6 5 5 16,3 7-3-16,-2 4-8 16,1 2-3-16,-4 4-9 15,2 1-3-15,-2 3-6 16,4 0-2-16,4 0-4 15,5 0-3-15,4 3-2 16,3 0 1-16,1 2 1 16,1 0 0-16,1-1 3 15,0 2 2-15,-1 1 1 16,0-1 3-16,-4-1 2 16,-1-2 0-16,-1 7-1 15,-1-4 0-15,-3 2-2 16,2 3 0-16,-2-4 0 0,0 1-2 15,1-2 0-15,1-2-1 16,1 3-1-16,1-2 0 16,2 3-3-16,4 1-2 15,-2 0-27-15,2-1-33 16,-1 3-109-16,1 0-92 16,4-1 164-16</inkml:trace>
  <inkml:trace contextRef="#ctx0" brushRef="#br0" timeOffset="4739.1">21262 3627 1152 0,'-10'3'481'0,"-13"-3"-286"15,-4 1-38-15,-6 5-13 16,-2 0-47-16,-2 0-40 15,2 1-7-15,4-4-13 16,7 3-5-16,9 1-9 16,5 3-7-16,10 4-13 15,0 2-3-15,6 1-5 16,4 1 0-16,3 3 2 16,2-2 0-16,2-1 3 15,0-1 1-15,-5-5-19 16,-2-1-65-16,1 1 57 0</inkml:trace>
  <inkml:trace contextRef="#ctx0" brushRef="#br0" timeOffset="5753.96">24717 3376 626 0,'12'-37'366'0,"-15"32"-98"16,-1-2-36-16,1 0-18 0,-3 3-80 15,0 1-23-15,-3 4-43 16,0 0-17-16,0 6-19 16,3 3-13-16,4 4-19 15,-1 5-6-15,6-1-6 16,2 1 0-16,8-3 4 16,5 1 1-16,7-6 5 15,4-5 1-15,9-6 2 16,-7-4 2-16,-2-7 5 15,-10-1 5-15,-15-2 12 16,0 2 7-16,-11-2 6 16,-3 0 0-16,-6 2-5 15,-3-2-1-15,-4 6-6 16,1 3-2-16,0 0-11 16,1 2-11-16,7 2-16 15,2 1-30-15,6 3-98 0,5 6-83 16,4 6 133-16</inkml:trace>
  <inkml:trace contextRef="#ctx0" brushRef="#br0" timeOffset="6435.16">25390 3221 704 0,'-5'-1'419'0,"4"-2"-90"15,-3 2-124-15,3 1-38 0,0-1-84 16,-11 0-21-16,-13-2-27 16,-28 1-10-16,31 5-14 15,8 6-4-15,5 2-9 16,0-2-4-16,7 0-7 15,0 3 0-15,4 3-2 16,4 0 1-16,5 3 2 16,3-1 2-16,7 0 5 15,1 0 2-15,2-2 8 16,-1-3 9-16,-6-3 14 16,-7-1 11-16,-9-1 29 15,-4-3 4-15,-16 0 4 16,1 1-7-16,-12-2-28 15,-3-3-11-15,4-3-19 16,-3 0-21-16,8-4-74 16,2 3-51-16,8 0-200 0,5 2 210 15</inkml:trace>
  <inkml:trace contextRef="#ctx0" brushRef="#br0" timeOffset="7141.8">24644 3639 525 0,'0'-1'312'0,"0"0"-30"15,1-8-23-15,0-3-43 0,-1 3-45 16,-8-26-62-16,-4 28-28 16,-5 5-39-16,-1 2-15 15,-4 2-14-15,1 5-5 16,-1 5-6-16,1-1-1 16,6 4 0-16,1 1 0 15,3 3 0-15,-1 0 0 16,0 0-1-16,1 0 0 0,3-2-2 15,7 3 1-15,2 3-1 16,0 3-1-16,2 5 1 16,0-3 0-16,-2 6 2 15,3 0 0-15,0 0-1 16,1 2 0-16,4 1 1 16,-4 0 0-16,-1 0 9 15,-3-4 6-15,-4-7 13 16,-4-2 8-16,-4-4 7 15,1 2 2-15,-6-1-3 16,3-3-7-16,3 2-8 16,-3-3-5-16,-2 1-9 15,0 1-1-15,-6-5-4 16,3 0-1-16,6-2-3 16,2-1-2-16,4-3-2 0,1-1-3 15,3-1-4-15,1-2-1 16,1 0-3-16,0-4 1 15,0 0-69-15,0 0-72 16,0 0 96-16</inkml:trace>
  <inkml:trace contextRef="#ctx0" brushRef="#br0" timeOffset="7484.66">24199 4223 1008 0,'0'-7'401'0,"1"9"-263"15,0 2-44-15,-1 6-6 16,1 2-39-16,0 5-35 16,0 6-3-16,2 1-7 15,3 3-2-15,2 0-2 16,1-3 0-16,5-1 0 15,-2-4 0-15,5-4 0 16,-1-3 2-16,2-5 2 16,5-4 1-16,-1-7 0 0,3-6 1 15,6-11-15 1,-8-2-58-16,7-3 48 0</inkml:trace>
  <inkml:trace contextRef="#ctx0" brushRef="#br0" timeOffset="8122.73">24990 3549 862 0,'-12'1'391'16,"-4"2"-235"-16,0 2-30 0,-1 2-28 16,0 5-66-16,10 0-10 15,-6 1-14-15,4 1-4 16,7 5-1-16,-4 1 0 16,10 1 5-16,-1 0 2 15,3 2 3-15,3 0 4 16,0-2 4-16,2 2 3 0,3 0 4 15,0 0 1-15,8 6 1 16,-1-2 0-16,0 0 4 16,3 1 0-16,-9-1-3 15,-1 1-2-15,-7 3 1 16,-5-1 0-16,-3 2 2 16,-5-1 0-16,-3-3-11 15,-3-2-3-15,2 1-7 16,-2-8-2-16,2 2-1 15,2-1-1-15,0-7-1 16,5 3-2-16,-2-7-2 16,6 2-2-16,2-5-2 15,-3-1-4-15,3 2-4 16,-3 2 0-16,2 2-25 16,5 1-20-16,-2-2-59 0,2-3-57 15,-3-4 108-15</inkml:trace>
  <inkml:trace contextRef="#ctx0" brushRef="#br0" timeOffset="8375.82">24892 4335 908 0,'2'0'400'0,"-3"4"-204"16,4 0-34-16,-3-4-10 15,0 0-47-15,0 0-44 16,2 5-17-16,4 9-13 16,16 30-10-16,-16-30-5 15,3 0-1-15,11-3-6 16,-3-1-2-16,8-8-3 16,2-2-1-16,-2-11-14 15,0-6-55-15,1-8-217 16,1-5 193-16</inkml:trace>
  <inkml:trace contextRef="#ctx0" brushRef="#br0" timeOffset="9100.03">25169 3505 467 0,'-9'0'269'0,"1"5"-38"16,1 2-5-16,-4-1-40 15,3 2-30-15,1 2-42 16,3 3-23-16,4 2-37 15,0 3-15-15,6 4-23 16,2 2-4-16,5 2-4 0,5-1 0 16,6 4-2-16,2-4 0 15,12 1 3-15,4 3 0 16,3-5 1-16,2 0 0 16,-6-2 3-16,-4-3-1 15,-1-1 4-15,-2 1 0 16,-3-2-2-16,-4 1-1 15,-7 0-2-15,-3 2 0 0,-6 1 0 16,-3 0 1-16,-5-1 0 16,2 0-1-16,-3-2-3 15,1-2-2-15,1-4-2 16,-1 0-1-16,2-2-3 16,3-2 0-16,5 0-1 15,1 2 0-15,5-2 0 16,0 0 1-16,2-2 0 15,3 1 2-15,-1 3 9 16,-5 1 3-16,-2-2 4 16,-6-2 1-16,-3 0-8 15,1-1 0-15,-6-2-6 16,2 2-22-16,-12-6-92 16,4 0-79-16,-7 0 109 15</inkml:trace>
  <inkml:trace contextRef="#ctx0" brushRef="#br0" timeOffset="9366.94">25666 4284 870 0,'0'1'396'15,"3"5"-193"-15,3-4-38 0,6 6-49 16,4-3-42-16,6 4-24 15,4 1-6-15,3-3 3 16,-2-1 7-16,5-4 6 16,-6-2 3-16,-2-2-5 15,-9-4-7-15,-6-3-11 16,1-2-5-16,-2-4-13 16,-5-3-5-16,5-6-58 15,-8-1-42-15,-5 2-145 16,4 4-138-16,-1 5 233 15</inkml:trace>
  <inkml:trace contextRef="#ctx0" brushRef="#br0" timeOffset="22292.51">8505 10051 519 0,'-3'29'280'0,"5"-29"-41"15,-4-3-8-15,0-1-20 16,2 3-31-16,-1 0-37 16,1 0-11-16,-1-6-14 15,0-4-10-15,-2 1-29 0,-16-28-11 16,1 31-21-16,3 3-11 15,-13 4-17-15,5 8-9 16,-6 6-10-16,-7 1-3 16,11 12-6-1,0-2-1-15,11 8-5 0,2-1 1 16,10 5-1-16,2 0 1 16,8-3 2-16,5-1 1 15,9-5 2-15,3-1 2 16,8-8 3-16,3-3 1 0,-3-10-1 15,2-5-2-15,-4-6-43 16,0-5-82-16,-1-5 88 16</inkml:trace>
  <inkml:trace contextRef="#ctx0" brushRef="#br0" timeOffset="22688.95">8455 10235 1020 0,'0'1'432'0,"3"0"-260"15,4-1-11-15,-7 0-47 16,0-1-36-16,1 0-39 16,19 0-12-16,33-3-13 0,-21 1-5 15,-1 1-1-15,-6 2-1 16,-7 0 0-16,-3-1 1 15,-9 1 2-15,0 0 3 16,-6 1 5-16,-1 2 2 16,-1-3-2-16,1 0-2 15,0 0-5-15,0 0 0 16,0 0 7-16,-7 20 2 16,-7 28 7-16,12-24 2 0,3 5-1 15,0-3 0-15,3-2-7 16,2-2-4-16,-2-7-6 15,0-1-2-15,-3-6-1 16,0 0-1-16,0-2-2 16,0 0-12-16,0-5-58 15,0-1-49-15,0-1-212 16,0 0 208-16</inkml:trace>
  <inkml:trace contextRef="#ctx0" brushRef="#br0" timeOffset="23459.33">10355 10151 1035 0,'0'0'468'16,"0"-1"-225"-16,-2 0-15 15,-7-1-63-15,-18 1-40 16,-22 10-54-16,28 3-15 15,5 6-21-15,5 1-9 0,10 1-12 16,2 0-4-16,12 2-6 16,6-2-2-16,8-5-2 15,7-4 0-15,2-10 0 16,0-1 0-16,-5-12 1 16,-18 2 0-1,1 0 2-15,0-14 1 0,-8-8 5 16,-10 6 5-16,-7 5 5 15,-3 5 1-15,-5 7-3 16,-3 1-3-16,-9 6-10 16,1 2-6-16,4 0-27 15,7 1-23-15,10 4-87 16,3-2-69-16,9 6-262 16,3 0 295-16</inkml:trace>
  <inkml:trace contextRef="#ctx0" brushRef="#br0" timeOffset="23867.25">10512 9970 1136 0,'-22'2'462'0,"5"4"-296"15,4-2 6-15,10 0-45 16,2 0-41-16,6-2-49 16,-5-3-13-16,11-1-7 15,17-5-2-15,61-24-8 16,-21 1-1-16,13-5-3 15,5-5 0-15,4-1-1 16,2-1 0-16,-12-1 0 16,-4 4 1-16,-10 9 0 15,-5 5 1-15,-22 9-1 0,-8 2-7 16,-16 5-59-16,-9 1-38 16,-4 6-81-16,-2 1-54 15,-7 1 153-15</inkml:trace>
  <inkml:trace contextRef="#ctx0" brushRef="#br0" timeOffset="24234.9">11295 9319 1286 0,'0'-7'512'0,"-3"7"-312"16,2 1-48-16,1-1-19 15,0 0-44-15,0 0-63 16,15 1-14-16,41 7-8 16,-21-4 0-16,1 8-2 15,1-3 0-15,4 3 0 16,-4 1 1-16,-4-2-1 15,-7 3 1-15,-13 0 0 0,-5 2 2 16,-10 7 4-16,-7 0 2 16,-5 2 0-1,-2-1-2-15,3-3-4 0,1-1-3 16,6-5-2-16,1-2-14 16,3-6-80-16,1-3-62 15,2-3-207-15,7-1 221 16</inkml:trace>
  <inkml:trace contextRef="#ctx0" brushRef="#br0" timeOffset="24885.59">10808 10273 1098 0,'-11'-3'461'0,"5"3"-273"16,4 3-3-16,2 1-54 15,0-4-43-15,1 0-59 16,28 5-8-16,41 45-6 15,-21-20-4-15,6 0-4 16,3-2 0-16,8 2-2 16,2-3-1-16,5-1 0 15,-1 1-1-15,-13-7 0 16,-2 2 1-16,-14-1 2 16,-7-3 1-16,-6-3 1 0,-10-3-2 15,-8-5 3-15,-5-1-29 16,-5-6-149-16,-2-4-186 15,5-15 216-15</inkml:trace>
  <inkml:trace contextRef="#ctx0" brushRef="#br0" timeOffset="25285.79">11528 10491 937 0,'-36'-7'421'15,"39"4"-243"-15,6 2-50 16,-1 0-9-16,7 1-76 16,8 0-19-16,5 5-9 15,3 1-2-15,-2 3 1 16,-2 1 0-16,-2 1 15 15,-3 1 7-15,-2 0 19 16,-5-2 5-16,-4 2 5 16,-4-6 0-16,-5 6 3 0,-4 0 5 15,-10 5 2-15,-6 1-1 16,-8 3-13-16,-2-3-9 16,0-2-20-16,2 6-10 15,4-6-15-15,7 3-6 16,9-8-38-16,3-8-50 15,7-2-112-15,3-1-79 16,9 0 166-16</inkml:trace>
  <inkml:trace contextRef="#ctx0" brushRef="#br0" timeOffset="25804.85">11799 9709 1094 0,'0'-6'454'0,"2"4"-266"16,-2-3 0-16,0 4-25 16,0 1-41-16,0 0-53 15,0 0-10-15,0 22-16 16,2 42-7-16,-2-19-9 16,0 2-5-16,0 3-6 15,0-2-1-15,0-3-6 16,0-6-2-16,2-3-4 15,-1-8-3-15,3-8-69 16,-1-5-54-16,0-12-159 16,-1 1-276-16,-5-4 371 15</inkml:trace>
  <inkml:trace contextRef="#ctx0" brushRef="#br0" timeOffset="26052.04">11684 10083 811 0,'-3'11'369'0,"3"-4"-67"0,0 6-105 15,1 5-7-15,2 4-19 16,2 3-80-16,5-2-24 16,3 1-16-16,2-1-4 0,3-4-11 15,1-2-5-15,4-5-10 16,1-7-3-16,1-4-4 15,0-1-1-15,-4-6-3 16,1 0-2-16,2-11-4 16,-5-9-44-16,4-7-142 15,6-6 126-15</inkml:trace>
  <inkml:trace contextRef="#ctx0" brushRef="#br0" timeOffset="26697.45">12131 9536 745 0,'-55'8'338'0,"51"-7"-116"0,4 3-40 16,6 0-4-16,-6-4-29 15,0 0-59-15,23 13-15 16,42 37-24-16,-18-25-13 16,23 3-14-16,0-3 3 15,13 5 4-15,3-2 2 16,-2 1 5-16,9 5 3 15,-1-2 6-15,-9 1 3 16,-15 1-11-16,-11-3-8 0,-18-6-14 16,-3-1-6-16,-13-7-43 15,-3-4-54-15,-10-7-167 16,-4-2-204-16,0-8 286 16</inkml:trace>
  <inkml:trace contextRef="#ctx0" brushRef="#br0" timeOffset="27067.71">12889 9808 952 0,'-13'-5'338'0,"2"1"-272"0,10-1-72 16,3 2-2-16,8-2-9 15,5 2-9-15,2 3 13 16,-1-2 4-16,-1 3 5 16,-3 2 4-16,-6-3 8 15,-5 3-12-15,-3-2-291 16,1-1 220-16</inkml:trace>
  <inkml:trace contextRef="#ctx0" brushRef="#br0" timeOffset="27474.74">12993 9632 1190 0,'-8'2'514'0,"5"-2"-287"15,2 0-72-15,0 1 2 16,-4 10-79-16,1 0-37 16,9 34-26-16,9-24-1 15,7 2-4-15,3-1-3 16,10 3-2-16,2 1-1 0,4 5-1 16,-1-2 0-16,-7-1 0 15,-3-2 2-15,-11-5 11 16,-10 1 17-16,-15-2 26 15,-10 2 6-15,-14 1 3 16,-6 0-14-16,-4-3-25 16,-1 0-8-16,5-3-13 15,4-3-6-15,11-2-16 16,4-4-38-16,12-5-108 16,4 0-70-16,9-3-151 15,16-3 222-15</inkml:trace>
  <inkml:trace contextRef="#ctx0" brushRef="#br0" timeOffset="27882.86">13352 10204 1104 0,'43'-9'474'16,"-53"10"-239"-16,-1 7-115 16,-4-1 3-16,2 7-58 15,7 4-34-15,9 4-25 16,9 2-1-16,7-2-2 15,1-7 2-15,1-4 5 16,-8-7 2-16,8-5 3 16,0-4-2-16,-3-8 0 15,5-1-1-15,-17-4 8 16,4 1 12-16,-10 0 20 16,-5-1 4-16,-6 6-1 15,-5 0-11-15,-3 8-43 16,-2 1-24-16,4 3-77 15,4 5-77-15,-5 5 112 16</inkml:trace>
  <inkml:trace contextRef="#ctx0" brushRef="#br0" timeOffset="28467.66">12156 10720 1027 0,'-48'-2'448'0,"39"2"-235"0,1 3-1 16,8 0-62-16,6-1-46 16,13 0-66-16,10-2-19 15,13 0-12-15,10-2-3 16,14-8-2-16,4 3 0 16,6-9-1-16,3-2 1 15,-1-2 0-15,2 1-1 0,-2 3 2 16,-3 4 0-16,-23 1 1 15,-13 2 1-15,-19 2-1 16,-14 4 1-16,-6 3-14 16,1-1-26-16,-5 1-84 15,3-1-57-15,0-1-235 16,0 1 259-16</inkml:trace>
  <inkml:trace contextRef="#ctx0" brushRef="#br0" timeOffset="28748.84">12725 10350 888 0,'8'-7'365'0,"4"12"-186"0,6 4-92 15,15 8-12-15,9 2-13 16,5-2-21-16,3 1-5 15,-2-5 6-15,-2-2 8 16,-3 2 8-16,-8 1 3 16,-12 4 11-16,-13 1 0 0,-15 9-8 15,-12 0-7-15,-10 4-32 16,-8-1-16-16,2-11-37 16,-1-3-26-16,10-6-40 15,7 0-34-15,-6-7-236 16,2 6 249-16</inkml:trace>
  <inkml:trace contextRef="#ctx0" brushRef="#br0" timeOffset="29208.22">11914 10902 1100 0,'-13'-3'440'16,"-7"1"-245"-16,-5 2-69 0,-3 3-5 16,4 0-31-16,0 6-56 15,4 2-18-15,14 6-18 16,3 6-5-16,8-1-7 16,10-2 1-16,9-5 4 15,6-6 1-15,4-9 7 16,1-3 1-16,-5-11 3 15,-7-3 2-15,-7-4 6 16,-9-2 4-16,-9 0 10 16,0 2 7-16,-5 6 7 15,0 3-2-15,-8 4-11 16,-5 4-7-16,-3 2-40 16,-3 1-54-16,10 2 49 15</inkml:trace>
  <inkml:trace contextRef="#ctx0" brushRef="#br0" timeOffset="29821.76">11866 9360 1117 0,'3'-9'461'0,"-3"8"-266"0,-3-1-50 16,-1 3-24-16,3-1-47 15,0 0-53-15,0 0-9 16,0 0-7-16,-5 4-1 16,2 7-3-16,-6 5 0 15,6 35 0-15,16-28 1 0,8-2-1 16,3-2-1-16,-3-14-1 16,2-5-1-16,-2-10 2 15,-1-8 3 1,-12-6 4-16,0-3 3 0,-12-1 5 15,-7 3 2-15,-2 5-3 16,-1 0-2-16,-7 8-14 16,-2 4-12-16,-4 4-37 15,-1 6-43-15,9 13-123 16,4 4 137-16</inkml:trace>
  <inkml:trace contextRef="#ctx0" brushRef="#br0" timeOffset="35534.71">18461 9995 451 0,'0'-1'236'0,"0"0"-32"16,0 0-12-16,0 0-2 15,0 0-9-15,0 0-24 16,4-3-14-16,-1-1-28 16,0-2-10-16,0-2-14 15,0-4-3-15,-7-26-6 16,-10 25-4-16,2 0-11 16,0 4-4-16,-1-1-9 15,0 1-5-15,-4 3-14 16,-9-1-6-16,-1 8-13 15,0 5-6-15,-3 11-7 16,5 6-3-16,0 11-3 16,4 3-2-16,6 9-2 15,4 6 0-15,11-1 1 16,4-2 0-16,11-10 0 16,6-8 2-16,12-8 2 15,6-6 0-15,0-5 0 16,3-1 1-16,-7-10-2 0,-8-1-3 15,-9-5-43-15,-7-1-50 16,1 0-210-16,8-4 198 16</inkml:trace>
  <inkml:trace contextRef="#ctx0" brushRef="#br0" timeOffset="35872.94">18361 10145 949 0,'14'7'408'0,"-8"-9"-192"16,6-3-56-16,6 2-10 15,2 0-38-15,3-2-52 16,0 0-10-16,-3-4-15 16,3-1-4-16,-2 7-2 15,0 2 2-15,-8 2 10 16,-2 6 5-16,-7-4 11 15,-4 1 3-15,0 5-2 16,-3 0-3-16,0 10-6 16,1-1-3-16,-2 5-6 0,2 0-6 15,1 2-13 1,1 4-6-16,0-9-8 0,2 2-1 16,2-11-9-16,-3-2-42 15,3-4-113-15,-1-5-98 16,3-6 146-16</inkml:trace>
  <inkml:trace contextRef="#ctx0" brushRef="#br0" timeOffset="36451.61">18649 9417 878 0,'-17'-50'408'0,"14"47"-104"16,1 0-66-16,2 3-29 15,0 0-28-15,0 0-81 16,0 0-21-16,3 19-23 16,8 32-12-16,-7-20-20 15,0 1-5-15,0 1-9 16,0-3-2-16,0-3-3 15,-1-4-2-15,0-8-4 16,-1-3-18-16,-2-7-45 16,-1-2-27-16,-2-4-89 15,2-1-42-15,0 1-122 16,0 0 206-16</inkml:trace>
  <inkml:trace contextRef="#ctx0" brushRef="#br0" timeOffset="36857.08">18606 9379 787 0,'9'-9'390'0,"4"1"-136"0,2 3-9 15,3 1-51-15,-1 0-38 16,3 3-45-16,-1 0-20 16,2 0-30-16,-1 4-12 15,3 3-16-15,1 6-5 0,-7 2-8 16,-1 1-3-16,-11 0-2 15,-5-3 0-15,-6 3 2 16,-7-4 3-16,-7-1-2 16,0 1-1-16,-2-3-5 15,2 1-2-15,2-2-2 16,2-2 1-16,4 0 6 16,3-1 4-16,4 2-1 15,5-2-1-15,7 2-4 16,3 1-1-16,7 0 8 15,5 0 4-15,3 1 10 16,4 0 3-16,-5-2 0 16,1 2-3-16,-11-1-11 15,0 1-4-15,-5 0-8 16,-5-4-2-16,8 1-6 0,-10-3-15 16,-1-1-125-16,2-1-76 15,-3-1 122-15</inkml:trace>
  <inkml:trace contextRef="#ctx0" brushRef="#br0" timeOffset="37841.65">21077 10030 661 0,'-1'0'424'16,"-11"1"32"-16,-9-2-265 15,-26-6-9-15,25 4-55 16,6 3-33-16,0 4-19 0,6 3-3 15,1 8-25 1,0 1-7-16,9 7-14 0,0 0-9 16,11-1-8-16,2-2-2 15,11-11-4-15,1-1 0 16,6-8-2-16,2-4 2 16,-5-7 0-16,-5-7 1 0,-5 0 5 15,-8-4 5-15,-12-1 11 16,-3 3 4-16,-11-1 6 15,-4 4 1-15,-6 5-4 16,2 3-4-16,1 6-10 16,1 3-8-16,8 3-13 15,-1 2-24-15,4 3-90 16,2 2-79-16,9 2 116 16</inkml:trace>
  <inkml:trace contextRef="#ctx0" brushRef="#br0" timeOffset="38599.18">22738 9338 822 0,'27'-43'391'16,"-27"34"-163"-16,-3-1-3 15,-5-2-39-15,-4 0-42 16,-2 3-37-16,-3 5-16 15,-3 6-28-15,0 1-10 16,-2 8-20-16,3-1-10 0,4 5-12 16,7 4-5-16,7 1-8 15,3 2-1-15,8-3-1 16,2-2 2-16,8-4 0 16,2-3 2-16,2-7 0 15,2 0 0-15,0-5 0 16,0-8 0-16,-5-3 5 15,-5-3 1-15,-11-4 7 16,-11 1 3-16,-5 3 1 16,-4 1 1-16,-5 6-5 15,3 2-3-15,-4 3-8 16,1 2-2-16,4 4-24 16,0 3-31-16,2 8-124 15,3 6-120-15,5 15 183 16</inkml:trace>
  <inkml:trace contextRef="#ctx0" brushRef="#br0" timeOffset="39418.61">22890 10666 752 0,'0'-13'351'0,"-1"0"-100"16,3 2-45-16,-7 0-10 15,0 0-30-15,-9 5-67 16,-8 0-16-16,-4 6-29 16,-2 4-13-16,5 6-17 15,2 3-7-15,10 5-9 16,6 1-3-16,12-1-3 15,5 4 1-15,9-5 1 16,5 0 0-16,4-3 1 16,0-4-1-16,-2-9-1 0,-1-3 1 15,-7-7 1-15,-4-5 4 16,-11-4 6-16,-8-5 4 16,-2 1 5-16,-7-1-2 15,-1 4-4-15,0 6-3 16,-16-2-8-16,4 8-3 15,-5 3-4-15,3 0-6 16,12 10-35-16,0-1-44 0,12 7-158 16,3 2 155-16</inkml:trace>
  <inkml:trace contextRef="#ctx0" brushRef="#br0" timeOffset="40942.15">24514 9983 662 0,'-30'-4'374'0,"29"-2"-87"15,1 2-90-15,0-1 2 16,-3 1-69-16,-2 1-25 16,-4 3-26-16,-2 0-15 15,-2 5-18-15,3 2-7 16,-4 5-8-16,3 2-5 15,7 6-6-15,2 3-2 0,7-2-6 16,5 1 0-16,1-6-4 16,4-4 0-1,7-4-2-15,-4-4-2 0,6-9 1 16,-2-3 0-16,-3-8 3 16,-4-3 3-16,-6-1 7 15,-5 1 3-15,-7 2 4 16,-4 2 0-16,-4 3 1 15,-2 0 0-15,0 4-3 16,-2 4-4-16,0 2-12 16,-3 3-6-16,7 4-67 15,-2 2-58-15,5 4-190 16,5-2 191-16</inkml:trace>
  <inkml:trace contextRef="#ctx0" brushRef="#br0" timeOffset="43673.06">22208 9404 283 0,'2'-4'230'0,"-1"0"43"0,4 0-36 16,-2 1-40-16,-1 0-28 16,0 1-22-16,-2 1-7 15,0 0-19-15,3-3-7 16,-3 3-11-16,0-2-5 16,0 1-11-16,0 1-6 15,0 0-11-15,0 0-5 16,0 0-12-16,0 0-5 15,0 0-11-15,-2 0-5 0,1 0-9 16,-2-1-1-16,-17 0-4 16,-30 7-1-16,22 6 2 15,-7 5 0-15,-1-4 2 16,-1 0 0-16,-1 0 1 16,6 3-2-16,-6 1-4 15,0-1-2-15,-10 5-5 16,-7-2-2-16,2 2-3 15,3 3-1-15,12-2-2 16,3 0 0-16,7-5-1 16,0-1 1-16,6 2 0 15,1-4-1-15,5-2 1 16,11-3 0 0,1-1-1-16,-6 3 0 0,2-1-1 0,5-1-1 15,-3-10-3-15,7 2-1 16,4 0-2-16,-5 0 0 15,0 0-2-15,0-1-2 16,0 0-51-16,0 0-54 16,4-1-175-16,12-6-136 15,35-22 263-15</inkml:trace>
  <inkml:trace contextRef="#ctx0" brushRef="#br0" timeOffset="44134.81">21546 9470 614 0,'-11'-11'352'0,"11"7"47"16,0 2-140-16,0-1-3 15,-1 3-28-15,0 0-84 16,-1 0-26-16,1 0-42 16,0 0-23-16,-5 10-30 15,-1 5-6-15,-39 32-8 16,30-27-1-16,6 5-3 0,-8-1-2 16,6-1-2-16,-4 1 1 15,-4-6-2-15,12 3 0 16,5-6-1-16,3-2 0 15,8-1 1-15,6-2 0 16,0 4 2-16,1-3 2 16,5-2 2-16,-4-2 5 15,2-3 7-15,5 1 8 0,-6-1 11 16,-2-4 2-16,-1 0-3 16,-7-4-6-16,-2 7-13 15,-3-1-4-15,-2 0-51 16,0-2-43-16,0 0-105 15,0 0-81-15,0 0 166 16</inkml:trace>
  <inkml:trace contextRef="#ctx0" brushRef="#br0" timeOffset="45741.98">22371 10472 630 0,'26'14'380'0,"-28"-14"-55"0,4 0-99 16,-6 1-3-16,4-1-55 15,0 0-26-15,-1 0-17 16,1 0-5-16,-1 0-21 16,0 0-10-16,0-1-19 15,-11 0-9-15,-18-2-14 16,-29 0-7-16,21 2-7 15,-2-1-3-15,4-2-3 16,-3-3-3-16,-2-4-3 16,0-2-3-16,-1-8-2 15,4-2-1-15,-2-3-4 16,3-2 0-16,-5 0-1 16,0 2 0-16,1-1 0 15,2 2 0-15,7 6 2 16,6 2 0-16,4 3 0 15,2 3-1-15,4 2-2 16,1 3-3-16,7 6-2 0,0-2-3 16,6 2-4-16,1-1-3 15,1 1-11-15,0-1-12 16,0 0-48-16,0 1-19 16,0 0-40-16,0 0-18 15,0 0-31-15,0 0-41 16,0 0-165-16,0 0 246 0</inkml:trace>
  <inkml:trace contextRef="#ctx0" brushRef="#br0" timeOffset="46115.66">21800 10068 984 0,'1'2'458'0,"-6"-2"-190"15,-1 0-33-15,-12 4-62 16,0 2-56-16,-9 3-70 16,-5 2-15-16,0 3-16 15,-1-1-4-15,2 1 0 16,2-3 1-16,6 3 5 16,4-5 3-16,11 3 1 0,4 3-1 15,4-1-2-15,4 7 0 16,11 2 4-16,2 1 0 15,6 1 8-15,1-4 3 16,-5-3 6-16,1-1 3 16,-5-2 2-16,-2-3-4 15,-3-4-9-15,-2-2-8 16,-5-4-13-16,0 0-7 16,-3-3-89-16,0 0-72 15,0 0-143-15,0 0 167 0</inkml:trace>
  <inkml:trace contextRef="#ctx0" brushRef="#br0" timeOffset="47524.3">22826 10234 576 0,'28'32'353'16,"-28"-29"-101"-16,0-3 4 15,-3 2-16-15,2-2-68 16,0 0-22-16,-1 0-29 15,1 0-16-15,1 0-15 16,0 0-6-16,-1 0-14 16,1-1-9-16,-1 0-22 15,1-13-11-15,-1-16-11 16,-2-34-2-16,4 22 1 16,-1-4 3-16,0-9 1 0,-4-1 0 15,-5 6-3-15,-2 1-3 16,2 15-1-16,5 10 2 15,0 8 3-15,-1 7 1 16,2 3-7-16,0 2-6 16,3 3-10-16,6 1-2 15,-6 0-1-15,0 0 3 0,0 0 3 16,0 0 0-16,0-1-17 16,0-1-18-16,0 2-67 15,-1 0-51-15,0 0-142 16,0 0-360-16,-12 7 444 15</inkml:trace>
  <inkml:trace contextRef="#ctx0" brushRef="#br0" timeOffset="47930.03">22643 9919 693 0,'0'-9'367'16,"-1"0"-132"-16,1-3-47 15,0-3 1-15,3 2-80 0,-1-6-30 16,1-2-22-16,4 3-6 16,-2-7-3-16,3 5-1 15,3 2-2-15,-1-2-2 16,0 7-5-16,0 2 1 15,1 3-5-15,-2 0-2 0,3 1-6 16,-1 4-2-16,-3 0-5 16,1 3 0-16,3 6-2 15,4 3 1 1,5 8 5-16,4 0 3 0,-1 4 10 16,-8 0 1-16,7-2-5 15,-10 0-5-15,0-6-8 16,0-3-4-16,-11-6-5 15,2 1-2-15,-4-4-2 16,0-1-29-16,0 0-92 16,0 0-66-16,0 0 99 15</inkml:trace>
  <inkml:trace contextRef="#ctx0" brushRef="#br0" timeOffset="48835.33">24166 9854 655 0,'0'-1'391'15,"0"0"-109"-15,0 0-8 16,0 0-20-16,0 0-62 16,0-3-20-1,0-7-38-15,-1-2-21 0,-12-30-35 16,0 30-15-16,-5-7-23 16,-6 2-9-16,-7 3-11 15,-2-2-4-15,-7-2-5 16,-1-2-3-16,-4-6-2 15,-3 1-2-15,-2-1-1 16,-7-3 1-16,3 2-3 16,2 2 1-16,4 3-1 15,5 4-1-15,9 7 1 16,-1 4-1-16,14 8-1 0,-2 0-1 16,1 5-1-16,8 0-1 15,-4-1-1-15,9 1 0 16,2-1-2-16,3-2-2 15,1-1-6-15,3-1-3 16,0 0-9-16,0 0-17 16,0 0-46-16,0 0-27 0,0 0-61 15,0 0-26-15,1 0-102 16,2 2-123-16,16 3 277 16</inkml:trace>
  <inkml:trace contextRef="#ctx0" brushRef="#br0" timeOffset="49193.7">23580 9362 879 0,'-5'-5'418'0,"-2"6"-184"16,-1 1-33-16,-6 4-64 15,0 0-40-15,-11 0-32 16,1 0-9-16,4 2-12 15,-4 2-2-15,13 2 2 16,-7-1 1-16,0-1 0 0,7 1 1 16,-5-2 1-16,10 1 0 15,-1 2-6-15,0 0-4 16,9 3-7-16,1 1-3 16,8 3 0-16,4-1 2 15,-4 1 2-15,4-6 3 16,-5-2-1-16,-6-3-2 15,0-2-7-15,-3 2-5 0,-1-3-8 16,2 1-4-16,-2-3-7 16,0-3-46-16,0 0-123 15,0 0-92-15,0 0 145 16</inkml:trace>
  <inkml:trace contextRef="#ctx0" brushRef="#br0" timeOffset="49925.32">24149 10250 881 0,'28'-27'430'0,"-27"27"-160"15,-1 0-1-15,0-1-48 16,-1 0-35-16,0 0-46 0,0 1-15 16,-1 0-35-16,1 0-14 15,-16 2-22-15,-31 10-10 16,16-7-16-16,0 11-7 15,-11-4-8-15,6 2-2 16,1 4-2-16,-9 1-2 16,-7 5 1-16,-12 0-1 15,-11 3 0-15,3-2-1 16,14-3-2-16,6-1 0 0,15-5-2 16,0-4 0-16,14-3-2 15,6-5 0-15,4-4-5 16,5 1-6-16,4-1-17 15,3-1-18-15,1-3-60 16,0 3-45-16,0 0-151 16,0 0-78-16,10-6 234 15</inkml:trace>
  <inkml:trace contextRef="#ctx0" brushRef="#br0" timeOffset="50243.41">23463 10319 1018 0,'0'-3'488'0,"-2"2"-208"15,-3 2-96-15,4-1 4 16,0 0-79-16,0 0-36 16,-4 15-30-16,-36 34-10 15,23-24-18-15,1-1-3 16,4 0-2-16,0-2 0 15,13-2 2-15,3-1-2 16,8-1 0-16,1-3-1 0,3-2-2 16,2-1-1-16,0-4-1 15,4 3 0-15,0-5-1 16,-7-3 0 0,0 0-70-16,7 1-61 0,-1-3 79 15</inkml:trace>
  <inkml:trace contextRef="#ctx0" brushRef="#br0" timeOffset="56035.62">8147 12660 626 0,'-2'-9'299'16,"0"3"-54"-16,1 2-49 16,0-2 15-16,1 1-34 15,0-4-64-15,0-3-14 0,0-31-4 16,-6 30 3-16,-7-1-11 16,-3 3-10-16,-6 1-27 15,-3 2-11-15,2 7-14 16,0 3-7-16,-3 7-9 15,7 12-3-15,-4 8-3 16,-3 8 1-16,11 13 2 16,-5-2 4-16,13 8 5 15,7-1 1-15,9-5-2 16,9-1-1-16,7-14-4 16,-7-17-1-1,0-1-3-15,15 4 0 0,10-4-2 16,-5-9-2-16,-3-9 0 15,3-1 1-15,-13-2-67 16,-4-7-68-16,-8-2 84 16</inkml:trace>
  <inkml:trace contextRef="#ctx0" brushRef="#br0" timeOffset="56408.17">8028 12840 1146 0,'3'6'459'16,"14"0"-314"-16,0 0 5 0,5-1-29 15,5-5-39-15,3 0-39 16,1-2-8-16,1-3-10 16,-1 0-5-16,-6 0-6 15,-4 3 0-15,-10 2 5 16,-3 5 6-16,-7 0 13 15,-1 3 2-15,-2 5 9 16,-1 4 1-16,0 10 3 16,1 0 4-16,2 6-5 15,0-4-5-15,0-3-8 16,1 0-6-16,0-6-11 16,2-3-4-16,3-7-11 15,-1-1-6-15,0-7-48 0,-2-2-58 16,0-3-165-16,-3 2-111 15,0-1 229 1</inkml:trace>
  <inkml:trace contextRef="#ctx0" brushRef="#br0" timeOffset="57793.66">10114 12776 853 0,'-3'0'405'15,"0"0"-171"-15,1 0-1 16,-1 0-44-16,2 0-40 0,0-1-43 15,-1 0-13-15,1 0-28 16,-5 0-15-16,1 0-23 16,4 1-7-16,-6 1-10 15,3-1-3-15,1 1-4 16,-1 13-2-16,2 7 0 16,-27 32 0-16,35-30 0 15,-2-3 0-15,15-1-1 16,0-1 0-16,0-12 0 15,5 2 0-15,-1-7 0 16,0-4 0-16,-1-2 2 16,-5-4 0-16,-6-5 3 15,-4-2 2-15,-6-3 5 16,-3-1 2-16,-8 4 3 16,-2-3 0-16,-6 5-2 15,0 2-3-15,-2 4-3 0,1 4-2 16,1 4-5-16,1 1-3 15,5 6-8-15,1-1-28 16,9 1-120-16,3 2-90 16,14-2 143-16</inkml:trace>
  <inkml:trace contextRef="#ctx0" brushRef="#br0" timeOffset="58718.03">14377 12731 813 0,'39'-4'443'0,"-45"4"-67"16,-7-2-178-16,2 2 9 15,-1-1-65-15,-4 1-33 16,1 0-35-16,-1 0-11 15,-3 2-12-15,3 4-8 16,3 7-18-16,2 0-7 0,5 7-12 16,6 2-3-16,10 1-4 15,7-1-2-15,6-4 1 16,1-5 0-16,0-7 2 16,2-3 3-16,-7-8 2 15,-2-2 3-15,-7-7 4 16,-3 1 6-16,-3-4 12 15,-8-1 6-15,-3 2 5 16,3-1-2-16,-4 8-11 16,-1 0-6-16,4 3-14 15,-6 3-8-15,-3 3-59 16,7 0-55-16,-1 3-160 16,3 2-138-16,0 1 258 15</inkml:trace>
  <inkml:trace contextRef="#ctx0" brushRef="#br0" timeOffset="59951.34">10212 13434 523 0,'20'25'374'15,"-16"-30"47"-15,2 1-169 16,-3-4 4-16,-3 5-60 15,0-1-28-15,-4-3-39 16,-5 1-16-16,-7-1-35 16,-6 1-23-16,-2 5-31 15,-4 5-8-15,0 3-8 16,4-5-3-16,0 8-4 16,5-3-1-16,6-2-6 15,-1 6-4-15,9 2-7 16,5 2 1-16,12 8 4 15,7 0 4-15,6-1 8 16,2-1 0-16,2-3 4 16,0 1 6-16,-3-1 11 0,-6-2 4 15,-6 0 10-15,-6-4 8 16,-7-4 14-16,-2 0 5 16,-9 0-2-16,-2-2-7 15,-5 0-19-15,-4-1-7 16,-3-1-10-16,-3 0-3 15,-2 0-7-15,3 0-4 0,4-1-7 16,1-1-29-16,12-1-83 16,4-1-61-16,13-7-162 15,21-1 205-15</inkml:trace>
  <inkml:trace contextRef="#ctx0" brushRef="#br0" timeOffset="60642.82">14281 13474 1065 0,'0'-1'447'16,"0"0"-236"0,0-1-26-16,0 1-5 0,0 1-38 15,8 5-50-15,-2 18-12 16,36 37-19-16,-25-27-7 15,2-7-18-15,-2-4-5 16,3-9-2-16,-5-6 3 16,0-7 9-16,-1-1 4 0,-9-11 5 15,3-6-1 1,0-7 0-16,3-5-3 0,1 3-10 16,-1 2-6-16,-1 3-15 15,-2 9-4-15,-1 1-11 16,-5 4-57-16,1 6-157 15,1 0-73-15,10 0 150 16</inkml:trace>
  <inkml:trace contextRef="#ctx0" brushRef="#br0" timeOffset="61738.85">13947 12739 709 0,'0'-1'351'0,"0"0"-72"16,-1 0-35-16,0 0 5 16,0-3-28-16,0-2-57 15,-2-2-19-15,-1-1-39 16,-4 0-18-16,-40-29-29 16,23 26-10-16,-3 2-16 15,-3 1-5-15,-3-2-11 0,-3 0-3 16,-7-5-3-16,-5 2-2 15,-5 3-2-15,1 0-2 16,2 1-1-16,2 2-1 16,-8-3 0-16,-5 2-1 15,2 1 1-15,-2 4-2 16,6 2 1-16,-2-1 0 16,9 6-1-16,-1-6 1 15,-3 5 1-15,0 0 0 16,-10 1 0-16,-2 1 1 15,9 3 3-15,5 2 1 0,8-3 7 16,3 3 3-16,12-1 1 16,1-3 0-16,4 1-6 15,4 2-3-15,-6 1-4 16,1 2-1-16,-2 2 0 16,-3-4 1-16,-3 1 4 15,0 0 0-15,2 1 1 16,-3 1 1-16,-4-1-3 15,-2 0 1-15,-11-4 1 16,6 0 0-16,0 1 0 16,-10-3 0-16,-7 0-2 15,-8 3 0-15,-11-1-3 16,6 1-1-16,9-2-2 16,10-2-2-16,9-1 1 15,2-3 0-15,7 0-2 16,-5 0 2-16,6-5-2 0,8 1 1 15,3-3 2-15,0 1 0 16,5 0 1-16,-2-2 1 16,-2 2 0-16,0 0 0 15,-3 2-1-15,1 1-1 16,0 3-1-16,-5-1 0 16,4 2 0-16,-2 1 0 0,4 5 0 15,1 3-1-15,-1 4 1 16,-8-1 0-16,-8-1 0 15,3-3 0-15,-1-1 0 16,5 1-2-16,10-2 0 16,5-1-2-16,8 0-7 15,5-3-5-15,6 0-10 16,2-1-2-16,8 1-86 16,3 1-54-16,5-3-150 15,1 1-126-15,3-2 286 16</inkml:trace>
  <inkml:trace contextRef="#ctx0" brushRef="#br0" timeOffset="62068.44">10800 12619 1037 0,'0'-1'449'0,"-5"3"-170"0,-2 1-67 16,-1 4-29-16,1 2-28 15,-4 6-72-15,-3 3-22 16,-3 4-12-16,-1 0-3 16,0 1-10-16,2-3-3 0,0-2-2 15,4 0-1-15,4-2-2 16,2 3-4-16,6-4-5 16,4 1-5-16,7 1-5 15,3-3 0-15,5-1 1 16,2 2 2-16,1-4-1 15,-1 1-1-15,-2-2-4 16,1 3-2-16,0-3-15 16,-3-3-65-16,6 2-138 15,-1-1 138-15</inkml:trace>
  <inkml:trace contextRef="#ctx0" brushRef="#br0" timeOffset="64922.91">16614 12753 610 0,'-38'-1'390'0,"27"1"25"0,1 0-191 15,-3 1 12-15,4-1-41 16,5 1-27-16,3-1-44 16,3 1-17-16,-2-1-41 15,0 0-17-15,0 0-26 16,11 0-6-16,16 2-7 16,32 1-3-16,-21-2-1 15,1-1-2-15,1 0 0 16,1 0-1-16,-9 0-1 15,-6 0 2-15,-12 1-104 16,-8 0-79-16,-14 2 110 16</inkml:trace>
  <inkml:trace contextRef="#ctx0" brushRef="#br0" timeOffset="65124.44">16544 12909 1051 0,'-13'7'451'16,"13"-3"-199"-16,5-1-61 16,17-1-12-16,5-2-25 15,11-5-54-15,5-3-16 0,3-1-22 16,-3 3-15-16,-4 4-22 16,-8 0-8-16,-8 2-11 15,-5 0-32-15,-14 2-105 16,1-1-86-16,-5-1 122 15</inkml:trace>
  <inkml:trace contextRef="#ctx0" brushRef="#br0" timeOffset="65481.28">16620 12626 1054 0,'-7'-3'483'15,"3"1"-214"-15,0 2-101 16,0-1-3-16,3 1-74 16,0 0-34-16,0 0-43 0,-8 3-7 15,-15 1-4-15,-26 45-1 16,27-25 0-16,2 4 0 16,1-3-2-16,7 0 1 15,0-2 3-15,1-1 1 16,12 2 4-16,1-7-1 15,1 0 1 1,11 15 1-16,8 4 6 0,5-7 4 16,8-15 7-16,3-3 5 15,4-7 1-15,-4 3-1 16,-10-3-6-16,-5 2-7 0,-10-5-19 16,-4-1-56-16,-5-1-148 15,0-5 136-15</inkml:trace>
  <inkml:trace contextRef="#ctx0" brushRef="#br0" timeOffset="65781.14">16697 12636 1091 0,'15'3'462'16,"2"3"-244"-16,8 4-96 15,3 0 8-15,7 4-19 16,2-1-11-16,-1 3-7 0,-1 4-3 16,-8-2-17-16,-5 0-6 15,-8 3-10-15,-13 0 0 16,-9 4 1-16,-2 1-5 16,-2 1-16-16,0-3-8 15,0-10-14-15,0-2-4 16,-1-10-14-16,1 0-30 15,-2-1-88-15,5-1-60 16,-3-4 102-16</inkml:trace>
  <inkml:trace contextRef="#ctx0" brushRef="#br0" timeOffset="66376.42">18776 12622 1117 0,'48'-43'484'16,"-53"29"-229"-16,-6 1-87 15,-5-1 11-15,-9 5-50 16,-4 0-45-16,-4 11-42 16,1 5-9-16,-3 11-13 15,-2 5-4-15,5 14-7 16,3 4-1-16,8 13-2 15,10 6-1-15,12-3 0 16,7-2-3-16,14-7 1 16,5-9 0-16,6-8-2 15,0-3 1-15,3-12-2 16,-1-3-1-16,0-8-61 0,-2-8-49 16,-5-7-157-16,-10-5-259 15,-18-18 347-15</inkml:trace>
  <inkml:trace contextRef="#ctx0" brushRef="#br0" timeOffset="66659.7">18631 12801 1075 0,'-1'2'434'0,"5"3"-262"16,4 1-39 0,7 1-10-16,5 0-30 0,7 1-33 15,6 0-7-15,3-1-4 16,6 3 0-16,-6-2 4 15,-20 1 2 1,2 0 10-16,6 9 0 0,-10 8 2 16,-1-2 2-16,-7-6-7 15,-6 3-3-15,2-3-12 16,-4 0-6-16,-4 3-14 16,3 1-5-16,-1-1-11 15,4 2-4-15,1-6-7 16,0-1-2-16,2-9-50 15,-3-5-53-15,2-4-139 16,6-8-101-16,5-9 209 16</inkml:trace>
  <inkml:trace contextRef="#ctx0" brushRef="#br0" timeOffset="66901.07">19035 12206 1386 0,'-3'-11'539'0,"6"13"-333"16,5 5-60-16,-1 10 24 15,5 11-28-15,-3 10-53 16,-3 5-15-16,-2 5-29 16,-1 0-16-16,-1-9-14 15,2-5-6-15,-2-12-5 16,0-8-4-16,-1-8-100 15,0-1-67-15,2-10-192 16,-1-9-199-16,3-15 361 16</inkml:trace>
  <inkml:trace contextRef="#ctx0" brushRef="#br0" timeOffset="67253.16">19055 12187 857 0,'2'-9'464'16,"7"7"-88"-16,6 2-192 15,4 0-7-15,4 5-54 0,4 1-22 16,3 3-22-16,-1 2-13 16,-8-1-28-16,-4-1-13 15,-8 0-13-15,-3 2 0 16,-9 4 4-16,-4-3 1 16,-10-1 3-16,-3-3-1 15,-6-1-3-15,2-2 0 16,2-2-3-16,3-3-1 15,6-2 3-15,2 0 3 16,4 2 5-16,4 2-1 0,4 6-1 16,7 4-2-16,8 5 5 15,3 1 6-15,8 1 15 16,1-1 3-16,-1-2-2 16,-1-2-6-16,-6-1-17 15,-5-5-8-15,0 1-5 16,-5-3-65-16,-1-5-185 15,0 1 167-15</inkml:trace>
  <inkml:trace contextRef="#ctx0" brushRef="#br0" timeOffset="68353.35">21097 12755 734 0,'-1'-1'375'0,"0"0"-66"16,-1 0-48-16,0-6-19 16,-1-2-35-16,-1 1-68 15,-1 0-26-15,-8 5-40 16,-32-24-18-16,28 33-24 15,4 6-6-15,-2 7-9 16,8 5-3-16,2 1-3 16,4 4-1-16,10-6-4 15,4-1 0-15,8-7-2 16,2-3 0-16,5-8 0 16,0-3 1-16,-1-6 1 15,-5-5 0-15,-8-4 3 16,0-1 1-16,-10-5 7 0,-4 0 2 15,-8-1 2-15,-6 2-1 16,-3 0-4-16,-3 0-4 16,-2 5-6-16,-1 2-3 15,3 6-6-15,6 1-20 16,5 8-83-16,4 5-59 16,5 10-336-16,6 1 325 15</inkml:trace>
  <inkml:trace contextRef="#ctx0" brushRef="#br0" timeOffset="69793.02">21395 12760 515 0,'-5'0'280'16,"2"0"-42"-16,2 0-13 15,0 0-17-15,0 0-27 16,-1 0-40-16,1 0-15 0,0 0-19 16,0 0-10-1,0 0-23-15,0-1-10 0,0 0-19 16,0 0-8-16,1-1-9 16,4-8-4-16,-2-5-4 15,35-27-3-15,-25 27-3 16,-1 2-1-16,9 0-4 15,8 2-1-15,7-1-1 16,0 1-2-16,1 1-1 16,6 4 0-16,4 2-2 15,5-3 1-15,6-1 0 16,-23 5-1 0,1 1 0-16,25-5 1 0,6 6 1 15,-9 0-1-15,0 0 4 16,-4 1 0-16,5 5 2 15,1 3 0-15,-8 0-1 16,-1 1-1-16,-9-1 2 0,0-1 1 16,6-1 6-16,0 4 2 15,13-1 1-15,-3-1-1 16,6 5-5-16,2-1-3 16,-6-4-3-16,2 6 0 15,-1-7-1-15,1-1 1 16,11-2-1-16,4-2-1 0,-1-2-2 15,5-2-1-15,-6 1 0 16,-1-1 1-16,-2-1-1 16,-1 3 0-16,4 1 0 15,-6 1 0-15,-3 3 0 16,-11 1 0-16,-16 0 3 16,-3 3 1-16,-4 0 6 15,3 0 2-15,3-2 4 16,-1-1 0-16,-3 0-2 15,-1 1 0-15,0-2-3 16,2 2 0-16,1-4-2 16,-4 1-1-16,-2-1-2 15,2 0-2-15,-5 1-1 16,5 0-2-16,2-2 0 16,-4-2-2-16,9-1 1 15,-1 1 0-15,-1-2 1 0,-1-1-1 16,-9-1 0-16,-4-1 0 15,-7 1 1-15,-4 2-1 16,-6 0 0-16,-2 2 1 16,-2 0-1-16,-1-1 0 15,0 1 0-15,0-1-1 16,0 0 1-16,0 0 0 16,2 1-1-16,7-2 0 0,-3 1-1 15,-2 1 1-15,0-1-1 16,-3 1 0-16,1 0 0 15,-2-1-7-15,0 1-61 16,0 0-45-16,0 0-115 16,-2 0-75-16,1 0 192 15</inkml:trace>
  <inkml:trace contextRef="#ctx0" brushRef="#br0" timeOffset="70491.75">24678 12621 955 0,'-13'-32'427'0,"13"34"-164"15,0 2-54-15,4-2-15 16,-4-2-40-16,0 0-69 16,0 0-24-16,0 0-30 0,16 6-6 15,33 18-10 1,-22-9-3-16,-1-6-5 0,2 6-2 16,-3-1 0-16,-3-2 0 15,-7 2 8-15,-1-1 6 16,-14-1 19-16,-2 3 10 15,-3-1 10-15,-7 0-1 16,-4 3-12-16,-4-1-9 16,-4 0-14-16,-6 0-9 0,8-5-6 15,-1 1-4-15,10-5-8 16,4 0-19-16,4-2-52 16,3-2-39-16,2-5-108 15,1 0-60-15,-1 1 178 16</inkml:trace>
  <inkml:trace contextRef="#ctx0" brushRef="#br0" timeOffset="72081.82">21123 13208 153 0,'-1'0'228'0,"0"0"28"0,1 0 46 15,0 0-10-15,0 0-72 16,0-1-19-16,0-1-41 16,0 1-27-16,-1 0-60 15,0 0-24-15,-8-2-24 16,-13-4-2-16,-29-3 4 16,25 10 2-16,4 5 7 15,4 3 0-15,1 2-2 16,6 3-3-16,13 4-11 15,-2 1-3-15,6 3-5 16,6 1-2-16,0 1 0 16,11 3-2-16,3-7 5 15,2 1 6-15,-3-1 13 16,-4-5 7-16,-7 2 5 16,-4-4 5-16,-9-2 15 15,-2 1 5-15,-11-7 1 0,0 3-10 16,-8-6-21-16,0-2-8 15,1 0-5-15,-2-5-3 16,4-1-7-16,-2 1-5 16,6 0-9-16,-1-2-5 15,4-2-67-15,3 1-45 16,5-3-131-16,2 1-83 0,21-2 208 16</inkml:trace>
  <inkml:trace contextRef="#ctx0" brushRef="#br0" timeOffset="73522.13">25153 12722 510 0,'28'-42'327'0,"-34"32"2"15,-4-2-35-15,-2 4-53 16,0 1-37-16,-2 5-52 16,2 0-20-16,-1 2-37 15,0 7-18-15,1 3-34 16,4 6-14-16,6 4-17 16,2-1-5-16,10 0-5 0,2-2 0 15,5-5 1-15,2-2 0 16,4-7 1-16,-2-1 1 15,0-4 1-15,-1-1 0 16,-4-5 5-16,-3-1 4 16,-7-4 13-16,-3 0 8 15,-3-2 7-15,-2 1 1 16,-3 0-4-16,-3-1-6 0,-6 3-10 16,-2 1-6-16,-4 8-14 15,1 0-4-15,3 3-18 16,2 3-29-16,6 3-77 15,3 3-49-15,5 5-148 16,4 3 195-16</inkml:trace>
  <inkml:trace contextRef="#ctx0" brushRef="#br0" timeOffset="74208.42">25268 13213 481 0,'32'-39'313'0,"-31"34"85"15,0 1-130-15,0 3-37 16,-1 1-11-16,0 0-70 0,0 0-26 15,6 16-37 1,10 38-16-16,-9-24-22 0,2 2-8 16,4-2-10-16,0-2-3 15,1-7 2-15,-3-7 3 16,-4-4 9-16,-2-4 5 16,1-6 7-16,0-2 0 15,3-13-8-15,3-2-10 16,2-9-14-16,0-3-5 15,4 2-8-15,1 3-1 0,-7 7-4 16,-1 3-2-16,-8 6-17 16,1 3-28-16,-1 2-74 15,0 4-42-15,-1 2-82 16,-2-3-42-16,0 0-144 16,0 0 264-16</inkml:trace>
  <inkml:trace contextRef="#ctx0" brushRef="#br0" timeOffset="81338.14">8388 15569 238 0,'0'0'196'0,"2"0"16"0,2 0-30 16,-4 0-16-16,0 0-27 16,3 0-12-16,-3-1-11 15,2 0-5-15,-1 0-6 16,4-1-2-16,-2-1-11 16,-1-4 0-16,6-7-4 15,7-30 2-15,-23 30 3 16,-4-4-2-16,-4 4-11 15,-5 3-11-15,-5 2-22 16,1 6-9-16,-4 5-15 16,1 4-6-16,4 8-9 15,-1 6-4-15,6 7-4 16,1 3-1-16,6 6-3 16,5 4 1-16,7 3 4 15,6 2 2-15,5-1 2 16,2-7 0-16,6-3-1 0,2 1-2 15,7-12-1-15,5 1-1 16,4-12 0-16,1-10 0 16,-2 0 0-16,-7-4 0 15,-2-4 1-15,-6-2-2 16,-9-6-75-16,-2 2-70 16,-5-8-464-16,2 5 405 15</inkml:trace>
  <inkml:trace contextRef="#ctx0" brushRef="#br0" timeOffset="81714.85">8361 15757 951 0,'-5'0'390'0,"9"3"-230"16,1-1 4-16,5-2-32 15,3 1-32-15,10 1-52 16,2-2-16-16,0-2-15 15,4 1-5-15,-9-9-5 16,0 0-1-16,2 4-1 16,-1-2 1-16,-7 8 2 15,-3 0 2-15,-7 0 5 16,-3-1 4-16,-1 2 8 16,0-1 5-16,0 0 7 0,-1 0 3 15,0 11 4-15,1 9 1 16,0 33-2-16,1-25 0 15,1 6-3-15,0-4 1 16,2 0 2-16,1-2 1 16,-3-7-8-16,0-3-7 15,-2-8-11-15,-1-5-3 16,0-3-7-16,-2-2-26 16,3 0-124-16,0-1-104 0,0 0 141 15</inkml:trace>
  <inkml:trace contextRef="#ctx0" brushRef="#br0" timeOffset="82423.98">10457 15491 656 0,'10'0'330'0,"-5"0"-66"15,-9-2 13-15,2 2-28 16,1 0-31-16,0 0-72 16,0 0-30-16,0 0-37 15,-8 4-15-15,8-4-34 16,-1 8-12-16,-8 7-13 16,-9 27-3-16,22-25 2 15,2-3 0-15,8-1 1 16,-6-6 1-1,0 0-2-15,10 3 0 0,4-4-1 16,-4-6 0-16,5-6-1 0,0-4 0 16,-7-3 2-16,-4-2 0 15,-6 0 6-15,-5-2 4 16,-3 1 7-16,-2 2 1 16,-7-1 3-16,-6 1-2 15,2 3-4-15,-7 0-2 16,3 8-10-16,4 3-5 0,3 2-12 15,4 4-24-15,3 1-91 16,6 2-67-16,6 5 113 16</inkml:trace>
  <inkml:trace contextRef="#ctx0" brushRef="#br0" timeOffset="83329.48">13581 14733 1019 0,'-3'-6'448'15,"-4"-2"-213"-15,-9-4-77 16,-6 0 2-16,1-2-60 15,-3 3-44-15,-4 0-29 16,4 4-1-16,-10 0-4 16,-4 1-2-16,-1 1 3 15,-8 1 4-15,-3 3 11 16,-4 1 2-16,-1 3 5 0,5 5-3 16,2 5-5-16,-2 1-2 15,3 6-14-15,-4 2-4 16,5 3-5-16,8 1-2 15,7-1-1-15,5 3-1 16,7 2-3-16,4-3 1 16,6 2 1-16,2-1 2 15,4-5 7-15,-2 0 7 16,-2-5 15-16,-1-4 8 0,-4 1 13 16,-3-1 4-16,-9 0-5 15,-9-2-4-15,-4 1-15 16,-11 2-8-16,-7-1-10 15,-1 2-3-15,-18 1-4 16,2 1-2-16,-9 3-3 16,8 0 1-16,-8-4 0 15,1 0 1-15,-3-5-2 16,-5-1-1-16,11-2-3 16,3-3-1-16,18-3-2 15,9-3-2-15,21 0-3 16,11 4-2-16,10-4-7 15,0 1-6-15,5-2-7 16,-1 0-1-16,0 1-10 16,1 0-47-16,0 0-137 15,0 0-97-15,8 1 179 0</inkml:trace>
  <inkml:trace contextRef="#ctx0" brushRef="#br0" timeOffset="83641.98">11566 14964 999 0,'-19'-8'510'16,"6"8"-23"-16,-5 8-368 16,0 3-1-16,-6 7-6 15,-1 3-14-15,0 3-35 16,-3 4-6-16,-4-1-6 15,1 2-3-15,5-3-17 16,6 1-10-16,11-1-9 16,7 3-3-16,10-1-3 15,4-1-3-15,12-2-1 16,1-5 0-16,2-3 3 16,3 1 3-16,-10-4 2 15,-1-1 1-15,-6 2-2 16,-2 1-3-16,-2-2-54 0,-1 0-79 15,4-3-192-15,5-1 194 16</inkml:trace>
  <inkml:trace contextRef="#ctx0" brushRef="#br0" timeOffset="84331.84">13431 15351 1134 0,'0'-1'477'0,"-5"1"-209"15,-4-1-51-15,-8-1-2 16,-10-6-23-16,-7 2-70 16,-5-1-33-16,-7 4-47 15,-4 0-6-15,-4-1-16 0,1 4-5 16,1-2-7-16,6 2-1 15,2-2-4-15,-2 3 0 16,-3-1 0-16,-4 2 1 16,7 6 3-16,2 3 1 15,7 4 1-15,3 4 0 16,-1 1 2-16,3 0 2 0,7 2 1 16,1-1 2-16,9 1-2 15,-5-4-1-15,10-1-2 16,-3-3-2-16,5 0 1 15,-4 2 1-15,-7-2 5 16,-2-2 3-16,-21 0 3 16,2-3 1-16,-15-3-3 15,-6 2-2-15,-5-3-4 16,5 2-1-16,2-2-2 16,5-2-2-16,0-3-3 15,1 0-3-15,3-5-5 16,0-1-2-16,16-1-5 15,6 0-5-15,11 0-3 16,8 3-1-16,5 0-1 16,2 4-2-16,2 0-30 0,0 0-25 15,0 0-101-15,0 0-76 16,0 0-228-16,1 0 294 16</inkml:trace>
  <inkml:trace contextRef="#ctx0" brushRef="#br0" timeOffset="84698.86">11996 15414 1281 0,'-17'-11'556'0,"4"11"-277"15,-5-1-85-15,-13 5-71 16,-4 3-22-16,-9 4-35 15,-3 2-19-15,5 2-19 16,3 2-4-16,7-4-6 16,2 1-1-16,6-2-3 15,5 2-1-15,8 3-4 16,8 1-1-16,6 3-2 16,6 1 1-16,7 2 3 15,0-1 2-15,2 0 8 16,0 1 3-16,-4-5 3 15,1 3-1-15,-2-7-7 16,-1-2-4-16,-2 1-9 0,-1 0-30 16,2-1-123-16,2 0-84 15,9 1 130-15</inkml:trace>
  <inkml:trace contextRef="#ctx0" brushRef="#br0" timeOffset="85505.73">13529 16068 985 0,'-5'1'432'16,"2"-2"-184"-16,-2-3-26 16,1-5-16-16,-2 0-25 15,4-7-45-15,0-2-16 16,-11-3-22-16,-1-1-11 16,-20 1-31-16,-12 3-14 15,-13 1-21-15,-13 3-6 0,-13 2-6 16,2 1-1-16,5 1-3 15,-1 2 1-15,0 4-1 16,-2 1-2-16,-6 4-1 16,8 5 0-16,14 6-2 15,-1 5-1-15,11 8-1 16,-2 2 0-16,3 5 2 16,10 2 1-16,7-1 6 15,11-1 1-15,14-5 6 16,5-5 0-16,7-5-1 15,4 1-1-15,1 2-3 16,-1-2 0-16,-2-1 1 16,-2-4 3-16,-7-2 10 15,-2-1 6-15,-11 0 4 16,-5-5-2-16,-8-3-6 0,-7-2-4 16,1-3-5-16,-5-1-3 15,-4-2-3-15,-2-2-1 16,-15 2-3-16,-2-4-1 15,0 2-2-15,5-2 0 16,12 2-3-16,4 1-1 16,13-3-3-16,3 3-1 15,14 0-2-15,7-1 2 16,-2 3 0-16,13 1-2 0,-7-1-8 16,0 4-15-16,11 1-79 15,-8 0-51-15,2 0-102 16,0 0-60-16,0 0 208 15</inkml:trace>
  <inkml:trace contextRef="#ctx0" brushRef="#br0" timeOffset="85869.48">11594 15866 1356 0,'-2'0'525'0,"-5"3"-355"0,-5 3-12 15,-8 5-15-15,-1 3-30 16,-7 2-53-16,4 6-8 16,-4 0-14-16,-5 1-10 15,-1-3-9-15,-1-5 0 16,5-2-2-16,8 3 3 15,9-1-4-15,3 3-1 16,10 3-4-16,5 0-3 16,8 2-2-16,7-1-1 15,6-2 0-15,3 2 2 0,-3-6 2 16,-3 3 0-16,-10-8 0 16,-2 2-2-16,0 2-1 15,-9-5-33-15,0-2-116 16,-2-5-91-16,0-4 130 15</inkml:trace>
  <inkml:trace contextRef="#ctx0" brushRef="#br0" timeOffset="86588.98">9964 15474 1121 0,'-4'-4'446'0,"5"4"-239"15,-5-4-71-15,4 3-2 16,-1 0-12-16,0 0-49 16,0 0-22-16,0 0-25 15,0 0-5-15,-3 1-5 16,-8 1-3-16,-6 4-8 0,-23 20-4 15,30-11-4-15,5 1-1 16,5 0-1-16,1 1 1 16,8 1 2-16,0 0 0 15,3 0 2-15,6 0 0 16,-1-1 1-16,0 2 2 0,2 1 2 16,-5 0 2-16,-7-2 2 15,1-2 2-15,-7-1 2 16,-2-5 7-16,0 0 24 15,-7 0 9-15,3-1 13 16,-3-3-2-16,-10-4-15 16,4 1-8-16,-13-4-18 15,4 1-6-15,2 0-15 16,3 1-22-16,4 0-103 16,2-2-81-16,9 0 118 15</inkml:trace>
  <inkml:trace contextRef="#ctx0" brushRef="#br0" timeOffset="87289.31">16863 15243 1833 0,'-1'1'87'0,"3"2"-22"16,11 3 71-16,1-1-72 15,7 0-20-15,12-4-19 16,-5 0-6-16,12-4-8 15,0-1-3-15,-8 3 1 16,-4-3-30-16,-11 4-100 16,-7 3-71-16,-11-2 104 15</inkml:trace>
  <inkml:trace contextRef="#ctx0" brushRef="#br0" timeOffset="87471.55">16878 15335 920 0,'2'6'424'0,"5"0"-186"16,9 2-95-16,0-1-3 16,7-1-50-16,6-2-21 15,9-4-14-15,-3-2-6 16,5 3-15-16,-7-4-9 16,-11 3-74-16,-3 2-90 0,-9-1 90 15</inkml:trace>
  <inkml:trace contextRef="#ctx0" brushRef="#br0" timeOffset="87828.06">16868 14992 1089 0,'0'3'448'16,"1"3"-247"-16,6 3-36 15,-2-3 11-15,2 5-40 16,-5 1-41-16,-7 4-51 16,-5 3-10-16,-10 2-8 15,-3 0-7-15,0-1-8 16,-1-3-1-16,5-2-4 0,3-1-1 16,3-1-2-16,2 0-2 15,4 2-2-15,5-2-3 16,3 3 0-16,7 1 1 15,5-1 3-15,5 2 4 16,7-5 5-16,0-3 3 16,2 1 4-16,1 2-1 15,-9-3-5-15,-3 3-4 16,-4 3-59-16,-1-3-82 0,-3 8 87 16</inkml:trace>
  <inkml:trace contextRef="#ctx0" brushRef="#br0" timeOffset="88187">17156 15012 1295 0,'0'-4'476'0,"3"5"-316"15,4 4-73-15,4 6 10 16,2 3-5-16,9 6-37 16,4 5-14-16,11 3-10 0,1 3 1 15,0 2 1-15,-8-1-2 16,-10 0-4-16,-5-4-2 16,-14 5 1-16,-3-1 4 15,-13 2 4-15,-2-4 0 16,-12-4-7-16,3-3-3 15,-2-8-9-15,2-2-5 16,10-5-20-16,3-4-40 0,6-2-153 16,6-2-4-16,6 4 102 15</inkml:trace>
  <inkml:trace contextRef="#ctx0" brushRef="#br0" timeOffset="88694.4">19131 15076 1110 0,'-1'-9'442'0,"0"-3"-216"15,1-1-69-15,-3-28 11 16,-5 28-18-16,-6 3-62 16,-6 4-23-16,-7 6-25 15,-4 3-8-15,3 13-18 16,0 6-5-16,7 10-4 16,4 6 0-16,13 8-2 15,3 5-1-15,6 0-1 16,4-1 1-16,3-6 1 15,7-5 2-15,6-8 1 16,2-4 1-16,5-9-3 16,0-3-1-16,3-8-15 15,2-7-41-15,-2-5-136 16,-3-10-105-16,-12-5 170 16</inkml:trace>
  <inkml:trace contextRef="#ctx0" brushRef="#br0" timeOffset="89020.93">19048 15264 951 0,'-3'9'394'15,"9"-2"-194"-15,5 0-68 16,4-2-12-16,3 3-23 0,5-7-39 16,2 1-4-16,7-2-4 15,-1-2-2-15,-1 0-3 16,-3 0 3-16,-8-2 8 15,-5 4 3-15,-7 0 4 16,-6 0 0-16,-2 9 0 16,1 1-4-16,-4 2-11 15,3 8-7-15,1 6-16 16,1 4-6-16,4 7-9 16,2-2-1-16,-2-3-2 15,1-3-2-15,-5-8-2 16,-1-3-19-16,2-9-103 15,-2-4-91-15,6-7 124 16</inkml:trace>
  <inkml:trace contextRef="#ctx0" brushRef="#br0" timeOffset="89280.33">19428 14759 1496 0,'6'2'570'16,"-2"4"-394"-16,0 6 9 15,2 9-17-15,-5 4-34 0,1 10-71 16,-2 1-21-16,0 1-19 16,0-2-8-16,0-5-10 15,-2-6-5-15,3-9-75 16,4-3-54-16,-5-13-183 15,4-4 186-15</inkml:trace>
  <inkml:trace contextRef="#ctx0" brushRef="#br0" timeOffset="89598.38">19429 14699 1058 0,'8'2'487'16,"1"2"-224"-16,11 2-84 15,1 2-6-15,5 3-39 16,4 1-16-16,-9 1-35 0,-4 1-16 16,-7 1-29-1,-4 3-10-15,-10-5-10 0,-2 4 1 16,-13-1-2-16,-3-3-3 16,-5 1-6-16,1-4-2 15,7-4-1-15,3-5-1 0,5-1 2 16,2-3 0-1,5 1-3-15,4 3 0 0,7 5 1 16,0 0 3-16,10 9 7 16,3 1 3-16,6 2 6 15,6 1 0-15,-3 1-3 16,-3-3-4-16,-3 0-3 16,-5-2-56-16,0-3-160 15,-1-1 142-15</inkml:trace>
  <inkml:trace contextRef="#ctx0" brushRef="#br0" timeOffset="90322.99">21424 15373 784 0,'7'-38'375'16,"-4"31"-133"-16,1-2-57 0,-3 0 12 16,-4 4-38-16,-9-5-34 15,-2 10-52-15,0 0-16 16,-7 6-22-16,3 8-6 15,-1 7-11-15,-3 4-4 16,16 7-6-16,4 2-1 16,10-2 1-16,9-2-1 15,3-8 5-15,3-5 1 0,-2-10 2 16,2-4 0-16,-5-9 2 16,0-5 2-16,-3-7 11 15,-12-4 6-15,-3-4 8 16,-2 1 3-16,-11-1-9 15,-1 2-5-15,0 5-12 16,-7 2-4-16,2 11-11 16,2 3-12-16,-4 3-47 15,6 7-49-15,4 2-127 16,8 11 141-16</inkml:trace>
  <inkml:trace contextRef="#ctx0" brushRef="#br0" timeOffset="91036.16">21697 15251 1003 0,'-12'5'449'0,"2"-5"-153"16,3-2-60-16,3-1-50 15,1-4-20-15,4-7-75 16,4-2-35-16,11-7-31 16,4-3-6-16,14 2-10 15,3-1-3-15,9 1-5 16,5 0 0-16,-2 2-1 0,8 0 0 15,5 0 1 1,3 1-1-16,13-1 2 0,1 4-1 16,-4 5 0-16,-3 6 0 15,-3 5 1-15,-3 3 2 16,2 8 6-16,5-2 4 16,1 8 7-16,0 2 5 15,2-5 11-15,-1-1 1 0,5-4 0 16,3-7-6-1,5-6-12-15,-6-4-3 0,-11-4-7 16,-8-3-1-16,-9-2-2 16,-1-3-1-16,-6 3-2 15,-2-3 0-15,-14 4-1 16,-7 9 1-16,-13 4 0 16,-6 6-1-16,-6 7-1 15,-3-3 1-15,-5 3-1 16,0-1-1-16,0-3-32 15,3 3-26-15,0 1-80 16,1-8-54-16,-1 2-159 16,2-3 216-16</inkml:trace>
  <inkml:trace contextRef="#ctx0" brushRef="#br0" timeOffset="91360.78">23558 14609 1254 0,'-2'-1'469'15,"11"4"-315"-15,6 3-91 16,3 3-1-16,3-1-3 0,11 4-16 16,2 1-4-16,9 4 2 15,-1-1 3-15,-2 5 3 16,-5 0 1-16,-11 4-4 15,-6-1-1-15,-14 0-3 16,-5 4-2-16,-16 0 1 16,4 5-6-16,-12-8-9 15,-1-4-4-15,0-8-7 16,-2-4-5-16,7-3-51 16,6 1-45-16,3-5-135 15,2-2-412-15,1 8 434 16</inkml:trace>
  <inkml:trace contextRef="#ctx0" brushRef="#br0" timeOffset="92034.26">21953 15425 807 0,'-31'-12'345'0,"19"12"-111"16,0-2-52-16,-3-1-6 15,8 3 8-15,-3-6-67 16,10 1-36-16,9-3-50 15,2-7-18-15,21 6-12 16,-3-9-1-16,16-2 4 0,8 4 2 16,10 1 4-16,14 1 1 15,8 13-3 1,-5-3 3-16,6 6 9 0,-6 6 6 16,-8 4 12-16,5 4 5 15,-7 7 8-15,-2 5 2 16,-9 0 5-16,-3 4 4 0,-1-4 2 15,2 4 0-15,10-1-8 16,6-2-7-16,2 1-15 16,-1-3-7-16,2-4-7 15,-1-2-5-15,2-11-5 16,3-6-1-16,8-7-1 16,-10-4 0-16,-17-3-2 15,-14-1 1-15,-27 2-3 16,-7 1 1-16,-13 3-18 15,0 1-25-15,-6 2-94 16,5 1-66-16,0 0-277 16,-11-2 300-16</inkml:trace>
  <inkml:trace contextRef="#ctx0" brushRef="#br0" timeOffset="92375.38">23814 15373 1246 0,'6'4'438'15,"5"2"-333"-15,1 3-44 16,2 4 25-16,10 1 4 16,-2 2-23-16,2 2-10 0,7 3-6 15,-3 1-4-15,8 1-8 16,2 1-3-16,-8 2-3 15,-7-2 6-15,-11 6 21 16,-6-2 5-16,-11 1 2 16,-6-1-10-16,-11 1-25 15,-4-3-8-15,-11-7-45 16,6-3-33-16,4-2-70 16,-3-7-50-16,7-2-192 15,-1 1 238-15</inkml:trace>
  <inkml:trace contextRef="#ctx0" brushRef="#br0" timeOffset="93002.98">21716 15670 683 0,'0'-1'400'15,"0"0"-21"-15,0 0-161 16,7-1-11-16,7-2-57 16,34-4-37-16,-15 8-50 15,5 1-11-15,4 2-9 16,-1 0-4-16,11 2-11 16,7-2-4-16,10 6-9 15,9 5 0-15,-5 2 2 16,-4 7 1-16,-9 0 1 15,-6 4-1-15,-10 0-1 16,0-2-1-16,-1 8 0 16,-1 1 0-16,6 5-4 0,2 3-1 15,12 1 0-15,-4-3 1 16,7-2 2-16,4-3 0 16,1-5-1-16,12-6-1 15,11-3-1-15,-3 1-1 16,3-2-2-16,-1-1-2 15,-1 0 0-15,13 1 0 0,-5-6 8 16,-3-1 6-16,-5-6 3 16,-15-3 1-16,-13-2-7 15,-11-1-5-15,-26 0-2 16,-10-3 2-16,-23 2-46 16,-8 0-39-16,-13-2-97 15,-2-1-75-15,-1-4-122 16,4 5 220-16</inkml:trace>
  <inkml:trace contextRef="#ctx0" brushRef="#br0" timeOffset="93303.96">24057 16188 1097 0,'15'15'463'0,"3"2"-225"0,1 0-58 16,-1 2-35-16,1 2-12 15,2-2-35-15,-1-1-13 16,-2-1-18-16,-1-2-10 16,-9-4-19-16,-5 1-9 15,-8-1-5-15,-9 2-3 0,-9 2-13 16,-3 1-17-16,-7-2-48 15,-1-1-33 1,-6-7-98-16,3-2-78 16,-3-7 168-16</inkml:trace>
  <inkml:trace contextRef="#ctx0" brushRef="#br0" timeOffset="94184.4">20653 15489 1039 0,'1'-1'434'16,"-1"0"-180"-16,0 0-72 16,0-2-20-16,-1 2-20 31,0 0-72-31,-1-3-18 0,-20-8-13 0,-38-3-7 0,34 20-9 16,11 3-5-16,9 2-8 15,5 6-2-15,4 5-2 16,7 3 1-16,6 4 1 15,2-3 2-15,4 2 5 16,-2 0 9-16,-2-3 16 16,-3 0 8-16,-8-6 11 15,-3 0-1-15,-5-5-4 16,-3 0-3-16,-8-2-5 16,-4-3-7-16,-4-6-9 15,-6-3-8-15,-7-5-11 16,1 3-4-16,-1 2-55 15,4-1-41-15,8 0-109 16,3-1-85-16,11 3 178 0</inkml:trace>
  <inkml:trace contextRef="#ctx0" brushRef="#br0" timeOffset="102903.08">18342 14322 643 0,'-10'-7'240'0,"6"4"-143"0,6 5-38 16,-2 1 16-16,0-3 34 15,1 4-1-15,7 25-20 16,11 44-13-16,-10-8-20 16,-1 2-8-16,-8 21-14 15,1 6-6-15,-1 8-9 16,1 4-3-16,2 15-7 15,-2 1-2-15,2 5-1 16,-1 6-1-16,2-15 0 16,4-4 6-16,-1-10 5 15,4-4 1-15,0-12 1 16,-4-1-5-16,4-11-3 16,-7-31 1-1,1 0 3-15,-3 30 2 0,7 3 3 16,-7-13 0-16,1-19 0 0,9-3-3 15,-8-13-6-15,7-4-4 16,-4-12-2-16,0-3-2 16,0-7 1-16,-1-2 0 15,4 2 1-15,-2-3 0 16,7-1 1-16,-1 0 0 16,1-1 2-16,2-2 0 15,1 5 2-15,1-2 0 16,2 1-1-16,3-1 1 0,2 2 3 15,2 5 2-15,10 2 1 16,-1-1 1-16,3 2-3 16,-2-1-1-16,-1 3-1 15,3 2-2-15,1 0-1 16,8-1-1-16,6-1 0 16,1 1 0-16,8-1 2 15,2 4 1-15,-5-2 1 16,5 0 0-16,1 4 0 15,0-3-1-15,11 3-2 16,5-2 0-16,-1-4-2 16,1 0 0-16,3-2 1 15,-5-1 1-15,8 1 0 16,2-2 2-16,-5 2-1 16,3 0 1-16,-2 0 0 0,-4 0-1 15,12 2 0-15,-1 0-1 16,3-1 0-16,-3-2 0 15,-2 0-2-15,3 0 0 16,4 0-1-16,0 2 0 16,-1-1 0-16,-2 1 0 15,4 3 0-15,8-2 0 16,-4-1 0-16,0-1 0 0,-3-3 1 16,-2 0-1-16,9-4 0 15,1-2 0-15,1-1 1 16,-2 0 1-16,5-1 1 15,-6 0 1-15,3 1-1 16,-5 0-1-16,2 3 1 16,7 5-2-16,-8-6 1 15,5 2 1-15,-6-4 2 16,2-3 0-16,-1 7 2 16,3-2 0-16,-7 0 3 15,2 4 0-15,6-5-2 16,-12 2 1-16,0 0-6 15,-7 3 0-15,-7 0-2 16,11 1-1-16,-5-3 1 16,-3 2-2-16,-5-4 1 15,-4 1 0-15,-4-3 0 0,1 0-1 16,0 0 1-16,-6-3-2 16,-13 1 1-16,-8-5 1 15,-19-3-2-15,-5 0 2 16,-6-6 1-16,-3-5 1 15,-6-6 2-15,1-5 1 16,-10-13 0-16,1-3-2 16,1-17-2-16,-7-3-3 15,4-6 0-15,-2-4-2 0,-5-10 1 16,7-12 0-16,0-12 1 16,-6-6 0-16,7-7-1 15,-1 1 1-15,-2 0-1 16,-5-4 0-16,2 2 0 15,-6 3 0-15,-3 3 0 16,9 8 0-16,-3 5 1 16,5 5-1-16,-4 12 2 15,0 2-1-15,-8 19 1 16,1 6 1-16,-5 8 0 16,-1 7 1-16,-1 1-1 15,-4 3-1-15,3 7 1 16,-2 0 0-16,-2 9 1 15,1 2 1-15,-6 6 0 0,0 2 0 16,-8 2-1-16,-1 4-1 16,2 5 0-16,-2 0-2 15,-8 2 1-15,-5 0 1 16,-15-1 0-16,-8 0 1 16,-9 1 0-16,5 0 0 15,-6 1 0-15,-5-3 0 16,-8 5-2-16,-10-7 0 0,-2 0-1 15,-1-1 0-15,-5-4 0 16,-1 5-1-16,-5-3 1 16,-1-1 0-16,-6-1-1 15,0 0 1-15,-2 0-1 16,-4 1 1-16,4 0 0 16,2-2-1-16,-7 1 2 15,0-3-1-15,0-3-1 16,4 0 0-16,-2-1 0 15,7 5-1-15,2 0 0 16,-2 0 0-16,-3 4 0 16,2 0 1-16,35 7-1 31,46 3 1-31,2-1-1 0,-146-4 0 0,0 0 0 16,8-1 0-16,60 0 0 15,0-3 0-15,1 3 0 0,0-4 0 16,4 7-4-16,6 1 2 15,2 3-1-15,-1 6 2 16,14 0 2-16,-1 1 0 16,9-2 1-16,1-1-1 15,3 4-1-15,13 3 0 16,18-5-1-16,4 2 0 16,8-6-3-16,-2-1-1 0,-6 1 0 15,6-3-2-15,6 5-18 16,5-3-20-16,13 1-91 15,4-1-91-15,16 0 143 16</inkml:trace>
  <inkml:trace contextRef="#ctx0" brushRef="#br0" timeOffset="103950.27">26502 15007 702 0,'-1'-5'367'16,"0"-1"-39"0,1-4-59-16,0 3-19 0,0 0-38 15,0 2-87-15,-1 1-29 16,0 3-46-16,-17-9-17 16,-32-2-19-16,39 17-6 15,0 2-8-15,-5 6-2 16,4 6-6-16,5-2-1 0,8 3-1 15,7 2 0-15,4 0 3 16,-1 2 1 0,10-1 3-16,-1-4 1 0,9-1 7 15,0-3 4-15,-4-2 11 16,-5 1 4-16,-10-6 6 16,-3 3 7-16,-10-3 10 15,-5 0 2-15,-9-1-4 16,-2-2-8-16,-5-3-16 15,0-2-4-15,3-4-9 16,1-2-5-16,11-1-46 16,-1-1-41-16,12-7-112 15,2 0-70-15,17-11-290 16,12-1 355-16</inkml:trace>
  <inkml:trace contextRef="#ctx0" brushRef="#br0" timeOffset="104245.19">26803 14992 1014 0,'14'10'473'16,"-11"8"-195"-16,-4 0-14 16,0 6-54-16,-2-1-39 15,5-4-58-15,5-1-26 16,2-6-41-16,5-6-16 16,6-7-17-16,-7-7-4 0,3-8-2 15,1-5-1-15,-6-4 2 16,1-2 0-16,-6 0 2 15,-4 3 3-15,-11 1 3 16,1 7 0-16,-8 3-4 16,-8 3-3-16,0 11-7 15,-6 4-2-15,-2 12-6 16,9 4-4-16,8-1-15 16,6 1-57-16,15-3-146 15,6-3-95-15,18-5 180 16</inkml:trace>
  <inkml:trace contextRef="#ctx0" brushRef="#br0" timeOffset="104480.95">27148 14764 1319 0,'0'3'539'15,"-2"7"-352"-15,0 3-17 16,-5 15-49-16,1 2-26 15,2 10-21-15,1 1-6 16,4-1-21-16,6 2-8 16,3-9-16-16,4-3-5 15,1-8-7-15,0-4-4 0,-5-7-9 16,-1-5-29-16,-2-7-77 16,-1-5-61-16,2-10-174 15,2-3-166-15,4-8 327 16</inkml:trace>
  <inkml:trace contextRef="#ctx0" brushRef="#br0" timeOffset="104733.95">27333 14942 754 0,'7'5'442'15,"-4"6"-101"-15,0 6-57 16,3 6-24-16,-4-1-54 16,7 1-28-16,-3-5-55 15,7 0-29-15,1-4-37 16,-4-3-7-16,10-2-11 15,2-6-1-15,7-6-6 16,6-4-5-16,-5-10-5 0,0-3-2 16,-6-6-6-16,-1-3-4 15,-5 5-10-15,-6 1-33 16,-6 6-123-16,-1 3-87 16,-5 2-442-16,2 12 442 15</inkml:trace>
  <inkml:trace contextRef="#ctx0" brushRef="#br0" timeOffset="105008.27">27767 15069 706 0,'17'17'449'0,"3"1"-17"0,9-6-167 16,-4-3-17-16,4-12-99 16,-2-7-51-16,-2-12-56 15,1-3-15-15,-9-6-10 16,0 1 0-16,-16 3 3 15,-3 1 2-15,-9 6 6 16,-3 6 8-16,-6 2 15 16,6 12 7-16,1 5-1 15,2 5-8-15,5 13-19 16,-6 0-6-16,11 7-8 16,1-1 0-16,8-4-6 15,10-4-4-15,2-8-15 16,6-3-55-16,13-10-184 15,1-1-416-15,9-7 431 0</inkml:trace>
  <inkml:trace contextRef="#ctx0" brushRef="#br0" timeOffset="105366.28">28830 14762 1301 0,'18'0'537'0,"-5"7"-345"16,1 6 6-16,-11 12-39 16,-3 6-38-16,0 9-31 15,-9-1-14-15,6 5-29 16,2-3-13-16,-1-7-22 16,4-3-9-16,4-15-55 0,-5-7-59 15,1-7-143-15,3-3-113 16,-4-11 224-16</inkml:trace>
  <inkml:trace contextRef="#ctx0" brushRef="#br0" timeOffset="105528.54">28732 14855 1006 0,'-8'-2'518'0,"5"0"-175"16,8 5-144-16,7 3-16 0,10 0-64 15,5 1-20-15,4-2-30 16,1 1-24-16,-7-4-77 15,-1 6-64-15,-3-5-200 16,5 4 186-16</inkml:trace>
  <inkml:trace contextRef="#ctx0" brushRef="#br0" timeOffset="105902.05">29152 14698 991 0,'0'15'522'15,"0"7"-181"-15,-4 9-103 16,-3 5-18-16,3 5-80 16,-5 1-23-16,6 2-22 0,2-3-17 15,2-4-29-15,4-7-17 16,3-11-21-16,1-7-5 16,-3-9-7-16,4-4-16 15,1-11-28-15,3-2-10 16,5-6-7-16,2-3 12 15,0 1 31-15,-1 4 10 16,-3 6 22-16,-4 5 16 16,-1 8 30-16,0 6 14 15,-11 5 18-15,1 6-4 0,-8 5-24 16,0-1-13-16,5 2-27 16,1-4-11-16,5-6-12 15,-1-4-19-15,0-7-91 16,2 0-61-16,0-9-170 15,11-4 203-15</inkml:trace>
  <inkml:trace contextRef="#ctx0" brushRef="#br0" timeOffset="106059.68">29535 14977 1263 0,'-1'12'553'0,"-1"2"-322"16,-4 2-26-16,-1 0-100 15,0-3-49-15,4-1-39 16,1-2-7-16,2-7-50 0,-1-3-43 16,1-4-137-16,0 3-81 15,0-5-212-15,0-18 308 16</inkml:trace>
  <inkml:trace contextRef="#ctx0" brushRef="#br0" timeOffset="106416.71">29460 14842 587 0,'-11'-23'391'0,"5"13"7"0,5 8-64 0,0 6-134 15,3 0-55 1,-2-4-87-16,0 0-24 16,5 4-20-16,17 9-8 0,40 26-3 15,-23-34 2-15,5-1 6 16,-1 0 5-16,-5 0 5 16,-6 2 4-16,-10 3 12 15,-10-4 3-15,-13-2 10 16,-3 6 0-16,-9 0-11 15,2 0-4-15,3 4-11 16,-1-5-2-16,4 6-3 16,2 0 0-16,4 2 8 15,3 2 8-15,3-3 20 16,3 3 9-16,0-4 7 16,1 0-1-16,-2-3-10 15,-5-4-6-15,-6-1-13 16,-5 0-7-16,-14-2-17 0,-4 0-22 15,-8-4-71-15,-5-1-53 16,-2-5-169-16,5 1 185 16</inkml:trace>
  <inkml:trace contextRef="#ctx0" brushRef="#br0" timeOffset="107065.77">26916 15742 858 0,'-2'6'372'0,"2"0"-127"16,1 4-54-1,-1 10 12-15,-2 1 0 0,1 10-46 16,1 2-15-16,1 0-45 16,3-2-23-16,5-9-37 15,1-6-15-15,3-13-17 16,7-3-3-16,3-14-7 15,-1-7-11-15,5-6-13 16,-2-5-2-16,-4 1 5 16,1 6 9-16,-6 6 18 15,-3 5 2-15,-4 10 4 16,-3 2 4-16,-3 4 13 16,-1 6 8-16,-1 7 15 15,-1 4 7-15,1 5 0 16,2 2-5-16,0-7-14 15,2-3-9-15,3-6-17 16,2-2-5-16,1-4-86 0,0-4-63 16,5-3-133-16,-1-6 154 15</inkml:trace>
  <inkml:trace contextRef="#ctx0" brushRef="#br0" timeOffset="107377.1">27532 15748 1161 0,'-6'0'540'16,"-3"-2"-201"-16,1 4-56 0,-9-1-66 16,-3 1-49-16,2 10-86 15,-1 0-19-15,2 6-28 16,2-3-8-16,10 1-11 16,3 0-3-16,5-4-3 15,1 1-3-15,4-1 1 16,3-3-1-16,4 0 3 15,6 3 4-15,-1-1 5 16,0 2 0-16,-7-1 1 16,-6-5-3-16,-7-1 3 15,-2-1-1-15,-11-4-2 16,-2 1-13-16,-4-5-59 16,0-3-45-16,10-2-107 15,2-1-55-15,15-3-124 16,-2-2-140-16,15-5 343 0</inkml:trace>
  <inkml:trace contextRef="#ctx0" brushRef="#br0" timeOffset="108069.32">27611 15816 743 0,'12'2'458'0,"1"4"-64"16,-1 8-95-16,-1 1-39 16,-4 6-92-16,-2 3-46 15,-3-3-67-15,-1-1-21 0,0-10-30 16,-1-6-32-16,1-10-103 15,-1-8-72-15,0-11-153 16,0-7-42-16,-1-2 60 16,1 0 66-16,0 0 161 15,2 7 74-15,4 6 141 16,0 7 62-16,3 10 86 16,1 3 28-16,3 5-43 15,0 3-24-15,6 7-29 16,0 3-8-16,-4 5-21 15,0 3-11-15,-10-2-33 16,-1 0-17-16,-1-1-32 16,-3-6-17-16,3-4-22 15,-3-2-6-15,0-10-8 16,2 2-2-16,1-3-7 16,-3 0-4-16,0 0-5 15,0 0 0-15,0 0 2 0,5-9 3 16,0 3 4-16,-3 3-1 15,-2 3 0-15,11-6 1 16,-7 6 0-16,8 2 0 16,26 14 0-16,-24-4 1 15,14-7 1-15,-4-4-1 16,9-3 1-16,5-7 0 0,-8-2 0 16,-2-6 0-16,-9 2 1 15,-7-1 1-15,-7 1 3 16,-3 6 3-16,-4-1 2 15,-3 5 1-15,-2 7-2 16,0 5-3-16,0 12-5 16,3 3-1-16,4 8 0 15,3 8 0-15,7 7 3 16,4 10 4-16,4 4 16 16,0-3 12-16,0 0 11 15,-3-10 2-15,-9-7-12 16,-6-7-6-16,-11-9-8 15,-7-6-2-15,-6-10-5 16,-2-6-8-16,-13-5-31 16,1-4-25-16,-5-4-70 15,-1-1-46-15,6-4-117 0,1 5-88 16,-9 1 233-16</inkml:trace>
  <inkml:trace contextRef="#ctx0" brushRef="#br0" timeOffset="109035.33">26599 16614 1162 0,'-5'5'480'0,"2"-1"-236"15,-2 8-78-15,-3 8-8 16,-3 5-11-16,2 10-41 15,1-3-13-15,8 1-27 16,4-1-12-16,6-11-23 0,4-1-8 16,6-15-15-16,3-5-3 15,-3-11-4-15,0-5-1 16,-9-6-14-16,-3-3-10 16,-11 2-20-16,-4-9-2 15,-13 10 10-15,-4 0 10 16,-2 7 21-16,-3 6 5 15,7 0 5-15,5 9 2 0,7-2-3 16,3 2-4-16,7 2 0 16,9-3-3-16,7 3 2 15,5 0 2-15,10 2 5 16,2-1 2-16,6 0 8 16,4 2 3-16,1 1 3 15,-1 5 1-15,-12 3 6 16,-2 2 1-16,-14 1 2 15,-7 1-1-15,-4-1-9 16,-5 3-3-16,-4-7-7 16,5-1-3-16,-6-7-6 15,2-4-3-15,4-3-2 16,0-5-3-16,6-4 1 0,3-2 1 16,4-1 2-16,-1-3 1 15,1 3 0-15,3 5 2 16,-3 7 3-16,2 3 6 15,-1 10 12-15,-2 2 11 16,-6 4 20-16,-2 6 2 16,2-1-4-16,3 1-10 15,6-8-21-15,1-4-7 16,3-6-10-16,-2-4-2 16,0-3-2-16,0-7 0 15,4 0 0-15,1-6 0 16,5-1 0-16,3-1-1 0,4-4-1 15,2 0 0-15,-7 2-1 16,-2-3 2-16,-15 6 1 16,-7 1 3-16,-9 2 5 15,-9 7 1-15,0 7-1 16,-7 9 0-16,0 5 0 16,4 8 2-16,4 6 2 15,4-4 1-15,9 7-3 16,6-6-3-16,9-5-7 15,5-3-2-15,9-10-88 16,5-4-85-16,12-9 110 16</inkml:trace>
  <inkml:trace contextRef="#ctx0" brushRef="#br0" timeOffset="109798.33">28214 16535 1274 0,'14'0'510'0,"-2"11"-259"16,0 9-95-16,-7 15-14 16,0 7-6-16,-4 9-55 15,-1-4-17-15,2-3-26 16,2-6-14-16,3-14-20 15,1-5-17-15,-1-15-50 16,-1-4-30-16,-5-19-47 0,-2-5-1 16,-4-5 29-16,-2-10 28 15,-6 0 48-15,0-4 17 16,-5-4 19-16,4 6 6 16,3 8 39-16,2 7 19 15,8 12 30-15,2 7 11 16,15 7-7-16,6 3-2 15,9 6-1-15,2 4-2 16,-5 4-21-16,-8 2-14 16,-1 3-28-16,-7 0-11 0,-7 0-6 15,2-3-1-15,-14-3 2 16,0-4-1-16,-8-4-2 16,1 0 0-16,-5-6-4 15,-1 0-2-15,5-4-3 16,-1-1-4-16,15 2-7 15,4 1-1-15,15 4 0 16,3 0 4-16,3 2 6 16,0 4 2-16,-7-1 3 15,-5 3 4-15,-3 1 10 16,-6 0 5-16,-4 1 9 16,-4 0 2-16,-10-2-2 15,-3-1-4-15,-7-5-13 16,2 1-9-16,1-5-57 15,6 0-40-15,9-3-119 0,7-4-80 16,15-10 181-16</inkml:trace>
  <inkml:trace contextRef="#ctx0" brushRef="#br0" timeOffset="109993.09">28574 16477 1220 0,'3'-7'548'0,"12"4"-213"15,4 0-106-15,7 3-52 16,5 0-31-16,13 0-58 16,5 0-14-16,0 0-21 15,-7 0-15-15,-16 1-21 16,-9 2-8-16,-13-1-65 16,5 3-48-16,-17-1-130 15,3 2-102-15,-7-4-249 16,-9-2 360-16</inkml:trace>
  <inkml:trace contextRef="#ctx0" brushRef="#br0" timeOffset="110145.52">28687 16495 993 0,'-5'18'470'0,"5"12"-190"16,1 4-26-16,3 7-71 16,-2 1-41-16,3 1-49 15,2-3-15-15,3-7-30 0,2-4-13 16,-1-10-30-16,0-5-40 15,-5-6-108-15,-4-5-94 16,-2-7 138-16</inkml:trace>
  <inkml:trace contextRef="#ctx0" brushRef="#br0" timeOffset="110286.22">28678 16665 793 0,'-3'-3'466'15,"6"3"15"-15,3 0-187 0,14 2-104 16,6 4-24-16,13-2-75 15,-1 5-28-15,-5-5-43 16,-4 0-69-16,-6-1-172 16,6-3 148-16</inkml:trace>
  <inkml:trace contextRef="#ctx0" brushRef="#br0" timeOffset="110868.06">29245 16470 1397 0,'55'10'602'0,"-57"-9"-292"16,1-1-78-16,-15 0-59 15,-1 0-46-15,-10 0-73 16,-4 3-5-16,1 1-7 16,3 4-9-16,9 3-16 15,6 0-3-15,10 6-6 16,3 2-2-16,8 1 0 16,4 6-1-16,10 0-1 15,1-4 2-15,9 4 7 16,0-4 6-16,-3 0 16 15,2 4 5-15,-10-3 10 16,-6 3-3-16,-8-7-8 0,-8 0-3 16,-8-6-7-1,-7-1-1-15,-13-4-6 0,-7-6-4 16,-5-3-35-16,3-4-34 16,10-1-94-16,5-2-58 15,15 3-130-15,7-3-85 16,18 2 269-16</inkml:trace>
  <inkml:trace contextRef="#ctx0" brushRef="#br0" timeOffset="111188.81">29741 16369 1512 0,'9'-6'585'0,"-11"21"-327"0,-3 8-52 16,-7 18-8-1,-3 7-9-15,-5 11-88 0,2 6-28 16,-1-1-30-16,1 4-14 15,5-4-14-15,6-6-6 16,8-9-10 0,5-9-25-16,10-14-121 0,0-10-92 15,7-16 139-15</inkml:trace>
  <inkml:trace contextRef="#ctx0" brushRef="#br0" timeOffset="111682.09">30002 16583 1512 0,'-3'-6'616'0,"3"2"-400"16,-1 5 22-16,1-1-28 15,0 6-51-15,3 22-56 16,2 41-26-16,-1-31-36 15,3 3-11-15,1-4-16 16,4 3-5-16,0-11-7 16,-4-6-8-16,1-11-65 0,-5-7-41 15,-2-11-88-15,-2-9-38 16,-5-11-12-16,-1-7 19 16,-5-4 72-16,-1-1 43 15,-1 2 78-15,4 5 27 16,3 3 54-16,4 6 32 15,2 7 44-15,6 6 10 16,5 5-12-16,2 3-16 16,11 6-24-16,1 3 0 0,8 4 5 15,4 1 5-15,4 3 9 16,-4 1-4-16,-8 0-17 16,-5 3-4-16,-15 1-10 15,-11 2-3-15,-14 3-5 16,-8-2-10-16,-8-3-20 15,0-6-5-15,6-4-10 16,1-3-6-16,6-9-43 16,5-3-43-16,7-8-107 15,5-4-71-15,10-2 160 16</inkml:trace>
  <inkml:trace contextRef="#ctx0" brushRef="#br0" timeOffset="111906.4">30348 16467 1145 0,'19'0'596'0,"-9"0"-36"16,9 1-426-16,6 3 4 16,6-1-29-16,7 0-26 15,8-1-29-15,-4-1-15 16,-7 3-22-16,-8-2-9 15,-14 1-72-15,-9-3-65 16,-9-1-193-16,-7-1-161 0,-7-1 299 16</inkml:trace>
  <inkml:trace contextRef="#ctx0" brushRef="#br0" timeOffset="112096.08">30448 16475 1046 0,'-1'23'525'0,"8"6"-187"0,-7 10-59 15,2 3-2-15,3 5-74 16,-9-4-44-16,10 3-75 16,-6 1-25-16,-3-4-29 15,10 1-8-15,0-16-13 16,-2-6-26-16,4-15-101 16,-3-8-73-16,3-14-216 15,4-7 246-15</inkml:trace>
  <inkml:trace contextRef="#ctx0" brushRef="#br0" timeOffset="112249.49">30487 16641 1345 0,'-12'6'535'0,"12"0"-283"0,11 3-93 16,2 3-1-16,4-2-19 16,11-1-71-16,0-3-18 15,-1-1-64-15,1-1-69 16,-5-1-182-16,1 2-126 0,2-4 233 15</inkml:trace>
  <inkml:trace contextRef="#ctx0" brushRef="#br0" timeOffset="112604">30975 16521 838 0,'-11'-2'443'0,"11"-1"-27"16,2 3-99-16,-8 0-7 15,5 0-36-15,-1 0-104 16,-1 2-47-16,-11 5-69 16,-29 37-20-16,26-28-16 15,9 1-4-15,6 3-7 16,1-2-1-16,8 5-1 16,0-2 3-16,5-1 7 0,6 2 4 15,5-3 10-15,-2 3 4 16,-3-3 11-16,-6-2 5 15,-9-2 4-15,-3-3 0 16,-14-5-10-16,-2-2-8 16,-3-3-17-16,-3-3-11 15,-1-4-42-15,-1-2-27 0,-8-3-64 16,-4 0-38-16,3 0-60 16,5 2-29-16,13 2-109 15,8 0 222-15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12139,'7'4'4657,"-1"11"-3481,-4 7 16,-4 23-216,-3 10-240,0 16-303,4 1-81,9-2-192,6-11-80,10-17-80,4-12-192,-4-17-889,0-3-767,-13-10 1096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9506,'0'-9'4001,"11"4"-1857,10 5-575,18 0-49,6 0-304,16 0-616,-3-3-184,0-2-239,1 2-298,-11 1-863,-1 2-552,-10 8 848</inkml:trace>
  <inkml:trace contextRef="#ctx0" brushRef="#br0" timeOffset="1">467 162 5673,'0'0'6034,"13"6"-3514,8 4 25,40 29-289,-43-22-472,0 12-215,-7 8-513,-5-1-256,-2-3-432,-1-7-160,2-16-600,3-7-440,-2-11-1168,1-11-841,-7-6 1761</inkml:trace>
  <inkml:trace contextRef="#ctx0" brushRef="#br0" timeOffset="2">369 11 6257,'8'-4'3937,"8"3"272,5-2-2513,3 3 41,4 0-721,6 0-384,6 0-736,-2-2-528,9 2-1680,-7 0 1455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1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8522,'-1'50'6372,"-1"-29"-3768,-7 31 0,5-34-1179,-3 35 1,7-53-1418,0 0 0,0 0 0,0 1 0,0-1 0,0 0 0,0 0 0,0 1-1,0-1 1,0 0 0,0 0 0,0 0 0,0 1 0,0-1 0,0 0 0,0 0 0,0 1 0,1-1 0,-1 0 0,0 0 0,0 0 0,0 1 0,0-1 0,0 0 0,0 0 0,1 0 0,-1 0 0,0 1-1,0-1 1,1 0-8,-1 0 0,0 0 0,0 0 0,1 0 0,-1-1-1,0 1 1,1 0 0,-1 0 0,0 0 0,0 0 0,1 0-1,-1-1 1,0 1 0,0 0 0,1 0 0,-1-1 0,0 1-1,0 0 1,0 0 0,0-1 0,1 1 0,-1 0 0,23-43-322,-1 0 17,-15 28 260,0 1 0,0 1 0,2-1 1,16-19-1,-24 31 58,1 1 0,0-1 0,0 0 0,0 1 1,0-1-1,0 1 0,0 0 0,0 0 0,4-2 1,-5 3 0,0 0 1,0 0 0,-1-1-1,1 1 1,0 0 0,-1 0 0,1 0-1,0 0 1,0 0 0,-1 0-1,1 1 1,0-1 0,0 0 0,-1 0-1,1 1 1,0-1 0,-1 0-1,1 0 1,-1 1 0,1-1 0,0 1-1,-1-1 1,1 1 0,-1-1-1,1 1 1,-1-1 0,1 1 0,-1-1-1,1 1 1,-1 0 0,0-1-1,1 1 1,-1 0 0,1 1 0,2 7 110,-1 0 1,0 1 0,0-1-1,-1 1 1,0-1 0,0 13-1,3 26 312,-4-43-378,2 0 0,-1 1 0,0-1 0,1 0 0,0-1 0,5 10 0,-7-13-56,0-1-1,0 1 1,1 0-1,-1-1 1,1 1-1,-1-1 0,1 1 1,-1 0-1,1-1 1,-1 1-1,1-1 1,-1 1-1,1-1 1,0 1-1,-1-1 1,1 0-1,0 1 1,-1-1-1,1 0 0,0 0 1,0 1-1,-1-1 1,1 0-1,0 0 1,0 0-1,-1 0 1,1 0-1,0 0 1,0 0-1,0 0 0,-1 0 1,1 0-1,0 0 1,0-1-1,-1 1 1,1 0-1,0-1 1,-1 1-1,1 0 1,0-1-1,-1 1 0,1-1 1,0 1-1,-1-1 1,1 1-1,-1-1 1,1 0-1,3-3-27,0-1-1,0 0 1,0 1-1,4-10 1,-2 3-14,0 0 0,0 0 0,-1-1 0,0 0 1,-1 0-1,4-24 0,-8 31 71,-1 4 9,-2 9 11,3-4-43,0 1-1,0 0 0,0 0 1,0 0-1,1-1 1,0 1-1,0 0 0,0-1 1,0 1-1,1-1 1,0 1-1,0-1 0,0 0 1,1 0-1,-1 0 1,1 0-1,0 0 0,0 0 1,0-1-1,1 1 1,-1-1-1,1 0 0,0 0 1,0 0-1,0-1 1,0 0-1,0 1 1,0-1-1,8 2 0,-1-1-9,0 0 0,0-1 0,0-1 0,1 0 0,-1 0-1,0-1 1,0-1 0,1 0 0,18-4 0,0-2-630,-1-1 1,40-18-1,-21 3-2588,-32 14 353,-15 9 2762,-1-1 0,0 1 0,0 0 0,1 0 0,-1 0 0,0-1 0,0 1-1,1 0 1,-1 0 0,0-1 0,0 1 0,0 0 0,1 0 0,-1-1 0,0 1 0,0 0 0,0-1-1,0 1 1,0 0 0,0-1 0,0 1 0,0 0 0,1-1 0,-1 1 0,0 0 0,0-1 0,-1 1-1,1 0 1,0-1 0,0 1 0,0 0 0,0-1 0,0 1 0,0 0 0,0 0 0,0-1 0,-1 1-1,1 0 1,0-1 0,0 1 0,0 0 0,-1 0 0,1-1 0,0 1 0,0 0 0,-1 0 0,1 0-1,0-1 1,0 1 0,-1 0 0,1 0 0,0 0 0,-1 0 0,1 0 0,-1-1 0,-13-5-169,-12-7 4337,25 12-3542,1 1 0,-1-1 0,0 1-1,0-1 1,0 1 0,0-1 0,-1 1-1,1 0 1,0 0 0,0-1 0,0 1 0,-8 1 6766,10 0-7276,-1 1 0,1-1 0,-1 1 0,1-1 0,-1 0 0,1 1 0,0-1 0,0 2 0,5 8 26,4 14-19,-9-23-21,4 9-24,11 6-7,24 18-18,-37-32 33,0-1 0,0 0 0,0 0 0,0 0 0,0 0 0,0-1 0,0 1 0,1-1 0,-1 0 0,1 0 0,6 1 0,-3-2-112,0 0 0,0 0 1,0 0-1,8-2 0,-4 0-185,3 0-660,26-9 0,-23 7 408,21-5-309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14307,'3'5'5481,"7"3"-4369,-10 1-55,-3 1-561,-12 1-592,-19 2-1024,-1 0-513,-31 3 905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9578,'-1'-1'1801,"1"9"2207,3 9-3287,13 178 2653,-16-168-3115,6 120 652,-3-108-748,15 67 0,-9-73-131,-4-18 7,4 30 1,-9-45-37,1 1 1,-1-1 0,0 1 0,0-1 0,0 1 0,0-1 0,0 1 0,-1-1 0,1 1 0,0-1 0,0 1 0,0-1-1,0 1 1,0-1 0,-1 1 0,1-1 0,0 1 0,-1-1 0,1 1 0,0-1 0,-1 1 0,1-1 0,0 0 0,-1 1 0,1-1-1,-1 1 1,0-1-2,1 0 0,-1 0 0,1 0 0,-1 0 0,1 0 0,0 0 0,-1 0 0,1 0 0,-1 0 0,1 0 0,-1 0 0,1 0 0,0 0 0,-1 0 0,1 0 0,-1 0 0,1-1 0,0 1 0,-1 0 0,1 0 0,-1-1 0,1 1 0,0 0-1,-1 0 1,1-1 0,0 1 0,0 0 0,-1-1 0,1 1 0,0 0 0,0-1 0,-1 0 0,-1-3-12,0-1 0,0 1 0,1-1 0,-1 0 0,1 0 0,0 1 0,0-1-1,1 0 1,0-5 0,-1-5-26,4-27 0,-1 33 30,0-1 0,0 1-1,0 0 1,1 0 0,1 1 0,-1-1 0,1 0 0,1 1 0,0 0-1,0 0 1,0 1 0,10-11 0,-11 14 12,1-1 0,0 1 0,0 0 1,0 0-1,1 0 0,-1 1 0,1 0 0,0 0 0,0 0 1,0 1-1,0 0 0,0 0 0,0 0 0,1 1 0,-1 0 1,1 0-1,-1 1 0,11 0 0,-7 1 50,-1 0-1,1 0 1,-1 1-1,0 0 1,15 6 0,-22-8-26,0 1 0,0 0 0,-1 0 0,1 0 0,0 0 0,-1 0 0,1 0 0,-1 0 0,1 0 0,-1 1 0,1-1 0,-1 1 0,0-1 0,0 1 0,0-1 0,0 1 0,0 0 0,0 0 0,0-1 0,-1 1 0,1 0 1,0 0-1,-1 0 0,0 0 0,1 0 0,-1 0 0,0-1 0,0 1 0,0 0 0,0 0 0,0 0 0,-1 0 0,1 0 0,-1 0 0,0 2 0,-1 2 41,-1 0 1,0 0-1,0-1 0,0 1 1,-1-1-1,1 0 0,-1 0 0,-1 0 1,1-1-1,-1 1 0,-6 4 1,-11 7 112,-32 19 1,49-32-171,-71 37 108,68-37-446,-1 1 1,0-1-1,1-1 1,-1 1 0,0-1-1,0-1 1,-10 1-1,19-2 227,-1 0-1,1 0 1,0 0-1,-1 0 1,1 0-1,0 0 1,-1 0-1,1 0 0,0 0 1,-1 0-1,1 0 1,0 0-1,-1-1 1,1 1-1,0 0 1,-1 0-1,1 0 1,0 0-1,0-1 1,-1 1-1,1 0 1,0 0-1,0 0 1,-1-1-1,1 1 0,0 0 1,0-1-1,-1 1 1,1 0-1,0-1 1,0 0-55,0 1 0,0-1 0,0 0-1,0 1 1,0-1 0,0 0 0,1 1 0,-1-1 0,0 0 0,0 1 0,1-1 0,-1 0-1,1 1 1,-1-1 0,1 0 0,22-22-1427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5865,'2'65'9366,"-5"0"-5494,0-28-2581,4 51 0,0-84-1240,-1-1 0,1 1 0,-1-1 0,1 0 0,2 6 0,-2-8-44,-1 0-1,0 0 0,1-1 0,-1 1 0,1 0 1,-1 0-1,1-1 0,-1 1 0,1 0 1,0-1-1,-1 1 0,1-1 0,0 1 0,0-1 1,-1 1-1,1-1 0,0 1 0,0-1 0,-1 0 1,1 1-1,0-1 0,0 0 0,0 0 0,0 1 1,0-1-1,0 0 0,-1 0 0,3 0 0,1-1 2,0 0 0,0 0 0,0-1-1,0 1 1,0-1 0,0 0 0,0 0-1,-1 0 1,1 0 0,5-5 0,4-5 17,15-16 1,-12 12-9,14-15 22,-23 22-18,0 1 1,1 0 0,0 1 0,1-1-1,10-6 1,-10 11 34,-9 3-54,0 0 1,0 0 0,0 0 0,1 0 0,-1 0 0,0 0 0,0 0 0,0 0 0,1 0 0,-1 1 0,0-1 0,0 0 0,0 0 0,1 0 0,-1 0 0,0 0 0,0 0 0,0 1 0,0-1 0,0 0 0,1 0 0,-1 0 0,0 0 0,0 1 0,1 1 29,-1 0 1,1 0-1,-1 0 0,0 0 0,0 0 0,0 0 1,0 2-1,0 6 144,1 6 39,1 1 0,1-1 0,5 19 0,-6-25-243,2-1 1,-1 1 0,2-1 0,-1 0 0,1 0 0,8 11 0,-12-18-141,1 0 0,0 0 0,0 1 0,0-1 0,1-1 0,-1 1 1,0 0-1,1-1 0,-1 1 0,1-1 0,0 0 0,-1 1 0,1-1 0,0-1 0,0 1 1,0 0-1,-1-1 0,1 1 0,0-1 0,0 0 0,0 0 0,0 0 0,0 0 0,0-1 1,0 1-1,5-2 0,3-2-440,16-7 0,-26 11 593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11002,'9'23'4689,"-9"11"-2840,5 15-65,-8 11-616,3 8-423,11 7-441,0-6-104,10-9-192,8-17-56,11-25-408,7-16-337,3-25-1127,-8-11-1193,-10-3 1977</inkml:trace>
  <inkml:trace contextRef="#ctx0" brushRef="#br0" timeOffset="1">38 76 9058,'-21'-3'4617,"10"-4"-1032,6 4-185,19 3-2335,1 6-401,18-1-392,9 0-104,13 3-1128,3-6-681,21-2 977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9290,'-3'4'4057,"5"5"-1425,-1 4-655,1 2-193,-1 17-335,1 15-881,-2-4-272,-5-14-384,8-11-368,12-15-953,4-8-711,20-13 1248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4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9866,'6'-7'4321,"5"4"-1888,7 3-425,-5 3-384,3 7-431,5 6-857,5 2-584,7-5-1265,1-4-591,18-9 1152</inkml:trace>
  <inkml:trace contextRef="#ctx0" brushRef="#br0" timeOffset="1">572 11 11098,'-10'18'4737,"-4"13"-2616,-1 7-185,-4 17-399,1 9-473,5 5-600,7 5-136,12-1-200,7-10-80,14-17-104,7-15-176,8-22-680,1-10-521,-1-20-2343,3-8 2391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4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 11482,'-39'8'4777,"28"-6"-2384,6 0-817,16 2-239,17 1-369,9-6-664,11-3-112,5-4-456,6 2-584,19 1 1480,15-1-776</inkml:trace>
  <inkml:trace contextRef="#ctx0" brushRef="#br0" timeOffset="1">1587 121 13203,'-3'2'7265,"-5"6"-5696,-2 8-161,2 5-456,-13 43-672,21-35-136,4-3-344,4-2-384,6-9-944,2-9-697,7-14 1329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41:25.62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24585 8380 302 0,'-1'-1'229'0,"0"0"28"0,0 0-16 15,1 0-56-15,0 0-29 16,0 0-32-16,-1 0-12 16,0 0-16-16,0-1-4 15,-1 2-18-15,1 0-10 16,-12 11-23-16,-42 45-10 16,25-21-13-16,1 2-3 0,4-3-6 15,3-1 1 1,1-3-4-16,1-7-1 0,3-6 0 15,4-5-29-15,11-8-183 16,0-9 149-16</inkml:trace>
  <inkml:trace contextRef="#ctx0" brushRef="#br0" timeOffset="241.13">24678 8378 949 0,'-7'6'413'0,"-7"3"-233"15,-3 6-11-15,-4 7-47 16,-1 1-37-16,-2 6-36 0,2 4-15 16,4-2-18-16,1-1-5 15,6-5-5-15,-1-4-2 16,4-4-2-16,8-3-11 15,-3-9-69-15,8-2-70 16,-5-6 89-16</inkml:trace>
  <inkml:trace contextRef="#ctx0" brushRef="#br0" timeOffset="682.83">24372 8329 881 0,'-5'-6'370'0,"4"4"-225"15,0-5 12-15,1 1-32 16,2 2-31-16,4-2-42 16,4 3-16-16,-3-4-24 15,6-1-4-15,-1-1-5 16,-6-3 0-16,7 1-2 15,-1 3 1-15,3 0-1 16,6 3-1-16,-1-3 2 16,2-2-2-16,2 1 1 0,2-1-1 15,4 1 3-15,-2 2 2 16,-4 7 9-16,-3 3 10 16,-4 8 20-16,-5 5 8 15,-5 7 15-15,-1 4 3 16,-6 1-1-16,0-1-6 15,1-4-17-15,-1-3-10 0,3-5-19 16,0-2-6-16,2-3-7 16,0-1-2-1,0-1-68-15,-2-4-66 0,-2-2-262 16,-1 8 246-16</inkml:trace>
  <inkml:trace contextRef="#ctx0" brushRef="#br0" timeOffset="973.64">24312 8580 937 0,'-7'13'415'0,"2"5"-216"16,5 4-8-16,3 6-35 0,1 0-38 15,8-3-40-15,0 0-15 16,5-6-23 0,-1-3-8-16,0-7-8 0,-4-3-4 15,4-4-5-15,-3-2-3 16,5-2-4-16,5-5-3 16,0-8-2-16,4-4-2 15,-1-5-1-15,1-2-13 16,1 1-73-16,-1 1-75 0,-3 4 97 15</inkml:trace>
  <inkml:trace contextRef="#ctx0" brushRef="#br0" timeOffset="2711.9">25302 7202 588 0,'34'-1'299'16,"-41"-2"-92"-16,-2-3-38 16,-5 2-35-16,2-2-25 15,-2 2-13-15,0 1-4 0,-1 0-12 16,2 1-3-16,-2 6-18 16,0 2-10-16,-5 9-15 15,2 6-6-15,-6 9-8 16,0 3 0-16,4 4-3 15,1-1 0 1,11-3-2-16,4-2-2 0,9-2-3 16,3-1-2-16,9 0-3 15,3-3-1-15,7-5-2 16,0-2-2-16,4-9 0 16,2-1-4-16,-4-8-44 15,1-1-36-15,-5-7-102 16,-10-4-106-16,-12 5 187 15</inkml:trace>
  <inkml:trace contextRef="#ctx0" brushRef="#br0" timeOffset="3079.15">25161 7462 510 0,'3'-4'343'0,"7"4"39"0,4 1-129 15,5-1-45-15,3 0-54 16,3-4-65-16,4 1-22 16,6 1-35-16,-4-5-11 15,-3 5-11-15,-3-3-3 0,-9-2-1 16,-5 5 1-16,-3-1 3 16,-6 5 2-16,-3 4 2 15,2 1 0-15,-5 3 0 16,0 2 1-16,-2 1 10 15,3 3 7-15,-1 1 13 16,-2-1 3-16,2 0-4 16,-2 1-5-16,6-3-12 15,4-1-6-15,2-1-12 16,-4-2-3-16,1-3-11 16,-2 0-32-16,-1-1-80 15,5-3-52-15,-2-3-252 16,-3 0 271-16</inkml:trace>
  <inkml:trace contextRef="#ctx0" brushRef="#br0" timeOffset="4503.87">24327 7328 1004 0,'3'2'444'16,"4"3"-244"-16,2-1 9 16,2 6-86-16,-7-4-26 15,0 7-42-15,-4-1-16 16,-1 0-23-16,5 1-6 0,-10-8-48 15,5 2-49-15,1-7-210 16,-7-3 190-16</inkml:trace>
  <inkml:trace contextRef="#ctx0" brushRef="#br0" timeOffset="4921.31">24262 7244 714 0,'13'10'383'16,"1"-3"-151"-16,6 2-36 16,0 0-19-16,4-2-89 15,-2 0-21-15,3 2-39 16,-3-2-12-16,-7 6-8 16,1 0-2-16,-3-1-1 15,-2 2-1-15,-5-4 0 0,2 2 1 16,-5 3 2-16,4-3 0 15,-5-1 4-15,-4 1 2 16,-3-5 2-16,-2-4 2 16,3-3-6-16,6-3-3 15,1-8-9-15,2-2-6 16,3-4-3-16,2 3 3 16,2 1 4-16,7 3 1 15,0 3 6-15,0 4 7 0,-1 4 16 16,-2 7 13-16,-4 5 21 15,-2 2 2-15,-9 5-2 16,-2 3-10-16,0 0-25 16,-3-3-8-16,4-9-42 15,1-5-67-15,5-6 61 16</inkml:trace>
  <inkml:trace contextRef="#ctx0" brushRef="#br0" timeOffset="5836.48">26132 7479 957 0,'-5'-3'429'0,"4"2"-195"16,0 0-21-16,-1 0-35 15,0 0-44-15,-4-3-62 16,-4 3-23-16,-5 1-34 16,-27 5-5-16,28-4-56 15,3 2-41-15,7-3-145 16,7 0-125-16,11 4 225 0</inkml:trace>
  <inkml:trace contextRef="#ctx0" brushRef="#br0" timeOffset="6378.44">26907 7223 820 0,'-5'-2'387'0,"1"-3"-169"16,5 2 3-16,-1 2-58 16,0 1-37-16,0 0-53 15,0 0-25-15,-1 0-34 16,-1 0-7-16,-14 4-5 16,-32 19-1-16,27-9 1 0,7-1 1 15,8 1 1-15,1-1 1 16,15 2 1-16,2 1 0 15,10-1 2-15,2 0 1 16,2 0 3-16,-1-7 3 16,-2 2 13-16,1-1 7 15,-8-5 18-15,-2 10 6 0,-8-8 4 16,-7 2 2-16,-10 0-14 16,-2-1-9-16,-6 0-17 15,5-2-10-15,7 1-43 16,-5-6-31-16,6-2-89 15,1-1-72-15,3-4 138 16</inkml:trace>
  <inkml:trace contextRef="#ctx0" brushRef="#br0" timeOffset="6730.52">27619 7227 1001 0,'0'0'510'16,"0"0"-181"-16,3 24-132 16,5 34-5-16,-7-25-95 15,-1 0-26-15,1-9-39 16,0-2-19-16,-1-9-112 15,1-5-93-15,1-12 116 16</inkml:trace>
  <inkml:trace contextRef="#ctx0" brushRef="#br0" timeOffset="6899.46">27594 7175 1067 0,'6'2'496'0,"5"1"-262"16,4-2-77-16,2 3-69 16,4-4-128-16,4 0-116 15,7 1 99-15</inkml:trace>
  <inkml:trace contextRef="#ctx0" brushRef="#br0" timeOffset="7182.48">27951 7211 845 0,'-21'10'438'0,"9"2"-115"16,0-1-56-16,5-2-59 15,1 0-41-15,6 0-52 16,5 2-21-16,-3 0-35 16,12 2-13-16,-6 3-20 15,2-3-8-15,4 2-8 16,-6-3-2-16,-1 0 0 15,-5-2 4-15,-9-2 9 16,-5 4 2-16,-5-5 4 16,-1 3-2-16,4-5-10 15,-6-5-4-15,2-2-47 16,0 0-39-16,2 1-112 16,7 1-89-16,9-1 172 0</inkml:trace>
  <inkml:trace contextRef="#ctx0" brushRef="#br0" timeOffset="7669.55">28684 7158 807 0,'12'8'395'0,"6"11"-156"16,0 4-24-16,-2 5-57 16,-1 3-51-16,-3 1-50 0,-1-4-17 15,-2-5-21-15,1-5-2 16,-5-4 2-16,-1-5 7 16,-5-6 15-16,-5-2 7 15,-4-5 0-15,0-3-5 16,2-4-20-16,-2-4-8 15,6-7-13-15,4-2-2 16,3-5-6-16,9 3-3 16,4 0-4-16,5 3-7 0,2 3-70 15,-1 2-57-15,-1 7-151 16,-6 3-122-16,0 9 265 16</inkml:trace>
  <inkml:trace contextRef="#ctx0" brushRef="#br0" timeOffset="8336.6">28960 7374 669 0,'1'1'366'0,"8"1"-85"16,0-6-27-16,7-1-91 15,4-2-39-15,-1-8-56 16,2-2-23-16,-2-5-25 15,0 0-8-15,-6 2 1 0,-2 1 1 16,-7 3 5-16,-3 2 1 16,-4 5 6-16,-5 0 1 15,-4 7 2-15,-1 1 0 16,-2 5 1-16,2 6 0 16,2 5-1-16,3 4-4 15,4 2-9-15,4 1-4 16,5 0-6-16,6-2 0 15,11-1 0-15,4-2 0 16,11-7 0-16,4 1 0 0,7-7-3 16,-2-7-2-16,4-5-5 15,-7-5-14-15,-6-5-5 16,0-1 2-16,-18-2 7 16,-1-2 14-16,-11 4 12 15,-7 0 1-15,-8 3 4 16,-5 2-1-16,-4 6 0 15,0 2 3-15,0 7 13 16,3 5 7-16,2 5 11 16,3 2-2-16,2 3-13 15,1 0-8-15,4-3-12 16,6 2-3-16,7-5-3 16,1-2-2-16,8-5-3 0,-9-4 0 15,10-5-1-15,1 1 0 16,-3-6 0-16,9 0 0 15,-8 3 1-15,-4 2 0 16,-4 5 3-16,-7 3 2 16,-3 4 8-16,-4 2 2 15,0 4-2-15,-1-3-5 16,1-2-68-16,2-4-55 16,7-6-139-16,6-1-99 15,6-5 217-15</inkml:trace>
  <inkml:trace contextRef="#ctx0" brushRef="#br0" timeOffset="8539.53">29808 7190 1243 0,'-5'-1'537'0,"-16"1"-307"15,0 1-51-15,-6 2-93 16,2 2-28-16,9 4-29 15,4 0-9-15,9 7-14 16,4 1-5-16,7 2-4 16,6-3-2-16,7-1-3 15,7-5-13-15,1-4-76 0,2-5-71 16,5-6 101-16</inkml:trace>
  <inkml:trace contextRef="#ctx0" brushRef="#br0" timeOffset="8936.52">30004 7035 1155 0,'-5'15'535'0,"0"8"-267"0,-4 8-86 16,0 3-49-16,2 4-54 15,-1-1-12-15,8-2-17 16,-1-2-12-16,3-9-12 15,6-3-8-15,-6-15-11 16,2-2-3-16,-2-5-12 16,0-3-3-16,-2 3-7 15,0 0 0-15,0 0 5 16,6-15 1-16,25-26 8 16,-17 29 1-16,2 5 4 15,-4 2 2-15,0 6 17 16,-3 1 10-16,1 6 14 15,-3 2 5-15,-3 5-10 16,0 2-9-16,-2 0-14 16,1 1-7-16,-1-4-49 0,3-1-48 15,2-3-132-15,3-4 133 16</inkml:trace>
  <inkml:trace contextRef="#ctx0" brushRef="#br0" timeOffset="9459.62">30397 7305 1066 0,'2'-3'530'16,"-5"-4"-221"-16,2-5-83 15,1-1-57-15,-5-9-82 16,3 2-28-16,2 0-32 15,-8-1-8-15,-2 7-7 0,-3 2-3 16,1 8-5-16,-3 5-1 16,6 10-3-16,-2 4-2 15,-2 6-2-15,8 5 1 16,0 0 1-16,6 1 2 16,5-6 5-16,1-6 2 15,7-7 2-15,-1-2 1 0,0-6-4 16,2-6 0-16,3 0-2 15,-2-1 0-15,-3-1 0 16,3 6 1-16,-10 0 8 16,0 0 4-16,-3 5 7 15,-3 4-1-15,0 0-8 16,6 4-5-16,-4-5-48 16,2-3-47-16,4-2-116 15,-1-3-85-15,15-5 174 16</inkml:trace>
  <inkml:trace contextRef="#ctx0" brushRef="#br0" timeOffset="9898.94">30632 7032 1164 0,'-2'8'525'0,"0"10"-257"0,-4 7-61 16,-2 10-72-16,-2 1-40 15,1 7-35-15,1 2-12 16,3-9-18-16,3 0-5 16,2-12-5-16,1-8-3 0,2-5-5 15,-1-10-3 1,2-1-3-16,-2-5-1 0,-2 4-3 16,0 0-1-16,4-13-2 15,3-3-1-15,16-26 0 16,-10 32 0-16,-1 7 1 31,-7 2 0-31,2 1 1 0,17-2 2 0,1 7 6 16,-3 4 3-16,-14 5 9 15,-5 1 2-15,-5 1 2 16,-1-1-1-16,-7-4-5 16,-3-1-3-16,-4-2-12 15,0-3-13-15,-1-1-43 16,2 0-33-16,6-2-84 15,2 0-62-15,7-5-212 16,3-8 279-16</inkml:trace>
  <inkml:trace contextRef="#ctx0" brushRef="#br0" timeOffset="10272.89">30893 7074 1021 0,'2'4'534'0,"1"5"-208"15,-4 9-73-15,-3 3-74 16,-4 7-91-16,-1 4-28 16,6 3-37-16,0 0-9 15,11-6-8-15,0-5-1 0,3-5 1 16,2-6 1-16,2-3-1 16,3-2-2-16,9-5-11 15,0-5-13-15,5-7-24 16,-1-4-2-16,-2-6 9 15,-1 1 16-15,-12-2 29 16,-6 3 11-16,-10 2 12 16,-3 5 9-16,-11 7 15 15,-3 4 4-15,-6 7 7 16,-3 4-2-16,7 7-11 16,6 2-6-16,6 5-17 15,6-2-7-15,10-1-12 16,4-5-6-16,12-6-3 15,1 0-3-15,7-4-17 0,2-2-27 16,-4-6-92 0,1 1-66-16,-12-8 120 0</inkml:trace>
  <inkml:trace contextRef="#ctx0" brushRef="#br0" timeOffset="10884.28">27154 8214 594 0,'0'-8'412'0,"0"-2"3"16,4-2-161-16,-2-2 0 16,-2 0-82-16,-3 0-32 0,-8 0-58 15,-2 1-27-15,-5 2-32 16,-1 3-5-16,-1 3-9 15,-1 4-4-15,2 6-5 16,1 1-1-16,5 14 0 16,1 5 1-16,9 14 2 15,0 5 2-15,6 8-2 16,5-3-1-16,5-3 1 16,4-4-1-16,-2-9 1 15,1-1 2-15,-9-8-1 16,0-2-3-16,-6-10-78 15,-3-5-76-15,-3-6-342 16,-1-2 316-16</inkml:trace>
  <inkml:trace contextRef="#ctx0" brushRef="#br0" timeOffset="11284.56">26902 8303 708 0,'0'-3'372'16,"8"2"-93"-16,0-1-73 15,10-1-44-15,3 0-47 16,7-3-48-16,6-1-13 16,4 1-25-16,4 0-11 0,1 6-15 15,-2 0-1-15,0 7-2 16,-4 2-1-16,-7-4 1 16,-3 1 0-16,-6 0 3 15,-4 2 1-15,-4 3 9 16,-5 2 16-16,-5 1 41 15,2-1 22-15,-4-1 33 16,0-5 1 0,1 1-24-16,-1 3-16 0,-6-5-34 15,3 0-13-15,-3-9-17 16,2 2-5-16,3 0-10 16,0 0-3-16,-1 0-4 15,0 0-2-15,0 0-2 16,1 0-2-16,0-9-2 15,1 0-3-15,2-4-11 16,10-33-16-16,-1 26-48 0,4-2-34 16,-1 2-73-16,3 4-42 15,1 6-86-15,0 4-50 16,2 9 236-16</inkml:trace>
  <inkml:trace contextRef="#ctx0" brushRef="#br0" timeOffset="12056.71">27587 8306 467 0,'0'2'343'0,"0"2"58"16,0 0-57-16,0-4-81 15,0 0-40-15,-1 3-75 16,0 10-32-16,1-4-56 16,5 25-20-16,3-32-32 15,4-2-7-15,7-5-4 16,-3-3-2-16,2-4-7 15,-2-5-6-15,-5 3-7 16,-2 0-2-16,-10 1-6 16,-7 1 0-16,-14 0 6 15,-5 0 4-15,-5 5 15 16,1 7 10-16,3 0 13 16,6 3 3-16,9-3 0 15,8 1-6-15,8 1-11 16,7 0-2-16,12 0-3 15,1-3 2-15,8 0 2 0,1-1-1 16,4 3 4-16,0 2 5 16,3 6 15-16,-6-2 6 15,-8 3 10-15,-8 4-2 16,-6 1-9-16,-6-2-5 16,-6-2-7-16,3-1-1 15,-6-7-1-15,2-2-2 0,2-1-4 16,-1-1-6-16,1 0-17 15,0 0-9-15,0 0-7 16,9-16 1-16,20-27 12 16,-20 29 7-16,2 4 8 15,1 3 2-15,-3 6 8 16,8 4 9-16,-9 4 20 16,0 3 10-16,-7 4 22 15,-1-1 6-15,1 4-2 16,2 1-7-16,4-6-26 15,-5-3-15-15,6-6-17 16,-2-1-5-16,0-5-3 16,4 1-1-16,-4-1-6 15,4-3-2-15,-2-1 1 16,-2-2 0-16,2 0 7 16,-5 1 2-16,4 2 3 0,-2 6 5 15,1 0 10-15,-1 2 2 16,2 1 2-16,2 1-2 15,-1 1-7-15,2-2-4 16,0 0-2-16,1 1-3 16,0-2-3-16,-1 5-33 15,0 1-89-15,-5 2-54 16,2 4 211-16,3 1-75 0</inkml:trace>
  <inkml:trace contextRef="#ctx0" brushRef="#br0" timeOffset="12591.55">29010 8268 875 0,'-55'32'433'16,"55"-33"-150"-16,4 0-77 15,1-6-37-15,1-2-57 16,-8-8-47-16,-2 0-14 15,-6 0-20-15,-1 6-3 16,1 4-3-16,-6 2-3 0,4 9-8 16,-3 6-3-16,3 7 1 15,1 5 1-15,0 3-1 16,-2-3-1-16,12-2 1 16,4-6 0-16,9-4 2 15,8-5 1-15,-2-7-2 16,-4-3-2-16,6-6-4 15,-3-1 0-15,3-1-2 16,1 0 1-16,-3 7 19 16,-2 3 15-16,-4 5 32 15,-4 1 12-15,-4 8-4 16,-1 0-9-16,-3 3-30 16,1-2-13-16,1-3-30 15,3-6-53-15,3-2-125 16,4 0-91-16,6-8 154 15</inkml:trace>
  <inkml:trace contextRef="#ctx0" brushRef="#br0" timeOffset="12810.56">29225 8044 1239 0,'-2'19'552'0,"-3"4"-292"0,-6 12-85 15,0 5-45-15,1 3-45 16,1 1-16-16,6-9-32 16,0-9-12-16,6-9-21 15,2-8-25-15,3-4-91 16,2-4-65-16,0-4-232 16,-2-8 254-16</inkml:trace>
  <inkml:trace contextRef="#ctx0" brushRef="#br0" timeOffset="13018.58">29374 8039 1263 0,'2'11'579'0,"-2"9"-274"16,-4 5-35-16,4 7-109 15,-4 2-37-15,0 5-51 0,1-1-20 16,-3-3-29-16,3-3-10 15,6-9-24-15,1-4-39 16,7-10-96-16,1-6-63 16,3-4-168-16,4-6 229 15</inkml:trace>
  <inkml:trace contextRef="#ctx0" brushRef="#br0" timeOffset="13481.14">29904 8138 1176 0,'1'3'561'0,"-2"4"-264"16,6 11-58-16,2 5-50 15,5 10-70-15,-3 4-30 16,-2-3-35-16,4-4-11 15,-2-8-10-15,6-9-1 16,3-1-6-16,-1-6-3 16,1-4-6-16,1 0-3 0,-3-7-4 15,1-5-3-15,1-8-4 16,1-5-3-16,1-9-9 16,-2-2-16-16,-5 0-56 15,-3 2-48-15,-6 11-98 16,-3 6 134-16</inkml:trace>
  <inkml:trace contextRef="#ctx0" brushRef="#br0" timeOffset="13795.14">30563 8116 1188 0,'-24'4'585'0,"-3"1"-243"15,-3 8-140-15,2 4-31 16,3 8-97-16,9 3-25 15,5 2-28-15,5 0-9 0,8-4-11 16,5-3-1-16,6-7 0 16,4-2-3-16,13-10-40 15,-3-3-44-15,9-7-105 16,-1-2-83-16,-12-3 168 16</inkml:trace>
  <inkml:trace contextRef="#ctx0" brushRef="#br0" timeOffset="13961.54">30443 8226 735 0,'-15'3'451'16,"1"-1"-72"-16,11 4-97 15,-2-3-31-15,6 3-64 16,2 1-29-16,5-1-56 16,5 1-27-16,10-2-45 15,3-2-13-15,9-2-77 16,1-1-79-16,-3-1 88 15</inkml:trace>
  <inkml:trace contextRef="#ctx0" brushRef="#br0" timeOffset="14329.13">30801 8030 1064 0,'4'-1'517'0,"-4"5"-212"0,0 5-126 16,4 6-12-16,-3 9-52 15,4 6-6-15,-2 8-17 16,2 3-12-16,5-3-22 16,-3-2-3-16,5-7-13 15,-2-6 1-15,1-7 4 16,-3-9-6-16,0-7-8 15,0-4-8-15,1-10-12 16,4-3-5-16,9-13-5 16,0-5-4-16,6-5-15 15,1 1-13-15,-9 5-31 16,-3 4-10-16,-10 12-31 16,-4 6-25-16,-5 7-85 15,-1 6-90-15,-3 10 190 0</inkml:trace>
  <inkml:trace contextRef="#ctx0" brushRef="#br0" timeOffset="45392.92">2663 14457 823 0,'-3'-47'377'15,"1"33"-148"-15,1-9-55 16,-2 2 16-16,-4 8-42 15,1 3-32-15,-7 4-49 16,-3 2-10-16,-4 6-14 16,-1 5-9-16,0 15-19 15,5 6-5-15,4 5-5 0,7-9-2 16,1 0-3-16,6 18-2 16,5 4-2-1,11-6 1-15,2-15 2 0,1-3 0 16,8-9 1-16,-4-4 0 15,9-7-3-15,1-3-27 16,0-13-88-16,5-8-66 16,-1-11-194-16,-1-2-127 0,-1-2 319 15</inkml:trace>
  <inkml:trace contextRef="#ctx0" brushRef="#br0" timeOffset="45933.52">2972 14402 599 0,'-4'-3'383'15,"4"3"-43"-15,-1 6-80 16,-1 5-29-16,-2 7-44 15,-7 8-23-15,2 4-33 16,5-1-22-16,4-1-42 16,6-6-14-16,9-8-29 15,4-4-6-15,-6-10-7 16,1-4-2-16,5-9-1 16,-8-5-1-16,4-8 0 15,-3-2-2-15,-13-2 0 16,1 4 1-16,-1 6 2 15,-8 3 2-15,-7 9 0 0,1 2 0 16,-13 1-1-16,4 6 0 16,2 2-2-16,-2 2 1 15,12 1 1-15,7-1-4 16,8 3-5-16,6-4-2 16,5 3-6-16,3-6 2 15,9-1 4-15,-3-2 0 16,5-7 2-16,-2 2 0 0,2 0 0 15,0 2-1-15,-3 8 1 16,1 6 0-16,-3 3 1 16,-1 3 1-16,-4 5 1 15,-3-2 1-15,-5 4 1 16,-1 1 0-16,-3-4 2 16,-2 0 5-16,-2-5 5 15,-2-4 2-15,-1-8 6 16,-1-1-3-16,0-5-5 15,1 3-4-15,-1 0-7 16,1-17-3-16,1-41-4 16,5 25-3-16,6 1-4 15,0-2-7-15,8 12-66 16,1-2-70-16,3 7-185 16,1 8 202-16</inkml:trace>
  <inkml:trace contextRef="#ctx0" brushRef="#br0" timeOffset="46225.77">3509 14368 1235 0,'-2'19'506'16,"2"-3"-258"-16,5 3-33 0,-2 1 11 16,3 4-47-16,0-1-93 15,-5-5-33-15,6-1-37 16,2-4-4-16,-4-7-2 15,1 2-1-15,-1-7 5 16,-5-2 2-16,0-8-1 16,-2-1-1-16,-3-6-7 15,0-5-4-15,5-4-5 16,0-2-2-16,7-7-2 16,3 0-1-16,5 4-49 15,4 1-35-15,0 5-77 16,-1 5-52-16,0 8-168 15,-1 3 248-15</inkml:trace>
  <inkml:trace contextRef="#ctx0" brushRef="#br0" timeOffset="46556.83">3721 14496 1052 0,'7'19'437'15,"6"-7"-231"-15,0-3 4 16,1-5 11-16,1-1-35 15,0-4-67-15,3-5-31 16,-1-10-46-16,5-4-12 0,-2-7-16 16,-1-3-4-16,-7-1-3 15,-5 1-1-15,-9 4 1 16,-2 9-1-16,-4 12-1 16,-5 4-2-16,-4 10-1 15,-2 5-2-15,-1 9 0 16,2 3 1-16,8 6 5 15,3 1 3-15,7 0 2 16,5 1-1-16,11-7-3 16,-1-2-5-16,9-10-5 15,2-2-2-15,4-13-40 16,5-8-49-16,-2-12-158 16,7-6-147-16,5-6 245 15</inkml:trace>
  <inkml:trace contextRef="#ctx0" brushRef="#br0" timeOffset="46778.94">4209 14349 999 0,'-19'2'501'0,"-2"5"-151"15,-3 8-114-15,0 3 4 16,6 7-56-16,4 0-37 16,8-5-77-16,6 4-31 15,4-6-33-15,4-3-7 16,9-5-9-16,4-7-3 0,8-6-21 15,7-7-29-15,4-6-99 16,6-4-85-16,1-4 150 16</inkml:trace>
  <inkml:trace contextRef="#ctx0" brushRef="#br0" timeOffset="46958.01">4506 14148 1291 0,'-7'13'575'15,"-1"8"-286"-15,3 14-79 16,-9 3-13-16,10 6-79 16,3 0-42-16,1-7-51 15,9 3-11-15,3-13-9 16,3-2-3-16,7-4-9 16,0-9-28-16,-1-6-89 15,4-3-64-15,-3-5-191 0,-6-7 229 16</inkml:trace>
  <inkml:trace contextRef="#ctx0" brushRef="#br0" timeOffset="47598.51">4418 14322 1370 0,'-1'5'531'16,"5"0"-350"-16,-3-4-3 15,7 4-18-15,4 0-34 16,7-3-64-16,0-2-19 0,7-4-21 15,1-6-6-15,8-4-10 16,4 2-1-16,3 1-2 16,-3 3 0-16,-7 8-2 15,-2 3 0-15,-8 13 2 16,-5 5 0-16,-6 3 4 16,-1-2-1-16,-2-2 3 15,-2-3 1-15,-1-3 3 16,-5 0 3-16,-6-9 3 15,0-3-1-15,-5-2-6 16,3-8-7-16,4-4-9 16,1-7-7-16,10-7 0 15,4 2 1-15,6 2 4 16,-1 6 2-16,3 6 3 0,3 6 1 16,-10 4 2-16,3 3 2 15,-3 7 6-15,-12 2 5 16,12 7 6-16,-1 1 2 15,3 2-4-15,7-2-6 16,1-9-6-16,1 1-4 16,1-11-5-16,3-1-2 0,1-7-14 15,5-3-11-15,-4-2-26 16,0-1-12-16,-1-3 0 16,-3 2 11-16,-1-2 30 15,-5 3 16-15,-6 2 16 16,-2-2 5-16,-10 5 13 15,-2 2 11-15,-10 6 24 16,-2 5 8-16,-4 5 8 16,1 3 0-16,4 5-9 15,0 0-8-15,4 1-21 16,5 2-13-16,3-5-23 16,2-2-4-16,8 0-24 15,4-6-39-15,11-10-100 31,-13 1-71-31,1 0-226 0,45-15 287 0</inkml:trace>
  <inkml:trace contextRef="#ctx0" brushRef="#br0" timeOffset="47880.89">5633 14204 1420 0,'-19'12'578'15,"0"6"-305"-15,0 1-67 16,5 2-22-16,0 0-36 15,12-4-83-15,1-5-26 16,8-1-19-16,3 3-7 0,1-5 5 16,7 1 3-16,-1-2 2 15,4 0-2-15,-1 1-5 16,-7 1-4-16,-7 0 1 16,-2-2 3-16,-11-2 0 15,-2-5-1-15,-1 6-8 16,0-4-17-16,3-3-68 15,4 5-47-15,3-5-100 16,4-5-54-16,7-1-157 16,2-4 271-16</inkml:trace>
  <inkml:trace contextRef="#ctx0" brushRef="#br0" timeOffset="48189.61">5894 14275 832 0,'2'0'489'15,"0"1"-61"-15,-5 1-142 0,2-2-21 16,0 0-80-16,0 0-48 16,1 2-54-16,-1 6-14 15,0 1-19-15,1 2-6 16,6 28-10-16,4-30-1 16,5 2 2-16,2 0-1 15,-2 1-3-15,-7 1-4 0,-3-4-2 16,1 3 5-16,-7-3 8 15,-3-3 5-15,-3 4-2 16,-5-9-5-16,4 3-14 16,1 1-8-16,2-5-13 15,5 3-8-15,-5-3-31 16,5-1-42-16,0 0-171 16,0 0 184-16,9-15-7 15</inkml:trace>
  <inkml:trace contextRef="#ctx0" brushRef="#br0" timeOffset="48378.53">6713 14130 1897 0,'4'5'694'0,"-2"-2"-493"15,-3 0-161-15,0-3 2 16,0 0-111-16,0 0-107 16,0 0 102-16</inkml:trace>
  <inkml:trace contextRef="#ctx0" brushRef="#br0" timeOffset="48540.11">6817 14294 1460 0,'5'17'612'0,"1"0"-369"0,-2-10-139 16,0 0-2-16,-1-7-166 15,-2-3-31-15,2-13 48 16</inkml:trace>
  <inkml:trace contextRef="#ctx0" brushRef="#br0" timeOffset="49169.52">7740 13926 1112 0,'0'-4'464'16,"2"2"-187"-16,7 10-152 15,2 11 15-15,0 12 2 16,0 13-29-16,-4 13-39 16,2 5-12-16,-1-2-17 15,2-2-8-15,4-12-19 16,-3-6-6-16,1-15-1 16,-2-8 1-16,-10-9 1 15,0-11 1-15,-5 0-12 16,0-4-4-16,2-13-9 15,-1-3-2-15,7-10 4 16,1-4 2-16,8 7 3 16,3 2-1-16,1 22 1 15,-9 3 1-15,1 1 10 16,21-1 6-16,-3 17 13 0,-3 7 7 16,-19 7 9-16,4 1-1 15,-9-3-3-15,1-1-3 16,1-6-6-16,-3-1 1 15,-2 0-1-15,-5-6-1 0,-5-5-11 16,1-5-15-16,-4-4-69 16,3-1-52-16,5-5-158 15,6 0-117-15,19-7 248 16</inkml:trace>
  <inkml:trace contextRef="#ctx0" brushRef="#br0" timeOffset="49546.8">8326 14321 1223 0,'22'0'490'0,"-11"-6"-280"15,-11-8-39-15,-8 0-21 16,-7-2-36-16,-11-4-65 16,6 6-14-16,-6 3-8 15,4 4-2-15,3 7-5 0,2 5-4 16,4 8-6-16,1 1-3 15,6 6 1-15,0 2 4 16,6-4 6-16,1 0 0 16,6-5-2-16,0-5-6 15,2-1-5-15,2-5 0 16,0-3-3-16,1-1 2 16,2-7 1-16,1 3 1 0,1-1 1 15,0 4 5 1,0 4 16-16,-5-1 8 0,-4 9 9 15,0-1-3-15,-2 2-16 16,4 6-10-16,-1-10-87 16,-3-2-65-16,4-4-169 15,1-10-308-15,5-18 407 16</inkml:trace>
  <inkml:trace contextRef="#ctx0" brushRef="#br0" timeOffset="50099.81">8567 14165 1585 0,'-10'0'637'0,"-5"2"-398"15,8 2-26-15,-5 7-57 16,-2 3-44-16,12 3-71 0,5 0-16 16,5 5-12-16,3-3-4 15,4 1-3-15,-3-2 0 16,2-1 0-16,2 2-1 15,-3 0 0-15,-3-4 0 16,-4-5 3-16,-5-4 3 16,-6-6 5-16,-1 0-5 0,-5 0-34 15,0-2-38 1,3-4-87-16,4-5-39 0,9-6-52 16,4-1-22-16,5-2-22 15,2 4 7-15,-4 8 73 16,3 4 54-16,-3 5 126 15,5 1 72-15,0-1 94 16,2 1 36-16,6-1 45 16,-2 2-9-16,4-5-37 15,1-2-24-15,-4-4-45 16,-5 0-25-16,-3-7-36 16,-5 0-9-16,-11 0-17 15,-1-3-2-15,-6 7-4 16,-4 3-5-16,-2 6-9 15,0 6-4-15,-2 9-6 16,1 2-1-16,7 8 2 0,-1 1 0 16,5 1-1-16,3 1-1 15,3-7-4 1,6 1-3-16,11-7-11 0,4 0-27 16,11-8-72-16,1-5-41 15,3-6-113-15,5-7-48 16,0-7 213-16</inkml:trace>
  <inkml:trace contextRef="#ctx0" brushRef="#br0" timeOffset="50452.96">9225 14174 806 0,'-8'-8'477'0,"-2"2"-83"0,-5 8-118 16,-4 8-38-16,-2 11-57 16,2 3-28-16,6 6-66 15,2-3-33-15,9-6-44 16,4 2-10-16,7-11-5 15,2 3-2-15,6-9 4 16,0-10 1-16,-1-4 2 16,-1-13-1-16,-2-8-24 15,0 0-12-15,-1-9-6 16,0 0 1-16,-2 1 21 16,-4 0 12-16,-4 6 9 15,0 7 4-15,-2 13 20 16,-1 8 10-16,-3 16 23 0,-2 9 11 15,-2 15 4-15,4 7-5 16,4 3-19-16,3 0-12 16,8-4-24-16,5-6-10 15,8-11-43-15,6-7-57 16,10-7-111-16,9-7 125 16</inkml:trace>
  <inkml:trace contextRef="#ctx0" brushRef="#br0" timeOffset="51169.23">10251 14132 1250 0,'31'9'520'0,"-35"-3"-231"16,-3 3-116-16,0 12-45 15,-1 4 4-15,5 5-54 0,3 2-37 16,8-2-28-16,3-7-3 15,7-10-1-15,6-2-3 16,0-10-5-16,2-3 0 16,2-5 0-16,-1-5-3 15,-9-5-23-15,-4 0-6 16,-12 0-14-16,-14-3 2 0,-5 4 20 16,-2 0 7-1,-6 0 16-15,2 3 6 0,4 5 16 16,3 0 6-16,7 6 3 15,3 1-5-15,6 0-17 16,4 1-7-16,-4 0-6 16,6 0-1-16,21 3 3 15,33 11 1-15,-31-4 5 16,3 1 6-16,3 0 10 16,-5 0 3-16,2 0-1 15,-4 3-1-15,-8-2-8 16,-5 3 2-16,-6-2 11 15,-4-2 4-15,-5-5 4 16,-3-2-4-16,-1-4-12 0,-2 1-9 16,5-1-16-16,1-1-7 15,0 0-8-15,4-13 3 16,6-10 9-16,15-22 5 16,-15 32 5-16,-2 6 0 15,-3 7 6-15,0 1 9 16,1 7 24-16,1 5 16 15,-3 4 20-15,2 6-5 16,-6 5-15-16,1-3-16 0,2-5-26 16,0-3-5-16,3-10-78 15,2 2-60-15,4-6-152 16,3-1 163-16</inkml:trace>
  <inkml:trace contextRef="#ctx0" brushRef="#br0" timeOffset="51584.95">11716 14047 1305 0,'7'-20'520'16,"1"12"-299"-16,-3-2-23 16,-1 10-24-16,-4 3 8 15,-12 6-51-15,-2 5-41 16,-3 10-56-16,-1 3-9 15,11 1-8-15,3 2-4 0,11-3-4 16,6-1-1-16,9-1 7 16,3-5 1-16,6-5-4 15,5-3-2-15,1-6-5 16,-2-4-3-16,-1-2-18 16,-4-2-44-16,-5-4-125 15,1-3-85-15,-8-6-255 16,0-3 322-16</inkml:trace>
  <inkml:trace contextRef="#ctx0" brushRef="#br0" timeOffset="51782.36">11972 14075 1226 0,'-10'11'529'0,"8"15"-259"16,-8 8-102-16,8 11-54 0,-4 0-13 15,-4-3-26 1,17 1-18-16,-6-7-32 0,6-1-9 15,9-7-16-15,-11-12-34 16,6-5-96-16,-2-10-84 16,-3 5 122-16</inkml:trace>
  <inkml:trace contextRef="#ctx0" brushRef="#br0" timeOffset="52204.61">11714 13878 1471 0,'-17'19'558'15,"-2"0"-373"-15,-3 4-131 16,4 10-9-16,-3 7 6 16,2 4-2-16,13 12-16 15,1 6-6-15,14 12-10 16,9-1-5-16,10-8-12 15,9-10-2-15,12-19-3 16,3-10 0-16,9-11 5 16,-3-8 1-16,-5-14 5 15,1-9 0-15,-6-9 1 16,1-4 1-16,-9-11 1 0,-8-5 1 16,-16-10 7-16,-9-6 4 15,-16-4 5-15,-11 3 0 16,-21-6-5-16,-11-3-5 15,-4 2-7-15,-1 3-3 16,4 20 17-16,2 13 5 16,-6 25-5-16,-1 12-5 15,2 17-26-15,9 8-15 16,15 6-12-16,9 3 1 0,21 4-94 16,8 2-70-16,17 10 125 15</inkml:trace>
  <inkml:trace contextRef="#ctx0" brushRef="#br0" timeOffset="52531.95">12975 14352 1424 0,'-3'4'594'15,"3"-4"-289"-15,-6 1-90 16,5 4-90-16,-7 1-2 0,-2 0-67 16,-3-3-63-16,-8 2-120 15,1 1-81-15,-2 4 120 16</inkml:trace>
  <inkml:trace contextRef="#ctx0" brushRef="#br0" timeOffset="53286.71">13913 13923 1105 0,'1'-4'447'0,"1"11"-251"16,2 1-62-16,2 19 16 0,6 18-12 15,-12 7-26-15,0 6-38 16,0 0-13-16,2-1-27 16,4-5-13-16,-1-12-12 15,2-5-2-15,-5-17 1 16,-3-6 3-16,1-9 5 16,-3-6 0-16,-5-9-7 15,8-2-4-15,0-10-10 16,3-4-2-16,7-2-2 15,1-2 1-15,9 7 0 16,0 4 0-16,9 10 1 16,6 6 0-16,-5 11 4 15,-1 6 3-15,-11 9 17 16,-6 2 9-16,-11 3 16 16,-1 0 4-16,-10-6-3 0,-3 1-3 15,-9-9-8-15,-3 0-1 16,-6-10-5-16,4-2-6 15,5-4-24-15,3-4-39 16,6-2-121-16,4-1-90 0,19-5 149 16</inkml:trace>
  <inkml:trace contextRef="#ctx0" brushRef="#br0" timeOffset="53636.41">14471 14240 1437 0,'-1'-4'557'0,"-5"-4"-368"16,-7-1-31-16,-1-3-12 15,-4 1-27-15,3 0-45 16,-2 4-7-16,0 6-9 16,1 3-13-16,2 9-20 15,6 6-8-15,6 7-13 16,0 2-1-16,9-1-3 15,4-1 0-15,5-11-2 16,5-2 1-16,-6-11 0 16,0-3 1-16,0-7 1 0,-2-6 0 15,5-1 0-15,1-1 1 16,-3 2 1-16,-1 3 0 16,-11 5 1-16,-4 3-1 15,-1 8-1-15,-5 6 0 16,2 6-2-16,1 5-4 15,1 2-50-15,2-5-55 16,5-4-153-16,2-5-102 0,7-11 221 16</inkml:trace>
  <inkml:trace contextRef="#ctx0" brushRef="#br0" timeOffset="54491.41">14757 14113 1271 0,'-1'-5'558'0,"-9"6"-257"16,-2 3-100-16,-2 8-43 16,-1 2-26-16,2 2-33 15,4 1-15-15,7 2-25 16,2 1-13-16,5-2-19 16,3 1-4-16,0 1-2 15,1-2-2-15,0-3-6 16,-2 3-1-16,-5-7-3 0,-3-3 3 15,-7 1 2-15,-2-3-3 16,-2-6-11-16,1-3-11 16,5-5-26-16,2-2-8 15,8 2 3-15,3 1 5 16,7-1 11-16,4 2 4 16,4 6 5-16,4 0 2 15,6 0 10-15,2 0 4 16,1-5 4-16,1 2 1 0,-8-6 3 15,-1-4-1-15,-5-3 0 16,-2-1 1-16,-3 0 2 16,-11 0 4-16,-6 5 4 15,-6 2 2-15,-6 5-7 16,1 5-3-16,-2 7-7 16,2 7 0-16,5 4 2 15,2 1 0-15,4 1 1 16,4-1 0-16,-1-4 3 15,7 0 2-15,-2-7 1 16,3-2-2-16,8-3-4 16,-2-2-4-16,12 1-2 15,0-5-9-15,2-3-41 16,0-3-28-16,-6-4-54 0,0-2-13 16,-5-4 16-16,-6 0 22 15,-3 0 55-15,-5 1 21 16,-2 5 31-16,-4 4 12 15,-4 8 12-15,-1 2 9 16,-4 8 24-16,-1 4 0 16,0 5 8-16,2 0-8 15,3-2-29-15,3-2-6 0,2-5-18 16,3-1-3-16,3-4 1 16,-1-3 0-16,2-2 3 15,1-6 2-15,0-6-1 16,4-6-2-16,0-10-6 15,2-5-5-15,-1-9-1 16,-2-5 1-16,1-1 4 16,-2 2 3-16,-4 16 3 15,0 10 5-15,-6 17 19 16,-1 8 11-16,-4 17 12 16,1 7 3-16,5 21-2 15,4-1-7-15,8 2-7 16,5-1-7-16,2-14-17 15,-1-2-31-15,4-17-118 16,0-9-22-16,15-13 80 16</inkml:trace>
  <inkml:trace contextRef="#ctx0" brushRef="#br0" timeOffset="55183.38">16236 14041 1634 0,'-6'-2'605'0,"-9"18"-447"16,0 7-99-16,2 8-17 16,1 4 7-1,8-5 2-15,4-2-10 0,7-10-17 16,5-1-3-16,3-9-9 16,1-4-2-16,3-5-5 15,-2-8 1-15,-1-4 0 16,-7-4-5-16,-5 1-17 15,-4 0-11-15,-12-2-11 16,-3 1 3-16,-4-1 17 16,-4 2 8-16,7 6 10 15,4 2 0-15,7 5-2 16,3 0-4-16,4 0 2 16,-2 3 1-16,0 0 3 0,13 0 2 15,14 4 5 1,31 7 5-16,-21-2 11 0,-1 2 7 15,-3 6 10-15,-5 0-1 16,-10 3-8-16,-3 2-7 16,-10 0-13-16,0 0-1 15,-5-5 1-15,-1-4-1 16,-5-8 0-16,6-5-6 16,0 0-19-16,0-1-14 15,0 0-24-15,4-10-2 16,4-10 14-16,11-27 13 0,-1 35 23 15,-11 4 5-15,3 7 20 16,4 2 16-16,-14 8 22 16,4 3 5-16,0 8-11 15,-4 2-16-15,3 0-25 16,4-1-39-16,8-3-146 16,4-6-89-16,8-10 147 15</inkml:trace>
  <inkml:trace contextRef="#ctx0" brushRef="#br0" timeOffset="55657.67">17525 13969 1447 0,'-4'-4'588'0,"0"14"-341"15,-3 7-41-15,-2 14-46 16,5 11-32-16,-2 4-63 15,1 2-20-15,4-5-21 16,4-5-7-16,3-9-15 0,4-9-3 16,7-8-79-1,-5-5-59-15,0-9-157 16,3-4 170-16</inkml:trace>
  <inkml:trace contextRef="#ctx0" brushRef="#br0" timeOffset="55856.8">17373 14095 1098 0,'3'-5'482'16,"5"14"-164"-16,5 0-68 0,5 3-71 15,1 2 2-15,-3-2-82 16,7-1-32-16,3-2-38 16,3-3-19-16,8-2-114 15,-5-2-76-15,-3-3-247 16,2-5 254-16</inkml:trace>
  <inkml:trace contextRef="#ctx0" brushRef="#br0" timeOffset="56294.67">17763 13955 752 0,'6'-7'475'0,"-4"12"89"16,-2 8-229-16,-4 15-103 15,-4 6-26-15,-4 13-88 16,0 3-34-16,6 5-31 15,1-5-5-15,10-5-15 16,4-8-11-16,5-15-17 16,1-1-3-16,0-13-1 15,-3-7-4-15,1-7-17 0,-4-6-8 16,0-6-1-16,5 4 1 16,-6-1 19-16,-4 5 5 15,2 8 4-15,-5 1 0 16,8 9 10-16,0 1 5 0,4 4 4 15,4 1 4-15,2-10-4 16,6-2-2-16,8-10-3 16,3-5-4-16,2-7-4 15,-1-5-2-15,-10 1 3 16,-11-2 3-16,-9 7 8 16,-8 2 6-16,-11 7 11 15,-4 3 3-15,-3 7 5 16,1 6-5-16,7 5-15 15,1 5-8-15,10 3-15 16,5 0-2-16,7-3-5 16,4 0-2-16,7-10-73 15,2-4-54-15,10-7-108 16,5-6 134-16</inkml:trace>
  <inkml:trace contextRef="#ctx0" brushRef="#br0" timeOffset="59460.15">19300 14121 575 0,'74'-1'330'0,"-69"-7"-15"16,1-2-108-16,0 0-5 16,-6-2-35-16,-1 0-34 0,-4-3-42 15,0 0-8-15,-8 3-9 16,-3-3-8-16,-7 8-10 16,-4 4-7-16,0 7-16 15,-5 9-5-15,1 9-13 16,3 3-3-16,7 8 0 15,6 0 0-15,11 2 1 16,8 0 1-16,9-5 1 16,4-1 1-16,9-6-2 15,-1-7 0-15,4-6-2 16,2 0-2-16,-5-8-2 16,-4-2-2-16,-8-2-42 15,-3-2-55-15,-10-4-193 16,-1 0 180-16</inkml:trace>
  <inkml:trace contextRef="#ctx0" brushRef="#br0" timeOffset="59851.7">19578 13923 889 0,'-14'-10'387'0,"7"5"-105"15,1 2-50-15,2 1-18 16,1 5 1-16,2 5-67 16,-3 3-23-16,3 19-22 15,-1 6-6-15,2 13-20 16,3 2-20-16,0-4-24 16,6-2-9-16,-2-10-17 15,1-5-4-15,3-9-8 0,-4-8-43 16,1-12-119-16,3-1-89 15,1-12 144-15</inkml:trace>
  <inkml:trace contextRef="#ctx0" brushRef="#br0" timeOffset="60384.71">19954 14157 1052 0,'-13'-13'446'0,"6"-4"-168"15,5 2-67-15,-9 0-39 16,1 2-8-16,-8 2-75 15,-1 2-28-15,0 6-26 16,-3 3-5-16,1 13-16 16,6 6-4-16,4 8-5 15,1 4-3-15,8 1 1 16,2-3-1-16,6-9-2 0,1-2-1 16,7-10 1-16,1-8 0 15,2-3 1-15,2-6 0 16,1-9 0-16,-7-1 0 15,2-5 1-15,-2 1 1 16,-6 5 0-16,8 6-1 16,-8 7 17-16,-4 5 9 15,-2 14 22-15,-1 2 10 0,2 8-3 16,-1 2-7-16,7 1-18 16,-2-3-10-16,0-5-16 15,4-3-8-15,-1-9-80 16,0-4-68-16,3-11-96 15,7-7 132-15</inkml:trace>
  <inkml:trace contextRef="#ctx0" brushRef="#br0" timeOffset="61105.39">20190 14151 1225 0,'6'10'504'0,"-2"6"-166"16,-2 0-76-16,-1 0-44 15,0 1 3-15,-1-5-127 16,-1-2-46-16,-1-7-35 0,-2-2-32 16,0-3-80-16,3 1-44 15,0 0-81-15,0-8-24 16,0-14-3-16,-2-26 25 16,-4 19 46-16,2 1 41 15,-2 0 77-15,1-3 37 16,1 15 130-16,5 3 51 15,1 6 70-15,5 6 6 16,3 0-46-16,0 2-19 16,7 5-47-16,0 5-16 0,2 1-21 15,0 1-15-15,-1 3-16 16,-3 3-10-16,-5 7-20 16,-5 1-5-16,-3-1-4 15,-1-3-3-15,0-6-3 16,-1-4-1-16,1-5-4 15,1-2-3-15,1-7-7 16,3-3-3-16,0-7-3 16,6-5 1-16,3-5 4 15,1-3 1-15,0 2 5 16,2 4 2-16,0 7 1 16,2 4 2-16,-4 8 6 15,-8 2 7-15,2 13 8 16,-9 3 6-16,2 7 6 0,-2 4-4 15,0-5-5-15,6-2-6 16,-6-9-11-16,8-4-3 16,-4-7-9-16,0-2-4 15,1-7-6-15,-5-1-6 16,2-7-6-16,2 1 0 16,1-1 5-16,3 3 8 15,7 1 11-15,-8-1 3 16,5 1 2-16,-4 2 2 0,-1 5 5 15,2 4 6-15,-3 6 11 16,-2 5 3-16,-4 7-3 16,-1 0-6-16,-3 2-11 15,-1 0-5-15,2-6-9 16,3 0-20-16,1-6-97 16,3-4-55-16,9 2-151 15,3-3-94-15,8 0 272 16</inkml:trace>
  <inkml:trace contextRef="#ctx0" brushRef="#br0" timeOffset="61632.05">21807 13954 1111 0,'9'-5'483'16,"-6"5"-119"-16,13 0-242 15,5 2 1-15,3 0 20 16,0 4-33-16,-1 1-53 16,-8 7-14-1,-7-8-17-15,-1 2-5 0,14 28-7 16,-3 1 1-16,-12 7 1 15,-9-13 0-15,-10-4 1 16,-1-1 1-16,0-5 2 16,-1-3 15-16,5-5 20 15,-1-7 8-15,9 0 9 16,0-3-14-16,4 3-11 0,-2-6-2 16,0 0-6-16,7 2-2 15,17 8-15-15,28 6-7 16,-29-14-37-16,4-2-58 15,2-4-166-15,4-1-98 16,8-2 198-16</inkml:trace>
  <inkml:trace contextRef="#ctx0" brushRef="#br0" timeOffset="62120.82">23092 14054 1090 0,'10'-40'476'0,"-16"36"-180"0,-3-1-74 15,-9 5-38-15,-5 2-16 16,-5-2-75-16,0 5-19 16,6 1-25-16,-1 0-9 15,9 5-12-15,5-2-6 16,9 5-10-16,7 3-3 0,7 1 1 15,5 1 2-15,1-4 8 16,9 0 6-16,-4-6 11 16,-3 1 5-16,-4 1 1 15,-7 1-3-15,-10 3-5 16,-5-1 0-16,-11 1-7 16,-6 0-2-16,-5-4-15 15,8 0-12-15,2-11-69 16,6-4-58-16,10-12-174 15,5-7-49-15,19-5 208 16</inkml:trace>
  <inkml:trace contextRef="#ctx0" brushRef="#br0" timeOffset="62301.58">23341 13920 1372 0,'7'18'563'0,"1"15"-325"0,-8 3-22 15,0 9-36-15,0 2-50 16,0-3-81-16,0-4-19 16,2-10-21-16,3-6-8 15,-2-14-40-15,2-5-37 16,-2-10-120-16,0-5-100 16,7-7 183-16</inkml:trace>
  <inkml:trace contextRef="#ctx0" brushRef="#br0" timeOffset="62469.68">23496 14121 1056 0,'0'11'502'0,"6"10"-85"15,5 3-151-15,-3 0-52 16,-3 0-18-16,3-7-103 16,-3-7-48-16,1-9-72 15,1-6-50-15,-3-12-161 16,-1-6-126-16,-1-4 221 15</inkml:trace>
  <inkml:trace contextRef="#ctx0" brushRef="#br0" timeOffset="63011.68">23489 13992 899 0,'-3'-4'439'0,"9"8"-127"0,3 0-68 16,6 7-58-1,0-3-27-15,4 5-52 0,6-2-20 16,5-5-23-16,5 2-3 15,6-6-7-15,-1-2-9 16,5 0-19-16,0-3-7 0,-8-2-12 16,-2 0 0-1,-14-1 1-15,-10 0 1 16,-8 3 12-16,1 3 2 0,-10-3 4 16,5 2 0-16,0 1-11 15,-18 1-4-15,-28 18-5 16,29 4-3-16,-4 2-1 15,7 5-2-15,7-4 0 16,8-2-1-16,6-5-2 16,4-5 0-16,2-7-1 15,4-7 0-15,-1-9-3 16,1-7-1-16,5-10-30 16,-2-3-18-16,-6-6-23 15,4-3-3-15,-10 1 27 16,5 2 21-16,-4-1 26 15,-9-1 7-15,1 5 4 16,-4 4 3-16,2 14 28 16,0 12 5-16,-1 15 9 0,-3 7 6 15,1 15-14-15,0 5 0 16,4 4-2-16,-1 2-5 16,4-1-8-16,1-3 2 15,5-7-2-15,6-6-2 16,5-8-10-16,4-4-9 15,1-7-24-15,3-2-34 16,1-5-95-16,0-5-65 16,-3-4-180-16,-2-6 238 0</inkml:trace>
  <inkml:trace contextRef="#ctx0" brushRef="#br0" timeOffset="63351.73">24233 14042 1336 0,'-15'-1'571'0,"-2"5"-299"16,-2 2-27-16,3 0-51 15,3 5-41-15,6 1-67 16,5 1-22-16,4 5-31 16,6-1-9-16,4-1-11 15,4 0-2-15,7-5 2 16,3-2 3-16,4-3 4 0,2-1-1 15,-4-3-3-15,-3 0-3 16,-9-2-6 0,1 0 0-16,-7-3-6 0,-4 0-1 15,0-2 0-15,-6 0-2 16,0 3 0-16,0-1 1 16,0 2-1-16,-1 0 0 15,0 0-5-15,0 1-14 0,0 0-78 16,0 0-63-16,0 0 331 15,0 0-177-15</inkml:trace>
  <inkml:trace contextRef="#ctx0" brushRef="#br0" timeOffset="63968.15">24206 14109 580 0,'-1'-2'319'0,"1"3"50"15,3 1-164-15,-3-3-39 16,0 0 1-16,0 0-48 16,13-4-25-16,5-6-9 15,29-23-5-15,-26 12-24 16,-3-1-15-16,-1 2-15 16,-7-2-4-16,-8 3 13 15,-1 7 11-15,-15-2 15 16,2 8 1-16,-11 1-7 15,-2 2-2-15,3 7-6 16,-2 5 1-16,7 8-10 16,4 1-6-16,9 8-7 15,4 1 1-15,7 6-2 0,2 1-2 16,4-3-5-16,4-2-5 16,-1-8-10-16,2-5-14 15,-1-7-83-15,5-4-50 16,0-7-132-16,9-2 159 15</inkml:trace>
  <inkml:trace contextRef="#ctx0" brushRef="#br0" timeOffset="64590.23">24726 13959 1010 0,'12'-17'446'16,"-2"3"-196"-16,-4-1 5 15,-7 5-19-15,-5 7-48 0,-10-2-88 16,-3 5-26-16,-3 0-33 15,3 1-5-15,1 9-4 16,3 4-7-16,5 7-13 16,3-1-3-16,8 3-3 15,8 0-1-15,5-2 1 16,2-3 2-16,2 1 12 16,2-3 10-16,-2-2 20 15,-1 0 7-15,-6-1 7 16,-4-1-7-16,-5 1-7 15,-6-3-3-15,-7-3-10 16,-4-2-3-16,-9-2-13 16,-1-3-6-16,-9 0-14 15,-1 0-18-15,3-1-74 16,3 0-45-16,15 0-113 16,12-2-73-16,15-2 207 0</inkml:trace>
  <inkml:trace contextRef="#ctx0" brushRef="#br0" timeOffset="65133.57">25438 14194 660 0,'18'6'356'16,"0"-5"-50"-16,7-2-115 15,2-6 1-15,3-6-30 16,2-6-33-16,-3-8-45 16,-5-4-13-16,-11-3-29 15,-7 3-11-15,-10 2-5 16,-7 4 0-16,-8 5 2 0,-4 8-1 16,-3 10 0-16,3 4-4 15,2 11-1-15,4 4 1 16,5 9 2-16,3 7 3 15,9 7-1-15,5 5-1 16,11 6 5-16,1 1 7 0,5 1 22 16,0-1 10-16,1-6 13 15,-2-4-1-15,-6-6-18 16,-6-5-10-16,-6-6-19 16,-4-3-7-16,-9-8-4 15,-2-5-2-15,-9-6-17 16,1-2-21-16,-2-6-74 15,1-3-52-15,6-4-116 16,3-3-78-16,15-5 213 16</inkml:trace>
  <inkml:trace contextRef="#ctx0" brushRef="#br0" timeOffset="65493.13">25876 14072 1230 0,'7'-5'474'15,"-15"10"-310"-15,-3 4-24 16,3 11 16-16,-9 3-16 16,18 6-46-16,1-1-12 15,5-3-27-15,8-4-12 16,-2-7-4-16,10-5 0 15,0-9-8-15,3-3-3 16,0-10-8-16,-6-5-2 0,-2-3 4 16,-8-1 1-16,-8 0 3 15,-4 2 0-15,-9 0-2 16,-6 0-3-16,-1 3-10 16,-2 4-6-16,5 6-19 15,3 4-30-15,-1 4-101 16,7 5-78-16,-2 5-169 15,8 6 231-15</inkml:trace>
  <inkml:trace contextRef="#ctx0" brushRef="#br0" timeOffset="66591.42">25390 14072 597 0,'2'-4'290'0,"-5"1"-64"15,3 1-82-15,0 1-32 16,-1 0-10-16,0-1-38 16,-3-3-15-16,1-7-10 0,-8 0 1 15,-27-27 9-15,22 28 4 16,0 0 5-16,2 2 3 16,-3 7-1-16,1 4-3 15,-1 8-11-15,0 6-6 16,-1 5 0-16,3 2 2 15,4 0-3-15,5-2-1 16,6 0-13-16,4-4-7 16,8-3-6-16,2-3-3 0,5-7-5 15,2-2 0-15,-1-6-1 16,2 1 1-16,-2-7 1 16,2 0 0-16,-7-3 0 15,3 1 1-15,-7 0 1 16,-6 2-1-16,2 5 11 15,-4 2 10-15,1 5 23 16,3 5 12-16,-3 7 4 16,4 1-2-16,-1 1-14 15,-2 1-8-15,1-3-18 16,-3-2-8-16,9-5-26 16,2-2-50-16,3-5-160 15,0-2-130-15,9-4 204 16</inkml:trace>
  <inkml:trace contextRef="#ctx0" brushRef="#br0" timeOffset="67007.42">26237 14250 1533 0,'-1'7'556'16,"1"-3"-434"-16,0 0-15 15,1 1-14-15,4-1-31 16,0-4-112-16,3-3-93 16,1-8 94-16</inkml:trace>
  <inkml:trace contextRef="#ctx0" brushRef="#br0" timeOffset="75019.62">3067 16220 402 0,'-33'27'225'15,"31"-28"-32"-15,1 2-10 16,-1-4-26-16,0 2-1 16,2 0 4-16,0 0 5 0,0-1 0 15,0 1-5-15,0 0-22 16,3-6-18-16,0-7-39 15,0-26-19-15,-5 27-26 16,-2 1-5-16,-12 1-3 16,1 1-1-16,-15 4-5 15,0 8-3-15,-11 13-5 16,1 3-2-16,5 13-5 16,4 2 0-16,16 3-1 15,8 2-2-15,13 5 1 16,6-1-2-16,10-3 0 15,4-3 0-15,3-11-2 16,4-6-1-16,6-11-1 16,-4-7-3-16,4-10-33 15,-2-10-31-15,-4-10-70 16,2-6-34-16,-8-7-16 0,-1 0 22 16,-10 7 72-16,-4 3 36 15,-5 11 55-15,-3 8 7 16,-4 12 58-16,-2 2 17 15,0 15 37-15,0 4 19 16,2 6-17-16,2 4-1 16,5 0-6-16,3 0-9 0,4-8-29 15,2-5-16 1,1-10-33-16,3-7-11 0,1-10-12 16,1-5 1-16,-10-5-15 15,-1-2-16-15,-10-1-20 16,-6 0-8-16,-8 5 6 15,-8-3 12-15,-4 9 21 16,2-1 7-16,1 3 11 16,4 7 2-16,5 0 13 15,1 2 7-15,7 1 7 16,5 2 2-16,8 2-12 16,4 0-8-16,8 0-7 15,7-2-3-15,8-2 2 16,3-2 1-16,7 1 12 15,-3 0 2-15,-13 2 2 16,2 4 0-16,-14 0-9 0,-8 2-3 16,-1 3 3-16,-4 3-1 15,-2-2 5-15,3 0 0 16,-4-5-1-16,-6-5 0 16,-1-2-4-16,-3 1-5 15,2-3-9-15,6-3-5 16,1-3-4-16,7-2-1 15,3-8 4-15,7 5 2 0,1-1 3 16,0 4 2 0,1 7 3-16,-1 4 1 0,-2 7 4 15,-4-3 7-15,-4 8 18 16,-5 3 12-16,-4-1 23 31,1-8 3-31,0 2-2 0,-1 22-10 0,-1-7-25 16,2-3-13-16,2-20-16 15,3-5-3-15,1-6-2 16,3-2 0-16,2-5 1 16,0 3-2-16,3 3 2 15,-2-1 0-15,2 3 2 16,-1 2 1-16,-2 5 2 16,0 3 1-16,-2 2 1 15,-1 7 1-15,-3 3 4 16,-3 7 0-16,1 11 1 0,-2-1-1 15,2 2-8-15,4 0-2 16,6-12-97-16,5-5-58 16,7-15-138-16,2-7 161 15</inkml:trace>
  <inkml:trace contextRef="#ctx0" brushRef="#br0" timeOffset="75272.62">4119 16184 979 0,'-20'21'591'0,"9"-1"80"15,4 1-379-15,-4 9-92 16,7 6-40-16,-1 7-88 16,3 6-23-16,8 4-29 15,2 2-8-15,7-7-8 16,2-2-4-16,0-12-2 15,-5-9-2-15,-1-10-58 16,-3-9-48-16,-5-6-136 16,1-6-90-16,-4-13-351 15,-2-6 437-15</inkml:trace>
  <inkml:trace contextRef="#ctx0" brushRef="#br0" timeOffset="75499.86">4041 16227 1081 0,'4'-6'497'15,"9"5"-196"-15,0 3-41 16,4 0-35-16,6 6-29 16,-2-2-41-16,2 2-14 15,-6 6-37-15,-3 2-19 16,-6 4-36-16,-7 2-13 0,-7 1-12 16,-6-3-4-16,-7-5-5 15,-1-2-10-15,1-6-48 16,0-5-42-16,5-2-99 15,3-4-67-15,10-6 32 16,11 1 108-16</inkml:trace>
  <inkml:trace contextRef="#ctx0" brushRef="#br0" timeOffset="75949.17">4380 15995 1352 0,'7'10'605'0,"-7"19"-265"16,-5 7-76-16,-1 12-64 16,2 4-59-16,5-6-87 0,8-4-20 15,3-10-25-15,4-7-6 16,1-5-7-16,-1-5-1 16,-2-6-3-16,2 0-1 15,-3-6-2-15,1-2-4 16,1-1-9-16,0-4-9 15,2-5-7-15,0-4-3 16,1-5 13-16,1 1 9 16,-5-4 16-16,-1 3 8 0,-8 2 8 15,-5 2 6-15,-6 4 9 16,-5 1-1-16,-1 7 20 16,-3 2 2-16,4 5 7 15,-3 7 1-15,0 5-19 16,9 5-7-16,3 0-14 15,6-2-5-15,1-3-7 16,1-4-3-16,0-2-5 16,3-3-2-16,10-5-21 15,-4-3-42-15,4-9-135 16,-3-3-100-16,3-8 179 16</inkml:trace>
  <inkml:trace contextRef="#ctx0" brushRef="#br0" timeOffset="76100.52">4752 16154 1200 0,'9'21'558'0,"4"5"-209"0,1 0-23 15,6 2-74-15,5 0-57 16,4-3-96-16,-2-2-39 16,0-2-40-16,-2-7-7 15,-6-6-40-15,0-6-49 16,-5-4-134-16,-4-2-96 0,-3-13 180 15</inkml:trace>
  <inkml:trace contextRef="#ctx0" brushRef="#br0" timeOffset="76274.22">4980 16152 1277 0,'-24'14'598'0,"-1"5"-230"15,-6 5-70-15,-5 6-92 16,4-1-54-16,6 0-86 15,9-6-38-15,16-4-44 16,4 0-9-16,12-9-89 16,5-3-65-16,11-7-143 15,3-5 182-15</inkml:trace>
  <inkml:trace contextRef="#ctx0" brushRef="#br0" timeOffset="76458.57">5281 16170 1294 0,'5'22'641'0,"0"2"-284"16,-3 5-66-16,-1-6-37 15,0-1-128-15,0-7-44 16,0-5-64-16,-1-8-45 16,0-4-122-16,-2-8-71 0,0-10-207 15,-1 2 255-15</inkml:trace>
  <inkml:trace contextRef="#ctx0" brushRef="#br0" timeOffset="76585.92">5137 16002 1301 0,'0'3'557'0,"5"8"-296"16,-1 2-7-16,4 5-83 15,2-2-54-15,2-3-149 16,3-3-106-16,7-7 86 15</inkml:trace>
  <inkml:trace contextRef="#ctx0" brushRef="#br0" timeOffset="76812.03">5627 16004 1624 0,'-14'36'680'15,"1"15"-417"-15,0 1-45 16,8 5-98-16,4 0-53 16,6-12-53-16,7-2-11 0,6-11-13 15,2-10-13-15,0-10-71 16,1-7-43-16,-1-13-129 16,-6-5-104-16,-5-10 238 15</inkml:trace>
  <inkml:trace contextRef="#ctx0" brushRef="#br0" timeOffset="77341.5">5516 16152 849 0,'-16'12'470'0,"14"-7"-4"16,2 4-204-16,7 0-75 16,4-1-31-16,3 0-75 15,5 2-24-15,7-5-20 16,6 0-8-16,1 0-11 15,-1-2-2-15,-6 0-5 0,-2 2-2 16,-4 2-2-16,-1 5-1 16,-3 0-1-16,-2 0 1 15,-1 2-2-15,-1-3-1 16,2 1-3-16,4-2 0 16,-2-2-3-16,-1-7-3 15,-4-5-7-15,-1-3-4 16,0-7 2-16,6 3 2 15,-2-3 8-15,0 0 4 16,0 4 1-16,-6 0 0 0,2 10 5 16,-5 2 6-16,0 14 11 15,3 3 13-15,0 9 16 16,-5 4 0-16,6 4 8 16,-2 4-3-16,5 0 0 15,6 2 1-15,-4 0 6 16,0 1 1-16,-11-2 0 15,-4-3-5-15,-2-3-16 16,-7-9-9-16,-5-4-16 16,4-12-2-1,0 1-6-15,-10 0-1 0,-7-3-6 16,3-8-12-16,-2-7-32 16,-5-5-25-16,5-6-62 15,9 1-44-15,18-5-135 16,11-1 190-16</inkml:trace>
  <inkml:trace contextRef="#ctx0" brushRef="#br0" timeOffset="77676.31">6837 16175 1451 0,'0'6'586'0,"-1"-3"-322"15,1-2-54-15,0-1-21 16,0 0-39-16,0 0-88 16,0 0-27-16,13 5-20 15,1 1-48-15,23 10-135 16,-28-9-96-16,2-5-280 0,-7-2 331 16</inkml:trace>
  <inkml:trace contextRef="#ctx0" brushRef="#br0" timeOffset="77840.31">6896 16241 946 0,'-19'37'458'0,"19"-29"-149"0,1-2-39 16,6 3-67-16,-4-3-46 15,6 0-82-15,3 4-22 16,-2-10-173-16,7 6 92 0</inkml:trace>
  <inkml:trace contextRef="#ctx0" brushRef="#br0" timeOffset="80006.64">8426 15974 466 0,'32'-12'243'0,"-32"11"-66"15,-1-2 10-15,2 1-18 16,-1 1-9-16,-1 0 2 16,1 0 6-16,-1-1-6 15,0 1-12-15,0 0-28 16,0 0-17-16,0-1-31 0,-8-3-14 15,-8-5-19-15,-30-7-5 16,22 25-9-16,1 8-2 16,2 11-9-16,0 4-4 15,10 14-3-15,7 1-2 16,12 7 0-16,8-3-1 16,10-8-2-16,4-5 0 0,6-14 0 15,0-7 0-15,-1-8 1 16,-3-10 1-16,2-8 2 15,-6-6 2-15,-3-10 5 16,-2 0 1-16,-15-9 1 16,-1-1 1-16,-11-2 0 15,-4-1 1-15,-3 4-1 16,-5 1-1-16,-2 3-3 16,-6 1-2-16,1 7-3 15,3 9-2-15,-5 12-7 16,5 3-6-16,-3 11-25 15,2 1-30-15,10 4-89 16,2 1-64-16,12 1-382 16,6-4 392-16</inkml:trace>
  <inkml:trace contextRef="#ctx0" brushRef="#br0" timeOffset="80426.52">9047 15897 809 0,'-9'-18'401'0,"5"8"-81"16,-2-1-54-16,-3 7 0 16,-5-3-36-16,-4 10-68 15,3 4-26-15,-7 16-47 16,5 11-18-16,-7 10-30 15,1 10-13-15,8 5-17 16,5-3-6-16,20-4-5 16,6-3-3-16,8-9-3 0,1-3 0 15,-2-7-3-15,-2-5-13 16,6-9-101-16,1-4-84 16,8-6 124-16</inkml:trace>
  <inkml:trace contextRef="#ctx0" brushRef="#br0" timeOffset="81025.05">9259 16120 1246 0,'1'6'589'15,"-1"0"-244"-15,1 2-105 16,-1 4-10-16,0 3-83 15,0 0-48-15,-2 2-50 16,-2-1-13-16,3 3-18 16,-1-4-6-16,1-3-6 15,0-2 0-15,0-7-2 16,1-3-2-16,0-1-11 16,-1 0-6-16,1 0-8 15,0-4 0-15,5-19 8 16,14-29 5-16,-3 28 4 15,2 0 0-15,4 5 2 0,-1 4 0 16,4 9 2-16,1 6 1 16,-8 7 4-16,-3 5 7 15,-7 11 10-15,-4 2 6 16,0 5 4-16,-3-2-1 16,-1-7-7-16,-3-1-3 15,4-8-7-15,3-4-3 16,-5-5-2-16,9-1-5 0,-8-8-12 15,0-2-13-15,6-8-25 16,-6-8-5 0,11 0 6-16,3-5 11 0,5 4 23 15,0 5 7-15,-3 6 6 16,4 7 2-16,-4 5 12 16,3 6 9-16,-5 7 21 15,-4 8 8-15,-7 9-1 16,-3 4-5-16,0 1-22 15,-3-5-8-15,5-4-35 16,3-3-58-16,6-10-187 16,4 1 84-16,7-10 69 15</inkml:trace>
  <inkml:trace contextRef="#ctx0" brushRef="#br0" timeOffset="81284.39">9912 16127 1505 0,'-18'39'679'0,"6"-31"-319"16,9-6-163-16,0 1-16 16,12 2-90-16,5 1-38 0,10-1-32 15,0 0-4-15,5-1-7 16,-8-1-4-1,-1 0-4-15,19 8-1 0,2-5-73 16,-9-1-68-16,-16-4-169 16,-4 0 180-16</inkml:trace>
  <inkml:trace contextRef="#ctx0" brushRef="#br0" timeOffset="81459.92">10056 16099 1491 0,'-8'32'627'0,"7"3"-350"15,-7 1-64-15,6 4-72 0,-1-4-50 16,3 0-65-16,3 0-14 16,0-10-34-16,4 1-55 15,6-19-159-15,-4-10-55 16,12-9 160-16</inkml:trace>
  <inkml:trace contextRef="#ctx0" brushRef="#br0" timeOffset="81861.78">10304 16185 1397 0,'13'22'618'0,"-3"-1"-304"16,-1 0-23-16,0 7-50 15,-7-3-61-15,-5 3-72 16,-4 1-46-16,-5-8-40 16,2-5-7-16,2-8-16 15,4-5-23-15,0-9-33 16,3-1-8-16,1-12-4 16,3-2 18-16,6 1 26 15,-2-5 8-15,11 7 13 16,0-1 2-16,5 3 2 15,6 5 2-15,-9 1 13 16,2 6 11-16,-8 4 21 16,3 3 10-16,4 10 5 0,-3 0-3 15,2 8-11-15,-3-2-6 16,-4 9-12-16,-3 1-7 16,-9-1-7-16,-1 3-4 15,-2-9-48-15,0-2-42 16,2-9-134-16,0-3-95 15,8-12 188-15</inkml:trace>
  <inkml:trace contextRef="#ctx0" brushRef="#br0" timeOffset="82148.06">10779 15874 1381 0,'29'5'597'16,"5"5"-326"-16,2 4-79 15,1 3 11-15,-3 9-48 16,-1 1-26-16,3 9-27 16,1 3-11-16,-5 6-30 15,-5 2-10-15,-15 0-21 16,-8 0-6-16,-14-1-8 0,-4 1-18 15,-8-2-53-15,1-2-47 16,2-13-155-16,2-9-86 16,8-12 208-16</inkml:trace>
  <inkml:trace contextRef="#ctx0" brushRef="#br0" timeOffset="87584.82">30224 4122 508 0,'0'-1'302'0,"0"0"-17"0,0 0-23 16,0 0-58-16,0 0-19 16,0 0-38-16,1-4-20 15,-2 2-36-15,0 2-19 16,-24-8-34-16,-31 10-11 15,25 21-10-15,4 2-1 16,6 5-2-16,6 4-2 0,11-1-2 16,4 3-2-16,12-4-5 15,5-1-1-15,9-8-2 16,9-7 0-16,11-7 0 16,4-8 0-16,4-10 0 15,-6-6-2-15,-13-9 0 16,-5-1 2-16,-15 0 3 15,-8-2 6-15,-7 5 9 16,-5 0 4-16,-8-1 0 16,-1-1-3-16,-10 1-6 15,-7 0-3-15,-4 6-6 16,-2 7-3-16,2 5-9 16,5 9-7-16,6 1-32 15,10 1-43-15,9 3-130 16,5-5-126-16,11 3 212 15</inkml:trace>
  <inkml:trace contextRef="#ctx0" brushRef="#br0" timeOffset="87872.73">30780 3974 1274 0,'-18'0'523'0,"-7"5"-334"15,-1 6-13-15,-3 10-78 16,3 9-22-16,8 9-34 16,4 3-11-16,10 0-12 15,4-2-6-15,9-2-7 16,3-4-3-16,4-2-4 15,4-4-9-15,4-5-87 16,5-1-82-16,0-9 109 16</inkml:trace>
  <inkml:trace contextRef="#ctx0" brushRef="#br0" timeOffset="88461.59">30944 4205 1024 0,'-4'11'512'0,"3"6"-224"15,-1 3-49-15,-4 1-61 16,0 2-74-16,-4 0-26 0,3-2-39 16,8-3-13-1,-1-7-17-15,-2-4-4 0,5-6-5 16,-5-2-3-16,8-7-12 15,2-4-9-15,2-8-10 16,2-1 0-16,5-2 4 16,2-1 8-16,1 0 9 15,-1 6 5-15,-6 5 5 16,1 6 3-16,-4 11 14 16,0 1 9-16,0 10 14 15,-2 2 5-15,-1 2-1 16,-3 2 0-16,1-2 1 15,-3 0 2-15,-2-4-2 16,-2-2-4-16,-3-5-12 16,3-4-5-16,2-2-34 15,2-6-29-15,-2 3-41 16,0 0-10-16,8-12 16 0,9-5 22 16,27-27 36-16,-26 29 9 15,-3 7 9-15,2 2 1 16,-5 4 2-16,1 7 11 15,-3 2 27-15,-3 3 14 16,1 6 21-16,-4-3-3 16,2 5-13-16,-2-1-11 15,-4-5-18-15,-4 0-6 0,3-3-14 16,-5-4-37-16,6 0-95 16,4-3-68-16,-4-1-132 15,0-1 190-15</inkml:trace>
  <inkml:trace contextRef="#ctx0" brushRef="#br0" timeOffset="88633.49">31418 4262 929 0,'7'-3'460'0,"2"3"-155"15,0 1-32-15,6 0-93 16,-1 0-46-16,7 2-75 15,-2 0-21-15,2-1-29 16,4 1-2-16,-8-3-90 16,-2-1-89-16,-6-1 108 0</inkml:trace>
  <inkml:trace contextRef="#ctx0" brushRef="#br0" timeOffset="88864.9">31575 4150 1012 0,'-9'5'482'0,"3"12"-197"0,-3 3-32 0,-2 6-95 15,0 5-47-15,-3 2-64 16,5-1-15-16,-1-1-18 16,1-5-5-16,9-6-6 15,-2-6-3-15,4-9-17 16,3 0-30-16,4-6-89 15,-2-4-80-15,9-6-299 16,2-3 329-16</inkml:trace>
  <inkml:trace contextRef="#ctx0" brushRef="#br0" timeOffset="89228.63">31701 4243 493 0,'13'-4'334'0,"-2"8"33"16,-1 3-78-16,-1 4-42 15,-4 0-28-15,-5 3-50 0,-1 3-23 16,-9 0-51-16,-2 1-22 16,-1-2-31-16,2-1-11 15,3-7-14-15,4-1-5 16,2-7-15-16,2-1-9 16,5-6-21-16,4-1-12 15,9-8-7-15,2 1 2 16,8-3 17-16,-4 1 13 15,-2 4 15-15,-1 1 4 0,-9 6 1 16,2 5 2-16,-3 4 12 16,-4 5 6-16,-1 7 9 15,-1 4 8-15,2 5 1 16,-2 1 2-16,9 2-2 16,-4-4-5-16,-5-8-11 15,-1-3-4-15,-5-9-59 16,-2-3-51-16,-2-1-172 15,4 0-380-15,1 0 431 16</inkml:trace>
  <inkml:trace contextRef="#ctx0" brushRef="#br0" timeOffset="89499.45">32137 4082 772 0,'7'18'489'0,"-1"0"-2"16,-2 5-252-16,0 1-46 16,-2 1-65-16,1 4-27 15,0 3-32-15,-2 5-7 16,-2 5-20-16,-3-3-5 16,-6-1-16-16,-4-2-6 0,-7-6-38 15,-4-3-29-15,-6-7-63 16,3-3-46-16,-5-7-105 15,-1-2-123-15,-6 3 254 16</inkml:trace>
  <inkml:trace contextRef="#ctx0" brushRef="#br0" timeOffset="91668.59">24749 5825 482 0,'39'-19'313'15,"-44"9"32"-15,0 4-90 0,-4-2-19 16,-3 3-48-16,-1 0-60 16,-1 3-20-16,-5 4-37 15,2 3-13-15,-2 6-22 16,-1 4-10-16,3 8-12 16,2 5-5-16,8 12-4 15,6 4-1-15,11 0-2 16,0 0 0-16,12-13-1 15,4-7 0-15,3-9 1 16,9-7 1-16,2-6 1 16,0-4 0-16,-1-17 1 15,-9-1 1-15,-4-13 2 16,-7 1 2-16,-9 4 6 16,-6-1 5-16,-5 7 6 0,-7-1 2 15,-8-2-2-15,-3-1-4 16,-6 3-8-16,-4 1-4 15,4 8-6-15,5 7-3 16,-1 5-6-16,7 2-6 16,2 2-9-16,1 0-4 15,7 3-58-15,1 0-54 16,5 3-227-16,-2 3 227 16</inkml:trace>
  <inkml:trace contextRef="#ctx0" brushRef="#br0" timeOffset="92266.4">25221 5780 427 0,'41'-44'309'0,"-42"32"69"16,-5 2-109-16,-3 5-42 16,-3 3-56-16,-10 9-78 15,0 7-23-15,-1 8-31 16,2 6-4-16,8 6-6 16,6 3-6-16,7 2-8 15,2 1-4-15,5-3-7 16,-1-3-2-16,5-9-2 15,2 0 0-15,5-6 0 16,2-3-29-16,-1-4-115 16,0-4-104-16,-3-1 142 0</inkml:trace>
  <inkml:trace contextRef="#ctx0" brushRef="#br0" timeOffset="92862.56">25429 5845 1059 0,'4'1'472'0,"0"3"-243"16,1 1 16-16,-1 6-82 16,-2 5-35-16,-2 3-56 15,-2 7-25-15,1 3-28 16,-7 0-7-16,5-5-7 15,3-3-3-15,2-10 2 16,1-6 0-16,-4-5-1 16,0-2-8-16,0 1-21 15,1 0-8-15,0 0-8 16,3-14 4-16,6-10 13 16,14-26 7-16,-7 30 9 15,0 2 3-15,-2 8 5 16,0 0 0-16,3 10 11 0,-4 1 9 15,-5 6 15-15,1 2 7 16,-6 6 2-16,-1 2-3 16,-2-1-4-16,0 5-3 15,-2-5-11-15,2 1-3 16,0-6-11-16,4-4-5 16,-1-6-7-16,0-1-3 15,4-6-17-15,-1-2-9 0,4-2-8 16,3-6 1-16,3 1 15 15,1-1 11-15,1 4 10 16,-1 2 4-16,0 6 2 16,-2 0 0-16,-1 5 20 15,-1 5 12-15,-2 4 21 16,0 6 9-16,-3 6-2 16,0-2-6-16,-4 3-12 15,-3-4-7-15,-2-1-13 16,0-1-6-16,-1-5-59 15,-1-5-65-15,-1-5-175 16,-3 4 172-16</inkml:trace>
  <inkml:trace contextRef="#ctx0" brushRef="#br0" timeOffset="93080.36">25906 5976 765 0,'8'4'519'0,"5"2"0"16,4-4-291-16,6 1-20 15,4-1-119-15,0-3-23 16,5 4-38-16,-2 0-10 0,0 1-10 16,-2-2-3-16,-8 1-68 15,-6-2-74-15,-8-2 87 16</inkml:trace>
  <inkml:trace contextRef="#ctx0" brushRef="#br0" timeOffset="93301.36">26086 5866 1191 0,'0'7'524'0,"0"8"-270"16,2-4 0-16,-2 10-95 15,-1 2-32-15,-1-1-60 16,0 2-21-16,2-3-26 16,0-3-9-16,3-2-11 15,-2-2-32-15,4-5-72 0,-2-4-60 16,1 1-211-16,3-4 240 16</inkml:trace>
  <inkml:trace contextRef="#ctx0" brushRef="#br0" timeOffset="93719.67">26275 5940 803 0,'9'7'466'16,"1"2"-134"-16,-2 0-22 16,-5-2-50-16,-2 2-77 15,-1 0-31-15,-3 3-63 16,0 1-23-16,-4-3-32 15,-2 0-9-15,2-3-11 16,2-1-5-16,3-6-31 16,2-1-14-16,3-5-22 15,0-5-5-15,9 0 18 16,2-4 11-16,3 1 18 16,2 2 8-16,-3 0 7 15,2 4 1-15,-4 4 5 0,-1 2 8 16,2 3 22-1,-3 4 12-15,-4 3 17 0,3 2 0 16,1 4-5-16,-2-3-4 16,9 4-3-16,-6-4-5 15,-5 0-7-15,-5-2-3 16,-6-5-9-16,-1 7-2 16,-7-7-38-16,6 3-41 15,-2 0-123-15,3-7-82 16,8 0-225-16,2-10 295 15</inkml:trace>
  <inkml:trace contextRef="#ctx0" brushRef="#br0" timeOffset="94023.49">26683 5690 1143 0,'20'-2'516'0,"4"9"-260"15,3 3 3-15,1 10-84 16,-1 2-29-16,-2 7-33 16,-3 0-25-16,-1 2-19 15,-5-1-5-15,-6 0-13 16,-2-4 2-16,-6-2-8 16,1 2-5-16,-2-6-7 15,-3 2-7-15,-4 0-8 0,-7-3-6 16,3-2-19-16,-6 2-29 15,1-7-81 1,-6-1-57-16,-9-1-153 0,6-5-106 16,-6 7 274-16</inkml:trace>
  <inkml:trace contextRef="#ctx0" brushRef="#br0" timeOffset="100065.77">30147 9801 829 0,'-1'-1'401'15,"0"0"-190"-15,0 0-45 16,-6-4-9-16,-5-1-60 16,-28-3-16-16,30 20-22 0,-2 4-7 15,3 7-3-15,4 6-2 16,1 6 1-16,4-1-6 15,9-1-16-15,2-4-8 16,6-4-11-16,3-4-2 16,6-7-1-16,2-6 1 15,8-7 3-15,1-8-1 0,-2-7 1 16,-1-4 0-16,-11-6 3 16,-8 0 4-16,-8-3 5 15,-7 2 3-15,-11-3 0 16,-4 1-1-16,-10 2-5 15,-7-1-2-15,0 9-3 16,1 0-3-16,2 11-3 16,5 1-4-16,1 4-9 15,3 7-6-15,4 0-42 16,3 2-44-16,7 6-155 16,6-4 160-16</inkml:trace>
  <inkml:trace contextRef="#ctx0" brushRef="#br0" timeOffset="100528.15">30675 9661 875 0,'-7'-10'396'16,"2"4"-180"-16,-2 0-9 0,0 9-37 16,-2 1-30-16,-5 10-41 15,-4 3-17-15,-3 12-22 16,0 4-10-16,6 8-18 16,7 3-8-16,8 1-13 15,4 0-3-15,6-4-7 16,5-3-1-16,3-7-6 15,-1-5-31-15,7-8-82 16,0-8-67-16,6-7-310 16,3-3 323-16</inkml:trace>
  <inkml:trace contextRef="#ctx0" brushRef="#br0" timeOffset="101103.72">30902 9843 1096 0,'0'4'507'0,"-3"5"-256"16,3 4-47-16,0 5-23 15,-4 5-61-15,2 0-20 16,-4 1-38-16,4-2-13 16,-1-5-23-16,5-2-9 15,0-7-13-15,-1-3-4 0,2-5-7 16,1-4-5-16,-4 3-13 15,0 0-7-15,5-10-2 16,6-12 4-16,19-29 16 16,-14 28 8-16,2 3 5 15,-3 6 0-15,-1 7 3 16,1 3 3-16,-5 7 16 16,-2 3 8-16,-1 9 14 15,-4 2 5-15,-2 6-2 16,-1 3-1-16,0-2-4 15,-3 0-6-15,1-3-10 16,-1-3-7-16,1-5-11 16,2-3-4-16,3-7-11 15,2-2-14-15,5-6-29 16,3-2-7-16,2-5 2 16,4-3 8-16,-1 0 28 15,-1-2 10-15,-2 4 9 0,-1 3 3 16,-5 3 5-16,0 2 0 15,-2 4 10-15,-2 1 7 16,2 3 16-16,-1 2 5 16,0 5 2-16,-1 2-5 15,-3 2-15-15,0-1-7 16,0 2-13-16,-2 2-2 16,1-2-7-16,0 1-9 0,1-3-85 15,0-2-56-15,4-4-164 16,-2-5-131-16,1-5 288 15</inkml:trace>
  <inkml:trace contextRef="#ctx0" brushRef="#br0" timeOffset="101289.13">31302 10011 1002 0,'62'-8'464'0,"-50"8"-186"16,-5 0-56-16,9 0-48 15,1 0-47-15,6 0-64 16,-2-1-19-16,2 1-26 16,-2 0-9-16,-4-1-53 15,4 0-49-15,-11 0-137 16,-2-2-101-16,-3 2 203 0</inkml:trace>
  <inkml:trace contextRef="#ctx0" brushRef="#br0" timeOffset="101497.47">31525 9925 911 0,'-38'-32'431'15,"35"39"-149"-15,1 4-35 16,-6 8-30-16,6 2-33 0,-6 6-65 16,0 2-29-16,1 1-46 15,-5-1-15-15,4-4-18 16,2-6-6-16,5-7-51 15,4-4-45-15,5-6-113 16,4-2-65-16,0-9 164 16</inkml:trace>
  <inkml:trace contextRef="#ctx0" brushRef="#br0" timeOffset="101881.22">31699 9937 1024 0,'5'4'472'0,"-4"4"-199"16,-1 4-11-16,-5 4-42 0,-3 3-37 16,-5 5-66-1,-2 1-27-15,-1-1-48 0,1-5-14 16,6-7-16-16,5-4-4 16,3-8-14-16,1 0-6 15,4-7-21-15,4-2-16 16,4-6-21-16,3-1-3 15,4-3 15-15,2 2 17 16,4-1 28-16,-1 5 10 16,0 4 5-16,-2 5 5 0,-6 5 21 15,2 3 12-15,-7 7 18 16,0 3 7-16,-5 4-7 16,-3 2-5-16,1 2-4 15,-2-2-3-15,-1-1-10 16,-1-2-8-16,0-9-33 15,-5 2-42-15,-3-9-109 16,0 0-85-16,1-3 143 16</inkml:trace>
  <inkml:trace contextRef="#ctx0" brushRef="#br0" timeOffset="102145.16">32105 9840 1260 0,'11'11'534'0,"0"5"-340"15,-3 3-25-15,-4 4 1 16,-2 2-57-16,-2 3-18 16,0 3-31-16,1-1-10 0,-1-3-16 15,1-2-6-15,-4-1-15 16,0-1-6-16,-5-2-34 15,-3 0-33-15,-5-4-70 16,-3 6-47-16,-7 5-138 16,-3-1-139-16,2 15 292 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9562,'2'-3'4815,"-2"3"-4732,8-5 840,1 1-429,1 0 0,-1 1 0,1 0 0,0 0 0,0 1 0,13-1 0,62 0 501,-58 4-715,1 0-1,-1 2 0,47 10 1,-71-12-251,0 0-1,0 0 1,0 0 0,0 0-1,3 3 1,-5-4-21,-1 1-1,1-1 1,-1 0-1,1 1 1,-1-1 0,0 1-1,1-1 1,-1 0-1,0 1 1,1-1 0,-1 1-1,0-1 1,0 1-1,1-1 1,-1 1 0,0-1-1,0 1 1,0-1-1,0 1 1,0 0-1,0-1 1,0 1 0,0-1-1,0 1 1,0-1-1,0 1 1,0-1 0,0 1-1,0-1 1,0 1-1,-1 0 1,1-1-1,0 1 1,0-1 0,-1 1-1,-2 4 45,0-1 0,0 0 0,0 0 0,-1 0 0,-7 7 0,-24 16 201,17-14-91,11-7-87,3-3-4,0 0 0,0 0 0,0 1 0,-5 5 0,9-9-58,-1 1 1,0 0 0,1 0-1,-1 0 1,1 0 0,-1 0-1,1 0 1,-1 0 0,1 0-1,0 1 1,-1-1 0,1 0-1,0 0 1,0 0-1,0 0 1,0 0 0,0 1-1,0-1 1,0 0 0,0 0-1,0 0 1,1 0 0,-1 0-1,1 2 1,1 1 4,0-1 1,1 0-1,-1 0 0,1 0 1,-1 0-1,1 0 1,0-1-1,0 1 0,0-1 1,0 0-1,5 3 1,6 2 111,21 9-1,-27-13-54,7 3 161,-1 1 0,22 13 0,-32-17-135,0 0 0,1 1-1,-1-1 1,-1 1 0,1 0-1,0 0 1,-1 0 0,0 0-1,0 1 1,0-1-1,2 6 1,-4-9-78,-1 0 0,0 0 1,1 1-1,-1-1 0,0 0 0,0 0 0,0 0 1,0 0-1,0 0 0,0 0 0,0 0 0,0 0 1,0 1-1,0-1 0,-1 0 0,1 0 0,0 0 1,-1 0-1,1 0 0,-1 0 0,1 0 0,-1 0 0,1 0 1,-1 0-1,0-1 0,1 1 0,-1 0 0,0 0 1,0 0-1,0-1 0,0 1 0,0 0 0,-2 0 1,-2 2 15,-1 0 0,0 0 0,0-1 0,-10 2 1,12-2-29,-12 2-141,0 0 0,-18 1 0,27-4-287,1-1 0,-1 0 0,0 0-1,0 0 1,0-1 0,1 0 0,-12-3 0,7-2-1813,7-1 867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11034,'2'16'5039,"5"9"-2288,0 5-1277,-5-8-823,-1 1 1,-2 27-1,1 27-206,0-77-444,0 1-1,0-1 1,0 0 0,0 1 0,0-1 0,0 0-1,0 0 1,0 1 0,0-1 0,0 0 0,0 0 0,1 1-1,-1-1 1,0 0 0,0 0 0,0 1 0,0-1-1,0 0 1,0 0 0,1 0 0,-1 1 0,0-1-1,0 0 1,0 0 0,0 0 0,1 0 0,-1 1-1,0-1 1,0 0 0,1 0 0,-1 0 0,0 0-1,0 0 1,1 0 0,-1 0 0,1 1 0,-1-2 1,0 1 0,1 0 0,-1-1 0,1 1 0,-1 0 0,0-1 0,1 1 0,-1 0 0,0-1 1,1 1-1,-1 0 0,0-1 0,0 1 0,1-1 0,-1 1 0,0-1 0,0 1 0,0-1 0,1 1 0,-1-1 1,0 1-1,0-1 0,0 0 0,4-16-7,1 0-1,1 1 1,1-1 0,12-21-1,-15 30 5,1-1-1,0 1 1,0 1-1,1-1 1,0 1-1,1 0 1,-1 0-1,1 1 1,10-8-1,-13 12 45,0-1 0,0 1 0,1-1-1,-1 1 1,1 1 0,-1-1 0,1 1 0,0 0 0,-1 0-1,1 0 1,0 0 0,0 1 0,0 0 0,0 0 0,0 0 0,-1 1-1,1-1 1,6 3 0,-9-3 6,0 1 1,-1 0-1,1-1 1,0 1-1,-1 0 1,1 0-1,-1 0 0,1 0 1,-1 1-1,0-1 1,1 0-1,-1 0 0,0 1 1,0-1-1,0 1 1,0-1-1,0 1 1,0 0-1,0-1 0,0 1 1,-1 0-1,1-1 1,0 3-1,0 5 154,1-1-1,-2 0 1,1 16-1,-1-12-46,-2 31 227,1-30-361,0 0-1,3 25 0,-2-37-54,0-1 1,0 0-1,0 0 0,0 1 0,0-1 0,0 0 0,0 0 0,0 0 1,0 1-1,0-1 0,0 0 0,0 0 0,0 0 0,0 1 0,0-1 1,0 0-1,1 0 0,-1 0 0,0 1 0,0-1 0,0 0 1,0 0-1,0 0 0,1 0 0,-1 1 0,0-1 0,0 0 0,0 0 1,1 0-1,-1 0 0,0 0 0,0 0 0,0 0 0,1 0 0,-1 0 1,0 0-1,0 0 0,1 0 0,-1 0 0,0 0 0,0 0 1,0 0-1,1 0 0,-1 0 0,0 0 0,0 0 0,1 0 0,-1 0 1,0 0-1,0 0 0,0 0 0,1 0 0,-1 0 0,0-1 0,0 1 1,1 0-1,11-11-2207,-8 7 1505,16-13-2265,8-3 1343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30 10154,'-11'43'6147,"8"-26"-3817,-2 31-1,5-45-2187,0 1-1,0-1 1,0 0-1,1 0 1,-1 0-1,1 0 1,0 0-1,0 0 1,0 0-1,0 0 1,0 0-1,1-1 1,-1 1-1,1 0 1,0-1-1,0 1 1,0-1-1,3 4 1,-2-4-103,-1-1-1,0 1 1,1-1 0,-1 1 0,1-1-1,-1 0 1,1 0 0,0 0 0,0 0-1,-1-1 1,1 1 0,0-1 0,0 1-1,0-1 1,-1 0 0,1 0 0,0-1-1,0 1 1,0 0 0,4-2 0,3-1-14,0-1 1,0 0 0,0 0-1,0-1 1,-1-1-1,0 1 1,0-1 0,0-1-1,-1 0 1,0 0 0,0-1-1,9-11 1,-16 17-15,1 0 0,-1 1 0,0-1-1,0 0 1,0 0 0,0-1 0,0 1 0,0 0 0,0 0 0,-1 0 0,1-1-1,-1 1 1,0 0 0,0 0 0,0-1 0,0 1 0,0 0 0,0-1 0,0 1-1,-1 0 1,1 0 0,-2-3 0,1 2 4,-1 1 1,1-1-1,-1 1 1,0-1-1,1 1 1,-1 0-1,-1 0 0,1 0 1,0 0-1,0 0 1,-1 0-1,1 1 0,-1-1 1,1 1-1,-1-1 1,-3 0-1,-14-5-116,1 0 1,-1 1-1,1 1 0,-1 1 1,-31-2-1,50 6-17,-1 0 0,1 0 0,0 0 0,-1 0 0,1 0 0,-1 0 0,1 0 0,0 1 0,-1-1 0,1 0-1,0 1 1,0-1 0,-1 1 0,1-1 0,0 1 0,0 0 0,0-1 0,-1 1 0,1 0 0,0 0 0,0 0 0,0 0 0,1 0 0,-1 0 0,0 0 0,0 0 0,0 0 0,1 1 0,-1-1 0,1 0 0,-1 0 0,1 1 0,-1-1 0,1 0 0,0 1-1,-1-1 1,1 0 0,0 1 0,0-1 0,0 0 0,0 1 0,1 2 0,-1-4 3,0 1 0,0 0 0,0-1-1,1 1 1,-1 0 0,0-1 0,1 1 0,-1-1 0,0 1-1,1 0 1,-1-1 0,0 1 0,1-1 0,-1 1 0,1-1-1,-1 1 1,1-1 0,0 0 0,-1 1 0,1-1-1,0 1 1,32 12-1240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 11666,'5'3'4834,"-15"21"-2714,-3 16-552,-12 28-231,-4 14-489,8 6-616,6-2-104,23-14-88,12-8-56,17-15-104,11-16-136,7-21-600,-4-12-417,-6-18-1559,-21 0 1743</inkml:trace>
  <inkml:trace contextRef="#ctx0" brushRef="#br0" timeOffset="1">25 280 8466,'-18'4'4369,"13"-4"-232,3-4-1801,10 3 1209,-3-1-2777,34 1-280,56 5-304,-32 3-496,9 3-1344,8-4 1296,19 2-256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12435,'5'0'4985,"-2"2"-3201,1 9-104,10 18-183,5 47-473,-27-49-632,0-1-128,2-10-320,1-5-424,8-33-7082,-3 2 6018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6649,'2'-3'523,"0"0"-1,0 0 1,1 0-1,-1 0 1,1 1-1,-1-1 1,1 1-1,0-1 1,0 1-1,0 0 1,0 0-1,4-2 0,0 1 94,0 0-1,0 0 0,1 1 0,14-3 0,2 2 411,0 1 0,36 1 0,47 10 686,-92-8-1515,-1 1 0,1 1-1,-1 0 1,0 1 0,17 7-1,-28-10-161,0 1-1,1 0 1,-1 0 0,0 0-1,0 0 1,-1 1-1,1-1 1,0 1-1,-1-1 1,1 1-1,-1 0 1,0 0-1,0 0 1,0 0-1,0 0 1,-1 1-1,3 5 1,-2 2 29,1 0-1,-2 0 1,0-1 0,0 18 0,0-9 6,0 33 90,-10 36 90,8-81-223,0 0 1,-3 13-1,2-14-16,2-5-12,0-1 0,0 0 0,0 0 1,0 0-1,0 0 0,0 0 0,0 0 0,0 0 0,0 0 0,0 1 0,0-1 0,0 0 0,0 0 1,0 0-1,0 0 0,0 0 0,0 0 0,0 0 0,0 0 0,0 0 0,0 0 0,0 1 1,0-1-1,-1 0 0,1 0 0,0 0 0,0 0 0,0 0 0,0 0 0,0 0 0,0 0 0,0 0 1,0 0-1,0 0 0,0 0 0,-1 0 0,1 0 0,0 0 0,0 0 0,0 0 0,0 0 0,0 0 1,0 0-1,0 0 0,0 0 0,0 0 0,-1 0 0,1 0 0,0 0 0,0 0 0,0 0 1,0 0-1,0 0 0,0 0 0,0 0 0,0 0 0,0 0 0,-1 0 0,1 0 0,0 0 0,0 0 1,0 0-1,0 0 0,0-1 0,0 1 0,0 0 0,0 0 0,0 0 0,-4-7-93,3 4 38,0 1-1,1-1 1,0 1 0,-1-1 0,1 0-1,0 1 1,0-1 0,0-3-1,1-8-225,-2 3 56,2 0 1,-1 0 0,1 1 0,4-18 0,-3 22 169,0 0-1,0 0 1,1 0 0,-1 1 0,1-1-1,1 1 1,-1-1 0,1 1-1,6-7 1,-8 9 54,0 1 0,1 0 0,0-1 0,-1 1-1,1 0 1,0 1 0,0-1 0,0 0 0,0 1-1,5-2 1,-6 3 26,-1-1 1,0 1-1,0 0 0,0 0 0,1 0 0,-1 0 0,0 0 0,0 0 0,1 0 1,-1 1-1,0-1 0,0 0 0,0 1 0,0-1 0,1 1 0,-1-1 0,0 1 0,0-1 1,0 1-1,0 0 0,0-1 0,0 1 0,0 0 0,-1 0 0,1 0 0,0 0 1,0 0-1,-1 0 0,1 0 0,0 0 0,-1 0 0,1 0 0,-1 1 0,35 96 1673,-33-90-1640,1 0 0,0 0 0,0-1 0,0 1 1,1-1-1,8 11 0,-10-15-109,0-1 1,1 1 0,-1-1-1,1 0 1,-1 1-1,1-1 1,0 0 0,0-1-1,0 1 1,0 0-1,0-1 1,0 0-1,1 1 1,-1-1 0,0-1-1,1 1 1,6 0-1,28-1 1222,6-4-733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235 140 9306,'1'1'300,"0"-1"0,-1 1 0,1-1 0,0 1 0,0 0 0,0-1 0,-1 0 0,1 1 0,0-1 0,0 1 0,0-1 0,0 0 0,0 0 0,0 0 0,0 1 0,0-1 0,0 0 0,0 0 0,0 0 0,-1 0 0,1-1 0,2 1 0,-2-1-113,0 1 0,1-1 0,-1 0 0,0 0 0,0 0 0,0 0 0,0 1 0,0-1 0,-1 0 0,1 0 0,0-1 0,0 1 0,-1 0 0,2-2 0,0-2-17,-1 1-1,1-1 1,-1 1 0,0-1-1,0 0 1,0 0-1,-1 0 1,0-6 0,0 7-99,-1-1 0,0 0-1,0 1 1,0-1 0,0 1 0,-1-1 0,0 1 0,-3-6 0,4 8-54,0-1 0,-1 1 0,0 0 0,0-1 1,0 1-1,0 0 0,0 0 0,0 0 0,0 1 0,-1-1 0,1 0 0,0 1 1,-1 0-1,0-1 0,-2 0 0,0 1-12,1 0 0,-1 1-1,1-1 1,-1 1 0,0 0 0,1 0 0,-1 0 0,1 1-1,-1 0 1,0 0 0,1 0 0,-1 0 0,1 0 0,-7 5-1,-5 1-13,1 2-1,-21 15 1,25-16 1,1 0 0,-1 1 0,2 0 0,-15 17 0,21-23 5,1 0 0,0 1-1,-1-1 1,1 0 0,0 1-1,1 0 1,-1-1 0,1 1 0,-1 0-1,1 0 1,0 0 0,1 0 0,-1 0-1,1-1 1,-1 1 0,1 1-1,1-1 1,-1 0 0,2 7 0,-2-9 2,1 0 0,0 0 1,0 0-1,0 0 0,0 0 1,1 0-1,-1-1 0,0 1 0,1 0 1,-1-1-1,1 1 0,-1-1 1,1 0-1,0 1 0,0-1 1,-1 0-1,1 0 0,0 0 1,0 0-1,0 0 0,0-1 1,1 1-1,-1-1 0,0 1 1,3-1-1,2 1 2,0-1 0,0 0-1,0 0 1,0 0 0,0-1 0,10-3 0,64-20 64,-42 11 62,-36 12-89,-1 0 0,1 1 1,-1-1-1,1 1 1,-1-1-1,1 1 0,0 0 1,-1 0-1,1 0 1,-1 1-1,1-1 1,-1 0-1,1 1 0,2 1 1,-2-1 34,0 1 0,-1-1-1,1 1 1,-1 0 0,1 0 0,-1 0 0,0 0 0,0 0 0,0 0 0,0 1 0,2 2 0,4 7 302,-1 0 1,0 1-1,-1 0 1,8 22-1,-9-27-87,-2-6-1098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8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262 102 9370,'-4'-8'5178,"2"-8"-3203,0 0-776,0 5-430,-6-21 0,8 31-720,-1 0-1,1 0 1,-1 0-1,0 0 1,1 0-1,-1 0 1,0 0-1,1 0 1,-1 0 0,0 0-1,0 1 1,0-1-1,0 0 1,0 0-1,0 1 1,0-1-1,0 1 1,0-1-1,0 1 1,0-1 0,0 1-1,0 0 1,-1-1-1,1 1 1,0 0-1,0 0 1,0 0-1,-1 0 1,1 0-1,0 0 1,0 0 0,0 0-1,-2 1 1,-3-1 74,-7 2 12,0 0 0,-1 1 0,1 0 0,1 1 1,-19 8-1,14-6-69,6-2-26,0 1 0,1 0 0,-14 8 0,22-11-35,-1-1 0,1 1 0,-1 0 0,1 0 1,0 0-1,0 0 0,0 0 0,0 0 0,0 1 0,1-1 0,-1 1 1,0-1-1,1 1 0,0 0 0,0-1 0,0 1 0,0 0 1,-1 4-1,2 0-1,0-1 0,0 1 1,0 0-1,1-1 0,0 1 0,0 0 1,1-1-1,0 1 0,0-1 0,0 0 1,1 0-1,0 0 0,4 7 0,-2-5 15,0-1 0,1 0-1,0 0 1,0-1 0,1 1 0,-1-1-1,1-1 1,1 1 0,9 5-1,20 7 204,-27-14-67,-1 0 0,0 1 0,-1-1 0,1 2 0,-1-1 0,11 11 0,-18-15-118,0 0-1,0 0 0,0 0 0,0 1 0,0-1 0,-1 0 0,1 0 0,0 1 1,-1-1-1,1 0 0,-1 1 0,0-1 0,1 0 0,-1 1 0,0-1 0,0 1 1,0-1-1,0 2 0,0 0 1,-1-1 0,1 0 0,-1 0-1,0 1 1,1-1 0,-1 0 0,0 0 0,-1 0 0,1 0 0,-2 2 0,-2 3 25,-1-1 1,0 0-1,0 0 0,-13 8 1,16-12-121,0 0 0,0 0 0,0 0 1,0 0-1,0 0 0,-1-1 0,1 0 1,-1 1-1,1-1 0,-1-1 0,1 1 1,-7 0-1,9-1-5,1 0 1,-1 0-1,0 0 1,0 0-1,1 0 1,-1 0-1,0 0 1,0 0 0,1 0-1,-1 0 1,0-1-1,1 1 1,-1 0-1,0 0 1,1-1-1,-1 1 1,0 0-1,1-1 1,-1 1-1,1-1 1,-1 1-1,1-1 1,-1 1-1,1-1 1,-1 0-1,1 1 1,-1-1-1,1 1 1,0-1-1,-1 0 1,1 1-1,0-2 1,0 0-144,0 0 1,0 1-1,0-1 0,0 0 1,1 1-1,-1-1 0,0 1 0,1-1 1,0 1-1,-1-1 0,1 1 1,0-1-1,0 1 0,0-1 1,0 1-1,1-2 0,4-3-815,0 0 0,9-7 0,21-14-778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7522,'19'3'3760,"-1"5"-1063,-4-1-224,-2 6-473,-3 3-216,-9 5-487,-1 4-305,-11-4-480,3-1-376,-3-14-840,4-3-376,4-9-753,-1-12-287,3-4-585,2-6-464,-5-2 2049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6185,'17'-5'4539,"-14"4"-4180,-1 0 1,1 0-1,-1 0 0,1 1 1,0-1-1,0 1 0,-1 0 0,5 0 1,20 3 897,-1 2 0,1 1 0,33 12 1,-50-15-891,-1 0 0,0 1 0,-1 0 1,1 1-1,8 6 0,-12-8-196,-1 0-1,0 1 0,0 0 0,0 0 1,-1 0-1,0 1 0,1-1 1,-1 1-1,-1-1 0,5 10 1,1 11 73,-1 0 0,-1 0 1,5 45-1,-11-62-235,0-8-11,0 0 0,0 1-1,0-1 1,0 1 0,0-1 0,0 1-1,0-1 1,0 0 0,0 1 0,0-1-1,0 1 1,0-1 0,0 1 0,0-1-1,1 0 1,-1 1 0,0-1 0,0 0-1,0 1 1,1-1 0,-1 1 0,0-1 0,1 0-1,-1 0 1,1 1 0,3-7-319,-2 1 175,17-29-537,4-7 120,1 1 304,-16 25 261,20-27-1,-28 42 9,0 0 0,0-1-1,1 1 1,-1 0-1,0-1 1,0 1-1,0 0 1,1 0 0,-1-1-1,0 1 1,0 0-1,1 0 1,-1 0 0,0-1-1,1 1 1,-1 0-1,0 0 1,0 0-1,1 0 1,-1 0 0,0 0-1,1 0 1,-1 0-1,0-1 1,1 1 0,-1 0-1,0 0 1,1 0-1,-1 1 1,0-1-1,1 0 1,-1 0 0,0 0-1,1 0 1,-1 0-1,0 0 1,1 0 0,-1 1-1,0-1 1,1 0-1,-1 0 1,0 0-1,0 1 1,1-1 0,-1 0-1,0 0 1,0 1-1,0-1 1,1 0 0,-1 0-1,0 1 1,1 0 37,0 1 0,-1-1 0,1 1 0,-1-1 1,1 1-1,-1 0 0,1-1 0,-1 3 0,0 8 169,-1 1 0,-1-1 0,-3 14-1,-1 5-18,6-27-197,-2 8 31,0 21 0,2-29-137,0-1 1,0 1 0,1-1 0,-1 0 0,1 1 0,0-1 0,0 0 0,0 1 0,1-1 0,2 6 0,-3-8 7,0 0 0,-1 0 0,1 0 0,0 0 0,0-1 1,-1 1-1,1 0 0,0 0 0,0 0 0,0-1 0,0 1 0,0-1 1,0 1-1,0-1 0,0 1 0,1-1 0,1 1 0,-1-1-114,1 0 0,-1 0 0,1 0-1,-1 0 1,1 0 0,-1-1-1,5-1 1,30-10-1004</inkml:trace>
  <inkml:trace contextRef="#ctx0" brushRef="#br0" timeOffset="1">768 0 8858,'10'19'4409,"-10"2"-720,0 8-1489,-10 21-263,-4 2-449,-2 10-824,1 0-160,9-3-232,6-1-136,6-18-472,9-4-344,4-28-912,3-8-697,6-16 1425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44:10.22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3304 10877 194 0,'4'1'148'15,"-1"0"-6"-15,4 0 35 16,-2 0 22-16,-1-1-20 0,0 0-8 15,-1 0-8-15,-1 0-1 16,4-1-17-16,-3 0-14 16,-3 0-33-16,0 0-13 15,0-2-16-15,2-11-5 16,-2 1-6-16,-12-29-3 16,-2 32-10-16,-4-1-5 15,0 4-14-15,0 6-6 0,3 2-9 16,1 4-5-16,-2 6-6 15,3 1-4-15,1 9-1 16,2 3 0-16,6 6 2 16,4 2 3-16,4 2 3 15,7-3-1-15,6-2 1 16,0-5-4-16,7-11-2 16,3-1-1-16,3-11 2 15,0-6 2-15,-1-10 2 16,2-3 1-16,-9-11 1 15,2 0-2-15,-5-9 2 16,-12-5-1-16,2-1 3 16,-2 0 1-16,-7 4 2 15,3 8 1-15,-3 7 3 0,-1 6 1 16,-3 10 0 0,-2-4 0-16,0 7-4 0,-1-2 11 15,7 6 7-15,1 6 3 16,-1 5 8-16,2 3-6 15,-3 1-4-15,-3 3-1 16,4 2-3-16,0 9-4 16,3 11-1-16,3 6-2 15,1 5-7-15,-5-1-3 0,7-8-3 16,-4-4-2 0,-2-12-2-16,12-7-3 0,-12-10-50 15,7-5-50-15,5-4-167 16,-8-9-122-16,16-1 239 15</inkml:trace>
  <inkml:trace contextRef="#ctx0" brushRef="#br0" timeOffset="196.45">3652 10906 996 0,'-4'7'464'0,"10"5"-134"16,1 1-96-16,2 4-1 15,0 3-53-15,0-1-81 16,-3-1-35-16,0-1-45 16,0-2-4-16,-2-2-6 15,0-2-52-15,-1-3-139 0,-1-5-97 16,1-4-378-16,-2-5 414 16</inkml:trace>
  <inkml:trace contextRef="#ctx0" brushRef="#br0" timeOffset="383.8">3667 10850 755 0,'-6'-14'405'16,"6"6"-69"-16,5 5-88 15,0 1-45-15,4 1-42 0,1 0-56 16,-1-1-26-16,2 2-43 16,0 2-38-16,4 4-194 15,1 0-177-15,5 2 223 16</inkml:trace>
  <inkml:trace contextRef="#ctx0" brushRef="#br0" timeOffset="628.59">3916 10947 950 0,'10'22'459'0,"-3"3"-159"16,-4 1-10-16,-2-4-75 15,0-2-36-15,-1-9-74 16,1-3-31-16,-2-8-37 0,-1 0-10 15,2 0-9-15,0-1-3 16,0 0-6-16,0 0 0 16,1-22-2-16,4-28-3 15,3 23-3-15,-4 2-1 16,1 0-5-16,5 2-4 16,0 4-42-16,-2 2-41 15,1 6-100-15,-3 6-76 16,4 8 166-16</inkml:trace>
  <inkml:trace contextRef="#ctx0" brushRef="#br0" timeOffset="1395.76">4162 11056 777 0,'0'3'452'16,"1"-3"-82"-16,1-4-166 15,-2 3-20-15,0 0-103 16,4-18-32-16,13-38-34 16,-11 29-5-16,-1 3 5 15,-2 4 8-15,-4 6 19 16,-4 4 9-16,-4 5 15 16,-3 4-3-16,-1 9-14 0,-2 2-9 15,5 8-22-15,4 4-9 16,6 2-10-16,6 4-4 15,7-1-5-15,2-5-1 16,8-3-1-16,3-5 0 16,8-6 1-16,5 2 2 15,12-11-49-15,2-1-42 16,-7-12-98-16,0-4-33 0,-16-4 31 16,-7-6 46-16,-13 4 106 15,-7 3 45-15,-4 6 97 16,-13 2 37-16,3 8 54 15,-6-1 16-15,2 7-34 16,4 3-14-16,0 5-27 16,2 3-14-16,0 6-35 15,4 1-19-15,6 4-36 16,2 0-12-16,10-3-11 16,2-3-5-16,-2-8-1 15,6-4 1-15,2-5 2 16,-3-5 1-16,4-3 1 15,0-3 0-15,-8-2 2 16,-2 0 0-16,-3 2 3 16,-6 0 2-16,-2 1 3 15,-1 3 3-15,-3 1 4 0,0 3 3 16,1 2 2-16,-2 0-1 16,3 2-6-16,0 0-2 15,0 0-6-15,0 0-3 16,0 0-2-16,0 0-1 15,0 0-2-15,0 0-2 16,-1 0-2-16,1 0-3 16,0 0-2-16,1 0 1 0,0 0 1 15,0 0 4-15,0 0 5 16,0 0 1 0,0 0 2-16,0 0 1 0,0 0 1 15,0 0-1-15,0 0-2 16,0 0 1-16,0 0-79 15,0 0-54-15,0 0-152 16,0 0-127-16,1 4 263 16</inkml:trace>
  <inkml:trace contextRef="#ctx0" brushRef="#br0" timeOffset="1757.38">4625 10848 896 0,'-42'-44'476'0,"40"42"-61"0,-4-2-102 16,1 2-36-16,-1 2-52 15,-6 4-87-15,-2 5-34 16,0 5-45-16,1 2-17 0,1 5-24 15,1 0-9-15,2 2-9 16,5 0-3-16,9 2-2 16,-1 0-1-16,9-3 1 15,3-3 1-15,1-5-1 16,5-3 0-16,2-4-3 16,-1-4-1-1,-3-9-76-15,6 1-66 0,-4-9-186 16,-2 0 198-16</inkml:trace>
  <inkml:trace contextRef="#ctx0" brushRef="#br0" timeOffset="1997.09">4752 10718 1210 0,'-1'-4'570'0,"0"0"-263"16,3 6-74-16,-2-2-15 15,0 14-81-15,0 14-32 16,2 50-47-16,-1-31-16 16,7 0-21-16,3-8-10 15,7-6-17-15,1-8-7 0,5-16-98 16,-1-6-74-16,0-12 115 15</inkml:trace>
  <inkml:trace contextRef="#ctx0" brushRef="#br0" timeOffset="2189.32">4723 10834 1148 0,'-3'0'568'16,"3"1"-180"-16,7 0-177 15,-7-1-10-15,4 0-75 16,18-1-34-16,35-2-54 16,-25-1-18-16,8-3-98 15,1-1-92-15,-3-1-483 16,7 5 428-16</inkml:trace>
  <inkml:trace contextRef="#ctx0" brushRef="#br0" timeOffset="2869.91">5138 10920 1228 0,'-4'6'506'15,"8"-6"-253"-15,2 0-76 16,3-3-15-16,-1-5-44 16,1-4-73-16,-2-2-18 0,-4-1-6 15,-2 0 0-15,-3 4 2 16,-5 1-1-16,-5 4-2 15,0 2-1-15,-4 4-9 16,2 6-3-16,0 8-7 16,2 0-5-16,8 5-4 15,-4-1-4-15,9 2-2 16,7 3-1-16,6-1-2 16,10-2 1-16,7-11 1 15,3-4 1-15,9-6 6 16,5-4 2-16,7-6 2 15,3-2 1-15,-10-5 0 16,-10 0-5-16,-15 1 0 16,-4-1-1-16,-18 4 8 0,-1 1 9 15,-2 5 11-15,-17 2 4 16,7 8 17-16,-5 8 9 16,-3 7 21-16,7 4 5 15,4 1-12-15,7-1-11 16,1-2-29-16,4-3-8 15,0-6-12-15,-1-4-2 16,5-3-1-16,0-2 0 0,-1-2 0 16,2-5 1-16,1-6-1 15,-4-7-7-15,3-7-21 16,-1-5-6-16,-2-4-18 16,-4-2 3-16,-2 5 20 15,3 7 7-15,-3 12 21 16,4 8 4-16,-1 6 9 15,-4 6 13-15,0 14 26 16,2 7 12-16,0 14 12 16,0 2-2-16,4-1-15 15,4-2-8-15,6-9-19 16,5-6-11-16,8-11-48 16,-4-9-49-16,12-6-154 15,1-9 16-15,5-7 110 16</inkml:trace>
  <inkml:trace contextRef="#ctx0" brushRef="#br0" timeOffset="3445.19">6517 10958 1013 0,'3'0'434'0,"-3"-1"-202"15,2-4-20-15,-2 4 7 16,0 0-38-16,4-10-56 16,2-9-21-16,5-30-30 15,-16 25-11-15,-4 4-20 16,-5 3-8-16,-1 6-13 16,1 4-4-16,-4 9-9 15,2 4-5-15,0 14-5 0,1 5-2 16,1 3 2-16,2 1 1 15,6-2-1-15,4-3 1 16,4-3-5-16,5-3-2 16,7-7-1-16,0-4 1 15,-1-6 4-15,1-5 3 16,-1-5 2-16,2-3 0 16,-1-3 0-16,3-1-1 0,-5 7 1 15,-1 3-2-15,-4 7 9 16,-4 2 6-16,-1 10 16 15,-2 3 10-15,4 6 1 16,1 0-5-16,2-5-19 16,0-4-13-16,4-5-55 15,2-4-54-15,6-8-172 16,4-6 121-16,6-11 58 16</inkml:trace>
  <inkml:trace contextRef="#ctx0" brushRef="#br0" timeOffset="4135.66">6963 10809 1442 0,'-13'-6'672'16,"4"4"-329"-16,-10 2-102 0,4 0-36 16,-9 7-95-16,0-1-30 15,4 7-44-15,-1 3-13 16,13 5-15-16,6 1-8 15,8 4-9-15,9-2-4 16,7-3 0-16,1-3 0 16,10-7 2-16,-7-5-2 15,1-9-34-15,8-3-22 0,-12-9-56 16,6-3-25-16,-6-3-1 16,-7 0 18-16,-3 2 61 15,-7 1 29-15,-5 3 43 16,-1 4 11-16,-4 4 45 15,1 1 21-15,1 7 28 16,-2 3 10-16,1 9-15 16,-4 6-9-16,1 4-16 15,4 2-12-15,2 3-27 16,0-5-13-16,8-5-22 16,3-3-2-16,3-9-6 15,5-5-1-15,3-6-11 16,1-9-24-16,0-5-41 15,-1-3-14-15,-7 1-3 0,-5 2 25 16,-4 5 44-16,1 3 18 16,-5 6 17-16,-1 0 6 15,-1 8 7-15,0-3 12 16,-1 0 21-16,0 13 14 16,-1 15 17-16,-4 36-1 15,6-22-9-15,0 0-10 16,4 2-17-16,-1-2-5 0,2-1-3 15,1-1 2-15,-5-4 2 16,-2-4 0-16,-9-8-2 16,-4-2-3-16,-14-7-6 15,-4-3-6-15,-4-9-16 16,-5-3-20-16,10-13-73 16,12-5-38-16,3-9-95 15,15-6-54-15,9-5-98 16,6-2 222-16</inkml:trace>
  <inkml:trace contextRef="#ctx0" brushRef="#br0" timeOffset="4475.96">7517 10879 1038 0,'-8'-6'526'16,"7"3"-91"-16,2-2-128 16,-7-1-46-16,2 0-43 15,-4-1-95-15,1 2-30 0,1-1-46 16,-4 4-16-16,5 5-21 15,-8 6-6-15,3 11-7 16,-4 0-3-16,2 9-5 16,7-1-3-16,7-2-4 15,10 0-2-15,5-9-3 16,3-2 1 0,-1-11 1-16,2-6-1 0,5-9-103 15,6-6-81-15,5-8 126 16</inkml:trace>
  <inkml:trace contextRef="#ctx0" brushRef="#br0" timeOffset="4678.18">7769 10648 1410 0,'-8'16'611'0,"-3"13"-331"15,1 4-28-15,0 8-93 0,3 6-52 16,5-2-66-16,2-4-15 15,7-10-15-15,1-7-8 16,4-7-10-16,0-6-2 16,-1-7-87-16,-3-4-65 0,-2-6-210 15,0-6 217 1</inkml:trace>
  <inkml:trace contextRef="#ctx0" brushRef="#br0" timeOffset="4846.83">7843 10916 1102 0,'33'12'520'0,"-31"8"-162"16,-1 2-97-16,7-3-67 15,0-3-57-15,-2-7-95 16,5-3-26-16,-8-6-96 16,-2-2-80-16,-1-11-310 15,0-5 293-15</inkml:trace>
  <inkml:trace contextRef="#ctx0" brushRef="#br0" timeOffset="5009.21">7855 10774 1230 0,'8'2'525'0,"-2"2"-318"0,2 2-26 16,1-1-95-16,4 0-70 15,2-2-171-15,5 0-120 16,11 4 160-16</inkml:trace>
  <inkml:trace contextRef="#ctx0" brushRef="#br0" timeOffset="5235.8">8241 10842 769 0,'7'-3'436'0,"-7"1"-65"15,-6 0-17-15,-6-1-47 16,-5-2-57-16,-5 3-74 15,0 2-23-15,-1 6-47 16,2 4-19-16,9 4-28 16,1 1-10-16,6 4-20 15,2 0-10-15,6 3-15 16,6 2-5-16,9-1-9 16,7 0 0-16,6-7 0 15,4-5 0-15,10-7-58 16,3-5-85-16,8-9 99 15</inkml:trace>
  <inkml:trace contextRef="#ctx0" brushRef="#br0" timeOffset="6090.67">9120 11000 661 0,'-3'12'339'0,"3"-6"-102"16,0-2-24-16,0-4-41 16,0-1-20-16,0 0-15 15,0 0-2-15,13-8-22 16,33-30-18-16,-27 15-36 0,0-3-18 16,-3-1-20-16,-3 1-3 15,-6 0 3-15,-5 4 2 16,-9 6 7-16,-6 3 0 15,-9 5-4-15,-3 7-3 16,-2 4-11-16,2 5-4 16,5 9-6-16,7 0-3 15,11 12-3-15,2 2 0 0,13 14 4 16,5 3 1-16,6 6 4 16,4 4 4-16,0-7 6 15,-1-3 4-15,-1-6 6 16,-1-6-1-16,-6-5-1 15,-3-2-2-15,-9-10 5 16,-6 0 6-16,-10-7 2 16,-6-3-4-16,-7-3-30 15,-6-5-36-15,4-9-118 16,3-7-101-16,6-19 155 16</inkml:trace>
  <inkml:trace contextRef="#ctx0" brushRef="#br0" timeOffset="6394.56">9438 10805 1249 0,'12'6'539'16,"-1"9"-297"-16,1 5-4 16,-3 4-79-16,-5 5-47 15,0-2-67-15,3-3-17 16,-3-4-14-16,4-4-4 15,4-6-2-15,-8-3 2 16,-3-7 17-16,-3 0 4 0,-6-5 4 16,-3-5-1-16,1-7-19 15,2-4-7-15,2-6-11 16,6-1-5-16,3 0-10 16,-1-2-2-16,14 4-5 15,-5 4-15-15,7 10-86 16,6 5-57-16,-4 7-147 15,4 6-299-15,2 8 427 16</inkml:trace>
  <inkml:trace contextRef="#ctx0" brushRef="#br0" timeOffset="6777.17">9840 10861 549 0,'19'1'338'0,"-10"3"20"15,-2-4-35-15,-5-2-14 16,-3-4-38-16,-3-5-84 0,-6-2-47 15,-4-3-64-15,-2-1-20 16,-2 3-19-16,-2 3-4 16,6 7-9-16,1 4-4 15,1 8-8-15,0 9-2 16,1 7-1-16,3 3-2 16,5 2 0-16,3-5-1 15,6-8-5-15,4-4-1 0,5-9 0 16,3-3 0-1,4-4 3-15,4-5-1 0,5-4-2 16,4 0 0-16,-10-1 1 16,1 3 0-16,-16 3 2 15,-2 1-1-15,0 4 2 16,-5 2 1-16,2 2 6 16,-3 6 1-16,-2 3 0 15,-3 1-3-15,1 1-64 16,-4-2-68-16,7-5-171 15,1-4-103-15,7-2 239 16</inkml:trace>
  <inkml:trace contextRef="#ctx0" brushRef="#br0" timeOffset="6969.07">10022 10855 854 0,'11'-19'524'0,"-10"34"-51"16,1 11-168-16,-4 5-22 15,3 10-95-15,0 3-47 16,0 3-59-16,1-2-23 16,5-6-30-16,0-3-11 15,3-5-13-15,2-8-5 16,-2-6-76-16,-2-7-59 0,-2-12-153 16,0-5-104-16,-7-12 246 15</inkml:trace>
  <inkml:trace contextRef="#ctx0" brushRef="#br0" timeOffset="7199.2">9977 10755 1005 0,'7'-14'479'0,"12"16"-158"16,-8 2-78-16,12 7-31 16,4 1-31-16,3 3-32 15,6-2-17-15,-6 0-34 16,-3 1-14-16,-9-1-36 15,-5 2-14-15,-9-1-10 16,-4 0-1-16,-14 2 0 16,-5 2-5-16,-5-4-30 15,-1-1-22-15,1-8-56 0,4-6-41 16,-1-8-108-16,7-6-83 16,6-13 202-16</inkml:trace>
  <inkml:trace contextRef="#ctx0" brushRef="#br0" timeOffset="7545.04">10208 10590 1049 0,'23'0'474'0,"0"10"-199"15,-1 8 3-15,-4 7-40 16,-2 6-22-16,-6 7-60 16,-3 3-30-16,-2 4-49 15,2-1-24-15,1-13-31 16,-3-7-10-16,-1-10-6 15,-4-7-2-15,0-3-4 16,2-4-2-16,2-3-4 16,-4 2 0-16,0 0 0 15,2-3 1-15,2-17 2 16,38-25 1-16,-30 30 2 16,5 1 0-16,-6 9 1 15,0 4 2-15,-5 4 8 16,1 8 9-16,-1 9 20 15,-4 4 4-15,-2 6-1 16,-6-2-8-16,0-3-28 0,8-5-13 16,2-7-109-16,7-6-77 15,9-9 116-15</inkml:trace>
  <inkml:trace contextRef="#ctx0" brushRef="#br0" timeOffset="8008.03">10708 10802 1063 0,'19'-32'581'16,"-19"29"-152"-16,0 1-113 16,-2-4-28-16,1 5-98 15,-1 0-52-15,1 0-62 16,-4-1-19-16,-12-2-29 0,-24-2-12 16,28 15-11-16,0 1-4 15,7 6-5-15,3 1-1 16,4 3 1-16,8 7 0 15,3-5 2-15,2-2 2 16,3-2 3-16,2-3 4 16,2-2 8-16,-4 1 4 15,-2-5 8-15,-6-1 7 16,-7-2 10-16,-2-3 6 16,-8 2-3-16,-4 1-6 15,-6-4-22-15,0-2-34 0,0-4-104 16,3-4-74-16,5-2-168 15,3-1 213-15</inkml:trace>
  <inkml:trace contextRef="#ctx0" brushRef="#br0" timeOffset="8218.84">11393 10712 1476 0,'3'0'629'0,"-3"0"-354"16,0 3-15-16,-1-3-67 16,0 0-75-16,0 0-185 0,-1 0-116 15,1 0 114-15</inkml:trace>
  <inkml:trace contextRef="#ctx0" brushRef="#br0" timeOffset="8392.34">11395 10907 1380 0,'11'11'601'0,"-7"-3"-354"0,2-4-12 0,0-2-98 15,-4-2-71-15,4-2-191 16,1 0 93-16</inkml:trace>
  <inkml:trace contextRef="#ctx0" brushRef="#br0" timeOffset="8907.11">12004 10731 1373 0,'-4'-1'508'16,"2"1"-297"-16,1 0-36 0,1 0 10 16,3 5-11-16,8 24-100 15,6 23-30-15,-15-27-25 16,-1-5-5-16,4-8-6 16,-5-3-2-16,0-6-1 15,0-3-1-15,0-1-4 16,0 0-4-16,0 0-16 0,1-3-6 15,10-18-1-15,20-27 3 16,-11 26 12-16,-1 1 5 16,7 5 3-16,-2 5 2 15,-1 10 11-15,0 3 12 16,-5 9 32-16,-1 3 26 16,-7 11 30-16,-4 5 6 15,-4 2-13-15,-3-1-23 0,-2-8-38 16,0-7-17-16,1-8-104 15,2-5-87-15,3-4-175 16,-3 1 194-16</inkml:trace>
  <inkml:trace contextRef="#ctx0" brushRef="#br0" timeOffset="9368.6">12539 10803 873 0,'-59'-21'394'0,"57"21"-60"15,3-1-113-15,-1 2 6 16,-1-1-8-16,0 0-71 16,-2 5-23-16,-3 18-29 15,-1 31-17-15,10-34-44 0,2-4-17 16,4-9-15-16,6-1-2 16,6-10 1-16,1-5 1 15,1-11 1-15,-4-4 1 16,-2-4 0-16,-3 1 0 15,-10 3 5-15,-3 2 1 16,-6 6 7-16,-6 1 1 16,-4 8-3-16,-4 5-2 15,0 4-12-15,3 9-3 16,0 1-56-16,2 1-63 16,10 3-166-16,3 1 174 0</inkml:trace>
  <inkml:trace contextRef="#ctx0" brushRef="#br0" timeOffset="10014.21">13359 10878 1039 0,'39'-35'519'16,"-31"26"-168"-16,-5 0-134 15,-3-5 7-15,-5 2-94 0,-7-2-48 16,-1-2-41-16,-3 3-10 16,-4 0-8-16,-3 2-3 15,1 7-15-15,0 6-5 16,4 13-5-16,3 3-5 16,3 11-1-16,4 2 0 15,8-3 6-15,4 1 1 16,5-10 1-16,6-6 1 15,3-8 0-15,2-4 2 16,2-4 4-16,1-5 4 16,0-10-1-16,-5-6-2 0,7-9-4 15,-8-3-1-15,2-2 1 16,-8 13 2 0,1 0 3-16,2-15 1 0,-2-1 3 15,-11 11 4-15,-1 24 6 16,-8 4 2-16,1 14 1 15,-1 4 0-15,1 15-2 16,1 2 4-16,3 5 8 16,3 6 0-16,2-2-3 15,4 1-8-15,3-8-15 16,-2-6-5-16,7-11-23 16,0-5-38-16,7-7-108 15,4-6-85-15,-4-6-237 16,2-3 300-16</inkml:trace>
  <inkml:trace contextRef="#ctx0" brushRef="#br0" timeOffset="10160.28">13712 10822 1094 0,'4'8'511'16,"-2"3"-205"-16,3 3-26 0,-3 1-78 16,1-2-63-1,0-1-91-15,2-2-20 0,-2-3-20 16,0-3-4-16,1-2-10 15,-2-2-33-15,-2-1-110 16,0 0-87-16,0-1-394 16,1-17 405-16</inkml:trace>
  <inkml:trace contextRef="#ctx0" brushRef="#br0" timeOffset="10313.64">13712 10576 761 0,'3'7'450'15,"3"3"-5"-15,2 2-275 16,0 3-17-16,-1 2-76 16,1-4-35-16,3-1-44 15,1-1-47-15,1-1-149 16,5 2-144-16,3-4 202 0</inkml:trace>
  <inkml:trace contextRef="#ctx0" brushRef="#br0" timeOffset="10562.79">13937 10765 489 0,'7'14'352'0,"4"4"4"16,-6-3-79-16,6 3-12 16,-8-7-24-16,0-3-9 15,-6-3-17-15,-1-3-20 16,-3 0-48-16,4-1-23 16,0-1-49-16,2-1-18 0,0 0-37 15,0 0-19-15,1-20-15 16,7-29-3-16,-2 24 0 15,2 6 0-15,4 5-44 16,-1 2-49-16,5 6-171 16,1-4-103-16,11 9 232 15</inkml:trace>
  <inkml:trace contextRef="#ctx0" brushRef="#br0" timeOffset="10894.96">14095 10885 1156 0,'2'0'509'0,"6"0"-275"16,1-6-77-16,5-4 4 16,2-5-81-16,0-5-35 15,7-3-30-15,0-4-5 16,0 0-3-16,-3 4 0 15,-6 7 2-15,-7 1 5 0,-9 5 8 16,-5 1 5 0,-9 3 3-16,-3 9 4 0,-3 7 15 15,3 3 4-15,2 7-3 16,5 2-8-16,8 2-24 16,3 5-11-16,6-3-3 15,5-1-1-15,6-4-1 16,3-6-1-16,6-5-3 15,5-4-10-15,5-6-99 16,4-2-84-16,5-5 117 16</inkml:trace>
  <inkml:trace contextRef="#ctx0" brushRef="#br0" timeOffset="11124.67">14540 10729 1331 0,'-28'6'631'16,"2"2"-296"-16,6 0-109 16,4 4-24-16,12 2-114 0,0 1-36 15,2 5-48-15,5-1-7 16,4-1-9-16,1 0-2 16,7-4-5-16,-1-2 3 15,5-9-66-15,3-3-45 16,7-10-143-16,-1-3-121 0,6-3 249 15</inkml:trace>
  <inkml:trace contextRef="#ctx0" brushRef="#br0" timeOffset="11312.14">14734 10564 1228 0,'-4'19'582'15,"-4"6"-245"-15,0 10-143 16,0 5-9-16,3 6-69 15,3 2-27-15,5-3-31 16,4-5-15-16,7-13-35 16,4-9-8-16,6-10-94 15,2-8-81-15,-3-6-232 16,-2-2 240-16</inkml:trace>
  <inkml:trace contextRef="#ctx0" brushRef="#br0" timeOffset="11480.84">14591 10658 1014 0,'-14'1'467'0,"14"1"-83"0,1 1-183 15,10 5-37-15,5 0-20 16,8-4-94-16,5-3-21 16,5 1-18-16,1 2-4 15,6-1-68-15,-3 1-63 0,4 5 78 16</inkml:trace>
  <inkml:trace contextRef="#ctx0" brushRef="#br0" timeOffset="12376.17">14926 10891 1592 0,'3'0'592'16,"10"-5"-468"-16,-6-3-10 16,7-10-10-16,1-3-48 15,6-4-45-15,2 0-3 0,0 2 0 16,-2 7 0-16,-13 1 13 16,-5 4 7-16,-11 6 7 15,-4-4 0-15,-4 5-2 16,-1 4-3-16,-1 1-5 15,-1 8-4-15,4 8-10 16,3 3-6-16,3 9-7 16,9 2-3-16,4-1-4 15,6-3-3-15,10-8-1 16,-7-5-1-16,17-10 4 16,-1-3 0-16,7-5-32 15,6-4-29-15,-3-7-65 16,3-4-22-16,-6-5 16 15,-3-3 25-15,-24 11 72 16,-5 8 25 0,0 0 34-16,4-20 23 0,-13 9 25 0,-6 6 13 15,-4 14 21-15,0 7-3 16,1 5-14-16,0 2-10 16,3 6-22-16,2-1-11 15,6 1-10-15,3-3-5 16,4-4-12-16,3-3-4 15,2-6-7-15,2-3-1 16,1-4 0-16,3-5 0 16,-2-4-10-16,-1-4-7 0,3-6-12 15,2 2-6-15,-3-10 1 16,3 1 6-16,-1-9 12 16,-3-4 7-16,1-3 11 15,-4-1 3-15,0 14 9 16,-6 7 21-16,-4 19 43 15,0 9 12-15,-9 15 21 16,3 7-8-16,-2 11-31 16,10-6-8 15,-1-16-18-31,-1-7-8 0,2 1-14 0,13 47-8 0,10-4-16 16,4-15-50-16,2-29-140 15,4-8-93-15,11 0 159 16</inkml:trace>
  <inkml:trace contextRef="#ctx0" brushRef="#br0" timeOffset="13179.47">16223 10684 997 0,'0'-1'477'0,"0"0"-50"16,4-6-160-16,-1-5-43 16,-3-1-21-16,-11-26-107 15,-1 24-34-15,-5 7-26 0,1 5-11 16,0 9-20 0,-4 7-5-16,2 11-6 0,3 5-2 15,4 9 0-15,3-1-2 16,13-4 1-16,2-7-2 15,12-13 1-15,5-1 2 16,5-12 3-16,3-4 1 16,5-9-12-16,3-5-19 15,-6-4-15-15,-3-2-2 16,-7 1 13-16,-8 3 21 0,-6 10 23 16,-3 4 9-16,-7 7 8 15,-4 6 7-15,-3 5 17 16,1 6 7-16,-4 7 4 15,2 1-5-15,8 1-10 16,-1-1-8-16,9-9-10 16,1-1-5-16,9-10-13 15,-3-6-5-15,1-9-11 16,1-5-21-16,2-5-40 16,3-6-11-16,0 2 0 15,0 0 21-15,-10 3 41 16,1 11 12-16,-5 3 9 15,-4 6 4-15,-4 12 24 16,-1 6 14-16,-3 12 31 16,2 6 11-16,0 4-7 0,2-1-7 15,4 2-6-15,-1-2-1 16,4 2 1-16,-3-4-3 16,-5-3-18-16,-1-3-4 15,-5-5-15-15,-5-3-2 16,-1-5-3-16,-2-3-6 15,-2-9-6-15,6 1-10 0,-3-17-60 16,-2-5-45-16,-1-11-111 16,-1-5-53-16,10 2-103 15,7 1-81-15,8-3 300 16</inkml:trace>
  <inkml:trace contextRef="#ctx0" brushRef="#br0" timeOffset="13436.42">16855 10691 1340 0,'-5'-9'638'16,"-11"1"-295"-16,-3 9-142 15,-2 4-11-15,0 6-106 16,3 4-25-16,4 5-27 15,7 6-11-15,7 2-19 0,3 2-4 16,10-4-7-16,0-5-2 16,7-4-2-16,2-5 4 15,6-6-88-15,1-1-74 16,-2-6 107-16</inkml:trace>
  <inkml:trace contextRef="#ctx0" brushRef="#br0" timeOffset="13901.78">17054 10593 1423 0,'-13'21'649'16,"2"7"-348"-16,0 5-107 16,0 1-22-16,5 0-108 15,0-3-28-15,12-5-22 16,0-1-8-16,9-5-10 15,1-5-5-15,0-7-31 16,5-3-24-16,3-4-44 16,3-1-22-16,-1 2-15 15,-1-2 18-15,7-2 46 16,1-1 25-16,6-2 49 16,4-2 8-16,-3-4 30 0,-2-1 17 15,-13-3 30-15,-8-4 15 16,-9 2 0-16,-5-2-5 15,-1 2 0-15,-2 1 4 16,-7 3-1-16,-10 5-1 16,-5 8-11-16,-2 5-10 15,-4 5-12-15,7 4-9 16,2 4-18-16,4 1-9 0,11 7-11 16,3-2-5-16,6-2-4 15,5-1-2-15,4-7-11 16,5-2-23-16,-2-5-88 15,2-3-67-15,4-1-116 16,5-2 175-16</inkml:trace>
  <inkml:trace contextRef="#ctx0" brushRef="#br0" timeOffset="14152.6">17662 10729 1315 0,'-11'-2'671'15,"0"-2"-223"-15,0 4-198 16,0 0-25-16,4 4-117 16,1 2-40-16,4 6-32 15,2 6-2-15,5 5-1 0,4 2-2 16,0 1 6-16,4 1 1 16,-3-5 2-16,0-1-1 15,-2-1-8-15,-3-4-5 16,-5-4-3-16,-5-2-2 15,-9-9-25-15,-3-1-34 16,-7-8-128-16,-2-3-92 16,11-4 154-16</inkml:trace>
  <inkml:trace contextRef="#ctx0" brushRef="#br0" timeOffset="15122.84">19654 10697 959 0,'-43'31'439'16,"34"-26"-153"-16,2-3-48 15,4 1-3-15,1-5-42 16,5-5-78-16,6-5-28 16,8-11-41-16,7-2-11 0,10-7-14 15,4-4-6-15,16-1-10 16,-1-4-4-16,4 0-1 15,-4 3-1-15,-2 8 1 16,1 4 0-16,-9 10 1 16,0 5-1-16,-10 8 1 15,-3 3-1-15,-7 3 2 16,-4 2 1-16,-9 1 0 16,-4-1 4-16,-6-1-47 15,-5-3-47-15,-6-1-147 16,-1-2-112-16,-1-3 213 15</inkml:trace>
  <inkml:trace contextRef="#ctx0" brushRef="#br0" timeOffset="15461.87">20082 10047 1129 0,'1'1'460'16,"9"1"-277"-16,4 2-27 15,7 3 5-15,1 0-38 16,5 3-43-16,3-1-14 16,6 7-21-16,4 0-8 15,0 0-6-15,-4 1 3 0,-11-4 6 16,-15 1 7 15,-6-7 8-31,2 0 1 0,-3 21 1 0,-3 5-4 0,-12-2-8 16,-5-12-8-16,2 1-14 15,-1-5-6-15,1-2-9 16,2-2-2-16,-1-5-6 16,2-2-20-16,3-2-82 15,2-1-65-15,8-1-138 16,1 0 178-16</inkml:trace>
  <inkml:trace contextRef="#ctx0" brushRef="#br0" timeOffset="15865.08">20553 10465 1204 0,'-33'-10'500'0,"33"10"-277"15,1 2-25-15,6 3-15 16,7 1-30-16,8 7-51 16,3 5-20-16,9 5-34 15,3 3-14-15,6 4-16 16,7 0-2-16,-1 0-4 15,0 1 0-15,-11 3 7 16,-5-1 5-16,-13 3 7 16,0-1 5-16,-8-7-5 15,-2-3-3-15,-2-4-6 16,-12-7-4-16,4-3-6 16,-11-4-18-16,5-4-63 15,0-2-53-15,-4-6-143 16,10-3-85-16,-3-3 217 15</inkml:trace>
  <inkml:trace contextRef="#ctx0" brushRef="#br0" timeOffset="16146.07">20768 10828 1080 0,'13'10'537'0,"5"2"-245"0,-2 6-32 15,4-2-26-15,-1 3-82 16,-2 1-28-16,4-3-36 16,1 3-10-16,-4-8-17 15,2-3-7-15,3-12-17 16,-2-5-9-16,9-10-14 16,2-2-3-16,0-4-5 15,-1-2-3-15,-5-1-24 16,-5-3-31-16,-5 8-87 15,-6 5-51-15,-10 9-123 16,-1 8 186-16</inkml:trace>
  <inkml:trace contextRef="#ctx0" brushRef="#br0" timeOffset="16572.78">20833 11214 541 0,'12'-3'351'0,"21"-5"65"16,-28 10-108-16,-1-2 2 15,-4 4-19-15,-2-4-61 16,1 0-28-16,-27 16-53 16,-42 34-30-16,18-15-38 15,-1-1-19-15,-1-3-31 16,5-2-11-16,7-6-12 15,5-1-3-15,14-5-5 16,2-2-1-16,5-5-8 16,3-4-9-16,2 0-51 0,2-6-29 15,9 0-94 1,0-4-56-16,3-14-118 0,5-1 215 16</inkml:trace>
  <inkml:trace contextRef="#ctx0" brushRef="#br0" timeOffset="16873">20422 11315 1056 0,'-2'-6'543'16,"2"5"-157"-16,-5 1-135 16,4 0-6-16,-1 0-86 15,1 0-47-15,-2 4-62 16,-8 15-18-16,-16 30-19 15,16-26-6-15,6-2-5 16,0 0-1-16,5-1-3 16,3-1 1-16,3 0-6 15,6 0-1-15,1-5 0 16,2-2 0-16,6-2 5 16,0 0 2-16,3-3 1 15,-3-2 1-15,-5-5 8 16,-3-3-46-16,-9-4-146 15,1 1-66-15,5-10 126 16</inkml:trace>
  <inkml:trace contextRef="#ctx0" brushRef="#br0" timeOffset="17382.8">20193 11387 913 0,'-1'0'398'0,"0"0"-172"16,0 0-23-16,0 0 29 16,0 0-22-16,0 0-28 15,0 0-10-15,0 0-34 16,0 0-26-16,-13 3-51 16,-2-2-17-16,-33-6-25 15,28-9-6 1,10 7-7-16,1 0-1 0,-38-31-4 0,-1-6-1 15,-4-7 0-15,16 10-1 16,-8 1 0-16,1 1 0 16,6 4-4-16,5 1-1 15,17 3-3-15,0 2 1 16,8 7 2-16,0 5 2 16,2 9 1-16,1 3-2 0,2 3-10 15,0 2-7-15,3 4-48 16,0-4-37-16,0 0-109 15,0 0-77-15,3 4 184 16</inkml:trace>
  <inkml:trace contextRef="#ctx0" brushRef="#br0" timeOffset="17831.71">19757 10929 701 0,'59'-12'461'16,"-56"9"44"-16,-1 0-245 15,-6-3 1-15,-1 1-88 16,-6-3-48-16,-2-3-72 0,1 0-16 16,-4 2-16-16,1-1-7 15,-2 6-5-15,0-1-4 16,0 1-1-16,3 4 0 15,-1 0-3-15,3 3-1 16,1 2 1-16,-3-1-1 16,6 3 0-16,0-2 0 15,0 3 1-15,2-1 0 16,0 1 0-16,1 2-1 0,2 2 4 16,1 3 1-16,2 2 3 15,0 2 1-15,4-1 3 16,-1 0 6-16,1-4 12 15,0-1 5-15,-1-5 2 16,-2-1-2-16,0-1-13 16,-1-5-4-16,-1 2-7 15,0-3 1-15,0-1-74 16,1 0-48-16,0 0-130 16,0 0-105-16,0 0 222 15</inkml:trace>
  <inkml:trace contextRef="#ctx0" brushRef="#br0" timeOffset="19195.14">22046 10723 769 0,'11'-40'412'16,"-8"37"-134"-16,1 3-25 16,-4 0 32-16,-2 0-70 15,1 0-30-15,-28 4-59 16,-36 46-30-16,28-16-36 15,-7 3-15-15,-7 2-22 16,-2 2-7-16,1-1-10 16,10-3-4-16,15-5-12 15,4-7-46-15,8-14-96 16,7-5-73-16,8-14 125 16</inkml:trace>
  <inkml:trace contextRef="#ctx0" brushRef="#br0" timeOffset="19419.8">21730 10654 1059 0,'1'-5'513'0,"1"-2"-220"15,4 7-64-15,2 3 6 16,10 5-64-16,6 11-23 16,3 13-34-16,6 8-22 15,-2 7-29-15,-2 3-15 16,3-5-22-16,0-1-8 15,3-6-10-15,-1-6-2 16,-2-6-32-16,1-6-53 0,-9-8-97 16,-2-2 105-16</inkml:trace>
  <inkml:trace contextRef="#ctx0" brushRef="#br0" timeOffset="35232.85">10962 14685 492 0,'0'0'284'0,"0"0"-84"16,0 0-20-16,0 0-9 16,0 0-45-16,0 0-14 0,0 0-7 15,-1-1-2-15,0-1-16 16,0 1-9-16,0 0-23 15,0 0-12-15,0 0-16 16,-2-2-4-16,-16-2-6 16,-28-24 1-16,37 28 0 15,-7 1-2-15,9 3-3 16,-2 3-3-16,0 3-5 16,1 6-1-16,4 1-3 15,0 3-1-15,3 3 1 16,2-2 1-16,5-3 2 15,4 1 1-15,9-4-1 16,3-2 0-16,3-1-1 16,3-5-1-16,-3-6 1 15,1-3-1-15,-3-6 2 16,-2-5 2-16,0 0 2 16,-10-5 2-16,-4-4 4 0,-3 2 2 15,-7 0 4-15,3 2 1 16,-14 4 0-16,-2 4-2 15,-2 3-4-15,-2 1-2 16,8 2-5-16,3-1-2 16,-3 6-4-16,3 0-3 15,2 0-9-15,-1 6-4 0,8-3-5 16,1 2-23-16,-5 4-85 16,7-1-68-16,7 1-235 15,-3-1 266-15</inkml:trace>
  <inkml:trace contextRef="#ctx0" brushRef="#br0" timeOffset="38562.87">9563 15242 846 0,'-4'1'374'0,"0"0"-173"16,-1 1-8-16,0-1-29 16,4-1-38-16,-5 14-45 0,-6 36-8 15,14-18-5-15,-3 2-9 16,1 3-23-16,2-1-9 15,2-6-11-15,4-6-5 16,-1-9-8-16,-1-4-3 16,0-8-37-16,-3-3-52 15,0-10-174-15,4-4-194 0,0-8 285 16</inkml:trace>
  <inkml:trace contextRef="#ctx0" brushRef="#br0" timeOffset="38936.25">9514 15263 951 0,'-5'0'393'0,"5"5"-198"16,5 3-25-16,-2 3-8 15,2 3-23-15,4 1-57 16,0 3-15-16,5-1-26 16,2 1-10-16,-1-7-16 15,2-1-6-15,5-4-5 16,0-2-1-16,4-4-1 15,-3-4 1-15,-1-10 1 16,-1-3 0-16,-2-4-1 16,-5-4 1-16,-2 5-1 15,-4 3 0-15,-5 7 2 16,-1 3 0-16,-2 5 1 0,1 2 1 16,-1 0 0-16,0 0 2 15,1 14 8-15,0 7 9 16,3 35 7-16,-3-26-1 15,1 1-9-15,1 0-7 0,2-6-12 16,1-4-3-16,2-7-32 16,1 0-50-1,3-7-188-15,-4-3 175 0</inkml:trace>
  <inkml:trace contextRef="#ctx0" brushRef="#br0" timeOffset="39263.49">9982 15500 1256 0,'0'0'516'0,"-2"0"-327"16,3-2 2-16,-1 1-60 16,-1 0-50-16,0-4-63 15,-1-20-13-15,0-30-8 16,2 24-1-16,3 2 1 15,-1-1 0-15,5 5 1 16,3 1 1-16,2 7-2 0,-6 2-2 16,2 9-3-16,3 6 2 15,-8 13 6-15,3 10 4 16,2 7 9-16,-3 6 0 16,6 4-1-16,1 0-1 15,1-3-5-15,-3-6-2 16,-1-8-3-16,1-7-1 0,-5-7-106 15,-3-5-73-15,-2-6 108 16</inkml:trace>
  <inkml:trace contextRef="#ctx0" brushRef="#br0" timeOffset="39436.96">9982 15402 845 0,'-16'-12'435'0,"16"11"-76"16,-3 1-118-16,8 2-66 15,-5-2-33-15,0 0-67 16,0 0-23-16,13 3-27 16,6 0-7-16,36 3-43 15,-32-10-65-15,3 1-294 16,1 2 257-16</inkml:trace>
  <inkml:trace contextRef="#ctx0" brushRef="#br0" timeOffset="39635.4">10165 15289 1116 0,'1'6'487'0,"6"-2"-278"16,4 0-85-16,3 3 0 16,4-3-68-16,3-2-21 0,5 0-16 15,-1 0-2-15,1-3-10 16,-3-2-30-16,-4 1-98 15,-7-3-86-15,-7 3 116 16</inkml:trace>
  <inkml:trace contextRef="#ctx0" brushRef="#br0" timeOffset="39802.68">10325 15280 871 0,'-36'2'415'0,"28"13"-146"15,4-1-25-15,1 3-60 16,1 4-31-16,2 0-67 15,3-1-24-15,1-2-35 16,1 3-13-16,4-3-13 16,-4-5-20-16,4-1-107 15,-1-8-86-15,9-3 125 16</inkml:trace>
  <inkml:trace contextRef="#ctx0" brushRef="#br0" timeOffset="40025.97">10502 15232 1044 0,'-2'1'529'0,"4"6"-167"15,-1 3-140-15,-2 7-19 16,-1 8-83-16,-4 6-38 0,6 4-40 16,2-1-8-16,4 0-18 15,5-6-10-15,-3-7-9 16,-4-5-37-16,4-11-114 15,-1-4-88-15,1-6-298 16,4-7 335-16</inkml:trace>
  <inkml:trace contextRef="#ctx0" brushRef="#br0" timeOffset="40190.82">10554 15411 855 0,'-28'-41'447'15,"35"42"-123"-15,-7-1-112 16,4 0-18-16,7-1-63 15,0-2-35-15,11 2-43 16,0-1-8-16,2-1-21 0,-4 4-7 16,-3-4-35-16,-1 3-55 15,-4-1-191-15,-3-8-146 16,-3 2 242-16</inkml:trace>
  <inkml:trace contextRef="#ctx0" brushRef="#br0" timeOffset="40378.93">10678 15233 1084 0,'0'16'493'0,"1"4"-219"0,-1 2-17 0,1 3-62 15,0 3-45-15,0 1-71 16,2 0-20-16,2-3-32 16,1-3-14-16,2-4-49 15,4-4-52-15,3-4-138 16,-1-6-91-16,9-5 189 15</inkml:trace>
  <inkml:trace contextRef="#ctx0" brushRef="#br0" timeOffset="40838.15">11002 15218 1300 0,'-22'5'532'16,"21"-2"-293"-16,1 1-60 15,0 0-34-15,0-4-44 0,0 0-68 16,0 0-13-16,11 4-4 15,-11-4-3 1,17 6-3-16,28 15-1 0,-24-7 5 16,-14-3 2-16,-8 4 4 15,-6 1-1-15,-9 2-4 16,2 5-3-16,2-7-4 16,-6-1-1-16,9-5 0 15,1 1-2-15,2-1-6 16,6-3-3-16,6 1-6 15,-4-8 0-15,10 4 8 16,4 1 2-16,-1-5 6 16,7 3 2-16,-1-3-4 15,-3-2-1-15,-1 1-69 16,-1-2-80-16,-3-3-213 16,4-1 216-16</inkml:trace>
  <inkml:trace contextRef="#ctx0" brushRef="#br0" timeOffset="41274.75">11198 15193 1115 0,'3'3'459'0,"9"-1"-217"16,2 0-70-16,6 4 18 15,1-1-35-15,3 4-68 16,1 1-24-16,-4 3-26 15,-1 1-7-15,-10 2-8 16,-4 0-1-16,-6 2-2 16,-4-2-2-16,-5-5-4 15,-3-2-1-15,-4-6-3 16,3-2 1-16,2 7-2 16,6-6-1-16,4 0-7 15,-1 0-8-15,2-3-5 16,0 0-1-16,0 1 6 15,5 2 6-15,11 4 13 16,29 10 6-16,-29-14 16 16,1 4 7-16,-10 4 3 0,-6 1 3 15,-1 6-6-15,-1 1-2 16,-7 4-7-16,3-3-3 16,-16-2-9-16,-3-3-2 15,1-5-9-15,0-2-7 16,7-6-53-16,5-2-47 15,7-5-120-15,2-3-88 16,10-3 191-16</inkml:trace>
  <inkml:trace contextRef="#ctx0" brushRef="#br0" timeOffset="41663.68">11594 15259 1051 0,'-2'2'478'0,"4"-7"-178"16,5-2-86-16,-1-6-39 16,2-2-56-16,2-7-81 15,0-2-20-15,-1-4-11 16,0-1-1-16,-4 6 4 16,-3 2 5-16,-8 7 13 15,-4 7 4-15,-6 4 1 16,-5 4 2-16,0 10 6 0,-2 4 0 15,1 7 2-15,10 2-3 16,8 1-13-16,3 1-4 16,11 0-2-16,-3 2 1 15,10-5 16-15,-3-4 5 16,1-2 7-16,0-2-3 16,-10 2-14-16,3 5-6 15,-7 5-5-15,-3-3-1 16,-2 4-5-16,-2-1-3 0,-4-3-5 15,3-2-2-15,1-3-28 16,1-2-40-16,3-10-126 16,0 0-76-16,4-14 154 15</inkml:trace>
  <inkml:trace contextRef="#ctx0" brushRef="#br0" timeOffset="42347.13">11203 14352 958 0,'-9'4'467'0,"-2"-5"-203"0,3 1-50 15,1 1-15-15,2-1-66 16,0-3-29-16,5-5-44 16,2-3-13-16,8-9-23 15,5-3-7-15,12-11-14 16,8-3-6-16,11-6-6 15,14-6-1-15,11-2 3 16,7-7 2-16,15-2 3 16,1 4 1-16,9-5 1 15,-1 5 1-15,6 3 1 16,-1 3 0-16,0 8 9 16,0 3 10-16,-15 6 22 0,-3 5 9 15,-10 8 5-15,-5 1-4 16,-3 10-20-16,-3 3-6 15,-15 0-13-15,-6 6-5 16,-22 1-2-16,-14-2-2 16,-4 2 3-16,-7-2 6 15,2 1-15-15,-3 0-26 0,0-1-68 16,-1 1-53-16,-15 0-144 16,-20 5 182-16</inkml:trace>
  <inkml:trace contextRef="#ctx0" brushRef="#br0" timeOffset="42714.45">12812 13237 1324 0,'-9'-5'514'0,"7"4"-359"0,1 0-11 16,3 2-38-16,-2-1-43 16,0 0-58-16,16 7-1 15,41 22 2-15,-30-16-2 16,6-1-2-16,-4 1 1 16,0-3 3-16,1 0 4 15,-8 3 6-15,1 2 7 16,-20 4 16-16,-5 4 3 0,-16 2 1 15,-4 2-6-15,-1 5-18 16,2-3-6-16,1-10-7 16,5 2-1-16,5-10-5 15,1-2-1-15,11-3-81 16,-2-3-39-16,-1-4-140 16,1-1 147-16</inkml:trace>
  <inkml:trace contextRef="#ctx0" brushRef="#br0" timeOffset="43276.87">13488 13186 619 0,'-5'-7'383'16,"3"3"39"-16,-4-2-219 15,-3 2 11-15,7 2-45 16,-2 2-38-16,-5 9-55 16,5 7-15-16,-5 7-27 15,7 4-12-15,4-1-14 16,3-1-5-16,4-5 0 15,0 0 0-15,6-6 1 16,5-3 1-16,4-10-1 16,3-5 2-16,-3-10 2 15,-4-5 2-15,-7-2 5 16,-3 3 6-16,-11-1 7 16,-4 0 3-16,-12 0 2 0,0 0-3 15,-4 5-10-15,-3 3-4 16,1 7-13-16,-1 0-4 15,5 9-14-15,4 0-3 16,6 5-89-16,6 2-82 16,3 0 119-16</inkml:trace>
  <inkml:trace contextRef="#ctx0" brushRef="#br0" timeOffset="43710.63">13617 12553 813 0,'-8'-6'345'0,"2"3"-92"16,4 2-52-16,-7-8 19 16,0-1-16-16,0-2-81 0,-7 1-27 15,1 1-29-15,-5 4-12 16,-1 2-25-16,1 4-11 16,1 8-14-16,4 7-5 15,-2 11-7-15,6 2-1 16,3 6 1-16,0-4 4 15,8-3 3-15,5 1 3 16,4-6-1-16,4-1-2 0,11-3-2 16,0-5-1-16,9-3-82 15,2-3-84-15,-1-7 107 16</inkml:trace>
  <inkml:trace contextRef="#ctx0" brushRef="#br0" timeOffset="44077.23">13956 12534 771 0,'-23'-8'428'0,"3"8"32"16,1-11-267-16,-9 10-55 15,-6-1-11-15,4 2-58 16,5 11-20-16,9-3-26 15,6 5-6-15,9 0-10 0,2 2-2 16,10 6-2-16,4-3 0 16,6 2 1-16,4-6 3 15,5 1 15-15,-4-1 11 16,0-3 17-16,-5 1 5 16,-10-6 4-16,-8-2 0 15,-3 2 4-15,3-2-1 16,-12 5-10-16,1 2-8 15,-12-1-18-15,-7-2-8 0,3 1-14 16,2-7-17-16,2-2-68 16,4-1-54-16,9-7-139 15,3 2-102-15,9-4 237 16</inkml:trace>
  <inkml:trace contextRef="#ctx0" brushRef="#br0" timeOffset="44605.4">14235 12473 1172 0,'1'1'441'16,"7"2"-323"-16,4 3-11 15,9 2 3-15,0-1-27 16,9 4-35-16,0 0-3 16,-4 0-3-16,-6 0-11 0,-11-1-7 15,-3-1 2-15,-13 2 5 16,2 4 3-16,-11-2-3 15,-2-1-5-15,-7-3-9 16,0-3-2-16,3-1-5 16,4 0-1-16,12 0-3 15,0-3-6-15,7 0-8 16,7 0-1-16,9 4-2 16,4-1 4-16,7 1 6 15,0-1 3-15,-6-2 14 16,0 2 11-16,-15-2 19 15,-1 2 10-15,-9 4 3 16,-11-1-5-16,-4 6-15 16,-15-1-10-16,-2-1-15 15,1-1-6-15,6-4-7 0,10-4-3 16,10-1-27-16,5-2-27 16,6 0-63-16,6 0-55 15,8-5-205-15,9 2 244 16</inkml:trace>
  <inkml:trace contextRef="#ctx0" brushRef="#br0" timeOffset="44859.65">14658 12471 1262 0,'-7'9'525'0,"-2"3"-282"16,-3 3-48-16,-3 6-31 15,-2-4-40-15,8 3-64 16,4-4-20-16,6-2-18 16,6 3-4-16,6-5-5 15,2 1-2-15,8-4-1 16,3 0-3-16,2-5-4 16,0-2-1-16,1 2-48 15,3-4-57-15,-5-1-134 16,3-3-101-16,-10-6 204 15</inkml:trace>
  <inkml:trace contextRef="#ctx0" brushRef="#br0" timeOffset="45060.7">14855 12519 959 0,'-4'0'476'0,"-1"2"-131"0,2 6-59 15,-4 3-59-15,-2 4-50 16,2 9-77-16,1 2-30 15,1 6-38-15,2 1-11 0,3-4-20 16,5-3-8-16,7-6-72 16,2-5-52-16,8-6-194 15,-3-5 198-15</inkml:trace>
  <inkml:trace contextRef="#ctx0" brushRef="#br0" timeOffset="45307.15">15126 12536 1506 0,'-3'19'614'0,"-5"11"-410"16,-2 1-10-16,-1 7-74 16,5 1-44-16,3-6-44 15,1 1-11-15,5-3-12 16,-2-6-7-16,4-6-6 0,2-3-37 15,0-8-99-15,3-2-70 16,-2-2-216-16,0 2 261 16</inkml:trace>
  <inkml:trace contextRef="#ctx0" brushRef="#br0" timeOffset="48867.47">13579 15135 606 0,'-1'0'303'0,"0"0"-53"15,0 0-42-15,0 0-13 16,0 0-21-16,0 0-40 16,-5 1-11-16,3-1-20 15,-6 0-15-15,0-1-29 0,3 0-10 16,-7-1-13-16,-25 5-4 15,28 3-10-15,3 3-5 16,2 5-7-16,2 2-1 16,4 5-6-16,1 4-2 15,14 1-3-15,0-1-3 16,4-9 1-16,5 0 1 16,1-12 3-16,2-3 1 15,1-3 2-15,-1-7 1 0,-6-2 3 16,-5-4 2-16,-7 0 4 15,-7-4 3-15,-6-1 3 16,-6 2 1-16,-5-2-1 16,-3 3 0-16,-2 1-5 15,-1 2 0-15,1 4-5 16,-1 1-3-16,2 7-6 16,3 2-4-16,6 1-24 15,2 4-40-15,5-1-102 16,3 0-74-16,6 1 142 15</inkml:trace>
  <inkml:trace contextRef="#ctx0" brushRef="#br0" timeOffset="49753.15">14206 15568 1049 0,'0'-1'439'0,"0"0"-202"16,4-8-39-16,-3-9 8 16,-10-26-34-16,-6 30-65 15,-2 1-20-15,-2 8-22 16,-2 2-6-16,-2 11-24 15,1 5-11-15,3 10-17 0,-3 4-6 16,17 6-5-16,1 3-1 16,8 0-2-16,9 1 3 15,0-7 2-15,3-6 1 16,3-2 1-16,0-6-1 16,3-4 0-16,-1 0 0 15,-2-7-2-15,3-1-2 0,0-2-40 16,1-2-58-16,0-4-208 15,0 1 200-15</inkml:trace>
  <inkml:trace contextRef="#ctx0" brushRef="#br0" timeOffset="50238.62">14604 15564 841 0,'-6'-6'398'0,"1"0"-107"0,-1-3-42 16,-2 2-5-16,-2 1-31 15,-3 2-61-15,-1 0-29 16,-1 4-43-16,3 0-19 16,-3 6-33-16,-2 2-10 15,9 3-15-15,-5 5-5 16,13 1-7-16,4 3-1 16,-1 2-2-16,9-2 3 15,1 0 5-15,5 1 3 16,3-3 6-16,-10-7 3 15,1 0 5-15,6 4 2 0,1 1 3 16,-6-4 3-16,-10-4 12 16,-2 1 8-16,-7-5 4 15,-7 4-3-15,-6-2-16 16,-5-3-11-16,4 0-41 16,3-4-32-16,2-5-80 15,8 6-49-15,4-6-152 16,9 0 210-16</inkml:trace>
  <inkml:trace contextRef="#ctx0" brushRef="#br0" timeOffset="50596.82">14728 15539 1369 0,'3'0'521'15,"3"2"-371"-15,4 1-8 16,6 2-12-16,1 0-34 16,6 2-47-16,-2-2-13 0,2 6-9 15,-1 1-4-15,-11 3-6 16,-4 4 2-16,-10 2 4 16,-9 2 2-16,-9 4-1 15,-3 1-2-15,-2-7-3 16,1-3-2-16,8-9 4 15,4-5 9-15,9-4 2 16,3 2-2-16,6-4-6 16,-5 2-9-16,0-1-5 15,24 0-1-15,32-1-4 16,-25-6-1-16,-5 5-4 16,3 3-35-16,-13-6-120 15,2 5-91-15,-1-6 140 16</inkml:trace>
  <inkml:trace contextRef="#ctx0" brushRef="#br0" timeOffset="50865.77">15074 15505 1295 0,'-7'1'559'15,"-1"3"-279"-15,-1 2-33 16,-2 5-57-16,-3 1-45 15,4 5-72-15,3 3-18 16,5 2-20-16,-2 0-9 0,6-4-14 16,2-1-4-16,7-5-6 15,10-1-2-15,5-5-1 16,5 0-2-16,5 0 0 16,0-2-2-16,5 1-39 15,0 1-57-15,-4-9-150 16,-4-2-113-16,-13-7 218 15</inkml:trace>
  <inkml:trace contextRef="#ctx0" brushRef="#br0" timeOffset="51047.16">15258 15545 1005 0,'-6'5'519'15,"1"4"-183"-15,1 12-112 16,2 2-50-16,1 9-87 15,1 1-30-15,2-1-34 0,3 4-9 16,1-12-14-16,4-2-45 16,1-10-110-16,2-8-90 15,8-2 136-15</inkml:trace>
  <inkml:trace contextRef="#ctx0" brushRef="#br0" timeOffset="51336.67">15483 15648 1349 0,'-5'22'547'0,"0"4"-298"15,4 3-54-15,-1-2-21 16,2-3-31-16,2-9-76 16,12-2-17-16,6-6-17 15,3-4-11-15,4-3-7 16,-6-8-1-16,0-6-2 15,-3-3 0-15,-11-4 1 16,0 2 1-16,-12-3 3 16,-5 2 1-16,-9 0-7 15,-6 3-14-15,-4 3-26 16,5 3-21-16,3 6-68 0,5 5-48 16,3 1-160-16,-7-1 200 15</inkml:trace>
  <inkml:trace contextRef="#ctx0" brushRef="#br0" timeOffset="52210.45">13689 14928 594 0,'0'-1'294'16,"1"1"-98"-16,-1 0-29 15,0-1 15-15,0-1-25 16,0 1-20-16,0 0-16 16,4-12-2-16,2-1-17 15,13-30-10-15,-12 22-14 16,-1-1-5-16,0-10-17 16,-2-7-7-16,-3-9-18 15,-1-8-7-15,0-6-3 16,-4-2 0-16,-3-3-3 15,0 3-2-15,-4 4-5 0,1 5 0 16,-1 10-2-16,-1 3 0 16,0 8 1-16,-1 1-1 15,1 5-1-15,1 0-2 16,-1 4-1-16,0 1-1 16,1 4-1-16,1 5 0 15,2 2-1-15,2 0-1 16,-4-1 1-16,4 1-2 0,2 1 0 15,0 1-1-15,4 5 1 16,-5-2 1-16,0 4-1 16,4 3-5-16,-3 0-67 15,3 1-37-15,1 0-94 16,0 0-50-16,0-2-34 16,0 1-41-16,0 1 219 15</inkml:trace>
  <inkml:trace contextRef="#ctx0" brushRef="#br0" timeOffset="52703.71">13368 13951 809 0,'-9'6'350'15,"5"1"-164"-15,-4-5-4 16,6 2-23-16,-2-3-35 16,4-4-48-16,0 1-13 0,0 1-6 15,2-4-1-15,4-14-13 16,22-28-8-16,-13 21-12 15,2-1-7-15,-3-3-9 16,0-1 0-16,-1 6 5 16,1 3 4-16,-5 6 14 15,0 3 6-15,-3 6 1 16,1 4 3-16,3 3-7 16,-2 4-2-16,8 5 1 15,2 3 4-15,4 7 9 16,4 2 5-16,0 4-1 15,-4-1-5-15,-1 2-13 16,-3-7-5-16,-4-3-10 16,-2 1-3-16,-6-11-6 15,-2 4 0-15,-1-4-77 16,1-5-40-16,-2 4-89 0,1-3-73 16,-3-2 182-16</inkml:trace>
  <inkml:trace contextRef="#ctx0" brushRef="#br0" timeOffset="55947.14">14536 13331 318 0,'-53'-2'199'0,"48"-3"22"16,-4 1-16-16,3 0-15 15,0 1-17-15,4 2-34 16,-3 0-10-16,-1 1-16 16,5 0-11-16,0 0-35 15,0 0-11-15,1 0-22 16,0 1-6-16,7 13-1 16,27 28-4-16,0-32 2 15,8 4 2-15,17-8 3 0,8 4 0 16,17-6 0-1,3 1-3-15,4 0-2 0,-1-5 3 16,3 8 7-16,14-2 2 16,1 2 1-16,-36-3-1 15,2 0 8-15,57 3 0 16,7-8 3-16,-18-3 4 16,-22-3-3-16,-13-4-2 0,-10 3-5 15,-6 0-5-15,-13 2-14 16,-8-2-4-16,-16 1-3 15,-6 3-3-15,-17-2 2 16,-3 3 4-16,-7 1-1 16,-4-1-18-16,-6 0-55 15,-3 0-56-15,-3-1-160 16,-4-4 44-16,4-5 119 16</inkml:trace>
  <inkml:trace contextRef="#ctx0" brushRef="#br0" timeOffset="56285.05">16217 13135 1063 0,'-2'-7'470'0,"0"6"-152"15,7 4-202-15,5 1-3 16,7 6-15-16,5 1-26 15,10 1-41-15,9 1-4 16,-3-1 0-16,1 3-1 16,-2-2-3-16,-6-1 0 15,1 2-5-15,-8-1-3 16,-11 5 2-16,-10 2 2 0,-8 7 3 16,-3 6 0-1,-14-1-2-15,0-2-3 0,-1-7-5 16,-2-8-3-16,8-2-4 15,-3-3-1-15,6-3-41 16,6-1-42-16,5-4-122 16,6-2-93-16,11-10 181 15</inkml:trace>
  <inkml:trace contextRef="#ctx0" brushRef="#br0" timeOffset="56812">16892 13245 962 0,'0'-1'425'0,"0"0"-166"15,0 0-65-15,0 0-17 16,-1-1-29-16,0 2-61 16,0 0-20-16,0 0-24 15,-8 17-11-15,-5 29-15 16,27-25-4-16,3-6-8 15,4-2-2-15,5-9-1 16,-1-4 0-16,1-9 3 16,-1-7 1-16,-2-7 4 15,-3-1 2-15,-5 2 7 16,-5 2 2-16,-9-1 6 16,-5 2 2-16,-9 2-1 15,-4 1-3-15,-5 6-8 16,0 3-5-16,4 7-12 15,-1 4-4-15,3 5-23 0,3 3-36 16,4 4-102-16,5 1-82 16,6-1 147-16</inkml:trace>
  <inkml:trace contextRef="#ctx0" brushRef="#br0" timeOffset="57837.68">16978 12335 642 0,'0'0'355'16,"3"1"-104"-16,2-1-35 15,-5-1-6-15,0 0-48 16,0 0-20-16,2-2-26 16,0-8-9-16,-4 0-25 0,-3 4-11 15,-39-21-20-15,21 31-9 16,-4 9-16-16,-5 5-6 16,6 10-10-16,-3 1-2 15,21 9-5-15,6-3 0 16,11-1 0-16,10-2-1 15,5-12 1-15,5 0 1 16,-3-8 0-16,-1-3 1 0,-4-3-1 16,-1-4-2-16,-2-2-56 15,0-2-63-15,-1-7-209 16,0 0 202-16</inkml:trace>
  <inkml:trace contextRef="#ctx0" brushRef="#br0" timeOffset="58213.62">17301 12346 1117 0,'0'-5'523'15,"-6"-1"-233"-15,-5-2-105 16,-3 2-3-16,-5 0-79 0,1 3-32 15,0 3-34-15,1 3-9 16,1 5-16-16,4 3-4 16,7 4-8-16,2 3-2 15,6 0-2-15,5 3 0 16,5-2 2-16,4 1 2 16,7-3 8-16,3-4 4 0,5 0 13 15,-2-5 7 1,-7 1 12-16,-2-2 4 0,-15 1 6 15,4 1 1-15,-10-5-2 16,-4 1-4-16,-14-3-15 16,-4-2-8-16,-4 0-18 15,-1 0-27-15,5-5-71 16,0 5-49-16,3-6-114 16,6 4-61-16,8-2 200 15</inkml:trace>
  <inkml:trace contextRef="#ctx0" brushRef="#br0" timeOffset="59059.97">17796 12270 754 0,'23'-29'419'16,"-27"29"-115"-16,-7 1-72 16,0 6-14-16,-2 5-76 15,-1 1-28-15,2 2-36 16,3 1-11-16,9 4-17 16,3 2-4-16,12 1-6 15,6 0-4-15,8-3-8 16,4-7-7-16,5-3-8 15,-3-3-3-15,-1-3-2 16,-2-2-2-16,0-4-1 0,-2-4-1 16,-3 0-43-16,-4-1-52 15,-11 5-157-15,-4-2-347 16,-3-6 394-16</inkml:trace>
  <inkml:trace contextRef="#ctx0" brushRef="#br0" timeOffset="59269.13">18076 12310 1014 0,'-34'-23'499'15,"31"29"-156"-15,0 8-143 16,-1 4 2-16,4 7-71 16,-3 5-43-16,3 2-41 15,0-1-10-15,0-2-21 16,1-3-9-16,4-8-7 15,2-3-12-15,-1-6-81 16,1-5-66-16,1-1 95 16</inkml:trace>
  <inkml:trace contextRef="#ctx0" brushRef="#br0" timeOffset="59656.77">18343 12136 1421 0,'-4'2'561'15,"-13"14"-389"-15,-5 10-19 16,-7 14-40-16,1 12-37 16,9 7-44-16,3-2-5 15,15-4-7-15,3-8-3 0,17-10 3 16,5-6 3-16,6-12 1 15,0-4 1-15,2-12-5 16,-3-1-1-16,-5-6-4 16,-16-4 1-1,2 1 1-15,1-11 3 0,-6-1 4 16,-9-3 2-16,-6 10 1 16,-9 0-3-16,-6 2-7 15,-3 6-7-15,1 4-9 16,3 6-3-16,2 7-10 15,5 2-4-15,8 0-48 16,1-4-41-16,8 1-111 16,5-4-82-16,11-5 186 15</inkml:trace>
  <inkml:trace contextRef="#ctx0" brushRef="#br0" timeOffset="60053.25">18636 12166 1092 0,'-8'-3'491'15,"-3"15"-178"-15,-6 8-106 0,-5 16-43 16,1 5-25-16,4 9-63 16,7 5-22-16,8-5-21 15,3-4-7-15,10-10 2 16,4-10 6-16,7-8 6 15,6-3 0-15,-3-10-10 16,0-3-7-16,-2-4-7 16,-4-9-1-16,-4-2 0 15,-3-4 2-15,-5-4 2 16,-4 5 3-16,-6-4 3 16,-7 4-1-16,-7 3-9 15,-1 3-6-15,-4 5-18 16,0 5-16-16,2 7-43 15,4 4-29-15,4 4-83 0,2-2-48 16,4 3-167-16,3-1 242 16</inkml:trace>
  <inkml:trace contextRef="#ctx0" brushRef="#br0" timeOffset="108796.45">21220 13821 468 0,'0'-1'255'0,"-1"0"-46"16,0 0-12-1,1-1-31-15,0 1-12 0,0 0-23 16,0 0-11-16,0 0-23 16,0 0-13-16,0 0-22 15,0 0-11-15,0 1-20 16,0 0-8-16,0 0-8 16,0 0 0-16,0 0 11 15,0 0 5-15,1 21 16 16,2 33 4-16,-3-13 0 15,-2 4-2-15,1 7-9 16,0 4-3-16,1-3-4 16,0-2-1-16,0-3-4 15,1-6-2-15,2-3-7 16,1-3-5-16,2-7-5 16,1 0-1-16,-1-12-5 15,-3-3 3-15,-2-12 1 0,1-2-1 16,-2 1 0-16,-1-2-3 15,0 0-15-15,0 0-27 16,0 0-70-16,0-13-60 16,1-15-213-16,4-31 244 15</inkml:trace>
  <inkml:trace contextRef="#ctx0" brushRef="#br0" timeOffset="110346.29">21178 13742 617 0,'-5'-2'286'0,"3"2"-67"15,0 0-27-15,2 0-18 0,-1 0-24 16,1 0-76-16,0 0-17 16,0 0-11-16,0 0 3 15,0 0 3-15,0 0-5 16,4 0-9-16,5 0-3 15,3 1-9-15,27 3-2 16,-24-4-7-16,2 0-3 16,1 0-4-16,1-1-3 15,1 0-1-15,-2 0-2 0,-4 1 0 16,1 1 0-16,-1 1-1 16,0 0-1-16,1 1 1 15,-3-2 0-15,-4-1 1 16,5 0 0-16,-1 0 2 15,-3 0 2-15,8-1 1 16,-2 1 0-16,2-3-2 16,4 3-1-16,-4 0-2 15,1 0-1-15,-1 0 1 16,0 0-1-16,-1 0 0 16,1 0-1-16,0 0 1 15,1-1-1-15,2 0 1 16,2 0 1-16,1 0 0 15,1 1 3-15,2 0 2 16,0 0 2-16,7 0-1 0,-7 0-2 16,0 1-4-16,-3-1-1 15,0-1-1-15,8-1 0 16,5 0-1-16,4 1 0 16,1 1 0-16,-2 0 0 15,6 0 1-15,3 0-1 16,5 0 0-16,3 0 2 0,4 0 2 15,-2 0 2-15,3-2 1 16,2 2-2-16,0 2-4 16,7 0 0-16,-3 3 1 15,7 0-1-15,-3-1 2 16,-2 0 2-16,2-1 3 16,0 0 1-16,8-1 3 15,-4-2-2-15,6 0-1 16,-3 0 1-16,-4-1-1 15,2 0 0-15,0 1 2 16,4 1 1-16,-6 3 1 16,-26 0 1-1,2-1-4-15,32 2-1 0,9 1-1 16,-6-1 0-16,-9 0-3 16,-7-2 0-16,2 4-2 15,-1-3 0-15,-5 1-1 0,8 2 0 16,0-2 0-16,3 5-1 15,-7-5 3-15,-2 1 0 16,0 0 1-16,-5-4 0 16,7 3-2-16,0-1 0 15,5-1 1-15,3 4-1 16,-12-6 1-16,1-1 0 16,-1-1-1-16,-4-5 4 15,11 5 3-15,3-1 1 0,-2 2 1 16,-9-3-2-16,2 0-2 15,-2 1-1-15,-5-1-1 16,13 3 0-16,-2 0 0 16,-2 2 0-16,1 1-1 15,-6 3-1-15,-10-4-1 16,0-1-1-16,-2 1 0 16,0-2 0-16,-1-2 1 15,-3 2-1-15,2 0 1 16,-3 0-1-16,-7 1 0 15,-3 1 1-15,-15-2 0 16,-3 0 2-16,-8-1 3 16,-1 0 0-16,-4 1 9 15,-5-1 4-15,1 1 5 16,-2-1 2-16,0 0-7 0,0 0-5 16,0 0-9-16,0 0-2 15,0 0-3-15,0-1-2 16,0 1-1-16,0 0 0 15,-1 0-4-15,1 1-1 16,0 0 0-16,0 0-1 16,0 0 2-16,-2 6 1 15,-4 10 0-15,-8 32 0 16,14-24 0-16,-4 5 2 0,5 8-1 16,-6 0-1-16,5 3 2 15,1 0-2-15,4 4-4 16,3 0 3-16,-1 0-1 15,1-3 1-15,2-3 4 16,2-3-1-16,-6-4 0 16,2 0-1-16,-2-8 2 15,-5-2 0-15,6-4-3 16,-3-5-21-16,-1-5-79 16,1-3-43-16,-3-5-142 15,-1-1-91-15,0 1 247 16</inkml:trace>
  <inkml:trace contextRef="#ctx0" brushRef="#br0" timeOffset="111749.14">21500 14462 625 0,'-16'-5'300'0,"6"1"-76"16,6 2-35-16,-1 0-18 15,0-4-19-15,5 4-52 16,1-1-14-16,5 0-25 16,-6 3-3-16,0-1-5 15,12-2-4-15,10-4-6 16,29-8-5-16,-21 11-9 16,2 0-6-16,7 4-8 0,4-4-3 15,11 3-1-15,9 1 1 16,-3-3 3-16,2 3 3 15,-1-4 2-15,0-3 1 16,5 2 0-16,2-6-3 16,4 2-5-16,0 4-2 15,-1-1-4-15,-2 3-2 16,-4 0 0-16,1-3-1 16,6 3 0-16,4-2-1 15,0-2 1-15,-21 4-2 16,-28 2 0-16,2 0 1 0,81-5-1 15,2 6 1-15,0 0 2 16,-38-1 2-16,0-1 3 16,0 2 0-16,0 0 0 15,2 3-4-15,2 0-2 16,-2-2 0-16,-6 1-2 16,7 3 0-16,-6-4 1 15,5 2 0-15,6-3 1 16,-2-1 1-16,-4-1 9 15,-2 0 1-15,-5 0 4 16,-6-3 0-16,0 3-7 16,1-1-1-16,4 2-3 15,-2 1 0-15,-5 3-1 16,-3-1 0-16,-8 0 0 0,3 3-2 16,3-5 0-16,1 2-1 15,3-2 1-15,3 1 0 16,0-1 0-16,-11-4-1 15,1 2 0-15,-2-3 0 16,0 1 3-16,9 4 1 16,-4-1 0-16,1 2 0 0,1 1-4 15,-3 0-1-15,-3 3-2 16,4-3 0-16,-5-1 1 16,5 4 0-16,1-3-1 15,-4 1 1-15,-1 2-1 16,0-1 0-16,-4 0 0 15,-3-2 0-15,-8 2-1 16,-3-1 1-16,-5 0 1 16,0 1 1-16,5-4 0 15,-1 2 0-15,4-1-1 16,-4-1-1-16,0 2 1 16,-1-1-1-16,-1 2 0 15,2 2 0-15,2 0 0 16,0 0 0-16,-4 1-1 15,-4-6 1-15,-5 6 0 16,-1-3 1-16,-1-1 2 16,-2 2 1-16,1-1 1 0,-4 0 0 15,-2 0 0-15,-3 1-1 16,-5-4-2-16,-2 0-36 16,-5 0-123-16,1-1-69 15,-1 0 122-15</inkml:trace>
  <inkml:trace contextRef="#ctx0" brushRef="#br0" timeOffset="113101.22">22303 13736 694 0,'38'-13'335'0,"-36"11"-44"15,-3 1-54-15,1 4-27 16,0-3-12-16,-1 0-71 16,-1 26-15-16,-2 41-14 15,2-21-12-15,2 3-28 16,1-5-13-16,-1 0-17 0,2-3-6 15,-2-1-6-15,1 1-3 16,0-3-5-16,-1-2-1 16,1-4-2-16,1-4-2 15,-1-8-3-15,3-2-2 16,-2-7-18-16,4-4-22 16,-5-3-69-16,-2-3-58 15,-3-6-237-15,3 4 261 16</inkml:trace>
  <inkml:trace contextRef="#ctx0" brushRef="#br0" timeOffset="114001.42">21569 13973 483 0,'-43'-30'275'0,"42"29"26"16,-4-1-63-16,5 0-36 0,0 2-21 16,0 0-58-16,0 0-14 15,0 0-11-15,8 0-4 16,11 2-24-16,28 4-12 15,-30-1-19-15,0 4-9 16,-5-1-15-16,1 1-3 16,-6 1-2-16,-4 0 0 15,-3 4 0-15,-2 1 0 0,-5 1 0 16,-2 0-1-16,-4-2-1 16,-1 0-1-16,-4 0 0 15,2-1 0-15,2-2 1 16,-1-2 1-16,8-5-1 15,1-2-3-15,6 0-7 16,5-2 2-16,-5 0 7 16,0 0 3-16,15 0 12 15,33-2-4-15,-28 2-5 16,-1 0-3-16,-5-1-5 16,-3 1-8-16,-2-2-99 15,-2 0-73-15,0-1 104 16</inkml:trace>
  <inkml:trace contextRef="#ctx0" brushRef="#br0" timeOffset="114448.58">21767 13925 1220 0,'5'1'493'15,"3"-1"-281"-15,1-1-33 16,7 4-12-16,-1-2-40 16,1 4-68-16,-1-1-19 0,-6-2-20 15,2 6-6-15,2 1-7 16,-10-1 0-16,-2 3 0 16,-1 0 1-16,-17-2-2 15,7 2-2-15,-8 0-1 16,-1-5 1-16,2 1 0 15,3-5 1-15,4-2-5 16,6 2-5-16,9 3-4 16,5 1 0-16,10 3 3 15,1 1 4-15,2 2 4 16,-3-1 6-16,-5 0 12 16,-1 1 7-16,-7-1 10 15,-5 1 0-15,-4-1-4 0,-13 1-3 16,-3-2-6-1,0 1-4-15,-8-3-8 16,6-2-6-16,-1-6-31 0,4-3-35 16,8-4-99-16,6-2-64 15,5-3-184-15,9 1 249 16</inkml:trace>
  <inkml:trace contextRef="#ctx0" brushRef="#br0" timeOffset="114848.93">22006 14049 559 0,'-9'-13'388'0,"10"9"91"16,3-4-168-16,8 3-92 15,2-5-38-15,0-1-92 16,-1-1-31-16,2-4-34 16,0 0-8-16,-3 0-6 15,-1-3-1-15,-6 5 4 16,-4 0 0-16,-5 1 4 15,-5 4 0-15,-4 2-5 16,1 2-1-16,0 5 1 16,-1 0 0-16,6 7 4 15,-2-1 2-15,5 7 3 16,0 3 3-16,1-3 7 0,2 4 2 16,-1 4 5-16,2 2 3 15,0 1 8 1,0 1 3-16,0-3-1 0,0 3-5 15,5 2-14-15,-3-4-7 16,6-4-11-16,-8-2-1 16,0-4-2-16,0-2-2 15,-3 1-2-15,3-3-2 16,-2-4-62-16,3 1-48 0,0-6-115 16,-1 0-78-16,0-2 187 15</inkml:trace>
  <inkml:trace contextRef="#ctx0" brushRef="#br0" timeOffset="115663.21">23230 13848 698 0,'3'-1'355'16,"-2"0"-103"-16,2 0-13 15,1 0-42-15,-1 1-24 16,2 0-30-16,-1 0-11 15,0 2-26-15,-1 0-11 0,2 5-20 16,-3 9-5-16,24 38-13 16,-29-26-8-16,-2 11-13 15,2 1-8-15,3 7-10 16,2 2-3-16,4-5-5 16,0-2-4-16,3-7-3 15,2-7-1-15,-1-7-4 16,-1-8-3-16,-3-8-85 15,0-4-56-15,-1-11-160 16,-1-1-375-16,-12-13 464 16</inkml:trace>
  <inkml:trace contextRef="#ctx0" brushRef="#br0" timeOffset="116134.86">22642 13946 974 0,'-9'-4'414'0,"3"1"-187"16,2 3-27-16,4-2-25 15,0-4-31-15,0 6-59 16,0-1-19-16,16 1-16 16,35 10-10-16,-29-2-22 15,-3 4-8-15,-4 0-3 16,-5-1-1-16,-9 3 0 15,-4-2-2-15,-10 5-4 16,-2 0-2-16,-6-3 1 16,0 2 1-16,2-8 4 15,0 0 1-15,8-2-1 0,3-2-1 16,7-1-7-16,4-1-2 16,4-1 1-16,7-1 2 15,10 0 6-15,1-2 1 16,9-1-4-16,1-1 0 15,-4 0-104-15,-2 3-82 16,-5 0 114-16</inkml:trace>
  <inkml:trace contextRef="#ctx0" brushRef="#br0" timeOffset="116408.17">22970 13926 754 0,'0'-2'474'15,"-3"2"-9"-15,-5 1-194 16,-1-1-37-16,-2 10-81 16,6 2-45-16,-3 4-44 15,1 2-11-15,2-3-17 16,3 1-9-16,5-2-10 16,1-7-3-1,0 2-3-15,9 3-1 0,0 0-5 16,0-5 0-16,-1-3-3 15,6 0-38-15,-3-3-96 16,3-1-69-16,-2-4-222 16,-6-6 263-16</inkml:trace>
  <inkml:trace contextRef="#ctx0" brushRef="#br0" timeOffset="116578.27">23076 13942 562 0,'-11'-3'373'16,"3"11"54"-16,-2 6-142 15,-2 5-85-15,-1 8-30 16,5 1-66-16,-2 2-24 0,5-2-41 16,0 0-15-16,3-11-26 15,5-1-48-15,5-11-129 16,5-4-118-16,6-3 172 16</inkml:trace>
  <inkml:trace contextRef="#ctx0" brushRef="#br0" timeOffset="116863.87">23130 14004 995 0,'-11'15'458'0,"-3"12"-163"16,1 5-83-16,4 1-50 16,1-2-21-16,10-8-51 15,5-7-11-15,6-8-29 16,4-6-14-16,-1-8-16 15,4-6-5-15,-4-8-3 0,1-1 2 16,-9-3 3-16,-7-3 4 16,-6 10 3-16,-9-2-3 15,-4 7-8-15,0 3-6 16,-2 4-23-16,3 3-30 16,4 2-113-16,2 1-71 15,12 10 135-15</inkml:trace>
  <inkml:trace contextRef="#ctx0" brushRef="#br0" timeOffset="117366">24386 13810 851 0,'2'1'439'15,"5"3"-142"-15,-7 11-72 16,-3 5-18-16,3 16-77 16,-8 6-45-16,7 10-40 15,-1 0-11-15,4-4-17 16,7-2-6-16,1-10-6 16,-5-6-1-16,-2-9-16 15,-1-4-31-15,-8-7-99 16,1-4-90-16,-5-4 138 15</inkml:trace>
  <inkml:trace contextRef="#ctx0" brushRef="#br0" timeOffset="117948.31">23603 13941 697 0,'8'-5'350'0,"5"-3"-92"15,4 3-3-15,8 0-39 16,3-1-34-16,5 2-65 16,4 4-32-16,-10 3-41 15,-2 2-15-15,-6 3-18 16,-9-1-1-16,-7 5 2 16,-8 2 1-16,-15 5-3 15,-7 0-5-15,-3-2-7 16,3 1-3-16,0-6 3 15,6-3 2-15,1-5 5 0,3-2 0 16,11-2-5-16,1 0-6 16,11 0-5-16,6 2-1 15,10 3 6-15,4-2 9 16,6-1 20-16,-1 1 8 16,-8 2 16-16,-3 2 3 15,-8 2-4-15,-2 2-3 0,-8 0-7 16,-2 1-3-16,-12 0-5 15,-5-2-4-15,-3-1-8 16,-2-2-4-16,0-3-13 16,4-1-22-16,4-3-58 15,3-1-44-15,6-3-130 16,5-3-87-16,7-3 216 16</inkml:trace>
  <inkml:trace contextRef="#ctx0" brushRef="#br0" timeOffset="118172.28">24012 13907 1071 0,'4'6'488'0,"-8"1"-223"16,-1 5-27-16,-8 6-60 16,0 3-47-16,0 1-61 15,-3 1-16-15,10-5-26 0,3-1-9 16,9-6-10-16,13-3-3 15,-2-1-4-15,-5-4 0 16,3-2-2-16,0-1 3 16,-2 0-91-16,3-2-76 15,-1-1 102-15</inkml:trace>
  <inkml:trace contextRef="#ctx0" brushRef="#br0" timeOffset="118386.37">24089 14015 759 0,'-15'-32'445'0,"10"34"35"16,3 4-164-16,-1 6-73 15,-3-1-26-15,0 7-88 16,-2 0-40-16,-1 5-41 16,2-1-15-16,0 1-22 15,3-3-7-15,1-5-39 16,3-2-39-16,3-3-103 15,2-2-73-15,8-3 152 16</inkml:trace>
  <inkml:trace contextRef="#ctx0" brushRef="#br0" timeOffset="118574.42">24201 13925 676 0,'4'-5'460'16,"-3"9"106"-16,-1 7-206 15,-4 6-110-15,-3 6-37 16,-3 6-98-16,3-2-32 0,-1-1-38 16,5-2-17-16,2-4-42 15,1-1-47-15,1-6-139 16,0-3-66-16,6-6 151 16</inkml:trace>
  <inkml:trace contextRef="#ctx0" brushRef="#br0" timeOffset="119294.48">25471 13871 634 0,'-6'-6'313'0,"3"3"-116"15,0 1-7-15,2 2-48 16,0 0-22-16,0 0-7 16,1 0 6-16,0 5 19 15,4 16 1-15,6 36-9 16,-13-25-9-16,-2 11-26 16,2 1-18-16,-2-3-33 15,3 2-14-15,1-11-17 0,1-5-4 16,0-10-25-16,-1-5-45 15,7-12-152-15,-2-6-109 16,9-10 188-16</inkml:trace>
  <inkml:trace contextRef="#ctx0" brushRef="#br0" timeOffset="119810.26">24735 13873 801 0,'0'0'440'0,"0"0"-50"0,0 0-210 15,-2 7-22-15,-6 8-57 16,-21 31-37-16,13-23-29 16,5-4-3-16,8 4-8 15,3-3-3-15,9-3-8 16,6 2-4-16,7-5-4 15,8 0-1-15,8-3 0 16,-3-3 0-16,0-5 0 16,-4-3 2-16,-16-2-60 15,7-3-60-15,-12-2 72 16</inkml:trace>
  <inkml:trace contextRef="#ctx0" brushRef="#br0" timeOffset="120014.19">24899 13980 1013 0,'-1'12'465'0,"-6"4"-163"0,3 5-82 16,2 6-52-16,-3 3-31 16,4-2-72-16,1-3-22 15,-2-5-30-15,4-3-12 16,0-7-37-16,3-1-45 15,5-7-152-15,4-5-137 16,11-9 226-16</inkml:trace>
  <inkml:trace contextRef="#ctx0" brushRef="#br0" timeOffset="120369.05">25153 13824 1078 0,'-2'7'476'0,"-7"5"-199"15,-4 4-83-15,-6 15-28 16,-4 2-24-16,0 7-52 16,1 5-17-16,6-2-37 15,2-2-12-15,12-9-16 16,4-7-4-16,6-9-4 16,5-2-1-16,6-5-1 15,0-2 0-15,4-7 2 16,-1-5 0-16,-2-6 4 0,-4-3 2 15,-7-4 4 1,-6-2 2-16,-5-2 5 0,-8 1 1 16,-6 3-6-16,-3 4-4 15,-3 7-9-15,2 4-7 16,1 6-33-16,4 4-30 16,7 2-84-16,4 2-68 15,6-2-206-15,8 1 269 0</inkml:trace>
  <inkml:trace contextRef="#ctx0" brushRef="#br0" timeOffset="120656.4">25320 13860 1345 0,'-17'14'528'0,"-6"13"-368"16,-5 2-21-16,-3 14-40 15,4-1-29-15,9 0-32 16,5-1-9-16,13-13-13 16,5-4-3-16,7-9-2 15,3-6-4-15,5-4 0 16,-1-3 1-16,3-6-1 0,-2-3 2 16,-6-3 6-16,-1-3 4 15,-13-2 3-15,-6-3 0 16,-10 3-7-16,-2 3-7 15,0 4-32-15,3 5-32 16,5 3-89-16,0 2-76 16,5 2 137-16</inkml:trace>
  <inkml:trace contextRef="#ctx0" brushRef="#br0" timeOffset="127528.7">21813 13684 388 0,'-10'0'195'0,"1"0"4"15,0 0-18-15,0-2 20 16,3-2-5-16,-3-3-58 16,5-1-19-16,1-4-29 15,-1-2-12-15,4-4-19 16,0-1-12-16,6-7-16 0,9 2-3 15,7-5-6-15,2-3-2 16,8-2-7-16,0-3-4 16,-5 2-5-16,2-1-1 15,2 4-1-15,1 1 1 16,12 5 0-16,5 0 0 16,6-5-1-16,2 4-1 15,5 2 0-15,5 3 0 16,-14 7 0-16,-2 1-1 0,0 2 0 15,-8-1 1-15,9 5-1 16,0 5 0-16,-3 3-1 16,5 6 0-16,2 1 0 15,-2 2 1-15,-2 7 1 16,-16 1 0 0,-17-8 3-16,-1-1 1 0,54 33 0 15,3 2 1-15,7 3 0 16,-24-15-1-16,0 3 1 15,-4 0 0-15,-7-1 5 16,-5 0 4-16,-6-5 8 16,-1 2 2-16,-7-2 0 15,1 2-3-15,-6-3-7 16,-6 0-3-16,0-3-2 16,0-4 2-16,-4-1-2 15,1-4 0-15,-8-5 0 0,-4-4 1 16,-2-5-36-16,-4-2-35 15,3 0-108-15,0 0-84 16,-5-3 156-16</inkml:trace>
  <inkml:trace contextRef="#ctx0" brushRef="#br0" timeOffset="127904.14">23443 13548 677 0,'-4'1'332'0,"-2"6"-89"16,8 1-16-16,2 0-15 16,-2 1-31-16,7 3-62 15,1 1-17-15,-1-2-28 16,11 2-12-16,-1-2-14 15,-3-1-7-15,5-2-12 16,-2-2-4-16,2-3-2 16,1-3 2-16,0-3 6 15,-1-2 2-15,-2-5-3 16,-2-3-2-16,-5-9-7 16,0-1-3-16,-6-8-3 0,-3 1-1 15,-3 2-5-15,0-1-2 16,-4 5-9-16,-1 2-24 15,-1 4-89-15,-2 6-73 16,1 3 110-16</inkml:trace>
  <inkml:trace contextRef="#ctx0" brushRef="#br0" timeOffset="128706.45">22809 13559 422 0,'-7'0'296'16,"-3"1"-36"-16,0-1-12 15,0-4-19-15,1 1-55 16,2-1-19-16,-1-3-27 16,-1 2-13-16,3-4-29 15,0 1-16-15,5 0-29 16,2 3-9-16,6-5-15 16,2-6-4-16,7 5-7 15,2-7-2-15,5 0-2 16,0 2-1-16,4-2 0 15,-7 2 1-15,1 6-1 0,-2 1 1 16,-8 4-2-16,5 2 0 16,6 3-2-16,2 2 1 15,10 3 1-15,1 3 0 16,0 2 0-16,8 4 0 16,5 0 1-16,4 2 1 15,1 2 0-15,-1-6 1 0,-10 5 0 16,-2 1 2-16,-8-4-1 15,-3 3 1-15,-7-3-1 16,-7-4 0-16,-6-3-1 16,-3 2 0-16,-3-4-2 15,-1-1 0-15,2 1-30 16,0-5-28-16,-3-3-93 16,-1 2-78-16,0 0 142 15</inkml:trace>
  <inkml:trace contextRef="#ctx0" brushRef="#br0" timeOffset="129059.15">23276 13604 803 0,'11'-7'384'16,"-4"6"-58"-16,2 4-106 15,6 0-47-15,3 1-8 16,0 1-82-16,9 0-31 16,-2-2-27-16,-9 1-8 15,3 0-7-15,-2-2 0 16,1-2-4-16,4 0 0 0,-1-4 0 16,-6-2-1-16,-6-1 5 15,-2-4 2-15,-7-4 3 16,-2-2 0-16,-2-4-2 15,-4-4-2-15,2-5-4 16,-2 1-2-16,-2 1-5 16,5 9 0-16,-3 3-46 15,1 4-35-15,5 5-165 16,2-1 154-16</inkml:trace>
  <inkml:trace contextRef="#ctx0" brushRef="#br0" timeOffset="129976.4">23994 13531 875 0,'-14'-4'405'0,"-2"-1"-166"16,5 3-58-16,-4-2 3 15,7 2-29-15,1-3-26 16,3-2-37-16,7 0-16 0,1-7-23 15,-1-1-11-15,7-7-16 16,5-1-6-16,8-7-8 16,9-2-3-16,2-7-4 15,3 4-2-15,3 1-1 16,-1 3 0-16,5 2-1 16,-3-1 0-16,0 9 1 15,0 3-1-15,-5 7-1 16,-2 8 0-16,-8 3-1 15,1 3 1-15,3 7 1 16,5 4 2-16,3 7 2 16,4 2-1-16,-2 6-1 15,-1-3-1-15,5 2-1 16,5-1 0-16,-2 4 1 16,0 2 0-16,-7 0 1 0,-15 2 1 15,-5-4 1-15,1-4 0 16,-7-2 0-16,4-5 0 15,-1-5 0-15,-5 1 0 16,-1-7 2-16,-4-2 1 16,-7-4 1-16,-1-4-9 15,-8-3-38-15,0-1-34 16,1-4-103-16,-2 0-79 16,8 5 159-16</inkml:trace>
  <inkml:trace contextRef="#ctx0" brushRef="#br0" timeOffset="130358.59">24746 13537 841 0,'6'-3'371'0,"-6"5"-111"16,3 4-62-16,8 3-27 16,2 7-13-16,9 2-66 15,1 1-20-15,4-4-12 16,-1 0-6-16,-4-6-16 0,2-2-4 16,-5-4 0-16,4-1 1 15,1-3 7-15,-7-3 0 16,0-1-3-16,-7-5-1 15,-3-5-6-15,-1 0-3 16,-3-6-7-16,1-1-4 16,-4-3-7-16,3-1-2 15,1 1-3-15,1-5-3 0,0 9-2 16,0 4-1-16,-4 3-5 16,-1 5-24-16,0 2-80 15,0 1-54-15,0 6-169 16,0 3 202-16</inkml:trace>
  <inkml:trace contextRef="#ctx0" brushRef="#br0" timeOffset="132876.28">21833 15529 274 0,'25'12'194'16,"-27"-11"10"-16,4-1-5 15,-2 1-45-15,-1-1-18 16,1-1-19-16,-1 0-5 15,-1 0-9-15,1 0-6 16,0 0-16-16,0-1-12 16,0-1-21-16,-1-20-9 0,1-33-10 15,1 21 0-15,5-7-1 16,2-4 1-16,-4-10-3 16,-1-2-2-16,0-4-2 15,-5 0-3-15,-2 6-2 16,1 5 0-16,-3 14 4 15,7 8 3-15,-1 17 2 16,-2 4-2-16,3 9-10 16,-5 3-6-16,2 2-8 15,-4 1-4-15,1-2-5 16,-1 2-23-16,3-2-73 16,-4 0-67-16,5 0-350 15,3 2 343-15</inkml:trace>
  <inkml:trace contextRef="#ctx0" brushRef="#br0" timeOffset="133233.54">21678 15026 738 0,'-29'8'305'0,"27"-10"-156"15,1-3-9 1,2-2-13-16,3-3-29 0,2-7-54 16,4-1-12-16,3-6-4 15,3-4-1-15,0 3 7 16,2 2 3-16,0 3 12 16,-1 7 1-16,0 6-6 15,1 1-6-15,-1 8-15 16,5 6-5-16,-1 1-5 15,0 5-2-15,-1-3 2 16,-3-1 2-16,-1 3 4 16,-3-4 3-16,-4 6-2 15,2-1-1-15,-4 2-6 16,0-2-2-16,-1-6-2 16,-2-1-23-16,2-5-91 0,-5 2-74 15,4-2 103-15</inkml:trace>
  <inkml:trace contextRef="#ctx0" brushRef="#br0" timeOffset="134527.16">22319 15198 279 0,'-10'31'185'16,"10"-25"53"-16,2-5-55 15,2 3-28-15,0-2-17 16,-4-2-44-16,0 0-16 0,0 0-8 15,4 0 0-15,16 0-9 16,27-1-3 0,-27 0-4-16,5-1-3 0,4 2-7 15,8 0-3-15,9 0-13 16,-1-3-4-16,10 1-8 16,6 2 2-16,10 1 6 15,3 5 1-15,11-2 2 16,-1-3-4-16,12-1-6 15,9 1 2-15,5-1 6 16,-34 1 5 0,2 2 4-16,65-2-3 0,15 2 0 15,-13 1 1-15,-21 1-3 16,0 1 3-16,3 3-6 16,0-3-4-16,2 5-3 0,-1-2-2 15,-3-2 2-15,0 4 4 16,-5-2 8-16,0 1 3 15,-11-4-1-15,-9 4-3 16,-15-1-9-16,-13 1-4 16,-12 3-3-16,-4-7-4 15,-10 4-2-15,0 0-2 16,-9-2 0-16,-9-2 1 16,-7-1 0-16,-6-2 1 15,-9-3 4-15,-3 3 2 16,-5-2-7-16,1-1-16 0,0 0-66 15,-3 0-43-15,-13 0-92 16,-28 1-55-16,32-4 171 16</inkml:trace>
  <inkml:trace contextRef="#ctx0" brushRef="#br0" timeOffset="134913.81">25604 15100 753 0,'7'7'282'0,"5"6"-165"16,0 3-27-16,5 2 22 0,-1 2 10 15,7 1-21-15,4 2-13 16,4 0-18-16,-1-1-6 15,0-1-17-15,-3-3-7 16,-9 1-18-16,1 1-6 16,-7-1-7-16,-3 1 0 15,-7-3-1-15,-1 0 2 0,-7 0 2 16,1 1 2-16,-5 4 1 16,-8 0-2-16,-2 2-3 15,-5-2-2-15,-1-3-3 16,1 0-1-16,3-5-4 15,3-1-26-15,2-6-103 16,4-3-78-16,4-4 117 16</inkml:trace>
  <inkml:trace contextRef="#ctx0" brushRef="#br0" timeOffset="199828.89">19304 10491 800 0,'34'28'369'0,"-32"-28"-156"0,3 0-19 16,-5-6-13-16,0 5-43 16,0 0-53-16,0 0-13 15,1-13-31-15,-1-1-11 0,-4-28-8 16,-2 27-4-1,-8 2-5-15,-1 1-2 0,-4 10-4 16,-2 0-3-16,6 9-4 16,1 2-1-16,3 8 1 15,3 0 1-15,0 8 6 16,2 4 3-16,6-1 3 16,1 4 0-16,5-8 3 15,3-1-1-15,3-12 1 16,1-5-1-16,5-4-3 15,-2-7 0-15,4-6-4 16,-1-5 0-16,-4-6 0 16,6 3 0-16,-6 4-1 15,-3 0 1-15,-10 7 1 16,-2 3 1-16,-4 6 14 16,2 3 5-16,2-3 12 15,-1 0 2-15,1 15-8 16,1 31-3-16,4-27-11 15,4 0-5-15,-5-6-6 0,2-1-5 16,-3-6-28-16,3-3-36 16,-2 3-126-16,7-4-121 15,8-1 188-15</inkml:trace>
  <inkml:trace contextRef="#ctx0" brushRef="#br0" timeOffset="204647.51">20198 9466 734 0,'2'-38'360'16,"-4"34"-131"-16,1-2-5 0,-1 6-52 16,0 0-33-16,1 0-38 15,0 9-10-15,0 17-15 16,3 32-7-16,1-23-19 16,0 0-10-16,2 0-21 15,1-2-7-15,0-9-7 16,0-1-2-16,-3-8 0 15,3-4-1-15,-4-3-2 16,-1-3-2-16,-1-6-3 16,-2-7 0-16,-3-7 2 15,2-7 0-15,2 0 1 16,1-1 0-16,4 5-1 16,4 5 0-16,5 3-1 15,5 4 2-15,6 2 2 16,5 4 3-16,5 4 4 15,-3 1 2-15,-7 5 0 0,-9-2-1 16,-9 2 2-16,-3 2 3 16,-10-1 11-16,1 0 4 15,-13 2 4-15,-5-5 0 16,-2-1-7-16,-5-3-5 16,7-3-9-16,3-3-6 15,6-3-8-15,4 1-8 16,8-5-57-16,1 4-55 0,4-3-273 15,3-7 256-15</inkml:trace>
  <inkml:trace contextRef="#ctx0" brushRef="#br0" timeOffset="205263.81">21241 10401 733 0,'71'6'364'15,"-51"-14"-186"-15,-3-4 8 16,-8-1-12-16,-7 1-74 16,-1 0-19-16,-6-1-8 15,-5 2-6-15,-7 3-6 16,-7 4-5-16,-5 4-11 15,4 4-2-15,6 6-7 16,4 2-5-16,6 5-14 16,2 0-4-16,7 3-3 15,2-2 0-15,7 2 0 16,3-2-1-16,4-1 0 0,-1 0 0 16,8-3-3-16,-2-3-1 15,1-8-4-15,2-2-1 16,-3-6-53-16,-2-2-63 15,-5-3 74-15</inkml:trace>
  <inkml:trace contextRef="#ctx0" brushRef="#br0" timeOffset="206068.62">20561 12097 850 0,'0'-2'390'16,"1"0"-132"-16,-4-6-113 16,-2 0-8-16,-5-1-24 15,-2-3-32-15,-4 0-32 16,3 4-4-16,-4-2-6 15,-1 6-3-15,3 1-11 16,0 2-6-16,3 5-12 16,2 5-2-16,5 5-3 15,2 3 0-15,0 4 2 16,2 3-2-16,1 4-2 16,3-4-1-16,10-5-5 15,0-4-1-15,6-13 1 16,3-3 3-16,1-17 3 0,3-11-1 15,-1-12-5-15,-3-5-1 16,-3-4 3-16,-5 3 1 16,-8 3 5-16,-1 5 2 15,-5 7 1-15,-1 4 1 16,-3 14 1-16,2 7 1 16,0 12 1-16,1 9 3 15,1 18 13-15,-1 9 10 0,2 10 17 16,0 4-2-16,3-2 3 15,2-4-4-15,2-6-18 16,1-4-2-16,4-10-20 16,-1-3-8-16,2-13-84 15,2-6-88-15,2-7 108 16</inkml:trace>
  <inkml:trace contextRef="#ctx0" brushRef="#br0" timeOffset="209346.15">24230 9060 487 0,'0'-1'232'0,"0"0"-80"16,0 0-6-16,1 0 4 16,-1 0-25-16,3 0-30 15,-1 0-4-15,0-1-11 16,0 2-3-16,-1 0-7 16,4 7-4-16,3 21-5 15,1 43-4-15,-12-25-8 16,1 4-6-16,1 0-14 15,1 0-6-15,3-2-10 16,2-6-2-16,3-7-2 16,0-4 0-16,-2-12-3 15,2-4 1-15,-5-9-13 16,2-4-21-16,-3-7-76 16,-3-3-72-16,1-11 106 15</inkml:trace>
  <inkml:trace contextRef="#ctx0" brushRef="#br0" timeOffset="210105.78">24141 9020 752 0,'-10'-5'334'0,"5"4"-163"15,2-1-11-15,4 0-29 16,-1 1-39-16,0 0-41 16,2 0-5-16,25-5-7 15,30-5-3-15,-14 11-11 16,3-1-6-16,6 1-9 16,3 0-3-16,9 0-3 15,8 0 0-15,15 1-1 16,8 0-1-16,-3-1-1 15,6 0 0-15,0 0 0 16,2 0-1-16,15 0 0 16,-4 0 1-16,4 0 0 15,-3-1 0-15,4-1 1 16,-6-1 0-16,1-1 1 16,-6 2 0-16,-10 2-1 0,5 2 1 15,-16 2-2-15,-3-1 2 16,-6 1-2-16,-7-3 1 15,0 2 1-15,-2 0 0 16,-8 0 2-16,2-1 0 16,-10-2 11-16,-10-1 3 15,-12-2 5-15,-9-2 2 16,-11 1-3-16,2 2 0 16,-6 2 7-16,-2 0 5 0,1-1 8 15,-4 1-2-15,0 0-8 16,0 0-7-16,0 0-13 15,0 0-3-15,-1 0-6 16,1 0-2-16,0 0-1 16,0 0 0-16,0 0-1 15,1 2 2-15,-1 12 0 16,0 5 1-16,-5 39 3 16,0-22-1-16,-2 15-1 15,-6 1-2-15,12 6-2 16,0-4 1-16,7-3-1 15,4 0 1-15,-3-7 0 16,2 1 1-16,-1-6 0 16,8-4 0-16,0-9 1 15,-6-4 0-15,0-7 1 0,-8-7 0 16,-1-6-7-16,4-2-18 16,-2-3-57-16,-2 2-54 15,-1 0-215-15,0 0 224 16</inkml:trace>
  <inkml:trace contextRef="#ctx0" brushRef="#br0" timeOffset="210759.87">24380 9557 614 0,'-6'0'293'15,"-4"0"-145"-15,9-1-14 16,0 0 4-16,7-1-39 15,-6 1-12-15,0 0-7 16,24-1 3-16,39-5-18 16,-17 5-11-16,15 2-21 15,8 0-8-15,18 3-12 16,2 0-1-16,10 3 1 16,4 1 4-16,-1 3 7 15,8 5 1-15,0 1 4 0,-1 2 0 16,3 1-1-16,0-2-2 15,3-3-8-15,4 3-6 16,-4-5-4-16,1 4-3 16,-7 1 0-16,-6-5 0 15,-5 1 0-15,-8-3 6 16,-9-4 9-16,-5-3 2 16,-12 1 2-16,-8 0-5 15,-26-3-6-15,-11-1 6 0,-21-7-29 16,-16 1-36-1,9 2-138 1,2 1-123-16,-44-17 186 0</inkml:trace>
  <inkml:trace contextRef="#ctx0" brushRef="#br0" timeOffset="212462.41">24940 9044 602 0,'-5'-34'345'0,"7"29"-118"15,-2 3-13-15,2 2-24 16,-2 0-74-16,0 0-25 16,0 0-23-16,2 25-8 15,8 43-8-15,-9-23-2 16,-1 10-13-16,-2 1-7 15,-4-5-14-15,6-3-4 16,0-10-6-16,6-5 0 16,-1-9-1-16,-2-4-2 0,0-8-42 15,-3-4-57-15,3-8 61 16</inkml:trace>
  <inkml:trace contextRef="#ctx0" brushRef="#br0" timeOffset="213021.37">24715 9236 851 0,'0'0'348'15,"0"0"-210"-15,0-1-18 16,0 0-15-16,2-7-41 16,-2-7-44-16,-9-25-6 15,-4 29-5-15,-3 1-2 16,-2 8-1-16,-1 1 1 15,-1 6 4-15,1 5 5 0,2 6 8 16,3 3 5-16,4-1 3 16,4 0-3-16,6-7-8 15,2-2-2-15,6 0-6 16,3-4-1-16,6 0-3 16,1 0-2-16,0-3-1 15,0-3 0-15,-4 1 0 16,-2-1 0-16,0-4-1 15,1 3 1-15,-2-6 0 16,1 3-1-16,-3 1 1 16,-3-2 0-16,0 5 3 15,-2-2 6-15,1 5 14 16,-3 2 5-16,-2-4 4 16,0 0 0-16,0 4-9 15,1 11-4-15,4 29-10 16,-3-32-4-16,5-3-9 0,-1-1-25 15,2-5-151-15,1 0 125 16</inkml:trace>
  <inkml:trace contextRef="#ctx0" brushRef="#br0" timeOffset="213506.16">25535 9077 629 0,'-14'-27'379'0,"14"32"-42"16,5 7-162-16,-3 3 7 16,-2 12-56-16,-3 4-16 15,-2 11-17-15,2 4-13 0,1 3-30 16,2 2-11-16,0-1-20 16,-4-6-6-16,4-7-7 15,2-5-1-15,1-8-1 16,-1-7-6-16,0-7-83 15,-1-3-80-15,-1-7 101 16</inkml:trace>
  <inkml:trace contextRef="#ctx0" brushRef="#br0" timeOffset="213984.55">25286 9159 936 0,'5'11'396'0,"-5"-1"-209"0,3 2-28 15,-3 5-13-15,-2 1-39 16,1 2-55-16,1 3-11 16,0-1-18-16,0 0-7 15,0-2-7-15,1-4-1 16,1-2-2-16,0-2-2 15,1-7-1-15,-2-1-1 0,0-7-2 16,-1-2 0-16,0 4-1 16,-1-1-1-16,0 1-1 15,1-1-2-15,2-3-1 16,1-1-1-16,13 4 3 16,32-25 1-16,-33 29 7 15,5 2 6-15,-4 5 14 16,-5 0 9-16,-1 1 16 15,-3 3 2-15,-14-5-3 16,0 2-4-16,-4 0-15 16,-6-1-4-16,3-4-9 15,-4 1-3-15,-3-5-6 16,1-3-4-16,5-3-41 16,5-2-29-16,7-2-80 15,5 2-60-15,9-1-238 16,9 3 286-16</inkml:trace>
  <inkml:trace contextRef="#ctx0" brushRef="#br0" timeOffset="214672.13">26122 9046 784 0,'4'-3'387'0,"-2"3"-139"16,-1 4-6-16,-1-4-53 16,-1 0-32-16,0 29-35 15,-3 36-17-15,2-18-29 16,0 4-12-16,2 5-25 16,1-2-9-16,6 1-17 15,0-4-3-15,1-9-5 16,0-1 0-16,-4-7 0 15,-2-5-1-15,-2-6-20 16,-1-3-21-16,-1-10-50 16,1-3-38-16,-1-7-138 0,1-6 170 15</inkml:trace>
  <inkml:trace contextRef="#ctx0" brushRef="#br0" timeOffset="-214505.57">25899 9274 853 0,'5'-6'402'0,"-5"-1"-170"16,5 3-20-1,-1 2-56-15,0-3-45 0,-2 0-49 16,-2 0-6-16,-4 3-12 15,3 0-8-15,0 1-12 16,-10 2-6-16,-7 6-4 16,-23 19-1-16,32-8-3 15,2-1-1-15,7-3-1 16,4 1-1-16,6-2-2 16,1 0-2-16,10 0-2 15,-4-1-1-15,6-4-25 16,5-1-56-16,-3-7 55 15</inkml:trace>
  <inkml:trace contextRef="#ctx0" brushRef="#br0" timeOffset="-213784.58">26547 9400 647 0,'-35'-22'311'0,"34"17"-78"0,1-1-79 15,-3-4-13-15,1-1-33 16,-2 0-43-16,-1-1-5 15,-3 1-11-15,-4-2-2 16,-1 5-10-16,2 5-3 16,-1 4-9-16,1 7-4 15,2 6-6-15,-2 5-2 16,6 4-3-16,-2 1-1 16,5 0-3-16,2-5 0 15,3-1-2-15,8-6 1 0,2-9 2 16,5-4 0-16,5-10-1 15,1-6 0-15,2-8-11 16,0-2-8-16,-5-2-4 16,0-2 1-16,-4 0 10 15,-1-1 7-15,-7-1 7 16,-5 0 3-16,-4 5 1 16,-1 7 9-16,-1 12 20 15,-1 9 7-15,-2 15 12 16,-1 9-1-16,-3 15-12 15,0 5-2-15,4 9-7 16,1-2-6-16,4 0-9 16,3-3-6-16,6-14-13 15,2-7-3-15,4-10-62 16,-2-7-64-16,-3-7-185 0,-1-3 188 16</inkml:trace>
  <inkml:trace contextRef="#ctx0" brushRef="#br0" timeOffset="-213078.19">24692 8777 653 0,'-5'5'321'0,"3"-3"-96"16,1-2-22-16,0 0-28 16,-1 0-40-16,1-1-62 15,-2-10-14-15,4-18-21 16,20-38-8-16,7 29-8 15,5 4-4-15,3 5-5 16,-1 3-1-16,-3 9-3 16,-2 4 1-16,-5 12-3 15,6 8 2-15,1 8 5 16,0 3 4-16,4 1 10 16,-2 1 2-16,-2 1 4 15,-3-1 2-15,-5 0-3 16,-7-1-3-16,-3-4-8 0,-3-2-4 15,-2 0-7 1,-3-7-2-16,-4-4-11 0,-1 5-31 16,-1-7-121-16,-1-1-100 15,0 0 148-15</inkml:trace>
  <inkml:trace contextRef="#ctx0" brushRef="#br0" timeOffset="-212521.46">25153 8741 856 0,'-25'41'437'16,"30"-37"-197"-16,0 4-29 16,1-3-29-16,-1-5-88 15,0-4-26-15,2 1-35 16,1-1-12-16,-3-3-9 15,2 3-1-15,-1-1-3 16,-2 3-1-16,-1 0-2 16,-2 4-1-16,-1-2-1 15,0 0 0-15,0 0 0 16,0 0 0-16,0 0 3 16,0 0 2-16,0 0 4 0,0 0 2 15,0 0 2-15,4 4 1 16,1-1 0-16,-1 2 2 15,2-1 0-15,-1 0 0 16,3 3-4-16,-2-3-3 16,4 0-4-16,26 23 0 15,-28-27-1-15,-1 0 1 16,-3-2 3-16,1 1-1 0,4-5 2 16,1-4-1-1,-3-6-1-15,2 2-1 0,-7-7-1 16,-2 2 1-16,-6-8 0 15,-6-3-1-15,2 6-2 16,-3 1-3-16,2 10-4 16,0 4-7-16,2 6-26 15,2-1-28-15,4 5-102 16,6 2-89-16,5 3 156 16</inkml:trace>
  <inkml:trace contextRef="#ctx0" brushRef="#br0" timeOffset="-212044.45">25707 8848 445 0,'-7'-2'162'15,"-1"2"-127"-15,1-3-35 16,0-3-2-16,0 4-2 16,2-2 4-16,-2 3 32 15,3 1 34-15,-1 0 69 16,0 2 30-16,1-2 21 16,-2 0-13-16,2 2-30 15,-1-7-15-15,3 3-22 16,0-1-12-16,1 3-33 15,0 0-17-15,0 0-31 16,0 0-13-16,0-1-29 0,-1 0-12 16,1-1-12-16,0 1 1 15,0 0 18-15,0 0 11 16,0 0 0-16,0 0-32 16,1 1 38-16</inkml:trace>
  <inkml:trace contextRef="#ctx0" brushRef="#br0" timeOffset="-211574.33">25376 8769 645 0,'1'-2'312'0,"2"-1"-125"16,2-2 6-16,2 2-32 16,-3-4-20-16,5-3-17 15,2 1-11-15,-5-11-27 16,5 1-14-16,5-6-25 0,7-2-11 15,7-2-16-15,1 0-5 16,4 6-6-16,-1 1-3 16,1 6-3-16,1 9-1 15,-2 7 1-15,6 9-1 16,0 9 2-16,0 2 2 16,-11 7 7-16,-2 2 4 15,-9 1 9-15,-7 2 0 0,3-3-3 16,-2-4-4-1,-4-9-8-15,2-3-3 0,-2-5-6 16,-7-4-24-16,1-3-85 16,0-1-69-16,-3-1 100 15</inkml:trace>
  <inkml:trace contextRef="#ctx0" brushRef="#br0" timeOffset="-211240.39">25729 8772 961 0,'5'9'435'0,"1"-1"-214"0,2 4-19 16,6-1-50-16,1 0-38 15,10 2-37 1,0-7-13-16,4 0-24 0,0-4-9 15,-5-3-12-15,1-1-5 16,-4 0-4-16,-1-4-1 16,-1 2-1-16,0-4 2 15,-5-5 0-15,-2-1 1 16,-3-5 1-16,-5 2 0 0,0-3 0 16,-3 1 0-16,-1 3-4 15,-1 0-2-15,1 8-31 16,-3 1-41-16,2 6-150 15,1 1-162-15,0 0 233 16</inkml:trace>
  <inkml:trace contextRef="#ctx0" brushRef="#br0" timeOffset="-210625.86">26168 8841 1046 0,'-12'-3'456'0,"4"0"-257"16,1-4-4-16,2-3-57 16,5-5-34-16,3-7-33 15,4-3-12-15,9-4-16 16,3 0-8-16,7-4-10 15,7 2-4-15,3 2-6 16,0 1-3-16,-2 6-4 16,-3 4 0-16,-4 8 0 15,-2 7 1-15,-1 8 2 16,2 8 1-16,2 5 0 16,-1 2-1-16,0 4-1 15,-4 0 0-15,-4 1 1 16,0 0 4-16,-7-4 3 0,-2 0 2 15,-5-5-4-15,0 2-4 16,0 0-7-16,-1 0-1 16,1-1-1-16,0-2-2 15,-2-5-16-15,1-3-32 16,-4-1-90-16,0-2-63 16,-3-5 116-16</inkml:trace>
  <inkml:trace contextRef="#ctx0" brushRef="#br0" timeOffset="-210326.6">26393 8791 813 0,'-1'9'413'16,"2"0"-192"-16,4 5-24 16,0-6-34-16,12 6-55 15,0-2-10-15,6-7-15 16,3-2-12-16,1-5-23 16,5-3-11-16,-1-5-16 0,-1 1-4 15,-6-7-5-15,-2-1-1 16,-4 0-3-16,-2-5-1 15,2 4-1-15,-4-1-3 16,-4 2-7-16,-1 5-23 16,-8 4-83-16,-2 4-77 15,-6 6 111-15</inkml:trace>
  <inkml:trace contextRef="#ctx0" brushRef="#br0" timeOffset="-208961.2">26549 9853 680 0,'-1'-1'348'16,"0"0"-98"-16,0 0-12 15,0 1-56-15,0 0-42 16,-6 3-51-16,-4 3-13 16,-5 11-20-16,-31 27-7 15,26-23-18-15,-1 2-7 16,-10-2-6-16,-7 2-2 0,-16-3-2 15,-5-1 2-15,-1-3 1 16,1 2 1-16,-4-6 5 16,4-1 2-16,-2-1-2 15,13-7-1 1,1 1-7-16,-42 5-3 0,-20-7-3 16,9-1-1-16,28-7-2 15,4-5 0-15,3-9-1 16,0-6-2-16,4-8 0 15,4-1-1-15,8-1 0 16,9 3 0-16,7-1 2 16,2 1 0-16,14 4 1 15,-2 3-1-15,5 4-1 16,2-1 0-16,3 8-3 16,1 0 0-16,7 7-3 0,-2 4-2 15,1 1-1-15,1 0-2 16,1 2-3-16,0 0-4 15,0 0-28-15,-1 0-20 16,1 0-72-16,0 0-59 16,0-1-221-16,0 1 262 15</inkml:trace>
  <inkml:trace contextRef="#ctx0" brushRef="#br0" timeOffset="-208614.25">25061 9589 843 0,'-14'4'386'0,"-1"0"-95"16,-6 1-122-16,-3 8-36 16,-6-1-20-16,1 5-68 15,0-2-20-15,-1-3-13 16,1-1 0-16,2-1 5 15,4 1 3-15,5-3 8 16,10-1 0-16,4 3 3 0,4 1 2 16,8 9 5-16,2 4 2 15,5 0 0-15,2 1 0 16,2-3-10-16,-2 0-4 16,-4-2-10-16,1-5-5 15,-13-4-38-15,1-2-52 16,4-4-173-16,-11 0 160 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0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 12291,'-30'10'4961,"-15"4"-3393,0 1 80,-4 4-383,4-3-305,16-3-224,8-2-112,15 5-200,9 10-80,18 4-128,8 3-16,19-4-8,4-7-24,6-4-48,-4-5-31,-12-7-738,-1-1-663,-1 0 824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75 207 8234,'23'-56'4183,"2"-6"-1992,-23 55-1820,0 0-1,-1 0 0,1 0 0,-1 0 0,-1 0 0,1-13 1,-1 19-318,0 0 1,0 0-1,0 0 1,0 0-1,0 0 1,-1 0-1,1 0 1,0 0-1,0 0 1,-1 0-1,1 0 1,-1 0-1,1 0 0,-1 0 1,1 0-1,-1 0 1,0 0-1,1 0 1,-1 1-1,0-1 1,0 0-1,1 0 1,-1 1-1,0-1 1,0 1-1,0-1 1,0 0-1,0 1 1,0 0-1,0-1 1,-2 0-1,1 1 3,0 0 0,0 1 0,0-1 0,-1 0 1,1 1-1,0-1 0,0 1 0,0 0 0,0-1 0,0 1 0,0 0 0,1 0 0,-1 0 0,0 0 0,-3 3 0,-1 2 15,0 0-1,0 1 1,1-1-1,-1 1 1,2 1-1,-1-1 1,1 0-1,0 1 0,0 0 1,1 0-1,-3 10 1,1 0-21,1-1 0,1 1 0,0 0 0,1 26 0,2-36-48,0 0-1,0-1 1,1 1-1,1 0 1,-1 0-1,1-1 1,1 1-1,4 11 1,-5-15-20,0 0 1,0 0-1,1-1 1,-1 1-1,1-1 1,-1 0-1,1 0 1,0 0-1,1 0 1,-1 0-1,0-1 1,1 1-1,-1-1 1,1 0-1,0 0 1,0 0 0,6 1-1,-3-1-121,0-1-1,1 0 1,-1 0 0,1-1-1,0 0 1,-1 0-1,1-1 1,-1 0 0,1 0-1,-1 0 1,8-4-1,10-3-1497,42-22-1,-62 28 1364,-1 0 99,90-46-4639,-84 41 4218,28-15-1245,-34 21 1764,-1-1-1,1 1 1,0-1 0,0 1-1,0 0 1,0 0 0,8 0-1,-11 1 148,0 0 0,-1 0-1,1 0 1,0 0 0,-1 0-1,1 1 1,0-1 0,-1 0-1,1 0 1,0 0 0,-1 1-1,1-1 1,-1 0 0,1 1 0,0-1-1,-1 1 1,1-1 0,-1 1-1,1-1 1,-1 1 0,1-1-1,-1 1 1,0-1 0,1 1-1,-1-1 1,1 1 0,-1 0-1,0-1 1,0 1 0,1 0 0,-1-1-1,0 1 1,0 0 0,1 3 549,-1 0 1,0 0 0,0 0 0,-1 7 0,0-4 478,1-2-678,0-1 1,1 1-1,-1 0 0,1-1 0,0 1 1,0-1-1,1 1 0,-1-1 1,1 0-1,0 0 0,0 0 0,4 6 1,-5-8-374,0-1 0,0 0 1,0 1-1,0-1 0,1 1 1,-1-1-1,0 0 0,1 0 0,-1 0 1,1 0-1,-1 0 0,1 0 1,-1 0-1,1-1 0,0 1 1,0 0-1,-1-1 0,1 0 1,0 1-1,0-1 0,-1 0 0,1 0 1,0 0-1,0 0 0,0 0 1,-1 0-1,1 0 0,0-1 1,0 1-1,-1-1 0,1 1 1,0-1-1,3-1 0,-1-1-84,1 0 0,-1-1 0,1 1 0,-1-1 0,0 0 0,-1 0 0,1 0 0,-1-1 0,1 1 0,3-9 0,-6 11-29,1 0-1,-1 0 0,0-1 0,-1 1 0,1 0 1,0-1-1,-1 1 0,1-1 0,-1 1 0,1-1 1,-1 1-1,0-1 0,0 1 0,-1-1 0,1 1 1,0-1-1,-2-3 0,1 3 7,-1 0 0,1 1 0,0-1 0,-1 1-1,0 0 1,0-1 0,0 1 0,0 0 0,0 0 0,0 0 0,0 0-1,0 1 1,-1-1 0,1 1 0,-5-3 0,0 1-24,-1 0-1,0 0 1,-1 1 0,-12-3-1,-37-3-172,37 6 210,1 0 27,11 2 96,-1-1 1,1 0-1,0-1 0,-1 0 0,1-1 1,-17-6-1,26 9-70,0 0 1,0 0-1,0 0 0,-1 0 0,1 0 1,0 0-1,0 0 0,0 0 1,0-1-1,0 1 0,0 0 1,0 0-1,-1 0 0,1 0 0,0 0 1,0 0-1,0 0 0,0 0 1,0 0-1,0 0 0,0-1 1,0 1-1,0 0 0,-1 0 1,1 0-1,0 0 0,0 0 0,0 0 1,0 0-1,0-1 0,0 1 1,0 0-1,0 0 0,0 0 1,0 0-1,0 0 0,0 0 0,0-1 1,0 1-1,0 0 0,0 0 1,0 0-1,0 0 0,0 0 1,0 0-1,0-1 0,1 1 1,-1 0-1,0 0 0,0 0 0,0 0 1,0 0-1,0 0 0,0 0 1,0 0-1,0 0 0,0-1 1,1 1-1,-1 0 0,0 0 0,0 0 1,0 0-1,0 0 0,0 0 1,0 0-1,12-4 87,-11 4-87,23-5 83,-1 1 0,0 0 0,1 2 0,0 1 1,-1 1-1,1 1 0,0 1 0,23 6 1,-38-7 119,0 2 1,18 5 0,-24-6-120,1-1 0,-1 1 0,1 0-1,-1 1 1,0-1 0,0 0 0,0 1 0,0 0 0,4 5 0,0 1 123,-1 0 0,-1 0 1,0 1-1,5 10 0,-8-14-139,0-1-1,0 1 0,-1-1 0,1 1 0,-1 0 0,0-1 0,-1 1 0,1 0 0,-2 8 1,1-12-61,0 0 0,-1 0 0,1-1 0,-1 1 0,0 0 0,1 0 0,-1 0 1,0 0-1,0-1 0,0 1 0,0 0 0,-3 2 0,2-4-242,2-4 115,1-6-96,2 1-6,0 0 1,0 0-1,1 0 1,0 1-1,10-16 1,0 4-20,19-20 0,-30 37 236,-1 1 0,1-1 0,0 1 0,0 0 0,0 0 0,0 0 0,7-4 0,-9 6 17,0 0 1,0-1-1,0 1 0,0-1 1,0 1-1,0 0 0,0 0 1,0 0-1,0-1 0,0 1 0,0 0 1,0 0-1,0 1 0,0-1 1,0 0-1,0 0 0,0 0 1,0 1-1,0-1 0,0 0 1,0 1-1,0-1 0,0 1 0,0-1 1,0 1-1,0 0 0,-1-1 1,1 1-1,0 0 0,0-1 1,-1 1-1,1 0 0,0 1 1,1 2 110,0-1 1,-1 0-1,1 1 1,-1-1-1,0 1 1,0 0-1,0-1 1,0 6-1,-1 31 1042,0-10-427,0-29-725,-1 0-1,1 0 0,0 0 1,1 0-1,-1 0 1,0 0-1,0 1 0,0-1 1,1 0-1,-1 0 0,0-1 1,1 1-1,-1 0 1,1 0-1,-1 0 0,1 0 1,-1 0-1,1 0 1,1 1-1,-1-2-15,-1 0 0,1 0 0,0 0 0,-1 1 0,1-1-1,0 0 1,-1 0 0,1 0 0,0 0 0,-1 0 0,1 0 0,-1-1 0,1 1 0,0 0 0,-1 0 0,1 0 0,0-1 0,-1 1 0,1 0 0,-1-1-1,1 1 1,0-1 0,4-3-59,0 1 0,-1-2-1,0 1 1,0 0 0,4-6 0,4-7-175,-5 7 45,1-1-1,0 1 1,1 1-1,13-13 1,-10 16 119,-12 6 68,0 0 0,0-1 1,1 1-1,-1 0 0,0 0 1,1 0-1,-1 0 1,0 0-1,1 0 0,-1 0 1,0 0-1,1 1 0,-1-1 1,0 0-1,1 0 0,-1 0 1,0 0-1,1 0 0,-1 0 1,1 1-1,-1 0 21,1 0 0,0 0 0,0 0 0,-1 1 0,1-1 1,-1 0-1,1 1 0,-1-1 0,0 0 0,1 1 0,-1-1 0,0 0 0,0 3 0,1 32 569,2 8-26,-3-41-529,1 1-1,-1 0 1,1-1-1,0 1 1,1 0-1,-1-1 1,1 0-1,-1 1 1,3 2-1,-3-5-95,0 0 0,0 0-1,-1-1 1,1 1-1,0-1 1,0 1 0,0-1-1,0 1 1,0-1-1,0 1 1,0-1 0,0 0-1,0 1 1,0-1-1,0 0 1,0 0 0,0 0-1,0 0 1,0 0-1,0 0 1,0 0 0,0 0-1,0 0 1,1-1-1,3 0-681,0 0-1,0-1 0,7-3 0,10-5-441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10250,'4'30'4234,"-2"40"-1,-5 29-1136,0-48-2378,5 73 0,12-27-420,-6-52-228,-6-30-87,0-2-63,0 1 0,0-1-1,1 0 1,1 1 0,1-2 0,7 19 0,-4-21-411,-8-10 464,0 1 0,0-1-1,0 0 1,0 0 0,0 0-1,0 0 1,0 0 0,0 0 0,0 0-1,1 0 1,-1 0 0,0 0-1,0 0 1,0 0 0,0 0-1,0 0 1,0 1 0,0-1-1,0 0 1,1 0 0,-1 0-1,0 0 1,0 0 0,0 0-1,0 0 1,0 0 0,0 0-1,0 0 1,1 0 0,-1-1 0,0 1-1,0 0 1,0 0 0,0 0-1,0 0 1,0 0 0,0 0-1,0 0 1,1 0 0,-1 0-1,0 0 1,0 0 0,0 0-1,0-1 1,1-1-332,-1 0-1,1 0 1,-1-1-1,0 1 1,1 0-1,-1-1 1,0-2 0,0-16-1311,-1-32-2385,-4 5 868,3-3 1338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5105,'2'-3'274,"0"-2"919,0 0 0,1 0 0,6-9 0,-7 12-861,-1 1 0,1-1 0,0 1 0,-1 0 0,1-1 0,0 1 0,0 0 0,0 0 0,0 0 0,0 0 0,0 0 0,0 1 0,3-2 0,2 1 178,-1 0 0,1 1 0,0 0 1,-1 0-1,1 0 0,0 1 0,6 1 0,5 2 670,22 8-1,-33-10-918,4 1 108,-1 1 0,1 0 1,16 10-1,-25-13-338,1 0 0,-1 1 0,0-1 0,-1 1 0,1 0 0,0-1 0,0 1 1,-1 0-1,1 0 0,-1 0 0,1 0 0,-1 0 0,0 0 0,0 0 0,0 1 0,0-1 0,0 0 0,-1 1 0,1-1 1,-1 0-1,1 1 0,-1 4 0,0-5-13,0 1 0,-1-1-1,1 0 1,-1 0 0,1 0 0,-1 0 0,0 0 0,0 0 0,0 0 0,0 0 0,0 0 0,0-1 0,-1 1-1,-2 3 1,-2 0 36,0 1-1,-11 6 0,8-5-9,0-1-33,0 0-1,0-1 1,-13 6 0,18-9-146,1-1-1,0 1 1,-1-1 0,1 0-1,0-1 1,-1 1 0,1-1 0,-1 1-1,1-1 1,-1 0 0,1 0-1,-1 0 1,-5-2 0,8 2 22,1 0 0,-1 0 1,0 0-1,1 0 0,-1-1 1,1 1-1,-1 0 0,1 0 0,-1-1 1,1 1-1,-1 0 0,0-1 1,1 1-1,0 0 0,-1-1 0,1 1 1,-1-1-1,1 1 0,-1-1 1,1 1-1,0-1 0,0 1 1,-1-1-1,1 1 0,0-1 0,0 0 1,-1 1-1,1-1 0,0 1 1,0-1-1,0 0 0,0 1 0,0-1 1,0 1-1,0-1 0,0 0 1,0 1-1,0-1 0,0 1 1,0-1-1,1 0 0,-1 1 0,0-1 1,1 0-1,16-15-1453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52 10466,'-9'43'5598,"5"-26"-4067,0 0 0,-2 33-1,6-47-1395,0 1-1,0-1 0,0 0 0,1 0 0,-1 1 1,1-1-1,0 0 0,0 0 0,2 4 0,-2-5-90,0-1 0,0 1 0,0-1 0,0 1 0,0-1 0,0 0-1,1 1 1,-1-1 0,0 0 0,1 0 0,-1 0 0,1 0-1,-1 0 1,1 0 0,0 0 0,0-1 0,-1 1 0,4 0 0,1 0-19,-1-1 0,0 0 0,1 0 0,-1 0 0,0-1 0,1 1 0,-1-1 0,0-1 0,0 1 0,0-1 0,0 0 0,0 0 0,5-3 0,8-5-113,-2 0 0,19-14 0,-26 17-11,1 1-71,-1-2-1,11-10 0,-18 16 112,0-1 0,0 1 0,0 0 0,0-1-1,0 0 1,-1 1 0,1-1 0,-1 0 0,0 0 0,0 0 0,0 0 0,0 0-1,0-4 1,-1 5 22,0 0 0,0 0 0,0 1 0,0-1 0,0 0 0,-1 0 0,1 0 0,-1 1 0,1-1-1,-1 0 1,0 0 0,1 1 0,-1-1 0,0 0 0,-1-1 0,-1 0-3,0 0-1,1 1 1,-1-1 0,0 0-1,0 1 1,-6-4 0,-2 0-3,0 0 0,-1 1 0,-15-5 0,13 6 66,1 0 0,-1 1 0,-16-2 0,24 4 36,0 1 0,0 0-1,0 0 1,0 0 0,0 1-1,0 0 1,0 0 0,0 1 0,1 0-1,-7 2 1,11-4-50,1 1 1,-1-1-1,0 0 0,1 1 1,-1-1-1,0 1 1,1-1-1,-1 1 0,1-1 1,-1 1-1,1-1 0,-1 1 1,1 0-1,-1-1 1,1 1-1,0 0 0,-1-1 1,1 1-1,0 0 1,-1-1-1,1 1 0,0 0 1,0 0-1,0-1 1,0 1-1,0 0 0,0 0 1,0 0-1,0-1 0,0 1 1,0 0-1,0 0 1,1 1-1,0 0 3,-1 0-1,1 0 1,0 0 0,0-1 0,0 1-1,1 0 1,-1 0 0,0 0 0,1-1-1,2 3 1,0-1 0,0 0 0,0-1 0,0 0 0,0 0-1,1 0 1,-1 0 0,1 0 0,7 1 0,42 4 45,-47-6-52,92 3 44,-69-4 65,0 2 0,1 0 1,48 11-1,-77-12-82,-1-1 0,1 1 0,0-1 0,0 1 0,-1 0 0,1 0 0,0-1 0,-1 1 0,1 0 0,-1 0 0,1 1 0,-1-1-1,0 0 1,1 0 0,-1 1 0,0-1 0,0 1 0,0-1 0,0 1 0,0 0 0,0-1 0,1 3 0,-2 1 37,1-1 1,0 0-1,-1 1 0,0-1 0,0 0 0,0 1 0,0-1 0,-2 6 0,2-9-63,-3 11 100,3-11-115,0-1 1,0 1 0,0-1 0,0 0-1,0 1 1,-1-1 0,1 0 0,0 1 0,0-1-1,0 0 1,-1 1 0,1-1 0,0 0-1,0 1 1,-1-1 0,1 0 0,0 0 0,0 1-1,-1-1 1,1 0 0,0 0 0,-1 0 0,1 0-1,-1 1 1,1-1 0,-1 0 0,1 0-57,0-1 0,0 1 0,0 0-1,-1 0 1,1-1 0,0 1 0,0 0 0,0 0 0,0-1 0,0 1 0,-1 0 0,1-1 0,0 1 0,0 0 0,0-1 0,0 1 0,0 0 0,0-1 0,0 1 0,0 0-1,0-1 1,0 1 0,1 0 0,-1-1 0,0 1 0,0 0 0,0-1 0,4-13-393,-4 11 407,8-32-288,-7 25 307,2 0 0,-1 0 0,1 0 0,7-12 0,-10 21 33,0 1 1,0-1-1,0 1 1,0-1-1,1 1 1,-1-1-1,0 1 0,0-1 1,1 1-1,-1 0 1,0-1-1,1 1 1,-1 0-1,1-1 1,-1 1-1,0 0 1,1-1-1,-1 1 1,1 0-1,-1 0 1,1-1-1,0 1 6,-1 0 0,0 0 1,1 0-1,-1 0 0,1 1 0,-1-1 0,0 0 0,1 0 1,-1 0-1,0 0 0,1 1 0,-1-1 0,0 0 0,1 0 1,-1 1-1,0-1 0,1 0 0,-1 0 0,0 1 1,0-1-1,1 1 0,0 1 56,0-1-1,0 1 1,0 0 0,0 0 0,0 0-1,0 1 1,-1-1 0,1 0 0,0 3-1,2 67 1521,-2-68-1519,-1 1-1,1-1 1,0 0-1,0 0 0,0 0 1,0-1-1,0 1 1,3 4-1,-3-7-114,-1 0 0,1 0-1,0 0 1,-1 0 0,1 0-1,0 0 1,0 0 0,-1 0-1,1-1 1,0 1 0,0 0-1,0 0 1,0-1 0,0 1-1,0-1 1,0 1 0,0-1-1,1 0 1,-1 1 0,0-1-1,0 0 1,0 0 0,0 1-1,1-1 1,-1 0 0,0 0-1,0 0 1,0-1 0,0 1-1,1 0 1,-1 0 0,1-1-1,3-1-697,0 0-1,0-1 1,8-5-1,-9 6-181,0-1 0,0 0-1,1 1 1,9-3-1,7 3-1021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1 186 4425,'1'1'3026,"1"0"-2415,0 1 0,-1-1 0,1 0 0,0-1 1,0 1-1,0 0 0,0 0 0,2 0 0,2 0 43,-1 1-1,0 0 0,10 5 1,-2 1-91,25 12 711,-35-19-1167,0 0 1,0-1-1,0 1 0,0 0 0,0-1 0,0 1 0,0-1 0,0 0 0,0 0 0,0-1 0,0 1 0,0 0 0,0-1 0,0 0 0,0 0 0,0 0 0,0 0 1,0 0-1,2-2 0,0 1 31,6-3 30,-1-1 0,1 1 0,-2-2 0,1 0 1,-1 0-1,13-12 0,-9 5-46,0-1 1,0 0-1,10-18 1,-20 29-93,-1 0 1,1 0 0,-1-1-1,-1 1 1,4-8 0,-5 11-18,0-1 1,1 0 0,-1 0-1,0 0 1,0 1 0,0-1-1,0 0 1,0 0-1,-1 0 1,1 1 0,0-1-1,-1 0 1,1 1-1,-1-1 1,0 0 0,0 1-1,-1-4 1,0 3 2,0 0 1,0-1-1,0 1 1,0 0-1,0 0 1,-1 0-1,1 1 1,0-1-1,-1 0 1,0 1-1,1 0 1,-1 0-1,0-1 1,0 2-1,1-1 1,-1 0-1,0 0 1,0 1-1,0 0 1,0-1-1,0 1 0,0 0 1,-3 1-1,1-1 18,1 1 0,0 0 0,0 0-1,0 0 1,0 0 0,1 1-1,-1 0 1,0-1 0,1 1-1,-1 0 1,1 1 0,-1-1-1,1 1 1,0-1 0,0 1 0,-4 5-1,3-2 6,1 0 0,0 0 0,0 1 0,0-1 0,0 1 0,1-1 0,0 1 0,1 0 0,0 0-1,0 0 1,0 0 0,1 0 0,0 0 0,0 0 0,0 0 0,1 0 0,1 0 0,-1 0 0,1 0 0,5 13 0,-6-18-39,0 0-1,0 0 1,0-1 0,1 1 0,-1 0 0,0-1 0,1 1 0,-1-1 0,1 1 0,0-1 0,0 0-1,-1 1 1,1-1 0,0 0 0,0 0 0,0-1 0,0 1 0,0 0 0,0-1 0,0 1-1,0-1 1,0 1 0,0-1 0,1 0 0,2 0 0,2-1-255,0 0 0,0 0 0,0 0 0,0-1 0,0 0 1,7-3-1,16-8-3436,42-27 1,-56 31 2287,18-13-492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4649,'1'4'9033,"3"4"-7304,1 0-979,-3-4-382,2 4 194,-1 0-1,0 0 1,0 0 0,0 1 0,-1-1-1,0 1 1,-1-1 0,1 11 0,-2-18-464,0 0 1,0-1-1,0 1 1,1 0-1,-1 0 1,0-1-1,0 1 0,0 0 1,1-1-1,-1 1 1,0 0-1,0-1 1,1 1-1,-1-1 1,1 1-1,-1-1 1,1 1-1,-1 0 1,1-1-1,-1 1 1,1-1-1,-1 0 1,2 1-1,-2-1-84,1 0-1,-1 0 0,1 0 1,-1 0-1,1 0 1,-1 0-1,1 0 0,-1 0 1,1-1-1,-1 1 1,1 0-1,-1 0 0,1-1 1,-1 1-1,0 0 1,1 0-1,-1-1 0,1 1 1,-1 0-1,0-1 1,1 1-1,-1-1 0,0 1 1,0-1-1,1 1 1,-1 0-1,0-1 0,0 1 1,1-1-1,-1 1 1,0-1-1,0 1 0,0-1 1,0 0-1,3-6-85,0 1-1,0 0 0,4-6 1,2-3-171,1-4-118,-5 9 53,0 1-1,10-14 1,-8 15 7,0 0 1,12-11-1,-16 17 276,0-1-1,0 1 1,1 0-1,-1 0 1,0 0 0,1 0-1,-1 1 1,1-1-1,5 0 1,-8 2 37,-1-1 0,1 1 0,0 0 1,0 0-1,0 0 0,0 0 0,-1 0 0,1 0 1,0 1-1,0-1 0,0 0 0,0 0 0,-1 0 1,1 1-1,0-1 0,0 0 0,-1 1 0,1-1 0,0 1 1,-1-1-1,1 1 0,0-1 0,-1 1 0,1-1 1,-1 1-1,1 0 0,-1-1 0,1 1 0,-1 0 1,1 0-1,-1-1 0,0 1 0,1 0 0,-1 1 0,1 2 50,0-1 0,-1 0 0,1 0-1,-1 1 1,0-1 0,-1 6 0,0 5 146,0-2 41,0 0-1,-6 23 0,7-33-239,-1 1 0,0-1 0,1 1 0,0 0 0,-1-1 0,1 1 0,1 5 1,-1-7-61,0-1 0,0 1 1,0 0-1,0-1 1,0 1-1,1 0 1,-1-1-1,0 1 1,1 0-1,-1-1 0,0 1 1,1-1-1,-1 1 1,1 0-1,-1-1 1,1 1-1,-1-1 1,1 1-1,-1-1 1,1 0-1,0 1 0,-1-1 1,1 0-1,0 1 1,-1-1-1,1 0 1,0 1-1,1-1 1,-2 0-70,1 0 0,-1 0 0,1 0 0,0 0 1,-1 0-1,1 0 0,-1-1 0,1 1 0,0 0 1,-1 0-1,1 0 0,-1-1 0,1 1 0,-1 0 1,1-1-1,-1 1 0,1 0 0,-1-1 0,1 1 1,-1-1-1,7-4-598,14-6-145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2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7410,'0'34'4377,"0"-2"792,-3 10-2937,3 10-584,-3 2-303,6 12-881,8 2-136,7-7-120,5-6-144,7-23-256,6-13-184,-3-21-680,3-7-561,-17-14 1009</inkml:trace>
  <inkml:trace contextRef="#ctx0" brushRef="#br0" timeOffset="0.01">1 200 7762,'0'-5'4401,"6"5"-345,14 0-1999,4 2 111,8-1-663,7 4-433,7-2-600,1-1-544,3 1-1320,-5-1 968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3:1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13819,'0'8'5529,"4"-6"-3544,-8-2-1561,4-2-328,0 0-1025,0 1 561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6:07:35.25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7730 7557 709 0,'29'-42'337'0,"-27"32"-139"16,0-3 15-16,-1 3-52 15,-1 0-17-15,-1-4-20 16,-6 3-8-16,-1 2-20 16,-3-1-11-16,-6 5-29 15,0 3-15-15,-7 2-18 16,-4 0-6-16,-4 5-10 15,-3-1-3-15,4 9-3 16,-1 2-1-16,-2 9-1 16,-2 3-2-16,-8 5 0 15,-2 4 0-15,-1 5-1 16,1 7 0-16,0 7 1 0,4 3-2 16,1 7 2-16,1-3 1 15,6-2-1-15,3-2 1 16,7 0-2-16,2 2 0 15,5 4-2-15,-1-1 1 16,8-5-3-16,3 1 0 16,7-4-1-16,10-2-1 15,3 2 1-15,3 0 1 16,2-4 2-16,4 1 1 16,7-4 1-16,1-6 1 0,11-2-2 15,3-1 2-15,5-4 0 16,4 0 0-16,12-6 2 15,1-4-1-15,-1-4 0 16,-3-7 0-16,-3-8 1 16,0-9 1-16,6-15 1 15,9-7 0-15,5-16 1 16,-2-7 1-16,-3-13-1 16,-6-6 3-16,-5-12 0 15,-1-4 1-15,0-6 3 16,-6 0 0-16,-6 2 6 15,-8 4 2-15,-21 3 7 16,-8 3 5-16,-25 5 11 16,-5 5 6-16,-15 8 12 15,-6 0-1-15,-3 5-7 0,-3 0-7 16,-1 5-18-16,0 6-5 16,0 5-8-16,1 3-4 15,7 3-5-15,4 2-2 16,11 8-4-16,8 11-2 15,0 0-4-15,-11-5-3 16,-4 7-7-16,-1 3-3 0,7 6-42 16,4 2-28-1,6 3-68-15,4 1-43 0,5 3-151 16,2 7 223-16</inkml:trace>
  <inkml:trace contextRef="#ctx0" brushRef="#br0" timeOffset="679.15">6636 6819 535 0,'-6'-4'298'0,"5"-13"-8"16,1 1-50-16,0-4-10 16,0-1-32-16,-2 4-66 15,-3 0-20-15,-6 4-35 16,-2 3-14-16,-10 3-23 16,4 4-11-16,-6 7-17 15,-2 6-7-15,0 7-2 0,-3 5 3 16,2 10-3-16,10 2-1 15,6 9-2 1,5 3-6-16,9-2 4 0,2-1 2 16,11-9 3-16,0-7 0 15,6-6-1-15,1-7-1 16,0-2 0-16,1-3-1 16,5-6 0-16,6 1-26 0,1-4-118 15,4-1-101-15,-4 1 142 16</inkml:trace>
  <inkml:trace contextRef="#ctx0" brushRef="#br0" timeOffset="926.38">6914 7027 969 0,'8'-9'434'0,"-8"6"-192"15,-1 0-16-15,1 3-41 16,0 0-52-16,0 0-62 16,0 0-19-16,1 17-11 15,1 30-3-15,4-23-15 16,-3-2-5-16,-2-2-6 0,3-3-3 16,-4-3-2-16,-1-5-2 15,4-1-4-15,-3-1-32 16,0-3-78-16,0 3-54 15,-6-4-216-15,1-1 242 16</inkml:trace>
  <inkml:trace contextRef="#ctx0" brushRef="#br0" timeOffset="3568.9">9256 8673 532 0,'31'12'340'0,"-29"-12"-74"15,-1-1 1-15,-1-2 1 16,0 3-67-16,-1-1-21 16,0 0-38-16,0 0-14 0,-4-1-29 15,-14-2-13-15,-33-3-28 16,24 7-13-16,-3 3-18 15,0 3-10-15,-6 6-12 16,7 6-4-16,0 8-5 16,4 3 0-16,0 2-2 15,-3 2 0-15,-4 6 1 16,-3 0-1-16,3 11 2 16,2 2 0-16,-1 4 0 15,3 7 0-15,4 0-1 16,2 1 0-16,9-3-2 15,2-1 0-15,5-1 0 16,4 4 0-16,4 0 0 16,7 2 0-16,5-4-1 15,2-5 1-15,8 2-1 0,4-2 2 16,5 0 0-16,6 2 1 16,5-9 1-16,1-4-2 15,9-7 0-15,-1-6-1 16,6-6 1-16,6-6 1 15,4-9 3-15,6-6 0 16,1-11 2-16,-3-6 0 16,-7-17 2-16,-4-9 2 15,-6-17 2-15,2-8 0 0,0-13-1 16,1 2 0-16,-5-11 1 16,-1-1 3-16,-18-7 6 15,-10-4 4-15,-27 4 5 16,-10 29 0-1,0 0-2-15,-25-43-3 0,-12-9-6 16,7 19-2-16,3 34 2 16,3 8 1-16,-1 8 4 15,-4 4 0-15,1 10 0 16,-1 2-2-16,7 6-5 16,4 5-5-16,-6 5-8 15,2 2-6-15,2 7-9 16,-2 2-9-16,17 4-40 15,2 3-34-15,5 5-92 16,8 3-65-16,3 6-265 0,8 3 332 16</inkml:trace>
  <inkml:trace contextRef="#ctx0" brushRef="#br0" timeOffset="4197.18">10120 8321 406 0,'8'22'239'16,"-2"-25"9"-16,0-4-7 16,-2 1 30-16,0-1-38 15,-4-3-45-15,0 0-15 0,-6 1-30 16,-4 1-12-1,-5 2-37-15,-4 4-15 0,-8 3-26 16,3 4-15-16,-6 9-22 16,4 5-8-16,5 11-11 15,-2 2-5-15,12 6-4 16,6 2-1-16,5 1 0 16,7 2 3-16,11-6 0 15,-4-4 1-15,10-8 3 16,9-4 2-16,1-8 2 15,3-3 1-15,3-7-121 16,-5-2-101-16,-3-7 138 16</inkml:trace>
  <inkml:trace contextRef="#ctx0" brushRef="#br0" timeOffset="4596.45">10402 8596 1039 0,'18'-1'467'0,"4"-1"-283"15,-4 0-21-15,-1 2 1 0,-6 0-91 16,4 2-21-16,-7 2-30 16,2 3-6-16,-7 8-2 15,-4 1 0-15,-4 7 1 16,-7 3 0-16,-1-2-1 15,2 0 1-15,-3-5 11 16,8-2 12-16,-3-5 26 16,1-2 9-16,5-1-8 15,1-6-7-15,10-3-22 16,5 1-7-16,12-4-3 16,3 0-4-16,0-4-5 15,-2 0-2-15,-6 2-6 16,-5 3-2-16,-1 2-36 15,-3 4-57-15,-6-4-182 16,-1-1 172-16</inkml:trace>
  <inkml:trace contextRef="#ctx0" brushRef="#br0" timeOffset="5746">7985 8836 369 0,'-4'-5'221'0,"4"5"25"16,0 0-57-16,-1 0-12 15,0 0-24-15,1 0-38 16,-1 0-11-16,1 0-6 15,6 16-3-15,28 38-20 16,-9-25-11-16,1 5-18 16,14 2-10-16,2-1-16 15,7 3-5-15,13 2-6 16,9 2 0-16,-1 0 0 16,4-3 3-16,-4-5 7 15,-7-8 9-15,9-4 14 16,-7-2 8-16,-7-4 7 15,-7-2 0-15,-15-5-3 16,-9-2-6-16,-19-5-9 0,-1 0 1 16,-9-4-8-16,-1 0-40 15,-10-1-109-15,-6-4-76 16,-5 2-229-16,1-2 261 16</inkml:trace>
  <inkml:trace contextRef="#ctx0" brushRef="#br0" timeOffset="6207.35">8707 9163 903 0,'-11'-1'435'16,"3"-3"-90"-16,5 3-220 15,2-2-1-15,4 4-46 16,-3-1-40-16,2 0-38 15,23 11-2-15,41 22-1 16,-23-12 0-16,4 4 3 0,-2-2 0 16,-1 1 5-16,-9-2 5 15,-14-3 17-15,-3 2 10 16,-18 2 37-16,-5 1 10 16,-11 3 2-16,-2 3-6 15,-8-5-35-15,-1-3-12 0,-1-5-16 16,-4-4-5-16,8-5-6 15,4-2-6-15,9-6-34 16,5-2-44-16,7-10-154 16,4-2-147-16,9-9 232 15</inkml:trace>
  <inkml:trace contextRef="#ctx0" brushRef="#br0" timeOffset="6877.4">8310 8250 631 0,'-11'-7'356'15,"0"0"-70"-15,8 3-101 16,1 0-6-16,5 2-70 15,-3 1-30-15,0 1-38 16,27 2-6-16,37 11-11 16,-24-1-5-16,3 5-10 15,7 5-6-15,7 7-3 16,3 5 0-16,-7-1 0 31,-25-17-2-31,-1 2 26 0,82 50 4 0,-1 6 7 0,1 3 8 16,-48-25-20-16,-2 2-1 15,-9-7 7-15,-5-5 4 16,-7-5 5-16,-6-3 0 16,-11-8-5-16,-8-5-6 0,-4-10-5 15,-9-5 2-15,-1-3-11 16,1-2-33-16,-1-2-113 16,0 0-93-16,-6-3 130 15</inkml:trace>
  <inkml:trace contextRef="#ctx0" brushRef="#br0" timeOffset="7281.41">9152 8970 1203 0,'-6'-2'491'0,"6"2"-334"16,1 1-4-16,-1-1-59 16,0 0-40-16,15 5-23 0,38 12 2 15,-21-9 5-15,3-3-1 16,7 1-4-16,1-4 1 16,-8-4 4-16,-4-5 5 15,-13-5 6-15,-5-1-1 16,-2-4-1-16,-4-4-6 15,-3-4-8-15,-3-2-6 0,3 2-9 16,-1 1-4-16,-3 0-6 16,-1 1-2-16,-2 0-8 15,-2 4-27-15,1 7-83 16,-3 2-65-16,6 9-255 16,4 8 274-16</inkml:trace>
  <inkml:trace contextRef="#ctx0" brushRef="#br0" timeOffset="13503.54">8772 9921 539 0,'0'-1'314'16,"0"0"-5"-16,0 0-50 16,0-1-23-16,0 1-34 0,0 0-61 15,0 0-18-15,0 0-27 16,0 0-12-16,-1 0-27 15,0 0-12-15,0 0-24 16,-12-4-8-16,-7 1-10 16,-27 0-12-16,26 5-71 15,1 0-34-15,0-2-95 16,1-3-55-16,2-7-169 16,4 0 269-16</inkml:trace>
  <inkml:trace contextRef="#ctx0" brushRef="#br0" timeOffset="13684.76">8467 9903 969 0,'-4'-1'431'0,"-5"-3"-239"15,4 1-16-15,-3-2-84 16,-7 0-125-16,3 2 17 16</inkml:trace>
  <inkml:trace contextRef="#ctx0" brushRef="#br0" timeOffset="13864.86">8306 9868 1070 0,'-5'-9'455'16,"-1"3"-265"-16,-1 0-46 15,-33-29-52-15,28 28-102 0,-2-2 1 16</inkml:trace>
  <inkml:trace contextRef="#ctx0" brushRef="#br0" timeOffset="14029.73">8169 9770 822 0,'-34'10'418'16,"27"-15"-170"-16,-1 1-89 16,1-5-31-16,3-2-128 15,1-4-76-15,0-3-181 16,2 5-142-16,-2 0 241 15</inkml:trace>
  <inkml:trace contextRef="#ctx0" brushRef="#br0" timeOffset="14189.31">8082 9682 537 0,'-2'0'296'16,"1"0"-42"-16,-2 0-23 16,1 0-35-16,1 0-19 15,-4 0-51-15,0-1-31 16,-2-2-92-16,-1-3-106 0,2-2 64 15</inkml:trace>
  <inkml:trace contextRef="#ctx0" brushRef="#br0" timeOffset="14329.05">8022 9590 602 0,'-12'6'360'0,"-20"9"14"15,24-19-168-15,3-2-82 16,-9-4-64-16,0-4-266 16,3-1 150-16</inkml:trace>
  <inkml:trace contextRef="#ctx0" brushRef="#br0" timeOffset="14488.22">7854 9476 639 0,'0'-4'335'0,"-7"2"-62"0,3 0-50 16,-5-3-64-16,0 1-51 15,2-5-80-15,0 2-55 16,2-2-198-16,1-2 161 16</inkml:trace>
  <inkml:trace contextRef="#ctx0" brushRef="#br0" timeOffset="14656.99">7766 9390 440 0,'-2'-6'280'0,"1"5"6"16,0-1-35-16,0 0-62 16,-1-1-45-16,-4-4-76 15,2 2-53-15,-2-3-203 16,2 2 135-16</inkml:trace>
  <inkml:trace contextRef="#ctx0" brushRef="#br0" timeOffset="14871.73">7703 9310 548 0,'-1'0'230'15,"0"0"-90"-15,-1 0-49 16,1-1-7-16,0 0-14 16,0 0-41-16,0-1-14 15,0 1-66-15,0 0-150 16,1-3 137-16</inkml:trace>
  <inkml:trace contextRef="#ctx0" brushRef="#br0" timeOffset="15408.99">7659 9547 747 0,'-7'-1'351'15,"4"-2"-123"-15,-1-2-44 16,0-3-27-16,1-2-42 15,2-4-55-15,1-5-19 16,0-4-23-16,0-3-6 0,1-1-8 16,0-1-2-16,0-5-2 15,0 4 0-15,-1-2-2 16,0-2 0-16,0 10-1 16,0 0 0-16,0 9-1 15,0 5-1-15,1 7-1 16,1 2-1-16,2 1 1 15,-4-1 1-15,0 0 4 16,0 0 1-16,0 0 11 16,9 2 3-16,4 2 6 15,30 3 3-15,-24-7-8 16,3 0-1-16,-2 0-4 16,0 1-2-16,-6 1 0 15,-5-2-20-15,-4 0-173 16,-3 0 135-16</inkml:trace>
  <inkml:trace contextRef="#ctx0" brushRef="#br0" timeOffset="16174.6">9519 8518 798 0,'-1'0'359'0,"0"0"-167"16,0 0-20-16,0-1-40 15,0 0-42-15,0 0-58 16,-2-6-27-16,0-15-117 15,-5-31-134-15,6 23 153 16</inkml:trace>
  <inkml:trace contextRef="#ctx0" brushRef="#br0" timeOffset="16355.99">9417 8253 652 0,'-5'0'373'16,"2"0"-106"-16,0 0-56 15,2 0-42-15,0-1-93 16,0 0-47-16,0 0-234 0,-3-10 149 16</inkml:trace>
  <inkml:trace contextRef="#ctx0" brushRef="#br0" timeOffset="16474.64">9283 8080 638 0,'-6'-6'326'16,"-4"4"-65"-16,5 2-75 0,-3-5-61 16,4 0-43-16,-1-5-186 15,2-6-298-15,3 4 273 16</inkml:trace>
  <inkml:trace contextRef="#ctx0" brushRef="#br0" timeOffset="16658.03">9215 7966 811 0,'-7'-3'399'0,"-3"-3"-124"16,-2-2-53-16,-28-15-67 16,27 19-56-16,3-9-97 15,1 6-51-15,1-7-173 16,3-5-221-16,5 6 278 15</inkml:trace>
  <inkml:trace contextRef="#ctx0" brushRef="#br0" timeOffset="16815.95">9064 7821 673 0,'-31'2'359'15,"21"0"-89"-15,5 0-10 16,-1 2-89-16,1-4-48 0,0-3-73 15,-1 1-54-15,6-6-224 16,0-2 164-16</inkml:trace>
  <inkml:trace contextRef="#ctx0" brushRef="#br0" timeOffset="16986.14">8970 7749 851 0,'-32'24'393'0,"22"-23"-167"16,1-1-59-16,0-4-59 15,-7-4-48-15,4-4-143 16,2-2-108-16,5 0 120 16</inkml:trace>
  <inkml:trace contextRef="#ctx0" brushRef="#br0" timeOffset="17132.57">8814 7696 430 0,'-1'0'320'0,"0"0"6"16,0 0-143-16,0 0-31 0,0 0-223 16,-1 0 51-16</inkml:trace>
  <inkml:trace contextRef="#ctx0" brushRef="#br0" timeOffset="17340.75">8749 7643 422 0,'-8'-7'193'0,"-3"3"-66"16,-25-26-80-16,28 27-29 15,0 3-4-15,2-4-10 16,-1 1-4-16,2 0-27 16,-1 0-64-16,1 6 62 15</inkml:trace>
  <inkml:trace contextRef="#ctx0" brushRef="#br0" timeOffset="17767.91">8729 7514 319 0,'24'-33'215'0,"-33"31"49"16,1 0-63-16,-2 2 0 16,-2 0-43-16,-1 2-73 15,-1 3-17-15,-5-2-32 16,-4 2-6-16,-1 3-8 16,-3 2-10-16,2 3-10 15,2 0-2-15,0-3-1 16,4 2-1-16,6 0-4 15,3 2 0-15,7 3-3 0,5-2-1 16,-4 3 2-16,1-2 1 16,7 2 0-16,-1-3 0 15,7-3 2-15,-1-1 2 16,-1-3 3-16,-1-2 0 16,0 0-1-16,3 0-53 15,-3 1-319-15,0 1 266 16</inkml:trace>
  <inkml:trace contextRef="#ctx0" brushRef="#br0" timeOffset="69342.61">2663 6357 349 0,'-7'-1'221'0,"6"0"9"0,-3-3-31 15,0 2-8-15,2-5-26 16,-3 1-23-16,3 3-9 16,1 1-20-16,-1 1-12 15,1-1-26-15,0 1-15 16,0 1-16-16,0 0-6 15,-7 27-4-15,2 38-1 0,7-15-6 16,3 4-3-16,5 15-9 16,-1-1-3-16,2 1-5 15,3-1-2-15,0-11 0 16,-2-7-1-16,-1-7 1 16,-4-10 1-16,-2-11-1 15,-1 0 2-15,-3-16-2 16,-1-1-13-16,0-5-69 15,0-3-64-15,1 2-224 16,0 0 228-16</inkml:trace>
  <inkml:trace contextRef="#ctx0" brushRef="#br0" timeOffset="69876.28">2574 6339 854 0,'-4'-3'390'16,"2"-1"-227"-16,5 0-25 15,2 1-24-15,12-2-63 16,2 1-12-16,11 3-7 16,2 1-3-16,2 6-7 15,-1 3-4-15,-3 6-7 16,-4 4 0-16,-5 0 3 0,-4 2 2 16,-13 1 15-16,-4 0 7 15,-14 1 16-15,-6 0 3 16,-6 0-3-16,-4-2-3 15,-3-2-7-15,2 0-5 16,-1-9-12-16,6 2-7 16,7-10-14-16,5 0-6 15,8-4-56-15,2-5-52 16,13 1-210-16,5-4 201 0</inkml:trace>
  <inkml:trace contextRef="#ctx0" brushRef="#br0" timeOffset="70298.83">3084 6318 911 0,'-1'4'427'0,"1"2"-235"15,8 7-10-15,-1 3-23 16,6 7-80-16,0 2-26 16,0 4-32-16,1-2-5 15,-1 0-5-15,-1 1 0 16,-6-11 4-16,-5 2 14 15,-3-12 26-15,-5-3 7 0,-3-4 1 16,-4-6-12-16,-1-5-27 16,-1-5-8-16,4-6-13 15,3-5-4-15,5-2-9 16,4 4-5-16,9 1-2 16,5 2-2-16,8 5 3 15,3 0 2-15,3 6-21 16,2 2-39-16,1 4-148 15,2 3-203-15,-9 0 268 16</inkml:trace>
  <inkml:trace contextRef="#ctx0" brushRef="#br0" timeOffset="70718.27">3489 6386 1058 0,'-7'11'430'16,"2"-2"-283"-16,-3 0-29 16,0 4-22-16,4 0-38 15,-2 3-25-15,6 4-7 16,3-1-6-16,0 1-1 0,4-3-5 15,2-3-4-15,5-3-4 16,3-5-1-16,-4-6-1 16,-1-1 1-16,1-9 1 15,-6-2 3-15,2-7 5 16,0-4 4-16,-9-4 7 16,-1 1 4-16,-10 0 7 15,-3 6 5-15,-2 3 4 16,-2 2-4-16,2 9-14 15,1 4-12-15,2 4-22 16,1 7-9-16,3 4-15 16,5 5-50-16,7-1-184 15,8 3 179-15</inkml:trace>
  <inkml:trace contextRef="#ctx0" brushRef="#br0" timeOffset="71093.13">3853 6367 1024 0,'-22'1'472'0,"-1"0"-256"16,1 4-62-16,2 2-19 0,3 7-83 16,4 3-19-16,5 2-22 15,4 5-4-15,5-1-5 16,3-3-1-16,8-3 1 15,1-5 0-15,7-6 2 16,3 1-1-16,2-7-1 16,3-2-1-16,-2-7 4 15,-3-3 1-15,-9-7 9 16,-5-1 6-16,-7-1 16 16,-3 1 6-16,-8 1 5 15,-7 2-4-15,-7 4-15 16,-2 1-10-16,2 6-16 15,5 4-10-15,7 4-49 16,2 1-43-16,8 6-173 16,4 2-302-16,6 1 377 15</inkml:trace>
  <inkml:trace contextRef="#ctx0" brushRef="#br0" timeOffset="71388.7">4255 6056 676 0,'-20'-15'389'0,"-4"16"14"16,1 4-214-16,2 8-31 16,0 6-45-16,3 8-57 15,2 7-17-15,9 14-21 16,4 8-4-16,7 12-5 15,6 2-2-15,3 0-3 16,1-5-2-16,0-10 0 16,0-4 1-16,-4-10-1 15,-2-3 1-15,-3-8 1 16,-5-2-3-16,-3-6-44 16,-3-4-38-16,-3-8-145 15,-1-4-179-15,4-10 261 16</inkml:trace>
  <inkml:trace contextRef="#ctx0" brushRef="#br0" timeOffset="71586.77">4015 6507 693 0,'4'-10'430'0,"2"5"-15"16,9-2-220-16,3 3 5 15,6-2-87-15,5 0-28 16,6 1-40-16,-2 1-11 15,-2 5-16-15,-2 0-5 16,-3 3-8-16,-2 2-36 0,-8 0-163 16,-5 5-224-16,-11 8 256 15</inkml:trace>
  <inkml:trace contextRef="#ctx0" brushRef="#br0" timeOffset="72508.42">2270 6826 641 0,'-14'3'327'0,"1"-5"-70"16,4 2-37-16,4 0-31 15,2 0-37-15,3 0-73 0,0-1-24 16,0-1-33-16,0 1-6 16,15-2-1-16,39-7-1 15,-15 6-5-15,6 1-1 16,2-1-3-16,1-2-2 15,0-1-1-15,1-2 1 16,8 0-1-16,2 1 1 16,3 2 0-16,4 3-1 15,1 2-1-15,-2 1 0 0,4 0 1 16,-1-1 0-16,5 0-1 16,7 1 0-16,6 0-1 15,-4 1 0-15,4 0 0 16,-4 1 1-16,-7 1 0 15,7 1-1-15,0 1 0 16,-3 1 1-16,0-4-1 16,-1-2 1-16,-5 0 0 15,3-1 0-15,-2-2 1 16,0 0 0-16,-13 0 0 16,-9 0 2-16,-15 3 2 15,-9-1 1-15,-6 0 4 16,-3 1 3-16,-4-2 3 15,-2 1 0-15,-1 1-1 16,-2 0-4-16,-2 0-1 16,-1 1-2-16,-2 2 2 15,-1-3 0-15,0 3-2 0,-1-3 0 16,-3 0-4-16,0 0 1 16,0 0-105-16,0 0-119 15,0 0 139-15</inkml:trace>
  <inkml:trace contextRef="#ctx0" brushRef="#br0" timeOffset="77620.33">13150 6192 718 0,'-1'-4'421'0,"1"1"-126"0,-1-5-36 16,0 5-35-16,-1 0-93 16,0-2-28-16,-5 3-41 15,-12-9-13-15,-31-5-16 16,26 16-4-16,3 4-4 16,2 2-3-16,4 1-3 15,4 3-2-15,5 0-8 16,0 3-3-16,6 4-6 15,0 0-1-15,4 5-2 16,1-3 1-16,10-1 1 16,5-1 0-16,7-2 1 15,6-1 1-15,-1 2 2 16,-4-3 1-16,-5 0 5 16,-3 2 4-16,-11-4 13 15,-3 2 12-15,-10-4 26 16,-5 1 6-16,-9-1-4 15,-3-1-11-15,-4 0-26 0,0-6-9 16,3-3-15-16,-1-3-7 16,6-6-42-16,4 1-33 15,2-1-76-15,9 0-50 16,-2 0-142-16,11 2-152 16,17-3 322-16</inkml:trace>
  <inkml:trace contextRef="#ctx0" brushRef="#br0" timeOffset="78103.39">13458 6236 956 0,'12'-2'427'0,"-10"1"-193"15,1 0-46-15,-5-1-26 16,1 1-51-16,0 0-58 15,0 0-10-15,-1 0-12 16,-1-5-1-16,-1-3-3 16,-12 4-1-16,-31-28-2 15,31 31-5-15,-4 4-5 16,2 1 0-16,1 6 0 0,2 2 1 16,5 5-2-16,3 2-3 15,7 1-5-15,0-2-2 16,8 1-3-1,4-3 0-15,6-3-1 0,3-1-1 16,5-6 1-16,-3 0 0 16,-5-5 1-16,1-2 0 15,-7-6 0-15,-4-2 1 0,8-2 2 16,-5 0 0-16,-3 2 2 16,1 4 2-16,-9 3 2 15,0 1 2-15,0 2 8 16,0 0 2-16,0 0-2 15,0 0 0-15,0 2-11 16,2 10-4-16,-1-2-8 16,9 27-25-16,-5-30-97 15,-3-5-67-15,4-5-240 16,5-5 266-16</inkml:trace>
  <inkml:trace contextRef="#ctx0" brushRef="#br0" timeOffset="78798.73">13663 6206 856 0,'8'2'458'0,"2"7"-120"0,-1 2-25 15,-5 5-106-15,-3-1-45 16,-1 2-72-16,-2 0-27 16,1-3-37-16,1-2-12 15,2-6-8-15,-2-3-1 16,3 2-3-16,-3-5-2 15,0 0-7-15,0-1-2 16,0 0-13-16,0 0-5 0,0-1-4 16,7-14 2-16,17-28 12 15,-14 28 6-15,1 5 11 16,0 2 0-16,-3 6 4 16,0 3 0-16,-1 2 4 15,-2 3 1-15,0 3 7 16,-2 3 3-16,-1 0 1 15,-2 1-1-15,-1-2-7 16,0-1-4-16,1-6-7 16,0-2-2-16,0-1-10 15,0-1-7-15,0 0-9 16,0 0 0-16,0 0 8 16,0 0 7-16,0-2 12 15,2-1 1-15,-2 3 0 16,0 0 2-16,1 0 5 15,5-1 2-15,0 2 6 0,5 3 0 16,6 5-6-16,27 16-2 16,-18-21-7-16,1-3-1 15,-2-11-1-15,1-3 0 16,4-3 0-16,-5-2 1 16,-2 2 0-16,-6 2 4 15,-11-2 6-15,-6 4 4 0,-9 2 5 16,1 1 1-16,-7 5 1 15,7 3 3-15,-1 2 13 16,-3 2 5-16,3 9 11 16,0 3-3-16,8 5-10 15,1 2-7-15,6-4-13 16,0 0-3-16,3-7-8 16,8 1-2-16,2-5-7 15,5-3-3-15,4-4-78 16,-2-3-65-16,4-3-64 15,-2 1 104-15</inkml:trace>
  <inkml:trace contextRef="#ctx0" brushRef="#br0" timeOffset="79409.58">15094 6210 692 0,'-2'-2'361'0,"7"0"-54"16,1-3-60-16,1-5-8 15,-1-1-47-15,-2-4-75 16,-3 1-19-16,-5 0-24 16,-2 2-9-16,-7 2-11 15,-2 0-2-15,-2 8-12 16,-4-1-5-16,0 4-8 15,3 9-3-15,2 4-6 16,3 4-3-16,2 7-6 16,4-2-1-16,0 2-5 15,7-2-2-15,7-7-1 16,-1-2 0-16,7-8-4 0,-1-4-1 16,13-5 0-16,2-8-1 15,2-8 3-15,2-3 2 16,-8 0 3-16,-4 3 4 15,-9 8 5-15,-5 5 2 16,-5 7 12-16,-2 4 8 16,-1 7 9-16,-1 2 1 15,0 5-10-15,2-1-9 0,2-2-16 16,2-4-7-16,7-4-34 16,3 0-56-16,5-3-138 15,5-1-114-15,9-4 202 16</inkml:trace>
  <inkml:trace contextRef="#ctx0" brushRef="#br0" timeOffset="79694.61">15450 6120 1294 0,'-11'-3'619'15,"-3"2"-307"-15,4 4-90 16,-3 0-53-16,4 3-100 15,-2 3-25-15,2 1-24 16,9 7-9-16,3 2-7 0,7-1-1 16,6 3-1-16,-3-3 2 15,0 0 2-15,-1 1 6 16,-4-1 11-16,-1-1 4 16,-2-4 14-16,-4-3 4 15,-3-4 2-15,-5-2-2 16,-9-5-17-16,-8-4-21 15,6-2-71-15,-5-4-48 0,15-1-127 16,13-1-83-16,10-2 203 16</inkml:trace>
  <inkml:trace contextRef="#ctx0" brushRef="#br0" timeOffset="80632.92">16518 6046 436 0,'-3'-11'346'16,"3"3"11"-16,-7-1-71 15,7 9-29-15,-7-4-68 16,3 8-30-16,2 8-46 15,-7 4-29-15,-1 16-41 16,4 5-13-16,-2 6-17 0,11-2-6 16,7-6-7-1,3-5 0-15,10-8-5 0,-1-4-5 16,4-10-77-16,1-8-62 16,-5-11-272-16,-6-4 263 15</inkml:trace>
  <inkml:trace contextRef="#ctx0" brushRef="#br0" timeOffset="80800.5">16361 6154 977 0,'-17'0'454'0,"10"-1"-217"16,3-1-29-16,7 0-89 16,8 2-48-16,12 1-46 15,8 1-5-15,-1-1-8 16,3-1 1-16,2-1-93 15,1 0-86-15,5 1 106 16</inkml:trace>
  <inkml:trace contextRef="#ctx0" brushRef="#br0" timeOffset="81340.82">16711 5949 908 0,'3'6'481'15,"-1"1"-198"-15,0 9-56 16,-2 7-33-16,-1 9-89 0,-1 4-23 16,0 8-18-16,-3-2-12 15,4-1-22-15,1-3-9 16,0-13-11-16,2-5-1 16,1-10-4-16,-3-2-4 15,2-6-6-15,-1-4-8 0,2-7-14 16,3 0-1-16,1-6 7 15,1 1 6-15,0 3 12 16,-3 0 3-16,1 10 0 16,-1 1 1-16,5 5 0 15,3 2-1-15,7-1 0 16,3-1-2-16,10-5 2 16,4-5-1-16,-4-6 2 15,0-5 1-15,-7-1 2 16,-6 0 3-16,-8-1 6 15,-7 0 4-15,-10 2 7 16,-3 4 2-16,-4 1 14 16,-1 4 7-16,0 5 9 15,5 1 5-15,-6 4-9 16,11 9-9-16,-1 2-16 16,-4 4-8-16,16 4-10 0,-5-3-4 15,11-1-3-15,6-3-2 16,7-3-7-16,3-2-1 15,13-6-89-15,1 1-57 16,13-3-221-16,9-1 223 16</inkml:trace>
  <inkml:trace contextRef="#ctx0" brushRef="#br0" timeOffset="81708.69">17943 5976 972 0,'0'0'481'0,"0"0"-224"16,-3 0-56-16,3 0-8 15,0 1-82-15,0 4-22 16,2 24-27-16,3 46-15 15,-5-24-23-15,2-5-8 16,3-14-10-16,2-3-4 16,3-9-64-16,1-7-77 0,7-8 88 15</inkml:trace>
  <inkml:trace contextRef="#ctx0" brushRef="#br0" timeOffset="82053.14">18067 6245 979 0,'0'-1'439'0,"10"-1"-239"15,16-7 12-15,33-20-95 16,-27 5-28-16,-1-2-35 16,-4-1-20-16,-9 2-15 15,-5 3-2-15,-9 2 5 16,-5 6 1-16,-9 5 12 0,-2 2 4 15,-4 5 1-15,-2 4 0 16,1 4 0-16,3 1 0 16,0 6 0-16,2-2-3 15,5 1-10-15,-1 3-8 16,6-1-9-16,2 1-4 16,4-1-6-16,3 1-1 15,0-4-19-15,5 6-41 16,1-2-124-16,0 0-88 15,6-5 158-15</inkml:trace>
  <inkml:trace contextRef="#ctx0" brushRef="#br0" timeOffset="82590.05">18401 6100 594 0,'10'-11'408'0,"-8"11"76"15,-4 0-165-15,-1 4-52 16,2-4-43-16,-1 0-79 15,1 4-39-15,-2 12-60 16,-4 23-20-16,7-27-18 16,0 0-4-16,4-4-8 15,-2-1-5-15,-2-5-10 16,5-3-4-16,-5-5 1 16,0 5 2-16,0 0 11 15,2-8 3-15,2-8 6 0,12-25 0 16,-7 29 2-1,0 9 1-15,0 4 1 0,-3-4 7 16,1 9 10-16,5 4 5 16,-8 4 8-16,-1 3 1 15,1 3-7-15,-6-3-2 16,3-2-11-16,5-2-5 16,-5-5-8-16,6-2-2 15,-3-5-4-15,-3-2-3 0,5-8-6 16,-1-3-1-16,2-3 0 15,1 1 3-15,0 2 8 16,1 2 3-16,-2 3 1 16,1 1 2-16,0 3 3 15,-1 0 4-15,1 5 14 16,-2 2 9-16,3 5 12 16,-3 3 4-16,1 0-5 15,0 5-7-15,-3-5-12 16,-1 2-6-16,-3-3-9 15,0-1-4-15,-1 0-25 16,-2-1-44-16,2-5-108 16,1-2-65-16,3-5-163 15,-3 3 240-15</inkml:trace>
  <inkml:trace contextRef="#ctx0" brushRef="#br0" timeOffset="83407.59">18735 6073 1037 0,'5'5'510'16,"1"0"-201"-16,-1 5-8 16,-2 3-112-16,-2 4-44 15,-3-1-63-15,-6-2-23 0,1-1-33 16,-1-3-8-16,2-4-8 16,2-3-4-16,1-3-6 15,3-1-4-15,0 0-9 16,0 0-1-16,0 0-3 15,3-5 3-15,4-9 5 16,22-26 2-16,-17 29 6 16,-1 7 1-16,-1 4 4 15,0 1 2-15,0 5 12 16,0 5 5-16,0 4 5 16,-1 5 1-16,-6 0-5 15,3-5-6-15,-5-4-7 16,-1-6-6-16,0-4-5 15,5 0-4-15,-5-1-16 16,0 0-6-16,0 0-7 0,4-14-1 16,0 0 16-1,19-24 7-15,-13 29 11 0,-10 0 1 16,4 6 3-16,-1 1 3 16,-1 7 9-16,-2-4 4 15,0 0 2-15,4 7 1 16,2 7-8-16,21 27-3 15,-18-27-8-15,-6-5-5 0,9-2-52 16,5-3-45-16,2-2-105 16,9-2-48-16,1 0-24 15,-4-1 10-15,1-1 46 16,-2 1 44-16,-3-2 71 16,-1-2 39-16,-6-4 78 15,-2-1 45-15,-7-6 67 16,-2 0 24-16,-4-1 39 15,-5 2-2-15,-6 4 2 16,0 1-4-16,-4 6-28 16,-1 4-24-16,2 5-53 15,1 8-17-15,2 3-22 16,2-1-8-16,7 5-12 16,0-5-5-16,7 0-8 15,3-2-4-15,7-7-3 0,0-4-1 16,3-5-2-16,3-6 2 15,1-4 1-15,-1-2 2 16,-5 6 5-16,-4 1 2 16,-7 7 14-16,-4 1 9 15,0 6 15-15,-1-6 2 16,0 0-11-16,0 14-9 16,0-1-23-16,1 25-34 15,7-31-136-15,6-5-73 16,10-2 132-16</inkml:trace>
  <inkml:trace contextRef="#ctx0" brushRef="#br0" timeOffset="83995.15">20199 6206 481 0,'0'0'305'16,"0"0"6"-16,8-1-54 15,-1-3-8-15,-2 1-66 0,6-18-62 16,1-25-11-16,-23 27-18 16,-4 2-4-16,-4 5-11 15,-3 0-10-15,-3 8-11 16,-1 2-9-16,0 6-8 15,-1 7-3-15,5 8-8 16,1 1-3-16,10 4-11 16,3-4-6-16,8-5-8 15,7 0-1-15,5-8-2 16,5-1 0-16,3-6 2 16,3-2 0-16,3-8 1 15,1 1 0-15,-2-5 2 16,-2 4 0-16,-4 4 2 15,-4 1 3-15,-5 9 7 16,-4 2 6-16,-1 4 12 16,-2 1 1-16,-1 0-7 0,2 0-9 15,0-3-16-15,3 0-24 16,1-6-96-16,2-3-71 16,5-8 111-16</inkml:trace>
  <inkml:trace contextRef="#ctx0" brushRef="#br0" timeOffset="84491.26">20415 5860 1161 0,'6'9'518'0,"2"4"-271"16,-1 11-33-16,-5 4-49 15,1 8-43-15,-3 3-37 16,0 0-18-16,0-1-33 15,1 0-10-15,-2-7-12 16,-1-5-3-16,1-10-1 16,-4-5-1-16,3-7 4 15,1-4-2-15,-1-5-7 16,1 4-7-16,0 0-13 16,-2-12-4-16,2-7 3 15,6-27 3-15,2 28 5 16,10 7 3-16,0 3 3 15,1 3 1-15,8 6 6 0,-6 0 3 16,1 7 17-16,-2 1 7 16,-8 4 16-16,-1 4 11 15,-10 0 6-15,-5 0 0 16,-7 0-8-16,-4-3-10 16,-1-2-19-16,-5 0-8 15,3-8-46-15,3-2-43 16,8-3-95-16,7-2-50 15,3-4-73-15,7-1-21 0,0 1-85 16,6 1 241-16</inkml:trace>
  <inkml:trace contextRef="#ctx0" brushRef="#br0" timeOffset="85065.29">20678 6104 754 0,'10'-3'456'15,"-4"3"-73"-15,-6 8-104 16,0 0-45-16,-6 10-52 15,2-1-24-15,-2-3-56 16,6 5-27-16,6-9-46 16,1-4-14-16,7 1-12 15,0-6-2-15,0-3-1 16,2-4-2-16,0-4-2 16,1-3-6-16,-1-2-18 15,-5-2-4-15,-11-3 1 0,-6-1 7 16,-7 0 22-16,-4 4 6 15,-3 7 7-15,-1 6 3 16,-1 4 7-16,1 6 1 16,3 5 8-16,0-1 0 15,7 0-9-15,5-3-6 16,6-3-15-16,3 1-7 16,9-4-7-16,6 1 1 0,6-3 2 15,4-4 1-15,5-1 5 16,1 1 1-16,-1 3 3 15,-5 2 1-15,-5 3 0 16,-5 0 3-16,-6 3 1 16,-1 1 0-16,-7 3 3 15,-5-1 2-15,0 4 8 16,0 1 4-16,0 1 3 16,1-1-1-16,1-4-10 15,1-1-8-15,4-9-8 16,6-2-5-16,2-4-7 15,-1-4 0-15,7-1 2 16,-6 0 2-16,1 5 10 16,-3 1 3-16,-8 4 4 15,-1 1 1-15,-3 4 3 16,0-4 0-16,-1 0-2 0,1 11-1 16,1 6-6-16,10 28-3 15,1-34-15-15,2-5-39 16,5-6-130-16,3-7-92 15,9-10 160-15</inkml:trace>
  <inkml:trace contextRef="#ctx0" brushRef="#br0" timeOffset="85268.59">21379 5970 1388 0,'-2'29'561'0,"-2"6"-382"15,5 3-3-15,1 2-76 16,3 0-28-16,7-6-36 16,-5-5-16-16,7-10-29 15,-1-3-34-15,-2-12-110 16,5-2-82-16,-4-5-293 16,0-3 330-16</inkml:trace>
  <inkml:trace contextRef="#ctx0" brushRef="#br0" timeOffset="85415.95">21297 6090 993 0,'-5'-8'484'0,"4"7"-167"15,2 2-64-15,10 1-67 16,6 3-48-16,9-5-59 0,4-1-24 16,1-2-32-16,-3-3-8 15,2 3-40-15,-2 0-54 16,1 8-193-16,0 7 177 15</inkml:trace>
  <inkml:trace contextRef="#ctx0" brushRef="#br0" timeOffset="86479.15">22613 5965 665 0,'-2'-14'359'16,"2"-27"-74"-16,5 31-6 16,-1 4-53-16,-2 3-27 15,-2 5-40-15,0 5-22 16,-3 14-44-16,-3 9-18 15,2 8-37-15,-1 6-11 16,5-1-19-16,5-2-5 16,5-7-30-16,2-4-36 0,3-13-91 15,-2-4-72-15,-2-9 136 16</inkml:trace>
  <inkml:trace contextRef="#ctx0" brushRef="#br0" timeOffset="86928.52">22459 6055 951 0,'-5'-6'433'15,"3"4"-244"-15,14 0-61 16,6-2-28-16,14 1-60 16,7 1-7-16,3-8-15 15,4 5-5-15,1-2-5 16,-2-4-1-16,-4 11 0 15,-3 1-1-15,-12 6 4 16,-13 4 8-16,-9 4 21 0,-4 3 10 16,-10 1 19-16,6 4 3 15,-2-3-9-15,-1-8-8 16,9-3-19-16,3-5-11 16,5-5-14-16,1-4-4 15,10-9-5-15,-3-4-1 16,2-4 0-16,0 5 2 0,-12-1 7 15,-4 2 3-15,-4 3 10 16,-8 0 4-16,-2 7 2 16,1 2 2-16,-3 6 3 15,2-2-2-15,-7 1-6 16,1 2-6-16,-3 3-19 16,2-1-4-16,5 7-13 15,3-2-15-15,7 2-91 16,5-2-67-16,8 0-209 15,3-2 238-15</inkml:trace>
  <inkml:trace contextRef="#ctx0" brushRef="#br0" timeOffset="87429.24">23050 5985 768 0,'-1'0'438'0,"3"0"-62"0,4 2-83 15,-6-2-60-15,0 0-60 16,2 28-59-16,0 34-18 16,0-15-30-16,1 6-10 15,4 4-21-15,0-1-8 16,2-8-14-16,-1-7-5 0,0-14-4 16,-1-4-4-16,-3-16-39 15,-4-7-31-15,-1-8-67 16,-5-13-23-16,-3-5-7 15,-3-5 9-15,-4-11-6 16,-3-2 6-16,2-3 40 16,-2 1 22-16,6 10 86 15,3 4 34-15,7 12 43 16,8 7 15-16,6 4 25 16,4 2 3-16,6 2-2 15,2-1-1-15,7 2-2 16,2 6 0-16,-4 0-8 15,-1 0-9-15,-9 6-25 16,-5-5-11-16,-12 6-12 16,-4 0-1-16,-11 2-2 15,-6 8-3-15,-5-5-10 16,2 3-8-16,7-9-15 16,2-5-8-16,10-3-50 15,4-4-40-15,4-3-90 0,5-6-55 16,5-3-150-16,4 2-129 15,4 5 335-15</inkml:trace>
  <inkml:trace contextRef="#ctx0" brushRef="#br0" timeOffset="87698.56">23313 6036 739 0,'9'5'434'0,"-5"2"-87"0,-4 6-71 16,-2 2-41-16,-3 3-55 15,4 3-27-15,3-2-56 16,1-3-24-16,7-5-34 15,-3-7-11-15,3-7-21 16,-3-5-5-16,1-5-3 16,6-1 1-16,-9-2 3 15,2 1 5-15,-9-2 12 16,-5 2 2-16,-4 2 3 16,-3 0-3-16,-8 8-7 15,-3-1-4-15,0 6-11 16,1 4-4-16,7 3-15 15,6 6-17-15,4 1-93 16,6-3-83-16,11 2 130 16</inkml:trace>
  <inkml:trace contextRef="#ctx0" brushRef="#br0" timeOffset="87954.21">23496 5826 1176 0,'-10'12'489'0,"9"9"-306"16,-4 3 2-16,8 12-71 16,-2 2-17-16,-1 1-25 15,7 0-16-15,-6-2-22 16,5-4-9-16,3-6-16 15,-3-6-9-15,3-9-66 16,0-3-42-16,-5-5-122 16,4 2-128-16,6-5 234 15</inkml:trace>
  <inkml:trace contextRef="#ctx0" brushRef="#br0" timeOffset="88580.58">23608 6118 832 0,'14'-17'473'0,"-13"28"-142"16,3 3-48-16,0 2-43 16,3-6-83-16,2-1-28 15,6-8-55-15,3-1-20 16,5-11-26-16,2-5-8 16,-4-1-8-16,-1-1-1 15,-8 1 8-15,-9 3 5 16,-10-1 8-16,-7 2 0 15,-5 4-6-15,-2 2-5 0,2 5-14 16,0 1-6-16,0 6-23 16,5 2-32-16,3 2-76 15,1 1-39-15,9 4-85 16,1 2-18-16,7 5 16 16,3 0 38-16,5-4 106 15,3 1 50-15,5-3 100 16,2-1 36-16,5-4 53 15,0-1 21-15,2-6-12 16,-5-5-16-16,-2-9-31 16,1-4-11-16,-7-4-4 15,2-4-1-15,-12-3-2 16,-2 1-4-16,-9-1 4 16,-4 4-2-16,-1 4 2 0,-1 2 1 15,-1 5-19-15,-5 0-9 16,4 10-25-16,2 5-12 15,0 12-9-15,9 13-2 16,-1 8 1-16,-5 3 2 16,6 7 4-16,-1-4 1 15,0 3 6-15,12 0 2 16,-3-4 8-16,-4-1 1 0,2-15 0 16,-8-5 1-16,-4-9 0 15,1-5 1-15,-5-3-14 16,-6-8-23-16,-4-6-72 15,3 0-54-15,3-11-121 16,8-6-72-16,5-13 209 16</inkml:trace>
  <inkml:trace contextRef="#ctx0" brushRef="#br0" timeOffset="88894.73">24125 6005 1178 0,'14'11'561'0,"-3"-4"-241"16,-2 5-12-16,-7 1-134 16,1 1-48-16,-5 2-71 0,2-3-26 15,-1-5-37-15,-1-2-31 16,1-6-83-16,-3 1-47 16,-1-2-109-16,4 0-33 15,0 0-62-15,0 0 1 16,-1-16 71-16,-41-37 54 15,28 24 198-15,0 2 115 16,2 5 164-16,4 9 57 0,4 9 21 16,0 1-45-16,5 3-70 15,4-1-35-15,5 7-72 16,4-2-25-16,6 0-39 16,0 5-45-16,5-6-128 15,2 6-86-15,2-3 132 16</inkml:trace>
  <inkml:trace contextRef="#ctx0" brushRef="#br0" timeOffset="89398.92">24387 5986 772 0,'0'-1'455'0,"-9"-5"-54"16,-2 0-70-16,-4 3-112 16,-2 3-29-16,0 7-48 15,-1 2-26-15,2 4-52 16,0 0-23-16,7 6-35 15,4 1-8-15,7 1-9 0,3-3-2 16,13-1 0-16,3-1 0 16,6-2 1-16,4 1-2 15,6-6-27 1,-2 0-14-16,5-9-37 0,2-5-18 16,-4-7 4-16,0-6 13 15,-8-1 42-15,-7-2 26 16,-12-1 35-16,-8 3 12 15,-13 3 24-15,-3 5 11 0,-7 5 21 16,1 6 10-16,0 0 4 16,3 3 1-16,0 6-17 15,2 1-11-15,3 5-28 16,5-1-13-16,6-2-16 16,2-2-5-16,6-3-4 15,0-5-2-15,2-1 1 16,0 0 0-16,-1-1 2 15,-1 0 2-15,0 0 3 16,-1-2 0-16,-3 0 3 16,-1 2 0-16,-2 0-1 15,-1 0 0-15,0 0-3 16,0 0-1-16,0 0-23 16,0 0-39-16,0 0-115 15,0 0-90-15,6 2 157 0</inkml:trace>
  <inkml:trace contextRef="#ctx0" brushRef="#br0" timeOffset="89629.92">24868 5801 1277 0,'0'26'597'0,"2"9"-306"0,-4 10-73 16,-1 2-54-16,2-1-61 15,-3-8-14-15,8-7-43 16,1-7-17-16,1-9-22 16,0 0-4-16,-3-7-34 15,2 1-25-15,-3-6-58 16,-4 0-36-16,2-3-95 16,-1-1-95-16,0-1 220 15</inkml:trace>
  <inkml:trace contextRef="#ctx0" brushRef="#br0" timeOffset="90387.57">25511 6004 999 0,'-8'-2'470'0,"2"3"-204"16,4 4-7-16,-3-3-73 15,-3 6-39-15,3 0-56 16,3 3-26-16,2 5-39 16,7 0-9-16,-2-3-12 15,3 0-2-15,8-6-3 16,1-2-3-16,6-4-1 15,0-2-2-15,-1-2-21 16,-3-6-10-16,-3-2-9 0,-7-5 0 16,-11-6 20-16,-5 3 12 15,-13-1 13-15,-4 5 2 16,-6 4 4-16,2-1 3 16,3 6 6-16,1 0 4 15,9 2 5-15,0 3-4 16,13 1-13-16,4-1-8 15,7 0-10-15,7 0-2 0,7-3 2 16,2 1 4-16,9 1 2 16,5 0 2-16,2 5 4 15,2 3 4-15,-4 6 13 16,-2 1 8-16,-10 0 11 16,-5 1 4-16,-13-2 7 15,-1 1 2-15,-8-1 2 16,0-4 1-16,0-2 0 15,0 0-1-15,-3-6-2 16,1 0-3-16,1-1-12 16,0 0-7-16,0 0-13 15,0-3-8-15,-4-14-13 16,2-27-10-16,13 23-46 16,2 0-35-16,4 1-110 15,-5 1-87-15,8 11 185 0</inkml:trace>
  <inkml:trace contextRef="#ctx0" brushRef="#br0" timeOffset="91290.17">26154 5942 750 0,'-1'8'441'16,"-1"-14"-67"-16,-3 1-67 15,-2-8-78-15,-1-5-52 16,-3 1-54-16,-1-3-27 0,0 6-44 15,-2 2-15-15,1 8-15 16,1 4-5-16,-4 9-9 16,3 9-3-16,3 10-2 15,-2 5-1-15,8 4 3 16,4-2-2-16,0-10 1 16,8-2 1-16,5-14 0 15,5 1-1-15,6-10 0 16,1-3-1-16,-5-9-3 15,-2-11-2-15,-1-6-6 16,1-3-1-16,-2-4 2 16,1 2 4-16,-4-2 5 15,-4 0 1-15,-4 9 2 16,-1 4 3-16,-4 12 4 16,0 5 1-16,-2 8 0 0,-2 5-1 15,-4 13 2-15,1 5 2 16,-3 12 6-16,3 6 5 15,5-3 10-15,2-2 1 16,8-12-3-16,1-5-5 16,6-10-15-16,2-5-6 15,7 0-9-15,-2-6 0 16,2 0-4-16,4 3-5 0,-5-3-24 16,1 0-16-16,-5-7-15 15,-4-5 0-15,-5-3 26 16,1-4 17-16,-6 2 25 15,-3-2 8-15,-3 2 8 16,-5-1 5-16,-1 6 12 16,-2 4 3-16,0 8 2 15,0 4-3-15,-2 7-11 16,1 2-3-16,-4 2-4 16,0 4-3-16,6 0-8 15,8 1-3-15,4-1-7 16,5-4-2-16,7-3-5 15,-8-3-2-15,12-5-29 16,-5 0-21-16,0-4-48 16,12-3-25-16,2-2-16 0,3-1 5 15,1-1 33-15,-7 0 27 16,-9 4 46-16,-1 4 20 16,-7 2 21-16,-3 1 14 15,-5 1 29-15,-1-4 18 16,0 6 26-16,0-3-2 15,0 1-16-15,1-2-9 16,-1-3-1-16,-1-1-4 0,0 0-10 16,0 0-11-16,1-7-35 15,0-9-8-15,6-27-32 16,1 27-27-16,4 4-70 16,0 1-35-16,4 3-98 15,2 5-71-15,-2 0 222 16</inkml:trace>
  <inkml:trace contextRef="#ctx0" brushRef="#br0" timeOffset="92069.68">26880 5980 786 0,'6'10'485'16,"-1"1"-82"-16,-6-2-88 15,-1 2-72-15,2-4-104 16,-5-2-44-16,4-4-70 0,-1-2-19 15,1 0-50 1,0 0-30-16,0 0-53 0,0-1-9 16,0 1 31-16,-1 0 21 15,-2-7 45-15,1-3 11 16,0-3 9-16,3-27 6 16,2 30 9-16,1-2 11 15,5 7 29-15,-6 1 15 16,13 5 22-16,-3 2 2 0,-1 1 2 15,1 2-1-15,-1 1 11 16,1 1 4-16,5 6 0 16,0-2-2-16,-5 2-15 15,-2 0-8-15,-6-3-20 16,1 3-8-16,-4-3-16 16,2 0-6-16,-4-5-8 15,1-5-4-15,1-1-6 16,-1 0-8-16,0 0-18 15,0 1-9-15,0-1-9 16,7-1-1-16,7-5 13 16,31-17 9-16,-30 16 15 15,3 6 6-15,-6 2 5 16,-1-3 1-16,-3 2 1 16,-1-1 2-16,0 1 3 0,-3 1 1 15,0 0 7-15,1 1 5 16,-2 0 5-16,-3-1 2 15,0 0-7-15,0 0-4 16,0 0-4-16,0 0 2 16,4 9 2-16,3 10 1 15,24 28-1-15,-28-28-3 16,1 6-5-16,0-2-1 16,-1 7-3-16,-2 3-1 15,-2 2-2-15,-2 3 0 0,-4 2-1 16,0-5 2-16,-1-6 2 15,-1-6 6-15,-4-15 10 16,0-4 4-16,-7-5 2 16,-1-6 0-16,-3-6-2 15,1 0-4-15,6-6-7 16,2 2-7-16,12-1-15 16,3 1-6-16,14 1-5 15,6 1-4-15,10 1-28 16,1 1-34-16,2 2-106 15,3 1-90-15,-1 3 174 16</inkml:trace>
  <inkml:trace contextRef="#ctx0" brushRef="#br0" timeOffset="95519.49">12657 7986 217 0,'0'-1'180'0,"0"0"65"15,0 0-7-15,0 0-12 16,0 0-5-16,0 0-17 15,0-1-9-15,0 1-12 16,0 0-10-16,0-1-18 16,3-7-8-16,-1 6-19 15,-2 2-12-15,0 0-23 16,0 0-13-16,0 0-31 16,0 1-12-16,-2 2-20 15,1 26-6-15,0 53-4 16,2-34-1-16,3 2-2 15,-2-3-1-15,2-3-1 16,1-5 1-16,-1-12-2 16,0-6-1-16,0-14-27 15,-2-3-39-15,0-6-100 16,1 2-55-16,-3 0-160 0,0 0-156 16,5-21 354-16</inkml:trace>
  <inkml:trace contextRef="#ctx0" brushRef="#br0" timeOffset="96100.04">12510 7764 742 0,'-23'-3'330'0,"7"-5"-104"15,-6 2-37-15,2 6-32 16,-6 3-18-16,-1 6-65 16,-3 8-14-16,-2 6-9 15,3 5-1-15,2 6-12 16,5 2-6-16,3 7-10 16,5 5-4-16,3 5-9 15,3 4-1-15,6 5-3 16,2-3 0-16,12-1-1 15,6-2-1-15,9-3 1 16,6 4 0-16,15 1-1 0,-3 1-1 16,6-2-1-16,5-9-1 15,-1-9 1-15,7-10-1 16,6-14 0-16,6-9 0 16,4-23-3-16,-1-7 1 15,-9-24 1-15,-6-11 1 16,-12-12 7-16,-6-4 2 15,-11-6 9-15,-12 2 5 16,-20-3 10-16,-11-6 3 0,-19 4 1 16,-6 4-5-16,-8 11-3 15,16 37 7 1,-1-1 7-16,-23-14 7 0,-20 8 1 16,2 17-13-16,-9 17-19 15,1 6-9-15,8 6-15 16,9 0-4-16,15 2-10 15,10 1-16-15,11-1-47 16,4 1-30-16,12 3-97 16,0 1-65-16,7 11 175 15</inkml:trace>
  <inkml:trace contextRef="#ctx0" brushRef="#br0" timeOffset="100269.22">14433 7932 405 0,'3'0'343'0,"5"0"32"0,-1 0-91 16,1-1-11-16,-8 0-79 15,5-2-26-15,-5 2-28 16,4-11-10-16,-3 1-26 15,-7-32-11-15,-14 29-27 16,1 3-11-16,-4 3-17 16,-7 3-8-16,2 4-10 15,-2 4-6-15,3 7-10 16,7 6-4-16,4 12-8 16,7 3-1-16,9 21 1 15,3 6 1-15,5 12 3 16,3 5 4-16,5-7 3 15,3-1 3-15,2-12 4 16,-1-5-1-16,-1-8-1 16,-4-6 0-16,-4-10-2 15,-2-6-1-15,-6-12-108 16,-4-5-77-16,-3-7-379 0,-4-6 348 16</inkml:trace>
  <inkml:trace contextRef="#ctx0" brushRef="#br0" timeOffset="100428.75">14182 8159 1224 0,'4'-3'506'0,"3"-4"-301"16,5 0-6-16,9 1-29 16,3-2-50-16,12 4-68 15,-2 3-16-15,7 0-23 16,0 2-7-16,-6 1-102 15,6-1-106-15,-2 0 127 16</inkml:trace>
  <inkml:trace contextRef="#ctx0" brushRef="#br0" timeOffset="100650.94">14722 8104 1217 0,'0'11'536'0,"0"10"-211"0,0 3-75 16,0 8-35-16,0 0-57 15,2 1-103-15,-1-5-25 16,4-7-23-16,1-4-7 16,2-7-48-16,1-5-51 15,1-10-158-15,0-6-109 16,-7-15 222-16</inkml:trace>
  <inkml:trace contextRef="#ctx0" brushRef="#br0" timeOffset="101052.24">14651 8008 1068 0,'1'-2'450'0,"7"2"-277"15,1 4-39-15,6 2-51 16,3 2-42-16,5 1-54 15,3-1-62-15,4 2-178 16,5-2-96-16,5 1-25 16,-3-1 57-16,-7 1 187 15,-9-1 130-15,-9 6 138 16,2 1 47-16,-2 2 73 16,2 1 3-16,-3 2-25 15,-8-2-15-15,2 0-24 16,-3 1-15-16,3 0-41 15,2-4-19-15,-8-4-49 0,-2-4-17 16,3-6-17-16,-1-3-10 16,0 1-10-16,0 0-4 15,0 0-8-15,-2-13-5 16,1-5-2-16,-8-31-4 16,11 31-38-16,11-1-33 15,0 4-92-15,10 1-74 16,1 4 150-16</inkml:trace>
  <inkml:trace contextRef="#ctx0" brushRef="#br0" timeOffset="101352.01">15298 8057 1151 0,'-4'-2'522'0,"-7"-1"-239"16,-3 0-10-16,-4 3-64 15,-2 1-46-15,1 4-74 16,1 3-27-16,5 2-40 16,4 2-15-16,9 2-13 15,1 1-4-15,10 1 1 16,3 0 3-16,6 2 5 16,2 1 1-16,-2-2 7 0,1 0 7 15,-5 3 11-15,-5-4 6 16,-7 1 15-1,-4-4 5-15,-8-4 0 0,-1-2-3 16,-7 0-19-16,-2-2-10 16,-2-4-53-16,3 2-50 15,8-4-140-15,7-8-104 16,8-10 199-16</inkml:trace>
  <inkml:trace contextRef="#ctx0" brushRef="#br0" timeOffset="101570.87">15475 7946 1118 0,'3'7'570'15,"-1"8"-243"-15,-3 13-88 16,1 10-32-16,5 12-108 16,1 5-29-16,5 0-31 15,5-4-15-15,4-13-23 16,6-9-4-16,5-14-23 15,-2-6-44-15,-4-10-170 16,-4-8 159-16</inkml:trace>
  <inkml:trace contextRef="#ctx0" brushRef="#br0" timeOffset="101728.57">15374 8062 1008 0,'3'-4'580'0,"-4"4"-18"15,4 1-373-15,-3-1 4 16,0 0-102-16,2 0-48 16,21-1-33-16,38-1-19 15,-16 0-162-15,11 1-92 0,7 6 153 16</inkml:trace>
  <inkml:trace contextRef="#ctx0" brushRef="#br0" timeOffset="102310.33">16221 8020 1198 0,'-1'-1'551'16,"1"1"-264"-16,3 9-77 16,4 2-8-16,3 13-71 15,1 2-34-15,4 6-36 16,1 2-8-16,7-5-13 15,3 0-3-15,-5-7-6 16,-1-8-3-16,-1-4-9 16,-5-6-4-16,4-7-3 15,-4-5-1-15,-2-10-3 16,0-7 0-16,-2-8-7 16,6-1-22-16,-1-4-83 15,1 1-61-15,0 9-162 16,-3 3-123-16,4 12 287 0</inkml:trace>
  <inkml:trace contextRef="#ctx0" brushRef="#br0" timeOffset="102807.77">16644 8197 940 0,'10'5'439'0,"2"-7"-205"15,-1-5-10-15,-2-4-78 16,2-3-48-16,-1-7-51 15,-1-3-16-15,-4-1-15 16,-2-1 1-16,-6 4 17 16,-4 3 14-16,-10 6 20 15,-1 5 11-15,-5 9-4 16,0 4-9-16,3 10-16 16,0 3-9-16,9 6-13 15,3 2-5-15,8-2-5 16,5 0-1-16,7-1 1 15,4-3-2-15,4-5-5 16,4-5-5-16,10-7-8 16,4-3-3-16,5-5-6 15,2-2-9-15,-2-2-13 0,0 3 0 16,-15 0 8-16,-6 4 9 16,-10 2 16-16,-5 2 5 15,-5 3 9-15,-2-1 6 16,-6 2 14-16,0 0 8 15,1 1 14-15,5-2-2 16,-3-5-14-16,2 0-12 16,1-1-20-16,-1 0-5 15,0 0 1-15,0-3-2 16,-3-5-2-16,1 0-4 0,1 1-23 16,0 3-37-16,1-3-97 15,1 0-57-15,3-5-197 16,39-27 255-16</inkml:trace>
  <inkml:trace contextRef="#ctx0" brushRef="#br0" timeOffset="103014.04">17199 7860 1259 0,'-2'6'554'0,"-2"5"-262"15,2-2-40-15,-2 23-33 16,-1 1-58-16,1 11-78 0,0 6-22 16,4-2-32-1,2 1-12-15,8-10-17 0,5-7-3 16,7-9-8-16,4-6-21 16,4-8-110-16,-2-5-79 15,-6-6 130-15</inkml:trace>
  <inkml:trace contextRef="#ctx0" brushRef="#br0" timeOffset="103223.12">17060 8007 1336 0,'-12'0'602'16,"4"0"-321"-16,8 0-81 15,4 1 7-15,10-1-103 16,4 0-39-16,10-1-40 15,2 1-15-15,10-3-92 16,0-3-72-16,8 7-207 16,-1 1 212-16</inkml:trace>
  <inkml:trace contextRef="#ctx0" brushRef="#br0" timeOffset="103532.9">17458 8169 1062 0,'4'12'472'0,"1"-8"-207"0,1-3-52 16,-1-5-37-16,6-6-61 16,0-6-79-16,6-3-19 15,-8-2-8-15,0 1-1 16,-4 0 6-16,-7 2 3 16,-5 5 4-16,-8 3 3 15,-2 6 9-15,5 4 4 16,0 1 5-16,2 6 1 0,0 6-8 15,1 3-2-15,7 11-3 16,1 2-2-16,5 3-7 16,1-3-4-16,5-5-10 15,4-5-5-15,7-6-7 16,5-3-30-16,7-7-115 16,2-3-101-16,-12-16 147 31</inkml:trace>
  <inkml:trace contextRef="#ctx0" brushRef="#br0" timeOffset="103689.49">17731 8029 915 0,'3'3'555'16,"1"11"37"-16,2 8-359 16,5 3 11-16,2 5-102 15,1 1-57-15,7-2-56 0,0 0-9 16,2-7-11-16,1-4-6 15,-6-7-99-15,0-1-66 16,-7-13-232-16,3-7 234 16</inkml:trace>
  <inkml:trace contextRef="#ctx0" brushRef="#br0" timeOffset="103847.13">17919 8105 1277 0,'-22'10'532'0,"2"8"-263"15,-7 0-73-15,-3 5-11 16,2 4-62-16,2-8-105 16,5-1-52-16,14-10-129 15,3-6-88-15,9-12 143 16</inkml:trace>
  <inkml:trace contextRef="#ctx0" brushRef="#br0" timeOffset="104557.88">18619 7888 828 0,'-3'-8'483'16,"2"2"-18"-16,-2 3-267 15,3 10 15-15,-4 9-62 16,0 9-32-16,-2 22-34 16,1 4-16-16,4 0-33 15,2-1-13-15,7-13-16 16,3-6-6-16,1-10-40 0,2-5-53 15,-2-12-156-15,1-3-124 16,-2-11 225-16</inkml:trace>
  <inkml:trace contextRef="#ctx0" brushRef="#br0" timeOffset="104964.14">18493 8009 1092 0,'1'-3'485'15,"7"3"-285"-15,4 0-68 16,5 0-2-16,13 1-76 16,1-1-16-16,9 0-13 15,0-2-7-15,0 1-9 16,4 1-2-16,-6 2-3 16,-5 7 0-16,-9 6 2 15,-8 5 5-15,-9 8 11 16,-4 2 7-16,-5-3 8 15,1-1 0-15,4-8-9 16,5-5-4-16,3-4-10 16,-1-6-3-16,2-6-2 15,3-7-2-15,7-11-2 16,-1-4 3-16,-9-5 1 0,-4 0 4 16,-13 2 12-16,-2 5 3 15,-11 6 13-15,-4 0 0 16,-7 6-11-16,-4 3-7 15,0 9-26-15,6 8-13 16,8 5-70-16,6 5-61 16,19 1-205-16,11 0 218 15</inkml:trace>
  <inkml:trace contextRef="#ctx0" brushRef="#br0" timeOffset="105799">19539 7835 1093 0,'0'-8'478'16,"6"1"-258"-16,4 5-21 16,-3 10-26-16,0 7-41 15,-1 16-31-15,1 12-14 16,-1 10-26-16,-1 2-12 15,2 1-19-15,0-5-8 16,0-12-11-16,1-8-3 0,-3-12-1 16,0-7-2-16,-4-8 1 15,1-4-2-15,-2-12-7 16,0-5-7-16,0-7-8 16,0-4-4-16,3-1 0 15,2 1 4-15,7 3 2 16,4 4 3-16,5 6 4 15,3 7 4-15,2 6 4 16,1 4 1-16,-3 10 5 16,0 4 7-16,-11 6 14 15,-4 0 6-15,-8 2 5 16,-3-1 0-16,-10-1-4 16,-3-1-1-16,-7-7-6 15,-1-4-3-15,2-5-7 16,1-2-5-16,3-3-6 15,3-3-1-15,5 0-4 16,3 0-4-16,6 3-8 0,2 0-3 16,8 1 0-16,4-1 1 15,9-1 6-15,7-4 1 16,5-6 0-16,3-1 0 16,0-7 4-16,0-3 1 15,-9-2 3-15,0 1 3 16,-14 1 4-16,-9 3 2 0,-8 3 5 15,-9 2 2-15,3 5 2 16,-2 4-1-16,-4 8 6 16,4 1 6-16,-6 5 8 15,4 4 2-15,8 5-4 16,0 4-6-16,8 6-6 16,0-2-3-16,3-3-10 15,3-2-4-15,4-8-10 16,8-2-34-16,15-8-139 15,8-4-93-15,13-8 153 16</inkml:trace>
  <inkml:trace contextRef="#ctx0" brushRef="#br0" timeOffset="106248.06">20613 8021 831 0,'-11'-16'455'0,"5"12"-34"16,4 4-132-16,2 8-40 16,0 4-53-16,1 10-82 15,6 5-24-15,2 3-37 16,4-2-11-16,4-7-20 16,2-5-4-16,5-5-6 15,-2-4-4-15,1-4-1 16,-1-1 0-16,-4-5-2 15,2-3 1-15,-2-8-2 16,0-4-4-16,2-7-58 16,-1-4-58-16,0 4-138 15,-5 0-93-15,1 13 214 0</inkml:trace>
  <inkml:trace contextRef="#ctx0" brushRef="#br0" timeOffset="106392.8">21024 8078 948 0,'-2'13'485'16,"4"7"-120"-16,0-3-53 16,-2 4-42-16,1-2-64 0,-1-6-93 15,4-2-42 1,-1-10-59-16,4-1-41 0,3-11-116 16,-3-4-73-16,3-6-253 15,-3-2 290-15</inkml:trace>
  <inkml:trace contextRef="#ctx0" brushRef="#br0" timeOffset="106805.67">20955 7919 1021 0,'-8'-4'463'0,"10"3"-225"16,-1-2-28-16,8 6-95 16,8 2-25-16,6 2-36 15,8 3-9-15,5-8-8 16,1-2-5-16,3 1-5 15,-3-3-2-15,-9 5-7 16,-4 0 0-16,-13 3 1 0,-3 2 7 16,-11-1 10-16,-7 5 1 15,-8 3-3-15,-1 0-7 16,0-1-7-16,2-1 1 16,7-2-2-16,3 0-2 15,6-2-9-15,3 0-5 16,7-2-1-16,5 1-1 0,4 0 6 15,2-2 3 1,-2 1 17-16,-1 2 9 0,-8 1 23 16,-2 3 7-16,-7 2-3 15,-3-2-3-15,-9-1-21 16,-3-1-9-16,-3-7-27 16,-1-3-37-16,5-4-103 15,3-6-62-15,11-5-153 16,3-2-324-16,12-4 460 15</inkml:trace>
  <inkml:trace contextRef="#ctx0" brushRef="#br0" timeOffset="106962.64">21431 7999 1126 0,'5'7'541'0,"0"13"-188"15,-5 3-61-15,0 3-54 16,0 2-68-16,-2 0-90 0,5-6-34 15,-3-8-39-15,2-5-34 16,1-9-90-16,0-2-54 16,3-8-137-16,-3-6-72 15,-1-1 245-15</inkml:trace>
  <inkml:trace contextRef="#ctx0" brushRef="#br0" timeOffset="107121.68">21338 7943 705 0,'-14'-15'479'0,"6"2"-2"15,4 10-172-15,8 2-41 16,2 3-78-16,6 4-40 0,6 2-68 16,-6-1-32-16,8-2-76 15,-1 2-61-15,6-3-141 16,11 1 141-16</inkml:trace>
  <inkml:trace contextRef="#ctx0" brushRef="#br0" timeOffset="107317.95">21649 7873 1229 0,'-6'13'603'16,"1"3"-308"-16,-1 11-50 0,-2 7-57 16,3 8-108-16,0 4-24 15,3 2-28-15,4-2-13 16,5-10-18-16,4-8-14 15,3-14-87-15,2-9-63 16,1-9-162-16,0-7 192 16</inkml:trace>
  <inkml:trace contextRef="#ctx0" brushRef="#br0" timeOffset="107497.12">21520 8012 925 0,'-20'-6'507'0,"19"6"29"15,4 2-293-15,8-1-26 16,9 0-50-16,9-2-102 16,3-2-24-16,7-3-43 15,1 3-57-15,-2 2-165 16,4 4 149-16</inkml:trace>
  <inkml:trace contextRef="#ctx0" brushRef="#br0" timeOffset="108142.68">21919 8156 1211 0,'4'8'525'0,"-1"-8"-322"0,5-3 4 16,-3-10-100-16,5-4-41 16,-2-9-29-16,-1 0-10 15,-4-1-8-15,-4 3 4 16,-3 6 19-16,-5 6 7 15,3 9 7-15,-11 2-5 0,3 7-18 16,1 9-7-16,-8 3-11 16,8 6-3-16,2 0-7 15,0-4-5-15,18 0-2 16,10-2-2-16,-2-1-3 16,8-2-1-16,-1-6-3 15,0-3-10-15,22-6-34 16,1-2-18-16,6-9-39 15,4-4-7-15,-9-6 22 16,-7-3 18-16,-8-1 46 16,-12 0 18-16,-16 2 25 15,-4 3 10-15,-17 8 35 16,2 7 14-16,-8 7 31 16,1 7 11-16,-1 7-5 15,1 1-7-15,6 8-27 16,3-4-15-16,10 0-30 0,4-1-10 15,7-6-12 1,5 0-2-16,5-9-4 0,2-5-2 16,4-9-2-16,3-5-3 15,-2-6-20-15,0-4-10 16,-5-4-20-16,-1-3-4 16,-7-5 10-16,-4-1 7 15,-7-6 20-15,0 1 8 0,3 6 16 16,-4 5 8-16,1 16 42 15,1 12 12-15,-1 14 11 16,1 8 0-16,-1 21-28 16,-3 5-9-16,6 11-1 15,6 1 0-15,6-6-8 16,7-6-6-16,-1-16-20 16,-1-4-53-16,3-16-160 15,3-4 375-15,9-10-182 16</inkml:trace>
  <inkml:trace contextRef="#ctx0" brushRef="#br0" timeOffset="108695.99">23133 8070 1049 0,'2'10'507'16,"1"3"-245"-16,1 3-39 16,0 1-14-16,-3 1-85 15,6-3-30-15,-1-4-49 16,-2-1-17-16,-1-6-20 0,-2-2-1 16,-1-2-18-16,-1-1-19 15,0 0-75-15,0 0-67 16,-1-8-218-16,-4-19 244 15</inkml:trace>
  <inkml:trace contextRef="#ctx0" brushRef="#br0" timeOffset="109083.05">23098 7862 846 0,'-5'3'401'0,"7"2"-166"16,2 9-23-16,6-6-65 15,4 2-24-15,7-6-23 16,5 1-4-16,7 0 2 15,5 1-2-15,1 6-18 16,-1-1-14-16,-7 5-29 16,-6-4-7-16,-11 8-3 15,-6-3 4-15,-4 5 3 16,-5 5-2-16,-1-5-5 16,2 0-5-16,-4-7-6 15,0-3-2-15,4-7-5 16,-2-4-4-16,2-4-6 15,0 2-7-15,0 0-11 0,1-10-1 16,2-11 5-16,11-26 5 16,2 29 12-16,3 3 1 15,-1 8 9-15,-3 0 8 16,3 7 19-16,4 4 11 16,0 4 19-16,-2 7 2 15,-8 6 4-15,-6 0-3 16,0 2-17-16,-6-2-9 15,0-2-21-15,-1-2-8 0,-2-5-68 16,3-5-68-16,3-6-149 16,7-8 158-16</inkml:trace>
  <inkml:trace contextRef="#ctx0" brushRef="#br0" timeOffset="109885.33">24696 7849 958 0,'7'-12'462'0,"-7"-6"-184"16,-1-2-20-16,-10 0-66 16,-7 2-42-16,-12 3-47 15,-2 7-20-15,-8 6-30 16,-1 7-9-16,9 13-16 16,-5 8-5-16,18 14-5 15,0 1-5-15,10 9-3 16,11 2 1-16,3-5 6 15,11 0 3-15,7-11 4 16,1-8 3-16,10-10-3 0,-3-8-3 16,3-7-8-16,-1-3-6 15,-7-7-83-15,-4-1-59 16,-8-1-171-16,-3 2 177 16</inkml:trace>
  <inkml:trace contextRef="#ctx0" brushRef="#br0" timeOffset="110108.27">24926 8081 1453 0,'0'3'646'0,"-1"9"-324"15,-4 1-51-15,3 9-69 16,2 2-64-16,-2 2-67 15,1-3-23-15,-3-4-27 16,1-3-9-16,4-8-14 16,-2-2-17-16,7-5-88 15,5-3-57-15,-5-5-141 16,12-7 176-16</inkml:trace>
  <inkml:trace contextRef="#ctx0" brushRef="#br0" timeOffset="110628.99">25165 7837 662 0,'0'7'446'16,"-1"2"4"-16,1 0-184 15,0 17 7-15,0 8-65 16,3 1-21-16,3 9-48 16,4-2-23-16,9-10-42 15,2-6-18-15,7-14-27 16,2-6-11-16,3-13-8 0,1-6-1 16,-6-12-2-16,-3-4 2 15,-10-4 1-15,-6 1 2 16,-10 1 2-16,-4 6 2 15,-2 1 1-15,-7 1-2 16,4 7-5-16,-3 2-6 16,-2 13-31-16,7 2-41 15,0 8-126-15,2 4-88 16,11 8 168-16</inkml:trace>
  <inkml:trace contextRef="#ctx0" brushRef="#br0" timeOffset="111009.99">25895 7759 922 0,'-3'2'523'0,"0"-7"-87"15,-3-2-197-15,1-2-1 16,-10-1-80-16,-8 0-24 16,-7 8-52-16,-5 3-23 15,-3 13-22-15,4 5-6 16,1 9-10-16,5 7-3 15,8 9-5-15,6 6-3 16,12 1-5-16,7 0-1 16,13-8-4-16,5-6-1 0,10-8-3 15,5-7-3-15,9-7-33 16,2-2-55-16,-2-5-153 16,2-4-393-16,0-8 425 15</inkml:trace>
  <inkml:trace contextRef="#ctx0" brushRef="#br0" timeOffset="111348.01">26067 8125 1483 0,'-2'0'600'0,"2"0"-408"16,0 0 19-16,18 2-67 15,31 8-21-15,-27-2-36 16,-2 0-20-16,-4 1-33 0,-2 5-13 16,-7 3-9-16,-6 4-1 15,-10 3 3-15,-6 3 1 16,-7 0 2-16,0-3-1 16,1-7 3-16,5-4 7 15,6-5 7-15,5-1-1 16,8-5-6-16,7 1-8 15,11-3-11-15,6 1 0 0,6 0-2 16,1-1-2-16,1-2-2 16,-1 1-27-1,-9-5-134-15,0 1-82 0,-13-2 136 16</inkml:trace>
  <inkml:trace contextRef="#ctx0" brushRef="#br0" timeOffset="114653.47">27464 8066 647 0,'-1'-7'393'15,"1"0"-86"-15,0-1-41 16,0-1-26-16,2 1-58 15,1 2-15-15,2 6-24 16,2 3-9-16,0 14-18 0,-3 4-12 16,-5 7-32-16,-3 3-17 15,4-3-28-15,0-1-10 16,5-8-15-16,0-6-2 16,0-8-66-16,0-4-52 15,1-10-147-15,4-4-92 16,2-9 222-16</inkml:trace>
  <inkml:trace contextRef="#ctx0" brushRef="#br0" timeOffset="114801.09">27445 7836 939 0,'2'7'406'0,"10"-2"-253"16,-5 4-28-16,8-2-132 15,7 0-100-15,7 4 69 16</inkml:trace>
  <inkml:trace contextRef="#ctx0" brushRef="#br0" timeOffset="115127.97">27851 7959 1011 0,'-9'4'488'0,"-3"5"-189"0,-2-3-19 15,-9 4-81-15,-2-3-33 16,2 2-48-16,0 3-23 16,13 1-37-16,6 3-14 15,7 2-20-15,6-2-4 16,6 4-7-16,6 0 0 16,3-1 2-16,1 2 4 15,0 0 14-15,-2 1 8 0,-2-1 14 16,-10-5 2-1,-9-3 0-15,-3-4-1 0,-16-6-4 16,1 2-5-16,-15-10-15 16,-7-1-13-16,-4-4-42 15,-2-3-30-15,11 6-69 16,6-1-45-16,10 3-102 16,7-1-73-16,15-1 218 15</inkml:trace>
  <inkml:trace contextRef="#ctx0" brushRef="#br0" timeOffset="115718.7">28799 8051 886 0,'64'-35'488'16,"-58"36"-138"-16,-2 5-100 16,1 2-13-16,-3 6-73 15,-4 2-23-15,2 1-51 16,-3 1-23-16,2-2-36 15,1-1-14-15,0-5-27 16,0 0-37-16,-3-4-76 16,1-2-51-16,-1-4-154 0,5 0-157 15,-2-1 315-15</inkml:trace>
  <inkml:trace contextRef="#ctx0" brushRef="#br0" timeOffset="116239">28826 7868 898 0,'15'0'427'0,"-2"-2"-199"15,-5 1-17-15,3-2-97 16,-5 3-40-16,5 0-38 16,9 2-17-16,-4-1-15 15,4 2-3-15,6 2-15 16,0 1-16-16,2 7-29 15,-1-2-9-15,-1 1 9 16,-3-2 17-16,-5-4 30 16,-2 0 12-16,-7 2 19 15,-2 0 18-15,-4 7 37 16,-2 1 25-16,-1 5 42 16,-2 1 11-16,-4 3-2 15,-2 1-19-15,0-5-48 16,1-4-28-16,3-10-36 15,3-4-8-15,2-4-10 0,3-3-1 16,-4 3-2-16,0 0-2 16,7-14-2-16,27-34 2 15,-15 25 1-15,2 3 1 16,1 6 3-16,1 1 1 16,3 8 10-16,-6 3 9 15,4 5 25-15,-6 5 11 16,-8 3 13-16,3 3-1 0,-5 4-11 15,-4 3-7-15,2 2-16 16,-5-3-10-16,-3-2-14 16,2-4-5-16,-4-5-59 15,2-2-48-15,4-5-124 16,-1-2-79-16,-1 0 188 16</inkml:trace>
  <inkml:trace contextRef="#ctx0" brushRef="#br0" timeOffset="117886.04">30618 7807 553 0,'0'0'323'16,"0"0"-89"-16,0 0-28 16,1 0-28-16,4 1-42 0,0-1-10 15,2-1-21-15,-3-3-7 16,-1 0-10-16,-1-11 1 15,24-30 2-15,-33 26 1 16,-2 3-7-16,-2 0-10 16,-3 4-14-16,0 5-7 15,-10 4-14-15,-4 3-5 0,-10 10-15 16,0 6-6 0,-1 9-7-16,4 8-3 0,15 6-3 15,-2 3-1-15,14 4-1 16,6 2 1-16,2-3 1 15,10-1 3-15,3-7 2 16,2-7 1-16,14-6 0 16,-3-5 0-16,2-6-3 15,4-5-1-15,-7-5-115 16,3-3-98-16,-3-5 129 16</inkml:trace>
  <inkml:trace contextRef="#ctx0" brushRef="#br0" timeOffset="118266.97">30868 8114 1395 0,'12'-4'564'16,"-2"-2"-362"-16,3 3-15 15,1 1-48-15,-1 2-30 16,4 3-47-16,1 2-17 16,-4 2-23-16,2 2-10 0,-10 3-5 15,-6 2 0-15,-7 6 0 16,-7 2 1-16,-2 0-1 16,-1-1 0-16,2-2-1 15,3-2 0-15,5-3 3 16,1-3 3-16,6-5 5 15,3 0 4-15,5-1 5 16,4 1-1-16,6-4 0 16,7-2-3-16,9 0-7 15,2-1-5-15,3-2-4 16,-3-3-33-16,-7-1-121 16,-3-7-66-16,-7 5-154 15,-4-1-113-15,-8-1 321 16</inkml:trace>
  <inkml:trace contextRef="#ctx0" brushRef="#br0" timeOffset="122283.09">12934 13257 747 0,'-1'0'388'0,"0"0"-99"16,-11 5-17-16,-7 2-47 16,-21 4-27-16,24-11-37 15,13 0-15-15,3 0-46 16,1 0-24-16,-1 0-40 16,1-1-14-16,20 0-6 15,31 1-2-15,-29 2-5 16,0 1-2-16,4 4 0 0,3 2-1 15,-1 4-2 1,-3 4 2-16,-8 6-1 0,-5 3 1 16,-13 6 4-16,-3-3 1 15,-15 2 2-15,-5-3 1 16,-3-5-1-16,4 3 0 16,1-8-2-16,6-2-1 15,4-5 8-15,-2-3 3 0,11-3 1 16,-2-1 0-16,7-2-9 15,-3-2-2-15,7-2 0 16,22 0 1-16,46-6 0 16,-29 0 1-16,4 1-5 15,0 2 1-15,-7 5-3 16,-3 1 0-16,-13 2-1 16,0 2-3-16,-13 0-33 15,-6-4-40-15,-8 2-108 16,-5-1-86-16,-7-5 162 15</inkml:trace>
  <inkml:trace contextRef="#ctx0" brushRef="#br0" timeOffset="122819.67">12785 12996 1164 0,'-16'-17'467'16,"-9"14"-289"-16,-4 5-18 15,-4 9-22-15,-4 9-32 16,-1 6-53-16,-3 2-16 0,7 7-21 16,-3 7-6-16,12 7-7 15,9 5-3-15,3 9-5 16,13-19-1-1,0 1 0-15,0 37 2 0,16 12-2 16,6-12 1-16,14-16 0 16,10-4 0-16,6-6 3 15,7-4 1-15,20-14 3 16,1-11 2-16,11-9 2 16,2-13 1-16,-2-8-1 15,7-10-1-15,-2-20 0 16,1-4 1-16,-15-20 2 15,-8-5 1-15,-15-13 3 16,-12-8 0-16,-13 1 1 0,-15-5 1 16,-27 1 1-1,-15 1-1-15,-32-3-7 0,-8 7-6 16,-10 16-3-16,-9 11-3 16,2 30 1-16,-1 8 2 15,-6 21-5-15,9 10-2 16,7 5 1-16,5 6-1 15,16-8-28-15,4 0-38 16,15-4-144-16,9 0-173 0,11 9 247 16</inkml:trace>
  <inkml:trace contextRef="#ctx0" brushRef="#br0" timeOffset="123521.09">14969 12993 890 0,'1'0'389'16,"-1"-5"-166"-16,0-2-35 16,-5 0-7-16,3-3-26 15,-7-3-36-15,-6-2-7 16,-6 2-11-16,-7 3-8 16,-12 8-26-16,4 3-11 15,0 6-13-15,4 5-8 0,14 8-10 16,1 7-8-16,12 10-10 15,6 9-2 1,9 14-5-16,5 7 0 0,7 6 0 16,0 0 0-16,4-14 0 15,-1-3 1-15,-3-9 0 16,-12-25 0 0,0 1-68-16,2 9-49 0,-7-8-138 15,-5-18-349-15,-13-16 412 16</inkml:trace>
  <inkml:trace contextRef="#ctx0" brushRef="#br0" timeOffset="123700.05">14632 13203 1186 0,'0'-5'480'0,"9"-2"-291"0,5 1-50 15,7-2-20-15,5 1-39 16,12 0-47-16,0 0-10 15,8 5-22-15,-1 2-50 16,-5 3-178-16,-1 2-152 16,-2-2 219-16</inkml:trace>
  <inkml:trace contextRef="#ctx0" brushRef="#br0" timeOffset="123846.2">15100 13196 520 0,'2'17'368'15,"-3"5"47"-15,0 1-66 0,-1 0-79 16,2 4-26-16,0-5-44 15,0 3-32-15,0-7-66 16,0-8-31-16,2-4-56 16,0-10-32-16,1-8-114 15,1-2-96-15,3-16 134 16</inkml:trace>
  <inkml:trace contextRef="#ctx0" brushRef="#br0" timeOffset="124157.54">15091 13065 987 0,'1'0'441'0,"7"4"-180"0,2 1-56 15,4 4-18-15,-1 1-42 16,5 4-60-16,-2 1-20 16,0 7-26-16,1 4-12 15,-2 4-17-15,1 2-2 16,-3-2-1-16,-1-1 3 15,-3-8 10-15,-3-2 4 0,-5-8 13 16,0-4 7-16,-2-2 0 16,0-6-3-16,0-5-18 15,1-6-10-15,0-8-13 16,3-1-2-16,7 0-4 16,3 3-18-16,6 2-82 15,3 1-64-15,4 1-271 16,1 3 277-16</inkml:trace>
  <inkml:trace contextRef="#ctx0" brushRef="#br0" timeOffset="124460.34">15667 13110 997 0,'-9'-1'490'0,"-5"8"-103"15,-2-4-82-15,-5 5-25 0,1-1-41 16,4 2-96-1,0 1-40-15,11 2-55 0,2 2-19 16,6 2-19-16,9 1-5 16,2-3 0-16,5-1 0 15,4-2 2-15,-1 0 3 16,0 1 8-16,-5 1 3 16,-5 3 4-16,-1-2 1 15,-9-3-1-15,-2-1 1 0,-8-5-5 16,-3 2-7-1,-4-6-49-15,1-1-37 0,3-1-95 16,1-8-64-16,9-4-136 16,3-6 222-16</inkml:trace>
  <inkml:trace contextRef="#ctx0" brushRef="#br0" timeOffset="124652.88">15895 13013 1002 0,'17'22'554'16,"-10"4"-70"-16,-9 19-248 16,3 5-22-16,-3 5-93 15,4 0-53-15,12-14-53 16,-1-11-10-16,13-17-20 16,-3-10-51-16,6-16-177 15,-2-8-136-15,-2-8 219 0</inkml:trace>
  <inkml:trace contextRef="#ctx0" brushRef="#br0" timeOffset="124795.6">15900 13134 1064 0,'-14'-4'564'0,"0"2"-86"16,5 1-243-16,5-3-7 16,5 2-87-16,8-1-52 0,9-1-72 15,1-3-17-15,17 0-49 16,7 5-59-16,10 2-169 15,15 8 171-15</inkml:trace>
  <inkml:trace contextRef="#ctx0" brushRef="#br0" timeOffset="125626.09">16913 13050 1093 0,'4'0'461'0,"5"4"-243"16,-3 4-6-16,4 6-19 15,-2 9-38-15,3 9-63 16,3 4-16-16,0-2-25 15,4-5-11-15,0-13-15 16,1-5-6-16,0-10-3 16,-1-2 2-16,-2-7-1 15,-3-5-1-15,1-9-20 16,-3-4-47-16,0-6-160 16,1-2-118-16,-1 6 190 15</inkml:trace>
  <inkml:trace contextRef="#ctx0" brushRef="#br0" timeOffset="126140.66">17292 13223 1076 0,'11'9'506'0,"-1"-7"-240"0,4-4-56 15,5-6-21-15,-2-7-79 16,4-6-34-16,-4-10-45 15,-7-4-11-15,-2 1-8 16,-5 4-1-16,-2 8 2 16,-1 2 2-16,-3 12 3 15,-8-1 0-15,-1 7-2 16,-4 4 1-16,0 3 9 16,6 6 2-16,1 6 1 15,2 2-2-15,3 5-11 16,3 4-6-16,6-5-6 15,8 0-2-15,4-7-3 16,7-3-1-16,-4-5-1 16,0-4-2-16,-1-5-2 15,-2-3-5-15,1-5-11 16,2 1-2-16,-3 4 0 0,-3 3 5 16,-1 5 13-16,-2 6 5 15,-3 3 5-15,0 2 4 16,-6-1 8-16,-1-5 5 15,-2-6 10-15,-1-6 2 16,-2-9 2-16,3-5-3 16,-3-7-11-16,2-6-8 15,3 0-13-15,3 1-16 16,9 5-80-16,3 3-58 0,0 8-134 16,1 4 166-16</inkml:trace>
  <inkml:trace contextRef="#ctx0" brushRef="#br0" timeOffset="126401.42">17888 12789 1526 0,'6'5'607'0,"-6"7"-399"16,-1 11-45-16,-3 15-23 0,-2 7-47 16,2 10-48-16,4 1-6 15,4-1-13-15,9-1-9 16,4-10-15-16,0-10-4 16,0-14-37-16,-5-7-43 15,0-11-124-15,2-2-92 16,8-10 180-16</inkml:trace>
  <inkml:trace contextRef="#ctx0" brushRef="#br0" timeOffset="126579.7">17782 13024 1369 0,'-3'-1'580'0,"1"1"-299"15,2 0-42-15,0 0-24 16,0 0-55-16,8 0-85 15,16 0-23-15,34 2-35 16,-30-3-31-16,8-4-141 16,-10 5-106-1,0 1 152-15</inkml:trace>
  <inkml:trace contextRef="#ctx0" brushRef="#br0" timeOffset="126904.39">18221 13238 1185 0,'11'8'530'16,"-1"-6"-274"-16,1-2-2 16,0-5-93-16,0-7-53 15,1-12-66-15,-1-5-15 16,-4-5-10-16,-4 2-3 16,-6 6-1-16,-6 2 3 15,-12 7 3-15,-3 4-1 0,-4 9-1 16,-1 5 2-16,4 5 8 15,3 4 1-15,5 8 10 16,3 3 0-16,12 14-8 16,4 1-4-16,9 0-14 15,7-2-6-15,5-8-6 16,4-6-2-16,5-11-16 16,0-5-33-16,8-9-112 15,-3-7-93-15,5-11 151 16</inkml:trace>
  <inkml:trace contextRef="#ctx0" brushRef="#br0" timeOffset="127084.08">18489 13048 1089 0,'-11'10'512'0,"9"7"-116"16,3 2-138-16,7 5-5 0,1 4-46 15,6 0-116 1,3-1-9-16,2-4-55 0,0-5-10 15,1-6-10-15,0-5-36 16,-1-7-115-16,-3-1-82 16,1-11-329-16,-2-6 350 15</inkml:trace>
  <inkml:trace contextRef="#ctx0" brushRef="#br0" timeOffset="127227.13">18651 13045 1057 0,'-18'2'525'0,"-8"12"-119"15,-3 1-115-15,-3 12-80 16,-2 0-50-16,4 0-100 16,6-2-44-16,16-7-128 15,4-7-89-15,20-8 121 16</inkml:trace>
  <inkml:trace contextRef="#ctx0" brushRef="#br0" timeOffset="127803.86">19471 12916 1101 0,'0'5'511'0,"4"1"-226"15,-8 10-95-15,-2 5-13 16,4 15-81-16,-4 3-39 16,3 7-43-16,1-1-6 15,9-5-8-15,3-5 0 16,2-13-58-16,5-5-51 0,-4-12-156 15,0-3 158-15</inkml:trace>
  <inkml:trace contextRef="#ctx0" brushRef="#br0" timeOffset="127993.97">19345 13073 1308 0,'0'-5'516'0,"5"-5"-366"16,10 0-4-16,5 1-33 16,8-1-29-16,8 3-31 15,0 2-10-15,6 3-32 16,0 2-66-16,0 0-85 16,1 2 86-16</inkml:trace>
  <inkml:trace contextRef="#ctx0" brushRef="#br0" timeOffset="128309.35">19795 13061 1313 0,'-1'3'539'15,"-1"6"-330"-15,-1 1-30 0,3 4-43 16,1 5-45-16,7-2-49 15,5 2-7-15,10-5-5 16,-2-7-7-16,5-7-8 16,-4-6-1-16,-6-5-3 15,-3-3 0-15,-7-2 4 16,-1 1 4-16,-5 2 7 16,-4 3 3-16,-7 0-4 15,-2 1-7-15,-10-3-29 16,0 2-30-16,-3 2-86 15,3 1-76-15,4 7 125 16</inkml:trace>
  <inkml:trace contextRef="#ctx0" brushRef="#br0" timeOffset="134863.2">20638 12872 494 0,'-1'-39'327'15,"1"27"-16"-15,-1 2-73 16,0 2-22-16,1 1-42 16,0 3-17-16,0 4-32 15,2 5-6-15,-2-5-12 16,0 8-6-16,1 20-18 15,2 40-14-15,-1-24-26 16,3-4-12-16,0 0-18 0,1-4-4 16,0-11-3-16,0-1 0 15,-3-11 1-15,0-1-1 16,-3-5 2-16,0-4 0 16,-1-3-5-16,0-1-2 15,0 0-8-15,0 0-5 16,-3-18 0-16,-2-30 0 15,7 28 5-15,5 5 1 16,2 5 1-16,5 3-1 0,3-1 0 16,4 3 2-16,5 6 3 15,0 2 1-15,-2 8 3 16,-2 0 1-16,-7-1 2 16,-5 2 2-16,-8 3 3 15,-3 2 1-15,-13 2 1 16,-3-2-1-16,-6-1-2 15,0-1-2-15,3-5-2 16,2-2-1-16,7-3-5 16,1 0 0-16,6-4-9 15,3 0-8-15,4-3-4 16,-2 2-1-16,0 0 5 16,17-3 5-16,44-11 6 15,-25 8 0-15,6 3 5 16,-2-2 1-16,-12 0 0 15,4 0 2-15,-8-5 0 0,2-2 0 16,1-2 0-16,-8-7 1 16,-5 1 4-16,-7 0 3 15,-7 5 8-15,-6 2 0 16,-8 2 1-16,-3-1-2 16,-5 4-5-16,2 5-1 15,5 8 1-15,2 3 2 16,10 11 3-16,0 3 0 0,2 3-4 15,6 2-1-15,0-4-7 16,7-1-2-16,7-7-5 16,-1-3-3-16,9-3-113 15,1-7-66-15,7 3 110 16</inkml:trace>
  <inkml:trace contextRef="#ctx0" brushRef="#br0" timeOffset="135317.9">21681 12892 1160 0,'4'4'513'0,"1"2"-264"16,4 6-67-16,2 6 0 15,0 7-56-15,2 3-33 16,3 3-22-16,1-6-5 16,6-5-17-16,-3-4-9 15,-2-5-12-15,4-2-4 16,-3-2-6-16,-5-6-2 16,4-3-3-16,-4-5 0 15,-8-9-4-15,10 0-2 0,-4-9-7 16,1-3-15-16,4-2-108 15,-4-4-73-15,2 6-234 16,0 2 255-16</inkml:trace>
  <inkml:trace contextRef="#ctx0" brushRef="#br0" timeOffset="135496.88">22150 12928 1135 0,'-2'11'563'15,"0"4"-234"-15,2-4-58 16,0 0-21-16,1 4-109 16,1-3-49-16,-1-1-64 15,1-2-18-15,0-6-86 0,3 1-66 16,0-4-169-16,2-3-221 16,-3-5 345-16</inkml:trace>
  <inkml:trace contextRef="#ctx0" brushRef="#br0" timeOffset="135668.21">22067 12796 1071 0,'0'0'364'0,"7"2"-348"16,4 3-14-16,12-1-119 16,4-1-206-16,6-2 212 15</inkml:trace>
  <inkml:trace contextRef="#ctx0" brushRef="#br0" timeOffset="135978.41">22451 12821 754 0,'-1'2'409'0,"-6"4"-87"15,0-1-19-15,-10 1-55 16,3 1-29-16,1 0-45 16,-5-2-21-16,8 3-51 15,1 1-27-15,4 0-41 16,4-3-10-16,7 4-14 0,7 1 1 15,2 1 3-15,4 3 5 16,-2 0 14-16,-1-2 5 16,-6 4 13-16,-3-1 2 15,-6 0-4-15,4 0-3 16,-5-5-7-16,-5-1-4 16,-6-3-9-16,-5-3-7 15,1-4-60-15,0 0-45 16,8-5-117-16,-1-1-76 15,9-4-211-15,5-5 302 16</inkml:trace>
  <inkml:trace contextRef="#ctx0" brushRef="#br0" timeOffset="136095.1">22622 12930 969 0,'9'18'482'0,"1"-1"-72"16,-3 0-119-16,0-2-45 15,-4 3-56-15,-1-7-122 16,2-6-39-16,-2 2-53 16,0-7-61-16,-2-2-166 15,0 1-150-15,0 0 241 16</inkml:trace>
  <inkml:trace contextRef="#ctx0" brushRef="#br0" timeOffset="136269.93">22555 12822 979 0,'0'4'499'0,"0"-3"-143"16,9 3-148-16,1 1-5 15,2 0-97-15,1-1-48 16,2 1-80-16,2-2-81 16,6-6 68-16</inkml:trace>
  <inkml:trace contextRef="#ctx0" brushRef="#br0" timeOffset="136465.1">22969 12814 1435 0,'0'24'595'0,"-4"7"-373"15,3 4-27-15,-3 4-70 16,1-4-53-16,5 1-59 15,3-2-8-15,7-7-9 16,2-3-5-16,8-12-77 16,-1-3-57-16,-2-9-216 15,-1-3 217-15</inkml:trace>
  <inkml:trace contextRef="#ctx0" brushRef="#br0" timeOffset="136667.31">22870 12950 1393 0,'-1'4'567'16,"7"-2"-353"-16,2 0-8 15,8-2-33-15,1-1-58 16,9-5-70-16,4 1-21 0,2-6-21 16,6 0-61-16,-1 0-173 15,-2 0 157-15</inkml:trace>
  <inkml:trace contextRef="#ctx0" brushRef="#br0" timeOffset="137318.62">23283 13107 974 0,'19'0'452'0,"-7"-1"-130"15,1 1-127-15,5-10-39 16,1-3-43-16,-2-7-80 15,1-5-14-15,-5-6-7 16,-3 2-1-16,-1 4 3 0,-8 2 5 16,-6 11 14-16,0 3 5 15,-13 7 2-15,-2 2 0 16,0 11-12-16,-2 7-6 16,11 6-10-16,5 1-5 15,6-1-7-15,1-1-4 16,10-2-2-16,-1-3-1 15,8-5 2-15,0-9-1 0,4-4 3 16,7 0-1-16,0-7-2 16,10-1-1-16,-3-7-14 15,-4-4-5-15,-4 3-5 16,-10-3 4-16,-11 4 18 16,-4 0 12-16,-9 1 16 15,-4 4 3-15,-4 5 18 16,-2 5 7-16,0 9 12 15,1 5 0-15,5 4-22 16,3 2-12-16,7 0-20 16,3-6-4-16,7 0-1 15,3-6-1-15,2-7 0 16,3 0-1-16,-2-8-3 16,-1-3-2-16,1-9-33 15,0-2-21-15,0-8-25 16,-2-5-4-16,-6-3 13 0,-2-6 13 15,-1 3 26-15,-2 3 10 16,-2 12 28-16,-1 5 29 16,-1 17 28-16,-5 5 12 15,1 15 19-15,-3 9-5 16,1 14-9-16,1 6-3 16,5 12-14-16,1-3-11 15,9-9-18-15,4-2-12 16,4-16-42-16,8-3-62 0,5-10-145 15,3-6 148-15</inkml:trace>
  <inkml:trace contextRef="#ctx0" brushRef="#br0" timeOffset="137671.43">24490 12944 889 0,'-12'20'485'0,"12"-12"48"16,4 2-280-16,3 1-71 15,-6-2-4-15,1 1-89 16,-4-4-37-16,-1 2-36 16,4 1-8-16,-1-1-52 15,-1-1-44-15,-1-7-110 16,2-2-61-16,-1 1-111 15,0-1-110-15,-5-25 317 16</inkml:trace>
  <inkml:trace contextRef="#ctx0" brushRef="#br0" timeOffset="138027.99">24456 12839 513 0,'4'-12'342'0,"12"2"25"16,8 3-77-16,5 7-82 0,3 2-21 15,1 6-24-15,1 1 2 16,-5 2-8-16,0 2-9 15,-11 6-34-15,-1 4-21 16,-9 3-37-16,-5-2-11 16,-3-1-16-16,-3-2-6 0,-3-8-10 15,2 0-3-15,3-13-19 16,-2-2-16-16,3-8-27 16,2-4-13-16,0-5 0 15,2-1 10-15,5-2 24 16,1 5 12-16,2 4 17 15,4 1 3-15,1 8 20 16,0 3 12-16,0 7 20 16,-3 5 9-16,-2 6-6 15,-6 2-12-15,0 1-22 16,-4-1-16-16,2-6-80 16,4 1-66-16,12-3-115 15,4-3 141-15</inkml:trace>
  <inkml:trace contextRef="#ctx0" brushRef="#br0" timeOffset="138397.5">25607 12734 936 0,'-6'-51'481'0,"-3"34"-25"15,-4-2-202-15,-10 5-51 16,-4 2-17-16,-8 11-78 15,5 7-20-15,4 12-35 16,0 11-13-16,9 10-23 16,-1 1-11-16,10 9-5 15,5-1-1-15,13-1-1 16,2-5-1-16,6-10-2 16,3-17-4-1,0 1-40-15,18 2-59 0,17-1-158 16,-4-7 165-16</inkml:trace>
  <inkml:trace contextRef="#ctx0" brushRef="#br0" timeOffset="138613.66">25820 12973 1419 0,'6'18'647'0,"-9"-5"-303"0,3 0-141 15,3 1-3-15,-1 5-89 16,2 0-42-16,-2-1-36 16,7-1-11-16,-4-5-22 15,-2-1-45-15,7-8-132 16,-8-5-95-16,4-8 152 16</inkml:trace>
  <inkml:trace contextRef="#ctx0" brushRef="#br0" timeOffset="138968.25">26053 12766 1367 0,'-7'-2'549'0,"2"4"-304"0,1 6-96 15,0 14-8-15,-1 9-25 16,7 11-43-16,3 2-10 16,7-6-9-16,3-4-8 15,5-16-14-15,2-8-6 0,-1-10-7 16,0-1-4 0,-1-12-7-16,0-6-2 0,-4-10 0 15,-4-3 1-15,-5-1 5 16,-2 6 2-16,-7 3 0 15,-3 3-1-15,-4 5-24 16,0 4-36-16,3 11-116 16,0 5-95-16,5 4 154 31</inkml:trace>
  <inkml:trace contextRef="#ctx0" brushRef="#br0" timeOffset="139256.07">26586 12747 1543 0,'-3'-15'569'16,"-1"2"-416"-16,-5 3-40 15,-9 9 13-15,-5 6-28 16,-5 10-48-16,5 7-6 15,5 13-14-15,-2 0-12 16,17 4-18-16,2 1-3 16,8-8 0-16,10-3 3 0,6-5 3 15,2-6 2-15,3-7-5 16,6-1-1-16,-1-10-118 16,2-5-90-16,0-10 128 15</inkml:trace>
  <inkml:trace contextRef="#ctx0" brushRef="#br0" timeOffset="139584.82">26815 12926 1121 0,'10'11'496'15,"0"-6"-134"-15,9-4-275 16,-1 1 11-16,3 1 29 0,-4-1-15 15,-2 5-37-15,-5-2-12 16,-7 5-34-16,0 1-5 16,-9 6 2-16,1 0 0 15,-3 3-4-15,-3 0-2 16,1-5 5-16,2-3 8 16,7-2 4-16,-1 0-2 15,10-3-13-15,1 3-9 0,2-5-12 16,5-2-1-16,3-2-6 15,7-3-3-15,5-7-57 16,4-2-67 0,-1-5-146-16,-2-1 164 0</inkml:trace>
  <inkml:trace contextRef="#ctx0" brushRef="#br0" timeOffset="140236.7">27721 12839 1195 0,'50'50'493'0,"-48"-24"-244"16,0 5-81-16,-4-1-30 16,-2-1-33-16,3-8-73 15,-3-10-27-15,1-10-123 16,6-4-108-16,-1-15 138 16</inkml:trace>
  <inkml:trace contextRef="#ctx0" brushRef="#br0" timeOffset="140665.72">27717 12742 1019 0,'1'0'433'15,"4"6"-215"-15,1-1-53 16,5 1-25-16,1-3-45 16,5 1-65-16,7 1-16 15,7-1-16-15,-2 1-22 16,2 2-39-16,-10 1-7 15,1 5 1-15,-1 0 20 0,-7 0 43 16,3 0 9-16,-16 2 16 16,-4-2 20-16,-9 1 40 15,-1-1 19-15,-3-1 38 16,3 0 4-16,7-3-9 16,-4-2-14-16,10-1-44 15,3 0-24-15,6 1-32 16,5 1-7-16,8 2-1 15,3 1 4-15,1-1 15 16,2 6 6-16,-11-4 12 16,-4 1 4-16,-13 0 3 15,-5-2 0-15,-10-1-10 16,-5-3-7-16,1-1-22 16,3 2-20-16,0-11-74 15,8 2-52-15,2-6-127 0,0-6-78 16,18 9 213-1</inkml:trace>
  <inkml:trace contextRef="#ctx0" brushRef="#br0" timeOffset="141425.04">29042 12839 1303 0,'-1'-1'558'0,"0"1"-311"15,0 23-16-15,-1 39-75 16,0-29-51-16,-1-7-69 16,3-4-19-16,0-9-14 0,1-4-3 15,2-5-56-15,0-3-39 16,-1-8-81-16,2-8-25 15,-4-6 24-15,0-7 35 16,-7-2 78-16,-3-1 30 16,-2-1 34-16,-3 1 6 15,0 5 28-15,5 4 18 16,3 8 25-16,6 5 5 0,10 7-2 16,1 2-7-16,10 0-5 15,6 2 7-15,3 3 13 16,3-1 7-16,0 3 11 15,1 3-2-15,-4 2-13 16,2 4-14-16,-10 6-26 16,-5 1-12-16,-8 4-16 15,-6 3-2-15,-7-6-3 16,0-1-1-16,0-6-4 16,-1-6-2-16,3-4-5 15,3-6-7-15,0-9-13 16,3-9-6-16,7-5-3 15,1-4 6-15,3-3 10 16,1 8 5-16,4 2 4 16,-7 2 2-16,-1 11 3 0,1 2 3 15,-6 9 10-15,3 8 1 16,-1 9 2-16,-6 2-2 16,0 1-10-16,3 4-5 15,-2-9-41-15,3 0-57 16,3-2-140-16,2-9 26 15,26 6 102-15</inkml:trace>
  <inkml:trace contextRef="#ctx0" brushRef="#br0" timeOffset="141911.03">30621 12740 1037 0,'61'-45'503'0,"-54"27"-221"16,-7-4-25-16,-4 3-4 16,-15 7-66-16,-3 1-28 15,-14 8-53-15,-5 3-20 16,-5 5-31-16,2 7-17 15,11 8-20-15,3 1-5 0,12 12-9 16,4 4-2-16,6 10 0 16,11 7-1-16,5-4 2 15,5-1-3-15,14-10 1 16,0-9 1-16,10-9 2 16,3-7-2-16,-3-6-32 15,-1-5-64-15,-4-4-137 16,-3 2 142-16</inkml:trace>
  <inkml:trace contextRef="#ctx0" brushRef="#br0" timeOffset="142127.01">31021 13034 1555 0,'-7'13'674'15,"3"1"-390"-15,0-1-122 0,1 4-8 16,-1 0-79-16,0-1-19 16,4 5-21-16,0-2-9 15,1-4-16-15,1-2-3 16,0-6-97-16,-1-5-63 16,0-5-182-16,-1 2 190 15</inkml:trace>
  <inkml:trace contextRef="#ctx0" brushRef="#br0" timeOffset="152594.69">9401 9768 380 0,'0'-2'288'0,"0"1"-10"0,0 0-49 15,0 0-16-15,0 0-54 16,0 0-11-16,0 0-19 15,4-4-12-15,3 0-18 16,-3 1-11-16,3-2-17 16,-7 5-8-16,4-2-17 15,-3 2-9-15,4-2-14 16,2 1-5-16,-7 1-6 16,0 1 1-16,0 0 2 15,0 0 1-15,0 0 1 16,0 0-2-16,-1 0-3 15,0 0-1-15,0 0-3 16,0 0-2-16,0 0-2 31,0 0-2-31,0 0-2 0,-2-1-1 0,0-1-3 16,2 1-1-16,-1-4-1 0,1 3 0 16,1 1 4-16,0 0 2 15,0 0 8-15,4-3 3 16,3 0 6-16,-5 3 1 15,1 0 3-15,-3 1 0 16,0 0 0-16,0 0-2 0,-1 3-2 16,0 0 0-16,0-3-3 15,-10 6-1-15,4-3-4 16,0 0-2-16,-25-1-2 16,24-15-3-16,2-4-2 15,6 7-1-15,1 2-3 16,5-1-2-16,8 5 2 15,1-2 3-15,-1 3 5 16,6 3 4-16,-7 6 3 16,-6 2 0-16,-1 6 0 15,-4-2-1-15,3 5-1 16,-1 1 1-16,-1 1 2 16,-8 2 0-16,-13-8 1 15,6-1 1-15,-10-7 0 16,5-2 0-16,-2-6-2 15,-6-3-2-15,9-8-4 16,1-3-3-16,8-1-4 0,6-1-3 16,3-1-4-16,7 3-2 15,10 7-2-15,7 0 3 16,1 7 2-16,-4-1 2 16,-3 4 5-16,-2 5 0 15,-8 6 4-15,-4 1 2 16,-6 2 3-16,-6-1 4 15,-4-4 0-15,7 3 1 0,-7-5-3 16,1-3-2-16,2-1-1 16,-9-3-1-16,2-5-3 15,3-1-2-15,0-6-3 16,8 0-1-16,7-2-4 16,-2-5 0-16,12 8-2 15,-3-3 0-15,1 6 2 16,5 6 2-16,-8 1 2 15,1 1 1-15,-3 3 1 16,-3 3 3-16,-4 2 4 16,0 1 3-16,-10 7 2 15,-2-2 0-15,1-3-3 16,-3-1 0-16,3-9-1 16,-2-3-1-16,2-3-3 15,2-2-2-15,1-2-2 0,4 0 0 16,6 3-6-16,0 1-1 15,8 1-2-15,6 2-1 16,0-2 4-16,1 3 2 16,-4 5 3-16,-3-2 1 15,-1 5 1-15,-5-1 3 16,-4 2 5-16,-3 2 2 16,-7-3 1-16,-1-3 0 15,0 1-3-15,2-4-2 0,-4-1 0 16,1 0-3-16,-1-8-4 15,-3-2-8-15,8-1-90 16,-1-2-54-16,8 1-155 16,6 4 174-16</inkml:trace>
  <inkml:trace contextRef="#ctx0" brushRef="#br0" timeOffset="155035.2">9127 9893 525 0,'-36'-31'279'16,"36"31"-28"-16,1 1-40 16,2 6-9-16,5 1-22 0,-1 7-37 15,3 5-22-15,2 3-33 16,2 1-13-16,0-1-22 15,-1-2-7-15,-2-6-10 16,1-2-5-16,-4-5-11 16,-1-3-3-16,0-8 3 15,-1-2-2-15,4-9 0 16,1-3-3-16,4-8-9 16,1-3-2-16,2 0-40 15,-3 0-40-15,1 9-130 16,-6 6 127-16</inkml:trace>
  <inkml:trace contextRef="#ctx0" brushRef="#br0" timeOffset="181578.17">9478 9597 330 0,'-2'0'223'16,"1"0"-17"-16,0 0-60 15,1 0-27-15,0 0-39 16,0 0-12-16,0 0-17 16,0 0-4-16,0 0-4 15,0 0-3-15,0 0-10 0,0 0-4 16,0 0-1-16,0 0 1 16,0 0 2-16,0 0 2 15,0 0 0-15,0 0 2 16,7-2-2-16,-3-1-3 15,-2 1-6-15,1-4-5 16,0-9-2-16,33-24 0 16,-29 24 4-16,2-1 1 0,-1-3-2 15,-4-3-2-15,1-2-5 16,-1 3 0-16,-4 1 11 16,-2-1 8-16,-1 7 7 15,-5-5 1-15,2 4-6 16,0 3-5-16,-4 1-6 15,1 0-2-15,0 2-7 16,1 1-3-16,2-1-4 16,2 1 0-16,-1 3-2 15,-2-1 0-15,0 2 0 16,1 2 0-16,3-2-1 16,-2-1 0-16,3 2 0 15,2-4-1-15,1 3 0 16,5-3 0-16,-2-1-2 15,-1 0 1-15,4 2 1 0,-1-1 0 16,1 1 1-16,3 0 0 16,-3 1 0-16,-2 2 0 15,6 1 0-15,-6 1 0 16,2-2 0-16,2 1-1 16,-7-1 0-16,7 2 0 15,-4 0-1-15,2 1 0 16,-2 0 0-16,-2 1 1 15,1 1 2-15,-4-2-17 16,0 0-93-16,-1 0-71 0,-1 0-335 16,1 0 327-16</inkml:trace>
  <inkml:trace contextRef="#ctx0" brushRef="#br0" timeOffset="182015.27">9460 9161 417 0,'-3'0'268'15,"1"3"-49"-15,-4-4-51 0,6 1-36 16,-1 0-67-16,1 0-21 15,0 0-21-15,0-1-4 16,0 0-6-16,5-2-3 16,5-4-3-16,10 4 1 15,23-37-2-15,-26 26 13 16,0 2 15-16,-5 2 11 0,1 5 21 16,0 2-4-16,-2 5 1 15,-2 3-4-15,-1 4 2 16,-3 2 1-16,1 2-3 15,0 0-1-15,-1 1-15 16,2 2-6-16,-3-4-14 16,1-1-4-16,-1-5-9 15,-1 1-2-15,2-4-4 16,-2-1-1-16,1 2-9 16,-4-4-37-16,0 0-108 15,0 0-89-15,0 0 138 16</inkml:trace>
  <inkml:trace contextRef="#ctx0" brushRef="#br0" timeOffset="182899.78">9609 9590 503 0,'-39'28'259'0,"32"-28"-75"16,3 0-9-16,-1-3-44 16,4 0-23-16,1 2-29 15,0 0-11-15,0 0-17 16,0 0-9-16,1-7-18 15,4-5-5-15,26-25-9 16,-13 28-3-16,2 2-3 16,0 1-1-16,-1 0 0 15,2 1-1-15,-4 1 9 16,-1 0 4-16,-3 3 8 16,-1 2 1-16,-5 0-4 15,1 2-3-15,-1 2 1 0,-2-1 4 16,0 1 3-1,0 1-1-15,0-1-4 0,2-1-6 16,-1 0-5-16,1-2-1 16,1-1-2-16,-2-1-1 15,5-7-41-15,4-1-34 16,0-5-87-16,4-1-80 16,-7 2 150-16</inkml:trace>
  <inkml:trace contextRef="#ctx0" brushRef="#br0" timeOffset="183212.2">9806 9418 684 0,'-27'-32'338'15,"28"30"-149"-15,2-1-45 16,4 3-3-16,0 3-73 15,4-1-24-15,6 5-19 16,3-1-2-16,3 1-2 16,0 1-1-16,2 0-5 15,-7-3-2-15,-1-2 9 16,-1 1 3-16,-6 0 6 16,-8-2 7-16,-2 8-5 15,-10 2-1-15,-3 4-7 0,-1 4-8 16,-6-3-9-16,9-3-3 15,-4-7-87-15,9-1-94 16,2-4 111-16</inkml:trace>
  <inkml:trace contextRef="#ctx0" brushRef="#br0" timeOffset="185243.19">14548 9495 618 0,'-26'-33'361'16,"30"28"-94"-16,-5 1-30 15,0 5-16-15,0-1-66 16,0 0-29-16,-9 20-29 15,-9 37-14-15,16-21-36 16,3 1-14-16,1 1-21 16,0-4-5-16,7-6-6 15,3-3-2-15,3-3-12 16,3-2-47-16,3-7-178 16,-2-3 161-16</inkml:trace>
  <inkml:trace contextRef="#ctx0" brushRef="#br0" timeOffset="185437.47">14314 9555 1240 0,'6'2'455'16,"10"5"-357"-16,8 2 3 0,6 0-2 15,3 1-28-15,7-2-42 16,-3-1-11-16,2-2-39 15,0-2-58-15,-4-2-404 16,-1-1 335-16</inkml:trace>
  <inkml:trace contextRef="#ctx0" brushRef="#br0" timeOffset="185972.83">14716 9405 909 0,'2'0'418'0,"1"13"-169"16,1 6-41-16,-2 7-32 16,-2 7-41-16,-2 7-55 15,-1 5-17-15,-1 4-28 16,2 1-11-16,2-8-16 0,3-5-4 16,3-15-3-16,1-9-1 15,-3-13-7-15,2-7-13 16,0-5-24-16,-1-4-4 15,0-6 4-15,0 0 14 16,-2 0 22-16,1 7 6 16,3 6 0-16,2 6 1 15,3 7 15-15,3 4 6 16,5 9 20-16,5 1 10 0,4-3 0 16,-9-9 1-1,1 0-14-15,18-5-9 0,5-7-14 16,-2-9-3-16,-7-6-2 15,-3-4-2-15,-12 0 2 16,-5 0 2-16,-13 5 4 16,-2 3 1-16,-10 4 2 15,-1 4-3-15,-3 7-6 16,-4 5-3-16,2 13 2 16,-1 12 6-16,4 8 21 15,5 2 7-15,8 3 3 16,2-6-3-16,6-9-16 15,6-5-7-15,3-11-12 16,4-6-6-16,5-6-67 16,2-3-59-16,4-8-149 15,2-4-98-15,1 3 229 0</inkml:trace>
  <inkml:trace contextRef="#ctx0" brushRef="#br0" timeOffset="186271.79">15374 9680 791 0,'6'1'451'16,"-6"8"-39"-16,2-2-82 15,-3 10-79-15,1 0-28 0,-5 1-72 16,5 1-34-16,1-1-62 16,-4-8-23-16,9 0-25 15,3-2-7-15,0-6-15 16,3 0-23-16,-3-3-38 16,-3-7-12-16,2-3-6 15,1-2 22-15,1 0 40 16,0 1 13-16,-1 2 18 15,0 2 2-15,-5 4 14 16,5 2 19-16,4 4 40 16,-3 5 20-16,3 3 20 15,-4 6-6-15,-3 5-21 16,3-1-12-16,0-2-32 16,1-3-13-16,2-7-32 15,0-4-58-15,7-5-174 0,1-4 158 16</inkml:trace>
  <inkml:trace contextRef="#ctx0" brushRef="#br0" timeOffset="186914.32">16770 9645 792 0,'0'9'368'0,"2"-2"-131"15,1 0-49-15,7-4-15 16,2-1-39-16,11-4-59 16,3-8-17-16,8-6-24 15,1-11-9-15,-2-7-10 0,-4-1-1 16,-12 0 1 0,-5 1 3-16,-14 4 4 0,2 2 0 15,-10 5-4-15,-2 5 6 16,-2 6 9-16,0 16 6 31,7-1 10-31,0 0-5 0,-16 25-4 0,3 12-1 16,11 12-6-16,10-8-3 15,12-8-8-15,7-3-6 16,-2-8-7-16,8-5-4 0,-1-9-5 16,-1-7-12-16,9-8-90 15,-4-5-64-15,2-3-166 16,-3-1-105-16,-9-3 277 15</inkml:trace>
  <inkml:trace contextRef="#ctx0" brushRef="#br0" timeOffset="187123.17">17200 9519 612 0,'3'0'383'0,"-1"9"2"16,1 4-49-16,-1 5-67 16,-1 4-38-16,4-1-78 15,2-1-28-15,4-3-38 16,2-7-12-16,2-2-13 15,3-3-10-15,0-5-21 16,1-2-7-16,-2-5-8 16,2-5-1-16,-3-11-5 0,3-2-2 15,-2-5-4-15,1-1-17 16,-2-1-102-16,-3 4-78 16,-1 9 113-16</inkml:trace>
  <inkml:trace contextRef="#ctx0" brushRef="#br0" timeOffset="187642.35">17484 9628 973 0,'5'13'464'16,"5"-7"-178"-16,2-6-132 16,1-4 7-16,7-11-84 15,-2-2-38-15,5-7-25 16,-3-1-2-16,-5 1-3 15,-1 1 2-15,-8 3 2 16,-3 3 3-16,-6 4 14 16,-6 5 7-16,-2 4 15 15,-2 4 5-15,1 10 6 16,0 3 3-16,0 6 1 16,3 0-3-16,6 0-10 15,1 0-8-15,7-1-17 16,2-2-7-16,5-5-13 0,2 0-4 15,3-6-3-15,0 2-2 16,0-2 2-16,-2-2-1 16,-1 1-1-16,-1-3 0 15,0-1 0-15,-1-3 0 16,-2-7-1-16,-1-5-5 16,-2-6-11-16,1-2-7 15,2-2-5-15,1 3 2 0,1 4 12 16,-1 4 6-16,3 5 7 15,-4 2 2-15,0 7 1 16,-2 4 5-16,-7 4 1 16,-1 1 1-16,-2 1-3 15,0-1-5-15,2-4-5 16,1 0-45-16,0-3-107 16,-1-2-65-16,0 0-223 15,0 0 275-15</inkml:trace>
  <inkml:trace contextRef="#ctx0" brushRef="#br0" timeOffset="188094.88">17739 9478 971 0,'11'-37'459'0,"-9"36"-138"16,1 2-56-16,1 8-1 15,1 4-47-15,-1 6-83 16,1 3-30-16,-3 5-50 16,2 0-19-16,1-1-21 15,-1-5-5-15,1-7-2 16,-4-3 0-16,2-5 6 16,-6-3 3-16,-2-3 0 15,0-4-3-15,-2-7-9 16,3-2-4-16,4-7-6 15,3-3-1-15,7-4-3 16,5 1-1-16,4 2-38 16,3-1-39-16,2 9-113 15,-4 3-81-15,3 10 172 0</inkml:trace>
  <inkml:trace contextRef="#ctx0" brushRef="#br0" timeOffset="188597.66">18019 9424 1170 0,'-6'3'578'16,"-2"7"-226"-16,7 10-120 15,-2 3-11-15,1 3-106 16,6 1-44-16,-1-6-40 15,4-3-8-15,6-9-15 16,2-2-5-16,5-9-4 16,-2-4-2-16,3-8-25 15,-1-3-16-15,-2-3-18 16,1 0-1-16,-7 4 25 16,-2 0 17-16,-6 8 24 15,-3 2 4-15,-1 11 5 16,-2 9 8-16,-2 12 18 15,-2 7 9-15,4 7 10 16,2 5-3-16,6 3-11 16,4 0 1-16,6-4-2 0,-1-3 0 15,2-6 1-15,-5-5-1 16,-6-10-2-16,-4-4 2 16,-5-12-2-16,-6-2-6 15,-5-8-11-15,-1-5-8 16,-6-8-24-16,0-3-22 0,1-2-50 15,2 4-38 1,5 5-89-16,6 0-60 0,11 5 169 16</inkml:trace>
  <inkml:trace contextRef="#ctx0" brushRef="#br0" timeOffset="188981.17">18690 9346 1203 0,'-1'2'493'0,"4"12"-258"16,7 7-39-16,4 3 19 15,1 4-41-15,5-2-68 16,3-2-19-16,2-8-31 16,-4-3-15-16,0-7-22 0,1-4-6 15,-4-2-3-15,-2-2-1 16,-2-7 0-16,-5-3 0 15,0-6-3-15,2-5 1 16,1-7-64-16,1-2-49 16,3 1-142-16,4 1-113 15,1 14 228-15</inkml:trace>
  <inkml:trace contextRef="#ctx0" brushRef="#br0" timeOffset="189438.78">19053 9580 1215 0,'7'12'497'0,"7"-8"-348"16,3-7-6-16,4-11-52 15,1-6-50-15,-2-7-29 16,2-1-2-16,-10 0 1 16,-3 4 1-16,-9 4 4 15,-5 6 1-15,-6 8 0 16,-3 0-2-16,1 6 6 15,-1 3 8-15,3 10 17 16,-1 1 13-16,4 8 13 16,2 0-3-16,5-1-14 15,1 1-13-15,5-2-26 0,4-6-9 16,7-2-9-16,4-4-4 16,6-8-3-16,4-1-1 15,1-8-17-15,0-1-8 16,-2 2-1-16,-1-2 1 15,-4 4 20-15,-4 1 10 16,-7 3 7-16,-3-1 6 0,-5 1 9 16,-1 0 5-16,-4-6 5 15,0 0 11-15,-6-4 7 16,0-1-2-16,4 4-6 16,-2-1-14-16,2 0-23 15,3 0-6-15,3 1-11 16,2-3-39-16,11 3-76 15,-4-3-38-15,5 5-95 16,2 0-32-16,0 2 198 16</inkml:trace>
  <inkml:trace contextRef="#ctx0" brushRef="#br0" timeOffset="189719.35">19599 9269 1094 0,'-8'-7'507'16,"7"4"-68"-16,-1 3-188 16,0 9-30-16,1 12-22 15,-3 15-114-15,1 5-30 16,2 12-22-16,1-2-13 15,10-4-21-15,5-2-7 0,8-19-69 16,3-5-56-16,4-20-143 16,-3-6 161-16</inkml:trace>
  <inkml:trace contextRef="#ctx0" brushRef="#br0" timeOffset="189875.55">19526 9427 1493 0,'-6'0'577'0,"13"1"-437"16,1 0-20-16,12-4-25 15,6-4-53-15,6-1-35 16,1-1-50-16,1 2-133 16,-1 3-111-16,-4 8 161 15</inkml:trace>
  <inkml:trace contextRef="#ctx0" brushRef="#br0" timeOffset="190166.32">19826 9521 990 0,'10'2'455'0,"4"-2"-203"0,-2-1-7 16,-2-5-80-16,2-4-54 16,-3-7-75-16,5-1-17 15,-6-2-6-15,-5 1 2 0,-8 4 2 16,-8 2 0-16,-3 3 1 15,0 4 0-15,2 7 8 16,2 7 3-16,0 9 1 16,2 5-4-16,7 4-9 15,1 0 1-15,10-2 13 16,5-2 10-16,2-4 7 16,3-5-7-16,-1-4-20 15,1-6-25-15,1-8-147 16,0-8-34-16,13-4 98 15</inkml:trace>
  <inkml:trace contextRef="#ctx0" brushRef="#br0" timeOffset="190347.07">20095 9427 1329 0,'-3'11'561'15,"6"9"-265"-15,2-1-89 16,7 0-4-16,2-3-58 15,1 0-91-15,3-4-16 16,-2-3-20-16,-1-2-43 16,-2-6-154-16,-4-2-90 15,-1-8 148-15</inkml:trace>
  <inkml:trace contextRef="#ctx0" brushRef="#br0" timeOffset="190495.12">20186 9493 1182 0,'-44'-11'593'16,"26"30"-185"-16,0 2-169 16,-1 0-18-16,5-3-109 15,3-3-58-15,10-7-91 16,2-5-66-16,13-10-164 16,8-4 165-16</inkml:trace>
  <inkml:trace contextRef="#ctx0" brushRef="#br0" timeOffset="191132.77">20910 9315 1272 0,'0'0'533'0,"4"6"-331"16,-4-5-10 0,0-1-72-16,4 28-44 0,26 24-48 15,-30-31-13-15,-1-13-70 16,1-8-47-16,-6-2-184 16,5-4-201-16,0-2 313 15</inkml:trace>
  <inkml:trace contextRef="#ctx0" brushRef="#br0" timeOffset="191541.61">20851 9159 896 0,'21'3'405'0,"-3"-4"-150"16,5 1-51-16,4 1 8 16,-5-1-26-16,12 4-36 15,-4 0-16-15,0 8-40 0,1 6-20 16,-13 1-39-16,-2 4-12 15,-9 1-7-15,-3 2-2 16,-4 4-2-16,-1 1 0 16,0-8-3-16,1-6-2 15,0-7 0-15,0-6-1 16,0-4-6-16,1-6-3 16,5-10-21-16,1-3-3 0,5-9 1 15,2 5 4-15,4 3 18 16,1 5 4-16,2 8 8 15,0 0 12-15,1 7 25 16,0 3 13-16,-4 12 14 16,-5 0 0-16,-6 6-7 15,-7 1-9-15,-3-2-18 16,1 4-13-16,-4-5-63 16,5-6-70-16,1-7-165 15,3-4 166-15</inkml:trace>
  <inkml:trace contextRef="#ctx0" brushRef="#br0" timeOffset="191874.94">22215 9147 1162 0,'-6'-19'545'0,"-3"-1"-271"0,-5-2-84 15,-7 3-1-15,-6 8-72 16,-7 6-22-16,-6 9-17 16,-4 7-11-16,8 15-19 15,6 6-4-15,9 5-15 16,9 6-7-16,9-5-11 15,5 2 0-15,7-2 1 16,3-8 0-16,13-4-2 16,1-7-3-16,14-6-4 15,4-3-2-15,-7-6-70 16,-1-6-71-16,-8 2-182 16,-4 4 190-16</inkml:trace>
  <inkml:trace contextRef="#ctx0" brushRef="#br0" timeOffset="192202.72">22251 9386 1393 0,'50'-45'582'0,"-30"41"-299"0,-2-7-90 16,3 5 5-16,-4 5-51 15,0 1-77-15,6 7-13 16,-2 5-29-16,-11-4-13 0,-5 7-5 16,-6 5-1-16,-8-1 2 15,9 6 0-15,-8-2-1 16,2-1 0-16,-1-3 0 16,-9-3-1-16,15-7 3 15,-7-4 1-15,8-3 0 16,7-1-1-16,0-4-4 15,-2-4-4-15,7-1-5 16,2-3-24-16,2 2-163 16,7 5 435-16,8 6-237 15</inkml:trace>
  <inkml:trace contextRef="#ctx0" brushRef="#br0" timeOffset="192550.81">23170 9291 846 0,'3'-6'473'0,"5"7"73"15,1 8-278-15,1 8-19 16,0 5-23-16,-5 5-105 16,1 1-37-16,-2-9-49 15,1-3-18-15,1-11-75 16,0-5-56-16,-2-7-158 15,0-6-114-15,-1-5 239 16</inkml:trace>
  <inkml:trace contextRef="#ctx0" brushRef="#br0" timeOffset="192933.9">23168 9181 876 0,'9'1'423'0,"9"8"-165"0,6-3-31 16,10 5-35-16,2-1-32 15,4-4-27-15,0 3-8 16,-7-2-21-16,0 5-14 16,-13-9-22-16,-6-1-12 15,-9 4-19-15,-6-5-5 0,-10 7-3 16,1-2-1-16,-3 2-12 16,-3 2-5-16,8 1-7 15,-1 0-4-15,9-1 0 16,-1-3 0-16,8 4 1 15,3 0 3-15,1-2 8 16,8 2 4-16,-3-3 12 16,2 0 6-16,-6 1 3 15,-8-2-1-15,-4 2-2 16,-11-3-3-16,1-2-9 16,-1-1-20-16,-8-3-95 15,7 0-81-15,-8-5 101 16</inkml:trace>
  <inkml:trace contextRef="#ctx0" brushRef="#br0" timeOffset="193736.44">24289 9194 963 0,'7'0'444'16,"6"6"-200"-16,4 12-4 15,-1 5-51-15,5 9-32 16,-8 3-39-16,-5-1-17 16,-4-2-33-16,-3-2-15 15,2-9-26-15,1-6-6 16,-6-9-2-16,-1-6 0 16,-4-5-1-16,2-8-2 15,5-9-7-15,-7-7-3 0,7-5-3 16,-4 1 0-1,1-1-1-15,11 7-1 0,-4 0-4 16,8 1-3-16,3 6-5 16,1 3 1-16,0 4-73 15,4 3-48-15,1 5-140 16,0 4-394-16,4 5 459 16</inkml:trace>
  <inkml:trace contextRef="#ctx0" brushRef="#br0" timeOffset="194097.3">24568 9312 1026 0,'11'3'470'0,"6"-7"-240"0,4-2-15 16,3-4-83-1,1-6-38-15,1-2-37 0,0-2-8 16,-3-2-19-16,-5 0-9 15,-8 6-4-15,-4 1 3 16,-15 3 2-16,-4 0 0 16,-8 4-6-16,-2 2-5 0,0 9 1 15,-1 8 3-15,3 7 10 16,3 2 6 0,5 3 0-16,8-3-4 0,5 6-12 15,4-3-4-15,10-3-8 16,-2-2 0-16,8-6-5 15,2-2-2-15,4-4-68 16,8 2-58-16,6-3-174 16,-3-5-155-16,8 0 290 15</inkml:trace>
  <inkml:trace contextRef="#ctx0" brushRef="#br0" timeOffset="194416.39">25029 9221 866 0,'-7'-15'460'0,"-2"4"-112"15,-3 0-51-15,-3 2-75 0,-4 4-34 16,1 4-44-16,-2 3-18 16,3 10-38-16,2 0-18 15,3 10-31-15,7-1-12 16,2-3-21-16,5-1-5 16,4-6-4-16,3-5 0 15,3-1 0-15,-3-4 2 16,5-6 0-16,1-2 0 15,4-8 0-15,5 2 1 16,-3 0 1-16,1 2 2 0,-4 8 1 16,-4 1 2-16,-5 2 11 15,-5 7 4-15,-6 2 6 16,0 4-2-16,-1 3-15 16,0-6-8-16,4 0-100 15,2-7-64-15,11 1-157 16,4-1-131-16,7-3 291 15</inkml:trace>
  <inkml:trace contextRef="#ctx0" brushRef="#br0" timeOffset="194620.21">25272 9187 916 0,'-14'-5'534'15,"-3"1"-99"-15,1 6-190 16,-3 5-31-16,1 6-87 0,2 7-25 15,5 3-37-15,8-2-19 16,5-1-28 0,8-5-8-16,7-3-10 0,3 0-1 15,7-5-17-15,3-2-34 16,5-6-115-16,-1-7-92 16,-1-6 152-16</inkml:trace>
  <inkml:trace contextRef="#ctx0" brushRef="#br0" timeOffset="195001.04">25464 9037 1357 0,'-5'8'588'0,"2"9"-316"16,-1 6-31-16,0 11-58 16,-4 6-39-16,2-1-50 15,-2-2-17-15,7-5-34 16,-1-10-15-16,4-8-18 15,3 1-4-15,1-10-3 16,0-1-3-16,-3-4-11 16,-3-6-12-16,4-8-15 15,3-1-6-15,4-4 7 16,-4-3 10-16,3 5 17 16,-2 1 7-16,-1 7 5 15,8 8 7-15,-4 1 20 0,1 7 8 16,1 5 14-16,-2 3 0 15,0 6-11-15,2-3-6 16,-1 1-17-16,3-4-9 16,-2-7-79-16,2-3-68 15,1-5-169-15,-1-1-38 0,3 5 204 16</inkml:trace>
  <inkml:trace contextRef="#ctx0" brushRef="#br0" timeOffset="195363.99">25925 9240 1199 0,'-5'-7'546'0,"-4"-9"-235"16,-7-1-109-16,-2-3-44 16,-8-2-60-16,0 9-51 15,0 3-6-15,-2 14-7 16,3 8 0-16,3 10-11 15,3 0-4-15,10 5-9 16,4-2-1-16,8-7 0 0,4-3 1 16,7-8 1-16,4-3-2 15,7-4-3-15,2-3-2 16,-2-7-2-16,9 1 2 16,-11 2 0-16,-2 1 0 15,-2 5 14-15,-14 1 11 16,3 9 19-16,-3 3 11 15,-4 3-5-15,3 2-9 16,-1-4-22-16,1 0-11 0,4-5-40 16,2-5-60-16,-1-7-161 15,2-7-38-15,13-9 155 16</inkml:trace>
  <inkml:trace contextRef="#ctx0" brushRef="#br0" timeOffset="195730.97">26093 9041 1386 0,'-3'7'617'0,"4"13"-289"15,-1 5-83-15,-5 10-30 16,0 6-65-16,-2 0-69 16,1 0-18-16,1-12-33 15,3-2-13-15,4-12-13 16,0-6-2-16,2-5-15 15,-2-2-16-15,-1-9-25 16,1 0-10-16,4-7-4 0,2-2 8 16,2 2 14-16,1-1 8 15,2 6 17-15,1-2 8 16,4 5 11-16,1 0 3 16,-1 3 15-16,1 5 13 15,-7 7 22-15,-3 3 12 0,-9 1 8 16,-7 1-5-1,-8 5-16-15,-6-1-11 0,-2 5-18 16,3-3-8-16,3-10-11 16,5-3-36-16,5-11-113 15,4-3-81-15,11-13 129 16</inkml:trace>
  <inkml:trace contextRef="#ctx0" brushRef="#br0" timeOffset="196125.46">26374 9036 1347 0,'12'11'663'15,"-8"6"-300"-15,-4 11-119 16,1 5-20-16,-1 6-120 0,0 6-23 16,0-8-33-16,2-2-15 15,4-8-20-15,5-8-5 16,7-7-7-16,3-5-1 15,5-6-3-15,-2-5-2 16,2-5-12-16,3-5-6 16,-3 1-10-16,-1-1 1 15,-4-4 15-15,-5-1 9 16,-7-5 15-16,-3 2 7 0,-7 5 6 16,-3 2 1-16,-6 6 5 15,-2 0 1-15,-3 9 3 16,-2 4 0-16,-1 12-4 15,-1 1-4-15,7 8-9 16,3 2-3-16,6-1-8 16,7-1-3-16,8-5-11 15,8-4-3-15,14-9-87 16,7-5-63-16,21-6-130 16,6-5 161-16</inkml:trace>
  <inkml:trace contextRef="#ctx0" brushRef="#br0" timeOffset="196591.53">27588 9127 1096 0,'16'-27'469'16,"-7"0"-273"-16,-2 1 7 15,-10 2-50-15,-5 2-29 16,-6 8-27-16,-3 3-9 0,-3 11-24 16,-2 8-11-16,0 10-25 15,2 6-10-15,5 14-12 16,8 6 0-16,7 9-1 16,1 6 1-16,5 1 3 15,-2-1 2-15,4-1 7 16,2-5 0-16,3-7-2 15,-2-7-3-15,-2-13-27 16,-4-8-49-16,-5-17-171 16,0-6-191-16,1-16 259 15</inkml:trace>
  <inkml:trace contextRef="#ctx0" brushRef="#br0" timeOffset="196936.71">27375 9234 948 0,'12'0'506'16,"-9"-1"-152"-16,10 1-122 16,-2 0-14-16,15-1-88 15,4 1-34-15,4-5-44 0,4-1-21 16,-2 0-22-16,0-1-3 16,-6 7-6-16,-1 1 0 15,-5 14 0-15,-2 3 0 16,-6 2 3-16,-4-2 3 15,-4 1 13-15,-5-3 12 0,-2 1 27 16,-1-2 10-16,-1-9 8 16,-1-1-2-16,-2-8-22 15,-2-5-10-15,2-4-20 16,0-3-13-16,4-4-8 16,4 0-2-16,2 1-4 15,4-3-1-15,8 2-3 16,0-2-7-16,4 1-110 15,0 2-79-15,2 3 123 16</inkml:trace>
  <inkml:trace contextRef="#ctx0" brushRef="#br0" timeOffset="197653.5">28076 9168 1331 0,'-10'14'576'15,"-1"-1"-314"-15,0 4-5 16,1 0-83-16,4-1-37 16,4 0-53-16,5-4-25 15,5-5-31-15,3-2-9 16,6-5-15-16,-1-3-3 16,-1-4-2-16,0 0-13 0,-9-5-24 15,-4-1-9-15,-6 1-4 16,-10-4 10-16,-10 2 21 15,-4 0 7-15,1 2 7 16,2 5 3-16,7-3 3 16,6 3 0-16,7 2-5 15,5-1-3-15,7 5 4 16,6 0 3-16,10 2 14 16,4 5 12-16,5 2 11 15,2 7 6-15,-2 3 7 16,-1 0-1-16,-6 1-9 15,-2 1-7-15,-10-2-12 16,-3-2-3-16,-8 0-2 16,-2-6 1-16,-1-1 0 15,-4-2-2-15,4-12-15 16,1-1-14-16,2-5-23 0,7-5-5 16,3 0 3-16,3-4 11 15,0-1 16-15,0 5 6 16,0 6 4-16,-3 6 2 15,0 7 10-15,1 4 6 16,-4 6 18-16,2 1 8 16,-1 7 3-16,-4-6-3 0,0-3-15 15,1-4-9-15,-3-7-9 16,-4 0-3-16,2-2-3 16,-2 0-2-16,0 0-6 15,0 0-5-15,3-8-3 16,4-8 0-16,36-24 7 15,-33 27 4-15,6 5 4 16,-5 3 2-16,-1 6 4 16,1 8 5-16,-4 4 9 15,0 0 7-15,-2 7 7 16,1-3-1-16,2 0-9 16,3 0-7-16,4-7-29 15,1-4-51-15,5-6-141 16,3 0-93-16,6-1 168 15</inkml:trace>
  <inkml:trace contextRef="#ctx0" brushRef="#br0" timeOffset="198199.12">29408 9239 994 0,'-4'6'447'0,"4"-11"-159"15,-1-5-105-15,-6-1-7 16,5-4-24-16,-9 2-47 15,-4-4-12-15,0 5-22 16,-6-1-11-16,-2 9-14 16,2 5-5-16,-2 10-15 15,-2 7-3-15,6 8-3 16,0 5-3-16,6 3-2 16,7-1-1-16,9-4 8 15,7-4 0-15,9-11 2 16,8-8-3-16,5-8-11 0,6-4-1 15,-9-9-1-15,-1 0 1 16,-6 1 0-16,-8 1 1 16,-1 6 4-16,-9 4 7 15,2 5 17-15,-5 2 8 16,2 8 6-16,6 2-4 16,-3 4-14-16,0 2-8 15,1-2-13-15,5 4-6 0,-1-4-23 16,3-3-38-16,3-7-82 15,0-4-48-15,0-4-147 16,2-3-101-16,-4 2 279 16</inkml:trace>
  <inkml:trace contextRef="#ctx0" brushRef="#br0" timeOffset="200246.08">15369 10382 870 0,'-1'-22'397'0,"2"3"-164"15,5 4-9-15,8 11-16 16,2 5-38-16,-5 13-53 0,8 9-10 16,-12 13-14-16,-10 4-7 15,12 10-13-15,-15-3-16 16,8-3-24-16,-2-7-10 16,-1-13-10-16,5-4-3 15,-6-10 3-15,8-5 3 16,-6-5-5-16,-3-2-2 15,0-10-13-15,-7-5-11 16,6-9-12-16,2-5-5 0,7 1 2 16,0-2 5-1,13 8 9-15,-3 3 5 0,5 11 5 16,5 4 1-16,-4 9 5 16,4 4 6-16,-4 8 12 15,-6 5 5-15,-7 3 9 16,-6 1 0-16,-11 1-3 15,-2-1-3-15,-9-2-6 16,-3-8-2-16,2-3-5 16,-2-9-3-16,5-1-6 15,1 1-3-15,5-8-73 16,6 7-65-16,6-5-191 16,11-2 195-16</inkml:trace>
  <inkml:trace contextRef="#ctx0" brushRef="#br0" timeOffset="200559.8">15679 10560 1008 0,'3'22'472'15,"3"-3"-138"-15,-1-3-76 16,-1 2-17-16,1-5-41 16,1-4-81-16,1-1-33 15,9-4-44-15,2-4-16 0,12-8-23 16,3-6-2-16,2-9-7 15,-5 0-5-15,-8-6-1 16,-6 5 2-16,-8 6 8 16,-4 1 5-16,-6 9 5 15,5 6-1-15,-8 7-1 16,0 3 4-16,3 13 7 16,-7 1 5-16,11 7 2 15,4-5-5-15,1-5-12 16,2-4-5-16,-6-11-17 15,7-3-50-15,5-10-121 16,8-10-92-16,4-13 159 16</inkml:trace>
  <inkml:trace contextRef="#ctx0" brushRef="#br0" timeOffset="200750.99">16085 10315 1194 0,'0'15'594'0,"0"10"-245"15,0 15-112-15,0 6-17 16,8 6-106-16,4-3-38 16,10-5-39-16,3-7-20 15,6-19-17-15,3-5-45 16,1-17-97-16,0-6-74 0,-8-6-307 16,-6-8 335-16</inkml:trace>
  <inkml:trace contextRef="#ctx0" brushRef="#br0" timeOffset="200901.1">16031 10420 1133 0,'-28'-11'535'0,"13"3"-167"15,9 4-90-15,13 4-60 16,6 4-48-16,16 2-95 16,3-2-26-16,12-3-66 15,1-1-81-15,14 0-125 16,11 3 132-16</inkml:trace>
  <inkml:trace contextRef="#ctx0" brushRef="#br0" timeOffset="201557.74">17239 10430 840 0,'7'0'470'16,"1"2"-106"-16,3 7-99 15,-1 4-8-15,0 11-75 0,0 6-42 16,-7 3-60-16,1 2-22 16,-3-8-33-16,-1-4-9 15,1-12-8-15,6-6-1 16,-4-6-2-16,0-8-2 16,1-3-3-16,-2-3-6 15,3-9-6-15,2 0 0 16,0-1 0-16,6-4 5 15,6 7 3-15,1 0 1 0,3 5 2 16,2 5 9-16,-8 10 24 16,6 4 11-16,-6 13 27 15,-7 6 4-15,3 10-2 16,-10-1-7-16,-1 2-23 16,-1-5-11-16,-2-10-22 15,4-3-14-15,-2-9-120 16,6-5-79-16,6-3-213 15,3-7 238-15</inkml:trace>
  <inkml:trace contextRef="#ctx0" brushRef="#br0" timeOffset="201817.01">17672 10487 1173 0,'3'12'532'0,"-2"2"-211"16,0 1-46-16,0 2-25 15,2-4-48-15,2-1-81 0,5-1-24 16,3-3-45-16,2-3-17 16,7-9-21-16,1-7-7 15,5-10-4-15,0-3 0 16,-10-2 4-16,-7 3 1 16,-12 2 3-16,-12 2-2 0,-7 4-6 15,-7 0-4-15,-4 7-7 16,0 5-3-1,6 7-29-15,5 5-28 0,7 3-105 16,5 4-73-16,8 0 151 16</inkml:trace>
  <inkml:trace contextRef="#ctx0" brushRef="#br0" timeOffset="202275.06">18641 10350 1140 0,'-1'-4'549'0,"2"1"-257"16,8 10-63-16,-1 4-15 0,6 13-73 16,-2 6-22-16,1 2-26 15,1 2-10-15,2-6-25 16,5-6-10-16,7-10-16 15,1-5-6-15,1-7-10 16,0-3-1-16,-10-9-5 16,-4-5 0-16,-2-11-7 15,-3-3-27-15,7 0-75 16,0-1-56-16,-2 9-167 16,2 4-120-16,-4 18 280 15</inkml:trace>
  <inkml:trace contextRef="#ctx0" brushRef="#br0" timeOffset="202716.46">19114 10534 921 0,'12'13'444'15,"2"-11"-159"-15,0-3-52 16,-2-8-40-16,2-5-44 16,-4-8-63-16,4-3-20 15,-6-7-38-15,-1 2-13 16,-7 0-2-16,-4 4 0 15,-7 9 3-15,-6 3-1 0,-4 10 8 16,0 4 4-16,-1 6 5 16,3 8 2-16,7 3-2 15,4 3-2-15,9 1-6 16,5-4-1-16,8-2-1 16,4-1-2-16,2-5-2 15,6-1 0-15,0-5-9 16,3-3-2-16,3 0-4 15,-1-1-1-15,-2 1 0 16,3 5 0-16,-10 1 0 16,-2 2 1-16,-11 2 4 15,-11-3 3-15,-1 3 7 16,-3-1 1-16,-9-5 2 16,4-1-1-16,-3-7-3 15,-3-4-6-15,12-7-9 16,-1-1-4-16,6-3-7 0,2 1-1 15,6 0-48-15,4 3-34 16,6-1-87-16,-1 2-65 16,8 2 157-16</inkml:trace>
  <inkml:trace contextRef="#ctx0" brushRef="#br0" timeOffset="202926.21">19672 10190 1392 0,'-2'14'602'0,"-3"4"-323"15,1 4-20-15,0 10-66 16,0 3-59-16,2 6-78 16,5 2-21-16,5-7-22 15,6-4-12-15,6-8-36 16,1-6-45-16,2-10-109 15,-2-6-75-15,-8-9 157 16</inkml:trace>
  <inkml:trace contextRef="#ctx0" brushRef="#br0" timeOffset="203101.3">19526 10360 1336 0,'-4'-1'568'0,"8"1"-311"0,8 0-7 15,6 2-51-15,5-2-44 16,9-4-73-16,3-1-28 16,4-4-40-16,1 4-50 15,-1-2-139-15,5 4-96 0,-8 1 150 16</inkml:trace>
  <inkml:trace contextRef="#ctx0" brushRef="#br0" timeOffset="203397.77">19910 10470 1099 0,'6'12'509'0,"2"-6"-234"16,5-4-8-16,4-6-91 15,0-8-49-15,4-9-68 16,0-5-17-16,-6-5-17 16,2 1-5-16,-14 4 3 15,-4 8 2-15,-8 4 21 16,-4 5 5-16,-5 10 3 15,3 0-1-15,3 7-18 16,-2 6-6-16,7 1-9 16,1 4-4-16,2 6-8 0,2-1-4 15,9 3-5-15,2-1-3 16,9-9-4-16,3-2-24 16,1-10-109-16,6-4-78 15,0-8 125-15</inkml:trace>
  <inkml:trace contextRef="#ctx0" brushRef="#br0" timeOffset="203578.15">20237 10364 1423 0,'4'14'605'0,"3"9"-363"16,5 0-18-16,7 3-49 15,7 1-61-15,6-5-54 16,1-1-18-16,-7-5-24 15,-3-5-6-15,-9-5-91 16,-1-5-66-16,2-7-182 16,-11-6-292-16,12-5 410 15</inkml:trace>
  <inkml:trace contextRef="#ctx0" brushRef="#br0" timeOffset="203741.33">20456 10385 1090 0,'-14'2'617'15,"-2"7"-89"-15,-4 6-240 16,-5 3-20-16,-3 3-119 0,-1 1-54 16,-2-3-71-16,4-1-22 15,10-6-65-15,7-3-71 16,13-8-175-16,10-1 186 16</inkml:trace>
  <inkml:trace contextRef="#ctx0" brushRef="#br0" timeOffset="204517.73">21276 10358 761 0,'8'-12'425'15,"-4"12"41"-15,3 3-182 16,3 10-32-16,2 5-22 16,-3 5-84-16,0 4-34 0,-9-3-45 15,-1-2-20-15,1-11-35 16,1-7-13-16,8-8-64 15,-4-9-34-15,-2-8-43 16,-3-6-2-16,-12-2 51 16,0 3 30-16,-8-2 44 15,1 2 7-15,5 0 8 16,3 1 1-16,12 4 8 16,5 2 11-16,12 5 31 15,4 1 17-15,9 7 31 16,-1 4 10-16,1 6 12 15,-6 1 3-15,-4 7-9 16,1 8-11-16,-9 6-32 16,-2 6-16-16,-9 5-21 15,1-1-7-15,-3-3-8 0,0-2-3 16,0-14-5-16,-3-4-4 16,2-11-5-16,9-2-2 15,0-9-7-15,8-7-3 16,5-4-3-16,-2-7 1 15,2 3 5-15,-1 4 6 16,-3 7 5-16,-3 8 1 16,-1 5 5-16,-2 5 1 15,-5 8 6-15,0 2 2 16,-3 4-4-16,3 1-4 0,0-3-48 16,5-3-65-16,6-7-167 15,-3-2 168-15</inkml:trace>
  <inkml:trace contextRef="#ctx0" brushRef="#br0" timeOffset="205067.7">22450 10134 1231 0,'4'-13'531'0,"-8"1"-289"15,-3 0-24-15,-5 6-41 16,-6 1-46-16,-4 8-58 16,-1 11-16-16,-11 10-28 15,1 4-5-15,8 7-5 16,2 2-1-16,23 0-5 16,9 0-1-16,16-6-3 15,3-4-1-15,11-12-3 16,-5-5-4-16,4-8-62 0,4-2-69 15,-7-2-548-15,7 0 461 16</inkml:trace>
  <inkml:trace contextRef="#ctx0" brushRef="#br0" timeOffset="205247.26">22713 10329 1383 0,'3'5'607'0,"-2"10"-302"15,-1 2-28-15,-3 9-43 16,-3-3-65-16,0 1-86 16,-1-1-28-16,3-8-40 15,0-3-15-15,4-8-115 16,3-4-66-16,6-7-172 16,3-2 196-16</inkml:trace>
  <inkml:trace contextRef="#ctx0" brushRef="#br0" timeOffset="206008.6">23522 10204 755 0,'-42'-27'445'0,"42"26"61"15,5 5-220-15,-5 7-47 16,-2 5-29-16,-4 1-91 16,6 4-33-16,4 0-45 15,-1-6-17-15,1-4-29 16,3-6-43-16,1-2-126 16,0-3-98-16,0-3 157 15</inkml:trace>
  <inkml:trace contextRef="#ctx0" brushRef="#br0" timeOffset="206414.92">23456 10058 922 0,'2'0'466'0,"7"4"-185"16,5 0-66-16,11 2-13 15,1-2-85-15,6-4-30 16,2-1-48-16,1-3-15 0,-2 2-13 15,-1-1-2-15,-8 3-3 16,-8 4 0-16,-11 7 6 16,-6-3 3-16,-10 4 7 15,-2 5 4-15,-7-7 10 16,-1 2 2-16,6 2 3 16,0-4-5-16,13 2-14 15,2 0-7-15,7-1-4 16,7 2 1-16,3 2 8 15,4 4 7-15,-3-3 12 16,-1 2 3-16,-5-2 3 16,-3 0-2-16,-9 1-6 15,-5-4-1-15,-7-2-7 16,-3-1-3-16,-8-8-10 16,1-1-16-16,2-2-72 0,2-4-50 15,10 0-135 1,6 1-68-16,12 2 203 0</inkml:trace>
  <inkml:trace contextRef="#ctx0" brushRef="#br0" timeOffset="206867.97">24610 10082 713 0,'0'7'432'15,"8"4"0"-15,5 9-220 16,4 5 13-16,-4 3-52 16,-2-3-36-16,-5-1-46 15,-4-3-20-15,1-6-27 0,-2-1-4 16,-1-6 3-16,-3-6 3 16,-4-2-1-16,-1-4-4 15,-6-9-12-15,0-1-10 16,2-11-12-16,1-5-5 15,7-3-7-15,4-7-2 16,7 4-7-16,6 0-4 16,7 8-38-16,0 5-50 15,4 12-138-15,-1 3-110 0,-5 15 215 16</inkml:trace>
  <inkml:trace contextRef="#ctx0" brushRef="#br0" timeOffset="207483.37">24886 10246 981 0,'9'7'487'15,"4"-4"-210"-15,-1-9-81 16,0-5-29-16,10-6-93 16,1-6-28-16,7-3-28 15,-4-5-5-15,-7 0-2 16,-4 4 1-16,-11 6 5 15,-4 5 1-15,-13 4 10 0,-1 1 5 16,-6 5 9-16,2 4 6 16,2 8 1-16,5 4-2 15,0 9-10-15,1 2-6 16,9 3-13-16,1 3-4 16,16-3 0-16,5-1-1 15,10-7 3-15,2-4-1 16,7-6-4-16,3-1-1 15,0-9-4-15,5-2-3 0,-2-9-3 16,1-5-6-16,-15-1-9 16,-7-2-3-16,-17 2 2 15,-11 0 9-15,-9 5 10 16,-5 1 4-16,-4 6 1 16,-5 3 1-16,4 9 11 15,-3 1 7-15,4 8 17 16,7 0 9-16,2 5 7 15,3 0 3-15,5 1-4 16,3 3-9-16,5-8-17 16,5 1-10-16,5-3-14 15,0-6-1-15,4 1-4 16,0-7-1-16,1-9 0 16,0 4 0-16,-5-1 1 15,2 2 1-15,-5 5 0 16,0-1 0-16,-3-2 1 0,-3 1-2 15,1-1-3-15,-7 3-3 16,0 0-62-16,-1 0-33 16,1 0-96-16,0 0-55 15,1 0-99-15,2 3-92 16,15 0 285-16</inkml:trace>
  <inkml:trace contextRef="#ctx0" brushRef="#br0" timeOffset="207718.06">25625 10085 572 0,'0'-12'402'0,"-2"5"44"15,-4 2-82-15,-10 6-91 16,-2 5-49-16,-5 8-75 16,0 1-25-16,2 5-43 15,4-1-21-15,13 0-34 16,1-1-14-16,15-3-15 15,5 2-4-15,7-7-8 16,8-1-27-16,1-6-67 16,2 2-55-16,-2-7-129 15,1 2 178-15</inkml:trace>
  <inkml:trace contextRef="#ctx0" brushRef="#br0" timeOffset="208425.67">25829 9881 1210 0,'7'-3'547'15,"-6"10"-225"-15,2 1-57 0,0 10-35 16,-1 5-50-16,-5 12-75 16,-5 3-16-16,1 8-31 15,-2-4-14-15,9-3-19 16,-1-7-9-16,1-12-9 15,0-5-2-15,-1-11 1 16,0-1 0-16,0-2-7 16,1-2-9-16,0 0-13 15,0-1-6-15,2-13 4 16,32-33 6-16,-23 30 9 16,-3 1 4-16,7 8 2 15,-2 6 2-15,-1 11 8 16,1 4 9-16,-8 6 12 15,2 4 4-15,-3-3-7 16,6-4-8-16,5-3-16 0,3-4-21 16,7-5-75-16,2-2-42 15,4-9-112-15,1-4-58 16,2-3-69-16,-1 3-16 16,-4 4 34-16,0 2 73 15,-7 0 151-15,-2-2 94 16,-11-1 197-16,-1-2 62 15,-8-1 109-15,-1 2 17 0,-8-3-29 16,-3 4-22-16,-4 4-72 16,-3-1-35-16,-1 6-70 15,-2 5-30-15,4 9-43 16,-2 1-18-16,10 7-16 16,4 4-5-16,8-9-2 15,5 1 0-15,3-12 1 16,4-5 1-16,4 2-1 15,0-4 2-15,4-4-2 16,2-3 0-16,-2-2 3 16,-3 0-1-16,-2 7 1 15,-9-4 3-15,2 11 4 16,-6-1 2-16,-4 9 0 16,1 1-5-16,-5 2-9 15,4-1-41-15,9-7-99 16,-6 3-61-16,7-9-152 15,5-1 211-15</inkml:trace>
  <inkml:trace contextRef="#ctx0" brushRef="#br0" timeOffset="208835.43">26472 9889 1414 0,'-3'22'644'0,"1"8"-354"0,-3 11-49 15,6 7-29-15,-3 0-81 16,-5 1-30-16,6-6-45 16,-8-10-22-16,10-10-28 15,9 0-4-15,-3-17-10 16,3 0-12-16,-5-8-19 16,-5-13-8-16,-2-1-5 15,2-7 7-15,-1 3 14 16,3-2 4-16,7 0 9 15,1 7 2-15,7 6 7 16,2 4 4-16,0 8 5 16,0 2 11-16,-1 9 23 15,-2 4 12-15,-4 0 18 16,-1-4 1-16,-9 1-12 16,-4-1-9-16,-9-3-17 0,-4 0-8 15,-4-3-10-15,2-2-8 16,-2-2-51-16,7 1-40 15,8-13-95-15,2-6-64 16,12-9-356-16,3-14 399 16</inkml:trace>
  <inkml:trace contextRef="#ctx0" brushRef="#br0" timeOffset="209213.98">26792 9922 1387 0,'12'24'601'0,"-8"15"-346"15,-4 6-19-15,1 3-66 16,-1 0-45-16,3-10-40 16,9-4-16-16,5-12-32 15,-1-5-12-15,7-7-16 16,-3-10-3-16,-6-6-4 16,8-3-3-16,-4-7-16 15,1 3-2-15,-2-2 1 16,-4-3 5-16,-7 5 16 15,1 1 6-15,-5 5 4 16,-5 1 3-16,-6 4 8 16,-1 4 3-16,-4 4 6 15,3 2 2-15,2 4-2 16,1 4-2-16,8 6-9 0,5 0-4 16,7-2-14-16,2-5-4 15,14-8-32-15,1 0-49 16,8-7-152-16,5-3-113 15,-6 1 204-15</inkml:trace>
  <inkml:trace contextRef="#ctx0" brushRef="#br0" timeOffset="209755.56">28118 9944 979 0,'0'-16'437'0,"-2"-3"-219"16,1-2-21-16,-5 2-43 15,-2 4-30-15,-6 4-34 16,-4 7-12-16,-4 9-29 16,-2 9-17-16,4 25-22 15,-3 7-6-15,11 22-6 0,7 6-3 16,3 5 1-16,4-2 2 15,4-5 2-15,-4-9 0 16,6-12 2 0,0-9 1-16,-1-19-37 0,-1-5-58 15,-6-18-217-15,0-8 199 16</inkml:trace>
  <inkml:trace contextRef="#ctx0" brushRef="#br0" timeOffset="210136.13">27780 10122 967 0,'12'-4'479'16,"-1"-2"-201"-16,11 3-86 15,1 0-22-15,2 2-73 16,10 2-28-16,-10-1-33 16,3 2-24-16,2 1-72 15,-1-2-39-15,3 5-85 16,-2 0-34-16,-6 3-13 15,-6 2 28-15,-3-4 88 16,-1-1 48-16,-2-1 95 16,-2 2 47-16,-3 1 81 15,-5-4 36-15,-2 4 36 16,-1 0-14-16,-4 4-30 16,-2 4-12-16,-1-2-22 15,0 4-13-15,-1-1-35 0,3-3-23 16,2-8-34-16,1-5-11 15,3-6-16-15,2-8-5 16,2-7-7-16,2-10-4 16,5-5-3-16,1 1-20 15,3 0-62-15,1 2-34 0,2 2-72 16,2 3-35-16,0 10-96 16,3 8-92-16,-2 9 262 15</inkml:trace>
  <inkml:trace contextRef="#ctx0" brushRef="#br0" timeOffset="210890">28468 10107 634 0,'0'4'442'16,"3"3"22"-16,-2-4-179 16,-2 2-16-16,0 0-63 15,0-5-32-15,0 0-64 16,0 14-28-16,-1 3-51 15,7 26-14-15,8-32-13 16,8-2-4-16,2-4-1 16,4-5 1-16,-2-7 2 0,-2 2-9 15,-7-2-15-15,-5 1-4 16,-12 0-6-16,-6-4 8 16,-9-1 14-16,-6 0 4 15,-6-4 5-15,1 5 1 16,-4 0 0-16,6-1 3 15,6 8 2-15,2 2 5 16,11 1 1-16,6 1-3 16,7 2-3-16,8-1-6 15,9 1-3-15,2-2 1 0,10-1 0 16,1 4 2 0,1 1 10-16,0 2 8 0,-3 8 17 15,-7-1 6-15,-8 5 0 16,-6-2-5-16,-9-2-10 15,-1-2-6-15,-5-3-4 16,0 2 1-16,-3-10 2 16,0-4-2-16,3-8-6 15,-1-4-4-15,4-2-8 16,3 0-3-16,6-2-4 16,1-3-1-16,4 3 0 15,-1 2 2-15,0 8 3 16,4 7 1-16,-13 8 2 15,4 7 2-15,-8 10 2 0,-4-2 9 16,4 4 10 0,-4-2 2-16,4-8 2 0,3-1-8 15,-3-14-6-15,7-4-2 16,-3-9-4-16,3-5-5 16,2-1-13-16,-2-2-1 15,1 2 0-15,-2 1 5 16,1 6 8-16,0 4 0 0,-6 7 2 15,4 3 5 1,-4 10 11-16,-1 3 4 0,3 4 8 16,-3 0 1-16,1-3-9 15,6-2-5-15,6-5-51 16,4-1-78-16,11-6-81 16,8 1 108-16</inkml:trace>
  <inkml:trace contextRef="#ctx0" brushRef="#br0" timeOffset="211429.42">29748 10289 846 0,'14'-9'432'0,"-6"0"-66"0,-2-2-153 15,0-7-43-15,-1 0-15 16,-4-2-32-16,-1-6-8 15,-10 2-7-15,-2 1-12 16,-7 1-27-16,-4 5-12 16,-3 9-23-16,0 4-11 15,-3 13-13-15,0 10-2 16,2 9 1-16,1 5 1 0,12 0-1 16,5-3-1-16,15-9-1 15,6-6-1-15,10-11 1 16,5-4-1-16,3-7 1 15,0-1 0-15,3-4-1 16,-14 6-1 0,-10 3-1-16,1 1 1 0,24 3 12 15,-8 7 10-15,-10 9 21 16,-8 5 7-16,-5 0-5 16,5-3-9-16,4-4-22 15,-1-3-10-15,1-5-13 16,2-5-35-16,-2-6-100 15,5 0-75-15,9-2 122 16</inkml:trace>
  <inkml:trace contextRef="#ctx0" brushRef="#br0" timeOffset="211694.11">30320 10256 995 0,'4'-1'467'15,"-1"1"-215"-15,1 1-17 0,-4-1-121 16,-1 0-100-16,0 0-17 16</inkml:trace>
  <inkml:trace contextRef="#ctx0" brushRef="#br0" timeOffset="-214707.07">13853 11416 918 0,'-10'5'396'16,"-1"-1"-192"-16,-23 18-14 15,30-16-35-15,4 0-37 16,14-1-47-16,3-2-8 16,18-1 1-16,1-2-2 15,-4-2-19-15,7-4-10 0,-1 0-15 16,1-1-4-16,2 0-6 16,-7 0 0-16,-14 3-16 15,-4 1-57-15,-11 4-196 16,-5 4 175-16</inkml:trace>
  <inkml:trace contextRef="#ctx0" brushRef="#br0" timeOffset="-214483.86">13808 11634 915 0,'-7'4'388'0,"11"4"-165"16,3-4-48-16,16-2 21 15,5-2-22-15,6-8-43 16,4 4-13-16,-5-8-27 16,1 3-16-16,0 1-32 15,-3-5-17-15,0 8-16 16,-5-3-4-16,-5 6-52 0,-3 2-50 16,-8-2-136-16,-6 2-112 15,-4-5 213-15</inkml:trace>
  <inkml:trace contextRef="#ctx0" brushRef="#br0" timeOffset="-214165.57">13949 11242 1104 0,'6'-11'430'0,"-1"11"-257"15,5 5-50 1,1-1 22-16,13 13-11 0,6 1-25 15,5 3-9-15,0-1-13 16,1-1-12-16,0 1-18 16,-1 3-12-16,-6 2-15 15,0 3-8-15,-8 7-10 16,-5-1 0-16,-10 3 0 16,-7-5 0-16,-9-6 4 15,-6 0-2-15,-2-5 2 16,-5-4 0-16,3 4-4 15,-2-6-2-15,4-6-5 0,2 1-23 16,5-9-91-16,6-1-68 16,4-1-237-16,2-4 256 15</inkml:trace>
  <inkml:trace contextRef="#ctx0" brushRef="#br0" timeOffset="-212473.25">14972 11624 1492 0,'3'9'167'0,"3"-1"7"16,12-4-48-16,3-5-26 0,7-7-34 15,5-5-12-15,2-6-26 16,1-3-9-16,-8-7-5 16,-6 3 1-16,-9 2 5 15,-8 3 3-15,-11 4 5 16,-5-2-1-16,-10 9-2 16,-1 1-5-16,-1 5-8 15,0 4 2-15,5 4 2 16,3 5 0-16,8 11 4 15,1 4-1-15,8 8-1 16,3 1 1-16,6-3-3 16,3-2-4-16,3-8-5 15,5-1-2-15,4-10-5 16,1-6 0-16,4-5-69 16,-1-6-71-16,5-8-248 0,0-4 240 15</inkml:trace>
  <inkml:trace contextRef="#ctx0" brushRef="#br0" timeOffset="-212242.81">15421 11442 1022 0,'0'7'450'0,"3"5"-184"15,1 5-46-15,-7 2-11 16,7 6-27-16,3-2-57 16,-5-6-15-16,11-4-26 15,-3 1-12-15,6-7-23 16,7 2-9-16,-3-5-14 15,3-4-6-15,-1-2-6 16,-4-2-3-16,0-5-4 16,1-5-2-16,-1-9-3 15,-1-4-2-15,-1-8-67 16,1-2-51-16,-1 3-141 16,1 1-102-16,-2 16 226 15</inkml:trace>
  <inkml:trace contextRef="#ctx0" brushRef="#br0" timeOffset="-211788.03">15779 11586 958 0,'10'8'433'0,"3"-8"-192"0,2-1-20 16,4-7-48-16,-4-6-50 15,4-9-70-15,-7-5-20 16,0-7-19-16,-4 3-4 15,-4 2-2-15,6 6 1 16,-13 10 4-16,2 3 2 16,-10 10-3-16,-7 2-1 15,1 7 5-15,2 5 4 0,6 4 8 16,6 2 3-16,5 3-7 16,4-3-6-16,6-1-1 15,-4-3 1-15,10-5-1 16,2 0 0-16,-3-6-7 15,5-3-2-15,-3 3-1 16,-3-4-2-16,5 5-1 16,-1 5 0-16,-7 0 0 15,-1 0 2-15,-6-3 3 16,-2-7 6-16,-5-1 7 16,-4-3 1-16,4 3 0 15,0 0-7-15,0 0-8 16,-7-13-7-16,3 1-9 15,-8-28-7-15,22 25-52 16,7 2-44-16,4-1-122 16,4 2-86-16,1 2 198 0</inkml:trace>
  <inkml:trace contextRef="#ctx0" brushRef="#br0" timeOffset="-211335.6">16274 11415 1127 0,'-6'11'529'0,"0"4"-177"16,-1 1-59-16,3 4-58 16,-1 0-44-16,4-3-90 15,3-3-31-15,6 0-35 16,3-6-13-16,7-1-11 16,1-2-3-16,3-9-6 15,2-1-2-15,0-7-4 16,-2-6-6-16,-6-3-12 15,-4 1-1-15,-8 2 5 16,0 4 5-16,1 7 13 16,-9 0 3-16,8 8 1 15,-8 5 0-15,3 6 2 16,1 4 3-16,0 12 10 16,1 2 3-16,4 4 7 0,1 3 2 15,1 2 2-15,5 1 0 16,-5 3-4-16,-3 2-3 15,4-5-7-15,-6-5-3 16,1-7 0-16,-5-5 2 16,-8-8 4-16,-9-4 4 15,2-9 0-15,-2-3-2 16,-8-8-11-16,2-2-5 0,-5-3-14 16,5 1-17-1,13-2-62-15,11-1-40 0,8-2-106 16,10-3-65-16,16 6 189 15</inkml:trace>
  <inkml:trace contextRef="#ctx0" brushRef="#br0" timeOffset="-210811.9">17028 11407 759 0,'-7'-4'435'16,"2"3"-44"-16,8 2-183 15,-1 4 5-15,-2-5-40 16,0 0-17-16,9 18-26 15,19 35-13-15,-15-25-29 16,-2-3-17-16,4-5-29 16,3-3-13-16,2-10-15 15,0-1-5-15,-4-2-2 16,-1-6 1-16,-3-7 0 16,0-4 0-16,0-13-2 15,1-1-5-15,3-9-65 16,2 0-42-16,1 3-121 15,-1 6-89-15,-1 11 203 0</inkml:trace>
  <inkml:trace contextRef="#ctx0" brushRef="#br0" timeOffset="-210333.87">17424 11526 1051 0,'4'9'477'16,"2"-5"-222"-16,5-4-7 0,0-5-58 15,2-5-45-15,4-11-67 16,-1-3-20-16,-1-5-30 16,1 0-9-16,-6 0-3 15,-4 4 0-15,-6 8 3 16,-5 1 1-16,-8 9-1 16,-6 1 0-16,5 6 1 15,0 8 0-15,4 7 0 16,4 6-4-16,2 3-3 15,3 1-2-15,2 2 0 16,3-6 0-16,4-2 2 16,3-3-1-16,4-7-2 15,0-1-1-15,10-7-5 16,-1-2-1-16,1-2-1 16,2-1-1-16,-5-1 1 15,-1 2-1-15,-8 3 2 0,-3 0 0 16,-9 3 5-1,-1 3 2-15,-7 4 2 0,-2-1 1 16,-1 1-2-16,0-4-1 16,3-3-1-16,4-3-1 15,3-6-6-15,1-5-2 16,5-2-3-16,0-1-5 16,3-3-30-16,0 4-42 15,4-2-145-15,1 1-114 0,6-3 205 16</inkml:trace>
  <inkml:trace contextRef="#ctx0" brushRef="#br0" timeOffset="-210110.7">17997 11218 1264 0,'-5'10'616'16,"5"8"-232"-16,-7 10-149 15,2 8-2-15,-2 7-108 16,-2 2-48-16,8 2-41 16,5-1-9-16,-1-13-17 15,4-6-8-15,5-14-7 16,-4-5-31-16,8-6-106 0,0-2-65 16,-6-6-186-16,-2-2-120 15,-4-2 331-15</inkml:trace>
  <inkml:trace contextRef="#ctx0" brushRef="#br0" timeOffset="-209926.72">17845 11405 1118 0,'-6'-1'536'0,"3"1"-229"0,11 4-66 16,3 0-14-16,6 4-63 16,3-1-33-1,2-1-64-15,-1-2-24 0,1-5-31 16,5-3-8-16,7-3-36 15,5-2-50-15,0 3-131 16,-7 1-98-16,-6 3 186 16</inkml:trace>
  <inkml:trace contextRef="#ctx0" brushRef="#br0" timeOffset="-209601.44">18159 11461 398 0,'-10'44'308'0,"11"-38"85"15,6-1-72-15,1-4-45 16,0-1-32-16,3-3-66 16,1-2-29-16,1-5-60 15,3-5-28-15,-2-4-36 0,-2-5-10 16,-5 3-9-16,-6 4-1 16,-8 5-1-16,-4 1 0 15,-6 7 1-15,0 2 0 16,1 7 0-16,1 6 6 15,2 6 11-15,4 3 4 16,3 4 26-16,4 3 5 16,4-3 6-16,6-1 2 0,3-2-14 15,1-6-10-15,2-2-18 16,2-4-9-16,7-9-45 16,0-2-71-16,7-8-177 15,-3-6-267-15,-5-11 342 16</inkml:trace>
  <inkml:trace contextRef="#ctx0" brushRef="#br0" timeOffset="-209398.82">18435 11409 1341 0,'4'16'587'0,"1"5"-320"15,-2 1 10-15,4 2-62 16,-1-2-61-16,5-5-78 15,3 1-18-15,2-7-45 0,-2-3-4 16,2-4-114-16,1-4-77 16,0-7-197-16,1-4 211 15</inkml:trace>
  <inkml:trace contextRef="#ctx0" brushRef="#br0" timeOffset="-209258.31">18585 11453 1258 0,'-25'16'552'16,"1"0"-203"-16,-1 3-106 0,0 5-43 16,8-3-55-1,8-6-131-15,0-2-73 0,7-9-153 16,4-2-104-16,17-2 184 16</inkml:trace>
  <inkml:trace contextRef="#ctx0" brushRef="#br0" timeOffset="-208504.66">19183 11409 1172 0,'0'-2'483'16,"2"0"-292"-16,3 2 21 0,-5 0 9 15,0 0-25-15,0 0-35 16,8 15-17-16,11 37-51 15,-20-27-25-15,-3 0-36 16,1-5-12-16,1-8-20 16,2-5-29-16,1-10-62 15,1-2-40-15,-2-9-108 16,-3 0-33-16,-5-2-43 16,-1-3-9-16,-4 2 37 15,-1 0 43-15,-1-2 100 16,-2 0 52-16,5 1 137 15,4 2 56-15,5 5 73 16,3 2 34-16,10 3-2 16,3 2-17-16,10 0-40 15,5-2-18-15,5 2-17 16,3-2 2-16,4 4 7 0,3 3 0 16,-7 6-10-16,-3 5-8 15,-18 8-14-15,-3 4-10 16,-12 4-19-16,-3 2-10 15,1-4-21-15,-1-2-7 16,1-10-15-16,2-4-6 16,5-6-7-16,-4-5-6 15,3-4-15-15,1-7-7 16,0-5-8-16,4 1 1 0,5 0 14 16,-1 2 10-16,0 7 13 15,4 1 3-15,-5 9 13 16,5 4 14-16,1 7 24 15,-3 6 13-15,4 4 12 16,-5 2-8-16,-1-1-22 16,1-8-16-16,1-5-76 15,4-2-71-15,4-15 319 16,3-8-194-16</inkml:trace>
  <inkml:trace contextRef="#ctx0" brushRef="#br0" timeOffset="-207889.09">20459 11315 757 0,'6'0'383'15,"-2"-1"-117"-15,0-5-9 16,-3-6-44-16,-3-1-25 16,2-7-25-16,0 4-4 15,-6-2-27-15,-3 3-15 16,-7 7-34-16,-2 3-22 16,-6 8-29-16,0 8-11 0,-2 9-18 15,-7 4-3-15,9 8-6 16,4 3-3-16,9 3-4 15,10 3-2-15,13 2-1 16,6-2 2-16,10-8-2 16,3-3-46-16,3-12-167 15,4-5-119-15,7-13 196 16</inkml:trace>
  <inkml:trace contextRef="#ctx0" brushRef="#br0" timeOffset="-207593.09">20554 11477 1107 0,'5'1'551'15,"2"-1"-233"-15,5 0-59 0,3 0-21 16,0 2-74-16,1 0-32 16,-5 5-51-16,-3 3-25 15,-1 3-30-15,-4 2-7 16,-4 6-2-16,-3-3-2 15,-5 3 0-15,0 1-1 16,-1-5-4-16,3-3-1 16,1-7-3-16,2-5 2 15,5 0 4-15,1-2-1 0,-2-1 2 16,0 0-5-16,13-4-6 16,8-4-4-16,30-8-77 15,-28 10-83-15,3 1-180 16,0 0 200-16</inkml:trace>
  <inkml:trace contextRef="#ctx0" brushRef="#br0" timeOffset="-207026.24">21247 11347 962 0,'2'0'487'0,"2"4"-147"16,3 4-115-16,1 5 14 16,-1 6-68-16,1 3-42 15,1 1-39-15,2 2-18 16,4-6-33-16,-3-6-14 16,1-4-18-16,1-6-3 15,-2-3-2-15,3-4-1 16,-6-3-1-16,1-4-8 0,-2-2-10 15,-4 0 0-15,5-1-5 16,-5 2 5-16,1 2 10 16,1 3 1-16,1 7 6 15,0 5 2-15,2 4 15 16,5 2 9 0,-3 4 17-16,4-1 15 0,3-3 5 15,-4-4-1-15,1-5-4 16,0-4-5-16,-4-4-11 15,0-1-6-15,-4-4-33 16,-2-2-69-16,3-4-189 16,1-3-88-16,5 1 188 15</inkml:trace>
  <inkml:trace contextRef="#ctx0" brushRef="#br0" timeOffset="-206850">21757 11340 1007 0,'2'17'569'0,"-2"1"-115"16,2-3-150-16,-2 2-12 16,1-5-114-16,1 0-53 15,-2-6-75-15,1-2-25 16,0-4-47-16,-1-2-55 16,-1 1-142-16,0 0-106 0,-2-8-276 15,0-6 368-15</inkml:trace>
  <inkml:trace contextRef="#ctx0" brushRef="#br0" timeOffset="-206729.85">21604 11190 937 0,'-8'-8'445'0,"9"6"-127"16,2 4-81-16,5 0-66 16,2 3-45-16,3 2-84 15,1-3-101-15,6 4 43 16</inkml:trace>
  <inkml:trace contextRef="#ctx0" brushRef="#br0" timeOffset="-206487.7">21932 11133 1225 0,'-3'12'542'16,"2"10"-241"-16,1 2-63 15,-1 9-39-15,-2 5-47 16,2 4-74-16,4 0-17 16,-3-3-31-16,2-6-14 15,4-12-13-15,5-4-3 0,-4-12-74 16,-3-5-39-16,0-6-111 16,-6-5-88-16,8-9 206 15</inkml:trace>
  <inkml:trace contextRef="#ctx0" brushRef="#br0" timeOffset="-206269.95">22032 11145 1215 0,'4'4'552'0,"2"9"-221"16,0 10-28-16,-6 9-52 16,0 8-33-16,-3 4-83 15,0 1-28-15,3-2-44 16,-1-6-18-16,2-7-20 15,2-7-7-15,0-12-13 16,4-5-43-16,-2-9-89 16,-3-4-62-16,4-6-127 15,2-2 189-15</inkml:trace>
  <inkml:trace contextRef="#ctx0" brushRef="#br0" timeOffset="-205480.26">22599 11113 1037 0,'-4'0'460'0,"7"7"-179"16,5 4-51-16,0 11-11 16,1 3-24-16,-1 9-65 15,-3 4-24-15,-2 1-40 16,-1 1-23-16,-2-6-24 15,0-4-6-15,-3-9-3 0,1-4 0 16,-1-11 2-16,-3-2 0 16,1-8-5-16,1-2-4 15,0-9-13-15,3-2-3 16,2-6-4-16,6 0 1 16,4 5 2-16,5 1 1 15,7 9 3-15,1 3 3 0,5 5 5 16,-2 6 3-1,-5 5 3-15,-3 3 3 0,-11 6 10 16,-3 1 6-16,-11 1 2 16,-4 0 1-16,-7-4-7 15,-2-1-5-15,2-6-3 16,1-5-1-16,3-3-3 16,2-3-1-16,6-3-4 15,-1 0-4-15,8 0-6 16,3-2-2-16,6 3-2 15,5 0 1-15,11 1 3 16,3 0 1-16,9-6-2 16,-1 0 0-16,-2-9 1 15,4-1 0-15,-4-6-4 16,1-1 1-16,-8-2-1 16,-8 1 2-16,-10 3 13 0,-9 4 3 15,-9 6 8 1,-8 3 1-16,-10 8 5 0,3 1 4 15,2 13 14-15,4 3 5 16,8 10 6-16,-2 2-3 16,10 3-11-16,0-2-7 15,11-5-14-15,2-4-8 16,6-8-46-16,7-5-79 16,10-4 30-16,3-5 28 15</inkml:trace>
  <inkml:trace contextRef="#ctx0" brushRef="#br0" timeOffset="-204764.99">23714 11075 822 0,'4'-19'414'0,"-4"-1"-86"16,-1 1-65-16,-9 1-33 16,-3 3-41-16,-6 5-69 15,0 7-22-15,-1 9-31 16,-3 6-12-16,3 17-20 16,3 5-6-16,8 10 0 15,4 3 2-15,7 10 1 16,2 0-3-16,4 2-9 15,0-2-4-15,2-12-6 16,-1-5-3-16,-4-7-2 16,0-7-5-16,-4-9-108 15,-1-8-60-15,-3-11-170 16,-2-3-163-16,-1-15 331 16</inkml:trace>
  <inkml:trace contextRef="#ctx0" brushRef="#br0" timeOffset="-204471.01">23440 11299 916 0,'0'-4'421'16,"8"3"-171"-16,2-1-32 15,7-1-28-15,7 0-29 16,10-1-48-16,2-2-17 16,3 2-29-16,3 1-16 15,-6 3-17-15,1 3-5 0,-2 7-12 16,-3 3-2-16,-7 3-4 15,-2 2 1-15,-9 0 7 16,-4-1 3-16,-8-3 6 16,-2-1 1-16,-5-6-6 15,0-3-4-15,4-4-16 16,-4-5-23-16,1-5-83 16,-2-3-51-16,-1-9-113 15,-3-4-43-15,-1-7-131 16,-4-2 269-16</inkml:trace>
  <inkml:trace contextRef="#ctx0" brushRef="#br0" timeOffset="-204133.33">23779 11170 459 0,'9'-2'340'16,"-1"1"2"-16,9 6-60 15,1 2-19-15,3-5-38 16,-1 2-14-16,0-1-26 16,3 4-18-16,-7 4-31 15,2 2-21-15,-6 8-33 0,-5-1-12 16,-3 5-28-16,3-2-11 15,-7-5-13-15,-2-3-5 16,-1-6-5-16,0-4-1 16,2-1-3-16,-1-2 0 15,0-4-6-15,1 1-8 16,1 0-16-16,0 0-3 0,4-10 3 16,2-6 6-16,19-23 14 15,-13 32 2-15,1 4 3 16,-1 5 2-16,-5 5 5 15,4 3 4-15,-5 3 4 16,-3 0-1-16,0 0-5 16,-1-2-4-16,4-3-26 15,0 0-62-15,2-7-152 16,0-1-101-16,5-4 191 16</inkml:trace>
  <inkml:trace contextRef="#ctx0" brushRef="#br0" timeOffset="-203962.04">24187 11295 1070 0,'35'-17'492'0,"-30"33"-208"0,-1 0-10 16,0 2-71-16,-3-5-51 16,2-4-85-16,0-5-33 15,1-5-88-15,-2-6-62 16,-2-7-210-16,-2-1 202 15</inkml:trace>
  <inkml:trace contextRef="#ctx0" brushRef="#br0" timeOffset="-203576.2">24168 11125 903 0,'3'1'429'0,"7"5"-154"15,1 1-49-15,5 3-55 16,3-1-32-16,6 0-42 15,8-3-6-15,1-5-12 16,0 1-12-16,-7-5-24 16,-8 2-11-16,-9 3-15 15,-5 0 2-15,-11 2 4 16,-7-1-2-16,-8 5-1 16,-2 1-7-16,5 3 8 15,5 0 5-15,9-1 9 16,2 0 7-16,2-2-3 15,3 4-3-15,6 0-3 0,5 0 0 16,1 1-1-16,3 2 0 16,-5 1 4-16,-5-2-4 15,-4 1-6-15,-4-2-4 16,-7-1-7-16,0-3-2 16,-2-6-44-16,0-3-35 15,-1-7-98-15,-2-3-70 0,3-10-180 16,5-2 256-1</inkml:trace>
  <inkml:trace contextRef="#ctx0" brushRef="#br0" timeOffset="-202482.94">24505 11056 996 0,'8'22'573'15,"-3"1"-114"-15,1 9-167 16,-4 1-19-16,-2 1-102 15,0 5-41-15,-2-5-43 16,2-2-21-16,5-6-37 16,0-8-12-16,1-10-13 15,0-3-3-15,-2-8-23 16,3-2-17-16,-3-8-17 16,1 0-4-16,3-4 17 15,-1 4 15-15,-1 2 18 0,1 1 5 16,-2 6 5-16,2 2 3 15,-1 2 12-15,2 5 11 16,3 6 17-16,-1 2 6 16,5 5-2-16,2-3-8 15,1-4-18-15,4-3-9 16,-2-7-21-16,2-2-31 16,0-6-87-16,-3 0-54 0,-2-3-110 15,-3 1-36-15,-5 2-18 16,-3 0-17-16,0 1 48 15,-2 1 62-15,-2 0 162 16,1 1 107-16,2 1 167 16,1 1 45-16,-5-2 35 15,3 0-5-15,2 2-21 16,-5-2-10-16,5 2-29 16,1-2-12-16,-4-1-39 15,7 2-25-15,-2-4-53 16,-4-4-19-16,1-3-28 15,-3-3-10-15,-2 0-4 16,-3 7 1-16,-1 0-3 16,-4 4 1-16,2 5-1 15,1 1-2-15,-7 3-1 0,0 4-1 16,-2 2-3 0,-3-1 0-16,6 6-4 0,2 1 1 15,7 7 1-15,1 1-1 16,3 0-1-16,8-5-1 15,7-3 1-15,3-3-2 16,-2-8 0-16,3 0-2 16,-1-5-6-16,5-1-10 15,8-1-36-15,-5-3-26 0,3-1-40 16,-7-1-9-16,-4 2 1 16,-3-4 7-16,-2 1 16 15,-2-2 10-15,-3-2 16 16,-3-2 14-16,-1 1 35 15,0 2 11-15,-3 1 30 16,-3 4 21-16,-4-1 38 16,-2 1 20-16,-5 4 31 15,-1 0 3-15,1 3-14 16,0-1-10-16,3 7-25 16,2 5-10-16,1 1-16 15,3 7-8-15,1-5-9 16,1 3-5-16,1-3-3 15,1-3-2-15,5-2-2 16,-1-5-4-16,3-4-5 0,2-5-2 16,-2-9-8-16,1-1-15 15,-2-9-18-15,-1 3-2 16,-2-6 7-16,1-1 14 16,-1 0 19-16,1-5 1 15,0 6 4-15,0 3 2 16,-4 10 25-16,-2 7 4 15,-3 14 7-15,-4 15 4 16,0 11-12-16,0 13 1 16,4 14 3-16,2 1-1 0,6 1-11 15,6-8-8-15,4-19-17 16,4-10-56-16,-2-18-136 16,0-7-46-16,-8-14 119 15</inkml:trace>
  <inkml:trace contextRef="#ctx0" brushRef="#br0" timeOffset="-202075.14">24552 10932 661 0,'-1'-1'434'16,"0"0"-37"-16,0 0-126 15,0 0-17-15,0 0-88 16,0 1-33-16,-3 3-40 16,-3 26-11-16,0 48-18 15,14-29-7-15,-2-5-21 16,2-5-12-16,-1-12-53 15,3-3-71-15,2-12 66 16</inkml:trace>
  <inkml:trace contextRef="#ctx0" brushRef="#br0" timeOffset="-200512.87">25728 10922 922 0,'8'-25'469'16,"-3"36"-183"-16,3 12-72 16,-3 3-8-16,-1 11-74 15,0 2-25-15,-3 1-30 16,5 2-16-16,-2-4-28 16,2-2-12-16,3-8-12 15,0-5-3-15,-1-8 0 0,-2-7 4 16,-8-8 2-16,-3-2-2 15,-5-7-10-15,-2-4-5 16,2-9-9-16,5-2-1 16,6 1 3-16,5 2 1 15,8 7-2-15,9 5-1 16,0 5 2-16,3 3 2 16,4 7 7-16,-10 3 4 0,3 8 7 15,-3 0 3-15,-9 2 4 16,0 0 2-16,-14 0 1 15,-4 2 0-15,-5-4-2 16,-5 1 0-16,5-6-4 16,1-4-1-16,0-4-4 15,4-1-1-15,2-3-4 16,1 0-4-16,2-1-9 16,2 0-3-16,0 0-2 15,0 0 2-15,19 1 7 16,28-1 1-16,-14-4 1 15,1-1 1-15,2-3 2 16,4-3 0-16,-5-3 2 16,0-5 0-16,-6-5 3 15,-2-3 2-15,-10 1 5 16,-4 4 3-16,-12 3 5 16,-3 5 3-16,-12 6-4 0,-3 3-4 15,-4 11 6-15,2 8 1 16,0 7 3-16,4 4 5 15,6 6-8-15,2-2-4 16,8 3-7-16,5-4-4 16,10-8-8-16,5-2-3 0,6-10-50 15,5-4-69-15,7-7-210 16,6-4 210-16</inkml:trace>
  <inkml:trace contextRef="#ctx0" brushRef="#br0" timeOffset="-200243.75">26595 10851 1244 0,'-18'-12'564'0,"-4"12"-233"16,-1 0-62-16,-2 14-42 16,2 4-48-16,12 11-73 15,-2 7-27-15,10 6-35 16,6 6-13-16,-2-2-12 15,12 0-4-15,0 1-8 16,1-1-2-16,8 1-1 0,-3-1-1 16,-5-8 0-16,-2-4 0 15,-10-10-74-15,-3-8-60 16,-4-9-140-16,-4-7-94 16,-2-10-219-16,0-6 361 15</inkml:trace>
  <inkml:trace contextRef="#ctx0" brushRef="#br0" timeOffset="-199645.17">26370 11082 1021 0,'1'-5'453'0,"1"3"-216"15,8-4-14-15,5 1-37 16,6-2-24-16,12-3-51 16,0 2-25-16,3 0-46 15,-2 1-15-15,-9 6-15 16,-2 4-3-16,-10 6-2 15,-2 3-1-15,-8 9 4 16,-3 3 2-16,-3 8 11 16,-2 0 7-16,2-5 10 15,3 1 1-15,5-12-9 16,3-1-7-16,2-6-13 16,2-5-2-16,2-6-2 15,1-3 1-15,-1-9-2 16,0-1 0-16,-6 0-1 15,-6-5-1-15,-5 3-6 0,-6-3-8 16,-6 3-8-16,0 1-1 16,-3 4 6-16,3 3 6 15,2 4 8-15,1 2 1 16,1 4-1-16,3-1-2 16,4 0-4-16,2 3-2 15,7 1-1-15,5 4-1 0,5 0 3 16,7-1 0-16,6-3 3 15,3-4 1-15,8 4 1 16,3 0 2-16,-6 10 1 16,-8 1 2-16,-9 2 8 15,-6 2 2-15,-4 0 11 16,2-1 5-16,-11-3 4 16,0-3 7-16,-4-7 14 15,3-1 2-15,-2-6-4 16,0-3-9-16,2-12-23 15,-3-7-9-15,5-3-10 16,8-3-4-16,3-1-7 16,3 2-7-16,1 7-95 15,-3 1-75-15,7 10 114 16</inkml:trace>
  <inkml:trace contextRef="#ctx0" brushRef="#br0" timeOffset="-199135.6">27084 11216 610 0,'7'-1'411'16,"3"0"-20"-16,6-5-131 15,3 2-27-15,6-7-74 16,2-3-27-16,4-3-36 15,2-2-14-15,-9-4-26 16,-5 1-9-16,-16 0-13 16,-6 2-5-16,-13 5-5 0,-5 4-5 15,-7 5-7-15,2 4-1 16,3 7 2-16,2 4 7 16,5 6 9-16,2 4 4 15,6 11 8-15,7 0-3 16,7 2 1-16,7 0-3 15,7-7-11-15,7-2-6 16,12-7-15-16,4-3-30 0,2-13-156 16,5-1-203-16,14-3 239 15</inkml:trace>
  <inkml:trace contextRef="#ctx0" brushRef="#br0" timeOffset="-198509.76">28360 11151 777 0,'1'-1'412'0,"-2"-1"-151"15,0-7-62-15,0 1-17 0,-8-7-70 16,3 1-19-16,-8-2-25 15,-4-3-12-15,1 5-13 16,-6 0-8-16,-5 1-9 16,2 3-3-16,-3 5-2 15,1 5 1-15,5 7 2 16,2 7 2-16,7 9 3 16,2 3 0-16,10 2-4 15,2-1-5-15,5-6-9 16,5-2-3-16,4-7-3 15,3-3-1-15,5-6-1 16,1-7 2-16,0-3 3 16,-4-10 0-16,-1 5 2 15,-1 0-1-15,0 0-2 16,0 4-1-16,-7 2-8 16,-1 6 16-16,-7 1 20 15,0 3 11-15,0 8 32 0,-2-1-10 16,0 7-11-1,3 4-11-15,1-7-23 0,2-3-8 16,0-4-13-16,-4-8-42 16,5-2-122-16,3-2-85 15,2-11-289-15,5 3 333 16</inkml:trace>
  <inkml:trace contextRef="#ctx0" brushRef="#br0" timeOffset="-197774.66">28498 11059 998 0,'3'4'492'0,"0"8"-151"16,0 2-28-16,-3 1-65 16,0 3-25-16,-6 1-60 15,0-4-35-15,-3-2-57 16,5-2-22-16,1-8-29 16,3-2-7-16,2-1-13 15,-2-1-3-15,0 0-8 16,0 0-4-16,0-1-4 15,2-13 0-15,35-29 6 16,-26 29 4-16,0 5 9 16,1 1 0-16,0 5 0 15,0 4 1-15,-1 6 8 16,0 4 8-16,-3 5 11 0,-2 6 2 16,1 3 0-16,0-3-7 15,1-3-14-15,1-6-4 16,2-7-21-16,1-7-41 15,1-9-106-15,4-6-51 16,3-3-91-16,1-1-11 16,1 0 6-16,-1 3 2 0,-4 4 93 15,0 1 61-15,-8 8 189 16,-7-1 102-16,-1 8 122 16,-3 5 30-16,-4 5-16 15,3 4-14-15,-6 4-48 16,3 1-21-16,-2 1-44 15,7-6-30-15,3-6-57 16,5-3-20-16,11-10-26 16,0 1-7-16,4-10-4 15,-2-3-1-15,-5-3-2 16,0-1 1-16,-10 4 0 16,0 2 1-16,0 6 1 15,-4 3 0-15,-1 5-2 16,0 7-2-16,-1 6 1 15,-1 6-1-15,0 3 2 16,6 9 2-16,0 7 1 0,2 3 3 16,11 8 5-16,-8 0 3 15,4 0 5-15,-3 1 1 16,-7-4-2-16,-4-7-2 16,-4-9-2-16,-7-9 3 15,-5-11 5-15,-2-2 2 16,-3-9 0-16,2-3-6 15,-3-9-10-15,-2-3-9 16,1-8-34-16,11-1-29 0,13-1-93 16,9-5-66-16,20-2 124 15,6-2 16-15</inkml:trace>
  <inkml:trace contextRef="#ctx0" brushRef="#br0" timeOffset="-197376.25">29497 11069 1133 0,'5'1'491'15,"8"11"-250"-15,0 4-31 16,1 12-24-16,-4 2-28 16,-1-1-38-16,1-2-9 0,2-7-29 15,2-4-17-15,2-6-29 16,1-4-11-16,1-8-14 15,-1-7-2-15,-1-8-1 16,0-5-2-16,3-2-19 16,1 1-24-16,0 0-98 15,-1 0-79-15,-4 0 129 16</inkml:trace>
  <inkml:trace contextRef="#ctx0" brushRef="#br0" timeOffset="-196906.54">29948 11214 926 0,'9'9'486'15,"2"-6"-175"-15,5-5-85 0,1-6-31 16,4-5-83-16,-2-5-26 16,1-5-29-16,-3-1-6 15,-8-2-18-15,-2 0-6 16,-10 2-5-16,-4 2 0 15,-13 6 3-15,-3 7 2 16,-2 9 3-16,0 5 2 16,6 10 3-16,2 3-2 15,8 7-2-15,2-2-5 16,8-1-10-16,6 2-4 0,7-10-5 16,5 3-1-1,4-6 0-15,0-4 0 0,0-4-2 16,0-2 1-16,0-1 0 15,0 0-2-15,-6 2 0 16,-5 0-1-16,-4 1 1 16,-4-1-1-16,-4 0 6 15,-2 1 3-15,1-3 4 16,0 0 3-16,0 0-1 16,0 0-2-16,0 0-3 15,-2-1-3-15,-1-1-5 16,2 0-2-16,-7-12-5 15,-9-30-6-15,23 26-42 16,2 3-37-16,5-3-96 16,4 3-63-16,6 0-173 0,5 2 259 15</inkml:trace>
  <inkml:trace contextRef="#ctx0" brushRef="#br0" timeOffset="-196664.8">30435 10919 1099 0,'-13'-2'516'0,"13"5"-178"15,0 5-57-15,0 12-42 16,-4 6-50-16,-5 11-83 16,-1 5-34-16,4-2-40 15,3 1-13-15,4-8-15 16,4-7-4-16,2-4-12 15,6-5-31-15,0-4-87 16,0-6-69-16,-1-7-311 16,-3-2 330-16</inkml:trace>
  <inkml:trace contextRef="#ctx0" brushRef="#br0" timeOffset="-196509.06">30237 11105 1179 0,'0'2'504'0,"9"-4"-279"0,5-1 3 16,7 3-66-16,1-1-41 16,9 1-66-16,-1-1-25 15,3-6-130-15,4-1-95 16,-2-3 121-16</inkml:trace>
  <inkml:trace contextRef="#ctx0" brushRef="#br0" timeOffset="-196143.94">30619 11141 1009 0,'1'13'474'0,"5"-5"-185"15,0 1-26-15,5-4-68 16,1-5-58-16,6-9-83 16,2-4-25-16,3-6-19 15,0 0-5-15,-4 0 0 16,-1 0 2-16,-11 3 5 15,-7-1 3-15,-13 6 3 16,-6 4 1-16,-8 7 19 16,4 5 8-16,2 7 20 15,4 6 6-15,5 5-3 16,4 1-1-16,8 4-11 16,1-3-6-16,8-5-18 0,2 1-10 15,4-10-14-15,4 0-7 16,3-8-61-16,3-3-54 15,0-10-142-15,7-2-82 16,-9-3-130-16,1-3-67 16,-1-4 347-16</inkml:trace>
  <inkml:trace contextRef="#ctx0" brushRef="#br0" timeOffset="-196026.75">30915 11045 796 0,'1'-2'477'0,"3"5"-66"0,4 12-109 15,-7 2-26-15,6 6-58 16,0 2-33-16,3-5-60 15,3-1-32-15,-2-4-48 16,0-4-22-16,-1 0-71 16,-1-4-57-16,-3-5-128 15,5-4-81-15,-1-6 191 16</inkml:trace>
  <inkml:trace contextRef="#ctx0" brushRef="#br0" timeOffset="-195863.21">31034 11021 1230 0,'-28'13'608'16,"-7"3"-263"-16,6 4-113 15,5 3-47-15,9-1-121 0,2-2-46 16,9-5-131-16,1-3-90 16,14-1 122-16</inkml:trace>
  <inkml:trace contextRef="#ctx0" brushRef="#br0" timeOffset="-195046.31">31630 11119 665 0,'1'3'402'16,"5"-2"18"-16,1-2-130 15,-2 3-54-15,1 5-37 16,-3 1-71-16,1 6-26 15,-4-5-48-15,0 0-16 0,0-4-25 16,0-1-7-16,0-4-100 16,0-1-67-16,0 0-145 15,0-3-62-15,1-20 32 16,-2-26 55-16,-4 29 144 16,-3-1 62-16,3 4 97 15,1 0 45-15,1 6 65 16,1 4 26-16,6 6 23 15,1 2-3-15,7 5-24 16,4-1-17-16,6 4-26 16,5 0-13-16,7-2-1 15,2 4 7-15,-1 0 12 16,0 3 2-16,-11 2 1 16,-6 0-4-16,-8 2-17 15,-7 0-14-15,-7 1-27 0,-1-2-13 16,-3 1-20-16,-1-6-6 15,5-4-16-15,3-2-5 16,2-9-27-16,8-1-18 16,4-9-16-16,0-5 4 15,8 4 21-15,-3-4 19 16,3 7 21-16,-1 4 2 0,-7 3 4 16,-1 6 5-16,-1 6 20 15,-1 1 3-15,1 7 0 16,-2-1-5-16,-4 0-28 15,1-2-56-15,-2-2-144 16,6-3-105-16,6-6 168 16</inkml:trace>
  <inkml:trace contextRef="#ctx0" brushRef="#br0" timeOffset="-194362.33">32718 10999 881 0,'35'-5'426'0,"-21"-1"-143"16,2-2 7-16,2-6-40 16,2 0-36-16,-8-4-59 15,1 1-26-15,-16 3-43 16,-3 1-14-16,-15 5-29 16,-11 4-14-16,-5 7-20 15,-8 6-4-15,4 9-4 16,4 5-2-16,10 11-4 15,2 5-1-15,10 6 0 16,6-3-1-16,9-2 0 0,6-3-2 16,9-4-4-16,3-4-1 15,3-6-56-15,4-8-57 16,3-10-176-16,0-3-212 16,1-4 326-16</inkml:trace>
  <inkml:trace contextRef="#ctx0" brushRef="#br0" timeOffset="-194154.13">32954 11206 1456 0,'-4'8'582'0,"4"4"-367"15,0 1-104-15,-2-1-32 16,1 1-37-16,0 0-29 15,-4 2-4-15,3-4-5 16,-2-5-7-16,3-4-94 16,1-2-65-16,0-6-241 15,0 5 242-15</inkml:trace>
  <inkml:trace contextRef="#ctx0" brushRef="#br0" timeOffset="-192822.51">30868 11631 706 0,'1'-9'356'0,"-1"6"-118"16,-1-2-45-16,-1 5-46 0,0 0-27 15,1 0-19-15,0 0-2 16,-2 0-11-16,-11 2-10 16,-3 2-20-16,-32 9-10 15,29-1-19-15,2 1-6 16,5 4-10-16,8 1-3 16,10 0-6-16,7-1-2 15,11-3 0-15,3 0 0 16,5-3 6-16,-2-2 8 15,-7-1 21-15,2 2 12 0,-10-3 21 16,-4 1-1-16,-4-1-9 16,-6 0-7-16,-5-1-17 15,-1 2-5-15,-6-2-12 16,-1-1-3-16,-6-1-15 16,0-1-8-16,-3 0-50 15,2-2-32-15,2-1-71 16,2-4-39-16,9 1-123 15,4-2 201-15</inkml:trace>
  <inkml:trace contextRef="#ctx0" brushRef="#br0" timeOffset="-192550.68">31199 11491 1143 0,'0'4'483'15,"-5"10"-247"-15,-4 5-52 16,-5 12-41-16,0 9-33 0,0 8-55 16,5 8-16-16,9-3-12 15,5-4-4-15,9-14-11 16,4-6-6-16,0-17-50 15,-1-8-52-15,-6-8-190 16,-3-6 181-16</inkml:trace>
  <inkml:trace contextRef="#ctx0" brushRef="#br0" timeOffset="-192378.93">30997 11691 884 0,'11'-5'472'16,"5"-2"-169"-16,12 5-48 16,1-2-16-16,4-1-103 15,2 1-40-15,-2-2-50 0,-1 2-80 16,-4 0-101-16,-2 9 88 16</inkml:trace>
  <inkml:trace contextRef="#ctx0" brushRef="#br0" timeOffset="-191889.72">31542 11753 612 0,'8'-11'275'15,"0"-5"-149"-15,-2 0 32 16,1 1 34-16,-5 1-1 15,-1 6-11-15,-4-2-32 16,-5 1-22-16,-4 0-32 16,-2 0-12-16,-6 5-17 15,1 4-7-15,-4 1-9 16,0 6-2-16,-2 3-5 16,4 2-3-16,7 10-13 15,-1 1-5-15,12 5-7 16,-5-1-2-16,7-4-2 15,7-6-1-15,6-7-3 0,2-6 0 16,4-6-1-16,3-5 0 16,-2-6 0-16,9 1-3 15,-6-4 1-15,-3-1-1 16,0 3 1-16,-7 2 1 16,-1 8-1-16,-3 3 0 15,-6 7 4-15,-3 4 1 16,-3 9 2-16,-2 1-1 15,2 3-9-15,4-2-4 16,4-7-45-16,-1-4-48 0,6-9-137 16,0-3-85-16,3-8 191 15</inkml:trace>
  <inkml:trace contextRef="#ctx0" brushRef="#br0" timeOffset="-191643.02">31730 11715 773 0,'13'3'390'0,"0"7"-93"16,-3 4-62-16,-3 1-24 16,2-1-18-16,-9 0-26 15,0 0-11-15,0-2-39 16,-4-1-27-16,-1-4-36 16,-1 1-9-16,-3-5-6 15,2 0-2-15,2-5-11 0,2-4-7 16,4-6-9-1,1-6-4-15,3-3-10 0,8-1-6 16,-3 2-67-16,6 0-53 16,-1 2-145-16,4 6-92 15,2 2 229-15</inkml:trace>
  <inkml:trace contextRef="#ctx0" brushRef="#br0" timeOffset="-191421.68">32085 11516 1193 0,'0'10'522'0,"-1"3"-210"15,-3 7-104-15,-6 8-41 16,-7 4-52-16,1 5-91 16,2-1-10-16,5 5-7 15,6-5-2-15,6-8-4 16,3-6-1-16,2-12-2 15,3-3-4-15,-1-7-83 16,-1-4-64-16,-5-8-323 16,1 0 300-16</inkml:trace>
  <inkml:trace contextRef="#ctx0" brushRef="#br0" timeOffset="-191237.43">31895 11649 1045 0,'6'2'513'0,"4"3"-223"16,5-3-48-16,1 2-14 16,2-4-89-16,7-1-35 15,4-5-62-15,7 3-19 16,4-3-71-16,-6 3-67 0,-3-1-170 16,-2-6-153-16,-3 8 270 15</inkml:trace>
  <inkml:trace contextRef="#ctx0" brushRef="#br0" timeOffset="-190530.56">32193 11792 458 0,'0'11'307'0,"5"-1"70"16,6-4-146-16,4-6-46 16,5-1-26-16,2-3-55 15,1-4-19-15,5-5-35 16,-11-3-16-16,8-4-24 15,-13-2-1-15,-8 5 3 16,8-2 2-16,-15 4 1 16,4 3-1-16,-7 5-1 0,-9 4 2 15,-2 9 21-15,-3 4 6 16,8 5-2-16,2 6-5 16,4-1-23-16,0 4-8 15,4-3 0-15,0-3-2 16,8-2 0-16,10-6 0 15,0-6-2-15,5-4 0 16,4-3-2-16,-2-5-1 0,9-2 2 16,0-2 0-16,-3-3 1 15,-2 0 3-15,-7-2 3 16,-2 0 3-16,-6 1 5 16,-4 0 2-16,-10 8 14 15,-3 2 7-15,-6 10-1 16,-1 5-4-16,0 5-20 15,0 7-9-15,2 0-3 16,1-2-1-16,9-1 2 16,6-3 5-16,6-5 4 15,3-1 0-15,2-9 1 16,-4-6-3-16,1-8-16 16,-1-6-13-16,-3-3-24 15,1-5-9-15,-3-1-3 0,-2 2 8 16,-3-6 15-16,1 4 7 15,1 3 16-15,2 5 9 16,-1 10 13-16,1 4 2 16,-3 8 10-16,1 7 0 15,-4 6 9-15,-1 7 14 16,-5 9 12-16,-2 3 5 16,1 8 2-16,4-1-10 15,0-4-20-15,2-4-11 16,1-10-31-16,-2-7-23 0,1-7-58 15,1-4-42-15,-1-5-92 16,3-4-44-16,2-3 166 16</inkml:trace>
  <inkml:trace contextRef="#ctx0" brushRef="#br0" timeOffset="-178290.87">9404 9714 214 0,'-1'-1'161'16,"0"0"2"-16,0 0-6 15,0-1-2-15,0 1-21 16,0-2-24-16,0 2-44 16,1 0-21-16,0 0-34 15,0 0-4-15,1 0-4 16,4-4-2-16,1 2-1 0,-2 1 1 16,-3 1 0-16,-1 1 1 15,0 0 1-15,0 0 0 16,3 7 3-16,0 1 0 15,-3-6 3-15,-2-2 0 16,1 0 0-16,-17 6 0 16,-29-6 1-16,30-10 0 15,2-1-3-15,6 1-2 16,10 3-7-16,7 3-3 16,7-2-2-16,5 1 2 0,5 1 2 15,-1 0 1-15,-1 4 1 16,-2 5 0-16,-8 1 2 15,-4 3 2-15,-6 1 6 16,0 2 3-16,-15-4 5 16,6-2 1-16,-14-4 3 15,-4-4-1-15,4-1 0 16,-3-4 0-16,7-1-6 16,3 0-1-16,5-4-6 15,5 1-3-15,4-1-3 16,3 0-2-16,3 3-2 15,5 2-1-15,2 2 1 16,-1 4 1-16,2 0 5 16,-5 1 3-16,-1 8 1 15,2-1 2-15,-10 5 1 16,-1 1 1-16,-2 3 6 0,-9 0 0 16,5 2-1-16,-2-6-1 15,-4-3-3-15,4-5-1 16,4-2 0-16,-2-3-1 15,6 0-2-15,-1 0-1 16,0 0-4-16,0 0-2 0,1 0-1 16,0-5-3-16,2 1-1 15,0 0-1-15,8-1-1 16,6 0 0-16,22 4 3 16,-27 10 2-16,-2 1 1 15,2 2 2-15,-4-3-2 16,-1 0 0-16,-5-3-45 15,0-1-46-15,-8-2 57 16</inkml:trace>
  <inkml:trace contextRef="#ctx0" brushRef="#br0" timeOffset="-177706.09">9447 9700 352 0,'8'-1'188'0,"-8"-2"-33"16,-2 3-32-16,-1-3-51 15,2 3-15-15,0 0-31 16,0 0-11-16,-3 0-4 15,-10 1 1-15,3-1 1 16,-26 2 1-16,30-5 0 0,1 1-1 16,4-4-3-16,2 6-2 15,0-1-5-15,0 0-3 16,0 0-1-16,0 0 0 16,0 0-2-16,0 0-1 15,1 0-1-15,13-3-3 0,-9 3-43 16,0 1-95-16,28 11 99 15</inkml:trace>
  <inkml:trace contextRef="#ctx0" brushRef="#br1" timeOffset="-170758.93">8976 9019 178 0,'-56'7'132'0,"39"0"34"15,-2-3-9-15,6 1-13 16,6-1-8-16,1-3-13 16,3 2-10-16,1-4-19 15,2-1-13-15,0 1-29 16,0 0-13-16,0 0-17 15,2-2-6-15,4-13-8 0,42-25-2 16,-20 23-1-16,-2 1 0 16,7-3-3-16,7-4 0 15,7-3-2-15,6-4-2 16,6-4 2-16,5-1 0 16,3-2 0-16,0 7 2 15,-14-4 0-15,-5 5 1 16,-11 8 0-16,0 0-1 15,-5 10 0-15,-4 2 0 0,-10 0-3 16,-3 3-10-16,-2 2-30 16,-5 1-10-16,-2 3-29 15,-3 1-13-15,-4 4-60 16,0-4-108-16,0 0 171 16</inkml:trace>
  <inkml:trace contextRef="#ctx0" brushRef="#br1" timeOffset="-170336.04">8818 9311 259 0,'-12'5'185'0,"3"4"14"0,-1-7-46 16,3 5 2-16,4-6-42 15,2-2-26-15,6-2-24 16,-5 2-5-16,8-4-8 15,20-5-3-15,47-48-23 16,-27 20-9-16,11-6-9 16,7-1-2-16,1-4-1 15,6 4-1-15,2 4 0 16,-4 2-1-16,-2 10-1 16,-10 3-3-16,-17 6-25 15,-2 3-11-15,-19 1-36 16,-4 3-40-16,-15 13 79 15</inkml:trace>
  <inkml:trace contextRef="#ctx0" brushRef="#br1" timeOffset="-169958.42">8779 9589 615 0,'-9'0'273'0,"6"-1"-134"16,2-2 0-16,1-1-36 15,0 3-30-15,0 0-46 16,0 0-11-16,23-11-8 15,41-38-2-15,-13 17-1 16,9-4-2-16,8-6-1 16,-1-9 0-16,2 3 1 15,-1-2-1-15,2 1 0 16,-5 8 0-16,-2 1 1 16,-4 7 0-16,-10 7-1 15,-4 2 0-15,-14 8-45 16,-7 4-46-16,-17 9-197 15,-3 6 181-15</inkml:trace>
  <inkml:trace contextRef="#ctx0" brushRef="#br1" timeOffset="-169600.29">8880 9795 529 0,'-5'0'243'0,"5"-1"-92"16,0-1 9-16,0 1-22 16,0-1-25-16,0 1-46 15,0 0-18-15,5-6-14 16,8-12-2-16,46-35-11 15,-24 25-5-15,14-12-8 16,12-1-4-16,4-6-3 16,2-1-1-16,11 4 0 15,-4-1 0-15,-3 5 1 16,1 7 0-16,-14-2-1 16,0 3 0-16,-9 6-69 15,-12 0-46-15,-13 14-204 16,-8 6 193-16</inkml:trace>
  <inkml:trace contextRef="#ctx0" brushRef="#br1" timeOffset="-169246.57">8955 10085 544 0,'-4'-4'224'15,"3"-2"-98"-15,7-5-60 16,6-3 11-16,11-13-4 16,10-5-16-16,13-13-34 15,5-5-12-15,13-6-5 16,5-4 1-16,10-2 1 15,-5 3 2-15,2 4-3 16,-4 7-1-16,-10 7-2 16,2 4-1-16,-18 10-98 15,-10 7-193-15,-16 20 193 16</inkml:trace>
  <inkml:trace contextRef="#ctx0" brushRef="#br1" timeOffset="-169020.75">9260 10136 745 0,'13'-18'311'0,"10"-13"-135"15,3-6-59-15,8 1-23 16,-2-2-7-16,6-1-47 15,8 3-17-15,7-7-20 16,10-1-1-16,2 1-2 16,-4 3-3-16,3 3-64 15,-4 4-79-15,0 6 94 16</inkml:trace>
  <inkml:trace contextRef="#ctx0" brushRef="#br1" timeOffset="-160015.58">8940 10676 640 0,'2'0'345'15,"-1"1"-84"-15,-7-9-79 16,5 3 11-16,2-1-49 15,-1-1-23-15,2 5-27 16,-2-5 0-16,-13 2-11 16,-3-2-4-16,-6 5-20 15,-3 3-10-15,-1 5-14 16,2 2-4-16,-1 4-7 16,2 4-3-16,3 7-6 15,3 3-1-15,7 9-3 16,5 0-2-16,7 1-4 15,6 2-2-15,5-8-3 16,7 0-1-16,2-7 0 16,-1-4-2-16,4-5-2 15,2-6-17-15,3-8-98 16,3-1-87-16,-7-10 123 0</inkml:trace>
  <inkml:trace contextRef="#ctx0" brushRef="#br1" timeOffset="-159602.86">9079 10842 868 0,'0'-5'403'0,"3"4"-206"0,4 0-42 15,2 1-7-15,-1 2-55 16,4 0-14-16,2 2-16 15,0-1 1-15,3 2-2 16,0 1-5-16,-2-1-12 16,0 2-6-16,-4 0-15 15,1 0-1-15,-6 4-3 16,-5 0 0-16,-7 6 0 16,-3 0-2-16,-9 4-1 15,-2 0-2-15,0-1 1 16,0-1 2-16,2-6 10 15,4-2 3-15,9-5 6 16,0-2-3-16,7-2-13 16,4-2-4-16,5-2-4 0,5-6 0 15,4 1 1-15,4 1-2 16,-1-3-6-16,0 5-1 16,-4-2-44-16,-4-3-71 15,-3 4-187-15,-3-1 185 16</inkml:trace>
  <inkml:trace contextRef="#ctx0" brushRef="#br1" timeOffset="-158179.33">9907 10661 503 0,'51'13'322'0,"-48"-14"-52"16,3-1-41-16,-8-8-11 16,1-1-54-16,-4 0-19 0,-1-1-27 15,-1 2-13-15,2 0-24 16,-3-2-10-16,-1 3-19 16,5 4-8-16,-10 0-13 15,8 1-5-15,2 3-9 16,-4 2-3-16,8 3-5 15,-6 0-1-15,3 6-2 16,-2-1-1-16,-1 6 2 16,3 5 3-16,1 8 8 15,2 7 2-15,2 9 3 16,4 6-3-16,-2 1-7 16,4 0-5-16,-1-6-4 15,2-6-1-15,1-6-1 16,-2-7-1-16,-1-10-73 15,-1-6-58-15,-8-9-200 0,2-7 197 16</inkml:trace>
  <inkml:trace contextRef="#ctx0" brushRef="#br1" timeOffset="-158021.84">9729 10866 862 0,'-3'-5'433'0,"3"2"-158"0,6 1-73 15,-6 1-14-15,0 0-75 16,7-2-35-16,16-2-52 16,31-7-13-16,-19 11-65 15,-3-2-79-15,5 3 84 16</inkml:trace>
  <inkml:trace contextRef="#ctx0" brushRef="#br1" timeOffset="-157843.04">10129 10865 596 0,'-1'9'408'16,"0"3"6"-16,0-1-142 15,-1 1-32-15,-1 1-83 16,1-4-45-16,2 0-65 16,0 0-22-16,2-7-59 15,1-1-54-15,-2-3-166 0,-1 1-200 16,0 0 285-16</inkml:trace>
  <inkml:trace contextRef="#ctx0" brushRef="#br1" timeOffset="-157410.62">10087 10775 844 0,'10'-1'365'0,"6"-3"-186"15,0 6 5-15,6 2-15 16,1 1-17-16,0 4-22 15,0 2-15-15,-7 3-30 16,-3 4-16-16,-3 4-28 16,-4-4-10-16,-5 1-12 15,0-3-4-15,-2-6-6 16,1 0-1-16,0-7-1 16,0-3-1-16,1-2-3 15,-1 1-3-15,0 0-2 16,1-3-3-16,7-14 2 15,18-27 0-15,-8 27 2 16,1 2 1-16,-1 5 2 16,4 4 2-16,-5 6 12 15,-4 1 5-15,-2 4 17 16,-3 6 9-16,-4 5 8 0,1 3-1 16,-4 2-12-16,-3-2-9 15,-1-5-20-15,0-4-9 16,4-4-40-16,0-2-36 15,8-5-143-15,-2-3-121 16,8-6 209-16</inkml:trace>
  <inkml:trace contextRef="#ctx0" brushRef="#br1" timeOffset="-157211.59">10570 10769 1014 0,'-8'6'455'0,"8"8"-127"15,0 1-85-15,2 3-5 16,0-1-33-16,3-2-97 16,0-1-32-16,-1-4-39 15,-2-4-15-15,-1-5-33 16,0 0-36-16,-2-2-85 16,0 0-45-16,0 0-108 15,0 0-34-15,-1-5-138 0,-5-10 275 16</inkml:trace>
  <inkml:trace contextRef="#ctx0" brushRef="#br1" timeOffset="-156826.18">10583 10743 350 0,'22'-3'275'0,"-1"2"2"15,0-4-22-15,0 0-7 16,-4 3-39-16,-3-2-13 15,-3 2-27-15,-3 0-16 0,-8-1-25 16,0 3-15-16,-8 2-33 16,-1 0-12-16,-3 2-27 15,-1-4-8-15,5 0-13 16,0 6-6-16,6 2-7 16,1 1-4-16,4 2-2 15,4-3 0-15,4-1 0 16,1 1 2-16,4 0 3 15,2 4 4-15,-1 1 11 16,-2 1 8-16,-5 1 13 16,-2-2 2-16,-8-1-5 15,0 1-2-15,-9-3-9 16,-2-1-4-16,-6-3-11 16,-3-1-12-16,0-5-67 15,3 0-42-15,7-5-104 0,3-1-94 16,10-5 200-16</inkml:trace>
  <inkml:trace contextRef="#ctx0" brushRef="#br1" timeOffset="-156453.28">10867 10565 1130 0,'13'13'499'0,"-8"2"-190"15,-2-1-68 1,-1 9-20-16,-3-1-43 15,1 0-86-15,2 7-25 0,-1-5-28 16,1-1-8-16,-1-4-14 16,-2-1-7-16,6-6-5 15,-4-1-2-15,-2-8-4 16,1-2-4-16,-5-5-4 16,5 3-1-16,0 0 0 15,0-6 3-15,3-6 2 16,1-5 1-16,11-22 4 15,-7 30 0-15,1 1 1 16,-3 7 2-16,-5 4 3 16,4 8 4-16,-5 5 6 0,2 0 3 15,3 4 3 1,2-1-1-16,0-3-5 0,-1-2-4 16,4-7-7-16,-5-5-5 15,3-5-84-15,-2-5-65 16,1-4-166-16,5 1-96 15,1 5 254-15</inkml:trace>
  <inkml:trace contextRef="#ctx0" brushRef="#br1" timeOffset="-155773.47">11064 10785 1061 0,'0'0'431'0,"0"0"-208"15,0 0-12-15,6 2 23 16,7 1-34-16,2-3-92 15,30-10-34-15,-26-4-40 16,-3 1-11-16,-1-8-10 16,-4 4-1-16,-6 2 0 15,-3 2 0-15,-7 6 2 16,1 4 0-16,-6 1-6 16,0-2-2-16,-2 6-5 15,-1-2-1-15,1 8 0 16,1 5 0-16,5 1-1 15,1 5-1-15,5-3-2 16,3 0-2-16,4 1 1 16,2-7-1-16,5 0 2 15,0-5 1-15,3-6 1 0,2 0-1 16,0-9-30-16,1-2-19 16,2-3-20-16,-4-5-4 15,-2 2 27-15,-8 0 19 16,-3 3 22-16,-5 4 7 15,-2 4 4-15,-2 6 4 16,-5 1 9-16,0 3 4 0,-2 6 5 16,3 8 0-16,1 2-7 15,2 3-2-15,4 1 5 16,1-6 4-16,3 0 10 16,3-4 1-16,-2-7-10 15,-1-5-5-15,3-7-13 16,-3-6-15-16,6-10-52 15,0-7-18-15,3-2-7 16,1-4 12-16,0-1 34 16,-2-5 9-16,-2-2 5 15,-1 2 1-15,-5 13 29 16,1 11 27-16,-4 19 31 16,-2 11 12-16,1 17 5 15,-3 7-10-15,4 11-14 16,0 3-9-16,5-5-19 15,-2-6-7-15,4-7-20 0,6-4-8 16,-2-12-52-16,0-4-59 16,1-7 74-16</inkml:trace>
  <inkml:trace contextRef="#ctx0" brushRef="#br1" timeOffset="-139808.3">8857 11481 338 0,'0'-1'223'0,"0"0"15"16,0 0 4-16,0 0-19 15,0 0-26-15,0-1-53 16,0 2-17-16,0 0-26 16,2 6-13-16,7 20-19 15,27 30-8-15,-27-31-21 16,-3 5-8-16,-3-4-9 16,4-4-4-16,-4 0-4 15,-1-6 0-15,3-8-2 16,-5-3 2-16,0-3-1 15,-1-4-1-15,0 1-8 16,0 0-8-16,-1 0-17 16,1 0-3-16,0-14-7 15,2-29 4-15,4 32 7 0,0-1 2 16,5 7 8-16,0 1 1 16,4 3 4-16,4 2 2 15,-3 0 6-15,1 5 8 16,-4 2 9-16,-1 1 4 15,-2 2 4-15,-9 0-1 16,-1 1 0-16,-4 0-2 16,-4 3-5-16,-2-3-6 15,-1-1-6-15,3-3-2 0,-2-7-3 16,2 1-12-16,5-2-58 16,-5-3-40-16,7 0-114 15,1-3-62-15,2 2-163 16,2-2 269-16</inkml:trace>
  <inkml:trace contextRef="#ctx0" brushRef="#br1" timeOffset="-139528.95">9129 11657 559 0,'17'2'317'0,"-2"1"-47"15,0-2-27-15,0-1-72 16,-4-2-37-16,-2-3-60 15,1-2-21-15,-3 0-27 0,-3-3-5 16,-4 0-4-16,0 2 0 16,-4-5-4-16,0 5 0 15,-3 2-2-15,-2 1-1 16,0 1 6-16,1 2 4 16,0 3 5-16,0-1-1 15,3 11-8-15,2 6-4 16,3 2-8-16,4 6-1 15,4-5-3-15,0 0-1 16,4-5-4-16,4-3-15 16,6-6-150-16,3-7 123 0</inkml:trace>
  <inkml:trace contextRef="#ctx0" brushRef="#br1" timeOffset="-139247.02">9516 11357 1198 0,'-21'-7'489'0,"10"7"-300"16,-4 3-16-16,-4 10-47 15,12 5-37-15,-3 6-55 16,4 4-16-16,9 12-12 16,2 1-2-16,7 5-4 15,0-1 0-15,4-4 1 0,-1-1 0 16,-3-4 1-16,2-1 0 15,-3-5 1-15,0-5 2 16,-8-9-64 0,-7-4-55-16,-7-8-175 0,-1-3-212 15,-4-6 322-15</inkml:trace>
  <inkml:trace contextRef="#ctx0" brushRef="#br1" timeOffset="-138597.7">9311 11593 899 0,'13'-4'392'0,"6"-2"-200"16,3 0-18-16,2 0-40 15,2-2-34-15,-4 2-45 16,0 1-13-16,0 3-14 16,-1 3-5-16,1 6-8 15,1 1-3-15,-4 6-2 16,-1 1-2-16,-2 1-2 15,1 2-1-15,-1-1 0 16,-1-1-1-16,2-4 1 16,-2-1-1-16,-3-3-1 15,0 0 0-15,-1-4 1 0,2-2-1 16,-3-6 0-16,-2-3 1 16,-5-2 1-1,-3-2 0-15,-5-4-1 0,-4 0 0 16,-5-3-1-16,-2 5-1 15,4 1-1-15,1 3 0 16,1 3-1-16,3-2 0 16,-1 3 0-16,3-4-1 15,0 6-1-15,1 3 0 16,-1 2-4-16,2 4 0 0,1 0-2 16,2 2 2-16,0-2 2 15,3 1 1-15,2 0 1 16,-1-3-1-16,5 1-1 15,2-4 1-15,3 1 1 16,4-1 0-16,2 1 2 16,2 5 0-16,0-5 3 15,3 3 2-15,-4 1 5 16,-2-4 2-16,-6 3-1 16,-5 0 1-16,-5-2 9 15,-2 0 5-15,-7 1 4 16,0-1-1-16,-5-1-10 15,-1 0-6-15,4 3-4 16,4-2 2-16,1-2 0 16,4 1-1-16,-1-3-3 0,0 0-1 15,0 0-5-15,4-4-1 16,11-12-1-16,31-28-1 16,-31 26-13-16,-1 3-14 15,0 2-61-15,-3-2-72 16,3 3 102-16</inkml:trace>
  <inkml:trace contextRef="#ctx0" brushRef="#br1" timeOffset="-138070.27">10508 11425 618 0,'0'-5'387'0,"-3"-5"6"16,-3 0-211-16,-2 1-4 15,-4-2-51-15,3 5-23 0,-5 2-14 16,-5 2-3-16,0 6-22 15,-3 1-11-15,0 6-23 16,6 6-10-16,2 9-14 16,5 3-5-16,9 7-6 15,3-1-1-15,15 2 0 16,5-7-1-16,2-7 5 16,2-3 0-16,-3-12-1 15,-2-2-21-15,3-5-111 16,1-1-93-16,5 2 133 15</inkml:trace>
  <inkml:trace contextRef="#ctx0" brushRef="#br1" timeOffset="-137865.95">10751 11596 1332 0,'0'4'526'15,"1"3"-327"-15,0-4-2 16,1 6-15-16,-1 0-47 16,2 6-82-16,-1 6-20 15,1 0-16-15,0 1-7 0,4-5-10 16,-1-5-13-16,3-6-97 16,0-5-74-16,2-3 110 15</inkml:trace>
  <inkml:trace contextRef="#ctx0" brushRef="#br1" timeOffset="-137326.46">11285 11349 816 0,'0'-11'393'0,"-11"6"-92"15,-1 3-82-15,-7 2-38 16,-4 5-33-16,-2 5-76 16,2 3-24-16,6 3-28 15,3 0-6-15,8 0-8 16,6-1-3-16,7 0-2 15,5-1 1-15,8-1 1 16,3 0 1-16,5-1 5 16,2-1 7-16,-2 3 20 15,-5-4 9-15,-8 2 7 16,-5 1 2-16,-10-4-8 16,-4 3-5-16,-9-2-9 15,-5-1-8-15,0-2-44 16,-1-5-39-16,6-2-115 15,3-5-104-15,9-2 172 16</inkml:trace>
  <inkml:trace contextRef="#ctx0" brushRef="#br1" timeOffset="-137116.97">11480 11283 1079 0,'10'11'455'15,"-12"15"-233"-15,2 6-48 16,-7 11-38-16,0 4-29 0,9-3-57 16,3 1-20-16,7-13-22 15,5-8-4-15,0-12-4 16,2-5-29-16,2-4-97 16,-8-4-78-16,-3-4 115 15</inkml:trace>
  <inkml:trace contextRef="#ctx0" brushRef="#br1" timeOffset="-136578.3">11383 11444 826 0,'-4'0'429'16,"1"-1"-131"-16,9 1-113 16,-6-1-28-16,0 1-58 15,17 0-19-15,35-3-29 16,-26 2-8-16,9-2-20 0,-2 0-9 15,8 1-9-15,1 0 0 16,-6 2-2-16,-3 0 0 16,-8-2 1-16,-3 0 0 15,-8-1 5-15,-6-2 6 16,-8 1 7-16,-6 0 3 16,-7 0-1-16,-4 2-5 15,-4 4-1-15,0 4 5 0,1 2 14 16,4 0 5-16,3 3-1 15,5 1-5-15,5 5-15 16,3-2-6-16,3 0-7 16,4-2-2-16,2-5-2 15,3 1-2-15,0-7 0 16,1-4-1-16,2-4-1 16,0-5 0-16,3-3 0 15,-3 0-1-15,1 0 1 16,-4 1 0-16,-2 4 2 15,-1 3-1-15,-4 6 1 16,-1 0-1-16,-2 8 1 16,-2 3 0-16,0 1 1 15,0 7 0-15,0-5-3 16,3-3-3-16,0-2-23 0,-1-7-32 16,6-5-134-16,-2-6-151 15,5-11 214-15</inkml:trace>
  <inkml:trace contextRef="#ctx0" brushRef="#br1" timeOffset="-136369.39">11973 11418 1057 0,'0'12'495'0,"-1"3"-191"0,1 5-106 16,0-1 1-16,0 1-70 15,0-5-45-15,1-6-53 16,-1-5-7-16,1-6-12 15,0-5-2-15,2-7-2 16,0-1 0-16,1-5-4 16,0-1-1-16,1-5-2 15,3 2-1-15,-4 0-9 16,3 3-19-16,-2 7-68 16,1 3-71-16,4 6 102 15</inkml:trace>
  <inkml:trace contextRef="#ctx0" brushRef="#br1" timeOffset="-136134.02">12224 11176 1378 0,'-5'18'525'0,"0"4"-328"16,-2 13-128-16,1 1 2 15,1 4-8-15,3-1-22 16,5-4-32-16,5-3-5 0,6-10-4 16,-1-6 0-16,3-8-39 15,-1-6-45-15,-4-6-221 16,-1-6 201-16</inkml:trace>
  <inkml:trace contextRef="#ctx0" brushRef="#br1" timeOffset="-135953.45">12104 11247 925 0,'-10'-7'506'15,"8"7"36"-15,3 0-378 16,5 0 1-16,-6-1-32 16,3 0-42-16,21 0-60 15,31-9-14-15,-24 2-31 0,-3 0-48 16,0 3-143-1,-3 4-100-15,-1 8 177 0</inkml:trace>
  <inkml:trace contextRef="#ctx0" brushRef="#br1" timeOffset="-135330.99">12378 11436 800 0,'13'11'404'0,"6"-1"-160"16,-6-9-74-16,4-1-15 15,-1-11-79-15,-4-4-28 0,5-5-24 16,-3-3 0-16,0 1-2 16,-5 2 0-16,-9 6 3 15,-6 3-2-15,-4 7-5 16,-7 4-4-16,2 5-9 16,1 3-3-16,0 6-3 15,7 2-2-15,1 2 0 16,6 3 1-16,3 1 4 15,2-2 3-15,6-4 4 16,0-2 1-16,3-7-1 16,3-4-2-16,2-7-2 15,3-8 0-15,1-8-2 16,1-1-2-16,-5-2 0 16,-1 1-1-16,-7 4 1 15,-7 0 1-15,-4 7 2 0,0 4 1 16,-3 4-1-16,-3 4-3 15,-1 8-3-15,-3 2-2 16,0 7 0-16,2 0 2 16,7-1 6-16,1-3 5 15,5-2 12-15,-2-5 4 0,2-4 2 16,2-3-3-16,0-7-6 16,0-4-4-16,1-8-8 15,-2-4-2-15,4-9-4 16,0-3-2-16,0-5-9 15,0-4-2-15,0 5 1 16,0 9 3-16,-3 11 12 16,-1 12 6-16,-6 17 6 15,-2 7 2-15,-5 23 13 16,3 9 7-16,4 13 12 16,6 1 2-16,8-8-12 15,4-5-8-15,6-12-16 16,-2-11-56-16,4-16-131 15,2-7 118-15</inkml:trace>
  <inkml:trace contextRef="#ctx0" brushRef="#br0" timeOffset="-107084.34">7645 14400 765 0,'-1'-1'320'0,"-2"-3"-130"16,-2-7-44-16,-3-1 26 15,-19-28-8-15,14 26-38 16,-3 3-20-16,-4 2-33 15,-2 3-9-15,0 6-20 16,-7 0-9-16,-8 6-11 16,-6 7-6-16,-11 11-3 15,1 5-3-15,-2 7-3 16,5 5-2-16,5 6-3 0,2 6 0 16,5 10-4-16,3 3 0 15,2 8-2-15,-3 2-2 16,8 5 0-16,-2-1 0 15,3-2 0-15,7-2 0 16,11-6 0-16,9-2 1 16,11-4 0-16,4-1 2 15,12-3 0-15,-1-2 0 16,7 0-1-16,6 0 0 0,5-2 0 16,-8-26 0-1,0 2 0-15,38 15 0 0,22-8-2 16,-5-18-2-16,-7-21 1 15,2-12 0-15,-6-11 3 16,3-7 1-16,4-12 1 16,-7 1 0-16,-6-15 3 15,-10-9 2-15,-19-16 4 16,-2-4 1-16,-15-12 0 16,-5 0 2-16,-16-11 5 15,-10-1 5-15,-21-3 5 16,-7 2-2-16,-15 12-5 15,4 3-5-15,-8 20-7 16,-5 11-1-16,-1 25-3 0,-4 10-2 16,3 16-5-16,1 8-2 15,8 2-6-15,1 3-4 16,9 5-16-16,5-1-19 16,10 5-66-16,2-1-51 15,10 4-169-15,0 1 208 16</inkml:trace>
  <inkml:trace contextRef="#ctx0" brushRef="#br0" timeOffset="-106028.83">7222 13631 831 0,'1'-14'323'16,"1"4"-157"-16,-1-1-33 0,-1-3 30 16,-1 1-6-16,-6-2-56 15,-3 3-25-15,-7 6-33 16,-1 4-11-16,-5 5-13 15,-1 3-5-15,0 7-9 16,-4 5-1-16,4 10-2 16,2 5 0-16,5 4-1 15,0 2 0-15,12 4 2 16,-3-2 2-16,15-2 7 16,4 1 1-16,6-7-1 15,11-3-1-15,-3-10-6 16,6-7-1-16,0-10-14 15,2-2-43-15,3-6-154 16,1-1-163-16,2 1 223 0</inkml:trace>
  <inkml:trace contextRef="#ctx0" brushRef="#br0" timeOffset="-105838.06">7462 13838 910 0,'3'13'399'15,"0"-7"-145"-15,1 3-62 16,-2 1 12-16,1 0-26 16,-3 5-62-16,-2-1-29 0,3 3-38 15,0 1-16-15,1-2-19 16,6 1-4-16,-7-5-6 16,-1-6-14-16,2-1-83 15,-1-2-73-15,-1-2-255 16,0-1 261-16</inkml:trace>
  <inkml:trace contextRef="#ctx0" brushRef="#br0" timeOffset="-105083.25">7911 15152 782 0,'3'3'333'15,"-1"-3"-149"-15,9 4-45 16,8 5-21-16,6 7 5 0,11 6-20 16,7 4-17-1,13 4-12-15,-4-5-2 0,7 2-3 16,2 2-6-16,-5-1-15 15,0 4-6-15,-11 2-8 16,-9 0-1-16,-5 1-3 16,-6-1-1-16,-3-4-4 15,-3-3-1-15,-8-6-6 16,-4-5-2-16,-6-7-22 16,2-4-37-16,-5 0-105 15,1-4-76-15,0-1-240 16,0 0 288-16</inkml:trace>
  <inkml:trace contextRef="#ctx0" brushRef="#br0" timeOffset="-104446.7">7409 15677 704 0,'18'2'346'0,"1"1"-143"16,13 9-13-16,5 6 7 15,3 8-47-15,3 4-22 16,-2 2-33-16,0 2-11 15,-1-1-13-15,0 2-11 0,1-3-22 16,1-1-8-16,4-1-14 16,-5 1-3-16,-6 2-4 15,-1 3-2-15,-9-3-1 16,0-3 0-16,-2-8-1 16,-1-6 2-16,-6-9-27 15,-4-5-48-15,-9-2-140 16,-3-3-133-16,0 0 205 15</inkml:trace>
  <inkml:trace contextRef="#ctx0" brushRef="#br0" timeOffset="-104159.54">7736 16193 969 0,'8'15'350'16,"12"1"-252"-16,7 2-2 15,11-3 29-15,1 0-1 16,2-6-20-16,-17-8-1 16,1 0 0-16,10-1-4 15,1-5-27-15,-11-3-16 0,-8-2-30 16,-1-5-10-16,-5-9-11 15,0-5-10-15,-2-8-49 16,1 1-41-16,0 2-166 16,6 3 166-16</inkml:trace>
  <inkml:trace contextRef="#ctx0" brushRef="#br0" timeOffset="-103714.14">8418 15580 1072 0,'4'5'425'15,"9"5"-274"-15,5 2 12 16,1 5 2-16,8 2-36 15,-2-2-52-15,6-4-14 16,7-7-14-16,-4-5-7 16,4-9-8-16,2-4-3 15,-9-7-2-15,-2-6 4 16,-6-2-2-16,-7-4-3 0,-6 0-10 16,0 1-8-16,-7 6-46 15,-2 5-52-15,-2 11-175 16,-4 0 165-16</inkml:trace>
  <inkml:trace contextRef="#ctx0" brushRef="#br0" timeOffset="-102797.61">9142 15725 482 0,'5'2'288'15,"-3"-2"-1"-15,-2-1-6 16,0 0-34-16,3-18-39 15,-13-36-73-15,-7 26-27 16,-4 0-36-16,0 2-9 0,-9 2-13 16,-1 3-7-16,-2 8-11 15,-7 3-3-15,-8 11-12 16,-9 2-4-16,-13 10-6 16,-1 4-3-16,4 11-4 15,-1 4-2-15,1 12-2 16,-2 6-1-16,-3 11 0 15,-1 1 0-15,1 8 0 16,5-3 0-16,8-1 1 16,10 0 1-16,12-14 1 15,6 2-1-15,5-7-2 16,9-13-1 0,2 0-3-16,-5 32 1 0,-4 9-2 15,15-2 1-15,12-4-1 0,4-6 0 16,20 3 0-16,2-5 2 15,7-2 1-15,10 2 0 16,6-3 3-16,7-3 0 16,12-8 1-16,0-5 1 15,5-6 1-15,3-2 0 16,2-9-2-16,-1-5 1 16,8-16-2-16,7-8-1 0,7-23 2 15,3-10 2-15,-4-20 2 16,-6-10 4-16,-5-14 5 15,-4-1 4-15,-17-3 6 16,-10-2 1-16,-20-6 0 16,-12-5-3-16,-17-5-2 15,-13 0 0-15,-24 1 3 16,-14-1 3-16,-16 10 1 16,-6 7 4-16,-11 20 3 15,0 12-2-15,-2 12-7 16,5 6-7-16,14 13-14 15,6 2-3-15,9 10-9 16,1 4-23-16,2 6-82 16,8 3-81-16,13 6 118 15</inkml:trace>
  <inkml:trace contextRef="#ctx0" brushRef="#br0" timeOffset="-101980.2">9930 16029 1117 0,'0'-10'472'16,"-10"0"-222"-16,-1 1-58 16,-12 2-26-16,-9 2-30 15,-2 2-69-15,1 3-18 16,4 7-19-16,6 2-9 0,4 6-15 15,6 5-8 1,9 10-13-16,3 5-1 0,9 9 1 16,6-1 4-16,6 1 3 15,3-7 1 1,10-2 2-16,0-5 2 0,8-7-95 16,2-2-90-16,3-10 118 15</inkml:trace>
  <inkml:trace contextRef="#ctx0" brushRef="#br0" timeOffset="-101608.97">10155 16179 993 0,'-11'14'452'0,"7"-11"-163"0,3 1-126 16,4-2-58-1,-3-2 4-15,0 0-13 0,12 5-18 16,9 2-27-16,26 14-10 16,-29-13-17-16,-3 2-8 15,-4 2-5-15,-3 2-2 16,-8 3 3-16,-3 1 2 16,-4 3 1-16,-5-1 2 0,-1 2 0 15,-2-1-3 1,2-2 15-16,3-4 7 0,4-6 2 15,4-3 1-15,7-1-15 16,6-3-7-16,12-3 0 16,3-1 3-16,11-7-1 15,3 0-1-15,-4-1-7 16,-1 3-3-16,-11-2-77 16,-5 5-73-16,0 1-487 15,3 3 419-15</inkml:trace>
  <inkml:trace contextRef="#ctx0" brushRef="#br0" timeOffset="-99810.52">7570 14757 908 0,'-19'27'399'0,"19"-28"-183"16,-2-3-3-16,-1 2-22 15,2 1-39-15,0-1-58 16,0 1-18-16,1 0-20 16,0 0-5-16,0 0-16 15,0 0-4-15,0 0-5 16,0 1-2-16,0 0-5 0,0 0-1 16,-1 13-6-16,-3-1-1 15,-10 26-3-15,8-29 0 16,-1-6 1-16,4 3 0 15,-3-5-1-15,0-2 0 16,1-6-6-16,2-1-1 16,2-6-2-16,2 2-3 15,2-2-1-15,0-2 0 16,2 4 0-16,5 0 0 0,6 4 7 16,0 4 2-16,-1 5 6 15,-6 3 0-15,-4 5-2 16,1 0-1-16,-4 3 2 15,0 1 0-15,-7 2 2 16,-2 2 1-16,-5-4-2 16,-1-1 0-16,2-9-3 15,-6-3-1-15,9-3-2 16,0-3-1-16,4 1-3 16,-2-4-3-16,7-1-5 15,-1-1-2-15,2-2 1 16,8 1 0-16,2 0 4 15,2 1 2-15,2 3 3 16,1 0 2-16,-7 5 5 16,2 3 3-16,-9 3 5 0,-3 5 1 15,-6 4 0-15,-6 2-1 16,-2 3-2-16,-2-3-2 16,1-3-3-16,3-4-1 15,1-6 0-15,1 1-1 16,3-4-3-16,-2 0-3 15,9 0-7-15,-1-5-2 16,3 0-1-16,7 0 1 16,-1-4 6-16,5 0 0 0,3 1 4 15,-2 0 6-15,-4 4 3 16,0 2 2-16,-8 4 2 16,2 1-2-16,-7 6-2 15,-1 0 1-15,-5-1-3 16,2 2-19-16,2-4-86 15,-3-2-64-15,8 0-347 16,0-4 330-16</inkml:trace>
  <inkml:trace contextRef="#ctx0" brushRef="#br0" timeOffset="-98567.47">7118 14795 743 0,'-31'27'349'0,"31"-24"-141"16,0-3-2-16,3 3-34 0,-3-3-24 15,0 0-29 1,8 15-9-16,23 35-16 0,-17-27-10 16,3-4-17-16,1 0-10 15,-1-6-16-15,-2-3-8 16,-4-7-12-16,-2-5-3 16,1-8-5-16,0-5 0 15,3-8-3-15,-1-3-1 16,0-5-5-16,0-2-7 15,-2 2-71-15,0 4-48 0,-5 7 72 16</inkml:trace>
  <inkml:trace contextRef="#ctx0" brushRef="#br1" timeOffset="-82248.91">7499 15025 307 0,'0'-3'227'0,"-1"0"0"0,0 0-28 16,0 2-9-16,0 0-39 16,0 0-20-16,-1 0-26 15,1-2-7-15,-1-1-22 16,0 3-12-16,-7-3-18 15,-1 1-7-15,7 2-11 16,-12 3-1-16,-26 16-9 16,34-2-1-16,-3 0-4 15,6 1-1-15,2 3-3 16,0 3 0-16,4 3-2 16,4 1-1-16,10 1-1 15,1 2-2-15,1-6-3 16,-2 0 2-16,-8-3 1 15,4-7 0-15,-5 4 3 16,-3-11 4-16,1 2 9 16,-9 0 5-16,-2-3 4 0,0 8-2 15,-10-8-6-15,-4 2-6 16,0 3-7-16,0-4-2 16,-1 3-3-16,2 1 0 15,5-5-2-15,2 0-1 16,5 2-2-16,6-6-3 15,0-1-4-15,1-3-2 16,0 1-11-16,0 0-31 0,0 0-150 16,11-4 139-16</inkml:trace>
  <inkml:trace contextRef="#ctx0" brushRef="#br1" timeOffset="-81999.04">7292 15303 854 0,'-9'8'360'0,"1"0"-193"15,2-3-3-15,5 9-34 16,1-4-33-16,5 9-49 16,3 0-11-16,2 0-1 15,2-1 0-15,1-4 2 0,3-2 1 16,3-4-1-16,-2-4-2 15,-5-4-9-15,1 0-5 16,0-3-10-16,-2-2-4 16,8-1-4-16,-5 1 0 15,-7-6-48-15,4 2-59 16,5 2-197-16,-4-5 187 16</inkml:trace>
  <inkml:trace contextRef="#ctx0" brushRef="#br1" timeOffset="-81478.64">7649 14895 838 0,'-11'-11'342'0,"3"9"-155"16,2 0-29-16,1 2 17 16,2 5-23-16,3-5-72 0,-1 0-25 15,1-1-34-15,0 0-7 16,0 1-6-16,2 0-3 15,17 3-2-15,31 7-1 16,-20-7 1-16,2-3 0 16,2 1 1-16,-1 2 0 15,-4 1 1-15,-5 3 1 0,-11 0 2 16,-8 1 2-16,-5 4 2 16,-3 1 0-16,-4 3-2 15,4 2-3-15,0-7-3 16,0 0-1-16,5-5-3 15,1 1 0-15,3-3-2 16,5 1 0-16,2-5 2 16,-3-2-1-16,6-5 1 15,-4-2 2-15,-2 3 0 16,11 0 0-16,-18 4-53 16,5 1-76-16,-2 1 82 15</inkml:trace>
  <inkml:trace contextRef="#ctx0" brushRef="#br1" timeOffset="-81164.42">7819 14966 820 0,'-9'0'320'15,"1"4"-163"-15,3 0-52 16,5 0 19-16,6 2-5 0,3-1-24 16,9 1-6-16,7-2-6 15,0-1-3-15,1 0-17 16,-3-1-9-16,-11-2-16 16,5 0-7-16,-3-3-10 15,-5 0-6-15,5-5-4 16,-7-3-1-16,4 4 0 15,-3-5-1-15,-7-6-19 16,3 4-38-16,-8 0-150 16,1-5-188-16,11 1 240 15</inkml:trace>
  <inkml:trace contextRef="#ctx0" brushRef="#br1" timeOffset="-79652.84">7571 15627 194 0,'-33'0'161'0,"27"-6"34"16,-2 3-28-16,5 0-52 16,-1 0-27-16,1 2-37 0,2 0-10 15,1 0-17-15,0 0-3 16,0 0-6-16,12 1-1 16,4 2-2-16,29 10-1 15,-29-1-1-15,3 1-4 16,1 1-2-16,0 1-1 0,-3 1 10 15,0 0 5 1,-3-3 12-16,0 4 6 0,2-6 8 16,-1 4 1-16,2 7-2 15,1 1-4-15,2 9-12 16,2 0-7-16,1-2-8 16,0-2-3-16,2-2 6 15,0 0 5-15,-3-4 7 16,-2-1 6-16,-1 1 13 15,-2 0 5-15,4 2 2 16,-1 1-4-16,-2-1-11 16,0-2-4-16,-4-1 0 15,-1-2 3-15,-7-7 3 16,1-1-2-16,-6-5-5 16,-1 1-3-16,-1 0-10 15,-2 1-4-15,-1-5-7 16,-1-2-2-16,4 3-6 0,0-3-2 15,1 0-2-15,0 0-1 16,0 0-1-16,0 0-1 16,0 0-76-16,0 0-87 15,0-1 108-15</inkml:trace>
  <inkml:trace contextRef="#ctx0" brushRef="#br1" timeOffset="-79153.43">7979 16248 526 0,'-4'0'272'0,"4"1"-75"15,3-1-34-15,-3 0 10 16,0 0-16-16,0 0-17 16,0 0-30-16,5 4-11 15,8 3-24-15,31 19-13 16,-25-24-27-16,1 0-12 0,3-8-10 16,4-6-2-16,5-3 1 15,-1-1-1-15,0-3-2 16,-3 1-3-16,-3 2-2 15,-2-5 2-15,-6 10-55 16,-5 1-58-16,-7 6-200 16,-2 4 190-16</inkml:trace>
  <inkml:trace contextRef="#ctx0" brushRef="#br1" timeOffset="-78375.67">8332 16325 535 0,'-7'3'273'15,"-4"4"-80"-15,3-3-37 16,4-1 11-16,-1-3-33 16,5-1-26-16,0 0-28 15,0 0-7-15,0 0-9 16,0 0-5-16,0 0-15 16,0 0-7-16,0 0-11 15,0-1-4-15,2 0-9 16,8-2-3-16,6 1-7 15,30-1 0-15,-25 12-1 0,-2 3 2 16,4-1 5-16,-9 6 5 16,-1 3 7-1,4 2 3-15,-11 3-2 0,4-1-2 16,-2 4-7-16,0-2-2 16,0 0-2-16,7 3-1 15,-3-7-2-15,-5-3-1 16,3 1 0-16,-4-5-1 15,4-2-1-15,-1 2 1 0,1-3-2 16,2 2 3-16,3 1 5 16,0-2 3-16,3-6 6 15,7 0-2-15,2-2-1 16,4-1 1-16,0 0 2 16,0 0 3-16,-5-2-1 15,-2 2-3-15,-8-1-4 16,-6 3-2-16,-6-1 0 15,0 2 1-15,-5-3 2 16,-2 2 0-16,-5 1-11 16,1-4-21-16,-2-1-56 15,0-1-34-15,0-5-125 16,-1-1-113-16,0 5 222 0</inkml:trace>
  <inkml:trace contextRef="#ctx0" brushRef="#br1" timeOffset="-77958.33">8700 16758 1017 0,'-1'0'398'0,"0"0"-221"16,0 0-30-16,0 0 5 15,0 0-20-15,0 0-63 16,-1 0-25-16,2 0-25 15,4 1-4-15,22 3-5 16,34-3-2-16,-24-8 3 16,1-3 3-16,4 4 8 15,-3 0 5-15,-16-7 3 0,-6 3-1 16,-10 2-4-16,-8-7-4 16,0 1-21-16,0 3-30 15,0 1-69-15,-16-13-50 16,-5-1-144-16,9 3-231 15,-9 1 346-15</inkml:trace>
  <inkml:trace contextRef="#ctx0" brushRef="#br1" timeOffset="-77389.88">8535 16186 1021 0,'-6'0'398'0,"2"0"-271"16,5 0 2-16,-1 0-7 0,0 0-28 16,0 0-35-16,0 0-10 15,14 0-14-15,6 0-7 16,35-9-14-16,-23 0-4 16,4-4-6-16,4 2 0 15,3-2-1-15,3 4 0 16,1 2 0-16,-7 1 0 15,-1 8 4-15,-7 2 1 16,-6 2 3-16,2 5 4 16,-3-2 3-16,-2-3 2 0,-3 3 5 15,-1-4 0-15,-5-1 2 16,0-1 0-16,-6-1-6 16,0 1-2-16,-3-4-7 15,-1-3-3-15,0-1-2 16,-1-5-1-16,0 6-3 15,2 0 1-15,0-1-2 16,1 4-2-16,-3-3-4 16,-1-1-11-16,0 3-62 15,-2 1-67-15,0 0-281 16,0-1 274-16</inkml:trace>
  <inkml:trace contextRef="#ctx0" brushRef="#br1" timeOffset="-77085.03">9057 16036 890 0,'-10'-6'376'16,"15"2"-179"-16,-3 0-56 15,4 1-23-15,13 3-29 0,0 1-48 16,3 4-8-16,5 0-8 15,0 3-2-15,2 0 3 16,-2-1 0-16,-3 1 6 16,-3 0 4-16,-6 1 0 15,-2 4 3-15,-9 3-3 16,-5 4-4-16,-9 6-9 16,-3-1-6-16,-3-4-29 15,1-4-35-15,2-6-117 16,2-7-96-16,4-3 157 15</inkml:trace>
  <inkml:trace contextRef="#ctx0" brushRef="#br1" timeOffset="-76362.42">8698 15650 600 0,'-29'28'316'16,"29"-28"-98"-16,0 0-30 16,3-2-6-16,-3 2-37 0,0 0-24 15,0 0-38-15,11 5-16 16,7 0-31-16,29 44-11 16,-26-24-15-16,-1-3-1 15,-5 6-2-15,-1-2-1 16,2 4-1-16,-3 6 1 15,-1 0 0-15,-2 0 0 16,-6 2 0-16,-1-3 0 0,-4-1-1 16,2-1 0-16,-1-4 0 15,0 1 0-15,0-6-1 16,-7-1 0-16,2-4 0 16,-4-4-1-16,5 0 0 15,0-4-2-15,4 3 0 16,-1 0 0-16,1-5-1 15,1 2 0-15,0-7 0 16,4-1 0-16,-1 2-1 16,2-5-1-16,-4 1 0 15,7 3 1-15,0-6-5 16,-4 2-6-16,3 2-15 16,-7-2-12-16,0 0-76 15,3 0-73-15,-5 0 119 16</inkml:trace>
  <inkml:trace contextRef="#ctx0" brushRef="#br1" timeOffset="-76101.3">8756 16308 826 0,'3'4'379'16,"5"9"-166"-16,-4-1-3 0,3 9-54 15,-1-2-43-15,0 1-58 16,1 0-12-16,1-7-11 16,1 1-2-16,6-6-8 15,1-2-5-15,0-3-9 16,2-3-1-16,-2-5-5 16,3-5-3-16,0-4-51 15,2-4-60-15,5-7 70 16</inkml:trace>
  <inkml:trace contextRef="#ctx0" brushRef="#br0" timeOffset="-54808.06">14877 14743 519 0,'30'2'390'0,"-27"-4"-120"15,0-2-131-15,0-1 82 16,-3 4-20-16,0 0-40 16,-1 0-18-16,0-6-31 15,-3-5-13-15,0 1-17 16,-24-28-11-16,7 29-17 16,-2 2-7-16,-5 5-13 15,0 1-6-15,0 6-10 16,-2 5-3-16,4 4-10 15,3 4-3-15,5 9-2 16,4 1-2-16,7 6 0 16,4 0 1-16,4 2-1 15,6-1 0-15,5-1 1 16,3-4 0-16,6-5-1 0,2-2 1 16,2-8 0-16,2-2-2 15,4-5-33-15,-2-4-34 16,1-2-121-16,-2 0 154 15,4 3-106-15,-1-3-80 16</inkml:trace>
  <inkml:trace contextRef="#ctx0" brushRef="#br0" timeOffset="-54565.48">15102 14958 939 0,'-3'-2'579'16,"0"0"-246"-16,1 3-192 16,2-1 113-16,0 0-120 15,0 0-1-15,2 17-30 16,4 25-25-16,-3-26-35 16,1 0-9-16,0-2-12 15,-1-2-16-15,0-3-51 16,0-2-33-16,1-3-100 15,-1-3 138-15,3-2-105 16,1 0-73-16</inkml:trace>
  <inkml:trace contextRef="#ctx0" brushRef="#br0" timeOffset="-53854.34">15331 14804 714 0,'0'-1'464'15,"2"-5"-168"-15,-1 2-147 16,-1 2 77-16,-1 1-24 0,0 0-42 15,0 0-21-15,0 1-41 16,0 0-18-16,-1 17-30 16,3 35-14-16,11-25-14 15,0 0-6-15,6-2-8 16,-2-3-3-16,2-8-1 16,2-4-2-16,0-6 2 15,-3-5 0-15,-1-11 3 16,0-5 0-16,-5-6 2 15,3-2 1-15,-6-2 0 16,-3-3 2-16,-1 2 0 16,-2 2 0-16,-2 7-2 15,-6 1 0-15,5 9-5 16,-3 2-9-16,1 5-58 16,0 3-50-16,6 6 89 15,4 2-61-15,7 0-48 16</inkml:trace>
  <inkml:trace contextRef="#ctx0" brushRef="#br0" timeOffset="-53443.15">15904 14659 894 0,'6'-8'505'0,"-5"-4"-224"16,-1-3-148-16,-5 1 71 15,-2 0-34-15,-3 3-9 16,-4 2-25-16,-2 9-50 16,-1 4-16-16,1 11-23 15,-1 8-11-15,5 8-19 0,1 4-7 16,7 3-10-16,5 1-2 16,7 0-5-16,5-4-1 15,6-7-3-15,5-5-15 16,3-8-64-16,3-2-49 15,5-6 106-15,3-1-73 16,-2-6-51-16</inkml:trace>
  <inkml:trace contextRef="#ctx0" brushRef="#br0" timeOffset="-53085.83">16144 14807 1154 0,'4'5'548'0,"2"-1"-309"16,5 0-144-16,3 0 43 15,3 1-38-15,-1 5-5 16,1 1-19-16,-2 2-33 16,-2 2-9-16,-5 5-12 15,-2 0-3-15,-4 2-2 16,-4-3 0-16,-3 0 0 15,-3-2 3-15,1-5 7 16,-2-1 2-16,1-5 0 0,3-2-1 16,4-2-1-16,3-2-2 15,-2-2-1-15,0 1-2 16,5-1-11-16,12-2-4 16,31-8-10-16,-25 6-36 15,1 0 15-15,0 2 16 16,2 4-23-16,4-1-15 15</inkml:trace>
  <inkml:trace contextRef="#ctx0" brushRef="#br0" timeOffset="-52218.99">17258 14701 448 0,'11'27'393'0,"-8"-30"-90"0,-2-2-142 16,-3-5 98-16,-3 0-45 16,-3-1-25-16,-2 0-22 15,-3 0-50-15,-1 2-19 16,-5 6-30-16,-1 2-14 15,1 6-23-15,0 8-8 16,3 7-12-16,0 6-8 0,5 3-9 16,6 4-5-1,7 1-2-15,6 0-1 16,7-4-17-16,6-1-21 0,7-8-68 16,4-4-48-16,11-5 123 15,3-2-92-15,4-8-60 16</inkml:trace>
  <inkml:trace contextRef="#ctx0" brushRef="#br0" timeOffset="-51796.45">17575 14873 723 0,'40'-47'539'0,"-51"40"-190"15,0 0-191-15,-1-2 137 0,-2-2-109 16,0 4-48 0,-2 1-15-16,1 5-49 0,1 1-20 15,0 7-26-15,4 3-8 16,0 7-13-16,4 1-5 16,5 2-7-16,-1-1-2 15,6-2-1-15,1-3 1 16,3-4 1-16,3-3 1 15,3-7 1-15,0-3 1 0,-1-6 1 16,3 1 2-16,-3-2 1 16,1 0 1-16,-3 3 2 15,-3-1 4-15,-2 5 5 16,0 3 3-16,-2 5 3 16,-1 4 1-16,-2 4-1 15,1 0 0-15,0 2-6 16,3 0-18-16,-1-2-58 15,3-1-46-15,3-4 84 16,1-3-63-16,1-5-46 16</inkml:trace>
  <inkml:trace contextRef="#ctx0" brushRef="#br0" timeOffset="-51396.91">17865 14797 1069 0,'8'16'637'0,"0"0"-289"16,-5 0-216-16,-5-2 98 16,-1 1-103-16,2-2-11 15,0 0-53-15,0-3-27 16,1-1-29-16,1-1-7 16,-1-6-5-16,2-1-2 0,0-2-3 15,-2 0 1-15,0 0 0 16,0 0 1-16,0-2 2 15,4-8 2-15,2-1 3 16,21-26 3-16,-17 28 15 16,-1 3 7-16,1 7 16 15,-4 1 6 1,2 0 9-16,2 6 2 0,-1 3 3 16,-1 3-3-16,1 4-10 15,-2-1-8-15,-2 2-16 16,1-3-16-16,-4-3-71 15,2-2-43-15,4-6-114 16,3 0 169-16,1-4-136 16,3-5-91-16</inkml:trace>
  <inkml:trace contextRef="#ctx0" brushRef="#br0" timeOffset="-50504.18">18817 14572 973 0,'-33'-82'545'15,"40"80"-255"-15,-2 5-163 16,1 11 55-16,-2 6-14 0,1 9-42 16,0 4-28-16,2 8-45 15,-1 0-15-15,-3 1-15 16,3-3-7-16,-1-6-8 16,1-3-3-16,-4-8 0 15,-2-6-3-15,0-7-4 16,-1-5-5-16,-1-8-4 15,0-4-1-15,0-8-5 16,2-2-1-16,6-3-2 16,3 2 1-16,5-1 6 15,-1 3 2-15,5 6 7 16,-1 3 3-16,0 8 6 16,0 5 2-16,-4 9 4 15,-2 0 1-15,-5 2 2 16,-2 2 2-16,-4-1 0 15,-4-1 0-15,-3-3-1 0,-5-5 0 16,-3-2-1 0,-1-3-1-16,0-1-4 0,0-2-3 15,5 0-11-15,3 0-3 16,7 1-6-16,3 1-1 16,12-1-2-16,4 0-1 15,12-1 1-15,4-6 1 0,6-1 9 16,2-1 2-16,3-2 2 15,-1-3 3-15,-2-2 1 16,-6-1 5-16,-11 0 5 16,-4 3 3-16,-13 1 10 15,-5-1 5-15,-9 1 11 16,-5 2 3-16,-6 2 6 16,-1 3 1-16,3 2 0 15,-1 3-1-15,4 4-7 16,2 3-4-16,3 5-9 15,4 4-4-15,5 1-6 16,2 3-4-16,5 0-7 16,3-2-3-16,6 0-22 15,1-1-25-15,9-1-61 16,4 0 81-16,9-6-59 16,5-6-42-16</inkml:trace>
  <inkml:trace contextRef="#ctx0" brushRef="#br0" timeOffset="-49571.53">20208 14549 851 0,'-55'8'463'0,"55"-4"-221"15,4 5-134-15,1 5 47 16,0 3-13-16,1 6-24 0,-1 2-25 16,-1-1-34-16,2 1-11 15,-3-7-15-15,-2 0-4 16,0-4-6-16,-1-6-1 16,-2-6-1-16,-1-2-1 15,-1-3 0-15,2 2-2 16,1 0-1-16,0-1-3 15,-4-12-4-15,-1-4-3 0,2-35-4 16,11 25 0 0,3-4-2-16,5 1 0 0,1 2-1 15,2 1 0-15,-1 3-2 16,1 5-17-16,-3 8-40 16,-3 8-35-16,-2 5-127 15,-1 9 171-15,-8 7-124 16,-2 3-86-16</inkml:trace>
  <inkml:trace contextRef="#ctx0" brushRef="#br0" timeOffset="-49255.27">20339 14595 710 0,'87'74'502'16,"-71"-84"-203"-16,0-6-185 0,-1-5 105 15,-2-5-105-15,-1-1-10 16,-1 1-47-16,-2 2-18 16,-5 4-9-16,-4 1 1 15,-4 9 0-15,-6 4-1 16,-2 7-4-16,0 5-1 16,-2 6-3-16,5 4-3 0,-2 4-5 15,3 4-4-15,4 2-4 16,5-1-1-16,5-1-3 15,3-2 0-15,6-5-2 16,1-2-5-16,9-7-43 16,3-2-43-16,5-5-138 15,2-2 182-15,1-6-128 16,0-2-93-16</inkml:trace>
  <inkml:trace contextRef="#ctx0" brushRef="#br0" timeOffset="-49037.83">20854 14546 1031 0,'-5'-6'570'0,"-6"6"-275"16,-4 1-167-16,0 7 76 15,-1 2-28-15,2 2-58 16,0 2-22-16,6 2-32 16,2 0-13-16,6 1-25 0,4 1-11 15,6-3-15-15,5-1-5 16,7-2-5-16,3-1 0 15,-1-3-21-15,6-2-18 16,-3-5-56-16,2-1-46 16,-1-1 110-16,1-4-82 15,-6-1-53-15</inkml:trace>
  <inkml:trace contextRef="#ctx0" brushRef="#br0" timeOffset="-48186.69">20808 14605 412 0,'-55'23'399'16,"57"-20"-98"-16,-1-3-155 16,-1 0 107-16,0-1-82 15,0 0-3-15,0 0-36 16,0 0-22-16,0-6-23 15,1-6-5-15,3-2-12 16,11-29-7-16,-5 26-10 0,1 1-2 16,4 0-6-16,-2 2-4 15,5 4-5-15,-1 3 1 16,1 6-2-16,-2 2 0 16,4 9-4-16,-5 1-2 15,-1 5-8-15,4 3 0 0,-5 2-4 16,-4 1-3-16,1 0-3 15,-3 0 0-15,0-2-2 16,0 2-1-16,-3-3 0 16,-2-2-1-16,0-1-3 15,3-4-7-15,-5-4-43 16,2 0-21-16,-2-5-52 16,1-2-31-16,-1-1-70 15,0 0-60-15,0 0 168 16,0 0-136-16,0-1-35 15</inkml:trace>
  <inkml:trace contextRef="#ctx0" brushRef="#br0" timeOffset="-47533.17">20974 14537 802 0,'-49'-37'481'0,"53"38"-196"15,-1 3-143-15,1 6 73 16,-1 4-20-16,3 6-38 16,0 0-23-16,2 3-42 15,4 1-16-15,3-1-32 16,4 0-14-16,3-6-32 15,1-1-17-15,3-8-34 16,-1-1-25-16,2-5-80 16,-1-1 116-16,-4-5-88 15,-2-3-51-15</inkml:trace>
  <inkml:trace contextRef="#ctx0" brushRef="#br0" timeOffset="-47167.5">21255 14603 1163 0,'32'-62'572'16,"-32"48"-318"-16,-5 3-155 0,-4-1 42 16,-1 2-11-16,-4 4-16 15,0 1-30-15,-2 5-46 16,1 3-9-16,2 8-10 16,2 5-6-16,5 6-13 15,5 2-6-15,7 3-5 16,3 1 0-16,8-2-4 15,5-2-17-15,6-8-69 16,4-4-54-16,9-12 119 16,3-1-82-16,0-12-58 15</inkml:trace>
  <inkml:trace contextRef="#ctx0" brushRef="#br0" timeOffset="-46751.07">21555 14345 1378 0,'-9'33'609'16,"-1"7"-370"-16,4 0-146 15,4 1 26-15,1-2-20 16,4-1-11-16,2-3-15 16,2-5-34-16,0-6-12 0,1-8-16 15,-1-5-7-15,0-7-6 16,-3-4-1-16,-2-5-1 15,1-4 0-15,-3-3-1 16,1-2 1-16,1-2 2 16,1 0 2-16,-1 1 5 15,4 3 7-15,-1 3 7 16,2 5 3-16,1 5 7 16,-1 6 1-16,3 6 4 15,0 2 1-15,1 5-6 16,2-2-5-16,1 0-9 15,3-2-6-15,3-6-24 16,2-3-26-16,4-6-62 16,-1-1-35-16,-1-6-94 15,0 1-50-15,-1-4 180 0,-2 0-158 16,-8 3-62-16</inkml:trace>
  <inkml:trace contextRef="#ctx0" brushRef="#br0" timeOffset="-46099.05">21906 14666 663 0,'0'-1'481'15,"0"0"-145"-15,0 0-160 16,0 0 101-16,0 0-36 16,0-1-52-16,0 1-23 15,1 0-46-15,6-4-24 0,-4-2-36 16,2-7-15-16,26-28-20 16,-30 26-4-16,-2 3-5 15,-3 0-1-15,-1 6-2 16,2 2-1-16,-6 4-2 15,0 1-1-15,-3 3-3 16,5 5-2-16,0 4-4 16,3 2-2-16,-1 2-5 15,2 2-3-15,5 0-13 16,6 1-8-16,9-2-21 16,2-1-9-16,8-5-12 15,5-5-4-15,5-1-4 16,2-4 0-16,1-4 10 15,0-3 8-15,-3-3 21 16,-2-2 12-16,-7-2 16 16,-7-1 8-16,-10-1 13 0,-5 0 10 15,-7 7 12-15,-7 1 6 16,-5 7 14-16,-4 4 5 16,-2 9 3-16,4 3-2 15,2 4-4-15,3 3-6 16,6-4-9-16,4 0-5 15,3-7-15-15,4-3-7 0,6-9-9 16,0-5-7-16,6-7-19 16,-2-6-3-16,0-6 0 15,-1-6 0-15,-1-6 1 16,-1-2 1-16,-3 0 6 16,-3 2 8-16,-2 7 35 15,-4 2 10-15,-1 12 14 16,-1 9 9-16,-1 16 14 15,0 10 6-15,-1 14 4 16,2 2 3-16,0 7-22 16,7 1-6-16,2-3-17 15,4-2-17-15,1-10-64 16,5-4-46-16,5-14 71 16,5-5-55-16,3-13-41 15</inkml:trace>
  <inkml:trace contextRef="#ctx0" brushRef="#br0" timeOffset="-45679.22">23463 14422 1199 0,'18'15'583'16,"-24"-41"-310"-16,-1-3-160 16,1 2 71-16,-3 2-79 15,4 2 0-15,-9 5 2 16,-1 4-22-16,-2 10-39 15,-3 5-12-15,4 15-13 16,1 7-6-16,3 15-14 16,-1 5-3-16,6 13-6 15,3 5 0-15,5 5 2 16,5-1 2-16,-1-4 3 16,4-1-1-16,0-9-21 0,-4-8-25 15,3-12-86 1,-4-6-101-16,-7-13 180 0,-7-7-124 15,-5-16-88-15</inkml:trace>
  <inkml:trace contextRef="#ctx0" brushRef="#br0" timeOffset="-45297.57">23123 14593 1267 0,'6'-4'633'0,"6"1"-340"16,5 0-175-16,10 1 58 15,2-1-44-15,5 0-24 16,1 0-19-16,1 1-45 16,1 1-14-16,0 1-16 15,-1 2-4-15,-4 3-6 16,-2 1-1-16,-5 1-1 16,2 4 1-16,-4 3 1 15,-1 0 1-15,-6 3 4 16,-3 0 6-16,-4 0 9 15,-2 0 5-15,-4-2 8 16,-3-3 1-16,-1-5 1 16,-4-4 1-16,-1-5-4 15,-1-6-6-15,1-5-11 16,0-5-5-16,3-5-9 0,1-2-5 16,2-2-19-16,3-1-18 15,6 2-41-15,2 2-24 16,3 7-68-16,3 2-46 15,3 9 139-15,2 1-116 16,-2 9-47-16</inkml:trace>
  <inkml:trace contextRef="#ctx0" brushRef="#br0" timeOffset="-44533.09">23905 14551 1282 0,'-1'0'649'0,"-3"6"-340"16,-3 6-177-16,2 5 63 15,1 3-27-15,2 3-41 16,1-1-20-16,3-1-40 16,5-1-15-16,-2-8-24 15,5-2-9-15,1-6-17 16,1-6-11-16,3-4-19 15,0-2-6-15,-7-4-2 0,-3-2-3 16,-2-3 1-16,-4-1 2 16,-3-1 5-16,-4 2 8 15,-5 1 16-15,-2 2 6 16,1 3 5-16,-2 1 3 16,4 6 0-16,1 2 0 15,3 3-3-15,5 1 1 16,3 2-3-16,1 0-1 15,-1-4-1-15,0 0 0 0,14 3 1 16,8 4 3-16,30 6 6 16,-28-7 0-16,-1 2 1 15,0 1 2-15,-3 1 3 16,-5-1 2-16,-6 0 1 16,-3 0-2-16,-5-1-1 15,-2-2-1-15,-2 1-1 16,-1-4-2-16,-1-2-5 15,1-1-3-15,2-3-4 16,2 2-2-16,0 0-2 16,0 0-1-16,0-3-1 15,4-6 2-15,0 3 5 16,11 1 3-16,27-21 7 16,-29 30 3-16,1 7 5 15,-2 1 3-15,-1 5 4 16,-1 1 0-16,0-1-2 15,-1 0-2-15,0-7-5 0,-1-2-1 16,0-7-7-16,1-2-2 16,0-7-4-16,2-2-1 15,0-2-1-15,-3-1 0 16,2 2 0-16,0 1 0 16,-2 6 2-16,-2 2 1 15,2 5 3-15,-2 4 1 16,0 6 2-16,2 0-1 0,-1 3-2 15,0-2-8-15,2 0-68 16,3 0-49-16,0-5 94 16,4-3-66-16,9-8-53 15</inkml:trace>
  <inkml:trace contextRef="#ctx0" brushRef="#br0" timeOffset="-44098.31">25106 14566 1300 0,'-8'-29'647'0,"9"30"-331"16,4 15-182-16,3 6 67 0,2 6-61 16,2 1-3-16,3 3-21 15,0-1-22-15,3-6-42 16,-1-5-10-16,3-10-11 15,1-8-6-15,0-11-11 16,1-5-5-16,-1-11-5 16,1-1-9-16,-3-4-48 15,0-1-34-15,-4 2-82 16,0 5-158-16,-4 9 246 16,-6 5-169-16,-5 7-106 15</inkml:trace>
  <inkml:trace contextRef="#ctx0" brushRef="#br0" timeOffset="-40159.26">14925 16129 628 0,'0'0'427'15,"0"-1"-148"-15,0 0-135 16,0 0 83-16,0-1-15 16,0 1-39-16,0 0-16 15,0 1-29-15,0 0-11 16,0 0-23-16,7 18-12 15,31 32-22-15,-31-36-5 16,-3-7-10 0,0 1-6-16,11 20-9 0,4-1-4 0,-1-5-3 15,2-4-1-15,1-12-1 16,-1-3-1-16,1-12-4 16,-6-11-1-16,-1-7-3 15,1-3-1-15,1-3-6 16,-4 3-5-16,-1 3-38 15,-3 3-26-15,-2 9-56 16,-1 5-42-16,-5 9 112 16,-1 3-94-16,-3 7-54 15</inkml:trace>
  <inkml:trace contextRef="#ctx0" brushRef="#br0" timeOffset="-39148.97">16105 16116 899 0,'-60'2'495'0,"51"-8"-228"16,6 0-141-16,-2 0 63 15,2 4-17-15,3 4-23 16,-1-2-19-16,1 0-33 15,0 4-12-15,1 12-23 16,8 30-10-16,-1-26-17 16,1-1-7-16,2-2-11 15,0-3-6-15,2-5-6 16,1-1-1-16,-3-3-1 16,-1-4-1-16,0-4-1 15,0-6-1-15,1-2 0 16,0-1-1-16,1-1-1 15,0-1-1-15,1 2-2 16,0 3 1-16,-1 9 2 16,-1 0 2-16,0 8 1 0,-2 1 4 15,0 5 12-15,1-1 7 16,0 0 9-16,-1-3 3 16,2-4 2-16,0 1 2 15,1-7-1-15,-1-1-1 16,1-4-13-16,-1-2-9 15,-1-4-59-15,0 0-39 0,-1-6-94 16,2 1-77-16,4 0 180 16,6-3-146-16,1 0-90 15</inkml:trace>
  <inkml:trace contextRef="#ctx0" brushRef="#br0" timeOffset="-38966.11">16563 16117 1140 0,'79'45'668'16,"-79"-30"-304"-16,1-1-224 15,0-1 85-15,1-1-90 16,0-1-55-16,0-4-152 16,3-5-201-16,-1-14 217 15,2-3-155-15,-3-7-118 0</inkml:trace>
  <inkml:trace contextRef="#ctx0" brushRef="#br0" timeOffset="-38799.37">16545 15946 1213 0,'-11'-7'604'16,"6"3"-345"-16,5 2-170 0,5 3 24 15,6 1-85-15,3 5 17 16,4 0-37-16,2 0-63 15</inkml:trace>
  <inkml:trace contextRef="#ctx0" brushRef="#br0" timeOffset="-38560.88">16912 15831 724 0,'11'18'615'0,"-8"6"-202"15,2 2-235-15,-5 8 168 16,-1 3-144-16,2 4-74 16,0-18-25-1,0-12-58-15,0 1-34 0,7 27-55 0,-3-2-24 16,3-11-57-16,-1-6-44 16,5-14 114-16,3-6-97 15,-2-15-47-15</inkml:trace>
  <inkml:trace contextRef="#ctx0" brushRef="#br0" timeOffset="-38383.27">17041 15865 958 0,'-5'-7'579'0,"3"12"-233"16,-1 9-179-16,4 11 92 15,3 5-49-15,1 9-29 16,2 5-25-16,0 5-60 15,1 1-23-15,3-3-29 16,0-5-14-16,2-7-44 16,-1-4-38-16,0-14-84 15,0-4 11-15,-2-13 81 16,0-2-87-16,-1-17-52 16</inkml:trace>
  <inkml:trace contextRef="#ctx0" brushRef="#br0" timeOffset="-37419.91">17718 15777 1206 0,'12'6'605'0,"-2"11"-330"15,0 6-170-15,-2 12 45 16,1 5-24-16,-2 4-24 16,-2-1-30-16,1-1-44 15,-2-4-10-15,0-7-8 16,1-7-4-16,0-11-8 0,0-7-6 15,0-10-8-15,-2-4-3 16,0-8-1-16,2-3-3 16,2-3 0-16,1-3 2 15,2-2 4-15,2 1 6 16,3 5 11-16,1 4 8 16,0 6 15-16,0 5 7 15,-2 10 13-15,1 4 6 16,-2 11 8-16,-1 2 2 15,-1 3-2-15,3 1-6 16,-1-2-12-16,3-2-5 0,3-7-16 16,-1-3-12-16,4-9-27 15,0-2-13-15,3-4-19 16,-1-3-8-16,4-3-3 16,-4 0-1-16,3 1 3 15,-1-3 8-15,0-2 18 16,-1 0 11-16,-3-2 18 15,-5-4 9-15,-15 10 9 32,0 5 3-32,-1 0 6 0,-1-14 5 0,-9 2 8 15,-4 4 3-15,-7 5 5 16,-3 7 0-16,-4 6 1 16,3 6-1-16,6 5-3 15,5 2-5-15,5-1-8 0,5 0-2 16,4-2-7-16,5-3-1 15,3-3-5-15,3-3-1 16,4-2-2-16,0-2 1 16,1-2 5-16,-2 0 1 15,1 0 4-15,2-1 4 0,-3 0 4 16,-2 1 2 0,-1 1 0-16,-3 1 0 0,-1 2-6 15,1 3-2-15,-6-1-19 16,2 2-25-16,0-1-67 15,-1-2-36-15,4-4-115 16,-2-1 178-16,6-4-148 16,3-5-84-16</inkml:trace>
  <inkml:trace contextRef="#ctx0" brushRef="#br0" timeOffset="-37169.12">18500 16018 1108 0,'59'-46'639'0,"-57"58"-281"16,3 5-193-16,1 2 75 16,0 1-25-16,1-1-46 15,0-3-32-15,0-2-60 0,2-2-19 16,-1-6-28-16,2-4-11 16,-1-5-14-16,3-5-5 15,0-5-4-15,3-3-4 16,-2-5-21-16,0-2-18 15,1 0-46-15,-1 0-31 16,-2 2-85-16,-1 5 147 16,-3 9-122-16,-4 4-60 0</inkml:trace>
  <inkml:trace contextRef="#ctx0" brushRef="#br0" timeOffset="-36818.96">18796 15984 1137 0,'80'98'571'0,"-61"-97"-309"16,-2-3-159-16,2-10 45 16,-1-4-17-16,-8-6-35 15,1-2-23-15,-5-2-29 16,-2 0-9-16,-4 2-9 16,-4 2 1-16,-5 8 5 15,-4 1 2-15,2 12 5 16,-1 5 5-16,3 9 5 0,3 5 4 15,2 7 9-15,4 1-2 16,3 2-4 0,4 1-3-16,6-4-9 0,3-3-5 15,5-9-45-15,2-4-40 16,5-9-92-16,2-5 112 16,0-7-90-16,1-3-64 15</inkml:trace>
  <inkml:trace contextRef="#ctx0" brushRef="#br0" timeOffset="-36213.46">19813 15933 655 0,'48'-38'465'0,"-42"30"-169"15,0 2-161-15,-4 10 111 16,1 4-81-16,-1 8-34 16,-1 3-5-16,0 7-41 15,2 3-19-15,1 2-19 16,2-2-6-16,-3-3-20 16,-1-17-26-1,1 2-68-15,1 3-41 0,2-5 85 16,0-9-67-16,-6-5-47 15</inkml:trace>
  <inkml:trace contextRef="#ctx0" brushRef="#br0" timeOffset="-36023.5">19699 15925 1208 0,'-8'-9'585'0,"8"5"-326"0,2 4-154 16,12 1 50-16,5 1-15 15,8 2-34-15,0-2-26 16,5 0-66-16,0 0-41 16,4-1-122-16,5-1 129 0,-3-1-109 15,-2-4-79-15</inkml:trace>
  <inkml:trace contextRef="#ctx0" brushRef="#br0" timeOffset="-35469.56">20122 15614 1100 0,'-3'20'620'15,"0"5"-299"-15,1 5-196 16,-1 4 78-16,2 4-71 16,-1 4-13-16,2-3-54 15,0-2-24-15,1-7-23 16,0-5-4-16,3-8-10 15,-2-2-6-15,-1-10-7 0,0-5-2 16,-2-3 1-16,0 2-1 16,0 0 0-16,0 0-1 15,-1-5 1-15,1-3 3 16,1 3 5-16,0 0 3 16,0 5 0-16,0 0 2 15,8-3 8-15,8 0 2 16,34 9 5-16,-26 5 3 15,4-2 0-15,2-1-1 16,2-4 0-16,-2-3-2 0,-2-5-5 16,-2-3-3-16,-4-4-3 15,-7-2-1-15,-5-3 0 16,-5 1 2-16,-5 2 0 16,-2 2 0-16,-5 3 2 15,-2 2 5-15,-2 5 7 16,1 4 4-16,0 5 9 15,1 5 4-15,6 4 3 16,2 3 2-16,3 3-3 16,4 0-4-16,6-1-17 15,4-3-31-15,8-2-99 16,7-4-15-16,4-7 90 16,3-2-84-16,5-3-58 15</inkml:trace>
  <inkml:trace contextRef="#ctx0" brushRef="#br0" timeOffset="-35127.28">21259 15566 1212 0,'0'3'623'0,"0"12"-330"16,-2 4-174-16,-3 12 63 15,1 4-40-15,-2 9-30 16,1 4-27-16,3 0-44 15,2 0-27-15,3-6-66 16,4-3-41-16,5-8-98 16,2-4 143-16,1-8-120 15,0-4-75-15</inkml:trace>
  <inkml:trace contextRef="#ctx0" brushRef="#br0" timeOffset="-34766.42">21650 15907 1073 0,'-3'-14'633'0,"-1"2"-290"15,-5 3-207-15,-1-1 89 0,-3 0-83 16,-1 1-17-16,-1 2-52 16,1 2-24-16,-2 3-31 15,2 2-8-15,2 7-8 16,0 2-2-16,3 7-3 15,1 0-2-15,5 4-1 16,0-2 1-16,3 1 1 16,3-4 1-16,4-5 2 15,0-2-1-15,3-7 0 16,1-1 1-16,1-4 0 16,0-1 1-16,0 0 3 15,0 0 4-15,-2 4 6 16,0 1 3-16,-2 2 4 15,-2 4 2-15,0 0-2 16,-1 2-1-16,0 0-56 16,-1-2-37-16,0-2-91 0,3-1 130 15,0-3-109-15,0-2-75 16</inkml:trace>
  <inkml:trace contextRef="#ctx0" brushRef="#br0" timeOffset="-34511.72">21701 15935 1063 0,'102'-28'645'0,"-92"42"-275"0,-5 6-216 15,-3-2 90-15,0-1-77 16,-2-1-18-16,0-3-58 16,0-3-26-16,0-5-33 15,-2-1-10-15,-1-5-9 16,2 0-3-16,0-1-3 15,0 1-3-15,0-4-4 16,-1-10-4-16,-1-30-25 16,9 25-17-16,3 1-53 15,5 2-41-15,2 1 100 16,3 2-77-16,1 8-45 16</inkml:trace>
  <inkml:trace contextRef="#ctx0" brushRef="#br0" timeOffset="-34124.72">22074 16027 984 0,'9'9'575'15,"2"-5"-273"-15,2-2-181 16,4-4 81-16,0-6-59 16,1-5-35-16,-3-2-24 15,-2-5-43-15,-3 0-11 16,-7-3-4-16,-2 1-1 0,-6 2-3 15,-4 3 3-15,-6 8 1 16,-1 1 0-16,-4 7-2 16,1 4 0-16,2 12-1 15,2 5 2-15,4 8 2 16,4 2-1-16,5 9 6 16,2 0 4-16,6 3 4 15,3-1 2-15,3 0-2 16,1-3 0-16,0-4-2 15,-1-3-2-15,-3-7-7 16,0 1-4-16,-8-8-12 16,-3-2-15-16,-8-7-49 15,-2-3-31-15,-7-5-78 16,1-6-61-16,1-5 152 16,4-4-129-16,6-10-68 15</inkml:trace>
  <inkml:trace contextRef="#ctx0" brushRef="#br0" timeOffset="-33774.94">22367 15994 1269 0,'33'-13'647'16,"-4"-3"-351"-16,-6-2-186 0,-4 1 48 15,-2-1-19-15,-5 3-40 16,0 0-30-16,-6 2-37 15,-5-1-8-15,-4 2-8 16,-3 2-2-16,-4 4-1 16,-2 1 0-16,-1 5-4 15,0 1-2-15,1 8-3 16,-1 6-2-16,3 6-2 16,2 3 0-16,5 4-2 15,0 0-3-15,5-2-2 16,2 1-18-16,8-9-46 15,8-3-34-15,8-11-109 16,1-4 161-16,5-8-123 16,2-5-80-16</inkml:trace>
  <inkml:trace contextRef="#ctx0" brushRef="#br0" timeOffset="-33540.87">22753 15809 2813 0,'-12'12'81'0,"4"-1"-17"15,1 0-8-15,1-2-15 16,4 0-7-16,1-1-5 0,-2 11 48 16,3 0-17-1,8-4-22-15,3-1-8 0,4-1-9 16,1-1-1-16,0-1-2 16,-2-2-1-16,-5 0-2 15,-6-2 2-15,-6 0-25 16,-6 0-20-16,-5-3-42 15,-3-1-30-15,1-1-85 16,-2-2-40-16,6-2 142 16,2-3-130-16,6-6-47 15</inkml:trace>
  <inkml:trace contextRef="#ctx0" brushRef="#br0" timeOffset="-33330.6">22909 15693 871 0,'18'14'630'0,"-4"13"-249"0,-5 3-223 16,-6 7 161-16,-2 3-147 15,1 3-77-15,0-1-15 16,7-6-82-16,4-5-46 16,2-13-109-16,4-6 124 15,3-13-100-15,-2-6-69 16</inkml:trace>
  <inkml:trace contextRef="#ctx0" brushRef="#br0" timeOffset="-33166.04">22911 15827 1214 0,'-13'-3'694'0,"13"3"-326"16,8 3-213-16,6 0 97 15,3 0-78-15,8 0-75 16,4 2-48-16,6-4-138 15,4 3 82-15,2 3-85 16,-4-2-69-16</inkml:trace>
  <inkml:trace contextRef="#ctx0" brushRef="#br0" timeOffset="-32496.64">23960 15667 859 0,'75'-6'501'16,"-80"0"-218"-16,1-6-159 16,-5-1 73-16,-3-3-56 15,-5 0-7-15,0 3-34 16,-3 0-18-16,-5 4-28 16,2 4-9-16,1 8-15 0,1 5-7 15,7 15-11-15,3 7-4 16,6 10-8-16,2 9 0 15,11 5-5-15,1 4 1 16,4 3 1-16,1-2 1 16,0-6 1-16,0-6-26 0,-5-10-74 15,0-9-58-15,-9-14 124 16,-4-7-87-16,-9-10-65 16</inkml:trace>
  <inkml:trace contextRef="#ctx0" brushRef="#br0" timeOffset="-32175.25">23693 15855 1036 0,'2'-12'551'0,"7"8"-270"16,3 3-159 0,-7 1 62-16,2 0-40 0,20-2-27 15,3 1-19-15,6 1-43 16,2-2-16-16,6 1-18 15,0 1-7-15,-2 0-7 0,-11 1-2 16,-1 2 0-16,-3 4 0 16,-5 2 5-16,-3 3 4 15,-6 1 4-15,-2 3 3 16,-4 2 6-16,-1 1 2 16,-4 0 0-16,-1-1 1 15,-1-4-14-15,0-1-22 16,-1-6-63-16,-1-5-43 15,-1-6-141-15,0-4 194 16,0-5-155-16,-1-1-97 0</inkml:trace>
  <inkml:trace contextRef="#ctx0" brushRef="#br0" timeOffset="-31759.71">24032 15755 520 0,'-6'-14'458'0,"6"8"-116"16,4 0-166-16,10 6 134 15,2 3-76-15,2 2-38 16,3 0-18-16,1 3-41 16,1 3-19-16,0 2-36 15,-2 0-13-15,-2 1-23 16,-2 1-9-16,-2 2-16 16,-3 0-8-16,-3 1-4 15,-3 0 0-15,-1-3-2 0,-2-1-1 16,-2-3-3-16,3-3-2 15,-2-6-6-15,3-2-4 16,1-8-3-16,1-2-2 16,3-5-1-16,1 2 0 15,4 0 2-15,2 1 2 16,-3 0 8-16,-2 3 8 0,0 8 9 16,-1 1 5-16,-2 8 12 15,-1 2 2-15,-5 2 3 16,-2 1-1-16,2 2-8 15,4 2-21-15,-5-8-53 16,1-1-44-16,5-8-132 16,1-3 171-16,7-7-135 15,1-5-88-15</inkml:trace>
  <inkml:trace contextRef="#ctx0" brushRef="#br0" timeOffset="-31218.46">24533 15849 766 0,'84'-62'556'0,"-82"76"-184"16,0 3-192-16,0 1 122 16,1 0-79-16,0 0-58 15,0-2-23-15,-1-3-56 16,2-3-39-16,-2-8-72 16,1 0-36-16,-3-8-64 0,0 5-23 15,-1 0-32-15,-1-8-11 16,-7-13-8-16,-16-28 10 15,7 24 40-15,1 0 29 16,0 4 81-16,2 0 39 16,4 7 61-16,2 1 29 15,7 6 36-15,3 5 12 0,9 4 12 16,2 3 0-16,7 2-17 16,3-1-11-16,3 0-16 15,2 0-12-15,3-2-20 16,-2 0-8-16,0-3-9 15,-3 1-6-15,-5-1-10 16,-4 0-5-16,-7 2-13 16,-7 0-5-16,-4 2-5 15,-4 3-1-15,-4 1-3 16,-1 0-2-16,3 3-3 16,-1 1-4-16,6 2 0 15,4 0-1-15,5 1 3 16,4-1 1-16,4 2 7 15,3-2 3-15,-1 1 7 16,1 1 5-16,-2 0 5 16,-3-2 1-16,-3 2 1 0,-5-2 0 15,-7-2-7-15,-1 0-12 16,-8-6-44-16,-3-1-31 16,-2-5-75-16,3-5-49 15,-2-3 128-15,3-7-111 16,3-8-63-16</inkml:trace>
  <inkml:trace contextRef="#ctx0" brushRef="#br0" timeOffset="-30861.75">24915 15588 1137 0,'20'12'656'0,"-9"8"-295"15,1 5-200-15,-4 8 85 16,-2 2-46-16,-1 6-45 15,2 3-27-15,-2-2-62 16,2-3-18-16,-1-6-24 16,-2-4-12-16,2-12-25 15,1-5-9-15,-2-12-9 16,3-6-3-16,1-8-1 16,-4-2 0-16,4-3 2 15,0 1 2-15,-1 0 19 0,1 3 12 16,0 5 17-1,-1 3 8-15,-1 7 9 0,1 3 4 16,0 6 4-16,-3 2 1 16,2 4-3-16,-1-1-7 15,2 2-14-15,-1 0-31 16,2-4-84-16,1-2-48 16,0-3 109-16,-1 0-86 15,-2-4-62-15</inkml:trace>
  <inkml:trace contextRef="#ctx0" brushRef="#br0" timeOffset="-30069.05">25245 15950 472 0,'51'-9'182'0,"-48"3"-147"15,-3-2-36-15,0 4 36 16,0-1-49-16,0 2 42 16,0 2 45-16,0 0 47 15,0 0 20-15,0 0 38 16,0 0 16-16,0 1 20 16,0 0 2-16,0 0-25 0,0 0-20 15,0 0-38-15,0 0-16 16,0 0-32-16,0 0-16 15,-1 0-28-15,0 0-8 16,0 0-14-16,0 0-5 16,0 0-9-16,-1 0 0 15,1 0-3-15,0 0-1 16,1 0-1-16,0 0 0 0,0 0 0 16,0 0 0-16,0 0 1 15,0 0 0-15,0 0 2 16,0 0 2-16,0 0 4 15,0 0 0-15,0 0-1 16,0 0-1-16,0 0-2 16,0 0-2-16,0 0 0 15,0 0-2-15,0 0-1 16,0 0-2-16,0 0 1 16,0 0 1-16,0 0 0 15,0 0 0-15,0 0 2 16,0 0-1-16,0 0 2 15,0 0 0-15,0 0 5 16,0 0 2-16,0 0 7 16,0 0 2-16,0 0 3 0,0 0 2 15,0 0 1-15,0 0 2 16,0 0-2-16,0-1-3 16,0 0-4-16,0 0-2 15,0-2-2-15,0-12-2 16,1-27-2-16,-3 28 1 15,1 3 0-15,0 0-1 16,0 7 1-16,1 2-2 0,1 7 1 16,-1-5 1-16,0 0 0 15,2 18-1-15,7 31-1 16,-5-26-1-16,1-1-2 16,-1-1 1-16,-1-7-42 15,2-1-36-15,-3-10-93 16,-2-4-59-16,-2-9 160 15,-6-3-131-15,-3-8-83 16</inkml:trace>
  <inkml:trace contextRef="#ctx0" brushRef="#br0" timeOffset="-29379.43">25173 15684 1071 0,'2'11'622'16,"4"1"-278"-16,1-4-196 15,3 0 83-15,4-1-74 0,4-1-11 16,5 0-54-16,2-1-28 16,0 0-31-16,6 2-9 15,-4-1-15-15,1 2-4 16,-6 5-3-16,-2 1 1 16,-6 4 1-16,-1 2 1 15,-4 1 1-15,-5-1-1 16,-1-1 2-16,-2-2 0 0,1-6-1 15,-2-1 0-15,2-7-3 16,-2-3-1-16,0-4-2 16,0 3-1-16,0 0-1 15,0 0 0-15,0-1 0 16,0-5 0-16,0 2 3 16,0 3 3-16,0 1 6 15,0 0 5-15,8-1 6 16,4 2 1-16,5 3 3 15,28 16 0-15,-22-9-1 16,1-4-1-16,4-2-6 16,2-4-4-16,0-7-6 15,2-3-3-15,-1-6-2 16,-3 0-1-16,-7-4-1 16,-1-2 0-16,-7 0 0 15,-4 3-1-15,-7 3 1 0,-3 4 0 16,-8 7 0-16,-2 2 0 15,2 12 3-15,0 7 1 16,1 14 2-16,3 4 1 16,7 12 1-16,3 4 2 15,5 7 4-15,-4-24 2 16,2 1-1-16,10 30-1 16,-2 2 0-16,-2-8-2 15,-3-1 3-15,-4-12-1 16,-7-1-1-16,-9-9-3 0,-10-13-10 15,-6-5-8-15,-6-8-37 16,-6-7-20-16,1-5-47 16,-1-7-29-16,9-7-90 15,7-3 152-15,11-4-126 16,8-2-44-16</inkml:trace>
  <inkml:trace contextRef="#ctx0" brushRef="#br0" timeOffset="-29017.03">26526 15604 847 0,'-3'0'530'0,"3"10"-209"16,0 6-167-16,6 8 90 15,-2 3-45-15,0 11-49 16,2 1-18-16,-2 0-50 15,1-1-19-15,-1-5-64 16,1-5-32-16,1-9-61 16,2-2-41-16,-2-13-150 15,-1-1 208-15,-2-3-164 16,-1 0-83-16</inkml:trace>
  <inkml:trace contextRef="#ctx0" brushRef="#br0" timeOffset="-28805.47">26398 15759 972 0,'-14'-8'512'0,"13"6"-251"0,4 4-144 15,9-1 60-15,4 4-28 16,6-4-28-16,1-1-14 16,3 0-32-16,1-3-35 15,4-1-95-15,-2-1 12 16,0-5 32-16,-3-3-51 0,-3-4-44 15</inkml:trace>
  <inkml:trace contextRef="#ctx0" brushRef="#br0" timeOffset="-28608.69">26844 15708 713 0,'10'24'527'16,"-4"-1"-181"-16,2-2-183 15,-3-3 128-15,-1-1-133 16,2 1-11-16,-2-4-33 16,0-1-26-16,-4-3-49 15,0 0-25-15,-1-2-52 16,-3-4-35-16,-2-3-86 16,3 0-85-16,-6-4 173 15,-4-6-132-15,-1-11-69 16</inkml:trace>
  <inkml:trace contextRef="#ctx0" brushRef="#br0" timeOffset="-28442.46">26708 15541 1117 0,'5'-9'598'16,"2"4"-288"-16,1 2-173 16,2 2 61-16,2 1-41 15,-1 0-31-15,1 4-53 16,0 0-121-16,2 0 60 15,-3 3-64-15,-3-2-53 0</inkml:trace>
  <inkml:trace contextRef="#ctx0" brushRef="#br0" timeOffset="-27740.07">27126 15638 1020 0,'5'24'588'0,"-2"4"-256"15,-2-2-182-15,-1-3 75 16,-1 0-53-16,-2-4-30 16,-1-3-25-16,1-5-55 15,1-2-23-15,0-9-29 16,0-2-10-16,2-8-9 16,-1-3-4-16,2-4-4 15,1-3-1-15,2-1-1 0,2-2 0 16,4 2 4-16,2 1 3 15,1 5 11-15,2 4 4 16,-1 6 9-16,-1 7 3 16,-1 8 8-16,-3 6 3 0,-2 5 10 15,-3 3 2 1,-2 0 0-16,-1 0-4 0,1-3-6 16,-2-5-2-16,2-6-8 15,0-6-4-15,2-5-9 16,2-2-5-16,0-7-2 15,1 0-2-15,2-5 0 16,-2 3 0-16,2 0 2 16,0 3 0-16,-1 6 2 15,-2-1 0-15,1 8 4 16,-2 5 3-16,1 4 2 16,0 0 0-16,4 2 0 15,-1-2 0-15,7-1-1 16,0-1 0-16,8-9-4 15,1-2-2-15,5-3-3 16,0-4-2-16,0-8 1 16,0 3 0-16,-6-5 1 0,-4-1 1 15,-9 3 3-15,-4 0 1 16,-9-1 4-16,-2 6 1 16,-6 6 6-16,-3 2 4 15,1 4 7-15,0 7 4 16,3 4 9-16,4 2 4 15,4 5 3-15,3 2-2 16,7-2-4-16,3-1-5 16,4-1-10-16,4-4-20 0,4-4-77 15,1-3-42-15,5-4 88 16,-4-3-67-16,-3-10-51 16</inkml:trace>
  <inkml:trace contextRef="#ctx0" brushRef="#br0" timeOffset="-1915.34">28497 16155 603 0,'-53'10'410'0,"42"-9"-144"16,2-1-133-16,4 0 87 15,3 0-43-15,-1 1-25 16,2-1-12-16,0 0-34 16,1 0-14-16,0 0-23 15,0 0-11-15,0 0-19 16,0 0-6-16,0 0-13 15,0 0-6-15,0 0-57 16,0 0-48-16,3 0 74 16,5 0-47-16,4-3-40 15</inkml:trace>
  <inkml:trace contextRef="#ctx0" brushRef="#br0" timeOffset="-998.35">29322 16486 443 0,'-1'-1'323'0,"0"0"-94"16,-1-1-106-16,1 1 73 16,0 0-9-16,0 0-21 0,1 0-12 15,0 0-19-15,0 1-10 16,0 0-20-16,0 0-11 16,0 7-19-16,0 13-9 15,6 35-17-15,-2-24-8 16,4 5-12-16,-1 1-5 15,3 1-7-15,-1-1-2 16,1-6-5-16,-1-3-1 16,-2-7-4-16,-2-4-11 0,-1-8-60 15,0-6-41-15,-3-9-109 16,1-7 166-16,1-6-132 16,0-6-89-16</inkml:trace>
  <inkml:trace contextRef="#ctx0" brushRef="#br0" timeOffset="-531.27">29336 16497 725 0,'-10'-2'446'16,"2"-1"-177"-16,5 2-141 16,0 0 65-16,4-1-35 15,-1 1-13-15,0 0-37 16,0 0-17-16,5-2-29 0,11-1-12 15,28-10-16-15,-23 8-8 16,5 0-12-16,1-2-4 16,1 3-5-16,4 0-1 15,-3 2-1-15,0 1-1 16,-2 1 1-16,-4 1 0 16,-6 3 1-16,-3 1 0 15,-4 3 4-15,-2 1 3 0,-3 3 5 16,-1 1 4-1,-2 5 5-15,0 3 4 0,-1 4 3 16,0 2 1-16,-1 4-1 16,2 0-4-16,-1 1-4 15,3 1-4-15,-1-4-7 16,2 0-2-16,2-5-5 16,0 0-1-16,0-5-2 15,0 0 0-15,-2-4-2 16,0 0-7-16,-3-4-25 15,-1-1-13-15,-1-3-33 16,-2 0-26-16,-4-5-117 16,2 1 160-16,-2-1-122 15,-2-1-57-15</inkml:trace>
  <inkml:trace contextRef="#ctx0" brushRef="#br0" timeOffset="-255.4">29426 16849 754 0,'-24'-2'479'15,"7"-1"-197"-15,6 2-156 16,9 2 94-16,2 1-71 16,6 0-29-16,-6-2-1 0,1 0-34 15,25 0-13-15,34-2-15 16,-24-2-3-16,4-1-6 15,-3 0-4-15,-1 0-11 16,-2 1-12-16,-10 2-50 16,-4 1-34-16,-11 1-132 15,-3 0 158-15,-6 3-114 16,-1 0-85-16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48:47.90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3008 4894 630 0,'-1'-1'333'0,"0"0"-80"15,1 0-21-15,0 0-61 16,0 0-21-16,0 0-28 16,0 1-7-16,1 13-10 15,-1 15-8-15,1 48-25 16,3-28-13-16,-2 7-24 16,0 2-10-16,2 4-12 15,-1 0-5-15,4-10-3 16,-1-9-1-16,1-11 1 0,4-1 1 15,-7-12 1-15,-2 0 1 16,2-11-33-16,-7-3-38 16,3-6-130-16,4-3-112 15,-4 4 188-15</inkml:trace>
  <inkml:trace contextRef="#ctx0" brushRef="#br0" timeOffset="307">2973 4906 845 0,'5'-7'366'0,"3"-6"-185"15,3 4-4-15,1-1-4 16,8 3-29-16,5 5-45 16,3 2-18-16,6 4-30 15,-4 4-10-15,0 4-13 16,2 1-7-16,-7 5-8 15,-1 0-2-15,-11 2 2 16,-4 2 4-16,-11 0 8 16,-7-1 1-16,-7 2 3 15,-7 0-2-15,-4-3-3 16,-3-1-1-16,-2-6-6 16,-1-6-2-16,8-3-24 0,2-2-26 15,10-2-92-15,8 1-78 16,7-1 125-16</inkml:trace>
  <inkml:trace contextRef="#ctx0" brushRef="#br0" timeOffset="645.63">3366 4908 679 0,'22'9'386'0,"-14"-3"39"16,6 0-223-16,-6 5 10 15,-1 4-46-15,-4 4-71 16,-1 5-32-16,2 1-35 16,1-3-10-16,1-2-11 15,-1-6-1-15,-1-5 0 16,-1-1 2-16,-2-5 11 16,-5-2 6-16,2 0 10 15,1-2 0-15,0 0-8 16,0 0-9-16,0 0-12 15,0 0-6-15,0-20-4 16,6-31-1-16,6 25-3 16,0 0 1-16,1 3 1 0,-4 5-2 15,2 4-53-15,-3 4-63 16,9 2-222-16,-1 3 217 16</inkml:trace>
  <inkml:trace contextRef="#ctx0" brushRef="#br0" timeOffset="1039.57">3728 4922 1039 0,'-7'6'487'0,"1"2"-253"0,1 3-26 15,-1 3-43-15,4 6-71 16,1-4-29-16,3 3-36 15,5-4-10-15,4-3-11 16,3-2-2-16,4-1-3 16,3-4-1-16,3-3 2 15,1 1 0-15,-3-9 2 16,-1 1 2-16,-6-6 4 16,-2-1 2-16,-10-7 4 15,-3-3 3-15,-7-3 2 16,-7 0 1-16,-7 4-4 15,-1 1-3-15,-3 8-10 0,3 4-6 16,2 8-6-16,1 4-6 16,3 5-8-16,6 0-3 15,6 6-65-15,4-2-60 16,11-1-166-16,6-5-164 16,8-4 301-16</inkml:trace>
  <inkml:trace contextRef="#ctx0" brushRef="#br0" timeOffset="1383.58">4069 4918 752 0,'0'-3'438'15,"2"2"-130"-15,-5 1-22 16,3 0-62-16,-2 0-99 16,1 0-42-16,-4 13-46 15,-2 6-12-15,-4 27-18 16,6-32-6-16,14-2-3 15,1-4 1-15,7-5 5 16,7-1 4-16,-3-3 1 16,0-9 1-16,-2-3-1 15,0-3 0-15,-5-3 5 16,-2 5 6-16,-11-4 14 16,-3 2 5-16,-12-2 7 15,-6 2 1-15,-6 4-7 0,1 3-7 16,-4 6-17-16,3 4-16 15,11 4-34-15,7 5-32 16,15 8-139-16,9 0-107 16,17 0 191-16</inkml:trace>
  <inkml:trace contextRef="#ctx0" brushRef="#br0" timeOffset="1821.16">4475 4672 1469 0,'-9'-4'591'0,"-1"2"-399"15,-1 5-2-15,0 1-93 16,3 7-25-16,2 10-44 16,4 4-11-16,0 13-9 15,-2 1-6-15,8 4-2 16,2 4-1-16,4 3 0 15,9 4 1-15,-6-2-1 16,-2-5 1-16,4-2 2 16,-9-8 2-16,-4-6 3 15,-2-4-6-15,-7-9-44 0,0-4-35 16,-8-10-85-16,0-4-43 16,-8-10-67-16,-2-4-32 15,-2-11-42-15,1-7 16 16,2-2 131-16,3 3 119 15,7 8 219-15,5 7 66 16,8 5 32-16,5 1-22 16,13 3-45-16,9 2-11 0,11 2-24 15,7 1-23-15,-2-1-38 16,-2-2-20-16,-3 2-24 16,-7 0-3-16,1 2-126 15,-7 1-118-15,-6 0 139 16</inkml:trace>
  <inkml:trace contextRef="#ctx0" brushRef="#br0" timeOffset="2285.09">3016 5426 1127 0,'-15'-1'478'16,"7"0"-283"-16,-1-1 10 15,9-1-78-15,2-1-29 16,8-1-38-16,8 0-6 15,14 0-7-15,9 0-5 0,18-1-15 16,14 1-7-16,23 0-10 16,5-1-3-16,15 0-4 15,6 2-2-15,6 2 1 16,9-1-1-16,-3 6 1 16,0-1 1-16,-10 4-1 15,-7 1 0-15,-7-1 2 16,-7 0-1-16,-10-5 2 15,-4-1 1-15,-18 0 1 16,-13 0 1-16,-20 0 2 16,-16 0 1-16,-11 1-15 15,-7-1-37-15,-11 0-148 16,-3-2-128-16</inkml:trace>
  <inkml:trace contextRef="#ctx0" brushRef="#br0" timeOffset="8961.09">6627 4955 445 0,'-4'5'327'0,"2"-5"87"16,0 0-110-16,1-1-21 15,0 0-43-15,-1 0-63 16,1-1-22-16,-18-2-35 15,-25-4-15-15,23 7-28 16,-6 1-15-16,5 0-25 16,-10 0-9-16,-7-1-12 15,0 1-4-15,1 0-4 16,4-1-2-16,12 1-4 16,6 0-2-16,7 1-5 15,1 0-5-15,6 0-11 16,1-1-6-16,1 0-7 15,0 0-37-15,0 0-122 16,0 0-84-16,0 0 157 16</inkml:trace>
  <inkml:trace contextRef="#ctx0" brushRef="#br0" timeOffset="9286.15">6497 5050 684 0,'2'5'363'0,"6"-4"-98"16,-7-1 11-16,2 0-72 16,2-2-35-16,-5 1-46 15,0 0-16-15,-1 1-23 16,0 0-12-16,0 0-27 16,-7 2-7-16,-10 2-10 15,-36 10-3-15,17-10 0 16,-7-1-2-16,-4 0 0 15,9 3 1-15,10-1 0 16,4 1-2-16,12-3-7 16,2-3-6-16,7-1-24 15,3 1-13-15,5 1-10 16,-4-1-1-16,0 0-57 16,12 1-65-16,12 1-221 15,28 1 232-15</inkml:trace>
  <inkml:trace contextRef="#ctx0" brushRef="#br0" timeOffset="9659.49">6367 4766 942 0,'5'-15'447'15,"-10"9"-162"-15,-5 3-31 0,-6 1-47 16,-5 2-57-16,-9 7-79 15,-1 5-26-15,-6 10-32 16,-1 6-9-16,3 4-10 16,2 0-5-16,10 3-1 15,6 2-3-15,5-6-1 16,2 0 0-16,11-4-3 16,4-3 3-16,13-2 7 15,7-2 5-15,1 0 13 16,6-2 6-16,-2 0 11 15,-1-1 4-15,-1-7 5 16,-5-1 0-16,-3-1-6 16,-2-4-3-16,-7-1-10 15,-1 2 2-15,-6-3-120 16,0 1-98-16,0 8 125 0</inkml:trace>
  <inkml:trace contextRef="#ctx0" brushRef="#br0" timeOffset="10152.27">6780 4604 1135 0,'3'-2'441'16,"5"2"-282"-16,5 4-24 0,10 3-6 15,6 7-25-15,6 8-42 16,-4-2-12-16,-3 12-7 16,1 1 0-16,-9 2-4 15,2 8 2-15,-10-2-3 16,-6 1 1-16,-6 3 1 15,-3 0-2-15,-10-3-6 16,-3-4-3-16,-2-8-7 16,2-4-1-16,2-10-3 15,-2-3-2-15,0-5-34 16,2-6-40-16,7 2-122 16,1-3-84-16,6 1 158 15</inkml:trace>
  <inkml:trace contextRef="#ctx0" brushRef="#br0" timeOffset="10972.27">8492 4814 1072 0,'-6'-4'482'16,"2"3"-266"-16,4 1-72 15,8 2-4-15,8 0-82 16,8 1-21-16,9-1-13 16,-1-4-4-16,5 1-4 15,-1-2-4-15,-1 1-3 16,-3 1 0-16,-9 0-19 16,-7 1-38-16,-11-1-90 15,-4 1-46-15,-3 0-83 0,1-2 14 16,0 2 88-16,-8 0 52 15,-11 3 150-15,-25 9 51 16,33-2 49-16,2 1 19 16,5 3-2-16,1 2-6 15,4 3-16-15,1-1-14 16,2 1-28-16,4 2-14 0,-2-4-23 16,2 4-12-16,-2-4-18 15,-1 0-6-15,0-3-9 16,-2-3 0-16,-3 1-24 15,-2-2-18-15,-3-1-22 16,-5-3-3-16,-2-2 21 16,-3-1 17-16,-3-3 21 15,3 4 3-15,0-1 15 16,4-3 11-16,6 1 10 16,3-2-2-16,10 1-8 15,2 0-11-15,10-3-9 16,1-4 1-16,7 2-3 15,3 2-2-15,1 1-55 16,2 2-85-16,6-2 88 16</inkml:trace>
  <inkml:trace contextRef="#ctx0" brushRef="#br0" timeOffset="11293.68">9195 4740 943 0,'-16'-33'511'0,"-5"15"10"16,-1 3-291-16,-3 1-26 15,0 3-40-15,0 4-74 16,0 2-25-16,11 9-36 16,5 9-12-16,5 11-17 15,9 13-8-15,0 11 1 16,-1 5 1-16,10 9 0 15,-3 0 2-15,10-3 2 16,1-3 1-16,-1-18 3 16,1-3 2-16,-6-9 0 15,-3-6-23-15,-6-1-86 16,-6-9-53-16,-3-8-145 16,-8-2-107-16,-4-8 267 15</inkml:trace>
  <inkml:trace contextRef="#ctx0" brushRef="#br0" timeOffset="11459.96">8903 4952 1004 0,'-11'-2'468'0,"9"2"-181"0,-2 0-50 15,20 3-30-15,4 1-42 16,3-4-51-16,12 0-22 16,0-6-33-16,6 0-14 15,3-2-23-15,-3 1-9 16,0 2-160-16,-3 0 204 0</inkml:trace>
  <inkml:trace contextRef="#ctx0" brushRef="#br0" timeOffset="12164.02">10114 4810 823 0,'-63'-55'406'0,"49"50"-82"15,3-1-87-15,7 4-44 16,4 1-53-16,11 1-83 16,3 0-25-16,13 3-12 15,3-2 4-15,6 4-5 16,7-4-4-16,0 1-5 16,1 0-1-16,0 1-1 15,-7 3 0-15,-10-2 2 16,-4 6 5-16,-14 3 18 15,-6 1 8-15,-6 11 14 16,-3 0 3-16,-5 5-15 16,5 4-6-16,3-3-18 15,-1-1-7-15,7-6-9 0,-1-6-3 16,4-2-22-16,-1-3-50 16,-2-2-156-16,-1-7-126 15,-4-3 208-15</inkml:trace>
  <inkml:trace contextRef="#ctx0" brushRef="#br0" timeOffset="12353.84">10068 4957 1141 0,'-8'1'533'16,"8"-1"-286"-16,3 1-72 15,3-1-27-15,-6-1-91 16,9-2-20-16,17-2-15 15,31-10-8-15,-30 8-62 16,-1 4-67-16,-4 4-475 16,-5 3 400-16</inkml:trace>
  <inkml:trace contextRef="#ctx0" brushRef="#br0" timeOffset="12540.46">10113 5089 1083 0,'0'0'510'16,"1"-4"-259"-16,5 5-37 0,3-2-25 16,7 1-66-16,5-1-21 15,4-2-34-15,5 3-13 16,0-2-25-16,-1 0-59 16,6-1-176-16,2 2 145 15</inkml:trace>
  <inkml:trace contextRef="#ctx0" brushRef="#br0" timeOffset="13121.02">11362 4936 856 0,'16'3'488'0,"-14"-4"-92"16,5-6-145-16,0-1 10 15,-3-6-115-15,1-1-41 16,-5-3-50-16,-4-3-9 16,-6 0-12-16,-1 2-9 15,-6 3-10-15,-5 3-5 16,0 5-8-16,1 5-6 16,3 7-12-16,-1 8-5 15,4 8-1-15,4 4 3 0,5 3 9 16,3 0 6-1,7-4 5-15,6-4 1 0,4-7 2 16,6-3 0-16,3-7 1 16,0-4 0-16,4-4 2 15,-2-6-1-15,-4-5 1 16,1 1 1-16,-4 3 0 16,-4 3 1-16,-5 5 11 15,-9 4 6-15,-8 7 14 16,5 4 5-16,3 4-4 15,1 2-4-15,1 0-16 16,-2-3-8-16,0-2-16 16,5-1-53-16,8-10-151 15,8 0-85-15,15-14 159 16</inkml:trace>
  <inkml:trace contextRef="#ctx0" brushRef="#br0" timeOffset="13433.96">12017 4585 1220 0,'-12'1'576'15,"6"1"-232"-15,1 7-168 16,-1 6 6-16,1 12-88 16,-2 8-33-16,4 8-29 15,1 3-8-15,2-2-16 16,5-4-7-16,12-7-6 16,3-6-4-16,3-8-71 15,1-4-47-15,-6-8-148 16,-3-5-135-16,-4-5 264 15</inkml:trace>
  <inkml:trace contextRef="#ctx0" brushRef="#br0" timeOffset="13854.18">11848 4772 1060 0,'-4'-2'518'0,"3"2"-254"15,4 2-88-15,-3-2-28 16,0 0-84-16,10 3-9 15,18 2-5-15,35 3-6 16,-22-10-21-16,3-3-7 0,-4 2-6 16,-2 1-2-16,-12 4-3 15,-3 2 0-15,-8 6 0 16,-4 2 1-16,-3 4 5 16,-4-1 4-16,1 5 4 15,-3-3 2-15,1 0-3 16,2-3-3-16,4-2-7 15,3-3-3-15,5-5-3 16,0-2 0-16,1-7 3 16,-1-5 3-16,-5-3 9 15,-4-4 5-15,-8 1 9 16,-4-3 2-16,-12 0-1 16,-1 1-2-16,-6 3-12 15,-1 3-5-15,2 8-15 16,1 4-10-16,1 6-34 0,5 3-31 15,5 4-99-15,5 1-82 16,10 0 160-16</inkml:trace>
  <inkml:trace contextRef="#ctx0" brushRef="#br0" timeOffset="14370.04">12499 4751 1284 0,'2'0'592'15,"-6"1"-308"-15,8 10-80 16,-6 3-14-16,0 14-89 16,-1 6-32-16,4 10-32 15,2 3-6-15,4 1-19 16,4-2-6-16,0-8 0 15,1-8-4-15,1-8-1 16,0-4 2-16,-4-8-45 16,-5-5-29-16,-4-5-66 15,-4-4-44-15,-5-9-29 16,-2-7-6-16,-4-13-43 16,2-8-56-16,-6-9-72 15,2 2 37-15,4 1 195 0,4 5 164 16,3 14 269-16,10 4 40 15,1 13-35-15,7 4-34 16,10 5-62-16,-6-1-24 16,18 3-17-16,-4 0-15 15,2 0-27-15,3 4-10 16,-13 0-26-16,-4 1-11 0,-9 6-20 16,-5 3 0-16,-10 5 4 15,-7 1-1-15,-6 1-4 16,-3-2-6-16,2-7-9 15,4-3-4-15,1-6-35 16,3-3-47-16,6-2-113 16,4-4-82-16,10-1 154 15</inkml:trace>
  <inkml:trace contextRef="#ctx0" brushRef="#br0" timeOffset="14677.16">12816 4822 1107 0,'5'15'523'0,"-2"5"-250"16,-3 0 7-16,1-1-103 0,3-3-43 15,5-6-47 1,1-3-14-16,7-6-30 0,-1-3-13 16,1-7-10-16,1-3-2 15,-6-3 0-15,-5-1 1 16,-1-1 6-16,-6 1 3 15,-2 1 6-15,-3 0 1 16,-6 3-8-16,-3 1-5 16,-7 6-16-16,-1 1-10 15,-6 5-39-15,3 6-31 16,3 5-78-16,4 5-58 0,13 1-164 16,5 1 231-16</inkml:trace>
  <inkml:trace contextRef="#ctx0" brushRef="#br0" timeOffset="14910.38">12994 4611 1317 0,'1'7'548'0,"5"11"-325"15,-7 4-23-15,-1 11-24 16,2 4-48-16,-1 3-55 15,5 2-14-15,6-5-27 16,-4-4-11-16,6-8-13 16,-3-3-2-16,1-8-81 0,3-3-63 15,0-5-195-15,4-6 196 16</inkml:trace>
  <inkml:trace contextRef="#ctx0" brushRef="#br0" timeOffset="16332.94">13494 4927 1280 0,'11'-1'579'15,"2"-6"-328"-15,2 0 9 16,-1-11-132-16,6-3-56 16,0-6-49-16,2 0-6 0,-10-1 1 15,-5 3 2-15,-10 6 11 16,-7 1 2-16,-5 7-3 16,-6 2-6-16,0 8-16 15,5 5-7-15,-2 5-8 16,8 4-2-16,2 4 2 15,-5 4 5-15,15 10 8 16,-3 8 6-16,9 9 4 16,6 1 2-16,-5-1 0 15,9-4 9-15,-3-8 2 16,5-2 0-16,-4-9 7 16,-4-1-2-16,-8-9 3 15,-4-4 5-15,-7-5 2 16,-3-6-10-16,-5 0-59 0,0 0-43 15,-2-4-112-15,-1-6-62 16,7-1-166-16,6-3 250 16</inkml:trace>
  <inkml:trace contextRef="#ctx0" brushRef="#br0" timeOffset="22105.22">13248 4764 555 0,'16'-33'349'16,"-16"28"-13"-16,-1-1-177 15,0 2 0-15,-4 4-77 16,-4 4-24-16,-3 7-24 16,0 2-4-16,2 7-1 15,2 1 1-15,6 4 0 16,0-1-7-16,5 1-9 0,2-3-7 15,8-3-4-15,5-3 1 16,4-9 8-16,3-6 7 16,-1-7 8-1,0-7 1-15,2-7-5 0,-8-3-4 16,-6-2-5-16,-8 0 1 16,-11 2 5-16,-2 1 1 15,-10 8-1-15,-3 0-2 16,-3 7-7-16,-1 7-3 15,3 1-8-15,5 7-3 0,7 1-8 16,5-2-42-16,6 5-162 16,5 1 150-16</inkml:trace>
  <inkml:trace contextRef="#ctx0" brushRef="#br0" timeOffset="22491.86">13737 4825 989 0,'2'-6'443'0,"-2"5"-210"0,0-1-39 15,0 1-26-15,0 0-49 16,1 1-49-16,1 2-18 15,2 16-23-15,26 26-12 16,-22-32-12-16,2-3-14 16,1-9-120-16,-2-4-81 15,-2-9 123-15</inkml:trace>
  <inkml:trace contextRef="#ctx0" brushRef="#br0" timeOffset="22636.53">13738 4653 687 0,'-3'-17'385'0,"3"10"-62"16,0 4-66-16,4 4-76 16,1 8-44-16,5-2-69 15,3 2-20-15,10 2-111 16,1-3-50-16,4 15 65 16</inkml:trace>
  <inkml:trace contextRef="#ctx0" brushRef="#br0" timeOffset="23178.45">14181 4709 1057 0,'-22'-14'494'0,"-3"2"-234"16,-2 6-128-16,-2 9-5 15,0 6-81-15,6 9-18 16,2 7-17-16,7 0-8 15,9 6-8-15,5-1-4 16,10-5 1-16,7 0 0 16,11-5 2-16,3-6 1 15,11 0 1-15,1-3-12 0,5-8-60 16,8-3-34-16,2-8-62 16,-3-7-5-16,-11-9 61 15,-11-2 39-15,-17-3 107 16,-8 0 43-16,-8 5 75 15,-9 4 23-15,-6 5-20 16,-2 4-10-16,-8 10-50 16,-2 2-19-16,0 13-15 15,1 5-14-15,7 4-22 16,10 3-9-16,6-5-12 16,5 0-2-16,10-7-3 15,3-4 0-15,5-7 4 16,3-3 1-16,-3-6 2 15,1-3 2-15,-4-3 0 16,-1 0 2-16,-3 2-1 0,-5 2 0 16,1 8 6-16,-8 2 4 15,2 9 7-15,-1 2 1 16,0 3-6-16,4-2-5 16,0-3-6-16,0-4-41 15,8-7-152-15,4-5-141 16,5-11 189-16</inkml:trace>
  <inkml:trace contextRef="#ctx0" brushRef="#br0" timeOffset="23391.44">14616 4629 1028 0,'-4'3'476'0,"6"10"-177"15,1 2-81-15,0 16-12 16,0 2-56-16,1 8-61 15,1 2-12-15,3-6-32 16,3-2-15-16,2-10-23 16,-1-6-3-16,0-9-72 15,-1-6-64-15,0-7-184 16,-7-6 186 0</inkml:trace>
  <inkml:trace contextRef="#ctx0" brushRef="#br0" timeOffset="24169.2">15304 4705 897 0,'2'-11'382'0,"-4"13"-142"16,-1 0-79-16,2 9-3 16,0 1-26-16,4 7-64 15,6 2-6-15,7-1-7 16,1 1-8-16,6-5-17 0,-2-3-8 16,0-10-10-16,2-2-3 15,-7-5-1-15,5-4-2 16,-7-3-29-16,-5-1-12 15,-3-3-8-15,-6-3 2 16,-5-3 30-16,-5 1 12 16,-6-2 11-16,-9-1 3 15,-2 8 5-15,-1 1 7 0,0 5 11 16,9 5 2-16,3 4-10 16,11 6-12-16,9 3-19 15,8 2-7-15,11 2 1 16,0-3 2-16,7-3 1 15,2-3 2-15,0 1 0 16,2-3 1-16,4 0 1 16,-1 1 2-16,-8-7 1 15,0 4 2-15,-13-2 0 16,-5-2 2-16,-6 8 0 16,-3-1 0-16,-2 6 2 15,-1 1 0-15,-3 3 0 16,1 0 0-16,-1-1 4 15,2-2 2-15,-1-6 11 16,2-2 10-16,0-2 17 0,0-1 3 16,0 0-4-16,0 0-9 15,1 0-24-15,2-13-10 16,5-9-31-16,17-31-33 16,-8 28-80-16,4 4-67 15,4 4 123-15</inkml:trace>
  <inkml:trace contextRef="#ctx0" brushRef="#br0" timeOffset="25027.91">16049 4733 759 0,'0'-9'472'15,"-3"2"-56"-15,0-5-207 16,-4 0-6-16,-1-1-108 15,0-3-24-15,-1 4-30 16,-3 0-10-16,1 6-20 16,2 2-9-16,-2 10-7 15,5 3-3-15,-5 9 3 16,2 4 4-16,3 2 2 16,3 0 0-16,6-4-1 15,5-5 0-15,4-7 2 16,3-5 3-16,4-6 5 15,-1-6 1-15,-4-7-18 0,0-5-11 16,2-8-20 0,1-2-5-16,2 0 10 0,-2-5 10 15,-4-2 17-15,-2 1 6 16,-5 5 29-16,-4 10 12 16,-3 13 13-16,-6 5 2 15,-3 17-14-15,-1 9-6 16,-2 16-2-16,3 8 3 0,7 1 6 15,4-4 4-15,11-8 1 16,2-4-3-16,7-6-15 16,3-6-8-16,7-4-13 15,3-7-3-15,6-6-5 16,7-3-25-16,-4-8-31 16,-3-7-13-16,-14-5-5 15,-12-3 24-15,-8 0 34 16,-6 0 15-16,-5 3 17 15,0 4 5-15,-6 8 5 16,-7 6 5-16,1 5 2 16,-2 7 2-16,1 3 6 15,3 2-1-15,3 0-7 16,5 3-5-16,5-2-10 0,6-2-6 16,10 1-9-1,1-5-5-15,7-8-7 0,6 1-9 16,-4-5-45-16,0-3-30 15,2 2-61-15,-5-2-25 16,2 1 10-16,-1 0 23 16,-9 0 61-16,-3 2 35 15,-5 3 40-15,1 0 13 16,-2 8 36-16,0-1 17 16,1 2 33-16,-1 3 15 0,-2-5-1 15,0-3-5-15,-2-3-9 16,0-1-1-16,0-1-2 15,0 0-2-15,-2 0-19 16,1 0-18-16,1-5-32 16,0-4-12-16,1-4-34 15,10-25-27-15,-6 30-76 16,1 0-55-16,4 7-126 16,2 0-65-16,5 4 237 15</inkml:trace>
  <inkml:trace contextRef="#ctx0" brushRef="#br0" timeOffset="25679.72">16775 4684 708 0,'7'2'419'0,"-6"10"-17"0,-1-3-92 16,0 6-45-16,-5 2-63 16,1-5-96-16,1 1-32 15,-1-9-36-15,2 0-26 16,1-4-78-16,1-2-46 15,0 1-84-15,0 0-42 16,0 0 2-16,0-16 26 0,1-29 77 16,1 26 44-16,3 4 80 15,0 5 39-15,2 2 78 16,3 1 14-16,3 6 21 16,1 2-6-16,0 7-29 15,4 5 8-15,-4 3 5 16,4-1 1-16,-1 4-18 15,-4-5-17-15,8-2-36 16,-6 0-17-16,3-5-22 16,2 3-4-16,-5-4-4 15,4 2-1-15,1-8-17 16,-1-5-22-16,1-4-37 16,-3-5-8-16,-1 0 13 15,-6-3 22-15,-2 10 42 16,-5-3 20-16,-1 5 15 15,-2 5 6-15,-5 2 5 16,4-1-9-16,0 0-5 0,-1 18-5 16,3 37-7-16,7-23-2 15,4 3-2-15,1 4 0 16,1 0 7-16,1 1 5 16,-2 0 4-16,-2 2 14 15,-5-5 9-15,-6 1-1 16,-6-5 14-16,-5-10-5 15,-4-4 0-15,-5-8-1 0,-2-11-14 16,-3 0-11-16,-4-7-23 16,0-4-19-16,1-2-52 15,3-1-30-15,9 1-84 16,10 3-44-16,17 3 27 16,14-3 93-16</inkml:trace>
  <inkml:trace contextRef="#ctx0" brushRef="#br0" timeOffset="26554.71">18192 5077 1062 0,'0'0'480'15,"0"0"-190"-15,0 0-147 16,0 0 9-16,0 0-63 16,-1 0-44-16,-4 2-54 15,-13 6-59-15,-26 23-302 16,33-31 253-16</inkml:trace>
  <inkml:trace contextRef="#ctx0" brushRef="#br0" timeOffset="27379.72">20755 4708 867 0,'1'-13'399'0,"1"9"-182"15,2 1-7-15,-2 3-75 16,-2 0-47-16,0 0-59 16,4 15-6-16,4 13 2 15,9 48-1-15,-6-29-5 16,3 5-4-16,1 4-5 16,-2-4-2-16,1-3-1 0,-3-12 0 15,-1-10 0-15,-4-4 0 16,-6-13 3-16,2 1-13 15,-2-10-101-15,0 1-53 16,1-10-250-16,-6-7 247 16</inkml:trace>
  <inkml:trace contextRef="#ctx0" brushRef="#br0" timeOffset="28338.67">20749 4659 1001 0,'0'-11'409'0,"0"11"-241"15,3-2-25-15,2 2 8 16,-5 0-39-16,0-1-47 16,22-4-5-16,36-6-23 15,-25 5-9-15,0 5-13 16,-10-2-5-1,0 1-6-15,25 0-3 0,15 2-1 16,5 1 0-16,14 6-2 16,1 1 0-16,5-2-1 0,7-2 0 15,-2-3 1-15,4 3 0 16,7-1 0-16,-4 0 0 16,7 0-1-16,0-4 0 15,9 1-3-15,-2-1 0 16,3 0-1-16,-2 0-1 15,-1-3 0-15,-1-1 2 16,0 1 3-16,-3 1 0 0,-6 3 2 16,9-3 1-16,-14 3 0 15,-2 4 0-15,-7-1 2 16,-2 9 0-16,-1-5 2 16,-1-2-1-16,-8 3 1 15,-6-10-2-15,-5 5 0 16,-4-1 0-16,-4-2-1 15,3 4 0-15,-4-4 0 16,-2 0 0-16,4 6 0 16,-4-3 1-16,-9 2-1 15,6 2 1-15,-4-11-2 16,3 0-3-16,6-2-4 16,-1 3-3-16,3 3-1 15,0 2 2-15,-8 0 5 16,-3-2 3-16,-4 1 2 15,-1 1 1-15,7 1 2 0,-3-3 0 16,-3-3-1-16,-1-1 0 16,-5-1-1-16,1 1 1 15,-2 4 0-15,-6 0 0 16,-5-1 1-16,-3-1 1 16,-7 1 1-16,-5-1 2 15,-1 1 4-15,-7-2 1 0,5 5 1 16,2-2 2-16,-1-3-3 15,-2-1 0-15,-5 0-4 16,-2 4-1-16,-1 2-3 16,0-2-1-16,-1 0-1 15,-1 0-1-15,1 0-2 16,0 0-1-16,0 0-1 16,0 2 0-16,0 9 0 15,0 2-1-15,-2 37-1 16,1-28 0-16,2 10 0 15,3 5 3-15,-3 6 1 16,2 3 1-16,0 1 1 16,0-5-2-16,9 1 0 15,2-3 0-15,4-5 0 16,1 0 0-16,-1-7 1 16,-3-2 2-16,-2-3 0 15,-2-4 0-15,-5-6-11 16,-1-3-35-16,-7-5-156 0,-5-4 135 15</inkml:trace>
  <inkml:trace contextRef="#ctx0" brushRef="#br0" timeOffset="29504.86">20931 5174 289 0,'-4'-1'201'0,"1"-3"-4"16,6 2-10-16,-3 1-36 16,0 0-25-16,10 0-16 15,2-1-6-15,32-1-7 16,-22-2-5-16,4 4-4 15,8 3-5-15,3 1-14 16,2 0-7-16,11-2-19 16,-1-4-9-16,10-3-17 15,-2 3-6-15,3 3-5 16,4 0-1-16,-4 0-1 16,9-2 2-16,5 0 3 15,6 5 0-15,-1 3 1 16,-1 0-3-16,-1-1-3 15,-3-1 0-15,10-2-1 16,1 2 1-16,-4 2 4 16,2-2 1-16,-4 4 6 0,-5-1 0 15,7-2-3-15,0 4-2 16,-4-5-5-16,2 5 0 16,-7-1 0-16,-5-3 0 15,1 3-1-15,-2-4 1 16,2 2 0-16,-1 0 0 0,-8 0 1 15,-2-3-1-15,-3-2 1 16,-4 0-2-16,3-1 0 16,-1 1-1-16,-2 0 0 15,0 2 0-15,4 0 1 16,-5-2-1-16,0 0 0 16,-8-1 1-16,-3 0-1 15,0-1 1-15,2-1 0 16,6 1-1-16,-4-4-1 15,2 3 0-15,0 1 0 16,-1 1 0-16,2 0 0 16,2 0 0-16,-4 0-1 15,-1 0 0-15,4-1 0 16,-2 0 0-16,6 0 1 16,3-2 2-16,-7-2 2 15,0 3 2-15,-1-1 8 0,-6-1 3 16,-1 3 0-16,-3-2 0 15,-5 2-9-15,-3 1-3 16,1 0-4-16,-1 2 0 16,0-1 0-16,6 0-1 15,-2 0 2-15,2-1-1 16,-1-1 0-16,-3 0 0 16,0 0 1-16,-3 0 1 15,-5-1 2-15,2 1 1 0,-1 0-3 16,-3-2-2-16,6 2-3 15,-6 0 0-15,0 1 1 16,-3-1-1-16,-7 1 0 16,1-1-8-16,-4 1-50 15,-2 1-57-15,-6-3 70 16</inkml:trace>
  <inkml:trace contextRef="#ctx0" brushRef="#br0" timeOffset="30265.93">21459 4697 551 0,'1'1'306'15,"0"-2"-70"-15,0-4 22 16,-1 5-42-16,0-1-33 0,0-1-44 16,0 1-34-16,0 0-55 15,0 1-22-15,0 0-27 16,7 22 1-16,7 42 1 16,-8-23 0-16,-4 3 2 15,9-1-1-15,-6-6 0 16,3-2 0-16,-1-8 2 15,-5-4 1-15,2-7 1 16,-4-9 2-16,0-3-28 16,-1-1-31-16,-3-3-75 15,4 0-48-15,-1 0-158 16,-1-1 208-16</inkml:trace>
  <inkml:trace contextRef="#ctx0" brushRef="#br0" timeOffset="30713.75">22224 4678 699 0,'0'5'376'16,"2"5"-158"-16,1 1 13 16,1 5-28-16,2 5-72 15,0 1-18-15,1 10-41 16,-2 4-14-16,2 6-18 16,-5 2-10-16,5 0-13 0,-1-4-4 15,-5-9-5-15,5-6-2 16,-4-7 3-16,1-5-24 15,3-6-129-15,-2-3-96 16,1-5 137-16</inkml:trace>
  <inkml:trace contextRef="#ctx0" brushRef="#br0" timeOffset="31158.58">23026 4711 1030 0,'-7'-14'458'16,"7"8"-252"-16,0 2-21 16,3 9-69-16,-3 10-48 15,0 8-32-15,-3 8 8 16,0 7 7-16,4 5-1 15,1 3-9-15,-2 1-6 16,7-6-12-16,-4-7-5 16,8-4-5-16,0-6-3 0,-3-9-1 15,-1 4-2-15,-5-13-42 16,-1-1-44-16,-1-3-142 16,-1-6-195-16,1 2 267 15</inkml:trace>
  <inkml:trace contextRef="#ctx0" brushRef="#br0" timeOffset="31594.64">23628 4711 977 0,'-1'-14'427'15,"3"14"-216"-15,2 0-40 0,0 9-23 16,-2 5-55 0,-2 13-43-16,-2 4 5 0,0 12-2 15,1 3-5-15,2-1-23 16,2 2-7-16,5-8-9 16,-3-6-1-16,1-7-1 15,0-3 1-15,-3-10-1 16,2 4-1-16,-1-8-42 15,-2-5-49-15,2 0-188 16,0-3 174-16</inkml:trace>
  <inkml:trace contextRef="#ctx0" brushRef="#br0" timeOffset="32049.17">24473 4722 1227 0,'-12'-10'479'0,"10"15"-346"16,-1 5-31-16,0 12-12 15,2 7-31-15,-3 9-20 16,2 4-12-16,9 1-16 16,-1 3-3-16,7-5-3 15,-3-1 1-15,-5-10-20 16,-4-3-51-16,-1-4-166 0,3-3 153 16</inkml:trace>
  <inkml:trace contextRef="#ctx0" brushRef="#br0" timeOffset="32985.43">21334 4462 406 0,'-7'-1'278'0,"-3"-1"12"16,-1 1-135-16,1-1 20 15,2 0-44-15,2 0-13 16,6 0-12-16,2-4-7 16,3-2-34-16,9 0-19 15,3-12-33-15,10-2-16 0,11-4-12 16,5-4-2-16,21 1 2 15,1-1 0-15,22 7 3 16,8 2 0-16,6 13 2 16,4 3 0-16,-6 9 4 15,-3 3 0-15,2 3 3 16,-2 4 1-16,-5 2 17 16,-4 2 8-16,-11 7 10 15,0 3 4-15,-7 1-14 16,-2 0-5-16,-17-6-7 15,-8-2-7-15,-14-7-59 16,-11-5-57-16,-6-4 68 16</inkml:trace>
  <inkml:trace contextRef="#ctx0" brushRef="#br0" timeOffset="33585.51">22772 4423 876 0,'-1'0'391'16,"0"0"-201"-16,0 0-27 16,0 0-14-16,-1 0-34 15,6 7-21-15,13 2-8 16,37 27-29-16,-19-29-11 15,-2 0-21-15,-4-3-9 16,14-2-6-16,-6-4-2 16,-3-4 2-16,2-3 1 0,-10-2 4 15,-6-2 2-15,-7 1 4 16,-4 0-4 0,-4-4-18-16,-5 0-12 0,-5-4-28 15,0 3-13 1,-3 3-35-16,4 1-25 0,0 6-80 15,2 5-99-15,2 4 191 16</inkml:trace>
  <inkml:trace contextRef="#ctx0" brushRef="#br0" timeOffset="34320.71">21945 4620 505 0,'0'0'311'16,"0"0"-41"-16,0 0-96 15,-1-1 26-15,0 0-45 16,0 0-14-16,0 0-32 0,0 0-22 16,1 0-30-16,2-8-7 15,3-13-7 1,51-30-4-16,-18 22-12 0,3-1-7 15,8-4-10-15,2 1-3 16,16 1-5-16,2-1-2 16,2 8-3-16,3 3-1 15,-3 10-1-15,5 7 1 16,14 1-1-16,1 6 0 16,-1 4 1-16,-3 0 1 0,-3 8 0 15,2-1 0-15,11 7 1 16,-6 0-1-16,0 1 3 15,-2 3 2-15,-13-2 12 16,5 0 4-16,-6-3 7 16,-10 0 1-16,-11-1-6 15,-9-2-1-15,-22-7-5 16,-10-2 0-16,-1-6-21 16,-4 1-27-16,-4 0-95 15,2-3-89-15,-12-2 134 16</inkml:trace>
  <inkml:trace contextRef="#ctx0" brushRef="#br0" timeOffset="34793.25">23866 4526 749 0,'0'2'442'16,"0"1"-25"-16,0 0-289 15,0-3 13-15,0 0-80 16,0 0-9-16,0 1-15 16,14 9-3-16,36 25-1 15,-24-32-1-15,3-3-2 16,3-3-3-16,-1-6-4 15,-4-1 1-15,-4-1-1 16,-2-3 1-16,-6 0 10 16,-4-5 4-16,-1-4 3 15,-1-2-2-15,0-4-11 0,-2 0-9 16,-3-3-35-16,1 2-32 16,-5 2-107-16,-2 3-107 15,-3 19 163-15</inkml:trace>
  <inkml:trace contextRef="#ctx0" brushRef="#br0" timeOffset="35656.81">23472 4545 677 0,'-16'-3'334'0,"10"3"-123"16,-3-5 6-16,5 1-28 15,1 3-37-15,3-6-46 16,12-2-30-16,-1-8-38 16,9-4-16-16,5-7-14 0,3-1-3 15,12-1-5-15,2 0 0 16,9 3-5-16,3 1 0 15,6 7 1 1,1 3 0-16,1 9 2 0,1 1 2 16,3 4 6-16,2 2 5 15,6 4 8-15,2 4 3 16,2 8-2-16,-3-1-1 0,0 1-4 16,-2 2 2-16,-3-3 11 15,2 3 6-15,-3 0 7 16,-9 0 0-16,-6 0-9 15,-11-1-4-15,-8-3-9 16,-3 0-4-16,-6-2-5 16,0-1-3-16,-13-5-20 15,1-1-13-15,-8-4-46 16,-3-1-45-16,-3 0-130 16,0-1 154-16</inkml:trace>
  <inkml:trace contextRef="#ctx0" brushRef="#br0" timeOffset="36147.68">24929 4558 1055 0,'-25'0'425'0,"17"2"-231"16,-5-6-55-16,12 4 25 16,4 1-41-16,-1 0-65 15,-2-1-16-15,0 0-27 16,0 0 0-16,0 0 7 16,17 6 4-16,34 7 3 15,-19-11 0-15,1-4-2 16,1-2-1-16,1-8-3 0,-2-3-1 15,-4-4 1-15,-4 1-3 16,-7-2-14-16,-7 0-13 16,-9 2-43-16,-3-1-31 15,-9-1-69-15,-1 1-43 16,-3 1-117-16,-3 3 189 16</inkml:trace>
  <inkml:trace contextRef="#ctx0" brushRef="#br0" timeOffset="37648.24">21482 4505 446 0,'-9'3'260'0,"3"-2"-41"16,1-1-9-16,-1 0-19 15,4 0-29-15,-4-1-16 16,6 0-10-16,0-1-26 0,0 1-11 15,0 0-35-15,0 0-14 16,0 0-24-16,13-11-12 16,40-30-3-16,-27 26-1 15,11 4-1-15,1 1 0 16,8 3 2-16,3 4-1 16,1 5 9-16,3 6 1 15,-8 6 3-15,-7 4 1 16,-13 3-7-16,-6 2-1 0,-8-1-1 15,-5-2 0-15,-6-2-3 16,6-2 0-16,-1 1-4 16,2-3-2-16,5-5-6 15,-8-4-23-15,-4-5-56 16,0-3-48-16,-1 3-189 16,0 0 205-16</inkml:trace>
  <inkml:trace contextRef="#ctx0" brushRef="#br0" timeOffset="37942.67">21781 4525 946 0,'0'9'438'0,"0"-4"-208"15,7 6-92-15,1 4 18 16,6-8-55-16,4 3-12 15,0-8-11-15,1 3-11 16,2-1-23-16,-2-1-10 16,-2 2-18-16,-2-6-4 15,1-7-1-15,-7 6-1 16,6-4-3-16,-7 3-6 0,-4 2-28 16,-4-8-32-16,-2-1-118 15,7-3 114-15</inkml:trace>
  <inkml:trace contextRef="#ctx0" brushRef="#br0" timeOffset="40245.86">26676 4899 650 0,'-6'0'382'0,"-1"0"-89"16,1-2-64-16,0 1-21 16,3 0-58-16,1 0-20 15,1 0-41-15,0 0-17 0,-1 0-31 16,2 1-11-16,19-1-17 16,50 1-5-16,-20-1-4 15,6-2-1-15,-13 1 0 16,-5-2-14-16,-9 2-56 15,-9 0-51-15,0-1-197 16,-5 2 201-16</inkml:trace>
  <inkml:trace contextRef="#ctx0" brushRef="#br0" timeOffset="40424.94">26626 5038 603 0,'3'5'387'16,"5"-2"-71"-16,9-3-83 16,8 0-34-16,11-3-98 15,4-1-19-15,7 0-33 0,-2-2-9 16,-4-2-10-16,-7 2-25 16,-12-3-89-16,-2 1-62 15,-12 2-259-15,2-1 255 16</inkml:trace>
  <inkml:trace contextRef="#ctx0" brushRef="#br0" timeOffset="40767.28">26804 4719 598 0,'10'-20'316'0,"2"16"-64"16,4 4-45-16,0-2-28 15,8 4-40-15,-2 6-51 16,-2-1-20-16,9 7-25 16,2 2-5-16,1 1-2 15,4 4 1-15,-8 2 0 16,-5 1-4-16,-6 2-6 16,-6 0-4-16,-9 0-1 15,-5-1 2-15,-10-1-2 16,-5-1 0-16,-3-1-5 15,-1 0-3-15,-2-5-2 16,5-1-2-16,-3-7-22 0,1-6-22 16,11-3-86-16,3 0-77 15,6 1 122-15</inkml:trace>
  <inkml:trace contextRef="#ctx0" brushRef="#br0" timeOffset="41827.42">27995 4777 723 0,'0'0'356'0,"3"1"-122"16,-2 2 13-16,-1-3-56 15,0 0-28-15,0 3-51 16,3 12-21-16,5 28-31 15,-9-29-14-15,0-2-19 16,-2-3-5-16,1-3-7 16,0-3-2-16,3 0-1 15,-1-3-1-15,0-1-3 16,0-1-2-16,0 1-8 16,0 0-5-16,3-1-6 15,15-14 0-15,30-30 3 16,-27 27 1-16,0 4 6 15,-1 4 3-15,2 4 8 16,2 6 10-16,-2 6 10 0,-5 1 4 16,-4 8-2-16,-5 2-3 15,-7 4-5-15,-1 1 0 16,-1-2-1-16,-2-3-2 16,-1-5-6-16,3-3-3 15,-1-7-54-15,1-1-50 16,1-2-178-16,-1 1 168 15</inkml:trace>
  <inkml:trace contextRef="#ctx0" brushRef="#br0" timeOffset="42169.73">28399 4844 1043 0,'1'9'459'0,"-1"3"-244"15,2 0-4-15,-4-3-96 16,2 1-28-16,3-3-42 16,3-4-12-16,9-2-9 15,3-3-7-15,5-6-18 16,2-4-9-16,-4-4-10 16,0 0 3-16,-7-3 14 15,-5 1 6-15,-9 0 12 16,-3 0 2-16,-10 5 14 0,-4 1-2 15,1 7 1-15,-4 4-5 16,2 3-21-16,0 4-4 16,7 5-11-16,0-2-4 15,8 1-92-15,4-1-86 16,-1 2 121-16</inkml:trace>
  <inkml:trace contextRef="#ctx0" brushRef="#br0" timeOffset="42871.68">29387 4893 821 0,'33'-20'408'0,"-24"2"-200"16,-10-3 8-16,2 1-38 0,-8 1-56 15,-1 0-15-15,-1 5-27 16,-5 3-14-16,2 4-28 15,-7 7-16-15,0 5-22 16,2 4-3-16,-1 10-2 16,5 1-1-16,11 5 0 15,2-2 1-15,8-1 2 16,-1-4 2-16,10-6 3 16,0-2 3-16,-2-10-1 15,5-4-2-15,1-11-9 16,-1-6-8-16,7-10-7 15,-2 0 2-15,-4-2 9 16,1 1 6-16,-5 0 11 16,-4 2 4-16,-8 11 6 15,1 5 4-15,-6 6 11 0,0 6 6 16,-1 4-10-16,-4 3-4 16,4-5-13-16,-2 8-8 15,-6 20 5-15,-9 34 1 16,18-25 0-16,0-2-1 15,8-9-3-15,1-3 0 16,2-8 0-16,1-3-27 0,-1-6-109 16,2-3-83-1,0-5-256-15,2-4 286 0</inkml:trace>
  <inkml:trace contextRef="#ctx0" brushRef="#br0" timeOffset="43346.41">29731 4778 783 0,'6'4'401'0,"-2"12"-99"16,-1 4-60-16,-2 0-59 16,1-1-44-16,3-3-68 15,0-4-25-15,1-5-25 16,-1-3-12-16,-3-5-50 16,-2-3-35-16,3-5-74 15,-2-4-23-15,-4-3 35 16,-2-1 28-16,-6-3 67 0,3-3 25 15,1-3 14-15,0-1 6 16,3 3 38-16,0 0 27 16,5 14 52-16,3-1 18 15,4 10 2-15,-1 2-14 16,7 0-42-16,2 7-18 16,3-5-33-16,4 5-11 15,0 0-6-15,0 1-1 16,-6 6 2-16,-2 1-1 15,-6 4-2-15,-3 2 0 0,-1-1-2 16,-5 0-1-16,3-3 1 16,0-2-1-16,-3-5 3 15,2-2 1-15,0-5 9 16,-2-2 5-16,0-3 16 16,0 0 1-16,0 0-16 15,0-3-11-15,5-17-31 16,22-27-21-16,-9 26-55 15,9 3-45-15,-1 5-178 16,-4 5 197-16</inkml:trace>
  <inkml:trace contextRef="#ctx0" brushRef="#br0" timeOffset="43674.18">30145 4889 970 0,'7'3'448'0,"1"-5"-212"0,3-3-42 16,5-8-83-16,-1-3-52 15,6-7-46-15,1-2-8 16,-4 3-1-16,1 1 4 16,-14 6 10-16,-5 0 14 0,-9 4 18 15,-8 4 5-15,-3 5 4 16,2 2-7-16,-2 7-14 15,4 3-6-15,4 10-16 16,4 4-8-16,7-1-9 16,4 1-2-16,7-5-2 15,3-4-1-15,8-4-36 16,3-6-37-16,5-2-111 16,6-5-82-16,5-6 167 15</inkml:trace>
  <inkml:trace contextRef="#ctx0" brushRef="#br0" timeOffset="43852.43">30563 4727 1005 0,'-6'-6'463'0,"-4"6"-190"0,0 2-42 16,-5 5-86-16,0 3-30 16,2 4-61-16,-1 1-21 15,10 3-22-15,-1-1-5 16,8-1-5-16,3-2-3 15,3-5-7-15,3-2-10 16,5-2-84-16,4-5-62 0,7-4 98 16</inkml:trace>
  <inkml:trace contextRef="#ctx0" brushRef="#br0" timeOffset="44055.3">30834 4571 1010 0,'-2'22'420'0,"-9"10"-253"16,1 1-24-16,-1 3-54 15,0 1-15-15,9-5-24 16,2 1-9-16,6-7-22 16,6-4-9-16,1-8-44 15,4-5-57-15,-2-8-164 16,2-3 161-16</inkml:trace>
  <inkml:trace contextRef="#ctx0" brushRef="#br0" timeOffset="44240.46">30680 4652 1032 0,'-8'-4'478'0,"4"4"-257"15,6 4-29-15,2 2-58 16,4 0-62-16,4 2-24 15,8-4-29-15,6 1-6 0,8-3-57 16,6-2-36-16,-3 2-118 16,-2-1-120-16,8 13 206 15</inkml:trace>
  <inkml:trace contextRef="#ctx0" brushRef="#br0" timeOffset="44922.33">30968 4859 843 0,'0'1'484'16,"11"-1"-84"-16,8 0-208 16,-3-3-44-16,5-7-87 15,6-2-22-15,-3-4-28 16,1-1-3-16,-7 0 2 0,-4 0 3 15,-11 3 7-15,-3 0 3 16,-6 3-5-16,-4 0-2 16,-6 3-9-16,-3 4-4 15,2 6-3-15,2 7-3 16,3 7-3-16,1 4-5 16,6 4 0-16,4-2 1 15,6 0 4-15,5-2 2 0,7-7 2 16,1-3 1-16,7-6-14 15,-1-3-18-15,3-4-29 16,3-2-13-16,1-5 6 16,1 2 19-16,-8-3 32 15,-4 0 15-15,-10 3 21 16,-4 3 17-16,-5 2 19 16,-1 1 5-16,-6 3 1 15,5-1-11-15,0 0-14 16,-11 6-5-16,-3-3-12 15,-21 39-5-15,35-33-8 16,1-2-5-16,6-6-2 16,1-1-8-16,6-5-19 15,1-5-13-15,5-9-38 16,2-4-7-16,1-3 6 16,1-2 15-16,-5-4 35 0,-3-5 16 15,-9 3 15-15,-1 3 7 16,-2 12 64-16,-1 12 7 15,-2 8 12-15,-2 8 5 16,-8 11-42-16,1 6 2 16,2 9-4-16,4 2-5 15,3 0-13-15,0-4-6 16,6-9-13-16,0-4-4 16,3-7-32-16,1-3-60 0,8-7 156 15,8-3-81-15</inkml:trace>
  <inkml:trace contextRef="#ctx0" brushRef="#br0" timeOffset="46078.78">32033 4789 271 0,'3'-7'254'0,"0"-2"102"16,1-1-26-16,4-25-41 16,-13 26-26-16,-7 4-67 15,-2-1-31-15,-4 2-49 16,-1 3-24-16,2 6-27 15,-1 5-16-15,5 6-29 0,-4 2-10 16,4 2-12-16,5-3-5 16,7 1-5-16,4-1-2 15,11-3 2-15,-2-2-4 16,10-6-29-16,6-3-11 16,5-8-24-16,5-3-6 15,-4-7 24-15,-1-1 13 16,-7 1 29-16,-3 1 14 0,-9 6 15 15,-4 2 5-15,-7 4 20 16,-3 2 0-16,-3 5-1 16,2-5-4-16,0 0-17 15,-7 14 0-15,-13 32 0 16,20-26 0-16,2-5 3 16,5-2 1-16,4-4 1 15,2-6-3-15,6-4-10 16,4-5-4-16,6-4-9 15,1-2-1-15,-3-1 4 16,0-3 4-16,-13 3 5 16,-3 0 4-16,-7 5 5 15,-4 2 5-15,2 6 10 16,-1 1-5-16,0-1-8 16,0 0-6-16,0 6-12 0,0 14 2 15,-2 36 4-15,-5-28 1 16,7 5 7-16,-2 3 3 15,1-1 6-15,-5-1 2 16,-1-2 1-16,-3 1 1 16,-4-6 2-16,6 3 2 15,-10-7 6-15,0-9 1 16,-6-5 1-16,-6-7-3 0,3-4-15 16,1-1-15-16,-1-8-41 15,3 0-36-15,1-6-65 16,6-5-47-16,11-1-132 15,7-2-275 1,19-8 394-16</inkml:trace>
  <inkml:trace contextRef="#ctx0" brushRef="#br0" timeOffset="46372.71">32694 4795 972 0,'0'-9'450'0,"-10"4"-220"15,-5 1-27-15,-6 2-82 0,-3 2-27 16,-3 7-21-16,1 3-13 16,3 8-22-16,4 2-10 15,7 1-18-15,6 0-5 16,7-1-2-16,7-1-2 15,4-3 0-15,1-2-6 16,6-6-38-16,0-5-21 0,4-7-75 16,3-5-68-16,0-7 136 15</inkml:trace>
  <inkml:trace contextRef="#ctx0" brushRef="#br0" timeOffset="46829.03">32921 4619 949 0,'-3'24'422'16,"1"5"-244"-16,-12 3-15 15,-1 2-35-15,-6 2-26 16,1-2-15-16,3 0-18 16,-1-3-15-16,7-7-27 15,-2-3-10-15,13-5-17 16,3-4-18-16,13-5-29 0,1 0-7 15,7-3-13-15,-9 2 7 16,-5-4 21-16,6 1 7 16,-9-2 17-16,12-4 11 15,-5 0 13 1,-5-3 7-16,2-1 11 0,-2-1 6 16,5-3 5-16,1-2-3 15,2-1-6-15,0-2-4 16,-5 2 12-16,-2 2 11 15,-11 2 18-15,-8 1 4 0,-5 3-18 16,-5 0-10-16,2 6-20 16,-1 5-8-16,6 3-4 15,4 5-4-15,2 4-5 16,5 1 0-16,1 1-1 16,1 0-2-16,2-3-7 15,1-1-33-15,0-7-96 16,3 0-70-16,7-6-218 15,7-4 263-15</inkml:trace>
  <inkml:trace contextRef="#ctx0" brushRef="#br0" timeOffset="47104.67">33236 4857 776 0,'4'-7'437'0,"-6"6"-38"0,-1 1-187 16,-4 2-41-16,6-2-45 15,0 0-38-15,0 0-11 16,-3 13-14-16,-1 2-7 16,-1 26-8-16,9-25-4 15,1-3-11-15,-1 1-6 16,-3-3-6-16,0-2-4 0,-4-4-1 16,1-1-1-16,-2-4-14 15,-3-1-13-15,-2-3-56 16,-4-2-33-16,0-2-64 15,-4 1-30-15,4 0-84 16,3 1-136-16,1-1 276 16</inkml:trace>
  <inkml:trace contextRef="#ctx0" brushRef="#br0" timeOffset="59224.08">8033 6111 461 0,'-41'-2'311'15,"33"0"25"-15,-4-2-56 16,4-2-63-16,3 3-30 15,1 2-41-15,4 1-12 16,-3-1-24-16,3 1-18 16,0-1-37-16,0 1-19 15,0 0-27-15,11 0-5 0,14 0-5 16,36 1-2-16,-18-3 2 16,2-2 1-16,-2 2 3 15,-6 1 2-15,-7-2-15 16,-7 0-19-16,-9 2-64 15,-5-2-29-15,-12 7-90 16,-4 2-76-16,-9 0 191 16</inkml:trace>
  <inkml:trace contextRef="#ctx0" brushRef="#br0" timeOffset="59442.95">8079 6175 372 0,'-18'9'263'0,"1"-2"35"16,6-3-11-16,3-1-59 15,3 0-33-15,5 0-48 16,5 0-18-16,-5-3-19 16,5 0-8-16,24 2-28 0,26-1-14 15,-25-6-24-15,0-4-10 16,-5 1-33-16,0 3-30 16,-9-1-99-16,-4 3-81 15,-6 3-329-15,-5 0 348 16</inkml:trace>
  <inkml:trace contextRef="#ctx0" brushRef="#br0" timeOffset="59804.85">8094 5965 771 0,'-7'-8'420'16,"3"2"-97"-16,4 2-115 15,0 2-7-15,0 2-50 16,0-1-19-16,0 0-37 16,-1 1-15-16,-1 0-34 15,1 0-19-15,0 0-16 16,-4 3-5-16,-15 7-3 16,-25 38-1-16,19-29-1 15,7 4 1-15,2 2-2 16,-1-2-2-16,6-4-4 0,0 4-4 15,9-2-3-15,2-1 0 16,10 4 1-16,7-3 3 16,4 0 7-16,7-5 1 15,-2-1 1-15,-4-3 2 16,4-5 2-16,0-1-28 16,1-3-105-16,1-1-91 15,-5-2 125-15</inkml:trace>
  <inkml:trace contextRef="#ctx0" brushRef="#br0" timeOffset="60154.55">8247 5906 1084 0,'8'6'456'0,"2"-4"-252"15,4 0-36-15,4-1-34 16,7 5-40-16,4 1-44 16,2 4-12-16,-1 0-13 15,-2 3-3-15,-5 2-7 16,-6-2-3-16,-3 3-3 16,1-2 0-16,-6 2 2 0,-6 2 3 15,-3 0 3-15,-9 1 2 16,-4 3-1-16,1 1 0 15,-3-1-4-15,2-1-1 16,-4-6-4-16,-5 0-2 16,1-7-2-16,-1 0-2 15,7-3-18-15,5-2-30 16,3-2-101-16,1-1-83 16,4 0 137-16</inkml:trace>
  <inkml:trace contextRef="#ctx0" brushRef="#br0" timeOffset="61254.94">9727 6021 562 0,'-30'-35'371'0,"12"29"100"16,0 4-201-16,6-1-31 16,4 0-29-16,2 1-81 15,6 2-33-15,8 4-47 16,6 4-18-16,12-2-16 15,6 2-2-15,8-4-4 16,7-4-2-16,1-1-2 16,-2 0-1-16,-8-2 0 15,-9 3 0-15,-10-2-11 16,-3-1-25-16,-13 1-39 16,-3-1-25-16,-7 3-46 15,6 0 15-15,0 0 36 16,-7 1 25-16,-5 0 57 0,-2 0 10 15,-30 2 20-15,35-1 11 16,-2 5 23-16,8 3 8 16,1 8 3-16,-4-1-3 15,4 6-8-15,-1 3-5 16,4 4-9-16,5 4-5 16,2-1-13-16,3-4-5 15,1-6-9-15,1-2-3 16,-3-7-1-16,0-2 0 0,-6-4 2 15,-1-3-9-15,-5-5-20 16,-11 0-4-16,-7 0-3 16,-4 0 10-16,-5-1 18 15,5 1 4-15,1-1 4 16,2-1 4-16,12 1 15 16,4 0 6-16,6 0-1 15,4 1-1-15,8-1-10 16,6 1-5-16,10 0-1 15,6 0-2-15,3 0-5 16,0-3-3-16,-4 1-4 16,-3 1-38-16,-6-1-153 15,2 2 132-15</inkml:trace>
  <inkml:trace contextRef="#ctx0" brushRef="#br0" timeOffset="61575.27">10418 5889 1066 0,'-6'-11'575'16,"-7"-1"-64"-16,-7 8-349 16,-2 2-16-16,-5 7-75 15,1 6-29-15,8 12-29 16,3 10-9-16,9 11-6 15,4 6-3-15,3 10 1 16,6 3 0-16,5-3 1 16,3-5 0-16,5-10 1 15,0-6 2-15,-2-9 1 16,-4-5-16-16,-10-11-81 16,0-1-58-16,-10-9-176 15,-3-4-202-15,-3-15 348 16</inkml:trace>
  <inkml:trace contextRef="#ctx0" brushRef="#br0" timeOffset="61705.3">10173 6211 945 0,'-18'-14'467'0,"13"9"-141"0,5 0-60 16,4 2-50-16,8 1-42 16,10-4-66-16,2 0-17 15,11-1-42-15,4-1-15 16,8 1-58-16,4 4-61 15,2-2-178-15,4 3 165 16</inkml:trace>
  <inkml:trace contextRef="#ctx0" brushRef="#br0" timeOffset="62127.56">11322 5961 1099 0,'-12'0'544'16,"1"-3"-238"-16,8 3-67 15,2 0-32-15,4 4-99 16,-3-4-32-16,0 0-37 0,19 0-7 16,35 1-10-16,-22-2-7 15,-1 2-6-15,-5 2-3 16,4 4-1-16,-5 5-1 16,-3 4 0-16,1 2 1 15,-9 6 1-15,-4-2 1 16,-2 4 0-16,-4-1 0 0,-3-2-3 15,5 0-1-15,-3-4-29 16,1-1-32-16,0-5-76 16,-1-5-56-16,-2-5-188 15,1-2 239-15</inkml:trace>
  <inkml:trace contextRef="#ctx0" brushRef="#br0" timeOffset="62295.28">11355 6157 678 0,'-1'-8'400'0,"3"8"92"16,3-2-257-16,8 0-33 15,8 2-23-15,1-3-83 16,1 0-34-16,0-1-29 16,0-2-21-16,0 2-135 0,2 4-96 15,-2 2 128-15</inkml:trace>
  <inkml:trace contextRef="#ctx0" brushRef="#br0" timeOffset="62459.52">11380 6256 927 0,'-6'2'427'16,"2"-2"-186"-16,4 3-34 0,7-1-34 16,3 0-37-16,12 0-46 15,0-2-21-15,3-3-38 16,2 1-10-16,1-2-73 15,5 0-50-15,7 2 61 16</inkml:trace>
  <inkml:trace contextRef="#ctx0" brushRef="#br0" timeOffset="63052.37">12743 6186 883 0,'0'-1'444'0,"0"0"-40"0,0 0-131 15,0 0-25 1,1-3-44-16,4-13-108 0,-2-27-30 16,-17 28-32-16,-3 1-10 15,-4 7-17-15,0 1-6 16,2 8-10-16,3 5-3 15,-1 9-4-15,0 4 1 16,4 6 1-16,4 3 0 16,9-1 4-16,6 0 1 0,4-10 0 15,2-4 3-15,3-8 1 16,2-5 3-16,5-4 5 16,1-4 2-16,-1-5 2 15,-1 1 2-15,-3 0 8 16,-3 2 5-16,-3 2 10 15,0 4 3-15,-3 3-1 16,1 1-4-16,-3 7-2 16,2 1-4-16,1 5-5 15,-5-2-6-15,3-1-10 16,3-1-3-16,0-6-71 16,1 0-58-16,5 0-164 15,-3-3 173-15</inkml:trace>
  <inkml:trace contextRef="#ctx0" brushRef="#br0" timeOffset="63714.01">13640 6203 1159 0,'4'-7'522'0,"0"-1"-263"15,25-30 4-15,-26 26-87 16,-3-1-42-16,-7-5-56 16,-4 4-18-16,-8 0-25 15,-1 2-11-15,-4 7-16 16,0 5-6-16,3 8-7 16,-2 3-3-16,9 9-6 15,2 1-1-15,9 5-1 0,3 2 2 16,7-3 2-1,3-3 2-15,4-6 5 0,9-4 1 16,6-9 4-16,-2-4 3 16,2-11 3-16,1-6-1 15,-6-8-10-15,-1-5-4 0,-1 1-3 16,-4-7 3 0,-3 5 12-16,-4-2 7 0,-4 3 8 15,-2 9 6-15,-5 6 6 16,-1 7 1-16,-5 5-3 15,0 4-5-15,0 8-8 16,1 5-6-16,1 12-1 16,2 5 0-16,3 3 3 15,5 4 0-15,6-4-4 16,0-5-2-16,8-4-6 16,-2-7-3-16,2-7-42 15,1 0-47-15,-5-9-151 16,6-2-140-16,-8-6 237 15</inkml:trace>
  <inkml:trace contextRef="#ctx0" brushRef="#br0" timeOffset="63868.07">13985 6116 709 0,'0'3'464'0,"-2"4"-2"16,3 5-191-16,2 3-16 15,3 1-94-15,4 1-48 16,-3-3-65-16,3-3-19 15,-1-5-36-15,-2-4-38 16,-1-2-110-16,0-3-78 16,-4-5-204-16,-2-2-92 15,-1 0 331-15</inkml:trace>
  <inkml:trace contextRef="#ctx0" brushRef="#br0" timeOffset="64175.63">13971 6049 720 0,'-7'-14'414'0,"11"5"-71"0,3 8-100 15,2 3-31-15,8 3-35 16,0 5-24-16,3-3-44 16,0 2-20-16,3 4-25 15,-2-4-7-15,0 4-13 16,-1 1-6-16,-5 1-14 16,-2 3-4-16,-5 4-5 15,-1 0-1-15,-4 1-2 16,0-2-1-16,-1-7 0 15,0-6 1-15,-2-4 8 16,-2-4 3-16,2-3 1 16,0 2-4-16,0 0-14 15,2-12-6-15,3-9-17 0,15-27-20 16,-6 33-48-16,1 1-42 16,1 5-124-16,-2 2-91 15,-1 12 215-15</inkml:trace>
  <inkml:trace contextRef="#ctx0" brushRef="#br0" timeOffset="64507">14410 6250 725 0,'11'5'398'0,"0"-3"-91"16,-1-3-2-16,1-5-90 15,-2-4-45-15,5-9-66 16,4-2-35-16,2-6-35 15,-1 0-7-15,-12 4-1 16,-2 3 4-16,-7 9 9 16,-4 4-2-16,-6 4-2 15,0 0-5-15,-7 6-9 16,4 3-2-16,5 8-13 16,5 6-5-16,1-1-6 15,6 5-3-15,2-2-2 16,0-1-2-16,13-3-1 0,1-4-1 15,11-7-37-15,7-2-34 16,4-6-109-16,4-5-79 16,1-5-212-16,1-2 297 15</inkml:trace>
  <inkml:trace contextRef="#ctx0" brushRef="#br0" timeOffset="64813.51">14885 6152 552 0,'0'-11'357'15,"-13"2"21"-15,-3 2-61 16,-11 2-59-16,3 4-23 15,2 6-47-15,3 1-23 0,8 6-60 16,1 4-27-16,7-1-49 16,2 0-14-16,5 2-13 15,5-4-3-15,4-2-4 16,3-2 0-16,7-4 1 16,0-2 1-16,6-2 1 15,1-1 2-15,-9-2 0 16,1 0 0-16,-7-3 0 15,-4 1-1-15,1 1-1 16,-6 0 1-16,-5 1 2 16,-4-1 3-16,2 2 2 15,0 0 1-15,-1 0-2 16,1 0-1-16,0 0-4 16,0 0-2-16,0 1-2 15,0 0-3-15,0 0-49 0,1 0-52 16,0 0-178-16,0 0 176 15</inkml:trace>
  <inkml:trace contextRef="#ctx0" brushRef="#br0" timeOffset="65106.35">15097 5914 1060 0,'-10'19'489'0,"5"2"-153"16,1 7-115-16,-3 6-52 15,2 6-55-15,5 4-93 16,1-4-11-16,10-2-6 15,3-6-4-15,8-11-8 16,1-3-9-16,0-14-114 16,-1-4-88-16,-3-7 132 0</inkml:trace>
  <inkml:trace contextRef="#ctx0" brushRef="#br0" timeOffset="65282.38">14999 6034 1232 0,'-10'0'518'16,"9"0"-291"-16,6 4-37 16,6 2-31-16,0-3-51 0,10 1-59 15,1-5-14-15,7 1-15 16,6 0-6-16,-5 0-89 16,1 1-97-16,-4 3 110 15</inkml:trace>
  <inkml:trace contextRef="#ctx0" brushRef="#br0" timeOffset="65956.47">15319 6242 704 0,'22'5'478'16,"0"1"15"-16,3-6-288 15,-3-1 8-15,3-8-92 16,-3-3-29-16,-1-5-5 15,-3-3-14-15,-8-3-32 0,1 2-6 16,-11 2-5-16,-4 3-3 16,-2 6-11-16,-13 1-9 15,4 9-7-15,1 0-5 16,0 9-2-16,6 4 0 16,4 4 1-16,3 2 1 15,1 3 2-15,2-3 0 16,8 1-1-16,0-4 0 0,7-4-2 15,10-2 0-15,3-8 0 16,9-2-1-16,3-8-20 16,-4 0-18-16,-3-8-13 15,-6 0 0-15,-11 0 28 16,-5 0 21-16,-13 2 26 16,-3 1 6-16,-8 3 3 15,-1 4 3-15,-3 5 8 16,-1 2 2-16,0 10-3 15,2 3-6-15,2 7-18 16,2 2-6-16,8-2-7 16,2-4-3-16,9-5-3 15,2-5-1-15,3-6 3 16,3-2 2-16,2-8-1 16,2-5-10-16,2-6-17 15,-1-4-5-15,0-6 1 0,1-1 11 16,-6 0 17-16,0-3 6 15,-7 0 4-15,0 4 11 16,-10 9 26-16,0 4 9 16,-1 16 14-16,-1 3-8 15,-2 13-19-15,-1 5-7 16,2 8-8-16,-1 2 3 16,7 3-2-16,7 3-5 0,6-9-13 15,2-2-6-15,7-7-51 16,3-6-52-16,2-4-126 15,8-2 139-15</inkml:trace>
  <inkml:trace contextRef="#ctx0" brushRef="#br0" timeOffset="66697.56">16627 6078 1500 0,'-7'-20'578'0,"1"11"-333"0,-1 1-79 15,-2 1-2-15,-4 0-39 16,-3 5-89-16,1 2-9 15,-1 6-3-15,1 4-4 16,4 6-16-16,-1 4-4 16,10 4-3-16,2 0-3 15,10-1-1-15,4 1-2 0,5-8-2 16,3-1-2-16,4-8-2 16,8-2-8-1,3-12-44-15,6-3-20 0,1-7-26 16,-4-5 3-16,-7 3 48 15,-7-1 24-15,-15 6 47 16,-6 2 14-16,-6 7 21 16,-8-3 16-16,0 8 11 15,0 3 2-15,-1 10-9 16,1 5-12-16,3 6-18 16,3-2-8-16,6-5-14 15,8 1-7-15,2-9-6 16,10-5-3-16,2-9-11 15,1-6-15-15,2-7-29 16,-11-3-8-16,0 3 8 16,-3 2 17-16,-9 4 35 0,4 6 8 15,-4 4 6-15,-4 4 7 16,-1 9 10-16,-2 5 7 16,-6 12 11-16,6 4 3 15,0 7 2-15,-3 2-2 16,14 4-3-16,-2-1-2 0,7-5 2 15,0 2-1 1,-5-9 1-16,-5-7 1 0,-5-4-1 16,-7-16 2-1,2 1 0-15,-13-3-4 0,-4-4-30 16,-5-8-37-16,6-10-103 16,4-1-55-16,2-6-108 15,7-2-60-15,10-6 232 16</inkml:trace>
  <inkml:trace contextRef="#ctx0" brushRef="#br0" timeOffset="66928.64">17336 6035 1660 0,'2'0'645'0,"-13"0"-465"0,-3-1-34 15,-2 5-23-15,0 1-55 16,3 7-48-16,3 4-6 16,4 4-7-16,6 0-4 15,9 0-2-15,3 1-1 16,9-2-5-16,1-3-1 16,1-8-10-16,1-5-28 15,-1-5-99-15,4-5-80 0,0-6 129 16</inkml:trace>
  <inkml:trace contextRef="#ctx0" brushRef="#br0" timeOffset="67138.09">17566 5838 1096 0,'-6'11'538'15,"4"3"-219"-15,-1 12-136 16,-2 3 7-16,-1 8-89 15,2 1-30-15,3 1-14 16,2-2-4-16,8-6-28 16,2-3-10-16,2-9-8 15,0-3-41-15,1-8-129 16,-1-3-105-16,3-5 151 0</inkml:trace>
  <inkml:trace contextRef="#ctx0" brushRef="#br0" timeOffset="67466.55">17666 6157 885 0,'12'-8'507'0,"4"1"-123"15,35-9-161-15,-28 10 1 0,5-1-105 16,0 0-25-16,-9-9-25 16,-2 2-15-16,-15-2-13 15,2 3-2-15,-4 1-2 16,-6 2-5-16,0 5-9 15,-10-1 0-15,-1 11-2 16,-2 0 1-16,2 9-2 16,0 2-3-16,4 3-4 15,2 3-4-15,6-1-3 16,1 1 0-16,5-3-7 16,6-3-3-16,1-4-99 15,0-4-79-15,3 2 112 16</inkml:trace>
  <inkml:trace contextRef="#ctx0" brushRef="#br0" timeOffset="67608.39">18195 6246 1624 0,'0'7'636'16,"-6"3"-460"-16,-3 0-56 15,-6-6-88-15,-3-2-112 16,3-2 37-16</inkml:trace>
  <inkml:trace contextRef="#ctx0" brushRef="#br0" timeOffset="68406.31">19441 6048 696 0,'-1'-12'380'0,"0"0"-82"15,-1 1-6-15,4 3-63 16,4 3-36-16,-3 6-56 15,1 7-22-15,-4 8-35 16,-1 4-5-16,5 14-16 16,-4-2-11-16,8 4-25 15,4 1-11-15,-1-7-13 16,11-4-22-16,2-10-114 16,-2-4-99-16,1-12 140 15</inkml:trace>
  <inkml:trace contextRef="#ctx0" brushRef="#br0" timeOffset="68606.8">19351 6111 1133 0,'6'3'513'0,"-1"-1"-294"16,11 4-77-16,3 0-5 15,7 0-80-15,3-2-11 16,12-1-15-16,-4-4-8 15,5 1-67-15,-2 0-56 16,-6-4-173-16,-1-2-121 16,-10-2 240-16</inkml:trace>
  <inkml:trace contextRef="#ctx0" brushRef="#br0" timeOffset="69086.53">19751 5996 706 0,'0'-8'415'15,"0"5"-97"-15,2 6-83 16,-1 2-35-16,-1-5-49 15,0 14-12-15,0 14-33 16,0 33-20-16,1-28-25 16,2-1-4-16,2-5-16 15,2-3-8-15,-1-9-14 16,-1-3-7-16,-2-8-6 16,0-2-7-16,-2-1-28 15,-1-1-15-15,0-1-17 16,0 0 0-16,0 0 23 15,0 0 11-15,4-2 13 16,4-4 5-16,3 1 8 0,32-8 2 16,-19 20 12-16,3-1 5 15,6 0 13-15,3-5 7 16,6-6 1-16,2-6-2 16,1-4-11-16,-6-4-6 15,-11-1-2-15,-8-2 1 16,-12 4 5-16,-7 0 6 15,-7 6 1-15,-4 10-3 16,-5-2-4-16,1 5-2 0,0 8 0 16,1-4 0-16,3 14-3 15,5 1-6-15,5 1-4 16,2 1-3-16,6-4-2 16,3-3-2-16,5-7-3 15,0 0-1-15,5-9-65 16,0-5-64-16,2-3-154 15,2 0-122-15,2 4 251 16</inkml:trace>
  <inkml:trace contextRef="#ctx0" brushRef="#br0" timeOffset="69369.03">20388 6135 941 0,'0'5'461'0,"5"7"-142"15,0 2-39-15,-2 1-29 16,3 1-49-16,-5-4-76 0,-1-2-33 15,4-6-55-15,-1-3-16 16,1-6-32-16,1-4-17 16,5-4-23-16,-3-3-8 15,4 0 11-15,1 3 13 16,-3 2 25-16,10 4 8 16,-3 4 14-16,-3 2 13 0,4 7 30 15,-6 3 15 1,1 6 23-16,0 5 4 15,-1 1-16-15,0 2-12 0,0-7-37 16,0-2-15-16,2-9-75 16,-1-1-68-16,6-4-107 15,4-4 129-15</inkml:trace>
  <inkml:trace contextRef="#ctx0" brushRef="#br0" timeOffset="70643.87">21525 5941 534 0,'-18'-6'383'16,"8"0"88"-16,1 1-167 15,2 2-49-15,2 2-44 16,1 1-70-16,1 0-25 16,3 0-44-16,0 0-18 0,0 0-24 15,12 0-8-15,14 2-12 16,33 2-6-16,-20-4-4 15,6 0 0-15,5-2 0 16,6 5 1 0,-5 0 1-16,-2 3 1 0,-20 2 1 15,-7-1 1-15,-12-2 0 16,-3 3 0-16,-3 4 1 16,-3-1 0-16,-1 12 1 15,0-1 0-15,0 4 1 16,2 4 0-16,0-3-1 15,4-2-1-15,-1-4-1 16,1-4-2-16,-2-6 0 16,-3-1-30-16,-1-5-103 15,2-3-92-15,-2-2 126 16</inkml:trace>
  <inkml:trace contextRef="#ctx0" brushRef="#br0" timeOffset="70834.22">21616 6102 878 0,'-17'-6'437'15,"13"9"-122"-15,2-2-100 16,5 2-40-16,-3-3-48 0,0 0-56 16,18 0-15-16,40 2-27 15,-22-2-9-15,6 2-10 16,0-2-40-16,-1 4-104 15,-10 0-78-15,-12 0 115 16</inkml:trace>
  <inkml:trace contextRef="#ctx0" brushRef="#br0" timeOffset="71025.98">21645 6234 998 0,'-7'1'472'0,"6"0"-207"15,2 1-19-15,8 1-87 16,2 0-33-16,11-1-41 16,3 2-23-16,11-4-27 0,1 0-11 15,-2 0-40-15,0-1-44 16,-12-2-143-16,-1 1-95 16,-6-3 178-16</inkml:trace>
  <inkml:trace contextRef="#ctx0" brushRef="#br0" timeOffset="71357.73">21688 5635 1072 0,'4'3'489'16,"4"6"-265"-16,4 10-51 15,1 3-1-15,-1 12-52 16,1 3-9-16,1 21-12 16,0 9-12-16,0 7-26 15,1 5-12-15,6-4-24 16,-3-10-7-16,4-7-7 16,-3-5-2-16,-5-15-1 15,-1 0-2-15,-7-11 0 16,0-4 2-16,-6-13-38 0,-2-8-42 15,2-2-143-15,-2-10-79 16,4-9 175-16</inkml:trace>
  <inkml:trace contextRef="#ctx0" brushRef="#br0" timeOffset="72119.02">22924 6198 809 0,'-1'-1'401'0,"0"0"-144"16,0 0-3-16,0 0-62 15,1 0-39-15,1-8-47 16,0-2-24-16,1-7-21 16,-2-23-4-16,-9 29-1 15,-2 2 0-15,0 10-17 16,6 0-11 0,1 1-20-16,-18 6-7 0,1 9-2 0,4 4 0 15,12 2 1-15,3-3 0 16,5 0 0-16,3-6 1 15,8-4 3-15,2-3 1 16,-2-6 5-16,4-1 0 16,-9-4 5-16,2-2 2 15,-1 0 12-15,-4 1 4 16,5 4 10-16,-2 2 0 0,-1 1-6 16,-1 5-2-16,-1 0-8 15,-3 1-3-15,-1 0-5 16,1 1-3-16,2-3-17 15,0 1-44-15,4-2-140 16,3 0-77-16,9-3 145 16</inkml:trace>
  <inkml:trace contextRef="#ctx0" brushRef="#br0" timeOffset="72543.7">23741 5988 1026 0,'4'2'470'0,"3"5"-231"15,-1 4-11-15,0 8-72 16,-5 4-25-16,-1 9-34 16,-1 2-24-16,1-2-41 15,5 2-13-15,3-8-15 16,1-4-3-16,3-8-57 16,-4-6-42-16,-2-5-136 15,-2-1-103-15,-7-3 212 16</inkml:trace>
  <inkml:trace contextRef="#ctx0" brushRef="#br0" timeOffset="72973.48">23635 6123 714 0,'-8'-7'378'16,"8"7"-99"-16,2 0-59 16,10 8-64-16,6-4-43 15,9 3-43-15,6-2-9 0,11-5-19 16,4 0-3-16,-4-1-6 15,-1-1-2-15,-14 1-6 16,-10 3-2-16,-6 5-7 16,-6 2-1-16,-7 5 1 15,7-1 0-15,-6 2-1 16,2-3-1-16,8-1-4 16,-2-3-2-16,4-6 2 15,5-1 2-15,-2-7 0 16,0-2-4-16,-1-7-12 15,-5-2-4-15,-5-1-2 16,-5-1 3-16,-9 2 11 16,-3 2 3-16,-6 3 6 15,1 4 2-15,1 4 9 16,-2 5 2-16,5 6-5 16,-2-1-5-16,5 5-15 15,6-2-8-15,2-2-41 16,4 2-44-16,8-1-146 0,-6 0-138 15,19 1 232-15</inkml:trace>
  <inkml:trace contextRef="#ctx0" brushRef="#br0" timeOffset="73485.14">24286 6043 1177 0,'9'0'523'0,"-5"6"-265"16,0 3-39-16,-4 10-69 15,-4 5-40-15,-2 7-45 16,2 7-20-16,4 3-24 16,3 0-6-16,7-1-8 15,5-1-3-15,-2-11-2 16,2-3 0-16,-2-12 1 15,-7-4-18-15,-4-8-76 16,0-2-39-16,-5-9-79 16,1-4-10-16,-7-8 29 15,-1-3 18-15,0-7 44 0,-3-5 18 16,4-6 38-16,0 0 23 16,-1 0 67-16,6 5 47 15,8 13 83-15,2 9 34 16,12 13 3-16,4 4-23 15,3 4-53-15,2 1-23 0,-3-3-11 16,-2 3-1 0,-7-2-10-16,-1 1-10 0,-5 9-19 15,-5-5-4-15,-8 2-2 16,-5 2-1-16,-9-5-6 16,-1 5-3-16,4-3-10 15,-1-3-2-15,8-2-17 16,-1-3-22-16,4-1-79 15,5-1-53-15,0-2-102 16,0 1-59-16,0 0-97 16,14-3 253-16</inkml:trace>
  <inkml:trace contextRef="#ctx0" brushRef="#br0" timeOffset="73753.07">24513 6137 504 0,'6'-2'365'0,"-3"-2"41"15,-1 5-78-15,-2-1-93 16,0 0-29-16,0 0-39 15,1 11-20-15,0-3-39 0,3 0-14 16,32 22-29-16,-16-28-10 16,5-7-21-16,1-3-11 15,-1-5-12-15,-2 1-8 16,-9-3-3-16,-3 2-1 16,-10 1 1-16,-3-2 6 15,-9 1 2-15,-1 1-1 16,-7 6-5-16,-2 4-3 15,1 3-8-15,-2 2-4 0,6 5-8 16,4-1-11-16,5 3-68 16,4 2-54-16,8-1-165 15,5-2-340-15,13-1 442 16</inkml:trace>
  <inkml:trace contextRef="#ctx0" brushRef="#br0" timeOffset="73994.84">24879 5875 1249 0,'4'2'545'0,"-2"6"-298"16,-3 5-23-16,-2 11-108 15,-2 7-19-15,0 6-35 0,4 3-13 16,3-4-23-16,7-2-8 15,3-6-12-15,-1-3-5 16,0-8-48-16,1-4-62 16,-1-8-194-16,1-5 190 15</inkml:trace>
  <inkml:trace contextRef="#ctx0" brushRef="#br0" timeOffset="74357.31">25054 6082 1164 0,'-12'1'551'0,"5"8"-216"16,3 0-72-16,-4-2-67 16,4 3-62-16,0-1-68 15,3 0-23-15,8 1-29 16,4-4-6-16,9 0-5 15,3-2-2-15,6-5-1 16,4-3 0-16,2-5-6 16,-2-1-2-16,-7-3-2 15,-4-1 1-15,-14-5 7 0,-6 0 3 16,-9 3 5 0,-7-2 0-16,-7 5-3 0,-2-4-3 15,-1 11-11-15,0 4-5 16,2 6-8-16,1 11-3 15,6 0-51-15,4 1-53 16,10 4-194-16,5 1 202 16</inkml:trace>
  <inkml:trace contextRef="#ctx0" brushRef="#br0" timeOffset="74759.27">25480 6210 1029 0,'15'2'539'16,"1"0"-217"-16,-1-7-56 16,1-4-68-16,0-3-98 15,-1-5-31-15,-2-3-38 16,-4 0-12-16,-9-4-11 16,-7-2-1-16,-6 4 3 15,-8-1 0-15,-3 5 3 16,2 9 0-16,1 5 0 15,2 6-3-15,7 12-3 16,0 2-2-16,5 8 1 16,7 7 0-16,-3 6-1 15,-4 4-1-15,6 3 2 0,-1-2 4 16,5-1 14-16,11-1 6 16,-7-5 5-16,-1-3 1 15,-4-9-4-15,-6-2 0 16,0-11 3-16,-4-2 0 15,1-8-20-15,-3-5-26 16,-5-6-89-16,3-8-45 16,3-10-135-16,-5-8 168 0</inkml:trace>
  <inkml:trace contextRef="#ctx0" brushRef="#br0" timeOffset="74927.45">25718 6064 1387 0,'17'13'604'0,"-5"4"-353"15,-2 1-26-15,-6 0-107 16,-3-2-48-16,-2-3-40 16,1-2-15-16,-3-7-94 15,1-2-75-15,-3-3-243 16,4 0 241-16</inkml:trace>
  <inkml:trace contextRef="#ctx0" brushRef="#br0" timeOffset="75081.27">25673 5918 972 0,'7'9'502'0,"4"0"-208"15,2 4-89-15,-1-8-72 16,5 4-143-16,-1-2-78 0,6 1-195 15,5 5 172-15</inkml:trace>
  <inkml:trace contextRef="#ctx0" brushRef="#br0" timeOffset="75571.61">26130 6022 791 0,'-4'-7'501'16,"-5"5"-45"-16,-5 0-163 15,-3-2-52-15,-1 5-79 16,-2 3-28-16,3 5-67 16,4 2-24-16,5 2-31 15,3 3-9-15,6-1-5 16,7 2-2-16,7-1-1 16,3 0 2-16,8 0 1 0,0-2 0 15,7-1 2-15,0-5-3 16,6-4-16-16,1-4-9 15,-1-5-16-15,-3-2-2 16,-14-6 20-16,-3 0 12 16,-15-2 24-16,-3 3 11 15,-4 0 23-15,-5 3 7 16,-5 0 3-16,-1 5 1 16,-1 5-13-16,-6 0-1 0,6 11 0 15,-3 0-4-15,7 5-8 16,5 0-6-16,6-4-12 15,2 1-3-15,7-6-3 16,0-1 2-16,6-2 2 16,0-2 2-16,1-2-1 15,0 0-1-15,-1-1-3 16,1 0-1-16,1 0-1 16,-3 1 0-16,-6 1-2 15,-4 2 0-15,-8 0-23 16,2-3-34-16,2 1-109 15,-1-2-84-15,1-1 148 16</inkml:trace>
  <inkml:trace contextRef="#ctx0" brushRef="#br0" timeOffset="75801.07">26531 5899 1141 0,'-11'18'545'15,"6"3"-210"-15,-1 3-62 16,-1 3-63-16,1 5-52 16,0-4-59-16,6 3-25 0,0 1-35 15,2-6-17-15,4-4-19 16,0-6-10-16,7-8-82 16,-1-1-64-16,3-4-148 15,-2-2-129-15,3 1 272 16</inkml:trace>
  <inkml:trace contextRef="#ctx0" brushRef="#br0" timeOffset="82939.59">27346 6020 555 0,'3'-7'313'0,"4"3"-45"0,-7-1-22 15,-3-2-55-15,5 2-15 16,-5 2-21-16,3 2-9 15,0 1-27-15,0 0-17 16,-1 0-39-16,0 0-16 16,-7 17-22-16,-9 29-7 15,15-24-9-15,1 0-3 0,8-3-4 16,4-2-2-16,8-3 0 16,0-6-1-16,2-7 0 15,-5-5 0-15,0-5-7 16,-5-6-5-16,-4-3-5 15,-1 2-2-15,-7-7 10 16,-5 5 5-16,-4-2 7 16,-5-3 2-16,1 7 0 15,-3 0 0-15,-1 7-1 16,0 3 1-16,1 3 0 16,7 1-1-16,3 2-5 15,5 3-4-15,2 0-6 16,0-3-1-16,0 0 1 15,10 1 2-15,19 3 1 0,30 6 1 16,-19-5 4-16,0-1 1 16,-2 2 2-1,5 3 1-15,-14-1 1 0,-3 2 1 16,-7-3 1-16,-6 2 1 16,-7 2 3-16,-4 5 0 15,-3-4 5-15,-3-1 5 16,2-1 5-16,-1-4 6 15,1-3 11-15,0 2 7 16,-1-6 7-16,2 0-1 0,0 0-14 16,0 0-11-16,0 0-19 15,1-6-7-15,3-12-7 16,15-31-4-16,-3 32-11 16,4 1-24-16,-2 4-72 15,3 2-55-15,-1 4-187 16,0 1 224-16</inkml:trace>
  <inkml:trace contextRef="#ctx0" brushRef="#br0" timeOffset="83672.8">27973 6049 535 0,'4'-3'342'16,"1"-5"-66"-16,3 3-18 15,-8-6-40-15,2-2-56 0,-2 0-20 16,-6-4-36-16,-3 1-13 16,1 3-13-16,-2 2-5 15,2 7-8-15,0 8-6 16,-5 6-21-16,5 8-13 16,-4 3-19-16,4 3-6 15,5 1-2-15,3-7 0 16,6-1 1-16,0-6 1 0,6-3 1 15,1-5 0-15,6-6 0 16,2-6-8-16,3-7-30 16,0-3-14-16,-2-4-16 15,0-2 6-15,-6-5 28 16,1 1 13-16,-7-6 14 16,0 0 3-16,-3 3 5 15,-1 6 11-15,-4 13 30 16,-2 6 10-16,-3 11 6 15,-5 7-3-15,-2 12-17 16,0 10-5-16,4 3 1 16,0 4-2-16,7-1-4 15,4-7-2-15,5-3-5 16,0-6-2-16,8-6-5 16,1-2-3-16,4-7-7 0,2 2-5 15,4-10-5-15,0-1-4 16,-4-7-19-16,3-2-5 15,-9-3 0-15,-6-2 2 16,-1 0 22-16,-10-2 6 16,0 3 7-16,-1-4 2 15,-11 1 5-15,-1 2 5 16,-3 7 9-16,-3 8 4 16,0 2 9-16,-2 5 0 0,2 5-8 15,-1 3-8-15,8 2-12 16,4 0-5-16,6-3-7 15,4-1-1-15,7 1-4 16,4-1-3-16,5-2-16 16,1-1-31-16,1-7-89 15,3 0-59-15,7-2-145 16,-3-2-73-16,5-4 268 16</inkml:trace>
  <inkml:trace contextRef="#ctx0" brushRef="#br0" timeOffset="83903.39">28545 6061 383 0,'4'-1'310'0,"-2"3"82"16,-1 6-93-16,-2 1-76 16,0-2-30-16,-1 1-35 15,-1-6-7-15,2-2-13 0,-1 5-8 16,1-6-29-16,0 0-16 16,0-1-30-1,0 1-10-15,0 0-17 0,0 0-8 16,-4-11-13-16,3 1-5 15,1-28-2-15,6 28-4 16,4-1-4-16,0 4-2 16,2 5-42-16,1-7-45 15,-1 7-116-15,4-5-89 0,4 0 185 16</inkml:trace>
  <inkml:trace contextRef="#ctx0" brushRef="#br0" timeOffset="84060.37">28790 6022 919 0,'0'8'460'0,"-4"0"-144"15,3 2-7-15,1 0-93 16,-3-4-38-16,2-1-85 16,0-2-33-16,-4-1-46 15,4-2-35-15,0 0-105 16,0-1-96-16,1 0 129 15</inkml:trace>
  <inkml:trace contextRef="#ctx0" brushRef="#br0" timeOffset="84256.4">28717 5859 1180 0,'5'2'506'16,"2"3"-310"-16,1-1 6 0,5 0-112 15,2 0-26-15,2-2-38 16,0-2-24-16,2 0-107 16,0 1-66-16,1 0-155 15,1 0-77-15,-9 0 256 16</inkml:trace>
  <inkml:trace contextRef="#ctx0" brushRef="#br0" timeOffset="84842.37">28911 5889 297 0,'2'2'241'16,"7"12"33"-16,10 28-1 15,-16-25 6-15,-3-3-2 16,0 1-13-16,0 1-40 16,-4-6-18-16,4-1-54 15,-2-2-30-15,1-1-54 16,2-2-24-16,1-1-25 16,-2-3-7-16,0 0-16 15,0-1-12-15,3 0-19 0,0-1-9 16,7 0-1-16,-2-12 6 15,28-21 17-15,-31 29 10 16,3 5 10-16,0 4 3 16,-3 4 6-16,2 1 5 15,-3 7 10-15,1-3 6 16,4 2 5-16,2-1 0 16,7-5-6-16,4-2-4 15,7-1-8-15,1-6-4 16,0-5-5-16,1 1-2 0,-2-6 0 15,-3 0 1-15,-5 0 4 16,-5 0 3-16,-6-2 7 16,-8 0 2-16,-5 0 0 15,-3 5-2-15,-4 7-6 16,5-2-5-16,1 10-3 16,-4 2 1-16,-2 6-2 15,1 9 1-15,-3 4 1 16,5 7-1-16,3 7 0 15,3 0-1-15,3 3 1 16,1-4 3-16,0 1 5 16,0 0 5-16,-2-6 9 15,-1-2 5-15,-5-12 20 16,-8-8 4-16,-9-2 7 0,-5-6-3 16,-8-6-16-16,2-1-8 15,-1-6-15-15,1-3-8 16,10 1-14-16,3-2-31 15,11-1-103-15,5-1-71 16,13-8 85-16,9-3 30 16</inkml:trace>
  <inkml:trace contextRef="#ctx0" brushRef="#br0" timeOffset="85058.04">29634 6169 1648 0,'4'-11'632'0,"-1"10"-461"16,1-3-19-16,-4 4-32 16,0-1-40-16,0 1-50 15,0 0-15-15,0 0-111 16,-1 0-83-16,0 0 108 15</inkml:trace>
  <inkml:trace contextRef="#ctx0" brushRef="#br0" timeOffset="99554.73">25431 7151 456 0,'0'0'254'0,"0"0"-37"15,0 0-30-15,0 0-44 16,0-1-18-16,0 0-27 16,0-1-16-16,0 1-27 15,4-11-12-15,-2-1-22 16,-5-30-5-16,-8 28-6 16,-1 3-2-16,-1 6-2 15,4 4 0-15,-8 6 6 0,-2 2 4 16,-1 6 4-1,-2 1 2-15,6 4-4 0,2 0-1 16,9 1-3-16,5-2-2 16,8 0-1-16,0-4-1 15,10-4 0-15,1-3-2 16,-1-6 1-16,3-3-1 16,-6-4-1-16,1-1 0 15,-1-1-1-15,0 0 0 16,1 4 1-16,-7 2-1 0,-3 2 3 15,1 2 2-15,-6 5 8 16,3-1 5-16,1 4 4 16,-2-1-1-16,4 1-6 15,-1 1-3-15,-1-2-8 16,1-1-3-16,-3-3-3 16,-2 2 0-16,1-4-57 15,-2-1-43-15,0 0-161 16,0 0 155-16</inkml:trace>
  <inkml:trace contextRef="#ctx0" brushRef="#br0" timeOffset="100585.13">25823 6920 221 0,'-5'3'193'16,"-2"0"22"-16,3-2-29 15,1 0-22-15,2-1-24 16,-2 0-10-16,2 0-13 16,0 0-1-16,0 0-9 15,0 0-6-15,0 0-22 16,0 0-12-16,0 0-21 16,0 0-8-16,0-1-12 15,1 0-4-15,2-5-7 16,3-11-3-16,43-29-5 15,-27 28-3-15,4 0-4 16,0-4 0-16,13 1-3 0,3 1 0 16,10 0 0-16,0 4-1 15,3 5 0-15,3 3 1 16,5 4 0-16,-2 2 0 16,6 6 0-16,-1 1 1 15,3 5 0-15,3 2 0 16,3 1 0-16,6 5 1 15,-12 4 0-15,-8 2 1 16,-4 2 0-16,-5 0 0 0,1-3 1 16,2-1 1-16,-14-2 3 15,-6-1 2-15,-9-3 0 16,-5-5 0-16,-7-6-1 16,-4 0 0-16,-6-5 4 15,-1 2-1-15,-4-2-16 16,1-1-13-16,0 0-60 15,0 0-58-15,-4-4-196 16,-2 3 213-16</inkml:trace>
  <inkml:trace contextRef="#ctx0" brushRef="#br0" timeOffset="101229.02">27119 6973 572 0,'-1'-1'348'16,"0"0"-57"-16,-1 0-59 15,1 0-27-15,0 0-55 16,0 0-24-16,0 0-44 0,0 0-16 16,1 0-22-16,0 1-9 15,14 3-19-15,10 6-6 16,33 15-5-16,-25-16-2 15,0-4 0-15,1-2 0 16,-7-10 2-16,-2-1 1 16,-7-3 2-16,-6-7-1 15,-1-2-5-15,1 1-2 16,-10-4-3-16,0 1-3 0,1 2-6 16,-12-3-6-16,6 8-16 15,1 4-14-15,-1 5-61 16,4 6-45-16,-6 7-144 15,4 5 180-15</inkml:trace>
  <inkml:trace contextRef="#ctx0" brushRef="#br0" timeOffset="101895.82">27593 6846 676 0,'0'-5'317'0,"3"5"-134"16,1 3-16-16,-4-3-31 15,0 1-20-15,11 24-21 16,10 29-18-16,-15-22-28 16,-3 1-11-16,-1-2-17 15,0 2-6-15,2-5-7 16,-2-4-2-16,0-6 2 16,-2-1 0-16,0-6 4 15,0-5 1-15,-1-6 0 16,0-3-2-16,1 2-7 0,0 0-5 15,1-15-7-15,8-27 0 16,-2 25-3-16,4 1 0 16,4 8-1-16,1 1-2 15,7 9 4-15,2 7 2 16,0 2 5-16,1 3 3 16,-6 0 12-16,-4 1 4 15,-6 2 11-15,-9-3 6 0,-11 0 5 16,-2-3 1-1,-10 0-4-15,0-3-6 0,0-2-15 16,0-4-12-16,2-4-55 16,5-2-44-16,4-3-192 15,3 0 184-15</inkml:trace>
  <inkml:trace contextRef="#ctx0" brushRef="#br0" timeOffset="102940.07">28217 6931 414 0,'-9'-5'238'16,"0"-1"-35"-16,3 0 10 0,1 2-48 15,2-6-22-15,3 2-35 16,0-2-16-16,6-4-22 16,1 1-7-16,10-6-21 15,5-1-11-15,9-4-17 16,7-2-8-16,3 2-7 15,6 2-1-15,10 3-4 16,5 2-1-16,9 7 1 16,2 6-1-16,5 6 2 15,-8 3 0-15,4 4 2 16,-1 1 1-16,-4 3 0 16,5 2 2-16,-4 2-1 15,2 3 1-15,-10 4 3 16,-6 1 4-16,-12 3 7 15,-3-3 3-15,-6-6 4 16,1 2-1-16,-7-9-4 0,-5 1-2 16,-8-3-4-16,-4-2-1 15,-4-4-1-15,-3-4-1 16,-3-1-7-16,-2-3-16 16,0 3-49-16,0 0-49 15,-1 0-295-15,1 0 275 16</inkml:trace>
  <inkml:trace contextRef="#ctx0" brushRef="#br0" timeOffset="103332.55">29406 6914 932 0,'0'0'433'15,"3"-2"-230"-15,-5 2-37 16,2 0-17-16,0 0-63 16,0 0-19-16,0 0-34 0,6 3-11 15,13 7-14-15,33 14-2 16,-23-15-3-16,0-3-1 15,-3-8 1-15,-3-1 0 16,-2-7 3-16,0 2 1 16,-6-6 4-16,-3-4 1 15,-2-4 1-15,-4-3 1 16,0-1-3-16,-1 1 0 16,-2-1-4-16,-1 2-2 15,0 3-7-15,-1 1-12 0,2 12-51 16,-2 0-44-16,1 8-178 15,-2 3-205-15,-5 9 314 16</inkml:trace>
  <inkml:trace contextRef="#ctx0" brushRef="#br0" timeOffset="103843.47">30083 7046 653 0,'-4'-7'336'0,"3"-1"-88"15,1 0-13-15,0-4-24 16,0-25-33-16,-6 31-47 16,-6 0-25-16,-6 2-44 15,-4 1-12-15,-7 3-19 16,6 3-8-16,1 12-11 15,4 5-6-15,7 5-6 16,-3-1-1-16,12 3-2 16,3-3 0-16,12 0 3 15,8 1 1-15,12-6 1 16,3-4 0-16,8-7 0 16,1-3 1-16,-8-5-1 15,-3 0 2-15,-9-1-35 16,-8-1-36-16,-11-3-148 15,-6 0-219-15,-12 4 281 16</inkml:trace>
  <inkml:trace contextRef="#ctx0" brushRef="#br0" timeOffset="106265.42">30493 6912 361 0,'-34'23'266'15,"27"-26"-13"-15,7 3-24 16,-8 0-18-16,4-2-44 15,3 0-16-15,1-4-44 16,0-1-16-16,8 1-26 16,-3-8-9-16,10-4-18 15,7-4-8-15,6-5-13 16,10-1-7-16,1-2-8 16,3 1-2-16,10 0-1 15,4 3-1-15,6 2-4 16,6 4 1-16,2 5 0 15,-3 3 0-15,3 9 2 16,-3 1 0-16,-1 5 1 16,-1 4 0-16,-11 7 0 0,-1 5 1 15,-10 4 0-15,-1-2 1 16,4 5 1-16,-4-3 1 16,-6 0 0-16,-5 1 1 15,-3-3 0-15,-3-2 2 16,-5-2 1-16,-4-3 3 15,-6-5 0-15,-5-5 1 16,-2-3 4-16,-3 0 3 0,-1-2 0 16,-1 0-9-16,1 0-44 15,0 0-43-15,-1-4-168 16,-1-3 160-16</inkml:trace>
  <inkml:trace contextRef="#ctx0" brushRef="#br0" timeOffset="106687.26">31609 6842 993 0,'-1'0'413'0,"0"0"-257"0,0 0-12 16,0 1-55-16,-1 2-27 16,2 0-30-16,3 0-15 15,10-1-10-15,8 1-2 16,28 27-1-16,-25-27 0 16,-5-3 2-16,4 0 0 15,-6-3 2-15,-3-6 1 16,2-1 1-16,-6-4 2 0,-1-2-1 15,0-1 2-15,-1 0-3 16,2 0 0-16,-4 4-1 16,-2 1-1-1,-7 2-2-15,3 4-2 0,-5 0-74 16,-4 2-84-16,5 3 98 16</inkml:trace>
  <inkml:trace contextRef="#ctx0" brushRef="#br0" timeOffset="107336.77">32104 7081 585 0,'0'-1'308'0,"0"-1"-76"15,-1 1 6-15,0 0-61 16,0 0-28-16,-1 0-49 15,-2-12-16-15,-2 0-23 16,-22-31-9-16,13 35-20 16,-5-2-8-16,3 13-13 15,1 7-3-15,-3 0-7 16,7 7-1-16,-3 0-5 16,5-1 0-16,10 5 2 15,2-5 1-15,10-2 2 16,0-3 0-16,8-3 0 15,2-3-1-15,0-5 1 16,0-2 1-16,-1-6 1 16,0-1 0-16,-2-6 1 15,1-3 1-15,-1-2 1 0,-1-3 1 16,-1-3 2-16,-2-2-1 16,-4 10 6-16,-4 1 8 15,-5 16 13-15,-2 2 0 16,-7 10-3-16,-3 5-10 15,-4 7-12-15,-2 6-1 16,3 1-1-16,3 2-2 16,5-3-3-16,4-2-1 15,1-3-1-15,4-1 0 0,1-3-3 16,2-2-28-16,2-4-75 16,0-3-56-16,1-3-184 15,-1-4 216-15</inkml:trace>
  <inkml:trace contextRef="#ctx0" brushRef="#br0" timeOffset="121227.27">4776 8122 759 0,'-14'3'345'0,"-27"6"-128"15,31-10-25-15,6 1 0 16,2 0-38-16,2 0-64 15,0 0-25-15,0 0-25 16,4 0-2-16,25 2-2 16,46 1-3-16,-21-6-12 15,1-2-5-15,0-4-5 0,-6 0-3 16,0-1-1-16,-1 4-1 16,-7 2 1-16,0 1-1 15,-11 2 1-15,-6 0 1 16,-8-1-1-16,-6 2 2 15,-5 0-9-15,-5 1-28 16,-8 2-104-16,-3 1-78 16,-6 4 122-16</inkml:trace>
  <inkml:trace contextRef="#ctx0" brushRef="#br0" timeOffset="121540.38">4872 8288 708 0,'-18'0'393'16,"5"3"-118"-16,3-3-25 15,4 0-12-15,3 0-70 16,2-3-35-16,1 2-59 16,0 1-20-16,10 1-26 15,18 5-6-15,39 6-8 16,-26-10-5-16,1-3-3 15,3 1-2-15,0-2 0 0,1-4 0 16,-4 5-1 0,-7 0 1-16,-7 0-1 0,-4 2-3 15,-10-2-91-15,-3-3-82 16,-7 1 107-16</inkml:trace>
  <inkml:trace contextRef="#ctx0" brushRef="#br0" timeOffset="121939.12">4980 7899 1065 0,'-4'-5'467'15,"4"4"-272"-15,0-2-41 16,0 2-16-16,0 0-64 15,0 1-24-15,11 2-31 16,14 4-7-16,34 13-6 16,-22-6-1-16,-3-1-1 15,5 7 0-15,2 2-1 16,-3 0 0-16,2 9 1 16,-1-2 1-16,-4 4 1 15,-1 0 0-15,-9-1 1 16,-5-4 1-16,-7 5 5 15,-6-4 6-15,-8 1 9 0,-2 5 7 16,-12-6 5-16,-6 3 1 16,-10-6 3-16,-3-5 0 15,1 0-5-15,2-2-4 16,8 1-14-16,3-2-7 16,5-7-11-16,4 0-3 15,3-6-44-15,4-1-36 0,0-1-110 16,3-2-81-16,1 0 168 15</inkml:trace>
  <inkml:trace contextRef="#ctx0" brushRef="#br0" timeOffset="122547.57">5680 7754 871 0,'-3'-3'359'15,"3"1"-240"-15,4 3 0 16,-4-1 0-16,3 1-29 15,22 9-11-15,35 47-21 16,-24-24-2-16,1 1-2 16,2 0-3-16,-3 8-2 15,-7 2-1-15,-9 12 0 16,-8 5 2-16,-11 2 1 16,-4-3-4-16,-5-4-4 15,3 1-2-15,-7-6-4 16,-1 1 1-16,-14-7 0 15,-5-6-5-15,-1-3-5 16,-2-5-7-16,12-7-10 16,-1-4-4-16,8-7-30 0,4-5-31 15,6-6-82-15,3-2-61 16,3-2-176-16,0 1 232 16</inkml:trace>
  <inkml:trace contextRef="#ctx0" brushRef="#br0" timeOffset="124936.93">7446 8225 647 0,'0'4'362'16,"-2"1"-117"-16,2-3-24 15,0-2-22-15,0-1-63 16,0 0-21-16,0-1-23 16,0-1-5-16,8-15-17 15,15-32-12-15,-10 26-22 16,-3-3-7-16,-6 3-10 16,0 2-1-16,-12 5 2 15,2 3 0-15,-9 7-6 16,-1 2-3-16,-3 8-10 15,2 5-2-15,-6 7-3 16,2 5-2-16,0 2-6 16,6 2-1-16,15 2 4 15,3 0 3-15,13 1 9 0,-1-1 5 16,3-1 3-16,1 1 3 16,-2-8 5-16,2 2 6 15,-4 1 7-15,1-2 3 16,-4 8 1-16,3-1 0 15,-5-1 0-15,-5-2 2 16,-2-3 3-16,-9-2-1 0,-2-1-3 16,-1-5-5-16,0-2-9 15,4-4-5-15,-6-5-29 16,4 1-39-16,-12-5-111 16,7-2-92-16,2-4 152 15</inkml:trace>
  <inkml:trace contextRef="#ctx0" brushRef="#br0" timeOffset="125265.47">7732 8144 1159 0,'1'0'481'0,"-3"1"-252"16,-4 0-51-16,4-1-13 15,1 0-46-15,0 0-70 16,-4 16-23-16,-4 28-20 0,15-28-5 16,7-3-1-16,3-3 0 15,6-4 0-15,3-3 2 16,1-4 0-16,2-3 1 16,-4-11 0-16,-5 0 2 15,-9-3 4-15,-3-1 5 16,-8 1 11-16,0 1 4 15,-16 2 1-15,1-1 0 16,-8 7-6-16,-3 0-3 0,7 8-12 16,-3 3-9-16,10 8-40 15,3 1-45-15,10 2-125 16,9 0-97-16,11-1 185 16</inkml:trace>
  <inkml:trace contextRef="#ctx0" brushRef="#br0" timeOffset="125679.48">8274 8127 955 0,'4'-14'479'0,"-9"2"-164"16,-6 1-24-16,-6 1-115 15,-3 5-43-15,-5 4-59 16,0 3-17-16,3 9-17 0,1 4-7 15,7 6-18-15,5 0-8 16,7 2-7-16,3-5-3 16,6-3 0-16,2-4 1 15,2-5 2-15,1-1 0 16,5-5 0-16,0-3 0 16,-2-7 0-16,3-2 0 15,-5-3 3-15,-2 1 2 0,0 1 5 16,-5 3 14-16,-4 2 29 15,1 4 10-15,-3 3 9 16,0 1-8-16,0 0-27 16,0 0-12-16,0 0-16 15,0 1-6-15,4 10-6 16,2-1-6-16,34 27-52 16,-17-29-45-16,4-2-112 15,-1-4-79-15,2-3-212 16,2 0 315-16</inkml:trace>
  <inkml:trace contextRef="#ctx0" brushRef="#br0" timeOffset="126103.33">8637 8104 548 0,'-3'-12'396'0,"-2"2"56"16,-4 2-72-16,-5 0-78 0,-1 6-56 15,-3 2-79-15,3 4-31 16,-3 6-50-16,0 0-20 15,7 5-32-15,4 3-13 16,6 2-14-16,3-3-4 16,5-2-3-16,-2-3 0 15,10-5 0-15,0-4-2 0,2-5-1 16,0-5-3-16,1-9-8 16,2-3-15-1,-2-7-21-15,-2-1-1 0,-5-6 3 16,-2-1 17-16,-4-1 22 15,-1 2 6-15,-2 9 9 16,-1 5 3-16,-1 10 22 16,-2 3 11-16,-3 12 11 15,0 1 4-15,-3 18-11 16,2 6-6-16,1 12-7 16,3 3-3-16,5 0-4 15,4-4-4-15,5-8-8 16,-1-5-5-16,3-9-6 15,1-3-4-15,1-5-75 16,0 0-66-16,2-7-171 16,-3-4 183-16</inkml:trace>
  <inkml:trace contextRef="#ctx0" brushRef="#br0" timeOffset="126967.51">8659 8154 541 0,'-42'10'234'0,"27"-13"-97"16,0 3 23-16,1 0 30 16,1 1-3-16,4 4-18 15,-1 1-7-15,7 4-21 16,1 2-13-16,2 4-25 16,-2-2-8-16,5 2-20 15,-3-6-9-15,7-2-21 16,2-3-9-16,2-9-12 15,5-5-6-15,2-15-6 16,6-10-4-16,1-14-4 16,1-5 0-16,-1-8 2 15,-3 1 1-15,-6 4 3 16,-1 3 1-16,-9 11 4 16,-6 1 2-16,-3 9 2 0,-8 3 0 15,-3 11 16-15,-2 7 3 16,0 11 5-16,-1 6 0 15,2 18-18-15,-1 8-5 16,6 17-9-16,3 5-3 16,7 9-2-16,7 5 0 15,6 0 0-15,4-2 1 16,5-15 1-16,-2-6-1 16,3-13 0-16,-1-9-2 0,-6-10-1 15,-2-4-3-15,-6-7-8 16,-2 0-25-16,-2-4-66 15,-2-3-46-15,-2-8-134 16,-2 0-54-16,0-12 207 16</inkml:trace>
  <inkml:trace contextRef="#ctx0" brushRef="#br0" timeOffset="127719.66">9346 7937 1439 0,'-2'0'582'0,"3"0"-367"15,1-1-25-15,-2 0-58 16,0 0-47-16,0-1-67 15,1 1-6-15,10-2-120 16,-1 1-104-16,1 0 133 16</inkml:trace>
  <inkml:trace contextRef="#ctx0" brushRef="#br0" timeOffset="127887.04">9391 8110 898 0,'-2'3'477'0,"8"-2"-157"15,-1-1-62-15,-2 1-18 16,5-1-101-16,-4-3-44 16,4-1-60-16,-2-3-55 15,6-2 151-15,-4 2-106 16</inkml:trace>
  <inkml:trace contextRef="#ctx0" brushRef="#br0" timeOffset="130516.6">10825 8014 760 0,'30'-41'378'0,"-32"34"-65"15,1-1-61-15,0 2-15 16,-2 1-33-16,2 3-63 16,0 0-19-16,0 1-25 15,1 0-13-15,0 1-28 16,0 0-11-16,0 5-9 16,4 18-2-16,6 38-5 15,-2-25-4-15,-6 5-8 16,8-1-4-16,-1-6-6 15,0-4-1-15,4-10-2 16,-5-2 0-16,-1-8-2 16,-4-6-8-16,-3-3-58 0,-4-2-38 15,3 0-109 1,0 0-79-16,0 0-247 0,0-6 337 16</inkml:trace>
  <inkml:trace contextRef="#ctx0" brushRef="#br0" timeOffset="130867.52">10862 7960 834 0,'1'-11'460'0,"2"2"-142"15,6 6-73-15,-1-6-22 16,7 5-83-16,2-1-29 0,2 1-51 16,2 4-16-16,3 5-22 15,5 1-4-15,4 5-3 16,1 1-1-16,-2 4 1 15,-8 3 3-15,-10 6 13 16,-5 1 6-16,-11 3 13 16,-5-1 2-16,-9 0-7 15,-5 1-6-15,-3-4-15 16,-5 0-6-16,5-7-7 16,6-1-3-16,-4-10-4 15,10 2-4-15,2-9-22 16,-6-2-24-16,20 1-80 15,-6-5-53-15,8-4-136 16,13 1 189-16</inkml:trace>
  <inkml:trace contextRef="#ctx0" brushRef="#br0" timeOffset="131855.97">11372 8262 679 0,'0'38'402'0,"-5"-37"-111"16,2 2-13-16,1-3-24 16,1-1-64-16,0-1-26 15,0 1-50-15,0 0-22 16,-1-9-39-16,2-17-13 16,5-36-10-16,0 21-2 0,1-5-6 15,-1-2-2-15,5 3-6 16,1 1-1-1,-2 11-4-15,0 10 0 0,-5 6 2 16,5 6-1-16,3 11 3 16,0 10-1-1,-6-5 1-15,1 1 0 0,18 27-1 16,0 8 0-16,-4 12-2 16,-9-11-1-16,0 3-2 15,-2-3-2-15,3-2-2 16,-1-2 0-16,0-11-2 15,-1-2-20-15,0-11-83 16,-4-4-53-16,-3-7-150 16,-3-3-116-16,-4-4 273 15</inkml:trace>
  <inkml:trace contextRef="#ctx0" brushRef="#br0" timeOffset="132020.65">11431 8154 1190 0,'-2'0'525'15,"2"0"-270"-15,4 0-16 16,-4 0-80-16,0-1-41 0,1-1-58 16,11 0-20-16,8-2-24 15,27-7 1-15,-25 10-143 16,2 1 107-16,7 1-17 16</inkml:trace>
  <inkml:trace contextRef="#ctx0" brushRef="#br0" timeOffset="132613.46">12058 7919 602 0,'-2'-13'421'0,"1"6"3"15,-3-2-139 1,-5-1-14-16,-1 3-86 0,-6-1-37 15,-1 5-43-15,-3 1-15 16,-3 8-29-16,8 6-11 16,0 1-17-16,-12 16-7 15,6 22-9-15,5 1-4 16,15-2-6-16,1-2-2 16,12-7-3-16,-1-3-2 15,11-10 0-15,3-5-1 0,4-8-1 16,4-5-2-16,-2-6-3 15,3-4-12-15,-4-8-67 16,-4-3-54-16,-5-7-223 16,-2 0 226-16</inkml:trace>
  <inkml:trace contextRef="#ctx0" brushRef="#br0" timeOffset="133045.01">11966 8120 1922 0,'2'1'113'15,"2"1"-35"-15,7-1 80 16,6 2-46-16,5-3-57 0,4 0-15 16,6-2-22-16,-3-1-6 15,2 1-6-15,-2-2-2 16,-5 4-15-16,-4 0-30 15,-8 2-59-15,-4 0-18 16,-9-1-24-16,-3 1 14 16,-7 0 43-16,-1 0 20 15,-1 1 37-15,-1-1 18 16,3-1 14-16,0-1 10 0,0 0 22 16,2 0 12-16,4 0 30 15,-1 1 10-15,5 4 10 16,-2 3 8-16,2 7-2 15,-2 5-7-15,3 10-22 16,0 1-14-16,1 1-24 16,4 1-6-16,-2 0-12 15,3-6-5-15,0-5-7 16,0-1-3-16,0-9-18 16,1-3-40-16,-2-4-113 15,2-4-89-15,-1 2 150 16</inkml:trace>
  <inkml:trace contextRef="#ctx0" brushRef="#br0" timeOffset="141707.47">13287 8123 622 0,'-9'0'329'0,"-2"1"-47"15,0-1-31-15,-26 0-19 16,28 0-33-16,5-2-57 15,0 1-20-15,4 3-41 16,0-2-16-16,0 0-31 16,4 0-9-16,24 2-8 15,42 0-5-15,-23-5-4 16,-1-1-3-16,-10-2-2 16,4 4 1-16,-12 0-3 15,-4 3-1-15,1 1-56 16,-11-1-64-16,-3 5-427 15,-3-1 367-15</inkml:trace>
  <inkml:trace contextRef="#ctx0" brushRef="#br0" timeOffset="141921.34">13306 8247 1056 0,'-3'2'484'0,"3"0"-251"0,10-1-50 15,5 1-3-15,8-3-73 16,7-4-25-16,1 0-33 16,-1-1-11-16,-1 1-15 15,-1 1-7-15,3 3-10 16,-2 1-3-16,2 0-30 16,-6 1-48-16,-6-1-144 15,-5 0-133-15,-5-6 213 16</inkml:trace>
  <inkml:trace contextRef="#ctx0" brushRef="#br0" timeOffset="142235.1">13454 7929 1059 0,'2'-3'442'15,"6"7"-238"-15,-1 0-51 16,3 3-17-16,2 1-37 15,12 5-50-15,7 3-12 16,6 3-14-16,3-1-6 16,2 1-7-16,-3 0 0 15,-2 2-2-15,-3-2-1 0,-7 4 2 16,-6 0 1-16,-13 2 10 16,-6 3 5-16,-18-3 9 15,-3 0 3 1,-5-3-6-16,-3-3-2 0,6-5-8 15,0-4-5-15,3-3-9 16,3-3-16-16,7-4-83 16,4-1-74-16,11-4 99 15</inkml:trace>
  <inkml:trace contextRef="#ctx0" brushRef="#br0" timeOffset="142926.1">15124 7994 845 0,'-45'-32'441'16,"33"25"-183"-16,2 5-22 15,1-3-10-15,4 3-75 16,6-1-25 0,-1 2-42-16,0 1-19 0,0 0-35 15,0-1-13-15,6-1-12 0,22-2-1 16,34-2-2-16,-24 4-1 16,3 0 0-16,4 0 1 15,-2 5-1-15,-8-2 1 16,-8 11 1-16,-5 0-1 15,-13 3 1-15,-4 6 3 0,-5 2 7 16,0 6 2-16,-6 5 1 16,5 4-1-16,0-2-8 15,-6-1-1-15,15-5-4 16,-5-2-2-16,-2-9-2 16,7-7-20-16,-9-5-96 15,6-2-79-15,1-7 115 16</inkml:trace>
  <inkml:trace contextRef="#ctx0" brushRef="#br0" timeOffset="143136.03">15111 8135 1009 0,'-14'2'463'15,"11"-2"-112"-15,2 0-132 16,7 1-43-16,-6-1-30 15,0 0-94-15,21 3-16 16,36 1-19-16,-25-2-6 16,2-2-34-16,1 0-51 15,-5 2-161-15,-6 3-315 16,-17 1 357-16</inkml:trace>
  <inkml:trace contextRef="#ctx0" brushRef="#br0" timeOffset="143299.47">15092 8329 1119 0,'-5'5'470'0,"6"-5"-229"15,8 2-59-15,6-2-15 16,5-1-45-16,7-2-78 16,3 3-15-16,2-8-43 15,1 0-76-15,2 0 59 16</inkml:trace>
  <inkml:trace contextRef="#ctx0" brushRef="#br0" timeOffset="144850.9">16538 8123 390 0,'-2'0'308'0,"0"0"50"16,1 0-132-16,0 0 13 16,0 0-64-16,0-1-35 0,0 0-35 15,-5-7-11-15,-2-9-29 16,-18-27-9-16,16 30-5 15,-2 0-1-15,-2 12-7 32,7 1-5-32,0 0-15 0,-17 2-7 0,-7 11-9 15,-1 5-1-15,23 5 1 16,-2-2-1-16,8-1 3 16,10-2-1-16,-3-2-2 15,10-4-1-15,4-4-3 16,-2-2 0-16,5-4-1 15,-1-1 1-15,-7-6 0 16,1 0 0-16,-4-1 3 16,-1 0 0-16,-1 1 5 15,2 2 11-15,-1 4 17 16,-4 0 11-16,4 4 7 0,-7 2-5 16,2 2-16-16,4 2-8 15,-2 0-15-15,3 0-7 16,-1 0-41-16,3-2-50 15,5-1-147-15,4-2 116 16,9-5 37-16</inkml:trace>
  <inkml:trace contextRef="#ctx0" brushRef="#br0" timeOffset="145227.14">17431 7915 871 0,'-1'-23'376'16,"4"15"-126"-16,5 2-47 15,-3 8 16-15,3 6-23 16,-4 10-71-16,-3 7-19 16,-2 12-33-16,0 4-13 15,-1 2-28-15,3-3-12 16,8-6-16-16,-4-7-3 0,2-14-94 15,0-6-61-15,-4-7-163 16,2-2-195-16,1-4 337 16</inkml:trace>
  <inkml:trace contextRef="#ctx0" brushRef="#br0" timeOffset="145664.57">17312 8016 1015 0,'-4'-1'456'0,"8"2"-246"15,1-1-20-15,-5 0-87 16,13 0-40-16,16-1-35 16,42-4-9-16,-33 2-8 15,3-3-1-15,0 5-4 16,-1 1 0-16,-7 1-1 16,-5 4 1-16,-10 4 1 0,-6 2 3 15,-7 6 5 1,-4 3 3-16,-1-3 8 0,-2 2 3 15,2-7 0-15,0 1-1 16,3-6-8-16,5-3-5 16,0-2-4-16,3-2-3 15,1-6-2-15,0-4 0 16,-1-7-1-16,-3 0 0 16,-2-4 6-16,-4 1 3 0,-5 2 8 15,-7-1 4-15,-8 5 1 16,0 4 1-16,-2 5-2 15,1 5-4-15,3 7-7 16,0 2-10-16,2 7-13 16,6 0-7-16,5-3-43 15,6 3-54-15,11-5-162 16,3 1 172-16</inkml:trace>
  <inkml:trace contextRef="#ctx0" brushRef="#br0" timeOffset="146360.41">17920 7978 589 0,'5'-6'405'16,"-2"3"-18"-16,-4-1-99 15,-1 4-9-15,1 0-90 16,1 0-40-16,1 16-42 16,6 45-13-16,-4-13-27 15,-3 5-12-15,2 1-25 16,7-1-11-16,-2-11-11 15,3-5-3-15,0-11-3 16,-3-6-2-16,-1-9-28 0,-3-5-23 16,-2-2-55-1,3-4-36-15,-8-10-44 0,0-1-3 16,-2-13 4-16,-8-6 12 16,5-6-16-16,-2-11 21 15,0-1 57 1,6 1 45-16,4 7 144 0,3 11 43 15,4 11 57-15,0 4 8 16,3 7-13-16,1 4-16 16,11 5-28-16,6 4-11 0,2 1-19 15,0 3-7-15,-7-1-21 16,-8-1-11-16,-6 2-19 16,-5-1-7-16,-9 2-3 15,-5 4-2-15,-8 1-4 16,-2-2-6-16,-2-1-14 15,4-3-13-15,7-4-47 16,1-3-31-16,8-4-97 16,2-3-74-16,11-5 163 15</inkml:trace>
  <inkml:trace contextRef="#ctx0" brushRef="#br0" timeOffset="146638.74">18190 8062 793 0,'0'6'479'16,"-2"6"-14"-16,0 4-227 0,2 2 5 16,2-2-82-16,3-2-44 15,8-1-47-15,1-6-15 16,6-4-23-16,1-2-7 16,1-7-12-16,0-2-3 15,-8-4-2-15,-3-5-1 16,-7 1 5-16,-3-1 2 0,-8 0 7 15,-3 0 0-15,-9 2-3 16,0 4-6-16,1 8-15 16,2 2-18-16,1 6-64 15,2 5-41-15,6 4-141 16,2 3-345-16,5 1 417 16</inkml:trace>
  <inkml:trace contextRef="#ctx0" brushRef="#br0" timeOffset="146889.76">18421 7838 1345 0,'1'7'599'0,"0"2"-299"15,-2 4-147-15,0 5 10 16,2 14-80-16,-3 3-27 15,-2 5-27-15,0 3-7 16,4-4-14-16,2-3-5 16,6-9-5-16,3-4-18 15,0-6-97-15,2-4-72 16,-3-8-213-16,4-3 241 0</inkml:trace>
  <inkml:trace contextRef="#ctx0" brushRef="#br0" timeOffset="147233.23">18538 8089 1329 0,'-4'16'577'0,"1"1"-343"16,2-2 10-16,2-1-78 16,3-1-52-16,1-7-48 15,4-2-16-15,3-4-27 16,4-3-8-16,-1-7-8 15,-1-3-1-15,-4-3-1 16,-4-1 2-16,-7 0 4 16,-3-1-1-16,-7 2-1 15,-3-4-1-15,-4 9-3 16,-1 2-5-16,1 6-7 0,1 9-12 16,4 2-29-1,2 8-19-15,7 2-72 0,5 2-61 16,5 0-179-16,6-1-160 15,9-5 338-15</inkml:trace>
  <inkml:trace contextRef="#ctx0" brushRef="#br0" timeOffset="147505.41">18757 8164 589 0,'36'-2'388'16,"2"-1"-50"-16,-10-7-61 16,-7-1-29-16,-3-6-72 15,-4-1-34-15,-2-3-56 16,5 1-25-16,-16-1-31 15,-10 1-2-15,0 8-5 16,-5 3-4-16,3 9-5 16,2 6-4-16,-1 8-5 15,-6 5-1-15,10 10 0 16,1 5 1-16,1 7 7 16,4 4 5-16,1-2 17 15,9 0 12-15,5-7 27 16,0-4 5-16,1-2-5 15,-12-7-1-15,-1-6-19 16,-1 1-6-16,-12-12-2 0,8 3-10 16,-13-8-62-16,-1-1-46 15,5-11-146-15,-7-9-81 16,5-19 184-16</inkml:trace>
  <inkml:trace contextRef="#ctx0" brushRef="#br0" timeOffset="147703.26">19069 8041 1436 0,'-6'1'607'0,"12"14"-297"16,-1 1-105-16,-1 1-20 16,-2-3-64-16,-1-2-86 15,0-2-16-15,0-4-74 16,4-2-65-16,1-6-192 15,3-5-183-15,2-4 309 16</inkml:trace>
  <inkml:trace contextRef="#ctx0" brushRef="#br0" timeOffset="147850.34">19042 7929 895 0,'-7'-2'450'0,"11"4"-38"16,6 5-186-16,4-3-55 15,0-2-44-15,4 3-122 0,1-1-53 16,4 2-154-16,4 3-152 16,5 2 215-16</inkml:trace>
  <inkml:trace contextRef="#ctx0" brushRef="#br0" timeOffset="148367.31">19390 7976 896 0,'-8'-2'473'0,"-4"2"-120"16,-7 1-37-16,3 5-83 15,1 0-32-15,5 7-50 16,4 2-25-16,2 4-46 16,2 3-24-16,4-1-32 15,3 0-9-15,6-6-14 16,7-2-5-16,5-2-14 16,5-3-18-16,2-2-41 15,2-1-23-15,6-3-46 16,4-1-11-16,6-5-3 15,0-3 10-15,-8-5 47 16,-6-2 27-16,-12-4 49 16,-4 0 22-16,-14 0 36 15,-4 2 29-15,-7 3 53 16,-7 2 24-16,-3 4 16 0,-2 4-17 16,-2 3-42-16,2 1-21 15,0 7-29-15,2-2-4 16,1 8-10-16,4 2-3 15,6 0-8-15,4 1-6 16,3-5-5-16,4-2-5 16,8-6-4-16,3 0-1 15,1-4-1-15,3-3 1 0,-1-5 2 16,1 2 1-16,-3 0 4 16,-3 4 1-16,-5 3 4 15,-3 2 7-15,0 4 10 16,-2 0 2-16,2 2-1 15,-1 0-7-15,-1-1-13 16,3 2-13-16,-3-8-103 16,1-1-59-16,5-5-195 15,0-6 211-15</inkml:trace>
  <inkml:trace contextRef="#ctx0" brushRef="#br0" timeOffset="148572.71">19869 7850 1059 0,'10'29'631'0,"-7"0"47"15,0 11-481-15,4 4 10 16,-7 6-87-16,-2 0-44 16,2-5-42-16,0-4-14 15,5-14-16-15,9-6-34 16,-5-13-109-16,0-4-72 15,6-13 117-15</inkml:trace>
  <inkml:trace contextRef="#ctx0" brushRef="#br0" timeOffset="149373.03">20465 8044 1028 0,'-4'-6'479'16,"8"0"-200"-16,1 4 19 0,-5 2-29 15,0 1-52-15,-1-1-82 16,0 0-39-16,-3 12-63 15,-2 11-14-15,3 30-13 16,11-31-3-16,8-6-4 16,3-5-1-16,6-5-2 15,1-2 0-15,-3-8-5 16,-1-3-10-16,-8-6-20 16,-5-3-10-16,-8-1-16 15,-4-2 0-15,-11 1 15 16,-8-2 10-16,-3 5 23 15,-4 2 10-15,4 8 10 16,7 4 3-16,3 1 4 16,6 4 3-16,4 2 1 15,-6-4-3-15,7 0-11 16,4 0-3-16,5-2-9 16,-5 0 0-16,9 0 5 0,19-2-1 15,37-2 3-15,-24 2 0 16,4 2 3-16,0 2 3 15,-6 4 14-15,-4 3 7 16,-8 1 16-16,-5 4 5 16,-10 3 4-16,-4-1 0 15,-8 5 2-15,-5-1 0 16,3-2-5-16,0-5-3 16,1-6 3-16,0-3 5 15,-5-4 5-15,0-2-2 0,0-5-21 16,3 0-13-16,3-6-17 15,6-2-4-15,9-4-22 16,2-3-35-16,6-4-81 16,-1 0-56-16,1 2-166 15,1 7 225-15</inkml:trace>
  <inkml:trace contextRef="#ctx0" brushRef="#br0" timeOffset="150174.17">21261 8162 827 0,'10'-6'399'0,"-5"-6"-194"0,-1-5 14 16,-6-3-82-1,-4-5-29-15,-6 1-7 0,-2 2-6 16,-2 5-7-16,-1 5 3 15,1 10-11-15,1 2-8 16,0 11-24-16,-1 5-16 0,3 7-20 16,2 1-4-1,7 1-6-15,3-2 2 0,4-4 2 16,4-6 3-16,3-5 7 16,-1-3 4-16,7-5-1 15,-1-1-1-15,0-9-7 16,3-2-5-16,-1-10-8 15,0-5-9-15,2-7-3 16,0-5-1-16,-1 3 7 16,3 0 6-16,-10 6 5 15,-3 4 3-15,-3 5 7 16,-9 2 4-16,3 13 21 16,-4 4 3-16,-3 11-2 15,-1 13-2-15,-6 10-14 16,5 5-2-16,1 8 2 0,5-1 2 15,10-5 1-15,2-2 2 16,5-10-2 0,6-5-4-16,4-6-8 0,-2-5-6 15,3-7-14-15,0-4-26 16,-6-7-73-16,9-4-36 16,-2-6-69-16,-1-1-6 15,1 2 3-15,-5 1 17 16,-8 2 72-16,-5 1 34 0,-6 2 97 15,-2 2 46 1,-4 3 60-16,0-1 20 0,-1 1 22 16,0-3 2-16,1 1-3 15,1 1-5-15,0 0-38 16,-1 0-26-16,0 3-48 16,0 0-15-16,0 6-11 15,-2 2-3-15,-2 8-3 16,-2 5-2-16,4 1-3 15,4 2-2-15,1 0-1 16,2-3-3-16,4-2-5 16,2-2-3-16,9-6-28 15,2-1-34-15,1-7-112 16,5 0-82-16,3-7 162 16</inkml:trace>
  <inkml:trace contextRef="#ctx0" brushRef="#br0" timeOffset="150437.12">21787 8102 1291 0,'-2'11'557'15,"2"2"-310"-15,-1-2 22 16,4-2-44-16,0-1-47 16,-3-4-52-16,0-2-28 0,-8-2-31 15,5 0-17-15,0 0-29 16,3-2-7-16,0 1-8 15,0 0-3-15,0 0-2 16,-2 0-1-16,1-10-1 16,1-6-1-16,3-29-1 15,3 29 0-15,6 3-3 16,5-1-2-16,5 7-10 16,-5 0-22-16,4 2-76 15,-5 5-56-15,-4-1-147 16,4 5-106-16,-5 4 270 15</inkml:trace>
  <inkml:trace contextRef="#ctx0" brushRef="#br0" timeOffset="150631.14">22002 8062 1231 0,'-1'0'553'0,"0"1"-254"0,-3 15-13 15,-6 28-51-15,3-28-70 16,11 0-95-16,-1-4-34 16,3-6-60-16,2 0-55 15,-8-7-132-15,4-6-92 16,-1-6 177-16</inkml:trace>
  <inkml:trace contextRef="#ctx0" brushRef="#br0" timeOffset="150797.97">21969 7941 882 0,'0'1'480'16,"3"3"-104"-16,5 2-197 15,-2-1-28-15,3 0-100 16,2-3-63-16,3-1-160 16,4 3-297-16,3 1 304 15</inkml:trace>
  <inkml:trace contextRef="#ctx0" brushRef="#br0" timeOffset="151414.68">22166 8001 792 0,'-2'3'428'0,"-1"3"-45"0,0 4-69 16,-3 2-10-16,1 1-60 16,-1 5-106-16,0-4-45 15,2 0-65-15,3-3-14 16,2-2-12-16,2-2-1 15,0-4-2-15,0 0-2 0,0-2-1 16,-3-1-2-16,0 0-10 16,0-1-9-16,5-1-10 15,7-4 0-15,-2 0 12 16,28-26 10-16,-27 21 12 16,0-1 1-16,0 6 6 15,0 1 11-15,-1 6 19 16,1 8 8-16,0 2 5 15,0 2-8-15,5 1-18 16,-2-1-6-16,6-2-8 16,1-3-2-16,0-7-4 15,3-2-1-15,-6-7-2 16,1-1-2-16,-5-3-6 16,-4-3-2-16,-1 0 1 15,-6 1 2-15,-3 2 8 16,-2-1 4-16,-7 7 4 15,4 2 3-15,-5 3 3 16,4 6 1-16,1 9 2 0,-3 6 0 16,6 13 8-16,-2 3 3 15,1 9 10-15,2 6 2 16,5 0 1-16,-2-1 4 16,5 0 1-16,0-1 1 15,-2 1-1-15,6 1-3 0,-5-5-5 16,3-4-3-16,-6-9-6 15,-6-6-4-15,-5-9-3 16,-11-7-1-16,2-6-4 16,3-4-2-16,-7-7-42 15,5-3-39-15,-8-11-107 16,-4-4-74-16,7-1-116 16,4-1 211-16</inkml:trace>
  <inkml:trace contextRef="#ctx0" brushRef="#br0" timeOffset="151616.14">22835 8217 1746 0,'22'14'674'15,"-39"-11"-427"-15,18-2-128 16,2-5-36-16,-3 2-38 16,-1 1-174-16,0 0-111 15,0 0 140-15</inkml:trace>
  <inkml:trace contextRef="#ctx0" brushRef="#br0" timeOffset="162183.16">21044 9579 411 0,'-1'0'289'0,"-4"-1"-9"0,1 0-63 15,2 0-11-15,1 0-49 16,0 0-20-16,0 0-20 15,0 0-10-15,0-1-19 16,0 1-8-16,-1 1-5 16,1 0-4-16,-2 23-5 15,-5 30-4-15,8-21-14 16,-3 0-4-16,-1-1-9 16,6 3-6-16,-1 1-9 15,3-3-3-15,3-1-6 16,-2-3-1-16,2-5-2 15,-3-3 0-15,4-4-1 16,-6-2-1-16,0-5 1 16,4 0-1-16,-6-5-1 15,4 0-1-15,-1-3-4 16,-3-2-1-16,0-1-39 0,0 1-35 16,0 0-97-16,4-16-72 15,16-37-254-15,-6 22 315 16</inkml:trace>
  <inkml:trace contextRef="#ctx0" brushRef="#br0" timeOffset="163570.68">21033 9494 576 0,'-7'-6'360'15,"0"2"6"-15,-1 0-140 16,0-1 7-16,0 1-48 16,4 2-40-16,1 1-43 15,-2-1-13-15,4 1-29 0,0 0-12 16,0 1-20-16,1-1-9 16,0 1-8-16,0-1-2 15,5 0-2-15,6-1-1 16,5 0 0-16,35-4-2 15,-19 5-1-15,3-2 0 16,4-1-1-16,2 2-1 0,7-2 0 16,6 2 0-16,-1-2-1 15,0-1 1 1,1-1 0-16,2 0 0 0,10-2 0 16,6 3 0-16,7-2 0 15,0-2-1-15,-5 4 0 16,0-2 0-16,-5 2 1 15,2 4 0-15,16-6 0 16,0 2 0-16,1 3-1 16,0-7 0-16,-4 3 1 15,4 0-1-15,6 2 1 16,-6 0 0-16,-4 4-1 16,1-1 1-16,-1-4-1 15,10 10 1-15,3 2-1 16,-38-6 0-16,1 1 0 15,44 2 1-15,12-4 0 16,-13-3 0-16,-19 2 0 0,0 2-1 16,-6-1 1-16,-4 0 0 15,0 0 0-15,-2 0 1 16,-1 1-1-16,-2 0-1 16,-6 6 1-16,-3-3-1 15,-8-3 0-15,-2 2 1 16,4-4 0-16,2 1 0 0,7 6 0 15,2-5-1 1,-5 1 1-16,-5 0-1 0,-6-3 1 16,-1 3 0-16,1-2 0 15,2 0 2-15,1 0-2 16,-3 3 0-16,5-3 0 16,0 3-1-16,-3 1 0 15,-3-4 0-15,-4 0 1 16,-3-3-1-16,9-1 1 15,0 4-1-15,3 0 1 16,-2 0 0-16,-1 0 0 16,1 0 0-16,-9 0-1 15,-1 3 0-15,-4 0 0 16,-5 2 1-16,4 0 0 16,0 0 0-16,-4 1 0 15,2 2 0-15,-7-4 0 0,1 3-1 16,-2-2 1-16,-1-1 0 15,-1 0 0-15,-2-3 1 16,-2 0-1-16,-2 0 1 16,-3 1 0-16,-2-2 0 15,-3 0 2-15,-4-1 0 16,-3 0 2-16,1 1 4 16,-4 0 6-16,0 0 3 0,0 0 3 15,0 0 0-15,-1 0-2 16,1 0-1-16,0 0-3 15,0 0-4-15,0 0-7 16,-1 0-3-16,-1 0-2 16,1 0-1-16,-4 9 0 15,-7 14 0-15,-14 32 0 16,16-23-1-16,1 7 0 16,1-1-1-16,4 4 1 15,1-5 0-15,3-2 1 16,2-2-1-16,2 1 2 15,4 3-1-15,0 1 1 16,3 5 0-16,-1-4 0 16,-1-1 0-16,2-8 0 15,-2-4 0-15,-1-6-1 16,-4-4-15-16,-3-9-60 0,-2-6-37 16,-2-1-97-16,-7-5-60 15,-4-2-307-15,-6 1 375 16</inkml:trace>
  <inkml:trace contextRef="#ctx0" brushRef="#br0" timeOffset="164910.97">21037 10007 230 0,'-16'-7'192'0,"12"1"65"15,-2 2-17-15,2-1-24 16,4 2-27-16,0-1-35 16,3-1-7-16,-3 4-12 15,0 0-9-15,21-3-34 16,33-6-16-16,-21 7-23 16,2-3-9-16,4 4-11 15,4-1-3-15,6 1-11 16,-4 2-3-16,-2-2-4 0,-2 2-2 15,6-1-2 1,5-1-1-16,7 1 0 0,1-2 0 16,1 3-1-16,4 0 1 15,0 2 0-15,-2 2-1 16,-4 0 0-16,-3-1 0 16,6 3-2-16,4-2 0 15,10-1-1-15,4 1 0 0,-7-1 0 16,0-1 0-16,2 2 0 15,-2-2 0-15,11 2 0 16,7-3 0-16,-13 0-1 16,2 1 1-16,-3 0 0 15,-9 5 1-15,16-2 2 16,-3-1 0-16,0 0 3 16,-2-3 2-16,-3-1 1 15,-1-1-1-15,5-1 0 16,5 1-2-16,-12 0-2 15,-1 1 0-15,-8-3-2 16,-1 2 1-16,1-4-1 16,4 3 0-16,0-1-1 15,-2-1 0-15,-1 6 0 16,-1 0 1-16,-7-1 0 16,-3 4 1-16,-3-3 1 0,5 0 1 15,2 0 1-15,3 1-1 16,4-2 0-16,-7 1 1 15,-10-1-2-15,-4 0 0 16,-2-1 0-16,0 0-1 16,10 1 0-16,-1-1-1 15,-6 1 0-15,3 1-1 16,-4 0-1-16,4-1 2 0,-4 2-2 16,-4-1 0-16,-8-1-1 15,-2 1 0-15,3-2 0 16,-1-2 0-16,14 2 0 15,-4-1 0-15,1 1-1 16,0 0 1-16,0-2-1 16,3 2 1-16,-2 1 0 15,-6 1 0-15,-8 3 3 16,-7-3 1-16,-3 0 1 16,-5-2 2-16,8 1 1 15,0 0 1-15,-6 2 1 16,4 0-1-16,-4-1-1 15,-4 0 1-15,3 0 0 16,-1 0-1-16,-4-2-1 16,-1 0-2-16,-4 0-2 15,-2-1-11-15,-4 1-73 0,0-1-47 16,-1 0-103-16,0 0-60 16,0 0-111-16,0 0 243 15</inkml:trace>
  <inkml:trace contextRef="#ctx0" brushRef="#br0" timeOffset="165773.5">21608 9461 456 0,'-27'-37'265'16,"30"32"-8"-16,1 2-15 15,-1 3-7-15,-3 0-33 16,0 0-52-16,0 0-14 16,0 7-19-16,0 19-3 15,2 36-17-15,3-23-10 16,2-2-27-16,-1 1-16 0,1-6-16 16,-1-4-2-16,-1-2-2 15,-3-2 2-15,0-4-3 16,-2-2-3-16,-2-2-6 15,1-2-4-15,1-5-8 16,0 0-2-16,0-6-24 16,2 1-29-16,1-6-103 15,-3 0-88-15,0 1 150 16</inkml:trace>
  <inkml:trace contextRef="#ctx0" brushRef="#br0" timeOffset="166260.47">22319 9395 950 0,'1'-2'443'0,"4"5"-202"15,-1 7 9-15,-2 10-47 16,-1 6-37-16,-1 2-43 31,0-14-15-31,0 0-32 0,0 45-15 0,0 2-19 16,2 0-10-16,-2-26-11 15,0-2-3-15,1-6-6 16,-1-3-1-16,1-6-4 0,4-4-4 16,0-7-36-16,-2 0-43 15,6-9-117-15,-2-5-93 16,5-9 174-16</inkml:trace>
  <inkml:trace contextRef="#ctx0" brushRef="#br0" timeOffset="166795.34">22901 9358 766 0,'8'-8'368'0,"-10"2"-161"15,2 3 11-15,0-3-55 0,1 6-24 16,-1 0-9-16,0 0-7 16,-1 0-7-16,1 0-5 15,-1 23-9-15,-5 35-3 16,1-23-11-16,-5 6-7 16,6 2-21-16,6 3-10 0,3-2-16 15,2-4-6 1,-4-3-9-16,2-5-3 0,3-2-3 15,-7 0-2-15,3-4-3 16,3 1-2-16,-8-4-3 16,9 0-2-16,-6-7-53 15,2-5-57-15,7-9-144 16,-10-3-101-16,24-2 215 16</inkml:trace>
  <inkml:trace contextRef="#ctx0" brushRef="#br0" timeOffset="167301.24">23578 9394 390 0,'-1'-17'255'0,"1"-1"0"15,1 8-7-15,2 4-22 16,3 5-4-16,1 6-10 16,-1 6-7-16,-1 12-40 15,-3 4-25-15,-3 10-34 16,-2 1-12-16,1 7-24 15,-3 1-11-15,3-1-22 16,2 1-8-16,-1-6-12 16,0-5-3-16,0-6-4 0,-3-6-1 15,-1-5-3 1,1-1-2-16,2-8-27 0,2 0-36 16,0-5-81-16,3-1-56 15,5-5-172-15,4-6 231 16</inkml:trace>
  <inkml:trace contextRef="#ctx0" brushRef="#br0" timeOffset="167986.26">24297 9368 750 0,'0'-3'361'0,"1"2"-121"15,-1-3-17-15,0 4-21 16,0 0-28-16,0 0-41 15,0 4-11-15,4 24-26 16,1 34-13-16,-7-17-17 16,0 3-9-16,-4 2-12 15,2-2-6-15,0-3-12 16,2-5-4-16,0-6-7 16,2-3-2-16,1-5-5 15,-1-5-1-15,1-4-4 0,0 0-3 16,-1-8-52-16,1 1-49 15,2-9-154-15,-1-1-144 16,2 0 250-16</inkml:trace>
  <inkml:trace contextRef="#ctx0" brushRef="#br0" timeOffset="171600.34">21312 9252 256 0,'0'0'205'0,"0"0"36"15,0 3-13-15,0-1-48 16,0-1-24-16,0 0-23 16,0-1-11-16,0 0-20 15,0 0-8-15,0 0-15 16,0 0-6-16,0 0-11 16,0 0-6-16,0 0-12 15,0 0-6-15,0-1-10 16,3 0-4-16,1-2-7 15,1-1-3-15,4-2-3 16,-3 2-3-16,0-2-1 16,-5 5-1-16,2-1-2 15,0 0 0-15,-2 0 0 16,9-4 1-16,-6 1 1 0,2-1 1 16,3 0 1-1,-3-2 2-15,36-26 3 0,-35 24 1 16,4-1 2-16,0 1 0 15,4-3 1-15,2 3 0 16,-2 1-2-16,1 0 0 16,-2 1-1-16,3 2-1 0,3-4-1 15,-1 1-1-15,-2 0-2 16,1 0 0 0,-1 1-2-16,2-2 0 0,2-1-1 15,2-2-1-15,2 1 1 16,0 1 0-16,7-1-1 15,-1 2 0-15,0-2-2 16,-2 2 1-16,-9 1-1 16,0 3-1-16,-8-5 1 15,-2 3-1 1,1 1 1-16,10 0-1 0,3-7 0 16,2 3 0-16,-2-1-1 15,-3 1 1-15,3 2-1 16,2 3 1-16,-3 3-1 15,0-5 0-15,-2 2-1 16,0-2 1-16,3 2 0 16,1 3-1-16,2 3 1 15,-3-2-1-15,2-1 1 0,-3 0 0 16,-1-2 0-16,-4 2 0 16,-7 3-1-16,0-5 2 15,0 0-1-15,0 2 0 16,0-3 0-16,2 3-1 15,6 3 0-15,4 0 0 16,3 0 1-16,-1 2-1 16,-3-5 0-16,-1 0 2 0,0-3-1 15,1 1 1-15,3 4-1 16,-1 1 0-16,1 0 0 16,6 2 0-16,-2 0 1 15,2-4-1-15,-5 1 2 16,-3 0-1-16,-5 1 0 15,-2 0 1-15,4 3 0 16,-4-1-1-16,4-2 1 16,3 2 0-16,2 1 0 15,2-3 0-15,3 5 1 16,-1-3-1-16,-3 3 1 16,2-1-1-16,0-3 0 15,1 1 1-15,3 0 0 16,-1 3 1-16,-1 1 3 15,-2 0 1-15,-2 3 0 0,0-4 1 16,-4 2-1-16,-1-3 0 16,-3-2-1-16,-6 1 1 15,5 1-2-15,2-1 1 16,5 5-1-16,2-7 0 16,2 8 0-16,-1-1 0 15,-3-3 2-15,3 5-1 0,-3-6 2 16,-1 3-1-1,2 2 1-15,0 0 0 0,1 2-1 16,2-1 0-16,1-2-1 16,-2-1 0-16,-2 1-1 15,1 1 1-15,-9-1-2 16,3 4 1-16,-3 2 1 16,-1-2 0-16,8 5 1 15,2-1 0-15,4-1 0 16,0 0 1-16,0-1-1 15,-4 3 2-15,-1-3 0 16,1 4 0-16,-3-5 1 16,-2-3-1-16,-4-2 1 15,-2-1-2-15,-4-4-1 16,-2 3-2-16,-6-2 0 0,-1-4-1 16,-2 0-1-16,-1-1-5 15,0 0-34-15,0 0-26 16,0 0-66-16,0 0-38 15,0-1-91-15,-4-1-59 16,-3-1 199-16</inkml:trace>
  <inkml:trace contextRef="#ctx0" brushRef="#br0" timeOffset="172185.84">24087 9140 713 0,'-77'8'347'15,"67"-14"-88"-15,-1 0-37 16,7 2-9-16,-5 3-29 15,7 0-58-15,3 1-20 16,0 4-28-16,-1-4-10 0,0 0-16 16,0 0-4-16,17 7-14 15,33 17-6-15,-27-20-8 16,4-1-1-16,-5-3-1 16,-1-1-1-16,-2 0 4 15,-1-3 1-15,-2 0 6 16,-1-3 3-16,-3-8 2 15,-2-2 0-15,0-5-6 16,0-1-5-16,0 0-6 16,-2-1-3-16,-1-3-3 15,-2 1-2-15,1 2-3 16,-2 2-2-16,4 8-3 16,-7 0 0-16,3 7-19 15,-4 6-31-15,-5 3-95 16,-1 4-73-16,-5 8 129 15</inkml:trace>
  <inkml:trace contextRef="#ctx0" brushRef="#br0" timeOffset="173292.6">21476 9233 368 0,'0'5'207'0,"0"-5"-29"0,0 1-21 16,-2-2-30 0,2-1-13-16,0 1-12 0,0 0 5 15,0 0 10-15,7-4 1 16,7 3-7-16,29-37-10 15,-22 27-22-15,3-2-13 16,2-1-20-16,5-1-8 16,5 0-12-16,1 2-5 15,11 0-5-15,5 4-3 16,-6 0-7-16,-1 4-1 0,0 1-2 16,-3 4 0-16,9 0 0 15,-1-4 0-15,-1 4-1 16,1-2 0-16,2 0 0 15,0 3 0-15,-2-5 0 16,-8 2 0-16,-7 2 0 16,-1 0-1-16,-2 3 2 15,7 2 1-15,-1 1 1 16,0-2 1-16,-1 2 0 16,-3 0 1-16,1-2 2 15,-2 3 2-15,-4-1 7 16,-2-2 3-16,-7 5 4 15,-1-3 2-15,-6 2 0 16,-3 0-3-16,0-1-6 16,-7 1-3-16,7-2-7 0,-6 0-1 15,-4-4-3-15,7-1 0 16,-7 0-57-16,-1 0-50 16,0-3-164-16,0 2-232 15,0 0 324-15</inkml:trace>
  <inkml:trace contextRef="#ctx0" brushRef="#br0" timeOffset="173739.41">22690 9148 640 0,'0'0'371'16,"-3"0"-118"-16,3 0-32 16,0-1-20-16,0 1-63 15,0 0-17-15,0 0-21 16,2 0-15-16,14 2-31 16,31 9-10-16,-22-7-19 15,7 2-7-15,-2-3-7 16,-5-2 0-16,1 1 2 0,-7-1 4 15,-4-1 9 1,2-3 4-16,-8-3 3 0,3-3-1 16,-3-3 0-16,5 2 3 15,-9-4 10-15,1 2 5 16,-6-4 4-16,-3 0-4 16,7-1-15-16,-7 0-8 15,1 3-15-15,2 1-5 0,-8 5-7 16,9 2-8-16,-1 3-38 15,2 3-27-15,-2 0-65 16,0 0-36-16,0 0-85 16,0 0-71-16,2 4 214 15</inkml:trace>
  <inkml:trace contextRef="#ctx0" brushRef="#br0" timeOffset="174495.16">21519 9269 547 0,'-8'0'308'16,"1"-1"-105"-16,5-1-37 0,-1 4-19 15,3-2-58 1,0 0-17-16,0 0-9 0,5-1-4 16,21-1-10-16,31-4-4 15,-20 2-3-15,4 0-2 16,7-2-4-16,0-6-4 15,5 3-9 1,-2 2-3-16,-5-2-1 0,-3 2 3 0,-9 3 11 16,-2 0 7-16,-4 6 10 15,1 7 6-15,-5 3 3 16,-3 1 1-16,-6 0-11 16,-3-1-6-16,-8-5-15 15,2 0-7-15,-6-1-6 16,0-3-1-16,-2 5-43 15,-1-8-37-15,0 0-92 16,1-1-60-16,1-1-144 16,0 1 223-16</inkml:trace>
  <inkml:trace contextRef="#ctx0" brushRef="#br0" timeOffset="174950.96">21967 9309 764 0,'-5'-2'414'0,"1"-1"-155"16,4 1-51-16,0 1-21 0,0 0-66 16,0 0-18-16,11-1-16 15,9 0-15-15,30-1-28 16,-24 6-9-16,3-1-16 16,2 1-5-16,0-5-6 15,-5 0-2-15,-4-6-1 16,-4-1 1-16,-6 6 2 15,-1-4 4-15,-7 3 6 16,-3-5 2-16,-4-2 1 16,-2-1-1-16,-3-3-8 15,2 4-3-15,0-5-7 16,2 3-2-16,2 0-16 16,-2 2-26-16,1 5-85 15,0 1-86-15,2 4 129 0</inkml:trace>
  <inkml:trace contextRef="#ctx0" brushRef="#br0" timeOffset="175961.01">21374 10419 386 0,'28'33'271'0,"-25"-30"19"16,-3-1-13-16,0-1-47 16,-1-1-22-16,0 0-32 15,0 0-18-15,0-1-34 16,0 0-16-16,0 0-28 16,0 0-13-16,0 0-22 15,-1-2-8-15,-5-15-11 16,-14-30-6-16,16 24-10 15,-4-4-2-15,-1 0-3 16,4-2-1-16,0 2-1 16,2 1-1-16,4 7 0 15,-1-1-1-15,1 7 0 16,4 6-1-16,-1-1-3 16,-1 9-2-16,1-1-3 15,-3 0-1-15,0 1 1 16,0 0-5-16,0 0-50 15,0 0-37-15,0 0-103 0,0 1-62 16,0 8 168-16</inkml:trace>
  <inkml:trace contextRef="#ctx0" brushRef="#br0" timeOffset="176376.04">21159 10319 590 0,'-8'-1'299'0,"3"-1"-37"16,3 2-46-16,1-2-33 16,1 1-26-16,0 0-62 15,0 0-10-15,0-1-10 16,1-10-10-16,12-5-24 16,29-31-7-16,-29 27-4 15,3 1 3-15,-2-4 6 16,2 4 2-16,-1 4-3 15,-1 3-2-15,-1 4-4 16,-1 1-2-16,0 5-3 16,-5 1-2-16,1 2-2 15,3 4-2-15,-1 1 2 16,3 5 2-16,0-2 6 16,-2 1 4-16,4 5 6 0,-2-4 0 15,-1 3-4-15,-1-1-6 16,-2-5-13-16,1 1-4 15,-5-5-5-15,5-1-3 16,-7 1-16-16,3 1-36 16,2-4-108-16,-8 0-91 15,3-1 144-15</inkml:trace>
  <inkml:trace contextRef="#ctx0" brushRef="#br0" timeOffset="179675.23">21646 10876 631 0,'-1'-2'321'0,"0"1"-78"16,1 0-11-16,0 0-4 15,0 0-28-15,0 0-44 16,0 1-16-16,-1 0-37 15,0 8-17-15,-1 10-29 0,-4 27-12 16,4-26-18-16,1-3-6 16,-1-2-8-16,0 0-2 15,1-8-3-15,-2-1 0 16,3-4-3-16,0-4-2 16,0 2-4-16,0 0-4 15,1-6-4-15,6-14 0 16,20-31 0-16,-10 30 2 15,1 4 2-15,2 2 1 16,2 7 3-16,-1 1 0 0,2 8 2 16,-3 0 3-16,-4 8 10 15,-3 3 7-15,-8 1 13 16,-1 2 8-16,-4 3 4 16,0 0-2-16,0 1-8 15,0-2-8-15,2-6-12 16,1-4-5-16,-3-4-7 15,6-1-2-15,-3-4-4 16,-3 2-1-16,0 0-6 16,0-1-4-16,14-15-5 15,36-26 2-15,-37 27 4 16,-4 2 5-16,-4 4 7 16,0 2 1-16,-3 5 3 15,-4 2 2-15,4 2 8 0,-2-1 6 16,0 0 6-16,0 2 4 15,3 16-5-15,2 27-1 16,-5-27-7-16,0-2-5 16,1-4-6-16,1-1-4 15,0-5-13-15,5 1-34 16,5-7-92-16,2-2-56 16,4-8-169-16,2-4-147 15,4-4 333-15</inkml:trace>
  <inkml:trace contextRef="#ctx0" brushRef="#br0" timeOffset="180047.77">22168 10854 610 0,'-2'-4'418'0,"2"8"81"15,-2 4-138-15,-2 6-79 16,-2-1-33-16,-1 3-89 16,0 2-36-16,4-2-57 15,2 0-24-15,3-3-29 16,2-4-5-16,5-3-8 15,1-2-1-15,6-6-4 16,3-5-4-16,4-7-37 16,2-4-13-16,4-2-16 15,-3 0 1-15,-3 0 39 16,-3 4 15-16,-12 1 19 0,2 2 6 16,-6 7 9-1,-4 3 11-15,-4 6 18 0,0 7 7 16,-7 8 8-16,1 3-6 15,-2 3-14-15,0-1-8 16,10-3-18-16,2-2-6 16,4-6-14-16,6-3-33 15,2-8-89-15,7-1-62 0,1-7-174 16,1-4-133-16,10-1 319 16</inkml:trace>
  <inkml:trace contextRef="#ctx0" brushRef="#br0" timeOffset="180324.48">22567 10839 917 0,'-12'-7'485'0,"0"6"-92"16,-2 1-69-16,1 2-73 15,1 2-37-15,2 1-73 16,3-1-23-16,0 0-43 16,4 3-17-16,1 2-29 15,2-1-8-15,9 6-11 16,1-2-1-16,5 1-1 15,0-1-2-15,4 2 2 16,1 0 1-16,-2 1 1 16,1-1 1-16,-9-4 0 0,-1-3-3 15,-9 0 2-15,-3-2-1 16,-11 2-8-16,-2-1-12 16,-3-4-63-16,-1-2-43 15,8-5-109-15,4-5-70 16,13-8-310-16,10-6 388 15</inkml:trace>
  <inkml:trace contextRef="#ctx0" brushRef="#br0" timeOffset="180496.83">22792 10767 1110 0,'12'0'524'0,"-13"19"-167"15,-2 6-81-15,-5 9-70 16,-1 3-43-16,7-1-94 15,0-3-22-15,10-6-33 16,3-5-10-16,10-8-26 16,-3-7-46-16,-4-7-108 15,4-2-71-15,-12-10 142 16</inkml:trace>
  <inkml:trace contextRef="#ctx0" brushRef="#br0" timeOffset="180674.99">22711 10862 1122 0,'0'2'545'0,"1"0"-223"16,5 0-86-16,-6-2-22 15,10 1-88-15,16 3-45 16,32 5-43-16,-25-7-13 16,-8-2-66-16,6-2-60 15,-2 2-145-15,3 0 145 0</inkml:trace>
  <inkml:trace contextRef="#ctx0" brushRef="#br0" timeOffset="181582.13">23522 10697 972 0,'2'-5'439'16,"1"2"-191"-16,3 3-3 15,-6 0-25-15,0 0-37 16,4 16-54-16,7 38-24 16,-14-17-34-16,0 0-12 0,2-2-24 15,-4 0-10-15,4-6-12 16,0-2-3-16,0-5-3 15,1-4 0-15,-1-8-1 16,-1-5 1-16,-2-8-3 16,2-1-3-16,1 3-6 15,1 0-6-15,0-12-1 16,2-8 0-16,12-28 3 16,-4 29 2-16,10 6 1 15,2 3 1-15,0 5 4 16,3 6 1-16,1 2 2 15,1 4 3-15,-3 3 7 16,-5-1 4-16,-8 2 3 16,-2 1 2-16,-9 1 0 15,-3 2 0-15,-11 0-1 0,-4-1-1 16,-3-5-4-16,-2-1-2 16,4-6-3-16,1 1-2 15,6-3-2-15,3 1-1 16,6-1-2-16,1 0-2 15,3 1-1-15,-1 0-3 16,0 0-1-16,0 0 2 16,17 3-1-16,36 7 1 0,-20-10-1 15,5-3 1-15,0-6 1 16,1-5-1-16,-9-4 2 16,-2 2 2-16,-13-3 1 15,-6 4 2-15,-5-1 3 16,-4 1 2-16,-7 4 3 15,-5-1-1-15,-1 8 4 16,-1 2 5-16,2 6 6 16,3 6 3-16,-3 4-1 15,3 2-5-15,3 2-6 16,5 3-3-16,4 0-2 16,3-1-1-16,8 0-5 15,-1-4-1-15,5-4-10 16,-3-2-39-16,5-5-103 15,-4-2-71-15,16 2-162 0,14-4 225 16</inkml:trace>
  <inkml:trace contextRef="#ctx0" brushRef="#br0" timeOffset="183532.28">24778 10906 553 0,'34'6'290'0,"-31"-6"-74"15,3-1 1-15,-3-3-36 16,-3 3-23-16,0 0-37 16,0 0-18-16,-1 0-29 15,-1-7-7-15,-4-5-12 16,-20-27-2-16,6 29-9 16,-3-1-6-16,3 6-7 15,3 4-3-15,3 4-3 16,-2 7 0-16,2 5-1 15,2 5-2-15,2 2-1 16,4-1-1-16,6-1-2 16,3-3-3-16,6-2-4 15,3-6-2-15,1-3-5 16,2-5 0-16,3-6-3 16,1-4 0-16,2-4 0 0,-1 1 2 15,-4 2 0-15,-3 3 1 16,-4 5 2-16,0 3 1 15,-5 8 16-15,-1 2 6 16,3 6 10-16,0 2-1 16,3 2-13-16,6-2-9 15,-8-4-13-15,4-5-21 16,1-7-103-16,4-2-82 0,19-10 119 16</inkml:trace>
  <inkml:trace contextRef="#ctx0" brushRef="#br0" timeOffset="183959.27">25459 10798 838 0,'4'5'391'16,"-3"7"-146"-16,3 7-13 15,-1 3-13-15,-2 0-38 16,1 0-56-16,1-2-16 0,4 0-36 16,-3-2-14-16,2-7-24 15,-1-4-7-15,2-3-11 16,1-3-1-16,1-5 0 16,0-2-3-16,3-7-3 15,5-3-2-15,2-2-3 16,4 0-2-16,0-2-38 15,1-1-61-15,-1-1-234 16,2 2 215-16</inkml:trace>
  <inkml:trace contextRef="#ctx0" brushRef="#br0" timeOffset="184463.34">25784 10966 659 0,'11'9'386'0,"-4"-10"53"16,0-3-210-16,5-7-33 0,5-3-40 16,-2-9-86-16,5 0-24 15,-9-5-19-15,-4 3-4 16,-4 3 2-16,-9 2 6 16,-3 8 7-16,-3 4 3 15,0 5 2-15,2 2-2 0,-1 5-7 16,-1 4-4-16,-1 7-7 15,-3 3-3-15,8 5-7 16,2-1-3-16,9-3-8 16,7-2-2-16,4-5-5 15,6-2 0-15,2-3-2 16,-1-3-2-16,1-4-8 16,2-2-3-16,5-1-1 15,-4-1 3-15,-5 3 11 16,-4 1 6-16,-10 3 6 15,-2 2 3-15,-2 1 12 16,-2 0 9-16,-4-1 17 16,-2-2 7-16,1-3-1 15,-3-2-4-15,2-5-22 16,5-4-11-16,3-4-20 16,3-5-15-16,5-2-19 0,2 1-14 15,1 5-32-15,3-1-16 16,1 6-54-16,0 4-45 15,-1 2-142-15,0 6 211 16</inkml:trace>
  <inkml:trace contextRef="#ctx0" brushRef="#br0" timeOffset="184672.17">26266 10717 1210 0,'0'4'537'0,"-2"7"-284"16,-1 8-24-16,0 7-99 16,-1 6-39-16,4 2-49 15,3-3-14-15,6-2-15 16,2-5-7-16,3-6-19 16,2-4-31-16,-6-7-95 15,2-4-86-15,-6-9 134 16</inkml:trace>
  <inkml:trace contextRef="#ctx0" brushRef="#br0" timeOffset="184853.03">26183 10790 1016 0,'-5'-4'476'0,"4"11"-133"0,5 1-110 15,3 0-34-15,4-1-47 16,7-4-90-16,2-1-25 15,7-2-50-15,-8 0-46 32,-9 0-157-32,1 0-140 0,32 7 217 0</inkml:trace>
  <inkml:trace contextRef="#ctx0" brushRef="#br0" timeOffset="185166.61">26429 10908 1055 0,'1'5'474'0,"7"-3"-246"16,4-2-20-16,2-3-77 16,2-4-51-16,1-6-49 15,-2-2-10-15,-3-3-8 16,-2-2 1-16,-4 5 5 16,-3 3 5-16,-8 3 28 15,-3 4 9-15,-5 3 11 16,-4-1 0-16,2 6-22 15,5 4-8-15,1 8-9 16,6 2-1-16,-1 5 0 16,4 0-2-16,1-2-7 0,0-3-5 15,12-3-14-15,-6-1-12 16,7-5-77-16,4-1-48 16,1-7-142-16,4-5-106 15,2-6 244-15</inkml:trace>
  <inkml:trace contextRef="#ctx0" brushRef="#br0" timeOffset="185341.22">26675 10800 664 0,'2'-3'407'0,"2"5"-2"15,0 7-66-15,2 5-45 16,1 1-47-16,5 7-84 16,3-2-31-16,2-2-61 15,4 0-19-15,2-3-19 16,-3 0-13-16,-4-6-34 15,-6-1-44-15,-7-2-122 16,3-5-92-16,-4-5 159 16</inkml:trace>
  <inkml:trace contextRef="#ctx0" brushRef="#br0" timeOffset="185548.67">26836 10876 929 0,'7'-23'555'0,"-18"31"-58"15,-2 4-214-15,-6 0-17 16,-3 2-109-16,-1-2-45 16,2-3-73-16,7-1-30 15,7-1-87-15,2-2-62 16,6 0-159-16,6-2-212 16,5-3 334-16</inkml:trace>
  <inkml:trace contextRef="#ctx0" brushRef="#br0" timeOffset="186047.14">27407 10835 1065 0,'-2'-5'516'16,"0"2"-233"-16,4 6-36 0,-2-3 4 16,0 0-77-16,0 2-33 15,2 17-50-15,3 31-21 16,-3-26-29-16,1-4-12 15,5-5-16-15,3-3-6 16,-1-9-7-16,5-4-6 16,0-8-44-16,3-5-23 15,7-6-30-15,1 0-3 0,-2-2 36 16,-5 4 23 0,-7 6 32-16,-1 4 10 0,-6 8 25 15,-2 5 14-15,-2 5 27 16,-1 3 16-16,0 2 12 15,-1 2-1-15,1-1-8 16,3-2-13-16,3-3-22 16,2-1-9-16,1-7-13 15,0-2-3-15,3-2-10 16,0-6-9-16,2-3-73 16,2-3-55-16,4-4-157 15,1 0-101-15,7-2 241 16</inkml:trace>
  <inkml:trace contextRef="#ctx0" brushRef="#br0" timeOffset="186209.37">27898 10830 1033 0,'0'11'501'0,"0"4"-168"0,-3 0-10 16,-4-1-68-16,6 1-37 16,-1-6-84-16,1-1-40 15,1-5-62-15,1-1-31 16,4-4-83-16,-5 1-41 15,0 0-117-15,0 0-84 16,0-1 211-16</inkml:trace>
  <inkml:trace contextRef="#ctx0" brushRef="#br0" timeOffset="186358.26">27858 10678 1136 0,'-5'0'505'0,"7"7"-247"16,-2-3-19-16,3 3-74 15,3 3-48-15,-1-7-73 16,4 4-47-16,1-7-124 16,5 0-85-16,10-5 122 15</inkml:trace>
  <inkml:trace contextRef="#ctx0" brushRef="#br0" timeOffset="186567.07">28191 10639 1016 0,'1'26'494'0,"-8"6"-145"0,-5 3-79 16,-2 10-53-16,-1 4-58 15,6-2-89-15,3-4-25 16,6-10-33-16,8-7-9 16,8-10-23-16,2-7-27 15,4-9-72-15,-2-2-46 0,-5-10-149 16,-3-1-171-16,-8-5 318 15</inkml:trace>
  <inkml:trace contextRef="#ctx0" brushRef="#br0" timeOffset="186758.31">28067 10726 914 0,'-13'-7'479'16,"5"6"-149"-16,8 5-104 15,2-2-15-15,7 5-69 16,5 2-27-16,4 0-50 15,3-1-17-15,5-2-26 16,3-3-9-16,5-2-46 16,4-2-40-16,-2 1-111 15,-2 0-78-15,-6-4-308 16,0-1 362-16</inkml:trace>
  <inkml:trace contextRef="#ctx0" brushRef="#br0" timeOffset="187097.44">28435 10641 549 0,'0'-3'394'15,"-3"10"72"-15,-2 9-104 16,-1 5-77-16,-2 2-42 16,1 10-77-16,-1-2-25 15,6 5-37-15,4 2-12 16,-2-10-20-16,6-3-15 16,-4-9-26-16,-1-8-13 15,5-3-13-15,2-5-5 0,-1-3-9 16,4-3-6-16,-2 1-9 15,0-3 1-15,1 0 8 16,-5 1 5-16,4 0 10 16,0 2 2-16,-3 3 7 15,5 2 6-15,-5 4 15 16,-1 0 7-16,3 4 11 16,-4-1-4-16,2 2-12 15,-1 1-8-15,3 0-16 16,2 2-3-16,3 1-31 15,2 1-40-15,6-2-124 16,4-2-90-16,3-6 167 16</inkml:trace>
  <inkml:trace contextRef="#ctx0" brushRef="#br0" timeOffset="187895.11">29292 10861 891 0,'1'1'438'15,"1"5"-165"-15,2 4-57 16,-2 1 22-16,-1 1-66 15,0 3-35-15,-1-2-52 16,0 0-24-16,-2-1-31 0,2-4-9 16,-1-4-25-16,1-4-22 15,0-3-44-15,-1 2-22 16,0 0-56-16,1-6-24 16,1-12-29-16,4-31 3 15,-2 25 60-15,-1-2 42 16,2 2 75-16,-1 1 28 15,1 7 57-15,3 3 21 16,0 7 52-16,3 2 13 0,4 5 1 16,-2 0 0-16,4 3-22 15,8 5-12-15,2-2-23 16,0 6-8-16,0 3-14 16,-5-1-9-16,-8 6-19 15,-2-2-10-15,-8 0-14 16,-3-1-2-16,-5 0-4 15,-2-3-1-15,0-5-4 16,2-2-1-16,3-2-3 16,2-4 1-16,0-1-2 15,0-1-2-15,0 0-3 16,0 0-1-16,0-1-2 16,16-9 2-16,35-31 1 0,-30 29 1 15,-1 3 0-15,0 5 6 16,-7 7 9-16,-3 3 6 15,-6 7 10-15,-4 3-1 16,-1 4-6-16,-3 1-5 16,3 2-13-16,0-5-5 15,2-3-73-15,3-5-47 16,3-8-97-16,5-1-81 16,3-7 193-16</inkml:trace>
  <inkml:trace contextRef="#ctx0" brushRef="#br0" timeOffset="188357.11">29933 10896 668 0,'10'-7'462'15,"-1"-2"-2"-15,-5 1-150 16,1-2-11-16,-7-3-107 16,1 0-38-16,-9-2-60 15,-2 5-17-15,-3 3-18 16,-2 6-10-16,1 9-24 15,2 5-8-15,4 9-12 16,-5 3-4-16,12 1-1 16,-2-4 0-16,4-2 2 15,2-5 1-15,9-6 0 16,-4-2-2-16,8-11-1 0,4-4-6 16,-1-11-22-16,7-4-10 15,-1-7-6-15,4 1 2 16,-5-4 19-16,-2-2 10 15,-2 2 9-15,-5 5 3 16,-5 8 4-16,-5 7 13 16,-4 13 13-16,-2 3 2 15,-7 10 8-15,-1 10-2 0,-6 10 4 16,2 5 5-16,5 3 9 16,1-4 2-16,12-4-5 15,1-4-8-15,8-6-20 16,3-5-10-16,5-8-32 15,5-5-36-15,1-5-83 16,0-5-54-16,4-4-134 16,-2 0 92-16,-4 0 129 15</inkml:trace>
  <inkml:trace contextRef="#ctx0" brushRef="#br0" timeOffset="188718.92">30212 10945 1137 0,'0'0'512'0,"0"1"-254"0,0 4-20 16,0-4-71 0,0-1-47-16,5 3-54 0,17 1-12 15,25-11-24-15,-27-8-9 16,-4-2-10-16,-5 0-3 16,-5-1-1-16,0 2 1 15,-6-3-1-15,-3 2 1 16,-2 3-2-16,-6 3-1 15,-1 8 0-15,2 3 0 16,3 6 2-16,-3 4 4 16,-3 6 9-16,1 5 5 0,-2 1 6 15,4-1 3-15,6 1 4 16,4-2 3-16,5-1 1 16,4-1-2-16,10-6-12 15,0-4-7-15,8-3-24 16,-4-3-24-16,2-2-67 15,-3-2-50-15,-8-4-110 16,6 0-71-16,-7-2 205 16</inkml:trace>
  <inkml:trace contextRef="#ctx0" brushRef="#br0" timeOffset="189190.4">30491 10961 890 0,'-3'7'439'0,"1"-2"-106"0,0-2-80 16,2-1-16-16,0-2-54 16,13 6-88-16,3-5-30 15,35-15-41-15,-29-4-11 16,-4 0-5-16,-5 0 1 16,-11-2 0-16,-2 0-1 15,-9-4-4-15,0 1-1 16,-5 6-2-16,0 4 3 0,3 13 1 15,-2 2 1-15,2 15 4 16,-2 5 3-16,0 10 15 16,4 9 8-16,0 8 11 15,6 5 7-15,2-1-10 16,0-1 3-16,7-7 1 16,3-3-6-16,4 0 3 15,2-2-7-15,-4-7-6 16,-6-4-2-16,-5-12-1 15,-3-3 2-15,-13-11-2 16,-1-3-4-16,-7-8-9 16,1-5-14-16,0-12-36 15,3-4-24-15,6 1-42 16,1-1-14-16,8 10-41 0,6 3-22 16,8 10-101-16,8 5-95 15,17 3 239-15</inkml:trace>
  <inkml:trace contextRef="#ctx0" brushRef="#br0" timeOffset="189462.73">30957 10897 1174 0,'-8'-2'542'15,"14"2"-202"-15,0 0-177 16,5 1 14-16,5 2-61 16,-3-3-37-16,8 2-43 15,-2-2-15-15,3 0-31 16,-2 1-43-16,-4 1-131 15,-3-1-91-15,-9 2-190 16,-4 0 273-16</inkml:trace>
  <inkml:trace contextRef="#ctx0" brushRef="#br0" timeOffset="189611.17">30940 10996 783 0,'-11'9'445'0,"3"-2"-106"15,14 0-66 1,-2-2-12-16,8 0-69 0,8-1-36 15,4-2-62-15,8 2-27 16,2-3-35-16,-1-1-7 16,-6-1-102-16,-3-2-86 15,-5-3 102-15</inkml:trace>
  <inkml:trace contextRef="#ctx0" brushRef="#br0" timeOffset="190016.49">31406 10894 1149 0,'-9'-1'493'0,"6"7"-215"15,-1 3-116-15,-1 9-33 16,-1 4-14-16,1 6-41 15,-3-1-9-15,0-2-14 16,7-2-3-16,9-6-5 0,5-3-6 16,12-8-12-16,2-2-5 15,5-5-9-15,4-2-3 16,-2-5-2-16,-4-4 0 16,-12-6 7-16,-7-1 6 15,-16-5 9-15,-7-2 0 16,-15 2-4-16,-6 2-5 0,0 11-9 15,-1 4-3-15,11 9-7 16,3 3-5-16,10 7-8 16,4 3-5-16,4 3-91 15,4 0-63-15,0-6-154 16,11-2 184-16</inkml:trace>
  <inkml:trace contextRef="#ctx0" brushRef="#br0" timeOffset="202277.26">3643 10392 630 0,'-39'-38'312'0,"35"33"-60"15,3 2-29-15,-2 2-1 16,3 1-25-16,0 0-49 16,0 0-20-16,2 10-23 15,2 16-13-15,4 31-33 16,-5-26-11-16,-2-5-20 16,4 1-7-16,-1-6-6 0,-1-7 0 15,1-4-2-15,-3-3 0 16,-1-4 0-16,0-3-1 15,-1-7-7-15,1 6-1 16,0-4-6-16,3-21-2 16,14-31 0-16,-3 25-1 15,0-1 1-15,0 2 2 0,1 4 1 16,1 5 1-16,1 8 3 16,1 4 1-16,-1 6 11 15,1 5 5-15,-4 13 14 16,-3 2 6-16,-1 9 3 15,0 4-2-15,0-4-8 16,0 1-5-16,-2-7-11 16,0-4-5-16,-3-4-7 15,-3-3-2-15,4-5-68 16,-8-3-56-16,2-1-159 16,0 1-214-16,-1-1 320 15</inkml:trace>
  <inkml:trace contextRef="#ctx0" brushRef="#br0" timeOffset="202645.95">3930 10490 1093 0,'57'21'464'16,"-50"-21"-230"-16,2 0-23 15,3-8-25-15,9-3-41 16,-1-6-73-16,5-6-27 15,-2-3-27-15,-7-1-4 16,-2 1-3-16,-6 1 0 16,-5 4 2-16,-3 6 3 15,-6 2 4-15,-3 4 1 0,-7 4 1 16,0 0-1-16,-1 5-2 16,1 3 0-16,5 6-1 15,-2 0-1-15,8 12-2 16,4-2-1-16,1 8 2 15,3 1 0-15,0-7 1 16,1-2-2-16,3-3-4 16,4-3-2-16,3-2-6 15,2-3-2-15,3-6-83 16,1-2-71-16,10-9-491 16,0-3 426-16</inkml:trace>
  <inkml:trace contextRef="#ctx0" brushRef="#br0" timeOffset="202979.91">4295 10451 945 0,'4'4'458'16,"0"-3"-91"-16,4-1-127 16,4-4-25-16,5-2-35 15,8-7-82-15,-4-3-29 16,-3-6-34-16,0-3-10 15,-3 1-8-15,-3-2-3 0,-7 7-1 16,-6 10 4 0,0 1 5-16,-6-4 1 0,-8 8-4 15,0 0-4-15,-7 8-7 16,-3 6-5-16,4 5-3 16,3 5 0-16,11 4-4 15,1-2-1-15,12 0 2 16,3 2-1-16,11-9-2 15,-2-1 0-15,7-7-26 16,0-4-42-16,2-3-119 16,10-2-94-16,2-5 171 15</inkml:trace>
  <inkml:trace contextRef="#ctx0" brushRef="#br0" timeOffset="203371.14">4693 10319 983 0,'-16'-5'457'15,"-3"4"-187"-15,-2 2-18 16,1 10-46-16,3 4-27 16,5 5-47-16,5 1-23 15,7-1-43-15,-2-1-19 16,7-4-23-16,3-3-7 16,5-4-5-16,4-4-2 15,0-4-4-15,4-3-3 0,-1-9-5 16,0-3-7-16,3-11-29 15,-1-3-13-15,-4-6-3 16,-3-1 5-16,-7 4 28 16,-6-4 15-16,-4 8 9 15,-4 5 5-15,-1 8 13 16,-2 14 7-16,-2 7 12 16,0 7 7-16,-1 8 6 15,4 4 3-15,5 11 0 16,2 2-3-16,6 6-6 15,5-4-5-15,6-8-14 16,1-4-8-16,2-11-19 16,2-1-54-16,5-10-156 15,-1-5 470-15,0-6-259 16</inkml:trace>
  <inkml:trace contextRef="#ctx0" brushRef="#br0" timeOffset="203801.31">5650 10127 1175 0,'0'7'489'0,"4"0"-254"15,-1 4-19-15,1 14-5 16,-2 3-41-16,-1 15-71 0,-1 1-27 16,1 3-35-16,2-1-11 15,6-10-16-15,3-5-5 16,2-13-5-16,0-4-36 16,-5-9-103-16,0-2-68 15,-4-8-384-15,0-3 384 16</inkml:trace>
  <inkml:trace contextRef="#ctx0" brushRef="#br0" timeOffset="204216.66">5569 10300 1057 0,'-2'-5'442'16,"6"3"-234"-16,10 2-34 0,7-2-35 15,9 2-34-15,3-3-51 16,4-2-11-16,2 2-7 15,-2-3-4-15,3 6-13 16,-1 0-5-16,-6 3-5 16,-4 5 1-16,-14 0 0 15,-7 0 0-15,-4 4 2 16,-4-2-1-16,4 1 0 16,-1 0 0-16,6-4 3 15,1 0 2-15,0-4 6 16,0-2 0-16,2-4-4 0,-2-3-4 15,-2-7-7-15,7-2-3 16,-6 0 1 0,0-2 2-16,-8 5 10 0,-4 0 4 15,-12-1 6-15,-6 2 0 16,4 7-7-16,-8-4-2 16,7 8-8-16,0 2-2 15,-5 1-6-15,11 11-2 16,3-3-16-16,5 2-6 0,11 0-62 15,0-6-64-15,14 2-156 16,9 0 182-16</inkml:trace>
  <inkml:trace contextRef="#ctx0" brushRef="#br0" timeOffset="204744.89">7163 10175 978 0,'-1'0'481'0,"-1"0"-162"16,-2 0-92-16,0-1 1 15,-9-3-70-15,0 0-41 16,-37-8-52-16,31 9-11 16,1 5-20-16,-7-1-10 0,15 8-15 15,1 5-5-15,1-2-4 16,9 6 0-16,2 1-1 15,-1-3 1-15,15 6 2 16,-3-4 3-16,4-1 5 16,7-1 3-16,-6-3 13 15,2 4 4-15,-8-4 7 16,-5 0 1-16,-5-1 0 16,-3-6-1-16,-8 0 0 15,0-1-2-15,-9-5-9 16,1-2-7-16,1-7-30 15,0-2-29-15,4-3-85 16,-2-2-58-16,12-2-132 16,0-3-89-16,24-3 257 15</inkml:trace>
  <inkml:trace contextRef="#ctx0" brushRef="#br0" timeOffset="205138.81">7350 10014 1270 0,'9'13'565'16,"-3"9"-274"-16,7 6-17 16,-10 7-80-16,-2 0-44 15,-3 6-71-15,2-1-22 0,0-3-28 16,0-3-8-16,4-9-10 16,-2-7-2-16,0-2-4 15,2-5-1-15,-3-10-7 16,3-2-4-16,6-13-9 15,1-6-8-15,2-8-7 16,1-3 0-16,0 2 9 16,-5 1 9-16,5 13 11 15,-7 2 2-15,-2 7 7 16,2 5 4-16,-6-1 16 16,2 6 8-16,1 9 12 15,-4 1 3-15,0 4-9 16,1 5-6-16,-2-1-15 15,5-1-8-15,2-1-11 16,0-5-28-16,7-6-105 0,0-2-60 16,9-3-151-16,4-3-90 15,1-1 282-15</inkml:trace>
  <inkml:trace contextRef="#ctx0" brushRef="#br0" timeOffset="205794.51">7723 10220 1479 0,'-6'15'613'0,"-3"5"-362"16,0 1-7-16,1 2-68 15,2-3-49-15,7-4-78 16,6-2-17-16,5-6-15 16,4-4-4-16,5-3-6 15,1-4-2-15,4-7-5 16,-1-5-1-16,-2-3-17 15,-2 2-11-15,-13 1-14 16,-4-2-1-16,-9 2 5 16,-8-4 9-16,-5 1 15 15,-3 2 6-15,-5 2 12 16,2 7 6-16,-1 3 5 16,0 6 2-16,7 6 7 15,5-2 1-15,8 1-8 0,5-3-6 16,10-1-12-16,7-3-4 15,9-2 2-15,4 2 1 16,9 0 2-16,-2 1-1 16,2 2 2-16,-3-2 0 15,-9 2 0-15,-3 4 1 16,-9 2 1-16,0 6 2 16,-12-4 2-16,-3 3 1 15,1 0 4-15,-1-2-1 0,7 0-1 16,5-2-2-1,-8-9-7-15,1-2 0 0,0-6-9 16,4 1-10-16,-2-2-22 16,1 2-7-16,-3-4 2 15,-2 2 9-15,-1 3 22 16,-1 4 7-16,0 5 8 16,-1-4 9-16,0 0 21 15,0 8 12-15,5 8 20 16,15 28 2-16,0-34-12 15,3-3-9-15,2-10-16 16,0-7-4-16,1-3-5 16,-6-6-2-16,0 1-7 15,-3-2-2-15,-4 3-2 16,-5 1 0-16,-9 0-14 16,-2 3-32-16,-9-2-113 0,-1-1-83 15,3 5 138-15</inkml:trace>
  <inkml:trace contextRef="#ctx0" brushRef="#br0" timeOffset="206078.33">8673 10152 1718 0,'-10'6'647'0,"7"-6"-455"16,3 1-35-16,4 3-16 15,-4-4-41-15,0 0-65 16,1 0-67-16,10 0-195 15,2-1-423-15,30-4 416 16</inkml:trace>
  <inkml:trace contextRef="#ctx0" brushRef="#br0" timeOffset="206224.37">8738 10292 947 0,'-5'3'530'0,"1"3"49"0,1-2-256 16,3-3-63-16,2-3-38 15,-2 1-123-15,0 1-48 16,0-1-112-16,0 0-101 0,8-1 102 16</inkml:trace>
  <inkml:trace contextRef="#ctx0" brushRef="#br0" timeOffset="208976.76">6130 11240 477 0,'-36'-39'344'0,"30"32"1"15,-1-1-79-15,4 3-22 0,3 2-49 16,-1-3-20-16,1 5-25 16,0 1-14-16,0 0-27 15,0 0-16-15,5 24-28 16,9 40-9-16,-5-17-18 16,4 4-8-16,4-1-12 15,2 0-4-15,7-14-3 16,-1-4-1-16,6-11 3 15,0-9 3-15,0-11 3 16,-2-1 1-16,-4-14-1 16,-5-4-3-16,-1-7-4 15,2-8-2-15,-4-10-5 16,2-4-1-16,-3 0-1 16,-8-1-1-16,0 5 1 15,-7 10 0-15,-1 8 1 16,1 9-1-16,-2 7-32 0,1 2-37 15,0 13-99-15,-2 1-76 16,-6 8 147-16</inkml:trace>
  <inkml:trace contextRef="#ctx0" brushRef="#br0" timeOffset="209190.07">6207 11401 1091 0,'-16'4'507'0,"5"-4"-149"16,2 0-79-16,6-2-41 16,4 0-42-16,7 0-92 15,5-1-39-15,8-2-33 16,6 1-6-16,3-1-12 16,5 1-4-16,-1 1-2 15,-2 2-68-15,-1 1-196 16,1 0-273-16,21-1 315 15</inkml:trace>
  <inkml:trace contextRef="#ctx0" brushRef="#br0" timeOffset="209921.05">7182 11237 994 0,'-33'-59'489'15,"29"55"-158"-15,2 4-90 16,2 0-2-16,0 0-66 16,0 0-42-16,0 18-56 15,2 42-14-15,-2-16-15 16,4 1-9-16,2-4-17 15,3-2-6-15,3-11-7 16,-1-5-2-16,-1-11-3 16,-2-5-4-16,-5-6-36 15,-2-2-18-15,-3-6-34 0,1 6-14 16,0 0 3-16,-4-16 5 16,-9-37 17-16,5 23 11 15,-1-4 29-15,0-1 14 16,2 1 21-16,0 9 12 15,1 2 36-15,2 6 20 16,3 7 33-16,1 0 2 16,5 6-18-16,4 2-15 0,11-2-27 15,7 1-7-15,9 3-11 16,3 0-2-16,4 2-1 16,0 9 0-16,-3 4 5 15,-1 0 2-15,-14 8 0 16,-13-8 1-1,0 0-1-15,0 16 0 0,-11 4 2 16,-7-1-1-16,-17-8-1 16,1-1-2-16,-2-5-6 15,-2-4-5-15,4-6-13 16,0-6-16-16,0-3-46 16,7-2-44-16,9-5-119 15,6 1-78-15,8-5 186 16</inkml:trace>
  <inkml:trace contextRef="#ctx0" brushRef="#br0" timeOffset="210294.16">7684 11520 1084 0,'-3'11'574'0,"-2"-8"-104"16,1-5-221-16,-3-4-15 0,0-11-93 16,0-6-55-16,3-13-67 15,4-4-13-15,4-8-5 16,3 0-1-16,2 3-2 16,2-1 0-16,2 14 0 15,-1 9 0-15,2 10 2 16,-3 8 0-16,0 8 2 15,0 3 3-15,2 13 1 16,-1 9 1-16,2 12 0 16,4 3-1-16,4 1 0 15,-2-3 0-15,1-8 0 16,4-4-1-16,-10-7-1 16,1-4-19-16,-7-10-141 15,-7-4-95-15,2-9 145 0</inkml:trace>
  <inkml:trace contextRef="#ctx0" brushRef="#br0" timeOffset="210500.29">7685 11368 1466 0,'-6'0'594'0,"6"0"-370"16,2 1-12-16,-2-1-50 15,1 0-42-15,24-1-67 16,30-4-23-16,-19-2-64 15,-1 0-81-15,8 0-160 16,6 4 166-16</inkml:trace>
  <inkml:trace contextRef="#ctx0" brushRef="#br0" timeOffset="210754.21">8346 11146 1394 0,'-13'-3'681'16,"-5"1"-252"-16,-7 3-186 15,-2-1-26-15,-2 9-102 0,-2 1-39 16,3 11-40-16,1 9-10 16,10 5-12-16,5 6-6 15,10 3-6-15,5-2-2 16,12-7-2-16,6-5-1 15,9-5-1-15,2-7-1 16,9-7-4-16,5-3-10 16,2-12-62-16,-1-2-45 15,-9-8-122-15,-10-5-85 0,-7-1 211 16</inkml:trace>
  <inkml:trace contextRef="#ctx0" brushRef="#br0" timeOffset="211067.07">8333 11379 1092 0,'-17'5'507'0,"10"-3"-214"16,2 1-25-16,5-1-87 15,5 0-49-15,10-2-77 16,3 0-21-16,5-3-19 16,9-1-6-16,-3-3-5 15,3 0 1-15,0 1-1 16,-13-1-1-16,-7 3 2 15,3 3-1-15,-14 1 5 16,9 1 7-16,-1 6 23 16,-12 1 12-16,2 11 20 0,-4 2 0 15,0 7-14-15,0 0-9 16,9 0-20-16,3-3-7 16,4-5-11-16,5-1-3 15,-3-7-3-15,0-5-24 16,-4 2-108-16,2-9-87 15,-1-5 123-15</inkml:trace>
  <inkml:trace contextRef="#ctx0" brushRef="#br0" timeOffset="214334.41">9871 11119 772 0,'-19'-3'414'16,"-28"-4"-129"-16,34 3-55 16,3 0-21-16,10 2-70 15,0 0-24-15,11-2-37 16,6 1-9-16,12 0-15 16,2 0-11-16,6 3-18 15,-7-2-6-15,3 4-8 16,1-2-2-16,-3 0-3 15,3 0-1-15,-8 5 4 16,-4-2 4-16,-7 12 13 16,-6 0 8-16,-7 8 20 15,-2 14 6-15,-3 8-2 0,0 5-4 16,2-1-20-16,2-7-9 16,3-12-10-16,2-5-6 15,1-7-7-15,1-6-23 16,-4-8-108-16,2-3-74 15,-4-6-289-15,0-4 304 16</inkml:trace>
  <inkml:trace contextRef="#ctx0" brushRef="#br0" timeOffset="214523.95">9882 11303 1250 0,'3'5'525'0,"3"-3"-304"31,-2-1-8-31,0 2-52 0,19 3-41 0,6-4-60 16,-4 0-18-16,-2-2-22 15,1-2-5-15,-1 2-117 16,1 0-86-16,-4 4-432 16,-7 2 390-16</inkml:trace>
  <inkml:trace contextRef="#ctx0" brushRef="#br0" timeOffset="214692.78">9942 11454 768 0,'-13'8'415'0,"5"-5"-22"0,8-1-117 15,4 1-17-15,8 4-24 16,8-2-67-16,-7-1-22 16,4-1-50-16,-3-3-28 15,0 0-38-15,16-1-30 16,9-1-162-16,-2 0-34 0,2-3 100 15</inkml:trace>
  <inkml:trace contextRef="#ctx0" brushRef="#br0" timeOffset="-214205.32">11169 11295 768 0,'-1'0'422'0,"0"0"-104"16,1 0-56-16,0 0 12 16,0 0-77-16,0 0-45 15,0-1-57-15,0-1-17 16,2-19-25-16,-9-27-4 16,-9 32-7-16,-2 3-5 15,-8 3-9-15,1 5-7 0,-1 7-13 16,3 7-4-16,5 10-3 15,4 6-1-15,4 3 3 16,5 1 2-16,5-2 3 16,0-5 1-16,1-1 0 15,7-4-1-15,6-6 0 16,3-2 0-16,12-9-3 16,-4-6 0-16,1-7-3 15,-1-1 2-15,-2-4-1 16,0 3 1-16,-6 4-1 15,-3 4 1-15,-6 7 3 16,-1 3 5-16,-4 7 17 16,1 4 10-16,0 4 11 15,3 3 1-15,3-1-13 16,0-1-9-16,2-5-16 16,0-4-12-16,2-7-149 0,4-3-98 15,6-9 146-15</inkml:trace>
  <inkml:trace contextRef="#ctx0" brushRef="#br0" timeOffset="-213803.63">11818 11203 1230 0,'0'-2'557'16,"5"3"-264"-16,5 6-86 15,2 8 3-15,5 8-61 16,-1 5-32-16,0 4-31 15,-3-1-10-15,-2-2-26 16,-4-4-12-16,-4-7-17 0,13-2-4 16,-5-10-2-16,4-3 0 15,-2-8-2-15,-5-6-1 16,10-7-3-16,3-6-3 16,3-7-3-16,-3-4-3 15,-3-1-78-15,0 1-57 16,-2 10-180-16,-3 2 185 15</inkml:trace>
  <inkml:trace contextRef="#ctx0" brushRef="#br0" timeOffset="-213272.42">12239 11375 1071 0,'15'5'462'0,"6"-5"-202"16,2-4-48-16,3-9-16 15,2-4-50-15,-2-8-84 16,-1-7-20-16,-11 3-19 16,-7 0-1-16,-10 9 2 15,-7 3 1-15,-6 6 4 16,1 4 2-16,0 7-2 16,-4 1 1-16,4 11-2 15,2 5 0-15,3 6 2 16,6 5 0-16,5 1-5 15,2-3-3-15,7-2-7 16,2-5-3-16,4-8-6 0,1-2-2 16,8-9-6-16,0 0-17 15,0-5-50-15,10-3-20 16,-14-2-27-16,4-2 12 16,0 2 49-16,-7 0 22 15,-4 5 33-15,-5 4 8 0,-11 3 22 16,-3 5 15-16,-2 6 34 15,0 2 16-15,5 0 6 16,-5-4-5-16,7-4-24 16,0-4-14-16,1-3-11 15,-1-1-5-15,0 0-9 16,0 0-3-16,3-17-19 16,9-31-7-16,-5 26-42 15,2 1-37-15,4 3-103 16,4 7-68-16,-3 5-45 15,3 5 158-15</inkml:trace>
  <inkml:trace contextRef="#ctx0" brushRef="#br0" timeOffset="-213075.87">12809 11040 1127 0,'9'18'521'0,"-11"0"-123"0,-1 6-126 16,-3 6-33-16,-3 5-41 16,6 5-111-16,3 5-30 15,13 3-26-15,4-3-12 16,10-7-18-16,11-7-1 0,-9-13-87 16,0-9-64-16,0-10 85 15,-6-9-9-15</inkml:trace>
  <inkml:trace contextRef="#ctx0" brushRef="#br0" timeOffset="-212850.42">12726 11176 1347 0,'-13'2'578'0,"5"1"-295"15,7 6-37-15,10-2-46 16,3-2-46-16,11 0-78 15,8 0-21-15,7-5-31 16,9-1-10-16,-7-5-87 16,-1-4-72-16,0 9-191 0,-5-2 196 15</inkml:trace>
  <inkml:trace contextRef="#ctx0" brushRef="#br0" timeOffset="-212579.64">13106 11340 911 0,'-5'4'517'0,"6"-1"-28"0,7-4-308 16,1-3-14-16,3-9-75 15,1-5-36-15,-1-4-28 16,-1-1-2-16,-4 4 6 16,-4 0 5-16,-5 5 16 15,-2 8 8-15,-6 4 5 16,0 2-5-16,-1 6-16 15,-1 0-9-15,-2 7-9 16,2 9 2-16,2 6 3 16,3-1 1-16,9-1-6 15,3-3-5-15,6-7-9 16,3-3-5-16,0-6-18 16,5-4-38-16,1-3-120 15,-1 0-80-15,0-7 143 16</inkml:trace>
  <inkml:trace contextRef="#ctx0" brushRef="#br0" timeOffset="-212375.06">13308 11204 1126 0,'2'2'573'0,"0"8"-172"16,9 6-135-16,-1 1-14 15,15 7-82-15,-3-4-52 16,3 1-50-16,-1-3-9 15,-8-4-21-15,9 1-7 16,-4-4-14-16,-2-4-15 0,-8-4-97 16,-4-3-74-16,-6-3-185 15,2-6 203-15</inkml:trace>
  <inkml:trace contextRef="#ctx0" brushRef="#br0" timeOffset="-212210.93">13507 11234 1456 0,'-18'16'628'0,"0"8"-340"16,-9 2-5-16,9 6-83 15,-4-5-64-15,0-5-95 16,7-4-35-16,3-8-126 16,9-4-86-16,17-5 123 15</inkml:trace>
  <inkml:trace contextRef="#ctx0" brushRef="#br0" timeOffset="-211594.82">14257 11330 923 0,'0'-19'422'0,"-5"-22"-105"0,3 32-61 15,-2 5-7-15,-2 5-33 16,-2 6-96-16,-2 3-32 15,2 9-32-15,3 3-9 16,7 0-15-16,4-2-9 16,9-5-9-16,2-6-5 0,3-6-3 15,2-4-2-15,1-6-1 16,-1-3-1-16,0-2 2 16,-5-1 0-1,-9-2 6-15,-7-3 4 0,-12-2 7 16,-4 3 2-16,-6 6-1 15,2 0-3-15,-1 8-10 16,3 1-8-16,7 5-15 16,2 8-20-16,7 3-67 15,6 5-52-15,8-1-165 16,8-1-116-16,14-8 271 16</inkml:trace>
  <inkml:trace contextRef="#ctx0" brushRef="#br0" timeOffset="-211324.1">14724 11036 1284 0,'-11'-7'565'0,"-10"7"-238"0,-2 4-104 16,-4 10-45-16,-1 14-44 16,7 8-72-16,3 4-19 15,9 14-19-15,4 1-4 16,7 2-8-16,5 3-1 15,6-6-4-15,1-5-1 16,2-11-2-16,-2-2 0 0,-4-14-22 16,-3-5-48-16,-3-9-120 15,-2-5-88-15,-5-11-310 16,-3-8 370-16</inkml:trace>
  <inkml:trace contextRef="#ctx0" brushRef="#br0" timeOffset="-211185.11">14536 11274 929 0,'-5'-13'494'16,"2"6"-148"-16,9 4-54 16,6 3-24-16,6 6-84 15,3-1-46-15,4 2-82 16,4-5-35-16,5-2-158 16,3-1-51-16,8 5 100 15</inkml:trace>
  <inkml:trace contextRef="#ctx0" brushRef="#br0" timeOffset="-210918.59">15400 11212 1535 0,'2'8'614'0,"5"6"-422"15,-7 1 2-15,4 2-46 16,-2-1-61-16,-7-3-63 16,10-3-11-16,-6-4-24 15,2-3-33-15,1-3-74 16,-3 0-42-16,0-2-106 15,0 1-66-15,-2-1 216 16</inkml:trace>
  <inkml:trace contextRef="#ctx0" brushRef="#br0" timeOffset="-210564.83">15353 11136 475 0,'24'0'327'0,"-4"-3"91"15,-1 3-132-15,2 2-48 0,-4-2-17 16,4 2-39-16,4 7-5 15,-6-1-8-15,5 7-14 16,-9 6-43-16,-7-5-21 16,-4 6-32-16,-9-1-14 15,-2 0-18-15,1 1-6 16,3-10-12-16,3-6-8 16,1-6-16-16,0-4-13 0,1-10-32 15,5-1-11-15,5-4 4 16,1-2 7-16,7 6 30 15,-4 1 14-15,1 9 14 16,-3 4 6-16,-4 4 19 16,-2 4 11-16,-3 7 11 15,1 2-1-15,-1 4-15 16,0-1-11-16,6-2-41 16,0 0-50-16,12-6-129 15,3-3-92-15,8-7 174 16</inkml:trace>
  <inkml:trace contextRef="#ctx0" brushRef="#br0" timeOffset="-210114.56">16031 11237 1368 0,'-8'-15'599'0,"1"2"-307"0,4 0-19 15,-6 0-72-15,-2 6-57 16,-1 0-75-16,-11-1-20 15,11 9-22-15,0 5-8 16,-1 5-11-16,10 12-1 0,1 4 0 16,-2 5 0-16,4-1-1 15,6-5 0-15,-2-5-1 16,4-8 0-16,0-8 0 16,5-5 0-16,3-11-3 15,-1-7-5-15,9-13-25 16,1-3-10-1,2-2-12-15,0-3 1 0,-5 2 22 16,-5 2 10-16,-7-2 17 16,-3 5 2-16,-5 7 8 15,-1 6 9-15,-4 13 15 16,-1 8 3-16,-4 11 3 16,-1 8-6-16,2 9-1 15,0 3 3-15,4 1 10 16,4-6 2-16,8 0 0 15,4-3-5-15,7 1-12 16,1-2-8-16,7-7-11 0,-1-6-5 16,7-6-33-16,-1-5-45 15,-1-6-146-15,-1 1-91 16,-3-3 180-16</inkml:trace>
  <inkml:trace contextRef="#ctx0" brushRef="#br0" timeOffset="-209753.65">16347 11273 1347 0,'-1'0'571'0,"1"4"-244"16,0-1-100-16,0-3-13 16,11 4-55-16,9-5-105 15,27-20-23-15,-28-3-17 16,5-1-4-16,-10 2-4 15,-5 1-1-15,-9 9 0 16,-5-3 0-16,-2 10-1 16,-8 1 0-16,-1 0-1 15,-3 8 0-15,5 5 10 16,0 2 5-16,5 7 8 16,4 5 9-16,-3 1 9 0,9 5 2 15,2-1 3 1,10-1-3-16,5-3-12 0,-4-4-8 15,10-5-13-15,-11-6-20 16,12-5-111-16,9-4-73 16,0-6 40-16,7 2 48 15</inkml:trace>
  <inkml:trace contextRef="#ctx0" brushRef="#br0" timeOffset="-209296.53">16680 11326 1624 0,'0'0'653'0,"0"0"-452"15,0 0-9-15,10 0-45 16,8-5-61-16,35-23-54 16,-26 3-7-16,2-1-12 15,-6 0-4-15,-7 3-2 16,-7 7 1-16,-11 0 3 15,-2 3 1-15,-4 2 2 16,-8-4-1-16,1 8-4 16,-3 4-1-16,-2 3-1 15,2 6-1-15,0 1 6 16,-1 5 2-16,9 15 4 16,4 6 4-16,7 11 1 0,6 2 0 15,9 1 3-15,4 3 0 16,12-3-2-16,4-2 2 15,-2-2-3-15,0-2-2 16,-13-6 2-16,-3 0-1 16,-17-12-2-16,-1 0 0 15,-5-9-2-15,-7-5-5 0,1-7-44 16,-8-7-32-16,-8-12-99 16,3-6-70-16,4-10-151 15,2-7-215-15,7-13 389 16</inkml:trace>
  <inkml:trace contextRef="#ctx0" brushRef="#br0" timeOffset="-209007.22">16970 11202 1297 0,'18'6'576'0,"0"4"-276"15,1 7-11-15,-4 3-59 16,-4 3-59-16,2 4-77 15,-5-3-23-15,-4-7-28 16,2-2-10-16,-6-6-14 16,1-4-5-16,-4-4-1 0,-2-1-1 15,4-1-3-15,0 0-3 16,-1-3-4-16,-7-17-2 16,-6-32-3-16,16 29-2 15,6 1-1-15,4 3-1 16,5 6-20-16,1 3-26 15,1 4-105-15,0 1-71 16,0 3-40-16,-2 4 138 16</inkml:trace>
  <inkml:trace contextRef="#ctx0" brushRef="#br0" timeOffset="-208549.92">17228 11344 1278 0,'8'2'533'0,"7"-3"-312"16,3-5-32-16,6-9-53 16,6-1-51-16,-4-9-63 15,-1-1-6-15,-4 0-4 16,-12 4 3-16,-3 6 8 16,-8 1 12-16,-9 8 20 15,0 2 6-15,-9 6 13 16,3 5-2-16,-3 9-4 0,2 4 2 15,8 6 7-15,4 6 0 16,7-5 5-16,6-1-7 16,9-8-17-16,4-4-10 15,7-6-16-15,4-5-6 16,-3-9-11-16,5-6-5 16,7-12-10-16,1-3-8 15,8-6-22-15,-9 2-5 16,-11 2-16-16,-10 5 9 0,-13 7 22 15,-6-1 9-15,-8 7 20 16,-5 0 3-16,-2 10 4 16,-1 7 2-16,3 8 3 15,1 7 5-15,3 5 3 16,3-3-1-16,7 3-6 16,3-3-4-16,8-4-12 15,2-1-2-15,7-11-65 16,4-3-83-16,11-6 50 15,5-2 20-15</inkml:trace>
  <inkml:trace contextRef="#ctx0" brushRef="#br0" timeOffset="-207865.25">18469 11082 1311 0,'-4'-10'607'0,"1"5"-286"16,3 2-77-16,0 4-11 16,-1-1-89-16,0 0-38 15,-8 25-47-15,-4 40-8 16,15-21-14-16,6 2-10 15,3-8-10-15,4-3-5 16,10-10-5-16,3-6-2 0,8-14-1 16,2-6-2-16,-1-16-3 15,-7-6-3-15,-8-10-1 16,-5 2 0-16,-16-4 4 16,-5 2 1-16,-13 1 2 15,-6-3 2-15,-8 7 1 16,-1 1-1-16,-2 8-1 15,4 8-3-15,2 11-5 16,3 4-6-16,10 9-46 16,3 2-47-16,4 0-135 15,3 3-34-15,18 9 157 16</inkml:trace>
  <inkml:trace contextRef="#ctx0" brushRef="#br0" timeOffset="-193578.53">23462 10233 710 0,'-9'-1'313'0,"8"3"-74"16,-2-2-44-16,-3 1 15 16,5-1-13-1,0 0-77-15,0 0-27 0,0 0-43 16,-8 1-14-16,-18 5-51 16,-31 3-74-16,18-3-349 15,-6 2 297-15</inkml:trace>
  <inkml:trace contextRef="#ctx0" brushRef="#br0" timeOffset="-193387.53">23161 10302 1015 0,'-7'-1'434'15,"-2"0"-222"-15,-2 0-64 0,-7-1-38 16,-29 1-44-16,19 2-115 15,-3-1-71-15,0 2-268 16,4-2 245-16</inkml:trace>
  <inkml:trace contextRef="#ctx0" brushRef="#br0" timeOffset="-193223.51">22887 10301 465 0,'-11'-5'253'0,"-36"-6"-25"15,28 14-40-15,-3-1-37 16,-3-2-45-16,5 0-90 16,3-2-77-16,6-4 39 15</inkml:trace>
  <inkml:trace contextRef="#ctx0" brushRef="#br0" timeOffset="-193097.76">22572 10237 292 0,'-27'-2'210'16,"3"5"84"-16,-8 2-71 16,7 1-4-16,-1 1-29 15,-4-2-80-15,7 2-32 16,-9-8-112-16,1-2-125 0,-2-6 100 16</inkml:trace>
  <inkml:trace contextRef="#ctx0" brushRef="#br0" timeOffset="-192908.03">22092 10218 1174 0,'-10'0'434'15,"1"1"-334"-15,3-7-86 16,-3-2-31-16,4-5-116 15,1-3-93-15,4-3 133 16</inkml:trace>
  <inkml:trace contextRef="#ctx0" brushRef="#br0" timeOffset="-192757.5">21953 10099 364 0,'-16'6'237'0,"5"-4"57"0,3 0-124 15,-2 0-51-15,3 3-34 16,3-4-107-16,-5-1-121 16,12-3 97-16</inkml:trace>
  <inkml:trace contextRef="#ctx0" brushRef="#br0" timeOffset="-192304.63">21954 9908 526 0,'2'0'305'15,"-1"1"-48"-15,3 0-52 0,-5-1 11 16,-1 0-73-16,1 0-41 16,-17 8-65-16,-35 21-17 15,14-11-10-15,0 3-3 16,-1-2-2-16,5-1-1 16,7-4-2-16,7 0 1 15,4-4-2-15,6-2-1 16,6-1-4-16,3 0-1 15,2-1 2-15,3 4 3 0,6 1 11 16,5 5 6-16,8 1 10 16,3 3 2-16,1-2 4 15,-2-1-1-15,-5-4-7 16,-3 0-5-16,-5-2-59 16,-2-1-82-16,-2 7 79 15</inkml:trace>
  <inkml:trace contextRef="#ctx0" brushRef="#br0" timeOffset="-183125.22">4189 12834 461 0,'-1'0'284'15,"0"0"-10"-15,1-1-20 16,-1 0-48-16,0 0-21 0,0 0-32 16,1 0-13-16,-1 0-26 15,-1 0-13-15,1 0-26 16,0 1-11-16,-1 5-20 16,-6 23-6-16,-6 50-9 15,10-32-5-15,3-1-9 16,1 1-2-16,4-4-6 15,3-4-2-15,5-5-2 16,3-8-3-16,1-11-3 16,5-5-26-16,-2-10-113 15,-1-6-100-15,-2-6 142 16</inkml:trace>
  <inkml:trace contextRef="#ctx0" brushRef="#br0" timeOffset="-182919.54">4051 13003 1150 0,'-14'0'520'0,"12"3"-250"15,2-3-102-15,2 2 0 16,-2-3-61-16,0 0-25 16,25 0-36-16,30-1-12 15,-20 3-16-15,-4 0-6 16,1-1-60-16,3 0-74 0,0-1-260 15,6 1 243-15</inkml:trace>
  <inkml:trace contextRef="#ctx0" brushRef="#br0" timeOffset="-182525.05">4488 12772 1328 0,'0'16'554'0,"1"14"-328"16,-1 3 12-16,1 8-58 16,-5 3-52-16,1 0-73 15,1-1-22-15,0-8-20 16,7-5-4-16,0-10-4 16,-5-8-1-16,5-6-4 0,-5-6-4 15,1-4-5-15,-1 3-6 16,0 0-14-16,1-4-3 15,10-18 4-15,19-27 5 16,-12 32 19-16,-8-2 4 16,0 12 5-16,-2 2 4 15,5 6 17-15,-2 5 8 0,0 2 18 16,0 2 8-16,-4 5 2 16,1 1-3-16,-3-1-15 15,-3 2-12-15,0-4-20 16,-1-5-5-16,3 0-110 15,0-5-78-15,5-2-196 16,3-1-152-16,4-7 336 16</inkml:trace>
  <inkml:trace contextRef="#ctx0" brushRef="#br0" timeOffset="-182348.36">4854 12977 1098 0,'10'11'504'0,"-4"6"-186"15,1 2-27-15,-7-1-46 16,-1 4-47-16,3-5-100 16,-2-4-38-16,2-4-47 15,0-4-22-15,-1-5-111 0,4-5-72 16,0-11-245-16,1 1 262 16</inkml:trace>
  <inkml:trace contextRef="#ctx0" brushRef="#br0" timeOffset="-181905.2">4859 12870 826 0,'7'4'431'16,"-4"-3"-43"-16,-1 1-146 0,9 1-58 15,1 3-39-15,4-2-83 16,5-1-32-16,-2-3-25 16,1-1-21-16,3 1-69 15,-1-1-29-15,1 1-45 16,0-2 0-16,-3 2 57 15,-2 1 28-15,-8 0 49 16,0 4 21-16,-8-1 32 16,-1 0 31-16,-3 2 54 15,-5-2 19-15,-3 4 19 16,-1 1-8-16,-1-1-17 16,5 7-7-16,-3-4-17 15,-3 1-10-15,6 2-22 16,-1-3-11-16,11 4-16 15,7-1-6-15,2 3 1 16,6-1 3-16,-6-2 5 16,4 1 3-16,-3-2-2 0,-3 1-2 15,-1-2-6-15,-6-3-2 16,-4-1 0-16,-3-3-1 16,-9-1-7-16,2 1-3 15,-6-4-17-15,-2-1-10 16,11-2-70-16,1-1-56 15,10-1-162-15,9-1-43 0,12-2 198 16</inkml:trace>
  <inkml:trace contextRef="#ctx0" brushRef="#br0" timeOffset="-181556.88">6035 12901 1344 0,'-5'10'531'16,"5"4"-322"-16,-3 3-13 16,0 8-9-16,6-3-32 31,-1-11-63-31,0 1-27 0,9 30-31 0,8-1-9 16,7-8-19-16,-13-26-19 0,0-8-121 15,-1-5-72-15,-9-11-227 16,0-3 253-16</inkml:trace>
  <inkml:trace contextRef="#ctx0" brushRef="#br0" timeOffset="-181117.72">6054 12810 705 0,'-5'-1'448'16,"5"3"28"-16,7 4-252 15,4 1-5-15,6 3-80 16,3-2-43-16,7-1-57 15,2-4-13-15,3-2-15 16,3-2-3-16,-2-1-4 16,1 1 0-16,-9 1-1 15,-9 1 1-15,-8 3 4 16,-8 0 3-16,-8 5 4 0,0 2 2 16,-4-1 0-16,0 0-4 15,4 0 15-15,-1-2 3 16,4 4 5-16,5-1 1 15,3 1-13 1,1 3-4-16,7-4-3 0,2 2 8 16,4-3 15-16,2-1 6 15,-2 9 13-15,-3-2-2 0,-6 4-12 16,-8-2-5-16,0-3-8 16,-4-2-4-16,-3-2-4 15,1-1-1-15,-8-6-9 16,-2 0-5-16,-2-7-34 15,0 0-37-15,6-6-100 16,5 0-62-16,9 3-127 16,7 2-105-16,10 6 297 15</inkml:trace>
  <inkml:trace contextRef="#ctx0" brushRef="#br0" timeOffset="-180616.06">7258 13060 901 0,'-6'-13'498'0,"-3"-2"-65"15,2 0-198-15,-3-1 1 16,-4-2-71-16,-1 1-40 0,-7 0-61 16,1 6-20-1,1 4-17-15,2 1-7 0,2 6-13 16,4 2-6-16,4 10-3 16,1 8-1-16,4 6 3 15,5 2 2-15,1 0 4 16,4-5 1-16,3-10 0 15,0-4 1-15,4-10-1 16,-1 0 1-16,2-9 0 16,4-1-1-16,-3-1 1 15,0-1-1-15,-3 4 4 16,-4 2 2-16,-4 4 10 16,1 1 7-16,-2 5 11 15,0 2 2-15,2 5-3 16,-1 2-6-16,4-1-13 15,0 0-6-15,3-3-11 0,0-2-1 16,0-1-103-16,-3-1-69 16,4-4-148-16,-1-4 170 15</inkml:trace>
  <inkml:trace contextRef="#ctx0" brushRef="#br0" timeOffset="-180433.69">7467 12768 1185 0,'7'6'546'16,"-6"14"-139"-16,-10 3-129 0,12 13-26 15,-9 3-46-15,7 4-110 16,3 1-34-16,-1-9-34 16,5 0-8-16,-1-11-17 15,-1-4-25-15,9-12-158 16,2-4-102-16,10-4 163 15</inkml:trace>
  <inkml:trace contextRef="#ctx0" brushRef="#br0" timeOffset="-180078.66">7780 12845 1425 0,'-5'8'620'0,"-13"-3"-260"15,0 5-119-15,-4 6-32 0,-1-2-53 16,5 2-93-16,3-4-26 16,7-1-24-16,6-3-5 15,7 4-6-15,3-3 0 16,7 1 0-16,2 4 1 0,6-5 3 16,1 6 2-16,2-5 7 15,1 2 3-15,-8 0 3 16,1 0-1-16,-13-3 4 15,-9-2 4-15,-13 0 4 16,-9-5-1-16,-6 1-9 16,-2 1-12-16,3-4-44 15,7-4-31-15,14 0-87 16,7-2-47-16,15-1-100 16,8 0-83-16,13-2 248 15</inkml:trace>
  <inkml:trace contextRef="#ctx0" brushRef="#br0" timeOffset="-179760.95">8158 12919 1175 0,'-18'2'550'0,"-2"4"-182"0,0 6-68 16,4-2-64-16,3 6-40 15,6-3-85-15,4-3-32 16,8 2-36-16,3-4-9 15,8 1-12-15,6-4-2 16,3-3-5-16,1-4-2 16,-1-5-5-16,1 3-3 15,-5-8-1-15,-4-2-2 0,-8-3 4 16,-5 4 2-16,-10-1 6 16,-5 0 2-16,-8 2 1 15,-5-6-3-15,0 9-9 16,2 2-5-16,6 7-24 15,2 4-29-15,6 8-88 16,1 0-60-16,12 5-51 16,12 2 136-16</inkml:trace>
  <inkml:trace contextRef="#ctx0" brushRef="#br0" timeOffset="-179222.72">9655 12785 1016 0,'-2'0'449'0,"1"0"-117"15,-3-1-89-15,-4-2-2 16,-7-4-24-16,-27-14-104 16,21 14-43-16,-2 7-42 15,-1 2-4-15,-5 7-5 16,8 4-6-16,9 6-5 15,0 2-4-15,5 5-2 16,7 2-1-16,2-1-1 16,10-3 0-16,9-1 2 15,-7-5 3-15,10-3 8 16,0-1 7-16,-2-2 9 16,2-2 2-16,-13-1 1 15,-1 2 2-15,-9-3 8 16,-3 2 3-16,-7-3-2 15,-2 1-8-15,-7-4-30 0,-1-6-27 16,5 1-71-16,-1-7-43 16,17 2-96-16,4-1-46 15,6-8-116-15,7-3-107 16,6-6 325-16</inkml:trace>
  <inkml:trace contextRef="#ctx0" brushRef="#br0" timeOffset="-178916.65">9716 12904 467 0,'22'-4'402'16,"-3"3"52"-16,-5 7-89 15,-3 5-28-15,-6 6-62 16,2-1-30-16,-4 2-59 16,-1-1-31-16,3-7-62 15,-1 2-23-15,5-6-41 16,3-5-14-16,9-1-11 16,-1-6-3-16,3-2-2 15,-2-2-1-15,-6-8-1 16,-3 1 0-16,-2 1 3 15,-4 3 1-15,2 13 6 16,-8-2 2-16,-2 3 0 16,-2 3-1-16,3-4 1 15,1 0 1-15,0 18 12 16,14 33 5-16,-9-31 1 16,-1-7-4-16,3-3-14 0,-7-8-8 15,4-2-65-15,5-4-73 16,7-5-195-16,4-1-222 15,13-8 347-15</inkml:trace>
  <inkml:trace contextRef="#ctx0" brushRef="#br0" timeOffset="-178569.04">10313 12755 1501 0,'-3'-17'606'0,"-5"-4"-378"16,-1-3-10-16,-3 4-46 15,-2 8-47-15,0 5-64 16,1 10-14-16,-3 9-14 16,4 5-7-16,3 17-13 15,1 3-3-15,6 12-3 16,2 1 0-16,2 6-1 15,3-3-1-15,3-7 1 16,0 1 0-16,-1-9-1 16,2-3 0-16,-5-9-1 15,-3-5-13-15,-3-10-81 0,-5-7-59 16,-2-9-155-16,-2-10-86 16,-1-12 245-16</inkml:trace>
  <inkml:trace contextRef="#ctx0" brushRef="#br0" timeOffset="-178428.72">10147 12923 859 0,'5'-3'450'16,"8"1"-68"-16,4 2-89 0,2 0-72 15,0 0-46-15,5-2-95 16,3 0-60-16,8-7-172 16,6-3 109-16</inkml:trace>
  <inkml:trace contextRef="#ctx0" brushRef="#br0" timeOffset="-178175.45">10691 12612 1133 0,'-27'-8'610'16,"0"6"-46"-16,3 2-344 15,1 9-4-15,3 3-66 16,7 7-46-16,3 7-56 15,7 8-14-15,4 14-13 0,1 5-5 16,7 1-7-16,1 0-2 16,0-11-1-16,0-3-1 15,-1-6 0-15,-3-2-2 16,-3-5-52-16,-2-6-67 16,-3-10-165-16,-2-7-109 15,-1-8 232-15</inkml:trace>
  <inkml:trace contextRef="#ctx0" brushRef="#br0" timeOffset="-177752.33">10434 12867 878 0,'11'7'505'16,"-4"-5"-15"-16,5-2-272 16,1 1-8-16,8-6-75 15,7-2-45-15,14-5-56 16,0-2-12-16,0 4-10 15,1 4-2-15,-9 6-3 16,-4 7 1-16,-11 6 15 16,-4 5 9-16,-8 5 23 15,-2 1 11-15,-5 5 0 16,0-4-5-16,0-7-19 16,0-3-12-16,0-10-18 15,0-2-12-15,-4-4-58 16,3 0-39-16,0 0-91 0,-1-10-42 15,-5-19-81-15,-7-30-54 16,8 26-100-16,0 2 19 16,4 8 204-16,3 6 169 15,0 9 317-15,1 4 79 0,2 5 8 16,-2 0-39 0,-2 0-57-16,0 0-17 0,0 0-34 15,0 0-18-15,11 4-52 16,2 0-25-16,28 23-61 15,-27-31-83-15,2-6-399 16,-2 0 317-16</inkml:trace>
  <inkml:trace contextRef="#ctx0" brushRef="#br0" timeOffset="-177478.05">11118 12770 1704 0,'-9'-4'644'0,"0"0"-486"15,-1 0-17-15,-1-2-31 16,-2 1-42-16,1 3-47 0,0 4-6 16,-4 6-3-16,0 2-4 15,3 9-4-15,0 2 0 16,8 4 2-16,-2 2 0 15,9 1-1-15,-1 0 0 16,6-2-3-16,4-5 0 16,-2-5 1-16,6-7-3 15,5-3-8-15,2-5-39 16,8-7-146-16,0-4-98 0,4-9 165 16</inkml:trace>
  <inkml:trace contextRef="#ctx0" brushRef="#br0" timeOffset="-177313.22">11264 12844 1048 0,'-7'19'576'15,"-1"3"-62"-15,5 0-261 16,1-2-11-16,3 0-96 16,3-9-59-16,4-3-69 15,-2-6-44-15,0-5-158 16,-1-3-51-16,-3-12 120 15</inkml:trace>
  <inkml:trace contextRef="#ctx0" brushRef="#br0" timeOffset="-177130.69">11158 12737 1305 0,'-4'3'537'0,"7"5"-210"0,5-2-113 16,2 0-20-16,3-2-33 15,5 0-119-15,3-2-25 0,5 1-116 16,3-3-89 0,2-2 116-16</inkml:trace>
  <inkml:trace contextRef="#ctx0" brushRef="#br0" timeOffset="-176498.02">11457 12943 1255 0,'5'23'527'0,"-5"-15"-235"16,8-1-81-16,2-8-17 15,-9-12-40-15,16-4-85 16,0 0-18-16,3-4-18 16,-2-1-5-16,-3 1-11 15,-10 2-2-15,-9 3 4 16,-1 6 3-16,-11 6 7 15,-7 2 2-15,7 7-5 0,-4 5-3 16,8 3-4-16,4 5-1 16,4 0 0-16,3 2-1 15,-1-1-1-15,3 3-2 16,-1-7-5-16,4-3-4 16,10-1-6-16,0-4-4 15,12-1-68-15,-3-1-48 16,4-11-76-16,3-5-27 0,-2 0-3 15,-1-5 35-15,-6 3 76 16,-3-1 30-16,-8 6 91 16,-2 0 42-16,-3 5 53 15,-2 2 26-15,0 1 36 16,-3 0 6-16,0 0 2 16,0 0-2-16,0 0-29 15,-1 5-26-15,0 5-50 16,0-9-22-16,0 2-33 15,0 0-9-15,1-3-15 16,0 0-13-16,0 0-13 16,9-2 0-16,6-1 10 15,28-14 13-15,-29 10 19 16,2 2 2-16,-1 2 8 16,-3 6 5-16,5 5 13 15,-9 1 4-15,2 4 0 0,-7-2-5 16,1 2-16-16,4 1-22 15,-2-7-114-15,4-1-74 16,-7-14-83-16,5-7 145 16</inkml:trace>
  <inkml:trace contextRef="#ctx0" brushRef="#br0" timeOffset="-176339.34">12060 12655 1412 0,'-11'13'555'0,"10"22"-287"16,0 5-115-16,2 8 3 16,0 0-18-16,6-2-76 15,4-9-25-15,2-8-27 16,6-4-14-16,0-20-98 16,1-4-64-16,-1-12 98 15</inkml:trace>
  <inkml:trace contextRef="#ctx0" brushRef="#br0" timeOffset="-176162.38">11975 12747 1317 0,'-4'3'606'16,"4"1"-192"-16,15 1-233 15,-2-2 4-15,12-3-53 0,8-1-52 16,7-8-46-16,6 0-9 15,-2-4-85-15,-2 0-91 16,-3 7 95-16</inkml:trace>
  <inkml:trace contextRef="#ctx0" brushRef="#br0" timeOffset="-163733.81">6368 14217 337 0,'-7'-43'245'0,"-2"28"43"0,2 0-10 16,-3-3-29-16,2 1-17 15,4 3-34-15,0 3-21 16,3 7-37-16,1 4-18 16,3 9-20-16,6 6-8 15,1 15-4-15,0 5-4 16,3 12-23-16,-7 1-12 15,6 0-24-15,1-3-9 16,2-9-7-16,2-1-3 0,-7-10-2 16,-4-5-1-16,-2-8 0 15,-1-6-2-15,-3-5 2 16,4-2 0-16,-6-10-6 16,-5-2-2-16,0-8-8 15,-3-6-3-15,11 1-2 16,1-3-1-16,9 1 5 15,-1 7 0-15,6 2 7 16,5 6 1-16,-1 8 3 16,5 3 1-16,1 3 4 15,-2 5 5-15,1 3 10 16,-2 6 3-16,-8-1 4 16,-3 0 1-16,-10 0-3 15,-3 1 1-15,-12-1-1 16,-2 0-3-16,-6-4-5 0,-6-7-3 15,5 0-8-15,-1-6-6 16,4 1-43-16,11 0-29 16,0-3-67-16,8 4-33 15,3-4-60-15,8-1-46 16,10-8-138-16,-2-4 255 16</inkml:trace>
  <inkml:trace contextRef="#ctx0" brushRef="#br0" timeOffset="-163281.34">6777 14172 546 0,'10'-3'385'16,"-2"2"6"-16,-3 6-85 16,0 7-33-16,-3 10-47 15,-2 5-25-15,0 3-45 16,3 1-18-16,6-6-44 16,5-6-23-16,8-7-37 15,-1-8-11-15,8-4-14 16,-3-2-3-16,-3-6-2 15,-4-2-1-15,-5-5-2 16,-1-2-1-16,-4-8 0 16,0 5-1-16,-3-2 1 15,-5 4 0-15,0 8 2 0,6 5-1 16,-6 7 1 0,2 7-1-16,0 14 1 0,-5 8 6 15,10 6 12-15,4 2 6 16,5-1 13-16,5 0 1 15,-2 2 4-15,0 3 0 16,-2 0-4-16,0-3-2 16,-7-5-7-16,-7-4-1 15,-8-7-2-15,-5-5 2 0,-3-9-3 16,-2-1-4-16,-4-5-7 16,-3-4-5-16,-5-4-13 15,-2-6-13-15,2-1-29 16,5-1-17-16,5 3-52 15,9 1-35-15,-1 3-100 16,8 3-74-16,17-1 203 16</inkml:trace>
  <inkml:trace contextRef="#ctx0" brushRef="#br0" timeOffset="-162518.55">8025 14184 1754 0,'1'5'106'0,"0"-1"71"0,1 5 14 16,-1 5-15-16,8 11-66 15,0 0-36-15,3 3-39 16,4-2-10-16,-6-10-12 16,1 0-5-16,-3-6-3 15,-3-5-25-15,-4-5-74 16,-1-5-39-16,-4-10-87 15,-5-3-34-15,0-8-58 16,-3-7-45-16,3-3-47 16,0-3 57-16,2 6 201 15,3 6 140-15,4 6 238 16,3 7 53-16,-1 3 13 16,7 6-27-16,3 5-54 15,1 0-28-15,10 4-50 0,-2 3-17 16,4 1-18-16,1 4-7 15,-3 1-5-15,-1 4-3 16,-5 0-17-16,-4 3-8 16,-6 2-18-16,0-1-6 15,-4-1-12-15,-1-4-7 16,-2-4-10-16,3-2-4 16,-2-7-6-16,0-3-2 15,3-1-7-15,-4 0-3 0,0 0 3 16,0 0 2-16,5-17 4 15,38-28 2-15,-24 31 0 16,1 2 1-16,-4 5 2 16,-4 3 2-16,-3 7 9 15,2 5 4-15,1 9 13 16,0 5 4-16,-2 1-9 16,-3-2-5-16,3 0-18 15,3-5-27-15,10-7-114 16,2-2-80-16,6-8-249 15,4-6 281-15</inkml:trace>
  <inkml:trace contextRef="#ctx0" brushRef="#br0" timeOffset="-161750.56">8994 14183 946 0,'-4'-7'492'0,"0"-2"-113"0,-3 0-30 16,-5 0-82-16,8 2-55 15,-19 2-89-15,-3 4-29 16,-4 4-27-16,-5 4-13 16,12 7-22-16,4 5-8 15,9 6-11-15,4 5-4 0,9-1-6 16,4 0-2-16,8-12-1 16,2-5 0-16,2-7-3 15,4-7 0-15,-3-4-4 16,2-5-5-16,-5-14-36 15,-2-7-20-15,1-11-14 16,-1-3-1-16,-1 0 31 16,-2-1 19-16,-6 8 21 15,1 6 5-15,-4 10 14 16,-4 16 11 0,1 2 15-16,-2 5 6 0,-7 12 16 15,2 16 6-15,4 17 3 16,-2 6 1-16,9 7-11 15,-3-6-9-15,8-9-14 16,2-5-8-16,1-18-11 16,7-4-4-16,2-6-9 15,6-6-6-15,-1-6-43 0,0-3-29 16,-3-11-54-16,-1-5-21 16,-2-3 10-16,-3-5 23 15,-5 2 58-15,0 3 26 16,-6 4 37-16,-3 6 26 15,1 8 51-15,-6 5 17 16,-1 7 23-16,-1 7 2 16,-2 10-8-16,3 4-6 0,3 3-16 15,2-2-18 1,5-7-35-16,3-3-10 0,4-10-14 16,1-3-8-16,6-9-7 15,2 1-7-15,1-10-27 16,0-2-14-16,-5-4-19 15,-7-3 0-15,-7 5 28 16,5 2 16-16,-5 8 24 16,-2 1 3-16,-1 6 6 15,-6 4 3-15,4 4 15 16,1 4 7-16,1 5 15 16,0 0 2-16,0 0-13 15,-2-4-10-15,5-4-23 16,3-2-5-16,7-7-84 15,3 3-66-15,6-8-174 16,6-5-116-16,4-6 275 0</inkml:trace>
  <inkml:trace contextRef="#ctx0" brushRef="#br0" timeOffset="-161572.5">9763 14120 961 0,'-7'-9'504'16,"-8"9"-77"-16,1 3-102 0,-4 8-58 15,0 3-46 1,3 9-87-16,3 3-37 0,6 2-46 16,5 3-18-16,10-4-25 15,5-5-7-15,10-7-9 16,2-5-21-16,11-10-81 16,1-5-64-16,6-13-164 15,2-7 202-15</inkml:trace>
  <inkml:trace contextRef="#ctx0" brushRef="#br0" timeOffset="-161380.22">10086 13923 1394 0,'-14'26'638'16,"0"10"-303"-16,-3 14-113 15,4 6-18-15,10 3-92 0,4 0-45 16,8-13-41-16,3-5-9 15,5-11-17-15,2-11-4 16,0-8-68-16,1-8-53 16,-4-6-162-16,-4-6-85 15,-1-15 227-15</inkml:trace>
  <inkml:trace contextRef="#ctx0" brushRef="#br0" timeOffset="-161028.59">9920 14053 1408 0,'0'0'549'0,"3"10"-290"16,2-3-87-16,2 3 10 15,7-1-30-15,1-2-92 16,4-2-23-16,7 1-23 16,3-2-6-16,13 0-8 15,-1 2-29-15,1-1-67 16,-2 2-28-16,2-1-25 15,-1 1 22-15,-5-4 59 16,-5-3 29-16,-3 1 31 16,-10-1 7-16,-7 5 36 15,-4 2 28-15,-6 11 55 0,-2 6 23 16,1 10 10-16,0 1-11 16,0-4-43-16,3 0-22 15,-2-15-43-15,5-3-19 16,-1-12-97-16,-5-12-71 15,9-9-178-15,-6-8-142 16,7-6 300-16</inkml:trace>
  <inkml:trace contextRef="#ctx0" brushRef="#br0" timeOffset="-160251.65">10389 13997 1009 0,'7'-3'495'0,"-5"8"-61"16,5 0-159-16,0-1-60 15,-1-1-31-15,0 1-110 16,0 1-36-16,8 2-26 16,2 2-4-16,1-5-5 15,-3 0 0-15,-2 3-2 16,-3-1 0-16,0 14 1 16,-4 1 0-16,-2 11 0 15,0 5 2-15,2 1 0 16,3 4 3-16,4-6 2 15,-3-8 2-15,3-7 2 16,0-8-2-16,3-7-4 16,5-2-3-16,-2-7-4 0,-3-7 0 15,-3-2-4-15,-3-1-15 16,-6-3-25-16,-4 2-7 16,-9-4-6-16,-5-1 13 15,-6 4 28-15,-2 2 8 16,0 5 14-16,2 3 5 15,8 3 8-15,6 1 2 16,1 0 1-16,1 1-3 0,5 0-7 16,-3 3-3-1,3-3 0-15,0 0-1 0,1 3-3 16,6 8-1-16,3-2-4 16,33 24-3-16,-18-31-1 15,-1-2 0-15,1-6-1 16,-1 0 2-16,-1-3 3 15,-1 0 0-15,-6 4 1 16,-2 1 1-16,-4 6 3 16,-1 4 1-16,-2 1 18 15,-2 5 8-15,1 2 17 16,-4-1 6-16,0 1-11 16,-2-4-5-16,1 0-19 15,-1-6-6-15,0-4-9 16,0 0-5-16,0-1-11 0,0 0-4 15,0 0-2-15,7-12 5 16,-3-2 9-16,35-25 3 16,-27 34 3-16,-4 2 2 15,2 8 11-15,1 5 7 16,-2 8 20-16,1 2 8 16,-1 4 5-16,2 0-2 15,-6-2-17-15,-2-3-10 16,-3-8-15-16,0 1-47 0,8-5-166 15,3-4-55-15,14-8 130 16</inkml:trace>
  <inkml:trace contextRef="#ctx0" brushRef="#br0" timeOffset="-158394.6">14546 14034 225 0,'-1'-1'181'0,"1"-1"-1"15,0 0-24-15,0-4-16 16,0 1-2-16,0 4 11 16,0 0 22-16,0 0 2 15,0 0-20-15,0-3-16 0,-1-2-24 16,-1-3-7-16,-2 1-6 16,-3-4-3-16,-28-23-14 15,24 32-11 1,0 0-21-16,-11 4-10 0,-9 6-17 15,-2 6-7-15,-1 8-12 16,-3 2-3-16,9 11-6 16,3 1-5-16,16 10 1 15,4 2 4-15,16 8 5 16,10-1 7-16,7-5-1 16,10-4-3-16,-3-16-3 15,1-2-1-15,3-11 2 16,-4-7-1-16,4-7 1 15,-9-7-1-15,-2-4-38 16,-6-3-38-16,-10-8-128 16,-4 2-106-16,-8-8 192 0</inkml:trace>
  <inkml:trace contextRef="#ctx0" brushRef="#br0" timeOffset="-158013.33">14417 14227 866 0,'4'4'413'0,"7"3"-163"16,-1 3-74-16,3 1-2 0,3 0-46 16,1-1-26-16,10-3-25 15,2 0-6-15,5-6-17 16,0-1-10-16,-5-3-20 16,1-1-6-16,-12 4-7 15,-2 1-2-15,-11-1 4 16,-3-2 4-16,-3 0 6 15,0 1 0-15,0 0-2 16,0 1-5-16,0 0-1 16,0 0 3-16,0 0 9 15,-5 8 4-15,-3 10 6 16,-7 28 1-16,16-20 0 16,-1-5 1-16,2 9-2 15,1 2-2-15,0-5-8 16,2 1-6-16,-1-10-8 15,0-2-5-15,-1-7-9 0,1-5-34 16,-3-4-100-16,1-3-68 16,-1 2-298-16,0 0 318 15</inkml:trace>
  <inkml:trace contextRef="#ctx0" brushRef="#br0" timeOffset="-155359.72">16619 13518 346 0,'-2'-2'272'15,"1"1"8"-15,-1-3-38 16,1 1-25-16,0 2-36 0,-1-5-14 15,1 5-29-15,0 0-14 16,0 0-32-16,-1 0-16 16,-11-7-27-16,0 4-8 15,-31-2-14-15,30 14-5 16,0 2-2-16,2 4-2 16,5 5 0-16,3 2 0 15,6 5 0-15,5-2-2 16,4 1-1-16,2-5-2 15,8-6-3-15,-1-2-1 0,8-10-1 16,-1-2-2-16,-3-6 1 16,-1-5-1-16,-4-7 3 15,-3-1 0-15,-8-5 8 16,-5 0 5-16,-8 2 5 16,-6-1 1-16,-6 6 2 15,2 2 1-15,-3-1 0 16,2 6 1-16,0 3-8 15,1-1-6-15,-1 6-13 16,1 4-5-16,4 5-7 16,0 1-3-16,9 4-30 15,-1-3-35-15,4 2-105 16,3-3-71-16,2 1 152 16</inkml:trace>
  <inkml:trace contextRef="#ctx0" brushRef="#br0" timeOffset="-154894.39">16469 12937 552 0,'-11'-9'329'0,"7"3"38"15,5 0-102-15,2 8-49 16,2 0 0-16,-5-2-47 16,0 0-30 15,0 0-35-31,0 0-16 0,0 0-33 0,6 22-11 0,14 48-20 15,-5-23-6-15,5-3-4 16,-6-29-2-16,2-4 0 16,-2-2 2-16,2-7 2 15,-1-2 0-15,1-11 2 0,1-2-2 16,2-11-2-16,3-2-2 16,0 0-4-16,0-1-2 15,-1 8-1-15,-6-2-2 16,-3 9-1-16,-3 2-10 15,-8 8-73-15,-1 4-56 16,-3 5-100-16,-3 3 131 0</inkml:trace>
  <inkml:trace contextRef="#ctx0" brushRef="#br0" timeOffset="-153435.95">16543 13882 512 0,'-1'-1'279'15,"-1"0"-43"-15,1 0-13 16,0 0-22-16,-6-5-18 16,6 5-39-16,0 0-19 15,-3-1-38-15,3 1-15 16,-2 0-15-16,-1 1-5 0,-1 2-8 16,2 3-2-1,-10 24-6-15,-1 54-1 0,15-13 2 16,6 5-3-16,5-6-6 15,2-4-3-15,6-9-6 16,0-8-1-16,0-12-2 16,-3-6 0-16,-5-6 2 15,0-2 0-15,-4-7-3 16,0-1-1-16,-5-6-5 16,-1-7-2-16,-2-1-23 15,-2-4-32-15,1 3-108 16,-1-5-90-16,-5-23 149 15</inkml:trace>
  <inkml:trace contextRef="#ctx0" brushRef="#br0" timeOffset="-152982.47">16725 13820 806 0,'-7'-5'360'0,"6"3"-117"16,2 2-57-16,12 7 8 15,7 6-19-15,13 12-49 16,2 2-19-16,5 4-24 0,-1 1-6 16,-7 0-12-16,0 2-6 15,0-1-7-15,3 1-5 16,2-4-8-16,2-2-7 15,-9-2-12-15,-4-3-3 16,-10-8-8-16,-4-2-3 16,-8-7-36-16,0-5-32 15,-4-4-81-15,-1 2-59 16,-1 0-240-16,1 0 285 16</inkml:trace>
  <inkml:trace contextRef="#ctx0" brushRef="#br0" timeOffset="-152619.31">16991 14189 856 0,'-10'0'376'0,"11"1"-109"16,5 0-69-16,1 1 19 16,5 2-11-16,5 4-61 0,0-1-28 15,6-2-41-15,1 0-17 16,4-2-25-16,-1-3-8 16,-2-5-12-16,-1 0-4 15,-3-7-1-15,-4 0 1 16,-4 0 4-16,-4-1 2 15,-4 0-1-15,-4-3-2 16,-2-5-5-16,-2-3-2 16,-3 1-33-16,1 4-40 0,-4 7-125 15,-2 7-109-15,-2 12 184 16</inkml:trace>
  <inkml:trace contextRef="#ctx0" brushRef="#br0" timeOffset="-152224.72">16379 14308 2166 0,'0'10'35'0,"5"5"0"16,1 15 33-16,9-1-21 16,4 2-3-16,4-1-9 15,1-5-4-15,3-6-8 16,-2-1-1-16,-3-13 1 15,1-2-2-15,-3-8 0 0,-1-7-2 16,-3-4-6-16,0-7-3 16,4-5-7-16,2-1-21 15,5-5-69-15,1-2-44 16,1 4-121-16,1 0-103 16,-7 8 231-16</inkml:trace>
  <inkml:trace contextRef="#ctx0" brushRef="#br0" timeOffset="-151682.65">16952 13585 865 0,'-6'-6'385'16,"0"-1"-132"-16,0 0-54 0,2 1-5 16,1 1-27-16,3 2-66 0,3-2-25 15,-3 4-31-15,0 0-8 16,25-6-11-16,45-3-4 15,-17 13-6-15,8 2-2 16,7 7-3-16,3 6-1 16,-5 2 2-16,-4 4 3 15,-15-1 4-15,-7 0 1 16,-7-2-3-16,-3-2-2 16,-9-6-7-16,-7-3 0 0,-11-5-31 15,-3-1-35-15,-4-5-102 16,-2-4-82-16,-5-4 146 15</inkml:trace>
  <inkml:trace contextRef="#ctx0" brushRef="#br0" timeOffset="-151382.12">17369 13424 972 0,'17'5'429'0,"-3"2"-181"15,7 3-76-15,-1 2-33 16,0 6-25-16,8 1-42 16,4-3-12-16,4 5-9 0,1 1 2 15,-3 2-3-15,-2 3-5 16,-10-1-10-16,-6 1 3 16,-13-3 8-16,-6-1 2 15,-13-1-1-15,-6 1-10 16,-4-3-18-16,0-1-6 15,6-5-26-15,1-6-25 16,8-5-65-16,3-1-42 16,6-3-124-16,2 0-108 15,10-1 241-15</inkml:trace>
  <inkml:trace contextRef="#ctx0" brushRef="#br0" timeOffset="-149522.52">18481 13544 858 0,'-3'-8'400'16,"1"-1"-145"-16,-3 3-73 15,3 0 7 1,0 2-39-16,-4-3-35 0,-1 1-44 15,2 0-9-15,-2 4-12 16,-1 0-4-16,-1-1-11 16,-4 2-2-16,-7-1-5 15,-5 1-1-15,-14-1-8 16,-5 0-5-16,-4 3-4 16,-2 0-3-16,-3 6-2 0,-2 0-1 15,1 2-1-15,2 0-1 16,-4-5 0-16,0 3 1 15,-10-4-2-15,-2 4 0 16,-4 8-1-16,7 0 0 16,1 3 0-16,9 1-1 15,2-1 0-15,-5 4 0 16,-1 3-1-16,-6 0 0 0,5 3 0 16,3-1 0-16,4 4 0 15,4-3 0-15,1 1 0 16,3 3 0-16,-1-3 0 15,0 2-2-15,2 3-1 16,0 1 1-16,5 3-1 16,2 4 2-16,2 1-1 15,1 1 1-15,4 2 0 16,0-3 0-16,0 1 0 16,4-4 0-16,3-3-1 15,4 1 0-15,6 0-1 16,-1 1 2-16,1 2 0 15,-3 2 1-15,0 2 0 16,4 2 1-16,1 3-1 16,2 0 0-16,0-2 1 15,-1 1 0-15,4-2 1 0,-1 0 0 16,5 4-1-16,2 1 0 16,-1 1 0-16,1 1 0 15,2 0 0-15,3-4 0 16,3-7-1-16,1-1 1 15,3-2 0-15,0-1 0 16,6 3 0-16,0-3 1 16,4 2 1-16,2-2 1 0,-5-4 2 15,5-1 1-15,6-4 1 16,5-3-2-16,12 1 1 16,0-4 1-16,4-1 0 15,4 2 0-15,4-3 1 16,-1 2 0-16,1 1-1 15,-5-4-1-15,2-2-1 16,4 0-1-16,3-7 0 16,10-1 0-16,2-8 1 15,-2-3-1-15,2-2 1 16,-2-2-1-16,1-3-1 16,6 1 0-16,5-6 0 15,-1-3 1-15,-3-1 0 16,-1-3 2-16,-3-1 3 15,0 0-1-15,6-2 1 0,-3-3-1 16,-8 0-1-16,-6-6 0 16,-6-7 0-16,1-3 1 15,2-7-2-15,1-2 2 16,-2-7 1-16,-2 2 1 16,-12-3 3-16,-11 0 2 15,-9 0 5-15,-9-4 1 16,3-2 3-16,5-2 1 0,-2 0-5 15,-1 2-2 1,-8 5-6-16,1 2-1 0,-6 0 0 16,0 0 2-16,-3-1 6 15,-1 0 2-15,-3 5 5 16,-4 4 3-16,-4 4 3 16,-3 5 2-16,-3 2-4 15,2-2-5-15,-4-5-12 16,-3-5-3-16,2-5-5 15,-1-1-1-15,2 2-1 16,0 8 1-16,-4 5 0 16,1 6 2-16,-1 6 1 15,-2 2 0-15,7 3 1 16,-1-1-1-16,-4-7-3 16,-2-3 0-16,-8-2-2 15,-7-2 1-15,-1 7 0 16,0 1 1-16,2 1 1 0,2 5 0 15,-1 4 2 1,1-1 0-16,-1 6-2 0,-1-3-1 16,1 2 0-16,1 3-2 15,2-2-1-15,6 4-1 16,-1 1-3-16,2 3-3 16,4 3-11-16,0 1-10 0,6 3-22 15,-6-2-11-15,5 1-22 16,-2 2-7-16,1 0-22 15,5-1-21-15,1 2-66 16,0 1-61-16,5 6 165 16</inkml:trace>
  <inkml:trace contextRef="#ctx0" brushRef="#br0" timeOffset="-143767.41">22062 13459 275 0,'-1'-1'225'0,"0"0"21"15,0 0-27-15,-1-2-8 0,-1 1-14 16,0-2-9-16,0 2-21 16,2 1-14-16,0 0-30 15,0 0-14-15,-1 0-20 16,1 0-10-16,0 0-17 16,-1 0-7-16,0-1-9 15,0 1-4-15,-1 1 3 16,1 0 3-16,-2 1-2 15,0 19 0-15,-28 38-9 16,31-24-5-16,1 11-10 16,2-1-3-16,5 7-8 15,-3 1-2-15,7-3-3 16,-5-4-2-16,2-11 0 16,0-9-2-16,0-10 0 15,3-1-2-15,-6-11-7 0,1-3-12 16,-3-3-77-1,-1-4-54-15,4-6-157 0,-1-5-129 16,6-15 279-16</inkml:trace>
  <inkml:trace contextRef="#ctx0" brushRef="#br0" timeOffset="-143114.86">22046 13364 624 0,'-19'4'328'0,"7"-6"-18"16,3 1-77-16,-1 1-41 15,-1 0-8-15,11 1-66 16,1-1-31-16,4 3-39 16,-5-3-10-16,0 0-9 15,0 0-2-15,8 0-2 16,20 3-3-16,42 6-7 0,-22-2-3 16,3-2-6-16,8-5-2 15,0-1-1-15,4-3-1 16,-9 0 0-16,-8 0 1 15,-1 1 1-15,-4 0-1 16,-3 3 1-16,-5 0 0 16,-7 2 0-16,-8-2 2 15,-7 0 11-15,-6 1 12 16,-5 0 18-16,-3 4 4 16,2-5-2-16,0 0-7 0,0 0-16 15,-3 1-5-15,0 0-8 16,0 10-5-16,1-6-4 15,-4 5-1-15,-15 31-2 16,21-29 2-16,1 11 1 16,-2 4 2-16,-1 7 1 15,2 7 0-15,1 1-2 16,0 2-3-16,4 2-1 16,0-2 0-16,1 0-1 15,2-5 0-15,-2-7 2 16,2-5-1-16,0-9 0 15,-3-1-1-15,0-2-1 16,-1-3-11-16,-2-7-52 0,-1-3-34 16,-1-4-117-16,-1 1-68 15,1 0 179-15</inkml:trace>
  <inkml:trace contextRef="#ctx0" brushRef="#br0" timeOffset="-142799.72">22091 13892 834 0,'-33'11'379'0,"16"-3"-107"15,6-6-60 1,5-1-30-16,2 0-1 0,-4 3-54 15,6 2-22-15,15 0-22 16,15-2-2-16,17-1-11 16,8-3-5-16,13 0-20 15,5-1-10-15,-8 0-14 16,-8 1-7-16,-13 0-8 16,-8 1 0-16,-8 0-4 15,-1 1-17-15,-14-2-87 16,-3 0-53-16,-7-1-173 15,-2-3-150-15,4-6 312 16</inkml:trace>
  <inkml:trace contextRef="#ctx0" brushRef="#br0" timeOffset="-142381.72">22243 13547 797 0,'3'-2'377'0,"0"2"-89"15,0-1-44-15,-3 1-6 16,0 0-21-16,0 0-61 16,2 1-26-16,13 18-39 15,26 34-14-15,-25-28-28 16,2-2-6-16,-6-5-7 0,4-4-4 16,0-5-4-16,-2-4-2 15,1-5-3-15,-6-4-3 16,-2-10-7-16,1-6-5 15,3-10-28-15,3 0-28 16,3 1-79-16,-7 4-47 16,0 10-119-16,2 6-59 15,1 13 225-15</inkml:trace>
  <inkml:trace contextRef="#ctx0" brushRef="#br0" timeOffset="-141519.66">22350 12662 580 0,'5'4'286'16,"-3"-4"-64"-16,-1-1-10 15,-1 0 0-15,0-1-27 16,0 1-50-16,2 0-14 16,0-1-29-16,3-5-12 15,1-8-24-15,6-30-11 16,-24 31-14-16,-5-4-6 15,-9 5-9-15,3 8-3 0,-4-2-5 16,3 8-5-16,8 7-3 16,-2 1 0-16,8 15-2 15,4 2 1-15,3 9 1 16,3 8 1-16,5 1 2 16,1 1-1-16,1 1 1 15,1-5 0-15,0-1 2 16,-3-6-1-16,-2-8 0 15,2-4 0-15,-5-12-70 16,0-2-66-16,-5-8 83 16</inkml:trace>
  <inkml:trace contextRef="#ctx0" brushRef="#br0" timeOffset="-141351.35">22074 12709 992 0,'-3'2'425'0,"9"4"-193"0,6 4-65 16,7 2-5-16,3-1-40 15,2-1-65-15,2-2-24 16,0-4-59-16,2-2-69 16,4-1 62-16</inkml:trace>
  <inkml:trace contextRef="#ctx0" brushRef="#br0" timeOffset="-141087.15">22492 12755 1260 0,'-1'0'501'0,"-1"0"-309"16,1 0-52-16,1 0-4 15,1 9-39-15,4 4-48 16,12 32-12-16,-17-24-13 16,1 1-3-16,-1-1-6 15,2-3-4-15,-1-9-4 0,-1-2-4 16,1-7-89-16,-1-6-61 16,1-6-199-16,-1-5 202 15</inkml:trace>
  <inkml:trace contextRef="#ctx0" brushRef="#br0" timeOffset="-140909.68">22452 12624 895 0,'2'0'454'0,"6"1"-175"0,2 5-77 16,2-1-19-16,2 3-97 15,-1-1-35-15,4-1-130 16,-2 1-74-16,5 6 91 15</inkml:trace>
  <inkml:trace contextRef="#ctx0" brushRef="#br0" timeOffset="-140686.99">22657 12828 772 0,'2'10'390'0,"1"-3"-109"15,-3-1 0-15,-1-2-35 16,-1-1-44-16,1-3-75 15,0 0-35-15,0 0-47 16,0 0-17-16,0 0-23 0,0-1-5 16,0 0-9-16,-1 0-1 15,1-13 2-15,5-5 0 16,14-28-5-16,-4 30-15 16,3 0-58-16,-1 1-45 15,3 3-172-15,0 4 190 16</inkml:trace>
  <inkml:trace contextRef="#ctx0" brushRef="#br0" timeOffset="-140376.78">22898 12702 1156 0,'-6'-1'500'0,"-9"1"-259"16,8 2-41-16,-1 0-67 15,-1 0-44-15,7 2-61 16,2-2-14-16,0 5-7 16,10 4-2-16,2 1-2 15,-6 2 0-15,7 2 2 16,-2 0 3-16,1 1 11 16,5 1 10-16,-8-2 19 15,2-2 6-15,-10-4 3 16,-1-1-4-16,-4-4-12 0,-1-1-9 15,-1 0-29-15,0-2-34 16,-1-3-71-16,2-1-44 16,-4-7-136-16,2-3-85 15,6-5 233-15</inkml:trace>
  <inkml:trace contextRef="#ctx0" brushRef="#br0" timeOffset="-140172.46">23088 12597 860 0,'1'2'452'0,"-1"13"-79"16,-3 10-109-16,-6 10-75 15,-3 3-36-15,1 5-68 16,5-1-25-16,6-6-35 16,5-1-11-16,11-10-14 15,0-7-2-15,5-8-30 16,-1-9-35-16,-4-9-140 15,-1-4-60-15,-5-11 156 16</inkml:trace>
  <inkml:trace contextRef="#ctx0" brushRef="#br0" timeOffset="-139985.65">22991 12718 1056 0,'-15'-1'517'0,"8"2"-197"16,11 4-103-16,10 1-13 15,2 1-80-15,1-2-39 16,3-3-50-16,0 0-15 16,5 0-69-16,0 0-59 15,5 2-162-15,2 0-115 16,2-1 236-16</inkml:trace>
  <inkml:trace contextRef="#ctx0" brushRef="#br0" timeOffset="-139048.68">22830 13235 797 0,'-10'6'354'0,"-4"-5"-146"16,6 0-20-16,4-2-15 16,-4 0-41-16,15-5-72 15,-1-6-25-15,19-3-30 16,8-6-5-16,10-1-4 15,10 1 1-15,4 5 0 16,3 4 3-16,7 2 0 16,-3 5 0-16,1 5 1 15,-5 2 0-15,-11 10 2 16,-2 0 3-16,-13 0 2 16,-2 3 1-16,-12-3 1 15,-10-2-2-15,-7-1-9 16,-4-3-42-16,-5 0-153 0,-5-2-176 15,5-4 224-15</inkml:trace>
  <inkml:trace contextRef="#ctx0" brushRef="#br0" timeOffset="-138796.78">23408 13019 774 0,'6'0'347'0,"-1"1"-145"0,9 6-86 16,4 4-4-16,3 0-27 16,2 0-20-16,6 2-14 15,1 1-3-15,-2-1-2 16,-4 4-3-16,-7-3-14 16,-9 0-4-16,-8 2-8 15,-1-1-10-15,-12 4-43 16,-2-2-34-16,-5-4-125 15,-2-2-93-15,4-4 181 16</inkml:trace>
  <inkml:trace contextRef="#ctx0" brushRef="#br0" timeOffset="-138314.8">22901 13325 865 0,'-5'9'366'0,"1"-7"-159"16,2 1-73-16,2-3-34 16,0 0-18-16,0-1-57 15,16-1-1-15,47-8-3 16,-20 3-5-16,9 4-8 15,7 0-3-15,6 3-2 16,2 2 0-16,-4 1 1 0,-8 1-1 16,-17-1 2-16,-9 2 1 15,-12-3-2 1,-2 2-1-16,-10-1-41 0,-5-2-57 16,-3 1-296-16,2-2 261 15</inkml:trace>
  <inkml:trace contextRef="#ctx0" brushRef="#br0" timeOffset="-138021.75">23275 13243 778 0,'7'-1'337'0,"7"-3"-144"15,4 0-55-15,4 3-21 16,3 1-19-16,1 3-47 15,1 5-7-15,-1 4-12 16,0 1-3-16,-5 3-3 16,-1 1-1-16,-6 0-1 15,-9 1 1-15,-4-4-1 16,-2 3-2-16,-6-5-4 16,-5-3-3-16,0 3-6 0,0-1-8 15,-1-1-51 1,-1-2-56-16,4-5-370 0,2-3 321 15</inkml:trace>
  <inkml:trace contextRef="#ctx0" brushRef="#br0" timeOffset="-135370.78">17560 14724 331 0,'0'0'212'0,"0"0"15"15,0 0-23-15,0 0-19 16,0 0-9-16,0 0-22 16,0-1-10-16,0 0-23 15,0 0-9-15,-1 0-19 16,-2-6-6-16,-4-3-14 15,-4 2-4-15,-34-24-3 0,29 28-4 16,-4 4-11-16,2 3-11 16,0 9-18-16,-4 4-8 15,1 16-5-15,-4 3-2 16,-4 10-2-16,3-1 1 0,10 3 1 16,9 0 1-16,13-5 1 15,7 2-1-15,8-10-1 16,5-1-1-16,4-7-2 15,-5-6-1-15,7-9-3 16,-7-9 0-16,7-7-63 16,3-6-53-16,-7-6-213 15,2-2 204-15</inkml:trace>
  <inkml:trace contextRef="#ctx0" brushRef="#br0" timeOffset="-134948.92">17427 14966 1154 0,'-6'-2'477'0,"12"2"-280"0,2 0-2 16,-2 0-33-16,5 2-34 16,0-3-49-16,7 1-17 15,6-2-21-15,1-3-10 16,3 3-15-16,-2-2-4 15,-2 4-7-15,-2 0-1 16,-9-1-6-16,-4-1-12 16,-6 0-19-16,0 0-4 0,-6 2-3 15,2-1 10-15,0 0 18 16,0 0 4-16,0 0 8 16,0 0 4-16,-1 0 4 15,-4 0 3-15,2 1 10 16,0 0 8-16,1 0 10 15,-5 12 4-15,-13 38-1 16,21-24-5-16,0 2-14 16,0-4-6-16,4-2-10 15,-1-3-3-15,3-2-6 16,0-4-26-16,1-4-98 16,1-6-62-16,5-3-201 15,1-6 234-15</inkml:trace>
  <inkml:trace contextRef="#ctx0" brushRef="#br0" timeOffset="-134703.18">17959 14907 1354 0,'-10'0'597'0,"5"-1"-306"0,4 0-104 16,1 0-13 0,0 1-75-16,0 0-40 0,0-1-37 15,0-1-4-15,11 2-11 16,4 0-10-16,26 3-108 16,-20 3-69-16,3-4-223 15,5 2 236-15</inkml:trace>
  <inkml:trace contextRef="#ctx0" brushRef="#br0" timeOffset="-134332.35">18298 14738 1329 0,'2'3'508'0,"-2"-2"-333"0,4 3-10 16,-4-4-3-16,0 0-23 16,2 4-48-16,3 16-11 15,33 27-10-15,-28-22-9 16,6 5-20-16,-4-4-8 16,2 8-4-16,1-5-1 15,-3-5 5-15,5-1 0 16,-5-15-1-16,-1-1-2 0,2-10-5 15,-4-8-3-15,5-9-6 16,1-2-3-16,-3-5-7 16,5-1-18-16,-4 3-86 15,-1 1-66-15,-1 8-181 16,-2 0-408-16,4 1 509 16</inkml:trace>
  <inkml:trace contextRef="#ctx0" brushRef="#br0" timeOffset="-126521.6">6779 15590 503 0,'27'18'270'16,"-26"-18"-11"-16,0 0-35 0,-1-1 2 16,0-1-28-16,0 1-60 15,0 0-20-15,0 0-8 16,2-9 1-16,1-5-5 16,-5-29-7-16,-10 29-23 15,-4 0-8-15,-3 5-9 16,-1 2-5-16,-6 8-15 15,0 2-10-15,-3 15-20 16,-2 2-6-16,6 14-7 16,-2 4-3-16,13 7-1 15,3 8 1-15,2 4 2 16,14-1 3-16,-1-5 1 16,6-4 1-16,10-10-1 15,-3-6-1-15,10-8-2 16,0-4 1-16,4-11-1 15,-2-2-2-15,4-10-58 0,1-4-55 16,-2-9-181-16,-3-4 181 16</inkml:trace>
  <inkml:trace contextRef="#ctx0" brushRef="#br0" timeOffset="-126143.02">6698 15793 970 0,'-11'3'434'16,"7"1"-165"-16,4 0-80 0,8-3-19 16,5 0-12-16,10 0-44 15,5 0-25-15,9 1-42 16,3-3-12-16,3-1-14 16,-1-1-4-16,-10-3-7 15,-2 6-3-15,-15-2 0 16,-3 0-1-16,-7 0 2 15,-5-3 4-15,0 4 9 16,-1 0 2-16,0 0 3 31,-1 1-2-31,1 0-7 0,0 0-1 0,0 0-2 16,0 0 1-16,-4 7 3 16,-4 17-1-16,-1 36 4 15,12-26-1-15,-1-2-4 0,1-2-3 16,-3-7-6-16,0-4-3 15,5-5-8 1,-1-4-34-16,8-7-124 0,6-3-95 16,10-6 148-16</inkml:trace>
  <inkml:trace contextRef="#ctx0" brushRef="#br0" timeOffset="-125889.58">7257 15818 1575 0,'-19'3'604'0,"7"0"-421"16,7-1-12-16,5-2-37 15,3 2-39-15,-3-2-66 16,10-1-14-16,19-2-7 15,34-3-6-15,-26 3-62 16,2 2-62-16,1 1-182 16,-3-2-289-16,10-3 385 15</inkml:trace>
  <inkml:trace contextRef="#ctx0" brushRef="#br0" timeOffset="-125544.75">7813 15671 1303 0,'-4'1'573'0,"-2"0"-272"0,3 3-115 16,1 2-8-16,2 11-59 15,0 2-36-15,5 7-41 16,4 4-5-16,4 0-8 15,4-3-3-15,9-1-3 16,-2-6 1-16,1-2-1 16,0-4 0-16,-6-6 0 15,3-4-1-15,-9-10-4 16,-3-3 0-16,2-8-4 16,-5 1-2-1,-1 0-3-15,9-14-2 0,0-5-48 16,-4 1-41-16,-1 12-117 15,-2 3-82-15,0 5 175 16</inkml:trace>
  <inkml:trace contextRef="#ctx0" brushRef="#br0" timeOffset="-123945.3">8989 15648 932 0,'-1'5'396'0,"0"0"-140"0,0 1-62 15,0 7 8-15,-1 2-12 16,1 33-61-16,2-24-32 16,-1-4-41-16,4 0-12 15,-5-4-23-15,4-7-7 16,2-3-7-16,1 0-26 16,-5-6-67-16,-3 0-42 15,1 0-135-15,1-1-83 0,-1 0 221 16</inkml:trace>
  <inkml:trace contextRef="#ctx0" brushRef="#br0" timeOffset="-123780.81">8937 15544 932 0,'5'-8'418'0,"-3"6"-169"16,-1 2-25-16,5 0-36 15,-6 0-33-15,0 0-74 16,0 0-30-16,8 2-87 15,4 3-70-15,15 4-287 16,32 9 256-16</inkml:trace>
  <inkml:trace contextRef="#ctx0" brushRef="#br0" timeOffset="-123437.52">9315 15564 906 0,'-10'6'422'16,"-11"1"-128"-16,-2 0-76 15,-1 2-12-15,2 1-24 16,4 0-49-16,4-1-23 16,6 3-40-16,3 1-17 15,6 2-28-15,6 4-11 16,6-1-9-16,4 3-1 0,6 0 7 16,3-2 5-16,2 1 15 15,-2-4 10-15,-5 3 12 16,-4-2 4-16,-8 2 2 15,-7-4-1-15,-7-2-5 16,-9-2-5-16,-6-4-14 16,-2-3-10-16,1-2-34 15,3-2-32-15,6-2-73 16,3 0-44-16,9-4-95 16,4 2-62-16,12-4 203 15</inkml:trace>
  <inkml:trace contextRef="#ctx0" brushRef="#br0" timeOffset="-122941.53">10195 15763 1289 0,'-13'7'533'0,"-3"-7"-239"16,1-4-83-16,3 1-14 15,-3-7-25-15,0-5-86 16,1 2-34-16,-2-5-31 16,1 2-7-16,-1 2-5 15,1-2-3-15,0 9-5 16,1 4-2-16,4 7-10 15,4 6-2-15,-3 9-3 16,7 4-1-16,-1 6 7 16,1-2 2-16,4 1 8 15,-1-8 2-15,6-4 5 16,2-4 1-16,0-9 1 16,1 0 0-16,0-5-1 15,3-1 0-15,2-8-2 16,-1 0 0-16,-2-2-1 0,-2-3 0 15,-2 8 2-15,1 0 5 16,-2 8 14-16,-2 3 8 16,-2 6 5-16,-1 2-3 15,1 3-14-15,2 2-8 16,1-6-10-16,2 4-4 16,-1-9-67-16,2 1-54 15,2-6-145-15,1-6-92 16,5-10 222-16</inkml:trace>
  <inkml:trace contextRef="#ctx0" brushRef="#br0" timeOffset="-122719.86">10327 15437 1464 0,'0'4'602'0,"0"14"-354"16,-1 8-8-16,-5 12-45 15,-1 9-49-15,4 5-76 16,-1-1-19-16,7-5-23 16,4-3-12-16,5-12-13 15,3-5-6-15,3-10-55 16,1-7-57-16,-1-10-157 16,-3-6-108-16,8-10 230 0</inkml:trace>
  <inkml:trace contextRef="#ctx0" brushRef="#br0" timeOffset="-122361.7">10638 15579 1351 0,'-6'3'572'16,"-6"3"-300"-16,-5 1-10 16,-5 3-36-16,-2 3-41 0,0 1-76 15,8 1-29-15,6 2-37 16,10-1-15-16,3-1-18 15,1-1-4-15,4-1-4 16,0-3 1-16,8 0 3 16,3 0 2-16,3 3 4 15,0 2 2-15,-4-3 2 16,-5 1 1-16,-5-6 4 16,-6 0 6-16,-6 1 8 15,-8-2 1-15,-7 4-4 16,-2-2-8-16,1-3-14 15,1-2-10-15,7-1-45 16,3-2-35-16,8-4-92 16,7 2-63-16,7-6-138 15,7-1 226-15</inkml:trace>
  <inkml:trace contextRef="#ctx0" brushRef="#br0" timeOffset="-122073.56">10834 15621 787 0,'1'7'490'16,"-11"3"71"-16,-3 3-250 16,0 7-75-16,2 2-23 15,3 0-71-15,7 4-36 0,7-6-49 16,5-4-9-16,7-4-11 16,3-8-5-16,3-5-10 15,2 1-6-15,-1-9-5 16,-6-2-3-16,-3 0 0 15,-11-7 1-15,-5 1 6 16,-2-1 4-16,-9 0 4 16,1 1 1-16,-11 2-8 15,1 5-8-15,-6 5-34 16,2 5-36-16,8 7-99 16,4 3-48-16,13 10-116 15,6 0 191-15</inkml:trace>
  <inkml:trace contextRef="#ctx0" brushRef="#br0" timeOffset="-121355.88">11770 15620 767 0,'5'11'302'0,"2"-4"-98"15,1 0-50-15,2-3 37 16,1-3 10-16,-1-2-54 16,1-2-21-16,-3-6-10 15,-3-2 3-15,-1-4-7 16,-5-1-12-16,-2-3-34 16,-3 2-18-16,-8 2-24 15,2 0-4-15,-7 1-5 0,3 2-2 16,-3 4-4-1,1 4 0-15,-2 6-3 16,-1 4-3-16,3 11-3 0,1 3 1 16,4 10 2-16,1 2 3 15,4 4 5-15,3-1 2 16,5-5 6-16,4-4 0 16,6-9 4-16,2 0-1 15,2-8-3-15,4-2-3 0,3-7-5 16,1-5-4-16,2-10-1 15,0-4 1-15,-3-8-1 16,-4 0 0-16,-4 4 0 16,-3 2 1-16,-6 6 2 15,-1 3 0-15,0 4 2 16,-3 5 12-16,0 3 13 16,0 3 5-16,0-3 1 15,-1 0-10-15,0 4-15 16,0 11-4-16,-2 31-6 15,3-26-4-15,6 1-2 16,-3 0-1-16,3 0 0 16,-1-6-2-16,4-3-11 15,4-1-25-15,1-11-104 16,3 0-83-16,4-15 132 16</inkml:trace>
  <inkml:trace contextRef="#ctx0" brushRef="#br0" timeOffset="-120849.03">12109 15613 719 0,'-1'0'425'15,"-1"0"-76"-15,1 0-81 16,0-1-11-16,0 0-59 15,0 0-26-15,0 0-34 16,0 0-9-16,-2-4-26 16,-2-1-17-16,2 1-23 15,-5 1-11-15,-9-6-18 0,-24-5-6 16,26 26-17-16,0 2-7 16,8 9-8-16,-3 3-5 15,6 5-1-15,4 0 1 16,2-4 0-16,5-1 2 15,6-10-1-15,0-2-1 16,8-6-7-16,-4-4-18 0,6-3-62 16,0-2-44-1,2-6-151-15,3-4-37 0,-1-10 200 16</inkml:trace>
  <inkml:trace contextRef="#ctx0" brushRef="#br0" timeOffset="-120349.98">12310 15556 818 0,'1'0'440'0,"-2"0"-28"16,0 1-117-16,0-1-38 16,0 0-25-16,0 0-69 15,0 0-32-15,-6 16-45 16,-13 35-16-16,17-22-29 0,3-2-11 15,6-1-14 1,4-2-4-16,8-4-6 0,3-4-1 16,1-10-3-16,1-5-3 15,-4-8-2-15,-2-2-1 16,0-7-9-16,2-7-7 16,0-2-5-16,-7-3 2 15,-5 1 11-15,-5 3 10 16,-3 9 12-16,2 5 3 15,1 10 1-15,-7 4-1 16,1 13-4-16,-3 4 0 16,0 9 1-16,4 5 0 0,2 5-2 15,1-1-2-15,2 1-3 16,4 0-1-16,-1-3 4 16,4 3 0-16,-3-4 6 15,-6-4 2-15,0-6 6 16,-7-3 4-16,2-6 5 15,0-3 1-15,-6-8-6 16,-4-1-7-16,-9-9-23 16,-6-3-20-16,-1-4-61 15,0-4-45-15,9-1-100 16,7-2-53-16,12-1-276 16,8 0 360-16</inkml:trace>
  <inkml:trace contextRef="#ctx0" brushRef="#br0" timeOffset="-120059.63">12726 15543 904 0,'-6'-9'493'0,"-4"3"29"15,1 0-218-15,1 4-55 16,0 3-16-16,-3 8-100 15,1 2-45-15,1 6-51 16,1 2-12-16,5 5-12 16,3 1-5-16,9 0-5 15,2 2-1-15,6-8-2 16,4 0-2-16,0-5-4 16,1-3-2-16,1-1-58 15,-2-4-51-15,-1-10-158 16,0-10-24-16,-6-19 173 15</inkml:trace>
  <inkml:trace contextRef="#ctx0" brushRef="#br0" timeOffset="-119852.7">12957 15378 1444 0,'-5'8'593'15,"-1"12"-340"-15,3 2-27 16,-5 12-42-16,6 4-46 15,2 6-77-15,-1 1-14 16,6 0-15-16,-2-2-11 16,0-15-13-16,4-1-5 15,-5-12-10-15,4-5-41 0,2-5-135 16,2-5-79-16,6-16 145 16</inkml:trace>
  <inkml:trace contextRef="#ctx0" brushRef="#br0" timeOffset="-119672.52">13127 15563 1326 0,'-2'23'555'0,"3"6"-238"16,2 3-71-16,1-2-21 16,1-3-43-16,4-6-117 15,0-4-35-15,3-10-43 16,-1-5-52-16,-1-11-159 15,-1-8-75-15,-1-9 167 16</inkml:trace>
  <inkml:trace contextRef="#ctx0" brushRef="#br0" timeOffset="-119506.59">13067 15378 1427 0,'-5'15'619'0,"3"-1"-331"15,6 5-108-15,2-2-7 16,7 0-94-16,2-6-53 0,5-4-124 16,5 1-90-16,3-2 116 15</inkml:trace>
  <inkml:trace contextRef="#ctx0" brushRef="#br0" timeOffset="-119183.18">13621 15474 1379 0,'-16'1'556'0,"0"0"-315"16,-4 1-62-16,-2-2-34 16,-2 3-35-16,5 1-61 15,2 4-14-15,7 8-11 16,3 5-3-16,3 6-7 0,4 1-1 15,4 0 6-15,1-4 6 16,4-4 11-16,0-3 0 16,8-3-6-16,4-3-6 15,8-3-15-15,6-2-3 16,-1-4-21-16,-1-2-47 16,-4-1-137-16,-4-8 131 15</inkml:trace>
  <inkml:trace contextRef="#ctx0" brushRef="#br0" timeOffset="-101436.63">7175 16782 408 0,'-1'-1'252'0,"0"0"-2"16,0 0-23-16,0 0-35 15,-2-3-17-15,2 3-22 16,-1-3-13-16,1 3-20 15,0 0-9-15,0 0-17 16,0 1-9-16,0 9-16 16,1 19-5-16,7 48-16 15,0-31-10-15,3-4-13 16,1 0-6-16,-3-7-8 16,1-5 1-16,-4-9-1 0,-2-6-1 15,-1-8 2-15,-2-4 0 16,-1-4-2-16,0 1-2 15,0 0-5-15,0-1-3 16,-5-13 0-16,-11-31 1 16,13 29-1-16,2 2 0 15,3 3-3-15,6 1-4 16,6 3-1-16,3 0 0 16,6 4 4-16,2 1 1 15,2 5 3-15,2 1 1 0,-4 6 1 16,-3 0 3-16,-1 5 4 15,-7 0 0-15,-6 1 6 16,-5 2 1-16,-17 0 0 16,-1 3 1-16,-10-5-4 15,0 0-2-15,5-6-3 16,-4-3-4-16,9-5-17 16,1-1-23-16,7-6-73 15,5-1-53-15,7-1-120 16,7-4-86-16,9-2 233 15</inkml:trace>
  <inkml:trace contextRef="#ctx0" brushRef="#br0" timeOffset="-100987.2">7495 16965 442 0,'2'-3'336'0,"0"3"104"16,1 0-103-16,-3 0-66 0,0 0-30 15,0 2-76-15,-2 16-29 16,0 33-45-16,-1-26-19 15,5-2-33-15,7 0-12 16,2-6-18-16,1-4-6 16,4-9-5-16,-3-4-3 15,6-7 2-15,0-5 1 16,0-7 2-16,-2-3 0 0,-4-3 1 16,-2 0 2-16,-4 2 1 15,1 4 1-15,-4 7 1 16,-1 3 1-16,-2 9 2 15,-1 6 0-15,1 11 3 16,0 9 3-16,1 6 7 16,0 1 3-16,4 3 1 15,-2-1-1-15,4-2 3 16,-2 4 4-16,-2 0 6 16,0-2 0-16,-4 0-6 15,-3-6-4-15,-4-7-3 16,-2-3 4-16,-3-11 2 15,-2-2-1-15,-5-7-8 16,1-5-9-16,-2-6-16 16,-2-4-20-16,5-6-65 15,5-3-40-15,7 2-101 0,9 2-66 16,14 0 189-16</inkml:trace>
  <inkml:trace contextRef="#ctx0" brushRef="#br0" timeOffset="-100312.95">8279 16731 1289 0,'-15'-1'522'15,"8"-3"-294"-15,7 5-100 16,4 4 3-16,11 2-22 16,4 1-31-16,14-2-37 15,3-1-10-15,0-1-14 16,0 1-4-16,-9-4-6 15,-10-1 0-15,-6 0-1 0,-3-2 2 16,-8-1-1-16,-2-1-2 16,-1 2-5-16,2 1 0 15,0 0-2-15,-3-1 2 16,-4 0 3-16,-3 0 1 16,2 2-3-16,-25 9 1 15,29 7 0-15,2 5 4 16,0 6 5-16,6 5 5 0,-1-1 2 15,2 2-1 1,4-3-4-16,-4-3-2 0,3-3-4 16,-6-4 1-16,0-6 4 15,-1-4 1-15,-5-6 3 16,-2 1 0-16,-4-2-2 16,0-1-1-16,0-2-4 15,0 0-1-15,1-4-1 16,-2 0 3-16,0 0 19 15,1-1 8-15,4 4 8 16,4 1-4-16,8 1-17 16,6 1-9-16,10 0-9 15,-1-2 0-15,3 0-1 16,3 2-1-16,-9-2-3 16,5 0 3-16,-7-1-101 15,2-4-64-15,2-3-178 16,3-3-142-16,11-4 309 0</inkml:trace>
  <inkml:trace contextRef="#ctx0" brushRef="#br0" timeOffset="-100105.31">8692 16935 1072 0,'-2'7'531'0,"-1"1"-166"15,3 1-111-15,0 0-3 0,0-2-60 16,2 1-48-16,0 0-77 15,1-1-23-15,-1 0-93 16,1-2-90-16,5-5-139 16,4-5 158-16</inkml:trace>
  <inkml:trace contextRef="#ctx0" brushRef="#br0" timeOffset="-99738.02">8939 16701 1231 0,'0'14'530'0,"-2"-6"-185"0,1 5-123 15,1 6-57-15,-3 4-4 16,6 11-79-16,-2-1-36 16,2 6-25-16,6 0-5 15,-5-8-10-15,0-4-2 16,3-12-8-16,-5-3-38 15,-1-10-84-15,-3-2-51 16,-2-7-128-16,-1-5-35 16,0-8-84-16,3 0 7 15,-5-2 154-15,4 2 114 0,-4 7 278 16,2 1 98 0,-1 7 94-16,3 3-8 0,5 2-43 15,4 4-23-15,-6-4-67 16,0 0-20-16,14 3-50 15,2 1-23-15,35 4-38 16,-25-8-13-16,-2 0-16 16,2-1-5-16,-6-3-72 15,-5-2-70-15,-3-5-221 16,-1-4 212-16</inkml:trace>
  <inkml:trace contextRef="#ctx0" brushRef="#br0" timeOffset="-99522.45">9165 16655 1199 0,'0'10'569'0,"-1"5"-231"15,1 4-84-15,0 6-14 16,0 5-77-16,0-2-50 16,0 13-59-16,0 0-15 15,3 1-23-15,2-2-10 16,5-9-11-16,0-7-5 0,2-6-87 15,-1-7-46-15,0-7-128 16,0-2-118-16,0-10 256 16</inkml:trace>
  <inkml:trace contextRef="#ctx0" brushRef="#br0" timeOffset="-99318.48">9476 16997 1155 0,'5'17'499'0,"-2"-8"-191"16,3 2-113-16,-5-6-52 16,0 1-88-16,-1-6-288 15,4-3 160-15</inkml:trace>
  <inkml:trace contextRef="#ctx0" brushRef="#br0" timeOffset="-90076.79">10743 16678 308 0,'0'-1'198'0,"0"0"-10"16,0 0-24-16,0 0 6 16,0 0 18-16,0 0 4 0,0 0-6 15,0 0-6-15,0 0-29 16,0 0-12-16,0-1-27 15,0 1-14-15,0 0-25 16,0 0-11-16,0 0-20 16,0 1-6-16,0 0-11 31,0 0-5-31,0 0-6 0,2 21-4 0,3 27-2 16,-5-30 1-16,0-11 1 15,1-1 1-15,0-2-1 16,0-2-3-16,-1-2-6 15,0-1-1-15,0 0-4 16,0 0 1-16,0 0 2 16,0 0 1-16,1-5 0 15,2-4 1-15,-3 8-4 16,0 0-5-16,0 1-6 0,0 0-1 16,0 0 6-16,-1 0 4 15,0 0 5-15,0-1 1 16,0 1-1-16,0 0 2 15,0 0 0-15,0 0 1 16,-6-3 2-16,1-1-1 0,-2 1 3 16,1 0 1-16,0-1 2 15,0 2 2-15,2 0 2 16,-1 0 2-16,2 1 3 16,2 1 1-16,0 0 0 15,0 0 0-15,1 0-4 16,0 0-2-16,0 0-6 15,0 0-3-15,0 0-2 16,1-1-2-16,0 1 2 16,25-3-2-16,39-3 0 15,-25 7-1-15,3 0 1 16,-1 0 0-16,-7 0 0 16,-8 0 1-16,-9 4 1 15,-5-2 0-15,-5 6 8 16,2-2 4-16,-3 5 8 15,-3 5 2-15,-2 4-3 0,-2 6-4 16,1 9-7-16,-2-3-4 16,4-1-4-16,1-2-2 15,2-9-2-15,1-1-3 16,3-9-37-16,-3-4-46 16,2-4-111-16,1-2-63 15,-3-4-163-15,1-4 258 16</inkml:trace>
  <inkml:trace contextRef="#ctx0" brushRef="#br0" timeOffset="-89869.59">10810 16854 1048 0,'-17'1'458'0,"4"1"-208"16,6 2-14-16,4 0-53 15,3 0-38-15,8-1-79 16,5 1-29-16,12-2-26 15,1-1-3-15,6-2-7 16,0-3-18-16,-8 1-97 16,2-2-72-16,-7 4-210 15,-3 1 237-15</inkml:trace>
  <inkml:trace contextRef="#ctx0" brushRef="#br0" timeOffset="-89701.39">10836 17003 924 0,'-12'9'458'0,"6"-1"-174"16,6-4-75-16,6-1-11 16,6-3-51-16,1 0-30 15,10-5-35-15,4 1-20 16,-2-4-32-16,-2 1-12 16,-3-1-89-16,-2-2-106 0,22 0 113 15</inkml:trace>
  <inkml:trace contextRef="#ctx0" brushRef="#br0" timeOffset="-88872.68">12077 16818 884 0,'-40'28'384'0,"37"-24"-118"16,1-3-55-16,1-1 7 16,1-1 0-16,0 0-72 15,0 0-38-15,-1 0-49 16,0-10-20-16,-2-10-11 15,-9-26-3-15,9 26-3 16,-3 12-1 0,-1-1-2-16,-5-2-4 0,-2 3-1 15,-3 9-4-15,9 9-9 0,-9 3-1 16,3 12-6-16,2 2-1 16,6 5 6-16,9-2 1 15,8-1 5-15,1-3 1 16,-4-10-1-16,1-4-1 15,1-9-2-15,3-2-1 0,1-7 0 16,3-4 1 0,0-2 2-16,-1-3 2 0,1 2 0 15,-5 2 7-15,-5 3 14 16,-1 4 8-16,-4 4 19 16,2 3 2-16,-3 6-2 15,3 1-6-15,0 6-16 16,-2-3-11-16,6 1-18 15,-3-2-21-15,3-4-95 16,2 1-58-16,5-6-172 16,3-1 204-16</inkml:trace>
  <inkml:trace contextRef="#ctx0" brushRef="#br0" timeOffset="-88505.51">12848 16524 957 0,'7'-2'420'0,"2"1"-146"16,0 2-65-16,0 12 2 16,-4 6-19-16,1 15-58 15,-4 5-27-15,-2 11-42 16,7 3-16-16,-4 1-26 15,4-2-9-15,0-10-14 16,1-9-33-16,1-17-108 16,1-8-78-16,-1-14-276 15,-4-6 307-15</inkml:trace>
  <inkml:trace contextRef="#ctx0" brushRef="#br0" timeOffset="-88066.65">12789 16701 580 0,'-15'-4'395'15,"3"4"78"-15,4 0-179 16,5 4-90-16,2 3-33 16,6 0-74-16,7 2-36 15,11-3-38-15,6-4-6 16,11-3-6-16,0-4-2 0,-5 1-4 16,0-1 0-16,-9 4 0 15,-3 0-1-15,-4 1 1 16,-6 8 1-16,-3 5 3 15,-3 3 1-15,-5 4 1 16,4-4-2-16,-4-6-2 16,3-1-3-16,5-5-2 15,-2-1 1-15,7-4-1 16,-1-3 2-16,0-7 1 16,3-6-2-16,-3-1 2 15,0 1 2-15,-5-2 5 16,-4 2 4-16,-10 2 9 15,-5-3 3-15,-7 5 4 16,-2 1 6-16,-1 6 6 16,2 3-4-16,0 8-15 0,1 4-16 15,3 5-24-15,2-1-9 16,8 1-78-16,5 0-61 16,11 0-185-16,8 2 206 15</inkml:trace>
  <inkml:trace contextRef="#ctx0" brushRef="#br0" timeOffset="-87580.36">13372 16604 1060 0,'8'9'487'0,"-8"-4"-156"16,6 4-98-16,2 11-64 15,-1 6-21-15,1 13-59 16,-3 3-21-16,1 13-18 15,3 0-9-15,2 1-18 16,-1 0-7-16,2-13-6 16,-7-5-3-16,2-18-34 15,-3-10-47-15,-4-13-79 16,3-11-48-16,-9-14-78 16,-1-6-5-16,2-13-35 15,-9-2-13-15,2-5 62 16,5-1 53-16,-10 8 201 15,12 6 133-15,1 13 176 16,4 14 40-16,8 4-27 0,-3 6-40 16,6 3-81-16,0 1-23 15,8 6-33-15,-3 1-16 16,5 5-27-16,-4-3-14 16,0 2-22-16,1 4-12 15,-6 0-11-15,-2 5 0 16,-8-3 1-16,-5 1-2 15,-7-5-4-15,-1-1-4 0,-3-6-25 16,2-4-22-16,4-1-44 16,0-1-22-16,4-3-46 15,-3-3-27-15,2-2-90 16,5 0-50-16,9-1-67 16,7-1-23-16,5-3 262 15</inkml:trace>
  <inkml:trace contextRef="#ctx0" brushRef="#br0" timeOffset="-87318.89">13647 16704 878 0,'5'-3'446'0,"-3"9"-118"16,-2 3-52-16,0 7-58 15,1 7-19-15,0-2-48 16,3 1-24-16,7-7-47 16,2-4-17-16,4-4-22 15,0-5-9-15,0-3-15 0,0-1-4 16,-2-8-3-16,3-5-1 15,-7-3 0-15,-3-3 0 16,-8 1 2-16,-7 3 2 16,-6-1 2-16,-3 4-1 15,2 4-2-15,0 3-4 16,1 7-17-16,1-2-19 16,0 6-64-16,2 3-37 0,6 9-78 15,1 1-58-15,10 5 173 16</inkml:trace>
  <inkml:trace contextRef="#ctx0" brushRef="#br0" timeOffset="-87080.18">13926 16475 1152 0,'1'0'570'16,"-1"2"-165"-16,-1 12-160 15,-1 6-29-15,0 14-64 16,0 6-46-16,2 5-57 16,0 1-12-16,2-4-15 15,3 1-8-15,0-8-13 16,7-6-3-16,-5-11-80 0,3-6-55 16,1-10-154-16,-1-4-115 15,10-8 256-15</inkml:trace>
  <inkml:trace contextRef="#ctx0" brushRef="#br0" timeOffset="-86786.85">14088 16688 1132 0,'-12'27'504'0,"10"0"-169"16,0 5-94-16,5-2-19 16,4-1-13-16,1-7-68 15,6-6-46-15,0-8-55 16,1-5-14-16,0-6-13 15,1-8-3-15,-4-8-2 16,0 0-1-16,-8-3 0 16,0-2 0-16,-7 3 2 15,-2 1 1-15,-6 4 5 16,0 4 0-16,-2 7-6 16,0 5-4-16,0 11-12 15,2 1-7-15,4 9-42 16,2-1-44-16,6 2-110 15,3-5-66-15,8-2-172 16,3 0 272-16</inkml:trace>
  <inkml:trace contextRef="#ctx0" brushRef="#br0" timeOffset="-86456.27">14412 16859 731 0,'27'-5'381'0,"-2"-2"-63"0,-7-2-45 16,1-1-35-16,0-2-24 0,-10-3-39 15,-4-2-17-15,-3-2-32 16,-4 1-15-16,-6 1-41 16,-3 2-22-16,-3 1-24 15,2 4-5-15,-7 1-8 16,6 3-4-16,1 6-9 16,-5 5-4-16,14 11-3 15,-1 7 0-15,4 11 5 16,6 9 3-16,-2 8 6 15,5 2 5-15,-2 1 15 16,4-2 9-16,1-4 9 16,-5-6 2-16,-4-7-7 15,-4-8-3-15,-5-14-5 16,-1 1-4-16,-4-12-51 16,2-2-38-16,-3-15-143 15,-1-9-89-15,9-20 182 16</inkml:trace>
  <inkml:trace contextRef="#ctx0" brushRef="#br0" timeOffset="-86260.78">14623 16743 1277 0,'2'15'559'16,"4"0"-199"-16,0 3-73 15,-2 5-46-15,-1 2-34 16,0 5-112-16,0-3-47 15,1-7-37-15,0-5-26 0,1-9-113 16,-1-6-60-16,0-11-160 16,0-8-129-16,-3-12 315 15</inkml:trace>
  <inkml:trace contextRef="#ctx0" brushRef="#br0" timeOffset="-85589.03">14615 16602 765 0,'-8'5'439'0,"8"2"-10"15,1 5-153-15,6-1-105 16,2 5-30-16,5-3-77 16,2-3-32-16,6 0-50 15,1-1-40-15,7-1-87 16,4-2-40-16,5-5-38 0,4-1 18 16,-4-3 85-16,-5-4 39 15,-14 4 69-15,-8-7 36 16,-8 4 83-16,-4 0 41 15,-7 5 62-15,2 0 14 16,-5 1-28-16,-3 5-17 16,0 2-35-16,-2 3-19 15,1 7-32-15,0 1-15 16,10 8-27-16,1 2-12 0,8 0-21 16,6 1-8-16,1-6-8 15,4-3-2-15,3-4-6 16,2-5-3-16,12-7-2 15,2-2 0-15,5-7 2 16,6-5 0-16,-3-8-4 16,-3-2-2-16,-12-5-4 15,-6 5 1-15,-12 1 9 16,-8 3 6-16,-11 2 11 16,-5 0 5-16,-5 8 4 15,0 1 4-15,1 10 13 16,1 3 4-16,3 3 1 15,5 6-4-15,3-1-12 16,3 4-5-16,3 0-2 16,4-3-2-16,3-4-3 15,2-4-3-15,3-5-4 16,-1-3-3-16,2-4-1 0,0-2 1 16,0-6 2-16,-2 1 0 15,-2 2 2-15,-2 4 0 16,-2 5 1-16,-1 6 0 15,2 6 3-15,0 2 1 16,2 3-2-16,-1-4-2 0,3-3-11 16,-2-3-42-16,1-5-116 15,-2-2-71-15,-2-6-116 16,0-3 198-16</inkml:trace>
  <inkml:trace contextRef="#ctx0" brushRef="#br0" timeOffset="-85407.83">15425 16588 1623 0,'0'23'667'0,"1"12"-394"16,0 4-28-16,-5 8-60 16,5 6-52-16,2-3-82 15,-3-1-17-15,2-8-22 16,3-6-9-16,-1-17-57 0,4-3-50 15,0-15-122-15,-6-5-91 16,16-12 196-16</inkml:trace>
  <inkml:trace contextRef="#ctx0" brushRef="#br0" timeOffset="-84609.02">16084 16657 1257 0,'-11'12'510'16,"1"2"-291"-16,-1 9-74 16,4 0 10-16,-1 7-21 15,3 4-27-15,5 6-47 0,2-2-15 16,9-9-24-16,3-9-11 15,6-13-16-15,1-6-5 16,-3-11-7-16,0-6-2 16,-5-7 1-16,-3-5 0 15,-6 3 11-15,-2 0 5 16,-4 3 7-16,-3 8 5 16,-9 1 1-16,0 0 2 0,-5 6 2 15,-4-1 0-15,3 6 4 16,-3 3 6-16,4 3 13 15,6-1 4-15,8 1-1 16,3 1-6-16,7-4-16 16,1 2-7-16,4 1-6 15,7 0-4-15,6-2-1 16,4-2-1-16,5-3 1 16,1-2-1-16,2 1 2 15,0-1 0-15,-5 5 4 16,-2 2 2-16,-9 7 3 15,-1 5 4-15,-10 2 2 16,-2 3 2-16,-7-6-2 16,-2-1-2-16,1-6-3 15,-3-1-1-15,4-2 3 0,-5-4 2 16,-5-3 2 0,-1-6-1-16,-1-7 0 0,0 1-4 15,7-4-5-15,4 2-6 16,7 2-7-16,8-1-6 15,10 5-22-15,8-1-39 16,1 3-107-16,-1 2-71 16,-2 4-143-16,3 5-67 0,4 1 296 15</inkml:trace>
  <inkml:trace contextRef="#ctx0" brushRef="#br0" timeOffset="-83831.46">16682 16705 434 0,'16'5'348'0,"-7"-5"105"16,-4 4-77-16,-8-4-59 15,-3 0-24-15,0 2-50 16,0-2-36-16,1 0-75 16,2-1-38-16,-1-4-58 15,0 0-17-15,-2-3-14 16,-2-1-1-16,2 6-10 16,-4 0-5-16,0 5-8 15,0 7-3-15,0 2 6 16,2 8 2-16,2 7 5 15,4 1 3-15,3 2 0 16,2-1 1-16,9-10 2 16,1-4 1-16,6-12 2 15,2-7 0-15,2-13-2 0,-1-7-2 16,1-12-14 0,-2-2 0-16,-4 1 1 0,-2-3 3 15,-5 2 15-15,-3 3 4 16,-7 7 5-16,-2 8 4 15,-6 16 10-15,-2 7 4 16,-4 19 8-16,1 10 3 16,1 15 2-16,3 2-1 0,9 4-8 15,6 0 2-15,15-4 5 16,8 0 1-16,6-13 0 16,6-3-9-16,-7-17-18 15,2-3-6-15,-5-13-7 16,-4-8-4-16,6-10-10 15,-4-8-6-15,-8-4-2 16,-8-4 1-16,-13 0 10 16,-5 5 9-16,-11 6 6 15,-3 6 4-15,-1 11 1 16,0 2 2-16,7 12 0 16,0 4-1-16,7 9 2 15,4 3-2-15,2 3-3 16,0-2-3-16,6-5-6 0,0-4-3 15,6-3-2-15,10-3 1 16,0-7-2-16,4-2-1 16,2-7-7-16,1-1-1 15,3-4-2-15,2 2 0 16,-1-3 6-16,-3 3 5 16,-4 3 5-16,-4 3 4 15,-7 4 3-15,-6 1 1 0,-4 0 4 16,-5 0 0-16,-2 1 3 15,1-2 1-15,-1 0 1 16,1 0 0-16,0 0-4 16,-3-1-4-16,-5-1-10 15,1-1-15-15,5 0-73 16,1 0-48-16,-2-8-94 16,4-3-53-16,19-25-154 15,-1 31 278-15</inkml:trace>
  <inkml:trace contextRef="#ctx0" brushRef="#br0" timeOffset="-83244.88">17476 16730 773 0,'2'15'509'15,"0"3"28"-15,-5 1-216 16,2 3-30-16,0 1-52 16,0-3-42-16,1-8-103 0,0-3-36 15,0-9-93-15,-1-2-51 16,-3-9-82-16,3-1-45 15,-1-8-42-15,5 0 9 16,-2-1 48-16,2 1 39 16,-1 3 93-16,-7 0 39 15,9 9 104-15,0 4 42 16,4 10 58-16,3 7 28 0,-7 6-13 16,0 2-14-16,-1-1-31 15,3 1-19-15,3 2-41 16,5-2-19-16,4-3-29 15,1-6-13-15,4-9-26 16,-1-4-5-16,2-11-28 16,3-4-20-16,-1-11-28 15,-1-3-4-15,-4 1 26 16,-7-2 22-16,-6 12 36 16,-4 8 7-16,-4 6 14 15,-1 7 4-15,-2 6 11 16,-2 2 6-16,2 10 13 15,1 6 2-15,2 7-1 16,2 5-6-16,5 2-6 16,0 1-2-16,4 5 6 15,4 0 0-15,0 2-7 0,-1-4-4 16,-5-5-12-16,-5-7-5 16,-6-5-2-16,-7-4-1 15,-7-15-4-15,-6 0-9 16,-8-16-29-16,-1-6-36 15,-1-12-90-15,2-6-41 16,12-3-76-16,8-2-40 16,16-1 204-16</inkml:trace>
  <inkml:trace contextRef="#ctx0" brushRef="#br0" timeOffset="-82639.51">18605 16773 1259 0,'-2'-4'526'0,"-3"1"-269"16,-3-1-37-16,-2-1-34 15,0 4-32-15,-26 13-72 16,27 6-26-16,7 6-31 16,3-1-13-16,5-3-15 15,11-3-5-15,6-10-2 16,1-4 1-16,5-10 2 15,0-6 2-15,-8-9 5 16,-4-3 2-16,-11 2 9 16,-6-2 3-16,-11 2 5 15,-7 4 1-15,-6 4 3 16,-3 5 4-16,-3 9 4 16,2 1-4-16,4 9-11 0,3 3-10 15,11 5-17 1,7 4-6-16,6-1-51 0,10-1-46 15,12-7-103-15,4-8-70 16,11-5-344-16,5-8 412 16</inkml:trace>
  <inkml:trace contextRef="#ctx0" brushRef="#br0" timeOffset="-82429.34">19119 16414 1253 0,'-11'-17'609'16,"-7"9"-208"-16,-12 13-162 15,1 8-30-15,-3 19-62 16,3 8-40-16,14 17-56 16,0 3-19-16,13 9-23 15,2-3-5-15,3-5-3 16,7 1 0-16,-2-13-3 16,-1-3 0-16,5-12-21 15,-3-7-37-15,-3-11-130 16,4-7-84-16,-13-11-287 15,-1-8 343-15</inkml:trace>
  <inkml:trace contextRef="#ctx0" brushRef="#br0" timeOffset="-82268.23">18873 16795 832 0,'2'-14'504'0,"1"5"-37"16,11 6-172-16,1 1-36 15,-3 0-52-15,1 1-37 16,4 0-85-16,0 1-41 15,15 0-117-15,5-2-76 16,10-2 90-16</inkml:trace>
  <inkml:trace contextRef="#ctx0" brushRef="#br0" timeOffset="-81328.66">20131 16497 984 0,'0'-1'428'16,"0"0"-187"-16,0-1-233 16,-1 1-75-16,0 0-87 15,0 0-10-15,0 0 30 16,0 0 42-16,-1 0 81 16,1 0 35-16,0 0 87 15,0 0 34-15,0-1 43 16,0 1-8-16,0 0-10 15,-1 0-9-15,-6-2-7 16,-4 1 0-16,-6 0-25 16,-29 3-14-16,20 8-30 15,1 7-13-15,4 8-27 16,-1 8-8-16,8 11-19 16,0 0-12-16,12 8-7 15,3-6-2-15,9-5 5 0,12-2 3 16,0-11 4-16,9-1 0 15,5-10-4 1,0-5-1-16,2-10-3 0,-4-3 0 16,-7-8-2-16,-6-2-24 15,-13-5-59-15,-6-1-25 16,-13-5-21-16,-7-2 18 16,-10 3 58-16,-8-1 26 0,1 8 27 15,1 4 7 1,9 3 34-16,8 6 17 0,10 2 22 15,8 3 5 1,2 2-9-16,1-2-7 0,-3-3-11 16,0 0-5-16,28 2-17 15,32 1-8-15,-15-3-11 16,-3-5-2-16,-1 4-2 16,-5 1 1-16,-10 2 9 15,-5 5 5-15,-11-2 14 16,-2 3 8-16,-7 5 2 15,-1 4-3-15,-4 10-10 16,1-1-8-16,0 3-12 16,1-1-5-16,1-6-7 15,-2-3-4-15,3-7-48 16,0-3-38-16,-2-5-115 16,2-1-83-16,2-2 176 0</inkml:trace>
  <inkml:trace contextRef="#ctx0" brushRef="#br0" timeOffset="-81136.01">20405 16789 1344 0,'14'-4'573'0,"2"1"-274"16,-6-1-86-16,6 1-62 15,-3 3-36-15,2 2-79 16,4 3-65-16,-6 0-152 15,3 3-108-15,2-1 160 16</inkml:trace>
  <inkml:trace contextRef="#ctx0" brushRef="#br0" timeOffset="-80857.52">20657 16653 1433 0,'0'6'592'0,"6"0"-305"16,1 3-59-16,0 8-39 0,1 2-34 15,1 9-74-15,1 3-23 16,8 7-12-16,2 0-2 16,12-5-5-16,1-7-4 15,-3-14-10-15,3-5-3 16,-6-12-9-16,-4-7-2 15,-8-11-6-15,-4-3-2 16,-5-3-16-16,-1 1-18 0,-1 3-62 16,5 4-51-16,-10 0-124 15,4 7-75-15,11 2 212 16</inkml:trace>
  <inkml:trace contextRef="#ctx0" brushRef="#br0" timeOffset="-77495.84">23023 15730 581 0,'1'-8'353'16,"-1"-1"-33"-16,-6 1-84 16,-6-3-14-16,-5 1-41 15,-5 2-31-15,-3 0-51 16,-4 4-23-16,-16 5-37 0,-4 3-14 16,-10 11-17-16,-2 4-5 15,4 7-3-15,0 5-2 16,2 6-1-16,7 2 0 15,3 7 0-15,7 4-1 16,-2 7-2-16,-1 4-1 16,4 6 0-16,2 4 0 15,12 10 3-15,4 2 0 16,7 4 2-16,3-2-1 16,9-7 0-16,3-5 1 0,12 2-2 15,8-1 1-15,15 1-2 16,8-1 0-16,10-9 0 15,5-8 1-15,11-11-1 16,3-9 1-16,15-12 0 16,8-6 0-16,5-15 3 15,2-10 1-15,2-15 7 16,1-9 8-16,-8-16 22 16,-2-5 11-16,-17-20 20 15,-9-5 1-15,-13-15-12 16,-7 1-7-16,-20-4-20 15,-12-10-4-15,-20-4-4 16,-13-6 0-16,-20-2-3 16,-7 9-1-16,-13 10-4 15,-1 9-1-15,-11 15-1 16,15 34-3-16,1 0-8 16,-44-17-8-16,-15 5-12 0,15 21-4 15,36 23-7-15,5 6-5 16,15 8-42-16,11 7-39 15,6 4-122-15,10 5-89 16,16 13 203-16</inkml:trace>
  <inkml:trace contextRef="#ctx0" brushRef="#br0" timeOffset="-76869.03">22846 16153 1130 0,'11'0'401'0,"-5"-4"-272"15,-3-3-50-15,-11-1 3 16,-4 3 12-16,-8-1-41 15,-8 6-7-15,-1 8-7 0,-3 8-9 16,-4 12-19-16,2 6-4 16,4 13-4-16,6 2 0 15,12 6 1-15,9-4 1 16,8-11 8-16,6-5 5 16,7-12 11-16,2-6 0 15,4-7-6-15,2-4-6 16,1-11-10-16,-2-5 0 15,-2-5-4-15,-6-4-18 0,-8-1-35 16,-5-3-12-16,-12 0-2 16,-3-1 17-16,-5 8 35 15,3 3 10-15,3 8 8 16,1 2 6-16,7 3 11 16,2 2 5-16,4 3 15 15,-4-5-1-15,0 0 1 16,23 4 1-16,32 6-3 15,-24-9 2-15,-3 0 0 16,0 1-5-16,-9-2-12 16,0 0-8-16,-8 0-10 15,-3 0-2-15,-4 1 0 16,-4 0-1-16,2 3-2 16,-2-4 0-16,0 0-2 15,0 12 2-15,-1 12 1 16,-2 32 3-16,2-22 12 0,-5-1 3 15,3-3 1-15,-3-2-1 16,5-12-16-16,-2-5-10 16,7-7-102-16,2-4-75 15,3-9 109-15</inkml:trace>
  <inkml:trace contextRef="#ctx0" brushRef="#br0" timeOffset="-76651.94">23085 16455 1097 0,'-2'1'463'0,"5"2"-207"16,5 2-91-16,1-2-41 15,-1 0-19-15,2 1-68 16,0-1-13-16,0-2-75 16,1-1-66-16,1 0 73 15</inkml:trace>
  <inkml:trace contextRef="#ctx0" brushRef="#br0" timeOffset="-76416.66">23310 16335 1211 0,'4'8'553'16,"-2"-3"-251"-16,1-1-105 0,6 21-19 15,-3 12-56-15,-1 3-30 16,-5-5-29-16,4 1-6 16,5-7-12-16,-1-4-8 15,5-13-11-15,-4-7-3 0,0-7-5 16,7-2-3-16,-4-8-3 16,0-4-1-16,2-2-4 15,-1-5-3-15,2 1-54 16,-4-1-56-16,3 4-174 15,-1 2 131-15,10 8 54 16</inkml:trace>
  <inkml:trace contextRef="#ctx0" brushRef="#br0" timeOffset="-75676.83">25145 16450 669 0,'-5'-8'295'15,"5"1"-87"-15,2 4-40 0,3 0 19 16,-3 2 24-16,-2 1-7 15,0 0-16-15,3 8-41 16,6 21-21-16,5 44-42 16,-13-25-15-16,-1 6-29 15,1-1-13-15,-1-5-13 16,2-5-4-16,-1-11-6 16,1-6-3-16,0-12-59 15,0-6-48-15,0-13-160 16,1-6-128-16,-1-14 247 15</inkml:trace>
  <inkml:trace contextRef="#ctx0" brushRef="#br0" timeOffset="-74912.09">25072 16357 1261 0,'-5'-11'510'0,"3"8"-278"0,3 2-48 16,1 1-15-16,-2 0-9 15,0 0-45-15,11 1-25 16,15 2-37-16,31-1-13 16,-19-4-21-16,5-1-7 15,10 5-6-15,-3-1-3 16,4 0 0-16,2 2 0 0,2-2 0 16,6 5 1-16,8-3-1 15,4-1 0-15,1-1 2 16,-26-2 2-1,2 1 5-15,39 0 2 0,14 0-2 16,-4 1-2-16,-16 0-3 16,5 0-1-16,0 2 0 15,-7-1-1-15,11 3 0 16,-1-4 0-16,-15 3 1 16,5-1-1-16,-9-3 1 15,-4 5-2-15,9-1 0 16,0 1 0-16,-9 2-1 15,-3-3 1-15,-10 2-1 16,0-2 0-16,-3 2 1 16,0 2 0-16,-5 0-1 15,-7-1 1-15,-7 1-1 16,0-2 0-16,-5 0 0 0,1 0 0 16,-6-4 1-16,-11-1 1 15,1-1 2-15,-10 1 0 16,-5-1 2-16,8 0 2 15,-7 0 3-15,-2-1 2 16,0 1 0-16,-1 0 0 16,0-1-4-16,0 1-1 0,0 0-2 15,0 0-2-15,0 0-2 16,0 0 0-16,-1 0-4 16,1 0-1-16,-2 3-2 15,-11 17-2-15,-20 37 0 16,24-23-2-16,0 7 1 15,0 3 2-15,3 4-1 16,0 4 2-16,10 0 0 16,4-1 0-16,2-5 2 15,4-6 0-15,-4-10 0 16,-2-5 1-16,1-11-10 16,-6-4-32-16,-7-10-103 15,-4-3-65-15,-15-6-177 16,-3-4-98-16,-10-8 310 15</inkml:trace>
  <inkml:trace contextRef="#ctx0" brushRef="#br0" timeOffset="-74280.31">25041 16813 721 0,'-7'-1'344'16,"4"-1"-86"-16,2-1-120 16,1 1 5-16,0 1 26 0,5 0-11 15,24-1-2-15,36-3-11 16,-18 4-44-16,9 1-22 15,10 1-35-15,5 3-13 16,7 3-11-16,5 1-3 16,13 0 0-1,9-1 0-15,9-1 1 0,1 1 5 16,7 0 9-16,2 1 2 16,3-1 2-16,0-1-4 0,5 5-7 15,-6-1-2-15,-3 2-1 16,-1 2 1-16,-11-1-2 15,-5-1-1-15,-12 0 1 16,-8-2-2-16,-18-3-1 16,-10-2 0-16,-19-5-6 15,-11 0-1-15,-14-2-2 16,-8-2-2-16,-4 1-6 16,-2-3-2-16,-7 2-20 15,-6 0-26-15,-7-1-85 16,-10-1-55-16,1 1 238 15,-2-1-88-15</inkml:trace>
  <inkml:trace contextRef="#ctx0" brushRef="#br0" timeOffset="-73802.27">25671 16459 1010 0,'8'-31'467'15,"-5"30"-160"-15,2 4-121 16,-2 7-7-16,-3 9-15 0,0 8-24 16,-3 11-39-16,0 6-13 15,3 6-14-15,0 1-12 16,3-3-24-16,1-3-11 16,3-12-18-16,0-6-7 15,2-13-35-15,0-6-57 16,1-9-138-16,2-7-90 15,-1-14 185-15</inkml:trace>
  <inkml:trace contextRef="#ctx0" brushRef="#br0" timeOffset="-73503.86">26230 16409 1091 0,'6'-6'473'0,"-6"8"-173"15,-4 4-76-15,-5 11-41 16,-2 2 4-16,-1 13-57 16,1 7-21-16,3 3-34 15,4 2-13-15,4-2-26 16,3-3-11-16,3-7-14 15,2-3-7-15,0-5-4 0,1-7 0 16,-1-5-69-16,-3-2-51 16,-2-9-162-16,2 0-107 15,-3-8 243-15</inkml:trace>
  <inkml:trace contextRef="#ctx0" brushRef="#br0" timeOffset="-73225.9">26578 16418 1135 0,'15'-9'486'15,"-1"3"-232"-15,-4 6-63 16,-4 3 11-16,-5 15-5 16,-3 7-32-16,-4 16-41 15,1 7-17-15,-2 6-32 16,1-3-12-16,2-8-25 15,3-2-11-15,2-10-14 16,3-4-3-16,1-5-6 16,1-6-3-16,-3-4-23 15,1 3-30-15,-3-7-96 16,1-2-57-16,2-10-145 16,2-3 208-16</inkml:trace>
  <inkml:trace contextRef="#ctx0" brushRef="#br0" timeOffset="-72937.27">27221 16396 939 0,'-5'4'447'16,"-2"7"-107"-16,-3 8-181 15,0 1-2-15,1 11-3 16,1 7-20-16,3 4-24 16,1 11-7-16,1-5-25 15,1-2-14-15,2-4-32 16,0-4-11-16,-1-4-11 16,-1 0-4-16,1-8-55 15,1-5-44-15,2-10-121 16,1-7-84-16,4-11 186 15</inkml:trace>
  <inkml:trace contextRef="#ctx0" brushRef="#br0" timeOffset="-72594.89">27494 16439 674 0,'5'-4'336'0,"3"-1"-98"0,3 5-8 15,-3 5 34-15,-6 9-11 16,-3 7-31-16,-9 16-41 16,-1 5-16-16,-9 11-43 15,0-3-25-15,3-1-44 16,5-5-18-16,12-7-22 15,0-1-7-15,1-9-6 16,3-4-3-16,1-7-70 16,3-3-55-16,-4-9-166 15,5-4 174-15</inkml:trace>
  <inkml:trace contextRef="#ctx0" brushRef="#br0" timeOffset="-71713.81">25464 16063 851 0,'-33'30'417'15,"28"-28"-118"-15,2-2-108 16,-4-3-6-16,-2-4-15 16,5-3-28-16,4-6-42 15,2-5-18-15,8-9-24 16,3-1-8-16,7-4-16 15,5-4-9-15,16 5-13 16,6 0-2-16,11 4-6 16,8 8-2-16,1 3-1 15,2 6-1-15,-6 5 0 0,1 7 3 16,-1 9 10-16,-2 3 7 16,9 11 19-16,-3 4 6 15,-1 0 1-15,-1 4-3 16,-10 5-12-16,-2-4-2 15,-4 2-2-15,-3-4-1 16,-3-5-3-16,-6-1-5 16,-10-4-7-16,-5-2-3 15,-10-6-48-15,-3-5-43 16,-9-5-102-16,-2-2-76 0,-8-8-238 16,-1-4 316-16</inkml:trace>
  <inkml:trace contextRef="#ctx0" brushRef="#br0" timeOffset="-71382.51">26433 16026 576 0,'-7'1'338'0,"7"3"37"15,3 3-139-15,5 6-48 16,-3 1 12-16,4 3-35 0,11-1-30 16,-1-2-42-16,6-2-15 15,5-3-23-15,1-4-7 16,3-7-17-16,-5-1-6 16,-3-8-11-16,-5 0-2 15,-10-4-11-15,-6-4-17 16,-8 1-41-16,-1-4-19 15,-7 2-52-15,1 3-33 16,-3 3-108-16,-2 7-135 0,-2 10 258 16</inkml:trace>
  <inkml:trace contextRef="#ctx0" brushRef="#br0" timeOffset="-70773.63">25958 16190 896 0,'-3'0'425'0,"4"-5"-125"16,1-1-70-16,-2 5-27 15,0 0-28-15,5-8-56 16,3-8-20-16,23-33-40 16,-15 27-17-16,10 0-25 15,5-2-7-15,10 3-7 16,4 2-1-16,11 5-2 16,5 6-1-16,-2 1 1 15,7 5-1-15,0 3 1 16,1 0 2-16,12 9 0 15,-1 3 2-15,-6 7 7 16,-8 3 6-16,-11 5 15 16,-11 0 7-16,-5 3 5 15,0 0-5-15,-7-5-14 16,-1-2-6-16,-8-4-12 16,-3-3-2-16,-5-5-36 15,-2-3-38-15,-6-7-99 0,0 1-71 16,-6-3 146-16</inkml:trace>
  <inkml:trace contextRef="#ctx0" brushRef="#br0" timeOffset="-70348.83">26847 16211 1072 0,'9'12'434'0,"-5"-9"-190"16,-3 2-66-16,10 1 17 15,0-1 9-15,-2-2-63 16,2 1-32-16,-7-4-54 15,1 1-22-15,4 0-19 16,-2-1-4-16,0-2-4 16,-3-1-1-16,1 6-1 15,0-1 0-15,-1 5-1 0,3-1 1 16,-7-3 0-16,4 4-1 16,0-3 0-16,1 0 0 15,2-4 0-15,1-5 0 16,1 0 6-16,-1-1 2 15,2-3 2-15,0-3-1 16,-1-3-7-16,2-4-16 16,-2-6-67-16,-1-2-50 0,4-8-156 15,3-2-104-15,8 3 243 16</inkml:trace>
  <inkml:trace contextRef="#ctx0" brushRef="#br0" timeOffset="-69240.08">26379 16227 523 0,'0'3'340'0,"3"-1"11"15,-9-4-132-15,6 2-15 16,-1 0-28-16,0-2-17 16,0 1-30-16,1 0-11 15,0 0-25-15,1-3-16 0,11-16-29 16,48-30-11-16,-15 17-21 16,9-2-5-16,12-5-6 15,3 1 0 1,8 7-1-16,-4 2 0 0,-3 11 0 15,0 7 2-15,-7 12 1 16,7 3 2-16,5 16 8 16,0 2 2-16,-6 6 5 15,-2 6 1-15,-4 1 3 16,-6 2 2-16,-1 2 1 16,-1-1 1-16,-9-1-2 15,-2-4-2-15,-6-3-6 16,1-6-2-16,-11-8-9 15,-10-5-7-15,-15-8-57 16,-4-1-32-16,-13-6-127 16,2-4-91-16,-10-15 195 0</inkml:trace>
  <inkml:trace contextRef="#ctx0" brushRef="#br0" timeOffset="-68914.63">27525 16122 1017 0,'-8'8'387'0,"12"-2"-210"16,3 5-27-16,6 5 47 15,2 6-3-15,2-6-44 16,3 2-13-16,4-6-29 15,2-4-14-15,4-1-34 16,-1-3-12-16,-3 0-19 16,-6-4-6-16,-3-4-7 15,-9-2 1-15,-5-5 1 16,-3-2-3-16,-8-5-19 16,0-3-29-16,2-5-80 15,-1-3-47-15,4-5-119 16,3 5-70-16,1 3 226 0</inkml:trace>
  <inkml:trace contextRef="#ctx0" brushRef="#br0" timeOffset="-65556.74">25544 15116 302 0,'-29'35'224'0,"24"-28"66"0,1-1-60 16,0 0-28 0,1-3-20-16,6 0-47 0,-3-3-19 15,0 0-22-15,0 0-7 16,0 0-7-16,0 0 1 15,0-1 0-15,0 0 1 0,0 0-5 16,0-11-6-16,0-15-17 16,-5-35-10-16,-5 16-17 15,-3 1-5-15,-3-10-7 16,-1-2-1-16,-1-5-3 16,1-6-2-16,-12 1-3 15,-8-5-2-15,-4 9-1 16,-7 0 0-16,3 12-2 15,3 5-1-15,4 5-1 16,6 8-1-16,5 4-2 16,2 5-2-16,8 8-4 15,2 1-2-15,2 7-2 16,6 2-2-16,4 5-10 16,0-1-9-16,7 4-26 15,-4-2-20-15,0 0-69 16,0 0-44-16,0 0-163 15,0 0 218-15</inkml:trace>
  <inkml:trace contextRef="#ctx0" brushRef="#br0" timeOffset="-65158.42">24918 14416 664 0,'-3'5'352'0,"-4"-5"-89"0,5 1-60 16,-1-2 2-16,2 0-34 15,-1 0-26-15,1 0-52 16,0-1-19-16,1-13-31 16,9-36-7-16,5 24-15 15,-6-5-6-15,-2-4-5 16,2 0-2-16,-5 5-1 15,4 2 0-15,-2 7-1 16,-1 7 0-16,1 7 4 16,1 5-1-16,2 10 4 15,2 5 0-15,2 6-2 16,7 4 1-16,7-1-3 16,6-1-1-16,5-5-2 15,0-2-1-15,-1-5-2 0,-3-2-1 16,-4-2-40-16,-6-4-43 15,-11 0-161-15,-4 0 151 16</inkml:trace>
  <inkml:trace contextRef="#ctx0" brushRef="#br0" timeOffset="-64059.61">23728 13272 350 0,'-1'-1'202'0,"0"0"2"16,1 0 3-16,0 0 2 15,0 0-21-15,0 0-34 16,0 0-15-16,0 0-21 16,0 1-5-16,0 3-13 15,1 25-5-15,1 48-11 16,-3-32-10-16,1 5-22 15,0-3-10-15,2 1-14 16,2 3-5-16,2-10-9 16,2-2-3-16,-1-8-3 15,0-7-1-15,-3-6-2 16,-1-5-1-16,-3-6-1 16,1-4-26-16,1-4-87 15,-2 1-54-15,0-1-200 16,2-14 224-16</inkml:trace>
  <inkml:trace contextRef="#ctx0" brushRef="#br0" timeOffset="-63174.73">23725 13281 800 0,'-8'-7'406'0,"0"3"-149"0,4 1-52 15,1 0-7-15,1 1-51 16,2 1-27-16,0 0-41 16,0 0-16-16,0 0-23 15,15-4-6-15,10-3-10 16,28-5-2-16,-19 13-2 15,0-1-2-15,-3 1-2 16,6 1 0-16,-2 0-4 16,5-1-2-16,9 0-1 15,-1-2-2-15,12-3-3 16,2 1 0-16,9-3-2 0,-2 2-1 16,10-1 1-1,3 1-1-15,-17 1 1 16,-32 1-1-16,0 1 1 15,113-4 0-15,-5-1 1 0,-1 4-1 16,-43 6 0-16,-5-1 0 16,-7 4-1-16,-1 0 0 15,-3 1 1-15,1 3 0 0,10 1-1 16,0-2 0-16,-11 2 1 16,5 0 0-16,-10 1 1 15,2 2-2-15,9 1 1 16,-6 1-1-16,-10 1 0 15,-4-1 1-15,-9 2 0 16,-3-4 0-16,-2-1 0 16,-4-3 1-16,-3 0 0 15,-4 4 0-15,-2-5 0 16,2 1 1-16,-9-3 2 16,-2 0 1-16,-11-1 1 15,-10-2 1 1,-4-3-2-16,-1 1 0 0,10 1 1 15,-5 1 3-15,-1-2 12 16,-8-2 9-16,0 0 19 0,4 3 5 16,-6-3-4-1,-1-1-7-15,1 0-21 0,0 0-8 16,0 0-9-16,0 0-3 16,0-1-6-16,0 2-2 15,0 0-2-15,-6 14 0 16,0 14 4-16,-2 48 0 15,-1-23 1-15,-5 5 1 16,9 7-1-16,2-5 0 0,7-5 1 16,5-5 0-16,-2-9 0 15,-2-4 1-15,-1-8 0 16,-1-4 1-16,-2-9-10 16,-2-4-27-16,-7-8-88 15,5-4-66-15,-2-6-248 16,2-4 275-16</inkml:trace>
  <inkml:trace contextRef="#ctx0" brushRef="#br0" timeOffset="-62288.64">23825 13818 510 0,'-13'-3'268'15,"0"1"-78"-15,1 0-23 16,0 0 12-16,6 1-34 0,4-2-24 16,1 2-37-16,1 0-14 15,0 0-15-15,0 0-5 16,13 0-3-16,15-2 1 15,31-5-4-15,-21 1-3 16,7 1 1-16,9 0 3 16,5 2-2-16,1 0-1 15,0 4-7-15,-1 0-5 16,4 3-7-16,-1 4-4 16,-2-3-4-16,2 2-1 15,4-1-1-15,1 0 0 0,13 2-1 16,-1-2 0-16,3 4-1 15,7 0-2-15,1 3-3 16,8 4-1-16,7 2-3 16,-2-2 1-16,2 2 0 15,-3-5 2-15,0-3 11 16,3 4 3-16,-8-3 7 16,-3-2 4-16,-11 2-3 15,-5-8-2-15,-4 2-5 16,-2 2-4-16,-9 0-5 15,-9-1-2-15,-9 0-2 16,-4 1 1-16,-3-1-2 16,0-1-1-16,-4 0 1 15,-3-2 0-15,-7 0 0 16,-3 0-1-16,-11-1 2 0,-5-1-25 16,-8-1-93-16,-7 0-70 15,-10 1 100-15</inkml:trace>
  <inkml:trace contextRef="#ctx0" brushRef="#br0" timeOffset="-61747.74">24257 13257 744 0,'6'7'355'0,"6"9"-97"15,-1 6-53-15,-2 12 0 16,-2 6-29-16,-6 3-47 16,0 1-20-16,1-2-41 15,-2-2-16-15,5-3-28 16,-1-4-8-16,0-6-8 15,3-4-3-15,-6-8-2 16,0-6-3-16,-1-5-34 16,-2-4-29-16,2-4-139 15,0 3-131-15,0 0 209 16</inkml:trace>
  <inkml:trace contextRef="#ctx0" brushRef="#br0" timeOffset="-61317.15">24894 13247 910 0,'-2'-2'441'15,"-1"2"-148"-15,2 8-82 16,0 6 4-16,5 15-38 15,-1 11-34-15,-8 7-44 16,4 3-10-16,4 2-24 16,-3-6-11-16,6 2-20 15,-4-4-11-15,-2-8-11 16,6-4-4-16,-1-12-4 16,-4-3 0-16,0-10-70 0,-1-2-61 15,2-9-163-15,3-4-127 16,5-6 260-16</inkml:trace>
  <inkml:trace contextRef="#ctx0" brushRef="#br0" timeOffset="-60954.06">25336 13251 1160 0,'-3'-2'509'16,"0"2"-258"-16,3 7-59 16,-1-7 12-16,-1 12-43 15,4 16-35-15,-1 50-44 16,-2-30-12-16,1 0-27 15,-3-5-9-15,8 5-11 16,0-4-5-16,2-4-5 16,-3-2-2-16,-2-7-4 15,-2-5-1-15,-1-5-32 16,1-4-49-16,2-9-148 0,1-5-75 16,11-12 170-16</inkml:trace>
  <inkml:trace contextRef="#ctx0" brushRef="#br0" timeOffset="-60496.26">25892 13328 672 0,'3'2'363'16,"2"-2"-16"-16,-6 1-68 15,0-1-17-15,1 0-7 16,1 19-50-16,8 42-23 16,-6-16-47-16,-3 2-24 0,-8 7-41 15,4 3-16-15,3 0-22 16,1-2-11-16,1-11-11 15,-1-5-2-15,-1-13-5 16,3-1-1-16,1-13-72 16,2-2-60-1,8-10-148-15,-12-9-93 0,20-13 231 16</inkml:trace>
  <inkml:trace contextRef="#ctx0" brushRef="#br0" timeOffset="-60180.86">26393 13372 1043 0,'1'22'464'15,"-1"-1"-156"-15,-4 0-55 16,-4 13 2-16,8 5-32 16,-7 1-80-16,2 8-30 15,4-2-45-15,-7-2-20 16,9 0-25-16,2-3-8 0,1-6-8 16,-2-3-2-16,1-5-12 15,-2-9-40-15,7-2-123 16,-6-11-93-16,7-7 151 15</inkml:trace>
  <inkml:trace contextRef="#ctx0" brushRef="#br0" timeOffset="-54042.17">24789 12979 333 0,'0'0'237'0,"0"0"58"0,0 0-47 15,-1 0-21-15,0 0-27 16,-1-1-53-16,1 0-19 15,-2-7-25-15,-2-13-8 16,9-32-22-16,16 23-12 16,9-1-27-16,3-2-12 0,12 2-11 15,-1 1-5-15,8 3-3 16,5 0 0-16,1 9 0 16,6 3 0-16,6 9-1 15,-4 6 2-15,-4 9-1 16,2 5 2-16,-8 8 3 15,6 4 3-15,-1 6 10 16,0 0 1-16,2 3 1 16,-3 0-3-16,-8 1-3 15,-3 0 5-15,-10-4 1 16,1-4 0-16,-4-7-5 16,-6-3-5-16,-7-6-3 15,-6-5-3-15,-13 1-40 16,0 0-41-16,-6-8-127 15,-3 0-104-15,5-9 189 16</inkml:trace>
  <inkml:trace contextRef="#ctx0" brushRef="#br0" timeOffset="-53730.91">25774 12996 981 0,'0'1'391'16,"9"4"-233"-16,1 4-19 0,7 0 11 15,5 5-27-15,8-7-43 16,-3-2-14-16,3 0-19 16,1-3-6-16,-5 0-5 15,4 1 1-15,-9-3-4 16,-3-4-1-16,-5-2-5 15,-6-6-4-15,1-7-13 16,0-6-16-16,-2-11-43 16,0 0-16-16,-4-2-44 15,-2 8-49-15,-3 8-269 16,-3 8 285-16</inkml:trace>
  <inkml:trace contextRef="#ctx0" brushRef="#br0" timeOffset="-53018.1">24193 12945 590 0,'-10'6'279'15,"4"1"-78"-15,0-5-8 16,3-1 11-16,0-1-20 15,2-1-43-15,-1 0-21 16,1 0-31-16,0 0-14 16,3-20-26-16,14-30-10 15,7 20-15-15,4-3-4 16,15-2-6-16,4 0-1 16,3 1-6-16,-2 3-2 15,5 7-1-15,-3 4-3 0,3 12 0 16,6 1 1-16,-3 11 0 15,3 4 2-15,0 4 5 16,-3 7 2-16,-2 2 5 16,-2 0 3-16,0 3 4 15,1 0 2-15,-1 2 2 16,2 1-1-16,-8 2 0 16,-4 0-1-16,-4-2-2 15,-12-4-3-15,-6-1-6 16,-1-2-4-16,-17-8-14 15,5-1-21-15,-12-8-61 16,-3-5-40-16,4 2-120 16,-5-1-90-16,3-7 216 0</inkml:trace>
  <inkml:trace contextRef="#ctx0" brushRef="#br0" timeOffset="-52605.71">25077 13009 909 0,'-1'0'376'16,"1"0"-190"-16,5 3-49 15,-5-3 21-15,0 0-3 16,19 3-25-16,34 6-43 16,-24-7-15-16,4 4-21 15,-2-1-4-15,4 4-2 16,5 4 0-16,-7-7 2 16,2 4-1-16,-14-8-13 15,-5-2-4-15,-1-4-6 16,-6-5-2-16,0-8-3 15,-5 1-1 1,2 1-6-16,-1-18-12 0,3-5-47 0,-2 4-29 16,-2 5-61-16,-2 4-42 15,-1 8-171-15,1 6 228 16</inkml:trace>
  <inkml:trace contextRef="#ctx0" brushRef="#br0" timeOffset="-51676.8">24753 13063 318 0,'-22'-1'241'0,"5"2"41"16,3 1-59-16,3-1-56 15,5 1-12-15,1-2-10 16,3-2-8-16,0 1-14 16,2 1-5-16,0-1-13 15,0 1-7-15,0-1-12 16,0 0-6-16,0 0-9 15,0 0-7-15,7-7-14 16,11-2-9-16,33-36-17 16,-25 24-6-16,11-2-11 15,-2-6-3-15,0 2-3 16,7 0-1-16,7 0-2 0,7 3 1 16,12 3-2-16,2 5 1 15,2 2 1-15,-1-2 0 16,0 4 1-16,0-1 0 15,2 4 0-15,1 1 0 16,11 3 0-16,5 1 0 16,-9 6 0-16,6 4 0 15,-11 6 0-15,-1 0 0 0,7 4 2 16,-2 0-1-16,-7 2 0 16,-5 2 0-16,-5-1 1 15,-8 2-1-15,3 0 1 16,1 2-1-16,-5 3 0 15,-1-4 0-15,-3 1 0 16,-5 0 1-16,-12-3 0 16,-7-1-1-16,-12-5 1 15,-6-3 0-15,-1-5-38 16,-4-1-30-16,-3-6-87 16,-1-3-62-16,0 4-246 15,0 0 295-15</inkml:trace>
  <inkml:trace contextRef="#ctx0" brushRef="#br0" timeOffset="-51257.71">26522 13087 919 0,'-8'0'407'15,"4"5"-163"-15,3 0-89 16,1-1 12-16,8 5-5 15,7 1-26-15,7-1-48 16,4 0-20-16,0-5-21 16,1-2-4-16,1-1-8 15,-1-2-3-15,-4-2-9 16,0-5 0-16,-6-3 2 16,-3-1 0-16,-7-9-6 15,1 4-7-15,-3-10-22 16,0-2-16-16,2 2-40 15,-1-2-21-15,4 7-32 0,-8 0-12 16,4 9-45-16,-4-1-56 16,-2 9 154-16</inkml:trace>
  <inkml:trace contextRef="#ctx0" brushRef="#br0" timeOffset="-47065.65">29208 15980 1024 0,'3'-1'462'15,"0"2"-234"-15,0 10-60 16,-5 7 6-16,-5 15-66 16,-2 7-28-16,0 6-26 0,2-2-7 15,4-7-14-15,3-2-10 16,4-11-15-16,1-4-7 16,3-9-32-16,-2-8-38 15,0-4-129-15,0-3-385 16,-8-14 394-16</inkml:trace>
  <inkml:trace contextRef="#ctx0" brushRef="#br0" timeOffset="-46617.56">29044 16045 985 0,'-10'6'399'0,"13"3"-220"15,6 1-55-15,10 1-25 16,7 0-3-16,10-5-29 15,4 0-3-15,7-4-11 16,4-2-8-16,-4 4-15 16,-11-3-5-16,-12 6-12 15,-2 2-3-15,-15 3 1 16,-1 4 1-16,-7-1 4 16,-7 8 2-16,6 0 1 15,-6-3-2-15,10 2-3 16,-1-11-3-16,3 1-5 15,6-9-2 1,-5-1-2-16,1 1 2 0,20-4-1 0,3-6 0 16,3-9 0-16,-7 1 1 15,-11-3 4-15,-4 2 4 16,-16-1 6-16,-7 2 0 16,-9 0 3-16,-1 3-3 15,1 4-4-15,0-2-2 16,8 9-11-16,1-2-3 15,4 4-13-15,10 6-15 16,1 1-85-16,6 0-74 0,3 0 115 16</inkml:trace>
  <inkml:trace contextRef="#ctx0" brushRef="#br0" timeOffset="-46347.37">29664 16095 1062 0,'0'-2'494'16,"0"1"-248"-16,3 5-50 16,-3-4-6-16,0 9-67 0,1 19-23 15,2 37-29 1,-2-25-11-16,2 4-18 0,3 2-7 15,7 2-17-15,1-4-5 16,4-9-8-16,-2-8-2 16,-1-9-26-16,-2-8-34 15,-6-10-92-15,-5-3-64 16,-3-17-168-16,0-8-115 0,-6-9 315 16</inkml:trace>
  <inkml:trace contextRef="#ctx0" brushRef="#br0" timeOffset="-46119.16">29690 16085 660 0,'1'-17'403'16,"3"7"-33"-16,11 6-158 16,2 3-33-16,10 6-33 15,2 1-9-15,1 4-13 16,2 1-6-16,-2 1-30 16,-8 5-18-16,-10 0-27 15,-7 3-11-15,-9 2-11 16,-1 2-1-16,-8-2-1 15,-1-3-2-15,-11-7-3 16,4-3-5-16,2-9-17 16,4 1-22-16,11-7-85 0,-2-4-70 15,13-3-192 1,4-8 229-16</inkml:trace>
  <inkml:trace contextRef="#ctx0" brushRef="#br0" timeOffset="-45819.14">30096 16087 1148 0,'-1'11'500'16,"-8"9"-275"-16,0 4 1 0,-1 4-69 15,4 0-38-15,6-5-50 16,5-5-13-16,8-6-21 16,6-3-10-16,0-9-14 15,1 0-3-15,0-15-3 16,-5-5-3-16,-4-1-2 15,-5-4-1-15,-13 2 2 16,-4 1 3-16,-8 3 3 16,-3 2 0-16,0 10-6 15,1 7-2-15,2 6-8 16,3 8-4-16,3 6-28 16,4-1-46-16,9 0-145 15,2-6-123-15,15-6 214 16</inkml:trace>
  <inkml:trace contextRef="#ctx0" brushRef="#br0" timeOffset="-45485.09">30288 15859 679 0,'3'-3'404'0,"-3"5"-61"0,2 9-82 16,-2 8-8-16,-2 9-57 15,-1 5-29-15,-3 7-43 16,-1-1-22-16,1-1-38 16,3-1-19-16,3-9-27 15,0-3-8-15,4-7-4 16,1 0-1-16,3 0-1 15,-5-1-1-15,5 2-3 16,-1-1-1-16,0-5-42 16,1 1-41-16,2-10-90 15,1-7-52-15,-7-7-135 16,2-2 224-16</inkml:trace>
  <inkml:trace contextRef="#ctx0" brushRef="#br0" timeOffset="-45174.78">30398 16133 951 0,'1'10'449'15,"-1"2"-137"-15,3 2-42 16,-3 7-21-16,-2-1-50 16,1-3-90-16,-2-1-33 15,7-8-42-15,4-2-12 16,5-6-10-16,-1-7-2 0,1-4-4 15,1-4 1-15,0-6-2 16,-1-1-2-16,-6-4 1 16,-3 0-1-16,-7-2-1 15,-2 2 0-15,-4 5-2 16,2 6-1-16,-7 8-22 16,-2 6-27-16,1 10-79 15,0 5-38-15,10 8-102 16,1 3-233-16,11-2 345 15</inkml:trace>
  <inkml:trace contextRef="#ctx0" brushRef="#br0" timeOffset="-44818.62">30637 16222 972 0,'25'0'440'0,"6"-2"-179"0,-1-3-32 15,-1-6-18-15,-1 4-52 16,-13-6-73-16,-4-2-20 15,-10-2-29-15,-2-2-6 16,-6-2-7-16,-1 2-5 16,-3 1-6-16,-3 1-3 15,2 6-1-15,-2 2 1 16,3 9-4-16,2 7 0 0,2 12-3 16,1 8-1-16,2 11 2 15,2 2 0-15,6 4 9 16,2-2 6-16,8-2 11 15,3-1 11-15,4-3 6 16,-2-1 0-16,-8-9-2 16,-1-4-7-16,-10-10-9 15,-5-3-1-15,-3-8-8 16,-6-2-9-16,-4-9-41 16,0-5-36-16,0-8-114 15,4-5-81-15,7-8 161 16</inkml:trace>
  <inkml:trace contextRef="#ctx0" brushRef="#br0" timeOffset="-44604.52">30976 16024 1444 0,'11'12'604'15,"-5"6"-373"-15,-2 4-1 16,-4 5-82-16,-2-2-53 15,-2-4-65-15,4-5-17 16,-2-7-94-16,3-4-64 16,2-8-172-16,2-6-142 0,-1-16 292 15</inkml:trace>
  <inkml:trace contextRef="#ctx0" brushRef="#br0" timeOffset="-43827.98">30961 15904 610 0,'-9'-16'394'0,"5"12"7"15,7 5-155-15,-2 6-99 16,3 6-34-16,8 5-41 16,-1 1-20-16,7-3-40 15,4-1-25-15,5-4-63 16,4-3-39-16,1-4-46 16,0-1 9-16,-1-2 57 15,-2-1 42-15,-3-4 63 16,-2 1 33-16,-7-2 49 15,-6 0 29-15,-8 3 37 16,-9-2 3-16,-10 1-1 0,-2 2-12 16,-3 2-27-16,1 7-15 15,1 4-40-15,0 6-18 16,5 4-27-16,6 2-11 16,7 0-10-16,1-2 0 15,10-4-2-15,3 2 1 16,8-3-1-16,4-2 0 15,11-3-2-15,-1-6-4 0,3-5-34 16,2-2-17-16,2-9-33 16,-1 1-7-16,0-7 33 15,-6-1 19-15,-13 0 39 16,-2 0 12-16,-14 0 17 16,-4 5 14-16,-7 3 25 15,-4 1 10-15,-4 2 4 16,1 3-5-16,-2 2-15 15,1 0-10-15,-3 1-16 16,3 0-5-16,4 1-14 16,-1 1-1-16,9 1-3 15,-2 3-2-15,0 1-2 16,0-3 0-16,-4 1 1 16,0 3 0-16,3-1 2 15,4 2 1-15,0 1 1 16,2 3 0-16,0 1-3 0,2-2-1 15,1-3-1-15,3-2 0 16,5-4 2-16,-1 0 2 16,7-7 3-16,-4 1-1 15,1-6-1-15,-1 0-1 16,-7 0 0-16,0-1 2 16,-7 2 2-16,-1 3 0 0,0 2 15 15,-2 3 4-15,1 0 0 16,0 0 1-16,-1 6-16 15,-4 11-6-15,-4 27-7 16,12-27-1-16,3-6-13 16,0-3-21-16,-1-7-65 15,-2-1-50-15,2-6-133 16,2-3 172-16</inkml:trace>
  <inkml:trace contextRef="#ctx0" brushRef="#br0" timeOffset="-43621.73">31851 15775 1566 0,'7'24'634'16,"-1"3"-391"-16,-15 11-121 0,3 10 13 16,-12 10-41-16,1 2-24 15,2 2-29-15,-1-5-15 16,12-9-23-16,3-7-10 15,2-17-69-15,7-4-52 16,-1-9-153-16,-2-10-121 16,-5-2 253-16</inkml:trace>
  <inkml:trace contextRef="#ctx0" brushRef="#br0" timeOffset="-42781.07">29200 16711 1165 0,'0'-1'484'0,"0"1"-276"16,0 0-34-16,0 0-26 15,-1 12-29-15,-2 13-49 16,-6 31-17-16,11-29-31 16,7-3-10-16,5-6-8 15,5-5-2-15,4-9-2 16,3-4 0-16,-2-10-15 16,-1-7-17-16,-3-4-36 15,-8-5-9-15,-7-2 7 0,-1 4 17 16,-14 1 39-16,-7 4 12 15,-8 9 10-15,-8 4 3 16,-2 5 9-16,2 3 5 16,10 4 9-16,4 0-1 15,14 3-9-15,5-3-6 16,15 0-11-16,7 2-3 16,13-4-1-16,9 0 1 15,7-1 11-15,-18 0 12 16,0-1 15-16,23 9 4 0,0 5-6 15,-10 5-10-15,-17 2-11 16,-7-1-3-16,-8-4 5 16,-6-3 5-16,-6-5 8 15,0-4 1-15,-3-5-3 16,0-3-6-16,0 1-10 16,0 0-5-16,1-12-9 15,1-14-2-15,10-32-37 16,-3 30-28-16,4 0-73 15,0 4-55-15,4 11-145 16,-6 12 209 0</inkml:trace>
  <inkml:trace contextRef="#ctx0" brushRef="#br0" timeOffset="-41481.89">30038 16823 988 0,'6'0'469'0,"-3"-4"-186"15,-5-2-76-15,0 0 9 16,-10-5-71-16,-6-6-34 16,-4 3-42-16,-5-1-12 15,3 4-18-15,5 3-12 0,3 9-11 16,2 5-3-16,6 10-2 16,3 8-5-16,2 2-6 15,4 0-2-15,5-5-3 16,3-2 1-16,4-11 2 15,4-4 0-15,7-13-5 16,-1-6-12-16,7-12-29 16,0-5-11-16,-7-3-1 15,1-1 14-15,-5-3 29 16,-3 2 12-16,-4 1 10 16,-3 2 7-16,-6 13 34 15,-3 7 16-15,-4 14 13 16,-5 11 2-16,-3 14-18 15,-1 6-9-15,2 10-5 16,3 4 0-16,7-4-4 16,3-2 1-16,8-4 1 0,2-6-5 15,8-7-12-15,2-6-9 16,6-9-14-16,1-6-2 16,5-9-19-16,-1-6-11 15,-8-7-13-15,0-1-1 16,-11-4 18-16,0 1 11 15,-6 5 19-15,-10-1 7 16,-8 9 12-16,-4 5 6 16,-8 7 13-16,3 5 2 0,-2 10 1 15,2 4-5-15,7 6-14 16,6 2-5-16,8-4-12 16,5 0-4-16,6-7-4 15,5-3-2-15,1-7-10 16,4-4-19-16,0-7-46 15,-2-4-23-15,2 1-26 16,-4-2 7-16,-1 1 40 16,0 3 24-16,-2 0 36 15,-4 1 13-15,-5 2 12 16,2 3 10-16,-8 0 27 16,0 4 16-16,0 2 20 15,-2-6-5-15,0 0-25 16,0 0-16-16,0 0-23 15,-1 0-7-15,1 0-5 0,1-1-3 16,0 0-12-16,1-3-4 16,5-8-29-16,-1 0-13 15,23-22-25-15,-15 30-17 16,2 3 0-16,6 6 12 16,-5 0 32-16,1-2 23 15,-2 5 31-15,-4-6 7 16,-2 4 32-16,-4 2 16 15,-1 3 35-15,-2 3 13 0,-4-2-10 16,1-3-16-16,-3-5-34 16,2-3-27-16,2-3-61 15,0 1-17-15,0-1-34 16,0 0-3-16,8-15 33 16,13-25 14-16,-16 32 36 15,-1 0 14-15,0 8 12 16,-2-4 11-16,1 6 35 15,-3 0 11-15,0 0 6 16,0 0-4-16,5 10-18 16,2 7-4-16,20 26-3 15,-14-30-6-15,7-1-16 16,3-3-8-16,6-5-5 16,-4-1-1-16,-4-5-2 15,-6-3 0-15,-3-5-1 16,0-2-1-16,-6-2 1 15,6-3 0-15,-10 4 0 0,2 0 3 16,0 6 2-16,-5 5 1 16,0 5 5-16,-1 9 2 15,-3 8 13-15,2 5 6 16,3 11 5-16,-6 3 1 16,7 6-2-16,4 3-3 0,-3-1-5 15,3 1-2-15,-1-7-6 16,-1-5 0-16,-3-7 1 15,0-6 0-15,-8-10-7 16,-4-2-13-16,-11-11-43 16,0-4-31-16,-6-9-93 15,0-7-47-15,8-14-154 16,-2-10 222-16</inkml:trace>
  <inkml:trace contextRef="#ctx0" brushRef="#br0" timeOffset="-41077.59">31506 16834 1440 0,'-24'8'560'0,"6"5"-319"16,7 4-169-16,2 3 6 0,9 1 9 15,6-6-18-15,7-5-28 16,5-3-12-16,5-7-15 16,-8-2-5-16,4-5-4 15,-4-4-1-15,-4-7 0 16,-4-3 0-16,-10-1 4 15,-3-1 4-15,-6 3 6 16,-3 4 4-16,-1 10-3 16,0 6-2-16,-1 6-11 15,5 5-5-15,4 5-11 16,-1-1-28-16,11 0-74 16,3 1-39-16,12-9-110 15,8 0-77-15,5-8 222 16</inkml:trace>
  <inkml:trace contextRef="#ctx0" brushRef="#br0" timeOffset="-40829.82">31863 16728 1376 0,'2'-17'585'0,"-3"6"-327"0,-5 4-27 16,-9 7-56-16,-3 0-37 15,-4 8-52-15,0 8-19 0,2 11-30 16,2 11-8-1,0 13-14-15,5 5-3 0,7 4-5 16,4-1-2 0,9-8-3-16,0-6-2 0,7-12-8 15,-3-8-37-15,-8-13-109 16,-1-5-75-16,-10-9-211 16,-3-8-155-16,-6-11 381 15</inkml:trace>
  <inkml:trace contextRef="#ctx0" brushRef="#br0" timeOffset="-40687.59">31612 16966 614 0,'-14'-29'462'16,"4"7"15"-16,5 9-134 16,4 6-48-16,5 7-104 15,4 5-42-15,8 2-76 16,5 2-26-16,12-1-89 16,6-1-58-16,11-2-124 15,1-2 128-15</inkml:trace>
  <inkml:trace contextRef="#ctx0" brushRef="#br0" timeOffset="-40034.32">32535 16895 1169 0,'17'-88'529'0,"-6"74"-153"15,-2 3-184-15,-9 5-31 16,-5 5 4-16,-13 5-47 15,-6 9-31-15,-11 10-48 16,0 4-12-16,2 12-8 16,4 3-4-16,3 10-6 15,8 2-3-15,9-4-5 16,6-6-1-16,16-13 0 16,1-8-1-16,7-9-1 15,-1-5 0-15,5-8-14 0,0-5-12 16,-4-8-17-16,-2 4-12 15,-14-9-18-15,-7-1 5 16,-9 0 16-16,0-4 10 16,-6 4 31-16,2 6 7 15,3 3 7-15,-2 4 6 0,10 4 7 16,-1 1 3-16,5 2 6 16,0-2 0-16,0 0 0 15,1 0-2-15,25 8-8 16,25 7-2-16,-22-10 0 15,4-3 8-15,0 0 20 16,-1 3 9-16,-6-3 11 16,-5 4 1-16,-8 5-1 15,-7 4 1-15,-10 5-1 16,-5 1-7-16,-4 4-15 16,-2-1-11-16,4 2-15 15,4-4-6-15,1-9-41 16,5-2-52-16,2-11-140 15,2-4-25-15,4-12 139 16</inkml:trace>
  <inkml:trace contextRef="#ctx0" brushRef="#br0" timeOffset="-39814.1">32777 17088 1589 0,'28'22'641'0,"-12"-19"-360"0,2-3-197 16,0 6-52-16,3-3 2 16,-4 1-5-16,-1 1-40 0,-6-5-161 15,-3 1-113-15,-2-6 162 16</inkml:trace>
  <inkml:trace contextRef="#ctx0" brushRef="#br0" timeOffset="-39580.01">32971 16970 1209 0,'-8'10'520'0,"14"1"-205"16,3 4-229-16,4 10 25 16,-1 5 26-16,1 5 46 15,-1-1-12-15,0-5-43 16,1-3-15-16,-1-5-41 15,0-3-16-15,-1-7-25 0,-1-6-11 16,-1-7-11-16,6-7-3 16,7-7-6-16,2-4-7 15,9-2-11-15,-2-4-21 16,-5 1-82-16,-2-3-69 16,-11-1-48-16,-17-4 124 15</inkml:trace>
  <inkml:trace contextRef="#ctx0" brushRef="#br0" timeOffset="-38065.71">29405 15033 742 0,'-4'-5'422'15,"-4"2"-3"-15,3-3-222 16,3-5 0-16,0-10-29 16,4-7-30-16,2-9-51 15,-3-7-19-15,-1-9-29 16,-6-5-10-16,-9-8-12 15,-5-2-3-15,-8 0-4 16,-4 2-4-16,-6 9-3 16,6 5-3-16,3 15-2 15,8 12-2-15,5 12-10 16,3 6-10-16,4 13-35 16,3 3-36-16,5 10-116 0,3 5-92 15,7 6 187-15</inkml:trace>
  <inkml:trace contextRef="#ctx0" brushRef="#br0" timeOffset="-37590.27">29390 14852 1008 0,'9'10'438'0,"-4"-6"-169"16,-1 1-76-16,1-2-40 16,-1 0-28-16,-4-3-71 15,0 0-18-15,0-1-7 16,0 0 0-16,0 0-6 16,0 0-6-16,1-14-7 15,3-28-1-15,-4 30-4 16,0-1-1-16,2 0-1 15,-9-1 0-15,7 5 0 16,0-1 1-16,-2 3 0 16,7-1 4-16,-15-5 7 15,10 0 2-15,-1-3 4 0,-3-3 3 16,4-8 4-16,-4-4 5 16,-9-10 4-16,4 0-1 15,-11-2-9-15,0 0-4 16,1 5-6-16,-6 0-2 15,9 4-5-15,-2 4-3 16,10 11-7-16,-2 2-4 16,8 18-13-16,2 5-4 15,-1 9-4-15,1 6-8 0,0-2-30 16,0 0-26-16,-2-6-87 16,2-1-73-16,-3 3 160 15</inkml:trace>
  <inkml:trace contextRef="#ctx0" brushRef="#br0" timeOffset="-37244.32">29014 14428 988 0,'-16'-2'419'0,"11"2"-189"15,4 2-51-15,3-2-9 16,-2-1-27-16,0 0-44 0,8-4-16 15,16-6-7 1,29-34-4-16,-29 24-18 0,3 3-6 16,-1-4-10-16,-4-1-3 15,0 4-4-15,-4 3-6 16,-5 9-9-16,0 5-3 16,2 12 0-16,3 8 2 15,-1 8 2-15,5 4-1 16,0 2-3-16,-1-4-1 15,1 0-3-15,-5-5-1 0,-2-9-5 16,0-1-18-16,-1-4-111 16,-3-6-77-16,-1 2 117 15</inkml:trace>
  <inkml:trace contextRef="#ctx0" brushRef="#br0" timeOffset="-36591.71">28387 12780 830 0,'7'-6'372'16,"-2"3"-139"-16,-2 5-29 16,-2 13 5-16,0 8-23 15,-2 15-57-15,-2 3-20 16,5 3-45-16,-2-4-18 15,3-7-25-15,4-3-9 16,2-10-8-16,-3-5-21 16,1-5-83-16,-2-4-63 0,-8-5-230 15,-1 1 244-15</inkml:trace>
  <inkml:trace contextRef="#ctx0" brushRef="#br0" timeOffset="-36160.9">28262 12887 800 0,'1'-3'365'0,"8"1"-120"16,7 6-55-16,7 1-6 15,4 4-32-15,1-1-67 16,1-6-22-16,8-2-33 16,1 0-10-16,9-3-10 15,0 3-3-15,-5 2-2 16,-7 1-1-16,-13 5-1 15,-7-2 1-15,-6 5 1 16,-5 1 2-16,-2 1 7 16,0 3 3-16,-1-2 4 0,1-3 0 15,3 0-6-15,1-6-5 16,6 1-6-16,0-3-1 16,3-4 0-16,2 0-1 15,0-9-1-15,-2-3 0 16,-4 0 1-16,-8-9 2 15,-5 7 2-15,-6-1 1 0,-9 3 2 16,0 1-1-16,-4 1-1 16,1 3 0-16,0 4-7 15,4 5-2-15,2 10-8 16,3 3-3-16,4 2-30 16,3-1-18-16,6-1-59 15,3-3-45-15,11 1-140 16,7-1 190-16</inkml:trace>
  <inkml:trace contextRef="#ctx0" brushRef="#br0" timeOffset="-35263.6">29024 12886 662 0,'-22'-14'351'15,"27"18"-113"-15,0 12-17 16,-6 1 12-16,1 15-37 0,-2 4-22 16,-2 7-49-16,4 8-25 15,0-1-48-15,0-1-19 16,6-8-22-16,2-6-4 15,0-14-7-15,2-6-28 16,-1-9-76-16,-4-8-72 16,2-10-255-16,-4-4 275 0</inkml:trace>
  <inkml:trace contextRef="#ctx0" brushRef="#br0" timeOffset="-34995.46">29011 12945 579 0,'-8'-29'354'0,"11"16"-29"15,7 6-75-15,9 2-75 16,4 5-23-16,6 6-18 16,0-1-9-16,-3 7-23 15,0 0-15-15,-8-2-31 16,-4 4-12-16,-11-3-18 16,-5 1-3-16,-11-1-1 15,-4 1 1-15,-7 1-6 0,-3 1-2 16,0-2-6-16,2-10-2 15,4-2-8-15,6-2-16 16,7-3-53-16,7 4-37 16,4-2-114-16,8-4-77 15,9-3 189-15</inkml:trace>
  <inkml:trace contextRef="#ctx0" brushRef="#br0" timeOffset="-34694.25">29315 12990 918 0,'12'0'433'16,"-7"3"-172"-16,-2 3-6 0,-4 1-47 16,0 6-24-16,0-2-52 15,-1 1-29-15,8-1-50 16,-3-6-21-16,10-3-20 16,5-2-3-16,-1-5-3 15,5 2 0-15,-7-8-1 16,-6-2 1-16,-6-3 2 15,-3-2 0-15,-6 2 3 16,-4-2-2-16,-2 4 0 16,-1-1-1-16,-4 3-5 15,-3 4-3-15,3 7-13 16,0 3-16-16,6 9-57 16,7 8-44-16,9 4-146 15,-1 1-141-15,10 6 266 0</inkml:trace>
  <inkml:trace contextRef="#ctx0" brushRef="#br0" timeOffset="-33066.6">29614 12804 686 0,'-1'-1'396'15,"0"-1"-100"-15,0 1-43 16,0 1-14-16,-6 29-63 16,-8 39-29-16,5-23-48 15,1-2-23-15,4-3-40 16,5-5-16-16,5-8-20 16,4-8-34-16,5-10-92 15,3-5-68-15,2-9-386 16,1-4 381-16</inkml:trace>
  <inkml:trace contextRef="#ctx0" brushRef="#br0" timeOffset="-32496.1">29754 12958 989 0,'-1'11'456'0,"-8"6"-184"0,-1 6-22 16,3-2-52-16,1-1-33 15,9-2-57-15,2-9-25 16,6 1-38-16,5-4-11 15,2-8-16-15,5 0-5 0,-3-6-5 16,-6-3-1 0,-5-1-2-16,-9-4-2 0,-3 2-3 15,-4-2-2-15,-4 4-4 16,-5-2 1-16,-1 2 1 16,1 8 0-16,-3 2-5 15,4 0-8-15,1 4-20 16,6 3-5-16,8 5-17 15,5 7-7-15,14-2-7 16,4 1 2-16,10-1 22 16,5-4 15-16,-5-6 28 15,1-3 5-15,-1-4 1 16,-1-1 1-16,6-3 3 16,-4-6 2-16,-6 0 6 15,-7-6 3-15,-9 0 9 16,-4 4 9-16,-10-3 13 0,-2 6 8 15,-6 4 2-15,-2 1-5 16,-2 9-6-16,0 3-3 16,-2 9-8-16,1 6-2 15,5 10-13-15,3 7-6 16,1 10-7-16,5 6 0 16,1-1 9-16,4 0 8 15,8-5 12-15,0-4 3 16,2-5-3-16,-9-7-2 0,-5-12-3 15,-3-9 0-15,-5-9-9 16,-2-1-20-16,-1-9-66 16,-1-5-55-16,0-12-136 15,8-9-84-15,4-7 212 16</inkml:trace>
  <inkml:trace contextRef="#ctx0" brushRef="#br0" timeOffset="-32286.71">30190 12974 1089 0,'16'15'518'0,"-4"2"-164"15,2 2-65-15,-7 3-50 16,-2 0-53-16,-5-3-96 16,-1 1-35-16,-2-6-43 15,2-2-48-15,1-6-113 0,0-7-73 16,4-8-256-1,1-4 298-15</inkml:trace>
  <inkml:trace contextRef="#ctx0" brushRef="#br0" timeOffset="-31708.68">30215 12944 503 0,'-5'-16'384'16,"2"9"60"-16,5 5-99 0,5 6-109 16,4 5-43-1,7 3-65-15,-1-2-28 0,11-4-51 16,-3 0-14-16,8-2-15 15,6 2-6-15,-9-3-8 16,4-2-1-16,-6 2 0 16,-6-1-1-16,-5 1 0 15,-3 1 1-15,-16-4 10 16,-4-4 3-16,-8 1 5 16,-4 4 4-16,-2 5 7 15,2 4 2-15,7 4-4 16,-4-3-5-16,10 7-17 15,5 3-7-15,0-3-3 16,10 2-1-16,1-7-1 16,8-2 1-16,11-8-1 15,4-2 0-15,7-3-1 16,-1-5-2-16,3 0-3 0,0-2 0 16,-1-4 2-16,-4 2 2 15,-11 0 4-15,-6 1 3 16,-16 3 10-16,-5 0 1 15,-7 1 7-15,-9-1 1 16,0 3 0-16,-2 2 4 16,0 7 3-16,3 3 1 15,4 4-9-15,3 2-4 0,6-2-10 16,0 0-3-16,7-7-1 16,4 2-1-16,2-6-1 15,3-1 1-15,2 0-1 16,-2-2 1-16,0-1 0 15,0 3 0-15,-4 1 0 16,-4 4 0-16,3 1 1 16,-8 0-1-16,6 3 0 15,0-3 0-15,-2-1-10 16,0-3-39-16,0-4-99 16,2-1-63-16,0-6-215 15,6 1 264-15</inkml:trace>
  <inkml:trace contextRef="#ctx0" brushRef="#br0" timeOffset="-31489.07">31020 12847 1039 0,'-2'0'542'0,"-2"3"-163"16,1 13-125-16,-3 5-21 16,-4 11-76-16,1 5-32 15,2 3-38-15,-6-1-16 16,12-4-30-16,0-5-13 0,3-4-26 15,9-3-14-15,-2-6-67 16,3-4-50-16,-1-8-145 16,2-4-124-16,7-2 254 15</inkml:trace>
  <inkml:trace contextRef="#ctx0" brushRef="#br0" timeOffset="-30748.38">31572 12986 1097 0,'-5'8'455'0,"1"9"-219"16,0 1-40-16,-4 4 24 16,1 4-24-16,4-7-70 15,3 1-34-15,8-5-53 16,2-3-18-16,5-4-11 16,2-6-6-16,3-6-15 15,3-4-5-15,-4-5-12 16,-5-4-8-16,-9-3-2 15,-5-2 1-15,-10-1 10 16,-7 2 9-16,-7 2 14 16,-3 3 4-16,-3 3 2 15,4 4 1-15,4 3 3 16,4 2 2-16,13 7 2 16,3-2 1-16,12 5-2 0,7 3-1 15,9-2-3-15,4 1 0 16,5-1-1-16,3 0 2 15,5 1 5-15,0 4 3 16,-3 4 1-16,-4 1-1 16,-13 0-7-16,-6-2-2 15,-7-2 1-15,-5-2 2 0,-2-6 5 16,-5-2 3 0,0-3 3-16,1-1-2 15,0 0 0-15,0 0-4 0,1-5-4 16,2-10-3-16,11-32-8 15,-4 32-8-15,0-1-52 16,3 1-39-16,3 6-123 16,-4 0-79-16,1 11 189 15</inkml:trace>
  <inkml:trace contextRef="#ctx0" brushRef="#br0" timeOffset="-29504.45">32165 13087 574 0,'11'-3'361'0,"-6"-1"60"16,-5-3-223-16,-3-4-31 0,-3-3-11 16,-5-2-35-16,0 3-8 15,-6-1-30-15,0 1-21 16,-6 7-24-16,0 6-5 16,1 7-4-16,3 7-1 15,5 4-1-15,5 4-4 16,8-1-1-16,5-1 0 15,10-3 0-15,0-7-2 16,8-4-8-16,0-3-4 16,-1-7-19-16,1-4-13 0,-1-8-14 15,-1-9-1-15,1-3 16 16,0 4 10-16,-6-5 13 16,0-2 4-16,-4 5 2 15,-2-3 7-15,-2 14 18 16,-6 10 4-16,-6 7 7 15,-3 13 2-15,-3 8 3 16,0 8 7-16,2 6 12 16,4 0 1-16,5-3-11 15,3 0-9-15,11-7-20 16,2-4-8-16,11-3-13 16,0-9-4-16,2-9-16 15,-4-6-12-15,3-10-9 16,0-3-1-16,-2-6 15 15,1-3 10-15,-9-1 11 0,-3 1 1 16,-15 5 6-16,-1 6 4 16,-13 4 17-16,-5 4 7 15,-2 10 4-15,-4 2 0 16,7 14-13-16,-1 2-6 16,5 2-9-16,4-1-3 15,6-6-7-15,5 2-2 16,6-7-4-16,6 0-8 0,6-8-25 15,-3-4-7-15,19-5-9 16,3 0 5-16,2 0 25 16,8 1 9-16,-11 0 14 15,-2 3 4-15,-8 2 12 16,-3 2 5-16,-12 1 13 16,-4 1 9-16,-9 3 9 15,-5-1 0-15,-4 2-8 16,-1-5-10-16,1 0-22 15,4-3-20-15,7-3-49 16,4-2-30-16,9-6-52 16,3-2-4-16,6-1 5 15,-1 2 15-15,4 6 42 16,-4 2 19-16,2 1 37 16,-2 1 17-16,-8 1 33 15,0 1 20-15,-10 5 28 0,4 3 10 16,-8 3-6-16,1-2-9 15,-5 2-14-15,-2-5-8 16,4 0-19-16,1 0-12 16,2-6-27-16,0-1-10 15,-1 0-16-15,0 0-12 16,2-1-14-16,10-5 2 16,-8-5 18-16,29-24 17 0,-28 31 25 15,-2-1 11-15,-2 7 27 16,3 3 10-16,-4 1 16 15,0-5 0-15,0 0-17 16,0 3-9-16,0 10-16 16,0-3-10-16,11 25-11 15,0-31-7-15,16-7-9 16,2-1 1-16,5-7 3 16,-1 0 6-16,-8 0 8 15,-6 1 3-15,-5 5 3 16,-1 3 2-16,-7 3 2 15,-2 6 0-15,-2 11 5 16,-2-2 3-16,-5 10 4 16,-4 1 3-16,-6 4-4 15,-2 4-1-15,-5 6-1 16,0 1 2-16,3 4 3 0,-1-3-2 16,8-8-7-16,2-3-4 15,5-12-6-15,1-3 1 16,-2-9-8-16,-1-2-25 15,-2-7-70-15,-3-4-38 16,-1-6-83-16,-2-2-56 16,-14 1 183-16</inkml:trace>
  <inkml:trace contextRef="#ctx0" brushRef="#br0" timeOffset="-28856.26">29613 13761 981 0,'-27'28'440'0,"25"-27"-212"0,2-1-57 16,0 1 10-16,-1-1-50 16,0-1-30-16,0 0-55 15,0 1-17-15,0 0-15 16,0 0-6-16,-3 2-8 16,1 6-3-16,-3 3-3 15,0 32 2-15,23-34 4 16,5-2 0-16,1-4 1 15,2-3 1-15,-1-7-1 16,-3-2 1-16,-7-6 1 16,-3-4 1-16,-11-1 0 15,-6-1-1-15,-7 2 0 16,-4 3 0-16,-5 5 0 16,-1 4 0-16,-1 7-3 15,4 2-1-15,1 6-5 0,4 4-2 16,9 1-6-16,3 2-22 15,9-5-85-15,7-2-64 16,9-8-248-16,5-4 270 16</inkml:trace>
  <inkml:trace contextRef="#ctx0" brushRef="#br0" timeOffset="-28536.63">30047 13607 1084 0,'1'-18'481'0,"-9"8"-225"15,-3 4-44-15,-10 11-25 16,-4 6-28-16,1 13-31 16,4 9-21-16,3 12-37 15,9 7-14-15,4 6-26 16,-6-3-10-16,10-3-10 16,0-3-2-16,2-11-4 15,7-2-1-15,-2-13-40 16,-11-9-48-16,5-8-135 15,-2-6-82-15,-10-10-102 16,10-4-15-16,-13-9 20 16,-3-4 46-16,-6-9 164 15,0-3 145-15,6 4 276 16,0 3 104-16,15 17 75 0,3 4-38 16,12 7-105-1,2 4-51-15,4-1-78 16,5 2-39-16,2-1-57 0,4-2-18 15,8 0-110-15,2-1-90 16,8-3 108-16</inkml:trace>
  <inkml:trace contextRef="#ctx0" brushRef="#br0" timeOffset="-27767.47">31133 13696 1236 0,'38'-13'483'0,"-35"-2"-317"0,-3-4-11 16,-5 0 16-16,-3 2-17 16,-9 4-34-16,-4 4-17 15,-5 11-40-15,-6 8-15 16,-4 11-19-16,0 4-9 15,4 8-11-15,5 6-2 16,13 9-2-16,3-2-1 0,11-1 3 16,7-2 0-1,16-10 1-15,4-3-1 0,14-9-2 16,-1-8-2-16,1-10-3 16,1-3-9-16,-8-10-31 15,-8-2-18-15,-13-4-21 16,-8-1 5-16,-15-1 24 15,-6 1 20-15,-10-1 23 16,-4 2 7-16,3 8 13 16,-1 2 9-16,8 3 15 15,2 2 8-15,9 0 13 16,5 0 0-16,4 2-6 16,5 3-4-16,6 2-16 15,2 1-6-15,10 1-9 16,2 0-4-16,11-4-5 15,2 0-1-15,-1-4-1 0,4 1-1 16,-12 2 4-16,-5 1 4 16,-7 5 8-16,-11 1 4 15,-6 4 14-15,-8 4 6 16,-9 4 3-16,2 3-1 16,-3 0-8-16,6 1-7 0,5-2-7 15,1-1-5-15,4-7-9 16,0-4-7-16,2-6-36 15,0-2-39-15,3-4-104 16,-3-1-70-16,0 0-188 16,0-1 265-16</inkml:trace>
  <inkml:trace contextRef="#ctx0" brushRef="#br0" timeOffset="-13241.15">5679 10908 386 0,'-1'-1'228'0,"0"0"-23"16,0 0-21-16,0 0-39 16,0 0-15-16,0 0-18 15,0 0-6-15,0 0-16 16,-1 0-9-16,1-1-18 16,1 1-7-16,0 0-16 15,0 0-8-15,0 0-9 16,0 0-3-16,0 1 2 15,0 0 3-15,-1 4 5 16,0 18 2-16,0 38-5 16,-1-23-2-16,1 4-8 15,1 5-4-15,2 0-3 0,0 3-2 16,-1 3-1-16,-1-1 1 16,-1 3-1-16,-2 1-1 15,-2 1 0-15,1-2 0 16,-1-7-1-16,0 1 0 15,3-7 0-15,-1-6-1 16,3-4-2-16,0-7 1 16,0-9-1-16,1-1 0 15,1-5 0-15,1-2 0 0,-2-2-1 16,3 2 1-16,-2 0 0 16,1 1 0-16,0 0 0 15,1-2-1-15,-2 0-1 16,1-2 0-16,1 1-1 15,-1-3 0-15,-3-2 1 16,0 0 0-16,0 0 2 16,0 0 1-16,0 0-1 15,0-1-1-15,0 0 1 16,0 0-1-16,7 1 0 16,3 0 0-16,2 0 1 15,31-3 2-15,-26 0 2 16,-1 0 2-16,3-1 0 15,0 2 0-15,5 1-1 16,2 0-1-16,6 0-2 0,1 1 1 16,-1 2-3-16,-5 1 0 15,-3 2 1-15,8 0 1 16,2 0-2-16,8-3 0 16,4 0 1-16,-7 0 1 15,8 0 6-15,2 2 2 16,4-1 1-16,-3-1-1 15,-3 3-3-15,-1-3 0 16,-3-1-2-16,5 1 1 0,-3-1 0 16,0 0-1-16,3 3 1 15,5-1 0-15,2 0 1 16,-1 2 0-16,-7-1 0 16,-4-2 0-16,-6 1-2 15,1 0-2-15,1-3 0 16,-3-2 0-16,5 0 0 15,-5-1 0-15,1 1-1 16,1 0 0-16,-2 2 0 16,4-3 1-16,-3 3-1 15,0 0 0-15,-9 0-1 16,-5 4 1-16,-6-3 2 16,-3-1 0-16,12 1 2 15,0 0 0-15,3 1 0 0,1 0 1 16,-6-1-1-16,-1 3 0 15,0-2 0-15,2 1-1 16,2 2 3-16,-1-5 1 16,8 2 1-16,0 0 1 15,1 0-2-15,1 4-2 16,-5-4-4-16,-7 2 0 16,-1-1-1-16,3-1-1 15,-1-2 1-15,8 0-1 16,-5-2 0-16,0 2 0 0,0 2 0 15,1 0 0-15,0-1 0 16,2-1 0-16,1 1 1 16,4 2 0-16,5 1 2 15,0-4 0-15,-6 0 0 16,-1-2 0-16,-6-2 0 16,2 2 2-16,2-3 0 15,-1 4-1-15,2 1 0 16,0 0-2-16,5 0-1 15,0 0 0-15,3 1-1 16,2-1-1-16,-2 2 0 16,5-2 1-16,0-3 0 15,-6 3 0-15,3 0 2 16,-7 0 0-16,2 0 3 0,4 0 0 16,-1 3-2-16,3 0 0 15,1 0-3-15,7 2 0 16,-5-2 0-16,-1-2 1 15,1-1-2-15,-8-1 1 16,5 0 3-16,-1-1 2 16,0-1 2-16,3 6 0 15,3-1-3-15,2 1-1 16,2 0-3-16,-1 1 1 0,-7-2 1 16,-2-1 0-16,-5 1 1 15,1-1 0-15,5-1-2 16,-1 1-1-16,2 1 0 15,-2-2 0-15,3 3 0 16,-2-4 0-16,6 1-1 16,-4 2 0-16,-6-1-1 15,-4 3-1-15,0-1 2 16,1-3 0-16,2 3-1 16,4-6 1-16,-1 5-1 15,-1-2 1-15,5 2 0 16,2 2 0-16,-2-4 0 15,1 3 0-15,-9 0-1 16,0-3 1-16,-2-1-1 16,2-1 0-16,5-1 1 15,-3 3-1-15,3 0 0 0,-1 1 0 16,4-1-1-16,2-2 0 16,-3-1 0-16,1 1 0 15,-7-2 1-15,-2 3-1 16,5 0 2-16,0 1-1 15,0-3 0-15,5 1 0 16,2 1-1-16,-1-4 1 0,5 4-1 16,-1-1 1-1,-6 0 0-15,-6-2 1 0,2 2-1 16,2 2 0-16,3-1 1 16,1 1-2-16,0-1 2 15,0 1-1-15,2-2 0 16,2-1 0-16,2 3-1 15,-6-7 1-15,1 3 0 16,-2 1-1-16,0-3 1 16,2 4-1-16,3 1 1 15,3-1 0-15,6 1 0 16,-1 1-1-16,-5 0 1 16,-7-1-1-16,-1 0 0 15,4 0 1-15,1 0-1 16,7 0 0-16,-2 1 1 15,0 0-1-15,2 2 0 16,-3 0 1-16,-1-1-1 0,1 0 1 16,0 1 0-16,4-1 0 15,2 2 0-15,2 0 0 16,3 0-1-16,-7 3 1 16,1-2 0-16,1-1 0 15,-3-2 2-15,3-1 0 0,3 3-1 16,0 1 0-16,5 1-2 15,-2 0 1-15,-6-3 0 16,-22 1 1 0,1 0 0-16,27 0-1 0,16 1 0 15,-1 3 1-15,-6-6 1 16,-9 4-1-16,-7-3 3 16,-2 1-1-16,-6 2-1 15,8 0 0-15,7 3-1 16,2-1 1-16,-2 6-1 15,-3-1 2-15,-10-6-1 16,-2-1-2-16,-2-5 1 16,2 0-1-16,6 9 1 15,-3-3 0-15,0-2-1 16,-3-1 1-16,-9 0-1 16,1-1 1-16,-2 1 0 15,1 3-1-15,9-4 0 16,-4-2 1-16,5 3-1 0,2-2 1 15,3-1-1-15,-1 6 0 16,-3-2 0-16,-8-3 0 16,1 4 0-16,2-2 1 15,4-3-1-15,3 5 0 16,0-3 1-16,1-4-1 16,-2 2 1-16,-3-3 0 15,-6 2 0-15,-6-2 0 0,1 1 1 16,1 3-1-16,3 0 0 15,1 4-1-15,3-2 1 16,2-2 0-16,3 2-1 16,-2 0 0-16,-11-2 0 15,-9 0-1-15,-1-1 1 16,0 0 0-16,7 3 0 16,2-5 1-16,-2 4-1 15,1-1 1-15,0-2-1 16,4 3 0-16,1-3 0 15,-4 3 1-15,2-2-1 16,-6 3 1-16,-10-2-2 16,7-1 0-16,0 0 0 15,4-1 0-15,8 1 2 16,-3-1-2-16,3-1 0 0,0 0 2 16,8 3-2-16,0-1 0 15,-4 5 0-15,-8-3 0 16,-3-2 0-16,-4 0 1 15,7-3 0-15,5-2-1 16,-3 1 1-16,4 3 0 16,-1-1-1-16,3 3 1 0,1 1-1 15,-4-3 1-15,-9 1-1 16,5 1 1-16,-1-1 0 16,1-1 0-16,4-3 0 15,-6-4 0-15,-5-1 0 16,-2 7 0-16,-6 0 0 15,-3-2 1-15,-5 8 1 16,-1-9 1-16,-5 5 2 16,-4-1 0-16,-4-5 5 15,-1 2 0-15,-2-7 2 16,0 7 1-16,1-6-2 16,-1 1-2-16,-3-2-2 15,-1-4-1-15,-1-4-2 16,-4-5 1-16,3-6-1 15,3-5 1-15,-5-9-2 16,7-3 0-16,-1-9-2 16,-7 2 0-16,4 0-1 0,-5-1 0 15,4 1 1-15,2-6-1 16,0-4 0-16,1-1-1 16,0-3 1-16,2-1-1 15,3 9 1-15,-1 1 0 16,-5 4 1-16,-5 3-1 15,-4 5 2-15,0 3 0 0,-6 13 0 16,4 3 0-16,1 5-1 16,1 3-1-16,5 2-1 15,0 4 0-15,4 1-1 16,-1-1-1-16,2 4 2 16,-1 1 0-16,1 2 0 15,-1 3 0-15,0 4 0 16,0-2-1-16,0 2-2 15,0 0 0-15,0 0 0 16,-1 0 1-16,1 0 2 16,0 0 1-16,-4 0 2 15,-2 0 1-15,-3 1-1 16,2 0 1-16,-7 0 0 16,-27 2 0-16,23-6 0 15,2-1-1-15,-4 0 0 16,-6-1-1-16,4-1 2 0,-4 0 0 15,1-3-2-15,5 0-1 16,-6 2 0-16,1-4 0 16,-4 6 1-16,-7-2 0 15,-5 0 1-15,-2 3-2 16,3-5 1-16,1 3 0 16,0 0-1-16,-1-1 1 15,-1 2 0-15,1-1-1 0,3 0-1 16,3 0 1-16,2 2 1 15,-7 2 0-15,-4-2 0 16,-4 1 0-16,-4 1-2 16,5-4 1-16,-2 4-1 15,-3-1 0-15,8-4 2 16,0 5-2-16,4-5 2 16,6-1-1-16,-13 0 0 15,2 1 2-15,-3-1-2 16,-4 0 0-16,4-2 0 15,-3 1-1-15,0 0 1 16,4 1-1-16,2 2 0 16,0-1 1-16,-2 0-1 15,-4 0 0-15,-3 0 1 16,3-1-1-16,-2 3 0 16,8 1 1-16,-3-3-1 15,2 1 0-15,8-2-1 16,2 1 1-16,-3 2-1 0,2 0 1 15,-9 2 0-15,-4 0-1 16,4 2 0-16,-3-1-1 16,5 2 1-16,1 0 1 15,4 0 0-15,0-2 0 0,3 1 0 16,-1 0 0-16,0 1 0 16,-2-1 0-16,-3 1 1 15,-1-2-1-15,0 3 0 16,2 1 0-16,1 0 0 15,0 2 0-15,-3-4 0 16,5 0 0-16,2 1 0 16,-2 0 0-16,7 0 0 15,-2 0 1-15,-6-1-1 16,1 0 0-16,-5-1 1 16,-5 1 0-16,6 0 0 15,-3 0 0-15,-1 0-1 16,4-1 0-16,-2 0 0 15,3 1 0-15,5 0 0 16,-7 0 0-16,-2 2 0 16,-7-2 0-16,-2 2 1 15,-1-2-1-15,4 2 0 0,5 1 0 16,3-3 0-16,1 0 0 16,5 0 0-16,-6 0 1 15,-3 0-1-15,-4 3 0 16,-3-1 0-16,3 1 1 15,3 0-1-15,1-1 0 16,1-2 0-16,5 1 0 0,-1-1 0 16,3 0 0-16,4 0 0 15,-7 0 1-15,-5 0-1 16,-4 0 1-16,-7 1-1 16,2 0 0-16,2 2 0 15,-5-3 0-15,9 0 0 16,0 0 1-16,-1-1-1 15,6 1 1-15,-15 2 0 16,3 1-1-16,-3-3 0 16,-7 0 0-16,9-1-1 15,-3-3 1-15,7 4 0 16,1-3 0-16,-4 0 1 16,-1 0 0-16,-2 0-1 15,3 0 0-15,-2 2 0 16,6 0 0-16,1-3 0 15,5 3-1-15,-1 0 1 0,-4-2 0 16,-3 2 0-16,-3 1 2 16,3-1-2-16,4 1 0 15,1 0-1-15,3 2 1 16,5-1 0-16,2 1 0 16,2-1 0-16,-8-1-2 15,-3 3 1-15,-3 1 0 0,3 0 0 16,2 3 1-16,0-1 0 15,-1 0 0-15,-2-2 0 16,6 3 0-16,4-2 0 16,0 1 0-16,1-1 0 15,-5-5 0-15,-7 2 0 16,0 3 1-16,-1-2-1 16,-1 3 1-16,1-3 0 15,-1 1-1-15,5 2 0 16,3-1 0-16,3 1 0 15,-1-1 0-15,-10 0 0 16,-3 0-1-16,-2 2 1 16,5-4 0-16,0 2 0 15,3 0 0-15,2-3 0 16,3 3 0-16,6-2 0 16,-7-1-1-16,-2 0 1 0,-4 1 1 15,-4 1 0-15,4 0 0 16,2 0-1-16,3 1-1 15,1-3 1-15,3-2 0 16,3 3 0-16,1-3 0 16,-9 1 0-16,-4 3-2 15,-3-1 2-15,-6 0 0 16,11 3 0-16,2-1 0 16,0-1 1-16,-1 1-1 0,9-2 1 15,-7-2 0-15,6 2-1 16,-3 0 0-16,-7-1 0 15,6 3 1-15,-5-1-1 16,4 0 0-16,1-1 0 16,4-1-2-16,-4 0 1 15,7 0 0-15,1 1 1 16,5 2 0-16,-5-3 0 16,-4 2 1-16,-3 0 1 15,-10-4-1-15,10 8-1 16,-1-3 0-16,-1 0 0 15,3 3 0-15,0-3-1 16,-1-3 1-16,6 1 0 16,6 0 1-16,-10-6-1 15,3 6 1-15,-8-2 0 16,-8 0 0-16,7 4-1 16,1-5 0-16,0 3 0 0,2 0 0 15,8-2 0-15,-3 2-1 16,5-1 1-16,8-2 0 15,-14 0 0-15,4 0 1 16,-8 0-1-16,-5 1 1 16,6 4-1-16,-2-3 0 0,5 2 0 15,-1 1 0-15,1 2-1 16,-2-3 1-16,7-4 0 16,2 2 0-16,-3-2 0 15,-6 1 1-15,-7 6-1 16,-2-4 1-16,1 2-1 15,5 3 0-15,-2-5 0 16,4 4-1-16,2-3 1 16,-1-2 0-16,2 2 0 15,-1-2 0-15,-2 0 1 16,-3 1-1-16,-1 0 0 16,0-2 0-16,0 0 0 15,4-1 0-15,-1-2 0 16,0 0 1-16,7-1-1 15,-3-2 0-15,4 5 0 16,3 0 0-16,-7 0 0 0,3 3 0 16,-3-4 0-16,-5 0 0 15,6 0 0-15,5 1 0 16,2 3 0-16,0-3 0 16,2 2 0-16,0-1 0 15,4 0 0-15,-1 3-1 16,1-4 1-16,6 1 0 15,-3-1 0-15,3 0 0 0,-7 0 0 16,-8-2 0 0,0-1 1-16,0-1 0 0,3 1-1 15,4 3 1-15,-3-1-1 16,3 1 0-16,0 0 0 16,1-3-1-16,1 0 0 15,-4 1 1-15,7 1-1 16,2 1 1-16,4 1 0 15,5 1 0-15,-6-2 0 16,-1-4 1-16,-6 2-1 16,4-2 0-16,-3 1 0 15,0-1-1-15,8 4 0 16,-3-3 0-16,5 3 0 16,6 0-1-16,1-2-1 15,2 3 1-15,3-2 0 16,-3 1 1-16,4 0 1 15,-1 0-1-15,1 0-1 0,0 0 1 16,0 0-1-16,0 0-1 16,0 0-1-16,0-1 0 15,0 0-1-15,0 1 1 16,0-1 3-16,0 1 2 16,-1 0 1-16,1 0 1 15,0 0-1-15,0 0-2 0,-8-1 0 16,1 1 0-16,0 0-1 15,2 0-1-15,2 0 1 16,-1 0-3-16,4 0-5 16,-1 0-2-16,1 0-5 15,0 0 1-15,0 0 5 16,0 0 4-16,0 0 6 16,0 0 1-16,0 1 1 15,0 2 0-15,0-2 2 16,-1 5-1-16,1-6-1 15,0 0 0-15,0 2-1 16,1-1-1-16,0 1 0 16,-1 2-2-16,1-4 1 15,0 0 1-15,0 0 0 16,0 2 0-16,-1 4 0 0,0 4 0 16,-2 7-1-1,-7 26-1-15,3-24-1 0,3 1-2 16,-3-2-26-16,2 2-16 15,4-4-40-15,1 0-34 16,0-4-85-16,3-4-60 16,-1-4-133-16,1-1 234 15</inkml:trace>
  <inkml:trace contextRef="#ctx0" brushRef="#br0" timeOffset="-63094.53">18550 15140 626 0,'-12'3'354'0,"10"-3"42"16,3 3-165-16,3-1-56 15,-4-2-2-15,0 0-67 16,21 0-32-16,34-1-33 15,-28-4-9-15,2 2-16 0,1-2-3 16,-1 0-5-16,4 2-1 16,-2 3-2-16,-2 0-1 15,-1 2 3-15,-3 5 6 16,-9 3 15-16,-1 2 7 16,-7 3 11-16,-5-2 3 15,4 5 0-15,-5 2-4 16,-1 2-6-16,-1 3-9 15,-1 6-10-15,1-10-6 16,0 0-5-16,4 18-3 0,2 2-2 16,2-12-1-16,-5-11-3 15,2-6-17-15,-2-7-89 16,-2-4-75-16,8-4 107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6:17:16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27168 6880 422 0,'1'-3'240'16,"2"-2"-25"-16,0 0-32 16,-2 2-38-16,-1 1-14 15,0 1-18-15,0-1-5 0,0 1-9 16,0 0-6-16,0 0-13 15,0 1-6-15,-7 21-10 16,-17 37-4-16,5-16-11 16,0-7-2-16,-1 6-9 15,2 4-7-15,3-2-11 16,2 0-6-16,4-9-8 16,5-6-3-16,2-6-16 15,2-5-41-15,3-7-129 16,0-6-117-16,7-8 177 15</inkml:trace>
  <inkml:trace contextRef="#ctx0" brushRef="#br0" timeOffset="256.82">26950 7120 963 0,'-9'8'428'16,"5"6"-216"-16,3 2-18 15,-6 6-58-15,3 3-24 16,4 4-31-16,2-1-13 16,4 0-18-16,1-1-6 15,-1-5-10-15,11-2-6 16,2-4-11-16,2-3-6 16,7-6-3-16,-4-6-3 15,6-10-1-15,2-7 0 0,-4-9-23 16,-4-1-38-16,-7-1-153 15,-4 1-339-15,-11 1 362 16</inkml:trace>
  <inkml:trace contextRef="#ctx0" brushRef="#br0" timeOffset="978.86">27610 6448 534 0,'-1'0'342'16,"0"0"-61"-16,0 0-45 15,0 0-18-15,0 0-63 16,0 0-25-16,0 0-55 16,0 0-22-16,-1 0-35 15,0 0-8-15,-17 1-5 16,-31 5-2-16,28 1-2 15,1 2 0-15,4 0 0 16,1 0-1-16,9 5-2 16,-1-2-1-16,6 2-3 0,7 0 0 15,7 1 1-15,4 2 1 16,8-2 4-16,4 0 2 16,-5-2 14-16,0-3 8 15,-8 0 12-15,-4 1 4 16,-7-1 2-16,-3-2 0 15,-4-1 1-15,-6-1 0 16,-6-1-9-16,-5 3-5 0,-4-4-14 16,-1-1-7-16,1-3-27 15,6 0-26-15,8-1-75 16,8-3-59-16,13-5-206 16,6-3 243-16</inkml:trace>
  <inkml:trace contextRef="#ctx0" brushRef="#br0" timeOffset="1152.92">27813 6382 797 0,'5'3'436'16,"-5"4"-150"-16,-2 8-43 16,-4 7-41-16,-9 11-86 15,-1 6-29-15,2 3-52 16,4 0-14-16,10-7-16 0,4-5-4 15,6-4-3-15,2-9-5 16,0-6-74-16,1-7-68 16,-5-7 92-16</inkml:trace>
  <inkml:trace contextRef="#ctx0" brushRef="#br0" timeOffset="1327.27">27667 6529 547 0,'6'-5'360'0,"3"2"44"16,4 2-177-16,6 1-59 15,2 0-49-15,11 3-61 16,-7 0-18-16,7-1-56 16,4 4-88-16,-5-2 71 15</inkml:trace>
  <inkml:trace contextRef="#ctx0" brushRef="#br0" timeOffset="1748.61">28079 6608 568 0,'-3'-12'349'15,"-2"1"-3"-15,1-4-219 0,-2 2-7 16,-2-1-34-16,-2-1-3 15,-2 8-20-15,0 4-6 16,1 8-8 0,5-1-3-16,1-1 3 0,-14 16-2 15,3 2-11-15,4 2-6 16,10-5-10-16,2-3-5 0,3-5-7 16,-3-3 0-16,3-7-4 15,6-1-1-15,6-4 0 16,2-4-1-16,9-4-3 15,-5 1 0-15,0-1 0 16,0 2 1-16,-9 7 1 16,-1 2 3-16,-7 4 3 15,-1 1 5-15,-3 4 10 16,0 1 5-16,-2 1-2 16,-1 1-5-16,3 1-15 15,0-7-8-15,2 2-56 16,2 0-43-16,2-6-137 15,0 3-179-15,6-2 271 16</inkml:trace>
  <inkml:trace contextRef="#ctx0" brushRef="#br0" timeOffset="2036.57">28254 6554 605 0,'8'1'359'15,"-5"5"-48"-15,1 6-26 16,-6 0-95-16,-2 3-42 15,-3 1-69-15,1-2-26 16,1-5-34-16,5-3-8 16,0-5-4-16,0 0 2 15,0-2-1-15,-1 0-1 0,0 0-2 16,0 0-2-16,1-11-1 16,0 0 1-16,7-28-3 15,-6 22-1-15,3 4-2 16,5 2-1-16,-3 0-31 15,3 5-35-15,0-2-132 16,-4 1-141-16,3 6 214 16</inkml:trace>
  <inkml:trace contextRef="#ctx0" brushRef="#br0" timeOffset="2258.66">28519 6355 803 0,'-4'7'409'16,"2"7"-131"-16,-5 1-38 15,-1 12-63-15,-6 5-53 16,2 3-57-16,3 6-22 16,6-3-28-16,-1-4-8 15,7-6-9-15,3-3 0 16,7-7-8-16,3-3-25 0,3-9-94 15,0-5-83-15,4-1 122 16</inkml:trace>
  <inkml:trace contextRef="#ctx0" brushRef="#br0" timeOffset="2460.35">28467 6473 1090 0,'-6'2'502'15,"6"0"-258"-15,3-1-61 16,-3-1-47-16,0 0-54 16,7 2-16-16,16 1-30 15,31-2-11-15,-24-3-17 16,2-5-6-16,-4 3-44 16,1 4-46-16,-6-3-154 0,-3 6 150 15</inkml:trace>
  <inkml:trace contextRef="#ctx0" brushRef="#br0" timeOffset="5578.37">27021 7592 342 0,'-1'-1'231'0,"0"0"-14"0,0 0-64 15,0 0-14-15,0-1-21 16,0 1 2-16,0 0 4 16,0-2-3-16,-1 1-13 15,1 1-10-15,0 0-20 16,0-4-6-16,0 0-8 15,0 0-3-15,-1 1-8 16,1 1-5-16,-3-3-10 16,0 1-3-16,-1-3-6 15,0 3-3-15,-5 2-3 16,3 1-5-16,-3-4-6 16,-25-11-1-16,28 18-5 0,-8 0-1 15,4 2-3 1,-3-1 0-16,-4 1-1 0,6-1-1 15,-3 3 1-15,1-1 0 16,-4-1 0-16,-1 5-1 16,1-1 1-16,-1 0-1 15,6 2 1-15,1-3 0 16,2-1 0-16,1 0 0 16,1 0 0-16,0-1-1 15,0-1 0-15,2 3 0 16,-1-2 0-16,1 3 0 0,-2 3-1 15,0 0 0-15,1 1 1 16,-2-2 0-16,-1 0 0 16,1-1 0-16,0-2 1 15,2 2-1-15,-1 1 0 16,3 0 0-16,-2 3-2 16,-1-1 1-16,4 2 0 15,0-2 1-15,0-1 0 16,2 0 2-16,-1 0 1 15,2 3 1-15,-2 1 0 16,-1-1-1-16,1 2-1 16,0-1-1-16,2 2 0 15,-1-1 0-15,4-2 0 16,-1-1 0-16,1 2 0 16,1 1 0-16,-1-2-1 15,2 3 1-15,-2-3 1 0,3 3 0 16,3-3 1-16,0 1 1 15,1 1 0-15,0 1 1 16,2-2-2-16,0 0 0 16,1-2-1-16,1-2 0 15,2-1 1-15,0 1 0 16,2-5 2-16,3 2-2 0,1-1 1 16,2-1-2-16,3-1 0 15,-1-1 0-15,3 0 0 16,-2-2 1-16,-5-1 2 15,3 0 1-15,-10-1 1 16,4-2 1-16,-1 0-2 16,-2-1-1-16,11-2 0 15,-3 1-1-15,-1-3 1 16,-1-1 1-16,-2-3-1 16,-2 0 3-16,1-3 2 15,0-2 0-15,-4 0 5 16,-1-5-2-16,-1 0 0 15,-3 1-1-15,1 1-4 16,-2 3 1-16,-1 1-2 16,0-2 1-16,-2 2 0 15,-2-3 3-15,-4 1 1 0,-1 1 1 16,-7-2 3-16,-1-1-2 16,-2-3-4-16,-2-4-1 15,-1-1-5-15,-2 2-1 16,3 2-2-16,2 3 0 15,1 4 1-15,4 3-1 16,-2 3 1-16,-1 1 0 0,0 0-2 16,-1 4 0-1,-4 0-2-15,-3 1-3 0,0 4-3 16,2-2-1-16,2 5-1 16,3 2 0-16,1 2 1 15,-1 0 2-15,5 1 3 16,-2-3 1-16,2 0 1 15,-1 1-2-15,3-2-19 16,-6-1-20-16,5 1-72 16,5-1-52-16,-4 0-307 15,4-2 311-15</inkml:trace>
  <inkml:trace contextRef="#ctx0" brushRef="#br0" timeOffset="10183.73">27143 8108 400 0,'-1'-1'229'0,"0"-5"-22"15,0 1-22-15,-1 2-35 16,1 1-13-16,0 1-21 16,0 0-8-16,0 0-7 15,0 0-4-15,0 0-17 16,0 0-9-16,0 0-21 15,0-1-7-15,-1 1-10 16,2 0-3-16,0 0-4 16,0 0-1-16,0 0-1 15,0 0 0-15,0 0 1 0,0 0-1 16,0 1 0-16,0 0 0 16,4 1-2-16,1 0-3 15,4 11-3-15,26 28-3 16,-26-24-3-16,0-2-2 15,2 2-2-15,-2 1-1 16,2-1-2-16,0 3 0 16,0 2-1-16,0 0-1 15,2 2 1-15,-2 1 0 0,0-5 0 16,-1 2 1-16,-3-1 0 16,-3-2-1-16,7 7 1 15,-8 0 1-15,3 3 0 16,2 5 1-16,-12-3-1 15,5 0-1-15,-1 0-1 16,-1-1 1-16,0-1-1 16,1 3 0-16,5 1 1 15,-8-4-1-15,5 7 2 16,-1-6-1-16,-8-4 1 16,5 4 0-16,-9-5 0 15,-2 0-1-15,3 3-1 16,0 1 1-16,-1 0-1 15,-2 2 0-15,0-2 1 16,-5 0-1-16,4 0 1 16,1 1-1-16,-3 0 0 15,2 2 1-15,3-5-2 0,-1 3 1 16,1-5 0-16,2-5-1 16,0 1-1-16,3-6 0 15,2-3 1-15,0-1-1 16,3-4 0-16,-1 1 0 15,1-1 1-15,1-2 0 0,0 0 0 16,0 0 0-16,-1-4-1 16,1 0-11-16,0 0-62 15,0 0-48-15,0 0-192 16,0-1 195-16</inkml:trace>
  <inkml:trace contextRef="#ctx0" brushRef="#br0" timeOffset="11311.75">27072 9231 411 0,'-1'-1'306'16,"-1"0"31"-16,1 0-112 15,0 0-3-15,0 1-41 0,0 0-18 16,0 0-34-16,-1 0-19 16,0 0-25-16,-3 1-12 15,-2 0-25-15,2 19-11 16,-24 29-15-16,25-31-6 15,4 5-8-15,1 0-2 16,3-5 0-16,1 2-2 0,3-4 2 16,1-2 0-1,4-4-1-15,1 1-1 0,5-4 2 16,-2-4-2-16,1-2 2 16,-1-2-1-16,2-2-1 15,-1-2 0-15,4-1-1 16,1-3 0-16,-3-1-1 15,0 1 1-15,-3 2-2 16,-1 1 0-16,-8 3-23 16,1 3-33-16,-9 0-93 15,-1 0-81-15,-7 1 139 16</inkml:trace>
  <inkml:trace contextRef="#ctx0" brushRef="#br0" timeOffset="12400.51">27006 9504 361 0,'-2'-5'288'0,"-3"-5"24"16,1-1-77-16,-14-26-9 0,8 31-55 15,-5-4-21-15,0 5-35 16,6 1-13-16,-7 1-18 15,6 3-7-15,-3 0-16 16,1-1-9-16,1 0-11 16,-7 1-5-16,4 0-9 15,-11 6-3-15,3 4-8 16,0 1-4-16,-3 3-6 16,8 0 0-16,-3 3-2 15,2 1-1-15,1 3-1 16,-1 3-1-16,3 3 0 15,-2-1 1-15,5 0-1 16,0-1 0-16,6-4-1 16,0 0 0-16,5-9-2 15,1 6 0-15,2-5 0 16,4 6 0-16,-2 2 2 0,2-4 0 16,1 5 1-16,0-5 1 15,4 4-2-15,2 1 0 16,4 1 0-16,4-2-1 15,7-3-1-15,6-1 1 16,3-2 0-16,4-3 0 16,-3-4 0-16,-4-2 0 15,-5-6 1-15,-1-1 0 0,2-2 1 16,4-5 0-16,1-3 1 16,-2-2 1-16,-1-10 2 15,-6-3 1-15,-3-8 3 16,-1 1 0-16,-7 0 4 15,0 2 2-15,-10 3 2 16,-4-4 2-16,-4 2 1 16,-6-2 0-16,-7-1 1 15,-4-2-1-15,-9 2-3 16,-1 1-3-16,-5 5-3 16,1 2-4-16,2 5-3 15,4 5-1-15,5 2-2 16,4 4-1-16,7 4-1 15,3 1-4-15,-1 4-17 16,-2-1-32-16,2 1-91 16,-2 4-72-16,4 5 128 0</inkml:trace>
  <inkml:trace contextRef="#ctx0" brushRef="#br0" timeOffset="15351.6">27354 9668 204 0,'-1'-1'186'0,"-4"0"73"16,3 0-21-16,1 0-37 15,0-1-15-15,0 1-30 16,0 0-15-16,0 0-24 15,0 0-12-15,0 0-21 16,0 0-8-16,1 0-14 16,0 0-8-16,0 0-15 15,0-1-7-15,0 1-10 16,0 0-2-16,5-1-4 16,0 1 1-16,1 0-2 15,4 0 0-15,-7 0-1 16,7 0 1-16,-7 1-1 15,4 0 0-15,-2-1-3 16,-1-1-1-16,-1 1-1 0,0 1-2 16,4 0-1-16,2 0 1 15,2 1-2-15,-2-1 0 16,26 3 0-16,-31-4-1 16,3-2 1-16,0 2-1 15,3 1 1-15,-2-2 0 16,1 2 0-16,1-1 0 15,0 0 1-15,3 1 1 0,-3 0 2 16,1 0 0-16,0 0 1 16,1 0-3-16,2 2-2 15,0 0-1-15,4-2-1 16,0 0 0-16,0 0-1 16,0 0 1-16,1 2-2 15,0 1 1-15,3 0 0 16,1 0-1-16,1-1-1 15,-2-2 1-15,0 3 0 16,0-3 2-16,-4 2 3 16,3 1 1-16,0 0 1 15,-1 0-1-15,3 2-1 16,1-3-2-16,4 0 0 16,2 3 0-16,-1-5-2 15,3 1 1-15,-1 0 1 16,-1-1 1-16,4 2 3 0,1-1 2 15,0 1 3-15,-2 3 1 16,-2-3-1-16,-2 3-1 16,-8-2-1-16,0-3 0 15,-1 2-2-15,-2-1 1 16,4 3-2-16,0-2 0 16,-2 3-1-16,-3-2 0 15,3-2-1-15,-1 3 0 0,0-2-1 16,1 2 0-16,-1-2 1 15,-4-2-2-15,-3-3 2 16,-3 0 0-16,-6 2-1 16,-1 0 2-16,-2-1-3 15,0 1-17-15,-1 0-46 16,0 0-30-16,0 0-72 16,0 0-21-16,0 0-43 15,-4 0-29-15,-3-3-176 16,0 1 274-16</inkml:trace>
  <inkml:trace contextRef="#ctx0" brushRef="#br0" timeOffset="16296.77">28528 9524 504 0,'-7'-2'293'0,"-24"-9"-28"16,25 7-5-16,0 0-27 15,-2-1-26-15,0 2-36 16,1 1-18-16,-1 2-32 16,7 0-12-16,-6 0-29 15,7 0-14-15,0 0-26 16,0 0-11-16,0 0-12 15,0 0-4-15,0 0-3 16,7 3-1-16,6 2-3 16,25 16-1-16,-24-13-1 15,3 0-1-15,-3 3-2 16,5 1 1-16,-2 0-1 16,2 1 0-16,3 0 0 15,-1-2 0-15,-3-1 1 16,2 1 0-16,-4-1 0 0,0 3 0 15,-3 1 1-15,-3-2 1 16,-9-2 9-16,-3-4 3 16,-11 4 7-16,-1 3 1 15,-1-2-3-15,-1 0-2 16,1 0-3-16,2-3-1 16,1 3-4-16,-1-7-1 15,1 2-3-15,1-4-2 16,1-1-3-16,4 7-1 0,0-6-2 15,1 2-1-15,2-2-11 16,1-2-19-16,2 0-54 16,0 0-38-16,0-1-114 15,0 0-77-15,1 0 200 16</inkml:trace>
  <inkml:trace contextRef="#ctx0" brushRef="#br0" timeOffset="17625.66">29275 9489 377 0,'30'-19'229'16,"-28"11"-11"-16,-4-1-11 16,-1 2-25-16,-7-2-17 15,-1 2-31-15,0 1-15 16,-4-2-33-16,2-1-13 15,0-2-20-15,-2 1-7 16,-1 3-8-16,0-1-3 16,-4 8-8-16,-3 1-4 0,-2 9-9 15,-3 3-5-15,-3 4-2 16,1-1 0-16,4 3 1 16,-4-2 0-16,10 0-2 15,3 1 1-15,-4 1 2 16,10 1 2-16,-10 4-1 15,2 0-1-15,2 1-5 16,0 0-2-16,4-3-3 16,2 0-1-16,5 4-3 15,4-2 1-15,7 5 0 16,0-2 1-16,8-1 2 16,0 5-1-16,0-2 0 15,6 1-1-15,-1-1 1 0,5-1 0 16,8-4 2-16,6 0 2 15,8-4 2-15,1-5 0 16,3-6 0-16,0-5-2 16,1-5 2-16,0-4 1 15,-5-8 1-15,-1-4 0 16,-5-5 3-16,-2-4 0 16,-7-6 3-16,-3-3 3 15,-11-4 4-15,-4-2 2 16,-9 1 2-16,-5-1 1 0,-13 1-2 15,-4 1 1-15,-4 3 4 16,-2 0 1-16,2 5-2 16,-3 0-3-16,-3 5-11 15,1 5-4-15,-3 4-7 16,2 5-2-16,3 7-5 16,3 1-3-16,5 4-5 15,0 0-9-15,5 3-43 16,2 1-31-16,4 5-108 15,1 0-88-15,4 3 186 16</inkml:trace>
  <inkml:trace contextRef="#ctx0" brushRef="#br0" timeOffset="19676.56">29023 9333 324 0,'-1'0'205'0,"0"0"11"16,-1 0-19-16,1 0-26 16,0 0-9-16,0 0-25 15,-2 0-10-15,1 0-18 16,-5 1-10-16,0-1-15 15,3 0-6-15,-2 0-12 16,0 0-5-16,2-1-7 16,-7-1-3-16,4-1-4 15,0-1-4-15,0 1-2 0,4 1-1 16,-7-2-5-16,7-3-1 16,0 2-9-16,-2 3-3 15,-1-4-8-15,2 1-1 16,2-1 0-16,-5-4 1 15,3 1 0-15,-19-29-1 16,12 22-3-16,1 6-1 16,-3-2-2-16,3 3-1 15,4 1 0-15,-3-2 1 16,3 1 0-16,0 1 0 0,-5-5-1 16,3 3 0-16,-1-3-2 15,0 1 0-15,3 1-1 16,-2 1 0-16,1-2 1 15,-3-2-1-15,-3-1-1 16,1-1 0-16,4 4 0 31,5 5-1-31,-1 2-1 0,-8-18 1 0,2 2 0 16,2 0-1-16,3 7 1 16,2 1-1-16,-1-4 0 15,-2 1 0-15,3 1 0 16,-1 0 0-16,1 2-1 15,1 2 1-15,0-3-1 16,2 0 0-16,-2-4 0 16,2-3 0-16,0 3 1 15,-2-4 0-15,1 2 1 0,-3 1 0 16,0-2-1-16,2 1 0 16,2 1 0-16,0 2 0 15,2 0-2-15,2-1 0 16,2-2-1-16,1-1 2 15,1-1 1-15,0-1 0 16,-2-1 0-16,-1 1 2 0,0 6-1 16,0-3 0-16,-1 6-1 15,1-1 0-15,2-5-1 16,1 3-2-16,3-4-1 16,0 2 1-16,4 6-1 15,-1-1 2-15,1 2 0 16,1 0 1-16,-1 0 4 15,3 1 2-15,2 0 4 16,-4 0 1-16,-1 1 0 16,-1-2 1-16,1-2 1 15,2 1 1-15,0 2 0 16,-2 1-1-16,-6 4-1 16,-5 0 0-16,-1 4-3 15,-3 0 0-15,0 2-4 16,0 0-1-16,0 0-9 0,0 0-3 15,0 0-8-15,0 0-5 16,0 0-3-16,0 0-7 16,0 0-35-16,0 0-39 15,0 0-133-15,0 0-170 16,-1 0 261-16</inkml:trace>
  <inkml:trace contextRef="#ctx0" brushRef="#br0" timeOffset="20245.73">28771 8115 451 0,'-1'-1'299'15,"0"0"-9"-15,0 0-104 16,0 0 1-16,-1 0-47 16,1 0-17-16,0 0-32 15,0 0-13-15,0-1-7 16,0 1 0-16,1 0-1 16,0 0-7-16,19-2-21 0,24-34-11 15,-25 26-17 1,5 0-5-16,-8 1-3 0,4 1 0 15,-1 4 5-15,-10 0 2 16,-1 3 4-16,0 2 2 16,-2 5 3-16,-1 0 6 15,-1 6 13-15,-1 3 3 16,-5 5 3-16,0 0-6 16,3 1-10-16,-2 1-3 0,4-1-5 15,4 2-1-15,-1-1-3 16,0 0-2-16,1-1-3 15,-3-2-2-15,-1-5-2 16,5-2-2-16,-6-6-1 16,2 3 0-16,-3-5-4 15,-1-1 1-15,-2 0-12 16,2-3-25-16,0 0-69 16,0 0-43-16,1 0-138 15,0 0-247-15,0 0 357 16</inkml:trace>
  <inkml:trace contextRef="#ctx0" brushRef="#br0" timeOffset="22371.93">29284 7602 360 0,'37'-33'222'0,"-34"26"-1"16,-2-2-40-16,0 1-47 15,-6 1-20-15,-2 3-29 16,-5 1-13-16,-6 2-16 16,0 1-8-16,-4 1-15 15,4-1-2-15,-2 0-1 16,0-3 3-16,1 3 4 0,0 4 1 15,-2-4 3-15,1 1-2 16,-1 0-6-16,2 1-4 16,-2 5-11-1,1 1-5-15,-2 2-7 0,1 0 0 16,2 3-4-16,2-1 0 16,7 5 0-16,5-1 0 15,-4 1 0-15,-5 0 1 0,4 1 1 16,3-2 0-16,5 4 2 15,2 1-1-15,-4 3 0 16,-5-1 0-16,5 2-2 16,0 2 0-16,7 2-1 15,-2 0 0-15,5 2-2 16,5 1 0-16,-3-3 0 16,7 0 0-16,4-1 0 15,-7-3 0-15,10-4 2 16,3-2-1-16,3-6 1 15,9-2 0-15,1-5 0 16,-1-3 1-16,4-9 1 16,-1-7 1-16,4-11 4 15,0-5 1-15,-6-8 3 16,-4-2 6-16,-9-3 12 16,-5 2 8-16,-7 0 12 15,1 2 1-15,-10 1-8 16,-1 1-5-16,-6 3-10 0,-4 0-3 15,-7 1-4-15,-3 1-3 16,-8 3-7-16,2-2-4 16,-1 5-5-16,-3 2-2 15,6 2-3-15,-3 4-3 16,7 5-6-16,6 4-4 16,5 6-20-16,-1 2-25 15,0 9-90-15,-1 0-87 0,-2 17 146 16</inkml:trace>
  <inkml:trace contextRef="#ctx0" brushRef="#br0" timeOffset="24862.42">16530 7895 610 0,'2'-3'328'0,"-1"3"-83"16,1-1 8-16,-2 0-50 16,0 0-25-16,-1 0-32 15,0-1-18-15,0-10-31 16,0 5-16-16,-3-6-25 15,-18-25-10-15,4 31-16 16,-2-2-6-16,-4 7-7 16,0 2-4-16,-7 4-6 15,-5 6-2-15,1 3-5 16,-2 6 0-16,5 6-1 16,6 6 0-16,8 6-2 15,4 3 1-15,9 4 1 0,5 0 1 16,9-5 3-16,3-4 1 15,14-7 3-15,4-4 1 16,9-8 2-16,3-1 0 16,-2-10-1-16,2-4 2 15,-3-3 4-15,-2-6 5 16,-4 2 5-16,-5 1 1 0,-17 0-1 16,-4 0-1-16,-6 2-21 15,-5-1-33-15,-8 2-106 16,1-1-91-16,1 7 134 15</inkml:trace>
  <inkml:trace contextRef="#ctx0" brushRef="#br0" timeOffset="25295.08">15932 8213 557 0,'41'29'393'16,"-40"-33"26"-16,4 1-148 16,-2-2 14-16,0 5-66 15,0 5-30-15,-4-5-56 16,0 0-25-16,0 0-48 15,-1 0-21 1,-7 6-23-16,-18 6-7 0,-23 34-69 16,25-35-56-16,3-4-179 15,11-2 177-15</inkml:trace>
  <inkml:trace contextRef="#ctx0" brushRef="#br0" timeOffset="35883.03">29212 10070 204 0,'0'0'146'0,"0"0"13"15,0 0-46-15,0 0-7 16,0 0-1-16,0 0-3 0,0-1-11 16,0 0-6-16,-1-1-9 15,0 1-3-15,0 0-3 16,0 0-3-16,0 0-2 16,0 0-2-16,0 0-6 15,-1 0-3-15,1 1-6 16,0 0-1-16,0 0 0 15,0 0 0-15,0 0 2 16,0 0 0-16,-1 3-1 16,-5 8-2-16,1 2-2 15,-14 29-3-15,15-29-7 16,3-2-4-16,-2 3-10 16,0-2-3-16,0 6-3 15,1-1-1-15,3 1 0 16,1 4 0-16,1-2-3 15,2 3 0-15,-1 0-1 16,-1-1 1-16,-1 8 2 16,-1-4 2-16,0 9 1 15,-1 2 0-15,-2 4 0 16,2 3-3-16,-2 1-3 0,3 1-1 16,0-4-3-16,2 2-1 15,-1-3 0-15,0 0-1 16,1 1-1-16,-1-2 0 0,1 1 0 15,0-3 0-15,2-3 0 16,-1-3 0 0,1-1 0-16,1-4 1 0,-1-7-2 15,2 5 1-15,-3-11 0 16,-2-6 1-16,1 4 0 16,-2-9-4-16,0-4-48 15,0 4-39-15,0-4-89 16,0 0-48-16,0-6-110 15,-1-16-99-15,-2-24 283 16</inkml:trace>
  <inkml:trace contextRef="#ctx0" brushRef="#br0" timeOffset="36268.73">29030 10914 544 0,'-7'-2'289'0,"1"1"-68"0,1 2-27 16,-1 2-51-16,0 1-17 15,4 3-24-15,-3 1-8 16,5 6-19-16,0 2-4 16,4 6-5-16,0 0-4 15,6 3-10-15,3 4-8 0,-1-2-16 16,4-4-4-16,0-8-2 15,2-3 0-15,1-8 5 16,4 1 1-16,0-4 2 16,2-3 5-16,4-4 4 15,2-2 0-15,-1-7-6 16,-1-3-7-16,-4-2-11 16,-9-1-6-16,4 5-15 15,-7 0-23-15,0 1-69 16,3 7-53-16,-7 2-162 15,-5 3 194-15</inkml:trace>
  <inkml:trace contextRef="#ctx0" brushRef="#br0" timeOffset="37410.85">29318 11823 216 0,'-1'-1'176'0,"-2"-2"19"16,-6-2-42-16,3 2-9 15,0 0-16-15,-1 0-8 0,4 2-11 16,0 0-6-16,2 1-15 16,0 0-6-16,0 0-18 15,0 0-8-15,0 0-16 16,0 1-4-16,-3 10 1 16,3 2 4-16,14 33 12 15,2-24 3-15,2 6-2 16,-1 4-7-16,1 5-17 15,-1 5-6-15,6 7-7 16,4 3 0-16,2 7 2 16,1 2 1-16,4 5 1 15,-4 2 4-15,-3-1 4 16,-2-5 0-16,-9-4-4 0,1-3-4 16,-3-7-8-1,-2-6-2-15,0-5-5 0,-4-7-1 16,-1-7-1-16,0 0-2 15,-3-11-19-15,0-4-15 16,-3-4-42-16,0-2-36 16,-2-2-127-16,1 0-134 15,0-2 235-15</inkml:trace>
  <inkml:trace contextRef="#ctx0" brushRef="#br0" timeOffset="37819.75">29427 12690 847 0,'-11'0'352'0,"8"4"-206"15,-2 2-16-15,8 9-25 16,0 5-22-16,0 5-20 16,7 6-7-16,-6-5-7 15,14 1-1-15,-2-5-10 16,-3-6-1-16,11 0-8 0,-6-10-4 16,7-3-1-16,7-3 0 15,2-12 1-15,2-2-1 16,8-10-3-16,1 0-3 15,-5 1-7-15,-6 4-2 16,-10 5-5-16,-7 2-10 16,-3 6-60-16,-1-1-54 15,-7 5-118-15,0 1-88 16,-6 2 204-16</inkml:trace>
  <inkml:trace contextRef="#ctx0" brushRef="#br0" timeOffset="39234.29">29198 11321 537 0,'1'-3'287'15,"0"-7"-100"-15,-1-2-50 16,-8-24-10-16,-4 27-43 15,2 3-9-15,-5 3 0 16,-2 3 0-16,-4 6-7 16,-4 5-6-16,-4 10-19 15,-2 2-8-15,-1 3-14 16,-1 2-4-16,4 5-5 16,9 0 3-16,2 6 10 15,4 2 1-15,5 5 2 16,4 1-6-16,5 2-12 15,6 2-3-15,8-5-7 16,4-4-1-16,13-10-1 16,4-7 0-16,15-9 1 0,4-7 1 15,8-9 0-15,4-1 2 16,3-10 2-16,-4-2 0 16,-9-10 2-16,-6-5 2 15,-15-8 3-15,-1-4 1 16,-10-5 4-16,-4 0 2 15,-13-5 1-15,-7 1 2 0,-17 3 0 16,-11-2 1 0,-7 3-3-16,0 5-2 0,-7 4-6 15,-2 8-2-15,-5 11-6 16,-6 4-3-16,7 12-8 16,7 1-7-16,6 6-37 15,7 1-30-15,10 5-81 16,5 1-62-16,9 6 142 15</inkml:trace>
  <inkml:trace contextRef="#ctx0" brushRef="#br0" timeOffset="40020.49">29881 13013 721 0,'-1'-11'332'0,"0"1"-106"15,-3-1-76-15,-7-2-39 16,-9-1-29-16,-7-3-44 16,-5 0-7-16,1-1 14 0,-2 3 9 15,-2 6 9-15,2 7-2 16,1 8-11-16,-3 4-11 15,-2 12-17-15,1 5-9 16,3 8-12-16,1 4-2 16,10 5 0-16,3 2 1 15,10 5 3-15,3 5 2 16,8 1 2-16,7 2-2 0,7-5-3 16,14 2-1-1,10-14-1-15,4-4-1 0,11-15 1 16,1-14 2-16,8-9 5 15,3-9 3-15,0-20 3 16,1-6 1-16,-19-19 1 16,-1-3 0-16,-16 0 6 15,-12-1 9-15,-16 5 10 16,-10 0 1-16,-19 1 1 16,-8 2-9-16,-5 9-13 15,1 3-4-15,2 16-10 16,-9 4-6-16,-5 14-23 15,-3 7-31-15,-1 16-114 16,11 1-99-16,9 20 163 16</inkml:trace>
  <inkml:trace contextRef="#ctx0" brushRef="#br0" timeOffset="40506.89">29604 13504 849 0,'5'-9'403'0,"-5"3"-160"16,-5-1-20-16,-7 6-62 15,-3 1-47-15,-10 4-53 16,-6 3-7-16,-2 5-6 16,-6 7-6-16,-6 11-14 15,1 6-6-15,-16 13-9 16,-2 7-3-16,-5 9-7 15,-9 9-2-15,6 8-1 16,4 1-1-16,4-1 1 0,4-4 1 16,1-2-1-16,-1-6 2 15,2-4-1-15,3 2 0 16,-1-5-1-16,6 1 0 16,14-8 0-16,0-7-1 15,16-14-7-15,5-8-19 16,-2-14-38-16,10-9-28 15,10-7-118-15,-1-7-107 0,18-12 202 16</inkml:trace>
  <inkml:trace contextRef="#ctx0" brushRef="#br0" timeOffset="41095.16">28598 14336 1028 0,'-4'-7'477'16,"-1"2"-223"-16,1 2-96 15,-2 0-16-15,-1 1-75 16,-4 3-24-16,1 2-18 16,-27 54-5-16,29-25-3 15,3-3-2-15,5 2-8 16,5-8-1-16,2-3 0 15,4 5 1-15,-1-7-1 16,6 5 2-16,2-5 6 16,5-3 1-16,8-7 4 15,2-1-1-15,11-6-6 16,4-2-2-16,1-1-2 0,-3-3-2 16,-16 1-25-16,-13-2-45 15,-6 1-203-15,-3-1 177 16</inkml:trace>
  <inkml:trace contextRef="#ctx0" brushRef="#br0" timeOffset="41682.54">28465 14584 427 0,'-15'-12'283'0,"6"1"71"15,2 1-119-15,-5 1-48 16,-8-2-12-16,-2 4-55 0,-4 0-25 16,-6 7-29-16,-2 5-12 15,-3 8-22-15,0 7-8 16,-2 9-15-16,6 4-5 16,1 8-3-16,4 4 0 15,7 5 6-15,8 1 3 16,17 3 2-16,8-4 1 15,17 1-4-15,6-3-3 16,15-9-3-16,3-7 1 0,8-13-2 16,0-2 0-16,-4-15 4 15,-9-2 5-15,1-16 17 16,-4-13 6-16,-2-18 11 16,-2-5 0-16,-17-4-8 15,-6 4-3-15,-18 1-6 16,-10-2-2-16,-17 2-3 15,-11-7-5-15,-8 5-9 16,0 4-5-16,3 8-8 16,2 14-8-16,13 18-21 15,-5 7-26-15,5 13-82 16,0 4-73-16,-2 7 130 16</inkml:trace>
  <inkml:trace contextRef="#ctx0" brushRef="#br0" timeOffset="42271.05">28219 14494 525 0,'0'-1'349'15,"-3"2"-38"-15,0-4-75 16,1 2-16-16,1 0-67 0,0 0-19 16,-7-5-9-1,-3 1 0-15,-32-40-16 0,28 22-15 16,-4-9-34-16,-6-11-18 15,-11-10-21-15,-7-9-6 16,-3-10-8-16,-2-3-2 16,-6-2-2-16,-2 0-2 15,-4 7 1-15,1 7-1 0,7 4-5 16,6 5-11-16,4 7-30 16,2 2-16-16,14 12-14 15,-1 4 4-15,12 10 16 16,5 9 7-16,3 9 0 15,3 2-21-15,7 11-132 16,6 2-275-16,10 12 313 16</inkml:trace>
  <inkml:trace contextRef="#ctx0" brushRef="#br0" timeOffset="42806.49">27437 13740 444 0,'-1'-1'243'0,"0"0"-28"15,-3-6-1-15,2 3-9 16,1-1-9-16,-2-2-32 15,1 1-24-15,-1-5-51 16,2-1-25-16,13-32-36 16,-1 22-11-16,3-2-8 15,-4-1-2-15,1 0 1 16,3 4 2-16,-5 7 4 16,2 2 2-16,3 11 0 15,1 6-3-15,6 7-4 16,-1 7-3-16,4 0 2 15,2-5 5-15,3-1 8 0,0-1 1 16,-1-3-1-16,-8-4-4 16,-1 1-8-16,-9-3-16 15,-4-3-94-15,-6-1-87 16,-7-4 112-16</inkml:trace>
  <inkml:trace contextRef="#ctx0" brushRef="#br0" timeOffset="43426.11">27391 12922 598 0,'-11'-6'283'0,"-2"6"-107"16,-5 6-46-16,-5 3-33 15,1 10-17-15,-8-4-15 0,4 1 0 16,0 2-3-16,2-4-6 16,8 10-10-16,2 1-9 15,7 8-4-15,4 11 4 16,3 14-3-16,6 11-3 16,6 8-15-16,2-8-5 0,15-13-1 15,7-11 1-15,11-21 7 16,3-7 1-16,5-15 6 15,2-8 6-15,-2-8 6 16,1-6-2-16,-8-9-2 16,-7-6-2-16,-10-9 9 15,-7-3 6-15,-13 1 16 16,-7-3 5-16,-17 1-8 16,-8-3-6-16,-15 5-16 15,-8 5-11-15,-4 12-11 16,-2 6-3-16,5 4-12 15,1 11-15-15,7-1-65 16,-2 2-43-16,-1 6-140 16,3 0-342-16,-4 10 414 15</inkml:trace>
  <inkml:trace contextRef="#ctx0" brushRef="#br0" timeOffset="43902.43">26895 13317 1241 0,'1'-2'494'0,"1"-6"-330"15,1 1-8-15,-3-4-23 16,-6-2-33-16,3 1-38 16,-6-2-9-16,-7 2-15 15,2 2-8-15,-7 3-13 16,-10-1-4-16,-4 6-3 15,-6-1 0-15,-11 0-1 16,-2 0 1-16,-6 0-2 16,-2-4-1-16,2-1-1 0,-3-1-2 15,-3-2-1-15,1 5-1 16,-2 2-1-16,6 3 0 16,15 4-2-16,-1-2-1 15,13-2-4-15,5-1-1 16,6-5-5-16,12 3-4 15,5 1-20-15,6 2-22 0,6 2-52 16,4 0-35-16,9 1-145 16,4 4 185-16</inkml:trace>
  <inkml:trace contextRef="#ctx0" brushRef="#br0" timeOffset="44276.33">26141 13039 866 0,'-5'-9'478'15,"-1"1"-86"-15,-5 6-206 16,-3 1-32-16,-8 5-82 16,-5 4-34-16,-10 2-25 15,5 7-6-15,3 2-3 16,2 7-2-16,10 2-1 0,-3-4 2 15,7 1 2-15,4-2 5 16,12-2 5-16,2 2 3 16,12-3 6-16,9-1 2 15,9-1 4-15,12-2 4 16,1-2 1-16,-4-1-2 16,-14-2-7-16,-4-3-5 15,-12-2-8-15,-3-4-20 16,-11-2-111-16,-3-4-63 0,-8-8 101 15</inkml:trace>
  <inkml:trace contextRef="#ctx0" brushRef="#br0" timeOffset="44821.85">25596 13039 565 0,'-21'-44'306'16,"13"27"-66"-16,-3-5-4 15,-7 1-58-15,-1-1-30 16,-3 4-49-16,-5 3-21 16,4 8-34-16,-2 6-15 15,1 4-22-15,5 9-7 16,-11 5-4-16,0 2-3 16,0 8-4-16,3 7 0 0,11 11 0 15,8 6-1-15,5 8 0 16,3-5 1-16,15 6 1 15,3-6 0-15,23-8 11 16,6-2 9-16,9-10 15 16,5-3 12-16,-2-12 10 15,-1-12-4-15,0-10-6 16,-2-7-3-16,-6-9-5 16,-7-5 2-16,-14-15 2 15,-11-3-4-15,-18-5-4 16,-2 4-2-16,-12 7-2 15,-8 1-2-15,-11 7-5 16,-5-1-9-16,-12 4-28 16,0 0-12-16,0 1-18 0,5 5-4 15,10-1-8 1,9 9-13-16,15 5-77 0,2-3-79 16,14 20 148-16</inkml:trace>
  <inkml:trace contextRef="#ctx0" brushRef="#br0" timeOffset="45313.59">25654 13054 793 0,'-1'0'379'0,"0"0"-95"16,-1 0-64-16,0 0-34 15,1 0-23-15,0-1-68 16,0-10-25-16,12-19-34 15,45-58-10-15,3 26-8 16,3-3-2-16,9-7-5 0,5-5-3 16,1 3-2-16,3 1-1 15,-2 6 1 1,-1 5 10-16,-19 10 16 0,-8 4 4 16,-20 14 2-16,-14 4-8 15,-2 10-16-15,-10 5-2 16,-3 7-4-16,5 7-1 15,-10 0-12-15,5 1-10 0,-2 0-24 16,0 0-11-16,0 0-28 16,0 0-14-16,0 0-87 15,0 0-114-15,0 3 190 16</inkml:trace>
  <inkml:trace contextRef="#ctx0" brushRef="#br0" timeOffset="45684.99">26127 12235 1089 0,'-7'-2'463'16,"4"1"-280"-16,4-8-62 0,6-2-2 15,11-8-68-15,7-6-28 16,17-6-19-16,2-2-1 15,5 0 0-15,1 0 2 16,-9 0 3-16,-2 0 11 16,-9 1 21-16,-4 4 12 15,-9 9 14-15,-1 7-7 16,-5 13-20-16,-2 10-11 0,3 13-13 16,-6 3-1-16,1 9 3 15,-2-1-2 1,2 1-4-16,3-3-3 0,3-10-4 15,0 0-2-15,-1-5 0 16,1-1-1-16,-3 0-16 16,-2-5-34-16,-2-6-101 15,-2 2-82-15,-1 0 137 16</inkml:trace>
  <inkml:trace contextRef="#ctx0" brushRef="#br0" timeOffset="46463.86">26899 11384 555 0,'5'-19'334'0,"-5"-6"50"16,-10-1-165-16,-7 0-57 15,-6 6-19-15,-17 12-69 16,4 7-24-16,-8 15-28 0,-4 9-5 16,19 10-6-1,13-17 0-15,2 2-5 16,-41 54-4-16,19 18-3 0,8 3 0 16,31-23 6-16,12 0 4 15,11-9 12-15,4-2 3 16,9-14 2-16,-2-7-1 15,4-15-6-15,5-9-2 0,7-17-1 16,1-7 1-16,-7-20 0 16,-1-7 0-16,-3-11 1 15,-2-3 6-15,-4-2 16 16,-6 2 4-16,-17 2 5 16,-7 1-5-16,-19 0-8 15,-9-5-3-15,-18 2-4 16,-4 0-1-16,0 10-8 15,0 5-4-15,9 14-10 16,0 9-6-16,6 11-16 16,1 5-19-16,2 7-77 15,7 2-63-15,6 5-189 16,3 2 223-16</inkml:trace>
  <inkml:trace contextRef="#ctx0" brushRef="#br0" timeOffset="53429.03">15258 7851 274 0,'4'2'169'0,"-3"1"20"0,0-1-1 16,-1-2 9-16,3 2-3 16,-3-2-26-16,2 0-12 15,-1 0-27-15,-1-1-15 16,2 0-32-16,-1 0-12 16,0 0-14-16,0 0 0 15,-1 0 13-15,3-8 5 16,-3 3 2-16,-1 1-4 15,0 4-19-15,-20-9-10 0,-33 6-15 16,25 16-6-16,-1 11-8 16,-2-3-3-16,5 11-5 15,6 5-2-15,7 7-4 16,9 6 1-16,6 2-1 16,6-3-1-16,7-7-1 15,1-7 1-15,10-9 0 16,1-6 1-16,6-8 0 15,2-2 2-15,2-8 0 16,0-1 0-16,-7-7-6 16,-5 1-31-16,-11-4-120 15,-3 0-101-15,-5-5 150 16</inkml:trace>
  <inkml:trace contextRef="#ctx0" brushRef="#br0" timeOffset="54061.75">15253 8096 978 0,'-1'-3'441'0,"-1"2"-207"16,0 0-36-16,1 0-43 15,0 0-44-15,-1 0-46 16,2 0-9-16,15 1-13 15,13 1-12-15,41 2-14 16,-32-3-5-16,-2-3-6 16,-5 1 0-16,-4 0-2 15,-4 2-1-15,-7 2-4 16,-1 0-11-16,-11-1-38 16,-3 0-32-16,-3 1-73 15,1-2-23-15,1 0-7 0,0 0 23 16,-4-1 74-16,-4 0 32 15,7 0 46-15,-6 0 10 16,-2 0 22-16,7 1 14 16,-8 1 26-16,7-1 9 15,3 0 2-15,-6 3 1 16,2 4 1-16,-3 6 2 0,-13 32 9 16,19-24 4-16,3 4 4 15,-1 4 2-15,3 5-7 16,3-1-13-16,-3 0-25 15,1-5-13-15,1-2-21 16,-2-4-7-16,4-5-7 16,-5-5-27-16,4-9-99 15,0 0-79-15,3-7 116 16</inkml:trace>
  <inkml:trace contextRef="#ctx0" brushRef="#br0" timeOffset="55338.51">14777 8321 839 0,'3'14'436'16,"-3"-7"-135"-16,1 3-74 16,-2-6 9-16,-3 5-68 0,-3 5-37 15,-7-2-51-15,0 7-22 16,-5-4-31-16,-1-4-39 16,1-2-124-16,1-4-103 15,8-2 137-15</inkml:trace>
  <inkml:trace contextRef="#ctx0" brushRef="#br0" timeOffset="56274.68">14120 7843 885 0,'-79'30'412'0,"61"-26"-137"15,-2-4-50-15,10 4-22 16,3-1-31-16,4-4-65 16,10 3-21-1,-1 1-29-15,13-3-13 0,17 3-8 16,4-2-4-16,1-4-8 16,0 0-5-16,-6-4-8 15,-2 2-2-15,-6 3-5 16,-6 2-14-16,-13 0-56 15,-2 1-23-15,-12 0-55 16,-6-2-5-16,-4 1 29 16,-6 3 20-16,0 1 53 15,3 1 21-15,0 0 26 16,1-3 8-16,4 0 21 16,0 1 11-16,6 1 20 0,2 0 5 15,4 0-4-15,2 3-1 16,3 5 0-16,0 5-3 15,1 8-3-15,1 3-4 16,-1 4-11-16,2 3-6 16,-1 0-11-16,0-1-5 15,-1-2-8-15,0-4-2 16,1-2-1-16,-3-3-1 16,-2-8 0-16,0-5-1 15,-2-6-29-15,-3-1-16 0,-5-1-19 16,-4-2-1-16,-5-2 25 15,-2-4 15-15,-1 1 16 16,2 2 4-16,5 1 9 16,1 2 13-16,7 0 17 15,6 3 3-15,2-2 4 16,5 0-2-16,-6-1 3 16,10 0 4-16,19 0 2 15,36-5-3-15,-30-1-13 16,-2 2-6-16,-5 3-13 15,-5 1-6-15,-7-1-57 16,-6 1-66-16,-7-1-163 16,-2 2 165-16</inkml:trace>
  <inkml:trace contextRef="#ctx0" brushRef="#br0" timeOffset="58309.98">13581 8293 900 0,'-4'6'480'0,"0"2"-161"16,-6 0-59-16,-1 1-19 0,-2 5-90 15,-2 1-34-15,-1-2-49 16,1 3-16-16,0-2-22 16,0-2-10-16,5 0-65 15,-7-5-71-15,5-3-247 16,2-4 229-16</inkml:trace>
  <inkml:trace contextRef="#ctx0" brushRef="#br0" timeOffset="58919.16">12717 7886 673 0,'-17'5'332'16,"5"-4"-50"-16,3 0-65 0,5-1-27 15,3-1-25-15,6 0-64 16,-5 1-21-16,13 0-27 16,16-1-4-16,54 1-17 15,-35-1-9-15,1 0-8 16,2 1-3-16,-15 0-5 15,-1 4 1-15,-11-4-25 16,-8 3-37-16,-9-1-122 16,-7-3-89-16,-10 4-185 15,-9-2 266-15</inkml:trace>
  <inkml:trace contextRef="#ctx0" brushRef="#br0" timeOffset="59197.86">12933 7934 510 0,'-20'1'309'0,"1"3"-9"16,1-1-25-16,6 1-58 15,7 2-32-15,4 3-56 0,2 1-21 16,2 8-33-16,8 3 0 16,1 7 3-16,-1 2-2 15,5 3 1-15,-7-1-4 16,0 2-9-16,0 1-4 16,-8-5-8-16,-1-2-5 15,-1-7-8-15,-3-10 0 31,2-6 2-31,1 1 1 0,-14 9-5 0,-4-5-8 16,-12-6-14-16,-3-10-24 16,1-3-75-16,-3 0-49 0,5-1-150 15,4 1-110-15,9-5 252 16</inkml:trace>
  <inkml:trace contextRef="#ctx0" brushRef="#br0" timeOffset="61381.13">12191 8240 965 0,'3'55'396'15,"2"-51"-179"-15,0 2-14 16,-3 4 23-16,-2-3-29 16,-7 7-79-16,-7-1-30 15,-8 4-39-15,-3 1-11 16,-1-3-36-16,2-1-40 15,4-8-119-15,-2-5-93 0,18-1 146 16</inkml:trace>
  <inkml:trace contextRef="#ctx0" brushRef="#br0" timeOffset="61976.51">11444 7861 1831 0,'1'7'61'0,"2"-4"-7"0,-3 7 60 16,1 5-9-16,-1 8-26 16,-5 8-18-16,1 12-32 15,-3 3-11-15,-2 0-9 16,1 0-2-16,1-4-3 16,4-1 1-16,0-8-1 15,0-7 0-15,0-8-2 16,4-5 0-16,9-5 7 15,4 0 3-15,6-2 14 16,2-1 8-16,1-4 12 16,4-2 3-16,4 0 4 15,-3-3-1-15,-2 2-1 16,-3 1-4-16,-8-2-8 0,-5-1-6 16,-5 3-14-1,-3 0-6-15,-1 1-117 0,-1 0-82 16,0-2 111-16</inkml:trace>
  <inkml:trace contextRef="#ctx0" brushRef="#br0" timeOffset="64244.4">11017 8393 835 0,'-2'0'429'15,"-3"2"-145"1,2 0-61-16,2-2 2 0,0 0-80 16,-2 6-37-16,-6 12-46 0,-16 31-12 15,5-39-19 1,10-6-23-1,1 2-135-15,-29 7-116 0,-8-8 145 0</inkml:trace>
  <inkml:trace contextRef="#ctx0" brushRef="#br0" timeOffset="64764.04">10427 7934 569 0,'0'-2'340'15,"3"-1"-35"-15,3 0-23 16,-5-7-65-16,-1 6-24 0,1 3-41 16,-2 1-23-16,1 0-33 15,0 0-15-15,2 19-20 16,8 45-4-16,-6-12-17 16,-6 2-10-16,-1 2-14 15,-3-3-4-15,5-12-7 16,5-5 1-16,3-16-90 15,-4-7-62-15,2-6-199 16,-1-4 200-16</inkml:trace>
  <inkml:trace contextRef="#ctx0" brushRef="#br0" timeOffset="65091.4">10673 8042 855 0,'-7'-3'476'0,"0"3"-70"16,-9 2-219-16,-4 1-20 16,-5 6-81-16,-3-1-30 15,5 5-20-15,-1-1 1 16,4-1 8-16,6 0 0 16,3-1-4-16,4-1-2 15,7 5-10-15,0-2-3 16,5 3-2-16,3 2 0 15,-2 1 1-15,6 2 1 16,10-2 4-16,5-4-1 16,2 0 1-16,-2-5-2 0,-7-2-5 15,-2 1-4-15,-5-1-6 16,-3 1-15-16,-6-6-128 16,-3 0-106-16,0-8 140 15</inkml:trace>
  <inkml:trace contextRef="#ctx0" brushRef="#br0" timeOffset="65470.32">10004 8441 1167 0,'0'-2'496'0,"0"1"-272"16,0 0 8-16,0 0-43 16,0 0-36-16,0 1-64 15,-1 0-23-15,-7 12-35 16,0 12-10-16,-35 25-66 16,28-30-55-16,0-11-160 15,11-5-157-15,-12-8 262 16</inkml:trace>
  <inkml:trace contextRef="#ctx0" brushRef="#br0" timeOffset="66134.92">9301 7970 941 0,'35'-41'442'16,"-28"39"-202"-16,4 3-3 15,-6 5-70-15,2 5-32 16,-7 12-29-16,-5 5-9 0,-1 14-20 16,-1 4-15-16,4 3-27 15,0-3-11-15,3-5-14 16,3-6-4-16,4-9-6 16,1-3-7-16,1-8-78 15,-7-6-49-15,-1 1-215 16,-1-7 215-16</inkml:trace>
  <inkml:trace contextRef="#ctx0" brushRef="#br0" timeOffset="66305.77">9365 8199 789 0,'2'2'382'0,"5"-2"-92"15,1-2-53-15,5 2-19 16,8 0-27-16,3 1-65 15,-1 0-23-15,1-2-38 0,-2 1-15 16,-3-6-21-16,6 3-8 16,-3 0-11-16,-3-1-33 15,-5 3-119-15,-5-1-92 16,-5 1 131-16</inkml:trace>
  <inkml:trace contextRef="#ctx0" brushRef="#br0" timeOffset="66548.05">9632 7900 853 0,'-1'12'495'16,"1"4"-75"-16,-1 14-172 16,-6 3-15-16,-4 15-87 15,-2 4-34-15,1 7-46 16,2-1-14-16,7-3-21 15,2-8-12-15,4-11-16 16,0-13-3-16,4-11-42 16,-2-4-38-16,0-10-109 15,1 2-78-15,1 0 164 16</inkml:trace>
  <inkml:trace contextRef="#ctx0" brushRef="#br0" timeOffset="73115.53">9012 8402 1096 0,'-1'0'481'0,"0"0"-225"0,0 0-28 15,0 0-33-15,-6 11-37 16,-3 8-64-16,-22 29-23 16,9-26-31-16,-4 1-15 15,-2-7-79-15,1-3-64 16,9-12-439-16,0-3 371 15</inkml:trace>
  <inkml:trace contextRef="#ctx0" brushRef="#br0" timeOffset="73668">8186 7915 740 0,'-23'-2'387'16,"3"2"-143"-16,6 1-35 15,4 1-20-15,6-2-74 16,7 4-27-16,10-2-23 16,5-1-7-16,14 2-1 15,2-3-4-15,9 3-18 16,2-3-7-16,0-1-8 15,-3 0-5-15,-7-4-5 16,-11 3-2-16,-12 0-13 16,-2 0-29-16,-11 1-100 15,1 1-87-15,-5 9 132 16</inkml:trace>
  <inkml:trace contextRef="#ctx0" brushRef="#br0" timeOffset="73899.53">8228 7924 631 0,'-3'5'364'16,"2"9"10"-16,1 6-105 15,0 9-52-15,0 5-33 0,1 5-77 16,1-1-23-16,0 5-32 16,3-4-13-16,-1-1-18 15,-1-7-6-15,1-7-6 16,-1-3-2-16,-3-5-23 15,1-2-39-15,-1-8-114 16,0-3-84-16,2-11 149 16</inkml:trace>
  <inkml:trace contextRef="#ctx0" brushRef="#br0" timeOffset="74089.78">8210 8133 894 0,'0'2'468'15,"2"-1"-147"-15,7 4-80 16,2-1-7-16,4 0-67 16,3-3-28-1,-9 0-50-15,1 1-21 0,30-2-28 0,-2-3-11 16,6-2-17-16,-28-1-34 16,3 4-125-16,-4 1-100 15,-3 3 141-15</inkml:trace>
  <inkml:trace contextRef="#ctx0" brushRef="#br0" timeOffset="74566.57">7938 8339 1062 0,'1'2'484'16,"-1"-2"-209"-16,1 2-14 0,1 4-71 15,0-1-50-15,-1 10-79 16,-11 25-23-16,-9-26-22 16,-1 0-6-16,-5-2-65 15,6-1-52-15,2-5-167 16,1-4-202-16,2 2 307 16</inkml:trace>
  <inkml:trace contextRef="#ctx0" brushRef="#br0" timeOffset="82145.67">7045 7926 307 0,'-9'-2'238'0,"5"-7"72"0,0 1-41 16,0 2-24-16,-5-4-15 15,3 3-31-15,-1 4-15 16,0 2-28-16,5-1-13 16,0 4-40-16,2-3-21 15,0 1-35-15,0 0-14 16,0 0-13 0,15 1-1-16,59 1-3 0,-24 2-1 15,7 0-1-15,-20-4-1 0,-6-1 0 16,-6 0-2-16,-10-3 2 15,-4 3 0-15,-8 1-32 16,-3-3-33-16,-13 0-75 16,-1-2-38-16,-7 3-48 15,-3-3-9-15,-1 1 17 16,0 4 15-16,1 0 70 16,2 6 36-16,2-3 58 15,-2-2 27-15,6 0 52 16,3-1 27-16,7 5 50 15,6 2 15-15,1 3 5 16,-1 2-6-16,0 7-18 16,4 5-6-16,0 9-17 15,3 6-13-15,-3 4-20 16,-3 2-12-16,1 1-20 16,-1-2-8-16,4-7-12 0,-3-8-4 15,1-6-7 1,2-4-2-16,-3-5-53 0,-1-6-38 15,0-7-99-15,-1-2-63 16,1-8-147-16,0 4 241 16</inkml:trace>
  <inkml:trace contextRef="#ctx0" brushRef="#br0" timeOffset="82313.25">7045 8127 650 0,'7'-4'397'16,"4"1"-93"-16,6-1-62 15,-1 2-39-15,9 1-84 16,3-1-27-16,6 0-39 16,-4 0-14-16,1 2-20 15,-5 0-17-15,-5 2-120 16,-3 0-115-16,-15 6 141 16</inkml:trace>
  <inkml:trace contextRef="#ctx0" brushRef="#br0" timeOffset="82519">7119 8286 957 0,'-4'3'483'0,"0"-1"-187"15,4-1-80 1,0-1-24-16,0 0-58 0,0 0-19 16,21 3-26-16,31 3-14 15,-27-11-28-15,-1 0-10 16,-4-1-21-16,-3 2-4 15,-3-1-65-15,-3 1-51 0,-3 1-158 16,-1-1 156-16</inkml:trace>
  <inkml:trace contextRef="#ctx0" brushRef="#br0" timeOffset="85897.37">26637 8050 270 0,'0'-1'172'0,"0"-1"-12"15,0 1-36-15,0 0-5 16,0 0-8-16,0 0-5 16,0 0-10-16,0 0-3 0,0 0-14 15,0 0-10 1,0 1-19-16,0 0-10 15,0 0-13-15,0 0-3 0,0 0-3 16,0 0-3-16,0 0-4 16,0 0-1-16,0 0-3 15,0 0 1-15,0 0 1 16,0 0 3-16,0 0 7 16,0 0 3-16,0 0 7 15,-1 0 5-15,0 0 4 16,0 0 2-16,0 0-7 15,0 0-7-15,-1 0-12 16,1 0-3-16,0 0-6 16,-6 5-1-16,-3 3-2 15,0-1 1-15,-27 30-1 16,25-29 0-16,-3 2-1 16,0 0 1-16,-1 2-1 15,0 0 0-15,2 2 0 0,-1 2-1 16,0 1-1-16,1 1 0 15,-2-1 1-15,4 2 0 16,-2 1 0-16,-4 2 0 16,-3 1-1-16,-5-2 0 15,-4-1 0-15,2-2 0 16,-2-1-1-16,4 3 1 16,2 2-1-16,0 0 1 0,2 0-1 15,1-1 0-15,-1 2 0 16,1 0 0-16,-2-1 0 15,2-1 0-15,2 0 0 16,-3 1 0-16,0 1 1 16,0 0-1-16,1-1 1 15,5 0-1-15,1-2-1 16,-2 1 1-16,-2-3 0 16,0-1 0-16,-1 0-1 15,3-2 2-15,0 3-1 16,-5-4 0-16,6-2 0 15,0 2-1-15,-2 0 1 16,5 1-1-16,-2 1 0 16,-1-1 1-16,1 1-1 0,-1 0 1 15,-2 3 0-15,2-2 0 16,-2 1 0-16,-1-3 0 16,1-1 1-16,0-1-1 15,2 3-1-15,2 0 0 16,2 3 0-16,2-1 2 15,2-1 0-15,-2-3 2 16,0-2 1-16,-1-1 1 16,2 2 0-16,0 2 1 0,-1-1-1 15,-2-1-1-15,-1-2 0 16,-1-5 0-16,8 3-1 16,1-4 0-16,2 0-4 15,3 0 0-15,-2-5-8 16,2 0-15-1,0 0-44-15,0 0-27 0,0-1-64 16,0 1-31-16,0 0-140 16,0 0 208-16</inkml:trace>
  <inkml:trace contextRef="#ctx0" brushRef="#br0" timeOffset="86401.51">25348 9104 938 0,'8'-1'374'0,"-3"-1"-266"16,-1 0-45-16,-9 0 4 0,4 2-40 15,0 0-6-15,0 0-2 16,1 0 2-16,0 0 7 16,-1 0 4-16,0 11 9 15,-2 4 0-15,-12 27 1 16,12-25-3-16,-7-1 0 16,3 1 1-16,-4-3 1 15,1 2 0-15,1-2-6 16,2 1-4-16,4-1-7 15,3-4-3-15,1 0-4 16,2 1-2-16,6 1-2 16,1 0 3-16,8 0 4 15,0-2 1-15,1-5 0 16,6 1 0-16,-3-5 0 16,6 0 0-16,2-1 0 0,-5 0 1 15,-2 1-2-15,-8-1-3 16,-6 0-3-16,-3 2-3 15,-6-3-61-15,0 1-46 16,-1-1-166-16,-1 0 158 16</inkml:trace>
  <inkml:trace contextRef="#ctx0" brushRef="#br0" timeOffset="87413.96">25116 9488 356 0,'0'-1'262'0,"0"0"50"16,0 0-69-16,0 0-67 16,0 0-50-16,0 0-67 15,0 0-10-15,-1-3 4 16,0-1 6-16,0 2 14 15,-1-3 2-15,1 4-3 16,-1 0-6-16,-5-2-16 16,-7-4-9-16,-32-10-12 15,22 24-2-15,2 4 3 16,2 0 1-16,-2 3-1 16,6 0-2-16,-3 2-7 15,-2 0-3-15,0 4-6 16,-4 1-2-16,1 2-4 15,-3 1-1-15,4 1-3 16,5-1 0-16,2 0-1 0,7 2 0 16,7-2 1-16,1-2 1 15,5 0 0-15,5 0-1 16,7 2-1-16,6 2 0 16,3 2-1-16,5-2-2 15,-3 3 2-15,0 2-1 16,-6-2 2-16,-1-1 1 15,2-5-1-15,-1-4 1 0,6-2-2 16,1-4 0-16,6-6 0 16,1-3 0-16,6-6-1 15,4-5 2-15,4-7 2 16,2-3 3-16,-11-11 8 16,0-2 6-16,-10-6 9 15,-8-1 1-15,-2 0-1 16,-7-2-3-16,-9 2-4 15,2-1-1-15,-6 1 12 16,-1 1 4-16,-7 4 6 16,1 2 1-16,-7 2-7 15,-2 0-6-15,-2 5-11 16,-6 0-6-16,-11 3-13 16,-1 4-2-16,-1 2-6 15,-5 3-3-15,11 5-6 16,0 7-1-16,2 4-15 0,3 3-19 15,5 5-42-15,5 0-30 16,5 1-80-16,2 0-45 16,9-1 158-16</inkml:trace>
  <inkml:trace contextRef="#ctx0" brushRef="#br0" timeOffset="89568.73">6703 8448 892 0,'-2'-4'408'0,"1"-1"-175"15,0 1-6-15,1 3-38 16,0-1-24-16,0-2-30 15,0 3-7-15,0 0-16 0,-1 0-16 16,-1 0-40-16,-3 1-18 16,-25 11-29-16,-27 26-7 15,29-13-53-15,4 3-43 16,10-15-138-16,6-6-122 16,12-6 223-16</inkml:trace>
  <inkml:trace contextRef="#ctx0" brushRef="#br0" timeOffset="90181.55">5977 7885 799 0,'-1'-7'386'0,"-3"1"-118"16,0 0-37-16,2 5-44 15,0 2-42-15,3 9-61 16,3 8-19-16,-4 10-10 16,0 5-1-16,2 16-8 15,-1-2-5-15,5 5-12 16,-1 2-8-16,-1-14-7 15,4 2-4-15,-3-17-1 16,1-3-1-16,-2-10 0 16,-4-4-16-16,0-7-70 15,-3-4-41-15,4-9-133 16,0-8-81-16,-1-10 214 0</inkml:trace>
  <inkml:trace contextRef="#ctx0" brushRef="#br0" timeOffset="90511.07">5923 7919 829 0,'4'-14'407'0,"2"4"-151"0,3 0-23 15,5 7-68-15,3 1-31 0,1 3-32 16,4 6-7-16,6 2-18 16,0 2-9-16,1 5-20 15,-3 2-9-15,-5 4-8 16,-5 3-2-16,-2 5 1 15,-1 1 2-15,-5 3-1 16,-5 0-1-16,-5-2-4 16,-5-1-2-16,-9 0-3 15,-1-2-1-15,-7-2-3 16,0-4-1-16,-1-4-2 16,-1-5-3-16,3-2-9 15,0-2-21-15,5-5-68 16,-2-2-43-16,5-3-105 15,6 0-55-15,3-2 186 16</inkml:trace>
  <inkml:trace contextRef="#ctx0" brushRef="#br0" timeOffset="91814.64">5627 8403 695 0,'-5'0'392'15,"0"2"-93"-15,1 1-51 16,-3 0-4-16,3 5-55 15,-6-5-29-15,1 5-48 0,-1-3-19 16,-4 4-33-16,0 5-13 16,-4-1-21-16,2 4-10 15,-4 0-58-15,-4 1-59 16,-1-3-195-16,-5-4 184 16</inkml:trace>
  <inkml:trace contextRef="#ctx0" brushRef="#br0" timeOffset="92421.78">4803 7917 754 0,'11'-32'371'0,"-7"31"-131"15,0 2-6-15,0 0-66 16,-4-1-23-16,0 0-35 16,1 5-10-16,7 23-16 15,5 42-15-15,-11-20-28 16,1-2-12-16,5-4-14 15,-1-6-5-15,2-8-3 16,1-6-1-16,-6-12-32 16,-1-2-46-16,-3-8-139 15,0-4-100-15,-2-6 186 16</inkml:trace>
  <inkml:trace contextRef="#ctx0" brushRef="#br0" timeOffset="92917.32">4802 7892 1003 0,'13'-9'436'15,"7"2"-237"-15,4-3-11 16,5 3-69-16,1 4-24 16,2 2-32-16,-9 1-12 0,-5 3-15 15,6 3-6-15,-11 3-9 16,-2 3-4-16,-1 5 0 15,-13 4 3-15,1 4 0 16,3 0 0-16,-12 2-1 16,-1-6-1-16,-6-2 0 15,-1-3-2-15,3-4-3 16,-2 0-1-16,2-4-5 16,-3-3-2-16,6-1-10 15,4 0-6-15,11 0-6 16,14 1 1-16,3 1 8 15,6 0 8-15,-1-2 11 16,-7 2 4-16,4 1 8 16,2 4 5-16,-1 5 9 0,-4 1 1 15,-5 4 8-15,-11 0 3 16,-4-1 0-16,-5-3 0 16,-4-3-8-16,-4-1-7 15,-7-5-9-15,0 0-5 16,-5-4-8-16,1-2-4 15,2 3-21-15,0-2-29 16,6-2-81-16,5 1-52 0,10-7-155 16,4 0-118-16,18-9 288 15</inkml:trace>
  <inkml:trace contextRef="#ctx0" brushRef="#br0" timeOffset="93389.73">4394 8297 951 0,'9'2'449'0,"-9"-2"-144"16,1 0-32-16,3 2-24 16,-4-2-49-16,1 10-82 15,-6 8-39-15,-29 30-40 16,9-25-11-16,-2-1-16 15,1-2-5-15,3-6-100 16,3 0-84-16,8-10 108 16</inkml:trace>
  <inkml:trace contextRef="#ctx0" brushRef="#br0" timeOffset="94063.8">3579 8310 615 0,'-1'10'319'0,"1"-1"-95"16,-1-8 3-16,0 0-41 0,0 0-25 16,1-2-46-16,-1 0-22 15,0-3-49-15,1-23-22 16,2-40-19-16,3 23-3 15,4-10 2-15,-1-1 4 16,2 2 12-16,5 0 6 16,-2 7 11-16,5 5 0 15,0 13-4-15,1 5-6 0,-1 18-11 16,4 3-4-16,1 16-2 16,1 9 4-16,1 8 6 15,-2 9 2-15,1 9 3 16,-5 0-1-16,-3 1-3 15,-2-4-3-15,-4-7-4 16,2-5 0-16,-6-12-15 16,-3-5-46-16,-3-11-136 15,-9-4-143-15,-9-11 194 16</inkml:trace>
  <inkml:trace contextRef="#ctx0" brushRef="#br0" timeOffset="94225.89">3596 8143 1031 0,'8'2'472'0,"7"-1"-264"15,9 1-16-15,1 0-18 16,3-2-68-16,2 0-25 16,-2-1-39-16,3-1-15 15,0 1-98-15,2-1-101 16,-1-1 110-16</inkml:trace>
  <inkml:trace contextRef="#ctx0" brushRef="#br1" timeOffset="111237.24">23541 6704 364 0,'-2'-1'288'16,"1"0"11"-16,0 0-49 15,0 0-17-15,0 0-51 16,-1-3-14-16,-4-11-37 15,-10-29-18-15,6 30-25 16,-3 1-14-16,-3 2-22 16,-2 2-10-16,-6 4-13 15,-1-1-7-15,-3 9-4 16,-2 4-3-16,-2 8-2 16,0 6 1-16,-4 6-1 0,4 3-2 15,3 5 1-15,6 2 0 16,9 1 1-16,8-2 1 15,10-4 1-15,6 0 0 16,11-3-1-16,3 0-2 16,10-6-1-16,3-4 0 15,3-4 0-15,-3-5 0 0,-3-8-2 16,-7 2-2-16,-4-7-6 16,-3 0-27-16,-5 0-109 15,-4-3-95-15,-6 4 133 16</inkml:trace>
  <inkml:trace contextRef="#ctx0" brushRef="#br1" timeOffset="111504.66">23593 6897 1169 0,'6'2'512'0,"-2"-1"-288"16,1 4 7-16,-5 5-88 16,0 0-26-16,-3 10-28 0,-3 0-9 15,-2 4-16-15,1 0-8 16,1-6-13-16,0 1-10 16,3-8-10-16,1-1-3 15,1-4-8-15,1-1-3 16,0-4-15-16,0-1-32 15,0 0-119-15,0 0-89 16,0 0 143-16</inkml:trace>
  <inkml:trace contextRef="#ctx0" brushRef="#br1" timeOffset="113613.44">24107 10118 482 0,'-19'49'356'0,"16"-41"49"16,2-4-143-16,-2-3-10 15,1-3-42-15,1 1-27 16,0 0-34-16,0 0-15 16,-6-15-31-16,-22-31-18 15,7 30-34-15,0 2-14 0,-5 5-21 16,-3 3-5-16,5 7-9 16,1 7-2-16,-5 9-8 15,3 6-5-15,-2 13 0 16,-2 0 0-16,17 3 3 15,4 3 4-15,11-5 3 16,11 2 1-16,10-4 2 16,7-2 0-16,6-9 0 15,-2-2 1-15,0-8 0 16,-1-3 1-16,-5-4-1 16,2-1 2-16,-6-2-89 15,-4 0-81-15,-4 1-326 16,-2 0 306-16</inkml:trace>
  <inkml:trace contextRef="#ctx0" brushRef="#br1" timeOffset="114018.28">24193 10446 936 0,'60'-11'450'15,"-45"11"-108"-15,1 0-133 16,5 0-37-16,-1 4-30 16,-4 2-72-16,-1 3-17 0,-3 7-27 15,-4 5-8-15,-4 6-6 16,-4-2 0-16,-6 1-1 16,3-2 0-16,1-2 4 15,0 2 4-15,-1-3 14 16,-4-5 5-16,-6-1 15 15,0-6 2-15,-3-3 4 16,5 0 2-16,1-4-9 16,7 0-7-16,8-2-13 15,7 0-5-15,12-1-8 16,2-6 1-16,6 5 2 16,-4-3 0-16,-5 0 0 15,-2 4 1-15,-1 0-7 16,0 1-4-16,-3 0-23 15,-6-1-58-15,-6-1-161 16,-5-3 29-16,6-12 89 0</inkml:trace>
  <inkml:trace contextRef="#ctx0" brushRef="#br1" timeOffset="114884.58">26173 6642 492 0,'4'-3'294'0,"7"-10"-31"16,28-32-14-16,-24 26-35 16,-3-2-36-16,-6 2-27 15,-1 2-6-15,-11 3-18 16,-3 5-7-16,-10 5-38 15,-9 6-21-15,-6 3-35 16,-4 7-14-16,-7 9-11 16,6 7 0-16,-3 8 3 15,8 3 1-15,16 2 4 16,-2 0 3-16,14 2 0 16,3-3-1-16,8-5 1 15,7-4-1-15,12-8 1 16,4-2-1-16,5-9-4 15,-1-2-3-15,-5-2-58 16,-3-3-65-16,-4-4 76 16</inkml:trace>
  <inkml:trace contextRef="#ctx0" brushRef="#br1" timeOffset="115349.93">26264 6805 1172 0,'19'2'509'0,"-1"-1"-290"15,5 0-17-15,-1 4-69 16,-4-1-37-16,2 2-40 16,-8 3-18-16,-6 1-23 15,-3 1-4-15,-3 3 0 16,-2 0 2-16,-6 2 1 15,0 2-1-15,-5-4-1 16,-7 1-1-16,2-5-1 16,-2-6 1-16,4-1-2 15,7 2-3-15,7-3-4 16,2 2 0-16,7 2 0 16,5-3 1-16,13 6 6 15,3 0 3-15,2-2 16 16,-4 0 12-16,-9-2 18 15,-2 3 5-15,-8 3-4 16,0 0-7-16,-15-2-7 0,2 4-3 16,-15-2-8-16,-1-1-6 15,3 1-12-15,-8-4-6 16,5-2-5-16,-2-3-11 16,1-3-69-16,7-3-48 15,5-1-109-15,3-2-74 16,8 4 196-16</inkml:trace>
  <inkml:trace contextRef="#ctx0" brushRef="#br1" timeOffset="116197.87">30291 7145 929 0,'6'-12'471'0,"-2"0"-216"15,-4-4-16-15,-9-1-14 16,-5 2-73-16,-5 3-24 16,-8 1-38-16,-4 3-17 0,-6 7-31 15,2 5-6-15,2 11-11 16,2 7-7-16,2 6-11 16,6 3-5-16,6 5-5 15,9 0-1-15,12 2 4 16,8 2 1-16,12-7 6 15,1 1 2-15,7-3-1 16,-3-12-1-16,2 0-2 16,-2-6-1-16,-3-8-3 15,-1 5-21-15,0-7-133 16,-5 0-100-16,-5 0 147 16</inkml:trace>
  <inkml:trace contextRef="#ctx0" brushRef="#br1" timeOffset="116541.31">30497 7428 1256 0,'-3'0'542'0,"3"0"-341"16,-1 0-21-16,0 0-16 15,0 0-67-15,0 0-23 0,-10 3-34 16,-10 7-9-16,-27 23-9 16,33-14-1-16,4 1-2 15,2 1-1-15,9-4-1 16,-1-1 0-16,9-2 2 16,4 0 0-16,4 0-5 15,9 0-2-15,6-5-6 16,2 1-4-16,5-4-4 15,-3-2-43-15,-10-3-131 16,-2 0-81-16,-15-1-286 16,-3-2 333-16</inkml:trace>
  <inkml:trace contextRef="#ctx0" brushRef="#br1" timeOffset="116726.14">30622 7591 750 0,'-6'-37'396'0,"6"37"-80"15,0 0-17-15,0 5-39 16,0-5-34-16,-1 0-63 0,0 5-28 16,-3 16-54-16,-9 29-19 15,2-26-31-15,1 0-12 16,2-3-18-16,1 3-15 16,6-5-70-16,1-2-38 0,2-6-121 15,4-5-82-15,-1-2 210 16</inkml:trace>
  <inkml:trace contextRef="#ctx0" brushRef="#br1" timeOffset="117892.5">30575 11015 813 0,'8'27'398'0,"3"-33"-121"16,-1-3-40-16,-7 1-8 16,-1-4-27-16,-4-1-42 15,-2 0-14-15,-9-3-41 16,-4 3-24-16,-11 1-37 16,-6 2-14-16,-2 8-20 15,-2 3-6-15,-1 8-5 16,2 5-3-16,1 7-3 15,1 6 1-15,9 8 0 16,5 2 0-16,10 1 4 16,5-6 2-16,13 2 2 15,7-1 4-15,7-3 2 16,9 5 2-16,2-9 0 16,1-3 0-16,-6-4-3 15,1-6-3-15,-3-2-46 0,-5-3-55 16,-1-4-168-16,-4-1 164 15</inkml:trace>
  <inkml:trace contextRef="#ctx0" brushRef="#br1" timeOffset="118294.12">30764 11355 1070 0,'12'0'485'16,"-9"0"-226"-16,-7-1-81 15,-3-1 2-15,-8 2-76 16,-4 2-42-16,1 1-35 16,-1 3-5-16,6 0-1 15,3 1-3-15,6 3-5 16,1 1-3-16,4 3-5 15,4 1 3-15,5 2 3 16,1 2 5-16,7 4 8 16,2-1 4-16,2-1 12 15,1 2 4-15,-6-4 11 16,-2 0 1-16,-10 0-4 0,-5-11-2 16,-10-3-7-16,-2 0-3 15,-13-5-8-15,-5-2-8 16,-1-3-54-16,-5-6-45 15,11-4-121-15,4 0-79 16,6-10-185-16,7-5 278 16</inkml:trace>
  <inkml:trace contextRef="#ctx0" brushRef="#br1" timeOffset="118472.59">30730 11322 629 0,'24'-4'413'0,"-4"5"70"15,-4 4-147-15,8 1-62 16,-4-1-45-16,-2 4-81 16,9-3-30-16,-14 0-43 15,4 2-17-15,6-4-34 16,-7 2-13-16,8-1-46 16,-5-2-51-16,-9 1-103 15,-2-2-69-15,-9-2 153 16</inkml:trace>
  <inkml:trace contextRef="#ctx0" brushRef="#br1" timeOffset="123014.35">3563 8650 484 0,'-6'-1'266'0,"3"-1"-48"16,2 1-23-16,0 0-30 15,0 0-6-15,0 0-11 16,0 0-6-16,0 0-23 15,-1 0-16-15,1 1-26 16,0 0-10-16,-3 10-16 16,1 7-7-16,1 29-16 15,11-26-5-15,7-6-7 16,-7-3-2-16,6-1-3 0,-7-8 0 16,0-1-3-1,3 6-1-15,-7-7 2 0,2 1 0 16,-2-1 4-16,0-5 1 15,-3-2 2-15,-1 1-2 16,-4-9-5-16,3 3-2 16,2 0-6-16,4-2-2 15,6 6-5-15,0-1-1 0,6 4 0 16,2 0 2-16,5 1 1 16,2 1 2-16,4-1 0 15,3 3 1-15,0 0 10 16,0 1 4-16,-2 4 5 15,-6 1 3-15,-11 5-4 16,2 0 3-16,-5 4 2 16,-5 3-1-16,2 0-2 15,-3 2-4-15,-1-10-5 16,0-2-1-16,-2-4-1 16,-4-4 0-16,2-2 1 15,0 2 2-15,0 0-2 16,0 0-2-16,2-8-2 15,5-4-2-15,21-30-3 16,-17 30-2-16,3 3-2 16,3 3 0-16,3 7 2 0,-1 3 0 15,-2 3 3 1,-3-1 0-16,-3-2 3 0,0 1-2 16,-2-4 1-16,0 0 0 15,2-2-2-15,0-5 0 16,0-1-5-16,-1-2-29 15,-4 1-76-15,-3 2-58 16,-5 0-426-16,0 4 400 16</inkml:trace>
  <inkml:trace contextRef="#ctx0" brushRef="#br1" timeOffset="136469.46">4779 8632 392 0,'-1'1'221'15,"0"-1"-18"-15,0 1-2 16,0-1 11-16,0 2-19 0,0-2-23 16,0 0-17-16,0 3-25 15,1 1-12-15,0 4-21 16,1 2-5-16,2 6-15 16,10 28-9-16,-5-24-18 15,-2-8-9-15,5 0-18 16,2-4-3-16,1-8-6 15,-2 3-1-15,-3-9 3 16,2-4 0-16,0-1-1 16,2-1-1-16,1-5-5 15,-1-1-1-15,-8 2-4 16,7-1-2-16,5 10 0 16,-3 1 0-16,6 6 4 15,-16 1 4-15,4 6 4 16,-7-3 4-16,12 3 4 0,-1 0 1 15,-6 1-1-15,7 2-1 16,-11-2-6-16,10-1-2 16,-5-2-1-16,0-4-2 15,-3 1-2-15,0-1 0 16,2 0-2-16,2 4 0 16,2-4-2-16,0-1 0 15,2-4 0-15,2-1 0 16,2-3-1-16,1 3 0 15,-1-2 1-15,-1 3 0 0,1 2 1 16,-3-2 0-16,-1 4 0 16,-1-1 0-16,1 0-2 15,0-1 1-15,2-1-1 16,2 2 0-16,-4-2-1 16,-5 1 1-16,-1 2-88 15,-6-2-82-15,-2 0 106 16</inkml:trace>
  <inkml:trace contextRef="#ctx0" brushRef="#br1" timeOffset="141669">3775 9107 500 0,'17'33'300'15,"-10"-32"-36"-15,-1 0 21 16,0 3-54-16,3 1-23 16,-2-4-35-16,-1 1-13 15,-1-2-22-15,-2-1-12 0,-2-2-20 16,-2 2-8-16,0 0-22 16,0 0-11-16,0 0-23 15,-9-2-8-15,-9-5-10 16,-32-28-3-16,28 31-2 15,0 4-1-15,2 3-3 16,1 6-3-16,3 7-7 16,-1 2-4-16,5 10-4 15,2 2-2-15,7 4-2 16,4 5-1-16,4-9 1 16,8 5-1-16,6-8 2 15,4-6 2-15,4-1 3 16,2-9 1-16,4-5 3 15,1-3 0-15,5-3 0 16,-2-1-1-16,-1-1-9 16,-1 1-58-16,-13-1-164 15,-4 0-101-15,-4 4 181 0</inkml:trace>
  <inkml:trace contextRef="#ctx0" brushRef="#br1" timeOffset="141902.47">4028 9298 1401 0,'1'10'609'0,"4"1"-332"15,-2 1 15-15,-4 7-97 16,1 3-40-16,0 8-75 16,3 3-21-16,2-3-21 15,1-1-17-15,1-11-13 16,-3-4-1-16,3-9-2 15,-6-3-5-15,1-2-100 16,3-2-81-16,-6 1-160 16,1 0 188-16</inkml:trace>
  <inkml:trace contextRef="#ctx0" brushRef="#br1" timeOffset="142473.37">5073 9201 642 0,'2'6'374'0,"4"-13"-4"16,2 2-103-16,-1-10-38 15,-6 0-46-15,-1-1-57 16,-2-4-10-16,-10 4-12 16,3 3-5-16,-10 5-21 15,-1 7-12-15,1 9-23 16,-5 1-8-16,0 9-14 0,1 4-2 15,-4 4-8-15,4 3-2 16,12 6-2-16,4 1-1 16,10-1 2-16,9 1 0 15,4-8 2-15,0-5 1 16,6-5-4-16,-3-3-1 16,2-7-4-16,1 0-21 0,0-5-139 15,4-2-101-15,9-3 151 16</inkml:trace>
  <inkml:trace contextRef="#ctx0" brushRef="#br1" timeOffset="142938">5196 9353 1268 0,'-4'-5'538'0,"5"2"-276"16,5 2-43-16,5-1-31 15,1 1-40-15,4-2-64 16,0 3-21-16,-1 1-28 16,-1 4-10-16,-4 5-13 15,-1 0-2-15,-4 5-1 16,-4 1 1-16,-5 3 1 0,-4 4 0 16,-5-3 0-16,-1-1 0 15,-2-6-1-15,3-4-1 16,3-4-2-16,6-3-2 15,4-1-8-15,3 1-3 16,-3-2-3-16,0 0 1 16,11 1 7-16,10 0 3 15,34 6 5-15,-26-4 4 16,1 3 9-16,-5 2 5 0,-10 2 7 16,-6 0 2-16,-9 4 6 15,-3-2 1-15,-7 1 0 16,-5-1-3-16,-10-6-11 15,-1 1-7-15,3-6-13 16,5-1-4-16,9-1-12 16,4-2-34-16,2-1-106 15,3 1-73-15,0 2-19 16,0-1 118-16</inkml:trace>
  <inkml:trace contextRef="#ctx0" brushRef="#br1" timeOffset="153112.06">8171 8759 518 0,'-5'-1'283'15,"3"0"-41"-15,-1 0-16 16,2 1-31-16,0 0-29 16,0 0-40-16,0 0-13 15,0 0-13-15,0 0-7 0,1 5-21 16,3 8-10-16,2-2-21 15,18 26-10-15,-14-31-16 16,1-4-4-16,0 3-5 16,0-4 0-16,-3 0-1 15,-1 4 0-15,-2-4 0 16,0-2 0-16,0-2-1 16,-4 2-1-16,0 0-1 15,0 0 1-15,9-6-1 16,5-2 0-16,33-15-2 15,-27 24 0-15,3 6 3 16,-2 4 2-16,0 2 8 16,0 0 4-16,-6 3 6 15,2-3 1-15,-3 0-2 16,0-5-3-16,-1-4-5 16,-3-3-2-16,4 3-5 0,-1-3-1 15,2-5-1-15,5 4-1 16,-4-15 0-16,1 3 0 15,0 2 0-15,1-3-1 16,-1 6 0-16,-1 1 0 16,-2 0 0-16,-2 3 0 15,0 2-1-15,-1-1 1 16,0 5 2-16,-3-4-1 16,-3-1 3-16,-2 3-1 0,-2 0-10 15,-2-1-31-15,0 1-108 16,0 0-89-16,0 0 135 15</inkml:trace>
  <inkml:trace contextRef="#ctx0" brushRef="#br1" timeOffset="153677.24">8507 9170 856 0,'0'-4'402'0,"3"-3"-164"15,3-1 7-15,-10-4-43 16,-1 2-39-16,-4-1-45 16,-6 0-17-16,3 4-23 15,5 2-14-15,-5 6-27 16,-3 6-12-16,-3 8-14 15,-10 4-5-15,2 5-6 16,3 2-3-16,10-2 0 16,6 1 1-16,9 0 2 15,4-4 1-15,5-1 7 16,9-1 2-16,4-5 5 16,5-2 4-16,-5-8 6 15,-3-2 2-15,-4-5 8 16,-2 1 3-16,-3 0 5 15,0 1-1-15,-5 1-6 0,-4-2-5 16,-1 2-9 0,-2 0-4-16,-1 0-56 15,0 0-46-15,0 0-129 0,0 0-91 16,1 0 190-16</inkml:trace>
  <inkml:trace contextRef="#ctx0" brushRef="#br1" timeOffset="154026.09">8751 9229 1204 0,'1'5'509'0,"-6"0"-260"15,-1-3-50-15,-6 7-26 16,-3 5-53-16,1 0-77 15,-2 3-15-15,1 1-19 16,3-1-6-16,7 1-7 16,3 3-3-16,5-7 0 15,4 2 2-15,6-6 9 16,3-3 5-16,10-1 7 16,5-2 3-16,6-3 0 15,3 1 1-15,-3-2-2 0,-5 0 0 16,-15 0-3-16,-5 0-9 15,-15 0-87-15,2 1-75 16,-5 3-499-16,5-4 434 16</inkml:trace>
  <inkml:trace contextRef="#ctx0" brushRef="#br1" timeOffset="154264.59">8851 9367 981 0,'7'-35'504'0,"-6"33"-157"0,3 2-93 16,2 4-8-16,-6-3-61 16,-1 7-34-16,0 4-53 15,-3 5-14-15,4 8-29 16,-3 7-10-16,0 3-17 16,2-1-9-16,1-1-10 15,3-3-4-15,3-6-5 16,1-4-1-16,-3-10-39 15,4-1-46-15,-2-7-123 16,1-3-88-16,3-4 178 16</inkml:trace>
  <inkml:trace contextRef="#ctx0" brushRef="#br1" timeOffset="161343.2">6002 8695 805 0,'-51'4'364'15,"45"-6"-161"-15,-6-2-4 16,15 7-38-16,-1-2-26 0,1 3-41 16,-3-4-16-1,0 0-20-15,0 0-5 0,2 14-13 16,1 1-5-16,15 26-15 15,-11-33-6-15,1 1-7 16,-1 2-2-16,-1-8-1 16,8 2-1-16,-10-9 0 15,6-3 0-15,1-1 0 16,-2-3 0-16,5 1 0 16,-4-2 1-16,-3 1-1 15,1 0 0-15,-1 3-1 16,-1 3-1-16,2 5 0 15,1 2 1-15,-2 4 5 16,2 2 5-16,1 2 9 16,1-1 2-16,4 0 5 15,-1-6-2-15,1 1-3 16,-1 1-1-16,-3-2-6 0,1 7-2 16,-2-3-4-16,1-6-2 15,2-1-3-15,-1-4-1 16,4 1-1-16,1 4-1 15,1-4 0-15,6 3 0 16,-1-6 0-16,2-3 1 16,-6 5 0-16,-1-3 0 15,-9 0 1-15,0 1 0 16,-2 5-1-16,-5-1 0 16,1 4-32-16,-4-2-48 0,0 0-136 15,0 0-91-15,0 0 180 16</inkml:trace>
  <inkml:trace contextRef="#ctx0" brushRef="#br1" timeOffset="161915.68">6281 9117 556 0,'15'30'383'0,"-15"-29"-10"16,0-1-101-16,0 0-14 0,-1-1-78 15,0 0-34-15,-1 0-42 16,-2-12-16-16,-3 3-15 16,-30-27-8-16,19 35-23 15,-3 2-9-15,-1 8-18 16,0 2-5-16,3 7-4 15,1 4-1-15,6 0-2 16,2 8 1-16,6-2 2 16,4-2 1-16,5 1 4 15,5-3 3-15,3-4 4 16,1-1 3-16,5-4 3 16,-1-5 1-16,1-1-1 15,1-2-2-15,-2-4-4 16,1-2-4-16,0-1-5 0,-3-2-2 15,-1 0-51-15,0 2-49 16,-6 2-125-16,2 2-99 16,-2 5 196-16</inkml:trace>
  <inkml:trace contextRef="#ctx0" brushRef="#br1" timeOffset="162325.04">6457 9321 774 0,'8'0'435'16,"-2"-1"-95"-16,-1-1-113 15,5-1-1-15,0 3-78 16,-2 1-29-16,-1 3-38 16,5 2-13-16,-1 1-19 15,1-2-11-15,-1 2-16 16,-1 1-5-16,-6 4-5 15,-2 2 0-15,-3 4-1 16,-5 1 0-16,-6 2 1 16,-1 1 0-16,0-4 1 15,-1-2-1-15,5-6 1 16,0-3 4-16,4-5 9 16,5 3 3-16,-3-5 2 0,3 0-6 15,0 0-7 1,0 0-2-16,10 0 5 0,7 0 6 15,31-5 9-15,-22 0 5 16,-5 1 3-16,0-1-2 16,-6 4-8-16,-3 0-9 15,-6 1-8-15,-3 0-32 16,-2 0-104-16,-1 0-67 16,0 0-166-16,0 0 206 0</inkml:trace>
  <inkml:trace contextRef="#ctx0" brushRef="#br1" timeOffset="169992.36">9476 8836 324 0,'-4'-1'208'0,"3"0"14"16,-5-2-14-16,4 2-21 0,1 0-12 15,-5-2-23-15,5 2-14 16,-1 0-23-16,-2 0-12 16,3 0-17-16,0 1-7 15,0 0-10-15,0 0-7 16,0 0-13-16,0 6-4 15,2-2-8-15,1 1-3 16,-1-3-5-16,4 2-4 16,3 1-5-16,3-1-2 15,24 9-4-15,-25-17-3 0,-2 3-3 16,-3-1-1-16,0-2-2 16,2 4 1-16,-1 0-2 15,-3-2 0-15,-1 1 0 16,-2 0-1-16,0 0-1 15,0 0 0-15,0 0-2 16,0 1 0-16,0 0-1 16,0 0-2-16,11 4 2 15,0 2 1-15,29 23 5 16,-25-19 5-16,-1-1 2 16,1-6 3-16,1-3-5 15,-2-3-1-15,4-4-2 16,2 3-1-16,0-5 2 15,1 0-2-15,-2 1 0 16,4-7-2-16,2 10 5 0,1-2 3 16,1 7 7-16,-8 0 3 15,3 5 0-15,-14-1-2 16,1 0-5-16,-1 0-3 16,6 0-4-16,-11 0 0 15,-3-1-4-15,-2 0-36 16,1-3-121-16,0 0-92 0,-5 5 138 15</inkml:trace>
  <inkml:trace contextRef="#ctx0" brushRef="#br1" timeOffset="170505.12">9746 9222 843 0,'2'-3'390'15,"0"-5"-159"-15,-1-2-3 16,-1 3-34-16,-3-3-34 16,-5 4-45-1,4 4-16-15,1 0-24 0,-16-6-11 16,-4 5-28-16,-2 5-10 16,5 13-14-16,-1 3-5 15,4 6-5-15,0 3 0 0,9 1-1 16,2-3 1-16,9 0 1 15,5-1 2-15,6-4 0 16,6 1 1-16,2-5 6 16,1-2 2-16,1-9 4 15,-1 0 2-15,-2-3-4 16,-3 0-3-16,-5-2-3 16,-6-1-2-16,-4 0-87 15,-1-1-64-15,-2 2-196 16,0 0 198-16</inkml:trace>
  <inkml:trace contextRef="#ctx0" brushRef="#br1" timeOffset="170845.28">9933 9374 771 0,'9'-7'477'0,"-4"8"-17"15,-3-1-209-15,-3 2-14 16,0-2-99-16,0 0-43 16,0 0-65-16,-6 1-13 0,-5 13-6 15,-21 31-4-15,23-30-4 16,7 0-1-16,9-1 0 16,-5-3 2-16,17 0 4 15,-3-1 4-15,-2 0 10 16,6-2 8-16,-8 1 16 15,2 2 8-15,-7 0 1 16,1-2-5-16,-6 0-7 16,2-2-3-16,-6 1-4 15,-1 1-2-15,-5-2-10 16,-8 1-12-16,-7-4-86 16,-1-2-60-16,3-6-171 15,7-5-359-15,0-16 447 16</inkml:trace>
  <inkml:trace contextRef="#ctx0" brushRef="#br1" timeOffset="171028.14">9897 9384 657 0,'23'-13'427'0,"-8"6"80"0,5 1-202 16,1-1-50-16,2 4-42 15,-7 0-89-15,-5-4-38 16,4 4-50-16,3 3-16 15,-1 3-33-15,3 4-46 16,-8-1-154-16,-2-2-67 0,1 10 156 16</inkml:trace>
  <inkml:trace contextRef="#ctx0" brushRef="#br1" timeOffset="189504.57">24668 4325 407 0,'0'-1'271'0,"1"-3"-18"16,1 1-50-1,1-2-22-15,-1 0-29 0,-1 0-13 16,0 2-14-16,0-2-2 15,3 0-11-15,-1-3-10 16,-3 0-15-16,-1 2-12 16,0 5-17-16,-10-6-7 15,-12-2-13-15,-28 4-8 0,28 9-11 16,0 5-3-16,3 4-4 16,-3 1 0-16,7 8-2 15,2 1-1-15,3 4-2 16,11 0 1-16,0-4 2 15,7-1 3-15,9-2 2 16,-1-2 1-16,6-5 0 16,3 0 1-16,-2-4-1 15,0-4-2-15,-2-1-2 16,-2-3-3-16,-4-3-41 16,-4-4-48-16,-2 3-146 15,-2-2-75-15,-3-5 177 16</inkml:trace>
  <inkml:trace contextRef="#ctx0" brushRef="#br1" timeOffset="189751.12">24864 4441 1127 0,'8'4'513'16,"-8"0"-238"-16,0-1-32 15,-2 4-62-15,6 3-41 0,-3 3-46 16,-2 2-24 0,4 6-30-16,-3-1-8 0,0 1-11 15,4 1-2-15,-9-4-4 16,6-3 0-16,3 0-3 16,-3-5-1-16,1-4 0 15,1-1-2-15,-8-8-59 16,0-1-48-16,-1-1-121 15,0 1-98-15,4-8 201 16</inkml:trace>
  <inkml:trace contextRef="#ctx0" brushRef="#br1" timeOffset="191261.53">25306 4429 557 0,'0'0'308'0,"0"0"-57"16,-3 0-23-16,3-1-53 15,0 0-24-15,0 0-26 16,12-1-11-16,15 1-20 0,36-4-7 16,-22 1-22-16,7 1-12 15,13 1-20-15,-3 2-9 16,7 0-10-16,-3 1-5 16,-9 0-2-16,-8 3 1 15,-17 0-2-15,-5 0 0 0,-14 0-7 16,-3-2-23-16,-6-2-79 15,-5 0-76-15,-5-2-236 16,5-1 259-16</inkml:trace>
  <inkml:trace contextRef="#ctx0" brushRef="#br1" timeOffset="191588.28">25715 4232 883 0,'4'-7'423'0,"4"4"-157"16,2 4-39-16,5 1-59 15,2 6-41-15,5 4-57 16,2 0-19-16,4 4-31 0,1 2-4 16,-1 2-8-16,-7-2-2 15,-8 3-1-15,1 0 0 16,-9-1 0-16,-3 0 4 15,-3 1 5-15,-9 0 4 16,-2 0 1-16,-1-3 0 16,0-1-6-16,4-3-2 15,-3-3-5-15,4-3-10 16,-1-7-63-16,-3-1-47 0,11-1-186 16,9-5 187-16</inkml:trace>
  <inkml:trace contextRef="#ctx0" brushRef="#br1" timeOffset="192191.53">26523 4297 512 0,'-1'-1'296'0,"0"0"-24"15,-1-4-8-15,0-4-32 16,-1 0-24-16,0 3-48 16,-1-2-22-16,0 4-35 15,-4-2-13-15,-2 1-17 16,-33-11-9-16,24 22-18 16,5-1-10-16,-1 11-18 15,3 1-6-15,3 7-12 16,-1 3-3-16,6 0-4 0,5-2-2 15,11-1 2 1,3-2 1-16,-3-8 3 0,2-1 3 16,7-5-2-16,-3-1-8 15,10-6-95-15,2-1-82 16,-7-4 113-16</inkml:trace>
  <inkml:trace contextRef="#ctx0" brushRef="#br1" timeOffset="195061.44">26827 4449 641 0,'-1'0'370'16,"0"0"-80"-16,0 0-80 15,0 0-35-15,0 0-46 16,0 0-15-16,0 0-21 16,1 0-5-16,0 0-15 15,3 1-13-15,12 4-24 16,19 12-10-16,-22-12-15 15,-7 3-2-15,1-2-5 16,0 0-2-16,-9 2 0 16,0 2 1-16,-10 5 1 15,-1 2 0-15,-6-3 1 16,-2-1 0-16,3-3 1 16,1-1 1-16,9-2-2 15,5-2-1-15,5-3-4 0,0-3-3 16,-1 1 3-16,1 0 1 15,20 5 10-15,33 11 6 16,-40-12 18-16,7 4 8 16,-11-5 8-16,-5 0 0 15,6 2-7-15,-11-1 1 0,-1 5 7 16,-8 0-1-16,-13-3-8 16,2 0-11-16,-7-3-19 15,9 5-4-15,0-3-9 16,0 2-15-16,2-5-82 15,1-3-55-15,6-1-152 16,3-4-252-16,-1 13 372 16</inkml:trace>
  <inkml:trace contextRef="#ctx0" brushRef="#br1" timeOffset="195572.86">26314 4830 639 0,'55'-35'368'15,"-48"27"-102"-15,2 1-34 16,-7 4-31-16,6 3-51 16,-8 1-10-16,-7 7-25 15,1 3-10-15,-18 6-16 16,1 5-10-16,-5 10-26 16,-8 2-10-16,-2 5-21 15,-3 2-6-15,4 3-6 16,3-4-2-16,5-2-2 15,4 1 0-15,0-10-2 0,8 0 0 16,2-6-1-16,1-7-2 16,5-4-2-16,5-2-4 15,7-4-68-15,-3-2-47 16,3-2-128-16,-3-2-106 16,0 0 226-16</inkml:trace>
  <inkml:trace contextRef="#ctx0" brushRef="#br1" timeOffset="195884.05">25918 5116 617 0,'-5'0'397'15,"0"4"4"-15,4 8-213 16,-2 1-1-16,5 3-56 15,-2 1-20-15,0-1-33 16,4 2-17-16,3-5-22 16,5 1-5-16,4-2-5 15,2-1-1-15,10 0 0 16,2-1 2-16,3-1 10 16,-2-3 3-16,-6-1 0 15,-3-3-4-15,-4-3-13 16,-4-4-7-16,-3-1-53 0,-3-3-49 15,-7 0-137-15,-1 2-120 16,-7 7 211-16</inkml:trace>
  <inkml:trace contextRef="#ctx0" brushRef="#br1" timeOffset="196419.38">25652 5311 717 0,'31'-22'435'0,"-29"14"-114"16,-3-3-52-16,-3 1-47 15,-9 0-93-15,-5 1-28 16,-7 4-49-16,-1 3-19 16,-4 2-17-16,3 2-4 15,2 7-4-15,0 4 0 16,2 9-7-16,4 2-2 0,9 6-5 16,10 3 0-16,8-4 0 15,-4-2 2-15,12-5 2 16,-1-5 1-16,5-2 0 15,8-1 3-15,-4-8-73 16,-1 1-78-16,0-4 95 16</inkml:trace>
  <inkml:trace contextRef="#ctx0" brushRef="#br1" timeOffset="196733.65">25713 5446 1041 0,'46'2'498'0,"-40"-1"-204"0,5 0-19 15,0 5-108-15,-2-2-41 16,-2 1-66-16,-3 4-25 16,-2 1-29-16,0 0-3 15,2 8-2-15,-5-5 2 16,0 5 1-16,-6 2 2 15,-4-12 5-15,1 3 1 0,-1-7 0 16,2 5 0 0,6-3-2-16,2 0-1 0,3-2 1 15,5-4 2-15,6 4 0 16,1-4-1-16,8 1-4 16,-4 0-1-16,2-2-6 15,3 0-10-15,-4-2-102 16,5 2-93-16,5 4 124 15</inkml:trace>
  <inkml:trace contextRef="#ctx0" brushRef="#br1" timeOffset="198598.78">27302 4341 864 0,'-2'-1'386'0,"0"0"-187"16,1 0-12-16,0 0-64 15,0 0-25-15,0 0-31 16,1 0-10-16,0-1-10 16,24-5-4-16,41-6-11 15,-20 10-7-15,14-2-11 16,2 2-4-16,12-2-5 15,1 0-1-15,-4 5 0 16,-3-1-1-16,-16 5 0 16,-7 1 1-16,-15 2 0 15,-1 0 2-15,-10-3 1 16,-2 2-1-16,-13-4 0 0,-3 0-19 16,-4-1-89-16,2-1-78 15,1 0 104-15</inkml:trace>
  <inkml:trace contextRef="#ctx0" brushRef="#br1" timeOffset="198934.67">27922 4182 1046 0,'3'-1'444'0,"0"1"-265"16,2 0-11-16,-5 0-70 16,0 0-26-16,11 5-30 15,9 5-12-15,27 15-11 16,-21-15 1-16,-7 4 3 16,0 0 0-16,-8 0 6 15,-2 4 1-15,-5-4 5 16,-4-3 5-16,-7 2 3 15,-5-2 0-15,-9-1-10 16,-3 0-9-16,-2-5-37 0,2 1-27 16,5-5-83-16,7 0-69 15,6-1-226-15,3 2 263 16</inkml:trace>
  <inkml:trace contextRef="#ctx0" brushRef="#br1" timeOffset="199566.64">28606 4255 623 0,'37'-47'351'0,"-27"37"-48"16,-3-3-32-16,-3 3-44 15,-2 4-27-15,-4-4-48 16,-5 3-22-16,-8 4-48 16,-5-3-23-16,-7 6-31 15,-4 1-12-15,0 9-16 16,2 2-5-16,3 10-8 16,3 2-2-16,12 2 1 15,4 2 1-15,9 1 6 16,8 2 1-16,3-4 3 15,8-2-1-15,5-5 2 16,2-2 2-16,4-7 4 16,-2-4 2-16,-7-5 1 15,-3-2 0-15,-10-1-56 16,-4-2-69-16,-3 0-259 0,-1 0 239 16</inkml:trace>
  <inkml:trace contextRef="#ctx0" brushRef="#br1" timeOffset="199870.01">28899 4346 985 0,'1'0'466'0,"-7"4"-210"15,-2 6-58-15,-7 5-104 16,-9 2-35-16,-1 1-29 16,-3-2-9-16,14-1-7 15,7-3-4-15,15 0-3 16,8 2-2-16,8-1 1 16,5 2 2-16,-4-6 2 15,3-3-1-15,-1-2-2 16,-2 0-7-16,-2-1-92 15,-6-1-77-15,-2-2 101 16</inkml:trace>
  <inkml:trace contextRef="#ctx0" brushRef="#br1" timeOffset="200082.62">28981 4459 924 0,'-1'-1'468'15,"0"0"-144"-15,0 1-54 16,0 0-102-16,-7 16-45 0,-29 35-63 16,31-26-17-16,-1-2-24 15,3-2-9-15,4-3-12 16,3-6-27-16,3 0-97 16,6-4-79-16,4 2 120 15</inkml:trace>
  <inkml:trace contextRef="#ctx0" brushRef="#br1" timeOffset="203781">28329 4688 193 0,'0'-1'161'15,"0"0"57"-15,0 0-17 16,1-2-21-16,1-3-18 15,-2 4-40-15,1-2-21 16,-1 3-32-16,0 0-8 0,0-1-15 16,0 1-3-16,0 0 0 15,0 0 5-15,0 0 10 16,0 0 6-16,0 0 5 16,0 0 1-16,0 0-4 15,0 0-3-15,0-1-7 16,-1 1-8-16,0 0-11 15,0 1-7-15,0 0-6 16,0 0-2-16,-5 22 0 16,-4 31 0-16,10-26-4 15,-1 0-2-15,2-1-6 16,4-1-2-16,-2-3-3 16,3 1 0-16,-3-4-2 15,0 1 1-15,-4-1-1 16,2-5 1-16,-2 2-2 0,2-1-2 15,-1-2-35-15,-3-1-38 16,2-4-110-16,-4-2-61 16,1-7-168-16,2-2 248 15</inkml:trace>
  <inkml:trace contextRef="#ctx0" brushRef="#br1" timeOffset="204055.6">28168 4909 680 0,'0'0'380'16,"0"3"-105"-16,0 2-54 15,0-5-32-15,0 0-62 16,1 6-25-16,4 9-40 16,15 28-13-16,-8-25-15 15,2 0-4-15,5-2-4 16,5 2-2-16,2-7-1 15,7-3 0-15,-1-6-4 16,-5-7-2-16,-1-5-5 16,-9-1-2-16,-4-2-32 15,-2 0-35-15,-4 3-104 16,-7-3-84-16,2 2 150 16</inkml:trace>
  <inkml:trace contextRef="#ctx0" brushRef="#br1" timeOffset="204705.02">27433 4770 786 0,'-9'-5'393'16,"6"1"-162"-16,0 1-30 0,-1 0-29 15,4 3-55-15,0 0-19 16,0 0-33-16,19 6-10 16,43 43-9-16,-21-26-7 15,8-1-10-15,4-1-3 16,4-4-4-16,2-2-2 15,-4 1 2-15,-5-4 1 16,-11 1 1-16,-8-3-1 16,-11-3-4-16,-4-2-3 15,-9-5-10-15,-2 0-28 0,-9-6-117 16,-2 0-95-16,-2-5 136 16</inkml:trace>
  <inkml:trace contextRef="#ctx0" brushRef="#br1" timeOffset="205047.5">27828 4779 649 0,'9'0'398'16,"-7"3"-55"-16,5 6-126 15,-3 0-21-15,4 4-73 16,2 1-23-16,3 1-30 0,2 0-11 16,3 0-14-16,1-1-7 15,2 1-11-15,0-1-5 16,-5 0-8-16,2-1-2 16,-10 2-1-16,-7-3 2 15,-4 0 8-15,-3 0 3 16,-9 0 5-16,1 2-1 0,-5-2-8 15,-3 2-4 1,5-4-10-16,-3-4-12 0,9-1-50 16,-2-4-36-16,6 2-108 15,5-1-77-15,7-4 176 16</inkml:trace>
  <inkml:trace contextRef="#ctx0" brushRef="#br1" timeOffset="205696.12">28663 5292 552 0,'3'-12'384'16,"0"0"-26"-16,9-30-77 15,-12 32-32-15,-4-1-81 16,-4 3-32-16,-8 1-55 16,-5 1-23-16,-6 3-22 15,-4 2-6-15,1 6-12 16,0 6-6-16,1 6-6 16,2 2-1-16,6 6 1 15,6 0 1-15,10 4 2 16,4 1-1-16,8-3 0 15,0-3 1-15,8-4 2 16,0-2 2-16,4-2 2 16,0-3-1-16,-1-2-4 0,-3-3-2 15,-3-5-21-15,-2-1-37 16,-1 1-103-16,-2-1-80 16,0-4 137-16</inkml:trace>
  <inkml:trace contextRef="#ctx0" brushRef="#br1" timeOffset="206055.39">28883 5376 992 0,'11'2'488'0,"-13"-1"-174"16,0 0-29-16,0 1-85 15,1-2-59-15,0 0-77 16,0 0-27-16,-12 7-35 16,4 0-5-16,-25 34-10 15,33-22 0-15,7-2 1 16,4 0 3-16,1 0 9 16,-1-1 1-16,3-2 13 15,0 1 5-15,-1-3 14 16,4-1 6-16,-11-1 11 15,-3-4 6-15,-2 1 2 16,-5-4-1-16,-8 2-14 16,-1-2-23-16,-13-5-85 0,2-1-53 15,-2-5-142-15,-3-3-87 16,12-5 221-16</inkml:trace>
  <inkml:trace contextRef="#ctx0" brushRef="#br1" timeOffset="206260.52">28901 5393 1061 0,'13'-2'507'0,"3"-2"-205"16,-1 1-28-16,-2-1-103 16,4 2-38-16,-4 2-58 15,1-1-19-15,-3 1-30 16,-1 2-18-16,-3-1-100 15,-2 0-62-15,-2 0-205 16,-2-1 212-16</inkml:trace>
  <inkml:trace contextRef="#ctx0" brushRef="#br1" timeOffset="-164434.52">9105 7236 342 0,'-50'15'224'0,"39"-15"64"16,7 2-86-16,-5-2 0 15,6 1-25-15,3 0-68 16,-4-1-30-16,4 0-39 16,0-1-12-16,0 0-10 15,12-2-3-15,17 1-6 16,36 1-2-16,-23 2-4 15,4 4-1-15,10-3-1 16,4 1-1-16,3 1-1 16,4-1 0-16,3 0 0 15,-2 0 0-15,11 2 1 0,2 1 0 16,-4 3 2 0,-4 0 4-16,-5-1 7 0,-8-1 4 15,-1 0 2-15,-2-3 0 16,-5 0-5-16,-6-2-4 15,-3-3-4-15,-4 1-1 16,-12-4 0-16,-4 2-2 16,-11 1-20-16,-6 0-17 0,-7 1-80 15,-3-1-72-15,3-1 118 16</inkml:trace>
  <inkml:trace contextRef="#ctx0" brushRef="#br1" timeOffset="-164012.56">10229 7142 1063 0,'-4'0'396'0,"2"0"-286"0,2 2-15 15,0-2 2-15,0 0-31 16,7 2-45-16,16 8-7 16,36 16-4-16,-22-11 0 15,1 2-4-15,0 1 1 16,-7 3 1-16,-2-1 2 15,-8-1 1-15,-5-2 1 16,-5 1 2-16,-10 0 3 0,-10 0 9 16,-2 2 3-16,-8 1 0 15,6-9-1 1,1 1-9-16,-11 9-2 0,-6 0-6 16,2-8-3-16,3-6-53 15,8-3-69-15,4-3 73 16</inkml:trace>
  <inkml:trace contextRef="#ctx0" brushRef="#br1" timeOffset="-162855.3">9672 6626 494 0,'-20'-36'278'0,"19"27"-23"15,-2-4-7-15,2 3-12 16,1 3-31-16,0 1-45 16,0 4-17-16,0 2-33 15,0 0-19-15,0 0-37 16,1 13-15-16,2 16-18 16,5 33-3-16,-2-27-7 15,0-2-2-15,2-6-2 16,0-3-2-16,-3-5-1 15,1-6-25-15,-4-7-98 0,-2-5-74 16,0-5-312-16,-1 3 320 16</inkml:trace>
  <inkml:trace contextRef="#ctx0" brushRef="#br1" timeOffset="-162564.84">9655 6587 860 0,'3'-3'401'0,"5"3"-179"15,2-2-5-15,6-1-73 16,5 3-32-16,7 0-44 16,3 1-14-16,3 9-14 15,-3 1-6-15,-4 7-8 16,-5 1-2-16,-13 5-4 16,3 0-1-16,-14-1-1 15,-5-2 1-15,-11 0 3 16,-7 0-1-16,-3-2-1 15,0-1-1-15,0-5-4 16,2-4-3-16,6-5-7 16,2-1-3-16,11-2-55 15,2 0-48-15,5-1-206 16,4-1 194-16</inkml:trace>
  <inkml:trace contextRef="#ctx0" brushRef="#br1" timeOffset="-162338.25">9948 6580 1344 0,'4'-1'544'0,"0"-2"-360"16,7 0-61-16,4-2 0 0,2-2-58 15,7 2-26-15,6 1-26 16,2 2-5-16,2 4-4 15,-3-2-2-15,-8-1-39 16,-6 2-47-16,-8-1-121 16,-5 2-151-16,-9 5 224 15</inkml:trace>
  <inkml:trace contextRef="#ctx0" brushRef="#br1" timeOffset="-162128.41">10020 6596 649 0,'-15'-4'356'0,"15"10"-20"16,-1 1-69-16,6 9-36 16,3 2-37-16,-5 7-71 15,6-1-25-15,-4 0-37 16,-5 1-13-16,5 1-25 0,1-1-8 16,4-1-10-16,2 3-3 15,0-9-56-15,-4-1-46 16,0-6-172-16,-5-10-154 15,3-1 269-15</inkml:trace>
  <inkml:trace contextRef="#ctx0" brushRef="#br1" timeOffset="-161979.11">10028 6757 549 0,'-4'-6'380'16,"7"3"38"-16,2-3-185 15,6 1-10-15,5 0-63 16,4 1-33-16,2 1-55 15,-2 0-19-15,-1-1-43 16,1 1-83-16,2 2 50 16</inkml:trace>
  <inkml:trace contextRef="#ctx0" brushRef="#br1" timeOffset="-161592.58">10511 6602 1510 0,'-24'-9'574'15,"5"11"-414"-15,-2-1-23 16,-4 2-20-16,7 3-40 16,1 2-53-16,10 1-11 15,5 3-10-15,0 0-3 16,7 3-4-16,3 2-1 15,5 0 2-15,2 1-1 16,0-2 0-16,3 3 2 0,-3 2 6 16,0-2 3-16,2 2 7 15,-3-3 5-15,-8-6 14 16,-7-1 14-16,-12-6 22 16,-2 1 3-16,-2-6-12 15,-2 1-16-15,-5-5-27 16,-5-2-18-16,0-3-62 15,5 0-47-15,8 2-150 16,10-1-87-16,10-4 213 16</inkml:trace>
  <inkml:trace contextRef="#ctx0" brushRef="#br1" timeOffset="-161023.14">11355 6730 709 0,'7'-2'404'0,"-4"1"-57"16,-1 0-128-16,1 0 10 16,0 1-76-16,3 4-42 0,0 6-50 15,-5 10-15 1,31 26-22-16,-32-30-8 0,2-6-11 16,0-5-37-16,-3-6-134 15,1-3-149-15,0 3 186 16</inkml:trace>
  <inkml:trace contextRef="#ctx0" brushRef="#br1" timeOffset="-160592.81">11320 6622 975 0,'10'-2'420'0,"5"2"-250"15,10 1 16-15,1-1-58 16,3 0-33-16,0 0-29 15,-5-2-12-15,-2 3-21 16,0 5-5-16,-4 9-10 16,0 3-1-16,-7 6 2 0,-6 0 1 15,-9 0 0-15,-3 0 0 16,-3-3-2-16,0-1-1 16,5-8-5-16,-1-4-2 15,2-6-5-15,4-1-5 16,0-2-9-16,0 0-5 15,0 0-1-15,10-6 2 0,13-2 8 16,29-37 4-16,-32 32 1 16,2 2 3-16,-3 6 13 15,-3 2 13-15,-1 6 30 16,-2 5 12-16,-5 6 10 16,-1 2-6-16,-5 4-23 15,0 0-11-15,0-4-24 16,0-1-30-16,2-4-132 15,4-6-89-15,3-9 134 16</inkml:trace>
  <inkml:trace contextRef="#ctx0" brushRef="#br1" timeOffset="-160249.54">12374 6602 1165 0,'9'-5'497'0,"-5"7"-261"16,2 4-48-16,-1 10-20 15,-4 4-54-15,0 7-56 16,-3 0-14-16,2 2-19 16,-4-5-7-16,8-3-14 15,-1-4-5-15,2-6-73 16,2-3-47-16,-11-7-147 15,3-1-162-15,-15-2 280 16</inkml:trace>
  <inkml:trace contextRef="#ctx0" brushRef="#br1" timeOffset="-160083.43">12232 6682 794 0,'0'-8'388'0,"9"7"-22"16,3 1-141-16,9 3-29 0,4 1-12 15,7 2-87-15,3 2-32 16,-4 0-33-16,0-2-31 16,-2-3-117-16,-2-3-88 15,5-3 119-15</inkml:trace>
  <inkml:trace contextRef="#ctx0" brushRef="#br1" timeOffset="-159653.15">12625 6539 1241 0,'-1'8'522'0,"-3"7"-310"15,0 5-2-15,-3 10-47 16,2 5-35-16,-1 0-42 16,2-3-12-16,1-5-26 15,3-5-14-15,2-3-21 16,1-6-5-16,-1-5-8 15,0-4-11-15,0-4-43 16,3-1-16-16,-5 0-17 16,0 0 2-16,0 0 39 15,3-16 15-15,33-28 21 16,-25 32 6-16,-2 5 8 16,0 4 14-16,-4 4 32 0,-2 1 13 15,0 7 20-15,-1 2-2 16,-1 6-18-16,-1 1-5 15,3-4-17-15,0 0-9 16,2-9-20-16,3 1-37 16,-2-3-88-16,2-3-59 15,2-2-187-15,-2-3-169 0,7-4 340 16</inkml:trace>
  <inkml:trace contextRef="#ctx0" brushRef="#br1" timeOffset="-159529.03">12816 6738 744 0,'38'-8'475'16,"-39"17"9"-16,1 2-256 16,-1-1-16-16,3 0-93 15,-1-4-44-15,5-1-48 16,-3-2-12-16,1-3-85 16,1 0-58-16,-8-3-197 15,7-4 194-15</inkml:trace>
  <inkml:trace contextRef="#ctx0" brushRef="#br1" timeOffset="-159139.25">12800 6634 549 0,'6'-6'330'0,"5"0"-21"16,2 2-128-16,9 2-4 16,2 2-28-16,0 3-9 15,0-3-11-15,-2-1-2 16,1-1-14-16,-3 0-17 15,-3 4-29-15,-1 4-14 0,-5 2-24 16,-6 0-5-16,-2 2-1 16,-5 1 0-16,-6 2-1 15,-1-1 0-15,-5 0-8 16,1-1-4-16,9-2-8 16,1 0-1-16,4-4 0 15,1 2 1-15,-1-1 7 16,4 1 5-16,4 1 16 15,6-1 8-15,-1 1 11 16,-2 0 6-16,-3-2-2 16,-7 1-4-16,-5 0 0 15,-4 1-4-15,-13 1-10 16,3 0-3-16,-3-1-16 16,-1 0-24-16,10-5-78 15,-2-3-48-15,8-1-108 16,-2-2-78-16,7 0 209 0</inkml:trace>
  <inkml:trace contextRef="#ctx0" brushRef="#br1" timeOffset="-158427.2">13510 6726 890 0,'4'-2'478'16,"1"1"-160"-16,0 1-74 15,-8 2-7-15,3-2-96 16,-1 0-36-16,-2 11-34 16,-3 8-14-16,-6 27-28 15,17-30-12-15,4-3-13 16,6-2-3-16,3-6-4 0,1 1-6 16,3-8-17-16,-1-2-11 15,-8-4-25-15,-3-1-11 16,-9-5 5-16,-4-1 9 15,-10-2 27-15,-8 0 14 16,-1 3 16-16,-4 0 2 16,3 6 16-16,1 2 8 15,9 4 16-15,2 0 5 0,9 2-10 16,4 0-9-16,-2-1-22 16,0 1-5-16,0 0-4 15,9 0 1-15,20 0 2 16,36 3 1-16,-29 1 2 15,3 1 3-15,-6 6 1 16,-6 0 2-16,-6 4 0 16,-7-2 1-16,-4 0 6 15,-5 0 7-15,-3-1 21 16,-2-2 6-16,-2-4 10 16,1 0 5-16,-1-4 3 15,0-2 1-15,1 0-7 16,0-1-14-16,0 0-29 15,-1 0-14-15,1-7-16 16,1-15-5-16,16-27-27 16,-1 27-27-16,6 3-85 0,1 3-66 15,-1 7 137-15</inkml:trace>
  <inkml:trace contextRef="#ctx0" brushRef="#br1" timeOffset="-156967.59">14122 6784 890 0,'-1'-7'444'0,"-2"-4"-199"0,-4-4-47 16,-5 0-4-16,-1-2-94 16,-1 1-28-16,-5 1-25 15,5 1-8-15,-1 6-9 16,-4 3-4-16,7 9-6 15,-2 7 0-15,2 8 2 16,7 5 0-16,1 7 2 16,3-3 2-16,4-1 1 15,0-4 6-15,5-11 9 16,4-3 3-16,-1-8-6 16,5-5-7-16,1-9-16 15,2-5-6-15,3-10-8 16,-2-1-2-16,-1-4 0 15,-5-3 0-15,-2-2 1 0,-2 1 2 16,-1 11 4-16,-4 6 3 16,-5 13 6-16,0 2 3 15,-4 8-2-15,-3 8-2 16,1 12 3-16,-2 9 3 16,8 5 10-16,2 1 5 15,10-3 1-15,4-4 0 16,3-5-6-16,4-4-5 0,1-8-11 15,2-6-5-15,2-3-9 16,3-4-5-16,-3-10-21 16,-2-3-11-16,-3-10-11 15,-6-2 2-15,-5 1 12 16,1 0 11-16,-11 2 21 16,0 3 3-16,-5 2 16 15,-9 4 5-15,0 9 9 16,-3 3 3-16,-3 7 5 15,3 4-2-15,-2 4-4 16,5-1-4-16,5 0-12 16,2 1-4-16,9-2-10 15,5-1-2-15,4 0-2 16,5-2-1-16,4-1-6 16,-4-2-6-16,1-4-24 0,-3 1-12 15,-5-5-21-15,5-2-2 16,-5 1 15-16,-1-1 10 15,-7 1 23-15,-3 1 11 16,0-1 9-16,0 2 4 16,0 0 5-16,0 0 3 15,0 0 8-15,0 0 5 16,0 0 12-16,0 0 2 16,0 0-1-16,0 0-6 15,0 0-17-15,0-2-7 0,0 1-8 16,3-9-3-16,3-4-1 15,15-26 0-15,-6 30-6 16,-1 1-18-16,4 1-42 16,0 2-27-16,-2 0-68 15,-1 2-26-15,-2 3-39 16,-1 1-2-16,1 1 11 16,2 2 7-16,-3 2 72 15,0 0 31-15,-5 2 112 16,0-1 74-16,-3 4 112 15,-2 2 43-15,-2 5 30 16,-1 1-5-16,-1 3-37 16,0-3-29-16,1-6-69 15,1-1-31-15,0-8-63 0,2-3-18 16,0 0-24-16,-2-1-18 16,0 0-26-16,0 0-7 15,2-7 3-15,1-4 8 16,-2 1 21-16,7-24 8 15,-5 29 13-15,2 4 7 16,1 2 21-16,-1 3 17 16,3 3 24-16,-3 2 7 0,2 1-2 15,-1 2-8-15,3 1-12 16,3-2-4-16,8-2-9 16,1-1-5-16,7-5-12 15,-4-3-3-15,-3-6-3 16,-1 1-2-16,-10-5-5 15,-1 3-1-15,-2 4 3 16,-7-2 4-16,-1 6 8 16,-1-1 3-16,1 1-4 15,0 0-2-15,-1 0-4 16,1 3 2-16,1 21 5 16,0 9 2-1,1 1 4-15,6 3 3 0,1 12 8 16,-3-6 3-16,5-1 1 15,-6-5-2-15,1-2-5 16,-5-5 1-16,-7-9 7 16,0-4 1-16,-7-10-2 0,2-7-8 15,2-6-21-15,0-5-16 16,2-4-24-16,0-2-9 16,1-2-23-16,7 0-13 15,6 3-45-15,6 1-34 16,3 9-103-16,2-1-93 15,8 12 230-15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6:24:57.4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19106 5252 706 0,'-13'-39'345'0,"9"28"-131"0,-4 2-20 15,0 2-26-15,-4 0-38 16,-6 2-33-16,-4 4-16 16,-2-1-22-16,-1 5-5 15,-3 8-7-15,-4-1-3 16,-10 7-11-16,-2 2-7 15,-4 4-10-15,6 5-5 16,6 4-8-16,5 1-3 0,9 4-4 16,5 1-3-16,9 4-1 15,6-2-1-15,5 1 1 16,6 5 2-16,6-2 1 16,4 1 2-16,6-1 0 15,5-8-1-15,11-5 0 16,8-5 1-16,2-4 1 15,-1-3 0-15,1-8 2 16,-1-4 1-16,-1-10 2 16,1-7 2-16,-7-12 3 15,-3-4 1-15,-2-12 2 16,-2-6 1-16,-2-8 2 16,-4-2 2-16,-12-1 13 15,-9-1 3-15,-13 2 9 16,-6 1 0-16,-13 5 2 15,-3 5 5-15,-10 11 4 0,-4 6 0 16,-1 7-14-16,1 2-10 16,2 1-17-16,2 5-5 15,5 0-5-15,3 2-2 16,6 3-7-16,3 0-1 16,6 5-7-16,6 3-17 15,2 1-72-15,3-1-49 0,2 5-152 16,4 3 185-16</inkml:trace>
  <inkml:trace contextRef="#ctx0" brushRef="#br0" timeOffset="480.34">19011 5415 539 0,'-1'-1'354'0,"0"0"72"16,0 0-162-16,0 0-34 15,-1 0-46-15,1 0-83 16,0 1-24-16,0 0-36 15,-10 19-14-15,-14 38-14 16,17-26-5-16,4 0-5 16,-1-3-2-16,6-6-1 15,-1-7-1-15,0-4-56 16,4-5-34-16,-3-6-86 16,-1-5-59-16,4-8-110 15,-1 0 210-15</inkml:trace>
  <inkml:trace contextRef="#ctx0" brushRef="#br0" timeOffset="680.6">18992 5365 576 0,'6'-4'328'0,"1"5"-52"0,1 5-31 16,12 7-67-16,-4 5-30 16,0 6-42-16,-1 0-20 15,-6 5-30-15,1 0-13 16,-3-2-19-16,0 2-6 15,-2-4-9-15,1 1-3 16,0-6-32-16,0-1-38 0,-6-11-126 16,0-5-123-16,-6-3 194 15</inkml:trace>
  <inkml:trace contextRef="#ctx0" brushRef="#br0" timeOffset="837.49">19005 5572 492 0,'-8'-3'320'0,"-2"-3"0"15,3 3-31-15,8 1-83 16,3 1-47-16,8 1-65 16,5 2-18-16,6-2-17 15,0-4-9-15,7 3-17 16,2 0-4-16,-2-2-178 16,1 3 114-16</inkml:trace>
  <inkml:trace contextRef="#ctx0" brushRef="#br0" timeOffset="1972.24">21043 5413 625 0,'-3'0'422'16,"-3"0"-58"-16,1-2-53 15,4 1-37-15,0 0-89 16,-4 0-29-16,-18 1-49 15,-27 3-18-15,16 0-28 16,-7-3-10-16,-2 1-19 16,-3-1-6-16,3-2-8 0,-2-3-2 15,-4-3-4-15,-3 1-2 16,-2 3-3 0,1 1-3-16,4 2 0 0,-2-2-1 15,-3 3 0-15,0 0 1 16,0 0-1-16,7 0 0 15,9-2-1-15,4-1-1 16,3-2-1-16,6 3 0 16,8 2-4-16,-3 0-1 15,6 4-3-15,1-1-1 0,3 0-2 16,5 2-1-16,3-2 0 16,-2 0 2-16,0-1 5 15,3-2 2-15,0 0 4 16,1 0 1-16,0 0 0 15,0 0-1-15,0 0-3 16,0 0-4-16,0 0-11 16,0 0-6-16,0 0-3 15,0 0-16-15,0 0-48 16,0 0-26-16,0-1-104 16,6 0-81-16,7-1 197 15</inkml:trace>
  <inkml:trace contextRef="#ctx0" brushRef="#br0" timeOffset="2333.82">20173 5194 880 0,'-3'-9'454'15,"-5"12"-75"-15,-3 3-202 16,-9 3-63-16,-5 3-35 0,-4 7-50 15,3 1-8 1,-3 0-13-16,1 1-1 0,5-4 3 16,-1-1 1-16,8 0 5 15,-3-1 4-15,10 2 5 16,2-3 2-16,7 1 3 16,5 3-3-16,4 0-3 15,2 1-1-15,4-2 8 16,7 0 10-16,3 2 19 15,5-6 7-15,-4 2 3 16,-2-2-9-16,-10-4-17 16,-2-1-11-16,-5-3-14 15,-4-3-2-15,-2-2-64 16,-1 3-66-16,0-4-185 16,0-1 180-16</inkml:trace>
  <inkml:trace contextRef="#ctx0" brushRef="#br0" timeOffset="3180.91">21559 5194 629 0,'-48'-38'313'0,"38"30"-79"0,-1-2-64 15,-3-1-7-15,2 4-32 16,-6 0-44-16,2 3-9 15,-5 8-21-15,-4 1-6 16,-2 5-10-16,-7 1-5 16,3 8-11-16,-1 2-6 0,3 6-7 15,5 8-3-15,2 2-7 16,2 2-2 0,6 10 0-16,6 1 2 0,7 8 3 15,3 4 0-15,7-5 3 16,5 3 0-16,10-8-1 15,4-4 0-15,17-1-5 16,8-2-2-16,7-7 0 16,4-1 0-16,9-15 0 15,0-10 1-15,21-12 6 16,5-9 5-16,-8-12 10 16,-1-7 5-16,-16-16 6 15,-10-5 1-15,-12-9 1 16,-9 2-1-16,-23-4 3 15,-11-4-2-15,-18-7-2 16,-11-5-5-16,-15 1-2 0,-7 6-3 16,-3 17-6-16,-6 2 0 15,7 16-7-15,-4 3-1 16,-7 6-2-16,0 8-3 16,-5 3-4-16,2 6-2 15,9 0-9-15,7 8-6 16,9 3-40-16,5 1-38 15,12 9-121-15,3-4-89 16,8 6 189-16</inkml:trace>
  <inkml:trace contextRef="#ctx0" brushRef="#br0" timeOffset="3971.14">21470 5318 899 0,'-2'-6'428'0,"1"5"-170"0,0 0-59 16,0 0-44-16,0 1-51 15,-4 10-51-15,0 18-9 16,1 51-20-16,10-37-9 16,0-8-8-16,1-6-1 15,-2-7-1-15,0-8-18 0,-1-9-92 16,1-4-62-16,0-5-128 15,-6-7-41-15,1-4 11 16,-3-4 52-16,-12-9 129 16,5 0 61-16,-6 0 114 15,-1-1 37-15,8 6 59 16,6 3 34-16,3 1 29 16,3 4-2-16,10 3-11 15,2 2-6-15,11 3-14 16,5-1-4-16,5 4-24 15,2-2-23-15,-7 6-42 16,-5 1-16-16,-11 7-25 16,-4 4-5-16,-8 1 1 15,-3 2 3-15,-10 2 4 16,-2 2 1-16,-9-1-1 0,1-2-2 16,-4-4-5-16,-2-5-2 15,7 0-7-15,-1-2-3 16,12-1-8-16,7 2-8 15,3-1-11-15,7 3-3 16,2-2 1-16,2 6 7 16,5-2 11-16,0 1 3 15,-1 1 12-15,-3-2 4 16,-5 6 6-16,-3-2 6 16,-6 2 10-16,-1 2 8 15,-12 0 9-15,-8 1-3 0,-5-5-13 16,-5-4-11-16,4-3-12 15,2-2-6-15,5-4-58 16,7 5-46-16,11-11-159 16,5-2-117-16,24-7 231 15</inkml:trace>
  <inkml:trace contextRef="#ctx0" brushRef="#br0" timeOffset="4122.47">21720 5559 1117 0,'-6'6'508'15,"3"4"-303"-15,-4-1-52 0,2 4-50 16,-2 0-80-16,2 3-13 16,-1 0-7-16,2-1-2 15,1 0-80-15,2-7-82 16,3-8 102-16</inkml:trace>
  <inkml:trace contextRef="#ctx0" brushRef="#br0" timeOffset="4384.57">21838 5323 888 0,'26'-1'474'0,"-17"-1"-35"15,3-1-252-15,3-3-27 16,-6 2-48-16,5 1-64 16,4 2-11-16,1 2-26 15,1 2-5-15,-1 2-2 16,-7 1-24-16,-2-2-89 16,-4 1-66-16,-1-3-283 15,-1 0 290-15</inkml:trace>
  <inkml:trace contextRef="#ctx0" brushRef="#br0" timeOffset="4546.08">21899 5344 850 0,'0'1'408'16,"-1"6"-156"-16,4 2-4 16,1 9-53-16,-1 6-42 15,-3 7-63-15,0 5-28 16,0 0-36-16,0-4-9 15,3-4-12-15,4-5-29 0,-4-13-101 16,-4-6-85-16,4-4 121 16</inkml:trace>
  <inkml:trace contextRef="#ctx0" brushRef="#br0" timeOffset="4743.22">21831 5473 805 0,'6'3'413'15,"2"1"-135"-15,8 0-119 16,4-2-5-16,4 3-68 16,0-5-18-16,-1-1-29 15,-6 1-55-15,0 1-184 16,-2 3 144-16</inkml:trace>
  <inkml:trace contextRef="#ctx0" brushRef="#br0" timeOffset="4875.13">21861 5616 777 0,'-1'-1'403'0,"-1"0"-142"16,8 5-48-16,5-3-47 15,7 2-46-15,0 2-14 16,2-5-32-16,-4 0-14 16,-2 0-21-16,8 3-14 15,-5-2-70-15,3-1-77 0,4 3 80 16</inkml:trace>
  <inkml:trace contextRef="#ctx0" brushRef="#br0" timeOffset="7046.36">24447 5161 433 0,'-5'-10'256'16,"-4"0"-27"-16,8-3-16 15,-6 1-34-15,7 1-12 16,-2 1-12-16,-6-1-12 16,2 2-23-16,-8 1-12 15,-4 4-28-15,-3-1-8 16,-10 5-18-16,0 0-6 15,-4 0-7-15,1 5-4 0,4 2-8 16,3 5-5-16,-2 8-11 16,2 3-4-16,-1 3-7 15,-2-1-2-15,7 3-5 16,0 2-2-16,7 4-2 16,6 6 1-16,2-1 0 15,3 6 0-15,7 2 1 16,-3-1 0-16,6 4 1 15,5-3-1-15,2-3-1 16,9-1-1-16,7-3-1 16,9-1 1-16,4-5 2 15,5-3-1-15,9-7 4 16,3-1-1-16,7-9 3 16,1-5 2-16,2-12 1 15,2-11 3-15,-3-12 3 16,-3-7 3-16,-8-7 4 0,-3-2 3 15,-15 1 4-15,-6-3 1 16,-18-3 3-16,-14-9-1 16,-7-11 0-16,-11-5-2 15,-11-6-4-15,-1 8-1 16,-8 11-1-16,1 10 1 16,-2 16-1-16,0 2-4 0,2 5-9 15,-2 5-3-15,3 1-11 16,4 6-8-16,5 9-39 15,2 1-27-15,5 12-94 16,3 5-71-16,-3 9 158 16</inkml:trace>
  <inkml:trace contextRef="#ctx0" brushRef="#br0" timeOffset="7476.49">24289 5328 864 0,'87'-39'432'15,"-86"33"-115"-15,-1-1-85 0,-8 4-37 16,-4 0-58-16,-7 3-73 16,-7 3-21-16,-1 5-32 15,3 4-7-15,0 4-11 16,4 3-3-16,8 5-5 15,3 0-2-15,8 3 3 16,2 2 1-16,9-3 3 16,3 4 1-16,5-10 1 15,5 1 1-15,1-5 2 16,8-6 2-16,-2-2-69 16,-4-6-80-16,-1-4 97 15</inkml:trace>
  <inkml:trace contextRef="#ctx0" brushRef="#br0" timeOffset="7743.14">24538 5546 946 0,'-3'3'425'16,"2"-2"-197"-16,1 4-24 0,-1-5-17 16,-1 0-46-16,1 0-60 15,-5 10-27-15,3 5-41 16,-35 29-10-16,30-27-57 16,2-7-41-16,2-2-128 15,0-4-185-15,14-1 268 16</inkml:trace>
  <inkml:trace contextRef="#ctx0" brushRef="#br0" timeOffset="7987.84">24568 5366 1261 0,'0'3'507'0,"7"1"-351"15,3-2-12-15,9 2-55 0,3-1-29 16,2 0-25-16,1-3-12 16,-2 2-12-16,-1 1-4 15,-6 0-30-15,-2 1-46 16,-7-4-135-16,-6 0-134 16,-6-1 206-16</inkml:trace>
  <inkml:trace contextRef="#ctx0" brushRef="#br0" timeOffset="8142.18">24676 5380 679 0,'-27'7'361'0,"28"-2"-79"15,4 3-38-15,1 4-69 16,-1 6-34-16,0 2-54 16,-4 8-18-16,-1 2-27 15,0-2-14-15,0 0-18 16,2-5-5-16,2-7-88 15,2-1-74-15,-1-6 97 16</inkml:trace>
  <inkml:trace contextRef="#ctx0" brushRef="#br0" timeOffset="8307.45">24661 5522 569 0,'3'0'361'0,"7"-2"29"0,2-1-136 16,8 3-44-16,6-1-53 15,10-1-67-15,3 2-20 16,-4-1-30-16,-2 1-11 16,-15 0-107-16,-7-4-107 15,-10 1 116-15</inkml:trace>
  <inkml:trace contextRef="#ctx0" brushRef="#br0" timeOffset="8901.2">23769 5358 938 0,'10'0'440'16,"-8"-1"-158"-16,4 0-39 15,-3 0 1-15,-3 0-38 16,0 0-55-16,0 0-24 16,-1 0-50-16,0 0-17 15,-26-3-22-15,-31 0-5 0,20 4-11 16,-3 1-5-16,-7 0-5 16,-2-1-1-16,0 0-3 15,-4-2-1-15,-5 2-2 16,-7 4-2-16,-10 4-1 15,-1 3-2-15,2 1 0 16,-1 1-2-16,5-1 1 16,-4-1 1-16,5-4 0 15,3-3 0-15,7 0 0 16,10 1 0-16,11-5-1 16,7 4-3-16,9-6-2 15,4-2-3-15,9 1-11 16,-1-3-13-16,9 3-52 15,7-1-31-15,7 0-94 16,8-2-68-16,7-1 179 0</inkml:trace>
  <inkml:trace contextRef="#ctx0" brushRef="#br0" timeOffset="9246.69">22646 5280 890 0,'1'-8'469'0,"0"1"-171"0,-1 2-52 16,-1 2-1-16,-8 3-101 15,-3 2-34-15,-8 4-67 16,-6 5-26-16,-2 4-17 16,-2 0-1-16,5 2-3 15,3 2-3-15,7 1-2 16,9-1 0-16,1-1 3 15,5-1 2-15,-2-1 8 16,-2-1 1-16,13 5 2 16,-3-3 1-16,13 0 4 15,3 1 4-15,1-2 4 16,7-2-1-16,-6-2-3 16,1 0-2-16,-6-3-5 15,-3 1-5-15,-4-3-87 16,-1-6-72-16,0 2 95 15</inkml:trace>
  <inkml:trace contextRef="#ctx0" brushRef="#br0" timeOffset="11780.14">24392 7250 452 0,'-2'4'287'0,"0"1"-47"0,1-2-11 16,0 0-1-16,-1 1-21 16,1-4-5-16,-1 0-15 15,1 0-13-15,0 0-35 16,0 0-22-16,1-1-53 16,2-11-22-16,6-19-27 15,17-68-4-15,-16 30-2 16,-8-6 0-16,0-11 1 15,1-6-1-15,-1-1-2 16,6 2-2-16,-7 13-1 16,0 7-1-16,1 19 2 15,-3 11 1-15,-5 11 2 16,-3 9-2-16,-6 6-5 16,3 4-5-16,3 5-19 15,2 3-28-15,3 3-75 0,4 1-46 16,2 1-101-16,-2-2-51 15,0 0-133-15,1 0 278 16</inkml:trace>
  <inkml:trace contextRef="#ctx0" brushRef="#br0" timeOffset="12211.65">24153 6384 1046 0,'-5'0'477'16,"3"-1"-256"-16,2-6-50 16,4-4-2-16,7-8-63 15,4-4-18-15,8-4-34 16,2-3-16-16,5 2-18 15,3-1-3-15,-3 3 4 16,-2 3 5-16,-5 9 9 16,-5 3 4-16,-7 6 1 15,-1 1-5-15,-3 3-13 16,1 3-8-16,1 6-10 0,1 5 0 16,2 10 7-16,-1 3 7 15,4 5 14-15,-6 0 6 16,-3-1-2-16,5 0-4 15,-5-3-12-15,5-3-6 16,1-2-7-16,-2-3-3 16,3-5-4-16,0 3-24 15,-2-7-86-15,0-2-52 0,-3 1-143 16,1-2-103-16,0 15 265 16</inkml:trace>
  <inkml:trace contextRef="#ctx0" brushRef="#br0" timeOffset="13344.4">24207 7393 929 0,'0'-1'426'0,"0"0"-202"15,1-6-12-15,-2-6-55 16,-5-3-28-16,-27-25-32 16,9 24-11-16,-7 1-22 15,-7-1-6-15,-5-1-10 16,-4 4-6-16,3 4-10 16,-4 6-7-16,-8 7-10 15,-2 3-5-15,-6 11-8 16,1 0-2-16,7 6-1 0,4 2-1 15,6 2-1 1,5 0-1-16,0 3-2 0,17-8-1 16,0-1 0-16,-19 21-2 15,-3 6 3-15,13-2 0 16,9-3 3-16,2 1 0 16,6 2 0-16,1 3-3 15,7 1-2-15,3 3-2 16,6 4-2-16,6-1 0 0,10 6 2 15,2 1 0-15,8 8 2 16,8 2 1-16,5 2 1 16,3 0 2-16,-2-4-1 15,6-2 2-15,6-3 1 16,4-5 1-16,12-13 0 16,2-2 0-16,12-15-2 15,3-7 1-15,10-2 0 16,-1-8 1-16,12-3 1 15,4-6 0-15,0-9 4 16,2-6 0-16,-7-6 11 16,1-2 4-16,-12-10 7 15,-8-3 3-15,-12-15-3 16,-7-3-3-16,-10-13-3 0,-3-3-4 16,-14-8-2-16,-10-8-1 15,-12-6-1-15,-6-3 0 16,-13-2 3-16,-6 4 2 15,-13 12 4-15,-6 6 1 16,-16 10-1-16,-9 3 0 16,-6-1-6-16,1 1-3 15,-6-1-12-15,5 2-15 16,-9-1-19-16,-7 0-4 0,2 0 5 16,-1 3 12-16,8 7 18 15,11 6 2-15,3 18-3 16,-5 7-2-16,-3 11-6 15,-9 5-5-15,5 7-41 16,8 0-32-16,11 1-92 16,4-1-62-16,15-2-201 15,9-3 277-15</inkml:trace>
  <inkml:trace contextRef="#ctx0" brushRef="#br0" timeOffset="14270.52">24000 7619 719 0,'-27'-37'430'15,"28"29"-101"-15,-1 1-58 16,-1-1-41-16,-9 3-82 16,-2-1-28-16,1 5-47 15,-7 1-17-15,1 4-24 16,-3 9-9-16,-5 5-13 15,2 5-3-15,0 7-5 16,5 1-1-16,8 4-2 16,5 0-1-16,13 1-2 15,6-4 0-15,9-6 0 16,0-6 0-16,1-3 1 0,-2-10-1 16,-3-5-24-16,0-4-44 15,-2-6-135 1,-5-4-128-16,1-1 204 0</inkml:trace>
  <inkml:trace contextRef="#ctx0" brushRef="#br0" timeOffset="14530.07">23855 7734 558 0,'-5'0'369'0,"5"1"-5"16,3 2-140-16,-3-3-17 0,0 0-61 15,8 1-22-15,14 2-43 16,28 1-13-16,-30-7-14 15,6 2-6-15,-5-1-9 16,2 1-8-16,-3 3-11 16,-5-1-4-16,-1 4-5 15,-7 0-2-15,-5 4 8 16,0 7 7-16,-7 5 9 16,1 5 0-16,-4-1-8 15,2-5-9-15,3 0-11 16,2-4-4-16,1-4-53 15,0-1-53-15,4-3-190 16,0 2 183-16</inkml:trace>
  <inkml:trace contextRef="#ctx0" brushRef="#br0" timeOffset="14726.21">24227 7814 1341 0,'1'8'564'16,"-3"3"-361"-16,-2 2-25 0,-7 0-113 15,-1 0-31-15,-2-3-87 16,0 1-43-16,5 0-141 16,4-2-171-16,6 0 268 15</inkml:trace>
  <inkml:trace contextRef="#ctx0" brushRef="#br0" timeOffset="14951.8">24364 7607 1109 0,'15'-3'519'0,"-13"8"-230"16,7 8-57-16,-9 6-62 15,0 6-55-15,-1 7-46 16,-4 1-23-16,6-1-27 0,-3-4-9 16,3-5-9-16,1-3-37 15,-2-9-113-15,0 0-93 16,-1-10 137-16</inkml:trace>
  <inkml:trace contextRef="#ctx0" brushRef="#br0" timeOffset="15130.39">24373 7749 771 0,'7'2'499'16,"1"-2"-21"-16,5 1-223 15,-3-1-22-15,3 0-107 16,2 0-32-16,1-1-52 16,-3 0-15-16,-2-2-78 15,0 1-78-15,-2-4-258 16,3-1 242-16</inkml:trace>
  <inkml:trace contextRef="#ctx0" brushRef="#br0" timeOffset="15354.71">24512 7628 799 0,'-5'0'518'15,"4"4"-1"-15,0 5-277 0,-3 3-34 16,3 9-98-16,-7 2-31 15,4 9-42-15,3 1-12 16,-3 0-13-16,9-2-5 16,-2-4-6-16,2-6-35 15,5-6-128-15,-2-4-99 16,9-5 151-16</inkml:trace>
  <inkml:trace contextRef="#ctx0" brushRef="#br0" timeOffset="15510.2">24672 7853 1134 0,'-1'11'565'16,"-5"-1"-204"-16,-3 2-173 16,-3 2-54-16,0-6-88 15,2 2-55-15,4-5-119 16,1-3-74-16,5 2 114 15</inkml:trace>
  <inkml:trace contextRef="#ctx0" brushRef="#br0" timeOffset="15764.99">24733 7663 1099 0,'6'0'513'16,"0"0"-219"-16,2 2-49 16,0-1-69-16,3 1-48 0,4-1-57 15,0 0-24-15,9-1-31 16,-2 0-7-16,-2 0-7 16,-2-2-1-16,-8-1-55 15,-2 3-50-15,-9 0-143 16,1 0-138-16,-3 1 243 15</inkml:trace>
  <inkml:trace contextRef="#ctx0" brushRef="#br0" timeOffset="16094.37">24839 7666 747 0,'-1'0'440'16,"0"0"-89"-16,0 0-87 15,0 0-41-15,-1 4-62 16,-4 11-29-16,-3 33-56 15,12-25-22-15,-6 0-32 0,1-1-8 16,3 1-9-16,1-2-2 16,1-8-23-16,-1-1-21 15,-2-10-44-15,-1-2-15 16,1 4 7-16,-1-6 21 16,0 1 43-16,-1 0 18 15,1 0 14-15,0 0 8 16,0 0 24-16,0 0 13 15,1 0 21-15,0 0 1 0,9-3-11 16,11-2-9-16,25-5-10 16,-22 9-8-16,-6 1-11 15,-2 1-8-15,-1 1-134 16,-4 0-47-16,12-1 94 16</inkml:trace>
  <inkml:trace contextRef="#ctx0" brushRef="#br0" timeOffset="17268.36">23830 8162 797 0,'1'0'446'0,"-1"0"-111"0,1 2-127 16,-1-2-7-16,0 0-79 15,0 0-26-15,18 0-36 16,37 2-17-16,-21-4-20 16,-5-3-6-16,6-1-6 15,-7-1-1-15,1 2-59 16,-4 2-34-16,-10 2-114 15,-4 1-89-15,-11 2 184 16</inkml:trace>
  <inkml:trace contextRef="#ctx0" brushRef="#br0" timeOffset="17519.79">24061 8145 481 0,'-74'11'319'0,"55"-8"29"16,1 2-52-16,7 0-60 15,10 4-21-15,0 3-50 0,1 3-29 16,8 5-44-1,-6 1-16-15,3 1-25 0,5-1-5 16,-6-1 1-16,1-1-2 16,0-4-1-16,-6-2-2 15,0 0-9-15,3-2 1 16,-8-1 3-16,-1 0-2 16,-9-8-8-16,-6-2-8 15,3 0-32-15,-2-5-30 16,7 1-73-16,-1-1-46 15,5-2-132-15,7 5-163 0,3-2 299 16</inkml:trace>
  <inkml:trace contextRef="#ctx0" brushRef="#br0" timeOffset="17733.39">24241 8382 1520 0,'-15'11'582'0,"-6"-1"-462"15,0 5-10-15,2-6-87 0,2-1-16 16,7-5-43-16,1-3-27 16,4-1-76-16,4 2-61 15,2-2 128-15</inkml:trace>
  <inkml:trace contextRef="#ctx0" brushRef="#br0" timeOffset="17967.3">24437 8174 1466 0,'-3'11'612'0,"-1"6"-390"15,-3 3-19-15,-3 7-106 16,8 0-35-16,-2 3-37 16,1-1-12-16,2-5-12 15,0-1-3-15,-2-6-76 16,3-6-59-16,1-6-176 16,1-5-184-16,11-3 319 15</inkml:trace>
  <inkml:trace contextRef="#ctx0" brushRef="#br0" timeOffset="18239.13">24548 8263 787 0,'-6'-1'514'16,"-5"1"-59"-16,-5 6-202 0,-5 0-60 16,-3 2-112-16,4 4-22 15,3-1-25-15,4 0-8 16,1-3 0-16,3-4 4 15,5-2 5-15,0 0-1 16,8-2-9-16,-4 0-5 0,0 0-9 16,0 0-3-16,14 7-5 15,33 16-1-15,-30-18-3 16,3 0-17 0,-2-4-108-16,-6 2-94 0,-1 3 131 15</inkml:trace>
  <inkml:trace contextRef="#ctx0" brushRef="#br0" timeOffset="18435.64">24712 8369 1330 0,'0'7'617'0,"-9"2"-261"0,-2 5-149 15,-7-1-70-15,-6 3-71 16,0 1-73-16,0-7-43 16,7-3-102-16,6-5-75 15,10-5 135-15</inkml:trace>
  <inkml:trace contextRef="#ctx0" brushRef="#br0" timeOffset="18787.82">24872 8205 1089 0,'8'8'582'16,"-8"-3"-155"-16,-4 3-207 16,-7 2-27-16,-2 7-104 15,0 6-28-15,1 2-40 16,2 0-12-16,5-7-10 15,3-4-3-15,5 1 2 16,10 0 2-16,-2-7 8 16,1 1 6-16,0-7 8 15,-3 1 3-15,5-1 1 16,4 0-2-16,2 3-7 16,0-4-4-16,-1-1-5 15,-6-2-4-15,-2-3-34 16,-6-3-47-16,1 8-120 0,-2 0-87 15,2 2 170-15</inkml:trace>
  <inkml:trace contextRef="#ctx0" brushRef="#br0" timeOffset="31654.86">23305 7269 500 0,'30'34'281'0,"-25"-31"-50"16,-3-1-3-16,1-2-38 16,-3 0-17-16,0 0-18 15,-2 0-10-15,2 0-14 16,0 0-6-16,-1-1-21 16,0 0-12-16,0 0-24 15,0 0-11-15,-22-2-11 16,-35-38-3-16,20 23-5 15,-7-5-1-15,0-4-7 16,-3-2-4-16,0-5-8 16,3 1-4-16,1 1-4 15,1 3 1-15,-5-1 3 16,-2 2 2-16,-2-6 4 16,3 1 0-16,6-3-2 15,2-4-2-15,0 3-3 16,2-2-2-16,5-1-3 0,3 2-2 15,2 0-1-15,-1 0-1 16,-7 1-2-16,-2-1 2 16,1 1 0-16,2 0 0 15,8 6 0-15,3 0-2 16,8 5-2-16,0-2 0 16,8 7-4-16,0 4 0 15,5 6-1-15,-1 3 0 0,2 5 1 16,2 1-1-16,-1 1 2 15,0 0 0-15,1 1-2 16,0 0 0-16,0 0-4 16,1 0 0-16,0 0 3 15,-1-1 2-15,1 0 4 16,-1 0 2-16,0-1 0 16,0 1-3-16,0 0-41 15,0 0-31-15,0 0-79 16,-1 0-45-16,1 0-110 15,0 0-99-15,0 0 264 16</inkml:trace>
  <inkml:trace contextRef="#ctx0" brushRef="#br0" timeOffset="32163.06">22347 6117 976 0,'10'-8'448'0,"-11"4"-198"16,-5-1-28-16,3 1-42 15,-10-3-38-15,0 4-54 16,-5 1-20-16,-11 2-34 16,0 2-14-16,-4-2-11 15,1 2-1-15,1-1-4 16,2 2-1-16,1 5 0 16,1 0 0-16,5 6 1 15,-1 1-1-15,7 2-3 16,7 4 0-16,3 2-1 15,7 1 1-15,8-1 2 16,0-1 3-16,8 2 8 16,1 3 9-16,-1 1 16 0,0 3 8 15,-4-2 13-15,0 3 0 16,-3-4-10-16,0-2-9 16,-3-6-18-16,-1-3-6 15,-1-5-7-15,-1-1-2 16,-4-7-5-16,1 2-28 15,0-6-87-15,-1 0-48 0,0 0-145 16,0 0-363-16,0 0 463 16</inkml:trace>
  <inkml:trace contextRef="#ctx0" brushRef="#br0" timeOffset="35417.62">20181 7569 263 0,'-6'1'234'0,"0"2"16"15,1 0-28-15,-1-3-1 0,1-2-48 16,1 2-11-16,-2 0-21 15,5 4-13-15,0-4-20 16,0 0-11-16,1 0-26 16,0-1-14-16,0 0-15 15,0-1-4-15,0 1 1 16,18-5 0-16,36-45-7 16,-22 24-4-16,10-4-9 15,2-6-3-15,3-12-3 16,3-4-3-16,4-12-3 15,4-2 0-15,8-1-1 16,0-1 0-16,-4 3-1 16,0 0 1-16,-6-2 1 15,-4 2-2-15,-7 1 1 16,-6 4 0-16,-5 4 0 0,-2 1 0 16,-5 9 0-16,0 3 1 15,-10 13 1-15,-2 8 1 16,-10 6 6-16,-1 7 0 15,-4 3-2-15,0 1-2 16,1 2-9-16,0-1-2 16,2 1-6-16,0 0-1 15,1-1-1-15,1 3 1 16,-1 0 4-16,-3 1 2 0,-1 1 2 16,0 0 3-16,0 0 2 15,-1 0-2-15,0 0-14 16,0 0-14-16,0 0-31 15,0 0-19-15,0 0-36 16,-1 0-33-16,1 0-142 16,0-1 183-16</inkml:trace>
  <inkml:trace contextRef="#ctx0" brushRef="#br0" timeOffset="35837.92">21073 6160 676 0,'-20'-6'423'0,"7"4"-1"15,8 0-217-15,1 1 0 16,2-1-74-16,2 1-33 16,0 0-40-16,0 1-15 15,4-2-14-15,17 1-4 16,36-4-8-16,-27-4-4 15,6 3-7-15,-1-2-1 16,1 6-1-16,0-2 1 16,-6 8-1-16,-4-4 4 0,-9 7 12 15,-8 1 8-15,-2 6 22 16,-6 8 4-16,-11 8 3 16,4 7-4-16,-8 8-16 15,3 1-6-15,10 0-13 16,0-2-6-16,4-12-8 15,4-6-3-15,-1-9-4 16,2-6-4-16,-2-5-84 16,-4-1-58-16,-2-5-223 15,-2-3 224-15</inkml:trace>
  <inkml:trace contextRef="#ctx0" brushRef="#br0" timeOffset="36925.47">19968 7589 530 0,'-1'-3'346'0,"-3"-2"-49"15,1 0-40-15,0-4-7 16,-3-4-55-16,-9-28-24 16,4 26-41-16,5-2-19 15,-11 3-34-15,-5-3-13 0,-4 7-19 16,-7 0-11-16,-3 6-15 16,-2-1-6-16,-2 6-7 15,4 4-1-15,3 2-2 16,0 2 0-16,2 1 2 15,1 4 0-15,2 3-2 16,-1 6 0-16,7 3-3 16,0 2 0-16,2 8-2 15,1 1 0-15,1 6 0 16,1-1 0-16,5 0 1 16,0-2-1-16,4-3-1 15,-2-3-1-15,7-1-1 16,-1 1 0-16,4-3 1 15,5 4 0-15,6 1 0 16,3-1 0-16,2 3-1 16,0 2 1-16,3-1 1 15,5 0 0-15,5-3 1 0,2-6 0 16,6-2 0-16,2 0 0 16,4-3-1-16,7 0 1 15,3-3 1-15,3-1 1 16,4-7 0-16,-4-3 1 15,-5-11 2-15,-3-11 2 16,-4-7 4-16,3-2 2 16,-5-11 1-16,0 0 1 15,-5-7 5-15,-3-8 3 0,1 5 5 16,-3-3 1-16,-7 1-2 16,-6-1-2-16,-5 2-4 15,-11-5-1-15,-3 2 0 16,-4 2 0-16,-16 0 1 15,1 6 0-15,-8-2-2 16,-7-3 0-16,-4 4-4 16,-3 2-2-16,-5 4-4 15,4 6-3-15,-2 2-4 16,0 2 0-16,12 3-2 16,-1 0-2-16,8 6-4 15,3-1-3-15,-2 4-18 16,5 0-11-16,1 5-35 15,7 2-26-15,5 3-65 16,3 4-46-16,0 12-227 16,1 9 279-16</inkml:trace>
  <inkml:trace contextRef="#ctx0" brushRef="#br0" timeOffset="37616.92">19696 7935 1004 0,'-10'-53'429'0,"10"45"-217"16,3-1-32-16,-2 4 5 15,-1 1-37-15,0 5-53 16,0-1-17-16,0 0-28 16,0 10-10-16,0 18-9 15,-1 31-2-15,2-20-13 0,1-1-3 16,1-11-6-16,3-3-3 15,-2-8 0-15,-2-3 0 16,0-5-3-16,1-3-12 16,-3-5-29-16,0-1-24 15,0 0-55-15,-1 0-19 16,-1-12-51-16,0-14-3 16,-3-34 20-16,3 27 27 15,-5-4 77-15,2 3 31 16,0 10 50-16,2 1 30 0,3 9 49 15,3 1 21-15,6 2 26 16,4 2-7-16,8 4-20 16,4 2-10-16,10 5-20 15,2 3-7-15,-2 3-14 16,-4 2-10-16,-10 2-15 16,-6 2-5-16,-7 6-8 15,-2-2-2-15,1 3-4 16,-5 3 0-16,-2 0 3 15,-5-2 1-15,-13 2 0 16,3-5-2-16,-5 0-1 16,-7 1-2-16,-3-7-2 15,-3-1-1-15,4-5-7 16,7-4-1-16,8-2-8 16,3-3-13-16,5 1-69 0,2-4-47 15,4 0-137-15,2 1-159 16,5 3 280-16</inkml:trace>
  <inkml:trace contextRef="#ctx0" brushRef="#br0" timeOffset="84995.43">11401 8969 610 0,'-3'-8'317'0,"-1"-3"-130"16,-4-7 1-16,-6 0 11 16,-2-5-59-16,-1 2-15 15,-3 6-26-15,-3 2-6 16,-6 10-19-16,-6 3-12 16,-7 15-24-16,0 7-9 15,3 17-13-15,1 5-6 0,8 7-10 16,9 8-3-16,17 0-6 15,6 1-1-15,16-1-2 16,7-4 2-16,12-4 2 16,8-5 1-16,11-13 2 15,1-6 1-15,1-16-27 16,2-10-20-16,-18-13-74 16,-5-6-54-16,-21-11-113 15,-16-5-88-15,-7 0 241 16</inkml:trace>
  <inkml:trace contextRef="#ctx0" brushRef="#br0" timeOffset="85289.93">11307 9242 496 0,'-32'2'322'16,"2"0"-38"-16,7 5-67 15,5-3-26-15,9-2-58 16,8 0-26-16,8-2-38 16,8-3-19-16,17 0-12 0,5-3 0 15,15-4-9-15,-3 5-2 16,-4 0-3-16,-2 3-2 15,-16 3-6-15,1 4-3 16,-4 7-3-16,-7 5 2 16,-4 5 10-16,-4 4 8 15,-7 11 4-15,2 5 1 16,-1 5-8-16,-1-2-8 0,2-6-7 16,-1-5-1-16,1-12-7 15,0-7-10-15,-2-14-116 16,0-5-84-16,6-15 122 15</inkml:trace>
  <inkml:trace contextRef="#ctx0" brushRef="#br0" timeOffset="86119.5">22220 8869 928 0,'4'-18'368'0,"-6"-4"-224"15,-5-4-6-15,-10 1 23 16,-6-2-38-16,-13 7-56 16,-6 1-12-16,-8 10-17 15,-2 9-4-15,0 16 0 16,2 12 0-16,-1 17-6 15,5 10-4-15,10 13-8 16,8 2-4-16,21 7-11 16,9-2-1-16,20-11-4 15,11-2-1-15,13-20 2 16,1-9 0-16,4-14 0 16,-1-11 2-16,-6-13-9 0,0-4-24 15,-13-11-84 1,-7-4-84-16,-15-5 121 0</inkml:trace>
  <inkml:trace contextRef="#ctx0" brushRef="#br0" timeOffset="86421.57">21916 9169 571 0,'-23'3'308'16,"7"0"-48"-16,7-2-39 16,11 0-31-16,4 0-22 0,10-1-43 15,3 3-15-15,0-3-34 16,9-3-16-16,11 3-20 15,3-4-6-15,8 0-7 16,-5-2 2-16,-8 1 0 16,-5 4-1-16,-13 4-1 15,-7 4-1-15,-6 6 11 16,-6 6 12-16,-3 9 9 16,-3 8-3-16,-1 0-17 15,3 1-12-15,1-2-15 16,3-2-2-16,0-1-3 15,3-5-2-15,1-6-4 16,-1-6-9-16,0-7-101 16,1-5-84-16,4-9 118 15</inkml:trace>
  <inkml:trace contextRef="#ctx0" brushRef="#br0" timeOffset="86831.85">22518 8654 1326 0,'-3'5'515'16,"3"2"-353"-16,0 11-62 16,0 7 16-16,0 13-37 15,-3 1-23-15,3 4-29 16,3-1-11-16,-1-9-9 15,2-3 0-15,2-8-5 16,0-4 1-16,-1-11-27 16,0 1-37-16,-3-9-112 15,-1-6-68-15,-1-8-141 16,-1-6-48-16,-4-9 275 16</inkml:trace>
  <inkml:trace contextRef="#ctx0" brushRef="#br0" timeOffset="87167.01">22520 8668 532 0,'4'-18'358'0,"5"8"30"16,4 6-83-16,5 7-81 0,-2 2-26 16,5 5-45-16,1 1-28 15,-2 1-51-15,-3-1-20 16,-7-2-32-16,-6 2-8 16,-8 0-6-16,-5 4-3 15,-7 1-6-15,0 5-4 16,-2-6-1-16,0-5 1 0,4-2 6 15,2-6 2-15,2 0 3 16,5 1-1-16,0-3-3 16,5 2-1-16,0-2 2 15,0 0 2-15,9 3 16 16,12 5 8-16,31 19 13 16,-28-12 6-16,-4-1-1 15,0 1-6-15,-7-2-13 16,-3 1-8-16,-7-3-13 15,1-3-25-15,-4-3-93 16,-1-2-59-16,-3 0-196 16,3-3 223-16</inkml:trace>
  <inkml:trace contextRef="#ctx0" brushRef="#br0" timeOffset="88459.02">7658 5078 589 0,'-13'-12'276'16,"6"5"-97"-16,4 4 4 16,1 1-3-16,2 5-32 15,-1-3-36-15,1 0-5 16,0 0-8-16,-2 12-9 15,0 17-26-15,-7 63-19 0,0-22-28 16,2 11-7-16,2 11-6 16,2 4-2-16,9 1-1 15,-1-9 0-15,8-11 0 16,1-9 2-16,-3-16 0 16,1 1 0-16,-4-13 1 15,0-9-2-15,-1-7 0 16,-3-12 2-16,-2-7 2 15,0-1 2-15,-4-3 5 16,1-1 0-16,0 0-2 16,0 0-1-16,0 0-7 15,-1 3-4-15,-2 3-5 16,3-6-45-16,1 0-198 16,0 0 176-16</inkml:trace>
  <inkml:trace contextRef="#ctx0" brushRef="#br0" timeOffset="89223.41">7668 4994 772 0,'-11'-7'380'15,"-1"4"-206"-15,2 0 23 16,1 3-26-16,1 1-74 16,2 0-21-16,4 2-37 15,3-2-11-15,-1-1-23 16,6 4-5-16,23 4-4 15,46 13-1-15,-13-19-1 16,12 4 0-16,10-2 0 16,4-2 1-16,2 3 5 15,-2-4 0-15,6 2 1 16,-4 7 1-16,-11-6 1 16,-11 7 1-16,-15-3 2 0,-8-6 1 15,-8 5 2-15,-2-4 21 16,-9 1 10-16,-3 3 5 15,-9-2 11-15,-5-1-13 16,-9-3 25-16,0-2 6 16,-5 1 0-16,4 0-5 15,-1 0-34-15,1 0-12 0,0 0-19 16,0 0-6-16,0 0-12 16,0 0-3-16,0 0 3 15,0 0 3-15,0 0 10 16,1 0 1-16,0 0 5 15,0 1 2-15,1 10-1 16,-1-3 0-16,-2 12-1 16,-6 33-3-16,2-24-1 15,0 6-1-15,3 11-2 16,-1 7 0-16,3 17 1 16,0 5-1-16,1 16 2 15,0 1 0-15,1-2 0 16,5-6 1-16,6-16-1 15,0-4 0-15,3-16 0 16,0-2 0-16,0-10 1 0,-2-5 0 16,-1-8-1-1,-1-4 0-15,-5-6-22 0,2-4-45 16,-6-6-123-16,-2-3-71 16,-5-2 149-16</inkml:trace>
  <inkml:trace contextRef="#ctx0" brushRef="#br0" timeOffset="89577.98">7933 6226 1173 0,'-12'0'476'0,"15"0"-324"16,2-3 6-16,2-3-49 15,6-3-31-15,10-4-36 16,1-1-11-16,19 4-17 16,1-1-6-16,7 9 0 15,7 2 1-15,5 11 3 16,0 6 3-16,4 1 2 15,-4-1-1-15,-6-4-4 16,2-5-2-16,-8-4-2 0,-3-4 0 16,-9-1 4-16,-8-1 1 15,-13-2 0-15,-10 0-37 16,-14-1-31-16,-5 1 34 16</inkml:trace>
  <inkml:trace contextRef="#ctx0" brushRef="#br0" timeOffset="90668.42">18397 4756 657 0,'2'-11'301'0,"-2"8"-111"16,0 3-31-16,-3 0-13 15,1 0-38-15,1 0-48 16,1 3-3-16,8 26 1 15,13 38-3-15,-12-11-9 16,-8 11-7-16,5 18-5 16,-1 8 0-16,0 12 0 15,1 6-2-15,-2-1-5 16,1-6-4-16,0-17 1 16,5-12 1-16,0-14-1 15,-5-4-1-15,4-12-5 16,-10-8-3-16,0-14-1 0,-5-11-4 15,6-6-50-15,3-6-53 16,3-12-152-16,6-10-164 16,4-24 257-16</inkml:trace>
  <inkml:trace contextRef="#ctx0" brushRef="#br0" timeOffset="91542.17">18397 4726 718 0,'-15'-8'395'15,"6"8"-21"-15,12 0-252 16,1-1 5-16,5-5-45 0,6-4-26 16,9 0-20-16,5-4-5 15,19 3-14-15,1 5-6 16,10 1-5-16,9 5-3 15,13 3-3-15,4 0 0 16,11-1-1 0,4-1 1-16,0 6 0 0,7-3 1 15,-6 7 1-15,-4-3 1 16,-19-3 1-16,-11 1 1 16,-15-2 3-16,-8 2 2 0,-16-4 6 15,-6-2 1-15,-11-1 3 16,-3-1 1-16,-4 0-1 15,-1 2-2-15,0-3-5 16,-3 3-1-16,0-1-3 16,0 0 0-16,0 0 3 15,0 1 0-15,0-1 1 16,0 1-1-16,-2 0-4 16,1 0 0-16,0 0-1 15,0 0 2-15,0 0 9 16,0 0 4-16,0 0 11 15,0 0 2-15,-3 1-3 16,0 1-4-16,1-1-11 16,-2 1-5-16,3-2-9 15,-1 1-2-15,1 7-4 0,-6 2-3 16,0 5 0 0,-5 35 2-16,12-17 1 0,0 6 2 15,-1 14-3-15,1 13 0 16,1 12 0-16,0 5 1 15,3 6 3-15,0 1 0 16,3-2 0-16,2 0 2 16,0-7-1-16,3-9 1 15,2-8-1-15,3-3 0 0,-4-7 1 16,2 3-1-16,-1-4 3 16,-2-6 0-16,-2-2-1 15,-3-8 1-15,-1-8-3 16,0-3 1-16,-1-13-1 15,0-3-15-15,-4-8-73 16,-1-3-63-16,-5-4-255 16,-2-3 256-16</inkml:trace>
  <inkml:trace contextRef="#ctx0" brushRef="#br0" timeOffset="92020.24">18696 6104 1099 0,'-27'1'416'0,"2"7"-280"15,4-5-32-15,7-3 11 16,4 2-29-16,9-6-54 16,2 1-7-16,8-7-1 15,5-1 9-15,5 1 14 16,5 0 2-16,9 8-2 16,5 0-4-16,22 7-11 15,1 2-4-15,12-1-10 16,7 0-6-16,5-7-6 15,14 1-1-15,5 1 0 16,0-2 0-16,-6 1 4 16,-9-1 13-16,-15 1 14 15,-8 5 4-15,-19 3 4 16,-7 0-12-16,-17-2-13 16,-8 1-2-16,-14-2-50 15,-5 0-57-15,-15-1-268 0,-12 7 235 16</inkml:trace>
  <inkml:trace contextRef="#ctx0" brushRef="#br0" timeOffset="156563.9">6915 5289 936 0,'5'-57'439'0,"-12"51"-157"15,8 2-29-15,4 1-35 16,-1 3-39-16,-3 3-59 16,-1-3-21-16,0 0-13 15,1 17-5-15,3 49-13 16,-3-22-9-16,2 9-22 0,-3-1-8 16,8-9-11-16,-5-2-4 15,2-11-2-15,5-6-1 16,-6-15-3-16,-4-4-1 15,-4-10-14-15,0 2-39 16,1-6-157-16,1-3 33 16</inkml:trace>
  <inkml:trace contextRef="#ctx0" brushRef="#br0" timeOffset="158120.25">10824 4827 470 0,'0'-1'315'0,"0"0"74"16,-1 0-138-16,0 0-32 16,1 0-30-16,0 0-65 0,0 0-22 15,0 0-25-15,0 0-14 16,10-7-18-16,6 0-3 16,35-4-11-16,-26 12-3 15,-6 5-6-15,4 0-2 16,-10 4-3-16,-1 3-3 15,-4 2-2-15,-2 5-2 16,-8 7 4-16,-6-1 1 16,-2 2 1-16,-5 0 1 0,3-5-2 15,-2-3 0-15,-1-4-1 16,0-3 9-16,0-5 16 16,1-1 8-16,0-4 13 15,10-1-7-15,2 0-21 16,6-1-11-16,-4 0-14 15,2 0-4-15,26 1 3 16,3-2 3 0,2 1 8-16,0-4 4 0,7-6 15 15,-11 7-2-15,-9-2-4 16,-4 3-5-16,-7 2-14 16,-3-1-22-16,-6 1-159 15,-4-3 259-15</inkml:trace>
  <inkml:trace contextRef="#ctx0" brushRef="#br0" timeOffset="161448.69">10164 7700 1039 0,'-46'26'460'15,"39"-29"-231"-15,3 1 9 16,2 1-58-16,2 0-33 16,0 1-63-16,0 0-20 0,0 0-26 15,0 0-11-15,9 1-4 16,7 3-2-16,25 15-4 15,-28-9-1-15,-3 1-3 16,-5 1-1-16,-5 3 0 16,-2 3-2-16,-8 6 0 15,-3-2 0-15,-5 0-1 16,2-3 1-16,0-7-1 16,-2-2-1-16,2-4 0 15,4-2-1-15,4-2-5 16,5-2-6-16,6 2-8 15,2-2-1-15,-5-1 1 16,9 1 4-16,16 1 8 16,30 6 1-16,-30 0 3 15,-2-5 5-15,-5 5 9 16,-5 1 4-16,-5 3 12 0,-5 7 7 16,-9-3 10-16,-2 4 0 15,-11-2-3-15,-1-1-9 16,-3-1-13-16,1-3-4 15,-1-6-6-15,4-1-3 16,0-4-7-16,4 0-5 16,7 0-40-16,2-1-48 0,7-1-137 15,5 0-64-15,17-4 168 16</inkml:trace>
  <inkml:trace contextRef="#ctx0" brushRef="#br0" timeOffset="163944.66">14024 4954 383 0,'-1'0'265'16,"-1"0"-5"-16,1 0-41 16,0 0-7-16,0 0-18 15,1 0-8-15,0-1-22 16,0 0-13-16,-1 1-17 15,0-1-8-15,0 1-26 16,0 0-13-16,0 0-35 16,-4 2-17-16,-19 11-22 15,-31 38-5-15,31-29-5 16,5 0-3-16,8-2-4 16,2-2-1-16,10-2-2 15,3 4 0-15,8-5 3 16,9 4 0-16,3-7 3 15,4-3 1-15,7-5 0 16,-5-5 3-16,4-1-2 0,-2-1 2 16,-12 3-2-1,-3 0-25-15,-9 0-126 0,-3 0-82 16,-3 1 131-16</inkml:trace>
  <inkml:trace contextRef="#ctx0" brushRef="#br0" timeOffset="164174.4">14095 5011 710 0,'-6'8'414'0,"7"0"3"16,0 6-112-16,-1 4-68 16,-1 4-49-16,-6 6-95 15,-1 2-27-15,1 3-30 16,1-1-11-16,3-2-14 15,3-6-4-15,0-7-5 16,0-1-34-16,0-7-136 16,-3 0-100-16,6 0 152 15</inkml:trace>
  <inkml:trace contextRef="#ctx0" brushRef="#br0" timeOffset="164951.62">13998 7389 1053 0,'-6'2'444'15,"6"-4"-186"-15,3 1-61 0,-4 1 22 16,0 0-51-16,0 0-95 16,0 0-24-1,0 0-32-15,0 0-5 0,-16 9-7 16,-33 34 0-16,30-28-5 15,14-4-1-15,11-1 0 16,2 4 1-16,7 3 2 16,2 0 3-16,0 4 2 15,4-2 5-15,-2 0 15 16,-4 0 8-16,-3-2 12 16,-1 0 1-16,-6-3 2 15,-2 1 0-15,-14 0-5 16,-7 1-4-16,0-1-14 15,-4-3-13-15,14-7-59 16,-2-5-43-16,-2-12-126 0,-2-7-99 16,-1-14 198-16</inkml:trace>
  <inkml:trace contextRef="#ctx0" brushRef="#br0" timeOffset="165110.99">13972 7362 881 0,'15'-2'503'0,"6"-1"-91"16,0-2-159-16,9 1-5 0,-7 3-89 16,0-5-36-1,-1 3-53-15,-3 0-17 0,-3 0-30 16,-4 7-9-16,-4-1-87 16,-1-5-68-16,-4 0-280 15,2-7 261-15</inkml:trace>
  <inkml:trace contextRef="#ctx0" brushRef="#br0" timeOffset="168385.93">18031 4932 523 0,'-1'-1'297'16,"0"0"-31"-16,0 0-35 15,0 0-47-15,0 0-23 0,-1 0-37 16,1 0-14-16,0 0-20 16,0 1-7-16,0 0-8 15,0 1-3-15,-10 27-7 16,-5 34-4-16,11-24-10 15,4 0-1-15,-5-4-1 16,0-1 2-16,5-7 3 16,-5 1 0-16,4-7-7 15,1-2-6-15,-5-6-12 16,2-3-6-16,5-6-8 16,-4-1-3-16,4-2-6 15,-1 0-4-15,0-1-6 16,0 0-34-16,0 0-115 15,0 0-91-15,0 0 139 16</inkml:trace>
  <inkml:trace contextRef="#ctx0" brushRef="#br0" timeOffset="174664.2">21918 4535 475 0,'-6'-3'293'0,"5"2"-50"16,0 0-42-16,0-1-19 16,0 1-31-16,0 0-10 15,0 0-22-15,0 0-13 16,0 0-31-16,0 0-15 16,-1 0-27-16,1 0-10 15,1 0-10-15,0 0-1 16,4-1-2-16,14 0-2 15,32 4-1-15,-26 5-1 16,-6 3 1-16,2 0-1 0,-8 2 1 16,-2 0-1-16,-4-1 6 15,-3 3 8-15,-8 1 14 16,-6 3 4-16,-8 5 2 16,-4-2-7-16,-4-1-2 15,8 0 1-15,4-5 7 16,3-3 5-16,8-4 4 15,-4-2 2-15,-2-6-8 16,6 0-8-16,4 1-19 16,3-1-8-16,-3 0-5 15,0-1 0-15,22-3 4 16,33-3 2-16,-28 2 13 16,8 1 6-16,-6-2 11 15,-1 4 1-15,-6 2-10 16,-5-3-6-16,-9 3-11 15,-2 0-3-15,-5 1-24 0,0 2-44 16,-1-3-123-16,-1 0-87 16,0 0 157-16</inkml:trace>
  <inkml:trace contextRef="#ctx0" brushRef="#br0" timeOffset="185810.97">20208 8591 639 0,'-1'0'383'16,"-1"0"-60"-16,1 0-100 15,0 0 0-15,0-2-61 16,0 2-24-16,0 0-31 16,0 0-13-16,0 0-23 0,0 0-10 15,0-1-19-15,0 1-9 16,1 0-14-16,0 0-7 15,0 0-4-15,0 0-3 16,0 0 1-16,14 3-1 16,1 0 0-16,30 11 0 15,-28-6-1-15,0 2 0 16,-5 0 1-16,-1 3 0 16,-1 2 0-16,-3 1 2 0,0 5 1 15,-4 0 2-15,-8 1 2 16,-4 2 1-16,-6-6 2 15,-6-1 1-15,3-5 5 16,-2-5 1-16,-1-3 8 16,0-1 3-16,3 2 4 15,4-2 1-15,5-3-9 16,5 1-9-16,6-1-15 16,7 0-6-16,12 3-5 15,4-2 2-15,10 2 4 16,6 1 0-16,-6 5 1 15,-4-2 2-15,-13 3 2 16,-5-2 3-16,-6 0 6 16,-3 1 8-16,-5 2 15 0,-7 1 3 15,-3 0 3 1,-6 0-7-16,-7-4-14 0,1 2-5 16,-8-6-6-16,8 0 0 15,3-4-3-15,2-4 0 16,5 1-4-16,-2-1 0 15,4 1-3-15,2 3-2 16,1-1-11-16,3 1-33 16,4 0-91-16,1 0-69 15,0-1-163-15,0 0 222 0</inkml:trace>
  <inkml:trace contextRef="#ctx0" brushRef="#br0" timeOffset="188137.82">25364 4935 467 0,'5'-6'308'16,"-3"3"-45"-16,-2 1-21 16,4 2-15-16,-6 0-32 15,2 0-5-15,-1 0-33 16,0 0-20-16,0 0-35 16,-22 3-20-16,-33 40-26 15,31-22-7-15,0-2-18 16,7-1-7-16,6 3-7 15,1-7-4-15,8 1-3 16,3-2 0-16,10-3-1 16,3 2-2-16,10-1-1 15,6 4 1-15,8-1-2 16,0-7 0-16,-4-3 0 0,-5-4-1 16,-8 0 1-16,2 2-1 15,-4-1-13-15,-6 0-40 16,-9-2-118-16,-4-1-97 15,-5 6 153-15</inkml:trace>
  <inkml:trace contextRef="#ctx0" brushRef="#br0" timeOffset="188404.65">25408 5064 1012 0,'6'5'463'0,"-5"-2"-203"15,0 5-7-15,4 1-38 16,-4 1-28-16,4 7-50 16,-3-2-28-16,-6 10-51 15,-3 1-15-15,-3 1-17 16,4 0-6-16,2-5-9 16,4-3-2-16,0-3-6 15,-7-3 0-15,8-5-6 16,-6-4-21-16,3-2-74 15,8 0-50-15,-6-2-131 16,0-1-106-16,0 0 248 0</inkml:trace>
  <inkml:trace contextRef="#ctx0" brushRef="#br0" timeOffset="192630.33">25415 7440 449 0,'33'-32'262'0,"-28"24"-27"16,0 6 3-16,-5 0-34 15,0-1-17-15,0 3-27 16,0 0-12-16,0 0-15 15,0 0-4-15,0 0-15 16,0 0-13-16,-1 0-28 16,0 0-14-16,-1 1-19 15,-6 14-5-15,-27 26-11 0,28-32-4 16,4 5-8-16,-2-5-3 16,1 4-4-16,4 3 0 15,2-1 0-15,6 3 0 16,2 2 0-16,-3-3 1 15,2 1 2-15,3-1 4 16,-3-3 11-16,2 1 6 16,-8-7 15-16,-2 0-2 15,-2 0 8-15,-9-3-2 16,1 1-11-16,3-2-1 0,-7-3-39 16,-1-1-41-16,8-3-107 15,-10-4-65-15,7-5-198 16,-1-2 254-16</inkml:trace>
  <inkml:trace contextRef="#ctx0" brushRef="#br0" timeOffset="192872.58">25462 7410 785 0,'3'-3'470'16,"8"2"-68"-16,-2-4-167 15,-1 4-3-15,5 0-85 16,-1 1-23-16,3 1-40 16,1 3-17-16,1 0-23 15,0-1-10-15,-3 0-13 0,0-3-6 16,-1-2-8-16,-2 4-2 16,0-2-4-16,-1-2-18 15,-3 4-92-15,-4-2-69 16,-3-2 103-16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6:40:14.0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30144 4048 701 0,'0'-1'325'0,"0"0"-131"16,0 0 5-16,0-1-36 16,0 1-10-16,0 0-40 15,0 0-25-15,0 0-44 16,0 0-16-16,16-5-21 15,33 1-4-15,-26 20-4 16,1 6 0-16,-1 2-1 16,0 3 1-16,-5 0 1 15,1 0 0-15,-11 3 0 16,-5 2 2-16,-10 9 0 16,-8 3-1-16,-11 15 0 15,-7 11-1-15,-7 16-1 16,1 7-3-16,7 3 1 15,7-4 0-15,12-11 2 16,4-7 1-16,6-13 0 16,3-4 0-16,6-13 0 0,4-9 0 15,7-11 0-15,2-4-2 16,5-5 2-16,3-5 0 16,1-1 2-16,0-6 1 15,-7 0 0-15,0 0 1 16,-5 3 0-16,-9 0 0 15,-1 10 0-15,-8 4-1 16,-6 12-1-16,-1 8-2 16,-4 18 0-16,3 8-3 15,2 8 0-15,8 8-1 0,6 8 6 16,2 7 4-16,5 14 12 16,-2 5 6-16,2 6 23 15,-1 0 11-15,-11-7 17 16,-1-8 8-16,-9-15 2 15,-3-10 1-15,-6-12-6 16,-8-5-3-16,-6-13-15 16,-5-2-8-16,2-13-18 15,-3-5-11-15,-2-14-78 16,1-4-69-16,3-18-159 16,11-17 164-16</inkml:trace>
  <inkml:trace contextRef="#ctx0" brushRef="#br0" timeOffset="772.9">30826 5195 880 0,'-8'-10'368'15,"1"10"-207"-15,2 1-5 16,-1 3 14-16,-2 3-33 15,-6 8-44-15,-5 3-19 16,-1 14-42-16,0 3-14 16,6 7-15-16,6 1 0 15,11-4-4-15,10-3 0 0,16-5-2 16,6-6-1-16,4-10 1 16,0-7 2-1,-2-16 1-15,-4-8 4 0,-2-13 3 16,-1-4 3-16,-13-7 9 15,-3 2 5-15,-18-4 7 16,-11 4 3-16,-9 6 1 16,-3 4 3-16,-2 13-5 15,3 4-6-15,1 10-17 16,-3 3-11-16,0 9-16 16,5 5-3-16,4 2-94 15,6 1-85-15,21 1 126 16</inkml:trace>
  <inkml:trace contextRef="#ctx0" brushRef="#br0" timeOffset="1033.81">31382 5125 796 0,'-25'-13'351'16,"1"14"-130"-16,0 6-131 0,-9 10 2 15,0 10-20-15,-1 10-30 16,5 4-8-16,11 8-16 16,5-4-7-16,11 0-8 15,3 0-2-15,9-1-4 16,5 1-3-16,9-5-69 15,7-1-87-15,11-6 105 16</inkml:trace>
  <inkml:trace contextRef="#ctx0" brushRef="#br0" timeOffset="1631.57">31522 5350 1125 0,'-1'7'437'0,"-1"4"-344"16,-1 9 1-16,-1 4-1 15,-5 7-37-15,2 0-10 16,-2-3-18-16,2-2-8 16,6-6-10-16,-5-5-3 15,6-6-5-15,2-1-2 16,-1-13-2-16,8-1-1 0,3-9 2 15,3-4 1-15,5-3 0 16,-1-3 2-16,1 3 1 16,-1 2-1-16,-2 6-1 15,0 4 6-15,0 8 9 16,-3 4 7-16,-2 9 10 16,-1 5-1-16,-4 6-2 15,-2 1-3-15,-3 1 0 16,-2-6-4-16,0-2-3 15,-1-3-3-15,0-6-6 16,1-1-3-16,0-3-29 16,1-7-14-16,-1 3-13 15,0 0-2-15,1-4 23 16,19-10 11-16,30-32 10 16,-21 30 4-16,-7 0 2 15,0 3 1-15,-5 12 3 16,-10 0 4-16,1 5 23 0,-3 4 10 15,-2 3 14-15,-1 3 4 16,-2 3-12-16,1-1-8 16,-1 1-15-16,0-1-8 15,-6-1-14-15,5 1-4 16,1-4-84-16,0 4-60 16,4-7-189-16,-2-2 197 15</inkml:trace>
  <inkml:trace contextRef="#ctx0" brushRef="#br0" timeOffset="1867.63">31998 5499 1020 0,'-1'0'437'15,"-1"0"-304"-15,1 0-3 16,1 0-21-16,0 0-75 16,16 6-14-16,32 17-14 15,-27-14-1-15,3-1-5 0,-2-2 0 16,-4-3-65-16,0-4-63 16,-5 1-211-16,0-2 207 15</inkml:trace>
  <inkml:trace contextRef="#ctx0" brushRef="#br0" timeOffset="2076.26">32117 5389 894 0,'0'4'456'0,"2"6"-185"0,-2 5-51 15,-1 5-37-15,-4 9-78 16,-4 4-28-16,-4 1-40 15,-3 0-14-15,4-6-22 16,5-3-18-16,7-7-60 16,3-4-51-16,9-11-144 15,3-4 168-15</inkml:trace>
  <inkml:trace contextRef="#ctx0" brushRef="#br0" timeOffset="2512.64">32361 5468 1160 0,'11'22'498'0,"-9"-3"-318"16,-4 2-50-16,1-2-26 16,-11 2-69-16,1-3-16 15,6-2-9-15,-6-1-2 16,2-2-2-16,6-1 0 15,1-5-3-15,4-4-3 16,3-3-3-16,1-8-2 0,4-4-1 16,-1-5 1-16,4-9 3 15,3 1 1-15,-3 1 1 16,8 4 1-16,-2 6 1 16,0 8 0-16,-7 4 12 15,-2 6 3-15,0 4 9 16,-4 2 2-16,3 4-4 15,0 4 1-15,-3 2 3 16,2 1 2-16,-4 0 2 16,1-6 0-16,-5 0-8 15,0-4-5-15,-4-4-7 16,-2-3-18-16,3-4-60 16,-2-1-44-16,4-4-148 15,1 4-105-15,0-1 230 16</inkml:trace>
  <inkml:trace contextRef="#ctx0" brushRef="#br0" timeOffset="2836.6">32730 5169 1056 0,'25'-7'401'0,"2"12"-260"16,2 5-86-16,0 5 3 16,-7 4-8-16,-5 8-20 15,-5 3-6-15,-3 7-6 16,2 3-3-16,-12 6 0 16,2 2 7-16,-10-1 11 15,0-1 4-15,6-2 0 16,-7-3-5-16,-2-6-11 15,1-3-5-15,-11-9-8 16,-2-3-12-16,1-5-49 16,-3-3-39-16,7-7-156 15,2-4-169-15,5 4 267 16</inkml:trace>
  <inkml:trace contextRef="#ctx0" brushRef="#br0" timeOffset="8787.33">21158 9287 855 0,'-9'-7'376'16,"-1"-3"-137"-16,1 3-64 0,-5-3-17 16,-2-1-27-16,-5 5-64 15,-1 1-18-15,-1 10-23 16,-1 8-9-16,5 11-14 15,-2 7-3-15,5 13-2 16,5 3 1-16,3 7-1 16,9 1 1-16,13-5-1 15,2-8-1-15,10-13 1 16,2-6 2-16,7-12 0 16,6-4 3-16,6-12 2 15,0-8 0-15,-2-13 2 16,0-6 3-16,-11-6 5 15,-9-2 3-15,-14 2 9 16,-15 2 3-16,-19 5 1 16,-5 3-2-16,-16 6-10 15,1 2-6-15,0 7-10 0,-1 3-3 16,4 9-7-16,4 4-4 16,12 6-10-16,7 3-10 15,11 4-113-15,5-1-103 16,18 1 152-16</inkml:trace>
  <inkml:trace contextRef="#ctx0" brushRef="#br0" timeOffset="9053.82">21629 9216 907 0,'-12'-8'423'0,"2"-1"-94"16,-2 4-126-16,-3 5-21 15,-3 5-27-15,-7 13-76 16,2 8-23-16,-4 10-26 16,6 9-10-16,8 2-12 15,5 1-3-15,13 4-5 16,-1-3-2-16,15 1-1 15,0 0-2-15,9-11-24 16,5-3-41-16,0-15-168 0,2-10 155 16</inkml:trace>
  <inkml:trace contextRef="#ctx0" brushRef="#br0" timeOffset="9636.79">21870 9394 1221 0,'1'-3'495'16,"-2"11"-298"-16,4 4-52 0,-1 8-22 15,-1 6-39-15,-2 0-49 16,-3 0-12-16,4-3-12 16,-3-3-3-16,6-7-5 15,2-2 0-15,-3-8 1 16,6-3 1-16,-7-4 3 15,-1-5 1-15,1-5-2 16,6-3-3-16,-1-7-2 16,1-1-2-16,5 1-1 15,-4 2 1-15,6 7-2 16,0 5 0-16,-5 4 1 16,2 4 3-16,-8 9 10 15,3 4 5-15,-2 9 14 16,-4 4 4-16,0 1 2 15,1-1-2-15,-2-2-11 16,1-5-7-16,3-2-10 0,1-7-5 16,4-4-3-16,2-6-2 15,-1-4-15-15,3-5-8 16,3-7-10-16,2-1 0 16,5-5 14-16,-1 0 10 15,-2 2 10-15,0 5 1 16,-4 6 1-16,0 6 0 15,-1 7 16-15,-1 2 8 0,-2 10 16 16,-3 3 5-16,-2 6-5 16,-1 1-6-16,-1-1-12 15,-2-1-6-15,0-2-9 16,-2-4-2-16,-1-5-84 16,0-4-63-16,3-5-246 15,4-2 235-15</inkml:trace>
  <inkml:trace contextRef="#ctx0" brushRef="#br0" timeOffset="9821.95">22299 9543 980 0,'56'-8'450'0,"-39"4"-159"0,2 0-78 15,3-2-21-15,-2 4-52 16,7 0-79-16,-4 1-22 15,2 2-25-15,1-1-7 16,-4 0-52-16,3-2-48 16,-6-7-145-16,-4 0-113 15,-3 0 217-15</inkml:trace>
  <inkml:trace contextRef="#ctx0" brushRef="#br0" timeOffset="10013.94">22436 9392 802 0,'-12'0'431'0,"14"15"-25"16,-2 4-174-16,7 4-52 15,-1 4-38-15,1 5-69 16,-7 1-22-16,1 1-20 16,3-1-11-16,-1-8-14 15,11-5-35-15,0-11-106 16,-2-6-83-16,9-14 122 15</inkml:trace>
  <inkml:trace contextRef="#ctx0" brushRef="#br0" timeOffset="10409.54">22665 9439 1071 0,'2'7'523'0,"3"5"-213"16,-4 6-103-16,-1 2-18 15,-3 5-82-15,0 0-34 16,-2-1-38-16,3-1-13 16,2-8-18-16,0-4-3 0,5-9-2 15,0-3 1-15,3-9-1 16,2-5-1-16,2-10-3 16,4-2-2-16,4 0 0 15,0 2 0-15,3 6 5 16,0 7 1-16,-2 6 2 15,-2 5 1-15,-4 8 13 16,1 3 7-16,-3 4 15 16,0 2 9-16,-5 3 4 15,-3 1-1-15,-4 0-12 16,-4 1-8-16,2-2-15 16,0 0-8-16,-7-5-47 15,9 2-39-15,-3-6-109 16,1-3-73-16,2-8-398 0,3-10 433 15</inkml:trace>
  <inkml:trace contextRef="#ctx0" brushRef="#br0" timeOffset="10638.82">23139 9230 1102 0,'14'12'463'15,"11"3"-216"-15,0 5-103 0,3 5 6 16,-2 4-23-16,-1 4-40 16,0 2-11-16,-3 1-24 15,-4-1-14-15,-13-7-18 16,-5 0-4-16,-3-2-7 16,-8-2-15-16,-7-1-66 15,0-2-57-15,-11-7-240 16,1 1 237-16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6:31:20.3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9074 8396 446 0,'-2'-1'276'0,"2"-1"0"16,0 1-14-16,0 0-31 0,-1 0-16 15,0 0-37-15,0 0-23 16,0 1-48-16,-2 0-22 15,-15 4-31-15,-28 14-9 16,21-7-11-16,-1 3-2 16,-9 4-1-16,-7 1 0 15,-2 0-1-15,-5-2-2 16,5 0-8-16,4-2-5 16,5-1-6-16,7 1-4 15,5-4-6-15,6-3-7 0,10-3-37 16,2-4-42-16,12-1-112 15,7 0-94-15,8-8 179 16</inkml:trace>
  <inkml:trace contextRef="#ctx0" brushRef="#br0" timeOffset="338.44">8745 8359 890 0,'-5'-7'417'0,"-4"6"-101"16,-1 1-99-16,0 1-32 16,-1 4-35-16,-4 5-85 15,-3 0-27-15,0 5-19 16,-2 7 3-16,-2 6 3 0,-1 3-1 16,-1 3-4-16,5 1-3 15,0-3-5-15,8-3-1 16,9-4-1-16,-7-6-1 15,15-1-2-15,-1-3 0 16,7-2 1-16,10-1 0 16,0-1 5-16,4-3 0 15,-1 0 1-15,1-2-1 0,-4-2-4 16,-3 1 0-16,-3-6-109 16,-2-1-103-16,3-8 127 15</inkml:trace>
  <inkml:trace contextRef="#ctx0" brushRef="#br0" timeOffset="847.63">9692 8247 850 0,'-1'0'392'0,"-1"-1"-118"16,2 1-53-16,0 0-20 16,0 0-34-16,0 0-63 15,0 2-21-15,3 23-14 16,7 33-5-16,-7-17-15 15,1 3-12-15,0 6-17 16,0-2-6-16,3-10-6 16,-1-5-2-16,2-10-1 15,-5-8-2-15,0-6-40 16,0-5-29-16,-4-8-74 16,-2-4-38-16,-5-7-36 15,-3-3-13-15,-1-5-51 16,-1-5-45-16,0-8 210 0</inkml:trace>
  <inkml:trace contextRef="#ctx0" brushRef="#br0" timeOffset="1142.6">9651 8363 315 0,'-3'-25'277'0,"6"9"89"0,2 6-43 15,4 6-58-15,2-1-29 16,5 3-49-16,5 4-26 16,6 2-49-16,5 4-21 15,9 0-36-15,0-1-15 0,1 4-17 16,-4 0-7-16,-13 1-6 15,-7 4-2-15,-13 0 2 16,-3 3 2-16,-3 8 7 16,-2 1 2-16,-7 4 1 15,-2-4-1-15,-8-5-2 16,-5-3-4-16,-6-7-2 16,0-2-3-16,0-4-7 15,7-2-7-15,9-2-54 16,2 0-30-16,6-1-70 15,4-2-55-15,5 0-164 16,-2-1 240-16</inkml:trace>
  <inkml:trace contextRef="#ctx0" brushRef="#br0" timeOffset="1387.59">10030 8282 1461 0,'-4'1'556'16,"3"-6"-394"-16,3 3-10 15,-2 1-21-15,0 0-41 16,24-3-62-16,31-4-12 16,-21 6-5-16,1-1-3 0,-3 3-1 15,-4 0 0-15,-8-4-1 16,-7 3-4-16,-6 1-72 15,-7-2-49-15,-6 2-151 16,-4 0-144-16,-5 0 268 16</inkml:trace>
  <inkml:trace contextRef="#ctx0" brushRef="#br0" timeOffset="1595.08">10079 8324 736 0,'-3'14'393'16,"3"-1"-109"-16,6 2-41 15,1-3 7-15,3 7-59 16,1 3-35-16,-1 5-55 16,0 4-22-16,-2 1-32 15,1 1-14-15,-3-9-21 0,3-2-5 16,-4-7-27-16,-2-4-36 16,-2-5-86-16,-1 0-55 15,-1-4-140-15,-2-2-189 16,2-1 348-16</inkml:trace>
  <inkml:trace contextRef="#ctx0" brushRef="#br0" timeOffset="1746.89">10118 8500 767 0,'2'-8'378'0,"6"1"-118"16,6-1 9-16,5 1-37 16,3 1-35-16,5-4-62 15,2 3-30-15,-3 2-45 16,-3-3-20-16,-7 7-86 15,-2-2-93-15,-4 6 89 16</inkml:trace>
  <inkml:trace contextRef="#ctx0" brushRef="#br0" timeOffset="2160.35">10685 8285 1384 0,'-7'0'500'15,"-7"-1"-419"-15,-2-1 2 16,-7 4-11-16,-2 3-29 16,0 5-28-16,-1 6-4 15,3-1-1-15,3 1 0 16,7 4-2-16,4 0-1 15,3-2 2-15,7 1-1 0,8 2-1 16,-1-1 3-16,12 5 6 16,0 1 6-16,6-4 21 15,9 1 10-15,-5-7 14 16,-1 1 0-16,-9-5 1 16,-6-3-5-16,-10 0-8 15,-4-1 9-15,-9 0-8 16,-5-1-2-16,-9 1-17 15,-2-3-13-15,0-3-35 16,3-2-29-16,2-7-84 16,3-3-65-16,10-2-520 15,9-3 483-15</inkml:trace>
  <inkml:trace contextRef="#ctx0" brushRef="#br0" timeOffset="2927.46">11536 8419 413 0,'-1'-8'273'0,"-1"-1"-29"15,-1 5-27-15,6-1 13 16,-3 4-33-16,-1 1-17 16,-1 0-29-16,1 0-13 15,0 0-38-15,0 0-18 0,-10 18-32 16,-5 37-13-16,20-29-21 16,-2 0-5-16,12-3-8 15,-5-6-3-15,7-6 0 16,7-3-1-16,-4-7-2 15,2-5-7-15,0-9-41 16,-1-5-23-16,-1-8-12 16,-1 2 5-16,-5-3 45 15,-2 3 23-15,-5 6 19 16,-3 5 14-16,-4 12 32 16,-1 1 14-16,-4 9 21 15,3 4-2-15,3 3-14 16,-1 4-4-16,4 2-8 15,2-4-4-15,3 0-11 16,2-4-9-16,0-7-18 0,0-2-8 16,2-5-80-16,1-2-65 15,5-4-154-15,1 2 167 16</inkml:trace>
  <inkml:trace contextRef="#ctx0" brushRef="#br0" timeOffset="3271.28">11962 8381 2584 0,'-4'4'33'0,"-5"-4"-9"16,-5 4 32-16,4 3-39 15,1-1-8-15,7 8-9 16,5 1-6-16,0 1-3 15,8-1 2-15,-2-1 3 16,-1-4 1-16,7 1 3 16,-4 1 5-16,4 3 7 15,0-2 3-15,-7-2 4 16,-1-2-1-16,-7-3 3 16,-3 0 3-16,-7-3 1 15,-2 1 0-15,-6-2-7 16,2 1-8-16,1-3-31 0,-1 0-30 15,9-5-96-15,-5-2-67 16,17-9-144-16,7-3-188 16,13-4 357-16</inkml:trace>
  <inkml:trace contextRef="#ctx0" brushRef="#br0" timeOffset="3447.85">12186 8380 820 0,'4'11'479'0,"1"3"-56"15,-4 6-175-15,-2-1-10 0,-2 4-109 16,-3 1-56-16,3-8-57 16,0-1-8-16,1-10-32 15,2-5-26-15,-2-5-76 16,2 3-61-16,-1 1-168 16,0-13-139-16,-1-5 310 15</inkml:trace>
  <inkml:trace contextRef="#ctx0" brushRef="#br0" timeOffset="4058.14">12136 8314 1017 0,'3'3'460'0,"6"-1"-200"15,2-1-6-15,3 7-54 16,0-7-42-16,4 4-61 16,1 1-15-16,-2 0-24 0,2 5-12 15,-7 0-25-15,-2 5-9 16,-4 2-4-16,-3 3-1 15,-1 2 0-15,-2-1 1 16,0 0-1-16,-2-5-1 16,2-2-3-16,2-7-3 15,1-4-4-15,5-4-5 16,2-7-10-16,2-4-4 0,8-3 3 16,-6-4 4-16,-2 6 10 15,3 5 6-15,-11 1 4 16,4 6-1-16,-4 3 6 15,-1 4 1-15,0 5 7 16,1 1 3-16,0-1-2 16,2-2-2-16,6-7-7 15,0 0-2-15,5-7-2 16,-1-2 1-16,-7-4 2 16,-3-2 2-16,-5 2 0 15,2-2 1-15,1 4 1 16,-1 4 0-16,-4-4-1 15,-3 6 1-15,-2 2-6 16,0 1-3-16,3 11-3 16,2 3-1-16,0 12 1 0,6 4 3 15,-1 10 4-15,5 3 0 16,4 3-1-16,1 1 0 16,0-3 2-16,2-7 5 15,-11-3 12-15,-5-3 6 16,-9-6 9-16,-5 3 0 15,-5-8-6-15,0-8-6 16,0-8-13-16,-1-7-22 0,-3-16-96 16,0-3-75-16,4-14-373 15,3-13 356-15</inkml:trace>
  <inkml:trace contextRef="#ctx0" brushRef="#br0" timeOffset="4780.99">13447 8363 873 0,'-5'-8'425'15,"5"3"-203"-15,0 2-14 16,1 6 2-16,-1-3-58 16,0 0-22-16,0 11-30 0,-2 16-11 15,-8 36-37-15,8-23-14 16,2-3-23-16,2-2-9 15,6-11-8-15,0-5-28 16,-5-10-71-16,6-5-40 16,-9-9-222-16,-1-2 234 15</inkml:trace>
  <inkml:trace contextRef="#ctx0" brushRef="#br0" timeOffset="4964.22">13314 8465 1000 0,'-1'-4'442'0,"1"4"-199"16,8 0-31-16,6-1-27 16,10 1-37-16,2 1-52 15,3 2-19-15,-1 0-30 16,-5-3-12-16,5-1-29 16,-2-4-41-16,5-3-131 15,-5-2-81-15,-3 3 137 16</inkml:trace>
  <inkml:trace contextRef="#ctx0" brushRef="#br0" timeOffset="5496.74">13626 8312 797 0,'-1'0'401'0,"2"0"-84"0,2 0-66 16,-3 0-19-16,0 0-42 15,0 0-62-15,5 21-14 16,0 37-25-16,-10-24-14 15,-3 1-31-15,2-1-14 0,3-3-17 16,2-4-5-16,1-10-3 16,1-5-3-16,0-8-20 15,2-4-14-15,1-3-29 16,-4 2-12-16,0 0 5 16,3-9 10-16,4-7 29 15,13-24 13-15,-15 33 12 16,-2 4 2-16,5 7 2 15,-1 3 4-15,4 5 12 16,2 1 6-16,3 2 13 16,3-3-1-16,5-5-7 15,6-5-4-15,7-7-12 16,-5-6-2-16,-4-6-1 16,-5-2 1-16,-10 1 1 15,-3-1 3-15,-8 2 2 16,-4 2 1-16,-1 3 1 15,-3 1-1-15,1 4 19 0,-3 6 4 16,-7 5 12-16,0 9 4 16,0 11-11-16,3 4-6 15,5 2-13-15,7 0-7 16,0-7-14-16,8-3-4 16,9-9-9-16,-1-1-10 15,17-7-104-15,3-3-82 16,14-2 125-16</inkml:trace>
  <inkml:trace contextRef="#ctx0" brushRef="#br0" timeOffset="6180.63">14750 8352 1159 0,'-2'-3'546'15,"-2"1"-263"-15,-5 8-85 16,-2 3-9-16,-2 11-99 16,-1 6-35-16,5 5-35 15,3 3-9-15,7-6-11 16,8-4-4-16,5-12-1 0,7-2 0 16,3-10 2-16,0-2 0 15,0-11-9-15,-3-4-7 16,-8-3-10-16,-7-2-1 15,-10 4 10-15,-9-2 8 16,-8 7 12-16,-3 2 3 16,-2 1 3-16,0 6 6 15,5 2 14-15,2 2 8 16,7 5 7-16,4-4-5 0,8 1-16 16,1-2-9-1,10-1-11-15,6 3 0 0,10-2-1 16,8 0 0-16,11 0-1 15,2 0 1-15,-4 4 1 16,-23-2 0 0,1 1 1-16,6 8 2 0,-6 3 0 15,-7 3 4-15,-11 2 8 16,-4-1 8-16,0-3 14 16,-7-2 9-16,2-5 19 15,3-1 4-15,2-7-1 16,0-3-7-16,0 2-26 15,-2 0-12-15,1-7-18 16,-1-13-7-16,0-32-12 16,10 28-7-16,8 3-53 15,4 3-38-15,6 5-97 0,-1 3-74 16,0 9 179-16</inkml:trace>
  <inkml:trace contextRef="#ctx0" brushRef="#br0" timeOffset="6872.06">15334 8469 1110 0,'13'-9'448'16,"-14"3"-167"-16,-2-4-113 0,-2-6-12 16,-3 0-21-16,-1 1-105 15,0 2-13-15,-2 5 1 16,-3 1-1-16,0 13 0 15,-4 5-2-15,2 11-2 16,0 6 3-16,5 5 2 16,4 1 0-16,7-3 4 15,3-4 1-15,8-10 1 16,5-4 2-16,4-10-4 16,1-3-4-16,3-12-4 15,3-4-4-15,-4-14-6 16,1-5-5-16,-6-6-8 15,-4 0-1-15,1-2 2 16,-1 2 5-16,-3 2 6 0,-3 3 3 16,-5 15 3-16,-3 5 2 15,-2 15 3-15,-4 5 2 16,-8 15 4-16,2 8 5 16,-3 11 8-16,4 3 2 15,11-2 3-15,0 1 0 16,7-6-1-16,8-2-3 15,-5-4-9-15,5-4-5 0,3-7-12 16,1-2-2-16,12-8-4 16,4-3-1-16,3-7-1 15,-1-3-1-15,-5-11-1 16,-3-5-1-16,-10-6-2 16,-5-2 3-16,-9 6 3 15,-6 2 4-15,-9 10 3 16,-2 6 0-16,-5 3-2 15,1 3-1-15,-1 8 1 16,-1 4 2-16,4 9 4 16,0 3 0-16,7 0-1 15,2-3-3-15,7-1-3 16,3-4-1-16,3-4-3 16,2-3-1-16,3-7-15 15,2-1-48-15,6-5-138 0,1-5-105 16,7-4 175-16</inkml:trace>
  <inkml:trace contextRef="#ctx0" brushRef="#br0" timeOffset="7105.85">15882 8508 1095 0,'11'9'482'16,"-9"6"-152"-16,-4 2-79 0,4-4-5 15,-1-1-39-15,1-3-115 16,-1-5-32-16,-3-4-28 15,2-3-10-15,0 2-5 16,0 0 0-16,0-10-4 16,1-9-3-16,1-27-2 15,-7 27 0-15,3 2-4 16,-1 1-4-16,3 1-33 16,3 2-35-16,3 7-97 15,1-3-59-15,6 9-122 16,4 3-90-16,6 0 284 15</inkml:trace>
  <inkml:trace contextRef="#ctx0" brushRef="#br0" timeOffset="7343.18">16121 8431 721 0,'5'7'392'0,"-2"4"-52"0,0 2-27 15,-3-2-21-15,0 4-50 16,0 0-83-16,-2-1-35 15,2-3-61-15,1-2-25 16,2-7-76-16,0-2-39 16,0-2-88-16,-3 1-61 15,0 0-110-15,2-5-65 0,5-11-102 16,8-30 292-16</inkml:trace>
  <inkml:trace contextRef="#ctx0" brushRef="#br0" timeOffset="7797.9">16178 8385 540 0,'5'-7'355'0,"0"9"8"15,4-1-54-15,2 9-70 16,1 2-30-16,4 5-38 16,2 0-16-16,1 1-42 15,1 0-22-15,-2-1-44 16,-2-3-15-16,-3-3-17 16,-5-6-6-16,-1-1-11 15,-2-4-13-15,-3 0-24 16,5-2-9-16,2-3-4 15,-3 0 6-15,4-2 24 16,-6 1 9-16,-2-1 11 0,-1 4 5 16,2 0 1-16,-3 3-1 15,0 0 1-15,0 0-1 16,0-1 2-16,9 0-1 16,3-1 3-16,2-2 0 15,32-10-2-15,-26 7-1 16,-1 0-1-16,1 5 0 15,-7 0 7-15,-2 3 8 0,-3 11 19 16,-3 3 10-16,0 13 10 16,-3 2-1-16,0 9-9 15,-1 4-6-15,5-1-14 16,-1 1-6-16,2-5 3 16,0-5 2-16,-3-6 7 15,-3-4 2-15,-6-5 0 16,-4-5-2-16,-14-4-3 15,-8-6-1-15,-3-3-11 16,-6-8-7-16,4-8-42 16,5-1-33-16,10-5-78 15,11 3-60-15,15-2 127 16</inkml:trace>
  <inkml:trace contextRef="#ctx0" brushRef="#br0" timeOffset="8384.03">17479 8480 693 0,'0'-7'425'16,"-1"4"-109"-16,-1-3-35 16,1 3-31-16,0 2-94 15,0 0-28-15,-2 0-37 16,-2 1-16-16,2 1-26 16,-1 4-10-16,-4 9-18 15,-2 26-7-15,17-31-7 16,7 0-2-16,2-6-3 15,4-3 0-15,0-8 1 16,-3-5 1-16,-4-5 5 16,-10-4 3-16,-3 2 5 15,-6 4 2-15,-10 1 1 16,0 8-2-16,0 3-5 16,-3 3-5-16,-1 1-8 0,6 5-6 15,1 3-11-15,3 1-21 16,10 5-76-16,0 0-40 15,10-5-100-15,8 1-61 16,20-5 207-16</inkml:trace>
  <inkml:trace contextRef="#ctx0" brushRef="#br0" timeOffset="8612.99">17856 8265 999 0,'10'-11'471'0,"-17"4"-164"16,-6 3-87-16,-5 9-51 15,-5 6-41-15,2 15-46 16,5 6-7-16,5 18-15 16,6 9-10-16,5 5-21 15,3 7-3-15,6-10 0 16,1-2 0-16,1-16-5 16,-3-8-5-16,-4-10-8 15,-4-8-40-15,-8-11-132 16,-2-6-102-16,-4-16-301 15,-1-6 347-15</inkml:trace>
  <inkml:trace contextRef="#ctx0" brushRef="#br0" timeOffset="8757.08">17638 8527 735 0,'-2'-13'392'0,"10"11"22"0,6 2-156 16,13 3-35-16,6 1-23 15,8 0-103-15,4 1-31 16,-1-4-41-16,-2-1-65 15,-7-2-566-15,3 2 441 16</inkml:trace>
  <inkml:trace contextRef="#ctx0" brushRef="#br0" timeOffset="10946.49">18843 8473 506 0,'58'18'292'0,"-54"-18"-40"16,-1-1-5-16,4-6-32 0,-7-2-56 15,3-6-66-15,-5-6-23 16,-7-1-15-16,-1 2 2 15,-5 1 6-15,-3 1 3 16,-7 9-2-16,0 2-4 16,-1 7-16-16,0 4-8 0,7 12-17 15,3 3-4 1,9 13-6-16,4 3-2 16,8-1-2-16,5-2-1 0,5-11 2 15,4-6 1-15,6-14-1 16,-2-5-1-16,0-17-3 15,2-3-2-15,-6-14-7 16,3 0 0-16,-6-1 1 16,-3-2 3-16,-6 4 4 15,-2-1 3-15,0 9 2 16,-4 3 2-16,-1 15 13 16,-1 7 7-16,-5 14 13 15,2 10 8-15,-5 14 6 16,1 5 1-16,6 7-2 15,-2-1-4-15,7-4-8 16,4 0-7-16,0-12-12 16,5-4-6-16,0-11-17 0,3-6-7 15,4-5-71-15,7-5-58 16,4-5 140-16,3 1-50 16</inkml:trace>
  <inkml:trace contextRef="#ctx0" brushRef="#br0" timeOffset="11257.98">19140 8526 1105 0,'0'-1'472'0,"0"0"-243"16,11-4-63-16,4-1-19 15,30-46-58-15,-27 22-66 16,-1-1-7-16,-7 4-5 15,-2 4 2-15,-9 4 26 16,-6 5 7-16,-9 2 13 16,-5 1 6-16,-2 10-10 15,-3 1-1-15,1 14-6 16,2 5-7-16,4 7-13 16,6 4-7-16,8 1-9 15,5 1-2-15,9-5-9 16,5-2-1-16,6-5-7 15,3-7-20-15,4-8-83 0,2-5-65 16,3-9 102-16</inkml:trace>
  <inkml:trace contextRef="#ctx0" brushRef="#br0" timeOffset="11523.43">19470 8307 1181 0,'-7'-1'579'0,"-3"1"-262"0,-5 3-50 16,-1 4-15-16,-3 3-102 16,-4 3-34-16,8 5-55 15,-1 5-18-15,9 0-23 16,7 2-12-16,4-2-9 16,7-7-5-16,4-3-9 15,-3-3-23-15,7-7-82 16,-3 1-58-16,5-4-160 15,2-1 201-15</inkml:trace>
  <inkml:trace contextRef="#ctx0" brushRef="#br0" timeOffset="11751.64">19614 8412 1010 0,'-2'7'479'0,"2"9"-145"0,0 0-91 16,-1 1-5-16,0-2-57 15,-1-6-89-15,1-6-22 16,-1-5-38-16,1-5-11 16,0 6-6-16,0 0-1 15,-2-16-7-15,-8-30-1 16,5 23-2-16,2 5-2 0,2-1-2 16,2 2-2-16,4 2-4 15,4-1-5-15,3 7-63 16,0 0-41-16,2 7-144 15,2 3-133-15,1 2 253 16</inkml:trace>
  <inkml:trace contextRef="#ctx0" brushRef="#br0" timeOffset="12357.91">19853 8437 1106 0,'14'2'453'0,"-1"0"-296"16,-1-5-12-16,-1-5-25 16,2-3-44-16,1-9-38 15,-3-6-16-15,2-3-14 0,0 1-3 16,-8 6 3-16,1 8 2 16,-10 4 6-16,-7 4 3 15,-3 7 14-15,-3 9 9 16,-5 7 11-16,5 6 2 15,3 1-12-15,4-2-12 16,10 2-15-16,4-4-4 16,7 1 3-16,2-1 3 15,6-7 1-15,0-3-2 0,9-9-7 16,8-4-4-16,5-8-5 16,3-6-1-16,-5-2-21 15,-1-2 0-15,-10 4 2 16,-5 3 0-16,-9 2 22 15,-7 2 4-15,-8 2 6 16,-5-1 2-16,-6 2 4 16,-2 3 4-16,-5 4 15 15,0 5 6-15,-1 0 10 16,1 5 1-16,6-1-11 16,2 2-4-16,7 1-14 15,0-3-6-15,4-2-9 16,3 0-4-16,4 1-4 15,2 0-3-15,0-4 0 0,0-3 0 16,-2 1 2 0,0 1 0-16,0 0 1 0,-1 2-1 15,2-4-1-15,1 3 0 16,1-4-2-16,1 0-5 16,1-1-60-16,-1-7-50 15,0 4-104-15,0-2-62 0,0 3-192 16,4 4 299-1</inkml:trace>
  <inkml:trace contextRef="#ctx0" brushRef="#br0" timeOffset="13223.96">20472 8265 1186 0,'-11'6'549'0,"1"-7"-228"16,-2 3-60-16,-1 3-33 15,-3-1-64-15,3 2-69 16,0 0-17-16,5 1-35 16,6 1-12-16,5 5-17 15,5-2-5-15,5 0-2 16,-1 0-2-16,-1-2 0 16,-1 2-1-16,-1-5 2 15,-2 2 0-15,-1 1 1 0,-3 1 2 16,-4 2 3-16,0 0 2 15,-3-8-1-15,-2 0-3 16,3-4-27-16,2-3-30 16,0 2-75-16,1 0-40 15,0 0-70-15,2-9-36 16,3-2-54-16,29-31-39 16,-11 29-20-16,-1-2 65 15,3 1 150-15,-3 6 133 16,-4 2 227-16,-1 1 54 0,-4 9 76 15,-1 2-8-15,-4 1-35 16,-2 5-27-16,-4 4-57 16,-1 2-40-16,-2 2-72 15,0-1-25-15,0-10-46 16,-2-6-6-16,3-5-26 16,0-4-25-16,3-7-35 15,1 3-13-15,1-3 2 16,0 1 19-16,1 4 35 15,-1-1 13-15,0 8 19 16,0 2 5-16,-1 2 23 16,2 7 13-16,0 1 21 15,1 1 8-15,3 1 6 16,0 0-8-16,7-4-14 16,4-5-9-16,6-3-25 15,3-4-6-15,2-7-6 0,-2-5-2 16,-6-1-2-16,-5 0-1 15,-6 4-3-15,0 5 0 16,-11 2 1-16,3 5 2 16,-9 2 3-16,3-1 2 15,0 0 4-15,0 0 2 0,-1 7 5 16,-3 15 4-16,-7 32 3 16,12-27 3-16,1 7-4 15,8 2 4-15,0 3 0 16,-5 0 1-16,6 0 8 15,-6-5-2-15,-8-7 0 16,3 2-1-16,-10-13-6 16,-3-3-2-16,-2-8-8 15,-2-9-10 1,1 1-57-16,-19-13-55 0,-3-14-157 16,7-3-88-16,18 2 212 15</inkml:trace>
  <inkml:trace contextRef="#ctx0" brushRef="#br0" timeOffset="13686.13">21837 8261 824 0,'17'-13'491'16,"-7"-4"-36"-16,-11 0-212 15,-3-1 7-15,-8 3-67 16,-11 2-28-16,-2 7-47 16,-1 3-21-16,-4 8-35 15,3 7-14-15,7 13-15 16,3 8-5-16,8 13-6 16,5 2-1-16,5 5-6 15,4 2 0-15,6-2-3 16,2-5 1-16,2-9-1 15,1-4 0-15,-6-12-1 16,-3-4-12-16,-6-13-77 0,-3-1-53 16,-7-12-150-16,-4-3-95 15,-3-6 246-15</inkml:trace>
  <inkml:trace contextRef="#ctx0" brushRef="#br0" timeOffset="14281.77">21568 8426 823 0,'-9'-7'401'0,"12"9"-61"15,5 0-127-15,9 2-17 16,3-3-16-16,8-1-61 16,4 2-20-16,10-7-26 15,4 2-14-15,3 0-25 16,-7 0-6-16,-11 7-14 16,-5 1-7-16,-13 6-6 15,1 6 0-15,-7 3 3 16,-2 2 3-16,-4 1 6 15,1-4 2-15,-2-8-2 16,-1-6 2-16,-1-5-22 16,-5-7-20-16,6-7-68 15,0-5-44-15,1-4-82 16,2-5-32-16,3 2-26 16,-5-2 6-16,0 1 75 0,5 4 54 15,-4 8 140-15,5 4 69 16,-1 9 102-16,0 3 36 15,9 7 9-15,3 4-9 16,4-1-29-16,-1-1-13 16,-3-1-16-16,0 0-8 15,-4 5-30-15,-2 4-21 16,-8-2-35-16,-1 0-13 16,-2-3-17-16,0-4-6 0,0-5-8 15,0 0-4-15,2-5-12 16,-2 0-8-16,0 0-13 15,0 0-2-15,0-1 6 16,3-14 3-16,37-24 12 16,-25 26 4-16,-1 1 6 15,0 8 2-15,1 3 13 16,-1 5 7-16,-2 10 16 16,-3 3 3-16,-3 7 6 15,0 1 0-15,-3-1-5 16,0-5-5-16,1-6-18 15,0-2-30-15,2-10-91 16,3-3-68-16,5-11-222 16,9 0 243-16</inkml:trace>
  <inkml:trace contextRef="#ctx0" brushRef="#br0" timeOffset="14451.79">22442 8424 1324 0,'-2'12'562'15,"4"2"-310"-15,1 2-5 16,-1-1-14-16,4-2-74 16,-6-5-95-16,0-4-32 0,3-4-76 15,-3-2-40-15,0 1-101 16,0 0-51-16,0 0-115 16,7-15-78-16,6-30 282 15</inkml:trace>
  <inkml:trace contextRef="#ctx0" brushRef="#br0" timeOffset="14821.74">22420 8284 1026 0,'0'3'509'16,"0"2"-196"-16,3 1-95 15,3 3-35-15,1-2-79 16,2 1-30-16,9 0-33 16,6 1-4-16,11-8-10 15,4 3-6-15,-2-1-8 16,-5-3-2-16,-12 8-1 15,-3-5 0-15,-13 2 8 0,-5 1 4 16,-12 3 5-16,-3 4 1 16,-3-3-5-16,3-2-6 15,6 1-5-15,4-2-4 16,6 3-3-16,2 2 0 16,5-3 0-16,2 0 2 15,4-1 7-15,0 1 3 16,1-1 11-16,-1-1 5 15,-5 0 3-15,-3 1 4 0,-8-1 1 16,-6-1-6-16,-7-1-9 16,-3-1-23-16,1-6-96 15,0-3-59-15,12-13-166 16,5-1-333-16,8-12 440 16</inkml:trace>
  <inkml:trace contextRef="#ctx0" brushRef="#br0" timeOffset="15188.84">22832 8167 1297 0,'28'19'560'0,"-19"4"-282"16,2 8-46-16,-2 6-11 16,-9 3-60-16,0-1-73 15,-1-4-24-15,-3-6-37 0,5-6-10 16,3-10-13-16,-1-3-1 15,0-9-1-15,-2-1-3 16,-4-6-8-16,3 5-4 16,0 0-7-16,0 0-3 15,7-13 5-15,15-32 2 16,-11 32 9-16,5 3 4 16,-3 5 6-16,5 4 7 15,-5 5 17-15,-3 4 6 0,-5 9 22 16,-3 4 8-16,-2 2-1 15,-3 2 3-15,1-7-19 16,2-2-13-16,-1-10-24 16,2-4-33-16,5-7-96 15,0-4-69-15,10-11-167 16,0 0 212-16</inkml:trace>
  <inkml:trace contextRef="#ctx0" brushRef="#br0" timeOffset="15348.7">23153 8381 1496 0,'0'18'642'0,"0"1"-385"15,-1-1 15-15,-2-5-96 16,-1-1-63-16,1-7-89 16,0-3-49-16,2-6-101 0,1 2-64 15,0 1-150-15,2-16-104 16,8-31 281-16</inkml:trace>
  <inkml:trace contextRef="#ctx0" brushRef="#br0" timeOffset="15899.64">23141 8303 641 0,'0'-4'405'15,"4"9"13"-15,3 0-95 16,4-3-61-16,1 10-36 0,3-4-54 16,1 1-23-16,3 1-37 15,1-4-8-15,-4 4-23 16,-2 3-13-16,-9 6-25 15,-2 3-8-15,-3-1-12 16,-3-4-5-16,2-5-7 16,-1-4-5-16,3-4-11 15,3-4-6-15,5-4-14 16,2-8-4-16,2-4 2 16,0 5 3-16,4 2 11 15,-3 4 4-15,-1 5 7 16,-3 2 2-16,-5 5 6 15,3 2 6-15,0 2 8 16,0-3-1-16,7-3-4 16,1-3-5-16,3-7-8 0,5-4 0 15,-1-5 1-15,-4-2 0 16,-5 4 3-16,-8-2 3 16,-6 8 2-16,-3 1 1 15,-6 1-1-15,1 7 2 16,0 5 0-16,-2-1 2 15,-1 12 3-15,0 1-3 16,4 9 1-16,2 5-2 0,6 3-3 16,2 4 0-16,4 0-2 15,0 2 0-15,0-4-1 16,-6-2 0-16,-5-11 1 16,-2-5 0-16,-4-8-1 15,-1-6-7-15,-2-4-36 16,1-3-32-16,-4-10-97 15,-2-4-68-15,4-15 145 16</inkml:trace>
  <inkml:trace contextRef="#ctx0" brushRef="#br0" timeOffset="16258.28">24249 8250 1299 0,'11'11'572'0,"-1"-3"-337"15,-3-1-40-15,-1 10 11 16,-6 7-93-16,-2 3-33 16,-2 10-37-16,0-2-10 15,0 3-19-15,1-2-7 0,1-7-30 16,1-3-33-1,2-12-78-15,4-7-49 0,-1-10-214 16,-1-8 255-16</inkml:trace>
  <inkml:trace contextRef="#ctx0" brushRef="#br0" timeOffset="17146.53">24108 8375 897 0,'-4'1'467'16,"6"0"-109"-16,8 2-187 15,4-2 7-15,9-1-66 16,4-4-23-16,11-1-19 16,7-1-6-16,8 1-5 15,-6 3-5-15,-3-1-14 16,-4 5-2-16,-12 4-9 0,-5 0-6 16,-14 4-2-16,-3 1 1 15,-8 3 7-15,-4 4 5 16,-1 0-2-16,-1-3-4 15,1-2-10-15,5-4-5 16,-1-6-19-16,-2-4-13 16,-2-6-34-16,1-4-30 15,2-6-50-15,2-3-23 16,7-3-22-16,5-4 2 0,3-1 30 16,1 5 31-16,1 7 55 15,-1 6 39-15,0 12 87 16,0-1 32-16,4 8 54 15,-2 3 14-15,-1 1 0 16,1 4-8-16,-4 4-19 16,-1-2-10-16,-3 2-36 15,-4-2-20-15,-4-6-31 16,-2-4-12-16,0-6-12 16,-3-2-4-16,3-3-22 15,1 1-13-15,0 0-19 16,1 0-7-16,1-6 2 15,3-8 5-15,15-24 11 16,-10 25 7-16,-1 6 16 0,1 4 5 16,-1 4 7-16,0 6 5 15,-2 1 10-15,-3 4 5 16,1-2 11-16,-3 0-1 16,-1-1-11-16,1-2-8 15,2-3-17-15,0-2-8 16,-3-1-16-16,0-1-9 15,0 0-13-15,5-1-1 16,6-4 15-16,-1 1 10 0,26-14 16 16,-31 19 4-16,0 6 7 15,1 3 8-15,3 5 8 16,7-2 3-16,5 0-1 16,5 0-4-16,2-10-5 15,-1-2-2-15,9-8-4 16,-4-5-2-16,0-2 2 15,-8 0 1-15,-16 2 9 16,-4 5 4-16,-10 0 2 16,-6 6 2-16,-3 1-4 15,1 3-3-15,3 5 0 16,4 3-2-16,5 6 2 16,2-1 4-16,7 7-1 15,3-2-1-15,8-4-9 16,3-1-6-16,0-10-25 15,3-1-42-15,-4-5-112 0,-2-5-82 16,-4 1 149-16</inkml:trace>
  <inkml:trace contextRef="#ctx0" brushRef="#br0" timeOffset="128640.02">2939 10112 711 0,'-14'0'315'0,"4"-4"-130"16,-1 0-13-16,-8-1 0 16,7 1-22-16,-2 3-44 15,-2-1-18-15,2 1-29 16,-1 2-8-16,2 3-11 16,0-2-6-16,1 8-12 0,-2 3-6 15,0 2-9-15,2 3-4 16,2 7-4-16,3-1-1 15,2 11-1-15,3 10 1 16,5 10 2-16,3 10 2 16,4 8 0-16,4 7 0 15,2-5 0-15,5 2 2 16,8-1 0-16,-1-3 0 16,7 7-2-16,-2 1-1 15,-6-1 0-15,3-2 0 0,-9 1 0 16,3 2 0-16,-1 5 0 15,-1 0 0-15,-1 6 1 16,-9 4 1-16,1 0 1 16,-8 6 0-16,-8-5 2 15,3 0-2-15,-11 0 1 16,-1-2 0-16,-1-5-1 16,-1-7 1-16,-3-15-1 15,5-3 1-15,0-5 0 16,-10-2 1-16,7-7-1 15,-3-7 0-15,1-9-2 16,10-5 1-16,-4-6 0 16,-1-5 0-16,6-8-1 15,-8-4-2-15,8-5-5 16,0 2-5-16,6-3-6 0,5 2-3 16,2-3-1-16,3 0 2 15,-2 0 6-15,-1 0 4 16,4 7 5-16,2 4 2 15,-4 4 2-15,8 3 2 16,-8 9 1-16,-4 8 0 16,2 17-1-16,-13 7-2 0,-1 13-1 15,3 2-1-15,-1 7 0 16,5 6 0-16,2 11 0 16,-3 9-1-16,-7 4 0 15,6 6 1-15,-1 6-1 16,5-3-1-16,7 4 0 15,3-7-1-15,4-6 1 16,2-4-1-16,7-8 1 16,2-4 0-16,9-5 0 15,3-7 2-15,2 7 1 16,0-5 1-16,-1-5-2 16,2-3-2-16,-2-20-3 15,1-6-2-15,-1-17-9 16,-2-7-23-16,-10-11-104 15,1-10-89-15,-1-8 138 0</inkml:trace>
  <inkml:trace contextRef="#ctx0" brushRef="#br0" timeOffset="130009.51">785 12494 622 0,'-1'0'355'0,"0"-1"51"16,-1 0-209-16,-11-2-36 15,-2 1-15-15,-28-2-66 16,23 15-18-16,2 3-26 15,-1 5-8-15,0 6-8 16,4-1-4-16,3 13-3 16,6 3-3-16,14 6-2 15,4 2 0-15,13-3-2 16,3-5 0-16,6-3-3 16,5-10 0-16,10-10-2 15,4-10-1-15,-6-16 0 16,-6-2 0-16,-18-14 2 15,-5-3 2-15,-13-5 8 0,7-4 4 16,-13 0 9 0,-9 1 8-16,3 1 9 0,-13 3 1 15,1 3-5-15,-3 3-8 16,-7 8-12-16,-5-4-5 16,4 10-5-16,3 3-4 15,9 3-6-15,5 1-4 16,7 2-76-16,1 0-62 15,6 4-154-15,6 4-172 0,7 13 300 16</inkml:trace>
  <inkml:trace contextRef="#ctx0" brushRef="#br0" timeOffset="130283.92">1231 12489 1293 0,'-11'2'537'15,"-1"1"-343"-15,-4 7-49 16,-1 4 2-16,-3 6-64 16,2 6-23-16,3 8-35 15,5 7-10-15,10 6-8 16,6-1-4-16,9-3-2 0,2-1 0 15,1-6-2-15,-1-3-1 16,-1-8-46-16,3-8-57 16,4-10-195-16,3-8 189 15</inkml:trace>
  <inkml:trace contextRef="#ctx0" brushRef="#br0" timeOffset="130866.23">1392 12630 1376 0,'-1'9'536'0,"-1"8"-379"16,-1 4-5-16,2 8-51 15,0-3-29-15,1 1-42 16,2-2-11-16,0-6-9 16,4-1-2-16,-2-8-6 15,-1-6-2-15,0-4-3 16,-3-3-3-16,0 2-4 15,0 0 0-15,1-3 2 16,6-13 3-16,24-31 2 16,-18 29 2-16,-2 3 1 15,-1 3 1-15,1 4 2 16,-1 4 0-16,0 3 2 0,1 5 2 16,-6 6 2-16,3 6 9 15,-2 2 8-15,-2 4 3 16,-4 1-2-16,0-1-7 15,-6-6-9-15,2-3-3 16,4-6-3-16,2-4-3 16,2-2-8-16,-4-1-4 15,0 0-12-15,0-1-4 16,3-8 5-16,10-11 4 0,29-24 10 16,-25 30 5-16,-3 1 2 15,0 2 2-15,-3 5 2 16,-2 2 3-16,-4 5 6 15,2 5 4-15,0 3 7 16,1 4 1-16,1 5-3 16,-1 0-4-16,1 3-10 15,-2-1-4-15,1-2-36 16,3 0-51-16,0-9-155 16,2-1-143-16,0-12 231 15</inkml:trace>
  <inkml:trace contextRef="#ctx0" brushRef="#br0" timeOffset="131016.61">1793 12781 1186 0,'2'-5'477'0,"9"1"-300"0,6 1-20 16,33-29-9-16,-23 30-44 15,-2-1-49-15,0 2-18 16,-4 1-20-16,-7-1-5 0,1 1-29 15,-4 4-57-15,-1-2-207 16,-1 1 187-16</inkml:trace>
  <inkml:trace contextRef="#ctx0" brushRef="#br0" timeOffset="131211.82">1966 12647 1054 0,'-6'0'509'15,"6"3"-212"-15,2 11-97 16,-2 2-19-16,3 12-70 16,-3 3-29-16,3 4-39 15,1-2-11-15,-2-6-19 16,3 0-6-16,-1-13-64 16,0-2-62-16,1-9-246 0,3-3 230 15</inkml:trace>
  <inkml:trace contextRef="#ctx0" brushRef="#br0" timeOffset="131580.98">2086 12726 1065 0,'2'3'478'16,"3"6"-224"-16,1 1 3 15,-3 3-68-15,-2 2-47 0,-2 5-78 16,0 1-23-16,0 2-27 15,1-1-6-15,2-9-8 16,-1-3-5-16,0-10-23 16,3-1-5-16,1-7-5 15,2-3 1-15,4-4 19 16,1-6 6-16,1 0 7 16,3 4 3-16,1 0 3 15,-1 5 3-15,-1 5 13 16,1 2 11-16,-2 4 20 15,1 3 11-15,-3 5 4 16,-1 0 1-16,-1 5-9 16,-2 4-10-16,-5 1-14 15,-1 2-10-15,-4 3-21 16,-1-3-41-16,-3-5-117 16,3-7-91-16,1-7 141 15</inkml:trace>
  <inkml:trace contextRef="#ctx0" brushRef="#br0" timeOffset="132661.01">2383 12499 1006 0,'-27'-28'414'0,"17"20"-222"16,4 6-38-16,5 2-22 15,1-1-27-15,0 1-59 0,0 0-17 16,27 13-13-16,32 20 1 15,-24-6 5-15,-3 5 3 16,-5-1 3-16,0-1 1 16,-8 5 17-16,-4 1 12 15,-10 6 14-15,-5 2 2 16,-6 5-15-16,-4-2-12 16,-2-1-19-16,-4-4-7 15,0-10-10-15,-3-6-11 16,4-5-52-16,5-3-39 0,-3-9-128 15,7-2-134 1,-12-4 226-16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7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12 2921,'-11'-2'10359,"1"-1"-7326,-10-3-2637,12 6-302,0-1 1,-1 1-1,1 1 1,-1-1 0,1 1-1,0 1 1,-12 3-1,15-3-54,0 0 0,0 0 0,0 0 0,0 0-1,1 1 1,-1 0 0,1 0 0,-7 7 0,4-5 0,-1 2-20,1 1 0,-1-1 0,1 1-1,0 0 1,1 1 0,0 0 0,1 0 0,-1 0 0,-4 12 0,8-14-24,-1 0 0,1 0 1,0 0-1,0 0 0,1 1 0,0-1 1,1 1-1,-1-1 0,1 0 0,1 1 1,-1-1-1,1 1 0,4 13 1,-2-14-7,-1 0 0,1 0 0,0 0 0,1 0 0,0 0 0,0-1 1,9 12-1,-10-15 6,-1-1 0,1 1-1,0 0 1,1-1 0,-1 0 0,0 0 0,0 0 0,1 0-1,0 0 1,-1-1 0,1 1 0,0-1 0,-1 0 0,1 0-1,0-1 1,8 1 0,-7-1 2,0 0 1,1 0-1,-1-1 0,0 0 0,1 0 0,-1 0 0,0-1 1,0 1-1,0-1 0,0-1 0,9-4 0,-9 3 3,1-1-1,-1 1 1,0-1-1,0 0 1,-1 0-1,1 0 1,-1 0-1,5-10 1,-4 6 12,0-1 0,-1 1 1,0-1-1,-1 0 0,0 1 1,0-2-1,-1 1 0,-1 0 1,0 0-1,0-1 0,-1 1 1,-1-13-1,0 18 15,0 1 0,0-1 0,0 0 0,0 1 0,-1-1 0,0 1 0,0 0 0,0 0 0,-1-1 0,1 1 0,-1 1 0,0-1 0,0 0 0,0 1 0,0-1-1,-1 1 1,-7-5 0,6 5 21,1 0 0,-1 0-1,0 1 1,0 0 0,-1 0 0,1 0-1,0 1 1,-1-1 0,1 1-1,0 1 1,-1-1 0,1 1-1,-1 0 1,-8 1 0,11-1-58,1 1 0,-1-1 0,1 1 0,-1 0 0,1 0 0,-1 0 0,1 0 1,0 1-1,-4 2 0,5-4-62,1 1-1,-1-1 1,0 1 0,1-1 0,-1 1-1,1-1 1,-1 1 0,1-1 0,-1 1 0,1 0-1,-1-1 1,1 1 0,0 0 0,-1 0-1,1-1 1,0 1 0,0 0 0,0 0-1,-1-1 1,1 1 0,0 0 0,0 0 0,0-1-1,0 1 1,0 0 0,0 0 0,1-1-1,-1 1 1,0 0 0,0 0 0,0-1 0,1 1-1,-1 0 1,1 0 0,0 2-608,1-1 0,0 0-1,-1 0 1,1 0 0,0-1 0,0 1 0,3 2 0,12 6-1011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2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301 110 1256,'-2'-12'12090,"-5"2"-7795,-17-12-4550,16 15 1064,-33-26-391,36 30-338,1 0 0,-1 1-1,0 0 1,0 0 0,0 0-1,0 0 1,0 1-1,0 0 1,0 0 0,-1 0-1,-10 0 1,-5-1 135,17 1-178,0 1 0,0-1 0,0 1-1,1 0 1,-1 0 0,0 0 0,0 0-1,0 1 1,0 0 0,1 0 0,-1 0-1,0 0 1,1 0 0,-1 1 0,1-1 0,-1 1-1,1 0 1,0 0 0,0 1 0,-5 3-1,3-1-11,1 0 0,-1 0-1,1 1 1,0 0-1,1 0 1,-1 0-1,1 0 1,0 0 0,1 0-1,-3 10 1,4-10-33,0 0 0,0 0 0,1 0 0,0 0 0,0 0 0,0 0 0,1 0 0,0 0 0,0 0 0,1 0 0,0 0 0,2 6 0,1-1-18,0-1 0,0 0 0,1-1 0,1 0 0,-1 0 0,1 0 0,1 0 0,0-1 0,0-1 0,18 14 0,-19-16 19,0 0-1,0-1 0,0 0 1,1-1-1,0 1 1,-1-2-1,1 1 1,0-1-1,0 0 1,1 0-1,-1-1 1,0 0-1,1-1 0,-1 0 1,14-1-1,-16-1 10,-1 1 0,1-1 0,-1 0 0,0 0 0,1 0 0,-1-1 0,0 0 0,0 0 0,-1 0 0,1-1 0,-1 1 0,1-1 0,-1 0 0,0-1 0,-1 1 0,1-1 0,-1 1 0,0-1 0,0 0 0,0 0 0,-1 0 0,3-8 0,-2 6 12,-1-1 0,0 1 1,0-1-1,-1 1 0,0-1 1,0 1-1,-1-1 0,0 0 1,0 1-1,-1-1 1,1 0-1,-2 1 0,1-1 1,-1 1-1,-1 0 0,-3-10 1,3 11 6,-1 0 1,1 0 0,-1 1-1,0 0 1,-1-1 0,1 1-1,-1 1 1,0-1-1,0 1 1,-6-5 0,1 4 21,1 0 1,-1 0 0,1 1-1,-1 0 1,-17-4 0,17 5-19,1 0 26,-21-2 0,27 4-56,-1 1-1,1 0 1,-1 0-1,1 1 0,-1-1 1,1 1-1,-1-1 1,1 1-1,-5 2 1,7-3-11,0 1 0,0-1 0,0 0 0,1 1-1,-1-1 1,0 1 0,0-1 0,1 1 0,-1 0 0,0-1 0,1 1 0,-1 0 0,-1 1 0,9 17-8150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4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60 2296,'-2'-4'11566,"2"4"-11455,0 0 0,0-1-1,0 1 1,0-1-1,0 1 1,0 0 0,0-1-1,0 1 1,0 0-1,-1-1 1,1 1 0,0 0-1,0-1 1,0 1 0,-1 0-1,1-1 1,0 1-1,0 0 1,-1-1 0,1 1-1,0 0 1,0 0 0,-1-1-1,1 1 1,0 0-1,-1 0 1,1 0 0,0 0-1,-1-1 1,1 1-1,0 0 1,-1 0 0,1 0-1,-1 0 1,1 0 0,0 0-1,-1 0 1,1 0-1,-1 0 1,1 0 0,0 0-1,-1 0 1,1 0-1,-1 1 1,-7 1 0,0 2 0,0-1 0,0 1 0,1 1 0,-1-1 0,1 1 0,1 0 0,-8 7 0,12-10-83,-1 1 1,0 0 0,0 0-1,1 0 1,0 0-1,-1 0 1,1 0-1,0 1 1,1-1 0,-1 1-1,1-1 1,-1 1-1,1 0 1,0-1-1,0 1 1,1 0-1,-1 0 1,1 0 0,0 0-1,0 0 1,0 0-1,0-1 1,1 1-1,0 0 1,1 5-1,0-3-27,0-1 0,0 1 0,1-1 0,0 0 0,0 0 0,0 0 0,1 0 0,-1 0 0,1-1 0,0 1 0,0-1 0,1 0 0,0-1 0,9 7 0,-8-7-7,0 0 0,0-1 0,1 1 0,-1-1 0,1-1 0,-1 1 0,1-1 0,0 0-1,0-1 1,-1 0 0,1 0 0,0 0 0,-1-1 0,1 0 0,0 0 0,11-4 0,-9 2 2,1-1 1,-1 0 0,1 0 0,-1-1 0,-1-1 0,1 1-1,-1-1 1,0-1 0,0 1 0,9-12 0,-13 13 14,-1 1 1,0-1-1,0 1 1,0-1 0,0 0-1,-1 0 1,0 0-1,0 0 1,0-1-1,-1 1 1,1-1-1,-1 1 1,-1-1 0,1 1-1,-1-8 1,0 8 14,-1 1 0,1-1 0,-1 1 1,0-1-1,0 1 0,-1 0 0,1-1 0,-1 1 1,0 0-1,0 0 0,0 0 0,-1 0 0,0 0 1,1 0-1,-1 1 0,0 0 0,-1-1 0,-5-4 1,2 4 15,0-1 0,0 1 1,-1 0-1,1 1 0,-1 0 1,1 0-1,-1 1 1,0 0-1,0 0 0,0 0 1,0 1-1,-15 1 1,18 0-52,0 0 1,-1 0 0,1 1 0,0 0 0,0 0-1,0 0 1,-1 1 0,1 0 0,1 0 0,-1 0-1,0 1 1,0-1 0,1 1 0,0 0-1,-1 0 1,1 1 0,0-1 0,1 1 0,-1 0-1,-4 6 1,7-8-180,-1 1-1,1-1 1,-1 0 0,1 0-1,0 1 1,0-1-1,0 0 1,0 1-1,1-1 1,-1 6 0,1-7-123,0 1 0,0-1 0,0 1 1,1-1-1,-1 1 0,1-1 1,-1 1-1,1-1 0,0 0 0,0 1 1,-1-1-1,1 0 0,0 1 0,0-1 1,0 0-1,0 0 0,0 0 1,1 0-1,0 1 0,9 6-1134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0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10 6057,'0'0'8850,"-1"-1"-8330,0 1 1,1-1-1,-1 0 0,0 1 0,0-1 1,0 1-1,1-1 0,-1 1 0,0 0 1,-1-1-1,-11-1-225,0 1 1,-1 0-1,-24 3 0,35-2-267,0 1 0,0-1 0,0 1 0,0 0 0,0 0 0,0 0 0,0 0-1,0 1 1,0-1 0,1 1 0,-1 0 0,0 0 0,-3 3 0,1 0-4,1 0 0,-1 1 1,1 0-1,-4 6 1,2-1-12,3-6-29,0-1 1,0 0 0,1 1-1,0-1 1,0 1 0,0-1-1,0 1 1,1 0-1,0 0 1,0 0 0,0 0-1,0 0 1,1 0 0,0 0-1,0 0 1,1 0 0,-1 0-1,1 0 1,0 0-1,0 0 1,1 0 0,2 7-1,0-5-14,-1 0 0,1 0 0,1 0 0,-1 0-1,1 0 1,0-1 0,1 0 0,8 7 0,-9-9 15,0 0 0,0-1-1,0 0 1,0 0 0,0 0 0,1 0 0,-1-1 0,1 0 0,0 0 0,0-1-1,0 0 1,7 1 0,-5-2-2,1 1-1,0-2 0,-1 0 0,1 0 1,0 0-1,15-5 0,-18 4 17,0 0-1,-1-1 1,1 1-1,0-1 1,-1 0-1,0-1 1,0 1 0,0-1-1,0 0 1,6-7-1,-9 8 9,0 0 1,0-1-1,0 1 0,0-1 0,-1 0 0,1 0 0,-1 1 0,0-1 1,0 0-1,0 0 0,-1 0 0,1 0 0,-1 0 0,0 0 1,-1-6-1,0 2 21,0 0-1,0 1 1,-1-1 0,0 0 0,0 1 0,-7-14 0,7 17 10,-1 0 0,1 0 1,-1 1-1,0-1 0,0 1 1,0 0-1,0 0 0,-1 0 0,1 0 1,-1 1-1,1-1 0,-1 1 1,0 0-1,0 0 0,0 0 1,-9-2-1,1 1-244,-1 1 1,0 0 0,0 1-1,-20 0 1,26 2-1125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5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74 3113,'48'33'2187,"-47"-31"-1794,1-1 1,0 0 0,0 0 0,0 0-1,0 0 1,0 0 0,1 0-1,2 1 1,-5-2-154,1 0 0,0 0 0,-1-1 0,1 1 0,-1 0 0,1 0 0,0 0 0,-1 0 0,1 0 0,0-1 0,-1 1 0,1 0 0,-1-1 0,1 1 0,-1 0 0,2-2 0,-1-2 3622,-4-7-2633,2 8-876,0 0-192,0-1 0,-1 1 0,1 0 0,-1 0 0,-2-4 0,1 1 21,1 2-80,-1 0 0,1 0-1,0 0 1,-1 0 0,0 0-1,0 1 1,0 0 0,0-1-1,-1 1 1,1 1 0,-1-1-1,0 0 1,0 1 0,0 0-1,-5-3 1,1 2 7,-1 1 0,0 0 1,0 0-1,0 1 0,0 0 1,0 0-1,0 1 0,0 0 1,0 1-1,-1 0 0,1 1 0,1-1 1,-1 2-1,0-1 0,0 1 1,1 1-1,0-1 0,-1 1 1,1 1-1,1 0 0,-1 0 0,-7 7 1,-2 4-83,1 2 1,1 0 0,1 0 0,-21 37-1,29-47-40,2 0 0,-1 1 0,1-1 0,0 1 1,1 0-1,0 0 0,1 0 0,0 0 0,0 1 0,0-1 0,2 1 0,-1-1 0,1 1 0,2 17 0,2-10-7,0 1 1,1-1-1,1 0 1,0 0 0,2-1-1,0 0 1,0 0-1,20 26 1,-19-31 12,0 1 1,0-1-1,1-1 1,0 0-1,1 0 1,0-1-1,0 0 1,1-1-1,0 0 1,1-1-1,0-1 1,0 0-1,0 0 1,1-2-1,0 1 1,-1-2-1,22 3 1,-18-4-2,0 0 0,0-2 0,33-3 0,-44 3-246,-1-1 0,1 0 0,0-1 0,0 1 1,-1-1-1,1 0 0,-1 0 0,0-1 0,1 0 1,-1 0-1,0 0 0,-1 0 0,1-1 0,0 0 1,4-5-1,7-14-2808,-5-2 1304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5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41 6249,'-6'-9'14487,"66"7"-14026,-41 1-410,65-6 135,85-14-652,-156 21-853,-13 0 1164,0 0 0,1 0 0,-1 0-1,1 0 1,-1 0 0,0 0 0,1 0 0,-1 0 0,0 0-1,1 1 1,-1-1 0,1 0 0,-1 0 0,0 0 0,1 0-1,-1 1 1,0-1 0,1 0 0,-1 0 0,0 1 0,0-1 0,1 0-1,-1 1 1,0-1 0,0 0 0,0 0 0,1 1 0,-3 2-1227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5:56:49.88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6643 5273 618 0,'-16'-33'330'0,"15"28"-81"16,0 0-19-16,1 2-70 16,0 2-20-16,0 0-25 15,-1 0-9-15,0 0-16 16,0 0-8-16,0-1-20 16,0 1-9-16,0 0-20 15,0 0-7-15,1 0-14 16,0 0-3-16,0 0-3 15,0 0 0-15,0 0-1 16,0 0-1-16,0-1-1 16,0 1 0-16,0 0 1 15,0 0 4-15,0 0 9 0,0 0 5 16,0 0 10-16,-1 0 2 16,-1 0 2-16,2 0-3 15,-1 0-3-15,0-1-2 16,0 1-5-16,0 0-1 15,1 0-3-15,0 1-2 16,0 0 0-16,0 0-2 16,0 0 1-16,8 24 1 15,14 40-2-15,-7-23-2 16,4 8-4-16,0 2-2 0,4-3-3 16,0-3 0-16,6-7 0 15,0-3 1-15,4-2 0 16,-1-2 0-16,-3-10 2 15,-2-4 2-15,-6-11 6 16,-3-3 2-16,-7-10 2 16,4-6-2-16,-5-17-3 15,3-8-1-15,-3-6-3 16,-5-4-2-16,-3 6 0 16,-3 1 0-16,-3 9-2 15,-2 4 0-15,3 7-6 16,3 5-6-16,-1 7-19 15,4 2-16-15,-3 6-54 16,-2 1-37-16,-2 3-91 16,4-3-67-16,0 0 184 0</inkml:trace>
  <inkml:trace contextRef="#ctx0" brushRef="#br0" timeOffset="280.95">6705 5443 834 0,'-15'12'475'0,"6"-12"37"16,5 0-274-16,6 1-19 15,5-1-41-15,8 2-66 16,6 1-17-16,12-2-30 15,2 1-12-15,9-2-22 16,-4 0-7-16,-5-3-10 16,-2 4-22-16,-15 1-81 15,-1 0-60-15,-5-2-199 16,-5-2 213-16</inkml:trace>
  <inkml:trace contextRef="#ctx0" brushRef="#br0" timeOffset="968">3948 5403 1122 0,'-1'0'481'16,"0"0"-265"-16,4 0-1 0,-3 0-50 15,0 0-27-15,4 19-34 16,2 42-12-16,0-13-25 15,2 5-9-15,0 3-25 16,10 1-11-16,-7-6-14 16,2-3-4-16,5-9-3 15,-7-9-2-15,6-12-43 16,-10-9-27-16,-1-12-64 16,0-8-72-16,-7-16-220 15,1-8 277-15</inkml:trace>
  <inkml:trace contextRef="#ctx0" brushRef="#br0" timeOffset="1226.86">3983 5389 655 0,'10'3'377'0,"4"-2"-46"0,10-1-55 16,1 2-39-16,-4 1-45 15,6 0-48-15,0 5-20 16,-2 4-33-16,-4 1-16 15,-6 6-25-15,-1 2-7 16,-10 1-10-16,-4-2 1 0,-11 3 0 16,-5-3-2-16,-7-4-8 15,0 2-7-15,-6-12-20 16,3 0-20 0,7-3-63-16,3-4-35 0,5-7-83 15,4-2-68-15,5-6-321 16,6-3 385-16</inkml:trace>
  <inkml:trace contextRef="#ctx0" brushRef="#br0" timeOffset="1464.99">4307 5450 740 0,'18'17'466'16,"2"4"-74"-16,-4 0-87 15,-1 5-68-15,5-6-81 16,-11-9-37-16,7 0-54 15,-9-6-16-15,-8-5-17 16,9 5 0-16,-8-5 5 0,-1-2 1 16,5-3-5-16,-5 3-8 15,-1 1-18-15,0-6-7 16,-2-12-7-16,-3-31-7 16,19 27-31-16,-5-6-20 15,9 10-61-15,-1 3-42 16,-6 6-124-16,5 7 181 15</inkml:trace>
  <inkml:trace contextRef="#ctx0" brushRef="#br0" timeOffset="1806.93">4626 5432 862 0,'-13'10'529'16,"5"-4"-35"-16,3 5-255 15,-2 4-23-15,7 1-86 16,1 1-22-16,6 1-45 16,0-7-16-16,7-4-16 15,1-3-9-15,5-4-8 16,4-7-2-16,1-5-8 16,1-3-3-16,-3-9-3 15,-3 1-3-15,-8-2 2 0,-9 2 3 16,-8 5 6-1,-11 2 1-15,-7 4-1 0,-3 1-2 16,-1 4-6-16,3 6-5 16,6 1-7-16,4 4-4 15,7 3-10-15,3-1-8 16,6 5-57-16,3-2-60 16,7 1-84-16,7-1 134 0</inkml:trace>
  <inkml:trace contextRef="#ctx0" brushRef="#br0" timeOffset="2088.91">4940 5365 1050 0,'1'16'546'16,"-1"0"-207"-16,1 1-75 15,1 3-36-15,7 1-87 16,-3-4-27-16,5-5-44 15,-1-2-13-15,1-7-18 16,3 2-4-16,0-5-5 16,1-5-3-16,3-1-6 15,-4-5-4-15,-3-1-3 0,0-2-3 16,-3-4-23-16,4 1-31 16,-2-5-83-16,3-1-57 15,1 1-151-15,-3 1-161 16,3 8 322-16</inkml:trace>
  <inkml:trace contextRef="#ctx0" brushRef="#br0" timeOffset="2418.29">5254 5495 1342 0,'8'6'560'0,"2"-11"-341"16,2 1-12-16,3-8-87 16,2-4-41-16,6-10-56 15,1-5-12-15,-3-2-6 16,-6 3 0-16,-13 7 9 16,-6 6 3-16,-8 8 9 15,-6 7 9-15,1 7 16 16,-1 5 2-16,0 11-2 15,10 1-8-15,6 4-14 16,5 1 1-16,11-3 1 16,7 2 1-16,3-10-3 0,1-4-6 15,5-2-13-15,-3-9-32 16,2 0-131-16,4-2-75 16,8-19 127-16</inkml:trace>
  <inkml:trace contextRef="#ctx0" brushRef="#br0" timeOffset="2760.53">6033 5378 708 0,'-6'0'496'16,"-13"3"-130"-16,22-4 182 0,4 1-351 15,-3-1-21-15,0 0-44 16,3 1-124-16,3 0-85 16,1 0-161-16,5 3 142 15</inkml:trace>
  <inkml:trace contextRef="#ctx0" brushRef="#br0" timeOffset="2913.78">6025 5568 977 0,'-10'14'506'0,"12"-8"-63"16,-1-6-215-16,3 4-45 16,-4-4-54-16,0-1-164 15,0 1-114-15,18-4 89 16</inkml:trace>
  <inkml:trace contextRef="#ctx0" brushRef="#br0" timeOffset="4628.16">7833 5298 931 0,'0'-1'426'16,"0"0"-189"-16,0 0-1 15,0 0-50-15,0 0-14 16,0 0-29-16,1 0-12 16,3 1-21-16,5 4-19 15,-4 21-25-15,30 39-12 0,-27-21-22 16,-5-2-7-16,9-5-13 16,-8-8-5-16,7-8-4 15,-2-4-19-15,-4-9-51 16,1-2-22-16,-7-8-69 15,1-2-39-15,-10-15-91 16,1-1-58-16,-7-11-99 16,-2-3 258-16</inkml:trace>
  <inkml:trace contextRef="#ctx0" brushRef="#br0" timeOffset="4911.75">7800 5338 339 0,'-13'-20'308'16,"4"3"42"-16,7 4-63 15,4 3-22-15,11 5-41 16,7 2-16-16,10 3-32 15,5 3-17-15,3 4-36 16,-1 1-13-16,-8 3-22 16,1 2-9-16,-9 5-15 0,1 1-9 15,-1 2-14-15,-5 2-6 16,-4 3-7-16,-5-1-2 16,-8 1 0-16,-6 0 2 15,-6-3-1-15,-6-5 0 16,2-3-11-16,-2-8-11 15,-3-3-44-15,9-2-32 16,-6-7-80-16,13 3-45 0,5-7-115 16,1 1-95-16,20 2 262 15</inkml:trace>
  <inkml:trace contextRef="#ctx0" brushRef="#br0" timeOffset="5390.5">8533 5587 1104 0,'-22'16'492'15,"20"-7"-186"-15,-1 0-85 16,-4-9-13-16,7-3-49 16,-7-11-84-16,3-8-35 15,4-13-40-15,-2-6-7 16,3-6-1-16,4-4 2 0,-3-1 3 15,3 4 1-15,3 6-3 16,1 5-1-16,5 16-1 16,1 5 1-16,-4 9 14 15,2 10 9-15,0 9 10 16,0 7 5-16,2 16-5 16,1 6-3-16,0 7-5 15,2 0-3-15,0-3-7 16,0-3-3-16,1-12-3 15,1-8-14-15,-4-7-92 16,-4-9-68-16,-12-5-227 16,-5 0 240-16</inkml:trace>
  <inkml:trace contextRef="#ctx0" brushRef="#br0" timeOffset="5526.6">8498 5423 1274 0,'-4'0'532'15,"14"0"-316"-15,3-2-11 16,10 0-56-16,7-1-47 16,3-4-63-16,4 3-51 15,2-1-136-15,3 2-101 0,5 2 140 16</inkml:trace>
  <inkml:trace contextRef="#ctx0" brushRef="#br0" timeOffset="5808.37">9312 5181 1400 0,'-21'0'662'16,"-2"1"-327"-16,-2 8-101 15,-1 3-55-15,2 8-93 16,2 3-21-16,6 9-33 15,3 6-9-15,12 1-16 16,5-1-6-16,10-1-6 16,2-7-4-16,8-7-2 0,4-3 0 15,6-10-1-15,3-4-29 16,0-7-71 0,0-5-58-16,-9-9-166 0,-3-1-182 15,-11-6 336-15</inkml:trace>
  <inkml:trace contextRef="#ctx0" brushRef="#br0" timeOffset="6153.11">9271 5410 899 0,'-14'2'456'0,"7"0"-155"15,2 0 2-15,4 0-92 16,1-2-48-16,0 0-69 16,0 0-27-16,8 0-38 15,16-2-12-15,37-6-14 16,-27 0-3-16,-5-1 0 15,3 3 2-15,-11 0 1 16,-1 2 2-16,-5 4 4 16,-4 0 8-16,-3 4 21 15,-4 4 9-15,2 3 14 16,1 5 3-16,-3 8-10 16,2 2 6-16,-3 3-11 15,-7-3-7-15,4 0-8 16,3-1-14-16,1-4-9 15,5-1-4-15,-7-11-48 16,-2-6-43-16,-1-5-109 0,1-1-92 16,0 2 176-16</inkml:trace>
  <inkml:trace contextRef="#ctx0" brushRef="#br0" timeOffset="6737.76">11197 5287 1220 0,'-16'0'492'15,"10"0"-301"-15,2 0-23 16,4 0-38-16,0 0-41 16,0-1-57-16,1 0-10 0,24-1-5 15,29-5-2-15,-16 3-6 16,0 1-1-16,2-1-2 15,-7 4 0-15,-9 3 13 16,-1 0 8-16,-11 7 16 16,-1 5 11-16,-4 7 11 15,-6 6 0-15,0 8-2 16,-2 3-5-16,2 4-21 16,-3-2-9-16,3-4-15 15,2-3-6-15,-2-9-67 16,5-7-62-16,-2-7-171 15,3-7-167-15,-1-7 288 16</inkml:trace>
  <inkml:trace contextRef="#ctx0" brushRef="#br0" timeOffset="6886.49">11146 5507 1193 0,'0'10'492'16,"14"-11"-255"-16,7-1-54 31,-11 1 15-31,1 1-56 0,40-2-82 0,3-2-15 0,1 4-110 16,-27 4-89-16,-11 1 96 15</inkml:trace>
  <inkml:trace contextRef="#ctx0" brushRef="#br0" timeOffset="7063.49">11225 5669 1324 0,'2'0'560'0,"7"-2"-322"16,5 0-1-16,8-1-51 15,2-3-44-15,6 3-64 16,-1 2-21-16,-2-2-54 16,4 0-49-16,0 0-149 15,-3-1-89-15,24 9 163 16</inkml:trace>
  <inkml:trace contextRef="#ctx0" brushRef="#br0" timeOffset="7731.82">13072 5477 1194 0,'-27'27'544'16,"27"-32"-292"-16,0-10-70 16,1 1 3-16,-1-8-91 0,-6 0-32 15,-1 3-19-15,-1 0-2 16,-6 1-18-16,-5 3-6 15,-3 6-8-15,0 3-5 16,-2 9-4-16,5 6 0 16,-2 11 2-16,2 4 4 15,8 5-1-15,7 1 1 16,9-3 3-16,3-2 2 16,7-6 2-16,2-5-1 15,5-4-2-15,-8-10-4 16,-6 0-3-1,-1 0-1-15,28-11-1 0,-4-2 2 0,-4-8 2 16,-7 5 0-16,-9 7 2 16,-1 2 3-16,-5 7 13 15,-1 4 9-15,-4 5 14 16,0 5 3-16,0 4-7 16,0 0-10-16,6 0-18 15,5 2-9-15,5-8-84 16,7-1-60-16,9-12-138 15,8-3 156-15</inkml:trace>
  <inkml:trace contextRef="#ctx0" brushRef="#br0" timeOffset="8107.21">14153 5304 1256 0,'-2'2'509'0,"6"10"-261"15,5 5-59-15,3 7-1 16,1 1-34-16,4 1-70 16,3 0-12-16,3-5-18 15,5 0-13-15,-1-10-20 16,5-3-5-16,-5-4-3 16,-2-5-1-16,-8-5-1 15,0-4 2-15,-3-8-1 16,-4-4 0-16,6-7-5 15,-5-1-30-15,2 1-105 16,1 6-76-16,-1 7 115 16</inkml:trace>
  <inkml:trace contextRef="#ctx0" brushRef="#br0" timeOffset="8618.09">14560 5499 966 0,'12'17'512'0,"7"-4"-181"15,4-10-118-15,1 1-7 16,1-16-115-16,2-4-32 0,1-9-29 16,-2-5-10-16,-5 0-7 15,-4 0-1-15,-11 6 6 16,-6 8 4-16,-9 4 3 16,-6 5 0-16,-5 6 0 15,-1 3 3-15,2 8 7 16,2 2 6-16,3 7 5 15,5 1-3-15,4-1-6 16,4 2-4-16,7-3-15 16,3-4-7-16,7-4-13 15,5-2-5-15,6-8-27 16,7 0-18-16,9-3-34 16,-5-6-12-16,-1 4 11 15,-5-2 18-15,-9 5 37 16,2 3 17-16,-16 6 19 15,-1 3 11-15,-7 0 26 0,-1-1 14 16,-2 2 19 0,-1-4 5-16,3 2 0 0,-4-5-4 15,8-1-13-15,-2 0-10 16,-3-5-22-16,0 1-12 16,0-1-13-16,-4-14-6 15,-4-30-9-15,9 24-4 16,12 4-5-16,-4-2-17 0,5 5-73 15,2 0-71-15,-2 4 108 16</inkml:trace>
  <inkml:trace contextRef="#ctx0" brushRef="#br0" timeOffset="8830.52">15265 5223 1413 0,'5'4'611'0,"-5"20"-301"16,-3 3-102-16,0 10-44 15,1 3-67-15,3-3-73 16,5 1-10-16,6-9-15 16,-1-2-27-16,9-9-78 0,0-4-45 15,0-8-120-15,-4-4-80 16,-15-6 228-1</inkml:trace>
  <inkml:trace contextRef="#ctx0" brushRef="#br0" timeOffset="9023.2">15117 5351 1011 0,'-20'1'513'0,"10"1"-96"16,3 1-144-1,7-2-51-15,2 2-50 0,10-1-95 16,5 0-21-16,7-2-31 15,7-1-14-15,6-2-79 16,2-2-67-16,7 2-210 16,5 3 207-16</inkml:trace>
  <inkml:trace contextRef="#ctx0" brushRef="#br0" timeOffset="9292.34">15544 5528 1002 0,'11'8'519'16,"3"-6"-201"-16,1-6-149 16,-3-7-9-16,-1-4-113 15,-1-3-15-15,-6-2 0 0,-2 1 4 16,-6 2 26-16,-5 4 13 16,-8 2 12-16,-6 4 2 15,2 7-18-15,1 4-11 16,7 5-15-16,5 6-7 15,2-1-16-15,6 3-6 16,2 0-11-16,8-5-4 16,5 2-2-16,-3-4-3 0,10-2-16 15,1 0-36-15,3-8-133 16,4 1-53-16,1-14 135 16</inkml:trace>
  <inkml:trace contextRef="#ctx0" brushRef="#br0" timeOffset="9486.27">15779 5378 1497 0,'4'13'643'0,"5"5"-381"16,3 3-3-16,4 2-80 16,3-2-49-16,2 0-53 15,-9-11-21 1,1 0-49-16,11 5-49 0,-3-4-114 15,-4-4-69-15,-5-7-180 16,-1 0 244-16</inkml:trace>
  <inkml:trace contextRef="#ctx0" brushRef="#br0" timeOffset="9651.34">15953 5402 1312 0,'-9'8'610'16,"4"2"-265"-16,-3 3-58 15,-1 10-66-15,-11-1-74 16,0 1-81-16,-9-1-30 0,6-6-100 16,5-2-67-16,7-5-178 15,10-3-120-15,7-3 265 16</inkml:trace>
  <inkml:trace contextRef="#ctx0" brushRef="#br0" timeOffset="10109.34">16928 5424 1091 0,'-47'-16'535'15,"28"10"-113"-15,0 4-157 16,3 5-45-16,2 4-48 16,7 7-94-16,2 3-23 15,8 1-31-15,2 0-13 16,11-5-11-16,5-4-1 0,0-6-4 15,6-1 0-15,-4-6 0 16,-3-7 1-16,-1-5 2 16,-6-3 2-16,-7 1 8 15,-7 4 5-15,-12 0 9 16,-2 3 0-16,-5 0-4 16,2 3-5-16,-1 6-12 15,-2 3-2-15,-1 7-13 16,3 0-15-16,9 2-72 15,2-1-57-15,14 1-150 16,7-5-140-16,18-5 285 16</inkml:trace>
  <inkml:trace contextRef="#ctx0" brushRef="#br0" timeOffset="10369.43">17239 5179 1159 0,'-4'-15'563'15,"-8"12"-218"-15,-1 3-67 16,-1 11-81-16,-1 7-63 16,4 12-58-16,6 8-18 15,3 10-24-15,4 3-8 0,7 4-12 16,-1-2-2-16,4-10-5 16,1-4-1-16,-1-8-2 15,0-3 1-15,-5-7-29 16,-5-3-34-16,-4-8-108 15,-5-2-78-15,-10-8-125 16,1-4-32-16,-9-13 252 16</inkml:trace>
  <inkml:trace contextRef="#ctx0" brushRef="#br0" timeOffset="10487.37">16971 5405 743 0,'-13'-15'437'0,"12"12"-31"15,7 3-74-15,11 0-101 16,3 2-44-16,12 0-85 15,2-2-37-15,9-2-104 16,7-2-76-16,13-2 71 0</inkml:trace>
  <inkml:trace contextRef="#ctx0" brushRef="#br0" timeOffset="11782.24">18091 5390 1215 0,'-4'41'607'15,"9"-24"-275"-15,-3 1-86 16,1 1-37-16,-3-2-121 16,0-3-30-16,0-2-40 15,0-5-32-15,0-6-80 16,-3-5-44-16,2 3-62 16,0-3 7-16,-5-16 59 15,-12-29 38-15,7 29 63 16,0 1 14-16,3 1 14 15,2-1 5-15,6 7 17 0,2 0 17 16,14 4 33-16,-2 1 13 16,9 3 19-16,3 1 4 15,1 6 5-15,0 2 7 16,-2 7 2-16,-2 1-5 16,-7 6-15-16,-5 0-10 15,-5 0-21-15,-3 2-14 0,-3-6-23 16,1-5-11-16,1-3-14 15,-1-3-3-15,1-6-18 16,1 3-12-16,-3-2-20 16,0 0-8-16,2-3 4 15,8-16 7-15,34-27 18 16,-27 33 12-16,1 5 14 16,-6 3 4-16,-6 6 21 15,-5 4 9-15,0 10 17 16,3 4 6-16,6 11-8 15,-3-1-7-15,4-2-19 16,1-2-14-16,3-11-37 16,6-3-29-16,9-8-55 15,2-8-26-15,7 1-40 16,-1-2 2-16,-4-1 21 0,1 2 21 16,-8-5 68-1,-4 0 27-15,-6-1 41 0,-5-1 35 16,-4-3 56-16,-7-3 26 15,-3-2 39-15,-4-1-7 16,-6 0-18-16,1 0-11 16,-4 6-17-16,2 3-9 15,-1 9-22-15,-3 4-12 16,3 8-25-16,-1 4-11 16,4 9-16-16,3 2-7 15,9 1-6-15,5-1-2 0,6 0 0 16,2-6 0-16,6-8 3 15,-1-1 0-15,5-10-2 16,2-1-4-16,3-15-27 16,5-4-10-16,-1-8-5 15,-7-7 6-15,-12-3 29 16,4-2 15-16,-15 3 11 16,-3 3 4-16,0 14 11 15,-13 5 9-15,7 14 14 16,1 4 2-16,-4 11-7 15,1 9-10-15,-3 15-14 16,4 6-4-16,7 3-2 16,5 0 0-16,9-6 1 15,8-2 0-15,5-7-3 0,-3-9-3 16,2-5-6-16,-5-10-7 16,10-6-23-16,3-4-12 15,-2-9-13-15,-2 0 4 16,-13-7 25-16,-3 4 12 15,-10-4 18-15,-4 2 5 16,-8 5 4 0,3 8 3-16,2 0 1 0,-18-17 4 0,-3 7 8 15,3 8 2-15,5 13 2 16,5 6-4-16,6 7-12 16,-1 2-5-16,8 2-9 15,7 3-4-15,2-6 0 16,7-4-1-16,8-1 1 15,0-8 0-15,4 2-4 16,2-5-14-16,-2-8-51 16,0 2-42-16,-3-10-104 15,-5-2-50-15,-4 0-152 16,-4-2-140-16,-6 3 362 16</inkml:trace>
  <inkml:trace contextRef="#ctx0" brushRef="#br0" timeOffset="12277.33">19347 5540 1084 0,'8'8'529'0,"-8"-8"-60"16,4 2-263-16,3-5-27 16,6 1-33-16,4-9-91 15,2-5-14-15,1-7-20 16,-8-6-6-16,-4 2-2 16,5 1 2-16,-15 3 10 15,2 5 5-15,-4 2 6 16,-7 5 0-16,8 5-4 15,-6 0-9-15,1 5-9 16,-1 1-2-16,1 10-6 16,-2 3 0-16,8 10 1 15,-3 6 1-15,7 9 5 16,6 3 1-16,-1 9 7 16,1-5 3-16,-3-5 4 15,7 0 0-15,-4-9-5 0,5 1-1 16,-4-5-2-1,-6-5-1-15,-4-7 9 0,-9-3 2 16,1-8-22-16,-9-4-25 16,1-8-79-16,2-7-52 15,-8-13-96-15,3-9-61 16,0-7 196-16</inkml:trace>
  <inkml:trace contextRef="#ctx0" brushRef="#br0" timeOffset="12559.27">19630 5335 1298 0,'9'7'612'0,"6"7"-245"16,-2 5-88-16,-6 2-39 16,-3 1-86-16,-3 3-82 15,-1-2-17-15,0-3-32 16,1-3-10-16,0-9-8 15,1-6-2-15,-1-2 0 16,0-1 3-16,-1 0 5 16,0-1 1-16,0-13-4 15,5-38-8-15,0 26-32 16,2 3-25-16,3 6-73 16,-2 1-51-16,-1 7-133 0,0 6-105 15,0 6 266-15</inkml:trace>
  <inkml:trace contextRef="#ctx0" brushRef="#br0" timeOffset="13043.26">19857 5474 1031 0,'13'8'497'0,"3"-2"-223"16,0-4-21-16,-2-7-126 16,6-2-46-16,-8-10-42 15,5-2-11-15,-5-1-3 16,-7-1 4-16,-5 5 17 15,0 3 18-15,-9 3 22 16,3 4 3-16,-4 5-4 16,-2 3-12-16,3 6-17 15,-6 3-4-15,5 5-12 16,10 3-5-16,-4 1-7 16,11-1 1-16,7-1-1 15,-6-3-1-15,13-4-7 16,6-3-6-16,4-8-11 15,5-6-8-15,4-7-32 16,-7-6-13-16,-4-1-17 16,-3-2 3-16,-13 2 29 0,-5 3 14 15,-11 1 27-15,-4 4 10 16,-8 5 22-16,-3 4 8 16,0 6 8-16,-3 4 2 15,7 8-7-15,2 2-2 16,6 7-1-16,5-2-1 15,8 4-5-15,5-1-3 16,6-3-14-16,4-5-8 16,6-8-36-16,1-3-39 15,6-6-130-15,6 0-90 0,1-5 168 16</inkml:trace>
  <inkml:trace contextRef="#ctx0" brushRef="#br0" timeOffset="13562.01">21404 5299 1740 0,'-12'4'686'0,"-1"7"-513"15,0 3 13-15,-1 10-104 16,5 4-28-16,5 7-21 16,10 3-11-16,9-5-6 15,6-1 2-15,6-14 1 16,0-4-2-16,8-6-4 16,3-6-5-16,6-8-8 15,1-10 0-15,-11-10 0 16,-10-5 1-16,-14 3 13 15,-9-4 5-15,-16-3 3 16,-10-5 1-16,-13 0-10 16,-5 3-2-16,3 11-9 15,4 7-3-15,8 14-17 16,8 6-21-16,3 9-77 0,3 5-72 16,13 4-501-16,1 4 464 15</inkml:trace>
  <inkml:trace contextRef="#ctx0" brushRef="#br0" timeOffset="13752.56">22024 5548 1562 0,'-5'10'724'0,"7"-7"-262"16,-2-4-237-16,0 0-28 15,-1 0-109-15,0 0-167 16,0-1-89-16,-1 1-322 16,0-2 307-16</inkml:trace>
  <inkml:trace contextRef="#ctx0" brushRef="#br0" timeOffset="23560.57">6595 6921 524 0,'-1'0'315'0,"-1"0"-32"16,1 0-13-16,0 0-72 15,0 0-28-15,0 0-38 16,0-1-7-16,0 0-14 16,0 0-5-16,-2-5-15 0,-2-2-11 15,3 4-21-15,-16-6-8 16,-29-3-16-16,30 21-6 16,-1 6-13-16,2 8-6 15,-1 5-12-15,7 7-3 16,4 4-1-16,9-3-1 15,12 1 2-15,-6-3 0 0,11-6-2 16,-6-2 0 0,6-8-24-16,11-3-35 0,-1-11-99 15,10-5-81-15,-2-10 147 16</inkml:trace>
  <inkml:trace contextRef="#ctx0" brushRef="#br0" timeOffset="24155.17">6819 6965 1139 0,'-9'16'525'15,"1"3"-273"-15,3 6-46 16,3-1-32-16,3-1-69 16,6-2-29-16,5-8-39 15,4-3-11-15,4-7-15 16,-4-1-5-16,4-4-5 0,1-5-8 15,-8-2-28-15,1-5-12 16,-11 0-17-16,0 1 8 16,-9-1 24-16,-3-2 15 15,-7 3 20-15,-9-3 5 16,2 5 4 0,-2 0 5-16,5 3 13 0,8 3 9 15,6 2 1-15,6 3-7 0,12 1-19 16,8 1-10-16,8 0-5 15,2-2-1-15,2-1 2 16,2 2-1-16,-8-1 1 16,0 4 4-16,0 3 7 15,-11-2 2-15,5 11 5 16,-6-4 1-16,-8 6-3 16,0 1 0-16,-5 0-1 15,-1-3-3-15,-1-7-3 16,-2-4-1-16,0-5-8 15,5 0-5-15,-2-1-16 16,0 0-7-16,0 0-2 16,9-18 4-16,21-31 15 15,-17 26 6-15,-1 5 5 16,2 3 3-16,0 7 13 16,0 6 8-16,-3 5 22 0,-3 1 6 15,0 15-3-15,-2-2-5 16,1 6-18-16,-1 2-8 15,2-8-12-15,0-1-5 16,4-7-81-16,1-4-67 16,3-7-135-16,2-8 157 15</inkml:trace>
  <inkml:trace contextRef="#ctx0" brushRef="#br0" timeOffset="24361.57">7490 6699 951 0,'-4'18'559'16,"4"8"-22"-16,0 13-330 15,0 2-14-15,2 6-90 16,6 3-33-16,1-9-44 16,4-5-11-16,2-11-15 15,1-8-3-15,-1-10-17 16,2-6-15-16,2-5-62 15,-4-4-55-15,-4-3-157 16,-3-1-190-16,-8-4 319 16</inkml:trace>
  <inkml:trace contextRef="#ctx0" brushRef="#br0" timeOffset="24701.55">7349 6822 773 0,'-3'1'459'0,"5"0"-22"16,14-1-221-16,1 0-23 15,11 0-60-15,1 0-28 16,0 3-42-16,9 0-11 16,-7 5-15-16,6 0-5 0,-3 4-9 15,-3 4-1-15,-2 7-7 16,-8 1-2-16,-3 3-1 16,-5 1-1-16,-4-8 0 15,-1 2 1-15,-6-10 4 16,0-2 1-16,-3-5 9 15,-1-4 1-15,-3-2 0 16,4-1-5-16,0 1-13 16,-2-11-7-16,1-10-9 15,3-28-3-15,11 24-3 16,4 2-2-16,5-3-46 16,1 2-45-16,4 7-137 15,-1 4-112-15,-5 9 221 16</inkml:trace>
  <inkml:trace contextRef="#ctx0" brushRef="#br0" timeOffset="25110.39">8136 6978 928 0,'8'-7'455'16,"-5"1"-175"-16,-2-2-5 15,-4-5-94-15,-4-3-34 16,-6-4-46-16,-4-3-13 15,-3 6-16-15,-2 5-6 0,4 10-11 16,0 6-5-16,2 10-17 16,1 5-10-16,9 6-14 15,3-2-4-15,8 3-1 16,1-7 1-16,-2-6 5 16,6-1 2-16,0-9 8 15,1-2 1-15,2-5-1 16,1-1-2-16,-2-4-6 15,2-1-1-15,0-5-4 16,-2 2 0-16,-4 6 1 16,-1 4 0-16,-3 6 12 15,-3 3 3-15,-1 7 1 16,0 0 0-16,0 5-17 16,2 0-22-16,4-5-94 15,4 2-59-15,3-9-140 0,3-1-95 16,3-7 260-16</inkml:trace>
  <inkml:trace contextRef="#ctx0" brushRef="#br0" timeOffset="25578.9">8371 6806 1300 0,'16'11'595'0,"-9"6"-247"15,-2 6-76-15,1 13-71 16,-3 7-51-16,-3 2-74 16,9 5-26-16,-3 2-28 15,4-6-11-15,6 2-8 16,-6-9-3-16,2-9-17 16,-1-5-36-16,-5-16-73 15,-2-7-36-15,1-12-50 16,-7-8 2-16,0-15 15 15,-2-4 3-15,-8-11-20 16,0-2-37-16,-17-9-28 16,1 0 37-16,-2 5 167 15,7 7 132-15,17 25 208 0,7 6 54 16,13 14-5 0,1 2-36-16,12 2-81 0,-7 1-39 15,5 0-51-15,0 1-13 16,-4 0-18-16,3 0-7 15,-6 5-16-15,-2 3-4 16,-10 5-12-16,-4 1-2 16,-13 5-4-16,-3-2-5 15,-5 2-7-15,3-2-7 16,6-10-27-16,-1-4-19 0,7-4-60 16,-6-6-43-16,7 2-91 15,2-2-45-15,9-3-153 16,8-2 260-16</inkml:trace>
  <inkml:trace contextRef="#ctx0" brushRef="#br0" timeOffset="25873.71">8643 6905 777 0,'7'-1'487'16,"0"4"-78"-16,-2 10-94 16,-2 1-47-16,0 7-80 15,2-3-35-15,2-2-33 16,1-4-17-16,4-4-39 15,5-1-19-15,2-8-22 16,2-3-4-16,2-7-7 16,-4-7-5-16,-1 2-5 15,-3-4 0-15,-9 0 1 0,-5 4 0 16,-15-5 2-16,-2 6 0 16,-10 3-5-16,-1 2-1 15,2 15-6-15,-1 4-5 16,4 11-32-16,3 2-25 15,9-5-94-15,5 0-64 16,9-6-159-16,6-4-84 16,9-2 296-16</inkml:trace>
  <inkml:trace contextRef="#ctx0" brushRef="#br0" timeOffset="26168.9">9046 6804 817 0,'11'-12'466'0,"-5"7"-45"15,-6 2-50-15,-9 3-95 16,1 2-43-16,-5 4-95 16,1 3-38-16,6 8-49 15,-4 0-14-15,5 4-7 16,3 1-1-16,1-5-2 16,7 1-1-16,3-5-2 15,1-4 2-15,6 2-2 16,-1-4 0-16,-2-1 0 15,1 3 0-15,-6 0 2 16,-7-2 2-16,-3 0 0 0,-7 4-3 16,-1-5-14-16,-1-1-25 15,0-1-85-15,2-8-48 16,3-3-130-16,9 2-75 16,8-11 226-16</inkml:trace>
  <inkml:trace contextRef="#ctx0" brushRef="#br0" timeOffset="26332.1">9248 6889 1204 0,'9'16'575'0,"-1"4"-212"15,-1 4-46-15,-3-1-101 16,2-5-52-16,-2-5-85 16,-2-3-30-16,0-5-104 15,-2-1-59-15,0-11-158 16,-3-7-112-16,0-11 242 15</inkml:trace>
  <inkml:trace contextRef="#ctx0" brushRef="#br0" timeOffset="26501.44">9202 6778 860 0,'-6'-14'457'0,"6"7"-93"16,2 3-59-16,3 2-83 15,0 2-42-15,-5 0-80 0,0 0-32 16,3 1-125-16,11 1-99 15,1 6 98-15</inkml:trace>
  <inkml:trace contextRef="#ctx0" brushRef="#br0" timeOffset="26695.12">9514 6742 1142 0,'-11'15'567'0,"10"5"-108"15,3 7-179-15,-3 5-54 16,1 6-56-16,0-2-96 16,1 1-32-16,6-7-29 15,2-1-8-15,5-9-22 16,2-7-40-16,1-2-65 16,-2-11-43-16,-2 0-100 15,-3-3-51-15,-7-8 202 16</inkml:trace>
  <inkml:trace contextRef="#ctx0" brushRef="#br0" timeOffset="27032.28">9405 6812 1267 0,'0'3'608'16,"-1"0"-271"-16,9 3-87 0,2 1-33 15,2 0-90-15,4-2-40 16,4-3-50-16,0-2-19 15,6-3-42-15,3-3-31 16,5 0-63-16,3 2-28 0,-2 4 7 16,-7 1 24-16,-7 4 63 15,-3 2 31-15,-6-1 29 16,-1 0 21-16,-1 2 35 16,-4 1 15-16,-3 4 23 15,0 6 2-15,-3 2-1 16,-1 0-4-16,0-2-17 15,0-1-16-15,1-6-35 16,2 0-15-16,-1-11-71 16,2-1-48-16,-3-12-102 15,0-10-57-15,0-3-78 16,-5-4-59-16,-6 3 262 16</inkml:trace>
  <inkml:trace contextRef="#ctx0" brushRef="#br0" timeOffset="27192.67">9682 6717 1172 0,'1'-2'572'0,"2"2"-200"16,-1 3-25-16,-2-3-84 0,0 0-53 15,0 0-91-15,0 0-35 16,5 4-51-16,7 2-46 16,-2 0-130-16,28 19-100 15,-25-20-554-15,4-3 524 16</inkml:trace>
  <inkml:trace contextRef="#ctx0" brushRef="#br0" timeOffset="27474.38">9940 6746 662 0,'8'8'438'16,"-1"4"89"-16,-4 5-198 0,-2 4-62 16,0-1-33-16,-1 7-74 15,-1-2-30-15,9-1-33 16,-1-1-11-16,2-7-13 15,8-2-4-15,-6-7-18 16,5 2-6-16,-3-2-14 16,-2-6-5-16,0 5-8 15,-6-6-3-15,2 1-7 16,1 0-2-16,0-6-10 16,0-5-17-16,1-10-53 15,4-3-35-15,-1-11-86 16,3 6-41-16,-1 2-108 0,0 4-115 15,1 10 300-15</inkml:trace>
  <inkml:trace contextRef="#ctx0" brushRef="#br0" timeOffset="27797.88">10287 6918 1089 0,'22'12'521'16,"-2"-10"-176"-16,3 0-84 15,1-8-56-15,-1-3-64 0,2-7-83 16,-4-3-19-16,-7-6-18 16,-3 4-4-16,-8 1 0 15,-3 3 2-15,-5 7 2 16,-8 1 1-16,-2 7 17 16,-5 3 6-16,-2 9 12 15,8 3 3-15,1 10-10 16,4 2 1-16,9 7-1 15,-2-5 1-15,10-4-3 16,3-1-6-16,7-9-13 16,3 2-9-16,-2-9-14 15,-5-6-21 1,0 0-93-16,12-5-65 0,8-6-66 16,4-3 125-16</inkml:trace>
  <inkml:trace contextRef="#ctx0" brushRef="#br0" timeOffset="32839.41">11366 6769 824 0,'4'4'429'0,"-7"-3"-86"16,1-1-164-16,2 0 10 16,0 0-53-16,0 0-38 15,1 0-39-15,13 2-17 16,-6-1-62-16,29 8-82 15,-30-7 67-15</inkml:trace>
  <inkml:trace contextRef="#ctx0" brushRef="#br0" timeOffset="33022.85">11374 6977 1085 0,'4'3'466'0,"1"-2"-247"15,-1 0-23-15,4-1-30 16,3 1-57-16,-4-1-68 16,6-1-18-16,-6-1-81 15,-3-1-97-15,5 5 100 16</inkml:trace>
  <inkml:trace contextRef="#ctx0" brushRef="#br0" timeOffset="35482.93">12773 6713 282 0,'5'-33'215'0,"-2"26"28"0,-3 1 7 16,1 1-28-16,1-2-16 15,-2 2-21-15,0 1-12 16,0 1-30-16,0 3-17 15,0-1-24-15,0 0-7 16,0-1-15-16,0 1-8 16,-1 0-10-16,1 0-7 0,0 1-14 15,0 0-7-15,0 0-14 16,0 0-4-16,2 14-5 16,5 12 1-16,9 35 1 15,-6-26-2-15,3 4-2 16,6 2 0-16,-2-5-3 15,3-5 0-15,1-7 1 16,-4-3 0-16,2-8 1 16,-6-2 1-16,1-7 7 15,6-3 7-15,2-6 7 16,5-4 0-16,-4-10-6 16,-4-10-5-16,0-7-20 15,-4-4-22-15,-4-5-47 16,-2 7-30-16,-8 4-64 15,-2 7-36-15,-8 10-142 0,-4 6-191 16,-3 16 346 0</inkml:trace>
  <inkml:trace contextRef="#ctx0" brushRef="#br0" timeOffset="35666.28">12851 6835 917 0,'-4'9'446'16,"4"-8"-142"-16,5-1-44 0,7 0-29 15,3 1-42-15,4-1-53 16,1 0-22-16,-2 0-40 16,6-1-19-16,-2-4-30 15,-3 0-44-15,-2-2-165 16,-2 1-96-16,13 6 153 16</inkml:trace>
  <inkml:trace contextRef="#ctx0" brushRef="#br0" timeOffset="37021.86">13967 6755 754 0,'-40'-15'379'0,"38"13"-74"0,-1 2-63 15,7 5-31-15,-4-5-36 16,0 0-74-16,6 19-11 16,9 37-19-16,-4-27-7 15,1-1-8-15,2-3-6 16,-2-10-10-16,5-2-4 16,-2-8-1-16,-1-2 1 0,3-4 1 15,-4-1-4-15,2-8-6 16,2-9-5-16,-4-6-7 15,2-7-15-15,-4 0-67 16,0 1-50-16,-3 5-164 16,-2 4-269-16,1 9 365 15</inkml:trace>
  <inkml:trace contextRef="#ctx0" brushRef="#br0" timeOffset="37519.39">14243 6928 1152 0,'13'2'494'0,"6"-2"-281"15,2-5-6-15,2-2-58 16,-4-6-47-16,-1-10-56 0,5-1-14 16,-7-6-16-16,-2 1-1 15,-6 6-8-15,-11 1-2 16,-1 10-5-16,-2 4-5 15,-10 5-2-15,6 7 0 16,-7 8 2-16,-1 3 4 16,8 5 5-16,-3 1 3 15,13-4 2-15,7 4 2 16,3-6-1-16,1-3 1 0,1-4-5 16,3-3-1-16,9-2-6 15,-1-5-13-15,9-2-33 16,-4-8-12-16,-2 0-6 15,3 4 10-15,-5 5 31 16,-2 4 14-16,-8 4 13 16,-3 1 7-16,-7 3 19 15,-2-4 9-15,-2 3 22 16,-4 0 9-16,0-5 14 16,-4 1 3-16,2-4-5 15,-2-4-1-15,-1-5-18 16,5-2-13-16,0-5-22 15,5 0-15-15,4-1-22 16,3 1-25-16,4 1-61 16,-1 0-50-16,1 8-154 0,0 2-90 15,3 1 243-15</inkml:trace>
  <inkml:trace contextRef="#ctx0" brushRef="#br0" timeOffset="37757.87">14864 6578 1286 0,'4'-1'553'0,"-2"6"-323"16,-1 11-17-16,-2 10-79 16,-9 6-37-16,0 5-43 15,4 4-16-15,6-4-27 16,15-1-8-16,5-7-5 15,4-4 1-15,-2-5-80 16,-7-6-61-16,-3-8-154 16,-2-5-101-16,-1-11 249 15</inkml:trace>
  <inkml:trace contextRef="#ctx0" brushRef="#br0" timeOffset="37941.01">14732 6691 1163 0,'-4'-1'515'0,"7"1"-256"0,6 0-19 16,10 2-45-16,8 0-40 15,6-2-64-15,0-1-24 16,1-4-55-16,1-2-47 16,-8 2-136-16,7 3-107 15,-1 2 164-15</inkml:trace>
  <inkml:trace contextRef="#ctx0" brushRef="#br0" timeOffset="38272.57">15126 6835 818 0,'5'5'495'16,"2"-5"-85"-16,4-1-166 15,6-4-42-15,1-6-109 16,2-1-35-16,1-6-26 15,-5-4-9-15,-3 0-7 16,-3 0 0-16,-10 3 5 16,-6 5 2-16,-10 4 0 15,-1 4 0-15,-4 7-3 16,0 2 3-16,1 10 2 16,2 3 3-16,6 3-3 15,4 4-2-15,8 0-5 0,2-3-1 16,9-1-1-16,-1-2-3 15,8-7-7-15,1 0-4 16,6-1-106-16,3-7-79 16,1-4 112-16</inkml:trace>
  <inkml:trace contextRef="#ctx0" brushRef="#br0" timeOffset="38468.83">15437 6682 1070 0,'-2'1'557'16,"-1"6"-167"-16,7 6-162 16,-5 4 1-16,8 4-91 15,3 1-38-15,3 2-38 16,11-2-15-16,-1-3-26 16,-6 0-8-16,9-1-9 15,-4-4-4-15,1 0-95 16,1-4-72-16,-8-6-173 15,-2-6-132-15,-3-11 300 16</inkml:trace>
  <inkml:trace contextRef="#ctx0" brushRef="#br0" timeOffset="38650.11">15652 6735 1123 0,'-10'0'542'15,"-4"5"-172"-15,-4 5-86 16,-6 10-57-16,-1 3-57 15,-3 1-86-15,4 1-31 0,6-4-39 16,7-5-11 0,9-2-76-16,2-7-65 15,0-4-206-15,1 1 207 16</inkml:trace>
  <inkml:trace contextRef="#ctx0" brushRef="#br0" timeOffset="40734.67">16823 6724 801 0,'0'0'384'16,"0"0"-101"-16,0 0-41 15,9 2-7-15,-1 1-45 16,-4 6-74-16,2 11-20 0,23 29-29 16,-27-29-15-16,2-3-27 15,0 0-8-15,1-9-6 16,-5-2-19-16,-2-6-78 15,2-5-68-15,-1 4-239 16,0 0 245-16</inkml:trace>
  <inkml:trace contextRef="#ctx0" brushRef="#br0" timeOffset="41161.1">16831 6610 796 0,'11'-1'446'15,"-5"1"-128"-15,12 0-97 16,-2 2-1-16,0 0-91 16,11 4-26-16,-7 5-19 15,5 0-12-15,-2 5-21 0,-3 3-8 16,-4-1-15-16,-4 3-7 16,-4 1-6-16,-7-1-2 15,1 1-2-15,-2-1-1 16,-3-6-1-16,2-1 0 15,-3-9 3-15,3-2 3 16,0-3-15-16,0-2-14 16,1 1-24-16,0-6-9 0,6-14 6 15,19-26 11-15,-3 28 19 16,-4 2 6-16,2 4 8 16,-2 3 14-16,-2 9 26 15,-2 1 8-15,-5 7 10 16,-1 4-5-16,-4 8-8 15,-2 2-2-15,2 5-5 16,0-2-6-16,-1-6-19 16,2-4-10-16,0-9-145 15,2-1-112-15,4-7 153 16</inkml:trace>
  <inkml:trace contextRef="#ctx0" brushRef="#br0" timeOffset="41963.68">17519 6731 1188 0,'-16'-4'553'15,"2"-3"-207"-15,3 0-70 16,1-5-52-16,0 2-68 16,6 1-95-16,-5 1-19 15,-1 10-27-15,-1 2-8 16,4 9-8-16,-2 5-6 15,1 5-2-15,6 1 2 0,1-2 1 16,3-2 1-16,11-4 5 16,-5-5 0-16,2-8 2 15,8-3 1-15,-1-13-2 16,6-4-2-16,-7-9-3 16,1-3-2-16,-3-5 2 15,-1 2 3-15,0 1 2 16,-6-3 4-16,-7 4 2 15,1 7 1-15,-4 2 7 16,0 13 6-16,-4 7 4 16,-4 1 0-16,-1 10-2 15,2 5-5-15,4 13 3 16,1 3 0-16,8 11 2 16,-3-5 1-16,11-4-1 15,6-2 0-15,3-8 0 0,9-1-2 16,-3-6-8-16,-2-3-4 15,6-4-9-15,3-5-2 16,2-4-30-16,5-4-18 16,-6-5-41-16,-10-2-20 15,-6-2-14-15,-4-1-2 16,-10 2 4-16,4 1 10 0,-9 5 39 16,-10 5 20-16,1 3 53 15,-1 5 21-15,2 5 38 16,4-2 22-16,3-1 22 15,2-1 5-15,2-1 4 16,3 0-2-16,3-5-10 16,2-2-11-16,4-5-23 15,-3-4-16-15,4-5-23 16,0-2-5-16,-7-6-9 16,-1 1-1-16,-5 0 4 15,0 3 1-15,-2 1 1 16,-2 2-1-16,-8 5-5 15,-2 5-5-15,1 7-6 16,-3 6-1-16,-1 9-4 16,-7 3 0-16,2 4 0 15,6 3 1-15,12 0 0 16,7-2-1-16,6-8-4 0,8-3-3 16,1-6-70-16,-3-1-48 15,6-6-115-15,-1-2-83 16,8-4 209-16</inkml:trace>
  <inkml:trace contextRef="#ctx0" brushRef="#br0" timeOffset="42414.86">18024 6835 834 0,'-13'40'476'0,"17"-36"-17"15,8-2-157-15,3-5-56 16,0-3-59-16,5-8-96 15,2 0-23-15,-1-6-36 16,-3-1-9-16,-3 0-4 16,-7 0 2-16,-7 3 9 15,-5 3 2-15,-8 0 6 16,-2-1-1-16,-3 5-1 16,0 4 0-16,4 7-9 15,-1 3-5-15,7 8-13 16,0 3-3-16,5 13-2 15,0 5 1-15,3 12 3 16,6 4 0-16,5-1 1 16,6-1-1-16,0-4 4 0,-2-3 1 15,-2-1 6-15,-3-5 1 16,-3-8 1-16,-5-4 3 16,-9-8 5-16,-5-1 2 15,-10-9-1-15,-3-2-7 16,-1-7-65-16,-3-8-49 15,8-6-113-15,2-4-68 0,16-5-400 16,9 3 444-16</inkml:trace>
  <inkml:trace contextRef="#ctx0" brushRef="#br0" timeOffset="42683.65">18386 6718 1414 0,'16'12'653'16,"-10"5"-357"-16,5 5-81 16,-8-3-37-16,-5 3-105 15,2-3-22-15,-6-6-23 16,6 2-8-16,0-5-7 16,0-3 1-16,2-5-1 15,-5-4 0-15,2 1-1 16,0 0-3-16,-3-17-5 15,-6-33-3-15,10 23-5 0,6 3-2 16,4 0-9-16,0 1-14 16,1 5-41-16,-8 5-32 15,2 6-89-15,-4 6-53 16,9 8-87-16,0 4-54 16,0 8 247-16</inkml:trace>
  <inkml:trace contextRef="#ctx0" brushRef="#br0" timeOffset="43175.32">18501 6750 558 0,'41'67'363'0,"-25"-56"5"16,4 1-46-16,1-6-76 16,2-2-35-16,1-5-61 15,0-7-31-15,-2-7-48 16,-2-3-20-16,-2-5-20 16,-5 1-4-16,-3-1 2 15,-5 2-1-15,-7 6 20 16,-4 2 10-16,-5 6 10 15,-2 3-1-15,-1 9-21 16,-4 5-12-16,2 8-15 16,1 4-2-16,7 3-2 15,4 2 1-15,7 0 5 16,6-3 5-16,6-4 8 16,8-6 1-16,7-4-8 0,6-6-8 15,8-10-13-15,0-1-12 16,-5-13-26-16,-5-2-8 15,-11-4-7-15,-7-2 8 16,-8 2 29-16,-9 0 8 16,-6 6 13-16,-5 3 3 15,3 6 6-15,1 5 5 0,0 7 1 16,4 8 1-16,-9 6-1 16,8 3 2-16,0 7 5 15,5 1 4-15,5 1-3 16,5-1-2-16,-1-4-10 15,2-4-8-15,1-4-10 16,8-1-5-16,5-6-55 16,2-2-45-16,7-2-130 15,-5-1-103-15,8-3 208 16</inkml:trace>
  <inkml:trace contextRef="#ctx0" brushRef="#br0" timeOffset="43643.18">19770 6647 1515 0,'-25'-9'613'0,"9"5"-407"16,6 3 6-16,6 0-26 15,4 0-49-15,10 0-54 16,6-3-20-16,14 6-35 15,9 1-8-15,-4 0-9 16,7 4-3-16,-7 0-4 16,-6 3 0-16,5 4-1 15,-11-2 0-15,-8 0 2 16,-10 3 5-16,-24 0 7 16,1 5 3-16,-14 0 2 15,1 1-3-15,2-4-4 16,-9-2-4-16,5-4-4 15,-2-2-5-15,13-2-61 0,6-4-49 16,13-3-142 0,3-3-65-16,11-3-174 0,11 4 292 15</inkml:trace>
  <inkml:trace contextRef="#ctx0" brushRef="#br0" timeOffset="43821.6">20135 6829 978 0,'3'7'581'0,"-5"-3"-51"0,-6 6-260 16,-6-1-8-16,-13 5-92 16,-9-6-40-16,4 3-51 15,1-2-25-15,4-1-36 16,19 1-13-16,1-5-72 16,4-2-63-16,7-4-137 15,2 1-79-15,-6 0 211 16</inkml:trace>
  <inkml:trace contextRef="#ctx0" brushRef="#br0" timeOffset="44431.68">20527 6642 1319 0,'-18'-12'592'0,"6"3"-344"16,8 0-38-16,4 2-22 15,7 2-90-15,0-2-26 16,10 0-36-16,0-2-12 16,8-3-12-16,4 4-3 15,0-7-2-15,-1 4 0 0,-9 6 2 16,-5-6 2-16,-8 12 13 15,-3-1 4-15,-3 3 5 16,0-3-1-16,-1 0-9 16,0 24-3-16,-3 40-3 15,5-26-2-15,3 0-4 16,2-1-2-16,5-2-3 16,1-2-1-16,1-4 0 15,-1-3 1-15,-1-6-2 16,-3-1-1-16,-7-3-29 15,-2-10-30-15,-8-2-55 16,-4-4-23-16,-3 1-7 16,-5 0 16-16,-4-3 53 15,0-1 22-15,-2 1 49 0,4 2 25 16,8 4 44-16,1-4 22 16,9 0 26-16,4 4 10 15,5-4 2-15,-4 0-2 16,3 0-9-16,23 0-10 15,40 1-26-15,-23-2-12 16,9-5-22-16,-6 0-11 16,-2-3-16-16,-3 5-17 15,-18-1-126-15,-2 0-86 16,0-1-406-16,-8-3 383 0</inkml:trace>
  <inkml:trace contextRef="#ctx0" brushRef="#br0" timeOffset="45836.75">22475 6732 359 0,'-63'-16'303'0,"41"9"91"15,11 3-71-15,1 0-73 16,-3-1-33-16,10 2-54 15,-8 1-18-15,11 0-44 16,2-1-14-16,15 1-23 16,1-2-10-16,15 4-17 0,8 0-10 15,3 0-15-15,9 1-5 16,-1-1-3-16,-5-2-17 16,-2 1-57-16,-6 1-32 15,-11 3-104-15,-7 1-78 16,-20 5 185-16</inkml:trace>
  <inkml:trace contextRef="#ctx0" brushRef="#br0" timeOffset="46034.87">22391 6872 820 0,'5'5'443'15,"6"-1"-145"-15,8-1-44 16,4 1-27-16,16-2-55 15,2-2-19-15,5-3-46 16,2-5-25-16,-3 2-38 16,0 0-12-16,-5 5-61 15,-6 0-42-15,-11-2-107 16,-7-1-83-16,-13 0 163 16</inkml:trace>
  <inkml:trace contextRef="#ctx0" brushRef="#br0" timeOffset="46410.96">22532 6459 1168 0,'-2'-6'490'16,"6"6"-289"-16,7 4-15 15,6 3-46-15,4 4-29 0,8 5-28 16,4 0-11-16,7 5-10 15,6 1-8-15,10 4-10 16,1 3-4-16,-8 1-5 16,-6 0 2-16,-19 0-2 15,-3 5-2-15,-7-1-5 16,-4 5-2-16,-10-2 3 16,-11-1 2-16,-6-3 0 15,-4-8-1-15,2-3-10 16,1-6-4-16,0-2-5 15,1-1-3-15,-1-7-39 16,2-3-38-16,4-3-98 16,4 1-59-16,2-1-117 15,4-2 204-15</inkml:trace>
  <inkml:trace contextRef="#ctx0" brushRef="#br0" timeOffset="48831.37">24299 6716 636 0,'31'4'351'16,"-24"-4"-58"-16,1 0-20 15,-1-1-57-15,1 0-24 0,-8-3-41 16,1-2-16-16,0-2-32 15,-1-4-18-15,-1-3-30 16,-7-1-15-16,-4 0-15 16,-1 2-4-16,-7 5-7 15,1 3-3-15,-2 6-3 16,-1 1-2-16,4 12-3 16,-2 4-2-16,8 8-3 15,4 2-1-15,9 0 3 16,6-2 0-16,9-6 3 15,3-3 0-15,8-10 1 16,1-3 1-16,6-11-2 16,2-6-1-16,-9-9-13 15,1-5-10-15,-7-4-15 16,-8 1-3-16,0 1 8 16,-2 5 9-16,-10 1 16 15,6 5 5-15,-9 2 7 16,-4 3 6-16,3 7 14 0,-10 5 4 15,7 11-2-15,3 1-2 16,-4 11-11-16,7 2 1 16,0 6 5-16,-3 4 2 15,10-1-1-15,-3-2-4 16,3-9-9-16,2-7-6 0,2-2-52 16,5-4-44-16,8-5-136 15,-6-3-90-15,4-8 197 16</inkml:trace>
  <inkml:trace contextRef="#ctx0" brushRef="#br0" timeOffset="49000.23">24633 6649 913 0,'0'1'514'16,"2"6"-134"-16,0 3-104 16,-1 4-50-16,0 5-76 15,0-3-25-15,1 2-53 16,1-5-23-16,1-5-29 15,-1 0-10-15,-1-5-78 16,-2 0-54-16,1-6-129 16,-2 2-89-16,1 0 216 15</inkml:trace>
  <inkml:trace contextRef="#ctx0" brushRef="#br0" timeOffset="49342.21">24576 6577 599 0,'0'-9'406'0,"7"5"2"15,4 2-176-15,3-1-29 16,7 3-62-16,2 3-17 0,2 3-20 16,2 3-1-1,3 2-2-15,0 2-3 0,-1 5-8 16,-1 0-9-16,-11 7-22 16,-9 1-12-16,-2-2-19 15,2 0-6-15,-5-6-8 16,7-1-2-16,-8-8-3 15,-2-5 2-15,0-4 10 16,0-2 6-16,0 1 2 16,0 0-2-16,0-1-15 15,0-12-10-15,0-7-26 16,11-28-32-16,2 27-72 16,-3-1-48-16,9 8-143 15,-3 2-101-15,6 13 269 16</inkml:trace>
  <inkml:trace contextRef="#ctx0" brushRef="#br0" timeOffset="49625.01">25029 6807 1129 0,'17'14'506'16,"5"-9"-249"-16,-2-5-16 15,3-8-102-15,-1-7-34 16,1-7-56-16,-2 3-19 15,-2-7-12-15,-5 3 0 0,-7 2 8 16,-6-2 3-16,-9 10 16 16,-5 3 7-16,-3 6-2 15,-2 4-1-15,2 6-16 16,0 3-7-16,4 6-8 16,3 4-3-16,9-1-5 15,4 1-3-15,8-2-5 16,3-4-2-16,6-3-25 15,5-5-19-15,6-4-67 16,4-2-51-16,3-4-143 16,-4-3-156-16,8-1 296 15</inkml:trace>
  <inkml:trace contextRef="#ctx0" brushRef="#br0" timeOffset="49827.2">25458 6638 1251 0,'-8'1'547'15,"-4"5"-280"-15,4 2-16 16,2 8-91-16,-2 1-30 16,6 1-62-16,-4-2-25 15,6-4-27-15,6-3-6 16,4-2-20-16,8-5-22 16,3-4-73-16,1-3-56 0,3-6-171 15,2-4 204-15</inkml:trace>
  <inkml:trace contextRef="#ctx0" brushRef="#br0" timeOffset="50010.09">25641 6496 1074 0,'-4'10'554'16,"-2"3"-200"-16,-1 13-94 16,2 6-49-16,-1 7-69 15,5 5-27-15,4-8-48 16,6 0-21-16,8-10-30 15,1-6-10-15,4-5-48 16,1-7-37-16,-1-8-102 16,-1-1-66-16,-8-11-195 15,-5-2 273-15</inkml:trace>
  <inkml:trace contextRef="#ctx0" brushRef="#br0" timeOffset="50182.49">25533 6619 965 0,'-16'-9'493'0,"8"8"-154"0,8 1-27 16,5 0-73-16,2-2-48 16,13 0-60-16,4 1-27 15,6-2-48-15,6 3-18 0,4-1-37 16,1-1-44-16,1 3-116 16,0 1-86-16,-4 7 141 15</inkml:trace>
  <inkml:trace contextRef="#ctx0" brushRef="#br0" timeOffset="50877.25">25958 6768 1060 0,'9'6'531'16,"0"-2"-222"-16,7-5-91 15,3-3-75-15,-2-7-81 16,-1-2-20-16,0-2-19 15,-4-4-1-15,-8 3 2 16,-3-1 2-16,-6 3 8 16,-3 3 5-16,-4 3 0 15,-3 2-4-15,0 4-14 0,1 2-9 16,5 6-7-16,2 5-1 16,3 7-1-16,0 2 1 15,4 2-3-15,6-1-2 16,11-2-2-16,10-2-2 15,8-9 1-15,4-2 1 16,4-9-6-16,0-5-10 0,3-5-29 16,-3 0-11-16,-7-5-4 15,-4 0 10-15,-11-1 32 16,-2 0 15-16,-19 5 14 16,0 3 14-16,-6 6 12 15,-10 1 7-15,8 11 7 16,-4 1-8-16,0 10-6 15,8 1-3-15,1-2-2 16,0 0 2-16,9-4 6 16,2-2 5-16,2-2 4 15,7-3-3-15,-6-6-11 16,1-4-10-16,1-9-25 16,1-3-12-16,0-8-27 15,0-2-12-15,5-2-8 16,-6-3-2-16,0-4 4 15,-6-5 3-15,-5-1 18 16,-1 6 9-16,-1 16 47 0,0 7 26 16,-1 15 18-16,-8 3 8 15,4 17 0-15,-5 6-7 16,-1 10 12-16,8 4 4 16,0-4-8-16,9 1-8 15,7-15-27-15,6 0-14 0,1-13-58 16,-3-4-54-16,3-5-135 15,-3-4-32-15,8-3 146 16</inkml:trace>
  <inkml:trace contextRef="#ctx0" brushRef="#br0" timeOffset="51712.33">27351 6610 959 0,'12'-18'454'15,"-9"10"-161"-15,8 1-46 16,-9-2-13-16,-3-1-40 16,-4 7-66-16,-3-2-28 0,-2 4-55 15,-5 1-18-15,1 5-16 16,-3 6-4-16,3 9-8 15,5 3-2-15,6 3-2 16,3 1 0-16,10-3 1 16,0-5 1-16,13-6 0 15,-1-4-1-15,3-8-7 16,4-2-14-16,-6-9-28 16,9-4-6-16,-5-5 3 15,0 0 15-15,-11-1 31 16,-8 1 10-16,-5 6 8 15,-3 3 2-15,-1 8 27 16,-2 1 3-16,-4 6 3 16,2 5 4-16,-3 7-20 15,1 6 1-15,6 1-1 16,0-5-1-16,10-3-2 0,3-5-3 16,6-8-7-16,2-1-12 15,2-7-41-15,2-5-26 16,0-8-41-16,1-5-5 15,-6 0 24-15,-1 4 21 16,-5 2 40-16,-3 7 14 16,-5 7 30-16,-1 2 17 0,-6 5 18 15,1 7 13-15,-3 8 3 16,2 3-3-16,-2 5 2 16,2 2-5-16,3 2-8 15,3 0-4-15,4 5-9 16,6 0-2-16,-4-2-3 15,4-1-3-15,-8-11-2 16,-1 3 0-16,-5-9 1 16,-8-3 2-16,-9-3 4 15,-4-8-1-15,-13 2-9 16,-4-3-5-16,-5-2-16 16,-4-3-20-16,6-7-64 15,1-2-39-15,11-2-118 16,8 3-53-16,18-7 181 15</inkml:trace>
  <inkml:trace contextRef="#ctx0" brushRef="#br0" timeOffset="52006.51">27968 6567 1312 0,'-3'-3'632'0,"4"3"-312"16,-7 0-70-16,-9-3-56 0,7 7-95 16,-4 0-23-16,6 5-35 15,1 4-13-15,1-1-15 16,-1 0-5-16,3 4-3 16,5 0-3-16,-3-1 0 15,9 1-2-15,2-4-4 16,-6-2-14-16,15-4-53 15,-6-3-44-15,5-4-138 16,10-1-92-16,-4-1 216 16</inkml:trace>
  <inkml:trace contextRef="#ctx0" brushRef="#br0" timeOffset="52241.37">28202 6390 1326 0,'3'6'573'15,"0"4"-318"-15,-3 3-37 16,-4 8-82-16,-1 13-30 16,-4 3-34-16,-1 7-17 0,4 0-19 15,2-7-7-15,7-4-12 16,3-7-5-16,2-9-25 15,2-6-54-15,1-7-172 16,4-3-52-16,2-4 156 16</inkml:trace>
  <inkml:trace contextRef="#ctx0" brushRef="#br0" timeOffset="52583.18">28284 6717 1056 0,'41'12'511'0,"-25"-9"-208"16,-4-3-23-16,7-3-108 16,-2-1-44-16,0-9-61 15,-1-6-20-15,-4-5-25 16,5-1-5-16,-10-1 1 16,7 3 2-16,-11 6 9 0,-8 0 14 15,-5 9 10-15,-4 4 1 16,1 4-1-16,2 5-11 15,-4 7-10-15,7 3 0 16,2 12 4-16,0 0 3 16,6 2 2-16,-3-2-1 15,9-6-10-15,2-3-6 0,4-5-14 16,7-2-5-16,-1-5-44 16,-3-5-36-16,7-2-115 15,0-2-81-15,-2-4 168 16</inkml:trace>
  <inkml:trace contextRef="#ctx0" brushRef="#br0" timeOffset="79587.98">16098 12660 577 0,'-1'-1'283'15,"0"0"-59"-15,0 0-32 16,0 0-13-16,0 0-25 16,0 0-49-16,0 0-10 15,0-1-9-15,0 1-5 16,-4-5-9-16,1-1-3 0,1 2-4 16,-1-1-4-16,1 1-13 15,2 3-6-15,-1-1-13 16,-7-2-2-16,6 3-10 15,-1 0-2-15,0-1 0 16,-4 0-3-16,1 1 0 16,1 1-1-16,-5 1-2 15,5 1 1-15,-2 2-2 16,-4-1 1-16,-14 45-4 16,26-26-1-16,3 3-2 15,7 2 1-15,-8-3 1 16,7 0 0-16,7-4 0 15,0-2 0-15,9-5 1 16,0-6 1-16,2-6 2 16,2-3 0-16,-3-6-1 15,-1-2 1-15,-5-3 3 16,-3-1 1-16,-5-4 7 0,-3-1 4 16,-7-2 3-16,-2-1 1 15,-7-2-1-15,-5 1-2 16,-6 1-2-16,-2 6-3 15,0 1-3-15,-2 5-3 16,2-1-4-16,-1 3-1 16,6-2-5-16,2 4-2 15,5 7-3-15,3 0-6 0,0 5-4 16,4-3-3-16,-2 4-15 16,3 2-32-16,0 1-82 15,2 4-62-15,8-1-161 16,-5 0-273-16,10 12 427 15</inkml:trace>
  <inkml:trace contextRef="#ctx0" brushRef="#br0" timeOffset="80226.83">16262 13169 976 0,'3'-36'427'0,"-5"31"-166"16,1 0-57-16,1 3-11 16,0 1-33-16,0 0-73 15,0 1-19-15,0 0-19 16,0 0-5-16,9 26-2 16,32 30 0-16,-27-24 1 15,4 0 0-15,6-7-4 16,0-1-1-16,-4-6-2 0,-2-2 0 15,-8-5 3-15,-4-11 1 16,0 1 6 0,13-3 1-16,-5-10 2 0,1-7-2 15,-4-5-10-15,-1-5-6 16,3-3-14-16,0-3-4 16,2 2-5-16,-4 3-3 15,-4 8-23-15,-2 11-33 16,-2 7-92-16,-2 4-69 0,-1 9-146 15,2 5 214-15</inkml:trace>
  <inkml:trace contextRef="#ctx0" brushRef="#br0" timeOffset="80614.22">16715 13370 1109 0,'3'8'513'15,"11"21"-121"-15,-16-28-144 16,2 3-37-16,0 1-17 16,0-5-70-16,0 0-29 15,0 10-25-15,1 5-8 16,5 30-21-16,-3-27-8 0,0-3-9 16,0 0-3-16,-2-3-9 15,-1-3-3-15,-1-1-14 16,-1-3-27-16,1-4-71 15,1 1-47-15,-1-2-115 16,0 0-63-16,1-1 209 16</inkml:trace>
  <inkml:trace contextRef="#ctx0" brushRef="#br0" timeOffset="90066.42">16900 11243 472 0,'27'-36'332'0,"-23"30"17"16,-4-1-124-16,-8-1-2 15,-4-2-71-15,4 1-36 16,-1-2-29-16,2 2-8 16,2 5-17-16,-4-1-10 15,6 5-12-15,-3 0-6 16,0 0-10-16,1 1-3 16,-7 2-7-16,5 5-2 0,-4 7-3 15,1 0 0-15,4 6 0 16,-1-2 1-16,8 1 0 15,5 3-1-15,2-4 1 16,5-2-2-16,2-4 0 16,0-3-2-16,5-6-2 15,-6-4 0-15,2-6 3 16,2 0 1-16,-8-8 4 16,4 1 2-16,-6-3 2 15,-7-2 1-15,0 1-2 16,1-1 1-16,-4 3-1 15,-1-2-1-15,0 2-1 16,-6 0 0-16,0 2-1 16,-3 1-2-16,0 7-3 15,0 1-3-15,4 3-7 16,4 5-4-16,-3 1-6 0,7 4-1 16,-4 8-78-16,4-2-56 15,5 4-181-15,2-2 192 16</inkml:trace>
  <inkml:trace contextRef="#ctx0" brushRef="#br0" timeOffset="90520.13">17158 11199 1141 0,'-2'-3'465'0,"2"0"-307"16,0 3-17-16,0 0-31 15,0 0-33-15,0 2-20 16,9 21 0-16,10 33-8 0,-12-25-8 15,4-2-8-15,-1-2-1 16,2-3 6-16,0-6 3 16,0-7 7-16,0-2 0 15,-2-8 7-15,-1-2 5 16,-3-7 5-16,1-3-4 16,2-4-12-16,2-2-11 15,3-4-19-15,-1-4-6 16,1-3-7-16,4 2-2 15,-7-3-3-15,4 6-1 0,-1 4-6 16,-7 0-12-16,4 11-39 16,-10-4-25-16,0 11-78 15,-1 1-66-15,-2 5 145 16</inkml:trace>
  <inkml:trace contextRef="#ctx0" brushRef="#br0" timeOffset="91076.24">17580 11393 1062 0,'-61'8'435'15,"51"-11"-205"-15,1 0-58 16,9 1-8-16,1 0-31 16,12 2-71-16,4 2-16 0,-4 3-10 15,6 2-7-15,-2 1-11 16,-1 1-3-16,1 4-2 15,-6-3 1-15,-5 4 0 16,-2 1 2-16,-8 2 7 16,-5-1 3-16,-6 1 3 15,-3-3 2-15,-4-4 4 16,0 0 2-16,8-5 7 16,1 0 0-16,3-4-7 15,10 0-7 1,0 1-16-16,1 1-7 0,-1-3-4 15,9 1 3-15,20 3 6 16,34 2 3-16,-25-8 8 16,-2-2 5-16,-2 2 1 15,-5 1-1-15,-5 5-8 0,-3-1-7 16,-11 0-33-16,0-1-49 16,-11-2-158-16,-5 0-101 15,-9 0 191-15</inkml:trace>
  <inkml:trace contextRef="#ctx0" brushRef="#br0" timeOffset="92573.04">16810 11478 695 0,'0'0'351'0,"0"0"-127"16,0 0-12-16,0 0-47 16,0 0-36-16,0 0-33 15,0 0-11-15,0 0-28 16,0 0-12-16,0 0-13 15,0 0-3-15,0 0-2 16,1 0 1-16,3 1-4 16,2 2 0-16,0 0-1 15,-4-2 0-15,2 1 0 16,-2 5-2-16,-1 0 1 16,1-3-1-16,1 1-1 0,-1-2 0 15,1 2-2-15,-1 1-1 16,1-1-2-16,-3 0-2 15,1 1-4-15,0 3 1 16,-1 2-2-16,0 0 0 16,-5 27 0-16,5-24-1 15,-2-3-1-15,-3 4 0 16,2-3 1-16,-6 1 0 16,1 2 1-16,3 0 0 0,-5 2 0 15,0-4 0-15,1 1-1 16,-1 2 0-16,0 0-2 15,2 4 0-15,-4-3-1 16,-1 1 0-16,-3 0-1 16,2 1 0-16,1 2-1 15,1 1 0-15,1 0 0 16,0 2-1-16,-1-4 1 16,-1-3-1-16,0 2 0 15,-1-2 0-15,3 3 0 16,2 1-1-16,-3-4 1 15,2 2 1-15,-1-5-1 16,-3-1 1-16,5 2-1 16,-2 1 2-16,0-2-1 15,2 3 0-15,-2-2 1 0,-3-2-1 16,4 1 2-16,2-1 0 16,-1-1 3-16,4 1 0 15,0-3-1-15,-6 0-1 16,6-1-3-16,0 2 0 15,-1 0-1-15,9 2 0 16,-7-2 0-16,3-1 1 16,1-3-1-16,-5-3-1 0,4 0 0 15,-4-2-1-15,5-3-3 16,0 1 0-16,0-1-81 16,0 0-47-16,0 0-131 15,0 0-94-15,1-3 232 16</inkml:trace>
  <inkml:trace contextRef="#ctx0" brushRef="#br0" timeOffset="92996.23">16321 12137 1011 0,'3'-8'408'0,"-3"7"-220"0,4 4-40 16,-4 3-12-16,0-6-28 16,0 0-58-16,-1 5-16 15,0 14-8-15,0 31-3 16,0-26-4-16,2 2 2 16,-2-3 7-16,1-3 2 15,-2 2 6-15,-1-2-2 16,0-2-3-16,0-1 0 15,4-5-1-15,4-1-1 0,1-4 0 16,1-5 0-16,4 2-3 16,0-4 0-16,6 1-2 15,5-1-2-15,-2-2-6 16,-4-3-3-16,4-1-4 16,-5 1-2-16,2-1 0 15,2 2-1-15,-6-1-3 16,-1 1 2-16,-4 1-46 15,1 3-32-15,-5-2-71 16,7 0-50-16,-1 1-145 16,-1-1 215-16</inkml:trace>
  <inkml:trace contextRef="#ctx0" brushRef="#br0" timeOffset="107685.05">16626 9455 347 0,'0'-1'203'0,"0"-4"-19"16,0-2-1-16,0 1-16 15,0 0-31-15,0 0-36 16,0 0-2-16,-1 2-4 16,0-2-3-16,0 3-9 15,-1-1-7-15,0 0-15 16,-1 0-7-16,1 1-16 15,1 1-7-15,-5-4-12 16,-2 2-5-16,1 2-5 16,0 2-1-16,-2 1-2 0,1 2 1 15,-1-2-1-15,-3 13 1 16,-20 30 2-16,27-28 0 16,7 0 0-16,4-2 2 15,3 0-1-15,6-1 1 16,1-2 1-16,8 0 0 15,1-3 0-15,-3-4 0 16,1-4 0-16,-1 0 2 16,-1-3 5-16,-2-4 2 0,-5-2 6 15,-1-3 0-15,-4-6-1 16,-2-1-1-16,-7-1-2 16,-2-2-1-16,-5 3-2 15,-5-1 0-15,-4 4-4 16,0 1-2-16,0-1-5 15,0 5-2-15,3 4-3 16,2 1-2-16,2 8-3 16,1 2-4-16,3 2-2 15,1 1 0-15,2 1-10 16,2-2-33-16,3 5-97 16,2-1-78-16,7 2 130 15</inkml:trace>
  <inkml:trace contextRef="#ctx0" brushRef="#br0" timeOffset="108225.29">17050 9291 844 0,'-6'-3'417'15,"0"-3"-188"-15,0 5-48 16,4 4-17-16,1 3-71 16,0 6-22-16,1 8-11 15,0-1 1-15,7 1-4 16,4 0-5-16,1-2-5 16,0-1-4-16,1 3-5 15,-1 1-2-15,0-6-2 16,1-1 0-16,-1-6 0 0,0-3 3 15,-1-5 4-15,-3 0 2 16,0-7 3-16,0-5-1 16,2-4-5-16,-1-1-5 15,0-4-13-15,0 2-5 16,-2-4-7-16,2 4-4 16,-3 2-1-16,-1-3-1 0,-1 11-3 15,-1 1-2-15,-1 0-80 16,0 7-58-16,-2 2-125 15,2 5-86-15,-2-6 223 16</inkml:trace>
  <inkml:trace contextRef="#ctx0" brushRef="#br0" timeOffset="108840.43">17471 9536 826 0,'-4'-5'424'16,"3"-2"-180"-16,0 0-30 16,2 0-21-16,1 2-73 0,-1 0-23 15,3 1-30-15,3 2-9 16,4 2-20-16,-3 0-8 15,3 3-11-15,0 0-5 16,-7 4-6-16,9-2-1 16,-4 4-3-16,-1 1 1 15,3 3-1-15,-9 1 1 16,-2 3 1-16,-5-4 1 0,-5-2 3 16,-3-2 0-16,-3-4 0 15,1 0 0-15,2-4-2 16,3-1-2-16,5 0-2 15,3 1-1-15,2 0-5 16,0-1-1-16,0 0 1 16,0 0 2-16,11 2 4 15,3 2 4-15,32 14 1 16,-26-10 1-16,-6 0 9 16,0 1 4-16,-7 1 9 15,-1 1 6-15,-5-3 6 16,-1-2 3-16,-5 5 3 15,-5-5-3-15,-5-1-11 16,1-1-7-16,-6-4-16 16,4 3-5-16,3-2-31 0,5-1-33 31,1 1-80-31,0-3-51 0,0-3-116 0,7 1-86 16,0-2 252-16</inkml:trace>
  <inkml:trace contextRef="#ctx0" brushRef="#br0" timeOffset="110708.57">16720 9684 279 0,'-1'-1'201'0,"1"0"11"0,0 0-13 16,0 0-45-1,0 0-20-15,0 0-18 0,0 0-7 16,0 0-18-16,0-1-8 15,0 1-16-15,0 0-6 16,0 0-11-16,0 0-6 16,0 0-10-16,0 0-4 15,0 0-9-15,0 0-3 0,0 1-5 16,0 0-1-16,0 0 1 16,0 0 0-16,0 0 3 15,0 0 0-15,0 0 1 16,0 0-1-16,0 0-1 15,0 0 0-15,0 0-1 16,0 0-1-16,0 0-1 16,0 0-1-16,0 0 0 15,0 0-1-15,0 0-1 16,0 0-1-16,0 0-2 16,0 0 0-16,1 3-1 15,-1-2 1-15,3 3-1 16,-3-2 0-16,3 3 1 15,0 5 0-15,0-1 2 16,1-1 0-16,11 27 0 0,-11-29 0 16,0-2-1-1,0 1-2-15,-1 0 0 0,1 0 0 16,0 0-1-16,1 0 1 16,-1 0-1-16,-2-1 0 15,0 3 0-15,0 0 0 16,1 6 0-16,-1-3-1 15,1 5-1-15,-2-3 0 16,2 1-1-16,5 3 0 0,-2 0-1 16,3 0 1-16,-2 2 1 15,0-3-1-15,-3 0 1 16,2 2-1-16,1-1 0 16,-7 3 0-16,6 6 0 15,-9 0-1-15,4 8 1 16,8 3-1-16,-4 1 1 15,0-2-1-15,-4-5 1 16,-1-1 0-16,2-2 0 16,1-1 0-16,-2 4 0 15,-1-3 1-15,1 1-1 16,-1 0 0-16,-1-1 0 16,1 0 1-16,-6 2-1 15,4-1 1-15,4 1-1 0,-5-5 1 16,4 1 0-16,-8-6 0 15,5 0 0-15,4 1 0 16,-6-9 0-16,6 2-1 16,-2-6 0-16,2-2 0 15,5 2-1-15,-5-5 1 16,-2-2 0-16,0 4 0 16,0-4-1-16,-1 0 2 15,0 0-1-15,0 0-1 0,0 4 1 16,1 3-1-16,0-2 1 15,1 1 0-15,-1-3-1 16,0-3 1-16,0 0 0 16,0 0-1-16,0 0-15 15,0 0-28-15,0 0-62 16,0 0-27-16,0 0-51 16,0 0-12-16,0 0-9 15,0 0-10-15,0 0 17 16,3 0-8-16,-2 0 141 15</inkml:trace>
  <inkml:trace contextRef="#ctx0" brushRef="#br0" timeOffset="111182.55">16735 10629 761 0,'-3'-2'335'15,"1"-1"-107"-15,2 1-48 0,0 0-8 16,0 1-22 0,0 0-69-16,-1 1-20 0,1 0-21 15,0 0-6-15,0 4-5 16,1 12-1-16,6 29-4 15,-2-24-3-15,3-3-4 16,0 1 0-16,0-2 0 16,2 0 2-16,1-5 2 15,2-1 2-15,3-6 6 16,0-1 3-16,0-6 6 16,0-3 0-16,7-2-2 15,-5 0-4-15,1-5-8 16,-3 0-1-16,-8-6-5 15,5 4-2-15,-3-2-5 16,5 5-2-16,-5 3-4 16,2-3-1-16,-7 7-19 0,-4-3-21 15,3 7-61-15,-8 2-60 16,4 6 97-16</inkml:trace>
  <inkml:trace contextRef="#ctx0" brushRef="#br0" timeOffset="130553.39">16223 9241 462 0,'8'25'272'0,"-11"-27"-65"15,-2-3-21-15,1 0 5 0,-3-3-45 16,-1-2-20 0,0-2-13-16,-3 3-7 0,-1-2-15 15,-2 2-8-15,-3-1-16 16,-2-1-6-16,-3-1-13 16,-2 0-5-16,-1-1-6 15,1 2-4-15,-4 1-5 16,5 0-3-16,-2 0-5 15,1 0-2-15,2 0-5 16,-6 1-2-16,0 2-4 16,-1 1-1-16,0 0-2 15,-1 0 0-15,-3-3 0 16,-3-1-1-16,-2 2 2 16,-4 4-1-16,-1-2 2 15,-3 4-1-15,3 0 0 0,2-1 0 16,-2 2-1-16,0 0-1 15,-2 1-1-15,0-1 0 16,10 1-2-16,3 0 2 16,6 0-1-16,1 0 1 15,4 1-1-15,4-1 0 16,0-3 2-16,2 2 0 16,2-1 0-16,1 0 0 15,2 1-1-15,1 0-1 0,5 1-1 16,-2 0-1-16,6 0-5 15,0 0-4-15,0 0-5 16,0 0-2-16,0 0-26 16,0 0-33-16,8 0-139 15,9 2-189-15,38 7 257 16</inkml:trace>
  <inkml:trace contextRef="#ctx0" brushRef="#br0" timeOffset="131222.73">16163 9012 607 0,'-33'-17'326'16,"29"13"-87"-16,2 2-63 15,2 1-1-15,0 1-62 16,0 0-24-16,0 0-21 16,0 0 0-16,5 16-11 15,13 27-14-15,-9-26-18 0,2-3-7 16,1 0-6-16,1 0-2 16,0 2 1-16,0-3 0 15,-1 1 3-15,0 3 2 16,-7-2 4-16,1 1 6 15,-7-1 14-15,-7 0 6 16,-6 0 5-16,-4-1-4 0,-1-2-10 16,-1 0-8-16,2-5-12 15,2 4-5-15,0-7-6 16,4 2-2-16,2-3-4 16,1-2-3-16,6 3-8 15,0-2-21-15,3 1-68 16,0-3-53-16,0 0-185 15,0 0 210-15</inkml:trace>
  <inkml:trace contextRef="#ctx0" brushRef="#br0" timeOffset="132064.31">14870 8888 662 0,'-1'-1'351'0,"0"0"-126"16,-15-1-40-16,-32-7-13 16,27 8-66-16,4 1-23 0,3 4-23 15,4 6-7-15,3 6-9 16,2 0-6-16,3 3-6 15,2 1-3-15,4-3-6 16,1-2-6-16,6-2-6 16,4-3-2-16,3-3-3 15,5-3 0-15,0-5 0 16,1-2 1-16,-5-7 1 16,0-3 1-16,-4-4 4 15,-3 1 1-15,-7-2 4 16,-5-1 0-16,-2 0-1 15,-3 4-1-15,-6 1 5 16,-5 2 0-16,-3 5 2 16,-3 1-2-16,4 4-9 0,5 4-5 15,1 0-8-15,3 3-5 16,6 3-57-16,-2-3-51 16,7 2-182-16,6 2 183 15</inkml:trace>
  <inkml:trace contextRef="#ctx0" brushRef="#br0" timeOffset="133631.57">14913 8259 607 0,'0'0'310'15,"0"0"-94"-15,0-1 4 16,0 0-39-16,0-1-29 0,0 1-47 16,0 0-13-16,0 1-22 15,0 0-11-15,0 0-12 16,3 17-2-16,14 37-14 16,-14-29-5-16,2-1-9 15,12-1-5-15,-16-8-1 16,10-1 0-16,0-3 1 15,-5-1 2-15,5-6 0 16,-1-4 4-16,3-2 4 16,2-2 1-16,2-14-1 15,-1 0-3-15,-2-6-4 16,-1-3-3-16,0 9-3 16,-2 0-1-16,-5 5-3 15,-1 1 0-15,-3 5-2 16,1 4-2-16,-1 2-10 15,-1 0-23-15,-1 0-51 16,0 0-33-16,0 0-83 16,0 1-36-16,0 0-121 15,5 0 215-15</inkml:trace>
  <inkml:trace contextRef="#ctx0" brushRef="#br0" timeOffset="134095.91">15242 8393 490 0,'30'-20'268'16,"-30"19"15"-16,2-2-181 16,-1-2 9-16,-1 4 3 15,0 0-11-15,-1 0-5 16,0 1 2-16,0 0-15 16,0 0-12-16,-6 3-11 15,-8 3-4-15,-24 21-12 0,31-15-7 16,1 1-14-16,4-3-4 15,2-3-10-15,1 2-3 16,4-1-1-16,7 2 0 16,10-2 1-16,5 1 0 15,13-1 0-15,4 0 0 16,-3-1 1-16,0-1 1 16,-10 0 1-16,-7 0-2 15,-2-3-2-15,-9-1 0 0,-4 0-45 16,-1-2-51-16,-5 0-188 15,-2 1 173-15</inkml:trace>
  <inkml:trace contextRef="#ctx0" brushRef="#br0" timeOffset="134342.81">15435 8397 827 0,'-4'1'442'15,"1"-1"-147"-15,-1 0-87 16,3 0-17-16,1 0-77 16,-1 4-23-16,2 22-18 15,5 31-5-15,-6-28-24 16,3 2-10-16,-2-4-16 0,-1-3-5 16,4-2-6-1,-1-4-2-15,0-2-2 0,-3-4-3 16,0-3-86-16,0-5-70 15,1-4 95-15</inkml:trace>
  <inkml:trace contextRef="#ctx0" brushRef="#br0" timeOffset="171778.75">21375 8826 896 0,'-15'-2'443'0,"5"0"-191"16,-2 2-47-16,5-2-8 15,7 2-66-15,1 0-27 16,-1-1-40-16,0 0-18 16,11 0-23-16,11-1-6 15,29-4-8-15,-24 4-1 16,3-3-2-16,-1 0 0 0,5 3 1 15,0 0 3-15,-10 2 12 16,-4 2 7-16,-8 3 27 16,-6 4 12-16,-4 10 20 15,-2 1 1-15,-5 12-10 16,-2 4-12-16,2 2-29 16,2 4-10-16,3-8-16 15,2-4-5-15,4-7-5 16,1-4-2-16,2-4-6 15,-3-5-25-15,0-5-91 16,-2-1-65-16,-4-5-164 16,0-4-156-16,0 4 329 15</inkml:trace>
  <inkml:trace contextRef="#ctx0" brushRef="#br0" timeOffset="171943.81">21428 9005 864 0,'-8'-2'483'0,"7"0"-126"16,4 1-120-16,-3-1-20 16,0 1-84-16,0 0-30 15,3 0-44-15,19-3-21 16,32 0-24-16,-26 4-6 16,0 1-71-16,-7 2-49 0,-3 6-147 15,-6 2-126-15,-8 4 246 16</inkml:trace>
  <inkml:trace contextRef="#ctx0" brushRef="#br0" timeOffset="172106.87">21501 9150 491 0,'-14'7'376'15,"5"-2"45"-15,4-3-156 16,4-1-6-16,5-1-52 16,-4-1-27-16,1 0-40 15,22-2-21-15,34-8-57 16,-31 5-22-16,1 3-56 15,0-2-78-15,1-1 61 16</inkml:trace>
  <inkml:trace contextRef="#ctx0" brushRef="#br0" timeOffset="172690.94">22677 9047 1317 0,'0'0'554'0,"0"0"-341"15,0 0-2-15,0-1-70 16,0 0-38-16,3-8-45 16,0-14-16-16,-7-28-20 15,-9 25-4-15,-6 5-5 16,-3 4 1-16,-1 7-1 16,-1 9 0-16,1 10 3 15,0 4 3-15,5 10 1 16,2 2 0-16,6 3-2 15,14 0-1-15,3-6-4 16,5-3-1-16,8-7-4 0,-6-2-1 16,9-5-2-16,-2-2-1 15,0-5-1-15,1-1 1 16,-4-6 0-16,1 0 1 16,-5-1 1-16,-1 0 1 15,-4 3 0-15,-2 3 0 16,-6 2 11-16,0 2 7 0,-1 5 14 15,0-5 4-15,0 0-6 16,0 0-9-16,0 8-14 16,1 0-7-16,0 0-14 15,1-1-40-15,0-2-107 16,1-1-73-16,-2-1-185 16,10 3 248-16</inkml:trace>
  <inkml:trace contextRef="#ctx0" brushRef="#br0" timeOffset="173138.72">23501 8901 1057 0,'-6'-10'468'0,"7"8"-208"15,2-1-28-15,7 6-3 16,-4 6-34-16,5 9-52 16,2 2-26-16,2 5-44 15,-1-1-19-15,-1-5-24 16,1 0-5-16,-2-7-9 16,-1 0-1-16,-2-8-4 15,-1 1-1-15,-1-5-2 16,2-2-1-16,2-5-1 15,3-4-2-15,2-10-3 16,2-1-3-16,2-5-64 16,-2-1-52-16,-1 5-124 15,-1 1-88-15,0 11 207 16</inkml:trace>
  <inkml:trace contextRef="#ctx0" brushRef="#br0" timeOffset="173632.66">23856 9009 863 0,'13'6'458'0,"1"-2"-163"16,-2-7-55-16,7-1-51 15,-6-11-86-15,5-4-32 16,-1-7-48-16,-4 1-6 0,-1 1-4 16,-7 2 1-16,-5 6 3 15,-5 2 2-15,-6 5-1 16,5 7 4-16,-4 7 6 15,3 5 3-15,-1 7 10 16,2 4 3-16,0 2 3 16,2-3 1-16,3-1-7 15,1-4-7-15,7-7-15 16,-2 0-7-16,9-3-7 16,-2-1-3-16,8-4-2 15,5-5-9-15,6-1-35 16,2-2-13-16,-1 1-20 15,-4 3 5-15,-6 1 34 16,-2-1 16-16,-7 8 22 0,-2 3 4 16,-7 5 15-1,-1 4 12-15,-3-2 28 0,0 0 10 16,0-5 7-16,0-5-4 16,-1-4-6-16,1-2-8 15,-1 1-15-15,0 0-10 16,-1-7-25-16,0-11-8 15,1-26-38-15,6 28-32 0,5 1-77 16,3 3-48-16,3-3-137 16,1 3-294-16,3-1 421 15</inkml:trace>
  <inkml:trace contextRef="#ctx0" brushRef="#br0" timeOffset="173859.26">24447 8707 812 0,'-5'15'526'16,"2"4"-38"-16,3 7-179 16,-7 1-32-16,4 9-109 15,0 4-42-15,2-1-66 16,9-1-20-16,1-5-33 16,-3-6-7-16,11-8-48 15,-2-4-40-15,4-10-96 0,3-4-69 16,-9-5-193-16,-6-2 277 15</inkml:trace>
  <inkml:trace contextRef="#ctx0" brushRef="#br0" timeOffset="174010.48">24357 8839 945 0,'-19'-8'466'16,"9"6"-158"-16,10 4-15 15,1-2-50-15,4 3-43 16,-5-3-67-16,0 0-26 0,20 0-53 15,29-5-20 1,-20-2-28-16,3 0-50 0,6-3-140 16,1 1-102-16,0 6 161 15</inkml:trace>
  <inkml:trace contextRef="#ctx0" brushRef="#br0" timeOffset="174378.84">24619 8934 715 0,'-2'11'405'0,"12"3"-1"16,2 0-140-16,5-7-25 16,3-3-50-16,3-8-84 15,3-2-29-15,7-10-40 16,1-2-14-16,-2-4-18 16,-8-3-7-16,-7 3-11 0,-11 0-2 15,-6 4 5-15,-7 7 7 16,-9 4 13-16,4 5 8 15,-6 4 20-15,3 3 12 16,0 6 17-16,3 6 4 16,6 8-4-16,5 0-10 15,8 2-14-15,1-3-10 16,6-6-16-16,4 1-7 0,0-6-21 16,0-2-37-16,4-7-99 15,-10-2-68-15,2-2-230 16,2-5 277-16</inkml:trace>
  <inkml:trace contextRef="#ctx0" brushRef="#br0" timeOffset="174534.86">24914 8858 746 0,'2'2'463'16,"2"3"-120"-16,5 10-19 15,-7-1-45-15,2 7-82 16,4 2-25-16,4-2-44 15,5 1-21-15,7-4-42 16,-5-3-20-16,1-3-28 0,0-3-17 16,-4-3-81-1,1-1-56-15,-6-5-131 0,0-2-81 16,-3-9 220-16</inkml:trace>
  <inkml:trace contextRef="#ctx0" brushRef="#br0" timeOffset="174694">25096 8892 850 0,'-8'-6'456'16,"-3"7"-91"-16,-2 6-27 0,-4 10-56 16,-3 5-41-16,-3 4-79 15,4 0-42-15,2-4-73 16,6-4-24-16,7-7-79 16,3-5-70-16,4-6-142 15,7-1 155-15</inkml:trace>
  <inkml:trace contextRef="#ctx0" brushRef="#br0" timeOffset="178496.89">25953 8686 1078 0,'-4'3'472'0,"4"-2"-253"16,-4 1-4-16,4-2-39 15,0 0-33-15,-1 8-37 16,2 11-18-16,7 27-35 16,-3-28-14-16,8-2-19 15,-2-10-7 1,-5-3-7-16,0 1-1 0,23 4-3 16,2-6-2-16,-1-10-11 15,-11-7-5-15,-3-4-2 16,-3-3 1-16,-4 3 10 15,-2 3 5-15,-4 2 5 0,0 5 2 16,-1 5 0-16,-1 3 1 16,3 5 11-16,-4-4 8 15,0 0 26-15,4 19 12 16,12 31 13-16,-7-27 3 16,2-2-13-16,-1-3-12 15,2-5-21-15,2-3-12 16,3-1-14-16,1-3-4 15,1-5-54-15,2-1-56 0,-3-5-152 16,-3-2 356-16,0 4-125 16</inkml:trace>
  <inkml:trace contextRef="#ctx0" brushRef="#br0" timeOffset="179246.72">23063 9878 706 0,'-61'-37'392'0,"61"40"79"16,1 4-254-16,2 6-15 15,2 7 7-15,6 5-67 16,0 0-28-16,3-2-42 16,0-3-21-16,1-8-27 15,2-4-9-15,-1-4-7 16,0-3-2-16,-4-3-5 16,2-6-2-16,0-5-7 15,2-2 0-15,4-3 1 16,-3 3 1-16,-2 3 6 15,-1 4 0-15,-3 6 4 16,-1 4 3-16,-2 12 8 16,-3 2 9-16,3 4 21 0,2 0 9 15,4-2 14 1,-2-3-1-16,3-5-17 0,1-3-11 16,-3-6-22-16,2-1-5 15,-3-4-7-15,1-1 1 16,-8-5-16-16,-2-2-33 15,0-3-96-15,-1 0-62 16,8 0-228-16,4 1 267 16</inkml:trace>
  <inkml:trace contextRef="#ctx0" brushRef="#br0" timeOffset="179409.46">23585 9928 1247 0,'2'15'558'0,"1"0"-272"15,-1-1-21-15,1-1-80 16,-2-2-45-16,3-3-70 16,-1-3-31-16,1-3-86 15,3-4-68-15,2-8-190 16,1-5-298-16,-1-1 388 16</inkml:trace>
  <inkml:trace contextRef="#ctx0" brushRef="#br0" timeOffset="179585.84">23541 9735 857 0,'-15'-3'451'0,"15"2"-18"0,4 7-169 15,3-3-45-15,3 5-37 16,4-5-101-16,3 0-31 16,4 1-139-16,-1-8-107 15,12 0 122-15</inkml:trace>
  <inkml:trace contextRef="#ctx0" brushRef="#br0" timeOffset="179768.41">23968 9722 1197 0,'-5'27'596'16,"1"2"-259"-16,-2 9-65 15,0 3-52-15,10 2-102 16,-4-1-37-16,8-7-49 15,-2-6-16-15,1-10-15 16,10-5-9-16,-2-5-78 16,9-6-56-16,0-3-141 15,-5-3-116-15,-3-8 256 16</inkml:trace>
  <inkml:trace contextRef="#ctx0" brushRef="#br0" timeOffset="179956.95">23876 9877 1018 0,'1'1'463'0,"0"0"-201"0,2 0-18 16,-3-1-55-16,0 0-35 15,23 6-62-15,26 6-25 16,-21-11-35-16,-1-1-15 16,4-3-113-16,2-2-83 15,-6 1 109-15</inkml:trace>
  <inkml:trace contextRef="#ctx0" brushRef="#br0" timeOffset="180295.34">24221 9745 766 0,'3'2'467'16,"1"5"-98"-16,-1 7-47 16,0 1-28-16,-3 9-81 15,0 3-32-15,-1 9-57 16,-2 3-26-16,4 0-42 15,3-2-14-15,2-7-24 16,1-6-6-16,1-8-8 16,-2-5-3-16,-2-7-5 15,1-3-15-15,1-10-22 16,1-4-9-16,6-7-6 16,2-4 11-16,5 1 21 0,-3 1 11 15,3 6 15 1,-3 4 5-16,-9 8 26 0,5 6 16 15,-9 9 28-15,5 3 17 16,1 7 0-16,-4 2-8 16,-6-3-24-16,3 0-20 15,5-7-41-15,-6-5-63 16,16-7-192-16,2-2 109 0,11-12 39 16</inkml:trace>
  <inkml:trace contextRef="#ctx0" brushRef="#br0" timeOffset="181223.72">25642 9872 862 0,'-20'-48'413'15,"19"45"-148"-15,1-3-11 16,2 9-26-16,-2-3-30 0,0 0-44 15,0 2-19-15,-2 20-40 16,-2 32-21-16,6-26-32 16,3-4-12-16,4-8-18 15,4-3-4-15,5-8-8 16,-1-5-1-16,6-4-6 16,-3-7-4-16,0-7-11 15,-2 1 0-15,-3-2 1 16,0 2 7-16,-9 2 14 15,2 2 2-15,-9 6 6 16,3 2 3-16,0 5 10 16,-1 3 7-16,-1-3 11 15,0 0 8-15,4 21 8 16,4 29 0-16,-1-33-5 16,-3 0-8-16,-1-7-17 0,5-1-7 15,-6-3-10-15,0-3-3 16,1-3-94-16,-4 0-72 15,1 0-156-15,0-1 175 16</inkml:trace>
  <inkml:trace contextRef="#ctx0" brushRef="#br0" timeOffset="181396.31">25984 9769 868 0,'-7'-4'326'0,"6"0"-266"15,2 3-120-15,6 1 46 16</inkml:trace>
  <inkml:trace contextRef="#ctx0" brushRef="#br0" timeOffset="181990.58">26001 9799 885 0,'-48'-28'500'16,"51"29"-122"-16,-4-1-108 16,0 0-13-16,1 0-77 15,0 0-27-15,2 8-34 16,9 13-17-16,16 32-29 15,-15-29-11-15,7 2-18 0,-3 0-7 16,6-8-10-16,-1-1-5 16,-3-8-6-16,-3-1-2 15,-2-8-3-15,1-1-2 16,2-10-2-16,-1-6 1 16,-2-10-3-16,-1-3-1 15,0-3-23-15,0 1-25 16,0 5-54-16,1 1-38 15,-4 9-107-15,-1 6-55 0,-9 15 186 16</inkml:trace>
  <inkml:trace contextRef="#ctx0" brushRef="#br0" timeOffset="182395.98">26494 9938 1170 0,'-9'-2'562'0,"-1"0"-232"15,6 1-145-15,-3 1-7 16,-5 3-81-16,5 0-25 16,-28 32-37-16,29-21-13 15,6 0-15-15,5 0-3 16,1-1 3-16,7 0 2 16,4-2 8-16,1-2 2 15,14-5 1-15,2 0-2 0,4-4-5 16,1-1-3-16,-5-3-5 15,-7-1-12-15,-12-1-89 16,-5 2-77-16,-11-4-419 16,-2-2 386-16</inkml:trace>
  <inkml:trace contextRef="#ctx0" brushRef="#br0" timeOffset="182592.31">26628 9907 1169 0,'-2'7'587'16,"1"3"-232"-16,1 9-81 16,-3 2-29-16,0 7-84 15,-2 5-31-15,0 3-51 16,0-1-19-16,3-2-28 0,2-5-12 16,2-7-15-16,3-8-8 15,1-7-70-15,0-3-49 16,1-1-129-16,0-3-92 15,4-11 218-15</inkml:trace>
  <inkml:trace contextRef="#ctx0" brushRef="#br0" timeOffset="187712.74">21510 11097 296 0,'-3'0'195'0,"1"0"20"15,-2 0-23-15,-1 0-21 16,3-1 0-16,1 0-2 15,0-1-4-15,0 1-8 16,0 0-11-16,0 0-28 16,0 0-10-16,0 0-21 0,-1 0-9 15,1 0-13-15,0 0-6 16,0 0-4-16,0-1-2 16,0 2-7-16,0 0 1 15,-5 9-2-15,-2 20 2 16,-1 36 2-16,6-25-4 15,1 0-11-15,2-1-6 16,4-8-10-16,3-5-2 16,1-8-6-16,-1-5-2 15,-2-6-6-15,1-2-7 0,-2-7-64 16,-2-2-44-16,6-6-110 16,-10-5-69-16,2-4-361 15,2-3 427-15</inkml:trace>
  <inkml:trace contextRef="#ctx0" brushRef="#br0" timeOffset="188482.8">21351 10906 526 0,'0'-1'296'0,"0"0"-43"16,1-3-13-16,0-2-42 16,-1 1-19-16,-1 1-41 15,0-1-21-15,-1 1-40 16,0 2-13-16,-21-8-22 15,-31-1-6-15,22 24-14 16,1 2-5-16,2 9-5 16,2 5-1-16,4 7 1 15,4 4 1-15,6 9 4 16,5 2 0-16,10 9-1 16,7 1-1-16,8-1-5 15,8-2-2-15,3-10-2 0,6-7-1 16,11-6 0-16,3-6-2 15,2-13 1-15,0-2 0 16,-4-11 0-16,0-8 2 16,2-10 0-16,3-8 0 15,0-13 2-15,-4-5-1 16,-4-12 0-16,0-4-1 0,-10-6 0 16,-3 2 0-1,-19 1 6-15,-16-2 4 0,-19 3 5 16,-14 0 1-16,-12 10-1 15,-2 6-3-15,-5 12-5 16,-1 5-2-16,7 11-6 16,2 2-3-16,13 5-2 15,2 1-3-15,7 7-5 16,1 1-1-16,3 5-8 16,5 6-2-16,6 2-50 15,5 4-40-15,11 7-147 16,3 1-160-16,5 1 267 15</inkml:trace>
  <inkml:trace contextRef="#ctx0" brushRef="#br0" timeOffset="189922.64">23030 11130 946 0,'-28'-32'457'0,"25"29"-215"15,1 3-40-15,-5 1-5 16,-3 5-75-16,6 11-28 0,-5 7-19 16,8 3-9-16,3 5-10 15,-1-7-5-15,12-2-16 16,5-4-9-16,7-10-11 15,3-2-3-15,-2-10-6 16,1-5-1-16,-3-7-1 16,-1-5-2-16,-2-5 0 15,-5 0 1-15,-2 3 1 16,1 4 1-16,-9 6 4 16,1 5 2-16,-5 5 9 15,-2 2 5-15,0 8 13 16,0 4 9-16,0 5 13 15,0 2 6-15,1 3 3 16,3-3-5-16,4-3-18 16,1 2-11-16,0-6-21 15,-1-2-7-15,2-5-57 0,0-5-64 16,3 0-162-16,0-3 449 16,11 0-187-16</inkml:trace>
  <inkml:trace contextRef="#ctx0" brushRef="#br0" timeOffset="190428.33">24484 11073 968 0,'-41'20'430'0,"40"-13"-144"16,1 4-43-16,4 9 1 15,0 2-25-15,0 5-86 16,-4 1-28-16,4-2-48 16,-1-1-18-16,0-9-24 15,2-5-8-15,-1-8-85 16,-2-3-56-16,2-6-161 16,-5-9-146-16,3-5 285 15</inkml:trace>
  <inkml:trace contextRef="#ctx0" brushRef="#br0" timeOffset="190866.59">24431 10970 848 0,'-7'-1'408'0,"12"1"-123"16,0 0-47-16,3 1-35 16,4 0-39-16,2 0-66 15,3-1-22-15,12 0-35 0,-1 2-10 16,1 1-14-16,-3 1-6 15,-5 1-6-15,-2 1 0 16,-6-2-2-16,-2 1 0 16,-10 0-1-16,-2-1-1 15,-11 4 1-15,-4 0 0 16,-3 2 1-16,-4 3 1 16,7-1-3-16,4 0-1 0,9 3 1 15,5 4-1 1,7-2 2-16,3-3 3 0,9 2 4 15,2-10 5-15,2 3 18 16,3 4 8-16,-5-5 22 16,-2 6 6-16,-6-3 5 15,-5 1 4-15,-9 2-4 16,-5-2-5-16,-6 1-15 16,-3-2-11-16,-1-7-21 15,2-1-10-15,1-5-51 16,-1-4-43-16,6 1-111 15,5-2-71-15,6 2 4 16,8-1 134-16</inkml:trace>
  <inkml:trace contextRef="#ctx0" brushRef="#br0" timeOffset="191624.62">25558 11136 696 0,'-4'-11'363'0,"-1"-3"-92"16,-27-25-5-16,28 26-23 16,1 7-30-16,2 4-31 15,-3 0-14-15,1 6-39 16,3-4-22-16,0 0-39 15,0 19-15-15,4 31-16 16,0-29-4-16,6-2-8 16,7 0-3-16,1-4-3 15,1 2-3-15,1-12-3 16,-2-5-2-16,2-6-3 16,-4-7-2-16,2-6-5 15,-5 1-13-15,-1 0-61 16,-2-1-45-16,-5 2-122 0,2 1-75 15,-4 3 199-15</inkml:trace>
  <inkml:trace contextRef="#ctx0" brushRef="#br0" timeOffset="191772.24">25861 11099 931 0,'10'14'479'16,"-3"4"-134"-16,-4-6-33 0,-3 2-86 15,0-2-51-15,3 1-84 16,-2-2-33-16,3-4-75 16,-1-2-61-16,1-8-156 15,6-5-120-15,-4-12 210 16</inkml:trace>
  <inkml:trace contextRef="#ctx0" brushRef="#br0" timeOffset="192194.11">25877 10946 1067 0,'3'6'467'0,"2"3"-279"15,2 0-22-15,5-1-83 16,-3 1-41-16,9-3-26 0,4-2-3 16,7-2-6-16,2-1-1 15,-3-1-1-15,-6 1-1 16,-10 2 1-16,0-2 0 15,-7 1 2-15,-4-2 2 16,-1 2 11-16,-1-2 6 16,0 0 6-16,0 0 3 0,-1 6 3 15,0 5 1-15,1 3 7 16,0 26 1-16,7-30 0 16,3 3 0-16,2 0 4 15,0-2 4-15,-2 0 2 16,-3-1-2-16,-3-2-5 15,-4-4-1-15,-1 5-2 16,-3-2 0-16,-1-2-5 16,-1 3-5-16,0-7-16 15,0 0-6-15,1-3-13 16,2 1-18-16,2-4-56 16,2 5-39-16,0-1-98 15,0 0-71-15,0 0 179 16</inkml:trace>
  <inkml:trace contextRef="#ctx0" brushRef="#br0" timeOffset="192453.41">26307 11043 1061 0,'8'8'538'15,"-8"-3"-64"-15,-1 3-193 16,0 4-48-16,-2 5-40 0,3 2-99 16,-3-4-33-1,7 2-38-15,6 1-11 0,-2-4-12 16,4-4-38-16,-6-5-108 16,-4-2-57-16,-1-8-199 15,1-2 243-15</inkml:trace>
  <inkml:trace contextRef="#ctx0" brushRef="#br0" timeOffset="192638.33">26313 10905 986 0,'6'-1'479'0,"-2"4"-138"16,-3 3-82-16,8-1-47 15,-5 3-53-15,3-2-86 16,1 0-26-16,0-1-76 0,1 0-71 15,4-2-412-15,4 1 348 16</inkml:trace>
  <inkml:trace contextRef="#ctx0" brushRef="#br0" timeOffset="192920.79">26617 10919 1137 0,'0'-2'545'15,"0"-2"-248"-15,0 3-81 16,0 0-18-16,-1 1-90 15,-2 13-33-15,-3 15-34 16,-7 55-13-16,14-43-15 16,6-2-6-16,5-9-10 15,2-9-3-15,3-5-48 16,-4-7-52-16,0-8-155 16,-2 0-195-16,-3-12 288 0</inkml:trace>
  <inkml:trace contextRef="#ctx0" brushRef="#br0" timeOffset="193104.09">26498 10991 886 0,'-15'7'430'16,"12"-4"-98"-16,7 2-91 16,7-2-25-16,3-1-38 15,11-2-80-15,4-1-33 0,3-2-38 16,1-3-9-16,0 1-131 15,-2-2 295-15,-9-1-166 16</inkml:trace>
  <inkml:trace contextRef="#ctx0" brushRef="#br0" timeOffset="193831.84">26893 11156 1186 0,'3'6'548'16,"7"1"-271"-16,-2-10-111 16,3-5-27-16,0-5-83 15,1-5-22-15,7-2-19 0,-1-2-5 16,2 0-3-16,-7 1 0 16,-10 5-1-16,-6 1 1 15,-7 13-1 1,6 1-1-16,-1 1-3 0,-13 1 0 15,-5 12 3-15,2 7 1 16,16 5 4-16,-3-3 0 16,12 1-1-16,1-5-1 15,2-4-4-15,7 0 2 0,6-4 1 16,9-4-2-16,5-6-2 16,7-1-2-16,1-12-13 15,2 1-10-15,3-3-15 16,-5-4-4-16,-9 2 2 15,-5 0 11-15,-20 0 22 16,-5 5 7-16,-12 6 25 16,-7 5 13-16,-8 8 18 15,-2 5 7-15,4 10-6 16,3 1-8-16,10 1-16 16,7-1-4-16,5-8 5 15,8-1 3-15,3-4-2 16,2-7-6-16,7-6-12 15,2-6-9-15,0-10-17 16,-4-4-11-16,-2-8-22 16,1-5-9-16,-5-1 1 0,2-6 0 15,-7-4 5-15,-8-2 7 16,-2 5 14-16,-2 8 11 16,-1 18 39-16,1 8 15 15,0 14 14-15,0 8 8 16,1 15 0-16,-4 8-3 15,2 12-4-15,0 4-3 0,1-3-15 16,3-2-7-16,9-11-13 16,2-7-7-16,5-4-12 15,3-5-24-15,-3-7-84 16,3-1-51-16,-6-11-134 16,0 2-76-16,4-1 237 15</inkml:trace>
  <inkml:trace contextRef="#ctx0" brushRef="#br0" timeOffset="-214241.16">23275 12377 1005 0,'-11'11'423'0,"-1"-6"-181"16,5-1-46-16,4 0-30 15,4-1-18-15,12-1-67 16,7 0-18-16,12-2-19 16,8-2-9-16,3-1-17 15,-3-4-5-15,8 3-4 16,-3-2-3-16,-3 4-3 15,-2 2-1-15,-17 0-49 16,-2 1-44-16,-12 2-137 16,-5-3-138-16,-6 4 231 15</inkml:trace>
  <inkml:trace contextRef="#ctx0" brushRef="#br0" timeOffset="-214032.84">23348 12516 781 0,'-12'3'421'0,"5"2"-143"16,7-1-63-16,2-1-14 16,20 2-52-16,-2-3-15 15,10 2-18-15,-7-4-16 16,1 0-32-16,14-2-15 0,17-4-20 16,-9 1-8-16,-12 2-21 15,-6-1-38-15,-10 3-140 16,-4 0-102-16,-4-5 158 15</inkml:trace>
  <inkml:trace contextRef="#ctx0" brushRef="#br0" timeOffset="-213698.61">23454 12199 753 0,'-11'-13'414'0,"19"14"7"15,1 0-184-15,9 4-47 16,5 3-23-16,6 2-63 16,2 1-22-16,3 6-22 15,5-1-8-15,0 5-11 0,-3 2-3 16,5 2-9-16,-6 6-4 16,-9-1 0-16,-8 5 2 15,-15-4 4-15,-4 3 3 16,-18-2-3-16,-3-3-3 15,-5 1-7-15,-4-4-3 16,7-3-7-16,-1-5-3 16,6-4-4-16,2-9-4 15,8 1-31-15,5-4-32 0,4-3-101 16,4-1-70-16,-4 1 143 16</inkml:trace>
  <inkml:trace contextRef="#ctx0" brushRef="#br0" timeOffset="-212999.82">24680 12333 831 0,'-18'2'377'0,"0"-2"-83"16,1 0-102-16,8 0-7 16,0 0-14-16,10 0-78 15,8-2-23-15,7-1-34 16,10-1-11-16,10-1-11 16,5 2-5-16,8-1-3 15,-2 2 0-15,-8 1 1 16,-8 1 1-16,-14 7 10 0,-6 1 10 15,-6 10 28 1,-2 2 11-16,-3 7 13 0,0 5-2 16,-1 3-22-16,0 0-11 15,-4-1-23-15,5-4-8 16,0-8-10-16,2-1-3 16,7-10-2-16,-5-4-3 15,2-4-20-15,-2-3-21 0,2 0-60 16,1-1-38-16,-7-3-115 15,0 0-111-15,-8-1 240 16</inkml:trace>
  <inkml:trace contextRef="#ctx0" brushRef="#br0" timeOffset="-212826.77">24650 12522 1178 0,'-9'4'520'16,"7"-3"-261"-16,5-1-81 16,7 1-9-16,6-1-59 15,5-1-38-15,5-4-45 16,3 0-16-16,3 2-92 16,2-3-75-16,-2 2 95 0</inkml:trace>
  <inkml:trace contextRef="#ctx0" brushRef="#br0" timeOffset="-212631.73">24688 12666 1051 0,'-4'5'502'0,"4"1"-201"0,3-6-80 16,6-1-9-1,8-6-44-15,4-3-34 0,7 1-54 16,4-2-25-16,0 5-37 15,1 4-35-15,-8-1-158 16,-4 3 120-16,4 7-10 16</inkml:trace>
  <inkml:trace contextRef="#ctx0" brushRef="#br0" timeOffset="-211912.39">25941 12580 625 0,'0'-13'385'16,"-3"-9"-16"-16,0-2-162 16,5 0-13-16,-10-3-54 15,0-4-26-15,-1 7-34 16,-4 3-14-16,-2 6-16 15,-11 8-8-15,-9 8-10 0,3 7-3 16,4 11-5-16,5 4-1 16,11 6-3-16,5 4 1 15,10-1-5-15,7-3 0 16,7-12-4-16,4-6-2 16,6-10-3-16,0-1-2 15,1-5-2-15,-6-7-1 16,-3-2 1-16,1-3 0 15,-3-3 3-15,-3 6-1 0,-2 4 10 16,-4 5 14-16,-2 11 31 16,2 5 16-16,-5 5 13 15,3 3-6-15,-7 0-24 16,4-1-15-16,-1-1-24 16,1-3-47-16,7-8-159 15,0-6-107-15,19-3 163 16</inkml:trace>
  <inkml:trace contextRef="#ctx0" brushRef="#br0" timeOffset="-211298.35">26867 12454 992 0,'-1'-3'473'0,"-2"-3"-196"0,3-4-91 15,-2 1 4-15,-2-1-60 16,-8-5-30-16,-8 0-34 16,-5 1-11-16,-7 3-18 15,2 4-3-15,-2 6-6 16,1 6-4-16,5 11-5 16,3 6-4-16,6 6-2 15,6 2-2-15,11-1-5 16,3-6-2-16,8-1-2 15,3-9-2-15,5-5-3 16,1-6-1-16,6-7-1 16,0-7 1-16,1-12-16 15,4 0-13-15,-7-14-16 0,4 2-1 16,-8-7 17-16,-3 0 14 16,-10 3 19-16,-2 3 5 15,-5 10 6-15,0 5 5 16,4 13 24-16,-8 3 5 15,5 13 9-15,-3 6 1 16,-6 16-6-16,8 10 3 16,0 9 2-16,-1 3-4 15,4-3-15-15,-1-4-7 0,9-9-16 16,-5-10-5-16,5-7-14 16,0-6-42-16,-6-12-121 15,13 0-81-15,1-14 142 16</inkml:trace>
  <inkml:trace contextRef="#ctx0" brushRef="#br0" timeOffset="-211104.94">27085 12403 1159 0,'-1'20'529'0,"0"7"-223"16,-2 0-29-16,1 1-43 15,1-3-43-15,2-10-79 16,1-3-36-16,2-8-57 15,-2-7-29-15,0-2-105 16,-2 4-56-16,0-2-123 16,1-14-47-16,4-32-76 15,-8 29-117-15,-6-5 355 0</inkml:trace>
  <inkml:trace contextRef="#ctx0" brushRef="#br0" timeOffset="-210793.07">27008 12290 795 0,'-4'-6'402'0,"4"6"-102"0,2 0-39 15,10 4-52-15,3 5-22 16,7 4-45-16,3 1-22 0,5 3-35 16,2-2-12-16,-1 1-20 15,0 3-12-15,-1 2-16 16,-7 1-6-16,-6-2-6 16,-4-1 0-16,-7-3 2 15,-1 0 2-15,-5-7 9 16,0-2 5-16,-3-9 5 15,-2-3 1-15,-2-6-11 16,-1-1-8-16,4-5-11 16,3-2-6-16,6-4-16 15,2-1-26-15,6 0-72 16,1-2-45-16,4 10-89 16,-1 1-60-16,-4 11 201 15</inkml:trace>
  <inkml:trace contextRef="#ctx0" brushRef="#br0" timeOffset="-210325.8">27504 12505 1034 0,'1'2'461'16,"3"-10"-248"-16,2 1-28 15,2-5-93-15,-2-9-33 16,2 0-30-16,-4-3-7 0,-4 4-6 15,0 2 7-15,-7 4 12 16,-5 6 6-16,-3 4 8 16,0 4 0-16,4 10 1 15,0 2 1-15,7 8-6 16,-2 3-6-16,4 1-17 16,9-2-8-16,4-3-9 15,7-7-4-15,5-7-6 16,1-3-11-16,6-5-36 15,3 1-25-15,3-15-60 16,1-3-23-16,4-6-2 16,-5-3 19-16,-7 6 63 15,-3 1 35-15,-20 6 70 16,-3 3 38-16,-4 13 57 16,-9 4 23-16,-4 11 20 0,0 4-11 15,1 5-29-15,2-1-18 16,11-1-41-16,5-3-16 15,4-4-25-15,3-3-7 16,2-6-11-16,0-2-5 16,7-1-37-16,-2-4-37 15,2-5-111-15,3-3-92 16,-10-16 171-16</inkml:trace>
  <inkml:trace contextRef="#ctx0" brushRef="#br0" timeOffset="-210151.69">28020 12166 1157 0,'-8'17'564'16,"-6"8"-244"-16,3 14-99 15,3 10-39-15,1 3-78 16,8 1-28-16,4-9-30 16,2-7-13-16,10-9-25 15,1-9-8-15,4-7-55 16,0-6-47-16,-4-12-137 15,0-1-97-15,-7-16 209 16</inkml:trace>
  <inkml:trace contextRef="#ctx0" brushRef="#br0" timeOffset="-209977.19">27873 12272 1255 0,'0'8'524'16,"7"4"-331"-16,-1 3-10 15,3-3-65-15,4 0-46 16,7-7-46-16,6-3-9 16,14-3-32-16,0-4-43 0,4 1-145 15,-3 2 132-15</inkml:trace>
  <inkml:trace contextRef="#ctx0" brushRef="#br0" timeOffset="-209266.72">28337 12451 801 0,'3'11'485'15,"1"-8"-15"-15,6-2-299 16,-6-4-15-16,6-1-72 16,-1-6-22-16,1-8-24 15,2 0-13-15,-6-4-12 16,-1 2-1-16,-5 5 1 0,-5 1 1 15,-1 7-4 1,-6 5-2-16,-7 6 1 0,3 6 2 16,-1 7 9-16,4-1 4 15,12 9 3-15,1-2-5 16,5-2-5-16,6 1-7 16,8-7-5-16,2-2-1 15,4-2-1-15,0-7-1 16,4-8 0-16,5-6-2 15,5-5-2-15,0-5-4 0,2-4-8 16,-4 0-2-16,-6-2 2 16,-5 4 5-1,-13 6 14-15,-6 4 7 0,-12 9 4 16,-6 4 4-16,-3 13 17 16,-3 5 4-16,0 8 10 15,1 3-5-15,5-6-16 16,8 0-8-16,4-9-9 15,3-6-2-15,6 0-4 16,-3-10 0-16,1-4-5 16,2-3-2-16,-1-12-6 15,0 1-10-15,0-9-16 16,1-5-8-16,-2-8-9 16,-3-2 3-16,-1 3 18 15,-2 3 9-15,0 16 20 0,0 10 15 16,-2 11 24-16,-1 7 12 15,-3 19 25-15,-2 7 6 16,1 13-2-16,1 0-4 16,4 0-14-16,4-5-11 15,9-13-22-15,5-3-12 16,1-16-54-16,5 2-57 16,-1-4-145-16,3-5 1 0,9-1 125 15</inkml:trace>
  <inkml:trace contextRef="#ctx0" brushRef="#br0" timeOffset="-208513.78">29602 12356 1269 0,'0'-1'515'16,"0"0"-304"-16,-1-9-39 15,-5-7-7-15,-18-21-34 16,7 31-49-16,-3 5-18 16,-2 7-34-16,1 7-10 15,4 11-11-15,-3 5-4 16,7 7-5-16,5-1 0 0,6-8-3 16,11 0 0-16,13-11-1 15,3-2 0-15,10-4-1 16,3-6-2-16,1-5-3 15,-3-9-7-15,-2-9-4 16,-5-3 2-16,-6 1 7 16,-5 6 9-16,-8 5 10 15,-5 3 4-15,-2 7 3 16,-4 3 8-16,-5 14 15 16,-1 6 8-16,-4 1 10 15,7 3-6-15,7-7-16 16,4-3-11-16,6-5-15 15,3-2-2-15,3-8-6 16,1-1-5-16,0-9-26 16,1-8-10-16,0-2-9 15,-3-4-1-15,-6 2 24 16,-6 0 11-16,0 9 11 0,-3 5 6 16,0 9 8-16,2 9 6 15,-5 12 15-15,0 5 8 16,-4 9 12-16,-1 2 0 15,2 7-4-15,-3 2-4 0,2 3-4 16,2 1 1-16,2-6 6 16,2-2 1-16,-7-15 1 15,1 0-2-15,-10-14-8 16,-10-4-4-16,-4-6-13 16,-7-11-5-16,-5-4-18 15,5-6-20-15,7-9-58 16,3 4-37-16,13-5-85 15,2 0-38-15,14-1-148 16,5 0 241-16</inkml:trace>
  <inkml:trace contextRef="#ctx0" brushRef="#br0" timeOffset="-208256.42">30248 12276 1316 0,'-7'-11'623'0,"-8"1"-255"16,-4 5-173-16,0 4-1 15,-3 8-81-15,2 9-31 16,2 10-26-16,2 2-10 16,9 6-20-16,4-1-6 15,11-7-11-15,4-3-4 16,9-5-6-16,4-3-6 0,6-7-43 15,4-6-46-15,2-10-161 16,-2-9-140-16,3-13 246 16</inkml:trace>
  <inkml:trace contextRef="#ctx0" brushRef="#br0" timeOffset="-208042.07">30486 12090 918 0,'-12'15'494'0,"7"8"-9"16,-4 6-314-16,3 13-56 16,-6 2-3-16,4 5-23 15,5 0-6-15,-2-8-25 16,3-5-21-16,6-12-32 16,0-2-13-16,8-11-50 0,3-2-34 15,2-9-119-15,0-1-132 16,2-4 221-16</inkml:trace>
  <inkml:trace contextRef="#ctx0" brushRef="#br0" timeOffset="-207652.65">30544 12465 672 0,'0'5'336'0,"0"-4"-83"16,14 8-29-16,31 5-35 15,-26-22-26-15,1-4-42 16,1-2-18-16,1-3-24 16,-2-2-12-16,-7-2-25 15,-6 2-7-15,-8-3 14 16,-4 7 10-16,-12 4 20 16,-1 1 4-16,-4 10 1 15,1 6-1-15,2 12-14 16,5 5-8-16,3 5-23 15,1 2-9-15,10-1-3 16,3-3 1-16,8-6 2 16,4-3-1-16,5-2-9 15,4-6-4-15,4 1-7 16,3-4-8-16,2 0-62 0,-3-1-49 16,-2-3-130-16,-8-2-82 15,1-6 202-15</inkml:trace>
  <inkml:trace contextRef="#ctx0" brushRef="#br0" timeOffset="-203338.04">21578 14132 588 0,'-38'-6'306'16,"32"4"-33"-16,1 0-43 15,-1 0-3-15,1-3-23 16,1 1-50-16,2 0-17 16,3-2-33-16,-1 0-16 15,4-1-29-15,1-1-9 0,7 3-12 16,6-1-5-16,10 6-7 15,3 3-4-15,4 2-6 16,-1 3-4 0,-3 3-5-16,-4 3-1 0,-3 3-2 15,-5 3 2-15,-10 4 1 16,-7 1 0-16,-12 4 2 16,-6-1-1-16,-6-3 1 15,-2-4 2-15,-1-5 0 16,-1-7 2-16,1 1-1 15,2-3 1-15,6-2 2 16,2 0 5-16,8-6 9 16,6 2 2-16,5 0-3 15,7 1-3-15,8-2-6 16,4 2 2-16,8-2 0 0,2-5 1 16,8 4-3-1,-1-6-1-15,-7 4-4 0,-2 1-4 16,-14-1-5-16,-6 0-20 15,-9 1-93-15,-2 2-54 16,-4 0-154-16,3-1-115 16,0 0 282-16</inkml:trace>
  <inkml:trace contextRef="#ctx0" brushRef="#br0" timeOffset="-202792.96">21470 13871 624 0,'-15'-21'304'16,"1"2"-75"-16,-13-11-27 0,1 6-12 16,5 12-24-16,0 14-48 15,1 9-15-15,-9 13-24 16,-3 7-13-16,-5 8-24 15,0 6-11-15,4 1-15 16,5 2-4-16,12 6-6 16,10 4-1-16,13 11-3 15,10 4-1-15,12 1-1 0,5-6 0 16,16-9-2-16,2-8 0 16,5-10 2-16,7-6-1 15,0-13 1-15,3-7 2 16,4-10-1-16,1-6 1 15,1-15 0-15,-9-11 1 16,-12-19 1-16,-12-6 3 16,-17-5 2-16,-4-2 2 0,-10 0 3 15,-4-2 2-15,-8-5 3 16,-6 0 2-16,-7 3 1 16,-12 5 1-16,-20 5 0 15,-8 6 0-15,-15 11 3 16,0 5 0-16,1 14-2 15,4 7-4-15,8 7-10 16,2 5-4-16,7 1-6 16,1 0-3-16,15 2-11 15,6-2-12-15,20 2-55 16,7 2-34-16,13 2-112 16,10 4-96-16,12 6 209 15</inkml:trace>
  <inkml:trace contextRef="#ctx0" brushRef="#br0" timeOffset="-201794.14">23291 14108 748 0,'28'-41'413'16,"-30"39"-61"-16,0 2-145 16,-3 3-1-16,3-3-38 0,0 5-27 15,-5 22-37-15,-2 31-14 16,11-27-26-16,6-2-12 15,5-5-20-15,3-3-7 16,3-8-11-16,-1-4-5 16,0-7-3-16,0-2-1 15,-3-12-2-15,1-4-1 16,-1-7 1-16,-8-4 0 16,2 3 2-16,-8-1 0 0,6 6 2 15,-6 1-1-15,2 6 2 16,5 4 6-16,-7 5 16 15,5 3 8-15,-4 8 16 16,4 5 2-16,1 7 1 16,-6 3-1-16,2 4-5 15,-1-1-7-15,-2-1-13 16,6-3-8-16,-2-6-12 16,0-3-4-16,4-5-45 15,0-3-67-15,4-5-180 16,3-7 14-16,10-12 137 15</inkml:trace>
  <inkml:trace contextRef="#ctx0" brushRef="#br0" timeOffset="-201343.67">24836 14110 966 0,'1'-3'481'15,"2"-1"-182"-15,-1 6-66 16,-2-2-1-16,0 0-66 0,2 10-31 15,1 11-50-15,4 28-19 16,-1-30-33-16,-3-3-12 16,-3-5-28-16,2-4-51 15,-3-7-145-15,-1-3-120 16,2 2 186-16</inkml:trace>
  <inkml:trace contextRef="#ctx0" brushRef="#br0" timeOffset="-200911.4">24834 13954 797 0,'15'-2'393'15,"-2"5"-87"-15,1 7-41 0,2-3-36 16,-4-4-24 0,0 2-71-16,12 1-30 0,8-5-44 15,-1 1-21-15,-7 1-22 16,-1-2-6-16,-7 3-5 15,-3 4 2-15,-12-5 5 16,-5 5 3-16,-14-4 3 16,-3 4 0-16,-6-2-5 15,3 0-2-15,6-1-3 16,0-1 1-16,10 3-1 16,5 2 1-16,5 3 2 0,7 2 2 15,7 3 6-15,2-2 5 16,4 0 13-16,-2-3 9 15,-1 3 12-15,-2-1 4 16,-7 0-5-16,-2 0-5 16,-8-3-7-16,-3 0-7 15,-8-4-8-15,-5 0-5 16,-2-4-13-16,-1-1-6 0,3-4-46 16,6-2-33-16,0-1-80 15,7-1-59-15,9 1-122 16,6-3-185-16,19-3 338 15</inkml:trace>
  <inkml:trace contextRef="#ctx0" brushRef="#br0" timeOffset="-200388.41">25798 14017 1243 0,'1'0'504'15,"6"6"-299"-15,-2 3-4 16,2 11-17-16,1 0-33 15,-2 8-58-15,-6-3-15 16,-2 1-22-16,-3-3-12 16,-3-8-17-16,5-4-6 0,-1-8-7 15,3-4-4-15,1-8-9 16,4-4-2-16,3-9-8 16,6-4 0-16,9-5 1 15,0 3 2-15,-7-1 3 16,4 8 2-16,-7 10 2 15,3 3 5-15,6 16 10 16,-5 4 7-16,-5 11 19 16,-7 6 10-16,-1 3 7 15,-1-1-1-15,1-2-16 16,3-5-10-16,-5-9-20 16,5-4-9-16,-1-11-62 15,4-4-53-15,7-10-124 16,2-7-73-16,7-4-150 15,-3-4-77-15,1 1 344 16</inkml:trace>
  <inkml:trace contextRef="#ctx0" brushRef="#br0" timeOffset="-200142.36">26211 14019 679 0,'12'-1'411'0,"-6"13"-17"0,-5 8-44 16,-1 7-59-16,0 4-25 16,3-3-44-16,2-4-30 15,6-6-62-15,5-5-32 16,1-5-47-16,-1-6-17 15,0-7-17-15,3-5-4 0,-6-6-7 16,-2-3-2-16,-3-6-1 16,-8-1-1-16,0-1-3 15,-6-4-3-15,-7 7-1 16,0 2-6-16,-6 12-4 16,3 5-5-16,-4 9-24 15,0 5-18-15,2 7-75 16,1 7-53-16,7 3-125 15,6 1-83-15,10-4 252 16</inkml:trace>
  <inkml:trace contextRef="#ctx0" brushRef="#br0" timeOffset="-199914.7">26727 13792 1177 0,'4'15'523'0,"-7"8"-194"0,-6 4-99 16,-5 18-42-16,-3 3-25 15,3 10-76-15,2 3-24 16,11-4-34-16,1-4-16 0,12-15-17 16,3-8-21-16,5-13-74 15,2-6-51-15,-3-15-166 16,-2-8 193-16</inkml:trace>
  <inkml:trace contextRef="#ctx0" brushRef="#br0" timeOffset="-199745.81">26537 13943 811 0,'-29'-7'483'0,"22"11"84"15,6 4-279-15,5-1-54 16,10 7-7-16,5-7-84 15,7-1-35-15,9-2-62 16,2-2-17-16,8 1-117 16,4 3-105-16,10 7 121 15</inkml:trace>
  <inkml:trace contextRef="#ctx0" brushRef="#br0" timeOffset="-198825.7">27516 14093 1349 0,'-63'-17'558'15,"67"27"-308"-15,8 8-78 16,-2 5 9-16,1 3-33 16,-1-1-34-16,3-1-47 15,1-3-13-15,4-4-21 16,-2-4-9-16,1-7-11 16,-1-4-4-16,-1-11-3 15,1-5-1-15,0-9-5 16,3-4-7-16,-2-5-38 15,2 3-20-15,-4 2-45 16,-2 3-16-16,0 13 8 16,-1 1 17-16,-2 12 39 0,-1 5 22 15,-5 6 23-15,3 6 4 16,3 0 5-16,-1 0 3 16,-1-2 5-16,3 1 0 15,-3-1 10-15,4 3 11 16,0 0 32-16,0-1 16 15,-8-6 10-15,-1-5-8 16,1-3-33-16,-4-7-16 0,2-8-61 16,-2-6-37-16,1-8-75 15,5-1-41-15,-6-2-38 16,0 1 16-16,-8-1 59 16,-7-2 41-16,3 1 87 15,1 3 32-15,-1 5 72 16,8 9 26-16,2 5 40 15,-1 3 6-15,13 8-8 16,-4-3-12-16,9 10-24 16,3-1-13-16,-5-3-35 15,10 3-7-15,0-7-13 16,1 0-3-16,6 1-5 16,-6 0-4-16,-1 1-6 15,-8 3-5-15,-8-2 1 16,-5 1 3-16,-11 3 1 15,0-1 1-15,-3 0-7 0,-4 0-4 16,10-2-5-16,-3 0-2 16,6 1-1-16,3 1 0 15,3-1 1-15,3 2 0 16,3 0 5-16,1 0 5 16,3-1 8-16,-1 1 6 15,-2-2 9-15,-2 0 4 16,-9-1 5-16,-5-1 1 0,-7-2-9 15,-4-1-8-15,0-3-35 16,4-2-43-16,5-7-111 16,5-2-72-16,6-8-190 15,6-5 256-15</inkml:trace>
  <inkml:trace contextRef="#ctx0" brushRef="#br0" timeOffset="-198672.58">28203 14070 784 0,'13'9'515'16,"-1"8"38"-16,-4 3-255 16,-1 2-13-16,-6 2-82 15,-1 0-53-15,0-3-80 16,-2-3-28-16,2-6-57 16,0-4-44-16,1-11-112 0,0-5-71 15,3-12-213-15,-1-4 280 16</inkml:trace>
  <inkml:trace contextRef="#ctx0" brushRef="#br0" timeOffset="-198539.79">28175 13935 965 0,'-1'-8'459'16,"2"10"-146"-16,4 3-40 0,2 0-65 16,4 4-40-16,4-2-84 15,2 1-40-15,6-2-85 16,1-2-66-16,1-4 66 15</inkml:trace>
  <inkml:trace contextRef="#ctx0" brushRef="#br0" timeOffset="-198298.11">28569 13799 1040 0,'-10'33'510'0,"2"1"-131"15,-2 1-150-15,0 7-67 16,0 0-29-16,6 4-57 16,4 3-11-16,7-6-28 15,-2-6-17-15,6-11-28 0,-1-5-33 16,1-12-93-16,0-6-67 16,-5-9-250-16,1-7 284 15</inkml:trace>
  <inkml:trace contextRef="#ctx0" brushRef="#br0" timeOffset="-198147.25">28425 13900 1106 0,'-2'3'524'0,"6"2"-217"0,-1 5-77 16,1-3 3-16,6 2-63 16,3-3-42-16,6-3-65 15,9 3-28-15,2-5-69 16,0-2-50-16,3-1-144 15,-2-3-99-15,-5 5 199 16</inkml:trace>
  <inkml:trace contextRef="#ctx0" brushRef="#br0" timeOffset="-197459.31">28691 14033 708 0,'22'60'451'16,"-16"-49"22"-16,7-3-268 15,0-2-19-15,9-5-59 16,1-1-25-16,4-8-29 16,-2-2-14-16,-4-4-23 0,-4-1-10 15,-11-3-9-15,-3 3 1 16,-7-3 4-16,-5 4 3 16,-2 7 2-16,0 2 2 15,0 7 0-15,4 8-2 16,-2 5-7-16,-1 4-4 15,9 5-10-15,-1-2-3 0,13 1-4 16,3-2-1 0,-2-4 1-16,10-3-1 0,-3-5 0 15,2-4-1-15,11-7-2 16,-2-2 0-16,4-8 0 16,3-2 0-16,-4-5-4 15,-5-3-4-15,-8-1-3 16,-4 5 3-16,-11 5 12 15,-5 0 7-15,-4 10 7 16,-4 1 0-16,-3 7-5 16,1 9-3-16,1 3-1 15,4 3 1-15,5-3 0 16,0 0 0-16,6-3 1 16,3-4-1-16,5-5 0 15,3-4-2-15,4-7-3 0,2-7-1 16,4-12-17-1,3-5-8-15,-1-7-22 0,-2 0-3 16,-5-3 2-16,-9-1 9 16,1 3 21-16,-6 4 9 15,-5 14 23-15,3 12 15 16,-6 11 17-16,-5 8 2 16,2 11 2-16,-2 9-6 15,-1 7-1-15,12 6 4 0,-1 1-4 16,5-4-3-16,5-2-14 15,-5-8-6-15,3-8-11 16,2-4-4-16,-9-14-75 16,1-3-66-16,-2-11 20 15,8-7 36-15</inkml:trace>
  <inkml:trace contextRef="#ctx0" brushRef="#br0" timeOffset="-194139.81">14275 9022 344 0,'32'-13'300'0,"-27"9"6"16,-1 0-1-16,-1 1-14 15,1-2-76-15,-3 0-29 16,-5-2-36-16,0 0-15 16,-8-1-31-16,-5 3-11 15,-3-1-25-15,-8 4-10 16,-9 2-16-16,-7 3-8 15,-12 7-12-15,-3 0-5 16,5 5-6-16,-7 4-3 0,-4 1-1 16,-5 3-1-16,-14 5-1 15,2 5 0-15,14 2 1 16,4 0 0-16,9-1 0 16,11-9 1-16,2-1 0 15,2-4 2-15,5-5 2 16,1 3 2-16,3-3 4 15,2-4 1-15,5 2 4 16,1-4 1-16,6 0-1 16,4-1-2-16,5-4-7 15,1 0-3-15,5-4-7 16,-3 0-3-16,6-1-44 16,-1 1-34-16,0-1-73 15,0 0-34-15,0 0-32 16,0 0-6-16,0-1-6 15,6 1-23-15,-1 0 169 0</inkml:trace>
  <inkml:trace contextRef="#ctx0" brushRef="#br0" timeOffset="-193527.92">13853 8780 1014 0,'-7'-9'456'0,"2"2"-244"16,5 2-35-16,1 2 10 16,3 1-76-16,-4 1-32 15,0 1-33-15,4 0-6 16,24 2-11-16,39 10-8 0,-18 0-8 16,-1 3-3-16,-1 0-1 15,1 0 4-15,-5 0 14 16,-7-1 8-16,-11-2 16 15,-5 6 6-15,-11 0 9 16,-8-2 4-16,-10 5 3 16,-5 2-4-16,-9-3-19 15,-1 4-12-15,-2-2-20 16,1-1-8-16,7-1-8 16,4-3-2-16,6-3-17 15,6-7-31-15,2-6-113 16,4-2-83-16,7-9 144 15</inkml:trace>
  <inkml:trace contextRef="#ctx0" brushRef="#br0" timeOffset="-192760.11">12748 9625 857 0,'29'17'422'0,"-33"-27"-33"15,0 0-166-15,-4-1-41 16,1 3-10-16,-9 4-73 16,0 4-31-16,-3 6-25 15,-1 5-2-15,5 8-11 16,2 1-5-16,9 3-11 16,4-1-1-16,8-4-1 15,3 1 1-15,7-7 3 16,4-3 2-16,0-9 0 15,2-3 0-15,-5-6-2 16,-2-6-1-16,-3 0 1 16,-5-4-1-16,-5 1 3 15,-3-1 0-15,-4 2-2 16,-2 0-1-16,-4 6-3 16,-2 3-3-16,0 5-6 0,2 2-6 15,1 2-64-15,4 4-45 16,3 1-123-16,1 2-80 15,4 1 198-15</inkml:trace>
  <inkml:trace contextRef="#ctx0" brushRef="#br0" timeOffset="-191975.04">11919 8826 773 0,'-2'-9'427'16,"2"3"-146"-16,3-1-15 15,-3 3-9-15,5 4-81 16,2 5-28-16,-4 10-36 15,-1 5-10-15,5 11-27 0,-1-3-16 16,4 4-20-16,1-5-8 16,2-4-10-16,2-1-3 15,5-7-1-15,-2-5-1 16,-1-8-1-16,-2-5-1 16,-1-10-3-16,0-5-1 15,-1-9-2-15,-1-3-2 16,0 2-1-16,1 4-1 15,0 1-2-15,-1 6 0 0,-6 4-14 16,-4 1-48-16,-3 12-156 16,-4 0-110-16,4 15 187 15</inkml:trace>
  <inkml:trace contextRef="#ctx0" brushRef="#br0" timeOffset="-191583.75">12306 8965 774 0,'5'-7'407'15,"0"3"-142"-15,-1 0-48 16,-2 0 10-16,-1 4-55 15,-1 0-20-15,0 0-16 0,-1 0-6 16,0 0-24-16,-3 15-13 16,-2 4-27-16,-6 27-13 15,12-30-20-15,6-1-7 16,5-4-1-16,2-1 2 16,4 1 2-16,1-3 1 0,0 3 1 15,2 1 0-15,-8 0-1 16,1 1-3-16,-5-4-4 15,-9-2-1-15,0-2-3 16,-4-1-1-16,-7-3-2 16,5 1-20-16,-10-7-96 15,2-1-74-15,-2-9-184 16,2-2-426-16,-2-7 530 16</inkml:trace>
  <inkml:trace contextRef="#ctx0" brushRef="#br0" timeOffset="-191407.55">12307 8941 798 0,'16'-10'430'0,"3"8"-27"15,1-3-112-15,3 3-41 16,2-2-43-16,-4-4-84 16,2 5-35-16,-3-3-39 0,-2 1-14 15,-1 4-30-15,-7-1-66 16,0 7-155-16,2 2 144 15</inkml:trace>
  <inkml:trace contextRef="#ctx0" brushRef="#br0" timeOffset="-188350.03">12317 10036 383 0,'38'-7'218'0,"-36"7"17"16,1-1-9-16,-3 0 14 16,-1 0-35-16,0 0-72 15,0 0-22-15,0 0-20 16,0 0-7-16,0-1-11 16,-8 0-8-16,-6 1-22 15,-30 7-9-15,18 10-12 16,-4 5-3-16,-9 14-1 15,-8 2 2-15,-8 12 4 16,-6 5 6-16,-8 10 14 16,-5 3 8-16,0 8 3 0,3 4-2 15,9-9-9-15,9 0-9 16,6-9-12-16,21-23-4 31,13-19-1-31,1 1 1 0,-31 51 5 0,6-4 1 16,10-11-3-16,22-41-2 15,-1 0-6-15,-2 2-7 0,1-11-48 16,8-6-51-16,12-18-162 16,-4-10-162-16,30-8 259 15</inkml:trace>
  <inkml:trace contextRef="#ctx0" brushRef="#br0" timeOffset="-187857.73">12017 9945 922 0,'-7'-3'406'0,"3"-1"-212"15,-1 0-33-15,5 1 11 16,1-3-57-16,1 1-32 16,-2 4-28-16,0 0-5 0,8-2-9 15,14-1-8-15,32 1-11 16,-28 6-4-16,9 0-5 15,2 2-2-15,7-1-5 16,0-2 0-16,3 5-3 16,-5-1 0-16,-10 7 1 15,-5 5 10-15,-13 7 19 16,-1 5 9-16,-10 5 22 16,-1 3 0-16,-4-4-12 15,-2-3-7-15,2-8-22 16,-3-7-9-16,2-6-14 15,3-3-31-15,0-4-89 16,5 1-58-16,-4-5-185 16,-1 1 223-16</inkml:trace>
  <inkml:trace contextRef="#ctx0" brushRef="#br0" timeOffset="-187178.68">11190 11172 874 0,'-2'-6'416'0,"-1"-4"-194"16,3 4-23-16,-4-3 10 16,3-1-59-16,1 5-29 15,-1 3-29-15,-1 2-10 16,1 0-27-16,0 0-13 15,0 0-22-15,-4 4-6 16,-7 18-6-16,-3 28 0 0,18-23 0 16,6-5 0-16,5-3 0 15,3-4 0-15,3-4-2 16,2-2 1-16,3-9-1 16,2-6-1-16,-2-7 1 15,-2-3 0-15,-6-3 1 16,-7-5 3-16,-6 2 5 15,-8-1 1-15,-9 4 4 16,-3 5-4-16,-10 4-5 16,2 5-4-16,-2 0-9 15,4 5-19-15,4 7-74 16,3-5-52-16,9 8-204 16,-1-1 219-16</inkml:trace>
  <inkml:trace contextRef="#ctx0" brushRef="#br0" timeOffset="-186648.63">10316 10481 745 0,'29'-40'360'15,"-26"34"-117"-15,0 5-51 16,-3 2 9-16,0-1-36 0,0 5-34 16,1 23-30-1,7 37-4-15,4-28-13 0,1-5-13 16,6-4-27-16,-5-8-8 15,2-8-10-15,2 0-2 16,-5-10-4-16,2-2-3 16,0-6-6-16,-4-10-1 15,5-4-5-15,5-5 0 16,0-5-2-16,-3-1 0 16,-3 1-3-16,-6 2-17 0,-4 8-48 15,0 5-34-15,-6 11-129 16,-3 4-259-16,4 10 328 15</inkml:trace>
  <inkml:trace contextRef="#ctx0" brushRef="#br0" timeOffset="-186215.1">10817 10580 987 0,'-8'-2'468'0,"-6"-6"-164"15,1 6-118-15,-1 0 4 16,1 5-53-16,0 6-36 15,2 7-51-15,0 5-15 16,5 5-18-16,2 2-7 16,7-3-7-16,2-4 0 0,8-8-2 15,1-2 1-15,8-8 0 16,1-2 1-16,3-3 1 16,-2-5 0-16,1-4 1 15,-1 3 1-15,-11-6 3 16,-5-1 2-16,-12 3 8 15,-5-3 1-15,-6 7-2 16,-1 2-4-16,-5 3-10 16,-2 0-5-16,0 7-47 15,3 3-50-15,5 3-160 16,4 11 161-16</inkml:trace>
  <inkml:trace contextRef="#ctx0" brushRef="#br0" timeOffset="-184969.79">10800 10436 321 0,'30'-33'138'0,"-26"26"-25"16,2-1 1-16,-6 4 31 15,0 0-2-15,-3 0-34 16,2 4-10-16,0 0-9 16,0 0-8-16,0 0-8 15,0 0-7-15,0 0-6 0,-2 4-2 16,-7 13-1-16,-34 29 2 16,23-20-1-16,2 1-6 15,3 3-12-15,1 4-7 16,7-1-13-16,2-4-4 15,6-6-8-15,1-2-4 16,5-11-10-16,1 3-33 0,5-10-115 16,-1-4-163-16,-1 5 194 15</inkml:trace>
  <inkml:trace contextRef="#ctx0" brushRef="#br0" timeOffset="-179548.68">11140 11562 571 0,'-4'-4'312'15,"2"-1"-72"-15,2 0-43 16,-2-4 8-16,1 6-45 15,0-2-30-15,-3 4-35 16,3 1-13-16,0 0-24 16,0 0-11-16,-5 10-16 15,3 13-1-15,-41 36 1 16,27-18 2-16,-1 18 4 16,-5 10 4-16,6 18 2 0,-4 0-3 15,9 7-11-15,7-3-5 16,-1-6-10-16,5 1 0 15,-5-15 3-15,2-25 1 47,3-23 2-47,0-12 0 0,1-6-4 0,0 2-2 0,-5 61-5 0,1-13-15 0,4-18-54 16,-3-42-35-16,0-9-132 16,2-7-31-16,-3-26 156 15</inkml:trace>
  <inkml:trace contextRef="#ctx0" brushRef="#br0" timeOffset="-179138.64">10939 11634 736 0,'-2'-3'312'0,"-1"4"-106"0,-6-4-23 15,8 1 21-15,0 1-26 16,1-6-77-16,0 6-26 16,0 0-29-16,0 0-4 15,3-16-14-15,37-32-7 16,-22 28-9-16,5 0-1 15,6 4 4-15,2 4 2 16,0 6 15-16,-3 6 9 16,-5 5 21-16,-2 4 13 0,-6 2 12 15,-5 5-1-15,-1 2-8 16,-3 1-6-16,-4 2-17 16,0-1-9-16,-2-1-18 15,-2 0-10-15,1-3-59 16,0-4-70-16,1-3-168 15,0-2-77-15,6 1 205 16</inkml:trace>
  <inkml:trace contextRef="#ctx0" brushRef="#br0" timeOffset="-178536.17">10904 12888 736 0,'29'-7'362'0,"-35"3"-71"16,-3 0-50-16,7-1-23 16,-5 3-37-16,-4 2-74 15,8 3-25-15,-9 10-32 16,1 4-8-16,7 5-21 16,-5 1-7-16,13-2-7 0,7 2-4 15,3-8-1-15,4-3 0 16,6-4 0-16,-7-6 1 15,5-2 1-15,-5-7 2 16,0-7 0 0,0-5 1-16,-5-4 3 0,-3-2 1 15,-10 2 6-15,-7 2 2 16,-3 3 0-16,4 8-2 0,-9 0-6 16,9 5-6-16,-3 4-14 15,-2-1-25-15,6 5-80 16,-6 0-73-16,5 3 112 15</inkml:trace>
  <inkml:trace contextRef="#ctx0" brushRef="#br0" timeOffset="-177814.97">9914 12684 882 0,'23'-27'422'0,"-26"29"-187"16,3 7-46-16,2 4-7 16,4 10-46-16,-1-1-19 15,3 3-23-15,-2-2-5 16,3-4-16-16,-1-4-10 16,3-3-16-16,-1-4-5 15,0-4-5-15,4-2-3 16,-5-3-4-16,-2-2-2 0,4-5-7 15,-4-4-3-15,7-4-3 16,2-6-3-16,-1-9-4 16,2-2-2-1,-5-2-3-15,-1 4 0 0,-4 9-33 16,-4 7-46-16,-3 10-129 16,-2 6-98-16,-1 11 181 15</inkml:trace>
  <inkml:trace contextRef="#ctx0" brushRef="#br0" timeOffset="-177385.66">10256 12743 1088 0,'-1'0'474'0,"0"0"-246"16,0 0-77-16,0 0 0 15,1 0-52-15,0 0-29 16,11 2-28-16,12-1-6 16,27-2-10-16,-25-3-4 15,0 0-7-15,-7-2-3 0,-1 5 2 16,-8 1 6-16,-5 5 23 15,5 2 9-15,-14 4 7 16,-3 4 0-16,0 6-15 16,-5 4-7-16,11 2-8 15,4 0-4-15,-3-4-7 16,-1-1-2-16,5-1-7 16,-2-9-1-16,5-2-7 15,-5-5-10-15,-2-5-108 16,3 0-89-16,-2-1 124 15</inkml:trace>
  <inkml:trace contextRef="#ctx0" brushRef="#br0" timeOffset="-160886.98">16288 9907 321 0,'26'-33'192'16,"-23"33"-26"-16,2 0 9 16,-5-4-31-16,0 4-35 0,0 0-39 15,0 0-7-15,0 0-7 16,0 0-5-16,0 0-9 16,0 0-5-16,0 0-10 15,0 0-4-15,0 0-5 16,0 0 1-16,0 6 3 15,-1-1 2-15,0 2 1 16,0-2-1-16,-1-1 1 16,-1 1 0-16,0 1-2 15,0 2-1-15,-3 3-6 16,-16 28-3-16,8-25-4 16,0 2-1-16,-2 3 0 15,0 1-1-15,0 2-1 16,-1 1 0-16,-1 0 1 15,-2 0 0-15,-2 5 2 16,-2-3 0-16,-2 6 1 16,-4 1-1-16,0-5 0 0,1 4-1 15,-1 3 0-15,-1 1 1 16,-8 4 2-16,-6 3-1 16,-6-2 2-16,-2 4 0 15,-5 5-3-15,4-3 0 16,-4-2-3-16,5-1-1 15,4-3-1-15,1 3 0 0,-7 1 0 16,-8-3 0-16,-2 2-1 16,-4 2 1-16,4 3 0 15,4 2 0-15,2-1 2 16,-9 0 1-16,-3-2 3 16,-3 1 0-16,-8 1 1 15,7-2 1-15,6 2 0 16,1 0 1-16,-8-1 2 15,2-3 0-15,-12 0-2 16,-3-5 0-16,11 2 0 16,4 3 1-16,-2-1 2 15,0 2 3-15,-9-4 3 16,-7 3 2-16,5-2-2 16,9-3-1-16,-8-3-1 15,1-3 0-15,-9-3 1 16,-8 2 0-16,17 0 1 0,-1-1 2 15,5 0 0-15,0 0-1 16,-9 2-5-16,9-1-4 16,7 1-4-16,6 0-2 15,3-1 3-15,1-2 0 16,-2-2 5-16,-1-5 1 16,6-3 1-16,4-1 0 0,4-10-1 15,4-3 2-15,16 2-1 16,-4-5-1-16,13 5-2 15,5-1-1-15,-5-4-6 16,8 3-1-16,-4-4-3 16,1 0-1-16,4-1-2 15,3 2 0-15,7 3-1 16,-1-1-3-16,4-3-3 16,1-3-3-16,0 0-2 15,1 0 0-15,0 0-28 16,0 0-16-16,0 0-35 15,0 0-21-15,0 0-29 16,0 0-37-16,0 0 118 16</inkml:trace>
  <inkml:trace contextRef="#ctx0" brushRef="#br0" timeOffset="-160332.65">11956 12376 738 0,'-2'5'288'0,"-2"-4"-128"15,-5 2-14-15,5 1 9 16,-5-2 10-16,7 0-53 16,1 1-25-16,-5 1-18 15,5-4-2-15,0 0-11 16,0 0-8-16,-1 2-17 16,-4 14-4-16,-31 27-3 15,27-28 0-15,-7 3-3 16,-6 0-1-16,3 1 0 15,-1 3-1-15,7-3 3 16,1-1 1-16,1 2 3 16,0-4 3-16,1 3 2 0,3-4 0 15,7 1-1-15,2-1-2 16,11-2-2-16,2 1 0 16,7 0-1-16,8-1 1 15,3-4-1-15,1 0-1 16,-4-4-2-16,-2-1-1 15,-7-1 2-15,-2 0 0 16,-4 2-2-16,-12-2-2 0,-1 0-6 16,1 0-2-16,-3-3-53 15,1 0-53-15,0 0-139 16,0 0-104-16,-1-1 208 16</inkml:trace>
  <inkml:trace contextRef="#ctx0" brushRef="#br0" timeOffset="-150687.62">22935 15092 609 0,'-4'-7'316'16,"3"2"-41"-16,-2 3-44 15,3 2-28-15,-1 0-20 16,1 0-48-16,0 0-12 15,9 26-14-15,8 35-9 0,-14-17-25 16,-1 3-10-16,8-3-20 16,-3-1-11-16,0-6-14 15,-3-6-4-15,1-5-4 16,0-4-2-16,-5-11 1 16,2-3 1-16,-3-8-1 15,-4-5-2-15,1-10-6 16,-3-5-4-16,-2-11-5 15,7 3-1-15,2 2 1 16,2-1-1-16,10 9 0 16,1-1 0-16,13 4 2 15,2 2 1-15,5 7 4 16,0 5 3-16,-4 5 9 16,-4 6 4-16,-8 8 11 15,-5 0 5-15,-12 2 4 16,-4 4 0-16,-12-3-5 15,-3 0-3-15,-2-2-7 0,0-1-4 16,3-6-6-16,1-4-2 16,3-7-11-16,4 0-16 15,4-4-55-15,2-3-43 16,7-3-113-16,4 0-72 16,7-9-192-16,7-1 300 15</inkml:trace>
  <inkml:trace contextRef="#ctx0" brushRef="#br0" timeOffset="-150370.8">23270 15252 558 0,'17'0'392'0,"-5"7"51"16,0 11-90-16,-4 1-86 15,-1 5-37-15,1-2-64 16,-1 1-28-16,3-4-54 16,2-2-21-16,-1-9-33 15,3-2-13-15,-2-9-12 16,-3-8-3-16,1-7-6 15,1-1-8-15,-1-3-4 16,4-1-2-16,-1 2 7 16,-5 3 6-16,1 5 6 15,-3 4 3-15,-1 9 5 16,-1 0 3-16,0 8 9 0,0 1 4 16,0 4 7-16,-2 0 0 15,0 2-9-15,1 0-4 16,-2-3-13-16,1-1-6 15,0-3-73 1,5 1-51-16,0-10-138 0,3-3-103 16,9-17 232-16</inkml:trace>
  <inkml:trace contextRef="#ctx0" brushRef="#br0" timeOffset="-150179.29">23717 15003 965 0,'0'25'560'15,"-5"13"-1"-15,-2 12-318 16,-1-1-41-16,6 3-62 16,3-7-50-16,10-11-53 15,3-2-14-15,4-16-15 16,0-4-12-16,3-11-80 16,-3-3-50-16,-4-4-137 15,-3-1-102-15,-10-7 241 16</inkml:trace>
  <inkml:trace contextRef="#ctx0" brushRef="#br0" timeOffset="-150023.79">23629 15120 1082 0,'-14'-8'523'0,"7"5"-181"16,3 3-55-16,7 5-64 0,6 3-40 16,11 1-70-16,4 0-25 15,8-1-57-15,4-2-12 16,8 0-153-16,2-1-105 15,13-2 145-15</inkml:trace>
  <inkml:trace contextRef="#ctx0" brushRef="#br0" timeOffset="-149466.3">24564 14954 1307 0,'-2'-1'517'16,"4"5"-291"-16,0 8-27 0,2 11 0 16,-2 7-25-16,-2 13-75 15,0 3-25-15,4 0-32 16,1-5-12-16,3-11-19 16,1-5-3-16,-1-10-7 15,0-6-13-15,-4-8-68 16,-2-2-37-16,-2-9-70 15,-3-4-30-15,-4-10-14 16,-1-6 10-16,-7-4 39 16,0 1 42-16,-6 6 86 15,1 2 43-15,1 10 92 16,-2 4 35-16,7 5 57 16,-1 4 16-16,14 2-8 15,0 2-11-15,8 0-31 0,-7-2-21 16,6 1-45-16,23 3-18 15,31-2-30-15,-25-4-11 16,-2 0-61-16,-1 2-58 16,-5 1-180-16,-5 2-123 15,-6 2 247-15</inkml:trace>
  <inkml:trace contextRef="#ctx0" brushRef="#br0" timeOffset="-149099.95">24818 14877 1175 0,'8'6'540'0,"-1"7"-214"16,-4 5-28-1,1 0-60-15,6 26-45 0,-9 11-84 16,0 0-28-16,-1-6-39 16,-1-4-13-16,-1-9-16 15,2-8-3-15,5-10-7 16,-5-11-3-16,8-4-20 15,-6-6-15-15,-1-11-25 16,8-1-9-16,0-8 8 16,5 0 13-16,-2 3 27 15,-1 5 9-15,-3 7 13 16,-3 5 9-16,5 6 25 16,-1 7 16-16,1 6 25 0,1 4 4 15,-8 1-9-15,0 1-12 16,-4-8-24-16,1-1-11 15,2-5-59-15,1-5-55 16,3-2-125-16,2-3-75 16,-1-7-189-16,3-4 293 15</inkml:trace>
  <inkml:trace contextRef="#ctx0" brushRef="#br0" timeOffset="-148932.31">25186 15015 918 0,'4'17'513'16,"-1"5"-111"-16,-1 3-105 16,-1 0-33-16,1-1-92 15,2-2-54-15,-1-1-69 16,-1-5-23-16,0-2-61 16,-2-3-44-16,0-6-115 15,0-1-65-15,0-3 157 16</inkml:trace>
  <inkml:trace contextRef="#ctx0" brushRef="#br0" timeOffset="-148749.53">25059 14898 956 0,'-18'-3'573'0,"9"3"19"15,7 3-322-15,4 4-38 16,6-4-76-16,1-2-64 15,4 2-59-15,3-3-43 16,6 3-157-16,2 3-84 0,8 8 139 16</inkml:trace>
  <inkml:trace contextRef="#ctx0" brushRef="#br0" timeOffset="-148399.85">25548 14998 788 0,'-21'-2'510'0,"4"8"97"16,-5 1-253-16,-4-1-111 16,6 5-34-16,3-3-89 15,3 2-35-15,11 1-38 16,-2 0-17-16,4 3-22 16,3 3-3-16,5 3-4 15,5 1 2-15,7-2 1 16,2-4 0-16,4-2 6 15,0 0 5-15,-6-1 16 16,-2 0 8-16,-11 0 11 16,-6-1 2-16,-14-1-8 0,-4 1-7 15,-13-5-16-15,2-2-29 16,8-2-79-16,0-4-51 16,16-4-138-16,1 0-83 15,15-11 228-15</inkml:trace>
  <inkml:trace contextRef="#ctx0" brushRef="#br0" timeOffset="-147886.45">26557 15195 877 0,'-5'-2'456'16,"5"-8"-57"-16,2-7-213 15,1-1-12-15,0-6-35 0,0-1-31 16,-6-3-40-16,-7 2-10 15,-5 1-18-15,-7 3-13 16,-3 6-13-16,5 6-2 16,0 8-3-16,1 5-2 15,0 12-2-15,3 5 0 16,3 8 2-16,5 4 1 16,6 0 2-16,2-2 2 15,6-7-2-15,0-3 2 0,8-9-1 16,-3-6-2-16,1-5 0 15,2-4-2-15,-2-6-1 16,3-2 0-16,5 0 2 16,-3-1 7-16,2 5 14 15,-1 4 7-15,-9 5 17 16,2 7 1-16,-8 4-7 16,0 0-7-16,1 1-20 15,-3-3-12-15,4-4-68 16,1-1-42-16,1-5-110 15,1-6-74-15,1-6-225 16,1-5 320-16</inkml:trace>
  <inkml:trace contextRef="#ctx0" brushRef="#br0" timeOffset="-147629.68">26727 15012 966 0,'13'7'484'0,"-2"7"-128"0,2 3-35 16,-8 5-59-16,1 3-34 15,-3 1-63-15,-3-6-30 16,-1-2-50-16,0-6-20 16,-7-8-30-16,4-1-11 15,-5-8-10-15,-1-5-4 0,2-8-6 16,-2-5-4-16,6-2-5 16,3-2-2-16,8 2-9 15,5 1-16 1,8 4-56-16,2 2-45 0,1 6-99 15,2 5-44-15,-6 7-138 16,1 6 252-16</inkml:trace>
  <inkml:trace contextRef="#ctx0" brushRef="#br0" timeOffset="-147274.06">27000 15188 1229 0,'17'7'546'0,"-5"-6"-278"15,0-3-29-15,1-5-75 16,-2-4-38-16,-2-12-52 16,0 1-20-16,-5-10-23 0,-4-1-11 15,-5 1-9-15,-5 1-2 16,-3 12-2-16,-4 4 0 16,2 12-3-16,-3 4-1 15,6 14-2-15,2 6 2 16,6 11 8-16,2 5 3 15,4 8 9-15,2 3 3 0,2 2 6 16,5-4 6 0,2-5 10-16,2-5 0 0,-1-1-5 15,-3-2-7-15,-8-7-13 16,-3-4-5-16,-10-12-3 16,-2-2-7-16,-7-14-51 15,-4-2-49-15,8-13-155 16,-2-4-102-16,20-16 215 15</inkml:trace>
  <inkml:trace contextRef="#ctx0" brushRef="#br0" timeOffset="-146935.65">27308 14949 1518 0,'0'14'634'0,"-6"13"-366"0,-5 2-24 15,2 2-65-15,2 1-46 16,8-8-72-16,4-5-21 16,6-7-20-16,0-4-8 15,4-8-10-15,-2-4-2 16,6-8-19-16,2-5-8 16,-7-5-14-16,-1-2-6 15,2 1 7-15,-8 4 10 16,3 8 15-16,-3 3 8 0,-8 10 13 15,1 4 7-15,-2 8 18 16,0 7 10-16,-4 3 11 16,5 1-3-16,1-3-16 15,3-3-12-15,5-6-18 16,-3-4-11-16,4-7-88 16,0-3-68-16,4-6 0 15,10-1 66-15</inkml:trace>
  <inkml:trace contextRef="#ctx0" brushRef="#br0" timeOffset="-145853.33">27695 14990 1436 0,'-3'20'617'0,"-1"5"-314"0,-2 0-25 15,-3 0-62 1,-2 1-60-16,1-8-94 0,1-2-23 15,5-8-24-15,-1-6-12 16,5-5-37-16,2-7-16 16,5-7-27-16,4-3-5 15,1 0 17-15,1 2 10 0,-1 2 25 16,2 3 10-16,-4 3 18 16,1 5 3-16,-1 4 23 15,-1 2 14-15,-4 9 25 16,0 1 8-16,-5 6 3 15,0 3-9-15,-5-1-21 16,1-3-9-16,1-5-21 16,1-4-8-16,2-7-8 15,4-3-15-15,4-8-34 16,3-2-11-16,4-3-8 16,1-2 6-16,2 3 26 15,-3 2 12-15,-1 3 14 16,1 3 9-16,-5 7 10 15,-2 3 10-15,0 4 15 16,-3 3 7-16,1 4 15 16,5 0-2-16,0 1-12 15,6-1-6-15,7-6-19 0,2-4-6 16,9-6-7-16,-2-5-1 16,-3-6-3-16,-5-2-11 15,-9-4-15-15,-5-3-2 16,-10 1 3-16,-1 0 11 15,-8 6 19-15,-2 3 7 16,1 10 10-16,-2 4 5 16,3 6 14-16,-1 4 8 0,2 8 13 15,2 1 4-15,3 2-7 16,1-1-8-16,4-5-20 16,5-2-9-16,3-4-9 15,1-1-4-15,-1-5-6 16,-1-5-5-16,1-2-31 15,-1-3-25-15,0-2-27 16,-1 0 1-16,2-1 24 16,2 0 23-16,1 2 27 15,0 0 5-15,3 4 7 16,-3 0 4-16,-3 3 3 16,0 0-2-16,-2 4 3 15,-4-1-1-15,3 0 0 16,-3 0 0-16,-1-4-3 15,1 0-2-15,0 0-2 16,-5 0 0-16,0-1-1 0,0 1 0 16,0 0-1-16,0 0 1 15,0 0 0-15,0 0 0 16,0 0 1-16,0 0 0 16,0 0-3-16,0 0-5 15,0 0-22-15,5 2-7 16,13-2-27-16,24-15-15 0,-29-3-21 15,5-1-14-15,-3 0-5 16,-7-6 16-16,4 6 40 16,-4-4 22-16,3 5 35 15,3 6 7-15,-9 7 21 16,5 5 24-16,-12 11 62 16,-2 11 31-16,-4 19 35 15,-4 7-7-15,4 14-39 16,0-4-28-16,6-10-55 15,4-9-18-15,9-15-68 16,6-8-53-16,4-16-148 16,1-6-58-16,4-20 176 15</inkml:trace>
  <inkml:trace contextRef="#ctx0" brushRef="#br0" timeOffset="-144805.78">28354 14870 1221 0,'-13'0'550'0,"1"4"-158"15,9 2-127-15,3-4-58 16,10 4-4-16,7 0-78 16,4-4-36-16,6 0-39 15,2-1-14-15,13 0-21 16,2 4-15-16,8-1-91 16,-2 2-63-16,-11 3-151 15,-3 1 138-15,-15 10 78 0</inkml:trace>
  <inkml:trace contextRef="#ctx0" brushRef="#br0" timeOffset="-143549.25">29645 14963 1188 0,'-4'-46'490'16,"2"33"-274"-16,-3-4-66 15,-11 5-30-15,-5-2-26 16,-7 6-43-16,-3 5-10 0,-1 4-14 16,1 7-9-1,12 13-10-15,1 3-2 0,13 10-2 16,3 2 0-16,2-1-3 16,12 0 0-16,13-6-2 15,13-3-3-15,13-13 0 16,5-5 1-16,6-9 1 15,-3-4-1-15,-3-10-13 16,-8-4-5-16,-15-4-2 16,-7-1 2-16,-17 3 19 15,-2 0 5-15,-15 3 12 16,2 0 1-16,-7 8 9 16,-1 6 6-16,5 6 16 15,-7 7 11-15,0 5 8 16,-3 1-1-16,8 7-12 15,0 0-10-15,10-2-19 0,3-3-7 16,8-5-10-16,4-4-3 16,2-4-3-16,2-4 1 15,-7-1-1-15,3-2 0 16,-7-5-2-16,3 0-7 16,1-5-9-16,-3 1-2 15,0-2 1-15,-3 1 6 0,-3 4 9 16,0 4 3-16,-2 8 6 15,1 5 4-15,1 8 1 16,-3 1-1-16,0 1-5 16,-2-1-5-16,1-6-41 15,5-5-37-15,5-6-81 16,8-5-54-16,5-7-152 16,-6-5-137-16,10-1 321 15</inkml:trace>
  <inkml:trace contextRef="#ctx0" brushRef="#br0" timeOffset="-143184.25">30121 14947 780 0,'5'0'475'16,"-1"3"-84"-16,-4 8-83 15,-4 4-25-15,-3 9-71 16,-2 0-37-16,-1-1-67 16,3-4-31-16,4-8-52 0,2-5-16 15,3-9-35-15,5-6-36 16,4-9-68-16,3-5-20 15,6-6-3-15,0-2 23 16,4 5 62-16,1 6 23 16,-3 8 33-16,1 9 27 15,-7 5 67-15,2 5 30 16,-10 6 57-16,-2 0 5 16,-4 6-12-16,-2-1-9 0,-1 4-38 15,-2-1-19-15,-2-4-43 16,1-7-21-16,3-4-25 15,0-4-23-15,3-4-52 16,-2 1-25-16,0 0-59 16,0-1-16-16,3-13-10 15,6 3-1-15,30-28 40 16,-32 31 21-16,-3 2-25 16,1 2-31-16,-7 2-158 15,2-2 198-15</inkml:trace>
  <inkml:trace contextRef="#ctx0" brushRef="#br0" timeOffset="-142686.75">30411 14945 833 0,'0'-1'458'16,"0"0"-114"-16,0 0-91 0,0 1 0 15,-1 0-44-15,0 0-23 16,1 0-50-16,-1 0-29 15,1 0-51-15,0 4-17 16,0 0-18-16,0-1-4 16,0 3-5-16,0 1-3 15,0 1-1-15,2 3 0 0,-1-3 0 16,-1 29-1-16,-8-30-2 16,1-2 0-16,6-3-3 15,-3-2-2-15,4 0-3 16,0 0-2-16,0-1 0 15,0 0 3-15,0 0 2 16,0-1 2-16,0 1 1 16,0 0 0-16,0 0-2 15,0 0-1-15,0 0-2 16,4-10-1-16,7-7 1 16,25-30 0-16,-20 30 1 15,5 1 1-15,0 7 1 16,2 3 1-16,-6 7 8 15,1 3 6-15,-6 10 9 16,-3 6 2-16,-6 6-4 0,-3 2-5 16,0 1-8-16,0-3-17 15,3-9-93-15,2-4-66 16,3-8-160-16,2-4 189 16</inkml:trace>
  <inkml:trace contextRef="#ctx0" brushRef="#br0" timeOffset="-142343.15">30786 14935 1053 0,'5'-1'508'0,"-14"7"-105"16,-4 3-194-16,0 8-53 15,1-1-16-15,8 5-54 16,3-1-12-16,8-6-20 15,4-2-14-15,4-7-20 16,6-5-7-16,1-9-7 16,-2-4-1-16,-2-7-4 15,0-2-1-15,-7-2 0 16,-2 0-2-16,-6 1-1 16,-8 2 1-16,-8 8 4 15,3 2 2-15,-5 14-3 16,-2 5-3-16,-4 6-25 0,1 5-21 15,2-3-78-15,7 1-56 16,12-5-141-16,1-5 194 16</inkml:trace>
  <inkml:trace contextRef="#ctx0" brushRef="#br0" timeOffset="-142184.46">31026 14738 1248 0,'0'17'520'16,"-3"4"-265"-16,-9 14-165 16,-5 5 5-16,-3 6-18 15,-2 0-20-15,8-2-22 16,2 0-19-16,6-8-98 16,10-6-43-16,5-15-147 15,11-10 157-15</inkml:trace>
  <inkml:trace contextRef="#ctx0" brushRef="#br0" timeOffset="-142000.72">30948 14839 1381 0,'9'9'615'15,"1"-3"-337"-15,10 3-112 0,3-3-8 16,7-2-71-16,6 3-21 15,-1-6-23-15,-1 1-27 16,-5-4-151-16,-2 2-56 16,-12-1 104-16</inkml:trace>
  <inkml:trace contextRef="#ctx0" brushRef="#br0" timeOffset="-140079.05">23539 16029 788 0,'-32'-4'364'0,"33"-2"-95"15,3 2-57-15,-3 2-16 16,0 2-6-16,-1 0-51 16,0 0-17-16,9 26-28 15,11 34-12-15,-14-24-23 16,3 3-11-16,-2-8-18 15,1-1-6-15,2-7-9 16,0-4-1-16,-4-8-4 16,-3-3 1-16,-3-9-2 15,-1-9 0-15,-5-6-2 16,1-11-2-16,-2-11-3 16,1-2-1-16,5-8-1 15,1 1-1-15,7 5 0 16,2 5 1-16,3 7 0 0,0 6-2 15,1 10-1-15,3 5-2 16,4 10-15-16,3 5-33 16,3 8-121-16,-5 1-94 15,-5 9 158-15</inkml:trace>
  <inkml:trace contextRef="#ctx0" brushRef="#br0" timeOffset="-139763.83">23864 16170 1009 0,'8'3'443'15,"2"0"-178"-15,2-5-74 0,0-7-38 16,5-2-25-16,-6-8-64 16,1-1-20-16,-1-6-20 15,-8 1-3-15,-1 4-1 16,-2 5 2-16,-11 2 6 15,2 4 3-15,-5 4 9 16,-2 6 1-16,4 8 0 16,-3 5-2-16,5 9-8 15,2 3-4-15,9 5-7 16,2 1-4-16,8-5-6 0,2-3-1 16,-2-7-4-16,7-3-2 15,-3-8-6-15,-1-3-32 16,10-4-107-16,1-5-89 15,5-8 133-15</inkml:trace>
  <inkml:trace contextRef="#ctx0" brushRef="#br0" timeOffset="-138711.52">24173 15970 814 0,'0'4'438'0,"0"16"-35"15,0 6-74-15,2 11-52 16,-2 3-19-16,2 6-83 15,1 0-42-15,2-3-63 16,2-4-22-16,3-2-29 16,1 0-9-16,0-11-10 15,-1-5-20-15,-5-15-58 16,-2-9-34-16,-4-11-80 16,-2-7-16-16,-6-14 3 15,-2-2 21-15,-5-12 44 16,-4-1 25-16,4 0 50 15,2 0 18-15,8 12 73 16,5 9 36-16,3 14 57 16,4 5 26-16,7 10 31 15,1 2 2-15,7 4-20 0,0 3-15 16,-2 2-37-16,1 0-12 16,-4 5-20-16,-1 2-7 15,-9 0-25-15,-6 3-13 16,-10-3-13-16,-4-3-5 15,-3-4-20-15,0-1-21 16,1-8-39-16,2-3-21 16,4-4-55-16,3-1-20 0,7 2-38 15,5 1-15-15,5-1-45 16,6 1-44-16,9-1-4 16,5 1 33-16,6 1 119 15,1 1 113-15,-2-2 166 16,1 0 55-16,-3 0 96 15,0-2 9-15,1-4-30 16,-5-2-26-16,-2-7-63 16,-2-1-24-16,-11-2-38 15,-4-1-14-15,-11 2-19 16,-6 4-7-16,-7 1-13 16,-5 4-6-16,0 7-9 15,-3 4-4-15,4 8-8 16,4 4-4-16,6 5-6 15,3 1-2-15,6 3-4 16,5 0 1-16,7-1-2 0,6 0-1 16,6-6-1-16,4-3 0 15,6-6-2-15,3-4 0 16,4-6 0-16,2-2-2 16,-2-6-1-16,-1-6-2 15,-14-1-5-15,-10-1-1 16,-10 3 4-16,-7 3 4 15,-4 4 8-15,-4 3 4 0,-5 7 3 16,-1 1 5-16,0 5 7 16,4 4 3-16,3 1 4 15,3 3-4-15,2 0-3 16,-1 0-1-16,9 2-6 16,2-3-1-16,3-3-7 15,5-2-3-15,-2-3-1 16,-1-2-3-16,4-8-1 15,-6-1 0-15,-1-2-1 16,1-2 1-16,-6 3 0 16,0 1 1-16,-3 3 2 15,-2 2 0-15,0 0 2 16,0 1 1-16,0-1 2 16,0 2 0-16,0 0 0 15,0 0-2-15,-2 0-3 16,1 0-2-16,1 11-1 0,0 5 0 15,3 25-2-15,2-29 0 16,2-5-6-16,4-2-38 16,-6-8-136-16,1-1-91 15,9-8 154-15</inkml:trace>
  <inkml:trace contextRef="#ctx0" brushRef="#br0" timeOffset="-138528.53">25157 15797 1107 0,'-4'32'615'16,"1"2"-56"-16,1 7-295 15,0 4-41-15,1 1-84 16,1-3-61-16,6-11-55 16,2-6-12-16,6-10-55 15,1-5-48-15,0-11-128 16,-1-4-81-16,-5-12-232 15,-4-6 328-15</inkml:trace>
  <inkml:trace contextRef="#ctx0" brushRef="#br0" timeOffset="-138374.95">25027 15868 840 0,'-21'-7'521'16,"10"7"8"-16,7 0-231 0,3-2-41 15,8 4-61-15,-7-2-45 16,2 0-79-16,22 2-23 15,36 4-35-15,-26-5-59 16,5-1-171-16,1 5 129 16,6 5 1-16</inkml:trace>
  <inkml:trace contextRef="#ctx0" brushRef="#br0" timeOffset="-137410.41">26245 15812 1192 0,'-10'-30'514'0,"-10"6"-213"16,-3 3-73-16,-2 4-40 15,-1 6-11-15,-5 7-66 16,3 5-28-16,0 9-41 0,3 6-12 16,9 17-17-16,4 6-1 15,11 18-4-15,1 5 0 16,7 8-3-16,2 3-1 16,-1-13 0-1,1-6-1-15,3-15 0 0,-4-10-2 16,1-5-30-16,0-6-38 15,-8-12-96-15,-1-6-65 16,-7-17-140-16,-1-7-50 0,-11-12-23 16,-2-1 34-16,-5-5 157 15,-6-3 100-15,4 1 219 16,6 1 90-16,3 12 124 16,8 8 34-16,8 12-26 15,1 4-32-15,7 6-70 16,4 1-30-16,6 2-49 15,3 3-12-15,11-1-22 16,7-3-7-16,6-4-15 16,3 0-8-16,-7-3-15 15,-5 5-9-15,-10 4-11 16,-5 4-2-16,-8 7 2 16,-5 4 3-16,-3 2 2 15,-1 2-2-15,2-1-4 16,1-2-3-16,3-4-2 15,0-4-2-15,2-4-3 16,3-2 0-16,4-6-2 0,1-3-4 16,5-9-17-16,-7-4-11 15,5-3-20-15,-9-1-4 16,-6 1 18-16,-3-2 10 16,-24-1 23-16,-1 1 7 15,-13 7 4-15,5 5 9 16,1 9 14-16,3 2 5 0,6 5 5 15,4 1-4 1,12-3-14-16,5 2-6 0,8-5-11 16,6 0-3-16,8 0-1 15,5 1 0-15,9 1 1 16,3 2 1-16,0 0-1 16,-1 2 1-16,-5 3 0 15,-10 3 3-15,-6 4 6 16,-2 1 5-16,-10-1 8 15,2 0 6-15,-7-4 15 16,-3-3 7-16,-4-6 8 16,3-2-1-16,0-5-16 15,0-7-11-15,6-5-15 16,0-5-6-16,6-3-8 16,6 0-4-16,1-1-44 15,4 3-37-15,0 3-121 0,-2 1-102 16,5 9 193-16</inkml:trace>
  <inkml:trace contextRef="#ctx0" brushRef="#br0" timeOffset="-136800.28">26841 15999 1091 0,'2'0'552'15,"-1"0"-150"-15,4-2-157 16,-5 1-27-16,0 0-72 16,0-1-45-16,5-18-55 15,31-30-12-15,-35 30-10 16,-1 2-4-16,-11 1-3 15,1 7-2-15,-2 3-4 16,0 5-3-16,-1 7 1 16,-2 3 1-16,3 10 1 15,4 5 0-15,7 5-1 0,2-2 0 16,8-3-2 0,5-4-1-16,2-6-3 0,5-3-2 15,0-6-2-15,-7-4-2 16,7-10-33-16,-2-3-24 15,5-10-45-15,2-2-18 16,1-3 16-16,-1 3 21 16,-6 9 47-16,2 5 20 0,-9 9 28 15,-1 2 18-15,-5 8 29 16,-3 6 15-16,1 3 22 16,0 4-4-16,2-3-9 15,0 0-8-15,0-5-19 16,0-4-6-16,-1-6-13 15,0-3-5-15,-1-4-10 16,1-2-6-16,0-7-6 16,1-1-3-16,3-7-15 15,3 0-24-15,1-2-43 16,2 0-36-16,2 5-104 16,-1 2-60-16,0 9-242 15,-2 6 320-15</inkml:trace>
  <inkml:trace contextRef="#ctx0" brushRef="#br0" timeOffset="-136326.72">27356 15882 655 0,'29'52'437'0,"-25"-35"26"15,5-3-180-15,-2-6-14 16,5-5-53-16,1-5-41 16,-5-10-73-16,-2-4-33 15,3-7-45-15,-6-1-11 16,0 3-5-16,1 2 0 15,-4 6-1-15,-8 1-2 16,1 7 0-16,1 4 0 0,-2 4 5 16,2 8 4-16,0 6 9 15,3 4 6-15,-1 1 12 16,3 0-1-16,7-7-7 16,-2 0-7-16,5-4-17 15,5-4-5-15,0-1-4 16,4-5-2-16,9-3-13 15,0-3-9-15,1-3-11 16,1-1-2-16,-10 1 10 16,-2-1 11-16,-10 7 12 15,-1 2 5-15,-7 3 9 16,-3 4 3-16,-1 2 18 16,-2-2 6-16,3-2 11 0,1-4 8 15,1-2-4 1,2 0-7-16,0 0-14 0,0-2-11 15,4-12-13-15,19-28-4 16,-10 28-28-16,1 4-39 16,2 2-125-16,-2 1-81 15,0 10 160-15</inkml:trace>
  <inkml:trace contextRef="#ctx0" brushRef="#br0" timeOffset="-135866.78">28156 15999 1589 0,'0'0'649'0,"1"4"-335"16,-1 6-110-16,-6 3-30 15,-24 30-32-15,7-29-83 16,-3-2-43-16,1-4-129 16,3-5-88-16,11-4 115 15</inkml:trace>
  <inkml:trace contextRef="#ctx0" brushRef="#br0" timeOffset="-135150.62">28989 15919 903 0,'-1'0'458'16,"0"0"-141"-16,0 0-92 15,1 0-8-15,0-1-51 16,0-2-30-16,3-13-40 0,2-28-19 15,-18 30-28-15,0 0-14 16,-1 3-19-16,-6-2-5 16,7 5-6-16,-2 8-2 15,-5 3-1-15,0 11-2 16,1 5 0-16,1 2 2 16,14 8 5-16,3 1 3 15,9-4 3-15,8-3-2 16,0-10-2-16,4-4-2 0,1-8-2 15,-7-5 1-15,3-7-2 16,5-2 1-16,1-3 0 16,5 4 3-16,-7 6 7 15,-4 6 11-15,-13 6 19 16,0 5 5-16,-7 9 5 16,-1-2-7-16,2 1-22 15,1-3-8-15,2-5-34 16,4-5-47-16,7-5-129 15,3-2-79-15,10-8 156 16</inkml:trace>
  <inkml:trace contextRef="#ctx0" brushRef="#br0" timeOffset="-134837.28">29485 15780 1530 0,'-13'-3'630'0,"-3"3"-366"0,-2 1-56 16,-6 7-43-16,8 3-43 16,-3 6-60-16,3 0-16 15,9-1-23-15,0 2-8 0,10-2-6 16,2 1-2 0,9 0 2-16,0 1 2 0,4-2 11 15,3 0 7-15,-11-3 11 16,-1-1 2-16,-5-5-4 15,-6 0-5-15,-1-2-9 16,-7 0-9-16,-2-4-41 16,1-1-35-16,-5-3-88 15,4-1-47-15,1 0-114 16,-1 1-73-16,12 3 246 16</inkml:trace>
  <inkml:trace contextRef="#ctx0" brushRef="#br0" timeOffset="-134405.83">30037 15751 1004 0,'0'-15'460'0,"8"5"-143"16,3 6-89-16,-2 5-49 15,-2 7 3-15,-8 18-42 16,0 5-21-16,-6 16-34 16,1 7-18-16,6-1-32 15,4-5-12-15,8-12-19 16,1-10-11-16,4-12-40 16,-1-5-37-16,-5-13-115 15,-1-7-70-15,-10-9-194 16,-5-5-73-16,-10-2 337 15</inkml:trace>
  <inkml:trace contextRef="#ctx0" brushRef="#br0" timeOffset="-134242.84">29935 15831 721 0,'-22'-13'404'15,"20"10"-51"-15,1 3-66 16,6 2-60-16,-5-2-26 16,0 0-53-16,24 10-26 15,44 13-51-15,-23-16-19 16,4-2-25-16,-1-4-11 15,-2-5-73-15,0 2-58 0,-8-2-138 16,-8-6-89-16,-15-1-167 16,-9-11 304-16</inkml:trace>
  <inkml:trace contextRef="#ctx0" brushRef="#br0" timeOffset="-133786.28">30339 15717 546 0,'-2'-15'389'16,"-1"4"-6"-16,2 9-83 15,8 4-22-15,2 13-55 16,-3 5-24-16,-2 7-38 15,-6 4-27-15,-5 5-47 16,1 3-18-16,1 9-28 16,-2-1-8-16,5-6-13 15,0-5-10-15,2-17-19 16,1-7-14-16,2-14-30 16,1-8-9-16,10-9 4 15,-3-5 13-15,2-1 30 0,-1 2 11 16,-9 10 9-16,5 4 13 15,0 10 24-15,-3 6 10 16,6 4 7-16,2 1-4 16,9 1-3-16,11-1 2 15,7-5 12-15,3-2 0 16,0-9-15-16,-1-3-12 16,-5-7-21-16,-5-4-4 0,-10-2-4 15,-5 0 0-15,-12 6 4 16,-3 4 4-16,-7 8 7 15,-2 1 3-15,-5 5-4 16,3 6-5-16,2 6-11 16,4 3-5-16,5 1-3 15,3-4-1-15,7-3-3 16,4-1 0-16,-1-4-6 16,3-4-5-16,1-2-54 15,-1-2-63-15,1-4-170 16,-10-2-136-16,-10 1 269 15</inkml:trace>
  <inkml:trace contextRef="#ctx0" brushRef="#br0" timeOffset="-133084.98">28234 16747 876 0,'-1'7'417'16,"1"0"-108"-16,1-2-135 15,2-2 2-15,5 1-1 16,6-4-24-16,6-4-33 16,2-1-17-16,5-12-36 15,-17 2-16 1,-4 7-29-16,1 2-7 0,3-27-8 16,-3-3-5-16,-16 4-4 15,-6 14-3-15,-10 5 2 16,0 7 2-16,-4 9 3 15,1 7 0-15,5 10 1 0,1 3 4 16,11 7 9-16,5 5 5 16,14 7 11-16,8 4 5 15,12 3 5-15,1 1 4 16,1-1 8-16,-2-1 0 16,-7-4-3-16,-3-4-5 15,-6-4-11-15,-2-6-6 16,-8-11-7-16,-3-4-3 15,-8-8-17-15,-7-5-20 0,-2-2-72 16,-3-6-48 0,-5-10-123-16,3-4-85 0,3-21 223 15</inkml:trace>
  <inkml:trace contextRef="#ctx0" brushRef="#br0" timeOffset="-132806.85">28540 16662 1205 0,'11'7'516'0,"4"2"-220"16,-1 7-74-16,-8 9-25 15,-5 3-11-15,-5 5-57 16,-2 1-28-16,0-5-45 16,1-6-19-16,4-11-29 15,1-8-7-15,3-12-7 16,3-6-4-16,2-11-4 0,0-1-1 15,0-4 1-15,0-2 2 16,0 4 5 0,2-2-10-16,0 6-39 0,-1 5-31 15,-4 10-82-15,2 8-43 16,2 8-108-16,1 8-85 16,7 3 261-16</inkml:trace>
  <inkml:trace contextRef="#ctx0" brushRef="#br0" timeOffset="-132462.3">28880 16763 315 0,'26'6'257'0,"-10"-3"82"16,0-3-61-16,-3-2-47 16,-6-2-15-16,-7-5-30 15,-3-2-19-15,-7-1-26 16,0 2-11-16,-3 1-13 16,-6-2-7-16,2 7-15 15,-4 0-11-15,5 6-27 16,6 8-14-16,9 0-19 15,1 7-5-15,4 0-5 16,3-3-2-16,-1-3-3 16,5-4-1-16,2-1-4 15,3-1 2-15,-3-3 2 0,1 0 0 16,-3-2 4-16,1-4 0 16,0 2 6-1,3 1 2-15,0 2 0 0,-7 6-1 16,-1 1-5-16,-4 2-1 15,-2-1-4-15,2 1-2 16,1-1-22-16,0-5-42 16,3-5-87-16,2-4-55 0,-1-11-186 15,4 1 241 1</inkml:trace>
  <inkml:trace contextRef="#ctx0" brushRef="#br0" timeOffset="-132024.65">29144 16718 1414 0,'-2'18'608'0,"2"5"-309"15,-1 3-20-15,-2 9-56 16,1 1-53-16,-3 5-87 16,-1 3-27-16,-1 2-30 15,0-2-9-15,1-3-9 16,2-10-13-16,-1-14-57 15,0-9-44-15,0-10-98 16,0-8-36-16,-1-13-38 16,0-8 1-16,-1-12 42 0,0-4 6 15,-1-5-4-15,2 3 36 16,-5-2 116-16,3 6 88 16,4 12 202-16,3 7 49 15,11 15 15-15,2 3-14 16,6 8-53-16,3 4-22 15,2 4-34-15,2 1-14 16,-1 0-17-16,-2 0-8 0,-6 2-31 16,-5 1-18-16,-11 6-31 15,-5 1-10-15,-10 1-6 16,-4 1-4-16,-5-8-31 16,2-2-34-16,0-13-83 15,4-6-48-15,11-13-85 16,5-5-60-16,11-4 216 15</inkml:trace>
  <inkml:trace contextRef="#ctx0" brushRef="#br0" timeOffset="-131711.95">29337 16485 1141 0,'24'0'526'0,"-11"18"-163"15,-2 9-102-15,-9 11-56 16,-3 6-27-16,-5-1-69 15,-1-1-21-15,-1-8-21 16,5-6-15-16,3-11-31 0,0-5-13 16,2-11-14-16,3-2-7 15,4-10-25-15,3-5-7 16,1-7-5-16,-1-3 4 16,1 5 29-16,-4 1 11 15,6 9 12-15,3 8 11 16,-6 3 24-16,2 9 12 0,-8 9 20 15,0 1 7-15,-2 6-2 16,-2-2-10-16,4 0-23 16,-1-5-17-16,4-7-123 15,2-3-86-15,5-8-410 16,10 3 374-16</inkml:trace>
  <inkml:trace contextRef="#ctx0" brushRef="#br0" timeOffset="-131381.05">30160 16671 1210 0,'3'15'568'16,"2"-10"-140"-16,-1 3-245 16,2 2-69-16,-4 3 9 0,-2 3-32 15,-1-2-32-15,-2-3-43 16,-1-2-33-16,-1-6-76 15,1-2-44-15,4-7-123 16,0-1-84-16,2-10 222 16</inkml:trace>
  <inkml:trace contextRef="#ctx0" brushRef="#br0" timeOffset="-131007.79">30176 16593 670 0,'0'-13'392'0,"3"4"-35"15,2 3-42-15,9 6-78 16,4 3-31-16,11 2-54 15,1 3-25-15,4-1-29 16,2-1-3-16,-10-1-13 16,0 0-14-16,-10-3-30 15,-7 0-14-15,-3-2-13 16,-4 5-2-16,-6 0 0 0,0 1-1 16,-7 2-5-16,-3-4 0 15,4 2-2-15,-3-2 1 16,7 1-1-16,3 2-1 15,2-1 2-15,5 5 3 16,8 1 8-16,1 0 7 16,0 0 10-16,1-2 4 15,-2-2 6-15,-2 5 3 0,0 0 4 16,-8-1 3-16,-3 1-6 16,-6-3-6-16,-7-5-20 15,0 1-19-15,2-6-67 16,-3-4-44-16,9-3-116 15,-3-2-61-15,3-2 180 16</inkml:trace>
  <inkml:trace contextRef="#ctx0" brushRef="#br0" timeOffset="-130371.84">29530 17502 990 0,'27'-14'377'0,"0"-4"-252"16,-4-3 12-16,-10 0 58 15,-6 1-4-15,-8-1-22 16,-7 2-17-16,-7 2-50 0,-5 1-19 15,-4 7-25-15,-1 5-9 16,2 9-21-16,-2 3-7 16,6 10-13-16,0 1-7 15,9 11-1-15,9 6 0 16,2 12 1-16,9 2 3 16,-3 7 0-16,4-3 0 0,5-3 0 15,-2 0 0-15,0-10 2 16,-3-3-2-16,-8-13 0 15,-1-6-31-15,-6-14-110 16,-4-4-88-16,-3-6 127 16</inkml:trace>
  <inkml:trace contextRef="#ctx0" brushRef="#br0" timeOffset="-129740.85">29324 17528 1204 0,'35'14'513'16,"0"-7"-211"-16,2-2-192 16,10 2 1-16,-1-3-4 15,-3 1-19-15,-1 0-46 16,-7-2-19-16,-3 6-13 0,1 3 0 16,-6 3 2-16,-3 4 2 15,-11 1 9-15,-8 1 10 16,-5 2 16-16,-6-1 2 15,-1-6-7-15,2-4-10 16,-3-6-37-16,5-6-29 16,-2-8-77-16,0-4-45 15,4-10-77-15,0-8-23 0,2 0 28 16,3-5 36-16,-3 1 93 16,1 4 48-16,0 5 92 15,-1 9 44-15,3 9 73 16,3 7 25-16,6 4-17 15,2 3-25-15,7 5-51 16,3-1-9-16,-3-2 4 16,2 3 2-16,-6 0-3 15,0 2-9-15,-7 1-19 16,-1 3-3-16,-2-1-8 16,-8 2-7-16,2 0-15 15,-3-4-7-15,-5-3-8 16,5-5-4-16,-1-5-12 15,-1-2-14-15,3-1-17 16,0 0 0-16,0-1 10 16,4-5 11-16,9-9 15 15,31-25 1-15,-29 30 3 0,-1 2 2 16,3 6 9 0,-5 2 4-16,-4 4 7 0,-2 5 2 15,-3 7-3-15,-3 1-3 16,0 1-9-16,0-2-4 15,0-4-27-15,0-2-30 0,4-4-103 16,1-2-54-16,5-9-128 16,6-6-74-16,1-5 266 15</inkml:trace>
  <inkml:trace contextRef="#ctx0" brushRef="#br0" timeOffset="-129567.3">30273 17620 964 0,'11'13'446'0,"-2"3"-153"15,-4-3-85-15,-5 5-49 16,-3-1-23-16,0-3-61 16,-1-1-30-16,2-13-102 15,-2-2-78-15,0-10 83 16</inkml:trace>
  <inkml:trace contextRef="#ctx0" brushRef="#br0" timeOffset="-129421.83">30154 17391 1284 0,'3'4'492'16,"4"3"-335"-16,4 1-110 15,5 3-31-15,3 1 2 16,6-2-2-16,3 0-19 16,-1-7-125-16,0 0-142 15,5-6 165-15</inkml:trace>
  <inkml:trace contextRef="#ctx0" brushRef="#br0" timeOffset="-129241.84">30499 17395 1026 0,'-10'12'486'0,"10"8"-116"16,-1 8-161-16,-6 6-48 16,-3 3-8-16,-5 1-42 15,4 2-22-15,6-5-31 16,5-5-17-16,7-2-29 15,2-7-14-15,4-8-67 16,-3-3-42-16,2-10-135 16,0-6-110-16,3-6 227 15</inkml:trace>
  <inkml:trace contextRef="#ctx0" brushRef="#br0" timeOffset="-129065.95">30330 17497 1554 0,'6'17'589'16,"-2"-7"-393"-16,3 0-114 16,3-3 3-16,4 1 14 15,3-5-6-15,3-2-14 16,7-4-52-16,3 0-62 16,2-4-169-16,-2 1-121 0,3 2 187 15</inkml:trace>
  <inkml:trace contextRef="#ctx0" brushRef="#br0" timeOffset="-128736.89">30689 17638 1182 0,'11'4'526'16,"3"-4"-167"-16,2-4-264 15,0-3 13-15,4-8 3 16,-2-5-19-16,-1 1-35 15,-2-1-16-15,-8 1-33 16,-6 3-6-16,-7-1-2 16,-5 5-1-16,-12 7 5 15,3 5 9-15,-2 8 21 16,1 4 11-16,11 7 20 0,2-1 7 16,11 2 15-16,0 2 3 15,6-2-7-15,4-5-12 16,7 1-29-16,0-5-15 15,6 1-13-15,-2-1-11 16,-2-7-102-16,1-3-74 16,-8-8-125-16,8 3 159 0</inkml:trace>
  <inkml:trace contextRef="#ctx0" brushRef="#br0" timeOffset="-111820.68">18178 14651 716 0,'-1'-1'340'15,"0"0"-114"-15,-1-1-25 16,1 1-32-16,1 0-32 16,0 1-41-16,0 0-6 15,0 12-4-15,3 13-6 16,3 35-21-16,-2-31-10 0,1 4-17 15,-2 2-7-15,2-4-10 16,-1-3-2-16,-3-8-6 16,1-7-2-16,0-5-2 15,-1-2-34-15,3-7-92 16,-1-2-63-16,0-12-258 16,2-4 280-16</inkml:trace>
  <inkml:trace contextRef="#ctx0" brushRef="#br0" timeOffset="-111432.27">18132 14647 482 0,'-4'-4'269'0,"4"1"9"0,2 1-88 16,-2 0-26-1,0 1-13-15,0 0-41 0,7 0-13 16,11-2-18-16,28-5-7 15,-26 5-23-15,3-2-9 16,6 1-17-16,-4 0-5 16,7 3-9-16,-1 1-1 15,-11 1-5-15,7 3 0 16,-15 4 7-16,0 2 7 16,-2 3 23-16,-7 4 11 15,6 4 20-15,-6 2 4 0,0 5 0 16,-1-1-4-1,-2 4-14-15,0-3-12 0,-2-5-17 16,5 3-8-16,0-8-11 16,3 0-2-16,1-2-3 15,-6-7-3-15,1-1-40 16,-3-4-44-16,-3-4-103 16,4 1-79-16,0-2-219 15,-1-1 303-15</inkml:trace>
  <inkml:trace contextRef="#ctx0" brushRef="#br0" timeOffset="-111223.36">18259 14924 804 0,'-19'2'401'0,"6"-5"-119"16,1 3-10-16,6 0-45 16,2-3-37-16,6 2-65 0,-2 0-18 15,0 0-33-15,7 0-14 16,20-1-17-16,32 2-11 15,-18 0-16-15,-3 0-3 16,-10 0-6-16,-5 0-1 16,-11 2-45-16,0 4-62 0,-4-2-75 15,-4 2 96-15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5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4841,'-22'7'1282,"-16"7"3220,37-14-4294,1 1 1,-1-1 0,0 1-1,0-1 1,1 1-1,-1-1 1,0 1-1,1-1 1,-1 1-1,1 0 1,-1-1-1,0 1 1,1 0-1,0 0 1,-1-1-1,1 1 1,-1 0-1,1 0 1,0 0-1,0-1 1,-1 1 0,1 0-1,0 0 1,0 0-1,0 0 1,0 0-1,0 0 1,0 1-1,1 2 59,0 1 0,0 0-1,0 0 1,2 5 0,0-1 328,5 17 270,-2 0-1,-2 0 1,3 30-1,-3-5 257,18 92-1,-14-114-1004,2-1 1,13 31-1,-21-56-112,0 1-386,0-4 402,-1-7-3302,1-1-275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3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 5297,'-10'0'8118,"-12"0"-2290,20-2-4743,8 0-687,11 2-205,0 0 0,28 7 0,-44-7-185,1 0 0,-1 0 0,0 0 0,0 1 0,0-1 0,0 0 0,1 1 0,-1-1 0,0 1 0,0 0 0,0-1 0,0 1 0,0 0 0,0-1 0,-1 1 0,1 0 0,0 0 0,1 1 0,1 2 18,0-2-12,-1 0 0,1 1 0,-1-1 0,0 1-1,1 0 1,-1-1 0,-1 1 0,1 0 0,0 0 0,-1 0-1,1 1 1,-1-1 0,1 6 0,-1-7 1,-1 0 0,0 1 1,0-1-1,1 0 0,-2 1 0,1-1 0,0 1 1,0-1-1,-1 0 0,1 1 0,-1-1 1,0 0-1,0 1 0,0-1 0,0 0 1,0 0-1,0 0 0,0 0 0,-1 0 0,-1 2 1,0-1 9,0 1 18,-1 0 0,0-1 0,0 1 0,0-1 0,0 1 0,-5 2 0,-11 8 112,18-12-142,-1 0 1,1 0-1,-1 0 0,1 0 1,-1-1-1,0 1 0,1-1 1,-1 0-1,0 1 0,0-1 1,0 0-1,-4 0 0,7-1-13,0 0-1,0 0 1,0 0-1,0 0 1,1 0-1,-1 0 1,0 0-1,0 0 1,0 0-1,0 0 1,0 0-1,0 0 1,0 0-1,0-1 1,0 1-1,0 0 1,0 0-1,1 0 1,-1 0-1,0 0 1,0 0-1,0 0 1,0 0-1,0 0 1,0-1-1,0 1 1,0 0-1,0 0 1,0 0-1,0 0 1,0 0-1,0 0 1,0 0-1,0 0 1,0-1-1,0 1 1,0 0-1,0 0 1,0 0-1,0 0 1,0 0-1,0 0 1,0 0-1,0 0 1,-1 0-1,1-1 1,0 1-1,0 0 1,0 0-1,0 0 1,0 0-1,0 0 1,0 0-1,0 0 1,0 0-1,0 0 1,0 0-1,-1 0 1,1 0-1,0 0 1,11-2 7,0 2-1,0 0 1,0 0 0,0 1-1,20 3 1,-25-2 13,-1 0-1,1 0 1,-1 0 0,1 0-1,-1 1 1,0 0 0,8 5-1,3 3 184,-15-11-175,0 0 0,-1 1-1,1-1 1,0 0 0,0 1 0,-1-1 0,1 1 0,-1-1 0,1 1 0,-1 0-1,1-1 1,-1 1 0,1 0 0,-1-1 0,1 1 0,-1 0 0,0-1-1,1 1 1,-1 0 0,0 0 0,0-1 0,1 1 0,-1 0 0,0 0-1,0 0 1,0-1 0,0 1 0,0 0 0,0 0 0,0 0 0,0-1-1,-1 1 1,1 0 0,0 0 0,0 0 0,-1-1 0,1 1 0,0 0-1,-1-1 1,1 1 0,-1 0 0,-1 2 68,0-1 0,0 1 0,0-1 0,0 0 0,-1 0 0,1 0 0,0 0 0,-1-1 0,-5 4 0,0-1 37,2-1-8,0 0 1,0-1-1,-14 4 1,6-4 2,9-1-60,0-1 0,0 1 0,0 0-1,1 0 1,-1 1 0,0 0 0,-7 3-1,11-5-62,-1 0 0,1 0 0,-1 0 1,1 0-1,-1 0 0,1-1 0,0 1 0,-1 0 0,1-1 0,0 1 0,-1-1 0,-1-1 0,-8-5-145,11 7 128,0 0 0,0 0 1,-1 0-1,1 0 1,0 0-1,0 0 0,0 0 1,0 0-1,0-1 0,0 1 1,-1 0-1,1 0 1,0 0-1,0 0 0,0 0 1,0 0-1,0-1 0,0 1 1,0 0-1,0 0 1,0 0-1,0 0 0,-1-1 1,1 1-1,0 0 0,0 0 1,0 0-1,0-1 1,0 1-1,0 0 0,0 0 1,0 0-1,0 0 1,1-1-1,-1 1-16,0 0-1,0 0 1,0 0 0,0 0 0,0-1-1,0 1 1,0 0 0,0 0 0,0 0-1,0 0 1,0-1 0,0 1 0,0 0 0,0 0-1,0 0 1,0 0 0,0-1 0,0 1-1,0 0 1,0 0 0,0 0 0,0 0-1,0-1 1,0 1 0,0 0 0,0 0-1,0 0 1,0 0 0,-1 0 0,1-1-1,0 1 1,0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5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2152,'-10'0'10269,"-6"0"-3313,13 3-6686,-34 41 151,26-31-368,3-5-15,1 1 0,0-1 0,1 1 0,0 1 1,0-1-1,1 1 0,-5 13 0,3-4 20,1 0 0,2 1 1,-1-1-1,2 1 0,-1 35 1,4-40-48,0 0 0,1 1 0,1-1 0,1 0 1,0 0-1,1-1 0,0 1 0,8 16 0,-8-22-9,2 0 0,-1 0 0,1 0 0,0 0 0,1-1 0,0 0 0,0 0 0,1-1 0,16 12 0,-18-15-1,-1 0 0,1 0 0,0-1-1,1 0 1,-1 0 0,0-1-1,1 0 1,0 0 0,-1 0 0,1-1-1,0 0 1,0 0 0,0-1-1,0 0 1,0 0 0,7-1-1,-11 0 9,0 1 0,0-1 0,0 0 0,0 0 0,-1 0 0,1 0 0,0-1 0,-1 1-1,1-1 1,-1 1 0,1-1 0,-1 0 0,0 0 0,1 0 0,-1 0 0,0-1 0,-1 1 0,1-1-1,0 1 1,-1-1 0,1 1 0,-1-1 0,0 0 0,0 0 0,0 1 0,0-1 0,0 0-1,-1 0 1,1-4 0,-1 2 14,1 0 1,-1 0-1,-1-1 0,1 1 0,-1 0 1,0 0-1,0 0 0,-1 0 0,1 0 0,-1 0 1,0 1-1,0-1 0,-1 0 0,1 1 1,-1 0-1,-4-6 0,2 5 19,0 1-1,-1-1 1,0 1 0,1 0-1,-1 0 1,-1 1 0,1-1-1,0 1 1,-1 1 0,0-1-1,1 1 1,-1 1 0,0-1-1,0 1 1,0 0 0,0 1-1,0-1 1,-1 1 0,1 1-1,0-1 1,0 1 0,0 1-1,-11 3 1,15-4-51,0 0 0,0 0 0,0 1 0,1-1 0,-1 1 0,1 0 0,-3 2 0,4-3-90,0 0 0,0 0 0,0 0 0,0 0 0,0 0 1,0 0-1,0 0 0,1 0 0,-1 1 0,1-1 0,-1 0 0,1 0 0,-1 1 0,1-1 0,0 0 1,-1 1-1,1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12 6761,'-2'-3'12539,"-3"-3"-9724,4 5-2754,0 1 1,0 0-1,0-1 0,-1 1 0,1 0 0,0 0 0,0-1 0,-1 1 0,1 0 0,0 0 0,0 1 0,-1-1 0,1 0 0,0 0 0,0 1 1,-1-1-1,1 0 0,0 1 0,0-1 0,0 1 0,0 0 0,0-1 0,0 1 0,0 0 0,0 0 0,0-1 0,0 1 0,-1 2 0,-20 40 85,0 4-104,20-43-40,0 1-1,1 0 0,0 0 0,0-1 0,1 1 0,-1 0 0,1 0 0,0 0 1,1 0-1,-1-1 0,1 1 0,0 0 0,0 0 0,2 4 0,-1-1-2,0 2-3,0-1-1,1 0 0,1 0 0,0 0 0,0 0 0,0-1 0,1 1 0,8 8 0,-10-12 0,1-1 1,0 0-1,0 0 1,1 0-1,-1-1 1,1 0-1,0 1 0,0-1 1,0-1-1,0 1 1,0-1-1,1 0 1,-1 0-1,1-1 1,5 2-1,-1-2-1,-1 0 0,1 0 0,-1-1 0,1 0 0,-1-1 0,1 0 0,-1-1 0,10-2 0,-14 3 5,0-1 0,0 0 0,0 0 0,0 0 0,-1-1 0,1 1 0,-1-1 0,1 0 0,-1-1 0,0 1 0,0-1 0,0 1-1,-1-1 1,1-1 0,2-4 0,-2 2 11,0 1-1,-1-1 0,0 1 0,0-1 0,-1 0 1,0-1-1,0 1 0,1-11 0,-2 8 11,0-1 0,0 1 0,-1-1 0,-1-10 0,1 16-6,-1 1-1,0 0 1,0 0-1,0 0 1,-1 0-1,1 0 1,-1 0 0,0 0-1,0 0 1,0 0-1,-1 1 1,-4-7-1,1 5 14,-1-1-1,1 1 1,-1 1-1,0-1 1,0 1-1,0 0 1,-1 1-1,1 0 1,-1 0-1,0 0 1,0 1-1,-9-1 1,8 1-62,0 1 1,-1 0 0,1 0 0,-1 1 0,1 1 0,-1-1 0,1 2 0,0-1 0,-1 1 0,-10 4 0,18-5-117,1-1 1,0 0 0,0 1-1,0-1 1,0 1 0,0-1 0,0 1-1,0 0 1,0-1 0,0 1 0,0 0-1,1 0 1,-1 0 0,0 0-1,0 0 1,1-1 0,-1 1 0,0 0-1,1 0 1,-1 1 0,1-1 0,-1 0-1,1 0 1,0 0 0,0 0 0,-1 0-1,1 0 1,0 1 0,0-1-1,0 0 1,0 0 0,0 0 0,1 2-1,2 11-878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2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71 6897,'32'4'7417,"-32"-4"-7348,-4-5 1640,-6-4 2633,8 9-4250,0-1-1,0 0 1,-1 0 0,1 1 0,0-1 0,0 1 0,0-1 0,-1 1-1,1 0 1,0 0 0,-1 0 0,1 0 0,0 1 0,0-1 0,-1 1 0,-3 0-1,1 1-33,1-2-31,1 0 0,-1 1 0,1 0 0,0 0 0,-1 0-1,1 0 1,0 1 0,0-1 0,-1 1 0,1 0 0,0 0 0,1 0-1,-1 0 1,0 0 0,1 1 0,-1-1 0,1 1 0,-2 2-1,0 1-3,1 0-1,0 0 0,1 1 1,0-1-1,0 0 0,0 1 1,0 0-1,1-1 0,0 1 1,1 0-1,0 12 0,0-15-13,1 1 0,0-1-1,0 1 1,0-1 0,0 1 0,1-1-1,-1 0 1,1 0 0,0 1-1,1-1 1,-1 0 0,1-1 0,-1 1-1,1 0 1,0-1 0,1 0-1,-1 0 1,6 4 0,-2-2-10,1 0 1,0-1-1,0 0 0,0-1 1,1 1-1,-1-2 0,1 1 1,-1-1-1,1-1 0,0 1 1,0-2-1,0 1 0,0-1 1,0 0-1,0-1 0,0 0 1,0-1-1,0 0 0,-1 0 1,1 0-1,9-5 0,-12 3 7,0 0 1,0 0-1,-1 0 0,1 0 0,-1-1 0,0 0 0,-1 0 1,1 0-1,-1-1 0,0 1 0,0-1 0,0 0 0,-1 0 1,0 0-1,-1-1 0,5-12 0,-5 12 18,-1 0 0,1 0 0,-1 0 0,-1 0 0,1-1 0,-1 1 0,0 0 0,-1 0 0,0-1 0,0 1 0,0 0 1,-1 0-1,0 0 0,-1 0 0,1 1 0,-5-8 0,4 10 4,0 0 1,0 0 0,0 0-1,-1 1 1,1-1 0,-1 1-1,0 0 1,0 0 0,0 0-1,0 1 1,0-1 0,-9-2-1,8 3-13,1 0-1,0 1 0,0 0 1,-1 0-1,1 0 0,0 1 0,-1-1 1,1 1-1,-1 0 0,1 0 0,-1 1 1,1-1-1,0 1 0,-6 2 0,8-2-124,0 0 0,-1 0-1,1 0 1,0 0-1,0 0 1,0 1-1,0-1 1,0 1-1,0 0 1,0 0-1,1-1 1,-3 4-1,3-4-267,0 1 0,0-1 0,1 1-1,-1 0 1,0-1 0,1 1 0,-1 0-1,1 0 1,0-1 0,-1 1 0,1 0 0,0 0-1,0-1 1,0 1 0,0 0 0,0 0-1,1 2 1,3 9-1089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4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68 4161,'0'-2'10213,"0"-7"-6248,0 7-3769,0 1 0,0-1-1,0 0 1,0 1 0,0-1 0,-1 0 0,1 1 0,-1-1 0,1 1 0,-1-1 0,1 1 0,-1-1 0,0 1 0,0 0 0,0-1 0,0 1 0,-1-2 0,-1 1-88,0 0-1,1 0 1,-1 0-1,-1 1 1,1-1-1,0 1 1,0-1 0,-7-1-1,-1 0 50,-23-4 0,33 7-139,-1 0 0,0 0 0,0 0 0,0 0 0,0 0 0,0 0 0,0 1 0,1-1 0,-1 1 0,0-1 0,0 1 1,1 0-1,-1-1 0,0 1 0,1 0 0,-1 0 0,0 1 0,1-1 0,0 0 0,-1 0 0,0 2 0,-1 0 4,1 1-1,0-1 1,-1 1-1,2-1 1,-1 1-1,0 0 1,-1 5-1,2-2-17,-1-1-1,1 1 0,1 0 1,-1-1-1,1 1 1,0 0-1,1 0 1,0-1-1,1 8 0,2 2-9,0 0 0,11 25 0,-11-32 1,1 0 1,0 0-1,8 13 1,-10-19 3,0 1 0,0 0 1,0-1-1,1 0 0,-1 0 1,1 0-1,0 0 0,0 0 0,8 3 1,-5-3-1,0 0 1,0-1 0,1 0 0,-1-1-1,1 1 1,-1-1 0,1-1 0,0 1-1,-1-1 1,1-1 0,0 1 0,-1-1-1,1-1 1,-1 0 0,1 0 0,8-3-1,-6 0 6,0 0-1,0 0 1,0-1-1,0 0 1,-1 0-1,0-1 1,-1-1 0,1 1-1,-1-1 1,9-13-1,-11 13 7,0 0 1,-1 0-1,0 0 1,-1 0-1,1-1 0,2-9 1,-6 14-1,0 1 0,0 0 1,-1-1-1,1 1 0,-1 0 1,0-1-1,0 1 0,0 0 1,0-1-1,0 1 0,-1 0 1,0-1-1,0 1 0,0 0 1,0 0-1,0-1 0,0 1 1,-1 0-1,0 0 0,-3-4 0,1 2 20,0 0 0,-1 1 0,0 0 0,0-1-1,0 2 1,-1-1 0,1 1 0,-1-1-1,0 1 1,1 1 0,-2-1 0,1 1 0,0 0-1,0 1 1,-8-2 0,4 2-71,0 0 0,-1 0-1,1 1 1,0 0 0,-1 1 0,1 0 0,-1 1-1,-17 5 1,26-7-127,-1 1-1,0 0 0,1 1 1,-1-1-1,1 0 0,-1 1 1,1-1-1,0 1 0,0 0 1,0-1-1,-1 1 0,-1 4 1,2-4-94,1 0 1,0-1 0,0 1-1,1 0 1,-1 0 0,0 0-1,1 0 1,-1 0 0,1 0-1,-1 0 1,1 1 0,0-1-1,0 0 1,0 0 0,0 0-1,1 0 1,0 3 0,5 14-817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1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178 124 6561,'-1'-7'2027,"1"0"0,-1 0 0,-2-10 0,1 9-1527,-1 1-1,1 0 1,-7-13 0,8 18-360,0 0 1,0 1-1,0-1 1,0 1-1,-1 0 1,1-1-1,0 1 1,-1 0 0,1-1-1,-1 1 1,1 0-1,-1 0 1,1 0-1,-1 1 1,0-1-1,0 0 1,1 1 0,-1-1-1,0 1 1,0-1-1,0 1 1,-3-1-1,0 2 159,-1-1 1,0 1-1,1-1 0,-1 1 0,-6 3 0,7-3-254,1 0-1,0 1 0,0 0 0,0 0 1,0 0-1,0 0 0,0 1 0,0-1 0,1 1 1,-1 0-1,1 0 0,0 0 0,0 1 1,0-1-1,0 1 0,1 0 0,-1-1 1,1 1-1,0 0 0,0 1 0,0-1 1,1 0-1,0 0 0,0 1 0,0-1 1,0 1-1,0-1 0,1 1 0,0-1 0,0 1 1,0-1-1,1 1 0,-1-1 0,2 5 1,0-3-38,0 0 0,0 0-1,0 0 1,1 0 0,0 0 0,0-1 0,0 0 0,1 1 0,0-1 0,0-1 0,0 1 0,0-1 0,1 1 0,0-1 0,0 0 0,0-1 0,0 1 0,8 3 0,-8-5-6,0 0 0,0 0 0,0 0 0,0 0 0,1-1 0,-1 0 0,0 0 0,1 0 0,-1-1 0,1 0 0,-1 0 0,1 0 0,-1-1 0,1 0 0,-1 0 0,0 0 0,0-1 0,1 1 0,-1-1 0,0 0 0,5-4 0,-3 2 0,0-1-1,-1 0 1,0-1-1,0 1 1,0-1-1,0 0 1,-1-1-1,0 1 1,-1-1-1,5-7 1,-6 8 8,0 0 0,-1-1 1,1 1-1,-1-1 0,0 1 0,-1-1 0,1 1 1,-1-1-1,-1 0 0,1 0 0,-1 0 0,-2-10 1,2 13 8,-1 1 1,0 0-1,0 0 0,0-1 1,0 1-1,0 0 1,-1 0-1,0 0 1,1 0-1,-1 0 1,0 1-1,-1-1 0,-3-3 1,2 2 15,0 1-1,0 0 1,0 0 0,0 1 0,-1-1 0,1 1-1,-1 0 1,-7-2 0,3 2-8,1 0 0,0 1-1,-1 0 1,1 0 0,-1 1 0,0 0-1,1 0 1,-1 1 0,1 0-1,-14 4 1,19-4-95,-1 0 0,1 0 0,0 1 0,-1-1 0,1 1 0,0 0 0,0 0 0,0 0 0,0 0 0,-4 6 0,6-7-128,0 0 0,0 0 0,0 1 1,0-1-1,1 0 0,-1 0 1,0 1-1,1-1 0,-1 1 0,1-1 1,0 0-1,0 1 0,-1-1 0,1 1 1,0-1-1,0 1 0,0-1 1,0 1-1,1-1 0,-1 1 0,0-1 1,1 0-1,-1 1 0,0-1 0,1 1 1,0-1-1,-1 0 0,1 1 1,1 1-1,7 8-2815,9 5 1383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102 657 4705,'18'67'2562,"-14"-44"-31,-7-13 4286,2-16-2806,-4-82-3234,-5-44-454,-49-283 417,56 398-687,1 2 88,0 1-1,-2 0 1,1 0 0,-10-20-1,9 27-244,4 6 41,-1 1 0,1 0 0,0 0 1,0 0-1,0 0 0,0 0 1,-1 0-1,1 0 0,0 0 1,0 0-1,0 0 0,0 0 1,-1 0-1,1 0 0,0 0 0,0 0 1,0 0-1,0 0 0,-1 0 1,1 1-1,0-1 0,0 0 1,0 0-1,0 0 0,0 0 1,-1 0-1,1 0 0,0 0 0,0 0 1,0 1-1,0-1 0,0 0 1,0 0-1,0 0 0,0 0 1,0 0-1,-1 1 0,1-1 1,0 0-1,0 0 0,0 0 0,0 0 1,0 0-1,0 1 0,0-1 1,0 0-1,0 0 0,0 1 1,-6 15-5692,3-6 3817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58 132 5193,'-38'19'2755,"37"-19"-2400,0 1 0,0-1 0,0 1 0,0-1 0,0 1 0,0-1 0,-1 0 0,1 0 0,0 0 0,-2 1 0,3-1-210,-1-1 0,1 1 0,0 0-1,0 0 1,-1 0 0,1 0 0,0 0-1,0 0 1,0 0 0,-1 0-1,1-1 1,0 1 0,0 0 0,0 0-1,-1 0 1,1 0 0,0-1 0,0 1-1,0 0 1,0 0 0,0 0-1,-1-1 1,1 1 0,0 0 0,0 0-1,0-1 1,0 1 0,0-1 0,0 0 405,0-1 1,0 0 0,0 0-1,1 0 1,-1 0 0,1 0-1,1-3 1,-1 1-1277,-1 3 743,1-2-3,-1 1-1,1 0 0,0-1 0,0 1 1,0 0-1,0 0 0,1 0 1,2-4-1,2-2 16,15-13 1,17-17 71,-34 33-58,1 1 1,-1 0-1,1 0 1,8-6-1,-11 9-10,0 0-1,0 0 1,0 0-1,0 0 1,0 0-1,0 1 1,0-1-1,0 1 0,0 0 1,1-1-1,-1 1 1,0 0-1,0 0 1,0 0-1,0 1 1,0-1-1,4 1 0,3 3 168,-1 0 0,1 0 0,-1 1 0,0 0 0,12 9 0,7 5 206,92 55 585,-107-68-902,-11-6-129,0 1-1,0-1 0,0 1 1,0-1-1,1 1 0,-1-1 0,0 1 1,0 0-1,0-1 0,0 1 1,0 0-1,-1 0 0,1 0 0,0 0 1,0 0-1,-1 0 0,1 0 1,0 1-1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180 716 7066,'5'27'5529,"-6"-14"3914,0-15-9371,1 0-1,-1 0 1,0 0 0,1 0-1,0 0 1,-1 0-1,1 0 1,0-3 0,-2-13 34,-37-229 505,-49-134-446,87 377-163,-13-41 37,12 41-34,1 0-1,-1 1 1,0-1-1,0 1 1,0 0-1,0 0 1,-1 0 0,0 0-1,-3-4 1,1 5-480,0 18-11500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03:09.58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7169 4889 324 0,'-1'-1'263'0,"0"-1"21"15,0 1-70-15,0 0-21 16,0 0-48-16,0 0-13 16,0 0-21-16,1 0-7 15,0 1-11-15,0 0-6 16,5 2-14-16,7 0-7 15,-4 13-20-15,28 31-10 16,-28-27-15-16,-1 2-3 0,1 1-4 16,0 0 0-16,-3-2 1 15,2-5-1-15,-4-4 1 16,0-6 3-16,-3-3 9 16,0-2 5-16,-1-1 0 15,0 0-3-15,0 0-13 16,0 0-6-16,-2-16-8 15,-31-32-1-15,29 25-4 16,3-1-2-16,2 0-1 16,4 3-3-16,3 0-1 15,3 1-1-15,5 5 0 16,3 1 2-16,2 5 4 16,-2 1 0-16,1 2 0 15,-1 4-22-15,-4 2-85 0,0 1-84 16,-8 8 116-16</inkml:trace>
  <inkml:trace contextRef="#ctx0" brushRef="#br0" timeOffset="371.46">7477 5065 824 0,'12'13'393'0,"-1"-11"-135"16,1-1-59-16,4-5-30 16,-3-4-43-16,4 0-56 15,1-4-21-15,-6-8-27 16,1-1-3-16,-7-4-4 16,-1 0 3-16,-7 4 8 15,-6 1 3-15,-6 7 2 16,-2 3-4-16,-4 2 8 15,4 8 3-15,1 5 7 16,2 6 7-16,8 6-10 16,-2 1-3-16,8 4-6 15,1-1-4-15,6-1-6 0,0 2-4 16,1-10-7-16,5 3-4 16,0-8-10-16,5-4-37 15,6 1-92-15,4-6-88 16,5-7 127-16</inkml:trace>
  <inkml:trace contextRef="#ctx0" brushRef="#br0" timeOffset="858.72">7774 4853 1135 0,'0'3'546'15,"1"1"-238"-15,4 9-70 16,1 5-29-16,0 7-67 15,2 8-27-15,-2 5-44 16,0 3-17-16,4-2-24 16,2 1-9-16,6-2-14 15,-2-4-1-15,-3-6-5 16,2-6-25-16,-8-13-63 16,-6-2-28-16,0-11-57 15,-5-5-21-15,-4-10-35 16,-1-6-5-16,-8-9 44 15,-3 0 46-15,-4-7 96 16,2 2 33-16,0 2 19 0,4-1 10 16,8 13 32-16,7 3 15 15,8 5 35-15,6 4 15 16,5 5 10-16,5 1 4 16,6 4-1-16,1 3-4 15,0 1-13-15,1 2-7 16,-6 5-17-16,-3 2-12 0,-12 3-17 15,-5 5-7-15,-3 2-8 16,-6 5-4-16,-4-1-7 16,3 1-7-16,-12-10-17 15,-1-3-20-15,1-5-67 16,-6-6-44-16,11-1-140 16,3-9-123-16,10-7 249 15</inkml:trace>
  <inkml:trace contextRef="#ctx0" brushRef="#br0" timeOffset="1541.24">8130 4973 1037 0,'15'1'535'16,"-1"1"-210"-16,2-2-61 15,-1-3-63-15,-5-5-91 16,1-2-30-16,-6-5-46 0,-2-3-9 15,-3-5-9-15,0 0-1 16,-4 3-4-16,-2 2-1 16,-8 7-4-16,-2 3-3 15,0 7-6-15,0 3-4 16,4 9-4-16,3 5 1 16,3 6 3-16,4 3 3 15,4 6 5-15,6 1 1 16,8-1 2-16,3-3-1 0,7-4-3 15,3-8-1-15,10-6-3 16,3-7-2-16,12-8-2 16,-2-6-13-16,-2-10-28 15,-5 1-6-15,-13-3-8 16,-3-1 14-16,-15 4 31 16,-4 1 13-16,-12 5 23 15,-1 5 8-15,-10 2 8 16,-1 0 7-16,-3 7 11 15,-4 3 5-15,9 7 9 16,-3 2-6-16,5 2-15 16,3 1-8-16,3 2-18 15,4-2-5-15,8 1-11 16,0-3-3-16,4-3-6 16,4-2-1-16,-1-8-3 15,1-2 1-15,0-7-2 0,1-4 0 16,-6-1 3-16,-2 0 3 15,-8 1 10-15,-1 3 8 16,-1 2 7-16,-3 4 2 16,0 1 11-16,0 3 3 15,0 7-1-15,1 3-1 16,1 3-17-16,3 3-9 16,3 1-8-16,5-5-6 0,4-2-64 15,1-3-54-15,7-9-161 16,2-2-432-16,4-18 486 15</inkml:trace>
  <inkml:trace contextRef="#ctx0" brushRef="#br0" timeOffset="1721.21">8795 4752 1279 0,'0'11'626'15,"-2"10"-228"-15,0 10-210 16,0 8-29-16,3 10-91 0,3-1-25 16,7 0-28-16,6-4-7 15,2-11-8-15,5-8-39 16,-2-17-99-16,-2-5-64 16,1-14-302-16,-10-5 323 15</inkml:trace>
  <inkml:trace contextRef="#ctx0" brushRef="#br0" timeOffset="1892.9">8728 4908 935 0,'-17'-4'554'0,"7"1"-82"0,7 3-188 16,3 0-38-16,5 2-102 16,-5-2-44-16,2 0-50 15,22 5-14-15,35 4-26 16,-25-7-24-16,5-2-102 15,-1 0-82-15,1 0 116 16</inkml:trace>
  <inkml:trace contextRef="#ctx0" brushRef="#br0" timeOffset="2718.59">9107 5038 930 0,'4'0'488'15,"1"-4"-174"-15,5 0-137 0,0-8-49 16,0 0-84-16,0-1-12 16,-5-3-1-16,-2 3 7 15,-6 1 23-15,-5 2 10 16,-6 5 10-16,-4 4-1 16,-2 4-22-16,1 6-13 15,1 3-19-15,5 2-10 0,9 1-15 16,4 4-4-1,8 0-8-15,3-2-2 0,4-2-4 16,5-1-3-16,9-5-26 16,3-5-16-16,8-8-27 15,1-1-4-15,3-5 18 16,2-1 18-16,-7 0 26 16,-6-1-3-16,-11-2 8 15,-9 3 5-15,-13 2 22 16,3-1 17-16,-12 2 20 15,7 1 15-15,-9 4 28 16,-1 1 12-16,6 6 15 16,-4 0-12-16,9 6-28 15,-3-1-15-15,0 5-29 16,4 4-9-16,3-4-11 16,7 5-4-16,6-7-3 15,-3-5-2-15,1-5-1 0,-7-3 1 16,-1-2 0-16,5 1-5 15,-6-8-18-15,4-1-7 16,-5-1-13-16,-4-5-2 16,1 5-14-16,3 4-24 15,-8-5-73-15,5 2-45 16,-1-5-76-16,3 1-12 16,1-1 52-16,-4-2 54 0,3 1 114 15,-5-1 49-15,3 3 69 16,0 1 27-16,-2 2 44 15,-2 1 18-15,0 2 11 16,2 0-15-16,1 0-25 16,0 2-11-16,-1-2-14 15,1 1 1-15,0-1 14 16,2 0 5-16,-1-1 4 16,-1-2 4-16,-1 3-9 15,-2 1-7-15,4 2-17 16,-2 1-11-16,1 4-8 15,0 1 0-15,0 0-6 16,0 0-4-16,-1 10-18 16,-2 19-8-16,-5 43-8 15,9-24-4-15,5 0-7 0,-1-4-2 16,8-11-89-16,-1-5-74 16,6-14-205-16,7 1 216 15</inkml:trace>
  <inkml:trace contextRef="#ctx0" brushRef="#br0" timeOffset="3378.09">9732 4705 1403 0,'-4'-1'576'0,"0"8"-359"15,0 5-50-15,-2 19-50 16,-1 5-40-16,3 8-42 16,2 2-12-16,5-9-20 15,5-4-7-15,8-11-15 16,3-9-22-16,3-7-53 16,4-9-39-16,1-10-109 15,1-3-45-15,-3-6-52 16,-6 0 39-16,-12 4 138 15,1 4 105-15,-7 5 194 16,1 4 54-16,-1 3 67 16,-1 2-6-16,0 0-48 0,-1 0-27 15,0 0-36-15,0 15-12 16,1 35-15-16,9-27-13 16,-2-4-48-16,5-5-18 15,6-6-33-15,0-8-10 16,2-9-34-16,7-4-15 15,-3-7-13-15,-3 2 2 16,-6 1 27-16,-5 6 17 0,-7 9 21 16,1 3 5-16,-7 12 6 15,-3 7 7-15,-2 14 21 16,0 9 8-16,6 7 19 16,2 3 8-16,7 4 13 15,-1 0 6-15,4 0 3 16,-2 1-5-16,-6-7-21 15,-3-3-12-15,-9-8-17 16,-3-10-4-16,-7-8-4 16,-3-4-3-16,0-11-16 15,-3-1-12-15,-5-11-41 16,2-3-35-16,-10-9-91 16,4-2-61-16,12-8-191 15,9-4 258-15</inkml:trace>
  <inkml:trace contextRef="#ctx0" brushRef="#br0" timeOffset="3892.62">11372 4752 628 0,'24'-9'351'16,"-13"6"-13"-16,-2 2-69 15,-14-7-14-15,1 1-43 16,-10-1-64-16,-4-1-20 0,-6 3-32 16,-8 1-9-16,4 8-21 15,-1 2-10-15,10 11-15 16,4 10-7-16,4 9-16 15,6 9-4-15,5 11-5 16,2-1-1-16,7-1-2 16,0-1 0-16,-1-12-1 15,2-5 1-15,-7-10 1 16,1-6-2-16,-8-8-76 16,-1-1-56-16,-7-10-117 15,-2-5-69-15,-5-4-80 16,-1-6-24-16,-4-5 269 15</inkml:trace>
  <inkml:trace contextRef="#ctx0" brushRef="#br0" timeOffset="4847.29">11007 4940 777 0,'9'-3'444'0,"6"2"-102"16,9-3-96-16,5 0-26 16,4 0-69-16,3-4-31 15,9 3-48-15,0-1-21 16,6 3-31-16,0 4-5 15,-12 5-7-15,-4 5 0 16,-13 8 5-16,-7 4 3 16,-2 9 8-16,-10-5 3 0,-5-1-2 15,0-1-1 1,-8-20-1-16,9 4-4 0,-3-9-35 16,-1-7-27-16,2-5-66 15,-2-9-22-15,-1-8-8 16,5-3 13-16,-1 2 54 15,5 2 22-15,2 7 36 16,1 3 9-16,6 4 17 16,-2 6 14-16,10 3 36 15,-1 5 28-15,5 5 39 16,2 7 9-16,0 6-2 16,-4 6-10-16,-2 5-27 15,-5-2-16-15,-7-4-26 16,-5 0-15-16,-3-9-20 15,1-4-6-15,-2-5-8 0,1-5-10 16,0-5-28-16,-1 4-14 16,1 0-21-16,0-1 0 15,3-17 10-15,12-27 12 16,-6 31 20-16,-2 3 7 16,-1 4 11-16,0 4 2 15,1 6 6-15,1 6 6 16,0 7 8-16,2 2 2 15,-1 2-6-15,2-1-7 16,6-6-14-16,5 0-6 0,5-7-33 16,2-5-22-16,8-1-34 15,-3-5-13-15,-3-1-1 16,5 4 15-16,-13-8 40 16,1 4 18-16,-8-3 42 15,-5-2 9-15,-7 1 15 16,-5-3 4-16,-2-1 7 15,-10 0 19-15,-4 4 32 16,-1 2 14-16,1 9 16 16,4 3-12-16,4 9-24 15,2 4-14-15,2 5-18 16,4 2-7-16,4 2-13 16,3-5-6-16,-2-8-11 15,6-3-6-15,3-10-5 0,6-2-3 16,7-12-4-16,-2-6-3 15,2-10-22-15,-2-5-6 16,-5-6-7-16,0 1 3 16,-9-2 24-16,-4 3 8 15,-6 9 15-15,-1 9 9 16,-3 13 17-16,-1 9 5 0,-4 13 13 16,1 8 4-1,3 17 4-15,4 6 5 0,4 8 0 16,3 1-6-16,9-6-24 15,0-9-12-15,9-15-78 16,3-8-66-16,11-13-153 16,2 0 164-16</inkml:trace>
  <inkml:trace contextRef="#ctx0" brushRef="#br0" timeOffset="5323.51">13439 5032 1260 0,'1'-10'566'0,"-8"-8"-281"16,2-6-147-16,-5-2 7 15,-7-2-78-15,-3 2-24 16,-6 4-13-16,-2 4-2 0,1 9-5 16,2 5-3-16,4 7-7 15,3 6-4-15,5 10-9 16,3 5-3-16,6 6-1 15,1-2 1-15,4-1 3 16,4-2 3-16,5-13 2 16,1-1 0-16,3-10-1 15,-2-2 2-15,3-3 4 16,-1 1 5-16,-1-2 15 16,1 1 8-16,-4 1 18 15,1 1 5-15,0 3 10 16,-6 3 1-16,7 9 0 15,2-2-7-15,-3 1-22 16,1-2-10-16,0-2-21 16,-4 0-23-16,-1-1-101 0,7 0-65 15,-4-10-153-15,8-3 189 16</inkml:trace>
  <inkml:trace contextRef="#ctx0" brushRef="#br0" timeOffset="5763.19">14397 4886 1341 0,'4'7'601'15,"-3"2"-340"-15,6 8-77 16,2 9-2-16,-4 3-98 15,2 3-26-15,2 0-17 0,2-5-5 16,2-8-12-16,3-6-5 16,1-5-7-16,-1-6-3 15,3-4-2-15,-2-5-2 16,-1-10-4-16,3 1-1 16,-1-7-4-16,0 2-8 15,-4 1-45-15,-4-1-39 16,-3 3-132-16,-2 4-71 0,3-2 183 15</inkml:trace>
  <inkml:trace contextRef="#ctx0" brushRef="#br0" timeOffset="6228.83">14787 5077 1067 0,'17'11'478'0,"4"-6"-226"16,0-1-67-16,3-10-40 15,-8-5-60 1,-7 6-58-16,0-1-5 0,13-27 1 16,0-2 3-16,-14 3 11 15,-13 12 4-15,-6 8 10 16,0 1 7-16,-3 11-5 16,-4 2-5-16,4 11-18 0,-9 4-13 15,3 8-8-15,9 0-1 16,6 1 3-16,6-2 0 15,9-6-2-15,5-1-3 16,7-6-9-16,8 0-4 16,-2-11-8-16,3-3-15 15,-2-7-26-15,-3-6-7 16,2 5 3-16,-3-1 14 0,-8 8 34 16,-4 4 10-16,-9 8 13 15,-3 1 9-15,-4 2 16 16,-2 2 8-16,-1 0 10 15,2-1 0-15,1-3-3 16,2-2 1-16,1-9-8 16,0-2-5-16,1-7-9 15,-1-5-13-15,4-4-16 16,0-3-4-16,5-2-15 16,3 2-25-16,2 4-84 15,3 2-66-15,-1 6 112 16</inkml:trace>
  <inkml:trace contextRef="#ctx0" brushRef="#br0" timeOffset="6467.09">15367 4836 1045 0,'10'7'629'0,"-11"8"-10"15,-4 12-428-15,1 10-7 16,1 12-117-16,4-2-33 16,3-1-21-16,10-5-9 0,2-10-5 15,2-6-33-15,3-10-66 16,-8-9-42-16,-4-8-168 16,2-2 197-16</inkml:trace>
  <inkml:trace contextRef="#ctx0" brushRef="#br0" timeOffset="6633.88">15204 4912 1249 0,'-4'4'550'0,"4"-1"-230"16,5 1-87-16,9 4-28 16,3 1-59-16,11 1-93 15,3-1-20-15,5-3-42 16,4 0-50-16,0-3-133 15,-1 1-108-15,2 1 176 0</inkml:trace>
  <inkml:trace contextRef="#ctx0" brushRef="#br0" timeOffset="6956.7">15585 5118 1039 0,'9'4'535'0,"2"-2"-232"16,6-2-104-16,-1-8-50 15,2-3-100-15,-3-2-14 16,-1-5-2-16,-6-1 0 0,-5-1 4 16,-3 1 6-16,-10 7 7 15,-2 3 7-15,-3 7-1 16,1 5-3-16,1 6-13 16,2 2-10-16,3 8-14 15,3 0-1-15,6 3-1 16,5 2 1-16,3-3-1 15,6 2-4-15,1-9-12 16,5 0-41-16,5-5-131 16,-1-6-84-16,6-3 145 15</inkml:trace>
  <inkml:trace contextRef="#ctx0" brushRef="#br0" timeOffset="7113.99">15899 4991 1216 0,'11'24'604'0,"-2"0"-179"0,3 4-127 16,0-2-59-16,9 3-77 15,4-5-89-15,1 0-16 16,4-8-33-16,-2 2-36 16,-4-7-83-16,-2-2-49 0,-2-7-133 15,-4-3-85-15,1-9 235 16</inkml:trace>
  <inkml:trace contextRef="#ctx0" brushRef="#br0" timeOffset="7274.7">16176 5021 1225 0,'-13'11'583'0,"-4"3"-204"16,-4-1-99-1,10-6-66-15,1 0-73 0,-31 29-90 16,5 0-28-16,7-5-99 15,20-13-71-15,12-6-147 16,7 2 169-16</inkml:trace>
  <inkml:trace contextRef="#ctx0" brushRef="#br0" timeOffset="7802.33">17161 5022 1572 0,'-13'-3'647'0,"0"-5"-368"16,0 5-93-16,2 3-10 15,1 2-69-15,2 6-80 16,1 0-12-16,6 2-18 16,2 5-6-16,10-1-3 15,4-2 0-15,7-1 1 16,2-4 0-16,5-5-1 15,4-1 0-15,1-6-11 16,0-6-10-16,-5-5-10 16,-6-3 2-16,-15-2 17 15,-10-1 16-15,-15 3 18 16,-7 4 4-16,-7 7 5 16,1 5-1-16,0 6-2 15,3 3-1-15,5 4-11 16,7 5-7-16,5-1-18 15,8 5-9-15,7-5-59 16,7 4-56-16,10-9-165 0,6-6 188 16</inkml:trace>
  <inkml:trace contextRef="#ctx0" brushRef="#br0" timeOffset="8014.55">17686 4734 1219 0,'-14'-8'572'16,"-6"17"-220"-16,-1 8-118 16,3 17-52-16,2 7-55 0,5 16-59 15,4 4-10-15,6 2-27 16,2-2-9-16,6-6-13 16,3-5-2-16,0-9-3 15,-1-7 0-15,-4-10-35 16,-2-8-49-16,-6-7-149 15,-3-7-143-15,-8-5 229 16</inkml:trace>
  <inkml:trace contextRef="#ctx0" brushRef="#br0" timeOffset="8164.86">17413 5038 876 0,'-3'-7'432'0,"13"5"-88"15,-3 1-91-15,16 3-31 16,8 1-51-16,5 0-99 0,7 1-24 15,5-4-169-15,6 0-468 16</inkml:trace>
  <inkml:trace contextRef="#ctx0" brushRef="#br0" timeOffset="9236.24">18667 4974 1143 0,'-1'0'587'16,"0"6"-177"-16,1 2-213 15,2 3 9-15,3 4-111 16,12 27-37-16,-14-30-23 16,-1 4-9-16,-3-10-42 15,-3-1-35-15,0-5-79 0,-3-3-37 16,2-3-44-16,0-4 6 16,1-9 45-16,-2-5 27 15,1-2 74-15,-1 0 26 16,3 6 40-16,3 1 23 15,6 6 29-15,2 1 16 16,9 6 22-16,4 2 4 16,7 5 17-16,4 3 9 15,5 6 17-15,0 2-1 0,-6 6-20 16,-6 2-19-16,-12 2-38 16,-4 2-16-16,-6-2-15 15,-1 3-5-15,-6-6-7 16,-4-8-4-16,-1-4-14 15,9-5-15-15,2-3-24 16,5-4-9-16,7-11-15 16,-5-2 10-16,0-7 17 15,3 0 8-15,-1 8 16 16,-1 2 4-16,3 11 8 16,-10 4 12-16,1 10 19 31,-3-4 7-31,1-1-3 0,1 18-8 0,5 5-20 15,7 0-10-15,3-16-34 16,6-6-33-16,8-3-78 16,-2-4-41-16,8-5-87 0,-1 2-22 15,-4-3-38-15,-2 0-2 16,-4-1 98-16,-7 3 56 16,-3-6 167-16,0 4 104 15,-6-2 124-15,2-6 44 16,-2 2 36-16,-7-6-14 15,0-4-34-15,-4 4-20 16,-5-4-42-16,-3 4-24 0,-5 6-42 16,-1 3-19-16,-7 7-39 15,0 3-18-15,-1 7-27 16,2 9-8-16,6 10-6 16,3 2-1-16,8 4-2 15,2-3 0-15,6-4 0 16,3-4 1-16,6-5 2 15,2-2-1-15,3-9-1 16,5-5-1-16,-2-8-4 16,0-3-2-16,-3-10-5 15,-1-2 1-15,-2-13 1 16,1-6 4-16,-6-6 5 16,-3 0 2-16,-5 5 3 15,-7 6 1-15,-1 16 2 16,-1 8 3-16,-2 11 3 15,3 8-1-15,-3 14-1 0,2 10-3 16,-1 15 0-16,2 2 2 16,5 2 3-16,5-3 3 15,6-8 2-15,1-4-1 16,4-13-6-16,2-7-11 16,4-8-104-16,1-6-90 15,9-10 118-15</inkml:trace>
  <inkml:trace contextRef="#ctx0" brushRef="#br0" timeOffset="9599.98">19631 5047 1841 0,'16'58'748'0,"-3"-54"-540"16,6-4 3-16,3-7-132 15,2-4-38-15,5-7-23 16,0-2-6-16,-6-2-4 16,-1-2-1-16,-14 2 8 15,-5 1 3-15,-11 2 2 16,-7 2-2-16,-7 6-11 16,-1 3-4-16,1 8-6 0,1 5-2 15,4 9 1 1,1 4-2-16,7 9 6 0,3 4 2 15,6 0 7-15,5 4 4 16,5-8 6-16,3-3 0 16,4-8-3-16,-1-7-2 15,2-5-11-15,-1 1-15 16,1-5-81-16,1 1-55 16,-1-2-163-16,-7-6-80 0,8 10 245 15</inkml:trace>
  <inkml:trace contextRef="#ctx0" brushRef="#br0" timeOffset="10044.51">19981 5128 1501 0,'-1'0'600'0,"0"0"-429"16,0 0-10-16,1-1-44 16,3-1-43-16,25-2-21 15,29-47-17-15,-31 27-15 0,-2-1-1 16,-14-1 6-16,-5 1 8 16,-9 2 9-16,-7 2 2 15,-7 7-7-15,-3 3-2 16,-2 7-6-16,1 6-2 15,4 7-9-15,1 7-6 16,12 14-6-16,-2 7-1 16,7 8 7-16,1 4 2 0,7 0 10 15,4 2 6-15,6-2 6 16,3-5 0-16,-4-5-9 16,-1-5-4-16,-5-8-8 15,-3-2-1-15,-8-11 5 16,-4-2-2-16,-11-9-21 15,-4-4-26-15,-8-10-88 16,3-9-65-16,5-16-141 16,6-4-26-16,18-8 210 15</inkml:trace>
  <inkml:trace contextRef="#ctx0" brushRef="#br0" timeOffset="10331.5">20278 4923 1347 0,'23'14'637'0,"-6"6"-279"0,3 3-53 16,-12 3-92-16,-3 4-78 15,-2-2-70-15,-8-6-23 16,6-3-25-16,2-5-4 16,-3-8-6-16,6-3-1 15,-6-7 3-15,-5-6 1 16,1-7 3-16,1-4-1 15,-1-4-9-15,4-3-5 0,6 3-13 16,2 1-23 0,1 3-70-16,1 4-50 0,2 6-148 15,-2 4-100-15,3 8 258 16</inkml:trace>
  <inkml:trace contextRef="#ctx0" brushRef="#br0" timeOffset="10797.43">20493 5080 1109 0,'10'8'519'0,"7"-8"-242"16,1-1-19-16,2-6-114 15,1-7-38-15,0-2-43 16,-4-2-17-16,-3-6-14 16,-2 2-1-16,-8 0 5 15,-4-1 8-15,-6 8 19 16,-3 1 3-16,-3 8 10 0,-1 5-4 15,-1 5-21-15,1 7-7 16,1 8-15-16,4 5 0 16,7 4 8-16,1-2 5 15,11 0 5-15,3-3 0 16,5-8-11-16,5 0-7 16,3-13-15-16,3-1-8 0,0-11-14 15,-1-5-26 1,2-9-35-16,-8-8-13 0,-4 3 4 15,-3 0 24-15,-14 5 37 16,-2 3 17-16,-8 8 8 16,1 3 2-16,-5 7 10 15,3 3 4-15,1 8 15 16,-2 7 7-16,5 8 9 16,0 4 0-16,8 4-11 15,6-3-6-15,7-6-17 16,2-4-6-16,8-7-8 15,1-3-38-15,3-4-137 16,-2-3-96-16,13-8 148 16</inkml:trace>
  <inkml:trace contextRef="#ctx0" brushRef="#br0" timeOffset="11328.39">21683 4907 1252 0,'-33'4'576'0,"30"-7"-303"16,6 1-100-16,4-1-1 15,11 1-80-15,6 1-7 16,11 1-15-16,2 1-8 15,0 3-17-15,-2 3-9 16,-9 3-18-16,-12 0-5 16,-11 5 1-16,-4 2 2 0,-13 7 6 15,-1 4 2-15,-15 3-4 16,-2-1-4-16,8-7-1 16,2-4 5-16,15-8 8 15,5-3 5-15,4-2 4 16,3-3-6-16,9 1-10 15,6-1-3-15,8 0-11 16,4-1-3-16,1-2-70 16,-2 0-75-16,-4-3-133 15,6 3 155-15</inkml:trace>
  <inkml:trace contextRef="#ctx0" brushRef="#br0" timeOffset="11666.55">22136 5087 1099 0,'-1'10'586'16,"6"-8"-65"-16,2-2-258 15,4-4-51-15,0-2-75 16,2-6-84-16,0-3-22 16,-1-6-16-16,0 0-1 15,-5 0 5-15,-5 3 3 0,-6 5 6 16,-2 2 0-16,-6 3-9 15,0 6-6-15,-4 3-10 16,0 5-3-16,-1 5 2 16,1 7 0-16,4 5 4 15,3 3 2-15,11 5 5 16,2-3 0-16,6-5 0 16,4-5-1-16,4-4-10 15,0-6-19-15,5-8-69 16,-1-5-51-16,4-6-134 15,4-2-83-15,-3-1-226 16,2 4 355-16</inkml:trace>
  <inkml:trace contextRef="#ctx0" brushRef="#br0" timeOffset="11879.06">22428 5061 1063 0,'3'15'523'0,"-3"-2"-163"0,2 0-33 15,-2-2-88 1,2-3-32-16,1-2-62 0,-2-6-23 15,-3-4-35-15,0-1-18 16,1 3-34-16,0 1-16 16,-1-4-14-16,1-13-3 15,-1-31-2-15,4 27-2 16,5 5-7-16,-3-3-6 16,4 2-78-16,3 4-80 0,4 3-168 15,4 4 198-15</inkml:trace>
  <inkml:trace contextRef="#ctx0" brushRef="#br0" timeOffset="12219.31">22814 4978 1584 0,'-7'6'685'0,"-12"4"-381"16,-1 4-20-16,-2 6-124 15,4-3-36-15,10 2-59 16,5-1-22-16,8-9-24 16,7 8-5-16,10-10-7 15,5-7-2-15,6 1-5 16,1-7 0-16,-9-4-2 16,-7-2 2-16,-3-4 2 0,-8 1 2 15,-8-2 5-15,-4-2 0 16,-13 2-1-16,-1 0-1 15,-6 5-8-15,0 6-5 16,3 6-16-16,1 2-26 16,5 4-99-16,4 4-76 15,2 0 132-15</inkml:trace>
  <inkml:trace contextRef="#ctx0" brushRef="#br0" timeOffset="13383.92">8216 6220 1326 0,'-2'-28'549'0,"2"32"-336"15,1 8-4-15,1 10-55 16,2 6-27-16,2 16-37 15,3 3-12-15,2 10-29 16,2 2-13-16,5-4-21 16,0-1-5-16,2-10-5 15,2-5-1-15,-9-14-18 16,-2-10-26-16,-4-12-53 16,-7-9-46-16,-4-15-81 15,-6-7-42-15,-7-17-87 16,-2-4-34-16,-6-10 245 15</inkml:trace>
  <inkml:trace contextRef="#ctx0" brushRef="#br0" timeOffset="13892.44">8199 6270 407 0,'-8'-32'331'0,"11"13"55"0,7 3-69 15,11 5-108-15,6 1-39 16,14 1-32 0,5 6-17-16,4-1-12 0,-2 4 1 15,-11 3-4-15,-9 0-1 16,-7 8-17-16,-8 2-13 15,-8 6-20-15,-6 1-9 16,-10 6-8-16,-7-3-5 16,-1-2-10-16,5-2-6 15,0-9-17-15,3-3-15 0,4-7-34 16,-3 0-21-16,8-5-45 16,-1-3-20-16,10-2-21 15,8-7-7-15,3-2 34 16,5 2 28-16,0 2 52 15,-1 1 25-15,-1 8 32 16,0 2 25-16,-6 4 62 16,-3 5 29-16,-4 6 31 15,-2 2-3-15,-1 6-28 16,1 2-21-16,2-3-34 16,2-1-16-16,3-6-30 15,0-5-8-15,2-7-8 16,3-3-3-16,3-8-4 0,0-5 0 15,-1 0-1-15,-1-2 0 16,-7 5 2 0,-3 4 3-16,-4 3 0 0,-1 4 0 15,-3 3 2-15,4 3 0 16,-2 4 5-16,-1 2 2 16,5 3-1-16,-2 0-2 15,0-1-6-15,4-3-10 0,2-3-90 16,-1-4-61-16,7-8 131 15,1-4-37-15</inkml:trace>
  <inkml:trace contextRef="#ctx0" brushRef="#br0" timeOffset="14088.06">9090 5974 915 0,'-6'22'560'16,"6"3"-8"-16,0 13-302 15,-3 6-14-15,3 11-101 16,3-4-41-16,10-5-59 16,5-5-16-16,7-16-20 15,2-8-35-15,0-14-75 16,0-7-63-16,-4-14-191 16,-4-3 228-16</inkml:trace>
  <inkml:trace contextRef="#ctx0" brushRef="#br0" timeOffset="14236.93">9015 6108 1095 0,'-23'-11'531'16,"18"9"-173"-16,-4-1-74 15,16 3-85-15,-2-3-52 16,10 3-83-16,9-1-19 16,5-3-31-16,7 3-6 0,9-1-128 15,3 1 6-15,9 12 55 16</inkml:trace>
  <inkml:trace contextRef="#ctx0" brushRef="#br0" timeOffset="14547.32">10305 6140 1129 0,'2'-2'505'16,"3"12"-188"-16,-3 0-78 15,4 6-25-15,-1 2-42 16,-1-3-85-16,1 0-27 15,-3-6-28-15,-2-5-32 16,-2-5-110-16,-4-4-94 0,1-12-343 16,-3-1 344-16</inkml:trace>
  <inkml:trace contextRef="#ctx0" brushRef="#br0" timeOffset="14889.38">10252 6021 775 0,'14'-6'401'0,"6"5"-95"0,5 0-17 0,3 2-47 16,4 3-25-16,2 6-49 16,-5 3-20-16,-9 3-41 15,-12-3-20 1,1 1-33-16,-2 13-13 0,-3 7-16 16,2-5-5-16,-1-7-6 15,-3-6-3-15,1-9-6 16,1-3 0-16,-7-5-1 15,3-3 0-15,3-5 5 16,-7-2 0-16,6 0 1 16,-2 1-1-16,-3 5 0 0,9 1 1 15,-10 0 4-15,2 3 1 16,2 1-5-16,-1-1-7 16,0 1-60-16,0 0-54 15,0 0-168-15,-1 0 63 16,1 0 108-16</inkml:trace>
  <inkml:trace contextRef="#ctx0" brushRef="#br0" timeOffset="15452.97">10506 5908 931 0,'1'1'517'15,"2"2"-145"-15,-2 7-58 16,-2 6-28-16,-7 13-106 16,0 9-50-16,-4 11-68 15,3 4-16-15,13 4-24 16,-3-6-10-16,19-10-9 15,3-6-3-15,9-15-10 16,6-8-17-16,0-15-81 16,0-9-75-16,-8-12 111 15</inkml:trace>
  <inkml:trace contextRef="#ctx0" brushRef="#br0" timeOffset="15597.55">10450 6068 1251 0,'-8'-6'669'0,"3"4"-139"16,5 2-315-16,2 1-12 15,-2-1-124-15,2 0-43 16,24 5-26-16,37 1-3 0,-23-6-44 16,11 0-80-16,3 0 78 15</inkml:trace>
  <inkml:trace contextRef="#ctx0" brushRef="#br0" timeOffset="16257.48">11516 6056 1601 0,'-1'13'641'0,"1"9"-437"15,2-1-29-15,3 1-64 16,-2 1-48-16,2-6-46 15,1 0-7-15,-3-10-60 16,3 0-32-16,-6-7-86 16,1-7-50-16,-3-8 1 15,-9-5 25-15,-2-4 83 0,-1 3 50 16,-5-4 53-16,1 0 6 16,7 1 3-16,-3-4 11 15,13 10 30-15,3 4 15 16,4 4 37-16,5 3 5 15,4 7-4-15,9 0 5 16,8 6-4-16,2 0 0 0,7 2 8 16,-7 4-4-16,-5 1-13 15,-4 2-9-15,-11 7-23 16,-3-2-12-16,-7 4-19 16,-3 1-6-16,-2-6-10 15,0-4-5-15,1-9-18 16,2-3-7-16,5-7-13 15,0-4-5-15,2-5 6 16,2-5 3-16,3 5 9 16,0-1 6-16,1 6 10 15,-1 4 1-15,0 4 14 16,1 3 14-16,-5 1 20 16,0 5 6-16,-5 2-6 15,-1 2-12-15,1 4-64 16,0-3-70-16,8-1-165 0,-3 0 163 15</inkml:trace>
  <inkml:trace contextRef="#ctx0" brushRef="#br0" timeOffset="16641.93">12754 5941 1459 0,'0'0'627'16,"0"4"-378"-16,-3 8-11 15,-2 18-90-15,-3 3-57 16,1 13-50-16,2 0-13 16,7-4-16-16,5-1-8 0,5-12-12 15,3-3-22-15,3-15-70 16,0-6-52-16,0-7-163 15,-6-4-354-15,-13-5 450 16</inkml:trace>
  <inkml:trace contextRef="#ctx0" brushRef="#br0" timeOffset="16808.78">12576 6085 1328 0,'-5'-4'563'0,"7"1"-323"16,8 1-13-16,9 3-55 15,4 1-40-15,7 2-55 16,3 2-22-16,4 1-30 16,2 0-9-16,6 1-115 15,2 1-85-15,-6-4 112 16</inkml:trace>
  <inkml:trace contextRef="#ctx0" brushRef="#br0" timeOffset="17292.84">13006 5931 1379 0,'0'8'596'0,"0"4"-353"15,0 5-9-15,0 13-88 16,-3 2-44-16,2 6-44 16,-4 0-12-16,2-2-27 15,-2-3-8-15,8-7-9 16,-1-6-2-16,4-11-24 15,-1-4-12-15,-6-8-21 16,2-3-4-16,5-4 20 16,-6-6 12-16,3 2 23 15,-3 3 5-15,1 4-2 16,6 7 0-16,-2 2 4 16,4 2 4-16,1 5 9 15,5 0 3-15,9-1 2 16,4-1-1-16,8-6-4 15,0-2-2-15,0-10-4 16,2-1-1-16,-6-7 0 0,-5 2 2 16,-11 0 14-16,-10 4 8 15,-13 1 7-15,-11 2 0 16,-3 9-8-16,-2 0-1 16,6 9 4-16,2 1 0 15,7 6 0-15,5 2-5 16,6 4-9-16,6 0-2 15,6-2-7-15,1-3-2 16,10-6-39-16,4-2-65 0,11-11 241 16,12-2-141-16</inkml:trace>
  <inkml:trace contextRef="#ctx0" brushRef="#br0" timeOffset="18403.91">14270 5861 1007 0,'-1'0'480'15,"0"0"-236"-15,-1 4-56 16,0 15-25-16,6 41-45 16,0-19-10-16,1 6-12 15,0 1-13-15,3-6-35 16,3-5-11-16,2-8-20 15,-2-3-3-15,-3-9-3 16,-1-6 1-16,-6-9 9 16,-3-3-1-16,-7-9-3 15,-2-3-3-15,-2-9-15 16,3-2-4-16,8-1-7 16,3 2-2-16,10 6-7 15,7 1 0-15,8 9 3 16,-3 2 4-16,2 3 17 15,2 6 11-15,-9-1 16 16,-2 7 7-16,-7 7 6 16,-11-4 5-1,1-7-1-15,1 2-2 0,-14 24-6 0,-2 0-7 16,-3-8-8-16,3-12-5 16,-1-5-7-16,0-3-23 15,6-4-75-15,-1 0-47 16,11-4-142-16,3 1-85 15,12-2 229-15</inkml:trace>
  <inkml:trace contextRef="#ctx0" brushRef="#br0" timeOffset="18717.18">14556 6212 1051 0,'2'2'496'0,"10"-2"-206"16,0-6-28-16,7-4-57 15,-1-3-59-15,1-9-70 16,2-2-24-16,-5-2-26 16,-4-1-2-16,-6 7 3 15,-6 1 5-15,-7 7 4 16,-6 1-2-16,-7 7-11 16,-2 3-5-16,-2 7-6 15,1 7 1-15,3 5 1 0,10 3-1 16,6-2-2-16,5 2-1 15,10-1 0 1,1-3 0-16,6-2 0 0,0-2-3 16,5-6-23-16,0 0-36 15,5-3-100-15,0-1-70 16,1-1-221-16,3 3 274 16</inkml:trace>
  <inkml:trace contextRef="#ctx0" brushRef="#br0" timeOffset="19098.53">14863 6218 1023 0,'63'6'542'15,"-48"-4"-203"-15,-2-4-91 16,-2-2-21-16,1-6-100 16,-3-2-24-16,3-8-37 15,-2 0-13-15,-5-1-17 16,-1-3-3-16,-11 4 2 15,1 4 0-15,-5 0-5 16,-1 6-4-16,-4 1-9 16,3 3-8-16,-2 6-13 15,4 2-6-15,9 11-8 16,-4 1 2-16,7 13 6 16,1 5 4-16,4 12 6 15,2 3 1-15,6 5 5 0,2 1 2 16,0-2 7-16,3-2 4 15,-8-7 7-15,0-7 5 16,-4-11 10-16,-8-6 4 16,-5-12 5-16,0-1-2 15,-8-5-17-15,-1-4-27 0,2-7-75 16,-1-5-57-16,-3-15-146 16,2-2-62-16,12-8 206 15</inkml:trace>
  <inkml:trace contextRef="#ctx0" brushRef="#br0" timeOffset="19374.8">15226 5998 1496 0,'-2'6'623'0,"-1"2"-371"16,3 5-60-16,2 7-42 16,1 2-48-16,4 2-49 0,3 0-14 15,2-8-24-15,0-1-4 16,-3-7-74-16,-4-4-52 16,-3-4-109-16,-2-6-76 15,-1 5-88-15,0 0-25 16,-2-7 5-16,-14-9 228 15</inkml:trace>
  <inkml:trace contextRef="#ctx0" brushRef="#br0" timeOffset="19749.86">15149 5938 807 0,'1'-4'446'0,"5"4"-108"16,5-1-103-16,4 2-29 0,8 3-64 16,2-2-28-16,8 8-36 15,3-4-8-15,4 5-2 16,-6 2 6-16,-6 4 1 15,-5 1-4-15,-18 5-16 16,5 3-10-16,-9 0-15 16,-4-1-4-16,5-6-7 15,-4-4-3-15,2-10-8 16,5-4-5-16,-2-6-9 16,-3-5-4-16,4-4-3 15,2 0 1-15,2 1 4 16,2 0 0-16,-5 4 5 15,2 2 1-15,2 4 9 16,3 3 6-16,2 9 11 16,-5-2 8-16,-5 9 15 0,2 2 6 15,-4 1-3-15,0 2-5 16,1-3-20-16,-2-5-29 16,-1-4-114-16,1-5-82 15,2-5-190-15,2-1 226 16</inkml:trace>
  <inkml:trace contextRef="#ctx0" brushRef="#br0" timeOffset="20135.34">15676 6084 1400 0,'5'6'632'0,"4"4"-322"15,-2-2-5-15,-1 4-120 16,-3 0-42-16,-3 3-59 15,0-5-24-15,-4-3-29 16,1 0-9-16,1-5-38 16,2-3-16-16,3-3-16 15,-3 2-4-15,0 1 15 16,0 0 10-16,3-10 5 16,10 0 4-16,30-26 8 0,-28 27 3 15,2 6 5-15,3 3 4 16,-4 4 17-16,0 0 11 15,-7 7 23-15,-5 0 10 16,-2 2 0-16,3 5-9 16,-2-7-21-16,-2 1-12 15,7-5-31-15,-8-3-20 16,2-1-33-16,8 1-15 16,-12-3-26-16,3-2-8 0,-1 2-21 15,-1 0-12-15,0 0-32 16,0 0-32-16,0-1-210 15,0 0 271-15</inkml:trace>
  <inkml:trace contextRef="#ctx0" brushRef="#br0" timeOffset="20412.06">16008 6122 1446 0,'-2'-2'602'0,"1"1"-387"0,0 0 9 16,0 0-55 0,0 0-33-16,0 1-31 0,1 0-23 15,0 1-41-15,-1 9-12 16,0 1-17-16,0-4-5 15,-4 25-46-15,5-27-42 16,3-7-126-16,-3-4-105 16,0 5 193-16</inkml:trace>
  <inkml:trace contextRef="#ctx0" brushRef="#br0" timeOffset="20582.55">15957 5911 1004 0,'0'5'559'15,"2"-1"-114"-15,4 2-239 16,-2 1 2-16,7 1-120 16,1 1-39-16,4-1-67 15,1-2-60-15,6-1-197 16,1 3-174-16,0 1 276 16</inkml:trace>
  <inkml:trace contextRef="#ctx0" brushRef="#br0" timeOffset="21129.9">16174 6061 737 0,'0'5'417'0,"2"0"-69"0,-1 0-25 15,1 2-69-15,1-1-29 16,-2 0-40-16,1 2-27 16,-2-3-60-16,1 0-24 15,-1-5-43-15,0-1-12 16,0 0-10-16,0-1-5 15,0 1-4-15,0 0-1 0,0 0-1 16,0 0 2 0,0 0 0-16,0 0 1 0,0 0 2 15,0 0 2-15,0 1 2 16,0 0 1-16,0 0 10 16,0 4 11-16,0 4 18 15,-1-1 7-15,0 0-3 16,0 0-8-16,0-2-17 15,0-1-7-15,-1-1-6 16,1-2-1-16,0 0-3 16,0-1 0-16,0 0-3 15,0 0-1-15,0 0-3 16,0 1 0-16,0-1-1 16,0 0-1-16,0 0-6 15,-1 0-5-15,1 0-6 16,0 0-2-16,1-1 4 0,0 0 0 15,1-3 4-15,11-8 3 16,32-23 1-16,-25 30 3 16,-4 5 4-16,0 1 1 15,-2 9 7-15,-6 2 0 16,1 6 1-16,-2 3-2 16,-5-3-4-16,3-2 3 15,-2-4-89-15,2-1-84 0,3-3-217 16,-5-2 223-16</inkml:trace>
  <inkml:trace contextRef="#ctx0" brushRef="#br0" timeOffset="21508.72">16458 6203 1040 0,'11'-8'525'0,"7"5"-159"16,7-3-73-16,-5-6-63 15,10 0-73-15,-11-4-74 16,-3-3-20-16,-8 3-22 16,-4 0 0-16,-9 3 0 15,-2 1-3-15,-8 3-11 0,-1-1-11 16,3 9-17-16,-4 1-6 16,10 12-6-16,-5 6 1 15,4 9 6-15,6 12 5 16,-3 4 8-16,12 8 8 15,-3 1 11-15,3-2 10 16,1-7 19-16,-6-3 6 16,2-10 2-16,-2 0-3 15,-4-9-15-15,2 2-6 0,-11-12-7 16,-3-4-4 0,-1-3-10-16,-7-9-8 0,5 0-44 15,1-5-36-15,-2-3-96 16,5-5-71-16,1-8-86 15,-1-6 185-15</inkml:trace>
  <inkml:trace contextRef="#ctx0" brushRef="#br0" timeOffset="22008.12">17417 6104 1422 0,'-8'-3'604'16,"4"4"-378"-16,-4 0-13 0,-2 7-75 15,3 5-46-15,7 3-30 16,1 3-9-16,11-4-20 16,-1-4-8-16,6-5-10 15,1-6-5-15,0-5-6 16,6-5-2-16,-1-8-1 15,0-1 1-15,-8-2 2 16,-11 3 3-16,-13 2 3 16,-6 1 0-16,-6 5-2 15,2 1-3-15,1 9-5 16,2 3-3-16,2 5-7 16,-1 5-5-16,8 3-10 15,1 0-2-15,7 1-50 16,9 0-47-16,7-3-92 15,4-4-76-15,17-8 181 16</inkml:trace>
  <inkml:trace contextRef="#ctx0" brushRef="#br0" timeOffset="22366.81">17839 5936 1062 0,'-13'-2'575'0,"-3"3"-174"0,0 11-139 16,0 6-43-1,4 8-91-15,3 8-25 0,5 12-35 16,4 5-17-16,2 7-17 16,2-2-5-16,5-5-11 15,2-4-3-15,-2-9-4 16,0-4-2-16,-5-8-15 16,-4-8-40-16,-5-7-114 15,-2-4-59-15,-7-13-138 16,-2-4-26-16,0-15-35 15,-1-10-18-15,-3-10 296 16,1-2-187-16,3 2 286 16,3 6 234-16,8 14 117 15,4 7 136-15,6 7-102 16,4 7-47-16,9 3-85 16,3 2-38-16,4 1-80 0,3 0-38 15,6 1-116 1,4-2-86-16,10 4 90 0</inkml:trace>
  <inkml:trace contextRef="#ctx0" brushRef="#br0" timeOffset="22742.25">18934 6027 1338 0,'5'-1'583'0,"-5"6"-355"16,2 5 16-16,-2 15-92 16,0 4-51-16,0 12-42 15,0 3-17-15,1-3-25 0,3-3-10 16,3-9-44-16,8-7-48 16,5-12-81-16,1-5-55 15,-2-9-160-15,-4-5-86 16,-15-5 293-16</inkml:trace>
  <inkml:trace contextRef="#ctx0" brushRef="#br0" timeOffset="22904.84">18870 6155 640 0,'-29'-23'386'0,"12"8"0"15,-1 5-65-15,18 8-86 16,1-1-37-16,18 4-73 16,7 0-31-16,6 0-27 15,2 5-18-15,-1-3-27 16,3 1-7-16,1-2-44 15,5 0-47-15,-1-2-158 16,-3-4-130-16,-5 0 221 16</inkml:trace>
  <inkml:trace contextRef="#ctx0" brushRef="#br0" timeOffset="23351.87">19232 5976 1008 0,'-3'9'513'16,"0"3"-194"-16,-3 9-79 15,-1 3-36-15,3 5-54 0,-1 6-15 16,2-1-42-16,1-2-23 16,6-6-36-16,1-7-16 15,3-9-27-15,0-5-14 16,-1-5-13-16,-2-1-4 16,-1-7 10-16,-3 0 8 15,0-3 12-15,-1 1 5 16,2 4-4-16,-1 1-3 0,5 4-1 15,1 2 8 1,8 5 28-16,7 4 15 0,7 5 19 16,5-2 0-1,2-2-6-15,-3-4-2 0,5-6-8 16,1-1-5-16,4-10-15 16,0-2-6-16,-13-4-5 15,-5 2 4-15,-19 2 19 16,-6-1 6-16,-7 1 9 15,-6 3-3-15,-4 0-14 16,1 6-3-16,2 1-9 16,2-1-3-16,7 8-13 15,2 1-6-15,5 9-10 16,5 4-2-16,6 2 1 16,5 1-41-16,13-5-116 15,7-3-77-15,16-7 136 0</inkml:trace>
  <inkml:trace contextRef="#ctx0" brushRef="#br0" timeOffset="24186.88">20856 6010 953 0,'14'-8'446'0,"-2"14"-152"0,-4 2-31 15,-1 14-12 1,-1 7-50-16,-8 7-78 0,1 7-22 16,-2 0-41-16,1-1-17 15,4-7-24-15,3-6-9 16,3-11-53-16,-1-5-39 15,6-13-92-15,-5-4-60 16,-6-9-69-16,-2-4-21 16,-11-1 33-16,-5-1 59 15,-12-4 123-15,-4 1 79 16,-6-2 128-16,4 1 44 0,10 8 65 16,6 2 11-16,12 6-28 15,6 2-28-15,9-2-52 16,7 4-24-16,15 1-36 15,3-2-11-15,7 5-14 16,-1-1-5-16,-7 1 1 16,0 4 7-16,-5 3 16 15,-2 1 10-15,-6 10 3 16,-3 3-3-16,-8 4-14 16,-1 0-9-16,3-5-12 15,1-4-4-15,6-10-7 16,2-4-2-16,5-8-1 15,2-4-1-15,-1-9-2 16,-3-3-1-16,-8-3 5 16,-6 0 4-16,-13 1 12 0,-8 0 2 15,-12 4 3-15,-4 5-3 16,-3 8-1-16,-1 4-2 16,3 8-7-16,5 4-5 15,9 4-17-15,4 2-10 16,13 1-29-16,5-2-37 15,10-2-87-15,6 0-55 16,7-7-152-16,5-3 231 16</inkml:trace>
  <inkml:trace contextRef="#ctx0" brushRef="#br0" timeOffset="24893.22">21461 6082 1020 0,'-5'-4'512'0,"5"7"-165"15,-7 1-76-15,5 16-84 16,-2 5-41-16,0 11-39 16,4 7-17-16,3 2-27 15,2 1-9-15,-2-2-20 16,2-4-8-16,1-8-10 16,-2-5-4-16,1-10-4 15,2-2-15-15,-10-8-55 16,3-7-23-16,0-8-46 15,-7-7-8-15,4-12 9 0,-3-2-3 16,-5-12-4-16,-1-5-1 16,-1-3 28-16,1 1 24 15,12 9 58-15,6 10 40 16,9 14 57-16,0 4 25 16,3 8 28-16,-2-1-5 15,9 5-9-15,1 3-2 0,2 1 4 16,0 3 1-16,-10 3-14 15,-4 1-14-15,-10 3-28 16,-4 2-7-16,-8 0-7 16,-4 2-3-16,-8-4-9 15,0-2-4-15,3-5-12 16,4-5-3-16,7-3-12 16,3 0-17-16,3-4-33 15,0 3-22-15,0-1-36 16,14-5-6-16,40-23-5 15,-28 17 12-15,-3 0 42 16,3 2 20-16,-4 6 38 16,-2 2 9-16,-5 4 31 15,-5 6 19-15,-5 7 33 16,-2 4 18-16,-3 3 3 16,-1 2-5-16,3-5-22 0,3-1-17 15,9-8-27-15,6-3-10 16,3-6-10-16,3-7-4 15,-3-6-4-15,0-2 0 16,-6-5 2-16,-2 0 3 16,-6 3 10-16,-10-3 3 15,-5 4 3-15,-8-2-3 16,-9 3-9-16,0 4-7 16,-10 3-7-16,2 6-4 0,4 5-11 15,5 3-8-15,12 7-25 16,6 1-46-16,7 3-134 15,8-1-78-15,10-5 177 16</inkml:trace>
  <inkml:trace contextRef="#ctx0" brushRef="#br0" timeOffset="25159.4">22034 5874 1463 0,'-16'12'613'0,"10"10"-371"15,-3 5-52-15,5 12-60 0,-3 0-47 16,4 3-37-16,3-1-13 16,8-2-17-16,5-1-7 15,3-12-9-15,2-4-1 16,0-10-58-16,1-6-32 15,-6-7-96-15,-1-5-72 16,-2-6-158-16,1-1 254 16</inkml:trace>
  <inkml:trace contextRef="#ctx0" brushRef="#br0" timeOffset="25742.96">22177 6127 863 0,'0'3'457'0,"-1"6"-109"15,1 4-45-15,1 4-74 16,0-4-25-16,6-1-44 15,1-2-27-15,3-5-55 16,2-4-23-16,1-5-26 16,1-3-5-16,0-7-4 15,-2-1-3-15,-8-5-8 16,-3-2-4-16,-7 3-5 16,-7-2 0-16,-2 6 0 15,1 4-1-15,0 7-5 16,4 4-2-16,-1 3-5 15,-1 3-1-15,1 3 2 16,1 6 1-16,4 0-1 16,1 2-1-16,4-2-5 0,6-5 0 15,6-1 1-15,4 3 1 16,10-7 4-16,5 1 2 16,10-6 3-16,3 0 1 15,-3-4 3-15,-2 0 2 16,-8-4 2-16,-3-3 3 15,-3-3 3-15,-3 0 2 0,-7-4 8 16,-5 3 6-16,-7 3 7 16,-4 2 2-16,-10 2-2 15,-4 0-3-15,-6 7-5 16,7 2-1-16,-1 9-5 16,6 0-3-16,2 8-4 15,0 1-1-15,7 9 5 16,1 9 2-16,3 6 6 15,3 2 3-15,4 5 9 16,-1-5 5-16,2-4 7 16,-5-5-2-16,-7-12-7 15,0-3-7-15,-4-7-5 16,-1-5-1-16,-7-6-28 16,5-5-30-16,-5-11-70 15,-2-6-41-15,9-5-81 16,5-3-44-16,-2-14 174 0</inkml:trace>
  <inkml:trace contextRef="#ctx0" brushRef="#br0" timeOffset="25914.86">22685 6120 1049 0,'10'7'618'0,"0"4"-137"15,-3 3-148-15,-2-1-49 0,1 2-142 16,-3-1-42-16,-2-5-70 15,-1-2-47-15,0-3-147 16,-2-7-91-16,2-3 143 16</inkml:trace>
  <inkml:trace contextRef="#ctx0" brushRef="#br0" timeOffset="26586.08">22660 5959 1244 0,'9'4'548'0,"3"1"-304"16,3 4-20-16,4 1-116 16,-3-6-37-16,7 2-46 15,4 2-12-15,2 0-43 0,6 5-18 16,-6-2-19-16,-6-9-3 16,-2 0 34-16,-9-1 15 15,-4-1 21-15,1 2 8 16,-9 1 21-16,-3-2 7 15,-8-1 26-15,0 0 13 16,-3 2 13-16,2 7 8 16,0 2-5-16,-3 2-10 15,10 6-23-15,-1-3-10 0,9 4-15 16,4-1-1-16,5-4-4 16,4-1-2-16,7-1-6 15,1-3-3-15,9-1-5 16,3-3-3-16,6-4-5 15,2-2-2-15,3-9-12 16,-2-7-10-16,-2-2-12 16,-7-5-1-16,-13 4 11 15,-9 0 11-15,-14 4 17 16,-6-1 5-16,-16 2 6 16,1 6 0-16,-7 4 4 15,1-1 3-15,3 7 7 16,0 4 4-16,7 2 9 15,0 7 1-15,8 1-6 16,4 0-6-16,5-2-18 16,4 0-6-16,7-3-9 0,2-4 0 15,8-5-3-15,2-3-1 16,5-7 0-16,-1-3 1 16,-3 7 3-16,-4-3 0 15,-7 4 1-15,0 3 2 16,-6 2 0-16,-1 5 1 15,-3 2 0-15,1 2 0 0,1 0-3 16,0-1-1-16,0-2-17 16,0-3-30-16,3-4-74 15,4 2-48-15,0-8-118 16,-2-1-66-16,0-7 226 16</inkml:trace>
  <inkml:trace contextRef="#ctx0" brushRef="#br0" timeOffset="26791.58">23496 5808 1213 0,'0'15'579'0,"8"14"-223"16,-5 8-54-16,-2 12-87 16,-6-1-45-16,-5-1-57 15,9-2-28-15,1-9-41 0,6-3-15 16,11-10-29-16,-8-9-35 15,5-6-84 1,0-7-59-16,-5-3-152 0,1-3-54 16,0 4 240-16</inkml:trace>
  <inkml:trace contextRef="#ctx0" brushRef="#br0" timeOffset="27514.65">24268 6038 865 0,'-17'0'531'15,"-1"11"-7"-15,1 2-305 16,0 6-3-16,2 13-82 0,4-5-25 16,7 6-44-1,8-2-17-15,12-9-25 0,6-4-8 16,7-8-10-16,5-6-1 15,-2-7-2-15,0-5-6 16,-10-10-19-16,-5-1-7 16,-11-5-6-16,-4 2 5 15,-10-2 16-15,-7-3 7 16,-10 5 7-16,-6 1 2 16,0 9 10-16,5 5 5 0,5 7 8 15,4 4 5-15,6 0-2 16,1 2-5-16,8-2-12 15,3-2-8-15,8 3-8 16,5-4-3-16,12 2 0 16,4 0 0-16,10 5 0 15,4 2 1-15,-2 1 4 16,-4 1 1-16,-2 0 3 16,-6 0 1-16,-5-1 3 15,-1 2 1-15,-13-2 6 16,-1 2 3-16,-10-3 6 15,-4 0 3-15,-7-5 2 16,-1 0-2-16,-3-3 10 16,2-1 4-16,0-2 11 15,4-5 3-15,0-2-14 0,6-5-11 16,8-1-24-16,3 0-8 16,14-2-12-16,-1-1-4 15,6 3-49-15,3 0-54 16,0 4-145-16,0 4-117 15,4 7 238-15</inkml:trace>
  <inkml:trace contextRef="#ctx0" brushRef="#br0" timeOffset="28351.29">24998 6175 695 0,'6'-1'508'15,"-1"0"34"-15,-3-8-218 16,0-1-36-16,-5-5-91 15,0-2-26-15,-9-3-57 16,-6 0-16-16,-1 3-36 16,1 3-17-16,1 13-27 15,9 4-12-15,-4 9-10 16,2 3-5-16,1 5-2 16,0 2 1-16,15 4 3 15,-4-4 4-15,7-3 6 16,2-3 2-16,-4-9 2 15,11-1-2-15,-2-10-2 0,6-4-3 16,2-13-14-16,-2-3-6 16,3-5-2-16,-6-2 2 15,-2-3 15-15,-1-3 6 16,-5 0 4-16,-3 2 1 16,-1 8 3-16,-4 8 2 15,-4 10 9-15,-2 6-1 16,-4 12-2-16,-1 6 0 15,-3 13-3-15,0 7 3 0,6 3 7 16,5 3 2-16,8-4 7 16,6-4 2-16,8-5 0 15,4-4-3-15,8-6-10 16,2-5-5-16,4-10-11 16,4-5-5-16,-4-9-11 15,1-4-6-15,-16-5-6 16,-13-3 0-16,-12-1 8 15,-4 2 2-15,-3 0 8 16,2 4 2-16,-5 4 2 16,-1 2 1-16,-2 10 5 15,-4 4 2-15,4 12 7 16,-2 2 3-16,5 9 3 16,3-2 1-16,6 0-3 15,4-2-3-15,7-6-8 0,8-2-3 16,2-6-6-16,-3-6-10 15,4-7-44-15,1-7-22 16,5-1-46-16,4 1-14 16,1 3 14-16,-1 6 17 15,-7-1 45-15,2 7 23 16,-11 1 29-16,-4 0 9 16,-1 4 18-16,-4 0 16 0,-1 0 33 15,-3 1 18-15,-3-2 25 16,-4-1 2-16,0-2-11 15,-3-3-10-15,3-2-33 16,-1-3-13-16,1-3-26 16,3-2-13-16,2-3-22 15,5 0-15-15,3-1-39 16,2 3-25-16,3 4-70 16,0-1-49-16,4 6-150 15,2 2 223-15</inkml:trace>
  <inkml:trace contextRef="#ctx0" brushRef="#br0" timeOffset="29118.94">25947 6090 783 0,'-7'6'529'0,"4"11"103"0,-2-2-266 16,-1 2-52-16,5-3-59 15,1-3-97-15,-2-3-47 16,4-4-62-16,-2-3-26 15,-2-4-59-15,1 1-26 16,0 1-42-16,0 0-11 16,1-5 28-16,0-9 15 15,5-33 10-15,-3 29 3 16,4 0 10-16,-3-1 6 16,2 6 21-16,-1 6 16 0,0 5 34 15,8 7 19-15,2 5 27 16,3 4 6-16,-3 1-7 15,-2 0-7-15,1 2-5 16,-4-5-3-16,4 2-13 16,-3-2-8-16,-1-5-18 15,3 1-10-15,0-7-29 16,1-2-16-16,3-4-29 16,-2-6-8-16,4 2 10 15,-2-2 13-15,-1 2 29 16,-4 3 8-16,-4 4 14 15,-2 3 2-15,1 0-1 16,1 0 1-16,2 2-2 16,2-2 2-16,5 4 3 0,0-2 1 15,2-2 2-15,4 0-1 16,-3-3 0-16,-7-1-1 16,-2-1 2-16,-5-2-3 15,-4 4 18-15,4 1 8 16,-1 2 7-16,-4 0 7 15,0 0-10-15,4 9-4 16,5 20-2-16,5 37-1 16,-14-17-4-16,3 4-5 0,4 8-4 15,-3-4 2-15,4-5 6 16,-3-6 3-16,-5-9 5 16,-4-3-1-16,-7-10-1 15,-1-3-1-15,3-10-2 16,-8-5-3-16,2-7-4 15,-2-3-5-15,-12-9-10 16,3-3-8-16,-1-1-17 16,6-4-8-16,14 1-17 15,7 4-4-15,14 1-6 16,10 7-12-16,11 6-25 16,-2-4-21-16,-7 8-86 31,-13-1-44-31,2 0-297 0,42 7 346 0</inkml:trace>
  <inkml:trace contextRef="#ctx0" brushRef="#br0" timeOffset="38615.48">7492 8154 729 0,'3'4'383'0,"-2"-2"-85"16,-1-2-22-16,0 0-30 15,0 0-34-15,0 0-50 16,0 0-20-16,0 0-39 16,-1 0-20-16,0-1-33 15,-1 0-12-15,-13-3-19 16,-36-6-7-16,30 16-8 0,-2 8-4 15,-4 8-3-15,7 5-4 16,9 6-2-16,9 1-1 16,10-2-1-16,10 3 2 15,12-5-3-15,-1-7-1 16,13 3 1-16,6-5 1 16,1-3-49-16,9-2-49 15,3-12-132-15,3-5-94 16,5-10 206-16</inkml:trace>
  <inkml:trace contextRef="#ctx0" brushRef="#br0" timeOffset="38984.25">8030 8297 626 0,'-15'-15'400'0,"5"3"32"16,1 1-124-16,-3 3-53 16,-7 0-36-16,5 12-58 15,-11-1-18-15,4 11-42 16,0 0-16-16,-8 6-30 15,7 0-12-15,6 0-20 16,6-4-11-16,14-1-13 16,7 4-6-16,9-5-4 15,1 0 0-15,5-8-2 16,-2-6 0-16,2-11-16 16,0 1-10-16,-7-7-9 0,-2-2 2 15,-4 6 21-15,-8-4 14 16,-2 11 15-16,0 4 4 15,-2 4 12-15,0 1 5 16,-1-3 7-16,0 0 4 16,1 7-8-16,3 9-3 0,13 24-7 15,-11-32-5 1,3 1-10-16,-8-8-8 0,2-1-92 16,5-2-70-16,2-9-202 15,4-4-171-15,4-5 342 16</inkml:trace>
  <inkml:trace contextRef="#ctx0" brushRef="#br0" timeOffset="39299.53">8200 8260 547 0,'7'-2'378'0,"0"2"60"15,-2 4-108-15,3 6-60 16,-3 0-30-16,1 11-50 16,-2-5-17-16,-1 3-40 15,2-2-24-15,-3-11-46 16,2 0-23-16,-1-5-31 15,-1-2-8-15,5-2-9 16,0-3-8-16,9-6-11 16,0 0 1-16,5-3 3 15,-1-4 9-15,0 7 12 0,-3 5 2 16,0 4 3-16,0 3 1 16,-5 4 7-16,5 0 9 15,-10 2 16-15,-1-1 9 16,-3 1 11-16,-3-1-4 15,1 1-11-15,2 7-8 0,-5-1-28 16,0-1-53 0,2-9-147-16,4-2-90 15,12 0 158-15</inkml:trace>
  <inkml:trace contextRef="#ctx0" brushRef="#br0" timeOffset="40145.94">9407 7991 1107 0,'6'-5'465'15,"-1"8"-248"-15,5 5-4 16,-3 11-7-16,3 10-26 15,-5 14-47-15,-3 6-16 0,1 4-41 16,-3-2-21-16,3-14-33 16,1-8-9-16,1-10-6 15,-2-9-1-15,2-2 2 16,-5-5 2-16,-2-4 1 16,-1-5-2-16,-4-3-9 15,4-1-6-15,3-6-7 16,1-4-3-16,5-1 2 15,1 0 1-15,9 5 2 16,7 4 1-16,3 8 6 16,3 4 4-16,-3 6 7 15,-9 5 6-15,-5 9 6 16,-4 3 0-16,-8-1 1 16,0 0-2-16,-9-7-3 15,-2-3 1-15,-2-1-3 0,0 0 1 16,0-7-2-16,1 0-1 15,6-2-3-15,2-2-5 16,5 0-7-16,-1-1-3 16,0 0-4-16,8-1 1 15,17-1 0-15,33-6 1 16,-21 2-1-16,5-4 1 16,9-8 3-16,-2 1 4 0,-4-5 4 15,-12 0 5-15,-14 7 9 16,-6 4 6-16,-19 2 8 15,0 0 0-15,-16 5-4 16,-2 4 0-16,-1 5 3 16,2 7-2-16,11 3 0 15,5 4-5-15,10 0-4 16,5 1 1-16,5 1-2 16,7-5-1-16,1 1-9 15,7-3-5-15,-4-8-10 16,-2 2-57-16,9-9-164 15,3-3-60-15,25-9 151 16</inkml:trace>
  <inkml:trace contextRef="#ctx0" brushRef="#br0" timeOffset="41031.39">11031 8185 1036 0,'-11'7'472'0,"18"2"-151"16,2 3-81-16,0 6-17 16,1 2-41-16,-5-5-86 15,3 2-27-15,1-6-35 16,-6-8-13-16,5 3-13 16,-6-6-26-16,-5-8-65 15,2 4-32-15,-8-10-45 16,0 0 4-16,-3-2 37 15,-1-4 14-15,-1-1 22 16,0-4 14-16,4 1 26 16,2-2 25-16,9 5 50 0,8 3 16 15,9 8 28-15,1 2 5 16,13 8 12-16,1 3 8 16,3 8 21-16,1 2 8 15,-7 5 2-15,-1 2-7 16,-9 5-30-16,-6-1-13 15,-7 0-26-15,-6-1-9 0,-3-3-14 16,-3 1-6-16,0-5-11 16,1-7-5-16,1-3-6 15,2-6-5-15,4-3-10 16,-3 2-3-16,0-1-4 16,0 1 1-16,14-16 5 15,36-26 2-15,-26 28 4 16,2 3 2-16,0 6 4 15,-8 6 3-15,-1 7 8 16,-7 3 5-16,-5 3 10 16,7 2 5-16,-6-2 0 15,-3-4-1-15,3 1-10 16,-4-2-4-16,-2-6-9 16,5 2-6-16,-5-8-7 15,-1-4-7-15,9-4-9 16,-7-2 0-16,10-1 5 15,-4-1 5-15,1 5 8 0,5 2 2 16,-2 5 1-16,2 3 2 16,0 1 2-16,-2 3 1 15,-2 4 9-15,-1 2 2 16,-2 2 4-16,-1 1-2 16,0 1-8-16,-1-7-7 15,2 0-49-15,1-5-56 0,1-7-151 16,2 3-95-16,3-5 208 15</inkml:trace>
  <inkml:trace contextRef="#ctx0" brushRef="#br0" timeOffset="41428.21">11836 8122 948 0,'22'12'510'0,"-8"11"-38"16,3 9-138-16,-12 4-46 15,4 8-58-15,-4 3-106 16,8 0-38-16,8 0-47 16,-11-6-16-16,-1-12-22 15,-6-8-10-15,-3-15-77 16,2-7-32-16,4-9-62 0,-11-5-16 16,0-10 49-16,-1-1 18 15,-9-9 22-15,1-5-5 16,-7-5-9-16,-1-3 12 15,9 4 49-15,5 5 53 16,16 11 96-16,-1 9 31 16,2 8 37-16,19 4-2 15,-6 5-13-15,5 1-6 0,2 2-3 16,-13 6-3-16,1 2-20 16,-2 4-11-16,-14 5-20 15,0 1-11-15,-10 4-17 16,-7 0-8-16,2-6-16 15,-7-4-9-15,2-7-52 16,5-6-48-16,4-5-128 16,3-1-90-16,6-11 182 15</inkml:trace>
  <inkml:trace contextRef="#ctx0" brushRef="#br0" timeOffset="41841.64">12190 7926 1106 0,'15'4'546'0,"-3"18"-160"16,-1 4-70-16,-6 10-69 15,-1 5-65-15,-3 1-95 16,1-3-28-16,2-8-35 0,7-6-14 16,6-11-12-16,5-3-4 15,3-6-1-15,-1-5 1 16,3-5 0-16,0 0-1 15,-6-3-3-15,0 1 1 16,-4 1 2-16,-5-3 4 16,-1-1 5-16,-6-4 3 15,4-5 4-15,-1-1-1 0,-1-6 2 16,-2 2 1-16,-10 2 3 16,5 6 3-16,-10 7 0 15,1 6 0-15,0 11-2 16,-9 5-1-16,8 11-2 15,6 3-1-15,0 1-3 16,6 0-3-16,0-5 0 16,2-3-1-16,10-6-5 15,-5-6-3-15,7-8-36 16,8-1-52-16,0-13-158 16,3-1-95-16,6-3 201 15</inkml:trace>
  <inkml:trace contextRef="#ctx0" brushRef="#br0" timeOffset="42929.73">12714 8090 1299 0,'4'11'594'0,"0"3"-278"0,-1 2-9 16,-2 0-84-16,0 4-38 16,-2-5-60-16,0 2-24 15,-1-5-54-15,0-6-17 16,1-5-27-16,-1-6-14 0,5-7-30 15,1-3-14-15,5-3-13 16,1 1 4-16,0 1 18 16,3 0 11-16,-2 5 20 15,0 2 5-15,-2 6 10 16,3 3 3-16,-2 2 18 16,-2 3 11-16,-1 6 25 15,-7 3 9-15,-2 4 1 16,-2 2-6-16,-1-6-24 15,3-4-12-15,1-9-22 16,2-1-13-16,8-8-45 16,-3-3-20-16,6-2-21 15,-2 0 0-15,2 3 35 16,-6 4 18-16,3 2 27 16,3 0 10-16,-5 3 8 0,10 0 1 15,-7 4 11-15,-3 2 7 16,2 6 15-16,-1 3 4 15,11-3 1-15,5-2-4 16,10-8-12-16,3-3-4 16,-1-9-12-16,0-4-3 15,-7-4-2-15,-5 1-2 16,-9 2 5-16,-7 3 1 16,-12 0 4-16,-4 0 1 15,-8 5 0-15,0 1-1 0,1 7-2 16,3 3-2-16,2 5 0 15,2 6 1-15,4 8 4 16,1 3 5-16,5 2 4 16,2 2-2-16,7-10-7 15,4-3-8-15,8-10-10 16,5-6-27-16,9-8-66 16,2-7-33-16,1-5-92 15,0 1-22-15,-8 0-8 16,-4 5 10-16,-5 2 72 15,-5 3 48-15,-7 3 102 16,-8 1 63-16,-2 5 107 16,0 3 36-16,-1-3 42 15,0 0-5-15,0 0-29 0,0 3-16 16,0 8-46-16,-1 1-28 16,-4 21-50-16,3-26-21 15,-1-4-27-15,2-3-9 16,3-3-29-16,-2 2-12 15,0 0-11-15,0 0 2 16,0 0 25-16,0 0 11 16,6-3 15-16,2-1 3 0,-1 1 2 15,-5 3 3-15,7-2 3 16,-1 3 8-16,1 2 16 16,3 2 7-16,26 16 3 15,-24-15-6-15,0-4-18 16,5-1-9-16,-1-2-8 15,-1-2-1-15,-2-1-16 16,-1 2-10-16,-3 1-17 16,-6 0-5-16,-1 2 3 15,-2-1 9-15,-2 1 14 16,0 0 2-16,0 0 11 16,0 0 3-16,0 0 7 15,0 0 4-15,0 0 4 16,0 0 0-16,0 0-1 15,-2 0-1-15,1 0-3 16,0 0-11-16,0 0-99 0,0 0-72 16,0 0-205-1,-1 0 225-15</inkml:trace>
  <inkml:trace contextRef="#ctx0" brushRef="#br0" timeOffset="43453.05">13954 7865 1248 0,'1'31'641'15,"1"1"-160"-15,-3 6-273 16,3 7-21-16,-2-6-108 16,2-5-48-16,4-13-35 15,5-4-38-15,10-13-121 16,1-6-98-16,10-12 150 16</inkml:trace>
  <inkml:trace contextRef="#ctx0" brushRef="#br0" timeOffset="43641.75">13818 7923 1352 0,'-10'4'588'0,"7"3"-296"16,3-3-38-16,12 5-43 16,-1-4-51-16,13 3-73 15,0-2-21-15,2-4-40 0,5-1-12 16,3 0-61-16,3-1-61 15,3 2-166-15,2 3 166 16</inkml:trace>
  <inkml:trace contextRef="#ctx0" brushRef="#br0" timeOffset="44326.99">14188 8099 1363 0,'5'6'585'0,"7"-1"-326"16,4-2-52-16,4-4-67 16,2-7-56-16,10-5-55 15,2-4-3-15,-4-3-5 16,-5-1-3-16,-11 4 0 16,-5 1 3-16,-14 2 7 15,3 4 3-15,-15-1 1 16,-5 6-1-16,3 7-4 15,-6 2 0-15,9 13-3 16,5 4-2-16,4 2-6 16,7 3-5-16,4-3-6 15,7-3-4-15,14-6-4 0,2-4-3 16,8-6 0-16,-3-4-1 16,2-6 2-16,1-3-1 15,1-4-10-15,5 2-7 16,-4-2-10-16,-8-2-5 15,-6 1 9-15,-9 1 8 16,-13-2 17-16,-2 0 7 16,-10 3 11-16,0 5 3 0,2 7 12 15,-2 3 4 1,0 7 7-16,0 2-1 0,4 9-11 16,-1 1-5-16,8-1-12 15,5-2-3-15,1-9-6 16,8 0-2-16,-1-10-2 15,-1-4 0-15,4-5 1 16,0-10-5-16,-2-4-12 16,1-2 0-16,-3-8 0 15,-1 3 6-15,-1 2 13 16,-2-5 4-16,-6 4 1 16,-1-5-1-16,-1 1 0 15,0 10 1-15,0 14 16 16,0 13 7-16,-5 14 16 15,-1 5 5-15,-3 13-6 0,-1 1-5 16,5 9-16-16,3 1-10 16,8-9-39-16,7-2-47 15,14-12-100-15,7-6-67 16,10-4 141-16</inkml:trace>
  <inkml:trace contextRef="#ctx0" brushRef="#br0" timeOffset="44678">16125 8035 1355 0,'-1'0'546'0,"-4"29"-262"0,12 29-84 16,2-30-25-1,-1 2-32-15,-2-8-101 16,-2-7-24-16,-2-9-24 0,-1-7-22 15,-1-9-70-15,-2-5-44 16,-1-8-87-16,-2-2-49 16,-7-5-77-16,-2-2-72 15,-8-4 277-15</inkml:trace>
  <inkml:trace contextRef="#ctx0" brushRef="#br0" timeOffset="45029.65">16020 7906 576 0,'-4'-17'386'0,"12"13"21"15,7 2-112-15,7 4-97 16,3 4-35-16,5 0-44 15,2 3-7-15,-1-1-12 16,2 1-2-16,-2 0-9 16,-3 6-7-16,-10 2-21 15,-7 1-6-15,-9 9-6 16,-2 3-1-16,-4 0-6 16,0 0-9-16,1-11-17 15,1-6-6-15,3-10-14 16,2-3-7-16,9-9-34 15,0-5-8-15,5-8 2 16,5-2 4-16,3 4 34 16,-6 2 8-16,-2 8 7 15,-2 4 17-15,-11 5 27 0,13 7 13 16,-9 5 24-16,0 5-1 16,-1 7-7-16,-9-1-9 15,2 0-24-15,-1-2-13 16,1-5-100-16,9-3-95 15,7-9 104-15</inkml:trace>
  <inkml:trace contextRef="#ctx0" brushRef="#br0" timeOffset="45574.08">18137 8017 980 0,'-17'-25'476'16,"0"3"-93"0,0 1-93-16,-1 7-20 0,0 5-41 15,-3 10-96-15,-1 10-31 16,1 12-39-16,4 11-12 16,6 16-14-16,5 8-4 15,9-1-10-15,4-4-6 16,15-19-13-16,6-8-5 15,14-14-4-15,6-6-1 16,6-13 0-16,-3-9 0 0,-3-15-9 16,-7-4 0-16,-13-2 2 15,-10-2 3-15,-20 1 13 16,-10-1 5-16,-19 2 2 16,-6 2 1-16,-7 8 3 15,0 7 1-15,5 9 3 16,4 6 2-16,6 8-1 15,2 8-5-15,8 7-12 16,1 0-7-16,14 3-65 16,8 0-70-16,14-4-156 15,10 2 176-15</inkml:trace>
  <inkml:trace contextRef="#ctx0" brushRef="#br0" timeOffset="45857.66">18619 7826 1432 0,'-18'4'641'0,"-5"1"-357"0,3 10-90 15,-3 3-1-15,1 11-92 16,6 8-27-16,1 10-24 16,13 6-8-16,12 3-21 15,3 0-6-15,14-9-9 16,0-6-6-16,5-13-21 16,7-1-40-16,5-13-123 15,3-5-98-15,2-10 166 16</inkml:trace>
  <inkml:trace contextRef="#ctx0" brushRef="#br0" timeOffset="46469.25">18918 8059 1194 0,'5'-2'541'15,"-1"4"-215"-15,0 2-58 16,-4-4-11-16,0 0-47 16,2 5-70-16,5 13-25 15,6 29-49-15,-13-27-18 0,-2-4-25 16,1-2-8 0,1-6-6-16,1-4-1 0,1-3-6 15,-6-3-1-15,2 1-13 16,1 0-9-16,1-7-10 15,4-12-2-15,12-31 6 16,-4 28 7-16,3 0 10 16,3 0 3-16,7 6 6 15,1 2 1-15,1 10 6 16,-1 1 9-16,-4 11 16 16,0 4 7-16,-5 9 9 15,0 4 0-15,-6 0-3 16,-5 1-2-16,-3-1-4 15,0-3-5-15,-1-7-14 16,0-6-6-16,-1-7-13 16,2-1-6-16,2-11-27 0,1-1-12 15,6-10-10-15,2-2-3 16,2 1 15-16,4-2 8 16,2 3 12-16,-2-1 8 15,4 7 12-15,-2 3 4 16,-4 10 16-16,-3 3 8 15,-6 12 18-15,1 5 5 16,-8 6 0-16,6 3-6 0,-9 0-14 16,2 1-8-16,0-7-35 15,0-3-62-15,9-8-168 16,-5-6-99-16,14-6 194 16</inkml:trace>
  <inkml:trace contextRef="#ctx0" brushRef="#br0" timeOffset="46657.73">19658 8067 1485 0,'18'-1'715'16,"2"-2"-356"-16,7-2-106 15,-1-1-34-15,7 0-129 16,2 0-27-16,-8 1-29 0,-3 3-39 15,-4 0-116-15,-1 2-82 16,-5 3-166-16,4 1 213 16</inkml:trace>
  <inkml:trace contextRef="#ctx0" brushRef="#br0" timeOffset="46873.93">19840 7947 1274 0,'1'-1'583'0,"3"9"-231"16,-4 4-81-16,0 8-32 16,1 5-63-16,-5 3-88 15,6 2-21-15,-3-4-39 16,1-2-13-16,0-6-25 16,4-4-32-16,3-4-88 15,0-3-61-15,-3-7-161 16,-3-1-377-16,2-8 494 15</inkml:trace>
  <inkml:trace contextRef="#ctx0" brushRef="#br0" timeOffset="47232.44">20129 7958 1445 0,'12'13'649'0,"-4"7"-332"0,-2 1-9 16,-5 7-110-16,-1-2-49 15,-4 0-60-15,-4-3-28 16,0-5-34-16,2-5-11 16,3-5-16-16,3-3-8 15,2-6-26-15,3-4-11 16,4-7-19-16,0-4 0 16,3-4 14-16,3 0 9 15,3-4 22-15,1 2 6 0,2 3 11 16,0 4 2-1,3 8 19-15,-1 5 14 0,0 10 27 16,-3 3 10-16,-4 14 2 16,-5 0-7-16,-9 1-17 15,5 3-8-15,-11-7-16 16,-2-3-8-16,5-4-36 16,1-6-53-16,0-6-134 15,-1-3-93-15,-1-7 175 16</inkml:trace>
  <inkml:trace contextRef="#ctx0" brushRef="#br0" timeOffset="47493.15">20612 7738 1547 0,'28'16'661'16,"1"8"-409"-16,0 2 12 15,-3 4-90-15,1 1-38 16,-4-1-27-16,-4 0-16 16,-9-1-34-16,-6 2-12 15,-18 0-19-15,-5 0-8 0,-12-1-21 16,-4-5-32-16,-1-5-115 16,-2-5-78-16,7-5-136 15,8-2 205-15</inkml:trace>
  <inkml:trace contextRef="#ctx0" brushRef="#br0" timeOffset="47915.27">21872 7818 1205 0,'19'-7'516'0,"-11"8"-251"15,8 10-49-15,-8 17-5 16,-2 9-41-16,-12 11-63 16,1 8-16-16,1 7-38 15,-1-4-17-15,7-8-22 16,4-9-9-16,6-18-11 15,8-6-21-15,0-15-95 16,0-7-65-16,-5-13-214 16,-7-3 241-16</inkml:trace>
  <inkml:trace contextRef="#ctx0" brushRef="#br0" timeOffset="48239.88">21746 7980 1013 0,'5'-7'452'0,"5"7"-189"0,3 2-64 16,8-2-14-16,0 0-41 16,13-1-51-16,3 1-12 15,6 7-15-15,7-3-8 16,2 5-14-16,4-2-8 16,-6 2-10-16,-5 2-2 0,-13 1-4 15,-8 0-1-15,-11-1-2 16,-3 3 1-16,-7 1 2 15,-1 0 1-15,-2 0 10 16,-2 1 3-16,-2 0 6 16,-1 1-2-16,-2-4-11 15,1 0-7-15,0-9-15 16,0-1-29-16,2-5-101 16,0-4-65-16,2-6-133 15,1-5-67-15,-2-5 251 16</inkml:trace>
  <inkml:trace contextRef="#ctx0" brushRef="#br0" timeOffset="49107.01">22189 7868 684 0,'11'-4'477'16,"4"4"16"-16,0 3-216 0,1 4 0 16,6 7-81-16,0-1-26 15,1 2-37-15,1 3-21 16,0 2-29-16,-7 2-15 15,-5 3-19-15,-7-2-11 16,0 2-18-16,-2 1-3 16,-6-4-6-16,-3 2-1 15,-6-8-2-15,3-3-2 16,2-6-7-16,5-5-11 0,3-4-27 16,-5-4-9-16,4 5-5 15,0 0 6-15,10-21 22 16,24-25 7-16,-17 31 11 15,-2 2 3-15,6 9 6 16,-3 4 11-16,3 8 16 16,-2 4 7-16,-4 6 9 15,-2 3-5-15,-10 3-3 16,-3 1-2-16,-4-4-6 16,-2-3-1-16,-1-6-10 15,5-4-5-15,2-7-8 16,3-4-5-16,6-7-20 15,0-4-9-15,4-6-10 16,2-2 0-16,0-1 15 16,0 0 9-16,-1 7 14 0,-2 1 2 15,-3 13 13-15,-1 2 10 16,-2 8 16-16,-1 6 4 16,0 5 1-16,-4 6-2 15,3 2-5-15,1-1 0 16,2-6 0-16,4-2-3 15,1-5-7-15,1-3-5 16,-2-7-12-16,4-1-3 0,-1-3-11 16,2-5-10-16,5 2-14 15,1-2-6-15,-9 4 3 32,-6 2 8-32,0 0 14 0,13-4 7 0,1 2 2 15,-8 0 2-15,-9-2 1 16,9 2 0-16,-6-5 1 15,3-3 1-15,7 1 4 16,-9-5-1-16,5 2 0 16,0 0 0-16,-5-2 0 15,3-1 0-15,-4 1 4 16,-4 1 1-16,-3 1 0 16,0 4-2-16,-2 1 0 15,-4 4 1-15,-2 4-2 16,1 3 0-16,-4 9-2 15,2 5-1-15,-2 4 0 0,-2 4 0 16,9-5-1-16,-6 1-1 16,17-1-4-16,2-3-1 15,5 0-6-15,8-4-6 16,4-2-87-16,2 0-73 16,4-3-169-16,1-1 195 15</inkml:trace>
  <inkml:trace contextRef="#ctx0" brushRef="#br0" timeOffset="49278.01">23387 8202 1502 0,'19'15'686'0,"-17"-8"-300"16,-2-3-77-16,0 0-46 15,-4-2-75-15,2-2-84 16,2 0-33-16,-2 0-76 15,2-2-67-15,0 1-182 16,0 0-87-16,0 0 193 16</inkml:trace>
  <inkml:trace contextRef="#ctx0" brushRef="#br0" timeOffset="61988.75">7772 10429 1112 0,'-10'2'501'16,"1"-1"-271"-16,8-1-80 16,0 0-3-16,0 0-67 15,1 0-19-15,12-1-12 16,16-1-5-16,43-6-14 15,-38 3-3-15,-9 1-8 16,-5 2-2-16,-14 2-4 16,5 0 0-16,-7 2 7 15,-8 2 2-15,1 0 2 16,-14 3-1-16,-8-3-9 16,5 0-2-16,-12-1-4 15,2-2-1-15,9 1-2 0,0-1-2 16,11 0 6-16,3-1 4 15,7 0 4-15,3 0 4 16,7-2 3-16,5 0 1 16,8-2 3-16,3 1 0 15,2-1-7-15,-7 2-5 16,-1 2 0-16,-6 0-49 16,-3 3-182-16,8 1-418 15</inkml:trace>
  <inkml:trace contextRef="#ctx0" brushRef="#br0" timeOffset="63202.49">8972 10315 615 0,'-8'-18'341'16,"4"-1"-40"-16,3 3-27 15,-2 5-37-15,4 4-32 16,-1 2-55-16,0 7-25 16,0 1-26-16,0-3-11 15,0 1-18-15,0 24-6 16,2 40-17-16,0-20-11 15,-2-2-16-15,4 0-6 16,3-8-8-16,-2-5-2 16,1-11 0-16,-3-4-1 0,-1-9 0 15,-2-5 1-15,1-3 2 16,-2 1-2-16,0 0 0 16,0-8-2-16,-6-16-3 15,-1-25-1-15,12 28-4 16,-2 3-4-16,10 7-1 15,7 3 1-15,3 8 5 16,4 3 5-16,0 7 8 16,-4 3 5-16,-2 5 6 15,-5 1 0-15,-7 4 0 16,-6 2 0-16,-7-2-1 16,-5-1-1-16,-4-5-4 15,-2-4-2-15,1-8-1 16,0-4-2-16,-2-4-2 15,4 0-2-15,1-3-4 0,4-1-4 16,2-1-7-16,5-1-4 16,6 1-3-16,3 2-1 15,13-1 5-15,-1 1 3 16,8 5 5-16,2 2 3 16,1 3 1-16,2 2 2 15,4-1 1-15,1-2 0 0,9-2 2 16,-1-2 1-16,0-8 0 15,-5-3 1-15,-10-8 0 16,-3 1 2-16,-8-2 2 16,-7 0 3-16,-14 2 3 15,0 3 2-15,-13 2-1 16,1 2-3-16,-2 8-4 16,-6 1-3-16,1 8-4 15,5 6-1-15,7 4 1 16,0 4 0-16,10 4 2 15,1-1 1-15,4 2-1 16,4-3 0-16,1-2-2 16,0 0-1-16,8-6-9 15,-2-3-41-15,7-4-149 16,5 1-91-16,5-6 162 16</inkml:trace>
  <inkml:trace contextRef="#ctx0" brushRef="#br0" timeOffset="63600.07">9728 10508 770 0,'0'12'431'15,"6"-7"53"-15,3 0-240 16,1-3-6-16,5-2-24 16,3-4-83-16,1-5-29 0,6-7-45 15,4-1-18-15,-3-7-19 16,-3 0-4-16,-7 1-3 15,-15 0 3-15,-7 7 3 16,-3 2 2-16,-8 7-5 16,2 4-3-16,-4 9-7 15,-3 8-4-15,0 8-2 16,3 4 0-16,10 8 1 16,5 0 2-16,6 5 4 15,5 3 4-15,3-3 7 16,5 0 4-16,4-6 12 15,-3-3 3-15,-1 1-1 16,-7-3-4-16,-6 0-8 16,-4-2-2-16,-10-8-2 15,-1-4-2-15,-6-7-4 16,3-5-15-16,-3-6-72 0,5-5-54 16,-2-10-151-16,3-9-83 15,8-12 224-15</inkml:trace>
  <inkml:trace contextRef="#ctx0" brushRef="#br0" timeOffset="64177.66">10085 10416 976 0,'7'1'554'16,"-3"5"-103"-16,-4 9-176 15,0 1-18-15,-1 9-108 16,-3 0-47-16,0-1-60 15,4-1-19-15,-2-13-44 16,4-5-44-16,0-9-100 16,-2-4-52-16,0-7-80 15,-6-2-6-15,-1-2 32 16,0-3 35-16,-4 0 74 16,3-2 42-16,-4-2 69 15,1-1 57-15,8 5 146 16,-4 2 45-16,16 10 60 15,4 6-13-15,3 4-64 16,9 4-17-16,-4 5-24 16,-1-1-7-16,3 7-8 0,-1-2-4 15,-1 6-14-15,-2-1-10 16,-7 2-23-16,-6 2-14 16,-5 1-21-16,-2 1-7 15,-3-1-13-15,0-1-6 16,0-10-7-16,4-4-4 15,-1-7-10-15,1-3-8 0,2-7-17 16,-1-1-5-16,6-8 2 16,1 0 4-16,5-3 17 15,3 0 7-15,3 5 6 16,1 2 2-16,0 7 4 16,0 4 10-16,-5 7 22 15,3 5 9-15,-14 8 18 16,0 4-2-16,-4 3-15 15,-4 1-9-15,5-6-19 16,-1-6-47-16,0-6-120 16,6-7-75-16,-2-10-397 15,4-5 402-15</inkml:trace>
  <inkml:trace contextRef="#ctx0" brushRef="#br0" timeOffset="64549.67">10523 10415 1155 0,'3'9'614'0,"4"5"-227"16,-9 3-71-16,1 2-31 15,-4 6-116-15,2 0-46 16,-5-5-55-16,5-3-25 16,0-9-31-16,3-3-10 15,1-5-12-15,3-5-3 16,4-5-9-16,0-4 1 0,0-3 5 15,-5 1 3-15,1 2 7 16,-1 0 4-16,6 3 2 16,4 2 0-16,-2 4 0 15,0 3 3-15,1 4 9 16,-1 4 6-16,0 5 14 16,0 3 5-16,-3 4 6 15,-3-1-3-15,-1-1-12 16,0-1-7-16,-2-7-14 15,0-3-39-15,0-6-114 16,3-6-73-16,5-4-180 16,3-5-93-16,5-3 315 15</inkml:trace>
  <inkml:trace contextRef="#ctx0" brushRef="#br0" timeOffset="64723.89">10813 10465 904 0,'6'9'533'0,"-1"3"-99"16,-3 3-109-16,1 2-33 15,-3 0-83-15,-6-3-44 16,2-3-80-16,-2-2-28 16,2-7-111-16,2-2-55 15,0-6-106-15,0-4-67 16,0-7-159-16,0 0 277 0</inkml:trace>
  <inkml:trace contextRef="#ctx0" brushRef="#br0" timeOffset="65581.92">10750 10371 654 0,'4'-5'454'16,"3"4"38"-16,4 1-221 16,0 0-7-16,2 1-48 15,1 3-22-15,-1-1-38 16,0-1-23-16,-1 1-39 16,-2-3-19-16,1 0-31 15,0 0-14-15,-1-2-18 16,-1-2-3-16,-1 2-4 15,2 2 0-15,-9 4 0 16,6 5 2-16,-5 4 2 16,-2 1-1-16,1 2 0 15,-2-2 0-15,0 2 7 0,-1-2 2 16,2 3 3-16,0-1-1 16,-2-1-6-16,-4-3-3 15,3-3-6-15,-6-2 0 16,4-6-60-16,4-1-34 15,1-2-75-15,0 1-43 16,0 0-17-16,-1 0-1 16,1 0-8-16,0-1-24 0,0-2-93 15,-2-5-11-15,1 2 59 16,0-3 69-16,1 2 231 16,1 2 108-16,0 1 138 15,1 1 42-15,-2 2-14 16,0-1-53-16,0 2-91 15,0-1-34-15,0 1-30 16,0 0 7-16,0 0 22 16,5-4 15-16,-5 4 22 15,1 0 7-15,0 0-2 16,-1 0-8-16,1 0-17 16,-1 0-12-16,0 0-26 15,0 0-13-15,0 0-19 16,0-1-8-16,7 2-10 15,-5 0-3-15,-1 0-2 0,2 2-1 16,-3-2-2-16,6 9-1 16,-1 3-2-16,6 27-1 15,-17-24-2-15,1-1-2 16,0-2-2-16,-1-1-1 16,4-4 0-16,-2-4-1 15,-1-3-4-15,3-2-3 0,2 1-7 16,0 0-2-16,0 0 2 15,0 0 0-15,4-14 0 16,1-3 1-16,15-28 2 16,-3 27 2-16,-1 4 4 15,0 2 2-15,2 6 2 16,-1 5 2-16,-2 4 4 16,3 4 3-16,-5 6 7 15,-2 2 3-15,-1 5 5 16,-4 0-1-16,0 2-7 15,-6-1-5-15,1-2-39 16,1-5-58-16,1-6-179 16,5-7 17-16,7-15 122 15</inkml:trace>
  <inkml:trace contextRef="#ctx0" brushRef="#br0" timeOffset="65935.1">11192 10526 1267 0,'13'4'622'0,"29"24"-303"16,-25-33-73-16,1-3-51 15,1-6-122-15,0-4-32 16,-2-5-20-16,-3-1-4 16,-5 1-4-16,-5 0-1 0,-5 3 2 15,-6 3-1-15,-5 7-1 16,0 3-3-16,2 10-6 15,0 5-2-15,2 13-1 16,1 7 0-16,3 13 6 16,4 8 7-16,5 9 21 15,3-1 14-15,7-1 26 16,0-2 13-16,5-6 5 16,-3 2-4-16,-10-6-20 15,-5-2-14-15,-12-7-19 16,-6-3-7-16,-7-7-10 15,-3-4-5-15,-5-12-43 16,2-4-45-16,4-11-130 16,1-9-98-16,9-13 184 15</inkml:trace>
  <inkml:trace contextRef="#ctx0" brushRef="#br0" timeOffset="66108.81">11892 10626 1432 0,'16'16'688'15,"-20"-11"-157"1,1 0-401-16,-8 8-5 0,-13 3-148 16,-6-5-114-16,6-4 80 15</inkml:trace>
  <inkml:trace contextRef="#ctx0" brushRef="#br0" timeOffset="68108.22">12783 10428 926 0,'0'-1'417'0,"0"0"-199"0,0-1-12 16,0 1-33-16,0 1-26 15,10 6-35-15,1 19-11 16,25 34-29-16,-28-28-18 16,-1-6-24-16,3-2-8 15,-4-13-12-15,1-4-3 16,-7-6 3-16,0-4 2 16,-4-9 4-16,-2-5 1 0,6-7-5 15,-2-4-4-15,6-3-4 16,0 0-3-16,-2 1-1 15,6 4-1-15,7 3-3 16,-3 2-2-16,7 8 1 16,-5 4-1-16,-7 8-26 15,6 4-43-15,-2 8-153 16,1 5-117-16,11 7 205 16</inkml:trace>
  <inkml:trace contextRef="#ctx0" brushRef="#br0" timeOffset="68707.92">13079 10568 703 0,'13'-2'432'15,"2"-3"-86"-15,0-5-87 16,1-5-39-16,-4-5-98 16,1 0-35-16,0-4-38 0,-1 2-6 15,-3 2-2-15,-9 0 2 16,-9 6 1-16,-5 2-4 15,-7 8-6-15,-2 2-4 16,-1 11-6-16,3 5-4 16,4 6-2-16,6 4-4 15,13-2-3-15,6 0-1 16,12-3-5-16,6-3 1 0,4-6-2 16,4-7-1-16,6-6-1 15,2-5-2-15,4-7-3 16,5 0-10-16,-9-3-14 15,1 1 0-15,-14 1 3 16,-11 2 12-16,-15 0 22 16,-1 0 6-16,-17 3 6 15,0 1 0-15,2 5 4 16,-9 6 7-16,11 12 10 16,-4 2 5-16,8 5-2 15,-1-1-6-15,8 0-5 16,4-1-1-16,0-2-8 15,10-2-3-15,-4-6-11 16,6-6-4-16,-6-3-4 16,1-7 0-16,-3-3 1 0,-2-1 0 15,-1-1 3-15,-5 3 0 16,6 2 2-16,-11 2 3 16,8 3-1-16,0 0 0 15,-3 3-6-15,0 0-3 16,0 0-2-16,0 0-1 15,0 0-2-15,0 0-1 0,2 4-16 16,1 1-38-16,4-2-84 16,10 3-47-16,35 25-108 15,-22-26-33-15,4-1-78 16,-1 0-77-16,1-4 318 16</inkml:trace>
  <inkml:trace contextRef="#ctx0" brushRef="#br0" timeOffset="69083.92">13843 10491 503 0,'20'-13'364'15,"-8"2"7"-15,-9-5-64 16,-3-2-15-16,-11 0-31 16,-2-2-23-16,-9 8-52 15,0 4-32-15,-1 9-62 16,3 5-23-16,6 11-34 16,1 2-10-16,8 6-13 15,3 2-6-15,8-5-6 16,3-2-1-16,6-7-4 15,6-5-2-15,4-8 1 0,1-8-1 16,2-13-34 0,-4-5-18-16,-8-6-18 0,2-3 0 15,-13 2 37-15,-5 4 19 16,5-1 21-16,-7 2 1 16,2 14 9-16,6 1 14 15,-6 13 21-15,-3 10 11 16,3 10 23-16,-1 4-3 15,-1 0 2-15,-4 27-6 0,6 10-26 16,3-10-12-16,4-19-28 16,10-10-53-16,11-14-140 15,3-7-105-15,21-16 163 16</inkml:trace>
  <inkml:trace contextRef="#ctx0" brushRef="#br0" timeOffset="69391.23">14731 10266 1502 0,'0'1'612'16,"-4"12"-348"-16,-2 4-61 16,-2 11-9-16,2 5-56 15,-3 7-82-15,4 5-16 0,2-4-23 16,3-6-11-16,8-10-12 16,3-5-14-16,3-10-68 15,-2-5-44-15,-1-8-145 16,-4-8-101-16,-8-8-286 15,-6-1 407-15</inkml:trace>
  <inkml:trace contextRef="#ctx0" brushRef="#br0" timeOffset="69558.25">14601 10411 781 0,'-14'-10'489'16,"6"4"-69"-16,8 6-136 16,2 0-36-16,10 2-73 15,4 5-26-15,7 0-32 16,5 2-25-16,5-3-45 15,1-4-13-15,4-2-32 16,-2-1-44-16,1-2-136 16,2-1-94-16,-8-6 155 15</inkml:trace>
  <inkml:trace contextRef="#ctx0" brushRef="#br0" timeOffset="70031.89">14998 10201 860 0,'-9'0'519'0,"8"6"-38"15,-3 3-188-15,2 14-13 16,-3 11-70-16,-2 8-44 16,3 5-65-16,-6-2-25 15,8-5-44-15,1-5-13 0,4-10-15 16,6-7-5-16,0-12-9 16,0-2-5-16,-3-6-15 15,0-4-5-15,-2 0-2 16,-3-2 4-16,4-1 18 15,-2 2 6-15,-1 0 6 16,4 4 3-16,-1 3 3 16,1 4 5-16,3 8 13 15,2 1 8-15,4 3 7 16,8-2-1-16,4-10-8 16,6-4-6-16,4-13-8 15,-1-6-3-15,1-8-4 16,-7 2 0-16,-14-1 6 15,-2 3 3-15,-17 4 10 16,-5 2 2-16,-7 2-1 16,-2 6-3-16,0 3-9 0,5 5-1 15,1 5 0-15,0 7-2 16,4 10 3-16,0 2-1 16,7 6-1-16,3-1-2 15,11-6-8-15,3 0-5 16,13-9-57-16,5-6-63 15,12-7-169-15,3-6 55 0,19-7 117 16</inkml:trace>
  <inkml:trace contextRef="#ctx0" brushRef="#br0" timeOffset="70525.7">16124 10609 1052 0,'0'15'535'16,"8"-10"-114"-16,7-5-211 16,1-4 21-16,6-8-64 0,3-5-43 15,3-8-54 1,0-4-16-16,-3-4-22 0,-4 0-3 15,-17 2 0-15,-5 3 1 16,-15 4 0-16,-7 1-2 16,-5 5-9-16,0 5-3 15,0 6-7-15,1 7-1 16,6 8-4-16,3 3-1 16,9 14 0-16,4 6 0 0,10 13 3 15,6 4-1 1,7 3 1-16,5 4 1 0,1-3 5 15,1-2 3-15,-1-3 6 16,-3-1 0-16,-7-7-2 16,-5-5-2-16,-10-13 0 15,-6-11-1-15,-9-8-40 16,-1-3-28-16,-3-12-81 16,4-3-50-16,1-13-118 15,5-7-106-15,10-13 263 16</inkml:trace>
  <inkml:trace contextRef="#ctx0" brushRef="#br0" timeOffset="70759.28">16424 10431 1250 0,'22'5'583'0,"-8"11"-226"0,0 5-43 16,-9 7-54-16,1-1-57 15,1 3-92-15,-9-7-30 16,-5-8-42-16,8 0-15 15,-9-13-13-15,7-1-5 16,3-4-4-16,-6-7-2 16,5-5-4-16,-3-2 0 15,2-7-2-15,2-2-2 16,-2-4-2-16,12 2-3 16,1 1-15-16,3 5-20 0,4 8-47 15,-2 7-38-15,3 7-102 16,3 6-56-16,3 8-209 15,0 3 306-15</inkml:trace>
  <inkml:trace contextRef="#ctx0" brushRef="#br0" timeOffset="71093.81">16853 10476 486 0,'20'-3'378'16,"-11"0"33"-16,-2-3-102 16,2-5-33-16,-17-3-57 15,0-3-26-15,-8-4-26 16,-10 2-9-16,2 3-26 15,-6 4-16-15,-1 12-28 16,6 6-9-16,7 14-26 16,4 1-12-16,10 6-17 15,4 1-6-15,8-5-6 16,3-2-1-16,5-7 0 16,4-6-2-16,3-8-2 0,2-2-1 15,0-11-2-15,0-5-1 16,-3-2-1-16,-1 0 0 0,0 6 1 15,-9 7 2 1,-9 11 2-16,-4 6 0 0,-7 9 2 16,4 2-3-16,4 1-3 15,4-1-2-15,5-7-32 16,-2-3-53-16,0-7-136 16,-3-3-78-16,3-9 171 15</inkml:trace>
  <inkml:trace contextRef="#ctx0" brushRef="#br0" timeOffset="71556.78">17048 10399 1087 0,'0'13'582'16,"-2"5"-179"-16,-3 11-102 16,2 9-27-16,-6 6-94 15,3 1-43-15,1-1-64 16,1-2-27-16,8-10-34 15,3-5-8-15,4-8-12 0,-3-7-37 16,-1-11-72-16,1-2-35 16,-9-10-59-16,-2-6 7 15,-3-3 24-15,-5-7 10 16,-3-12 4-16,1-4-2 16,-2-8 44-16,0 4 33 15,16 9 129-15,2 8 67 16,12 13 71-16,5 5 27 15,0 9-1-15,3 4-11 0,-3 7-22 16,1 0-15-16,-1 3-26 16,2-1-11-16,-3 0-16 15,-4 0-12-15,-5 1-28 16,-6-1-9-16,-8 3-16 16,-10 3-5-16,-12 1-9 15,-3-5-7-15,-3-3-24 16,7-7-20-16,7-6-54 15,7 1-40-15,8-11-109 16,6-2-72-16,10-10 191 16</inkml:trace>
  <inkml:trace contextRef="#ctx0" brushRef="#br0" timeOffset="71872.92">17362 10221 1230 0,'18'15'649'0,"-9"4"-256"15,6 14-59-15,-13 4-46 16,-4 7-127-16,-6-1-46 16,-8-5-55-16,8-7-20 15,3-15-27-15,10-6-7 0,-3-9-7 16,4-2 0-16,1-7-1 16,-1-2 2-16,0-2 0 31,-2 5 0-31,0 2 0 0,2-22 1 0,3 5 0 15,4 3 2-15,-3 16 3 16,9 6 4-16,-5 5 18 16,-5 4 8-16,1 5 13 15,-6 1 4-15,-1 5-10 16,-2 0-6-16,-1 1-15 16,-5-1-7-16,-3-7-54 15,7-6-74-15,0-1-190 16,9-11-392-16,14-17 453 15</inkml:trace>
  <inkml:trace contextRef="#ctx0" brushRef="#br0" timeOffset="72030.78">17995 10595 1629 0,'-1'20'704'0,"1"-5"-406"15,-8 0-202-15,-6-2-67 16,5-10 291-16,-8-2-264 16</inkml:trace>
  <inkml:trace contextRef="#ctx0" brushRef="#br0" timeOffset="73569.39">18981 10446 779 0,'-34'-19'367'0,"33"16"-90"15,0 0-61-15,2 3-12 16,-1 0-26-16,0 0-49 16,0 0-5-16,3 21-3 15,9 38-7-15,-6-15-28 16,-5 1-16-16,6 1-29 15,-5-18-11 1,1 2-13-16,2 16-6 0,6 0-4 0,-6-12 1 16,2-20-74-16,-2-7-54 15,-7-14-155-15,-1-6-108 16,-4-9 240-16</inkml:trace>
  <inkml:trace contextRef="#ctx0" brushRef="#br0" timeOffset="74168">18920 10464 1082 0,'11'-9'478'0,"4"4"-225"16,4 2-37-16,7 1-23 15,2 2-31-15,0 4-36 16,4-1-12-16,-5 3-30 16,-4 3-10-16,-6 4-23 15,-9 4-7-15,-9 5-11 16,-5 2-2-16,-10 0-5 15,1 1-5-15,-1-10-9 16,0 0-3-16,2-11-5 16,1-2-14-16,5-2-47 15,3-5-27-15,6-2-55 16,3-4-14-16,8 0-9 16,1 0-2-16,8 1 34 0,2 2 27 15,4 2 53-15,1 1 29 16,-3 0 26-16,-2 0 24 15,-5 4 50 1,-6 1 28-16,-5 1 49 0,-1 2 4 16,-3 4-14-16,-1 1-13 15,1 7-32-15,-1-3-18 16,3-1-30-16,3 1-14 16,3-6-25-16,4 4-7 0,2-9-7 15,1-3-3-15,2-5-3 16,-4-7-10-16,1-1-13 15,0 0-3-15,-4-4 4 16,2 3 10-16,-2 3 17 16,-4 5 3-16,-4 4 4 15,-6 3 2-15,3 6 13 16,-2 1 5-16,0 5 9 16,7 5 4-16,-7-3-7 15,4 0-3-15,5 0-12 16,-6-3-7-16,7-5-48 15,-6-1-60-15,1-9-162 16,5-2-32-16,10-15 162 16</inkml:trace>
  <inkml:trace contextRef="#ctx0" brushRef="#br0" timeOffset="74330.28">19677 10320 1220 0,'0'19'560'15,"-4"19"-196"-15,1 6-101 16,1 10-44-16,2 1-59 16,6-7-101-16,6-2-26 15,10-17-27-15,4-6-50 0,5-15-129 16,2-9-91-16,-2-17 146 16</inkml:trace>
  <inkml:trace contextRef="#ctx0" brushRef="#br0" timeOffset="74508.89">19566 10420 1407 0,'-14'-4'609'0,"14"2"-320"16,1-1-53-16,12 2-52 16,6 1-55-16,8 1-68 15,8 2-21-15,11-1-42 16,7 0-57-16,9 0-175 15,9 2-107-15,13 4 193 0</inkml:trace>
  <inkml:trace contextRef="#ctx0" brushRef="#br0" timeOffset="75229.07">20710 10589 927 0,'-5'10'435'0,"1"-6"-153"16,3-3-55-16,4 1-10 15,-3-2-33-15,0-1-44 16,17 0-11-16,39-10-38 16,-28 0-22-16,1-6-33 15,3-4-11-15,-14-5-9 16,-1-3-1-16,-14-2 2 15,-4 2 1-15,-7 4 0 16,-6 4-1-16,-2 9-5 16,-6 4-4-16,-8 8-6 15,4 8-1-15,10 10-2 32,9-9 1-32,-1 1 5 0,-13 32 2 0,17 7 3 15,6 0 0-15,18-23-4 0,6-3 0 16,1-9-3-16,4-8 0 15,3-6-3-15,-7-5-15 16,-2-7-41-16,-5-3-19 16,-10-4-25-16,-1-3 11 15,0 0 39-15,3 1 19 16,1 8 27-16,-3 5 4 16,-3 9 21-16,-4 8 13 15,-3 8 28-15,0 3 12 0,1 8 9 16,2-4 1-16,4-4 2 15,0-1-2-15,7-8-13 16,-1-1-9-16,0-4-23 16,1-5-9-16,-4-5-12 15,2-2-3-15,-1-6-20 16,2-1-39-16,-1-6-110 16,3-4-61-16,7 1-115 15,-2-2-54-15,1 6 254 16</inkml:trace>
  <inkml:trace contextRef="#ctx0" brushRef="#br0" timeOffset="75734.17">21248 10542 930 0,'17'66'465'0,"-4"-49"-143"0,3-6-25 16,1-4-64-16,3-3-38 16,-1-6-68-16,-1-2-32 15,-5-12-51-15,-2-4-13 16,-4-5-11-16,-1-1-1 15,-1 0-4-15,-7 5 0 16,-4 3 0-16,-4 5-2 16,-3 9-1-16,3 4-1 0,-2 10 6 15,2 8 5-15,2 7 14 16,-1 5 6-16,6-1 1 16,3-1 0-16,6-9-15 15,8-2-9-15,4-15-13 16,-2-2-6-16,5-8-10 15,-1-3-13-15,1-2-23 16,6-1-9-16,-1 1 2 16,-2-1 14-16,4 5 24 15,-6 5 10-15,-5 5 6 16,-3 3 4-16,-6 9 6 16,-7-1 10-16,-1 3 25 15,-1 2 13-15,-3-4 20 16,0-1-1-16,1-9-20 15,0-3-14-15,2-6-26 16,1-1-9-16,1-6-9 0,3 0-5 16,3-5-45-16,2 0-31 15,2 1-78-15,1 1-53 16,1 7-108-16,0 0-71 16,2 9 250-16</inkml:trace>
  <inkml:trace contextRef="#ctx0" brushRef="#br0" timeOffset="76184.22">21858 10550 1076 0,'0'5'604'15,"-1"-3"-140"-15,-7 5-152 16,4 1-31-16,0 5-89 16,-1 3-34-16,5 0-52 15,3 2-23-15,-2-6-45 16,11 0-15-16,4-6-22 15,-7-3-6-15,10-9-16 16,1-5-16-16,-3-9-19 16,10-3-4-16,-9-1 9 15,-1 1 14-15,-3 6 26 16,-9 0 6-16,-3 11 10 16,1 3 4-16,-6 5 4 15,3-2 4-15,-1 0 11 16,0 24 5-16,0 33 13 0,3-21 2 15,6 0-6-15,-1 0-5 16,1 7-10-16,0-2-2 16,-5 1-3-16,-3 0-1 15,-4-8 5-15,-6-5 2 16,-7-8 1-16,-5-5 0 16,-5-10-9-16,1-6-6 15,6-10-12-15,-4-5-10 0,3-6-36 16,3-1-26-16,-5-2-68 15,13 3-42-15,11 1-108 16,8 6-37-16,20 10 202 16</inkml:trace>
  <inkml:trace contextRef="#ctx0" brushRef="#br0" timeOffset="76544.09">22645 10384 1366 0,'0'14'608'0,"2"4"-345"15,9 11-67-15,1 4-5 16,7 4-80-16,2 3-18 16,3-11-10-16,1-1-6 15,1-11-18-15,-1-7-12 16,-4-9-19-16,-1-4-4 16,-5-10-3-16,4-4-3 0,-2-9-16 15,-1-4-16-15,2-6-46 16,2 3-39-16,2 6-106 15,3 4-55-15,-6 9-162 16,-7 5 252-16</inkml:trace>
  <inkml:trace contextRef="#ctx0" brushRef="#br0" timeOffset="76993.08">23057 10605 955 0,'8'23'483'0,"4"-4"-154"16,3-7-31-16,1-10-91 15,1-5-53-15,2-10-73 16,3-5-28-16,0-7-31 16,2-4-7-16,-6-7-5 0,-5 2 0 15,-10 5 0-15,-3 5-1 16,-10 8-2-16,-1 6-3 16,-1 10-4-16,2 6 0 15,-1 8 4-15,3 7 6 16,1 4 15-16,2 1 10 15,5 1 15-15,3-4 3 16,8-5-3-16,1-2-7 16,6-8-14-16,1-3-6 15,4-5-10-15,2-6-3 0,0-4-11 16,0-1-7-16,-5 1-11 16,1 2-1-16,-7 4 3 15,4 5 5-15,-7 3 12 16,-6 4 4-16,-4 1 7 15,-1 2 7-15,-2-3 17 16,-2-2 12-16,2-4 16 16,-9-3 1-16,5-2-14 15,-1-4-11-15,2-6-25 16,6-2-10-16,4-4-19 16,2 1-21-16,2 2-68 15,1 3-59-15,4 3-166 16,6 1 200-16</inkml:trace>
  <inkml:trace contextRef="#ctx0" brushRef="#br0" timeOffset="77283.33">23648 10272 1087 0,'0'-1'566'0,"0"14"-87"15,-1 5-172-15,-6 14-42 16,0 7-61-16,-1 8-99 16,2 3-31-16,6 0-51 15,4-5-13-15,4-10-14 16,6-7-5-16,5-17-67 15,1-5-49-15,1-14-142 16,-5-4-87-16,-7-8 221 16</inkml:trace>
  <inkml:trace contextRef="#ctx0" brushRef="#br0" timeOffset="77446.25">23566 10455 1151 0,'-9'1'527'0,"11"2"-210"0,3 2-54 15,6-1-40-15,3 1-51 16,3-4-80-16,2-1-33 16,5-6-43-16,3 0-47 15,6-1-123-15,1 1-94 16,-4 3 140-16</inkml:trace>
  <inkml:trace contextRef="#ctx0" brushRef="#br0" timeOffset="77739">23797 10499 1197 0,'22'62'549'0,"-9"-53"-249"16,4-2-13-16,-5-7-98 15,6-4-50-15,-4-8-75 16,-5-5-23-16,5-7-21 16,-3-1-3-16,-7-2-4 15,2 1 1-15,-8 4 4 16,-4 3 0-16,-1 5-2 15,2 8-3-15,0 8 1 16,-4 6 1-16,5 12 6 16,-12 4 6-16,15 10 4 15,2 2 4-15,3-4 5 16,5-3-2-16,1-7-10 0,1-6-7 16,6-7-20-16,2-5-39 15,7-10-135-15,3-4-85 16,4-10 145-16</inkml:trace>
  <inkml:trace contextRef="#ctx0" brushRef="#br0" timeOffset="77957.17">24149 10420 1466 0,'1'15'646'0,"5"6"-349"15,2 2-14-15,3 0-103 16,3-2-54-16,4-2-60 15,1-4-19-15,0-1-17 16,-2-2-8-16,-3-4-49 16,-5-3-44-16,-2-6-109 15,-4-1-81-15,-3-8-212 16,0-3 291-16</inkml:trace>
  <inkml:trace contextRef="#ctx0" brushRef="#br0" timeOffset="78111.84">24247 10408 1065 0,'-2'6'613'16,"-4"4"-112"-16,-4 8-202 0,-6-1-38 15,-5 6-111-15,-2-1-40 16,0 0-65-16,3-2-30 16,6-7-98-16,4-1-69 15,10-5 338-15,8-6-193 16</inkml:trace>
  <inkml:trace contextRef="#ctx0" brushRef="#br0" timeOffset="78620.69">25095 10433 1401 0,'-48'-21'612'0,"37"32"-358"15,1 8-76-15,-1 1-2 16,9 3-85-16,2 0-20 16,11-7-31-16,9-2-10 15,5-10-10-15,5-4-4 16,1-11-10-16,0-6-3 16,-5-5-7-16,-6-3-6 0,-13-3-4 15,-5 0 0-15,-11-1 6 16,-6 5 3-16,-8 5 5 15,-2 2-1 1,-1 11-1-16,4 6 0 0,3 9-5 16,3 7-3-16,8 6-9 15,4 2-6-15,13 3-42 16,6-3-46-16,14-7-104 16,8-4-78-16,12-11-133 15,6-4 256-15</inkml:trace>
  <inkml:trace contextRef="#ctx0" brushRef="#br0" timeOffset="78827.7">25596 10224 1173 0,'-8'-14'566'0,"-8"12"-210"16,-2 1-59-16,-5 13-106 0,3 8-36 16,3 11-55-16,6 8-19 15,8 14-27-15,3 3-9 16,8 2-10-16,-4-3-2 15,7-9-8-15,-5-8-3 16,-2-12-9-16,0-2-3 16,-4-8-61-16,1-5-57 15,-4-8-152-15,-4-5-103 16,-2-9-233-16,-5-9 360 0</inkml:trace>
  <inkml:trace contextRef="#ctx0" brushRef="#br0" timeOffset="78969.06">25391 10431 1064 0,'5'0'543'16,"4"1"-211"-16,7 3-92 16,-4 3-54-16,9-1-101 15,4-1-53-15,3-4-131 16,7 1 69-16</inkml:trace>
  <inkml:trace contextRef="#ctx0" brushRef="#br0" timeOffset="79615.72">26225 10393 873 0,'-6'0'316'0,"-14"0"-97"0,24 5 306 15,3 3-235-15,-3 3-61 16,-3-1-52-16,-1 3-87 16,-3-1-29-16,-1 0-42 15,0-2-8-15,0-3-17 16,1-2-18-16,1-10-40 15,1-2-15-15,1-9-6 16,1-2 10-16,2-2 25 0,-1 0 12 16,1-2 14-16,0 1 7 15,1 1 13-15,0-2 6 16,4 8 16-16,3 3 13 16,3 2 25-16,7 7 7 15,7 1 5-15,2 2-1 16,0 2 1-16,-3 4 1 0,-13 6 3 15,-3 1-1-15,-3 9-13 16,-8 2-3-16,-2 2-12 16,-4-2-8-16,-3-7-16 15,4-5-7-15,5-6-10 16,-1-6-9-16,0-3-23 16,1 1-11-16,0 0-10 15,0-1 4-15,3-14 16 16,12-28 9-16,-7 30 12 15,2 1 3-15,2 2 7 16,2 5 3-16,3 2 12 16,-2 4 10-16,-1 5 19 15,-1 4 7-15,-7 10-1 16,1 5-8-16,-4 0-18 16,-5-2-7-16,5-3-30 15,0-4-47-15,4-6-159 0,5-5-37 16,6-9 137-16</inkml:trace>
  <inkml:trace contextRef="#ctx0" brushRef="#br0" timeOffset="80299.75">26922 10362 1303 0,'0'-7'657'16,"-6"2"-223"-16,-1-3-216 15,-4 1-31-15,1-2-113 16,-2 2-29-16,-1 5-39 16,-3 2-6-16,0 9-3 15,7 5-2-15,1 6 1 16,5 5 2-16,3 0 0 16,0-2 1-16,8-6 1 15,4-6 1-15,2-6 3 16,7-5-1-16,-3-7 0 15,3-8-1-15,-1-9-4 16,-3-2-7-16,2-8-5 16,-4 1 1-16,0 0 4 15,-3 0 8-15,-2 7 5 16,-1 0 1-16,-1 10 2 0,-6 9 7 16,-2 7 8-16,-5 10 5 15,-6 10 12-15,2 7 4 16,-3 10 9-16,7 3 7 15,6 0 8-15,1-1 0 16,8-8-8-16,1-6-9 16,6-7-22-16,4-5-11 15,4-7-15-15,-1-2-2 16,2-8-19-16,0-3-10 0,1-5-15 16,0 1-6-16,-2-4 3 15,3 2 9-15,-4-2 18 16,-6-3 9-16,-2 1 17 15,-5-2 5-15,-6 0 5 16,2-1 1-16,-10 0 1 16,-1 3 0-16,-7 8 8 15,-1 3 2-15,-2 8-2 16,-3 5-2-16,2 5-12 16,2 6-3-16,8 6-1 15,3-1-1-15,4 1 5 16,6-2 0-16,1-8 0 15,4-2-1-15,4-6-11 16,2-3-10-16,8-4-85 16,-3-3-74-16,2-2-152 0,-4-3 184 15</inkml:trace>
  <inkml:trace contextRef="#ctx0" brushRef="#br0" timeOffset="80723.08">27510 10421 1356 0,'-6'8'664'0,"3"-3"-284"0,2-5-116 15,1 0-45-15,0 0-106 16,25 1-30-16,31-18-55 16,-32-8-12-16,-1-3-8 15,-3 2-2-15,-9 1 0 16,-5 3-1-16,-7 2-2 15,-8 5-1-15,-6 2-4 16,-3 3-2-16,1 8-2 16,0 2 1-16,4 14 5 15,1 6 2-15,4 10 13 16,0 9 10-16,6 8 16 16,-1 3 3-16,7 2 11 15,2-4-3-15,5-4-6 16,4-3-3-16,-1-5-13 0,-1 0-7 15,-5-8-8-15,-3-5-2 16,-5-6-3-16,-4-5-1 16,-7-4-12-16,-2-4-19 15,-4-8-78-15,1-9-64 16,3-10-151-16,3-9-64 16,10-22 233-16</inkml:trace>
  <inkml:trace contextRef="#ctx0" brushRef="#br0" timeOffset="81021.92">27778 10312 1192 0,'29'4'578'0,"-8"12"-186"16,1 3-67-16,-10 2-49 16,-2 2-56-16,-2 2-82 15,-12 0-38-15,3-4-56 16,-4-2-13-16,3-11-18 15,3-3-3-15,-1-8-4 16,1-8-4-16,0-6-2 16,-2-4-2-16,0-3-4 15,1-1-3-15,-1-1-7 16,6 3-1-16,5 3-2 16,5 4-4-16,-5 6-32 0,-4 2-42 15,1 7-150 1,-1 1-57-16,16 11 177 0</inkml:trace>
  <inkml:trace contextRef="#ctx0" brushRef="#br0" timeOffset="81516.07">28067 10452 876 0,'-3'13'543'0,"7"-4"45"15,6-4-283-15,2-5-87 16,0-4-60-16,0-8-81 15,1-4-26-15,0-4-32 16,-1-1-4-16,-1 2-3 16,-3 2 2-16,-8 1 4 15,-4 2 1-15,-5 2 2 16,-2 0 2-16,1 8 4 16,0 4 4-16,0 6 10 15,2 7-1-15,0 10 4 16,3 5 3-16,5 1 6 15,5 2 1-15,5-7 0 16,3-3-1-16,11-7-15 16,8-2-6-16,9-10-15 15,4-4-8-15,3-9-18 0,-6-7-14 16,-10-9-16-16,-5 1-7 16,-15-2 5-16,-1 0 11 15,-9 6 18-15,-5-1 9 16,-5 10 8-16,-4 7 3 15,0 6 8-15,2 6 4 16,1 8 11-16,2 4 2 0,4 5-1 16,-1 4-3-16,4-2-7 15,0-3-3-15,6-5-7 16,4-4-2-16,2-4-6 16,10-3-3-16,4-5-18 15,1-1-27-15,9-4-121 16,-1-3-88-16,9-1 152 15</inkml:trace>
  <inkml:trace contextRef="#ctx0" brushRef="#br0" timeOffset="82116.73">29466 10328 1150 0,'-2'-8'513'15,"-3"2"-261"-15,1 6-1 16,0 10-67-16,-6 6-22 15,6 18-27-15,-4 7-12 0,8 8-30 16,2 0-17-16,7-6-34 16,11-9-12-16,8-15-14 15,6-2-4-15,5-17-4 16,-6-3 1-16,-3-20-3 16,-4-7-3-16,-12-7-3 15,-4 0-2-15,-15 0 2 16,-7-1 1-16,-11 1 3 15,-7-2-1-15,-2 10 0 16,0 6-2-16,1 14-1 16,7 9 0-16,1 5-5 15,5 6-4-15,4 5-8 16,4 4-25-16,6 5-125 0,3 0-89 16,15 4 149-16</inkml:trace>
  <inkml:trace contextRef="#ctx0" brushRef="#br0" timeOffset="83345.84">20117 11558 1174 0,'-9'2'479'0,"-17"12"-247"15,30-8-39-15,7 5 4 16,1 9-23-16,0 8-55 16,-3 3-20-16,-3 2-34 15,0-2-14-15,-1-11-28 16,-1-8-31-16,-4-11-99 15,0-7-50-15,-2-9-100 16,-2-4-20-16,-5-4 9 16,-3-2-2-16,-3 2 44 15,-2 2 42-15,-5-2 95 16,1 5 68-16,3-4 102 16,-4 1 28-16,15 2 46 15,2 1 3-15,8 6-4 16,16 0 0-16,9 10-22 15,0 0-4-15,7 10-4 0,-2 4-3 16,-2 5 10 0,0 0 0-16,-3 3-4 0,-4 0-12 15,-5-2-32-15,-7 0-19 16,-6-3-30-16,-4 0-9 16,-5 0-9-16,-1 2-4 15,-2-7-21-15,2-5-17 0,3-2-37 16,1-8-10-16,3-1 1 15,2 0 12-15,5-10 34 16,3 0 10-16,4 5 13 16,-4-5 5-16,8 11 21 15,-1 0 13-15,-2 1 28 16,1 4 12-16,-7 5 12 16,1 4 2-16,-2 3-3 15,-6-3-10 1,1 0-30-16,-1 4-12 0,4-2-104 15,-8-1-73-15,9-4-186 16,4-3-51-16,11 3 226 16</inkml:trace>
  <inkml:trace contextRef="#ctx0" brushRef="#br0" timeOffset="83579">20988 11242 1389 0,'-22'0'578'0,"16"22"-297"15,-2 7-72-15,1 19-10 16,0 8-44-16,3 1-77 15,8 1-25-15,-2-17-34 16,6-2-12-16,3-15-65 16,1-8-45-16,6-2-117 15,-3-8-77-15,-4-2-153 16,-4-3 270-16</inkml:trace>
  <inkml:trace contextRef="#ctx0" brushRef="#br0" timeOffset="83998.9">20773 11500 1091 0,'-10'0'523'0,"4"0"-222"15,11-3-94-15,6 1 0 16,8-3-67-16,4-1-27 16,13 2-39-16,-7-2-17 15,6 1-21-15,0-2-6 16,-5 3-11-16,8 2-5 15,-7 5-6-15,-4 5 0 16,-8 6 3-16,-6 4 1 16,-10 5 5-16,-1 2 0 15,-2-2 3-15,0-2 0 0,6-4-1 16,3-7-1-16,5 0-5 16,3-6-4-16,5-9-1 15,0-1-1-15,3-8-1 16,-4-2-1-16,-5-4 1 15,-1-1 2-15,-10 0 5 16,-5 3 0-16,-10-1 2 16,-8 0-3-16,-7 2-7 15,1 5-6-15,-3 6-23 16,2 7-21-16,3 7-66 16,3 5-53-16,14 3-124 15,5-1 173-15</inkml:trace>
  <inkml:trace contextRef="#ctx0" brushRef="#br0" timeOffset="84684.96">22466 11698 917 0,'-6'-10'431'0,"6"2"-128"16,2 1-67-16,0-9-10 15,-1 1-24-15,8-4-46 0,-7-3-14 16,-3-1-25-16,-2 3-17 15,-11-2-33-15,4-3-10 16,-4 6-18-16,-3 4-10 16,-8 6-12-16,0 10-6 15,-8 9-7-15,2 4-1 16,9 7-2-16,2-1 2 16,15 4 1-16,4-6 2 0,10-1 1 15,6-2-1-15,6-6 0 16,2-3 1-16,4-1-1 15,0-5 0-15,-4-6 0 16,2 1 0-16,-11-3 2 16,-2 2 0-16,-9 3-1 15,1 3 2-15,-3 3 12 16,-1-3 5-16,0 0 12 16,0 2 3-16,3 11-7 15,-1-1-7-15,13 27-12 16,-7-23-39-16,-2-5-127 15,9-4-85-15,5-5 130 16</inkml:trace>
  <inkml:trace contextRef="#ctx0" brushRef="#br0" timeOffset="85526.86">23643 11708 606 0,'0'-1'452'15,"0"-1"35"-15,10 1-175 16,7-3-19-16,31-12-93 15,-29-3-36-15,-2-3-66 16,2-4-27-16,-6-5-32 16,-6-1-7-16,-8-3-9 0,-6 0-3 15,-11 7-4-15,-3 6-3 16,-4 9-6-16,-1 4-3 16,-1 9-4-16,1 3 0 15,1 13 0-15,-1 7 0 16,4 4 6-16,8 4 0 15,8-3 3-15,7-7-1 0,9-5-2 16,2-5-1-16,7-5 0 16,1-2 1-16,3-3 3 15,-1 4 4-15,1 1 6 16,-2 5 1-16,-3 7 2 16,-5-5 1-16,-5 13 0 15,-5 0-1-15,-3 14-4 16,-1 0-4-16,3 0-7 15,4-3-4-15,3-9-3 16,9-2 0-16,2-10-4 16,2-2-2-16,2-9-19 15,-8-6-14-15,-2-9-27 16,-2-6-11-16,-12 0-1 16,3 0 2-16,-9-2 18 15,-8 0 12-15,-3-1 23 16,-3-1 14-16,-9 1 14 0,4 3 15 15,2 5 20-15,1 2 11 16,11 3 19-16,3 1 1 16,6 0-9-16,3 1-9 15,5 0-22-15,4-1-11 16,6 0-13-16,8 0-3 16,8-8-8-16,-5 0-22 15,6-6-61-15,-7-3-45 0,1 0-105 16,3-4-41-16,-13 0-105 15,6 0-90-15,-12-1 312 16</inkml:trace>
  <inkml:trace contextRef="#ctx0" brushRef="#br0" timeOffset="86182.34">24011 11453 1471 0,'-7'6'147'0,"1"5"21"16,-4 9 133-16,2 5-40 15,3 3-29-15,1 0-49 16,3-2-26-16,-3-7-56 15,3 1-24-15,13-5-42 16,-2-5-12-16,17-7-15 16,-1-5-5-16,-2-10-20 15,5-2-13-15,-7-2-15 16,-1-3-6-16,-4 1 17 16,-5-2 10-16,-6 5 20 15,0-1 5-15,-6 9 8 16,0 1 2-16,-4 6 7 0,-2 10 7 15,-1 6 15-15,3 1 7 16,2 4 7-16,2-1-2 16,6-2-4-16,5 1-6 15,5-7-13-15,3-8-7 0,3-5-12 16,0-4-4-16,2-3-3 16,0-3 1-16,-4 1-4 15,-1-3 0-15,-5 3-1 16,2 1 0-16,-6 2 1 15,-2 2 2-15,-4 0 2 16,-4-1 1-16,-1 2 1 16,-3 0-1-16,0 1 1 15,1-1-2-15,1 1 1 16,1 2 0-16,1 0-1 16,-1 0 1-16,0-1-1 15,0 1 0-15,-1 0 0 16,1-2-1-16,-3-11-1 15,-2-3-1-15,-12-28-1 16,5 29 0-16,5 3 1 16,3 2-1-16,-4 7 1 0,7 2-1 15,-5 6-1-15,-1 4-1 16,1 8-1-16,-2 6 2 16,-1 4-1-16,4 2 1 15,7 0-4-15,3-5 1 16,11-2-2-16,-2-7-1 15,5 1 1-15,3-4-24 0,0-5-73 16,3-1-49-16,-1-7-148 16,-5-1-57-16,4-5 224 15</inkml:trace>
  <inkml:trace contextRef="#ctx0" brushRef="#br0" timeOffset="86941.56">24511 11519 636 0,'-1'-1'326'15,"-1"0"-136"-15,1 0 2 16,0 0-10-16,-1-3-9 16,0-3 6-16,1 2 1 15,1-1 2-15,0 5-1 16,0-1-1-16,0 1-8 15,0 0-9-15,-1-1-29 0,0 1-16 16,0 1-32-16,-1 5-17 16,-1 18-29-16,3 25-10 15,1-28-18-15,15-4-5 16,1-3-6-16,7-2-1 16,7-10-4-16,-3-2-7 15,0-11-27-15,-2-4-16 16,-3-2-30-16,-2-3 2 15,-4-1 24-15,0-1 18 0,-6 0 33 16,-5 5 7-16,-5 7 9 16,-2 3 2-16,-2 13 14 15,-3 3 6-15,3 12 13 16,2 4 6-16,2 1 1 16,9 1-2-16,6-10-7 15,2-2-5-15,7-3-13 16,-3-8-7-16,-1 2-7 15,1-6-5-15,-4-6-1 16,-7 2-16-16,5-5-52 16,-4-1-30-16,3-1-65 15,1 1-14-15,-2 0 9 16,1 2 19-16,-13 2 63 16,1 1 31-16,-4 4 51 0,-3 1 20 15,0-1 34-15,2 2 15 16,1-2 27-16,0 2 4 15,1 0-6-15,0-1-7 16,0 0-20-16,0 0-10 16,2-10-16-16,1-3-8 15,4-32-11-15,-10 27-3 16,-7 6-5-16,2 1-1 16,-2 8 0-16,-3 6-1 15,6 11-1-15,-9 6 1 0,16 10 0 16,2 6 2-16,3-1 2 15,10-3 0-15,-1-6-4 16,6-5-3-16,8-4-15 16,2-4-39-16,3-7-127 15,1-4-80-15,-2-1 143 16</inkml:trace>
  <inkml:trace contextRef="#ctx0" brushRef="#br0" timeOffset="89822">9265 12389 693 0,'0'0'335'0,"0"-1"-117"16,0-1 8-16,0 1-33 16,0 0-28-16,0 0-41 15,0 0-10-15,0 0-23 16,0 0-12-16,0 0-19 15,0 0-6-15,0 0-5 16,0 1 0-16,0 1 1 0,10 24 1 16,5 35 3-16,-11-23 2 15,-1 8-1-15,-1 5-4 16,0 8-12-16,-1-2-8 16,4 1-14-16,0-3-5 15,4-10-7-15,0-3 0 16,1-8-1-16,-4-4-1 15,-3-12 0-15,1-2-1 0,-3-11-17 16,0-4-38-16,-1-3-121 16,0 2-89-16,0-8 154 15</inkml:trace>
  <inkml:trace contextRef="#ctx0" brushRef="#br0" timeOffset="92101.28">9369 12351 789 0,'-15'-4'381'0,"-24"-7"-142"16,30 9 0-16,1 0-42 16,-1-3-31-16,4 3-39 15,0 0-11-15,2-1-23 16,2 2-13-16,1 0-25 16,0-1-10-16,0 1-15 0,0 0-4 15,3 0-3-15,15-1-2 16,29 0-4-16,-25 2-2 15,2 0-5-15,-1-1-1 16,0 0-3-16,2-2 0 16,3 0-2-16,2 2 0 15,5-2 0-15,-1-1 0 16,4-1-1-16,0 1 1 0,3 0-1 16,5-1 0-16,9 2-1 15,1-2 0-15,-3 1-1 16,-3 0 1-16,-7 0 0 15,-12 1 0 1,0 1-1-16,26-4 1 0,12 1-1 16,-6-1 1-16,-6 1-1 15,1 1 0-15,-7 1 1 16,-3 1-2-16,-2 1 2 16,-4 1 0-16,10 2 0 15,0 2 0-15,3 1 0 16,3-1 0-16,6-1-1 15,-6 0 0-15,-5 0 0 16,-1-1 0-16,-5 3 0 16,3 1 0-16,4-2 0 0,1 1 1 15,-2-2-1-15,2-1 1 16,-7-1-1-16,-4 1 0 16,-3 0 1-16,-2 0 0 15,8 2 1-15,2 0-1 16,5 1 3-16,0 2 2 15,-3-2 2-15,2 2 0 16,-5 0 0-16,-3 0-1 16,-6-3 0-16,-3 2-1 0,-2-2 1 15,-1-1 0-15,1 1 2 16,-1 0-1-16,2 2 0 16,0-1-1-16,1-1-2 15,1 2 0-15,7-2-2 16,-2 1-1-16,-2 0 0 15,1-1 0-15,-5 0-2 16,2-2 1-16,5 1 0 16,1-1 1-16,2 2-1 15,4 0 1-15,-2-1 0 16,1-2-1-16,5 4 1 16,-10-4-1-16,0 3 0 15,1 2 0-15,-5-3 0 16,12 0 0-16,-1 2 1 15,2-3-1-15,1 0 2 0,-5-1-2 16,0 0 1 0,-4-1 0-16,-9 0 6 0,-3 3 3 15,-13-2 4-15,3 3 1 16,-1-2-4-16,2-2-2 16,5 0-4-16,-3 0 0 15,5 0-4-15,-4 3 2 0,4 0-2 16,-4-4 0-16,-2 1 1 15,-2 1-1-15,-2-1 1 16,-1 2 0-16,2-2-1 16,1 1 0-16,3 2-1 15,4-1 1-15,-3 3-1 16,-3-3 0-16,-3-1 0 16,-4 1 0-16,4 3-1 15,4-1 0-15,2-1 0 16,2 1 0-16,0-3 1 15,-1 2-1-15,1 1 0 16,-4 1 0-16,3-2 0 16,3-1-1-16,5 2 0 15,4 0 0-15,1 0 1 16,-1 0-1-16,-7-1 0 16,-3 0 0-16,-1 1 1 15,-2 3-1-15,0-5 1 0,3 3 0 16,-8-5 0-16,-3 1 1 15,-4-1-1-15,-4 0 1 16,-4 1 0-16,-2-2 1 16,-4 1 5-16,-1 0 1 15,-1-1 4-15,0 0-1 16,-1-1-3-16,1 1-2 16,0 0-4-16,0-1-1 0,-1 0-2 15,0 0-1-15,1 1-2 16,0-1-1-16,0 1 0 15,-1 0 1-15,1 0 2 16,0 0 0-16,0 0 1 16,0 0 0-16,0 0 2 15,0 0 1-15,0 0 1 16,0 0-1-16,0-1-1 16,-1 1-1-16,1 0-1 15,0 0 0-15,0 1 0 16,0 0 0-16,0 0 0 15,0 0 0-15,0 0 1 16,0 0 0-16,0 0 0 16,0 0-1-16,1 0 0 15,-2 0 0-15,2 0 1 0,0 0 0 16,0 0 0 0,0 0-1-16,0 0 0 0,0 0 1 15,0 0 1-15,0 0 0 16,-1 0 0-16,0 0 0 15,0 0 0-15,0 0-2 16,0 0 0-16,0 0 0 16,0 0 0-16,1 0 0 15,0 0 0-15,-1 0 0 16,1 0 0-16,0 0 0 0,0 0 0 16,0 0 0-16,0 0 0 15,0 0 1-15,0 0-1 16,-1 0 1-16,-1 0 0 15,1 7-1-15,0 4 1 16,0 5-1-16,-3 38-1 16,-2-27 1-16,0 11 0 15,-1 4 0-15,4 5 1 16,2 2-1-16,1-4 1 16,2-1 0-16,1-7 0 15,2-4-1-15,0-2 1 16,1-4-1-16,1-1 0 15,0 1 1-15,-1-6-1 16,1 2 1-16,-4-5 0 0,1-3-1 16,-2-5 0-16,-1-3-6 15,-1-7-44-15,-1-1-21 16,0 0-58-16,0 0-44 16,-1 0-108-16,1-3-85 15,-1-3 226-15</inkml:trace>
  <inkml:trace contextRef="#ctx0" brushRef="#br0" timeOffset="94069.56">9507 13054 268 0,'-2'3'178'0,"-2"-5"6"16,2 0 18-16,1 2-6 0,0-1-16 16,0 0-18-16,0 0-5 15,0 0-18-15,0 0-12 16,0 0-27-16,1 0-12 15,0 0-18-15,0-1-8 16,0 1-4-16,1 0-2 16,17-10-5-16,27-12-5 15,-21 19-11-15,2 3-4 16,3 2-8-16,3 1-2 0,2 1-4 16,0 0-3-16,6-5-4 15,2 2-2-15,5-1-2 16,-4-2-1-16,-5 2 0 15,-4 1 0-15,-4-2 0 16,2 2-1-16,2 1 0 16,5 0-1-16,-1 1 2 15,4 1 0-15,3 0 0 16,2 0 1-16,3-3 1 16,-4 0 1-16,-3 0 3 15,-6 0 1-15,-3 2 0 16,5 1 0-16,2 0-1 15,1-1 0-15,4 3-1 16,0-3-1-16,4 1-2 16,-1-1 1-16,-1 0-1 0,-2 1 1 15,-6 1 0-15,2 1-1 16,-2-5 0-16,2-2 0 16,3 1-2-16,-2-5 1 15,4 5-3-15,-1 1 1 16,2 0 1-16,5 1 4 15,-9 0 7-15,0 2 2 0,0 0 0 16,-1-2-3 0,8 0-4-16,-1-1-3 0,2 0 0 15,-1 0 0-15,0 0-1 16,2-1-1-16,-6-3 1 16,-2 3 0-16,-3 1 1 15,-1 1 0-15,4 1 1 16,2-2 1-16,1-1 0 15,3-3-1-15,4 3-2 16,0 1 1-16,-3-2-1 16,-2 2 0-16,-5-1 0 15,-1 1 2-15,2 1 2 16,3 1 1-16,-3 1 1 16,-3-3-1-16,-2 0-1 15,1 0-2-15,-1 3 0 16,3 0-1-16,-6-1-1 15,-4 3 1-15,-5-5-2 0,-6 3 1 16,1-1 0-16,0 0-1 16,4 1-1-16,3 0 0 15,2 0-2-15,1-1 1 16,-2-1 0-16,0 2 0 16,2-3 0-16,0 0 0 15,5 1-2-15,-7-1 0 16,3 3 0-16,-1-1 0 0,-8 1 0 15,4 2 1-15,-1-1 0 16,0-4 0-16,6 1-1 16,1 1 0-16,3 1 1 15,-2-1-1-15,0 2 1 16,-1-4 0-16,2 2-1 16,-2 2 0-16,-3-1 0 15,1 1 1-15,-14 0-1 16,-3-2 0-16,-1 1 0 15,-5-1 1-15,2 2-1 16,-2-4 2-16,6-2-1 16,-2 1 0-16,5-3 0 15,3 3 0-15,-8 0 0 16,5 0 0-16,-2 1 0 16,1 2 0-16,0-2 0 15,-1 0-1-15,4 0-1 0,0-1 1 16,2 0 0-16,1 0 0 15,-1-2 0-15,0 3 0 16,-2 2 0-16,-1-4 0 16,0 5-1-16,-1 0 1 15,-4-3 1-15,3 4-2 0,-6-4 2 16,1-1-1-16,4 2 0 16,-5-1 0-16,4 1 0 15,1 3 0-15,-4-3 0 16,2 3 1-16,0-1-1 15,-1-1 1-15,-4 1 0 16,-4-3 0-16,-6 1 2 16,-2 0 2-16,-1-1-98 15,1 0-90-15,0-1-222 16,0 0 232-16</inkml:trace>
  <inkml:trace contextRef="#ctx0" brushRef="#br0" timeOffset="99939.68">10073 12320 391 0,'-1'-1'280'16,"0"0"-14"-16,0-1-44 16,0 1-23-16,0 0-29 15,0 0-9-15,0 0-19 16,-6-1-11-16,3 1-25 15,-2-1-12-15,4 0-22 16,-4 2-10-16,5 0-20 16,-9 15-7-16,-8 41-8 15,21-19-1-15,-5 7-4 16,3 6 0-16,5 8-4 0,-6-3-2 16,6 1-3-16,5-4-1 15,-1-3-3-15,3-5-1 16,1-6-2-16,-9-4 1 15,0-7 0-15,-2-9-1 16,-1-8 1-16,-1-3-2 16,0-8-8-16,1-2-30 15,-2 2-97-15,0 0-76 16,0-1 118-16</inkml:trace>
  <inkml:trace contextRef="#ctx0" brushRef="#br0" timeOffset="100642.07">9613 12602 415 0,'-4'-4'285'16,"-2"-4"-44"-16,-24-24-19 15,25 27-23-15,3 2-40 16,2 0-7-16,0 3-7 16,0 0-8-16,0 0-22 15,0 0-12-15,1 11-30 16,4 12-11-16,8 30-21 15,-3-29-7-15,2-4-13 0,-1-3-1 16,2-6-3-16,0-2 0 16,1-6-2-16,-2-3-1 15,-1-5-1-15,0-4-1 16,-1-4-2-16,1-2-2 16,2-5-2-16,-1-1-1 0,-1-2-2 15,0 4-1 1,-5 6-23-16,0 1-48 0,-2 8-133 15,0-1-93-15,1 2 171 16</inkml:trace>
  <inkml:trace contextRef="#ctx0" brushRef="#br0" timeOffset="101767.27">10697 12315 738 0,'-2'-4'366'0,"0"-2"-133"16,0 2-14-16,1 2-63 15,0 0-24-15,-1 1-24 16,1 0-9-16,0-1-21 16,0 1-8-16,0 0-19 15,0 0-5-15,0 0-5 16,0 0-2-16,0 0-1 15,0 1 1-15,1 0 0 0,-2 0-2 16,1 0-4-16,0 10-3 16,0 4-5-16,0 28-3 15,1-29-5-15,0 1-2 16,0 1-3-16,-1 4-1 16,1 7 0-16,1 6-1 15,1 10-2-15,2 1-1 16,-2 5-2-16,0 1-1 0,2-3-1 15,2-4 0-15,3-6-2 16,-2-5 0-16,1-7 0 16,-2-4-1-16,0-6 0 15,-1-1 0-15,0-1-11 16,-1 0-23-16,-1-5-47 16,0 2-34-16,-2-5-94 15,1-2-56-15,0-1 168 16</inkml:trace>
  <inkml:trace contextRef="#ctx0" brushRef="#br0" timeOffset="102323.57">10249 12515 726 0,'-5'0'361'0,"0"3"-115"16,-1 2-16-16,3 10-42 15,-2 1-36-15,5 5-42 16,3 0-10-16,2-1-22 16,2-3-15-16,2-3-24 15,2 1-11-15,4-6-12 16,0 0-3-16,2-7-6 15,4-2-3-15,2-5-1 16,-1-7-2-16,1-5 0 16,-2-1 0-16,-6-7 1 15,1 9 0-15,-8 3 4 0,-8-1 2 16,0 9 4-16,0 0 1 16,1 4 4-16,-1 1 5 15,-1 0 8-15,0 0 4 16,-1 15 5-16,0 34-2 15,8-30-7-15,-1-2-5 16,3-3-12-16,-6-6-5 16,2-1-42-16,7-5-61 0,-2-2-102 15,12 0 116-15</inkml:trace>
  <inkml:trace contextRef="#ctx0" brushRef="#br0" timeOffset="102928.24">11268 12311 1005 0,'24'-31'504'15,"-27"31"-213"-15,-1 5-68 16,0 5-19-16,-1 9-72 16,1 8-24-16,0 10-33 15,3 8-14-15,0 6-30 16,-1 1-10-16,6 7-9 16,1-1-5-16,3 1-2 15,3 2-2-15,-1-8 0 16,1-7 0-16,0-9-2 0,-2-8-1 15,2-7-9-15,-2-8-40 16,-3-11-126-16,0-3-75 16,-9-28 140-16</inkml:trace>
  <inkml:trace contextRef="#ctx0" brushRef="#br0" timeOffset="103422.46">10885 12435 654 0,'-5'2'356'15,"0"3"-61"-15,5 11-114 16,3 6 4-16,1 4-18 15,-3 1-12-15,4-1-30 16,0 1-13-16,2-4-33 16,9-4-18-16,-9-5-28 15,5-7-9-15,-3-7-15 16,-4-4-5-16,8-9-13 16,0-4-14-16,-2-5-16 0,1-1-1 15,-1 4 2-15,-8 2 8 16,1 9 13-16,-1 4 0 15,-3 6 10-15,2 4 4 16,-2-6 4-16,0 2 10 16,4 20 18-16,10 27 11 15,-8-30 18-15,1 0 3 0,1-11-6 16,-4-3-6-16,5-5-15 16,1-1-7-16,-4-11-11 15,3-4-5-15,0-4-5 16,0-1-2-16,-2 3-2 15,0 5-1-15,-4 2-42 16,-2 0-42-16,0 6-134 16,0-2 132-16</inkml:trace>
  <inkml:trace contextRef="#ctx0" brushRef="#br0" timeOffset="131651.71">8196 14597 199 0,'-7'-2'214'0,"-1"0"-25"15,3 0-76-15,0 0 64 16,2 1 0-16,0 0-16 16,1 0-12-16,0 0-21 15,0 0-8-15,1 0-24 16,0 0-8-16,0 0-12 15,0 0-4-15,1 1-10 16,0 0-5-16,21 4-5 16,35 10 0-16,-21-8-3 15,0 0-4-15,-4 0-10 16,2 0-4-16,-3 0-7 16,-4-2-3-16,-12 0-3 15,1 0 1-15,-11-1-12 16,-3 0-19-16,-8 1-72 15,-7-2-71-15,-4 0 124 16,-7-1-84-16,5-1-67 16</inkml:trace>
  <inkml:trace contextRef="#ctx0" brushRef="#br0" timeOffset="132551.71">9589 14540 701 0,'-70'10'429'0,"68"-10"-173"0,2 3-131 16,-2 5 66 0,2 3-11-16,0 4-38 0,1 3-21 15,0 4-35-15,-2 0-13 16,0-2-24-16,1 2-12 15,4-6-26-15,-2-3-27 16,2-8-74-16,0-4-53 16,-1-8 108-16,7-4-80 15,-1-7-59-15</inkml:trace>
  <inkml:trace contextRef="#ctx0" brushRef="#br0" timeOffset="132758.87">9475 14414 786 0,'-10'-9'497'0,"4"4"-205"0,5 5-167 16,-1 1 80-16,3 2-75 15,-1-3-15 1,0 0-45-16,0 0-44 0,0 0-129 16,12 5 96-16,11 1-68 15,28 12-56-15</inkml:trace>
  <inkml:trace contextRef="#ctx0" brushRef="#br0" timeOffset="132999.34">9807 14408 757 0,'1'-3'490'15,"-1"2"-201"-15,-2-1-164 16,1 2 105-16,0 0-91 0,0 0-28 16,-3 16-9-16,-1 38-44 15,6-23-18-15,3 5-16 16,3 2-4-16,4 1-9 16,1-3-5-16,6-4-38 15,0-7-43-15,4-11 61 16,1-5-37-16,-3-10-31 15</inkml:trace>
  <inkml:trace contextRef="#ctx0" brushRef="#br0" timeOffset="133210.24">9771 14562 925 0,'-10'-4'519'0,"2"3"-251"0,2-1-160 15,2 5 71-15,4-2-62 16,4-1-26-16,-4 0-20 16,0 0-43-16,21 0-27 15,32 1-79-15,-24-1-52 16,1 1 101-16,7 2-70 16,2 3-55-16</inkml:trace>
  <inkml:trace contextRef="#ctx0" brushRef="#br0" timeOffset="133775.91">10059 14622 583 0,'50'75'391'0,"-48"-73"-163"16,3-2-135-16,7-8 81 15,2-2-70-15,-1-4-20 16,-1-3-19-16,-1-2-32 15,-2-1-3-15,-5 1 5 16,-4 1 4-16,-2 4 7 16,-4 2 2-16,-4 4 4 15,-1 5 1-15,-1 4 3 16,-1 4 2-16,4 7-8 16,1 3-5-16,5 3-9 15,2 1-3-15,2 2-6 0,4-2-3 16,5-1-8-1,3-3-6-15,4-5-7 0,1-1-1 16,3-7-5-16,2-2-10 16,4-3-13-16,-2-4-4 15,1-2-4-15,0 1 0 16,-2-3 1-16,0-1 0 16,-4 2 6-16,-3 2 8 0,-5 4 17 15,-4 2 9-15,-2 4 19 16,-3 2 8-16,-3 6 11 15,0 3 6-15,-3-1 11 16,-2 0 2-16,3-2 5 16,0 0 0-16,-1-5-9 15,0-1-6-15,1-4-11 16,-1-6-8-16,1-2-11 16,2-1-5-16,1-5-11 15,1-3-26-15,5-3-60 16,0-1-35-16,3 1-120 15,3 0 176-15,9 7-137 16,4 3-87-16</inkml:trace>
  <inkml:trace contextRef="#ctx0" brushRef="#br0" timeOffset="134218.18">10779 14612 642 0,'8'4'497'0,"-2"-2"-172"15,-8-2-195-15,-1-3 105 16,2 2-106-16,0-1-13 16,-2-4-52-16,-5-9-27 0,-18-29-24 15,16 31-5-15,0 2-3 16,-1 2 0-16,0 9 2 16,1 5 1-16,0 8 8 15,3 5 5-15,1 3 13 16,3-1 7-16,2 1 9 15,2 1 2-15,4-3-1 16,2-5-2-16,3-6-8 16,2-4-8-16,2-4-16 15,0-2-7-15,3-6-9 16,-2 0-1-16,3-4 0 16,-4 1 0-16,-1 1 2 15,-2 2 0-15,-2 6 3 16,-4 2 0-16,0 3 1 0,-2 5-1 15,-1 3-2 1,1 1 0-16,2-1-9 0,1 0-23 16,1-7-51-16,2-1-37 15,-1-5-141-15,3-4 196 16,2-9-148-16,1-1-94 16</inkml:trace>
  <inkml:trace contextRef="#ctx0" brushRef="#br0" timeOffset="134385.72">11071 14343 984 0,'0'13'572'0,"-3"13"-265"15,3 5-181-15,2 5 63 16,-1 3-27-16,2-2-52 16,1-1-34-16,4-6-72 15,1-4-36-15,3-10-90 16,1-5 98-16,1-9-73 15,-2-2-53-15</inkml:trace>
  <inkml:trace contextRef="#ctx0" brushRef="#br0" timeOffset="134590">10951 14464 1432 0,'-10'1'638'0,"9"3"-403"0,4 0-159 16,5 2 21-16,7-2-7 16,1-1-29-16,4 1-40 15,6-2-92-15,1-1-58 16,6-1 103-16,1-2-74 16,1-1-56-16</inkml:trace>
  <inkml:trace contextRef="#ctx0" brushRef="#br0" timeOffset="134747.63">11380 14507 950 0,'5'19'575'15,"-3"1"-250"-15,-2 0-197 16,-1-1 74-16,0-3-65 16,-2-2-38-16,1-6-134 15,0-3-94-15,1-7 102 16,0-4-92-16,0 5-71 15</inkml:trace>
  <inkml:trace contextRef="#ctx0" brushRef="#br0" timeOffset="135461.97">11338 14326 909 0,'7'13'604'0,"0"-1"-265"16,-1-4-216-16,-1-1 139 15,4-4-172-15,-1 2-6 16,6-3-33-16,-2 1-22 16,4 0-21-16,2 0-3 15,1 1-2-15,1 0-1 0,-1 5 0 16,-1-1 0-16,-4 4 1 16,3 2 1-16,-3 6 0 15,-2 1 1-15,-4-9-1 31,-4-6 0-31,1 1 0 0,9 16-1 0,1-5-2 16,3-1-1-16,3-8-7 16,-3-6-5-16,2-9-12 15,-2-3-8-15,-6-10-7 16,-3 0 0-16,-9 0-6 16,-4 0-5-16,-13 3 5 15,-1 4 5-15,-5 4 18 16,-2 2 10-16,-1 6 13 15,3 0 4-15,6 6 8 16,3-2 6-16,8 2 1 16,5-2 1-16,7-2-4 0,3 1-2 15,8-3-7-15,0 0-1 16,8-4 4-16,1 4 2 16,1 0 6-16,1 1 1 15,-2 3 1-15,-1 1 0 16,-1 3 0-16,-2 2 0 15,-3 1-3-15,-5-3-4 16,-3 1-6-16,-1 1-3 0,-4-4-2 16,0-1-3-16,-1-5-2 15,-3-1-3-15,3-4-1 16,0-1 0-16,1-1 1 16,-3 0 1-16,1-2 4 15,1 3 3-15,-2 3 13 16,2 2 7-16,-2 4 8 15,-3-3 1-15,0 0 0 16,0 4 0-16,4 11-4 16,9 26-21-16,-8-27-79 15,3-3 67-15,9-5-49 16,4-1-39-16</inkml:trace>
  <inkml:trace contextRef="#ctx0" brushRef="#br0" timeOffset="136818.69">12486 14578 960 0,'-62'29'485'0,"64"-29"-246"0,0 0-135 15,-2 0 51-15,0 0-29 16,-1-1-27-16,1 0 1 16,0 0-98-16,0 0-57 15,-1-1 52-15,0 1-46 16,0 0-50-16</inkml:trace>
  <inkml:trace contextRef="#ctx0" brushRef="#br0" timeOffset="139646.91">16137 14234 858 0,'-1'3'478'0,"0"-1"-217"16,0-1-142-16,-1 0 64 15,0 1-31-15,-1 9-10 16,2 4-18-16,5 31-39 16,8-26-12-16,4 9-15 15,1 2-4-15,7 1-8 16,1 2-5-16,1-5-6 16,0-3 0-16,0-5-1 15,-5-4 0-15,-1-10 0 0,-2-5 1 16,-6-12-1-16,-1-4-3 15,-1-9-3-15,-4 8-4 16,0-1-4 0,3-16-4-16,4-3-6 0,-3 3-1 15,-2 3-6-15,1 7-8 16,1 5-50-16,-3 4-26 0,0 7-68 16,2 3-49-1,4 1 137-15,4-3-116 0,3-2-64 16</inkml:trace>
  <inkml:trace contextRef="#ctx0" brushRef="#br0" timeOffset="140491.26">17213 14529 877 0,'18'-35'505'15,"-30"34"-226"-15,0 1-152 16,-3 2 64-16,1 4-21 0,0 2-37 15,2 5-22-15,4 3-37 16,3 3-11-16,5-1-19 16,2 3-8-16,10-1-10 15,4-2-4-15,7-3-8 16,5-3-2-16,2-7-2 16,3-3-1-16,-2-6-1 15,-1-4 1-15,-4-5 3 16,-7-3 5-16,-5-4 7 15,-7-1 3-15,-9 1 2 16,-8 2 0-16,-10 2 0 16,-3 2-1-16,-5 3-5 15,2 5-5-15,-2 1-17 16,2 4-14-16,4 2-47 16,6 3-33-16,7 1-87 0,3 3-119 15,10 3 216 1,2 0-156-16,6 0-89 0</inkml:trace>
  <inkml:trace contextRef="#ctx0" brushRef="#br0" timeOffset="141264.81">17913 14560 970 0,'-97'-74'523'0,"74"65"-248"15,-1 1-150-15,5 1 69 16,2 4-38-16,8 0-26 15,5 0-18-15,11 3-39 16,8 0-15-16,12 0-23 16,9 0-8-16,15 1-15 15,8 0-2-15,15 3-4 16,6-2 0-16,6 3 0 16,3-1 0-16,3 5 4 15,3 0 4-15,0 3 5 16,0 1 2-16,-11-1 2 15,-5 3 3-15,-4 0 1 16,-8 1-1-16,-8-3-4 16,-7 1-2-16,-15-3-5 0,-7-1-2 15,-8-2-1-15,-3-3-2 16,-11-2-6-16,-2 1-12 16,-6-3-35-16,-5-1-27 15,-3-4-76-15,-1-1-66 16,1-2 150-16,1 1-120 15,2-4-67-15</inkml:trace>
  <inkml:trace contextRef="#ctx0" brushRef="#br0" timeOffset="141596.97">19024 14346 1032 0,'-9'-4'525'0,"5"4"-290"16,5 2-149-16,14 4 60 16,5 1-51-16,9 5-30 15,1 3-6-15,11 1-20 16,1 3-5-16,7 5 2 16,-7-1 3-16,-2 3 5 15,-4 1 2-15,-9 4 2 0,-7-1-1 16,-12 4-5-16,-6-3-4 15,-10 0-7 1,-3-2-3-16,-9-3-8 0,0-6-7 16,-4-4-19-16,3-3-14 15,0-4-38-15,0-5-26 16,4-1-79-16,2-3-156 16,7-4 234-16,0-4-151 0,2-3-87 15</inkml:trace>
  <inkml:trace contextRef="#ctx0" brushRef="#br0" timeOffset="142129.37">17974 14823 902 0,'-20'5'474'16,"8"-4"-231"-16,1 1-134 15,7-2 58-15,0 0-36 0,4 0-28 16,0 0-5-16,0 0-35 16,0 0-16-16,19 10-20 15,39 18-6-15,-13-12-8 16,9 4-2-16,10 5-1 15,5 6 1-15,10 0 1 16,4 3 0-16,8 6 2 16,-1-2 3-16,-3 1 3 15,-9-4-1-15,-7-3 0 16,-1-1-3-16,-16-8-9 16,-8-3-27-16,-15-9-76 15,-9 1-82-15,-8-11 139 16,-3-1-99-16,-7-9-72 15</inkml:trace>
  <inkml:trace contextRef="#ctx0" brushRef="#br0" timeOffset="142466.01">18899 15027 1100 0,'17'4'516'16,"0"7"-300"-16,-3 2-136 15,3 9 46-15,4 3-47 16,6 0-12-16,0 2-4 0,6 2-19 16,0-2-7-16,-2-2 1 15,-2 1 1-15,-4 0 5 16,-7-1 3-16,-9 2 0 15,-8 2 0-15,-10-2-5 16,-6 2-5-16,-8-3-10 16,-3-1-13-16,-2-6-42 15,-1-3-30-15,0-7-83 16,6-5-66-16,6-6 148 16,2-1-119-16,7-6-71 15</inkml:trace>
  <inkml:trace contextRef="#ctx0" brushRef="#br0" timeOffset="143003.6">17757 15077 1069 0,'-44'1'515'0,"53"5"-287"15,3 4-136-15,11 7 36 16,5 4-19-16,6 10-11 16,5 6-17-16,6 9-34 15,2 6-9-15,7 6-3 0,3 3-2 16,6 5-1-16,2 1 0 15,0-3-2-15,2-2 1 16,4-3 0-16,0-1 1 16,-3-7-4-16,-1-3-2 15,-9-6-5-15,-4-6-3 16,-9-7-17-16,-6-2-20 16,-11-10-56-16,-8-6-44 15,-8-7 89-15,-7-7-70 0,-16-5-49 16</inkml:trace>
  <inkml:trace contextRef="#ctx0" brushRef="#br0" timeOffset="143494.46">18473 16072 1131 0,'-19'6'531'0,"11"1"-308"15,7 1-137-15,17-2 55 16,6 1-39-16,11 2-5 16,5-2-8-16,11 0-16 15,4-1-3-15,4-1 6 16,-1-2-1-16,-12-3-7 15,0 0-5-15,-9-3-6 16,-7-3-2-16,-10-2-11 16,-5-2-6-16,-9-3-16 15,-4-6-4-15,1-2-6 16,-1-1-6-16,-3-2-37 16,-1 0-25-16,-1 0-66 15,0 1-36-15,2 5 109 16,7 9-94-16,0-5-56 15</inkml:trace>
  <inkml:trace contextRef="#ctx0" brushRef="#br0" timeOffset="145197.63">17407 14205 429 0,'39'25'346'0,"-37"-28"-86"16,1 0-117-16,-1 1 84 15,-2 0-10-15,0 1-29 16,0 0-14-16,0 0-24 0,0 1-12 15,-1 0-26-15,0 0-11 16,0 0-21-16,-1 0-8 16,0 18-15-16,-45 30-6 15,19-17-9-15,-4 5-3 16,-5 12-4-16,-3 2-2 16,-1 8-4-16,-3 2-2 15,1 0-5-15,22-29-3 16,12-14-5-1,-1-1-3-15,-20 40-11 0,3-8-20 0,6-12-62 16,6-8-41-16,6-15-214 16,9-11 265-16,9-16-188 15,5-13-129-15</inkml:trace>
  <inkml:trace contextRef="#ctx0" brushRef="#br0" timeOffset="145529.21">16979 14291 1182 0,'-10'-4'566'0,"6"2"-316"16,4-1-147-16,1 3 31 0,-1 0-4 15,0 0-17-15,0 0-23 16,0 0-36-16,5 3-6 15,9 6-5-15,30 37-1 16,-25-18 0-16,3 5 2 16,3 7 3-16,0 2 1 15,3 6 1-15,0 3-2 16,1-3-4-16,2 0-4 0,0-3-6 16,-4-3-4-16,-3-11-5 15,-2 0-3-15,-3-6-6 16,-4-3 0-16,-7-5-58 15,-3-4-53-15,-5-5 81 16,-2-2-52-16,-11-5-44 16</inkml:trace>
  <inkml:trace contextRef="#ctx0" brushRef="#br0" timeOffset="163408.87">18618 14260 463 0,'35'8'342'0,"-39"-4"-109"16,-2-1-116-16,1 2 77 15,-2 0-37-15,-2 3-20 16,0 0-17-16,-3 2-35 16,-1 3-13-16,-3 4-18 0,-2 1-9 15,2 7-15-15,-4-2-7 16,3 3-11-16,-1 2-2 16,4 1-5-16,1-3-1 15,3-4-30-15,2-2-29 16,1-7-127-16,3-2 148 15,2-7-97-15,1-2-77 16</inkml:trace>
  <inkml:trace contextRef="#ctx0" brushRef="#br0" timeOffset="163667.14">18421 14283 651 0,'-6'-3'448'0,"5"6"-176"16,0 2-152-16,2 3 103 16,5 2-81-16,0 5-39 15,0-5-5 1,-1 0-32-16,8 12-13 0,4 3-13 16,-1 0-4-16,5 5-7 15,-1-5-3-15,-4 0-8 16,2-2-2-16,-5-5-12 15,-2-3-23-15,-4-2-83 16,-1-1-81-16,-1-3 143 0,1 0-97 16,-2-4-74-1</inkml:trace>
  <inkml:trace contextRef="#ctx0" brushRef="#br0" timeOffset="164185.67">18634 14982 669 0,'23'-33'475'0,"-31"33"-170"16,-7 9-168-16,-2 5 90 0,-7 3-74 15,-2 6-17-15,-4 4-47 16,0 3-22-16,0 1-29 15,-3-2-12-15,6-3-38 16,3-4-38-16,8-7-241 16,3-8 245-16,5-14-148 15,6-7-121-15</inkml:trace>
  <inkml:trace contextRef="#ctx0" brushRef="#br0" timeOffset="164424.1">18539 14779 1057 0,'-11'13'555'0,"3"7"-286"15,3 2-162-15,4-2 60 0,1 2-40 16,2 5-35-16,1 1-14 16,5 0-39-16,2 1-13 15,0-1-13-15,0 1-3 16,0-1-36-16,1 0-29 15,0-2-94-15,-2-2 120 16,1-2-86-16,-1-3-63 16</inkml:trace>
  <inkml:trace contextRef="#ctx0" brushRef="#br0" timeOffset="164935.84">18381 15623 754 0,'57'-3'472'15,"-60"3"-186"-15,2-2-145 16,0 0 73-16,0 2-46 16,0 0-11-16,0 0-42 15,-7 4-21-15,-17 0-30 16,-31 43-12-16,25-23-23 15,-3 1-10-15,1 2-26 16,1-2-24-16,5-4-75 16,6-3-62-16,11-9 127 15,3-6-93-15,5-16-64 16</inkml:trace>
  <inkml:trace contextRef="#ctx0" brushRef="#br0" timeOffset="165171.99">18205 15492 1048 0,'6'-4'534'15,"-1"8"-281"-15,0 3-148 16,1 11 69-16,3 0-53 16,-1 9-11-16,3 0-13 15,5 4-36-15,0 0-13 0,2-1-15 16,-3-2-6-16,3-2-22 15,-3-3-25-15,-3-6-83 16,1-1-55-16,-4-4 120 16,3 1-88-16,-4-5-65 15</inkml:trace>
  <inkml:trace contextRef="#ctx0" brushRef="#br0" timeOffset="166647.94">19553 14196 770 0,'-57'9'479'0,"42"-8"-192"16,4 1-150-16,2-1 73 16,2 1-37-16,2-1-14 0,3 0-44 15,1-1-17-15,1 0-25 16,0 0-9-16,0-1-19 15,0 0-7-15,7-1-10 16,10-1-1-16,28-3-1 16,-26 3 2-16,1 1 0 15,0 2-1-15,-3 0 0 16,-1 1-2-16,-4 2-4 16,-3-1-2-16,-3 0-6 15,-2 0-17-15,-3-2-47 16,-1 0-26-16,-1 0-84 15,0 0-67-15,1-1 160 16,0 0-130-16,0 0-74 16</inkml:trace>
  <inkml:trace contextRef="#ctx0" brushRef="#br0" timeOffset="167035.99">19843 14029 780 0,'8'-14'495'0,"-4"2"-196"16,-3 2-161-16,-2 6 85 16,1 2-50-16,0 3-26 15,0-1-17-15,0 0-39 16,0 0-12-16,0 13-12 15,2 7-4-15,6 32-5 16,-6-26-2-16,1 1-7 16,-3 3-4-16,4-1-8 15,-3 0-6-15,1-5-8 16,-2-13-4 0,0-6-6-16,0 2-3 0,0 12-5 15,1-4-4-15,-1-5-20 16,1-3-13-16,-1-3-29 15,-1-4-19-15,0 0-47 0,1-1-40 16,-1 0 106-16,0-1-85 16,0 1-30-16</inkml:trace>
  <inkml:trace contextRef="#ctx0" brushRef="#br0" timeOffset="167928.77">19612 15153 812 0,'-116'32'473'0,"102"-28"-201"16,2 0-142-16,6-4 76 15,2 0-36-15,2 1-20 16,1-1-15-16,1 0-33 16,0 0-12-16,0-1-18 15,0 0-6-15,3 0-9 16,10-1-4-16,3 0-6 16,27-4-2-16,-25 3-5 15,0 1-3-15,-4 0-6 16,0 1-4-16,-6 0-7 15,-1 0-4-15,-4 1-10 16,-1 2-20-16,-3-2-65 16,0 0-46-16,0 0 96 15,0 0-70-15,1 0-53 0</inkml:trace>
  <inkml:trace contextRef="#ctx0" brushRef="#br0" timeOffset="168278.59">19867 15016 1079 0,'8'-2'622'16,"-1"1"-280"-16,-5 3-195 15,-2 6 97-15,-2 1-91 16,0 1-6-16,0 3-31 15,3 2-22-15,-3 3-33 16,-3 0-9-16,3 4-13 16,0 0-6-16,0 2-8 15,-1 0-5-15,3 0-7 16,-2 0-2-16,2-3-4 16,2-11-3-1,0 0-2-15,-1 5-10 0,0-2-41 16,0-5-26-16,1-1-58 15,1-4-45-15,0-2 122 0,-3-2-103 16,-1 0-57 0</inkml:trace>
  <inkml:trace contextRef="#ctx0" brushRef="#br0" timeOffset="169054.98">19190 16105 856 0,'-63'75'489'16,"52"-71"-218"-16,4-2-150 16,2-2 68-16,3 1-49 15,2 0-5-15,0-1-28 16,0 0-14-16,0 0-17 0,3 0-5 16,12 1-7-16,29 5-2 15,-26-5-10-15,-1-1-2 16,0 1-10-16,-3-1-5 15,-2 1-9-15,-2-1-16 16,-6 0-76-16,-1 0-59 16,-3 1 100-16,0-2-70 15,-1 0-56-15</inkml:trace>
  <inkml:trace contextRef="#ctx0" brushRef="#br0" timeOffset="169393.58">19505 16077 1403 0,'31'-3'661'0,"-39"6"-381"15,2 0-174-15,1 1 39 16,3 3-14-16,-3 2-23 15,2 3-23-15,1 4-38 16,1 2-8-16,1 4-5 16,1 0-3-16,2 6-3 15,-3-2-1-15,2 4-4 0,0 3-1 16,1 1-4-16,-1 0-2 16,-1-3-5-1,0-1-4-15,-1-5-35 0,2-5-31 16,0-8-85-16,3-6-61 15,2-9 149-15,2-5-118 16,1-6-76-16</inkml:trace>
  <inkml:trace contextRef="#ctx0" brushRef="#br0" timeOffset="170215.3">19303 15478 830 0,'0'-1'459'0,"0"0"-219"15,0 0-136-15,0 0 65 0,0 0-37 16,-1 0-21-16,0 0-15 15,0 0-33-15,0 1-9 16,0 0-13-16,0 4-7 16,1 13-9-16,8 26-5 15,5-26-7-15,-1-2-2 0,5-4-3 16,2-3-2-16,-3-7 0 16,2-1 1-16,-6-7 1 15,-1-4 1-15,-4-2 2 16,-1-3 1-16,-6-1 0 15,0 0 1-15,-6 0 1 16,0 1-1-16,-5 4-2 16,0 1-1-16,-1 3-8 15,0 4-13-15,1 2-63 16,-2 2-51-16,5 6 97 16,-2 3-68-16,4-1-51 15</inkml:trace>
  <inkml:trace contextRef="#ctx0" brushRef="#br0" timeOffset="170841.94">19577 14644 768 0,'-38'-10'454'0,"28"12"-199"16,2 2-141-16,6 1 66 15,-2 0-43-15,1 0-24 0,2 2-19 16,0 0-40-16,1 3-12 16,5-1-16-16,0 1-4 15,3-1-6-15,2-3-2 16,3-1-2-16,0-2-1 16,1-5-1-16,-1-3 0 15,-2-4 2-15,-3-1 0 16,-3-3 2-16,-1 1 1 15,-4 0 2-15,-5 0 2 0,-1 2-2 16,-3 3-1-16,-3 4-3 16,2-1-4-16,-1 4-24 15,0 2-24-15,2 4-67 16,4 2 85-16,5 3-63 16,4 2-43-16</inkml:trace>
  <inkml:trace contextRef="#ctx0" brushRef="#br0" timeOffset="171695.22">19008 16262 505 0,'-24'53'355'0,"16"-62"-119"15,2 4-120-15,4 1 78 16,0-2-64-16,0 1 2 16,-5-1-14-16,4 0-17 15,-1 4-26-15,-3 1-7 16,-1 1-14-16,-1 5-8 0,-1 4-13 16,-1 3-6-16,4 5-9 15,-3 1-5-15,5 4-5 16,3 0-1-16,3-1 0 15,5-2-1-15,3-5 0 16,1-2 1-16,1-7 0 16,1-2 0-16,1-8-1 15,-1-5 1-15,2-4 1 16,-7-4 2-16,4-2 2 16,-3-1 2-16,-6-2 2 15,-1 2 1-15,-3 4 1 16,-5 1 0-16,-6 4-3 15,0 4-3-15,-3 3-26 16,3 2-28-16,2 4-88 16,0 3 106-16,2-1-77 15,1 4-56-15</inkml:trace>
  <inkml:trace contextRef="#ctx0" brushRef="#br0" timeOffset="187181.58">19151 12969 130 0,'0'0'93'0,"0"0"17"16,0 0-6-16,0 0 3 15,0 0 16-15,0 0 38 16,0 0 8-16,0 0-2 16,0 0-14-16,0 0-35 15,0 0-12-15,0 0-17 16,0 0-7-16,0 0-16 16,-1-1-6-16,0 0-6 15,0 0-3-15,0 0-2 16,0 0 0-16,0 1-8 15,-1 0-4-15,-3 1-10 16,-3 2-5-16,0 1-4 16,-2 14-2-16,-21 31-2 15,29-27 0-15,4-3-2 0,5-1 0 16,2-2-1-16,2-7-1 16,6-1-2-16,1-3-1 15,3-8-2-15,3 0 0 16,-3-7 0-16,1-1 0 15,-7-2 2-15,-4-2 0 16,-3-2 3-16,-5-1 3 0,-4 2 14 16,-2 2 7-16,-7 2 15 15,-1 0 3-15,-2 3-6 16,-2-1-3-16,-2 6-14 16,3 3-5-16,0 0-10 15,3 0-6-15,4 3-8 16,1-2-2-16,2 5-10 15,3 3-19-15,1-4-82 16,2 2-49-16,3-2-140 16,4 1-136-16,4-1 287 15</inkml:trace>
  <inkml:trace contextRef="#ctx0" brushRef="#br0" timeOffset="188063.87">19530 12716 695 0,'-49'-42'382'0,"42"34"-112"16,1 6-54-16,4 0-15 15,1 8-71-15,-1 7-24 0,2 10-26 16,1 3-2 0,9 8-9-16,0-2-10 0,6-7-18 15,1-2-6-15,5-6-10 16,2-3-5-16,-5-7-7 15,2-4-3-15,-4-8-3 16,0-3 0-16,-1-8-1 16,-2 0 0-16,-4-6 0 15,-3 1-1-15,-2 5 1 16,-3 3 0-16,-1 8 0 16,-1 3-2-16,0 6 0 15,0-4 0-15,0 7 2 16,2 19 5-16,10 31 9 15,-2-31 6-15,5-6 12 16,3-2 3-16,2-9 3 16,0-3-3-16,1-3-10 0,-2-5-5 15,-3-8-10 1,-6 0-2-16,0 0-3 16,0-16-2-16,3-6 0 0,-5 4-2 15,-7 6-1-15,3 5-1 16,-4 7-3-16,1 3-34 15,-3 5-119-15,-7 3-96 16,-7 5 141-16</inkml:trace>
  <inkml:trace contextRef="#ctx0" brushRef="#br0" timeOffset="189112.02">19192 13284 538 0,'-2'0'264'0,"1"0"-28"15,0 0-41-15,0-1 11 16,0 0-17-16,0 0-57 16,0 0-17-16,0 0-18 15,0 0-11-15,0 0-22 16,0 1-12-16,-1 0-19 16,1 0-5-16,-4 3-6 15,-1 3-2-15,-1 11-3 16,-28 28-2-16,27-24 0 15,0-2-1-15,1 0-2 16,2 4 0-16,2 0 0 16,2 2 1-16,3 8 2 15,3 1 0-15,3 7-3 16,4 3 0-16,1 3-5 16,1-2 0-16,-1 5-3 0,-2 0 0 15,2-3-1-15,0-4-1 16,0-9 0-16,1-2 0 15,1-2 0-15,-3 3 0 16,0-4 1-16,-1-4-1 16,-4-4 2-16,0-1-1 0,-4-7 0 15,-2 0 0-15,-1-4-11 16,-1 0-29-16,1-6-105 16,0-1-64-16,0-5-213 15,0 2 254-15</inkml:trace>
  <inkml:trace contextRef="#ctx0" brushRef="#br0" timeOffset="189402.23">19108 13994 796 0,'-5'2'378'16,"-3"3"-168"-16,4 5-63 15,-1 1-3-15,4 1-49 16,5 6-19-16,3-4-10 0,5 2 1 16,6 3-7-16,-1-4-4 15,5 0-8-15,-1-4 0 16,-2-4 1-16,-2-2 2 16,-4-3-3-16,-1-2-8 15,-1-1-11-15,0-5-7 16,-1-5-11-16,3-5-7 15,0-9-109-15,2-6-90 0,2-5 118 16</inkml:trace>
  <inkml:trace contextRef="#ctx0" brushRef="#br0" timeOffset="190792.81">19637 13231 436 0,'-73'-4'264'0,"60"2"49"16,2 1-113-16,4 1-45 15,7 0-12-15,6 6-45 16,6 1-16-16,13 9-6 15,4 2 5-15,15 8-7 0,8 1-10 16,11 4-16-16,6 1-5 16,0-4-6-16,2 0-2 15,1-8-1-15,0-4 1 16,9-2 1-16,-1-4 0 16,-5 0 5-16,-2 1-6 0,-18-3 10 15,-6 3 0-15,-10-5-12 16,-8-1 2-1,-12 1-21-15,-4-2-29 0,-13-1-115 16,-2 0-102-16,-7-4 133 16</inkml:trace>
  <inkml:trace contextRef="#ctx0" brushRef="#br0" timeOffset="191130.58">20498 13316 1070 0,'-6'3'422'0,"12"4"-262"16,3 3-48-16,8 4-3 0,6 2-27 15,3 0-33-15,5 1-4 16,-3 4 2-16,1-6-1 15,-5 6-2-15,-1 1 0 16,-8-4 1-16,-4 5 0 16,-11 2 2-16,-5 2-2 15,-13 7-11-15,-1-1-5 16,-4-6-12-16,-1-4-5 16,5-8-9-16,2-4-11 0,8-7-56 15,1-2-44-15,8-3-135 16,3-4-86-16,10-5 205 15</inkml:trace>
  <inkml:trace contextRef="#ctx0" brushRef="#br0" timeOffset="191868.78">19679 13035 577 0,'1'2'262'0,"4"4"-74"16,1 0-25-16,3-1 24 15,2 0-19-15,6-4-51 0,5 0-21 16,10 2-31-16,8-1-14 16,8 3-18-16,9 1-7 15,13 1-11-15,-3-4-3 16,27 1-3-16,2-4 0 16,9-3 1-16,12 3 2 15,-3-2-1-15,5-1 2 16,-6 3 5-16,-5-5 0 15,-12 2 5-15,-10 3 2 16,-8-6-2-16,-5 2 1 16,-12-1 1-16,-8-1-3 0,-22 2-4 15,-12-3-3-15,-13 2-51 16,-5 3-63-16,-11-5-222 16,4 3 204-16</inkml:trace>
  <inkml:trace contextRef="#ctx0" brushRef="#br0" timeOffset="192176.37">21281 12849 1220 0,'8'2'433'0,"6"1"-371"0,2-1-6 16,9 5 1-16,-3-2-17 31,-11-1-22-31,1-1-3 0,35 12 9 0,2 3 11 16,0-1 20-16,-22-4 9 16,-5 3 2-16,-7 0-2 0,-14 6-8 15,-7 4-4-15,-13 3-14 16,-4-1-6-16,0-2-16 15,0-4-6-15,5-4-31 16,0-3-37-16,2-5-125 16,6-2-127-16,0-4 192 15</inkml:trace>
  <inkml:trace contextRef="#ctx0" brushRef="#br0" timeOffset="192757.47">18593 13732 848 0,'-3'0'394'0,"0"0"-179"16,3 0-43-1,0-1 3-15,0 0-46 0,0 0-29 16,22-8-30-16,33-10-8 16,-26 13-27-16,1 3-10 15,-6 3-16-15,-3 0-9 16,-8 1-122-16,-4 1-107 15,-2 1 139-15</inkml:trace>
  <inkml:trace contextRef="#ctx0" brushRef="#br0" timeOffset="192964.06">18873 13585 1109 0,'2'-1'459'0,"-3"12"-240"16,-2 3-84-16,-4 9-26 16,2 3-35-16,1 1-55 15,2 2-10-15,6-5-8 16,1-3-38-16,5-2-136 16,-1-6-136-16,8-7 180 15</inkml:trace>
  <inkml:trace contextRef="#ctx0" brushRef="#br0" timeOffset="193652.29">20629 13769 1126 0,'-27'47'460'0,"22"-44"-244"16,5-3-74-16,6 1-22 15,-6-2-25-15,0 0-55 16,24-6-14-16,31-9-18 15,-26 10-16-15,2 3-160 16,0 2 123-16</inkml:trace>
  <inkml:trace contextRef="#ctx0" brushRef="#br0" timeOffset="193909.1">20974 13653 1288 0,'-5'2'511'0,"4"15"-314"15,-2 4-52-15,7 8-16 16,-3 6-36-16,2-3-57 16,1-3-13-16,-1-4-17 15,8-1-30-15,-3-9-133 16,2-5-108-16,11-3 154 15</inkml:trace>
  <inkml:trace contextRef="#ctx0" brushRef="#br0" timeOffset="194350.77">21771 12994 1292 0,'-3'3'498'0,"3"-1"-347"16,5-4-8-16,-5 2-18 15,4-1-40-15,24 0-55 16,28 5-14-16,-29-3-42 16,-3-1-67-16,-5 0-370 15,8 0 316-15</inkml:trace>
  <inkml:trace contextRef="#ctx0" brushRef="#br0" timeOffset="194567.57">22077 12763 1208 0,'-6'7'492'16,"3"9"-289"-16,0 5-53 0,-2 12-34 15,0 6-31-15,0 4-51 16,3 2-13-16,4-5-51 16,3 0-56-16,7-6-200 15,3-1 185-15</inkml:trace>
  <inkml:trace contextRef="#ctx0" brushRef="#br0" timeOffset="199619.87">19331 14357 583 0,'-6'-7'292'0,"0"2"-62"0,3 1-8 16,3 5-23-16,-1 1-25 15,0-2-52-15,0 0-16 16,0 13-15-16,-1 16-10 15,-3 44-15-15,2-19-10 16,-2 7-17-16,-1 0-6 16,6 2-15-16,0-6-4 15,5-11-6-15,2-9-2 16,-1-14-1-16,-2-7-3 0,3-5-6 16,-5-6-26-16,-1-10-61 15,8 1-59-15,-7-14-219 16,6-1 239-16</inkml:trace>
  <inkml:trace contextRef="#ctx0" brushRef="#br0" timeOffset="200117.43">19291 14372 863 0,'-1'-2'379'16,"1"-2"-194"-16,0 1-28 16,0 2 10-16,0 0-37 15,0-1-29-15,2 0-38 0,13-5-10 16,31-10-20-16,-30 16-8 16,8 3-10-16,2-1-4 15,7 0-6-15,10 3 0 16,9-4-1-16,4 0-1 15,3 2 0-15,1 1 0 0,-11 1-1 16,-2-2 1-16,-15 0 0 16,-8 3 1-16,-10 2 4 15,-9 1 8-15,1 1 22 16,-2 0 11-16,-3 8 19 16,-2 1 1-16,-10 11-7 15,7 6-6-15,1 10-14 16,-7 4-8-16,9 5-13 15,-4-2-5-15,3-4-8 16,3-5-3-16,10-11-2 16,-8-16-2-1,2 1-1-15,-3 1 0 0,7 2-2 16,-9-6-29-16,0-7-97 16,9-1-69-16,-9-7-211 15,0 1 248-15</inkml:trace>
  <inkml:trace contextRef="#ctx0" brushRef="#br0" timeOffset="200408.21">19385 14891 869 0,'-31'-3'381'16,"12"1"-139"-16,-4 0-45 15,13-2 0-15,1 4-26 0,9 1-65 16,11-1-20-16,13 0-24 16,6 2-2-16,7-2-1 15,8-2-4-15,2 1-7 16,5-4-5-16,2 1-11 16,-2 4-4-16,-7 3-8 15,-1-3-3-15,-10 3-5 16,-6-3-3-16,-8-1-34 15,-8 0-50-15,-10 1-145 16,1-1-99-16,-6-13 188 16</inkml:trace>
  <inkml:trace contextRef="#ctx0" brushRef="#br0" timeOffset="202429.1">21068 14917 810 0,'-6'0'423'16,"-5"-2"-117"-16,3-3-93 16,-2 1-4-16,-1-6-43 15,1 6-24-15,-1-6-33 16,-5 3-12-16,-3-3-28 15,-1-4-9-15,-12 4-24 16,-6-1-8-16,-16 5-13 16,-2 0-5-16,-4-3-3 15,2 2-2-15,1-4 0 16,2-1-1-16,6 3 0 16,5-1-1-16,2 1-1 15,1 1 0-15,0-2-1 16,1 0 1-16,10 2-2 15,4 1 0-15,8 2-3 0,3 1-4 16,6 3-39-16,4 1-46 16,5-1-141-16,4 1-86 15,-4-1 190-15</inkml:trace>
  <inkml:trace contextRef="#ctx0" brushRef="#br0" timeOffset="202740.51">20364 14595 951 0,'-1'0'466'15,"-4"2"-183"-15,-5 4-94 16,-2 2-26-16,-11 3-58 16,-2 2-24-16,-4 5-32 15,-4 3-11-15,5 3-11 16,4 1-3-16,5-4-1 15,7 0 1-15,4-2-2 16,8 0-2-16,6 3-1 16,5-7-2-16,11 4-1 15,1-5 0-15,6-1-3 16,5 0-2-16,-2-6-2 16,-1 3-2-16,-6-5 0 0,-4 2-50 15,-6-3-145 1,2 2 130-16</inkml:trace>
  <inkml:trace contextRef="#ctx0" brushRef="#br0" timeOffset="203578.89">21709 14811 940 0,'-1'0'401'0,"0"0"-166"15,-1 3-50-15,2 2 13 16,2 4-24-16,0 11-59 15,2 27-25-15,-6-16-33 16,-2-2-15-16,-1-7-20 16,2-6-6-16,2-10-12 15,-2-4-21-15,-1-12-64 0,0-4-38 16,0-12-83-16,-2-6-18 16,4-5 1-16,-1-2 7 15,0-2 51-15,3-1 37 16,0 6 62-16,1 1 32 15,4 14 76-15,1 6 32 16,6 11 71-16,3 4 24 16,4 7-1-16,4 6-15 0,10 7-42 15,-1 2-5-15,-2 3-5 16,-6-1-1-16,-7 1-14 16,-10-7-14-1,0 1-26-15,0 12-10 0,-2 8-15 16,-7-8-4-16,0-7-10 15,-2-5-2-15,0-7-4 16,3-3 0-16,1-9-3 16,5 1-2-16,-4-8-4 15,0-4-3-15,4-3 1 16,1-6 1-16,7 2 2 16,-1-1 2-16,1 3 1 15,2 3 2-15,-1 4 5 16,-1 5 6-16,-2 4 21 15,-7 4 13-15,0 5 18 0,-4 4 1 16,0 5-16-16,-1 3-12 16,1 2-26-16,1-4-10 15,4-3-84-15,1-1-66 16,6-7-163-16,5-1 179 16</inkml:trace>
  <inkml:trace contextRef="#ctx0" brushRef="#br0" timeOffset="204093.89">22460 14866 1117 0,'-12'-1'528'0,"7"2"-132"16,-3-1-134-16,2-1-61 15,-8-3-38-15,-2-2-95 16,-2 1-28-16,-5 3-26 15,0 2-6-15,1 2-9 16,4 6-4-16,4 6-6 16,8 2-2-16,6 3 3 15,4-2 2-15,4-1 3 16,7-2 2-16,1-7 4 16,2-1 2-16,0-10 3 15,-4-3 0-15,2-10-3 16,2-7-1-16,-2-7-2 0,-1-6 2 15,-6-3 0-15,-1 0 1 16,-5 1 1-16,2 6-1 16,-2 10 5-16,-2 6 2 15,-1 14 10-15,-1 5 2 16,-9 16 6-16,2 8 4 16,1 11 3-16,0 2 3 15,7 0-1-15,0-2-1 0,2-4-5 16,6 0-4-16,3-6-8 15,2-5-6-15,4-5-12 16,-3-3-4-16,7-6-94 16,2 1-68-16,0-4-193 15,2-3-138-15,-2-2 312 16</inkml:trace>
  <inkml:trace contextRef="#ctx0" brushRef="#br0" timeOffset="204390.12">22642 15001 740 0,'0'-1'483'16,"0"1"-10"-16,0 0-184 16,8 4-28-16,6 1-86 15,27 6-36-15,-24-22-63 16,1-6-20-16,0-3-22 0,-3-2-8 16,-5 3-7-16,-7 0-2 15,-5 2-2-15,-5 3-2 16,-5 1 0-16,-2 4-3 15,0 4-4-15,1 1-1 16,2 6-3-16,2 5-1 16,1 8 3-16,1 4 2 0,3 4 8 15,3 2 2-15,5-3 2 16,3 2-2-16,3-7-7 16,4-2-1-16,4-7-8 15,-1-1-3-15,8-4-50 16,-1-1-47-16,1-3-168 15,4-3 167-15</inkml:trace>
  <inkml:trace contextRef="#ctx0" brushRef="#br0" timeOffset="205156.78">23058 15008 1275 0,'-45'33'523'0,"44"-31"-286"16,1-2-27-16,-1 0-14 15,1-1-32-15,0 0-67 0,0-1-18 16,5-4-35-16,6-15-13 15,28-30-14-15,-29 26-6 16,-3 3-4-16,-3 1 0 16,-4-1 0-16,-6 0 0 15,-3 3-1-15,-3 4-1 16,-3 9 1-16,1 4-2 16,2 7-1-16,-1 2 0 15,7 13-1-15,0 6 2 0,3 9 7 16,3 7 3-16,1 5 4 15,2 0 1-15,5 2 4 16,0-2 3-16,3-6 1 16,-2-2 0-16,-1-5-6 15,-4-5-3-15,-4-5-2 16,-5-5 0-16,-7-6 7 16,-4-2 0-16,-6-6-3 15,0-3-3-15,-7-4-55 16,3-4-38-16,3-10-94 15,-1-4-55-15,17-5-119 16,15 1-11-16,18-10 222 16</inkml:trace>
  <inkml:trace contextRef="#ctx0" brushRef="#br0" timeOffset="205379.92">23336 14802 1028 0,'5'7'512'15,"-3"-7"-75"-15,2 0-173 16,9-1-84-16,0 0-10 0,6 1-82 16,-1 0-36-16,0 5-36 15,-3-1-30-15,-2-1-141 16,1 3-100-16,2 1 147 15</inkml:trace>
  <inkml:trace contextRef="#ctx0" brushRef="#br0" timeOffset="205565.98">23348 14920 1220 0,'1'4'521'0,"12"0"-285"16,-5-3-10-16,9 1-59 15,3 0-43-15,-2-3-67 16,2 1-23-16,3 1-72 0,-1-1-76 16,4 9 73-16</inkml:trace>
  <inkml:trace contextRef="#ctx0" brushRef="#br0" timeOffset="205911.76">23812 14812 1197 0,'-11'12'603'0,"-5"-2"-137"0,-2 5-281 16,2 2-22-16,4 9-67 16,3 3-35-16,11 4-34 15,7-3-3-15,15-5 1 16,8-7 2-16,4-7 4 15,-3-4-2-15,-5-9-10 16,-5-6-4-16,-6-6-5 16,-1-4-1-16,-9-8 4 15,-6-1 2-15,-7-2 4 16,-6 2 0-16,-3 5-9 16,1 4-6-16,-4 4-12 15,-4 4-13-15,4 5-47 16,-10 0-32-16,7 10-87 15,4 1-57-15,-2 5-112 0,7 2 213 16</inkml:trace>
  <inkml:trace contextRef="#ctx0" brushRef="#br0" timeOffset="208632.37">20539 14192 674 0,'-32'1'330'0,"28"-2"-103"16,0 0-6-16,3 1-34 15,0 0-26-15,0 0-39 16,0 0-9-16,-4 18-13 16,-5 34-9-16,10-26-23 15,-2-4-15-15,10-4-23 16,-1-2-10-16,8-7-11 15,2-4-4-15,1-5-3 16,4-2 1-16,-2-8-1 16,-3 0 2-16,-4-5 0 15,-2-1 0-15,-6-1 0 16,1 3 0-16,-4 3 1 16,-1 2 0-16,-1 5 2 15,0 2-1-15,-1 2 0 16,1 0-2-16,0 0-2 15,0 0-1-15,0 15 2 0,3 40 3 16,0-25 5-16,-1-1 4 16,-1 5 4-16,-1 2 0 15,0 1 2-15,1 5 3 16,-1-3 2-16,0-8 3 16,-4-7 3-16,-1-8-2 15,-3-7-1-15,0-3-1 0,-9-6 1 16,2 0 0-16,-7-4-6 15,-1-4-3-15,8-7-11 16,-5-1-5-16,9-5-5 16,0 3-4-16,3-1-6 15,10 2-3-15,6 0-9 16,10 2-15-16,13 0-39 16,0 4-30-16,6 7-97 15,0 3-33-15,-2 6 146 16</inkml:trace>
  <inkml:trace contextRef="#ctx0" brushRef="#br0" timeOffset="210363.97">12106 12457 708 0,'-2'0'317'0,"0"0"-145"15,0 0-2-15,1-2-22 16,0 1-30-16,0 0-36 16,-1 0-5-16,1 0-5 15,0 0-6-15,0 0-3 16,0 0 0-16,0 1 9 15,-7 28 2-15,0 55-10 16,6-24-7-16,1 3-22 16,5 1-9-16,4-3-11 0,2-8-2 15,1-7-4-15,-4-8 0 16,-4-10-2-16,0-5-3 16,-2-11-2-16,4 0-31 15,-4-5-109-15,0-6-95 16,2-8 133-16</inkml:trace>
  <inkml:trace contextRef="#ctx0" brushRef="#br0" timeOffset="210978.18">11681 12580 684 0,'-7'-2'277'0,"5"-2"-79"16,2 4-18-16,0 0 15 15,0 0-8-15,0 0-70 16,1 11-16-16,2 17 2 16,5 37-8-16,-2-35-33 15,1-3-14-15,5-10-26 16,1-5-10-16,0-7-7 15,3-3-2-15,0-7-8 0,-1-4-17 16,8-10-21-16,1-6-6 16,-4-3 3-16,2 3 16 15,-13 2 20-15,-5 4 9 16,-1 6 8-16,-4 6 4 16,-1 5 7-16,1 2 3 15,0 5 3-15,0-5 1 16,0 1 2-16,1 28 3 15,5 34 2-15,1-25-2 0,-4 3-3 16,2 1-4-16,-3 0-7 16,0 3-2-16,4-1-5 15,-5-20-1 1,0-12-1-16,0 0 1 0,-9 24 4 16,1-8 1-16,-7-10 3 15,-1-11 0-15,0-4 0 16,-4-2-2-16,-1-5-4 15,0-4-1-15,3-4-7 16,2-1-2-16,5 0-5 16,2-2-4-16,9 0-6 15,6-1-5-15,10-1-40 16,4 0-32-16,13 3-90 16,0-3-66-16,7 2 155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63 199 4617,'-42'33'2974,"41"-33"-2735,1 1 0,-1-1 0,0 1 0,1-1 0,-1 0 0,0 1-1,1-1 1,-1 0 0,0 1 0,0-1 0,0 0 0,1 0 0,-1 0 0,0 0 0,-1 0 0,2 0-100,-1 0-1,1 0 1,0 0 0,-1 0 0,1 0 0,0-1 0,-1 1-1,1 0 1,0 0 0,0 0 0,-1-1 0,1 1 0,0 0-1,0-1 1,-1 1 0,1 0 0,0 0 0,0-1 0,0 1-1,0 0 1,-1-1 0,1 1 0,0-1 0,0-1 252,-1 0-1,1 1 1,0-1 0,0 0 0,0 0-1,0 0 1,1-3 0,1-4-223,0 0-1,0 1 1,1-1 0,8-15-1,-4 9 2,-1 3 240,14-23 0,-6 12-19,-10 15-245,1 0-1,0 0 1,0 0 0,8-8 0,-11 15-90,-1-1 1,1 0 0,0 0 0,0 1 0,0 0 0,0-1 0,0 1-1,0 0 1,0 0 0,1 0 0,-1 0 0,0 0 0,1 0-1,-1 1 1,0-1 0,1 1 0,-1 0 0,1 0 0,-1 0 0,5 0-1,-5 0 10,0 1 0,-1-1 0,1 1 0,0 0 0,0 0-1,-1-1 1,1 1 0,-1 0 0,1 0 0,-1 1 0,1-1-1,1 1 1,14 20 561,-9-12-386,13 13 249,1-1 1,47 36-1,15 0-262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5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 7490,'-13'4'2185,"-10"5"2946,21-6-3821,2-3-1241,0 0 0,0 0 0,0 1 1,0-1-1,0 0 0,0 0 0,0 0 0,1 1 0,-1-1 0,0 0 0,0 0 0,0 0 0,0 0 1,1 1-1,-1-1 0,0 0 0,0 0 0,1 0 0,-1 0 0,0 0 0,0 0 0,0 0 0,1 1 1,-1-1-1,0 0 0,0 0 0,1 0 0,-1 0 0,0 0 0,0 0 0,1 0 0,-1 0 0,0 0 1,1-1-1,36 7 527,-13-2-249,-1-2 0,41 1 0,0-8 331,86-16-1,-41 5-153,-93 13-413,26-1 209,-39 4-273,0 0 1,0 0-1,0 1 0,0-1 0,0 1 0,0-1 0,0 1 0,0 0 1,0 0-1,3 2 0,-6-3-41,0 0-1,0 0 1,0 0-1,0 0 1,0 0-1,1 1 1,-1-1 0,0 0-1,0 0 1,0 0-1,0 0 1,0 0 0,0 0-1,0 1 1,0-1-1,0 0 1,0 0 0,0 0-1,0 0 1,0 0-1,0 0 1,0 1 0,0-1-1,0 0 1,0 0-1,0 0 1,0 0 0,0 0-1,0 1 1,0-1-1,0 0 1,0 0 0,0 0-1,0 0 1,0 0-1,-1 0 1,1 0 0,0 1-1,0-1 1,0 0-1,0 0 1,0 0 0,0 0-1,0 0 1,0 0-1,-1 0 1,1 0 0,0 0-1,0 0 1,0 0-1,0 0 1,-1 0 0,-3 2-1695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0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8818,'10'0'9744,"0"2"-5521,20 8-5590,-16-4 2534,-8-4-1145,17 7 84,33 8 1,-41-13-57,1 0 0,-1 1 0,0 1 1,28 14-1,-38-16-22,0-1-1,0 1 1,0-1-1,-1 2 1,1-1 0,-1 0-1,4 6 1,-6-6 11,0-1 0,0 1 0,0-1 0,0 1 0,-1 0 0,1 0 1,-1 0-1,0 0 0,0 0 0,-1 0 0,1 6 0,-1-5 13,0 0 0,-1-1 0,0 1 0,0 0-1,0-1 1,-1 1 0,1-1 0,-1 1 0,0-1 0,0 0 0,-5 6 0,-4 5 117,-18 21 0,26-33-158,-4 5 30,-1-1 1,1 1-1,-15 9 0,19-15-128,1-1 0,-1 1 0,0 0 0,0-1 0,0 1 1,0-1-1,0 0 0,-1 0 0,1 0 0,0-1 0,0 1 0,-1-1 0,1 1 0,-5-1 0,8 0 8,0-1-1,0 1 1,0 0-1,-1 0 1,1 0-1,0-1 1,0 1-1,0 0 1,0 0-1,0 0 1,0-1-1,0 1 1,-1 0-1,1 0 0,0 0 1,0-1-1,0 1 1,0 0-1,0 0 1,0-1-1,0 1 1,0 0-1,0 0 1,0 0-1,0-1 1,1 1-1,-1 0 1,0 0-1,0 0 1,0-1-1,0 1 1,0 0-1,0 0 1,0 0-1,0-1 0,1 1 1,-1 0-1,8-11-1955,5-6 806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0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120 103 4721,'-5'-8'7710,"0"0"-3962,5 6-3526,-1 0 0,0 1 0,0-1-1,0 1 1,1-1 0,-1 1 0,-1 0 0,1-1 0,0 1 0,0 0 0,0 0 0,-1 0 0,-1-2-1,-1 2-155,1 0 0,-1 0 1,1 0-1,-1 0 0,0 0 0,1 1 0,-1 0 0,0 0 0,1 0 0,-1 0 0,0 0 0,1 1 0,-1 0 0,0-1 0,1 1 0,-1 1 0,-4 1 0,7-2-53,-1-1 0,1 1 0,0 0 0,0 0 0,0 0 0,0 0 0,0 0 0,0 0 0,0 0 0,0 1 0,0-1 0,0 0 0,0 0 0,1 1 0,-2 1 0,-3 20 119,5-19-110,-1 3 2,0 0 0,1-1 0,0 1 0,1 0-1,-1 0 1,1 0 0,1 0 0,-1 0-1,1-1 1,0 1 0,1-1 0,0 1-1,0-1 1,0 0 0,6 7 0,-7-8-17,1-1 1,1 0-1,-1-1 0,1 1 1,-1 0-1,1-1 0,0 0 1,0 0-1,1 0 1,-1-1-1,0 1 0,1-1 1,0 0-1,-1 0 1,1-1-1,0 0 0,0 1 1,0-1-1,0-1 0,0 1 1,8-1-1,-5-1-3,-1 0 0,1-1 1,-1 0-1,0 0 0,1 0 0,-1-1 0,0 0 0,-1-1 0,1 0 0,0 0 0,-1 0 0,0-1 1,0 1-1,0-1 0,-1-1 0,0 1 0,0-1 0,0 0 0,5-9 0,-6 9 5,-1 1 0,0-1-1,-1 0 1,1 0 0,-1 0-1,-1 0 1,1 0 0,-1-1 0,0 1-1,1-9 1,-2 10 8,-1 0 1,1 0-1,-1 0 0,0 1 1,0-1-1,0 0 0,0 0 0,-1 0 1,0 1-1,0-1 0,0 1 1,-1 0-1,0-1 0,-3-3 1,2 3 10,0 1 1,0 0 0,0 1 0,0-1-1,-1 1 1,1 0 0,-1 0 0,0 0-1,0 1 1,0 0 0,0 0 0,-1 0 0,1 0-1,0 1 1,-1 0 0,-6-1 0,3 1-16,-1 1-1,0 0 1,0 1 0,0 0 0,0 0 0,0 1 0,1 0 0,-12 4 0,19-5-97,0 0 1,0 0-1,0 0 0,0 0 0,0 0 1,0 0-1,0 0 0,0 1 0,1-1 1,-1 1-1,0-1 0,-1 4 1,2-4-103,1-1 1,-1 1-1,1 0 1,-1 0-1,1 0 1,0 0-1,0 0 1,-1 0-1,1 0 1,0 0-1,0 1 1,0-1-1,0 0 1,0 0-1,0 0 1,1 0-1,-1 0 1,0 0-1,0 0 1,1 0-1,-1 0 1,0 0-1,1 0 1,-1 0-1,1-1 1,0 1-1,-1 0 1,1 0-1,0 0 1,0 0-1,12 12-962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0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70 5729,'67'-41'3474,"-65"40"-3074,0-1 0,0 1 0,0-1 0,0 0 0,0 1 1,2-4-1,-4 5-291,0 0 0,1-1 0,-1 1 0,0 0 1,0 0-1,0-1 0,0 1 0,1 0 0,-1-1 0,0 1 1,0 0-1,0-1 0,0 1 0,0 0 0,0-1 1,0 1-1,0 0 0,0-1 0,0 1 0,0-1 0,0 1 1,0 0-1,0-1 0,0 1 0,-1-1 0,1 1 81,-1-1 0,1 1-1,-1-1 1,0 1-1,0-1 1,1 1-1,-1-1 1,0 1-1,0-1 1,0 1 0,1 0-1,-1 0 1,0-1-1,0 1 1,0 0-1,0 0 1,-1 0 0,-3 0 172,-1 0 0,0 1 1,1-1-1,-1 1 0,1 1 1,-1-1-1,-8 4 1,-2 2 150,-18 11 1,-32 24 343,-96 79-1,134-97-808,1 1-1,1 1 0,1 1 0,-24 35 0,5-9-59,17-22-34,25-28-20,0 0-1,-1 0 1,0-1 0,1 1 0,-6 3-1,8-6 9,1 1-1,-1-1 1,0 0-1,1 0 0,-1 0 1,1 0-1,-1 0 0,1 0 1,-1 0-1,0 0 0,1 0 1,-1 0-1,1 0 1,-1 0-1,1 0 0,0 0 1,12-12-9465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0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5249,'-9'4'10583,"2"2"-6523,-4 13-5201,2-2 2048,7-13-866,-60 96 1082,59-95-1057,0-1 1,0 1-1,1 0 1,0 0-1,0 0 1,-2 7-1,3-9-37,0 0-1,1 0 1,0 1-1,0-1 1,0 0-1,0 0 1,0 0-1,0 0 1,1 0-1,-1 0 1,1 0-1,2 5 1,-2-6-22,0-1-1,0 0 1,0 1-1,0-1 1,0 0 0,0 0-1,0 0 1,1 1-1,-1-1 1,0 0 0,1-1-1,-1 1 1,0 0-1,1 0 1,-1-1 0,1 1-1,0-1 1,1 1-1,6 3 40,7 2 56,0-1 1,1-1 0,-1 0-1,1-1 1,31 1 0,17 1 506,-65-5-605,1 0-2,-1 0 1,0 0 0,1 0 0,-1 0-1,0 0 1,1 0 0,-1 0 0,1 0 0,-1 0-1,0 0 1,1 0 0,-1 0 0,0 0 0,1 0-1,-1-1 1,0 1 0,1 0 0,-1 0-1,0 0 1,1-1 0,-1 1 0,0 0 0,1 0-1,-1 0 1,0-1 0,0 1 0,1 0 0,-1-1-1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0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42 2953,'-59'-19'2412,"56"18"-1948,0 0-1,1-1 1,-1 1-1,0-1 0,0 1 1,1-1-1,-5-3 1,7 4-192,-1 0 1,0 1-1,1-1 0,-1 1 0,0-1 1,0 1-1,1-1 0,-1 1 1,0-1-1,0 1 0,0 0 1,-7-1 6594,11 3-6261,27 21 90,-2-4-482,-19-12-158,10 8 86,1-1-1,0-2 0,42 20 1,134 42 797,-171-65-828,259 110 1419,-237-95-835,-47-24-648,0-1-107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0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 7394,'-3'-3'6137,"3"2"-5561,-1 0-1,1 1 0,-1-1 0,0 0 1,1 1-1,-1-1 0,0 0 1,0 1-1,1-1 0,-1 1 1,0-1-1,0 1 0,0 0 0,-1-1 433,5 8-429,-3-6-566,1-1 0,-1 1 0,1 0 0,0 0 0,-1 0 0,1 0 0,0-1 0,0 1 0,-1 0 0,1-1 0,0 1 0,0-1 0,0 1 0,0-1 0,0 1 0,0-1 0,1 1 0,2 1 18,3 1-18,0 0 0,0 1-1,-1 0 1,1 1 0,-1-1 0,9 10 0,-4-5 1,-8-6 11,0 0 1,1 0-1,-1 1 0,0-1 0,-1 1 1,1-1-1,-1 1 0,1 0 0,-1 0 1,0 0-1,0 0 0,-1 1 0,1-1 1,-1 0-1,0 1 0,0 7 0,0-9 23,-1 1-1,0-1 0,0 1 0,0-1 1,0 1-1,0 0 0,-1-1 0,0 1 1,0-1-1,0 0 0,0 1 1,0-1-1,-3 5 0,-2 2 66,-1 0 0,-12 14 0,11-14-72,-5 5-8,0-1 0,-1 0 0,0-1 0,-1 0-1,-22 13 1,33-24-155,1 1-1,-1 0 0,1-1 1,-6 7-1,9-9 100,0 0 0,0 0 0,0 0 0,0-1 0,0 1 0,0 0 0,0 0 0,0 0 1,0 0-1,0 0 0,0 0 0,0 0 0,0 0 0,0 0 0,0 0 0,0 0 0,0 0 0,0 0 0,0 0 0,0 0 0,0 0 0,0 0 0,0 0 1,0 0-1,0 0 0,0 0 0,0 0 0,0 0 0,0 0 0,0 0 0,0 0 0,-1 0 0,1 0 0,0 0 0,0 0 0,0 0 0,0 0 0,0 0 1,0 0-1,0 0 0,0 0 0,0 0 0,0 0 0,0 0 0,0 0 0,0 0 0,0 0 0,0 0 0,0 0 0,0 0 0,0 0 0,0 0 0,0 0 1,0 0-1,0 0 0,0 0 0,0 0 0,0 0 0,0 0 0,0 0 0,0 0 0,0 0 0,0 1 0,0-5-604,3-3-399,0 0 1,1 1-1,6-10 1,6-8-154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6465,'-44'5'3042,"43"-5"-2622,-1 0 0,1 0 0,0-1 0,0 1 0,0 0 0,0 0 0,-1-1 0,1 1 0,0 0 0,-6-4 5316,12 14-4959,6 12-424,0 0-109,-1 0 1,-1 1-1,8 32 0,-3 7 69,-10-40-280,0-1 0,2 0 0,9 24 0,-5-29-1047,-10-16 938,1 0 0,-1 0 0,0 0 0,0 0 0,0 0-1,0 1 1,0-1 0,0 0 0,1 0 0,-1 0 0,0 0 0,0 0 0,0 0 0,0 1 0,1-1 0,-1 0 0,0 0 0,0 0 0,0 0 0,0 0 0,1 0-1,-1 0 1,0 0 0,0 0 0,0 0 0,1 0 0,-1 0 0,0 0 0,0 0 0,0 0 0,0 0 0,1 0 0,-1 0 0,0 0 0,0 0 0,0-1 0,1 1-1,-1 0 1,0 0 0,0 0 0,0 0 0,0 0 0,0 0 0,1 0 0,-1-1 0,0 1 0,0 0 0,0 0 0,0 0 0,0 0 0,0-1 0,0 1 0,0 0-1,0 0 1,0 0 0,1 0 0,-1-1 0,0 1 0,0 0 0,0 0 0,0 0 0,0-1 0,0 1 0,0 0 0,0 0 0,-1-1 0,2-1-1446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7666,'1'2'380,"-1"-1"1,1 0 0,-1 1-1,0-1 1,0 1 0,1-1-1,-1 1 1,0-1-1,0 1 1,0-1 0,0 1-1,-1-1 1,1 1 0,0-1-1,-1 0 1,0 3 0,-1 1 302,-1 0 1,0 0 0,-3 6 0,-4 4-24,4-4-343,0 0 0,-5 16 0,10-23-257,0-1 1,0 1-1,0-1 0,0 1 0,1 0 1,-1 0-1,1-1 0,0 1 1,1 0-1,-1 0 0,0-1 1,3 8-1,-2-9-33,0 1 1,0-1-1,1 0 1,-1 0-1,1 1 1,-1-1-1,1 0 1,0-1-1,0 1 1,0 0-1,0 0 1,0-1-1,0 0 0,1 1 1,-1-1-1,0 0 1,1 0-1,-1 0 1,1 0-1,2 0 1,6 2 36,0-1 1,0 0-1,15 0 1,-7-2 26,-1 0 0,27-3-1,-37 2-272,-1 0 0,1-1 0,0 0 0,-1-1 0,0 0 0,1 0 0,-1 0 0,8-6 0,-13 6-1226,-9 1 572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08:41.07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8883 5710 300 0,'-1'-1'186'15,"0"0"-13"-15,0 0-1 16,0-4-47-16,0 3-17 16,-1 1-24-16,1-1-6 15,0 0-12-15,0-1-8 0,0 2-12 16,1 0-8-16,0 0-6 16,0 0-4-16,0 0-6 15,0 0-2-15,0 0 3 16,0 0 0-16,0-1 5 15,0 1 2-15,2-1 2 16,3-2 0-16,1-1-2 16,0 1-3-16,2 0-5 15,1 0-4-15,-2 1-1 16,2 0-1-16,-4 1-2 16,6-2 0-16,-2 2-1 15,-2 0-2-15,27-5 0 16,-27 10 0-16,1-2 2 15,1-1 2-15,2 3 1 16,-2-3-1-16,0 0-2 16,0 1-1-16,-1-2-1 0,0-1-1 15,1 0-1-15,0-3 0 16,0 6-2-16,2 0-1 16,-2-1-1-16,1 0 1 15,3-5 0-15,-1 2 0 16,2-2 0-16,-2 5-1 15,-2 0 1-15,-1-3-1 16,-1 3-1-16,0 0 0 16,3 0-1-16,1 2 0 0,3-2-1 15,-1-2 2-15,0-2 0 16,2 4 1-16,-3-3 1 16,-1 5 1-16,1-1 1 15,-3-1 0-15,2 2 0 16,1 0-1-16,-1 0 0 15,-2-2-2-15,-4 2 0 16,-1-2-1-16,5 5-1 16,-1-2 1-16,5-2-1 15,-1 0 0-15,-5-1 1 16,3 1-1-16,-3 0 0 16,0 2 0-16,-2 0 1 15,0-3-1-15,1 1 0 16,4 0-1-16,1-1 0 15,2 1 1-15,-1-1 1 16,-3 0 0-16,-2 0 1 0,-4 0-1 16,3 2 0-16,2-1-1 15,-1 4 0-15,0-4 0 16,0 2 0-16,0 0 0 16,-1-3-2-16,3 6 1 15,0-6 1-15,0 3-1 16,1-1 0-16,-1 0 0 0,-1 1 0 15,2-2-1-15,-1 1 1 16,5-1 0-16,-3 0-1 16,0-1 1-16,-1-1 1 15,-4 0-1-15,3 1 1 16,-2 2 0-16,1-2 0 16,3 2 0-16,-4 1 1 15,8-3-1-15,-4 1 0 16,2-1 1-16,3 0 0 15,-3 0-1-15,1 0 0 16,-2 0 0-16,-5 0-1 16,5 0 1-16,0 0-1 15,-2 1 0-15,-1-1 1 16,-9-2-1-16,3 1 1 16,-1-3-1-16,-3 4 0 0,0 0 0 15,4 0 0-15,6 0 0 16,2 0-1-16,25 0 0 15,-25 0 0-15,6 2 1 16,-5 0-1-16,3-1 0 16,-3-1 0-16,-1 0 0 15,0-1 0-15,1 1 0 16,-3-3 0-16,1 1 0 16,0 2 0-16,0 0 0 15,0 0-1-15,1 0 1 0,-1 0 0 16,4 0 0-16,-1 0-1 15,0-1 1-15,1 0-1 16,1 0 0-16,-1-2 1 16,1 3-1-16,1-1 1 15,-5-1 0-15,-1 2 0 16,0 0 0-16,2 0-1 16,-1 3 0-16,-1-3 1 15,1 0-1-15,-3 0 0 16,1-1 0-16,2 1 1 15,-1-2 0-15,1 1 0 16,-3-1 0-16,-2 2-1 16,6 0 0-16,-1 1 1 15,4 1-1-15,3-2 1 16,-6 2 0-16,3-2-1 16,1 1 1-16,3 2 0 0,-1-3-1 15,1 1 0-15,-1 1 0 16,1-2 0-16,-1 0 0 15,0 0 0-15,2 1 1 16,0 0-1-16,2 0 0 16,3 1 0-16,-2-1 0 15,-1-1 1-15,2 3 0 0,-10-3 0 16,3 1 0-16,-1-1-1 16,0 1 1-16,0 0-1 15,5-1 0-15,0 0 0 16,-1 1 1-16,5-1-1 15,-4 1 1-15,-1 1-1 16,-1-4 1-16,1 2 0 16,-3 0 0-16,1 2-1 15,0 1 1-15,-1-3 0 16,2 0-1-16,-2 0 0 16,0 0 1-16,-1 0-1 15,0 0 1-15,-2-1-1 16,4-1 1-16,-5 2 0 15,1-2 0-15,-1 2 1 16,0 2-1-16,1-2-1 16,-4 2 1-16,4 0 0 15,-4-2-1-15,5 2 2 0,2-2-1 16,-5 0 0-16,4-2 0 16,-1 0 0-16,1 0 0 15,2 2-1-15,4 3 2 16,-5-2-2-16,0-1 0 15,-1 1 0-15,-2-1 1 16,2 1 0-16,1-1 0 0,0 1 0 16,0 0 0-16,-2-1-1 15,0 1 1-15,3-1-1 16,3 0 1-16,2 3-1 16,-4-5 0-16,1 1 1 15,0 1 0-15,-5 0-1 16,4 1 1-16,-2 3-1 15,-5-3 0-15,5 3 0 16,4 0 1-16,4 0 0 16,1 0-1-16,2 2 0 15,-2-1 0-15,0 0 0 16,2 0 0-16,-1-2 0 16,1 1 1-16,0 1 0 15,-2-2-1-15,0 1 1 16,-6 0-1-16,-2-2 0 15,1 0 1-15,-6 1 0 0,-1-3 1 16,-3 0-1-16,-4-1 1 16,-2-1-1-16,6 1 1 15,-4 0 0-15,1 0-1 16,0 1 0-16,-5 0 0 16,-2-1 0-16,0 1 2 15,0 0-36-15,0 0-86 16,0 0 81-16</inkml:trace>
  <inkml:trace contextRef="#ctx0" brushRef="#br0" timeOffset="3952.62">4683 7081 497 0,'-1'0'330'0,"0"0"-30"15,0 0-66-15,0-1-22 16,-1-1-68-16,1 1-26 16,0 0-37-16,0 0-8 0,-5-12-9 15,-2-1-6-15,-17-28-8 16,12 31-7-16,-5 1-13 15,-1 7-6-15,1 7-11 16,-5 3-5-16,10 6-3 16,1 1-1-16,0 6 0 15,3 5 1-15,-1 2 0 16,7 0-1-16,8-2 0 16,5-3 0-16,-4-7-2 15,-2 0 1-15,4-8-1 16,-2-3 0-16,13-6-1 15,0-6-1-15,1-5 0 16,1-4 1-16,-5-3 1 16,1 1 0-16,-4 0 0 15,-1 3 1-15,-2 4 2 16,-2 1 0-16,-4 6 0 0,-1 3 0 16,-1 4 5-16,-2-2 2 15,0 0 8-15,0 3 3 16,4 14-2-16,6 30-3 15,-5-29-7-15,-3-6-4 16,5-2-3-16,-1-2-2 16,1-3-26-16,4 0-43 15,-2-4-122-15,2-3-93 16,3-8 168-16</inkml:trace>
  <inkml:trace contextRef="#ctx0" brushRef="#br0" timeOffset="4335.07">4911 7029 887 0,'1'6'447'0,"4"6"-146"15,0 3-29-15,0 3-101 16,-1 1-38-16,-9 1-56 16,8-3-21-16,-5 0-27 15,1-6-9-15,3-3-12 16,5-4-4-16,-2-3-4 15,0-1 0-15,1-7-4 16,-4 0 0-16,-1-9 0 16,5-1 1-16,-1-1 1 15,-5 1 1-15,8 4 1 0,-2 4 1 16,-3 4 1-16,5 1 0 16,-5 4 2-16,0 2 2 15,0 6 9-15,-3 2 6 16,-2 4 10-16,3 0 2 15,1 3-7-15,0-3-6 0,0 0-12 16,2-3-5-16,2-3-12 16,3-4-46-16,8-4-107 15,0-5-82-15,6-8-272 16,0-3 324-16</inkml:trace>
  <inkml:trace contextRef="#ctx0" brushRef="#br0" timeOffset="4795.42">5190 7022 807 0,'-1'8'433'0,"-1"4"-90"16,-2 7-42-16,0 3-92 15,1 0-35-15,2 0-67 16,1-4-27-16,0-1-37 16,2-5-15-16,3-6-21 15,4-4-7-15,5-7-12 16,4-7-7-16,3-6-34 15,0-1-6-15,-2-1 3 0,-4 3 7 16,-6 8 38-16,-3 1 11 16,-3 7 3-16,-2 1 0 15,0 4-1-15,-1-4 1 16,0 0 9-16,0 11 7 16,0 16 17-16,2 32 5 15,-2-21 0-15,-2 5-4 16,2 1-13-16,4 2-5 15,1-6-1-15,-2-3 2 16,-4-5 5-16,-4 0 4 0,-10 1 16 16,1-2 7-16,-7-1 12 15,-4-6 1-15,2-6-10 16,-2-4-10-16,1-7-17 16,4-5-8-16,-2-11-18 15,0-8-7-15,7-8-48 16,3-1-33-16,8-1-106 15,5-2-80-15,17 3 171 16</inkml:trace>
  <inkml:trace contextRef="#ctx0" brushRef="#br0" timeOffset="5611.52">6226 7003 976 0,'-9'-1'476'16,"-2"2"-217"-16,0 8-62 15,-4 4-23-15,-2 11-78 16,2 2-22-16,7 10-33 16,6 0-7-16,6-9-16 15,6-3-5-15,6-11-6 16,2-3-1-16,4-8-5 0,0-4-1 16,-1-10 0-16,-3-2-1 15,-6-4 6-15,-2 2 4 16,-10-1 12-16,-5 2 1 15,-10 1-1-15,-4 2-2 16,-4 3-10-16,-1 4-1 16,3 2-5-16,1 1-2 15,9 2-1-15,4-1-2 0,2 1-3 16,3 1-4 0,3 1-2-16,-1-2 0 0,0 0 1 15,8 0 4-15,18-1 1 16,33-1 1-16,-18 2 1 15,4 2 1-15,3 4 1 16,-6 0 1-16,-6 7 0 16,-8 1 3-16,-10 7 1 15,-2 2 1-15,-10-5 0 16,1-1 0-16,-9-6 7 16,1 0 8-16,1-3 24 15,-8-4 11-15,3-4 13 16,1-1 0-16,-3-5-15 15,0-2-12-15,4-7-23 16,3-4-11-16,1-4-13 0,6-2-2 16,4 2-3-16,-7 1 0 15,12 1-45-15,2 2-47 16,6 5-147-16,3 4-116 16,3 13 225-16</inkml:trace>
  <inkml:trace contextRef="#ctx0" brushRef="#br0" timeOffset="6321.94">6905 7116 1097 0,'0'-7'544'16,"0"-2"-232"-16,-8-5-95 15,-2 1-47-15,-2-2-87 16,-1 2-24-16,0 3-16 15,-5-1-3-15,-2 9-12 16,3 4-8-16,0 9-19 16,4 9-3-16,8 8-5 15,2 3 0-15,3 2 3 16,3-2 1-16,6-6 0 16,3-4 0-16,6-10 2 15,1-5 1-15,3-8 2 16,3-4 1-16,-5-11-1 0,5-4-2 15,-3-11 0-15,-1-4-2 16,-4-7 3-16,-7-1 2 16,-5 1 4-16,-5 4 3 15,2 9 5-15,-5 7 1 16,-4 11 5-16,0 6 1 16,-5 10 1-16,5 7 1 15,7 15-4-15,-4 3 0 0,11 11-1 16,-3 1-1-16,6-3-2 15,-1 2-2-15,-1-9-3 16,6-4-3-16,3-8-4 16,9-3-1-16,4-11-4 15,2-3-3-15,-2-6-5 16,4-5-6-16,0-6-40 16,0 0 0-16,-8-5-6 15,-6 1 4-15,-12 2 48 16,-3-1 4-16,-6 2 15 15,-2 2 5-15,-3-1 6 16,-1 4 9-16,-1 5 22 16,-1 1 8-16,-1 5 8 15,-3 0-5-15,2 4-24 32,6-2-10-32,-1 0-19 0,-17 8-7 0,4 3-3 0,2 7-1 15,15 0-1-15,2-1 0 16,1 4 0-16,6-4-1 15,2-4-2-15,3-1-4 16,5-7-17-16,3-4-51 16,6-6-129-16,7-8-106 15,5-5 179-15</inkml:trace>
  <inkml:trace contextRef="#ctx0" brushRef="#br0" timeOffset="6814.46">7462 7149 1083 0,'1'15'528'0,"-1"-1"-184"16,0 1-35-16,0 0-92 16,-1-5-45-16,-1-4-76 15,-2-3-27-15,4-3-30 16,-1-1-3-16,1 0-1 16,0 0-2-16,-1 0-11 15,0 0-5-15,0-2-7 16,-2-9-3-16,2-4-5 15,2-30-4-15,3 27-7 16,5-1-4-16,2 1-49 16,0 5-30-16,7 4-68 0,-3 5-36 15,3 4-39-15,2-2-11 16,-7 3-10-16,3 1-3 16,-1 2 25-16,-3 2 25 15,1 0 58-15,-3 1 45 16,1 0 64-16,-1-2 24 15,-2 1 77-15,-3-3 48 16,-1 1 103-16,-1 3 39 0,0 3 23 16,-2 1-16-16,-1 3-47 15,0-1-22-15,-1 0-54 16,-1 0-27-16,1-3-54 16,1 0-17-16,-1-6-20 15,-1 1-2-15,0-4-33 16,1-1-38-16,0 0-90 15,0 0-64-15,-1 0-141 16,-3-15-99-16,-5-31 287 16</inkml:trace>
  <inkml:trace contextRef="#ctx0" brushRef="#br0" timeOffset="7424.31">7657 6961 494 0,'3'-3'357'0,"4"7"68"16,0-1-93-16,5-1-62 0,-2 5-46 15,3-3-64-15,1 7-27 16,2 3-36-16,0-1-16 16,0 7-32-16,-5 2-14 15,-2 2-18-15,-1 3-4 16,-2-1-5-16,0-2-2 16,-2-4-1-16,2-2-2 15,-3-8-2-15,-2-5 0 0,2-4-5 16,0-2-8-16,-3 0-29 15,0 0-10-15,5-9-3 16,12-10 5-16,25-27 30 16,-25 32 10-16,-2 6 9 15,-3 6 0-15,-5 6 4 16,4 4 4-16,-6 6 7 16,1 3 3-16,5 4 9 15,-7 0 4-15,6-6-2 16,1-4-4-16,3-9-13 15,1-2-6-15,6-7-4 16,-4-3 0-16,3-4 2 16,-3-3 2-16,-11 0 4 15,0 0 2-15,-7 5 3 16,-3 2 0-16,1 3-1 0,-1 6-1 16,1 3-5-16,-1 7-2 15,-1 8-4-15,0 6 0 16,8 9 1-16,1 3-1 15,7 8 2-15,2-1-1 16,-2 2 2-16,2-2 1 16,-2-4 1-16,-1-4 4 15,-8-6 18-15,-3-5 10 16,-11-2 18-16,-3-2 6 16,-7-5-2-16,0 1-6 0,-2-10-16 15,1-4-9-15,2-7-22 16,1-7-23-16,8-5-97 15,0-3-72-15,7-6-37 16,12-4 109-16</inkml:trace>
  <inkml:trace contextRef="#ctx0" brushRef="#br0" timeOffset="7959.48">8997 7103 909 0,'-10'-16'423'0,"10"10"-139"16,0 2-39-16,2 5-29 16,-2-1-45-16,-1 0-79 15,0 0-21-15,-4 18-21 16,-11 32-9-16,15-29-17 15,-1-4-9-15,7-6-9 16,2-5-2-16,8-5-1 16,7-1-1-16,-1-7-1 15,1-1 0-15,-9-6 3 16,-3-3 6-16,-10-1 11 16,-4-4 5-16,-12 0 5 15,0 2-2-15,-5 7-4 16,2 2-4-16,0 9-6 15,-1 1-4-15,7 2-13 16,-4 4-7-16,11 5-9 0,5 4-5 16,6 3-47-16,6-1-50 15,14-3-155-15,6-6-133 16,14-9 252-16</inkml:trace>
  <inkml:trace contextRef="#ctx0" brushRef="#br0" timeOffset="8211.92">9495 6829 1121 0,'-12'-9'580'16,"1"5"-214"-16,-4 9-119 15,-3 7-51-15,1 12-98 16,8 11-32-16,6 10-35 16,3 7-14-16,6 12-10 15,3 4-1-15,4 1-3 16,4-4 0-16,-4-16-1 15,-6-6 0-15,1-10 3 16,-7-12-24-16,-3-6-83 16,1-4-51-16,-11-15-126 15,-4-5-38-15,-7-13-56 16,-5-9-53-16,-3-11 286 16</inkml:trace>
  <inkml:trace contextRef="#ctx0" brushRef="#br0" timeOffset="8332.71">9265 7176 788 0,'-11'-21'425'0,"11"11"-100"15,2 5-41-15,13-2-75 0,5 3-31 16,10-1-53-16,7 0-25 16,-2 2-55-16,-2 2-17 15,3 1-156-15,4 4 97 16</inkml:trace>
  <inkml:trace contextRef="#ctx0" brushRef="#br0" timeOffset="8738.9">10552 6925 1092 0,'-6'1'469'0,"4"-2"-243"0,3 2-33 15,-1-1-24-15,0 0-47 16,2 22-55-16,-3 36-13 16,0-17-22-16,1 1-9 15,3-5-14-15,13-6-5 0,1-8-5 16,2-8-15-16,5-11-120 16,-1-4-99-16,-3-11 140 15</inkml:trace>
  <inkml:trace contextRef="#ctx0" brushRef="#br0" timeOffset="8931.04">10434 7007 1186 0,'-9'-1'510'0,"4"1"-286"16,13 2-64-16,6 3-55 15,0 0-39-15,18 3-31 16,-2-2-9-16,10-4-14 15,5-4-4-15,-1-2-72 16,2-1-76-16,-2-3-398 16,-3-2 352-16</inkml:trace>
  <inkml:trace contextRef="#ctx0" brushRef="#br0" timeOffset="9391.2">10846 6820 710 0,'0'6'413'16,"-3"2"2"-16,2 7-123 15,-2 10-65-15,-3 3-38 0,4 12-74 16,2 3-29-16,-1-3-33 16,4 0-15-16,5-6-20 15,0-5-7-15,9-7-6 16,-7-6 0-16,-5-7-3 16,-1-3-4-16,-7-6-24 15,7-2-11-15,-7-5-16 16,5-4-2-16,1-5 19 15,-5 1 10-15,4 3 13 16,4 3 4-16,3 7 1 16,2 1 0-16,7 2 5 15,-1 2 3-15,5-1 6 16,11 1 2-16,8-7 6 16,2-2 1-16,3-6-2 15,-3-3-1-15,-7-3-2 16,-3-1-2-16,-13 2 8 0,-8 0 7 15,-16 4 16-15,-9 0 12 16,-8 5 14-16,-1 7 3 16,-2 11 3-16,4 7-4 15,2 2-16-15,4 0-9 16,8 1-18-16,5-2-6 16,8 4-6-16,5-1-3 15,8-6-5-15,6-1-4 16,10-5-71-16,6-2-80 0,15-7 96 15</inkml:trace>
  <inkml:trace contextRef="#ctx0" brushRef="#br0" timeOffset="9859.15">12044 6980 802 0,'-12'-13'451'16,"13"14"27"-16,-2 2-220 16,11 8-47-16,-6 6-33 15,6 9-82-15,5 3-23 0,-1 6-24 16,6 2-12-16,1-11-15 16,2-2-3-16,4-9-5 15,2-6-2-15,-3-7 0 16,-1-4-1-16,-4-11 3 15,-2-6-1-15,1-9-1 16,-2-3-2-16,-1-2-6 16,-1 2-17-16,-4 8-59 15,-9 2-46-15,9 13-167 16,-8 4 179-16</inkml:trace>
  <inkml:trace contextRef="#ctx0" brushRef="#br0" timeOffset="10344.42">12504 7184 898 0,'2'1'433'15,"11"-2"-131"-15,-3-5-78 16,5-7-53-16,-4-6-53 16,0-8-72-16,1 0-13 15,-3-3-10-15,-3 5 0 16,-9 10 4-16,-1-4 5 15,-8 11 5-15,-1 5 0 16,1 5-7-16,-5 10-6 16,10 2-8-16,-3 2-2 15,10 0-3-15,1 1-2 0,5 0-1 16,5-2 1-16,0-5 1 16,7-2 0-16,3-6-1 15,4 0-2-15,3-4-4 16,2-3-2-16,4-1-1 15,1 0 0-15,-2 3 0 16,-3-2 2-16,-10 5 1 16,-6 1 1-16,-6 1 3 15,-5 4 5-15,-9-4 8 16,-5 0 1-16,-6 0 3 16,-2-2-3-16,2-1 1 15,4-3 4-15,4-2 3 16,3 2-1-16,4 0-9 15,3-3-7-15,3 0-11 16,3 1-1-16,6-5-6 16,0 0 0-16,4 3-76 0,4-4-59 15,7 4-208-15,-7 5 209 16</inkml:trace>
  <inkml:trace contextRef="#ctx0" brushRef="#br0" timeOffset="10585.69">13032 6766 1308 0,'-3'7'576'0,"6"11"-300"16,0 3-47-16,-3 14-68 15,0 6-55-15,-1 5-61 16,5 0-10-16,7 1-19 15,2-3-7-15,10-8-7 16,0-1-2-16,1-15-27 16,-2-5-40-16,-6-10-103 15,-5-3-74-15,-7-6-174 16,-4-2-82-16,-10-7 314 16</inkml:trace>
  <inkml:trace contextRef="#ctx0" brushRef="#br0" timeOffset="10886.46">12953 6986 904 0,'-12'-10'505'16,"6"2"-139"-16,5 8-100 0,-1 0-34 16,2 2-87-16,0-2-38 15,0 0-32-15,3 0-17 16,26 4-30-16,31 1-8 16,-17-5-10-16,3 0-4 15,-3 1-1-15,1 1-1 0,-9 0 0 16,-1 5-1-1,-13 4 2-15,-5 2 4 0,-6 9 3 16,-8-5 6-16,2 4 7 16,-6-1 0-16,3-4-3 15,0 1-6-15,-1-10-7 16,1 0-3-16,-3-8-25 16,2-2-35-16,-1 1-91 15,-1 1-58-15,-1-10-138 16,-2-9-71-16,-16-41 263 15</inkml:trace>
  <inkml:trace contextRef="#ctx0" brushRef="#br0" timeOffset="11415.51">13282 6901 590 0,'8'8'339'0,"7"1"-51"0,3-3-45 16,3 0-68-16,4-3-27 15,-1 0-28-15,2 2-8 16,-4-5-15-16,1 4-9 15,-4-5-23-15,-8-1-7 16,-8 2-10-16,-4-6 8 16,-1 6 22-16,2 0 4 0,-1 0-4 15,-1 0-13-15,1 0-30 16,0 0-10-16,-5 11-10 16,5-11-4-1,-6 24-3-15,-23 28-3 0,32-23-1 16,7-3-1-16,6-9 0 15,-1-1-1-15,10-6-1 16,4-1 0-16,5-6-1 16,6-3 0-16,3-4-1 15,-3-5-3-15,-4-5-3 16,-4-3-10-16,-6-4-8 16,-1-2-3-16,-8 2 5 15,-1-1 11-15,-12 6 18 16,-3 3 9-16,-9 6 20 15,-7 2 4-15,1 5 13 16,-3 4 6-16,4-2 1 16,1 2-1-16,5 4-14 15,1 3-7-15,5 4-17 0,2-1-5 16,2 4-5 0,2-5-3-16,7 2-4 0,5 2-3 15,12-5-4-15,4-3-3 16,3-9-67-16,0-6-52 15,-4-8-145-15,-3-1-95 16,8-10 229-16</inkml:trace>
  <inkml:trace contextRef="#ctx0" brushRef="#br0" timeOffset="11683.69">14142 6877 1039 0,'-8'12'579'15,"2"2"-126"-15,0 2-180 16,4 0-22-16,2 0-99 15,3-3-39-15,5-1-41 16,2-3-14-16,1 2-18 16,2 5-7-16,-1-3-8 15,-2 2-5-15,-4-4 9 16,-3 1 5-16,-7-7 13 16,-2-1 6-16,-4 0-4 15,-2-2-5-15,0 0-15 16,-3-4-9-16,1-1-14 0,-1 0-33 15,-5-7-115-15,4 5-80 16,5-1-603-16,11 3 551 16</inkml:trace>
  <inkml:trace contextRef="#ctx0" brushRef="#br0" timeOffset="12525.32">16322 6818 916 0,'0'0'489'0,"0"0"-157"16,0 0-104-16,0 0-13 15,0 0-70-15,0 0-20 16,0-1-19-16,0 0-7 16,0 0-23-16,0 1-9 15,0 0-16-15,0 1-8 16,6 22-9-16,4 30-3 15,-5-18-5-15,-1-2-3 16,6 3-6-16,0-3-2 16,3-4-4-16,-2-3 0 0,-5-6-2 15,-3-4-1-15,-3-8-2 16,4-4-23-16,-3-4-91 16,-1-5-59-16,3-3-152 15,-9 0-84-15,0 2 258 16</inkml:trace>
  <inkml:trace contextRef="#ctx0" brushRef="#br0" timeOffset="12974.22">17097 6829 957 0,'-1'-5'482'0,"-1"-1"-200"15,3 3-83-15,-1-1 14 0,-1 4-57 16,0 0-20-16,0 0-16 16,-1 0-20-16,-22 8-42 15,-28 14-8-15,26-8-14 16,1-2-6-16,16 3-7 16,-6-4-2-16,8-1-5 15,2-2-2-15,4-4-3 16,-2 6-2-16,10-2 0 15,-3 6-1-15,1-2 1 16,6-1 2-16,4 1 1 16,-1-3 0-16,2 1-4 15,12 0-2-15,-7-4 3 16,0-1-49-16,-3 0-145 16,-12-5-39-16,3 2 107 15</inkml:trace>
  <inkml:trace contextRef="#ctx0" brushRef="#br0" timeOffset="13173.44">16967 7085 1173 0,'-11'-5'524'0,"9"2"-223"16,2 3-86-16,3 0-22 15,-3 0-46-15,1 0-67 16,14 1-19-16,27 4-31 15,-32-2-13-15,0 0-111 16,3 4-88-16,5 3 112 16</inkml:trace>
  <inkml:trace contextRef="#ctx0" brushRef="#br0" timeOffset="13618.02">17539 6869 1445 0,'-9'0'588'15,"9"0"-420"-15,0-4 5 16,12 2-66-16,2 0-35 16,9 3-14-16,5 6-7 0,1 2-21 15,1 2-8-15,-3-1-9 16,-7 2-3-16,-7 1-1 16,-7 5 1-16,-12 0 4 15,-7 0 2-15,-7 4 0 16,-2-3-2-16,2 1-5 15,6-1 0-15,3-9-2 16,4-3 5-16,8-1 5 16,3-5 5-16,10-1 11 15,3 0 0-15,8-2-2 16,2 2-4-16,-2-2-14 16,1 1-1-16,-2 1-136 15,-1-3-98-15,-2 9 136 16</inkml:trace>
  <inkml:trace contextRef="#ctx0" brushRef="#br0" timeOffset="13999.84">18380 6846 1495 0,'1'-2'613'0,"0"2"-406"16,-3 0 0-16,1-1-44 15,0 1-58-15,-13 2-48 16,-8 4-14-16,-35 13-18 16,29-7-4-16,3 3-6 15,9-4 1-15,7-1-3 16,5-3-1-16,6-4 3 15,2 3-1-15,7 1 4 16,3-1 2-16,4 1-2 16,3 0-1-16,4-1-7 15,0 0-4-15,2 1-3 16,-3-1-38-16,-10-1-146 16,-1-1-59-16,-12 6 126 15</inkml:trace>
  <inkml:trace contextRef="#ctx0" brushRef="#br0" timeOffset="14143.4">18263 7086 1356 0,'1'-2'590'16,"-2"3"-264"-16,1 2-113 16,0-3-21-16,0 0-59 15,8 0-87-15,11 0-11 0,30-3-113 16,-26 1-102-16,3 4 112 15</inkml:trace>
  <inkml:trace contextRef="#ctx0" brushRef="#br0" timeOffset="14345.64">18981 7122 1794 0,'3'0'708'0,"-3"0"-535"15,-2 0-11-15,2 0-114 16,-1 0-120-16,0 0-167 0,1 0 144 16</inkml:trace>
  <inkml:trace contextRef="#ctx0" brushRef="#br0" timeOffset="14489.46">19262 7108 1300 0,'11'4'573'0,"-7"1"-332"16,1-2-44 0,-5-1-129-16,-2-4-128 0,2 1 33 15</inkml:trace>
  <inkml:trace contextRef="#ctx0" brushRef="#br0" timeOffset="14632.84">19516 7082 1119 0,'-7'-4'552'0,"8"9"-195"16,4-3-114-16,-1 1-81 15,-1-2-101-15,-3-1-93 16,0 0 19-16</inkml:trace>
  <inkml:trace contextRef="#ctx0" brushRef="#br0" timeOffset="15199.92">21165 6819 926 0,'11'1'470'0,"-6"-1"-80"16,-1 0-95-16,-4 0-41 15,0 0-60-15,-1 0-108 16,0 0-33-16,-25 3-32 0,-32 38-8 16,32-28-6-16,3 0-2 15,10 0-1-15,5-2 1 16,8-1 3-16,0 0 3 16,6 2 6-16,6-2 1 15,3 0 0-15,8 1-1 0,2-2-8 16,-1 0-3-1,2 2-1-15,-3-3-41 0,-4-6-166 16,-2 4-75-16,-9-3 146 16</inkml:trace>
  <inkml:trace contextRef="#ctx0" brushRef="#br0" timeOffset="15335.71">21158 7064 1251 0,'-27'17'552'0,"33"-12"-296"16,3 0-19-16,5-4-66 16,4 3-51-16,-2-4-56 15,4 0-23-15,-3 2-118 16,1 0-108-16,7 7 116 16</inkml:trace>
  <inkml:trace contextRef="#ctx0" brushRef="#br0" timeOffset="15848.59">21683 6900 879 0,'0'12'460'0,"0"-9"-1"16,0 10-272-16,0-2-35 15,-2 4-24-15,2 7-66 16,-1-5-11-16,1 1-18 16,3-1-5-16,-3-3-8 15,1 1-3-15,-1-6-1 16,-1-3 1-16,-2-6 4 16,1 0-4-16,2-1-6 15,0 0-4-15,0 0-7 16,6-11-2-16,-3-5 2 15,41-28 0-15,-21 26 1 16,3 3 3-16,0 5 9 16,-1 5 8-16,0 2 18 15,-4 4 9-15,-2 8 13 16,-4-4 4-16,-4 12 6 0,-7-2 0 16,3 6-13-16,0-3-1 15,0 2-13-15,1-3-10 16,-10 0-7-16,2-3-9 15,-4-6-32-15,5-1-52 16,1-5-145-16,-2 2-62 16,0-3 152-16</inkml:trace>
  <inkml:trace contextRef="#ctx0" brushRef="#br0" timeOffset="21417.94">5020 8690 1005 0,'-33'36'446'15,"33"-27"-216"-15,0 3 0 16,4 7-57-16,-1-4-25 16,0 6-50-16,4 0-20 0,-5-4-29 15,0 2-12-15,2-6-19 16,-1-4-6-16,0-4-7 15,2-2-38-15,-1-1-123 16,-8-4-93-16,4 1 139 16</inkml:trace>
  <inkml:trace contextRef="#ctx0" brushRef="#br0" timeOffset="21872.7">4835 8591 759 0,'-4'-3'411'15,"3"1"-132"-15,4 2-98 16,-3 0-22-16,0 0-64 16,21 2-11-16,37 3-23 15,-28-1-10-15,-2-2-20 0,-5 2-7 16,1 1-11-16,-1 1-5 16,0 3-2-16,1 3-1 15,-7 3 0-15,-4 1 1 16,-4 6 1-16,-1 3 2 15,-6 5 7 1,-1-4 3-16,-1 0 4 0,-1-4-1 16,1-8-4-16,0-2-5 15,0-10-10-15,5-2-3 0,-1-9-5 16,1-5-3-16,6-1-1 16,1-4 0-16,3-1 3 15,-1 6 2-15,-1-2 5 16,0 5 2-16,0 7 7 15,-1 2 7-15,-2 6 23 16,-1 5 12-16,-1 8 24 16,-3 1 7-16,0 5-7 15,-2-8-9-15,-1 0-27 16,0-3-15-16,0-8-25 16,-2 3-52-16,3-7-177 15,-1-6-14-15,3-10 118 16</inkml:trace>
  <inkml:trace contextRef="#ctx0" brushRef="#br0" timeOffset="22062.32">5487 8727 902 0,'0'23'538'0,"3"-6"-47"16,-3-1-230-16,0-2-17 15,1 0-108-15,-4-5-44 16,8 0-60-16,1-4-15 15,-6-4-42-15,4-1-42 0,-4-3-107 16,0 2-72-16,0 0-190 16,2-12 267-16</inkml:trace>
  <inkml:trace contextRef="#ctx0" brushRef="#br0" timeOffset="22195.34">5418 8592 670 0,'-8'-7'412'0,"6"4"-12"16,3 2-119-16,5 1-88 15,-6 0-44-15,0 0-62 16,0 0-25-16,4 1-57 16,17 4-71-16,30 8 45 15</inkml:trace>
  <inkml:trace contextRef="#ctx0" brushRef="#br0" timeOffset="22412.42">5734 8515 1061 0,'-2'14'555'0,"1"5"-199"15,-3 7-94-15,0 7-48 16,1 4-106-16,3 1-40 16,6 0-44-16,4-5-12 15,7-7-11-15,1-5-2 0,1-7-65 16,1-6-47-16,-1-3-156 15,-1-8-135-15,-9-13 256 16</inkml:trace>
  <inkml:trace contextRef="#ctx0" brushRef="#br0" timeOffset="22734.77">5636 8586 914 0,'-18'-1'468'0,"13"1"-124"16,-1 0-101-16,8 1-78 15,-2-1-50-15,4 0-60 16,21 2-13-16,35 4-19 16,-25-6-7-16,4 0-8 15,4 0-2-15,2 2-3 0,-9-1 0 16,-6 2 0-16,-1 3 0 16,-12-1 0-16,6 4-1 15,-7 0 2-15,-6 2-1 16,3 4 4-16,-3 5 4 15,-2 3 14-15,-5 1 7 16,-3-1 1-16,1-4-2 16,1-3-16-16,4-5-9 15,-4-10-62-15,-2-2-53 0,0-12-154 16,1-5-114-16,-4-7 233 16</inkml:trace>
  <inkml:trace contextRef="#ctx0" brushRef="#br0" timeOffset="22856.62">5956 8494 555 0,'0'-10'384'0,"7"10"78"16,-2 1-179-16,-2 4-82 15,3 1-51-15,1 3-84 16,5 1-28-16,10 3-163 16,4 1-143-16,9 1 168 15</inkml:trace>
  <inkml:trace contextRef="#ctx0" brushRef="#br0" timeOffset="23247.01">6394 8609 998 0,'-4'-1'521'16,"3"-2"-179"-16,-7-2-106 0,-5 2-56 16,-2-1-79-16,-5 0-27 15,4 2-28-15,0 2-6 16,2 9-10-16,0 5-4 15,4 9-9-15,-1 0-4 0,4 2-10 16,6 1-2-16,5-10-2 16,4-1-2-16,7-5 0 15,1-7 0-15,3-4-1 16,4-2-1-16,0-11-1 16,-3-4 1-16,-2 0 3 15,-4-1 3-15,-3 5 6 16,-1 4 2-16,-2 7 12 15,-7-1 10-15,-2 7 22 16,1 3 8-16,0-6 0 16,0 0-7-16,1 17-23 15,2 28-10-15,-1-31-15 16,10 1-6-16,5-3-81 16,-3-5-51-16,0-9-148 15,3-7-141-15,7-19 274 16</inkml:trace>
  <inkml:trace contextRef="#ctx0" brushRef="#br0" timeOffset="23440.89">6617 8436 1161 0,'-4'2'613'0,"3"13"-190"16,-1 6-155-16,0 8-36 15,-2 8-104-15,0-1-38 16,7 7-49-16,2-3-15 15,6-4-19-15,3-6-7 0,0-16-72 16,2-6-52-16,1-14-133 16,3-10-100-16,-1-8 228 15</inkml:trace>
  <inkml:trace contextRef="#ctx0" brushRef="#br0" timeOffset="24019.01">6788 8419 1078 0,'3'8'574'16,"-2"11"-190"-16,-1 11-117 16,0 3-48-16,0 8-100 15,1-5-34-15,6-2-40 16,3-4-14-16,6-6-17 16,0-3-7-16,-1-11-7 0,2-2-2 15,-3-6-48-15,-2-4-34 16,0-8-65-16,0-5-31 15,1-6 0-15,5 0 31 16,-6-1 70-16,-1 4 38 16,-11 5 66-16,0 3 29 15,0 8 52-15,0 2 24 16,-1 5 22-16,0-5-4 16,0 1-26-16,-3 19-21 0,3 29-38 15,2-29-21-15,4-6-29 16,3-1-8-16,3-7-7 15,0-5-7-15,7-7-28 16,-5-9-17-16,5-2-16 16,-2-1 1-16,-2 4 27 15,3 6 17-15,-9 8 22 16,0 2 4-16,-8 5 8 16,0 4 4-16,1 7 10 15,1 2 10-15,5 9 23 16,-1 5 4-16,1-2 13 15,1 6 1-15,-1-2-7 16,1-3 3-16,-3 1-7 16,-1-4-3-16,-9-6-5 15,-4-1-4-15,-9-7-13 0,-4-7-6 16,2-5-16-16,2-5-10 16,-8-9-56-16,5-6-53 15,3-4-137-15,-6-4-88 16,20 1 200-16</inkml:trace>
  <inkml:trace contextRef="#ctx0" brushRef="#br0" timeOffset="24213.09">7572 8774 1673 0,'-1'9'709'16,"-4"-1"-451"-16,-6 0-104 16,-2-1-32-16,-4-1-136 15,4 0-86-15,-3-4-65 16,5 2 84-16</inkml:trace>
  <inkml:trace contextRef="#ctx0" brushRef="#br0" timeOffset="25152.49">8611 8601 893 0,'-47'18'449'16,"46"-8"-164"-16,7 8-66 15,-2 3 0-15,6 3-67 16,2 3-29-16,-1-7-44 15,4-3-13-15,-2-4-26 16,2-5-12-16,-1-8-15 16,-1 0-6-16,0-9-3 15,0 1-3-15,4-4-2 16,0-2-13-16,2-5-30 0,-2-4-14 16,0-2-34-16,-1 2-4 15,-4 3 9-15,1 6 7 16,-5 8 10-16,0 3 6 15,-4 6 14-15,2 2 7 16,1 5 25-16,-2 0 10 16,7 3 7-16,-4 1 6 15,6 3 46-15,-7-2 25 16,0 4 46-16,-2-1 12 0,-4-1-17 16,8-2-16-16,-8-6-41 15,7-4-17-15,-8-7-54 16,-7 0-63-16,2-10-189 15,-5-7 170-15</inkml:trace>
  <inkml:trace contextRef="#ctx0" brushRef="#br0" timeOffset="25602.05">8786 8485 854 0,'3'0'459'16,"1"7"-80"-16,7 0-245 15,5 1-8-15,6-1-77 16,7 2-22-16,5-5-87 16,-3-1-52-16,8 1-121 0,0-2-79 15,2 0-3-15,3 1 51 16,-11 1 128-16,-6-3 103 16,-11 3 178-16,-6-1 65 15,-11 2 89-15,-8-1 5 16,-7 2-53-16,-3 0-39 15,-1 2-55-15,1-1-18 16,9 1-34-16,2 1-22 0,7 2-32 16,3 2-12-16,8 2-12 15,2 1-1-15,6-4 2 16,3 3 5-16,-1-2 14 16,-1 1 7-16,-4 1 10 15,-4-2 0-15,-7-5-7 16,-4 7-4-16,-7-8-15 15,-7-2-7-15,-8 2-18 16,-2-7-37-16,4 1-101 16,5 2-58-16,12-7-158 15,5-1-70-15,12-8 263 16</inkml:trace>
  <inkml:trace contextRef="#ctx0" brushRef="#br0" timeOffset="25753.6">9415 8624 1165 0,'12'3'560'0,"-9"1"-201"0,0 5-25 15,-2 4-88-15,1 8-53 16,-1 2-93-16,3-1-33 16,-2-4-46-16,2-4-43 15,1-10-143-15,2-6-91 16,6-15 142-16</inkml:trace>
  <inkml:trace contextRef="#ctx0" brushRef="#br0" timeOffset="25919.96">9386 8486 1187 0,'1'-3'564'16,"-2"-1"-260"-16,5 4-67 15,-4 0-41-15,0 0-84 16,0 0-37-16,2 0-91 15,6 2-80-15,6 3-70 16,37 16 88-16</inkml:trace>
  <inkml:trace contextRef="#ctx0" brushRef="#br0" timeOffset="26137.35">9695 8404 1263 0,'-2'22'617'0,"-1"5"-282"16,-6 10-88-16,0 5-56 16,3 12-107-16,1 3-35 15,11-3-34-15,4-5-8 0,11-17-10 16,2-6-11-16,2-18-90 16,1-4-64-16,-5-8-235 15,0-11 244-15</inkml:trace>
  <inkml:trace contextRef="#ctx0" brushRef="#br0" timeOffset="26305.51">9556 8542 1292 0,'-13'-6'557'0,"10"6"-264"15,4 0-66-15,13 2-34 16,1 1-46-16,15 1-72 15,4-2-24-15,-1 0-27 16,5-2-20-16,1 0-148 16,-4 0-39-16,-3 5 98 15</inkml:trace>
  <inkml:trace contextRef="#ctx0" brushRef="#br0" timeOffset="26990.97">9965 8753 1213 0,'7'3'556'0,"-4"-5"-284"15,5-8-97-15,-1-1-29 0,4-7-79 16,5 3-20-16,-1-1-22 16,-13-5 0-16,-4 4 13 15,-2 2 8-15,-7 3 5 16,4 3-1-16,-5 5-12 15,-2 4-10-15,-2 5-14 16,2 4-6-16,8 4-11 16,1 5-3-16,14 5-4 15,-2 2 1-15,3-2 2 16,7-1 0-16,-3-9 1 16,9-5 0-16,15-4-2 15,-1-6-2-15,15-4-29 16,-2-7-23-16,-4-9-48 15,1-1-17-15,-14-5 19 16,-8 3 26-16,-15 3 59 16,-10 3 23-16,-6 7 44 0,-5 4 21 15,-9 10 35-15,1 3 14 16,1 13-6-16,1 4-14 16,8 4-30-16,5-1-17 15,4-5-22-15,4-2-7 16,7-4-9-16,1-8-2 15,3-5-3-15,0-6-1 0,1-5-2 16,1-3-2-16,-3-6-21 16,-2-1-14-16,-1-10-24 15,-3 0-9-15,-4-7 4 16,-1-4 9-16,-3 4 23 16,6 2 11-16,-4 12 26 15,3 12 20-15,-4 9 33 16,-5 7 14-16,5 15 12 15,-5 4-7-15,4 14-13 16,0 1-8-16,0 3-10 16,9 0-6-16,-2-8-16 15,7-3-8-15,0-15-40 16,0-6-63-16,8-10-155 16,-1-7 152-16</inkml:trace>
  <inkml:trace contextRef="#ctx0" brushRef="#br0" timeOffset="27448.97">10966 8436 982 0,'0'-21'580'0,"-2"11"134"16,-7 1-418-16,-1 2-51 15,-1 5-39-15,-3 4-123 16,-6 1-29-16,-3 7-28 16,-6-1-9-16,-7 2-10 15,6 1-2-15,1 0-3 16,8 3-2-16,10-3-1 16,0 0 1-16,7 0 0 15,0-1 2-15,1 1 1 16,2 0 1-16,5 1-1 15,3-1 0-15,4 1 0 16,3 1 1-16,2 1 3 16,-1 3 3-16,2-1 5 15,-3 2 2-15,-1 0-2 16,-3-1-2-16,-4-3-5 16,2 0-1-16,-2-4-2 0,-6-8-1 15,2 5-1-15,-1-2-1 16,0 0-3-16,7 4-1 15,-2-7-33-15,11 1-28 16,0-5-72-16,-3-4-46 16,7-2-101-16,-7-5-68 15,2-3 225-15</inkml:trace>
  <inkml:trace contextRef="#ctx0" brushRef="#br0" timeOffset="27634.85">11126 8606 1397 0,'3'2'634'0,"-2"6"-314"16,1 4-14-16,-2 3-107 15,1 4-46-15,2-1-59 16,-2-1-35-16,4-6-36 16,0-3-19-16,2-5-117 15,1-4-78-15,4-10-209 16,1-5 229-16</inkml:trace>
  <inkml:trace contextRef="#ctx0" brushRef="#br0" timeOffset="27812.4">11082 8432 1350 0,'-11'-8'595'0,"11"8"-285"0,1 0-63 15,7 6-68-15,0-1-64 16,2-5-82-16,5 0-53 15,1-4-158-15,1 1-67 16,6 11 129-16</inkml:trace>
  <inkml:trace contextRef="#ctx0" brushRef="#br0" timeOffset="28135.39">11312 8335 1270 0,'2'0'556'0,"1"-2"-269"16,5 5-77-16,2-3-49 16,2 4-48-16,2 0-57 15,3-1-8-15,8 1-9 16,-3-5-3-16,1 2 0 16,-6 3 2-16,-11 2 7 15,8 9 0-15,-5 7-3 16,-4-4-2-1,0 2-11-15,8 25-6 0,-6 2-5 16,-2-4-2-16,2-11 3 0,-7-6 11 16,-6-2 23-16,-2-1 5 15,-3-4 4-15,-3 0-9 16,-1-6-21-16,1-2-9 16,-5-6-15-16,1-5-19 15,3-6-106-15,-4-4-78 16,5-7 99-16,3-11 7 15</inkml:trace>
  <inkml:trace contextRef="#ctx0" brushRef="#br0" timeOffset="28390.71">11920 8531 1650 0,'-14'0'664'0,"10"0"-464"16,5 1-19-16,2-1-73 16,-3 0-57-16,0-1-46 0,21 0-5 15,34-3-66-15,-30 3-72 16,9 2-235-16,-6 0 230 15</inkml:trace>
  <inkml:trace contextRef="#ctx0" brushRef="#br0" timeOffset="28548.53">11960 8663 1429 0,'-5'3'600'0,"9"-1"-351"15,1 0-29-15,-5-2-63 16,0 0-51-16,8-1-64 15,9-2-12-15,37-9-137 16,-31 3 424-16,12-2-266 16</inkml:trace>
  <inkml:trace contextRef="#ctx0" brushRef="#br0" timeOffset="29046.99">12786 8381 1448 0,'-5'-19'609'0,"-5"-3"-366"15,-3 1-9-15,-4 1-73 16,-6 4-49-16,-3 2-59 15,-1 3-16-15,1 5-20 16,3 8-6-16,3 14-11 16,5 7-2-16,10 15-1 15,3 7 1-15,9 21 2 16,2 4 2-16,6 10 0 16,1 2-1-16,4-15 0 15,-1-8 0-15,0-18 0 16,-4-11-4-16,-7-13-110 15,-5-9-77-15,-6-11-491 16,-1-7 439-16</inkml:trace>
  <inkml:trace contextRef="#ctx0" brushRef="#br0" timeOffset="29187.97">12449 8576 1225 0,'6'-1'513'16,"-3"1"-294"-16,7 0-34 0,13 6-45 15,3-4-45 1,18 0-62-16,4-2-12 0,6-4-101 16,7-1-99-16,10 2 113 15</inkml:trace>
  <inkml:trace contextRef="#ctx0" brushRef="#br0" timeOffset="29540.45">13075 8549 1281 0,'-27'-9'574'0,"3"0"-246"16,4 2-91-16,6 3-49 15,-9 4-48-15,14 8-68 16,-3 4-14-16,3 8-22 16,8 2-11-16,0 1-14 15,5 0-4-15,7-8-5 16,-2-5-2-16,8-10-1 0,2-4-2 15,3-11 0-15,2 0 0 16,-1-1 2-16,-3-1 1 16,1 4 4-16,-5 3 2 15,-5 5 2-15,-4 2 1 16,-5 3 14-16,0 5 7 16,-1 4 6-16,0-1 1 15,1 7-13-15,2-3-10 0,3 0-34 16,-1-1-50-16,2-8-119 15,3-3-82-15,-1-6-338 16,1-3 389-16</inkml:trace>
  <inkml:trace contextRef="#ctx0" brushRef="#br0" timeOffset="29724.66">13348 8286 1507 0,'3'18'648'0,"-3"12"-384"16,1 3-22-16,-1 7-82 16,3 2-54-16,3 2-52 15,2-1-14-15,2-7-26 16,-2-7-61-16,7-12-147 16,-1-7-93-16,13-15 155 0</inkml:trace>
  <inkml:trace contextRef="#ctx0" brushRef="#br0" timeOffset="30245.96">13648 8424 987 0,'-22'-13'605'16,"0"12"87"-16,-6 1-348 16,10 8-94-16,-1 2-55 0,9 3-112 15,8 0-29-15,-1 0-30 16,8 1-9-16,7 6-10 15,1-1 0-15,6 1-1 16,0 1 0-16,-2-6 2 16,-2 3-1-16,-4-4 0 15,-6-2 0-15,-5 0 2 16,-5-2 2-16,-10-6 3 16,-3-3-2-16,-2-4-20 15,3-2-11-15,4-2-30 16,3 2-15-16,9 1-10 15,4 0-1-15,9 2 9 16,2-3 12-16,6 3 24 16,1 1 11-16,4-1 18 0,0 0 3 15,4-5 3-15,-2 0-1 16,4-6 1-16,4-3-1 16,-5-3 1-16,2-2 1 15,-10 0 7-15,-12 3 6 16,-10 5 18-16,-7 5 15 15,-12 8 19-15,1 7 5 16,-4 9-6-16,1 6-14 0,9 5-21 16,4-3-10-16,8-1-12 15,4-4-2-15,6-3-3 16,3-1-2-16,2-4-4 16,4-4-37-16,7-7-158 15,-4-3 44-15,24-9 57 16</inkml:trace>
  <inkml:trace contextRef="#ctx0" brushRef="#br0" timeOffset="30794.52">14956 8365 1048 0,'-1'-19'502'0,"1"12"-104"16,6 6-129-16,-5 4-29 16,3 9-33-16,1 12-81 15,0 8-18-15,5 14-27 16,-3 2-13-16,7-2-26 15,7-2-10-15,5-9-9 16,3-8 1-16,0-6 3 16,-5-7-1-16,-1-11-6 15,-1-5-5-15,1-12-9 16,2-8-1-16,-5-11-2 16,2-3 1-16,-10-8 0 0,-6 4-4 15,-6 4-34-15,-3 3-35 16,-10 15-130-16,-4 4-92 15,-1 12 177-15</inkml:trace>
  <inkml:trace contextRef="#ctx0" brushRef="#br0" timeOffset="30951.29">15023 8557 1180 0,'-21'1'559'0,"23"0"-138"16,7 1-114-16,10-4-25 15,4-5-45-15,10-2-115 16,-4-3-39-16,2 0-55 16,4 5-53-16,-8 7-168 31,-13 0-103-31,0 1 164 0</inkml:trace>
  <inkml:trace contextRef="#ctx0" brushRef="#br0" timeOffset="31169.37">15794 8538 1210 0,'8'-1'645'0,"-8"5"-43"0,-4 6-249 16,1 3-83-16,-1 5-65 15,2 0-131-15,2 2-27 16,3-4-30-16,2-2-8 15,1-5-96-15,2-3-78 16,-6-6-173-16,1 0 189 16</inkml:trace>
  <inkml:trace contextRef="#ctx0" brushRef="#br0" timeOffset="31340.5">15762 8271 1464 0,'12'7'721'16,"0"0"-322"-16,4-3-113 16,-2 1-47-16,0 0-138 15,-3-4-44-15,0 4-110 16,-2-2-104-16,-3 0 98 16</inkml:trace>
  <inkml:trace contextRef="#ctx0" brushRef="#br0" timeOffset="36871.01">5338 10531 520 0,'33'27'293'15,"-33"-28"-79"-15,3-3-27 16,-1 0-12-16,-2 3-33 0,0 0-7 16,0 0-9-16,0 0-3 15,0-1-12-15,0-8-9 16,-3-1-25-16,-4-2-12 15,-26-26-22-15,14 28-9 16,1 2-9-16,-2 2-4 16,3 2-2-16,-2 1-1 15,1 6-6-15,2 1 0 0,1 9-4 16,2 2-2 0,3 10 1-16,2 8-1 0,7 11 2 15,1 4 1-15,6 10 0 16,-1 2 0-16,1 1 1 15,1-4 1-15,0-5-1 16,-1-5-1-16,0-8-2 16,-4-2 0-16,-1-12-1 15,1-1-1-15,-2-14 0 16,-1-1-26-16,-2-6-93 16,-2-5-75-16,-2-7-303 15,-2-3 311-15</inkml:trace>
  <inkml:trace contextRef="#ctx0" brushRef="#br0" timeOffset="37044.36">4937 10777 1049 0,'-3'-4'436'0,"9"-1"-244"0,2 5 1 16,7-2-39-16,7 1-28 15,8-1-59-15,0-4-23 16,8 1-25-16,0-3-7 15,5 6-22-15,-1-1-56 16,4 3-234-16,1 6 204 16</inkml:trace>
  <inkml:trace contextRef="#ctx0" brushRef="#br0" timeOffset="37682.82">5483 10796 840 0,'0'-1'458'16,"0"-1"-143"-16,-1 2-74 16,0 0-35-16,0 0-76 15,-4 8-25-15,-7 16-30 16,-7 27-15-16,25-31-25 16,0 1-11-16,4-9-14 15,3-3-2-15,-2-8-4 16,3-4 0-16,10-4-4 15,-2-3 0-15,-2-3 0 0,1-1 0 16,-14-1 0-16,-5-3-1 16,-7 1 1-16,-6-3 1 15,-9 2 3-15,-3 4 2 16,5 2-2-16,-6 4-1 16,3 4-2-16,2 0-1 15,3 6-5-15,8 3-1 16,3 3-3-16,4 2-4 0,5-1-2 15,6-2 1-15,4 0 3 16,2-3 3-16,3-2 4 16,0 0 0-16,6-2 1 15,4 0 1-15,4 2 1 16,-1 3 1-16,-2 7 1 16,-4 2 1-16,-5 3 1 15,-4-1 0-15,-5-1 4 16,-4-5 6-16,-7-2 14 15,-1-2 6-15,-5-3 15 16,-1-1 1-16,-2-2-4 16,1 0-6-16,0-2-13 15,2-1-7-15,1-3-10 16,4-2-5-16,4-1-4 16,0-5-2-16,6-1 0 0,2-2 2 15,3-4-1-15,4 1 1 16,3-3-2-16,1 5 0 15,4 4-2-15,8 2-29 16,2 12-99-16,-6-2-92 16,4 8 129-16</inkml:trace>
  <inkml:trace contextRef="#ctx0" brushRef="#br0" timeOffset="38381.47">7164 10605 755 0,'-19'-32'365'0,"22"26"-90"15,1 4-50-15,3 5 8 16,-1 6-26-16,0 5-48 15,0 9-23-15,-4 9-38 16,2 3-15-16,-2 2-29 0,-2-3-11 16,1-6-19-16,-1-1-6 15,1-8-6-15,-2-2-3 16,-2-5-2-16,-1-5-1 16,1-2-18-16,1-2-36 15,3-3-90-15,-1-1-68 16,0 0 120-16</inkml:trace>
  <inkml:trace contextRef="#ctx0" brushRef="#br0" timeOffset="38716.51">7911 10559 1438 0,'-6'0'599'0,"-9"-2"-371"16,-3 0-13-16,-9 2-75 16,-4 4-47-16,-5 2-51 15,1 2-13-15,-1 3-10 16,4 0-4-16,7 0-4 16,5 5-1-16,13-4-2 15,0-4 0-15,9 7-2 16,5-1-1-16,4 0 0 0,6-1 1 15,5-1 1-15,0-4-1 16,6 0-1 0,-2 0 0-16,-1-4-3 0,-1-2-22 15,-9-4-136-15,-2 2-98 16,-8-3 147-16</inkml:trace>
  <inkml:trace contextRef="#ctx0" brushRef="#br0" timeOffset="38885.21">7694 10814 1250 0,'-8'6'531'0,"9"-1"-285"15,3 0-25-15,4-1-27 16,4-3-48-16,3-1-69 16,1 0-24-16,2 0-28 15,-1 1-61-15,5 1-178 16,3 5-63-16,4 1 138 15</inkml:trace>
  <inkml:trace contextRef="#ctx0" brushRef="#br0" timeOffset="39204.15">8529 10695 1197 0,'0'5'547'15,"6"4"-258"-15,-3 4-82 16,-4 4 1-16,3 6-76 15,-1 4-40-15,5-1-51 16,3 1-14-16,-5-10-18 16,4-4-11-16,-4-7-114 15,0-5-84-15,5-8 119 16</inkml:trace>
  <inkml:trace contextRef="#ctx0" brushRef="#br0" timeOffset="39393.24">8493 10525 1194 0,'-1'0'561'15,"-2"-2"-262"-15,6 3-74 0,-3-1-5 16,0 0-106-16,0 0-45 16,2 0-78-16,14 1-73 15,35 6-98-15,-18-5 105 16</inkml:trace>
  <inkml:trace contextRef="#ctx0" brushRef="#br0" timeOffset="39725.08">9227 10532 1121 0,'-14'6'612'16,"-3"-2"-125"-16,-4 4-267 15,-4 4-27-15,-7 4-109 16,-2 1-35-16,3 0-30 16,6-1-6-16,6 2-4 15,5-5-2-15,10-1-1 16,8-3-1-16,0-2 1 15,8 5-1-15,6-4 1 0,-5 1 0 16,12-4-1-16,3-2-2 16,1 2-3-1,3-3-8-15,-5-3-104 0,-4 0-72 16,-9 1-224-16,-2 1 240 16</inkml:trace>
  <inkml:trace contextRef="#ctx0" brushRef="#br0" timeOffset="39890.31">9074 10818 894 0,'-6'2'504'16,"3"2"-138"-16,3-1-94 15,0-3-27-15,0 0-95 16,0 0-34-16,13 4-46 16,8 1-20-16,27 3-27 15,-25-7-35-15,2 2-185 16,0-2-176-16,3 8 223 15</inkml:trace>
  <inkml:trace contextRef="#ctx0" brushRef="#br0" timeOffset="40363.07">9748 10613 1241 0,'-3'10'564'0,"2"-2"-238"16,2 2-146-16,3 10 11 16,2-1-59-16,-1 0-35 15,-1 4-30-15,0-1-10 0,-2 4-22 16,0 0-9-16,-2-9-14 15,0-5-3-15,-1-7-1 16,0-3-2-16,-1-4-6 16,1 0-3-16,0 1-10 15,-1-7-7-15,2-15-7 16,8-31 1-16,2 27 7 16,4-2 6-16,9 5 11 15,-1 4 3-15,5 7 3 16,0 4 6-16,-6 11 16 15,-7 5 5 1,0 1 12-16,5 14-3 0,1 7 16 16,-5 1 2-16,-8-5-7 15,5-3 0-15,-7-2-31 16,-1-4-7-16,-1-2-79 16,1-4-75-16,3-4-128 0,4-1 148 15</inkml:trace>
  <inkml:trace contextRef="#ctx0" brushRef="#br0" timeOffset="43689.44">7233 12041 918 0,'-4'0'456'0,"-1"2"-194"0,2 6-42 16,3 1-2-1,-1 8-74-15,1 5-27 0,0 1-37 16,1 1-18-16,3-2-25 15,1-6-12-15,0-3-15 16,-2-2-3-16,1-2-81 16,-2-3-91-16,0-2 105 15</inkml:trace>
  <inkml:trace contextRef="#ctx0" brushRef="#br0" timeOffset="43873.2">7145 11880 992 0,'-1'0'442'15,"1"3"-229"-15,4 2-88 16,-4-5-14-16,0 0-58 0,8 4-70 16,14 5-468-16,34 14 357 15</inkml:trace>
  <inkml:trace contextRef="#ctx0" brushRef="#br0" timeOffset="44148.07">7726 11869 1103 0,'-15'-12'484'0,"0"0"-240"15,-1 2-13-15,-3 4-52 16,-1 3-40-16,-2 6-55 15,-1 7-20-15,3 13-24 16,7 8-6-16,3 9-16 16,6 9-4-16,10 5-8 15,-2 3 0-15,8-15-4 32,-6-22 0-32,0 2-1 0,20 57 0 0,-5-9 0 15,1-10-26-15,-16-41-126 16,-6-6-91-16,0-13 138 15</inkml:trace>
  <inkml:trace contextRef="#ctx0" brushRef="#br0" timeOffset="44299.43">7411 12073 1264 0,'8'-7'506'15,"-4"2"-302"-15,12 8-46 16,2-3-25-16,2-2-36 15,10 6-64-15,-2-4-9 16,14 5-102-16,7 3-96 0,13 1 110 16</inkml:trace>
  <inkml:trace contextRef="#ctx0" brushRef="#br0" timeOffset="44806.33">8778 11949 1020 0,'2'7'454'0,"4"0"-180"16,0 5-52-16,4 4-11 15,0 5-42 1,0 2-71-16,1 2-21 0,3 0-30 16,2-3-12-16,7-5-17 15,-5-4-6-15,-2-8-4 16,2-2-2-16,-9-1 1 16,1-4-1-16,-1-3-2 15,-4-3 0-15,1-7-2 16,6-1-2-16,-2-9-25 15,2-2-34-15,5 0-113 16,-3-3-80-16,7 8-190 16,-1 3 264-16</inkml:trace>
  <inkml:trace contextRef="#ctx0" brushRef="#br0" timeOffset="44969.62">9147 11985 674 0,'33'40'402'0,"-27"-23"-37"0,-1 0-18 15,-3-3-77-15,2-1-39 16,-3 0-78-16,0 0-40 16,-1-6-64-16,0 1-20 15,0-6-110-15,0-1-81 16,0-11-286-16,4-5 271 0</inkml:trace>
  <inkml:trace contextRef="#ctx0" brushRef="#br0" timeOffset="45415.06">9091 11866 1046 0,'0'0'443'0,"7"3"-266"15,2 1-19-15,7 3-61 16,1-2-40-16,4-1-42 16,2 1-6-16,3-2-13 15,6-1-12-15,1-1-9 16,2 0 0-16,-3 2 7 15,-3 1 11-15,-9-1 8 16,-6 1 3-16,-7-1 9 0,-9-2 4 16,-6 2 5-1,-2 2 8-15,-4 0 8 0,-1 4 5 16,3 1 13-16,-1-2 1 16,7 0-11-16,6 1-5 15,6 1-14-15,5 1-5 16,5 1-2-16,5-2 1 15,-3-5 7-15,-1 3 6 16,5-1 16-16,-10 2 7 16,-5 0 6-16,2-1 1 0,-13 0-7 15,1 2-7-15,-5-1-14 16,-9-1-7-16,2-4-22 16,-3-2-29-16,2-1-86 15,8 0-51-15,2-2-154 16,6-1-94-16,11-3 260 15</inkml:trace>
  <inkml:trace contextRef="#ctx0" brushRef="#br0" timeOffset="45559.75">9594 12026 1195 0,'7'17'567'0,"-1"-2"-244"16,0 4-43-16,-2-2-128 15,-1-3-57-15,0-4-67 0,-1-4-43 16,3-6-128 0,-2-7-104-16,2-6 141 15</inkml:trace>
  <inkml:trace contextRef="#ctx0" brushRef="#br0" timeOffset="45699.82">9554 11866 1035 0,'-1'0'515'0,"0"0"-191"0,10 3-125 16,-5 1-14-16,7 1-100 16,0 2-39-16,5 0-126 15,5-3-88-15,7-4 104 16</inkml:trace>
  <inkml:trace contextRef="#ctx0" brushRef="#br0" timeOffset="45911.34">9889 11737 1336 0,'-2'13'599'0,"-1"11"-310"16,1 5-27-16,-4 8-103 16,3 3-57-16,3 3-60 0,3 4-16 15,10-6-18-15,4-5-4 16,3-11-7-16,2-5-38 15,-6-7-115-15,-1-2-76 16,-5-8 129-16</inkml:trace>
  <inkml:trace contextRef="#ctx0" brushRef="#br0" timeOffset="46113.61">9721 11865 1456 0,'-5'0'581'0,"9"0"-379"16,4-1-15-16,10 0-27 16,7-1-48-16,9 2-64 15,4 0-15-15,-1 2-25 16,0 1-66-16,-3 0-199 16,5 0 176-16</inkml:trace>
  <inkml:trace contextRef="#ctx0" brushRef="#br0" timeOffset="46796.28">10113 12043 1162 0,'3'6'502'0,"13"-7"-245"0,5 0-83 15,3-8-40-15,2-3-45 16,2-5-56-16,-2-5-11 15,-1 1-9-15,-3 0-2 16,-10 5 2-16,-4-1 5 16,-14 5 8-16,-5 4 1 15,-7 2-4-15,-3 4-5 0,1 7-11 16,4 5-2-16,6 3-5 16,0 6-2-16,8 0-4 15,2 1-3-15,7-1 4 16,6-1 3-16,6-4 6 15,3-4 4-15,11-5 1 16,8-2 0-16,0-3-3 16,1-2-2-16,-3-5-3 15,-3-7-1-15,1-2-6 16,-3-5-13-16,-10-4-21 16,-8 2-6-16,-15-1-1 15,-5 2 12-15,-13 6 24 16,0 1 8-16,-7 8 9 15,3 2 8-15,5 9 8 0,1 7 7 16,10 8 18-16,0 6 5 16,3 4 8-16,3-1-2 15,2-7-7-15,9-2-7 16,5-10-14-16,-3-4-6 16,8-5-14-16,-5-7-6 15,-1-8-25-15,2-8-26 16,-5-6-38-16,0-5-13 15,-3-1 4-15,-4-2 15 16,-1 0 32-16,-2-1 14 0,-2 1 20 16,-1 4 9-16,0 14 43 15,0 7 23-15,-3 17 35 16,-2 11 16-16,-1 15-11 16,1 10-12-16,5 7-24 15,3 4-15-15,6-5-24 16,2-5-10-16,5-10-55 15,0-7-65-15,3-13-169 16,0-6-253-16,0-15 332 16</inkml:trace>
  <inkml:trace contextRef="#ctx0" brushRef="#br0" timeOffset="47284.99">11098 11676 1627 0,'-5'-1'654'16,"-5"1"-453"-16,-1 2-11 15,-2 5-59-15,-5-1-60 16,-2 6-49-16,-2 4-9 0,-4-2-7 15,-2-2-2-15,1-2-3 16,7-2 0-16,3-2 0 16,6 2-1-16,3 1-2 15,-2-1-3-15,10 4-2 16,1 0 0-16,12-2 6 16,3 1 1-16,2 0 6 15,0 0 0-15,-4 4 4 16,-2 2 0-16,-3 5 2 15,0 3-1-15,-7 1-2 16,-2 0-1-16,-1-1-2 16,0-14-2-1,1 1-2-15,0 3-1 0,0-2-1 16,5-6 0-16,3 1-1 16,2-2-1-16,4 0-7 15,2-3-23-15,1-5-64 0,7 2-53 16,2-7-131-16,0-2 171 15</inkml:trace>
  <inkml:trace contextRef="#ctx0" brushRef="#br0" timeOffset="47437.28">11289 11929 1023 0,'1'21'622'16,"-2"-7"10"-16,1 4-405 15,0-3-18-15,2 2-117 16,-1 0-51-16,-1-7-103 16,0-3-86-16,2-9 93 15</inkml:trace>
  <inkml:trace contextRef="#ctx0" brushRef="#br0" timeOffset="47631.21">11202 11781 1276 0,'-4'-4'566'0,"1"4"-206"0,5-3-131 15,-2 3-49 1,0-1-51-16,0 0-98 0,7 0-55 16,13-1-151-16,28-5-104 15,-26 9 157-15</inkml:trace>
  <inkml:trace contextRef="#ctx0" brushRef="#br0" timeOffset="47972.52">11471 11669 1239 0,'1'0'518'0,"4"-1"-332"15,9 5-23-15,-3-3-83 16,0-2-29-16,8-1-19 15,-1 0-1-15,6 2 3 16,3 0 2-16,-7 8 8 16,-2 3 5-16,-6 9 10 15,-4 7 4-15,-3 10-3 16,1 5-1-16,0 6-17 16,3-1-8-16,-1-3-1 15,-1-5-1-15,-4-7 13 16,-3-5 5-16,-6-7-2 15,-5 1-6-15,-9-6-15 0,-4-2-6 16,-4-5-14-16,-3-7-28 16,5-2-101-16,7-3-70 15,4-7-106-15,18 0 166 16</inkml:trace>
  <inkml:trace contextRef="#ctx0" brushRef="#br0" timeOffset="48437.03">12060 11864 1408 0,'-14'0'578'0,"11"0"-378"15,3 0-3-15,11 0-56 16,3 2-48-16,7-2-52 15,3 0-9-15,3-2-19 16,2 0-30-16,-1-2-136 16,-4 3-102-16,-4 1 146 15</inkml:trace>
  <inkml:trace contextRef="#ctx0" brushRef="#br0" timeOffset="48624.54">12128 11974 1283 0,'-7'6'563'0,"4"-4"-310"16,5 3-13-16,5-5-66 15,5 1-43-15,7-1-45 16,3-3-17-16,3 0-32 0,0-1-14 16,-1 2-38-16,0 1-69 15,-2-2-87-15,2-1 101 16</inkml:trace>
  <inkml:trace contextRef="#ctx0" brushRef="#br0" timeOffset="49106.49">13092 11784 728 0,'-14'-40'433'16,"14"31"17"-16,-1-3-242 0,-5-2 2 16,-2 2-50-16,-5 2-35 15,-5-5-48-15,3 8-10 16,2 1-16-16,-13 2-10 16,-1 3-9-16,8 9-4 15,10 12-7-15,5 7-4 16,5 15-8-16,-1 8-2 15,5 12 1-15,-1 3-2 0,2-4-1 16,5-1 1-16,-7-10-2 16,2-6 0-16,-2-10 0 15,-2-8-1-15,2-13-69 16,-8-6-60-16,0-10-251 16,-4-6 234-16</inkml:trace>
  <inkml:trace contextRef="#ctx0" brushRef="#br0" timeOffset="49272.75">12778 11917 941 0,'7'-2'433'0,"6"-4"-141"16,5 1-58-16,5-1-7 16,5 2-40-16,2-3-76 15,-2 3-28-15,1-1-45 16,2 1-16-16,-7 3-122 0,4 0-104 15,4 2 126-15</inkml:trace>
  <inkml:trace contextRef="#ctx0" brushRef="#br0" timeOffset="49841.1">13360 11989 897 0,'7'4'446'0,"-6"-4"-83"15,0-6-108-15,-2-3-49 16,-3 0-47-16,1-6-86 15,3 1-19-15,-2 1-14 16,-1-4-6-16,-4 6-12 16,-4 0-3-16,-5 3-5 15,-4 2 0-15,-3 5-6 16,1 1-2-16,6 9-4 0,-1 4-1 16,9 9 1-16,0 4 2 15,6 5 2-15,2-1 2 16,5-6 2-16,5-6 1 15,3-7-1-15,0-7 1 16,6-4 0-16,0-1-1 16,4-10-2-16,2-2-2 15,-3-8-2-15,0-2 0 16,-5 0-1-16,-3 1 1 16,-2 14-1-16,-4 1 6 0,-4 13 16 15,-3 3 9-15,1 9 13 16,-2 5-3-16,0-2-13 15,0 0-8-15,-2-6-14 16,2-2-4-16,-2-6-76 16,6 5-48-16,1-11-128 15,0-1-86-15,10-5 213 16</inkml:trace>
  <inkml:trace contextRef="#ctx0" brushRef="#br0" timeOffset="50051.5">13575 11672 909 0,'-1'4'586'31,"1"-2"47"-31,0 1-348 0,0-3-12 0,2 29-92 16,1 43-51-16,-3-26-57 0,0 1-16 15,1-1-29-15,2 0-12 16,3-10-25-16,0-4-44 15,7-13-110-15,-4-9-69 16,7-12-142-16,2-6 220 16</inkml:trace>
  <inkml:trace contextRef="#ctx0" brushRef="#br0" timeOffset="50676.84">13891 11808 1151 0,'8'-5'553'0,"-14"4"-143"16,-8 1-129-16,-7 1-55 16,-6 2-61-16,1 4-101 15,4 0-25-15,5 0-21 16,7 2-7-16,9 3-8 16,2 0-1-16,7 6 0 15,4 2 3-15,2-1 1 16,3-1 4-16,3-2 8 0,-4-3 2 15,-2-2 4-15,-3-1-1 16,-11-5-1 0,-1 1 1-16,-9-2-1 0,-7 1-1 15,-6-1-7-15,-1-3-7 16,3-4-15-16,8-2-8 16,8 2-16-16,4 3-3 15,6 3-7-15,-5-3-10 0,0 0-5 16,15 5-4-16,36 9 6 15,-20-10 13 1,-1-6 19-16,-1-3 9 0,-3-9 13 16,-4 0 2-16,5-6 2 15,-3 0 1-15,3-4 3 16,-1 2 1-16,-11 0 14 16,-3 4 7-16,-12 3 18 15,-6 2 9-15,-4 6 11 16,-2 4 1-16,-1 6-6 15,0 6-3-15,1 6-8 16,3 4-1-16,3 8-4 16,1 1-5-16,10-2-12 15,-1-3-6-15,11-7-8 16,3-4-4-16,1-4-4 16,1 0-4-16,0-7-50 15,2 1-69-15,0-4-161 0,0-6-219 16,0-8 311-16</inkml:trace>
  <inkml:trace contextRef="#ctx0" brushRef="#br0" timeOffset="52631.83">10167 13128 850 0,'-14'-42'398'0,"8"33"-94"15,1 0-77-15,0 2-14 16,2 1-21-16,2 4-62 16,1 2-20-16,0 0-20 15,0 0-9-15,1 9-13 16,4 18-8-16,6 42-14 15,-9-22-7-15,3 5-14 16,2 3-6-16,3-5-9 16,1-5-3-16,-1-10-3 15,1-4 0-15,-6-14-1 16,0-3-18-16,-5-9-98 16,0-5-64-16,0-11-169 15,-2-2-117-15,1-13 297 16</inkml:trace>
  <inkml:trace contextRef="#ctx0" brushRef="#br0" timeOffset="52935.42">10110 13147 967 0,'-5'-16'428'16,"6"5"-181"-16,4 1-38 16,8 1-18-16,5 5-33 15,8 2-47-15,5 1-15 16,7 6-24-16,5 2-6 0,4 7-12 15,2 6-5-15,-9 6 1 16,-6 4-2-16,-14 7-7 16,-11-1-1-16,-6 6-8 15,-6 0-4 1,-6-3-5-16,-7-4-2 0,-8-9-5 16,-8-5-2-16,-7-6-2 15,-3-1-2-15,2-2-5 16,6-3 1-16,7-7-13 15,8-1-25-15,11-6-80 16,8-4-55-16,13-6-146 16,8-5-82-16,15-11 251 15</inkml:trace>
  <inkml:trace contextRef="#ctx0" brushRef="#br0" timeOffset="53275.88">10685 13037 1117 0,'-27'-6'484'0,"5"6"-173"15,4 0-88-15,10 1-15 16,3 1-32-16,14 2-85 16,6-1-28-16,11 1-23 15,6 1-3-15,10-3-9 16,4-1-6-16,7-2-9 16,-4-1-3-16,-12-2-4 15,-7-1 0-15,-16 3-66 16,-10 1-55-1,-2 0-122-15,2 1-97 0,-5-1 210 16</inkml:trace>
  <inkml:trace contextRef="#ctx0" brushRef="#br0" timeOffset="53481.64">10750 13046 655 0,'-20'2'378'16,"7"12"19"-16,3 5-124 15,6-1-28-15,4 11-16 16,3 6-51-16,4 2-22 15,0 8-39-15,3 1-17 16,-1 1-36-16,2 0-18 16,-2-2-24-16,-1-3-8 15,0-7-8-15,1-6-18 0,-2-10-116 16,-1-6-73-16,-1-13-193 16,-1-7 226-16</inkml:trace>
  <inkml:trace contextRef="#ctx0" brushRef="#br0" timeOffset="53664.25">10727 13350 1034 0,'-14'-7'508'0,"5"5"-139"15,3-1-76-15,4 3-67 16,4 0-39-16,-2-1-72 16,6 0-27-16,22-5-27 15,38-5-16-15,-25 6-20 16,-1 2-9-16,-2 0-47 15,-4 0-63-15,1 2-190 0,1 0-288 16,6-1 362-16</inkml:trace>
  <inkml:trace contextRef="#ctx0" brushRef="#br0" timeOffset="54322.83">11411 13170 1205 0,'-6'-8'430'0,"3"1"-356"15,-1 2-11-15,3 2-1 16,-1 3-23-16,2 0-34 15,0 0-4-15,0 0-1 16,0 0 0-16,0 0 1 16,-1 0 5-16,0 0 8 15,-1 0 9-15,1 0 23 16,0 0 13-16,0 0 23 16,1 0 10-16,0 0 18 15,0 0 6-15,0 0 2 16,0-1-6-16,0 0-24 0,-1 0-10 15,0 0-19-15,-1-1-9 16,-21 0-14-16,-29-27-9 16,27 34-11-16,-1 3-4 15,5 4-4-15,2 2-2 16,9 2-2-16,4 3-2 0,8 2 1 16,7 2-1-16,10 2 1 15,2-5 0-15,8 1-1 16,1 0 0-16,-1-4 5 15,1 0 6-15,-7-3 13 16,-5 0 6-16,-6-2 10 16,-6 2 2-16,-7-3 1 15,-7-1 0-15,-8 1-8 16,-5-3-4-16,-3 1-13 16,-3-3-5-16,0-5-7 15,1 2-3-15,1-4-8 16,3-2-15-16,9-3-53 15,3 0-42-15,10 2-99 16,4-8-47-16,14 8-38 16,6-2 169-16</inkml:trace>
  <inkml:trace contextRef="#ctx0" brushRef="#br0" timeOffset="54813.41">11933 13025 524 0,'5'-3'332'0,"-8"-4"1"15,-1 1-24-15,-9 3-47 16,-1 1-26-16,4 7-39 16,-5 1-17-16,2 10-39 15,-7 4-16-15,-4 11-32 0,5 10-14 16,5 9-22-16,3 3-10 16,12 2-17-16,5-4-7 15,9-9-10-15,6-6-3 16,2-8-4-16,3-8-2 15,-4-4-1-15,-1-6-2 16,-6-3-33-16,-4 1-51 0,-1-3-129 16,-5 1-91-16,3-15 179 15</inkml:trace>
  <inkml:trace contextRef="#ctx0" brushRef="#br0" timeOffset="55196.62">12217 13258 1215 0,'-1'0'553'16,"0"0"-162"-16,0 0-120 15,0 0-32-15,-2 9-36 16,2 8-90-16,2 28-30 0,4-28-33 15,-3-2-14-15,1-5-21 16,-1-1-11-16,1-7-115 16,-1-2-82-16,-1-4-231 15,-1 3 245-15</inkml:trace>
  <inkml:trace contextRef="#ctx0" brushRef="#br0" timeOffset="55429.07">12118 13098 1518 0,'-3'-6'602'0,"5"0"-384"16,4 2-15-16,4 2-22 16,2 2-43-16,3 0-73 15,0 2-21-15,0 3-81 0,1 2-95 16,3 2-616-16,1 5 514 15</inkml:trace>
  <inkml:trace contextRef="#ctx0" brushRef="#br0" timeOffset="55738.28">12466 13001 1372 0,'3'2'577'16,"8"1"-339"-16,2 4-83 16,3 5 12-16,8 8-47 15,-1 3-23-15,10 7-8 16,-2 3 0-16,-4 9-11 15,0 0-7-15,-9 5-12 16,-4 6-8-16,-14-4-16 16,-5-1-5-16,-13-5-14 15,-5-7-1-15,-1-4-95 0,1-4-64 16,4-7-149-16,4-5 160 16</inkml:trace>
  <inkml:trace contextRef="#ctx0" brushRef="#br0" timeOffset="72579.72">21783 10916 353 0,'1'-1'239'0,"4"0"2"15,-4 0-22-15,1 0-56 0,-1 0-18 16,2-1-23-16,-3 1-9 16,0 0-20-16,0 0-10 15,0 0-16-15,0 0-8 16,0 0-14-16,-1 0-5 15,0 0-5-15,0 0-2 16,0 0-1-16,0-1-1 0,-6 0-5 16,0 0-3-16,-1 0-5 15,0 1-3-15,0 0-4 16,-1 1-2-16,0 1-3 16,1 0-1-16,2 1-3 15,-1 1 1-15,1 2 0 16,0 2-1-16,3 4 0 15,-29 30-1-15,31-28 0 16,1 0-1-16,1-2-1 16,7 0 0-16,1-1 0 15,4 0 0-15,4-3 1 16,0 1 0-16,7-5 0 16,4 2 0-16,-3-2 0 15,4 1 0-15,-8-4 0 16,-1 0 1-16,0-5 0 15,-4-5 2-15,-6-2 1 0,-3-1 3 16,-5-6 1 0,-1 0 1-16,0-3 2 0,-5-2 1 15,0 3 1-15,-5 0 1 16,1 5 1-16,-5 0 1 16,1 5-2-16,1 1-2 15,-5 5-3-15,9 1-4 16,-5 2-3-16,4 4-2 15,2 3-5-15,-3-1-1 0,4 3-10 16,-1 0-21-16,1-2-53 16,0 1-47-16,5-1-181 15,5 0 205-15</inkml:trace>
  <inkml:trace contextRef="#ctx0" brushRef="#br0" timeOffset="73542.12">22027 10444 737 0,'-58'-4'355'0,"52"4"-109"16,-1-1-47-16,2 0-20 15,-3 1-37-15,8-2-58 16,0 1-18-16,4-3-28 16,-4 3-11-16,0 0-12 15,3-1-3-15,12-3-4 16,26-34-1-16,-23 26-4 16,-4 0 1-16,-2 2 1 0,0 3 0 15,-8 2 2-15,-1 5 3 16,-3 0 11-16,0 0 5 15,0 1 7-15,-1 0 0 16,0 0-5-16,0 12-1 16,1 11 0-16,1 31-1 15,1-28 0-15,0-1-1 16,1 2-5-16,2-4-3 0,-2-1-5 16,2-3-3-16,-1-1-3 15,-1-4-1-15,0-4-2 16,1 0 0-16,-2-8-2 15,0-2 0-15,0 2-1 16,-2-2-11-16,0 0-39 16,-1 0-25-16,0 0-64 15,0 0-20-15,0-1-10 16,-5 0 10-16,-10 0 60 16,-27 1 32-16,28 0 55 15,0 3 28-15,2-3 44 16,-3 3 21-16,6-2 36 15,2-1 3-15,4 5-12 16,7-4-9-16,-3 2-11 16,0-3-8-16,0 0-8 0,3 0-5 15,20 3-18-15,26 3-8 16,-27-5-14-16,3-1-7 16,0 0-8-16,-2-3-3 15,-4 4-4-15,-5-3-33 16,-8 2-125-16,-3 0-83 15,-3 1 131-15</inkml:trace>
  <inkml:trace contextRef="#ctx0" brushRef="#br0" timeOffset="76131.67">21762 11112 302 0,'0'0'235'15,"0"0"-4"-15,0 0-65 16,4 2-17-16,-3-2-59 15,-1 0-14-15,0 0-9 16,0 0-2-16,0 0-9 16,0 0-3-16,0 2-8 15,-1 7-8-15,-5 7-13 16,-15 29-5-16,6-24-5 16,-1 3 1-16,1 3 1 15,1-2 1-15,3 6-1 16,1 0-2-16,3 3-4 15,0 2-2-15,6 0-4 16,1-2 0-16,2-1 1 16,3-5 0-16,3-3 4 15,2 1 0-15,5-2 0 0,-1 1 0 16,0 2-2-16,-2-2 0 16,-5 2-2-16,-2 4 1 15,-3-1-1-15,-3 4 0 16,-1 3 0-16,-1-1 0 15,-4 2 4-15,2 0 3 0,-4-2 2 16,0 0 1-16,-3 2-4 16,-1-2-1-16,1 0-4 15,0-3 1-15,2-6 3 16,1 1 0-16,2-4 3 16,1 1-1-16,3-1-4 15,1-2-1-15,4 1-4 16,2-3 0-16,6-2 3 15,0 2 1-15,2 1 6 16,1 0 3-16,1 2 3 16,-2-5 1-16,1 1-1 15,-2-3-3-15,-3-3-3 16,0 4-2-16,-6-4-4 16,0-5-1-16,-2-2-63 15,-3-3-64-15,-6-3-208 16,-1 2 200-16</inkml:trace>
  <inkml:trace contextRef="#ctx0" brushRef="#br0" timeOffset="76367.03">21555 12423 752 0,'-8'7'357'16,"6"6"-94"-16,2-1-49 15,5 10-7-15,3 0-34 16,3 1-63-16,0 4-18 0,1-6-28 15,2 6-9-15,2-6-17 16,0-1-8-16,6-4-8 16,1-10-4-16,3-7-5 15,3-5-2-15,1-11-3 16,-2-6-3-16,3-2-73 16,-4-6-71-16,-1-6 87 15</inkml:trace>
  <inkml:trace contextRef="#ctx0" brushRef="#br0" timeOffset="77071.37">21996 11164 618 0,'-18'-3'313'0,"15"3"-26"16,-2 1-143-16,5 2-33 15,0-3-6-15,0 0-29 16,3 3-7-16,7 21-4 16,39 32-4-16,-32-24-12 15,2 3-7-15,1 2-9 16,-3 0-7-16,0 2-9 16,-4 0-5-16,-6 1-4 15,1 3-2-15,-5 0 0 16,-3-1-1-16,-1 2 1 15,-2-3-2-15,3-2-1 16,0-2-1-16,8-6-2 16,4-1 0-16,4-1 2 15,5 2 1-15,6-3 0 0,10 2 2 16,1-10-1-16,-1 0 0 16,-4-3 4-16,-20-5 4 15,0 1 10-15,9 14 8 16,-1 6 11-16,-14 1 4 15,-1-1 0-15,-6 2-4 16,-3 4-9-16,0 3-3 16,-1-4-4-16,6 0-3 0,5-7-4 15,5 0-4-15,4-7-6 16,-2 5-2-16,4-10-1 16,1 1 0-16,0-4 1 15,-1-5 0-15,-2 2 1 16,1-8-2-16,-2 5-1 15,-1-4-1-15,1-1-23 16,-1 1-48-16,-3-6-160 16,-3-1-121-16,-6-4 205 15</inkml:trace>
  <inkml:trace contextRef="#ctx0" brushRef="#br0" timeOffset="77341.67">22477 12547 1053 0,'-8'7'453'0,"13"4"-235"0,4-1-25 15,4 0-38-15,7 4-29 16,3-3-38-16,1 3-14 16,2 0-21-16,3 2-8 15,-2-4-12-15,-2-2-1 0,0-4-5 16,-1-4-3-16,2-8-6 15,1-10-4-15,-3-13-5 16,-1-5-2-16,-11-2-58 16,-8-3-60-16,-6-3-213 15,-7-9 202-15</inkml:trace>
  <inkml:trace contextRef="#ctx0" brushRef="#br0" timeOffset="78018.77">22163 11069 783 0,'-7'3'344'0,"1"-3"-128"16,2-2-44-16,5 2-10 15,-1 0-34-15,0 0-62 16,13 7-16-16,15 4-10 16,60 14-6-16,-31-11-13 15,1 4-4-15,-1 5-1 16,0 2 0-16,-4 8 8 16,4 1 5-16,-4 3 3 15,-4 6-1-15,0 3-2 16,-8 0-1-16,-4 2-2 15,-4 2 0-15,-9 1-6 16,-1 1-4-16,-1 2-7 16,-3 2-1-16,9-4-3 15,5-1 0-15,5-8-2 16,7-4 0-16,3-6 0 16,4-6-1-16,3-4-1 0,1-2 1 15,-8-7 1-15,-7 2 0 16,-11-7 2-16,-5 0 1 15,-5 4 7-15,-1-5 8 16,-4 4 14-16,-9-2 6 16,1-2-3-16,-2 0-5 15,1 0-14-15,4-5-5 16,-2 0-8-16,0 1-5 0,0-9-23 16,-2 7-49-16,1-4-160 15,-4-1-120-15,4 11 207 16</inkml:trace>
  <inkml:trace contextRef="#ctx0" brushRef="#br0" timeOffset="78341.53">23308 12102 1276 0,'9'9'520'0,"8"6"-332"16,-2-1-3-16,4-2-33 16,0 4-38-16,-1-4-40 15,5 0-10-15,4-1-16 0,-1-7-7 16,-1 0-7-16,-2-3-3 16,-7-3-8-16,0-4-4 15,0-4-7-15,-5-8-2 16,0-3-4-16,-3-2-1 0,-1-5-10 15,1 3-15 1,-4 0-32-16,0 3-31 16,0 10-110-16,-2-1-74 0,1 8 164 15</inkml:trace>
  <inkml:trace contextRef="#ctx0" brushRef="#br0" timeOffset="81259.03">23161 10758 391 0,'-1'-5'208'0,"-1"3"-13"15,1-2-54-15,0 0-5 16,-1-3-22-16,1 4-45 16,-1-2-7-16,0 0-9 15,0 2-1-15,0-1-1 16,-1-2-2-16,1 3-1 15,0 0-1-15,-1-1 1 0,2 2 0 16,-4-2-2-16,-1 2-2 16,0-3 0-16,-3 1-1 15,0-2 0-15,-27-29-2 16,25 32-9-16,0-1-5 16,0 1-10-16,-3 2-3 15,4-3-5-15,3 3 0 16,-1-2 0-16,4-1 0 0,-7 1 3 15,-1-7 2-15,6 5 4 16,-9-5 3-16,-3-3 2 16,2 3 0-16,-9-3-2 15,1 2-3-15,4 5-4 16,-1 1-2-16,-4-2-4 16,3 2-1-16,-1-2-1 15,-1 0 0-15,4-2 0 16,-1 0 2-16,2-1 4 15,-2 1 1-15,2 2 1 16,-3-2-1-16,-2 1-3 16,-1 0-2-16,3 0-2 15,0-1-1-15,1-1-1 16,0 2-1-16,-2 0 1 16,1-1 0-16,1 3 1 15,-3-4 0-15,-8 2 2 16,-2 0 0-16,-5 0 0 0,-1 2 0 15,0 0-4-15,0 2 0 16,-2 2-1-16,1 0-1 16,-1 2 1-16,3 2-2 15,4 4 1-15,7-1-1 16,-9 2 0-16,-6 0 1 16,-4 3-1-16,-10 1 0 15,7 4 0-15,7 2-1 0,-2 0-1 16,1 3 0-16,-1 1 0 15,7 1 1-15,2 0-1 16,3 2 1-16,2 0-1 16,-8 2 1-16,1 5-1 15,0-1 0-15,-1 0 0 16,3 1 0-16,2-3 0 16,-1 1 0-16,1 5 0 15,3-2-1-15,1 5 0 16,8 1 0-16,2 1-1 15,-3 2 1-15,6 1 1 16,-8-5 0-16,6 1-1 16,5 1 1-16,-4 0 0 15,1 4 0-15,1 1 0 0,-6 0-1 16,3 3 1 0,3 0-1-16,-1-2 0 0,6 2-1 15,4-2 1-15,1 1 0 16,2 0 1-16,2 0-1 15,2 2 2-15,-1-3-1 16,1 2 0-16,0-1 2 16,0 1-1-16,3-1-1 0,1 1 1 15,4-2-2-15,0 1 1 16,4 2 0-16,2 4 1 16,5 3-1-16,-2 1 1 15,1 5 0-15,1-5-1 16,2-2 1-16,4 0-1 15,-2-5 1-15,5 0-3 16,-3 3 1-16,7-5 0 16,6 3 1-16,1 0 2 15,5-4 0-15,5 0 0 16,3-3 0-16,5-2 1 16,0-1 0-16,4 2 1 15,-6-1 1-15,1-2 0 16,5 0 0-16,0-2 0 15,13-2 0-15,1-4-2 16,-8 1 0-16,2-1 0 16,-3-4 0-16,-3-2-1 15,10-2 1-15,2-7 0 16,-3-4 1-16,-2-7 0 0,1-1 0 16,-9-2 0-16,0 1 0 15,1-2 0-15,-2 0 0 16,7-2 0-16,3-3-1 15,-9-6 0-15,0-2 1 16,-4-6-1-16,-5-2 2 0,8 1-1 16,1-5 1-1,0 1-1-15,-4-5-1 0,4 0 1 16,-10-2 1-16,-2-1 1 16,0 0 0-16,-3-1 3 15,2 1 0-15,2-1 1 16,-2-1 0-16,2-3 0 15,3-3 0-15,-7 0-2 16,-3-3 2-16,-11-3-2 16,-6 2 1-16,0-7 1 15,1 3-2-15,0 1 2 16,1-5 0-16,-4 4 1 16,-2 2 0-16,-4-1 1 15,-4 5 0-15,-4-5 1 16,-1 0 1-16,-3-2 2 15,-1-5-1-15,-4 2 4 0,-2-1 3 16,-5 3 1-16,-2-1 2 16,-4 2-3-16,-3-1-2 15,-3-9-5-15,2 2-4 16,-1-8-4-16,1 4-1 16,-1 4-1-16,0 5 1 15,4 5-1-15,-7 0 2 16,0 2 1-16,-2-1 1 0,0-3 1 15,-1 1-1-15,3-4-2 16,-2 3-2-16,-15 0 0 16,3 2-2-16,-7 0 1 15,0 1 1-15,6 4-1 16,0 1 0-16,2 8 1 16,-3 3 2-16,2 4 2 15,-7 0 0-15,9 4-1 16,-7-2-1-16,3 2-3 15,7-2 0-15,-9 1 0 16,6 3-1-16,-3 1 0 16,1 0-1-16,4 2 0 15,3-1-1-15,3 2-1 16,3 1-2-16,3 1-5 16,2 1-17-16,2 5-63 0,-1-1-48 15,3 5-154-15,3 3 178 16</inkml:trace>
  <inkml:trace contextRef="#ctx0" brushRef="#br0" timeOffset="91870.05">25891 10574 305 0,'0'2'212'0,"0"-1"32"16,0 0-39-16,1-1-32 15,-1 0-9-15,0 0-24 16,0 0-8-16,0 0-21 16,0 0-11-16,0 0-11 15,2 0-8-15,-2 0-15 16,0 0-4-16,0 0-9 15,0 0 1-15,0 0 5 16,-2 0 2-16,1 0-1 16,0 0-4-16,-2 0-9 15,-8 2-7-15,0 0-10 16,0 1-5-16,-23 15-7 16,29-13-2-16,0 6-2 0,1 1-2 15,4 5-1-15,3 3-1 16,6-5-4-1,5-1-1-15,6-1-3 0,-1-5 0 16,-3-3 0-16,-2-1-1 16,2-4 1-16,1-4 0 15,-1-4 1-15,0-4 1 16,-4-3 3-16,-4-3 1 16,-5-1 4-16,-1 0 0 15,-6 4 4-15,-7 0 1 0,-1 5 1 16,-7 0-1-16,6 4-3 15,0 2-3-15,0 2-4 16,6 1-3-16,-4 1-4 16,6 0-4-16,-1 2-23 15,0 0-19-15,3-2-52 16,3 5-40-16,-2-5-94 16,1 0-70-16,0 0 191 15</inkml:trace>
  <inkml:trace contextRef="#ctx0" brushRef="#br0" timeOffset="95462.28">25793 10006 489 0,'0'-1'274'0,"0"0"-46"15,0 0-18-15,0 0-32 16,0 0-26-16,0 0-34 0,0 0-17 15,0-1-28-15,0 1-10 16,0 0-16-16,10-3-6 16,6-1-15-16,28-1-7 15,-31 9-9-15,-2 0-3 16,0 3-2-16,2 1-2 16,-4 1 1-16,2 0-1 15,-2 2 0-15,-5-1 2 0,-3-1 2 16,-1 4 1-16,-12-2 1 15,0 2 0-15,-10-2-1 16,2 0-1-16,1-2-2 16,-2-2 0-16,7-4 0 15,-1-2-1-15,7 2 0 16,0-5-1-16,4 3-4 16,5 4-1-16,6 0-3 15,-1 1 1-15,12 2 2 16,2 1 2-16,3-2 0 15,2 5 2-15,-7-3 2 16,-4-2 3-16,-2 3 7 16,-1-3 5-16,-2 1 9 15,-3 0 6-15,-6-4 10 16,-2 2 6-16,-8-2 2 16,-4-1-3-16,-3 2-13 0,3 1-9 15,-2-3-11-15,6 1-3 16,5-3-5-16,-6-2-2 15,0 2-5-15,-2 0-1 16,2 1-17-16,2-1-25 16,9 0-72-16,-2 1-49 15,2 0-131-15,0-1-191 16,0 0 321-16</inkml:trace>
  <inkml:trace contextRef="#ctx0" brushRef="#br0" timeOffset="98325.29">23236 11275 266 0,'1'-3'200'0,"-1"2"26"16,0-1 10-16,1-4-27 15,-1 5-25-15,0 0-34 16,0-1-15-16,0 1-30 0,0-3-15 16,0 1-28-16,-1 2-14 15,0 0-26-15,0 0-8 16,0 0-10-16,-6-1-3 16,-7 2-1-16,-25 16-2 15,29 1 0-15,4 3 2 16,6 0 0-16,2-3 2 15,7-1 1-15,2-4-1 16,5-5 2-16,1 0-1 16,1-7 2-16,0 0 0 15,0-9 0-15,-6-2 2 0,-3-6 2 16,-6-5 2-16,-3 0 2 16,-1 1 0-16,-5 5 1 15,0 3-1-15,-4 4 2 16,-1 3-1-16,-1 3-2 15,2 3-3-15,-2 1-6 16,1-1-3-16,1 7-5 16,3-3-10-16,3 3-89 15,3 1-82-15,3-1 113 16</inkml:trace>
  <inkml:trace contextRef="#ctx0" brushRef="#br0" timeOffset="98817.23">23222 11049 761 0,'0'-4'338'0,"4"3"-179"16,-1-2-4-16,-3 2-33 15,0 0-23-15,0 0-18 16,8 1-5-16,8 1-13 16,28 5-4-16,-24-4-10 15,0 1-9-15,-3 4-14 16,-3-3-5-16,-6 1-9 15,-7 2-2-15,1-2 0 16,-2 4-1-16,-9 2 1 16,-1 2-2-16,-5-2 0 15,-4 2-1-15,1-3-1 16,6-5-1-16,3 3-2 16,5-6-2-16,5 0 1 15,4 0 0-15,-5-2 9 0,0 0 7 16,13 0 9-16,11 0 5 15,29 1-1-15,-35-4-5 16,-5-1-10-16,2 0-4 16,-11 0-92-16,5 1-94 15,8 3 109-15</inkml:trace>
  <inkml:trace contextRef="#ctx0" brushRef="#br0" timeOffset="102954.43">25919 10803 180 0,'-1'-1'143'16,"0"0"33"-16,-1 0-26 16,1 0-38-16,0 0-13 15,0 0-15-15,0 0-3 16,0 0 0-16,0-1 1 0,0 1 0 16,0 0 1-16,0 0-5 15,-1 0-6-15,1 0-13 16,0 0-8-16,0 0-12 15,0 0-3-15,0 0 0 16,-8-5 1-16,-3 0 3 16,-32-13 2-16,25 19 1 15,-10 3 0-15,10 6-1 16,-2 2-4-16,-1 5-7 16,2 3-3-16,-2 3-4 15,3 0-2-15,2 1 1 16,4-1 0-16,5 1-3 15,5 1 0-15,2 1-6 16,2 4-2-16,8-1-4 16,-3-1-2-16,9 2-1 15,0-3 0-15,0 2-1 16,4 0 0-16,-4 2 1 0,2 3 1 16,-4 6 0-16,2 2 2 15,-2 3-1-15,-2 1 2 16,-6-1-1-16,-7 1 1 15,-6-3 2-15,-4-2 0 16,-6-6 3-16,-2-3 1 16,-5 0 0-16,-2 1 1 15,-4 0 1-15,3 0-1 0,0-6 1 16,1-5-1-16,5-4 0 16,6-4-1-16,3-2-2 15,6-1-1-15,4-1-4 16,-2 0-3-16,4 2-1 15,-1 1-1-15,3 4 0 16,0-1 1-16,6 3 1 16,0 1 2-16,-3-1 3 15,0 0 3-15,-2 2 6 16,0-3 1-16,0 6 1 16,-2 0-1-16,1 1-3 15,0 1-3-15,-1-2-5 16,0-3-1-16,1-5-3 15,1 0 0-15,-1-7 0 16,1 1-1-16,-2-5 0 0,0-1 0 16,0-3-50-1,0 0-53-15,0-1-165 0,0 0-128 16,0 0 239-16</inkml:trace>
  <inkml:trace contextRef="#ctx0" brushRef="#br0" timeOffset="103269.79">25487 12061 839 0,'-6'1'378'0,"2"7"-166"16,1 4-20-16,-3 2-22 16,0 5-39-16,2 3-58 15,2 0-17-15,0 2-26 16,5-1-6-16,-3 1-2 15,0-3-1-15,-1-4 0 16,-2 0-1-16,7-2-2 16,6-1-3-16,7-2-2 15,3-2-1-15,7-7-2 16,2-3 0-16,0-3-3 16,3-1-1-16,-5-3-1 15,-3 0-27-15,-6-1-114 16,-4-3-100-16,-10 3 137 15</inkml:trace>
  <inkml:trace contextRef="#ctx0" brushRef="#br0" timeOffset="104126.66">26054 10865 549 0,'-13'-3'282'15,"6"6"-38"-15,2-1-59 16,-1 4-11-16,-1 2-20 16,4 5-54-16,2 5-15 0,4 6-30 15,4 5-12-15,4 5-14 16,1 3-7-16,3-1-7 15,6 0-3-15,0 4-3 16,-1-5 0-16,4 2 2 16,-1 4 2-16,4-4 4 15,1 11 1-15,-5 4 1 16,-1 1 2-16,-5 3 2 16,-1-2 0-16,-11-4-2 15,-4 2-4-15,-2 3-6 16,-8 0-2-16,-5 1 0 15,0-1-1-15,-3-4 0 16,0-1-2-16,4-9 2 16,3-6-1-16,5-2 2 0,3-7 1 15,5 0 3 1,3-1 1-16,9-7 2 0,4 4 1 16,7 0-2-16,1 1 2 15,-3-1-1-15,-5 1-1 16,-2 2-2-16,-8-1-2 15,0-1-2-15,2 0 0 16,-8-3 2-16,5-4 0 16,-3 2-1-16,-4-8 0 15,1 0-3-15,4 8-1 0,-4-1-3 16,2-6 0-16,0-5-30 16,-3-2-35-16,0-3-88 15,-1 1-77-15,-1-3 139 16</inkml:trace>
  <inkml:trace contextRef="#ctx0" brushRef="#br0" timeOffset="104422.69">26178 12409 814 0,'5'10'424'16,"2"2"-158"-16,3 6-55 15,1 5-7-15,1-3-75 0,2 4-30 16,2 2-40-16,4-1-18 16,10 5-20-16,-2-6-7 15,5-3-2-15,-5-6-1 16,-4-3 5-16,4-2 1 16,-4-5 4-16,5-4 0 15,-6-2-6-15,-6-7-2 16,-1-6-4-16,-4 1-2 0,-7-8-45 15,1 1-38-15,-6-3-131 16,-3-4-133-16,5 4 216 16</inkml:trace>
  <inkml:trace contextRef="#ctx0" brushRef="#br0" timeOffset="105130.31">26288 10862 725 0,'0'-2'338'16,"3"3"-135"-16,6 2-84 15,3 1 6-15,7 2-25 16,0 1-17-16,8 2-20 16,6 3-14-16,0 4-18 15,4 6-5-15,2 3-8 16,-1 2-1-16,7 1 3 16,2 1 0-16,1 2 7 15,3-1 3-15,-7 8 3 16,2 2 2-16,-16 6-1 15,-7 5-1-15,-3 8-6 16,-10 0-4-16,1 6-8 16,-2-2-3-16,7-9-5 15,2-3-1-15,9-8-1 0,4-2 0 16,4-3 1-16,5-3 0 16,1-3 0-16,4-3 0 15,1-2-1-15,4 0 2 16,-10-5 2-16,-1-2 2 15,-9-6 8-15,-8-2 6 16,4-2 8-16,-7-1 5 16,-5-1 4-16,-4-1-3 0,-9-5-6 15,2 1-7-15,-3-4-10 16,0 1-4-16,0 0-25 16,0 0-24-16,0-1-75 15,0 0-61-15,0 0-286 16,0 0 299-16</inkml:trace>
  <inkml:trace contextRef="#ctx0" brushRef="#br0" timeOffset="105510.43">27484 11861 770 0,'4'7'325'0,"8"6"-181"16,0 0-7-16,-2 3 4 0,1 1-19 15,-3-2-15 1,3 1-6-16,0 0-12 0,0-4-2 16,1 1-8-16,-3-4-4 15,-4-1-19-15,0 7-9 16,-5-4-15-16,-3 7-6 15,-6 1-7-15,-5 3-1 16,-5 6-4-16,-3-6-1 16,-1-2-4-16,4-6-2 0,1-10-23 15,3 3-33-15,8-7-156 16,-5-3-111-16,24-10 188 16</inkml:trace>
  <inkml:trace contextRef="#ctx0" brushRef="#br0" timeOffset="107139.45">26881 9847 781 0,'-1'-33'366'0,"-14"-7"-135"16,-3 1-34-16,-4-6-19 16,-12-4-34-16,-2 4-55 15,-5 0-16-15,-9 3-34 16,-3 5-16-16,-5 8-15 16,-5 4-6-16,1 11-4 0,-4 6-3 15,-6 8-2 1,0 7 1-16,-6 9 0 0,1 1 1 15,16 7 2-15,-5 1 0 16,1 2 0-16,0 4 0 16,-11 1 2-16,4 0-2 15,5 5-1-15,-2 3 0 16,9 1-1-16,5 3 1 0,-2 1 2 16,2-1-1-16,-5 9 1 15,-1-2-1-15,5 10-1 16,6-2 2-16,2 0-2 15,3 2 1-15,5-6 0 16,3 4 0-16,1 2-1 16,2 4 1-16,1 6-1 15,2-1 1-15,9 1 0 16,3-2 1-16,6 4 0 16,1 3 1-16,0 6 0 15,0 2-1-15,-1-1 1 16,1 1 1-16,0 0-1 15,4 2 0-15,4 4 1 16,1-5-1-16,6 0 0 16,0 1 1-16,1-2-1 15,5-1 1-15,3 1-2 16,1-5 1-16,7 1-1 0,0 4 0 16,8 3 1-16,5 4-1 15,8-7-1-15,2 0 0 16,2-7 1-16,1 1 1 15,8 3 1-15,5 0 0 16,12-6 0-16,6-8 2 0,1-2-1 16,3-4 2-16,-2-3 0 15,0 2 0-15,9-6 3 16,0-7 0-16,3-5 5 16,6-5 0-16,-1-13 4 15,0 0-1-15,-18-8 0 31,-40-9 2-31,2 1-1 0,111 18 0 0,7 5 0 16,3-4-3-16,-64-16-1 16,0-3 0-16,-2-8 3 15,-9-7 1-15,15 0 3 16,-7-9 4-16,-6-4 8 16,2-3 4-16,-6-8 7 15,2 2 0-15,4-3-5 16,-8-1-5-16,-12-2-7 15,-5-6-3-15,-4 0-3 16,-3-8 0-16,7-8 4 0,2 1 5 16,-5-9 6-16,-3-3 2 15,-13-3-2-15,-5-7-3 16,-6-13-11-16,-3-2-2 16,1-5-7-16,-2-2-1 15,-8 0-2-15,-2 0-1 16,-5 2 0-16,-2 2 1 0,-8 3-1 15,-3 1 3-15,-6 0 2 16,-7 1 0-16,-5 2 1 16,-6 0-2-16,-5-7-3 15,2-1-1-15,-4 0-3 16,2 4 0-16,0 4 1 16,-2-1-1-16,-7 1 1 15,-5 4 0-15,-12 7 0 16,-1 6-1-16,-2 1 0 15,-2 1-1-15,3-1-2 16,1 1-2-16,4 6-2 16,4 0-1-16,-10 6-1 15,-7 1 0-15,-7 3 0 16,-3 0-2-16,11 4-5 16,1 1-2-16,12 6-7 15,3 0 0-15,1 5 6 16,2 4 1-16,-7-1 2 0,1-2 3 15,-1 2 0-15,5 0 3 16,2 6 1-16,4 3-1 16,0 7-6-16,2 5-2 15,2 4-6-15,5 3-3 16,6 5-19-16,-1 1-14 16,6 3-39-16,-3 0-25 0,-4 3-49 15,9-1-39-15,-4 2-140 16,4 3 218-16</inkml:trace>
  <inkml:trace contextRef="#ctx0" brushRef="#br0" timeOffset="111897.81">30627 10537 340 0,'-1'-1'218'0,"0"0"16"16,0 0-34-16,1 0-31 16,0 0-8-16,-2 0-21 15,1 0-9-15,0 1-19 0,0 0-15 16,0 0-23-16,0 0-11 15,-2 0-14-15,-6 3-4 16,0 1-6-16,0-3-1 16,-23 42-9-16,28-29-3 15,6 2-10-15,5-1-2 16,8-3-3-16,3 0-1 16,2-3-2-16,0-2 0 0,0-7-3 15,-1 0 1-15,0-4-2 16,0-7 2-16,-7 0 0 15,-3-5 2-15,-10-6 3 16,-5 2 0-16,-7-4 2 16,-3 2-2-16,-3 6-1 15,-2-1 1-15,-1 7-4 16,3 5 0-16,1 3-3 16,2 2-3-16,4 4-3 15,2 1-5-15,8 0-26 16,2-2-39-16,6-1-123 15,6 2-91-15,3-3 171 16</inkml:trace>
  <inkml:trace contextRef="#ctx0" brushRef="#br0" timeOffset="112496.59">30560 9887 500 0,'-8'-8'273'0,"7"8"-48"16,1 0-40-16,2 0-40 15,-2 0-36-15,0 0-43 16,0 0-12-16,15 0-14 15,-1 0-7-15,33-1-8 16,-27 1-4-16,1 0-4 16,2 1-1-16,-5 1 2 0,-1-2 5 15,-6 3 10-15,-2-2 5 16,-3 1 1-16,-3 2-1 16,-3 1 7-16,-3 2 8 15,-4 10 15-15,-4 2 3 16,-2 9-6-16,1 0-9 15,0 3-15-15,3-2-7 16,4-2-11-16,3-4-5 0,1-5-8 16,1 2-1-16,0-8-4 15,0 0-1-15,1-10-4 16,0-2-16-16,3 3-62 16,-4-3-40-16,0 0-108 15,0 0-88-15,0 0 204 16</inkml:trace>
  <inkml:trace contextRef="#ctx0" brushRef="#br0" timeOffset="115253.47">30592 10775 356 0,'0'-1'227'16,"0"-5"7"-16,0 1-27 15,-1 1-48-15,0-1-16 0,-3-2-26 16,0 1-5-16,-2-1-14 16,-1 3-9-16,-9-6-21 15,-27-12-11-15,26 28-17 16,-4-2-6-16,6 7-12 16,-6 2-5-16,-3 1-7 15,9 4-1-15,-2 5-2 16,3 4 1-16,13 6 0 15,-5 2 1-15,6 7 0 16,2 4 0-16,-3 4-1 16,5 4-2-16,-1-2-2 15,3 1 0-15,1 0 0 16,-1 2 3-16,-4 0 10 16,-3-2 6-16,0-2 9 15,-5-3 2-15,-1-1-1 16,-4-2-3-16,-2-4-3 15,-4 0 0-15,-1-7 1 0,-1-2 2 16,-2-6 0-16,5-5-2 16,3-2-9-16,1-5-5 15,0-1-5-15,-3-3 0 16,2-1-2-16,-2-2 1 16,2-1-2-16,0-2 0 15,-1 1 0-15,5-1-2 16,-1-2 0-16,2 1-1 0,4-2-2 15,0-1-1-15,4 0-5 16,0 0-3-16,0 0-1 16,0 0 0-16,0 0 4 15,4 2 1-15,5 1 3 16,0 1 0-16,-1 0-18 16,27 19-24-16,-26-19-86 15,-3-3-63-15,0-3-210 16,-2 0 250-16</inkml:trace>
  <inkml:trace contextRef="#ctx0" brushRef="#br0" timeOffset="115554.45">30039 11689 859 0,'-6'3'407'0,"4"6"-194"16,0 3-55-16,3 3-4 15,3 1-56-15,4 0-17 16,6 4-27-16,0 0-10 16,1 2-15-16,-1-1-4 15,0 2-5-15,-1 0-2 16,-1 2-2-16,2-1-2 0,1-4 1 16,0-2 1-16,5-5 3 15,4-1 3-15,1-12-1 16,5-1-1-16,-2-9-7 15,0-2-4-15,-2-2-47 16,-3-4-65-16,0-6-331 16,7-2 290-16</inkml:trace>
  <inkml:trace contextRef="#ctx0" brushRef="#br0" timeOffset="116216.52">30801 10831 360 0,'1'-12'224'0,"2"2"-1"16,3 3-22-16,-2 3-6 16,-1-1-16-16,-3 4-17 15,-2 0-12-15,1 1-38 16,0 0-21-16,0 0-41 15,-5 13-14-15,-11 13-19 16,-26 28-5-16,29-21-7 16,4 3 0-16,10 5-1 15,5 1 2-15,13 2-1 16,4-2 1-16,2-5 0 16,4 0 0-16,-11 2 0 15,-2-1-1-15,-1 7-1 16,-2-1 2-16,-3 1 8 15,8 2 6-15,-12-5 13 16,-4-2 6-16,-1-7-3 0,-3 1-2 16,6-6-10-16,-3-10-5 15,0 0-4-15,-1 13 1 16,-5 3 1-16,-3-2 2 16,6-4 0-16,4 2 0 15,0-5-5-15,4-2-3 16,9-4-5-16,-6 0-1 0,6-5-2 15,4-3 0-15,-6-2 0 16,6-1-1-16,-5-3 1 16,-5-1 0-16,-5-2-54 15,-2-2-63-15,-1-4-267 16,0 3 244-16</inkml:trace>
  <inkml:trace contextRef="#ctx0" brushRef="#br0" timeOffset="116499.72">30862 11886 1121 0,'7'12'443'0,"-2"2"-317"15,-3 2 2-15,6-1-25 0,5 1-15 16,2-1-2-16,7-3-3 15,4 0-11-15,3 0-9 16,3-2-20-16,0 1-9 16,-6-3-16-16,-5-5-5 15,-6-6-28-15,-2 1-32 16,-4-14-65-16,-2-3-43 16,1-5-174-16,-1-9 212 0</inkml:trace>
  <inkml:trace contextRef="#ctx0" brushRef="#br0" timeOffset="117092.22">30897 10675 1039 0,'0'2'411'0,"8"2"-305"15,-3-1-17-15,5 4 1 16,4 6-36-16,5 2-11 15,13 8-18-15,5 0-6 16,9 7-9-16,6 7-2 16,4 5-1-16,0 6-2 0,3 3 0 15,-9-1 1-15,-10-3 9 16,2 6 5 0,-18-8 12-16,4 3 3 0,-5 4 0 15,-6-8-1-15,-2 7 2 16,-7-3-1-16,-8 3-3 15,-3 4-2-15,-8-7-11 16,2-3-2-16,4-12 0 16,4-9 0-16,11-3-1 15,2-1-2-15,9-3-2 16,1 3 1-16,6-1 1 16,5-3 2-16,4 0 0 15,3-1-2-15,1-4-1 16,-2 2-1-16,-6-3 0 15,-2-2 1-15,-5 1-1 16,-7-2 0-16,-7-2-3 0,-4-3-1 16,-5-2-29-16,2 0-31 15,-5-4-89-15,-1 3-83 16,-1 0 138-16</inkml:trace>
  <inkml:trace contextRef="#ctx0" brushRef="#br0" timeOffset="117465.43">31990 11726 1141 0,'2'7'391'0,"6"2"-358"15,-3 2 5-15,5 0 35 16,-1 4 7-16,5 1 2 15,3 1 2-15,-3-1-9 16,-1-2-4-16,-5 1-9 16,-5-3-8-16,-7 3-18 15,-5 1-8-15,-9 2-8 16,-1 2-3-16,-4-3-4 16,2 1-2-16,2-5-4 15,-2-6 0-15,13-1-3 16,-8-6-1-16,11 2-16 15,5-1-18-15,-2-2-41 0,2 0-26 16,0 0-49-16,0 0-24 16,2-4-116-16,7-6 182 15</inkml:trace>
  <inkml:trace contextRef="#ctx0" brushRef="#br0" timeOffset="126164.57">4544 15431 572 0,'0'-1'275'16,"0"0"-83"-16,0 0 18 16,0 0-26-16,0-2-25 15,-1-8-44-15,-1 1-13 16,-5-2-9-16,-25-25-2 0,14 30-13 16,-6 1-7-16,-2 6-14 15,9 8-9-15,-4 4-17 16,1 6-8-16,6 10-11 15,9 5-1-15,5 18 0 16,6 4 2-16,7 11 2 16,-3-2 1-16,9-6 6 15,3-8-1-15,-1-15-2 16,-2 0-2-16,-3-12-7 16,-8-2-2-16,-5-7-28 15,0-6-38-15,-9-6-123 16,4-6-84-16,-7-13-238 15,-5-3 307-15</inkml:trace>
  <inkml:trace contextRef="#ctx0" brushRef="#br0" timeOffset="127175.09">4243 15679 808 0,'-2'-2'356'0,"5"1"-157"15,5-2-18-15,9 1-30 0,6-1-30 16,12-1-48-16,6-1-13 15,1 0-10-15,-2-1-5 16,-6 4-14-16,-7 0-6 16,-1 2-6-16,-1 3 0 0,-2 5 1 15,-2 3 0 1,-9 2-3-16,0 3-1 0,-8 0-2 16,0-3-2-16,-1-1-2 15,0 0-1-15,-2-5-3 16,1 3-9-16,-2-9-48 15,0-7-26-15,0-8-84 16,-3-10-55-16,0-4-117 16,3 0-40-16,0-3 58 15,5 3 66-15,1 3 170 16,0 5 90-16,5 2 102 16,1 4 32-16,4 3 67 15,2 2 11-15,1 9-2 16,-1 4-1-16,-4 8-19 15,1 6-16-15,-7 5-35 16,0 5-18-16,-6 3-39 16,-2-1-13-16,-3-2-25 0,-2-5-11 15,1-6-14-15,0-10-6 16,1 1-10-16,1-4-5 16,2-5-9-16,-1 0-5 15,1 0-6-15,0 0-3 16,3-15 1-16,13-31 0 15,-5 26 3-15,2 2 3 16,1 6 5-16,1 2 2 16,2 7 0-16,-3 4 3 0,2 6 3 15,1 6 2-15,-6 6 2 16,1 2 0-16,-9 0-3 16,4-1-2-16,6-5-4 15,1-7-2-15,3-3-4 16,-1-5 0-16,6-7 2 15,2 5 0-15,5-8 0 16,1 2 2-16,-5-3-3 16,-2-1-8-16,-6-1-4 15,-5-4 0-15,-5 0 2 16,-1-3 13-16,-6 2 6 16,-1 3 4-16,-7 3 4 15,-2 3 1-15,-4 8 4 16,-1 3 1-16,-2 10 0 0,1 5 1 15,5 9-1-15,1 2 0 16,8 1-4-16,6 3-3 16,6-7-4-16,5-2 0 15,4-9 0-15,-3-6-1 16,1-7-4-16,-1-4-2 16,1-7-2-16,-2-4-2 15,1-10-6-15,1-6-5 0,-5-7-5 16,0-4-3-16,-7-4 3 15,0-2 6-15,-5 8 6 16,0 0 6-16,0 17 7 16,0 8 7-16,-3 13 11 15,-2 9 5-15,-3 16 14 16,2 10 4-16,3 11 5 16,2 4 0-16,3-3-13 15,4-1-9-15,3-11-17 16,3-3-6-16,5-8-10 15,3-3-52-15,4-3-142 16,7-5-71-16,15-10 143 16</inkml:trace>
  <inkml:trace contextRef="#ctx0" brushRef="#br0" timeOffset="127720.64">6482 15625 1198 0,'-5'2'475'0,"-1"-9"-254"15,6-4-72-15,-6-5-8 16,-3-4-19-16,-8-1-64 16,1 0-20-16,-2 4-9 15,-5 2-5-15,1 7-2 16,0 4-2-16,1 8-13 16,1 4-4-16,9 11-3 15,2 4 0-15,7 5 3 16,3 1 1-16,4-2 3 15,5-3 2-15,5-7 3 16,-1-4 2-16,2-9-1 16,3-3 0-16,2-5-4 15,1-5-1-15,-3-6-2 16,-1-5 1-16,-7 0 0 0,1 5-1 16,0 4 2-16,-1 6 5 15,0 7 19-15,-1 6 9 16,-8 9 16-16,-1 2 1 15,2 4-11-15,0-3-9 16,3-5-19-16,-2-3-9 16,0-7-27-16,-3-4-42 15,5-5-107-15,6-7-73 0,4-12-278 16,4-8 327-16</inkml:trace>
  <inkml:trace contextRef="#ctx0" brushRef="#br0" timeOffset="127942.1">6741 15255 1189 0,'5'15'559'0,"-2"12"-199"15,3 8-36-15,-6 12-71 16,0 3-55-16,2 3-99 16,0-3-29-16,3-5-34 15,4-6-12-15,3-11-16 16,2-6-4-16,0-7-7 15,-1-3-12-15,-2-6-81 0,0-8-45 16,3-10-98-16,1-5-50 16,7-13-93-16,-9-6-250 15,5-8 426-15</inkml:trace>
  <inkml:trace contextRef="#ctx0" brushRef="#br0" timeOffset="128132.88">6965 15280 1102 0,'2'12'538'15,"-2"8"-171"-15,1 1-28 16,0 1-78-16,2 28-54 0,-3 9-91 16,3 4-35-16,-2-11-44 15,1-4-13-15,4-7-19 16,0-10-5-16,0-12-54 16,7-3-64-16,4-8-162 15,2-2 225-15,11-17-18 16</inkml:trace>
  <inkml:trace contextRef="#ctx0" brushRef="#br0" timeOffset="129463.66">8102 15480 807 0,'-36'-35'423'16,"30"29"-146"-16,-6 3-50 16,0 2-14-16,0 1-78 15,-1 5-34-15,1 7-42 16,-2 8-9-16,2 11-10 15,-1 0-7-15,5 4-12 16,7-4-5-16,9-6-12 16,2-1-2-16,11-5-3 15,4-3-3-15,0-7-2 16,9-3-1-16,2-10 0 16,-1-3 0-16,3-9-4 15,-2-3-2-15,-7-4 0 16,-5 0 2-16,-6 1 11 15,-6 4 1-15,-5 7 8 16,-3 5 1-16,-4 6 4 0,-2 4 4 16,1 6 5-16,1 5 3 15,1 3 6-15,6 3-2 16,4-5-4-16,1-3-4 16,4-3-8-16,-2-3-2 15,-2-4-4-15,-3-3-1 16,4-2-4-16,-3-5 0 15,-8-2-2-15,1-2-6 0,-13-4-14 16,-3-1-10-16,1-3-12 16,-8-1 2-16,1 2 12 15,3 1 9-15,1 4 13 16,6 2 4-16,5 6-3 16,0 1-6-16,8 2-5 15,1 2-1-15,-5 0 3 16,10 0 7-16,13 0 6 15,31 3 1-15,-29-1 12 16,-1 0 8-16,-4 7 15 16,-2-1 5-16,-9 6-1 15,-6 3-6-15,-1 0-13 16,-2 1-6-16,9-5-8 16,-6-2-2-16,6-5-3 15,-9-2 0-15,2-3-6 16,3-2-4-16,-6 0-4 0,1 0-2 15,0 0-3-15,5-13 1 16,-2 0 4-16,34-27 3 16,-22 32 9-16,-6 3 0 15,2 4 4-15,-3 2 5 16,1 5 15-16,-3 1 11 16,-3 6 25-16,-1 1 7 15,-1 4-3-15,1-1-8 16,1 0-24-16,-3 1-13 0,-2-6-13 15,1 1-36-15,1-8-112 16,4-1-74-16,3-10-325 16,6-7 343-16</inkml:trace>
  <inkml:trace contextRef="#ctx0" brushRef="#br0" timeOffset="129807.93">8933 15439 1232 0,'9'21'614'16,"-1"2"-252"-16,-1 3-88 16,-3 4-27-16,-4-1-113 15,-1 0-49-15,-9-6-44 0,0-8-16 16,8-8-23-16,0-6-7 16,3-3-14-16,-1 0-8 15,0 1-12-15,1-4-1 16,6-17 3-16,16-32 5 15,-11 30 19-15,6-2 6 16,-10 7 7-16,0 6 2 16,4 7 3-16,-5 0 3 15,2 8 19-15,-8 6 13 16,-2 8 21-16,5 9 7 0,-8 4-7 16,4 1-11-16,-4-2-19 15,2-5-10-15,3-9-16 16,5-3-6-16,3-10-61 15,-3-1-36-15,6-6-89 16,-2-5-51-16,3-3-90 16,1-4-116-16,2 1 292 15</inkml:trace>
  <inkml:trace contextRef="#ctx0" brushRef="#br0" timeOffset="130255.93">9230 15494 1373 0,'27'-14'573'15,"-27"22"-302"-15,2 3-27 0,-2 6-39 16,0 0-50-16,0 3-90 16,-3 0-20-16,0-2-21 15,1 1-7-15,2-7-10 16,0-3-5-16,0-9-14 16,0-5-10-16,0-5-10 15,1-5 0-15,7-6 9 16,2-1 6-16,5-3 9 15,0 0 3-15,5 5 4 16,-4 3 1-16,-1 9 5 16,-2 6 3-16,-3 9 18 15,-6 7 8-15,-1 8 13 16,-3 3 3-16,-3-1-15 16,4 0-9-16,0-10-23 15,12-1-40-15,-3-7-112 16,2-6-80-16,10-7 130 15</inkml:trace>
  <inkml:trace contextRef="#ctx0" brushRef="#br0" timeOffset="131004.45">9332 15576 831 0,'-12'10'442'0,"0"-4"-118"16,3 2-94-16,3-5 0 16,4 2-55-16,2-3-27 0,8-2-38 15,1-2-20-15,6-6-29 16,6-2-16-16,4-8-26 15,1-5-9-15,1-9-9 16,-2-1-2-16,-7-2-2 16,-4 2 1-16,-7 10 1 15,-7 2 4-15,-7 14 5 16,3 2 3-16,-6 6 2 16,-10 4 0-16,1 3 9 15,-6 8 8-15,1 9 17 16,11 3 1-16,4 9-5 15,2-3-9-15,7-3-15 16,3 0-4-16,6-8-8 16,8 1-2-16,4-8-7 15,4-4-5-15,1-6-58 16,-2-6-53-16,10-6-152 0,2-4-111 16,8-9 235-16</inkml:trace>
  <inkml:trace contextRef="#ctx0" brushRef="#br0" timeOffset="131183.44">9748 15408 1286 0,'-19'1'587'0,"1"6"-225"16,-3 2-76-16,1 5-66 16,4 1-57-16,-1 9-93 15,6 4-29-15,6 1-26 16,5 3-5-16,10-3-11 15,2-5-6-15,6-6-8 16,3-3-32-16,6-13-103 16,1-3-77-16,9-17 129 15</inkml:trace>
  <inkml:trace contextRef="#ctx0" brushRef="#br0" timeOffset="131394">9959 15232 1146 0,'-6'29'551'0,"-2"2"-115"0,-2 7-169 16,-6 12-73-16,16 4-33 15,-6-1-93-15,12 3-26 16,6-10-24-16,-3-7-8 16,10-10-14-16,-3-10-36 15,3-11-87-15,1-6-56 16,-5-8-153-16,1-3-145 15,-5-12 315-15</inkml:trace>
  <inkml:trace contextRef="#ctx0" brushRef="#br0" timeOffset="131580.41">9810 15432 1346 0,'-8'4'563'0,"5"2"-307"15,2 2-11-15,8-1-48 16,2 0-37-16,13 0-72 15,2-2-23-15,4-1-27 16,3-4-14-16,-3-2-63 16,1 0-52-16,0 2-146 15,0 0-100-15,-1 2 204 16</inkml:trace>
  <inkml:trace contextRef="#ctx0" brushRef="#br0" timeOffset="132249.47">10200 15562 996 0,'7'12'470'0,"2"-1"-203"0,0-4-27 16,0-7-89-16,0-2-38 15,2-6-41-15,1-2-13 16,-4-6-20-16,-1 1-5 16,-4-3-5-16,-5 1-4 0,-3 2-1 15,-4 1 1 1,-2 7 8-16,0 3 2 0,0 6-2 15,1 3-4-15,1 13-20 16,2 0-7-16,5 8-9 16,5 2-2-16,8-5 0 15,7 1 2-15,3-9 7 16,5-1 2-16,8-7 6 16,2-4-1-16,-3-3-3 15,4-2-3-15,-7-8-3 16,-3-3-8-16,0-7-30 15,-4-5-12-15,-3-2-4 16,-3-2 8-16,-6 4 33 16,-6 7 15-16,-12 10 14 15,2 7 3-15,-3 12 5 0,0 4 3 16,3 9 4 0,1 1 1-16,3-1 1 15,-1-1 1-15,9-4-8 0,-4-3 0 16,4-6-5-16,-1-4-7 15,0-6-4-15,-4-3-5 16,3-12-9-16,3-7-17 16,0-15-40-16,3-4-19 15,-2-12-33-15,-1-3-5 16,2 5 25-16,1 0 17 0,-1 20 42 16,0 9 20-16,-7 14 51 15,-3 10 24-15,-2 14 46 16,-2 10 24-16,2 18 2 15,1 2-12-15,4 4-35 16,4-4-24-16,7-9-41 16,6-3-12-16,5-14-127 15,6-7-82-15,3-14 122 16</inkml:trace>
  <inkml:trace contextRef="#ctx0" brushRef="#br0" timeOffset="133292.81">11699 15441 1131 0,'-1'-55'541'15,"-8"37"-69"-15,-3 0-322 16,0 1 5-16,-2 11-11 16,-5 3-38-16,1 6-59 15,-3 6-13-15,-1 9-17 16,1 5-5-16,-2 11-11 15,9 3-2-15,7 7-4 16,12-4 1-16,16-2 0 16,3-4 2-16,7-10-3 15,0-3-3-15,4-9-3 16,3-3-2-16,0-10-21 16,0-6-11-16,-3-7-16 15,-5-2-1-15,-7-4 24 16,-7 1 15-16,-8 1 23 15,-3 5 5-15,-7 6 9 0,2 5 4 16,-2 8 11-16,2 5 8 16,3 8 10-16,-1 1 3 15,4 2-6-15,-4-4-8 16,6-6-19-16,-2-2-9 16,-4-5-10-16,5-5-6 15,-2-3-36-15,-1-5-21 16,-1-7-34-16,-3-2-13 15,-16-6 19-15,-2-1 19 0,-9-3 38 16,-3 2 15-16,15 6 19 16,1 2 3-1,10 10 5-15,8 1 5 0,8 6 13 16,-3-1 4-16,12 1 9 16,0 3 3-16,3-1 13 15,6 3 10-15,-4 2 19 16,-5 3 2-16,-8 6-10 15,-1 2-11-15,-1 6-23 16,2 3-10-16,-8-1-12 16,1-2-2-16,-6-8-6 15,-2-4-4-15,7-6-9 16,-4-3-9-16,2-4-16 16,2-4-10-16,-4-11-13 15,9 0 2-15,2-6 10 0,3 1 9 16,3 3 19-16,-2 1 5 15,0 7 8-15,-2 6 6 16,-2 7 27-16,-2 4 16 16,-4 7 24-16,0 1 9 15,-3 4-3-15,1-2-8 16,-2-4-20-16,3-6-12 16,-1-4-22-16,-1-3-8 0,1-1-10 15,-4 0-1-15,0 0-14 16,0 0-8-16,4-9-11 15,1-7-5-15,41-27 8 16,-27 29 8-16,-3 5 13 16,-2 4 7-16,-3 10 7 15,-1 2 4-15,-3 9 17 16,-1 2 7-16,-4 3 7 16,0 0 2-16,4-1-14 15,0-4-8-15,-2-5-16 16,1-3-22-16,-5-7-90 15,6-1-68-15,3-5-166 16,-1-5 201-16</inkml:trace>
  <inkml:trace contextRef="#ctx0" brushRef="#br0" timeOffset="133532.26">12595 15422 979 0,'-7'20'563'0,"6"20"29"0,-1 5-281 16,-1 10-107-16,-4 4-20 16,7 1-86-16,4 2-30 0,2-4-38 15,5 0-14 1,1-9-13-16,-1-6-3 16,-1-14-26-16,-3-7-36 0,-3-14-104 15,-3-6-53-15,-1-10-105 16,-1-10-53-16,-5-18 250 15</inkml:trace>
  <inkml:trace contextRef="#ctx0" brushRef="#br0" timeOffset="133758.6">12537 15557 606 0,'-1'-15'409'0,"13"5"45"16,6 8-119-16,-2 2-77 15,-1 3-39-15,0 3-53 16,0 0-16-16,-2-1-28 15,-1 2-16-15,-5 3-30 16,-3 1-15-16,-5 6-23 0,-5 1-7 16,-5 1-13-16,-2-1-3 15,-2-7-6-15,-2 0-11 16,2-10-42-16,-3 0-30 16,12-2-75-1,3-2-49-15,8-2-116 0,7-4-94 16,9-6 259-16</inkml:trace>
  <inkml:trace contextRef="#ctx0" brushRef="#br0" timeOffset="134851">12858 15492 1005 0,'10'13'500'0,"-8"14"-75"16,-4 3-123-16,0 1-53 15,2-3-26-15,4-6-97 16,5-4-43-16,5-9-53 15,4-3-17-15,-1-8-17 16,-5-6-16-16,-1-5-46 16,0-4-20-16,-9-5-29 15,3-1 9-15,-7-3 41 16,-11 1 22-16,-12-1 34 16,-4 1 8-16,-7 5 12 15,3 3 17-15,14 8 24 16,0 6 8-16,10 5-5 0,6 2-10 15,5 5-21-15,6 2-5 16,8 0-6-16,7 0-2 16,3-3-6-16,5-3-2 15,-2-1 0-15,-6-1-1 16,1 1 1-16,1 2 2 16,-4 4 6-16,-3 1 1 15,-4 2 4-15,-9 3 1 16,-2 0 0-16,-3 0 0 0,-3-1-4 15,2-2-2-15,-4-5-7 16,2-3-5-16,3-7-21 16,0-1-8-16,0 2-14 15,0 0-1-15,0 0 17 16,4-10 8-16,2 0 14 16,24-26 4-16,-20 31 4 15,1 3 4-15,-1 3 23 16,2 1 10-16,-2 8 14 15,-1 2 3-15,-4 4-11 16,1 3-7-16,-1-4-14 16,5-2-8-16,6-6-15 15,1-4-2-15,8-2-4 16,0-4 0-16,2-3 1 0,4-3 0 16,-1-3 3-16,0-2 1 15,-6 1 0-15,-6-1 2 16,-1 1 1-16,-10-2 0 15,-2 2 2-15,-4 1 1 16,-7 3 2-16,-2 3 2 16,-4 7 1-16,-6 3 2 15,8 7 0-15,-4 2 0 0,5 4 4 16,7 4 3-16,1 2 9 16,10 2 4-16,5-4 0 15,3-2-3-15,2-4-12 16,-1-4-6-16,2-7-8 15,0-2-4-15,-2-7-31 16,2-5-25-16,-6-5-40 16,-1-5-10-16,-3 1 15 15,-4 2 26-15,0 6 42 16,-2 6 16-16,-4 5 23 16,1 1 11-16,0 7 21 15,-5 3 9-15,4 5 0 16,2 1 0-16,3-3-15 15,5 0-9-15,-1-4-5 16,-5-2-10-16,2-5-10 16,2 0-4-16,-2-8-35 0,2-1-26 15,1-5-38-15,-2-2-16 16,4 1 10-16,2 1 23 16,-1 6 40-16,-1 3 18 15,-3 4 29-15,-1 3 15 16,-3 7 26-16,-1 2 8 15,2 2 1-15,-1 1-9 16,4-5-29-16,1-5-12 0,5-6-21 16,0-4-30-16,4-10-76 15,3-5-52-15,-1-6-159 16,3-5-118-16,2-5 286 16</inkml:trace>
  <inkml:trace contextRef="#ctx0" brushRef="#br0" timeOffset="135019.65">13978 15264 739 0,'8'-2'504'16,"-3"5"-22"-16,-5 14-166 16,1 11-57-16,-9 12-87 15,3 6-29-15,5 7-42 16,2-2-17-16,11-7-47 16,8-6-19-16,0-13-45 15,3-6-40-15,0-12-96 16,-4-7-70-16,-7-8-404 0,-2-8 422 15</inkml:trace>
  <inkml:trace contextRef="#ctx0" brushRef="#br0" timeOffset="135182.81">13947 15369 1073 0,'-13'-7'515'16,"10"11"-157"-16,0-1-98 15,4 6-79-15,6 1-30 16,5-4-73-16,6 6-27 0,1-3-42 15,6-4-57-15,9 1-124 16,0-5-82-16,7 0-269 16,2-1 327-16</inkml:trace>
  <inkml:trace contextRef="#ctx0" brushRef="#br0" timeOffset="135446.14">14365 15403 757 0,'1'1'434'0,"-7"-1"-53"16,-3 0-34-16,-5 0-64 15,-2 2-27-15,1 9-49 16,-1 0-27-16,4 7-63 16,3 0-27-16,6 3-35 15,4 2-9-15,6-2-6 16,3-1-2-16,8-3-4 16,0-2-1-16,1 3-2 0,-3-1-1 15,-6 0-2-15,-4 0-4 16,-10-1-3-16,-4-3-11 15,-13-3-63-15,-4-5-46 16,-5-4-130-16,-1-3-71 16,5-6 187-16</inkml:trace>
  <inkml:trace contextRef="#ctx0" brushRef="#br0" timeOffset="136156.91">15244 15519 1331 0,'11'-2'547'16,"0"6"-253"-16,-1 2-79 15,-2 2-31-15,-3 4-29 16,-5 4-97-16,-1 1-29 15,-3 1-20-15,1-2-10 16,-1-8-55-16,2-4-41 16,-1-7-111-16,1-8-59 0,1-6-68 15,-2-6-15-15,-3-7 37 16,-3-3 66-16,-5 0 128 16,0 3 72-16,0 1 150 15,5 6 55-15,3 1 80 16,6 7 19-16,11 7-16 15,3 2-28-15,13 6-44 16,3 0-11-16,10 5-11 16,2 4-4-16,-7 6-7 15,-3 7-15-15,-12 3-28 16,-6 4-12-16,-6 8-26 16,-7 1-9-16,-6 1-17 15,-7-3-7-15,10-11-12 16,0-7-4-16,6-13-12 15,1-5-8-15,0-11-14 0,3-3-9 16,1-8-4-16,4-4 3 16,-1-1 13-16,-1 3 11 15,0 8 13-15,3 5 1 16,-1 11 7-16,1 8 3 16,-8 12 9-16,-2 9 4 15,-5 4-1-15,1 1-7 16,6-8-55-16,3-5-92 15,12-15 85-15</inkml:trace>
  <inkml:trace contextRef="#ctx0" brushRef="#br0" timeOffset="136982.44">16538 15250 1272 0,'-2'0'508'0,"1"0"-310"15,0 0-3-15,-8 14-5 16,-7 32-33-16,20-15-59 16,2-10-15-1,-3-10-26-15,0 1-13 0,11 32-21 16,4-4-7-16,1-14-10 15,-5-18-4-15,1-8-4 16,2-4-2-16,-1-9-8 16,1-3-8-16,-2-8-11 15,3 0 0-15,-3-3 10 16,-1 3 10-16,-1 6 13 0,-4 2 3 16,-4 11 4-16,0-1 4 15,-3 15 14-15,1 3 6 16,3 9 14-16,-2 6 3 15,3 0-3-15,0-3-5 16,2-5-15-16,0-4-9 16,-4-9-13-16,0-1-13 15,-1-9-86-15,1-1-58 0,1-8-157 16,1-3-104-16,4-3 263 16</inkml:trace>
  <inkml:trace contextRef="#ctx0" brushRef="#br0" timeOffset="137354.34">16920 15320 1115 0,'7'7'523'0,"-1"10"-189"16,-3-1-13-16,-1 9-58 15,0 2-38-15,0-1-82 16,-1 1-35-16,-4-5-49 16,3-2-20-16,-1-11-29 15,-3-5-8-15,6-6-10 16,-2-5-8-16,2-6-22 15,2-4-7-15,2-7-12 16,2-1 2-16,2 4 21 0,5 0 11 16,-2 7 18-16,-2 4 5 15,-1 6 12-15,-8 7 11 16,5 11 20-16,-1 0 13 16,0 10 3-16,-2-1-6 15,-2 0-23-15,3 3-13 16,1-7-53-16,6-1-45 15,7-10-104-15,2-3-62 16,5-8-120-16,1-1-50 0,2-2-126 16,2-4 321-16</inkml:trace>
  <inkml:trace contextRef="#ctx0" brushRef="#br0" timeOffset="137700.97">17357 15443 790 0,'6'-18'427'0,"-5"2"-70"15,-3-3-30-15,-7 3-39 16,-2 4-26-16,-2 11-64 15,-5 4-33-15,-5 9-62 16,2 3-28-16,1 6-29 16,6 3-10-16,6 2-14 15,6-1-7-15,7-5-8 16,4-4-3-16,6-8-4 16,3-4-1-16,3-8-4 15,3-7-2-15,1-11-35 16,-5-6-17-16,0-4-27 0,-5-2-4 15,-6 0 28-15,2 0 19 16,-11-3 31-16,1 2 7 16,-2 6 10-16,1 9 18 15,0 13 34-15,-3 6 9 16,1 14 15-16,-1 9-4 16,0 13-17-16,2 3 2 0,4 7-6 15,2 0-6-15,1-1-10 16,4-1-9-16,-3-12-16 15,-1-7-8-15,7-12-58 16,1-5-58-16,4-9-147 16,5-6-97-16,3-8 214 15</inkml:trace>
  <inkml:trace contextRef="#ctx0" brushRef="#br0" timeOffset="138178.59">17686 15397 1359 0,'3'25'606'0,"1"3"-281"16,-2-2-46-16,-2-1-76 16,0-2-67-16,0-9-96 15,0-8-24-15,0-6-87 16,-1-2-37-16,0 1-86 0,0 0-48 16,-4-13-28-16,-2-9-12 15,-13-33-35-15,10 27-3 16,-2-5 41-16,2 0 50 15,2 9 213 1,3 0 111-16,5 14 165 0,2 4 56 16,6 6-1-16,2 1-20 15,2 7-48-15,0 3-31 0,4-1-46 16,3 3-17-16,2 1-27 16,2-1-19-16,0 4-30 15,-4 3-11-15,1 3-21 16,-4 0-9-16,-5 1-11 15,-5-4-4-15,-6-2-6 16,0-1-1-16,-2-8-2 16,1-2 1-16,-3-6-5 15,0-5-2-15,-1-4-5 16,2-3-4-16,8-5-8 16,2-4-13-16,3-1-41 15,1-3-31-15,3 1-107 16,3 3-59-16,0 4-137 15,1 6 232-15</inkml:trace>
  <inkml:trace contextRef="#ctx0" brushRef="#br0" timeOffset="138459.66">18108 15488 1048 0,'11'8'503'16,"-2"-5"-195"-16,-1-3-43 15,2-7-107-15,0-5-53 16,1-9-68-16,1-4-15 16,-3-3-7-16,-2 1-4 0,-5 3 0 15,-2 3 1-15,-8 6 4 16,-5 1 12-16,-6 9 22 16,0 5 8-16,0 5 15 15,0 9-8-15,7 9-19 16,4 5-10-16,9 6-18 15,8 2-6-15,8-3-9 16,4-3-4-16,6-11-9 16,3-3-6-16,9-12-84 15,2-4-61-15,5-8-229 16,-1-4 237-16</inkml:trace>
  <inkml:trace contextRef="#ctx0" brushRef="#br0" timeOffset="138674.43">18492 15319 1165 0,'-14'7'587'0,"4"5"-181"16,-2 5-146-16,1 4-12 15,4 4-86-15,-1 1-50 16,4-1-61-16,4-3-19 16,8-3-21-16,5-5-7 15,3-7-29-15,4-3-30 16,3-8-79-16,3-5-62 0,3-9-206 15,-2-3 253-15</inkml:trace>
  <inkml:trace contextRef="#ctx0" brushRef="#br0" timeOffset="138837.47">18700 15159 1243 0,'-6'30'555'0,"-1"12"-219"16,-1 4-99-16,3 3-44 15,4 3-31-15,4-8-68 16,5-4-23-16,4-9-36 16,1-7-25-16,2-14-111 15,0-6-61-15,-3-11-158 16,-2-6-347-16,-10-2 455 16</inkml:trace>
  <inkml:trace contextRef="#ctx0" brushRef="#br0" timeOffset="139024.19">18547 15259 1274 0,'-4'25'553'15,"12"-12"-252"-15,5 1-81 0,7-6-46 16,4-6-49-16,7 1-82 16,0-3-17-16,9-1-25 15,-4-2-44-15,3 1-151 16,1-1-35-16,-14 6 117 15</inkml:trace>
  <inkml:trace contextRef="#ctx0" brushRef="#br0" timeOffset="139682.31">18880 15516 1379 0,'15'3'504'0,"-9"-5"-342"16,9-5-84-16,-3-6-5 16,3-6-6-16,5 0-48 0,-7-8-8 15,1 4-2-15,0 2-1 16,-8 2 4-16,-6 4 2 16,-11 2 4-16,-6 5 0 15,0 5 0-15,1 5 2 16,6 10 7-16,4 4 4 15,5 7-2-15,2 3-5 16,5 4-10-16,-1-5 4 16,10-1 21-16,10-2 8 15,8-6 5-15,6-4-4 16,5-9-22-16,-3-6-8 0,2-8-10 16,-4-9-4-16,-3-6-21 15,-4-3-8-15,-10 2-8 16,-7 3-1-16,-13 3 17 15,-9 3 7-15,-11 7 13 16,-1 7 6-16,-4 12 8 16,3 4 5-16,3 12 5 15,1 0 0-15,7 1 1 16,4 0 2-16,5-6 0 16,4-4 2-16,6-7-4 15,1-6-4-15,2-8-9 16,-1-8-4-16,4-11-16 15,-2-3-15-15,2-9-29 16,2 3-7-16,-6-5-1 0,-2 2 1 16,-4-1 13-16,-1-2 6 15,-3 15 14-15,0 5 21 16,2 20 46-16,-4 9 15 16,-1 17 24-16,1 14 3 15,-5 11-3-15,5 3 2 16,8-1-7-16,0-6-11 15,12-10-32-15,2-5-15 0,-7-12-126 16,12-4-83-16,6-12 116 16</inkml:trace>
  <inkml:trace contextRef="#ctx0" brushRef="#br0" timeOffset="140293.41">20185 15475 1225 0,'13'8'500'0,"5"-3"-289"0,7-4-31 16,4-5-23-16,2-7-29 15,0-4-51-15,-1-5-15 16,-14-4-20-16,-2 2-7 16,-15-2-9-16,-7 1-2 15,-7 5-5-15,-12-1-3 16,-2 6-5-16,-3 4-2 0,-1 8-3 16,4 6-1-1,7 13 0-15,6 7 1 0,9 12 8 16,3 8 5-16,10 11 8 15,1 2 7-15,8 1 9 16,0-1 6-16,-1-5 13 16,1-3 1-16,-3-8-4 15,-4-2-6-15,-2-2-19 16,-6-5-9-16,-6-5-11 16,-2-8-5-16,-8-12-54 15,-1-5-42-15,-1-15-108 16,2-5-62-16,4-19-122 15,4-11 226-15</inkml:trace>
  <inkml:trace contextRef="#ctx0" brushRef="#br0" timeOffset="140559.97">20521 15389 1293 0,'7'11'570'16,"9"14"-224"-16,-5 5-87 15,-2 7-53-15,-5 0-43 16,-2-3-95-16,2-5-25 16,0-12-26-16,1-7-8 15,2-10-4-15,-4-9-4 0,1-8 1 16,-4-4 2-16,0-8-3 16,-1-2-1-16,-1-1-2 15,2 2-4-15,2 4-4 16,4 5-6-16,4 9-57 15,3 2-43-15,2 8-124 16,2 2-99-16,7 5 214 16</inkml:trace>
  <inkml:trace contextRef="#ctx0" brushRef="#br0" timeOffset="140909.6">20947 15493 659 0,'7'0'401'0,"5"1"12"16,-4-1-116-16,-6-9-65 15,-2-2-16-15,-6-3-35 16,-5-3-17-16,-1 4-32 16,4 8-18-16,0 0-33 15,-8 1-11-15,-4 8-20 0,2 7-8 16,6 9-16-16,5 4-8 16,0-1-10-16,3-2-4 15,11-5-4-15,0-5-1 16,8-5-1-16,-4-3 1 15,5-3 1-15,-5-3 0 0,1-4 2 16,3 0-1 0,-9 2 2-16,-1 3 0 0,1 3 1 15,1 3 2-15,-1 3-1 16,-1 0 1-16,-6 1 1 16,0-2-3-16,1-1-20 15,0-1-37-15,0-4-91 16,0-1-52-16,0-1-115 15,3 0-67-15,17-3 247 16</inkml:trace>
  <inkml:trace contextRef="#ctx0" brushRef="#br0" timeOffset="141329.67">21098 15414 690 0,'-1'9'459'0,"1"15"65"15,0 7-153-15,-2 10-84 16,-4 5-28-16,4 9-68 15,-1-1-38-15,6-3-70 16,2-7-26-16,4-16-39 0,1-7-20 16,0-8-80-16,-5-9-50 15,-1-5-96-15,-4-7-38 16,-7-15-17-16,-3 1 24 16,-3-17 48-16,-3 2 7 15,-1-10-31-15,3-6-33 16,3-2 66-16,4 2 117 0,7 15 268 15,4 8 117-15,6 18 82 16,3 9-31-16,4 6-81 16,3 3-29-16,2 3-45 15,-2 0-19-15,1-1-33 16,2 2-16-16,-5 0-36 16,-4 3-18-16,-7 3-27 15,-7 3-11-15,-9 2-14 16,-5-2-5-16,-8-4-14 15,0-3-12-15,0-10-57 16,2-2-30-16,7-11-81 16,3-7-43-16,10-8-98 15,6-2-76-15,6-11 254 16</inkml:trace>
  <inkml:trace contextRef="#ctx0" brushRef="#br0" timeOffset="141642.91">21306 15192 976 0,'34'-4'500'15,"-8"10"-114"-15,-3 7-50 16,-3 11-63-16,-6 8-30 16,-9 6-69-16,0 0-34 15,-5 3-58-15,0-2-22 16,3-6-35-16,2-1-10 0,-2-12-10 16,0-5-5-16,-3-10-18 15,0-5-14-15,7-9-24 16,0-6-7-16,5-5 8 15,-2-3 11-15,-4 1 25 16,4 2 11-16,-3 8 10 16,0 4 8-16,-2 8 23 15,-3 7 10-15,-2 11 16 16,-1 8-2-16,1 8-14 16,1 0-11-16,5-6-18 15,2-5-33-15,7-10-114 16,4-5-90-16,7-9 129 15</inkml:trace>
  <inkml:trace contextRef="#ctx0" brushRef="#br0" timeOffset="141929.66">21923 15338 1402 0,'-6'4'684'0,"-6"2"-270"16,-6-4-143-16,2 5-32 15,1 3-94-15,5 0-39 16,4 2-41-16,5 1-11 0,7 1-16 16,0 0-4-16,5 5-6 15,7 1-4-15,-4 0-4 16,0 1-2-16,-4-1-2 16,-7 0-3-16,-3-4-1 15,-3-2-1-15,-1-6-5 16,-4-1-8-16,-11-9-42 15,4 0-38-15,-9-7-103 16,3-4-68-16,14-2-116 16,2-1 215-16</inkml:trace>
  <inkml:trace contextRef="#ctx0" brushRef="#br0" timeOffset="142246.65">22822 15281 1504 0,'6'21'572'0,"-1"5"-391"15,1 0-28-15,-5-3-17 16,0 1-36-16,2-9-67 16,-3-1-40-16,-2-9-126 15,-3-5-101-15,-2-4 134 16</inkml:trace>
  <inkml:trace contextRef="#ctx0" brushRef="#br0" timeOffset="142675.44">22697 15187 1012 0,'14'6'435'0,"8"-6"-178"0,8 0-74 15,12 1 3 1,-1 1-12-16,-1 1-33 0,-6 4-12 15,-7-1-11-15,-2 8-2 16,-1 4-10-16,-4 4-8 16,-10 9-18-16,-3-1-13 15,-7 2-24-15,-3-2-9 16,0-10-17-16,2-1-5 16,0-10-10-16,1-4-7 0,1-8-15 15,0-5-5-15,2-5-3 16,0-5 5-16,2-2 12 15,3-2 3-15,-1 6 5 16,5 4 2-16,2 1 2 16,-2 4 5-16,3 3 17 15,-3 0 9-15,-2 14 18 16,-4 1 9-16,-6 8 3 16,0 7-1-16,-3-5-19 15,1 3-12-15,3-7-104 16,2-6-72-16,8-5-171 15,6-6-284-15,9 0 399 16</inkml:trace>
  <inkml:trace contextRef="#ctx0" brushRef="#br0" timeOffset="143200.09">24296 15166 1196 0,'-2'-5'562'15,"-4"5"-253"-15,-8 4-105 16,-4 5-7-16,-3 13-76 16,3 9-26-16,4 7-31 15,5 10-8-15,11 3-12 16,9-3-7-16,13-2-14 15,6-9-6-15,7-11-10 0,7-6-3 16,-2-14-4-16,-4-6 0 16,1-11 2-16,-8-6-1 15,-4-11 3-15,-4-6-2 16,-19-4 2-16,-5 1-1 16,-19 0 3-16,-11 1 2 15,-3 2-1-15,-6-1 0 16,-3 4-5-16,1 7-1 15,-4 9-2-15,6 7-4 0,5 10-13 16,6 5-18 0,12 2-81-16,5 2-59 0,12-1-153 15,9 0 195-15</inkml:trace>
  <inkml:trace contextRef="#ctx0" brushRef="#br0" timeOffset="143507.56">24980 15146 1477 0,'-15'-7'599'0,"-5"8"-365"0,-3 7-21 15,0 14-44-15,-2 8-38 16,4 9-59-16,-1 2-19 16,15 3-17-16,2 1-8 15,11 0-10-15,5-1-7 16,5-6-9-16,5-5-4 16,3-9-68-16,1-4-50 15,-3-11-132-15,1-4-91 0,4-8 215 16</inkml:trace>
  <inkml:trace contextRef="#ctx0" brushRef="#br0" timeOffset="144055.97">25127 15344 865 0,'-1'2'510'16,"1"3"-25"-16,0 9-193 15,0 5-6-15,-4 6-64 16,0-2-43-16,0 2-69 15,-2-6-23-15,4-1-31 16,-1-4-14-16,3-6-22 16,-1-5-7-16,1-3-14 15,0-5-10-15,0 3-27 16,0 1-12-16,9-24-5 16,16-30 2-16,-8 29 16 0,2 3 10 15,4 5 13-15,2 5 5 16,0 5 14-16,-1 3 14 15,-2 11 20-15,-2 4 13 16,-10 9 12-16,-4 3 2 16,1 5-2-16,-6-2-3 15,1 2-9-15,1-3-8 16,-5-8-18-16,-4-6-7 16,6-7-15-16,0-3-4 0,3-8-8 15,7-3-11-15,-3-8-18 16,5-2-5-16,4-2-1 15,2 0 7-15,2 1 19 16,-2 1 7-16,-5 9 10 16,5 7 3-16,-3 7 14 15,1 6 7-15,3 6 16 16,-5 4 7-16,-2 4-2 16,1 0-4-16,-6 0-16 15,1-4-8-15,-4-6-24 16,-1-3-41-16,3-4-121 15,-3-5-81-15,2-5 367 16,6 2-157-16</inkml:trace>
  <inkml:trace contextRef="#ctx0" brushRef="#br0" timeOffset="144261.53">25730 15373 1527 0,'4'6'644'16,"4"-2"-361"-16,4 3-56 0,9-3-66 16,1 1-46-16,12-3-57 15,-1-2-16-15,-6 0-16 16,1-1-8-16,-16 0-43 16,5 1-42-16,-7 0-123 15,-4 2-73-15,-1 0-422 16,-5 1 446-16</inkml:trace>
  <inkml:trace contextRef="#ctx0" brushRef="#br0" timeOffset="144457.6">25888 15251 1145 0,'1'23'587'15,"0"3"-205"-15,-3 5-124 16,1-2-32-16,-8 3-80 0,3-1-31 15,3 0-42-15,0 0-20 16,6-5-35-16,1-5-31 16,-3-9-103-16,6-6-52 15,4-12-149-15,1-8 5 16,10-6 195-16</inkml:trace>
  <inkml:trace contextRef="#ctx0" brushRef="#br0" timeOffset="144835.37">26154 15285 1180 0,'7'15'633'16,"-4"3"-182"-16,-3 5-149 15,-3 2-29-15,-3 5-107 16,-1-1-52-16,-1-4-51 16,2-3-16-16,1-10-31 15,2-4-9-15,0-8-43 16,2-8-14-16,4-5-25 15,1-5-10-15,4-9 14 16,0 3 5-16,4-4 19 16,3 5 12-16,2 10 24 15,2 0 8-15,2 9 15 16,-2 1 13-16,3 6 18 16,0 4 10-16,2 9 13 0,0 1 2 15,-10 5 4-15,2 4-2 16,-10 0-10-16,-1-1-8 15,1-2-21-15,-1-5-7 16,-5-4-29-16,-1-7-37 16,-3-3-105-16,-1-4-76 15,2-8-136-15,5-3 207 16</inkml:trace>
  <inkml:trace contextRef="#ctx0" brushRef="#br0" timeOffset="145118.54">26630 15045 978 0,'16'1'533'0,"5"13"-29"16,0 7-207-16,4 11-95 16,-2 5-6-16,3 9-51 15,0-2-21-15,-3 1-32 16,0-2-15-16,-10 0-29 15,-5 2-13-15,-9 1-19 16,-5-4-6-16,-13-3-14 16,-2-2-21-16,-8-12-69 15,-2-2-48-15,2-12-91 16,3-7-37-16,5-9-138 0,6-7 254 16</inkml:trace>
  <inkml:trace contextRef="#ctx0" brushRef="#br0" timeOffset="145504.94">27656 15245 1093 0,'0'4'457'0,"5"1"-203"15,1 5-39-15,1 11 18 16,1 2-32-16,-2 13-77 0,-3 1-29 16,2 8-36-16,0 2-12 15,4-5-20-15,3-4-8 16,3-10-15-16,2-5-6 16,1-9-73-16,0-6-66 15,-7-11-173-15,-2-7-151 16,-9-6 290-16</inkml:trace>
  <inkml:trace contextRef="#ctx0" brushRef="#br0" timeOffset="146556.12">27608 15404 906 0,'-20'-10'444'0,"13"7"-119"16,4 2-76-16,9 2-36 16,6 3-22-16,9-2-47 15,6 1-25-15,9-3-45 16,6-1-18-16,9 5-26 15,0-3-10-15,-8 2-11 16,-3 2-3-16,-9 0-4 16,-6 4-2-16,-9-3 0 15,-4 2-1-15,-7-2 1 16,-3-2 0-16,1 6 3 16,-2 2 1-16,-1 1 5 15,0 2 8-15,-1 4 26 16,0-3 13-16,0 4 17 0,-4-1-5 15,2-4-23-15,0-1-14 16,-2-4-27-16,4-3-27 16,-2-4-79-16,0-3-50 15,2-1-112-15,0 0-40 16,0-20-45-16,-1-34-4 0,-2 22-5 16,1-1 12-1,0-4 104-15,-7 1 81 0,7 7 246 16,0 6 102-16,1 16 102 15,7 2 7-15,4 4-59 16,5 2-17-16,3 0-29 16,4 5-7-16,1 6-12 15,-1 2-11-15,2 8-19 16,-4 0-10-16,-2 7-22 16,-2 1-10-16,-5-1-24 15,-1 1-13-15,-6-7-28 16,-3-3-9-16,0-6-15 15,-1-6-2-15,-2-4-11 16,1-3-13-16,0-3-27 16,2 2-11-16,0 0-6 15,2-10 8-15,5-11 21 16,16-27 8-16,-8 27 13 16,2 4 3-16,-1 9 7 0,1 3 6 15,0 11 15-15,1 3 8 16,-3 8 20-16,-5 3 6 15,-5 5 1-15,-2 2-1 16,-7-7-14-16,-3-2-7 16,2-9-12-16,2-1-8 15,1-6-13-15,3-2-5 16,3-7-21-16,3-3-13 16,4-6-12-16,2-3-3 0,1-1 8 15,-3 0 9-15,4 3 16 16,0 4 6-16,-6 6 13 15,0 7 7-15,-8 8 16 16,4 7 3-16,-2 7 9 16,2 3 1-16,5 1-1 15,-3-2 1-15,10-8-9 16,3-4-5-16,5-9-14 16,5-2-3-16,-4-5-4 15,-2-3-1-15,2-4-2 16,0-4-3-16,-3-5 2 15,-1-2 0-15,-6-3 3 16,-4 0 2-16,-5 8 2 16,-5-1 3-16,-7 10 5 15,-3 7 5-15,-4 9 1 0,-3 6-1 16,7 11 0-16,-1-1 0 16,6 1 9-16,3 1 4 15,5-5 2-15,3-2-1 16,0-6-11-16,2-3-6 15,1-3-15-15,1-2-31 16,1-3-148-16,2-1-104 16,-4-3 166-16</inkml:trace>
  <inkml:trace contextRef="#ctx0" brushRef="#br0" timeOffset="146745.22">29015 15573 1896 0,'-11'4'698'0,"2"-3"-565"16,-2-1-63-16,1-1-58 16,5 0-61-16,-1-5-146 15,4 4 232-15,19-4-76 16</inkml:trace>
  <inkml:trace contextRef="#ctx0" brushRef="#br0" timeOffset="150098.03">4268 10428 593 0,'-9'-8'337'16,"-1"-1"-17"-16,0-5-156 16,0 2 13-16,-1-1-42 15,-3 1-27-15,-2 3-37 16,0 1-7-16,-6 6-7 0,-1 3-3 16,-4 9-18-16,0 4-8 15,4 7-12-15,-2 2-3 16,4 7 2-16,2 3 3 15,10 9 9 1,8 8 6-16,3 4 7 0,3 4 0 16,5 5-7-16,4 1-3 15,9 8-9-15,1 2-4 0,4 3-5 16,-6-2-2-16,-3 6-2 16,1-1 0-16,-6 4 1 15,-3 1-1-15,-6-8-1 16,-6 1 1-16,-13-1 0 15,-3-3 1-15,-7 4 0 16,-6 1 0-16,0-12 1 16,2-3-1-16,4-16-1 15,4-6-1-15,3-13-2 16,2-5-1-16,4-13-1 16,3-3-3-16,9-5-7 15,-1-2-3-15,5-2-3 16,-5-1 1-16,0 1 7 15,4 0 3-15,15 1 2 16,35 11 2-16,-35 8 3 16,-1 8 0-16,-3 14 4 0,-7 8 0 15,0 13 2-15,-6 2-1 16,-3 8 0-16,1 5 0 16,0 2-3-16,4 7-1 15,7 6-5-15,0 3-1 16,6 12 0-16,-1 2 0 15,2-3 2-15,3-6 0 16,-1-19-2-16,4-9-1 0,4-17-13 16,1-10-37-16,6-20-80 15,5-10-52-15,3-18-151 16,-1-8 208-16</inkml:trace>
  <inkml:trace contextRef="#ctx0" brushRef="#br0" timeOffset="151211.97">1193 11423 808 0,'-13'3'391'0,"-3"-2"-135"16,-27-2-29-16,27-3-40 16,3 0-28-16,4 2-29 15,-4 2-16-15,-5 2-29 16,3 2-17-16,-5 11-32 16,0 5-15-16,14 17-13 15,3 4-3-15,3-1-2 16,12 3-1-16,4-7 0 15,1-3 0-15,18-2 1 16,-2-7 0-16,7-11 0 16,2-6-1-16,-4-12 1 15,0-8 2-15,-2-13 1 16,-1-3 1-16,-13-3 4 0,-6-3 3 16,-19 8 6-16,-5 1 2 15,-13-3 3-15,-4 7-1 16,-7-1-7-16,-2 1-2 15,2 8-9-15,3 1-2 16,7 8-8-16,2 1-8 16,9 8-43-16,6 1-40 0,6 6-111 15,9 2-70-15,10 2 170 16</inkml:trace>
  <inkml:trace contextRef="#ctx0" brushRef="#br0" timeOffset="151525.56">1729 11355 983 0,'-20'-5'506'0,"-3"5"-82"16,-3 4-202-16,0 9-26 15,-5 6-48-15,4 7-58 16,5 6-17-16,9 3-39 0,5 1-9 16,19 7-17-16,1-6-5 15,10-2-4-15,11-3-2 16,-5-7-5-16,5-1-44 16,-1-10-150-16,2-1 16 15,-4-14 82-15</inkml:trace>
  <inkml:trace contextRef="#ctx0" brushRef="#br0" timeOffset="152008.44">1873 11504 1164 0,'4'34'520'0,"-10"-13"-222"15,1-2-74-15,1 1-27 16,4-3-58-16,-1-8-75 15,0 3-24-15,-1-6-26 16,-1-3-5-16,4 1-11 16,-1-6-5-16,0 1-7 15,0 0-5-15,1-2-1 16,8-13 0-16,19-32 4 16,-15 28 4-16,0 7 8 15,-2 0 1-15,1 4 1 16,-3 4 1-16,2 5 2 0,0 8 5 15,-2 9 14-15,3 5 8 16,-3 2 8-16,-5 1 1 16,-2-4-7-16,3-2-7 15,-5-7-8-15,0-5-5 16,3-5-7-16,-3-2-3 16,0-1-13-16,0 0-10 0,0 0-10 15,5-16 2-15,9-28 6 16,-9 28 11-16,-1 2 10 15,5 8 3-15,0 5 4 16,-4-1 5-16,2 5 15 16,-3 4 8-16,-1 5 16 15,0 3 5-15,7 6 2 16,-4-7-1-16,2-1-12 16,1 0-11-16,-6-5-22 15,2 2-54-15,0-5-146 16,1-3-80-16,9-1 147 15</inkml:trace>
  <inkml:trace contextRef="#ctx0" brushRef="#br0" timeOffset="152194.01">2192 11587 962 0,'14'5'522'0,"6"-1"-187"16,31 6-64-16,-23-7-44 15,1-1-120-15,2 2-35 16,0-2-52-16,-5-3-42 16,-6-1-182-16,-4-3 145 0</inkml:trace>
  <inkml:trace contextRef="#ctx0" brushRef="#br0" timeOffset="152398.56">2365 11496 1155 0,'0'23'588'16,"2"-6"-224"-16,1 2-103 15,-5 0-30-15,2 1-114 16,-4 2-39-16,4-3-52 16,4 1-14-16,4-6-16 15,-1-2-36-15,-1-2-78 16,0-1-53-16,-4-5-187 15,1-3-145-15,3-4 321 16</inkml:trace>
  <inkml:trace contextRef="#ctx0" brushRef="#br0" timeOffset="152775.03">2528 11534 971 0,'12'5'485'16,"-2"1"-159"-16,3 6-2 15,-6 2-86-15,-3 2-30 16,3-2-64-16,-4 6-30 0,0-3-48 16,-5-4-21-16,1 2-26 15,0-7-7-15,-2-5-14 16,4-1-21-16,1-6-34 16,-2 3-12-16,0 0-11 15,0-5 13-15,4-9 28 16,18-30 9-16,-8 25 20 15,-3 4 5-15,4 2 8 16,-2 6 10-16,4 4 26 16,0 5 18-16,1 8 19 15,0 1 7-15,-1 7-2 16,-4-3-9-16,0 7-15 16,-6-3-12-16,-4 2-23 15,1 2-6-15,-4-9-55 0,-2 2-60 16,-1-5-143-16,-1-5-48 15,2-5 167-15</inkml:trace>
  <inkml:trace contextRef="#ctx0" brushRef="#br0" timeOffset="152983.06">2920 11310 980 0,'35'4'537'0,"-20"13"-37"15,1 8-208-15,-7 7-28 16,0 4-58-16,5 7-86 16,-9-6-24-16,3 5-47 15,-1-5-11-15,-4-6-9 16,-5 2-25-16,-2-8-113 16,-6 2-86-16,-6-4 113 15</inkml:trace>
  <inkml:trace contextRef="#ctx0" brushRef="#br0" timeOffset="153685.2">1576 12428 1208 0,'0'9'517'0,"-3"1"-308"0,-2 11-25 16,-1 8 0-16,1 8-62 15,2 5-33-15,7-2-51 16,-2 0-13-16,5-5-18 15,5-7-5-15,3-5-12 16,4-5-37-16,5-13-130 16,-2-5-94-16,-1-11 155 15</inkml:trace>
  <inkml:trace contextRef="#ctx0" brushRef="#br0" timeOffset="153894.29">1455 12557 1050 0,'-1'-5'445'0,"3"4"-220"0,4-4-59 15,6 4 6-15,3-2-33 16,5 2-43-16,4 2-21 16,3 0-34-16,3 3-12 15,3-2-33-15,-4-1-61 16,8 3-130-16,-2 4 125 0</inkml:trace>
  <inkml:trace contextRef="#ctx0" brushRef="#br0" timeOffset="154083.43">1956 12572 1122 0,'0'19'539'16,"1"1"-262"-16,2 5-40 15,-4-2-32-15,2-3-96 16,0-3-35-16,0-6-47 16,2 0-26-16,-3-9-103 15,1-2-69-15,2-7-230 16,-7-5 239-16</inkml:trace>
  <inkml:trace contextRef="#ctx0" brushRef="#br0" timeOffset="154805.04">1907 12472 690 0,'12'-2'410'0,"5"2"-93"16,-4 5-59-1,-6-3-26 1,-1 2-53-16,18 10-10 0,-5 3-27 0,0 3-14 16,-13 2-33-16,-6-1-17 15,8 12-31-15,-8 0-12 0,2-2-17 16,3 0-6-16,-5-11-8 15,1-7-3-15,3-8-9 16,0-4-8-16,3-5-29 16,1-5-18-16,1-8-16 15,-3-4 1-15,1-2 25 16,5 3 20-16,-2 4 22 16,2-1 6-16,0 11 5 15,1 4 6-15,-1 8 23 16,2 6 13-16,-8 5 26 15,-1 0 6-15,-4 4-9 16,-1 2-11-16,0-3-23 16,0-3-12-16,0-9-18 15,0-4-5-15,4-5-8 16,-1-4-3-16,2-4-1 16,0-1 1-16,-3-5-2 0,2 2 1 15,0 0 7-15,-2 1 3 16,3 5 6-16,0 0 0 15,-3 6 0-15,2 4 2 16,1 7 1-16,2 4 1 16,4 7 5-16,3 0-1 15,8-1-4-15,3-8-2 0,3-9-4 16,7-4-1-16,-1-8 0 16,-1-2 1-16,-1-6-6 15,-11-1-3-15,-9 1-3 16,2-1 1-16,-9 3 10 15,0 1 6-15,-5 1 14 16,-8-3 3-16,-3 7 4 16,5 4 6-16,-3 4 3 15,6 5 0-15,-1 7 9 16,8 6 4-16,3 8 17 16,-1 0 9-16,7 2 1 15,-1-4-10-15,5-5-24 16,4-3-13-16,4-5-18 15,-1-3-5-15,4-5-119 16,1-1-83-16,-1-4-527 16,-1-3 466-16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8458,'5'8'3945,"4"1"-1817,0 10-191,-1 10-553,1 4-296,0 7-336,1 2-160,0-4-344,-7-1-80,1-10-96,2-7-56,-7-11-784,5-6-552,4-3-3233,-8-5 2897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45 5953,'-65'-35'3738,"49"25"1607,20 19-325,4 136-2264,13 35-1111,-18-158-1547,1-2-26,-3-15-136,0 0-1,0 1 0,0 6 0,1-7-338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2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5257,'11'2'6441,"6"-4"-2531,2 1-1580,-16 1-2155,1 0-1,-1 1 0,0 0 0,0 0 0,0 0 0,0 0 0,0 0 0,0 1 0,0-1 0,0 1 0,0 0 0,-1 0 0,1 0 0,-1 0 0,1 0 0,-1 0 0,0 1 0,4 4 0,-5-5-146,1 1 0,-1-1 0,0 0 0,0 1 0,0-1 0,0 1 0,0-1 0,-1 1 1,1 0-1,-1-1 0,1 1 0,-1-1 0,0 1 0,0 0 0,0-1 0,-1 1 0,1 0 0,-1-1 0,1 1 0,-1-1 0,0 1 0,0-1 0,0 1 0,-1 1 0,-4 6 10,-1-1 0,1 0 0,-1 0 0,-1-1 0,1 0-1,-1-1 1,-1 1 0,0-1 0,0-1 0,0 0 0,-18 9 0,12-10-26,14-5-24,2-1 5,9 1 36,68-1 146,-71 1-73,-1 1 0,1-1 0,-1 1 0,1 1 0,-1-1 0,0 1 0,0 0 0,0 0 0,0 1 0,0 0 0,0 0 0,0 0-1,-1 1 1,0 0 0,0 0 0,0 0 0,9 10 0,-13-13-59,0 0-1,-1 0 1,1 0-1,0 0 1,0 0-1,-1 0 0,1 0 1,-1 0-1,1 0 1,-1 0-1,1 0 1,-1 0-1,1 0 1,-1 0-1,0 1 1,0-1-1,0 0 0,0 0 1,0 1-1,0-1 1,0 0-1,0 0 1,0 0-1,0 1 1,-1-1-1,1 0 1,0 0-1,-1 0 1,1 0-1,-1 0 0,1 0 1,-1 0-1,0 0 1,1 0-1,-1 0 1,0 0-1,0 0 1,0 0-1,0 0 1,0-1-1,0 1 1,-1 1-1,-9 6 159,0-1 0,0 0 0,-20 9-1,24-14-184,1 1 0,0-1 0,-1-1 0,1 1-1,-1-1 1,0 0 0,0-1 0,1 1 0,-9-2-1,8 1-150,5 0-61,-1 0 0,1 0 0,0-1 0,0 1 0,-1 0-1,1-1 1,0 1 0,0-1 0,-4-1 0,6 1 55,0 1-1,-1-1 1,1 1-1,0-1 1,0 0-1,0 1 1,0-1 0,0 1-1,0-1 1,0 1-1,0-1 1,0 1 0,0-1-1,0 1 1,0-1-1,0 1 1,0-1-1,1 1 1,-1-1 0,0 1-1,0-1 1,1 1-1,-1-1 1,0 1-1,1-1 1,-1 1 0,1-1-1,-1 0-275,11-15-1062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3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47 7530,'-17'-34'3899,"9"23"1138,8 10-4867,0 1-1,0 0 1,0 0-1,-1 0 1,1 0 0,0 0-1,-1-1 1,1 1-1,0 0 1,0 0 0,-1 0-1,1 0 1,0 0-1,-1 0 1,1 0 0,0 0-1,0 0 1,-1 0 0,1 0-1,0 0 1,-1 0-1,1 1 1,-1-1 109,0 1 1,0 0-1,0 0 0,0-1 1,0 1-1,0 0 0,1 0 1,-1 0-1,0 0 0,0 2 1,-2 1-952,-10 14 969,1 2 0,0-1 1,-11 28-1,22-45-277,1 0 0,-1 0 0,0 0 0,1 0 0,-1 0 0,1 1 0,-1-1 0,1 0 0,0 0 0,0 0 0,0 1 0,1-1 0,-1 0 0,0 0 0,1 0 0,-1 0 0,1 1 0,0-1-1,0 0 1,0 0 0,0 0 0,0-1 0,0 1 0,0 0 0,0 0 0,1 0 0,-1-1 0,1 1 0,3 2 0,4 3 15,0 0 1,1-1-1,-1 0 1,17 6-1,-20-9 12,15 7 70,-5-3 65,-1 1 1,17 10-1,-29-15-111,1-1 0,-1 1 0,1 0 0,-1 0-1,0 0 1,0 0 0,0 1 0,-1-1 0,1 1 0,-1 0 0,0-1 0,0 1-1,2 6 1,-3-8-33,-1 0 0,1 0 0,-1 0-1,1 0 1,-1 1 0,0-1 0,0 0-1,0 0 1,0 0 0,0 1 0,-1-1 0,1 0-1,-1 0 1,1 0 0,-1 0 0,0 0-1,0 0 1,0 0 0,0 0 0,0 0 0,0 0-1,0 0 1,-1-1 0,1 1 0,-1 0-1,1-1 1,-1 0 0,0 1 0,1-1-1,-4 2 1,4-3-28,-8 6 18,0-2-1,0 1 1,-14 3 0,20-7-170,0 0 0,0-1 0,0 1 0,0-1 0,0 0 0,0 0 1,0 0-1,0 0 0,0 0 0,0-1 0,0 1 0,0-1 0,0 0 1,0 0-1,1 0 0,-6-2 0,3-1-465,0 1 0,0-1 0,0 0 0,0 0 0,1-1 0,0 1 1,-1-1-1,2 0 0,-5-6 0,4 3 3,1-1 0,-5-14 0,7 22 581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7346,'13'-4'4232,"7"-3"-967,1 4-864,2 2-225,0 1-728,1 1-351,2-1-385,6 0-208,-4-7-264,0-1-64,-7 1-88,-10-1-168,-8 8-1000,-8 0-633,-10 11 969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8522,'35'-38'7898,"-27"52"-6506,-1 1-272,7 12-184,-5 5-64,-1 1-231,2 5-113,-16-4-232,5-3-88,-1-2-120,2-8-56,2-8-448,2-6-400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7146,'6'-3'1967,"0"1"1,0 0 0,7-3-1,-7 4-1537,-1 0 0,0 1 0,1-1 0,-1 1 0,0 0 0,1 1 0,5 0 0,-6 0-258,0 0 0,0 0 0,-1 1 1,1-1-1,0 1 0,-1 0 0,1 0 0,-1 0 0,0 1 0,0 0 1,0 0-1,0 0 0,0 0 0,4 5 0,-6-5-111,0 0-1,0 0 0,0 0 1,0 1-1,0-1 1,0 1-1,-1-1 0,0 1 1,0-1-1,0 1 1,0 0-1,0 0 0,-1-1 1,1 1-1,-1 0 1,0 0-1,-1 0 0,1 0 1,-2 5-1,-2 5 88,-1 1 1,0-1-1,-2 0 0,1 0 0,-2-1 0,-16 24 1,22-34-114,0 0 353,3-2 33,13-4 14,114-12-171,-97 11-282,35-9 0,-60 10-581,-9 0-589,-10-1-892,11 4 1994,-17-5-1052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1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201 332 7146,'-9'-5'8427,"7"3"-7661,1 1-533,1 1 0,-1-1 1,1 0-1,0 0 0,-1 0 1,1 1-1,0-1 0,-1 0 1,1 0-1,0 0 0,0-1 1,0-2-195,0 0-1,1 0 1,-1 0 0,1 0 0,0 1 0,2-6 0,25-73 566,-25 71-494,0 0 0,-1 0 0,0 0 0,-1 0-1,-1-20 1,0 26-42,0 1 0,-1-1 0,0 1 0,1-1 0,-2 1 0,1-1 0,0 1 0,-1-1 0,0 1 0,0 0 0,0 0 0,-1 0 0,0 0 0,1 1 0,-1-1 0,-6-5 0,3 4-12,0 1-1,0 1 1,0-1-1,-1 1 1,1 0-1,-1 0 1,0 0-1,0 1 1,0 0-1,0 1 1,0 0-1,0 0 1,-9 0-1,12 1-56,0 0 1,0 0-1,0 0 0,0 1 1,0-1-1,0 1 1,0 0-1,0 0 0,0 1 1,1-1-1,-1 1 0,0 0 1,1 0-1,-1 0 0,1 0 1,0 1-1,0-1 1,0 1-1,0 0 0,0 0 1,1 0-1,-1 0 0,1 1 1,-4 6-1,5-8-8,0 1 1,0-1-1,0 1 0,1-1 1,-1 1-1,1 0 0,0-1 1,0 1-1,0-1 0,0 1 1,0 0-1,0-1 0,1 1 0,-1-1 1,1 1-1,0-1 0,0 1 1,0-1-1,0 1 0,0-1 1,0 0-1,1 0 0,1 3 1,5 5-45,0-1 1,1 0 0,16 14 0,-13-13 39,15 13 35,-6-5 65,-1 1 0,0 0 0,20 27 1,-35-40-69,-1 0 0,0 0 0,0 0 0,-1 1 0,0 0 0,0-1 0,0 1 0,-1 1 0,0-1 0,0 0 0,-1 0 0,0 1 0,0-1 0,-1 0 0,0 1 0,-2 13 0,2-19 3,0 0 1,-1 0-1,0 0 1,0 0 0,1-1-1,-1 1 1,0 0-1,0 0 1,0-1-1,-1 1 1,1-1-1,0 1 1,-1-1-1,1 0 1,-1 1-1,1-1 1,-1 0-1,1 0 1,-1 0-1,0 0 1,0 0-1,0 0 1,-3 0-1,-2 1 49,-1 0 0,0 0 0,1-1 0,-11 0 0,11-1-42,0 0-1,1 0 1,-1-1-1,1 0 1,-1 0 0,1 0-1,-8-4 1,10 4-27,0-1 0,0 0 1,0 1-1,1-2 0,-1 1 1,1 0-1,-1-1 0,1 0 0,0 1 1,0-1-1,-5-7 0,6 8-11,1-1 0,0 1 0,0 0 0,0-1 0,0 1 0,1-1 0,-1 1 0,1-1 0,-1 1 1,1-1-1,0 0 0,0 1 0,0-1 0,0 1 0,1-1 0,-1 1 0,1-1 0,-1 1 0,1-1 0,0 1 0,0-1 0,2-3 0,1-2-20,1 0 1,0 1-1,0-1 0,1 1 0,7-8 1,-3 5-308,1 1 1,0 0 0,21-13-1,-30 21-18,0 0-1,0 0 1,1 0-1,-1 0 1,0 0-1,1 0 0,-1 1 1,1-1-1,-1 1 1,1-1-1,-1 1 1,1 0-1,0 0 1,-1 0-1,1 1 1,-1-1-1,1 1 1,-1-1-1,1 1 1,-1 0-1,0 0 1,5 2-1,14 13-2018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2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4231 11 5209,'-4'-6'12323,"3"5"-12145,0 1 0,0-1 1,0 1-1,0-1 0,0 1 0,0 0 1,0-1-1,0 1 0,0 0 0,0 0 1,0 0-1,0 0 0,0 0 0,-2 0 1,-13 1 3,1 1 0,-1 1 0,1 0 0,-23 8 1,12 0 110,-1 0 0,-30 18 1,-7 4 148,-144 44 413,118-46-661,-1 5-70,2 3 0,-94 58 0,-31 17-25,-59 36-45,171-85-42,-74 44 7,60-45-18,-93 52-1,149-79 0,-78 63 0,49-22 0,-48 38 0,-70 25-3,87-61-2,76-48 6,2 2-1,-56 56 0,67-61 4,-43 31-1,-38 19-12,-41 32-5,11 5 4,99-81 3,-25 22-8,55-45 10,1 1 0,-22 28-1,7-2-2,-2 0 0,-2-2-1,-70 64 1,-32 22-18,104-91 16,1 1 1,-28 45-1,32-43 14,-1 0 0,-52 54 0,76-88-369,-6 8 683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20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3801,'0'0'285,"-1"0"0,0-1 0,0 1 0,1 0 0,-1 1 0,0-1 0,0 0 0,1 0 1,-1 0-1,0 0 0,0 1 0,1-1 0,-1 0 0,0 1 0,1-1 0,-1 0 0,0 1 0,1-1 0,-1 1 0,1-1 1,-1 1-1,0-1 0,1 1 0,-1 0 0,1-1 0,0 1 0,-1 1 0,-1 2 55,0 0 0,1 0-1,-1 0 1,0 5 0,-1 2 316,-25 72 1249,12-40-726,-19 83 0,32-107-969,-2 36 0,5-47-187,0 1 0,1-1 1,0 0-1,0 0 1,1 0-1,0 0 1,3 8-1,-3-13 3,-1-1 1,1 1-1,0-1 1,-1 0-1,1 0 1,0 1-1,0-1 0,1-1 1,-1 1-1,0 0 1,1 0-1,3 1 1,5 3 180,17 6 0,-7-5 54,1 0 1,0-2 0,0 0-1,24 1 1,-23-5-58,-1-1 1,31-4-1,20 0-28,-63 5-295,-1-1 0,0 1 1,1 1-1,-1 0 1,14 4-1,-21-5 27,-1-1 0,0 0 0,0 1 0,0-1-1,0 1 1,0 0 0,0-1 0,0 1 0,1 1 0,2 8-454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31:05.77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23523 5319 469 0,'-1'-1'300'0,"-2"-1"-31"15,0 1-58-15,0-2-22 0,2 1-42 16,-3-1-18-16,-2 0-29 15,-4 0-12-15,5-1-24 16,-1 1-9-16,-2 0-20 16,0 0-8-16,-6 3-7 15,-21 8-5-15,30 3-4 16,1 1-2-16,4 4-1 16,-1 3 0-16,-3 0 0 15,5 0-1-15,2-1-1 16,0-2-1-16,11-1-2 15,0-2-1-15,4-2 0 16,4-4 1-16,-1-2 0 16,-3-6 1-16,1-7 3 15,2-1 3-15,-5-6 5 16,1-1 4-16,-8-2 6 16,-5-5 3-16,-8 3 3 0,-6-1 2 15,-6 3-2-15,1 4-2 16,-3 1-8-16,4 4-2 15,1 4-7-15,-1 2-3 16,6 3-6-16,-4 1-3 16,2 3-7-16,3 0-2 15,-2 1-5-15,5 2-23 0,0-3-63 16,4 2-45-16,2-2-151 16,6-1-146-16,14 1 286 15</inkml:trace>
  <inkml:trace contextRef="#ctx0" brushRef="#br0" timeOffset="944.16">23832 5352 613 0,'-9'1'319'0,"0"0"-78"16,-4 0-22-16,-23 6-44 0,28-6-16 16,4-1-28-16,2 0-13 15,1 1-25-15,0-1-12 16,1 0-26-16,0 0-13 16,0-1-21-16,0 1-6 15,0-1-4-15,4 0 0 0,18-3 0 16,27-2 0-16,-21 2-2 15,1 2 0-15,-2-1-2 16,8 0 0-16,2 0-1 16,6 0 0-16,9 1-3 15,3-1-1-15,11-1 0 16,4 2-1-16,3-1 1 16,-11 3 0-16,1 0 0 15,-3 0 0-15,3 1-1 16,7 1 1-16,-1 0-1 15,0 3 0-15,-8 0 1 16,-9 1-1-16,-7 0 1 16,-4 1 0-16,-3-1 0 15,2 0 1-15,-5-1 1 16,-6-1-1-16,-5-1 1 16,-3 0-1-16,-8-3 2 0,-1 4 0 15,-8-4 11-15,-2 0 6 16,-5-2 5-16,2 1-4 15,0 0-41-15,0 0-37 16,-10-1-96-16,-1 0-68 16,-23-8-242-16,28 7 290 15</inkml:trace>
  <inkml:trace contextRef="#ctx0" brushRef="#br0" timeOffset="1384.23">25099 5182 1043 0,'-4'-1'427'0,"2"1"-249"15,-1 0-12-15,2 0-51 16,1 0-25-16,0 0-52 16,0 0-19-16,4 2-13 15,18 9-1-15,35 15-2 0,-29-12 0 16,10 1 0-16,1 1 0 16,-3 0 2-16,-2-2 2 15,-11-1 3-15,-5 0 3 16,-12 4 7-16,-6-2 10 15,-4 2 17-15,-9 1 6 16,-9 2 4-16,-1-2-6 16,-8 3-11-16,4-1-7 15,8-4-14-15,3 3-5 0,5-9-9 16,3-2-5-16,3-2-8 16,-1-6-32-16,5 3-91 15,1-2-70-15,0-2 116 16</inkml:trace>
  <inkml:trace contextRef="#ctx0" brushRef="#br0" timeOffset="2193.23">23265 4853 818 0,'-1'-2'347'0,"1"1"-173"15,0 0-1-15,0 0-18 16,0 0-14-16,0 1-42 0,-2 0-12 15,1 0-20-15,-2 11-10 16,1 4-21-16,1 26-8 16,7-28-17-16,4 0-5 15,4-1-2-15,0-4-2 16,6-2 0-16,2-3-1 16,-4-6 1-16,5 1-2 15,-8-3 2-15,4-2 0 0,-3-4 2 16,-8-1 2-16,1 1 2 15,-6-1 3-15,-1 6 2 16,-2 1 4-16,2 4 8 16,-2 1 5-16,0 0 8 15,0 0 0-15,0 0-3 16,0 0-1-16,0 15-1 16,4 31 1-16,1-27-2 15,5 0-4-15,3-4-11 16,-4-4-5-16,0-3-7 15,-2-2-1-15,0-1 0 16,2-2-39-16,1-3-134 16,1-3-94-16,8-8 145 15</inkml:trace>
  <inkml:trace contextRef="#ctx0" brushRef="#br0" timeOffset="3222.34">25711 5357 717 0,'-4'-3'373'16,"-1"-2"-91"-16,-1 1-28 15,0 2-60-15,-3 0-21 16,-2 4-44-16,0 0-16 16,-1 6-35-16,2 2-18 15,2 3-26-15,0 2-11 0,5 3-16 16,3-3-5-16,5 3-4 15,5-4 0-15,3-4 1 16,4 1 1-16,2-6 0 16,1-5 0-16,3-2 1 15,0-2 1-15,-6-8 4 16,-2 3 5-16,-9-7 13 16,-5 1 5-16,-4 0 9 15,-6 1 2-15,-6 1-2 16,-4 3-2-16,0 4-8 15,0 2-8-15,5 4-12 16,2 0-7-16,4 3-12 16,3 0-15-16,2 3-73 15,3-1-48-15,7 0-171 16,3-2 192-16</inkml:trace>
  <inkml:trace contextRef="#ctx0" brushRef="#br0" timeOffset="3618.41">25946 4916 757 0,'-10'-1'444'0,"7"-2"25"16,6 0-251-16,1 3-66 15,-4 0-21-15,0 0-35 16,0 0-26-16,1 16-22 16,7 32-9-16,8-24-12 15,-5-3-4-15,4-3-1 16,4 0-2-16,-5-9-3 16,2 3-1-16,0-8 2 15,-2-1 1-15,0-5 2 16,-2-9-1-16,3-2-6 15,1-8-3-15,0-3-6 16,3-1 0-16,-4 0-1 16,0 5 0-16,-6 8-1 0,-3 3-17 15,-4 6-54 1,-1 0-36-16,-2 3-109 0,0 0-84 16,0 0 192-16</inkml:trace>
  <inkml:trace contextRef="#ctx0" brushRef="#br0" timeOffset="5623.7">23310 5767 627 0,'0'-2'346'0,"0"1"-103"15,0-1-42-15,2 0-25 0,1 0-37 16,-3 1-12-16,0 1-12 15,1 2-5-15,8 27-24 16,3 31-15-16,-8-30-32 16,1 1-10-16,3-7-16 15,-2-4-4-15,0-6-4 16,-1-1-2-16,-1-6-67 16,-2-3-68-16,-2-6-266 15,0-7 249-15</inkml:trace>
  <inkml:trace contextRef="#ctx0" brushRef="#br0" timeOffset="5809.07">23172 5819 902 0,'-11'3'451'16,"5"-2"-164"-16,5-1-121 15,1 0-21-15,0 0-64 0,0 0-23 16,13 2-24-16,13 3-5 15,40 8-15-15,-29-9-4 16,1-4-63-16,3 0-89 16,-7-7 92-16</inkml:trace>
  <inkml:trace contextRef="#ctx0" brushRef="#br0" timeOffset="6224.36">23656 5936 731 0,'0'7'384'0,"-2"-8"-75"16,0-5-66-16,-4-1-67 15,-2-2-32-15,-3-2-58 16,-1-2-26-16,-3 3-26 16,-1 2-6-16,-2 3-11 15,-3 4-3-15,8 3-3 16,0 6-2-16,2 10 2 15,5 1 0-15,0 0-1 16,3-2-1-16,10-3-5 16,0-6-2-16,7-4 0 15,1-4-1-15,3-2 0 16,1 1 2-16,2-5-1 0,-3 3 1 16,-4-5 1-16,-2 1 0 15,-2 7 12-15,-2-2 6 16,-3 3 15-16,-1 1 11 15,-1 0 2-15,-3-2-2 16,0 0-15-16,0 0-11 16,0 0-16-16,0 0-6 0,0 0-50 15,3 1-41-15,2 2-121 16,0-2-92-16,3 0 190 16</inkml:trace>
  <inkml:trace contextRef="#ctx0" brushRef="#br0" timeOffset="6391.85">23777 5934 686 0,'47'-2'373'0,"-39"9"-60"15,-7 0-35-15,-3 1-66 16,2-3-37-16,0-1-72 16,3-3-27-16,-3-1-40 15,0 0-43-15,-1 0-143 16,0 0-129-16,0-1 161 15</inkml:trace>
  <inkml:trace contextRef="#ctx0" brushRef="#br0" timeOffset="6583.49">23739 5746 1131 0,'0'0'468'15,"2"2"-279"-15,-1-1-20 16,-1-1-61-16,0 0-34 15,0 0-52-15,0 0-22 0,0 1-157 16,2 4 115-16</inkml:trace>
  <inkml:trace contextRef="#ctx0" brushRef="#br0" timeOffset="6805.15">23943 5727 1025 0,'-1'4'508'16,"0"0"-208"-16,5 10-66 16,-8 3-23-16,6 7-69 15,0 2-30-15,-2 3-37 16,2-1-16-16,-2-2-24 16,2-2-10-16,2-5-11 15,3-3-5-15,-4-6-4 16,-5 0-2-16,5-2-18 0,-2-2-26 15,5 1-67-15,2-6-55 16,0-3-122-16,5-6 174 16</inkml:trace>
  <inkml:trace contextRef="#ctx0" brushRef="#br0" timeOffset="8015.98">25765 5749 638 0,'0'-2'341'16,"0"1"-91"-16,6-4-57 15,-2 1-14-15,0 2-23 16,-2 1-12-16,2 2-23 16,-2 0-9-16,6 11-24 15,0 8-15-15,5 31-21 16,-13-25-10-16,1-6-16 15,2 1-7-15,-1-6-8 16,3-4-2-16,-4-2-2 0,3-4 2 16,-4-5 2-16,-3 1 0 15,3-2-4-15,-1-1-3 16,1 1-6-16,1-12-3 16,3-6 0-16,12-25 1 0,-7 31-1 15,2-1 1-15,0 7 2 16,-3 2 0-16,-1 4 5 15,6 1 5-15,-7 4 6 16,7 1 4-16,-10 3 12 16,-3 3 6-16,0 3 6 15,3 0 3-15,2 3-7 16,-5-4-7-16,0 0-11 16,-3-2-7-16,1-6-22 15,5 1-46-15,-1-6-117 16,1-1-92-16,-3 0 151 15</inkml:trace>
  <inkml:trace contextRef="#ctx0" brushRef="#br0" timeOffset="8361.39">26044 5869 525 0,'4'4'378'0,"9"-1"22"16,-1-3-162-16,1 0-36 15,-1-3-76-15,1-5-35 16,3-5-44-16,-1 1-11 16,-1-2-15-16,-3 2-2 15,-4 2 4-15,-7-2 4 16,-6 4 3-16,-2 0 2 16,-4 3 2-16,0 3-1 0,-1 2 2 15,3 3-3-15,-1 4-6 16,1 0-5-16,3 7-10 15,3 0-2-15,4 2-6 16,2 2-2-16,5-4-4 16,0 4-2-16,5-9-7 15,0 0-32-15,8-4-120 16,3-4-100-16,9-5 152 16</inkml:trace>
  <inkml:trace contextRef="#ctx0" brushRef="#br0" timeOffset="8750.79">26421 5784 955 0,'-13'-6'462'0,"1"1"-153"16,4 2-71-16,-1 1-59 0,-12 1-31 16,11 1-50-16,-2 2-27 15,5 2-37-15,2 4-14 16,2 3-19-16,1 4-3 15,-3-2-3-15,7 4-2 16,3-6 0-16,0-2 0 16,2-5 2-16,2-2 1 0,2-4 1 15,-3-4 0-15,6-3-1 16,-6-3 1-16,-1-2 3 16,7 5 3-16,-5-2 6 15,-7 3 3-15,-2 4 5 16,-5-2 0-16,-1 5 5 15,4-1 4-15,5 3 2 16,-4-1 0-16,0 0-7 16,0 0-5-16,-4 15-11 15,1 27-3-15,10-27-6 16,0-4-30-16,5-2-83 16,0-3-61-16,10-3-206 15,4-2 239-15</inkml:trace>
  <inkml:trace contextRef="#ctx0" brushRef="#br0" timeOffset="9184.11">26680 5782 986 0,'-9'-3'453'16,"-4"1"-181"-16,1-2-32 16,-4 3-61-16,2 1-20 15,3 4-54-15,0 1-25 16,4 5-41-16,-1 2-15 15,5 3-20-15,-1 4-3 16,5-4-4-16,4-1-2 0,3-3 1 16,0-3 1-16,2-5 1 15,1-4 1-15,0-8-2 16,1-5-7-16,1-8-11 16,-2-2-2-16,2-5 3 15,-1-3 7-15,-4 0 13 16,-1 0 0-16,-4 6 8 15,-3 8 4-15,-1 8 19 16,1 10 10-16,-5 4 7 16,2 3 2-16,-1 11-9 15,-4 4-3-15,5 11-1 16,-2 1-2-16,5 0-6 16,3-3-5-16,0-6-10 0,3 0-6 15,1-6-8 1,2-5-24-16,-2-3-75 0,-1-7-42 15,-3-3-135-15,0 0-83 16,-3-2 232-16</inkml:trace>
  <inkml:trace contextRef="#ctx0" brushRef="#br0" timeOffset="28754.36">7590 9427 485 0,'-1'-33'277'0,"1"25"-29"15,1 1-25-15,2 7-37 16,-3-5-16-16,-3 3-19 16,2 1-6-16,0 0-13 15,0 0-14-15,-3 0-35 16,-9-2-16-16,-4 4-27 16,-27 15-8-16,33-5-8 15,2 4-3-15,7 2-7 16,2-1-4-16,3-3-4 31,-2-6 0-31,2 1 1 0,14 17 0 0,10-5-1 16,3-2 0-16,2-18 1 15,-4-1 0-15,0-7 2 16,-2-3 1-16,-10-7 6 0,-5-3 2 16,-11-2 4-16,-2 0 2 15,-10 1-1-15,-2 2-3 16,0 3-5-16,-4-1-3 15,1 10-4-15,-1 3-2 16,4 6-6-16,0 3-4 16,4 2-10-16,4-3-19 15,4 6-99-15,3 0-73 0,9 3 121 16</inkml:trace>
  <inkml:trace contextRef="#ctx0" brushRef="#br0" timeOffset="29620.36">6820 8728 739 0,'-11'-2'383'0,"1"-1"-139"0,7 0-43 15,0-1-29-15,4 4-60 16,-1 0-21-16,0 0-36 16,17 4-8-16,45 13 0 15,-24-6 0-15,3 7-5 16,-4 1-2-16,-1 4-10 16,-2-1-5-16,3 2-8 15,3 0-2-15,1 2 1 16,-1 0 5-16,-1-2 4 15,-4-1-1-15,-2-3-3 16,-7-3-6-16,-3-4-5 16,-4-1-1-16,-15-3-1 15,-2-3-1-15,-5-3-1 16,4 0 1-16,-1-3-40 16,0 0-34-16,0 0-115 0,-1 0-98 15,0 0 175-15</inkml:trace>
  <inkml:trace contextRef="#ctx0" brushRef="#br0" timeOffset="29997.8">7153 9072 634 0,'-7'5'358'0,"11"-1"22"15,2 1-150-15,7 4-18 16,3 1-19-16,4 2-60 16,1-1-23-16,3-2-36 15,4 0-11-15,4-4-10 16,2 1-3-16,-3-8-4 16,1-3-5-16,-7-8-10 15,-2-5-4-15,-4-4-7 16,-4-5 0-16,-1 1-1 15,-8-4 0-15,-5 6 3 16,0 4-2-16,-4 8-4 16,0 3-3-16,-3 2-21 15,3 4-36-15,-4 3-100 16,2 3-72-16,-2 4 125 0</inkml:trace>
  <inkml:trace contextRef="#ctx0" brushRef="#br0" timeOffset="30461.09">6696 9335 709 0,'-12'0'372'0,"1"0"-60"15,4 2-92-15,2-4-28 0,3 3-33 16,3 0-67-16,-1-1-23 16,0 0-37-16,22 0-7 15,49 5 5-15,-19-4-3 16,10 6-6-16,1-3-3 16,-12-4-4-16,0 0-1 15,-11-4-3-15,-5 4 0 16,-5 0-1-16,-8 4 0 15,-9 2 1-15,-3-4 4 16,-9 1-45-16,-4-3-53 0,-4 0-170 16,-4-3 154-16</inkml:trace>
  <inkml:trace contextRef="#ctx0" brushRef="#br0" timeOffset="30749.35">6992 9170 890 0,'9'7'420'15,"1"-2"-207"-15,6 4-55 16,5 0-30-16,7 1-46 16,2-1-10-16,4-2-12 15,-1 0-7-15,-4 2-8 16,0 1-4-16,-11 3-11 0,-1 0-3 15,-8-2-3-15,-6 3 1 16,-9 5 2-16,-6 0-3 16,-7 4-4-16,-3 2-6 15,-3-9-6-15,0 1-3 16,5-3-39-16,2-4-36 16,9-2-128-16,5 0-128 0,6-1 205 15</inkml:trace>
  <inkml:trace contextRef="#ctx0" brushRef="#br0" timeOffset="31093.69">7006 9783 1107 0,'-28'12'473'0,"17"-6"-226"15,3 2-65-15,6-5-33 0,10-1-37 16,5-5-56-16,2-3-20 16,19-8-10-16,0-5-5 15,16 0-10-15,7 2-2 16,0-6-1-16,5 5-3 15,-13 1 0-15,0-1-1 16,-15 13-6-16,-19-4-30 16,-11 6-119-16,-6 3-118 15,-18 0 159-15</inkml:trace>
  <inkml:trace contextRef="#ctx0" brushRef="#br0" timeOffset="31375.88">7213 9562 1070 0,'0'1'437'0,"6"-1"-280"15,4 0-2-15,7 0-34 16,6 0-24-16,10 0-31 16,6-2-10-16,4-1-18 15,-1 1-5-15,-15 3-5 16,-6 4-4-16,-9 3-5 15,-3 3-2-15,1 5 4 16,-6 0-1-16,-5 5 0 16,-4-1-1-16,-3-1-6 0,0-3-3 15,-1-2-3 1,4-1-15-16,-3-5-69 0,-1 3-52 16,4-6-213-16,-4 0 216 15</inkml:trace>
  <inkml:trace contextRef="#ctx0" brushRef="#br0" timeOffset="31694.79">7340 10152 1123 0,'4'9'485'16,"-2"-6"-198"-16,3-6-190 16,8-7 10-16,7-10-19 15,0-10-20-15,10-7-38 16,-3-7-12-16,9-7-10 16,0-2-2-16,0 2-1 15,2 6 0-15,-11 10 0 16,-4 7-1-16,-10 10 0 0,-3 3-1 15,-6 9-1-15,-2 5-19 16,-4 7-92-16,-3 1-82 16,-3 5 112-16</inkml:trace>
  <inkml:trace contextRef="#ctx0" brushRef="#br0" timeOffset="32011.4">7601 9725 1040 0,'-67'7'465'0,"69"-5"-222"15,5 0-27-15,-7 1-69 16,0-3-37-16,0-1-55 16,0 0-19-16,13-4-15 15,8-2-7-15,31-16-7 16,-24 13-1-16,-2-2-3 15,0 2 0-15,2 9 4 16,-4 2 7-16,-6 9 13 16,-1 1 11-16,-7 5 17 15,-5 3 1-15,-1 0-5 16,-1 5-10-16,-3-6-21 16,-3-9-8-16,5-2-17 0,-4-6-40 15,2 0-101-15,0-1-61 16,0 0 114-1</inkml:trace>
  <inkml:trace contextRef="#ctx0" brushRef="#br0" timeOffset="32462.56">7869 9285 659 0,'-8'0'410'0,"-4"3"18"15,1-1-134-15,-1-2-54 16,6 2-32-16,3-1-60 16,3-1-30-16,0-1-55 15,0 0-20-15,27-5-25 16,38-18-2-16,-19-3-6 0,4-3-4 16,7-6-4-16,1-2 0 15,15 0 0-15,1 0 0 16,-3 4 0-16,-6 5 0 15,-21 8 0-15,-15 5 1 16,-16 11-39-16,-3 2-33 0,-11 4-121 16,-6 4-85-16,-6 2-220 15,-11-1 298-15</inkml:trace>
  <inkml:trace contextRef="#ctx0" brushRef="#br0" timeOffset="32789.21">8263 8903 775 0,'6'-6'388'0,"1"3"-48"15,4 1-173-15,11 2-30 16,1 0-18-16,12 0-50 15,-2 0-9-15,1 4-5 0,-2-1-3 16,-10 6 1-16,0-2 2 16,-4 0-5-16,-4 3-2 15,-6 5-5-15,-5 1-1 16,-9 6-7-16,-2 0-5 16,-5 2-9-16,-2 2-6 15,2-2-8-15,4 0-4 16,-1-4-39-16,2-5-35 15,2-6-114-15,-8-3-103 0,11-6 181 16</inkml:trace>
  <inkml:trace contextRef="#ctx0" brushRef="#br0" timeOffset="33289.28">7947 9500 890 0,'-17'-1'393'16,"0"0"-169"-16,3 0-38 15,4 1 8-15,2 0-23 16,7 0-50-16,4 0-24 16,13 0-29-16,2-1-15 0,13-1-2 15,1-3 1-15,8 0-11 16,8-3-4-16,13-4-2 15,5 0-3-15,9 1-5 16,3 1-1-16,-12 5 1 16,-6 1 4-16,-17 5 0 15,-4 1 1-15,-4 4-9 16,-4 3-4-16,-10-2-5 16,-5-1-3-16,-11-1 0 15,-2-1-16-15,-8-3-73 16,-6 0-42-16,-4-1-124 15,-4 0-71-15,0 0 203 16</inkml:trace>
  <inkml:trace contextRef="#ctx0" brushRef="#br0" timeOffset="33589.71">8465 9350 604 0,'6'-8'373'15,"4"4"22"-15,6 4-143 16,-1 1-60-16,7 3-41 16,3 4-58-16,-1-1-9 15,3 5 0-15,-1-2-3 16,-5 1-4-16,2 3-3 0,-6-2-14 16,-2 1-5-16,-7 3-11 15,-3-1-6-15,-6 2-12 16,-8 2-2-16,-3-1-6 15,-3-3-4-15,0-3-6 16,3-1-12-16,1-5-63 16,2-2-44-16,8-6-109 31,0 0-76-31,1 1 189 0</inkml:trace>
  <inkml:trace contextRef="#ctx0" brushRef="#br0" timeOffset="39138.86">10784 8951 654 0,'16'-29'406'16,"-16"27"-54"-16,5 3-118 15,-3 0-9-15,-2-1-57 16,0 0-12-16,0 0-22 16,6 10-17-16,-2 4-27 15,30 28-17-15,-29-30-32 16,-2 0-13-16,-4-3-15 16,0-2-1-16,-1 0-74 0,-4-3-58 15,2 0-194-15,-5-4-337 16,-1-7 431-16</inkml:trace>
  <inkml:trace contextRef="#ctx0" brushRef="#br0" timeOffset="39609.51">10743 8799 729 0,'9'-3'410'0,"2"4"-137"0,3 1-21 16,2 3-43-16,0-3-88 15,1-3-30-15,2 1-56 16,0-1-16-16,-1 1-13 16,1 4-2-16,-6 3-1 15,1 3-2-15,-2 2 0 16,-6 0 0-16,3-3 2 16,-5-1 1-16,-4 1 1 15,4 3-2-15,0 2 23 16,-4 3 10-16,4 0 16 15,-3 1 9-15,-4-4-15 16,6-1-9-16,-2-6-15 16,1-3-7-16,4-4-7 15,-8-4-3-15,-1-3-2 16,11-4-2-16,-3-4-1 0,7 0 0 16,3-3 1-16,-4 5 0 15,4 3 1-15,-4 1 1 16,3 7 5-16,-6-2 8 15,1 7 26-15,1 3 12 16,-5 8 16-16,4 3-1 0,-4 2-22 16,0 2-10-16,0-6-20 15,-2-2-9-15,2-3-69 16,-2-1-67-16,3-6-207 16,0-2 204-16</inkml:trace>
  <inkml:trace contextRef="#ctx0" brushRef="#br0" timeOffset="40437.83">11290 8924 953 0,'43'-19'448'16,"-38"14"-205"-16,-6-3-2 15,0 1-69-15,1 2-28 16,-5-4-22-16,2 3-12 16,-3 4-23-16,-2-3-11 15,-2 7-28-15,0 3-16 16,0 10-21-16,1 4-6 15,2 4-2-15,2 2-1 0,5-3-2 16,0-3 0 0,8-6 0-16,0-3 0 0,0-8 0 15,2-2 2-15,2-8 0 16,-2-6-2-16,4-10-12 16,1-3-17-16,-1-8-17 15,0 0-1-15,-4-3 14 16,-3 1 15-16,-3 7 18 15,2 2 3-15,3 16 9 16,-8 0 6-16,-1 12 8 16,-6 1 5-16,-5 7 7 15,4 7 7-15,2 7 12 16,5 8 3-16,5 5 2 16,6-1-5-16,0-5-8 15,4-2-6-15,-2-10-14 16,-1-1-7-16,3-1-13 0,0-7-3 15,6-2-5-15,-2-4-33 16,1-3-37-16,0-4-26 16,-2-1-33-16,0-2 27 15,-3 0 32-15,-1 0 25 16,-5-2 36-16,-1 1 6 16,-1 2 6-16,-4-2 4 15,3-1 11-15,-2-2 14 0,-1-1 22 16,2 5 9-16,-4-5 2 15,-1 4-6-15,-5-1-18 16,-2-2-5-16,-5 6-12 16,0 3-6-16,-5 3-5 15,3 4-3-15,2 7-2 16,2 1-2-16,9 5-4 16,1 0-1-16,7 2-1 15,0-2 0-15,6-4-1 16,3 2 1-16,-1-5-1 15,1-1-3-15,1-3-31 16,0-2-50-16,4-4-132 16,-1-2-70-16,-2 1 166 15</inkml:trace>
  <inkml:trace contextRef="#ctx0" brushRef="#br0" timeOffset="40884.21">11783 8938 1159 0,'7'1'517'15,"1"0"-259"-15,4 0 0 0,27 2-64 16,-26-7-37-16,3-6-51 16,0-2-30-16,-1-6-39 15,1 0-9-15,-3 0-13 16,-8 0-1-16,-5 1 2 15,-3 3 2-15,-7 5 1 16,2 3-1-16,-5 3-4 16,-4 3-3-16,4 4-4 15,-4 3 1-15,5 4 1 16,2 5 0-16,6 6 2 16,2 2 0-16,7 7 3 15,4 4 3-15,2 2 8 16,1-6 5-16,0-1 10 15,2-4 2-15,-9-4 4 16,3 2-4-16,-4-5-8 16,-6-1-2-16,3-2-8 0,-13-3 1 15,-10-5-5-15,2-5-3 16,-7-3-16-16,6-5-22 16,4-4-69-16,0-2-43 15,7-6-103-15,1 1-57 16,9-1 189-16</inkml:trace>
  <inkml:trace contextRef="#ctx0" brushRef="#br0" timeOffset="41691.33">12272 8760 1016 0,'-36'29'450'16,"31"-29"-224"-16,2 0-17 0,4-3-47 16,-1 2-29-1,0 0-30-15,7 0-11 0,11 0-22 16,34 0-14-16,-25 1-26 15,-1-1-13-15,-2 0-25 16,1 0-51-16,-13-1-159 16,-6 2-140-16,-3 4 209 15</inkml:trace>
  <inkml:trace contextRef="#ctx0" brushRef="#br0" timeOffset="41853.36">12285 8865 665 0,'-1'0'410'0,"-2"1"6"15,3 1-147-15,0-2-40 16,0 0-35-16,0 0-48 16,16 2-15-16,31 3-55 15,-27-6-29-15,1 0-25 0,-1-2-64 16,0-1-172-16,2 4 150 16</inkml:trace>
  <inkml:trace contextRef="#ctx0" brushRef="#br0" timeOffset="42130.91">12752 8580 1198 0,'0'2'555'0,"-4"5"-205"16,-5 4-94-16,-5 9-47 15,-2 3-46-15,0 6-76 16,3-1-19-16,9-6-40 15,4-1-11-15,9-3-8 16,6-3-5-16,7-1-3 16,2-3-1-16,8-7-2 15,-1-3-1-15,2-1-40 16,-3-7-47-16,-8-3-125 16,-5 2-91-16,-8-4 185 15</inkml:trace>
  <inkml:trace contextRef="#ctx0" brushRef="#br0" timeOffset="42294.65">12865 8628 890 0,'0'4'489'0,"2"5"-129"16,-2 8-81-16,-2 7-39 16,2 6-84-16,0 2-39 15,0 2-69-15,1 1-22 16,3-1-16-16,-4 0-5 15,-4-6-123-15,0-6-96 0,-14 1 130 16</inkml:trace>
  <inkml:trace contextRef="#ctx0" brushRef="#br0" timeOffset="42926.59">11002 9547 671 0,'-1'0'378'0,"-1"0"-54"16,1 0-24-16,0 0-61 16,0 0-27-16,0 0-48 15,0 0-26-15,0 0-44 16,0 0-22-16,-5 8-33 16,-1 6-12-16,-10 32-15 15,15-28-6-15,3-1-6 16,8-2-2-16,5-7-1 15,-1 0 1-15,8-8 1 16,-3-2 0-16,0-7-1 16,-4-4-5-16,-8-7-13 15,-4 1-5-15,-6-1-4 16,-7 2 6-16,-3 6 12 16,-9 1 6-16,5 5 5 15,4 1 0-15,2 4-1 0,2 1-2 16,1 4-8-16,0 0-10 15,6 2-92-15,4 1-65 16,2 3-418-16,11-5 387 16</inkml:trace>
  <inkml:trace contextRef="#ctx0" brushRef="#br0" timeOffset="43254.75">11143 9569 859 0,'4'11'445'0,"1"0"-118"15,-2 5-37-15,1-2-60 16,2 2-43-16,1 1-69 16,2-4-33-16,3-3-56 15,0-5-12-15,3-7-10 16,2-2-2-16,4-8-5 16,0-5-3-16,-4-2-4 15,-3-1-1-15,-5 5 4 16,1 6 4-16,-8 4 6 15,2 4 2-15,-4 3 8 16,-2-2 5-16,2 0 13 0,0 0 6 16,2 12 7-16,0 5-3 15,6 23-13-15,-1-28-10 16,2-2-16-16,2-7-13 16,4-3-108-16,-4-7-67 15,2-7-198-15,-1-4 221 16</inkml:trace>
  <inkml:trace contextRef="#ctx0" brushRef="#br0" timeOffset="43488.57">11468 9426 893 0,'2'4'517'16,"-2"5"-127"-16,0 14-64 16,6 7-46-16,-3 8-91 15,-3 0-41-15,4-4-80 16,4-3-29-16,4-10-26 15,2-3-6-15,6-11-8 16,-8-1-28-16,2-6-82 16,-1-2-46-16,-8-4-141 15,-4-5-78-15,-11-8-195 16,-4-1 341-16</inkml:trace>
  <inkml:trace contextRef="#ctx0" brushRef="#br0" timeOffset="43633.68">11416 9503 725 0,'-7'-6'439'15,"6"1"-77"-15,1 4-112 16,3 1-39-16,-3 0-84 16,0 0-34-16,9 2-42 0,10 3-19 15,37 11-20-15,-28-13-1 16,9 0-72-16,2-2-61 16,-3 1-214-16,3-1 204 0</inkml:trace>
  <inkml:trace contextRef="#ctx0" brushRef="#br0" timeOffset="44292.1">11835 9529 581 0,'-3'-2'387'16,"-3"1"-4"-16,0-5-125 15,-5 1-28-15,1-2-46 16,-1-1-21-16,-2 3-34 16,2 3-16-16,-1 2-33 15,-1 5-17-15,4 8-25 16,0 2-8-16,6 6-9 15,3 2-4-15,5 0-7 16,5-3-3-16,4-8-3 16,-1-4-2-16,6-8-2 15,0-1 0-15,6-11-2 16,1-6-9-16,-3-6-19 16,-2-3-4-16,-10-2 1 0,-3 1 10 15,-3 5 22-15,-4-1 4 16,-6 7 10-16,-3 4 2 15,4 9 11-15,-2 4 0 16,7 7 0-16,-4 8 3 16,-3 9 3-16,5 2 6 15,-1 10 9-15,8-1 1 16,5-1 2-16,-2-2-3 16,11-8-10-16,1-3-5 0,-1-9-14 15,4-5-5-15,1-7-5 16,4-5-2-16,2-10-2 15,-2-3-1-15,-10-7 0 16,-6 0 1-16,-7 0 0 16,-5 2 1-16,-3 6 3 15,-5 4 2-15,-4 5 4 16,1 5-1-16,-3 4-2 16,2 4-2-16,4 4-2 15,-3 6-1-15,5 3 2 16,4 5 1-16,2 1 2 15,6-1 2-15,4 0 3 16,-1-3 3-16,4-1 3 16,-2-1 2-16,2-6-1 15,1 5-1-15,-4-10-6 0,-1 1-2 16,-3-4-6 0,-4-5 0-16,-3 1 1 0,0-1-8 15,-1 0-52-15,0 0-33 16,0 0-94-16,0 0-49 15,0 0-85-15,0 0-89 16,-4-7 262-16</inkml:trace>
  <inkml:trace contextRef="#ctx0" brushRef="#br0" timeOffset="44820.52">12219 9669 809 0,'32'39'469'16,"-29"-39"-93"-16,3-2-142 15,2-2-10-15,2-2-63 16,2 0-19-16,4-4-27 15,0-1-19-15,2-3-33 0,-3-2-11 16,-6-1-22-16,-6-3-9 16,-1 2-5-16,-3 0 0 15,-2 3 0-15,-3 4-1 16,-8 3-1-16,1 2-3 16,-3 4-4-16,1 2-1 15,3 5-2-15,1 0-4 16,4 4 0-16,0 3-2 0,4 6 1 15,2 4 2 1,3 6 6-16,3 5 4 0,3 3 8 16,4 3 7-16,-1 1 13 15,4-1 4-15,1-5 4 16,-4-2 2-16,-4-7 1 16,-4-3 2-16,-5-7-4 15,-8-4-3-15,-5-5-11 16,-2-2-8-16,-8-6-21 15,2-5-33-15,-2-6-84 16,-1-1-64-16,5-4-161 16,6 3 68-16,9 5 147 15</inkml:trace>
  <inkml:trace contextRef="#ctx0" brushRef="#br0" timeOffset="45125.53">12602 9534 1360 0,'-78'15'598'0,"72"-14"-270"16,0 0-117-16,11-1-40 16,9 0-52-16,7-2-72 15,10-1-8-15,-1 0-27 16,-2 1-2-16,-3 1-113 16,-4 0-82-16,-5 2-230 15,-3 3 237-15</inkml:trace>
  <inkml:trace contextRef="#ctx0" brushRef="#br0" timeOffset="45287.21">12662 9596 824 0,'-39'38'514'15,"35"-35"-12"-15,4-1-259 16,3 3-15-16,-3-5-60 16,0 0-24-16,0 0-48 0,15 2-31 15,33 5-41-15,-29-7-3 16,0-4-153-16,-1 2-73 15,-1-10 121-15</inkml:trace>
  <inkml:trace contextRef="#ctx0" brushRef="#br0" timeOffset="45719.18">13029 9424 946 0,'-14'-12'442'0,"16"7"-133"16,-6 3-104-16,13-1-5 16,2 2-31-1,0 1-51-15,9 0-15 0,14 3-21 16,-4 1-8-16,-3 6-16 15,-3 1-9-15,-5 5-24 16,-4 1-6-16,-11 6-4 16,-4 0 1-16,-10 1 3 0,-3-1 0 15,-3-3-2-15,2-6 6 16,4-4 16-16,1-5 8 16,7-2 12-16,2-3-7 15,6 0-12-15,-6 0-6 16,0-2-7-16,19 1-2 15,35-5-6-15,-23 0-6 16,1-1-6-16,0 0-3 0,-1-1-53 16,-7 2-73-16,-6 0 327 15,-18-1-197-15</inkml:trace>
  <inkml:trace contextRef="#ctx0" brushRef="#br0" timeOffset="52646.18">17920 9364 333 0,'0'-2'185'15,"0"1"-22"-15,0 0-25 16,0 0-30-16,0 0-8 15,0 0-16-15,0 0-2 16,0 0 7-16,0 0 5 16,0 0 24-16,0-1 6 15,0 1-1-15,0 0-4 16,0 0-15-16,0 0-8 0,-1 0-15 16,0 0-9-16,0 0-18 15,-7-2-7-15,-7-1-13 16,-22 1-5-16,26 10-13 15,2 1-5-15,5 3-6 16,1 5 0-16,5 1 1 16,2 6 1-16,8 1 1 15,7-1 0-15,-1-5 0 16,5-5-2-16,-1-7 1 16,-5-5-1-16,3-4-1 15,0-7 1-15,1-5 0 16,0-5 1-16,-8-2 5 15,-5 3 3-15,-11 0 6 16,-3 3 2-16,-6 4-1 16,-4 0-3-16,0 2-5 15,2 2-4-15,2 4-6 0,1 0-1 16,6 4-9-16,-1 0-7 16,5 1-50-16,1 5-41 15,-2 1-134-15,5 0-104 16,2 2 213-16</inkml:trace>
  <inkml:trace contextRef="#ctx0" brushRef="#br0" timeOffset="53371.07">17532 8755 691 0,'-17'-2'357'0,"9"-3"-74"16,0-1-43-16,5 2-22 15,3 3-30-15,-4 0-45 16,3 1-19-16,1 0-34 16,0 0-10-16,0 0-16 15,0 0-5-15,20 10-8 16,30 24-5-16,-25-12-5 16,3 0-3-16,-2 7-8 15,-1 3-2-15,3 1-9 16,0 3-1-16,4-3-3 0,2-6-2 15,-6-4-1-15,-4-5-2 16,-10-8-4-16,-4-3-1 16,-1-1-24-16,-9-6-42 15,5 1-86-15,-8-3-54 16,2 1-130-16,0-1-127 16,-8-1 300-16</inkml:trace>
  <inkml:trace contextRef="#ctx0" brushRef="#br0" timeOffset="53599.66">17642 9008 689 0,'-3'0'340'0,"5"4"-67"16,3 4-41-16,3 4 1 16,3 2-24-16,1 0-56 15,3 0-22-15,2-2-30 16,2-1-12-16,1-4-13 15,5-2-8-15,0-6-14 16,-3-4-8-16,1-9-15 16,-4-3-6-16,-2-1-12 15,2-3-28-15,-9 2-101 16,-1 1-83-16,-3 2 114 16</inkml:trace>
  <inkml:trace contextRef="#ctx0" brushRef="#br0" timeOffset="53909.57">18113 8669 1469 0,'-2'1'602'0,"1"3"-389"15,-1-1-15-15,1-3-54 16,-1 4-42-16,-2 24-44 16,-6 34-14-16,5-25-16 15,3 1-5-15,2-2-6 16,2-2-3-16,3-4-8 16,0-1-2-16,2-7-4 15,-1-3-23-15,-3-7-74 16,-2-4-38-16,-1-6-119 15,-2-3-100-15,0-4 235 16</inkml:trace>
  <inkml:trace contextRef="#ctx0" brushRef="#br0" timeOffset="54128.83">17978 8891 891 0,'-3'4'466'0,"8"4"-154"16,-7 3-68-16,8 5-7 15,4 1-63-15,-6 1-27 16,9 2-52-16,-3-4-19 16,3 1-30-16,7-4-10 0,2-6-11 15,2-1-6 1,-1-5-9-16,1-3-1 0,-1-5-9 16,1-4-38-16,1-3-129 15,-2-1-85-15,-2-1 141 16</inkml:trace>
  <inkml:trace contextRef="#ctx0" brushRef="#br0" timeOffset="54422.09">18594 8655 1190 0,'-6'8'540'0,"2"-1"-225"16,-4 8-70-16,-7 7-50 0,-7 1-45 16,-2 9-68-1,2 2-19-15,0 1-28 0,6 7-12 16,-2-1-13-16,3-3-2 16,4-1-6-16,0-7-2 15,4-10-9-15,0-3-25 16,0-9-83-16,2-3-63 0,1-7-195 15,4-1 231-15</inkml:trace>
  <inkml:trace contextRef="#ctx0" brushRef="#br0" timeOffset="54661.66">18272 8843 872 0,'3'4'483'16,"0"7"-70"-16,0 3-178 15,-1 5 6-15,1 5-51 16,-1-1-35-16,5 3-58 16,3-2-26-16,4-2-30 15,-1 0-9-15,9-5-10 16,1-1-4-16,-3-7-8 16,2 0-2-16,-4-4-3 15,-6-5-2-15,7-6-31 0,2-2-53 16,-2-6-177-16,10-1-5 15,-3 0 135-15</inkml:trace>
  <inkml:trace contextRef="#ctx0" brushRef="#br0" timeOffset="55051.14">18969 8931 934 0,'5'-3'558'16,"-6"7"-1"-16,-3 0-301 15,-2 2-7-15,-7 6-74 16,4 1-39-16,-9 6-56 16,-6 3-18-16,-14 3-19 15,-14 0-8-15,-7 7-12 16,-1 0-4-16,11-1-9 16,5 2-6-16,10-9-4 0,7-3-3 15,11-6-7 1,11-9-20-16,-1-1-80 0,1-4-51 15,7-3-122-15,3-9-65 16,10-4 223-16</inkml:trace>
  <inkml:trace contextRef="#ctx0" brushRef="#br0" timeOffset="55339.82">18546 9108 671 0,'-14'5'416'0,"9"-1"20"15,-6 1-140-15,-1 2-42 16,-7 5-37-16,1 4-69 16,5 1-27-16,-11 8-58 15,13 2-19-15,-6-2-10 16,4-4-5-16,13-5-12 16,-4-2-2-16,8-2-8 15,4 0 0-15,2-3 5 16,8-3 1-16,4-4-1 15,1 1 0-15,6-5-4 16,-1 2-2-16,-2-2 2 0,-3-3-31 16,-5 5-108-16,-7-4-81 15,-4 5 116-15</inkml:trace>
  <inkml:trace contextRef="#ctx0" brushRef="#br0" timeOffset="60930.09">20026 9226 342 0,'-1'0'260'15,"0"0"13"-15,0 0-49 16,1 0-14-16,0 0-28 16,0 0-12-16,0 0-19 15,0 0-11-15,0 0-13 16,0 0-6-16,0 0-11 16,0 0-2-16,0 0-11 15,0 0-6-15,0 0-18 16,0-2-8-16,0 1-17 15,-1 0-7-15,-1 0-11 16,0 0-6-16,-13-3-9 16,-29-4-6-16,32 16-6 15,4 2-3-15,1 0-3 16,-4-1-1-16,8 0-5 16,3 2 0-16,3 3 2 0,8-1 2 15,1 0 5-15,-1 2 1 16,3-7 2-16,1 6 1 15,2-5 3-15,-1-1 2 16,-1 2 3-16,0-2 1 16,-7-2 4-16,2 3 0 0,-7-6 9 15,-3 4 8-15,-6 0 11 16,-3-2 1-16,-2 4-5 16,-2-3-10-16,-3-3-16 15,2 2-5-15,-5-4-16 16,4 0-30-16,16 0-86 15,-5-1-57-15,12-2-138 16,5-2-82-16,6-4 256 16</inkml:trace>
  <inkml:trace contextRef="#ctx0" brushRef="#br0" timeOffset="61121.64">20189 9301 648 0,'10'1'394'0,"-4"1"-7"15,1 9-64-15,-3-3-44 16,-1 4-36-16,-2 4-60 16,-1-2-32-16,0 1-65 0,0 0-27 15,0-5-42-15,0 1-17 16,0-8-103-16,-1-6-67 16,-4-2-169-16,4 3-187 15,0 1 346-15</inkml:trace>
  <inkml:trace contextRef="#ctx0" brushRef="#br0" timeOffset="61285.91">20151 9205 781 0,'5'2'409'0,"2"2"-149"0,-2-1-90 16,4 0-55-16,1 1-72 15,1-3-16-15,1 1-85 16,-1-2-86-16,-1 0 92 15</inkml:trace>
  <inkml:trace contextRef="#ctx0" brushRef="#br0" timeOffset="61637.27">20352 9293 586 0,'9'11'397'15,"-4"1"-43"-15,1 0-40 16,-6-1-26-16,0 1-58 15,1 1-18-15,-2-3-56 0,4 1-30 16,-2-2-52-16,0-3-24 16,2-5-31-16,-1-2-10 15,-2 0-12-15,0-1-15 16,2-10-19-16,5-9-2 16,16-28 7-16,-15 27 11 15,2 11 19-15,-2 4 3 16,-4 4 5-16,-1-1 5 0,2 8 17 15,0 2 8-15,-5 5 19 16,2 3 6-16,1 6 1 16,-3-1-2-16,3 0-18 15,0 3-9-15,-2-5-19 16,2 0-6-16,2-5-48 16,-2-4-48-16,-1-8-123 15,4-3-77-15,2-12 174 16</inkml:trace>
  <inkml:trace contextRef="#ctx0" brushRef="#br0" timeOffset="61853.56">20626 9141 956 0,'2'8'532'0,"0"4"-146"15,2 4-69-15,-1 5-31 16,1 4-82-16,1 4-40 15,0 0-66-15,-1 3-23 16,1-4-39-16,0-4-11 16,-1-4-18-16,1-3-4 15,-2-7-75-15,0-4-59 16,0-6-141-16,1-4-86 16,5-6 223-16</inkml:trace>
  <inkml:trace contextRef="#ctx0" brushRef="#br0" timeOffset="62183.32">20813 9279 694 0,'9'0'423'0,"-18"3"19"15,-3 3-141-15,-9-2-59 16,-2 1-26-16,0-1-46 16,0-1-28-16,7 7-40 15,1-3-10-15,4-3-24 16,3 4-10-16,2-4-15 15,3 1-6-15,3 2-5 16,5 0 2-16,3-1 6 16,3 2 3-16,6 0 5 15,2 2 0-15,7-4-7 0,4 3-4 16,5-6-6-16,3-3-4 16,-5 3-4-16,-3 2-3 15,-12 0-7-15,-10-2-2 16,-1-2-24-16,-7-1-44 15,0-3-110-15,-1 3-83 16,0 0 145-16</inkml:trace>
  <inkml:trace contextRef="#ctx0" brushRef="#br0" timeOffset="69539.42">24714 8609 465 0,'0'-1'299'0,"0"0"15"15,0 0-38-15,0 0-39 16,0 0-14-16,0 0-22 15,0-1-13-15,0 0-28 16,0 0-14-16,0 0-29 16,0 0-15-16,-1 1-28 0,0 0-12 15,0-1-20 1,0 1-7-16,0 0-8 0,-4 0-5 16,2 1-4-16,1 0-4 15,0 3-1-15,-8 13 1 16,-8 29-1-16,20-27 1 15,3-1-5-15,0-2-1 16,3-4-5-16,3-1-2 16,1-4-1-16,3-1-1 0,7-5-1 15,1 0 0-15,4-10 1 16,-3 0 0-16,-3-7 1 16,-4-3 0-16,-6-3 2 15,-1-1 1-15,-11 3 5 16,-1 3 1-16,-2 4 5 15,-3 3 0-15,-4 2-1 16,-6 3-2-16,-7 3-4 16,0 3-2-16,2 0-3 15,0 1-2-15,7 2-3 16,2 0-3-16,3 5-5 16,1-1-1-16,5 2-3 15,-1 0-24-15,3-1-53 16,2 1-34-16,1-2-118 15,3 2-59-15,2-2 193 16</inkml:trace>
  <inkml:trace contextRef="#ctx0" brushRef="#br0" timeOffset="70879.25">24669 8788 362 0,'0'-2'233'15,"0"1"20"-15,0 0-19 16,0 0-11-16,0 0-5 0,0 0-13 16,0 0-6-16,0 0-20 15,0 0-18-15,0 1-45 16,0 0-24-16,-1 0-45 16,-6 12-11-16,-11 9-6 15,-39 31 1-15,22-19-1 16,-6-1-2-16,4 10-6 15,8 1-5-15,0 2-5 16,6-3-3-16,3-5-5 16,-2-2-1-16,6-11-4 15,5-2-2-15,2-11-29 16,2-2-38-16,3-6-91 16,3-3-66-16,1-9-182 15,4-5 254-15</inkml:trace>
  <inkml:trace contextRef="#ctx0" brushRef="#br0" timeOffset="71172.35">24253 9033 557 0,'3'-3'365'16,"-3"4"50"-16,1 3-156 15,-1-4-59-15,-1 0-14 16,-1 21-27-16,-4 30-24 15,3-24-43-15,-1 0-14 0,5-3-32 16,6-2-10-16,2-1-13 16,2-5-7-16,5-5-8 15,1-1 0-15,1-7-5 16,5 2-1-16,-1-5 0 16,0-4-1-16,-2-3-22 15,-3-6-39-15,2-5-119 16,4 3-99-16,7-7 166 15</inkml:trace>
  <inkml:trace contextRef="#ctx0" brushRef="#br0" timeOffset="71496.52">24831 8820 789 0,'8'-1'404'0,"-1"1"-65"0,0 4-84 16,-7 1-31-16,6 7-10 0,-12 7-50 15,-5 2-32-15,4 9-49 16,-1 3-22-16,-6 4-30 15,3 2-7-15,0-1-11 16,-2 0-3-16,5-4-4 16,4 0-3-16,2-8-2 15,0 0 2-15,1-11-60 16,-1-6-45-16,-2-5-125 16,-1-7-99-16,2-5 206 15</inkml:trace>
  <inkml:trace contextRef="#ctx0" brushRef="#br0" timeOffset="71710.38">24674 9146 560 0,'-3'2'335'0,"1"-2"11"0,1 3-94 16,1-3-24-16,0 0-20 16,0 6-28-16,1 8-18 15,1 0-38-15,5 27-23 16,0-32-45-16,-1 1-17 15,4 2-24-15,2-4-5 16,2-1-3-16,1-3-2 16,1-5-3-16,4 1-1 15,-4-11-85-15,7-3-82 0,-4-8 105 16</inkml:trace>
  <inkml:trace contextRef="#ctx0" brushRef="#br0" timeOffset="72074.89">24960 8813 1153 0,'-7'0'473'0,"8"6"-269"0,2 3-19 16,2 2-30-16,0 4-12 15,2 9-40-15,5 5-12 16,-3 11-22-16,3 1-11 16,0 3-13-16,0 0-7 15,2-4-13-15,-2-2-4 16,-2-4-8-16,0-1-2 0,-6-12-4 15,2-5-3-15,-4-11-80 16,-2-5-53-16,-2-4-149 16,0 3-112-16,1 0 250 15</inkml:trace>
  <inkml:trace contextRef="#ctx0" brushRef="#br0" timeOffset="72317.78">24969 9142 820 0,'-12'12'399'0,"10"-3"-95"16,3 2-55-16,11 4-20 15,1 4-16-15,6 2-51 16,1-3-27-16,-2-1-43 16,3 1-17-16,3-5-25 15,0-3-9-15,0-7-16 0,1-6-8 16,-7-6-7-16,0-1-1 15,-7-8-43-15,-2 1-39 16,-4-8-113-16,-5-6-68 16,0 1-145-1,-2 1 238-15</inkml:trace>
  <inkml:trace contextRef="#ctx0" brushRef="#br0" timeOffset="72717.27">25057 8757 1075 0,'0'2'484'16,"0"3"-231"-16,3 1-62 15,5 2-8-15,3 4-34 16,4 3-25-16,6 9-41 16,1 0-14-16,9 9-22 15,-1-1-7-15,11 1-13 16,5 2-2-16,-5-3-2 0,1-1-1 16,-7-1 0-16,-8-2-2 15,-3-1-6-15,-2-3-4 16,-8-8-3-16,-5-3-2 15,-2-5-26-15,-3-3-34 16,-3-5-97-16,-1 0-65 16,-1-1-170-16,0 0 235 15</inkml:trace>
  <inkml:trace contextRef="#ctx0" brushRef="#br0" timeOffset="72982.31">25406 9157 741 0,'-3'12'417'0,"5"-3"-17"15,-1 1-132-15,4 0-56 16,5 1-25-16,-1-4-53 16,6-1-28-16,10-2-38 15,-1-3-7-15,5-1-11 16,4 0 0-16,-2-1-4 15,-1-2-5-15,-6-1-6 16,-5-3-5-16,-3-5-6 16,-4-3-6-16,-5-2-41 0,-1-5-40 15,-5-2-100-15,-1-1-55 16,-2 6-148-16,-3 5 223 16</inkml:trace>
  <inkml:trace contextRef="#ctx0" brushRef="#br0" timeOffset="76937.28">26675 9020 711 0,'-1'-1'417'0,"1"0"-31"32,0-1-167-32,0 1-16 0,0 0-45 0,0 0-24 15,0 0-40-15,0 0-6 16,1-3-12-16,3-4-4 15,-3 4-7-15,-1-1-3 16,-1 3-14-16,-1 1-7 0,-1-1-13 16,-15-5-6-16,-29 4-8 15,27 13-3-15,3 2-4 16,4 1-1-16,3 1-1 16,5-2 0-16,6 2-1 15,2 0-2-15,8 1 0 16,2 2 0-16,3-1 1 15,2 1 1-15,-1-6 3 16,0 0 3-16,-4 2 9 16,-1-3 3-16,-5 2 6 15,-3 1 5-15,-4-6 9 16,-4 1 5-16,-5-3-1 16,-4-3-5-16,-4-2-17 15,-3 3-9-15,-3-3-14 16,3 0-14-16,6 0-61 15,5-3-36-15,9-3-102 0,5-4-49 16,8-4-131-16,2-8 235 16</inkml:trace>
  <inkml:trace contextRef="#ctx0" brushRef="#br0" timeOffset="77280.87">26835 9028 801 0,'2'2'418'0,"-1"4"-85"15,-2 4-44-15,-3 5-52 16,1 3-22-16,3 4-59 16,-4-1-30-16,9-3-53 15,2-1-22-15,3-4-23 16,5-7-6-16,-3-5-6 16,-3-2-2-16,2-5-4 15,0 0-1-15,-2-3 3 16,-2-3 1-16,-8-3 4 15,-3 0 1-15,-4-3-1 16,0 2 0-16,-1 5-5 16,-2 2-4-16,-1 6-10 15,-5 3-7-15,2 3-57 16,5 2-43-16,4 2-115 16,6 0-92-16,4-3 199 0</inkml:trace>
  <inkml:trace contextRef="#ctx0" brushRef="#br0" timeOffset="77636.17">27033 8999 1237 0,'-3'6'539'15,"1"8"-264"-15,-1-2-23 16,0 6-74-16,2-1-34 0,3 0-69 15,4 1-17-15,4-3-18 16,3-3-7-16,1-4-12 16,4-2-7-16,0-6-8 15,1-3-3-15,0-9-2 16,-2-2-1-16,-5-5-2 16,0 1 0-16,-3 2 2 15,-3 2 1-15,-2 7 10 16,-2 4 2-16,-2 3 4 15,-3 1 4-15,2-1 9 16,-1 0 6-16,0 6 10 16,-2 10 2-16,-4 30-7 15,8-28-7-15,1-5-16 0,2-2-10 16,1-5-38-16,0-1-38 16,3-4-95-16,2-2-58 15,2-7-154-15,3-5-118 16,1-6 319-16</inkml:trace>
  <inkml:trace contextRef="#ctx0" brushRef="#br0" timeOffset="77919.11">27356 9019 996 0,'9'9'480'0,"-7"4"-152"16,3 3-18-16,-1 5-49 15,-4 1-33-15,7 3-75 16,-5-3-28-16,1-6-46 15,5-3-18-15,-6-5-26 16,6-4-8-16,-8-3-2 16,-1-2-1-16,-3-9-1 15,-6 1-2-15,4-8-15 16,1-1-4-16,3-4-6 16,2 0-4-16,4 2-11 15,-1 0-11-15,-2 6-33 16,8 2-21-16,2 3-49 15,-3 4-24-15,6 3-60 16,-2-1-54-16,6 3 177 16</inkml:trace>
  <inkml:trace contextRef="#ctx0" brushRef="#br0" timeOffset="78435.98">27705 8995 1203 0,'-6'-6'524'0,"1"-1"-253"15,-1 2-35-15,0 2-62 16,-3 2-28-16,0 5-51 16,-3 4-16-16,-1 8-14 15,2 4-7-15,1 3-17 16,5 0-10-16,5-2-14 15,4 0-6-15,8-4-7 16,2-2 0-16,6-3 0 16,4-4-1-16,3-6-3 15,8-2 1-15,3-2-3 16,-6-7-4-16,1-5-30 16,-7-5-18-16,-13-6-24 15,5 2-4-15,-10 0 29 16,-5 1 19-16,-3 6 31 0,-6 2 8 15,-4 4 9-15,3 6 7 16,0 4 14-16,-3 4 8 16,-1 9 13-16,-6 0 2 15,5 5-8-15,4 1-7 16,3-1-13-16,12 1-5 16,5 4-6-16,4-3 1 15,4 0-2-15,2-1-1 16,4-9-5-16,3-1-4 0,11-2-8 15,-2-6-18-15,0-1-78 16,-1-4-68-16,-11-5 276 16,-1-3-134-16</inkml:trace>
  <inkml:trace contextRef="#ctx0" brushRef="#br0" timeOffset="82244.22">28878 9049 512 0,'0'-1'313'16,"0"1"20"-16,0 0-59 15,0 0-35-15,0 0-21 16,0 0-48-16,7 11-24 16,-2 1-49-16,12 25-27 15,-17-28-43-15,-4-2-15 16,4-3-31-16,2-2-41 0,-2-3-100 16,0 1-77-16,0-1 139 15</inkml:trace>
  <inkml:trace contextRef="#ctx0" brushRef="#br0" timeOffset="82421.87">28850 8915 666 0,'3'-8'345'16,"1"2"-109"-16,2 4-63 15,-1 2-32-15,3 4-62 16,0 0-33-16,3 1-113 15,2 3-97-15,13 1 103 16</inkml:trace>
  <inkml:trace contextRef="#ctx0" brushRef="#br0" timeOffset="82690.75">29247 8870 815 0,'-10'-15'377'15,"-2"7"-131"-15,-2-4-32 16,1 7-25-16,-1 2-9 0,2 4-38 16,1 3-23-1,1 11-40-15,2 6-17 0,4 11-21 16,3 9-7-16,1 6-13 16,4 3-5-16,3-2-10 15,-3-3-1-15,4 0-3 16,-2-6-1-16,0-7-58 15,-2-5-56-15,-2-16-137 16,-2-4-108-16,-2-10 222 16</inkml:trace>
  <inkml:trace contextRef="#ctx0" brushRef="#br0" timeOffset="82823.87">29070 9067 734 0,'-7'-10'380'0,"8"8"-75"15,4 2-65-15,5 1-80 0,2 2-34 16,4-1-70-16,3 1-27 16,6-3-168-16,4 0 105 15</inkml:trace>
  <inkml:trace contextRef="#ctx0" brushRef="#br0" timeOffset="83184.73">29805 9069 956 0,'17'3'434'0,"16"14"-165"16,-23-5-63-16,-7 1-58 0,-8-1-34 15,5-2-68-15,-3 0-41 16,-2-8-91-16,8 0-75 16,-6-5 94-16</inkml:trace>
  <inkml:trace contextRef="#ctx0" brushRef="#br0" timeOffset="83581.89">29797 8958 694 0,'10'-4'392'16,"0"4"-48"-16,3 1-169 16,3 0-15-16,4 2-56 15,-3-1-28-15,7 3-41 16,-2 1-4-16,-2 1 1 16,2 4 3-16,-8 2 2 15,3 4-4-15,-11 0-11 16,-5 2 0-16,-2 2 10 15,-4-3 6-15,-3-2 4 16,1-4-2-16,3-8-12 16,0-4-6-16,5-5-14 15,2-3-7-15,3-5-7 0,1-2-4 16,3 1 3-16,1 1 2 16,2 3 3-16,1 3 2 15,2 3 1-15,-3 3 8 16,-1 3 15-16,-3 3 10 15,-3 5 23-15,0 1 9 16,-2 3-1-16,-1 1-8 16,-1-1-47-16,-2-2-67 15,2-4-162-15,2-5 141 0</inkml:trace>
  <inkml:trace contextRef="#ctx0" brushRef="#br0" timeOffset="84537.1">30287 9062 886 0,'5'0'410'16,"1"-1"-165"-16,0-1-29 15,-4 0-71-15,7-4-25 16,-7-8-38-16,24-26-6 15,-35 29-5-15,-3 1-2 0,4 7-15 16,-2 3-11-16,0 3-17 16,-2 9-6-16,-1 3-8 15,2 4 0-15,5 2-5 16,4-3-1-16,7-3-6 16,3-2-1-16,4-7 1 15,4-2 0-15,1-7 3 16,5-3-1-16,-4-8-2 15,-3-6-2-15,2-3-5 16,-4-2-1-16,2-1 4 16,-2 2 4-16,-8 0 4 15,2 2 3-15,-7 4 3 16,-2 5 2-16,1 8 10 16,-6 2 6-16,4 5 6 15,1 6 4-15,-5 6 0 16,3 6-3-16,-1 7-1 0,5 1-1 15,0 1-2-15,3 0-4 16,1-8-10-16,-3-2-6 16,10-9-11-16,1-2-18 15,2-5-54-15,5-3-28 16,-2-1-46-16,3-1-8 16,-3-1 16-16,-3 1 15 15,-7 1 33-15,-2 1 24 16,-3-1 41-16,-2 1 15 0,0 0 35 15,0 0 18-15,0 0 33 16,0 0 18-16,0 0 13 16,0 0-6-16,14-1-29 15,-1 0-19-15,28-10-31 16,-28 2-10-16,-1-4-4 16,0-1 0-16,-3-3 1 15,-1 3 1-15,-8 0 5 16,-4 3 2-16,-5 4 1 15,-1 1 2-15,-4 6 5 16,1 3 4-16,-2 6 8 16,0 2 2-16,6 6-8 15,0 2-5-15,9 1-12 16,1-1-5-16,6-1-6 0,2-3-2 16,1-1-4-16,2-2-27 15,1-3-74-15,2 1-47 16,0-6-140-16,2 1 177 15</inkml:trace>
  <inkml:trace contextRef="#ctx0" brushRef="#br0" timeOffset="85074.55">30711 9103 637 0,'37'35'412'0,"-34"-32"51"16,5 1-174-16,3-4-72 15,-1-2-35-15,8-4-68 16,-5-5-37-16,4-1-46 16,-2-6-7-16,1 1-8 15,-6-2-2-15,-1-2 0 0,-4 4 2 16,-6-1 4-16,0 2 3 16,-11 4 14-16,7 2 8 15,-9 6 10-15,0 4 1 16,3 8-18-16,-9 4-10 15,7 11-17-15,1 5-3 16,0 11 4-16,3 6 3 16,9 8 6-16,5 0 6 0,5 2 10 15,-1-7 6-15,2-2 2 16,-4-1-7-16,2-10-13 16,-5 0-6-16,-13-14 3 15,-5-8 2-15,-15-8-1 16,-3-7-7-16,-2-3-32 15,-2-3-30-15,-3-9-86 16,1-4-61-16,7-5-130 16,6-2-96-16,25 9 265 15</inkml:trace>
  <inkml:trace contextRef="#ctx0" brushRef="#br0" timeOffset="85422.4">31133 8982 1045 0,'-11'2'477'15,"-2"-1"-223"-15,6 0-54 16,4 3-26-16,2-2-44 16,3 2-35-16,-2-4-55 15,0 0-10-15,11 1-22 16,8 1-13-16,32 2-88 15,-30-7-69-15,-2 3-205 16,-4 2 219-16</inkml:trace>
  <inkml:trace contextRef="#ctx0" brushRef="#br0" timeOffset="85581.93">31140 9106 684 0,'-2'5'392'16,"2"0"-53"-16,5-1-103 15,2 0-29-15,4 0-66 0,2-2-43 16,4-1-69-16,-1-1-34 16,6-3-160-16,-2 0 121 15</inkml:trace>
  <inkml:trace contextRef="#ctx0" brushRef="#br0" timeOffset="85906.09">31532 9011 1164 0,'-11'14'490'0,"3"3"-263"16,-2-1-40-16,8 0-68 16,7 1-24-16,5-1-32 15,5-1 0-15,3-6 3 16,-2-2-11-16,4-9-25 15,-3-4-9-15,0-8-8 16,-3-1 0-16,-4-2-3 16,0-2 2-16,-10 1-2 15,-2-1 0-15,-9 4-1 0,-5 4-3 16,-1 5-8 0,-1 5-4-16,-3 2-8 0,4 6-7 15,1 3-54-15,0 0-50 16,6 1-174-16,3-3 184 15</inkml:trace>
  <inkml:trace contextRef="#ctx0" brushRef="#br0" timeOffset="87293.25">21377 9181 922 0,'31'33'461'0,"-25"-26"-179"16,-6 4-60-16,4 4-15 16,3 3-63-16,-6 1-33 15,4-3-53-15,-1-4-20 16,-2-2-26-16,4-4-21 15,-6-4-111-15,0-1-87 16,0-5 121-16</inkml:trace>
  <inkml:trace contextRef="#ctx0" brushRef="#br0" timeOffset="87480.58">21352 9083 963 0,'0'-7'448'0,"5"3"-177"15,2 1-37-15,3 3-49 16,1 0-34-16,0 1-61 16,-7 3-29-16,3 1-58 15,0-1-63-15,9 2-181 16,7-1 161-16</inkml:trace>
  <inkml:trace contextRef="#ctx0" brushRef="#br0" timeOffset="87758.02">21676 9037 1062 0,'-9'-5'494'16,"0"1"-199"-16,2 2-61 16,0 4-61-16,1 3-43 15,0 1-57-15,1 3-20 16,2 7-21-16,3 4-3 15,3 14 0-15,2 7-1 16,3 5-5-16,2 2-7 0,3 4-8 16,3 0-3-16,1-4-2 15,-2-4-1-15,-3-17-2 16,-3-7-35-16,-9-15-110 16,-4-8-83-16,-9-12-329 15,-3-6 352-15</inkml:trace>
  <inkml:trace contextRef="#ctx0" brushRef="#br0" timeOffset="87892.71">21577 9261 939 0,'-1'-11'490'15,"3"6"-152"-15,7-4-95 16,2 2-36-16,6 7-72 16,-1-3-32-16,7 3-61 15,2 0-16-15,5-5-158 0,2 3-214 16,-1-6 226-16</inkml:trace>
  <inkml:trace contextRef="#ctx0" brushRef="#br0" timeOffset="88771">22174 9199 695 0,'-1'0'455'0,"0"0"2"15,0 0-181-15,-2 0-17 16,-1 0-67-16,1 0-32 15,-1 0-50-15,-2 2-17 16,3 7-28-16,1 11-12 16,-24 26-23-16,34-26-9 15,3-9-16-15,2-5-5 0,0-5-1 16,2-1-2-16,0-5-1 16,0-4-11-16,-2-2-26 15,-2-2-12-15,-6-6-17 16,-5 2 10-16,-7-2 24 15,-3 2 13-15,-5 4 21 16,1 5 2-16,-3 2 6 16,3 3 0-16,2 2 1 15,3 0 4-15,5 0-3 16,2 0-4-16,5 3-1 16,-3-2-3-16,0 0-1 15,4 1 1-15,13 4 0 16,27 10 0-16,-24-15-1 15,3 0 1-15,4 0 0 16,-4-2 1-16,-4 2 1 0,-1 1 1 16,-7 0 2-16,-5 3 6 15,0 3 7 1,-2-2 6-16,2 10 8 0,-1-1 0 16,-3-5-5-16,3 3-5 15,-5-6-14-15,6-1-4 16,2 1-4-16,-5-7-1 15,1-5 1-15,1 1-1 16,-2-5 1-16,6 3 0 0,-2 0 1 16,-2 1 0-16,-2 4 0 15,-3 1 1-15,0 6 1 16,0-5 1-16,0 0-1 16,0 0 0-16,2 5-3 15,-2-1-15-15,1 1-105 16,-1-4-77-16,0-1 116 15</inkml:trace>
  <inkml:trace contextRef="#ctx0" brushRef="#br0" timeOffset="88983.39">22586 8984 1164 0,'-7'18'562'0,"0"16"-185"15,3 6-91-15,0 4-80 0,3 1-58 16,7-6-82-16,3-8-27 16,3-10-31-16,1-7-15 15,-1-6-104-15,-1-6-64 16,-2-7-169-16,-2 0-169 16,-6-6 335-16</inkml:trace>
  <inkml:trace contextRef="#ctx0" brushRef="#br0" timeOffset="89140.89">22454 9105 1027 0,'-4'-3'524'0,"-5"2"-197"0,9 1-90 15,2 0-39-15,4 3-84 16,-6-3-30-16,9 1-50 16,12 3-18-16,35 6-69 15,-26-7-62-15,1 0-209 16,2 0 201-16</inkml:trace>
  <inkml:trace contextRef="#ctx0" brushRef="#br0" timeOffset="89815.83">22838 9113 995 0,'-11'-6'477'0,"4"1"-170"0,-1 0-40 15,-6 1-72-15,5 3-28 16,-4 3-53-16,1 6-25 15,1 5-35-15,1 6-10 16,6 4-17-16,1-2-5 16,6 1-14-16,4-5-5 15,5-6-3-15,2-10-3 16,6-3 0-16,2-6-1 16,-3-11-30-16,3 0-22 0,-8-13-21 15,4-1-2-15,-10 0 33 16,-1 1 24-16,-5 6 23 15,-2 2 6-15,0 9 25 16,-2 6 14-16,-2 9 17 16,-1 8 4-16,3 10-8 15,2 6-4-15,-1 10 1 16,-4 1 3-16,6 3-4 16,5-2-3-16,9-8-17 15,0-5-7-15,-2-9-15 16,-3-6-7-16,4-4-6 15,0-4-6-15,7-2-33 16,3-3-14-16,-5-2-28 16,1 1-6-16,-7-3 24 15,-4 1 15-15,-3 1 33 16,1 0 12-16,-2-2 11 0,2 0 4 16,-3-4 12-16,0-1 5 15,-4 0 12-15,-1 0 4 16,-4 0-3-16,-3 7-1 15,-3 4-8-15,0 3-4 16,-2 4-8-16,1 2-3 0,3 8-7 16,-3-1-3-16,10 2-5 15,0 2-2-15,5-1 0 16,5-2 0-16,4 4 0 16,2-6 1-16,2-1 0 15,3 1 0-15,3-9-3 16,0 1-1-16,0-3-50 15,0-4-49-15,-5-3-144 16,0 1-103-16,-6-5 213 16</inkml:trace>
  <inkml:trace contextRef="#ctx0" brushRef="#br0" timeOffset="90210.75">23221 9209 524 0,'-1'0'340'15,"1"0"-38"-15,0 2-36 16,2 5-20-16,-2-7-34 0,11 6-13 16,4 0-35-16,27 0-21 15,-29-12-51-15,2-2-29 16,-6-5-37-16,-1 0-5 16,-6-6-3-16,-3 1-1 15,-4-1 1-15,2 4 0 16,-7 5 0-16,-2 3-2 0,-1 6-5 15,-1 1-2-15,4 5 1 16,3 3 1-16,3 9 2 16,3 6 2-16,0 6 4 15,1 4 2-15,3 4 7 16,3 0 7-16,2 3 15 16,2-4 5-16,3-1 3 15,-3-5-4-15,-1-7-18 16,-4-2-5-16,-12-11-8 15,-2-4-2-15,-10-6-27 16,-1-5-26-16,-1-7-78 16,0-5-55-16,4-3-121 15,3 0-65-15,11 2 220 16</inkml:trace>
  <inkml:trace contextRef="#ctx0" brushRef="#br0" timeOffset="90401.24">23430 9104 926 0,'12'4'511'15,"-4"-4"-49"-15,-4-1-170 16,2 1-89-16,-5-1-55 16,-1 1-87-16,0-1-26 0,5 1-60 15,7 0-65-15,-5 0-168 16,-2 0-133-16,-3 0 232 15</inkml:trace>
  <inkml:trace contextRef="#ctx0" brushRef="#br0" timeOffset="90533.64">23434 9219 983 0,'-8'4'436'0,"11"-1"-191"0,1 1-10 0,3-3-34 15,9 1-35-15,-2-3-75 16,1-3-32-16,1-1-99 15,2 0-79-15,0-5 75 16</inkml:trace>
  <inkml:trace contextRef="#ctx0" brushRef="#br0" timeOffset="90845.86">23682 9092 1235 0,'-9'23'550'15,"1"4"-243"-15,2 2-29 16,6-5-58-16,2-1-41 16,10-12-82-16,4-6-33 15,6-3-35-15,5-3-8 0,4-10-9 16,1-1-3-16,-7-11-13 16,-1-4-6-16,-16 3-2 15,-6-3 1-15,-8 6 11 16,-10 2 6-16,-7 7 2 15,0 4-1-15,-3 5-7 16,1 4-4-16,7 7-15 16,1 1-29-16,6 3-98 15,2-1-84-15,8-1 136 16</inkml:trace>
  <inkml:trace contextRef="#ctx0" brushRef="#br0" timeOffset="110724.11">22022 12162 445 0,'-1'0'255'0,"-1"2"-10"16,1-2-2-16,-1 0-13 15,1 0-20-15,1 0-42 0,0 0-14 16,0 0-21-16,0 0-13 15,0-1-25-15,0 0-14 16,0-7-23-16,-1-5-7 16,-2 1-6-16,-23-29-4 15,10 32-7-15,-7 1-1 16,-2 8-9-16,-1 2-2 16,-1 17-5-16,-5 0-4 0,6 15-5 15,6 4-3-15,9 0-3 16,9 4 0-16,7-6-2 15,8-1 1-15,3-5-1 16,4-2-3-16,1-6-2 16,2-2-1-16,5-6-7 15,-11-13-33 1,1 1-100-16,13-4-87 0,0-10 134 16</inkml:trace>
  <inkml:trace contextRef="#ctx0" brushRef="#br0" timeOffset="111110.71">21891 12315 957 0,'3'0'450'16,"-2"0"-195"-16,8 0-75 16,-2 0-23-16,6 0-60 0,10 1-32 15,-2-1-36-15,3-1-8 16,5-1-9-16,-5 0-3 15,5 2-3-15,-7 0 1 16,-6 2-18-16,-6 0-21 16,-8-1-28-16,-1 4-9 15,-2-3 4-15,0-2 19 0,0 0 28 16,-1 0 10-16,1 0 12 16,0 0 5-16,-3 1 11 15,-2 0 9-15,4-1 17 16,1 0 7-16,-4 7 8 15,-3 7-5-15,-5 34-12 16,15-26-10-16,0 0-20 16,3 3-5-16,-1-8-8 15,3-1-5-15,-1-7-95 16,3-6-98-16,4-2 123 16</inkml:trace>
  <inkml:trace contextRef="#ctx0" brushRef="#br0" timeOffset="111427.52">22285 12354 1065 0,'0'1'525'0,"-4"0"-214"16,1 3-92-16,2-4-21 16,0 0-74-16,-2 8-27 15,-2 6-43-15,1 30-17 16,14-32-26-16,2-4-7 15,6-1-4-15,4-7-2 16,0-5 2-16,-1-4 0 0,0-7 3 16,-5-1 1-1,-12-1 5-15,1 0 3 0,-10 2 5 16,-6-3 3-16,5 8-1 16,-8 0-2-16,0 8-7 15,-1 3-7-15,-5 4-9 16,2 4-7-16,5 1-62 15,4-1-45-15,9 2-135 16,1-2-183-16,8-4 287 16</inkml:trace>
  <inkml:trace contextRef="#ctx0" brushRef="#br0" timeOffset="111772.38">22518 12315 848 0,'-6'1'423'0,"3"4"-93"0,-2 0-95 16,0 8-46-16,0 2-27 15,3-1-55-15,2 0-23 16,0-1-32-16,3-2-12 16,3-2-17-16,7-1-5 0,1-5-3 15,4 1-4 1,0-4-3-16,-3-5-1 0,1-5 1 15,-1-5 0-15,-5-2 4 16,-3 2 1-16,-4-2 5 16,-3 2 2-16,-7 2 1 15,2 1-1-15,-5 4-6 16,0 5-4-16,-2 4-13 16,0 1-27-16,0 5-79 15,2-1-49-15,3 2-160 16,7 4-135-16,9-2 293 15</inkml:trace>
  <inkml:trace contextRef="#ctx0" brushRef="#br0" timeOffset="112175.73">22782 12436 704 0,'22'2'377'0,"-2"-4"-79"0,3 0-30 16,-3-6-71-16,-3-2-47 15,-4-5-71-15,2-4-26 16,-5-2-24-16,-9-1-5 16,2 2-5-16,-2 0 2 15,-7 6 4-15,-2-1-1 16,-5 10-1-16,-4 3 0 16,-1 3 2-16,3 8-1 15,-4 2-3-15,-1 3-4 0,6 8-7 16,4 1-1-1,6 3 2-15,8 0 0 0,7 6 3 16,2-1-1-16,4-1 2 16,-2 3 5-16,5-7 13 15,-8 1 9-15,0 0 7 16,-8-7 4-16,-7-2 1 16,-4-1-1-16,-6-11-4 15,2 4-8-15,-6-5-20 16,1-5-10-16,-5-4-58 15,0-5-55-15,1-6-160 16,5-1-116-16,9-4 231 16</inkml:trace>
  <inkml:trace contextRef="#ctx0" brushRef="#br0" timeOffset="112410.98">23093 12082 1244 0,'-2'2'541'0,"-2"7"-280"15,-2 9-103-15,0 5-15 0,1 14-45 16,-1 2-24-16,6 2-40 16,2-2-10-16,4-4-16 15,1-6-5-15,2-6-5 16,1-5-40-16,2-6-139 15,0-3-107-15,3 0 164 16</inkml:trace>
  <inkml:trace contextRef="#ctx0" brushRef="#br0" timeOffset="112756.56">23212 12392 1003 0,'33'-1'482'15,"-25"1"-203"-15,1-5-85 16,0 0-29-16,1-7-73 0,0-3-31 16,-5-3-34-16,5 3-4 15,-6 2 2-15,-3 3 3 16,-9 3 9-16,-8 3 1 16,-4 5 2-16,-3 6 3 15,6 3-1-15,3 5-3 16,7 2-7-16,0-3-2 15,8 3 6-15,2-2 3 0,7-1 4 16,3 0-1 0,6-5-13-16,4 5-6 0,0-8-12 15,1 0-6-15,0-3-6 16,0-4-33-16,-2-4-101 16,-3-4-79-16,-1-3 122 15</inkml:trace>
  <inkml:trace contextRef="#ctx0" brushRef="#br0" timeOffset="162067.34">19547 15026 436 0,'-14'2'215'16,"7"1"-39"-16,1-1-14 16,2-1 12-16,-3 0-13 15,5-1-31-15,-4-1-22 16,6-1-38-16,0 2-17 15,0-1-30-15,0 1-7 16,0 0-5-16,0 0 1 16,0 0 4-16,14 0 2 15,1 0 2-15,29-1 1 0,-25-2 0 16,0 2 1-16,1 0 3 16,1-1 1-16,-1 3 1 15,-1-1-2-15,1 1-4 16,-1 2-3-16,-1-3-5 15,-1 2-2-15,4-2-1 16,1-3 0-16,2 2 1 16,2-1 0-16,-7 1 0 15,1 2-1-15,-7-1 1 16,0 2 0-16,2 2 2 16,2-2-1-16,0 0 0 15,0 0-2-15,2-2-1 16,-1-1-1-16,3-2 0 15,0 1-2-15,-3 2 1 0,2 0-1 16,-1 1-1 0,-2 3 1-16,-2-1 0 0,2 3-1 15,-1-1 1-15,1 0-2 16,-1-2 0-16,-1-1-1 16,-1-2-1-16,0 0 2 15,1 0-1-15,0-1 1 16,-1-1 0-16,-1 0-1 15,-2-1 2-15,1 2 2 16,4-1 2-16,-1 1 1 0,-1 0 6 16,-5-1 2-16,-1 0 4 15,0-2 1-15,3 1-4 16,0-1-2-16,-3 3-5 16,3-2-1-16,-2 1-2 15,2 2-1-15,3-2-2 16,-3 2 0-16,2-2 1 15,-2 1 0-15,1-1 0 16,3-1 1-16,0 2-1 16,0 0 0-16,1 1 1 15,-1 1-2-15,1 1 1 16,3-2-1-16,-3 0 0 16,3 2-1-16,-1-2 0 15,0 1-1-15,2-2 0 0,-2-3-1 16,1 1-1-1,2 2 1-15,-2 1-1 0,2 3 0 16,-1 0 0-16,-3-3 0 16,0 3 1-16,3-3-1 15,-7 0 1-15,-2-1 0 16,5-1 2-16,-5 2-1 16,7 2 1-16,3 2 1 15,-3 0 0-15,2 2 0 16,4-2 1-16,0 1 0 0,2-2-1 15,4-1-1-15,1-1 0 16,1-1 0-16,9 0 1 16,2-1-1-16,-3-2 0 15,5 2 0-15,-9 1 0 16,-5 1 1-16,7 5 2 16,-2-1 0-16,6-2 1 15,3 1 0-15,-5-5 1 16,2 1-2-16,1-2-1 15,1 0-1-15,5-1-1 16,-7-3 0-16,-9 3 0 16,-1 0-1-16,-19 1 0 15,-3 2 0-15,2 3 0 16,-5-1 0-16,1 0 1 16,5-1 0-16,-11-1-1 15,3-1 1-15,-2-1 2 0,-4 1 0 16,0 0 3-16,0 0-15 15,0-1-130-15,0 1-124 16,0 0 154-16</inkml:trace>
  <inkml:trace contextRef="#ctx0" brushRef="#br0" timeOffset="163102.4">21511 15833 456 0,'-1'-3'289'0,"-1"2"2"16,1-1-30-16,-3-5-50 16,3 6-27-1,-1-8-50-15,-9 0-20 0,-36-23-31 16,31 31-13-16,2 6-18 16,0 2-9-16,4 1-16 15,2 3-6-15,5-1-10 16,2 7-3-16,7 0-4 0,1-4-1 15,9 6 1-15,-1-5-1 16,1-4 1-16,3-1 0 16,2-9 2-16,-2-4 0 15,3-4 2-15,-4-4 0 16,-5-5 2-16,-3 1 2 16,-7-3 5-16,-3-2 8 15,-6 3 16-15,-1 3 6 0,-4 5 7 16,-1 3-3-1,1 4-14-15,1-3-8 0,0 5-15 16,3 0-6-16,-1 1-10 16,3 0-5-16,5 3-72 15,3-2-60-15,-3-1-193 16,0 0 200-16</inkml:trace>
  <inkml:trace contextRef="#ctx0" brushRef="#br0" timeOffset="163546.56">21691 15905 827 0,'-1'-1'435'0,"-6"-3"-111"16,0 0-104-16,3 1-4 15,1 2-67-15,2 0-38 16,0 0-51-16,0 0-12 16,1 1-6-16,0 0 4 0,23 2-7 15,41 43-4-15,-22-25-6 16,-1 0-3-16,-2 0 0 15,-5 3-1-15,-3-1-4 16,1 0-1-16,-2-2-3 16,3 0-2-16,-6-5-2 15,-4-1-1-15,-5-4-2 16,-7-6-1-16,-5 0 1 16,-3-4-5-16,-6-3-74 15,-3 0-55-15,-1-3-184 31,4 2 184-31</inkml:trace>
  <inkml:trace contextRef="#ctx0" brushRef="#br0" timeOffset="163849.6">21919 16138 986 0,'4'9'387'15,"2"0"-207"-15,4 1-50 16,1 2 11-16,0-1-10 0,3-2-43 16,6 2-13-16,5-2-13 15,2 0-7-15,-1-4-11 16,-3-2-3-16,-3-4-6 16,-3-3-1-16,-3 1 3 15,-2-5 3-15,-3-6 2 16,-2-2-4-16,0-12-15 15,-1 0-8-15,-2 1-8 16,-2 2-1-16,-2 9-2 16,0 5 0-16,-2 7-47 15,-2 3-44-15,3 3-138 16,0-2-122-16,1 0 216 16</inkml:trace>
  <inkml:trace contextRef="#ctx0" brushRef="#br0" timeOffset="164336.81">22154 16397 981 0,'0'-1'428'0,"-1"0"-158"16,0 0-71-16,0 0-26 15,-10 1-22-15,1 1-71 16,2 0-27-16,-24 18-31 15,30-9-6-15,4 7-10 16,5 0-2-16,6-1-2 16,2-4 0-16,3-5 1 15,-1-1-1-15,0-7 3 16,1 1 0-16,-2-8 4 16,0-1 1-16,-6-4 5 15,-4-2 3-15,-6-5 5 0,-4 2 2 16,-6-2-3-16,-1 5-2 15,0 3-9-15,-1-1-3 16,2 9-9-16,0-1-24 16,3 1-57-16,0 4-38 15,2 4-127-15,-1 2-139 16,5 13 251-16</inkml:trace>
  <inkml:trace contextRef="#ctx0" brushRef="#br0" timeOffset="164700.43">22164 16595 764 0,'-3'9'395'0,"1"-7"-29"16,-1 1-138-16,-7 3-44 16,-2 2-9-16,-7 5-49 15,-4 1-13-15,-3 9-13 0,-2 1-2 16,0 5-14-16,-1 1-11 16,6 0-27-16,-1 0-11 15,6 2-19-15,1 1-5 16,-4-7-5-16,7-2-3 15,0-8-3-15,1-4-5 16,13-7-27-16,-3-1-48 16,3-3-131-16,0-2-85 15,0-1 171-15</inkml:trace>
  <inkml:trace contextRef="#ctx0" brushRef="#br0" timeOffset="165108.03">21759 16807 918 0,'-2'3'422'16,"-2"6"-169"-16,-2 6-116 15,-3 4-7-15,2 4-36 16,-1-2-17-16,4-1-33 15,0-2-9-15,3-4-8 16,1-1-4-16,4-2-5 16,1 1-1-16,3-1-1 15,-1-2-1-15,5 0 11 0,2-3 11 16,1 0 21-16,5 1 8 16,-2-2 0-16,0 0-6 15,-4-4-19-15,-6 0-8 16,-4 0-9-16,5 0-6 15,-8-1-6-15,1 0-1 0,-3-2-4 16,0 1-1 0,0 0-2-16,0 0-1 0,1 0-4 15,0 0-2-15,0 0-63 16,0 0-47-16,-1-1-145 16,-1 1 151-16</inkml:trace>
  <inkml:trace contextRef="#ctx0" brushRef="#br0" timeOffset="165618.07">21597 17066 971 0,'-11'6'391'15,"5"-1"-201"-15,-2 2-76 0,-4-1-21 16,1 5-10-16,1-2-40 15,2 4-9-15,6 2-5 16,0-2 0-16,2 5-6 16,0-6-2-16,9 1-6 15,2-1-3-15,5-6-5 16,2-1-1-16,-1-5 1 16,0-1 2-16,-1-9 3 15,-3-3 1-15,-6-6 3 16,-2 1 1-16,-7 0 9 15,-5 2 1-15,-6 3 3 16,-1 0-1-16,-2 4-11 16,-2 0-4-16,3 8-8 15,3 3-5-15,1 1-8 16,1 1-23-16,8 1-104 16,0-5-93-16,10 2 135 15</inkml:trace>
  <inkml:trace contextRef="#ctx0" brushRef="#br0" timeOffset="166091.29">21456 17021 538 0,'-20'29'360'16,"19"-26"-5"-16,1-2-110 15,0 1-15-15,-1-2-55 16,0-1-23-16,0 0-43 15,-1 0-17-15,-19-9-31 16,-26-19-13-16,15 6-22 16,-4-3-6-16,-7-3-9 15,-6-4-3-15,2 0-2 16,1-2 0-16,7 11 0 0,4 4 3 16,12 10 2-16,9 7 3 15,1 3-1-15,4 0-5 16,2 0-7-16,-3 0-4 15,11 0-21-15,2 2-27 16,4 0-60-16,-7-2-37 16,0 0-115-16,0 0-93 0,4 3 231 15</inkml:trace>
  <inkml:trace contextRef="#ctx0" brushRef="#br0" timeOffset="166527.46">20976 16741 421 0,'-10'-8'284'0,"12"4"72"16,-6 2-101-16,-5-2-59 15,5 7-24-15,-8-3-62 0,2 3-20 16,3 6-19-16,-12-4-8 16,5 6-24-16,7-1-10 15,2 0-17-15,9 4-7 16,5 1-5-16,-4 0 0 16,8-1 0-16,-1-5 1 15,-1-1 4-15,3-2 2 16,-2 0 2-16,-4-1 1 15,1 0 2-15,-5-3 3 0,-5-2 12 16,1 0 12 0,-1-1 6-16,0 0 0 0,0 0-13 15,0 0-13-15,0 0-13 16,0 0-4-16,0 1-5 16,0 0-5-16,0 0-33 15,-1 0-43-15,1 0-147 16,0 0-228-16,0 0 294 15</inkml:trace>
  <inkml:trace contextRef="#ctx0" brushRef="#br0" timeOffset="167246.24">21068 16665 861 0,'0'-1'404'16,"0"0"-156"-16,0 0-48 0,0 0 8 16,0 0-53-16,0 0-38 15,-1 0-61-15,0 1-10 16,-18 1-12-16,-33 3-5 15,30 2-10-15,-2-4-4 16,9 2-3-16,1 5 0 16,2-2-2-16,5 1-2 15,-3-2-5-15,1-3-3 0,7 1-1 16,2 3 0 0,9 0 4-16,-1-5 3 0,6 3 9 15,0 1 5-15,-2 0 11 16,2 5 7-16,-4 1 7 15,-1-2 1-15,-4 0-8 16,4 0-8-16,-5-3-11 16,-3 0-6-16,3 0-7 15,-4-2 0-15,1-1-25 16,0-2-37-16,-1-2-87 16,0 0-61-16,0 0-196 15,0 0 252-15</inkml:trace>
  <inkml:trace contextRef="#ctx0" brushRef="#br0" timeOffset="168000.6">20838 16461 797 0,'0'2'348'15,"-1"0"-144"-15,0-1-36 16,-1 1-8-16,-4-1-21 0,3 2-48 15,2-3-21-15,-3 4-31 16,2 1-10-16,2 6-13 16,3 1-2-16,23 30-2 15,-8-29-1-15,-4-4-5 16,-2-3 0-16,1-3 1 16,-7-4 1-16,2-5 2 15,-3 0 0-15,-2-7 5 16,2 3 3-16,-8-7 2 15,-1 2 1-15,-2 1 0 16,-4 0 1-16,3 7-1 16,0-1-1-16,-9 4-6 15,0 3-6-15,4 1-10 16,3 1-8-16,6 1-64 0,3 1-62 16,1 2-257-16,-1-5 250 15</inkml:trace>
  <inkml:trace contextRef="#ctx0" brushRef="#br0" timeOffset="168475.98">20924 16372 788 0,'-1'-2'373'15,"0"0"-144"-15,-1-3-56 16,0-3 4-16,0 2-53 16,0-6-37-16,7-30-46 15,11 28-10-15,1-12-10 16,6 2-2-16,6-10-9 0,5-6-3 16,6-1-2-16,-2-4-1 15,-16 23-1 1,-11 11 1-16,0 0 2 15,23-25 1-15,-13 17 7 0,-8 7 4 16,-17 14-3-16,-4 6-10 16,-3 2-36-16,-1 0-33 0,2-3-91 15,4-1-70 1,2-4 139-16</inkml:trace>
  <inkml:trace contextRef="#ctx0" brushRef="#br0" timeOffset="168820.23">21096 15974 848 0,'-54'-33'366'0,"53"26"-159"15,1-1-53-15,4 3-18 16,6-3-25-16,4-2-54 15,4 0-17-15,4 1-18 16,1 1-4-16,3 0 0 0,1 5 1 16,1 2 3-16,0 1 4 15,-4 3 5-15,2 2 6 16,-9 1 7-16,-3 4 1 16,-5 7 3-16,-3 6 1 15,-3 7-5-15,-1 1-5 16,-3-4-14-16,0-2-6 15,1-5-10-15,-3-3-2 16,1-8-39-16,1-4-51 0,0-5-155 16,-1-5 149-16</inkml:trace>
  <inkml:trace contextRef="#ctx0" brushRef="#br0" timeOffset="178543.37">22977 15604 610 0,'-1'0'339'0,"-1"0"-56"15,1 0-33-15,0 0-57 16,0 0-29-16,0 0-37 16,0 0-11-16,0-1-11 15,0 1-2-15,0 0-10 16,0 0-5-16,0 0-23 15,-1 0-15-15,-1 8-18 16,-9 17-6-16,-35 35-2 16,22-21 1-16,-7 3 7 15,-8-1 5-15,0-1 1 16,4-1-1-16,6-2-11 16,9-3-6-16,2-6-10 15,1-5-3-15,8-7-4 16,1-5-2-16,4-5-61 15,4-1-45-15,0-7-106 0,1-1-91 16,0 2 193-16</inkml:trace>
  <inkml:trace contextRef="#ctx0" brushRef="#br0" timeOffset="178851.98">22583 15596 1025 0,'-5'-3'455'0,"5"3"-174"16,3 5-50-16,-3-5-15 15,0 1-21-15,12 27-43 16,39 31-17-16,-22-20-19 16,4 0-7-16,6-2-20 15,-2 2-11-15,-2-5-17 16,-3 1-9-16,-8 0-21 15,-1-3-1-15,-7-1-6 16,-4-1-7-16,-3-7-4 16,-3-3-1-16,-4-7-4 15,-1-5-11-15,0-3-96 16,-1-3-71-16,0-3-139 16,0 0 171-16</inkml:trace>
  <inkml:trace contextRef="#ctx0" brushRef="#br0" timeOffset="185912.7">4443 15924 538 0,'29'-31'299'0,"-29"25"-49"15,2-1-2-15,-7-1-47 16,4-2-26-16,-1-1-40 15,2 3-12-15,-2 3-22 0,-6-1-7 16,-5 4-18-16,-3 0-10 16,-3 4-22-16,3-1-8 15,-1 8-15-15,3 1-5 16,7 6-5-16,4 4-1 16,14 5-3-16,7 1-2 15,6-3 1-15,4 1-1 0,-2-9-1 16,4-5 0-16,0-6-2 15,1-4-1-15,0-7 1 16,-5-4 1-16,-8-6 3 16,-8-3 0-16,-6-2 3 15,-5-1 1-15,-12 3 2 16,-4 4 0-16,-5 4-1 16,-6 1-1-16,2 2-4 15,2 3-2-15,4 0-2 16,7 4-21-16,-3 2-87 15,-1 0-83-15,-1 3 111 16</inkml:trace>
  <inkml:trace contextRef="#ctx0" brushRef="#br0" timeOffset="186436.28">4627 16006 1191 0,'-39'-6'467'0,"38"5"-310"16,-1-1-16-16,5 2-20 15,-3 0-22-15,0 0-32 16,13 3 1-16,14 6-3 16,31 20-7-16,-15-4-16 15,3 4-6-15,13 5-13 16,-2-2-5-16,2 5-7 15,-25-16-3 1,1 2-1-16,17 12-1 0,7 5-1 16,-16-11 1-16,-9-8 1 15,-3 1 0-15,-7-12 1 0,-3 1-1 16,-9-6-1 0,-5-3-1-16,-5 0 0 0,-2-2-7 15,-1-1-31-15,0 0-21 16,-1-1-45-16,1 1-33 15,0 0-132-15,-1 0-169 16,-4-3 276-16</inkml:trace>
  <inkml:trace contextRef="#ctx0" brushRef="#br0" timeOffset="186838.49">5310 16426 970 0,'0'-2'407'0,"-1"1"-230"15,0 0 0-15,0 0-37 16,-8 1-26-16,3 3-39 15,2 6-10-15,-8 14-8 0,5 28-6 16,19-31-14-16,3-1-6 16,10-7-15-16,7-2-3 15,3-10-6-15,0-1 0 16,-9-10-1-16,-6-3 1 16,-9-5 4-16,-4-3 2 15,-11-2 6-15,-1-1 4 16,-9 1 3-16,-7 1-2 15,-5 4-6-15,-4 3-4 16,-2 5-10-16,6 5-11 0,6 5-68 16,5 4-52-16,7 6-184 15,4 0 191-15</inkml:trace>
  <inkml:trace contextRef="#ctx0" brushRef="#br0" timeOffset="187181.52">5272 16571 1004 0,'-16'12'484'16,"-5"-3"-143"-16,-8 7-189 15,-1 3 0-15,-10 13-42 0,0 2-21 16,-3 8-31-16,1 8-12 16,1 4-12-16,-8 4-1 15,-4-1-7-15,3-5 1 16,1-12-5-16,12 1-6 16,11-15-6-16,0 0-5 15,11-8-6-15,3-9-6 16,10-1-30-16,3-8-24 0,9-2-70 15,2-4-62-15,8-12 121 16</inkml:trace>
  <inkml:trace contextRef="#ctx0" brushRef="#br0" timeOffset="187611.3">4692 17126 894 0,'-21'10'427'16,"2"-2"-179"-16,4 6-56 0,2-1-1 15,4 6-43-15,4 3-25 16,6 0-47-16,7 1-18 16,8-4-28-16,5-2-7 15,5-5-12-15,1-7-3 0,3-8-2 16,-1-7-1-16,0-12 1 16,-6-4-1-16,-9-4 2 15,-4 2 2-15,-10 4 4 16,-8 3 4-16,-6 3 4 15,-4 5 0-15,-6-3-3 16,0 3-2-16,-1 5-4 16,0 3-4-16,6 7-6 15,5 1-8-15,9 3-37 16,4 0-46-16,7 4-140 16,7 0-110-16,13-6 205 15</inkml:trace>
  <inkml:trace contextRef="#ctx0" brushRef="#br0" timeOffset="188172.59">5494 16467 756 0,'-24'-3'381'0,"15"3"-79"16,4 0-62-16,3 0-47 15,4-1-40-15,-2 1-63 16,0 0-21-16,0 0-21 16,22 0 3-16,44-2-9 15,-24-2-6-15,9-7-10 16,7-1-4-16,10-3-5 15,3-5 0-15,0 1 6 16,-7-2 0-16,-9 1 5 0,-6 1 1 16,-5 6-2-16,0 0-1 15,-12 7-3-15,-6 3-5 16,-7 3-4-16,-5-1-4 16,-5 0-2-16,-2 3 0 15,-4-2-22-15,-5 0-29 0,-4-3-103 16,-4 1-78-16,-2 2 135 15</inkml:trace>
  <inkml:trace contextRef="#ctx0" brushRef="#br0" timeOffset="188565.34">6318 16224 1347 0,'-21'3'506'0,"1"3"-360"16,4-2-26-16,1 7-7 16,6 1-25-16,5 7-48 0,4 4-16 15,8 0-18-15,4 0-2 16,8-7-4-16,1-4 1 15,10-11 1-15,3-2 0 16,3-11 2-16,-3-5 1 16,-8-6 2-16,-5 0 0 15,-13-1 7-15,-2 2 5 16,-11 3 14-16,-7 1 8 0,-2 3 7 16,-6 5-1-1,-5 5-12-15,0 3-8 0,0 2-17 16,4 0-8-16,6 5-27 15,3 3-39-15,8 1-96 16,4 2-66-16,10-6 133 16</inkml:trace>
  <inkml:trace contextRef="#ctx0" brushRef="#br0" timeOffset="188950.13">6552 16119 1079 0,'-87'47'447'0,"75"-41"-190"0,12-1-67 15,-1-3-4-15,1-1-20 16,0-2-78-16,0 0-33 15,0 0-38-15,4-11-6 16,-3-18-4-16,46-50-2 16,-20 21-3-16,8-4 0 15,7-5-1-15,0 2 0 0,0 6 1 16,-2 1 0-16,-5 9 1 16,-5 2 1-16,-6 10 1 15,-4 9 0-15,-15 8 5 16,-3 7 1-16,-9 10-47 15,-2 3-40-15,0 6-118 16,0 3-94-16,1 9 182 16</inkml:trace>
  <inkml:trace contextRef="#ctx0" brushRef="#br0" timeOffset="189431.94">6882 15437 942 0,'-8'-11'423'0,"-3"3"-172"16,1 4-39-16,-2 5-33 16,0 2-33-16,3 13-61 15,2 2-22-15,7 8-25 16,1 2-12-16,7-3-16 15,4-3-2-15,7-8-4 16,4-5-1-16,1-9 0 16,3-6 0-16,-1-10 1 15,-6-7 0-15,1-8 2 16,-6 3-1-16,-12-1 6 16,-2 4 2-16,-8 6 8 15,2 4 3-15,-2 5-1 16,-1 4-2-16,-6 6-8 0,-1 0-6 15,-6 9-24-15,2 4-36 16,7 10-117-16,-4 3-84 16,11 10 151-16</inkml:trace>
  <inkml:trace contextRef="#ctx0" brushRef="#br0" timeOffset="189944.63">6541 16216 872 0,'-8'0'385'16,"7"-1"-192"-16,1 1-11 15,1 4-38-15,-1-4-21 16,0 0-27-16,16 2-2 16,44 45-8-16,-25-26-10 15,8 7-20-15,2 0-6 0,11 3-17 16,5 2-7-16,0-8-5 16,-7-2-4-16,-6-3-2 15,-3-1 0 1,-4-1 0-16,3 1 1 0,-9-2-3 15,-3 0-1-15,-8-3-1 16,-8-2-2-16,-5-4-99 16,-3-5-90-16,-5-3 111 15</inkml:trace>
  <inkml:trace contextRef="#ctx0" brushRef="#br0" timeOffset="190310.61">7288 16514 1268 0,'0'0'530'0,"-2"5"-290"16,-7 9-124-16,-18 30-1 15,23-22-43-15,4-3-24 16,8 1-28-16,4-4-8 15,5-2-3-15,6-1-1 16,5-10-1-16,0-1-1 16,6-7 1-16,-7-4-1 15,-9-6 4-15,0-4 2 0,-14-3 3 16,-4-3 4-16,-4 2 5 16,-9 3 2-16,1 2 2 15,-4 2-4-15,-4 4-9 16,-2 2-18-16,-1 5-59 15,7 2-43-15,3 3-148 16,3 1 158-16</inkml:trace>
  <inkml:trace contextRef="#ctx0" brushRef="#br0" timeOffset="191904.17">5699 17253 956 0,'-1'-1'419'0,"0"0"-217"15,0 0-49-15,0 0 5 16,0 1-43-16,-4 5-26 15,-1 24-25-15,9 28-7 16,7-35-17-16,2-5-9 0,3-6-16 16,2-5-6-16,0-6-4 15,2-5-3-15,-2-9-1 16,1-2-1-16,-4-4 0 16,2-1 0-16,-3 5 0 15,-3-2 3-15,-1 6 0 16,-5 4 0-16,-1 6 2 15,1 4 3-15,2 8 24 16,-2 2 11-16,5 7 15 16,-3 0 2-16,1 1-16 15,3 0-11-15,-2-6-17 16,0-2-5-16,-2-6-8 16,-4-4-23-16,-2-3-127 15,2-3-88-15,-2 2 136 16</inkml:trace>
  <inkml:trace contextRef="#ctx0" brushRef="#br0" timeOffset="192611.72">6080 17216 1051 0,'0'7'479'16,"0"4"-203"-16,0 2-17 15,0 5-52-15,-2-2-46 0,2-2-79 16,2-1-25-16,-3-5-33 15,0-2-9-15,0-2-8 16,-1-3-3-16,2-1-6 16,0 0-5-16,0-1-3 15,0-1-1-15,0 1 4 16,2-4 3-16,5-10 3 16,15-28 1-16,-16 30 0 15,1 4 1-15,0 7 1 16,0 2 3-16,2 7 8 15,-1 2 6-15,3 8 4 16,0-1 0-16,1 2-9 16,1-2-7-16,1-5-25 15,3-2-44-15,5-9-93 16,2-5-50-16,5-8-106 16,3-2-42-16,0-3-107 15,-1 2 19-15,-8 4 136 0,-5 0 108 16,-4 3 303-16,-4 0 92 15,-3 2 118-15,-6 0 25 16,-4 0-27-16,-5 0-26 16,0-1-74-16,-4-1-29 0,-2 8-36 15,-1-1-19-15,-1 6-35 16,5 7-17-16,0 4-35 16,6 2-14-16,6 5-17 15,1-3-7-15,10-3-6 16,4-2-3-16,-1-9-1 15,7-2 0-15,-6-10 0 16,-5-6-3-16,1-7-36 16,-3-8-24-16,-2-3-36 15,2-2-2-15,-4 0 34 16,-1 5 26-16,2 5 40 16,-4 8 9-16,-2 7 12 15,0 6 8-15,-3 5 15 16,-1 7 10-16,3 10 28 15,-3 1 8-15,6 12 10 16,1-2-4-16,0 2-23 16,3-1-10-16,2-9-26 0,-4-2-10 15,9-8-24-15,-1-5-45 16,3-12-142-16,4-6-101 16,1-8 167-16</inkml:trace>
  <inkml:trace contextRef="#ctx0" brushRef="#br0" timeOffset="192780.03">6725 17162 1315 0,'0'18'560'0,"-1"1"-288"15,0-2-24-15,0 1-55 16,0-5-42-16,1-2-82 16,1-5-30-16,-1-5-64 15,0 2-56-15,0-5-115 16,0 1-72-16,0 0-259 15,0-6 334-15</inkml:trace>
  <inkml:trace contextRef="#ctx0" brushRef="#br0" timeOffset="193119.84">6648 17063 1017 0,'0'2'426'0,"4"5"-221"0,1 0-21 0,5 3-36 16,1-3-37-16,2 2-69 15,2-2-19-15,5 2-9 0,1 5 1 16,3-3 5-16,2 3 7 16,-3 0 10-16,1 1 1 15,-3 1 1-15,-3 2-6 16,-5-6-10-16,0-1-3 16,-10-8-7-16,-2-3-1 15,-1 0 2-15,0 0 2 16,0-1 2-16,0 0 0 0,0-4-8 15,2-14-4-15,4-27-8 16,-5 29-4-16,1 3-53 16,-1-1-39-16,7 6-93 15,-1 1-78-15,-3 5 171 16</inkml:trace>
  <inkml:trace contextRef="#ctx0" brushRef="#br0" timeOffset="193556.02">7024 17237 587 0,'6'6'332'0,"0"-4"-6"16,3-2-65-16,2-6-55 15,-2-3-37-15,5-6-81 16,1-6-30-16,-3 0-23 16,1 3-6-16,-9-3-8 15,0 7-2-15,-4-1 5 0,-6 5 2 16,-5 6 2-16,3 5 1 15,-6 10 0-15,6 1 2 16,4 6 8-16,-1-1 1 16,5 2-11-16,0 1-6 15,1-5-16-15,10-1-5 16,4-5-4-16,1-9-2 16,8-1-2-16,-2-8-7 0,4-8-54 15,2-1-32-15,1-4-49 16,-4-3-13-16,-6 5 40 15,-4 3 32-15,-11 6 63 16,-4 4 33-16,-6 5 68 16,-5 2 28-16,-1 3 39 15,1 6 5-15,3 3-22 16,3 2-18-16,4 3-36 16,3-5-16-16,4 2-24 15,3-3-8-15,1-4-14 16,1 0-3-16,2-2-6 15,1-2-16-15,2-10-84 16,0 2-59-16,-1-9-198 16,4-7 214-16</inkml:trace>
  <inkml:trace contextRef="#ctx0" brushRef="#br0" timeOffset="193759.01">7472 16948 1232 0,'-11'17'525'16,"7"9"-282"-16,4 5-52 16,-3 4-47-16,9 1-41 15,-1-8-60-15,-2-6-13 0,11-5-26 16,-6-6-11-16,8-5-79 16,3-3-64-16,-8-9-261 15,6-4 258-15</inkml:trace>
  <inkml:trace contextRef="#ctx0" brushRef="#br0" timeOffset="193939.75">7417 17004 846 0,'-7'5'460'0,"8"1"-22"16,5-1-197-16,-1 3-78 15,6 0-27-15,4-1-70 16,-4-1-29-16,4-6-27 15,2 0-11-15,6-5-90 0,-1-4-58 16,5 4-245-16,1-5 240 16</inkml:trace>
  <inkml:trace contextRef="#ctx0" brushRef="#br0" timeOffset="194600.62">7645 17087 740 0,'3'11'360'15,"4"-9"-132"-15,1 1-31 16,2-2-44-16,-2-4-40 0,2-5-43 16,-2-4-32-16,1-1-25 15,-1-1-1-15,-4 4 0 16,-1 1 3-16,-4 3 13 16,-3 3 11-16,-4 0 10 15,-3 3 1-15,-1 1-9 16,3 3-8-16,1-1-13 15,3 2-3-15,5 4-3 16,0 3 3-16,5 3 10 16,0 0 0-16,5-3-5 15,1 2-5-15,6-6-16 16,3-5-1-16,9 0-3 16,3-7-1-16,3-5-3 15,5-1-10-15,-6-10-25 16,-1 0-9-16,-10-2-2 0,-8 0 10 15,-5 5 30-15,-7 1 13 16,-3 9 15-16,-3 1 3 16,0 6 9-16,0 2 6 15,3-2 13-15,-2 0 6 16,0 6-3-16,-2 9-8 16,-6 27-19-16,14-29-8 15,5-2-5-15,-4-6-1 0,3-4-3 16,2 0 0-16,1-7-3 15,6-3 0-15,-7-10-5 16,2-7-11-16,-3-3-10 16,-4-3 0-16,-1-3-1 15,-5-2 8-15,-1 2 12 16,-3 3 4-16,-2 13 9 16,7 9 5-16,-1 9 13 15,1 1 4-15,0 9 9 16,-9 11 5-16,9 14 4 15,5 11 6-15,8 3 1 16,8 0-2-16,0-6-16 16,0-5-14-16,2-14-38 15,0-9-53-15,-3-11-94 16,-5-7 99-16</inkml:trace>
  <inkml:trace contextRef="#ctx0" brushRef="#br0" timeOffset="195279.2">6608 17769 919 0,'2'0'418'0,"-1"-1"-180"16,1-3-13-1,-2 2-38-15,0 1-34 0,0-6-58 16,0-11-20-16,-4-26-32 16,-4 27-9-16,-3 7-11 15,-3 4-4-15,1 5-8 16,4 1-3-16,-2 8-7 15,7-1-2 1,-1-1-3-16,-1 11 0 0,0 3 1 16,6-1 3-16,7 1 2 15,1-4 3-15,3-1-1 16,-2-2 0-16,1-10-2 16,-1-3 0-16,-1-6 2 15,0-1 1-15,0-6 0 16,2 1 2-16,-3 1-1 15,-2-1 0-15,-2 6 4 16,-1-2 4-16,3 9 10 0,-2 2 4 16,3 7 2-16,-1 4-3 15,-2-4-11-15,2-1-6 16,0 0-8-16,2-1-30 16,3-6-88-16,2-2-63 15,3-8-201-15,1-4 234 16</inkml:trace>
  <inkml:trace contextRef="#ctx0" brushRef="#br0" timeOffset="195887.89">6938 17640 973 0,'-6'-2'495'16,"-7"2"-176"-16,0 0-81 15,-3 3-29-15,-3 5-58 16,3-2-27-16,4 5-49 15,1 0-22-15,9 4-32 16,2 1-11-16,8-1-10 16,4-2-2-16,7-3-5 15,0 2 0-15,0-6-1 16,-1-1-13-16,-2-6-78 16,3-6-49-16,0-5-120 15,1-5-51-15,-4-6-22 0,-3 3 18 16,-3 0 117-16,-9 6 69 15,0 5 159-15,0 3 82 16,-2 7 109-16,1-1 32 16,-1 0-8-16,0 0-25 15,0 0-48-15,0 1-13 16,0 12-19-16,1 0-16 16,-1 23-42-16,1-30-23 15,3-2-28-15,6 3-6 0,1-6-13 16,3-1-4-16,-2-8-9 15,2-7-14-15,4-5-16 16,-4 2-3-16,3 2 6 16,-6 5 15-16,-4 5 18 15,0 0 3-15,-4 6 6 16,0 0 3-16,-1 9 19 16,-1 7 11-16,1 6 19 15,0 5 10-15,0 5 8 16,1-1 4-16,-1 2 4 15,2 3 0-15,-1-5-12 16,0-4-7-16,-2-5-22 16,-2-7-9-16,-4-5-11 15,-3-2-4-15,-3-7-10 0,-1-1-21 16,-5-7-61 0,4-4-38-16,0-4-87 0,0 1-37 15,11-4-108-15,3 2-329 16,14 1 458-16</inkml:trace>
  <inkml:trace contextRef="#ctx0" brushRef="#br0" timeOffset="196140.9">7373 17588 1268 0,'-3'1'559'0,"-4"-1"-286"16,-4 4-56-16,-2 1-93 15,2-3-41-15,1 4-51 16,2-4-13-16,3 8-11 16,5 3-5-16,5 2-4 15,3 4-2-15,7-3 0 16,0 1-2-16,4-5 0 16,-2-7-1-16,2-4-4 15,3-4-37-15,-6-7-135 16,3-4-107-16,0-13 165 15</inkml:trace>
  <inkml:trace contextRef="#ctx0" brushRef="#br0" timeOffset="196351.59">7537 17418 1040 0,'-1'9'480'0,"-3"10"-167"0,1 5-55 16,2 6-49-16,-3 2-40 15,5-1-78-15,-1 0-27 16,9-6-31-16,1-2-8 0,0-7-17 16,3-4-6-16,-7-5-59 15,2-5-44-15,3-4-99 16,-1-2-74-16,4-8 173 16</inkml:trace>
  <inkml:trace contextRef="#ctx0" brushRef="#br0" timeOffset="196529.45">7702 17540 829 0,'-3'25'473'0,"2"-6"25"15,1-2-204-15,3 4-67 16,-2-4-27-16,-1-9-94 16,1-1-46-16,0-5-75 15,-1-2-51-15,0-1-125 16,-1 0-97-16,0-8 171 15</inkml:trace>
  <inkml:trace contextRef="#ctx0" brushRef="#br0" timeOffset="196902.55">7653 17449 916 0,'-1'7'415'16,"2"-2"-137"-16,4 3-121 15,2 2-58-15,2-1-23 16,3-4-58-16,1 1-15 0,8 0-56 15,3-2-39 1,8 1-89-16,5-2-47 0,6-3-70 16,-5 1-12-16,-2-2 81 15,-8-2 54-15,-8-3 137 16,-2-1 73-16,-12 1 78 16,1 3 46-16,-9 0 75 15,2 0 13-15,-9 3-10 16,-5 4-23-16,8 3-51 15,-9 3-9-15,12 7-13 16,-2 0-5-16,0 1-10 16,3 1-12-16,2-3-33 15,1-3-16-15,0-2-28 16,5-5-11-16,7 1-14 16,2-3-2-16,6-3-5 0,2 1-2 15,-1-6-19-15,5-2-44 16,-1-7-90-16,0-3 94 15</inkml:trace>
  <inkml:trace contextRef="#ctx0" brushRef="#br0" timeOffset="209584.57">12330 15577 259 0,'6'2'214'0,"-2"-2"64"16,-1 0-19-16,-3 0-25 15,0-1-14-15,2 0-29 16,-2 0-16-16,0 0-39 0,0 0-23 16,0 0-41-16,-1 0-17 15,-1-1-25-15,-16-1-8 16,-24 6-8-16,26 8-4 16,8 5-4-16,3 1-2 15,6 4-1-15,6 2 1 16,7-1 2-16,2-3 0 15,7-7 1-15,0-5-2 16,3-6-1-16,-1-2 1 16,-4-4 0-16,-1-5 1 15,-4-4 0-15,-7-4 0 0,-4-4 3 16,-2 4 2-16,-6-4 6 16,3 3 1-16,-9 4 1 15,-2 2-2-15,-3 6-4 16,-9 3-1-16,6 4-6 15,-2 1-2-15,5 4-6 16,6 1-6-16,0 0-53 16,6 4-39-16,5 0-116 15,3 1-99-15,5 1 201 16</inkml:trace>
  <inkml:trace contextRef="#ctx0" brushRef="#br0" timeOffset="210498.9">12490 16073 672 0,'-1'0'384'0,"-1"0"-52"15,1 0-121-15,0 0-7 16,0 0-38-16,0 0-20 0,0 0-37 16,-1 0-14-16,-5 3-21 15,0 2-9-15,4 0-16 16,1 7-7-16,-22 30-16 15,27-29-5-15,4-1-9 16,1 1-3-16,3-3-4 16,6-3-1-16,-3-5-3 15,5-2-1-15,-3-5 2 16,0-5-1-16,0 0 3 16,-3-3 3-16,-8-4 3 15,-4 3 3-15,-10-5 3 16,-7-1 0-16,-5 7-2 15,2 2-1-15,0 9-5 16,9 2-2-16,-4 5-6 16,0 0-5-16,5 5-10 15,2 0-16-15,7 1-49 0,4 2-31 16,1 0-99-16,-3 0-68 16,10 5 178-16</inkml:trace>
  <inkml:trace contextRef="#ctx0" brushRef="#br0" timeOffset="210964.84">12636 16731 992 0,'-1'-1'430'15,"-4"-2"-217"-15,2 0-59 16,-3-5 7-16,-2-4-32 16,-26-26-27-16,27 32-33 15,-1 6-12-15,4 4-20 16,-1 4-9-16,1 5-19 15,4 5-4-15,5 5-5 0,3-6-2 16,6 1-2-16,3-3 1 16,0-11 1-16,2 0 2 15,1-8 0-15,-4-4 3 16,0-5 2-16,-4 3 2 16,-6-4 5-16,-2 2 3 15,-8-3 9-15,-2 0 8 16,-7 4 4-16,-2 0 0 0,-1 3-8 15,-1 4-8-15,1 3-11 16,0-2-5-16,3 8-38 16,3-3-53-16,5-1-177 15,7 2 169-15</inkml:trace>
  <inkml:trace contextRef="#ctx0" brushRef="#br0" timeOffset="211571.13">13471 15530 1099 0,'-20'-47'475'0,"11"36"-251"16,4 2-17-16,-4 5-45 16,0 3-29-16,-2 6-44 15,0 5-16-15,0 5-33 16,8 6-11-16,1 1-17 15,4 1-5-15,9 0-7 16,2-5 0-16,7-4-1 16,-2-4 0-16,-2-10 1 15,-1-4 0-15,2-8 2 0,-9-3 2 16,9-5 2-16,-8 1 3 16,-9-2 8-16,1-1 3 15,-12 3 4 1,1 3 0-16,-4 7-2 0,-1 7-4 15,3 3-7-15,-1 2-6 16,2 6-11-16,1 2-41 16,4 5-108-16,-1 3-86 15,6 2 136-15</inkml:trace>
  <inkml:trace contextRef="#ctx0" brushRef="#br0" timeOffset="212082.93">13666 16050 815 0,'-3'-1'460'16,"-9"-3"-36"-16,0-2-226 15,-29-15-19-15,24 18-55 16,2 5-39-16,3 7-45 0,0 1-13 16,5 8-16-16,4 1-3 15,3 3-4-15,8 0-2 16,6-3-2-16,2-1-1 15,7-4-1-15,0-8 1 16,2-5 1-16,2-2 1 16,-5-9 2-16,0 0 2 0,-9-5 5 15,-7-1 5-15,-6-1 9 16,-6 0 6-16,-7 2 10 16,-5 0 3-16,-4 3-4 15,-1 2-5-15,-1 4-15 16,3 1-6-16,3 5-12 15,2 1-7-15,3 6-73 16,3 5-54-16,9 5-175 16,2 3 185-16</inkml:trace>
  <inkml:trace contextRef="#ctx0" brushRef="#br0" timeOffset="212510.94">13761 16585 1048 0,'-3'1'455'16,"-4"-5"-181"-16,2-1-67 0,-3 1-33 15,-1 2-26-15,-3 4-73 16,-1 3-27-16,-1 5-29 16,2 4-6-16,4 1-8 15,5 3-3-15,9 2-3 16,4-1-2-16,5-4-2 16,1 2 0-16,0-14 2 15,2 0 2-15,2-6 1 16,5-6 1-16,-2-2 4 15,-5-5 1-15,-7-2 6 16,-8 0 8-16,-5-1 11 16,-3 4 5-16,-8 3 7 15,-1 0-5-15,-2 3-12 16,1 1-7-16,2 5-20 16,-1 4-36-16,5 4-119 15,1-1-82-15,5-1 135 16</inkml:trace>
  <inkml:trace contextRef="#ctx0" brushRef="#br0" timeOffset="213186.62">14594 15422 934 0,'-13'-18'434'16,"6"4"-138"-16,-1 5-73 16,1 2-30-16,-2 4-22 15,-1 3-54-15,-1 2-19 0,4 5-32 16,-3 3-13-16,7 7-20 16,-1 3-8-16,8 2-11 15,3-9-5 1,2 0-6-16,11 6-2 0,12-5 2 15,-4-10-1-15,-3-7 2 16,-1-8 0-16,-6-6 1 16,-5-3 3-16,-9-3 7 15,-3 3 4-15,-7 4 8 16,-4-3 3-16,-5 8-1 16,-3-3-3-16,-3 5-9 15,1 8-3-15,1 2-10 16,1 3-5-16,4 4-53 0,7 1-54 15,7 5-131-15,1 3-94 16,16 6 203-16</inkml:trace>
  <inkml:trace contextRef="#ctx0" brushRef="#br0" timeOffset="213682.06">14719 15960 1059 0,'0'-1'487'15,"0"0"-210"-15,0 0-79 16,0 0-2-16,-1-8-43 16,-1 1-32-16,0 6-48 15,1 1-18-15,-8-4-27 16,-3 4-9-16,-26 16-17 16,31 9-2-16,8 0-9 15,3-3-1-15,10-5 0 0,2-1 1 16,1-9 6-1,3 0 2-15,-2-9 2 0,0-4 3 16,-2-4 2-16,-4-2 2 16,-4-4 5-16,-5 1 3 15,-6-2 8-15,-3 1 2 16,-8 3 5-16,1-2-1 16,-4 9-6-16,0 0-4 0,0 7-12 15,-1 2-7-15,1 6-51 16,0 5-49-16,5 1-151 15,5 4-110-15,10 0 220 16</inkml:trace>
  <inkml:trace contextRef="#ctx0" brushRef="#br0" timeOffset="214098.04">14837 16497 1070 0,'-10'0'463'0,"-6"1"-232"15,-3 3-103-15,2 3-5 16,4 5-18-16,2 1-9 15,6 0-22-15,5 0-10 16,6-1-23-16,2 2-13 16,7-5-13-16,0 0-3 15,6-6 1-15,-1-4 3 0,1 0 6 16,-2-7 3-16,-5-1 2 16,-1-3 1-1,-7-5 2-15,-5 3 5 0,-1 0 10 16,-4 1 2-16,-5 3-2 15,7 2-4-15,-9 4-16 16,3 1-4-16,-1 3-12 16,-2 0-4-16,0 0-49 15,2 2-49-15,-1-2-130 16,0 1-76-16,1-1 180 16</inkml:trace>
  <inkml:trace contextRef="#ctx0" brushRef="#br0" timeOffset="-214739.76">12611 15529 806 0,'-25'-6'417'15,"14"4"-41"-15,4 1-135 0,7 1-82 16,6 1-11-1,9 1-57-15,7 2-27 0,16 0-14 16,3 0-7-16,14-4-14 16,3-2-4-16,1-7-6 15,-9 2-3-15,-14-2-8 16,-7 4-2-16,-15 3-1 16,6-1-31-16,-11 3-105 15,-3 0-70-15,-5 0 110 16</inkml:trace>
  <inkml:trace contextRef="#ctx0" brushRef="#br0" timeOffset="-214440.85">12844 15401 771 0,'-3'-7'383'0,"2"7"-105"0,5-1-65 15,7 0-42-15,5-1-19 16,11 5-38-16,-6-1-19 15,11 9-37-15,-5-2-11 16,0-4-8-16,9 4 0 16,-4-2 1-16,1 4-3 15,-7 5-2-15,-7 2 2 16,-14 1 6-16,-3 2 2 0,-11-1-5 16,-5 2-5-16,-7-1-17 15,-3-2-7-15,2 1-26 16,3-4-26-16,10-4-57 15,0-3-36-15,6-8-86 16,3 0-57-16,0-1 177 16</inkml:trace>
  <inkml:trace contextRef="#ctx0" brushRef="#br0" timeOffset="-214057.04">12731 15669 1053 0,'-14'8'436'0,"8"-4"-225"0,6 4-55 15,11 3-29-15,5 3-11 16,16 2-40-16,8 3-9 16,9 0-15-16,-1 0-5 0,-1-1-4 15,-6-2-7-15,5 1-12 16,2-1-4-16,-4 3-5 16,2-3 2-16,-11-1-2 15,-4 4-1-15,-9-8-2 16,-4-1-4-16,-12-6-25 15,-3-2-37-15,-4-2-144 16,-5-1-124-16,5 0 194 16</inkml:trace>
  <inkml:trace contextRef="#ctx0" brushRef="#br0" timeOffset="-213718.34">13147 15776 558 0,'1'0'357'0,"2"-2"-43"15,-2 2-53-15,-1 0-18 16,0 0-53-16,0 0-30 16,0 0-49-16,0 0-19 15,7 4-33-15,9-1-11 16,32 34-14-16,-27-28-6 15,2-4-11-15,0 4-3 16,-3-3 0-16,-3 3 2 0,-7 1 7 16,-3 1 6-16,-7 4 3 15,-10-2 0-15,-6 4-8 16,-3-2-7-16,-9-2-13 16,5 2-19-16,-1-4-55 15,2-4-30-15,7 1-91 16,3-4-68-16,4-2 168 15</inkml:trace>
  <inkml:trace contextRef="#ctx0" brushRef="#br0" timeOffset="-213312.97">12705 15796 1137 0,'-15'3'486'0,"3"2"-232"16,8 2-133-16,0 4-12 15,11 6-32-15,7 2-26 0,15 5-24 16,7 6 2-16,15 4 0 15,3 4-2-15,1 7-2 16,-1 3-7-16,-2 3-5 16,1 1 0-16,1-4 2 15,-1-4 5-15,-4-2 6 16,0-3 2-16,-4-3 0 16,-4 1 1-16,-15-6-2 15,0-1-3-15,-9-5-4 16,-5-3-7-16,1-7-6 15,-8-4-16-15,-3-7-74 16,-2-3-50-16,-1-7-207 16,0 5 212-16</inkml:trace>
  <inkml:trace contextRef="#ctx0" brushRef="#br0" timeOffset="-212826.93">13178 16439 1069 0,'-2'4'508'16,"1"6"-149"-16,4 2-165 15,24 30-11-15,-2-24-38 16,4-2-37-16,9-2-50 16,1-2-9-16,5-8-3 0,-7-2 0 15,-10-6-7-15,-3-6-4 16,-9-3-12-16,-2-3-4 16,-7 0-2-16,-6 1-3 15,-6-4-21-15,-1 3-34 16,-9-7-99-16,1 4-71 15,-2 4-221-15,-4-3 269 16</inkml:trace>
  <inkml:trace contextRef="#ctx0" brushRef="#br0" timeOffset="-212339.75">12785 16008 891 0,'-1'0'405'0,"0"0"-150"15,0 0-66-15,0 0-35 16,0 0-24-16,0 0-48 16,1 0-23-16,13 7-26 15,15-5-8-15,57-14-12 16,-36-10-3-16,2-6-4 16,-1 0 0-16,-1 0-3 15,-5 3 0-15,-9 5-1 16,-8 2-12-16,-12 6-85 15,-7 6-76-15,-12 7 101 16</inkml:trace>
  <inkml:trace contextRef="#ctx0" brushRef="#br0" timeOffset="-212030.32">13022 15715 628 0,'-6'5'354'16,"10"-5"-3"-16,7-1-122 16,4 0-64-16,1 1-14 15,8 0-49-15,4 2-12 16,0-2-14-16,2 0-7 0,-1 0-9 16,0-2-7-1,-7 2-16-15,-4 1-6 0,-11 6-8 16,-6 3-2-16,-4 7-2 15,-7 2-3-15,-3 2-32 16,0-5-34-16,1-3-115 16,2 1-96-16,5-4 160 15</inkml:trace>
  <inkml:trace contextRef="#ctx0" brushRef="#br0" timeOffset="-211692.03">12798 16158 956 0,'-5'14'394'16,"-1"-11"-189"-16,5 0-64 0,11 0-25 15,7 4-12-15,12-4-41 16,5-2-1-16,11-1-7 16,-3-2-9-16,4-6-20 15,6-2-7-15,-6-9-8 16,6 4-2-16,-11 0-2 15,-7 4-2-15,-12 8-56 16,-8-2-85-16,-10 4 89 16</inkml:trace>
  <inkml:trace contextRef="#ctx0" brushRef="#br0" timeOffset="-211343.29">13050 16036 1183 0,'1'0'469'15,"5"0"-287"-15,3 0-22 16,7 1-13-16,5 1-30 15,6 1-55-15,4 2-12 16,4-1-15-16,1 2-5 0,-1-1-9 16,-3 2-3-16,-6 2-4 15,-5 0-2-15,-12 5 7 16,-8 3 1-16,-11 1-4 16,-5 3-19-16,-4-2-75 15,1 0-49-15,-1-7-121 16,0 4-65-16,2-6 197 15</inkml:trace>
  <inkml:trace contextRef="#ctx0" brushRef="#br0" timeOffset="-210644.32">12868 16262 913 0,'0'0'406'16,"-8"2"-147"-16,4-1-52 16,3 1-38-16,1 4-23 15,0-6-61-15,1 0-24 16,25 18-14-16,32 31-2 0,-22-26-5 16,-3-1-1-16,14-1-5 15,4-3 0-15,0 0-4 16,4-3-5-16,-6 1-7 15,-8 0-6-15,-4-2-5 16,-4 2 1-16,-15-5-1 16,0-3-3-16,-9-3-89 15,-7-5-61-15,-3-5-335 16,-1-5 304-16</inkml:trace>
  <inkml:trace contextRef="#ctx0" brushRef="#br0" timeOffset="-210357.53">13255 16331 1225 0,'4'-2'496'16,"2"1"-267"-16,5 5-89 15,8 4-34-15,3 0-13 16,12 6-43-16,-2-1-12 15,-5 1-6-15,3 3-3 16,-9 0-4-16,-7-1-2 16,-3 2-4-16,-4 1 2 0,-11 2 1 15,4 1-1-15,-12-4-15 16,0 1-27-16,-1-8-78 16,-6-1-54-16,3-7-179 15,-7-4 207-15</inkml:trace>
  <inkml:trace contextRef="#ctx0" brushRef="#br0" timeOffset="-209962.3">12666 16657 1020 0,'5'0'385'16,"11"-7"-287"-16,3-6 3 15,11-16-18-15,7-6-23 16,14-15-34-16,-1-8-8 15,0-7-8-15,0-1-2 0,0-1-5 16,-1 1-1-16,3 0 0 16,-3 1 1-16,-9-3 1 15,1-2 1-15,-6 8 1 16,-7 8 0-16,-5 13 2 16,-4 14 0-16,-10 14 10 15,-6 7 0-15,-9 12-1 16,-9 6-10-16,-5 7-104 15,-3 2-324-15,2 14 289 16</inkml:trace>
  <inkml:trace contextRef="#ctx0" brushRef="#br0" timeOffset="-209273.75">13186 15828 1229 0,'0'0'503'16,"0"0"-298"-16,-1 0-23 15,0 1-46-15,-4 8-28 16,1-2-55-16,1 0-24 15,2-6-30-15,0-1-4 16,-1 0-2-16,2 0 0 16,0 0 5-16,0 0 0 15,8 1 1-15,6 0 0 16,32 0 1-16,-28-3 0 0,3-1 0 16,-1-2 0-16,0-1 2 15,-2-1 0-15,-1 7 1 16,-5 2 2-16,-4 5 3 15,-4 1 1-15,-9 5 0 16,-1 8-4-16,-8 6-67 16,-1 5-55-16,-4 2-172 15,-4 1-202-15,0 5 315 16</inkml:trace>
  <inkml:trace contextRef="#ctx0" brushRef="#br0" timeOffset="-208855.2">12712 16688 1205 0,'-8'4'429'0,"8"-4"-356"16,5-1-20-16,7-12 8 16,10 4-2-16,14-15-10 15,12-3-4-15,3-8-13 16,7-5-6-16,1-8-9 15,1-6-4-15,2-3-8 16,-1 2-3-16,-7 9 0 16,-7 8-1-16,-13 13-5 15,-9 6-20-15,-14 10-74 16,-5 3-55-16,-10 9-223 16,-3 6 238-16</inkml:trace>
  <inkml:trace contextRef="#ctx0" brushRef="#br0" timeOffset="-208533.04">13115 16204 1055 0,'-6'9'410'0,"9"-11"-240"15,3-4-79-15,7 3-26 16,6-6 0-16,7 6-25 16,4-3-11-16,1 0 4 15,1 2 3-15,0-2-1 16,-7 5-1-16,-4-1-7 15,-6 6 1-15,-6 9 4 16,-7 2 0-16,-9 9-4 16,-9-1-25-16,-11 3-105 15,3 8-99-15,0 0 118 16</inkml:trace>
  <inkml:trace contextRef="#ctx0" brushRef="#br0" timeOffset="-208205.12">12763 16770 1116 0,'-9'15'436'0,"7"-12"-281"15,8-3-60-15,19-3-5 16,16-9-2-16,9-7-3 16,5-4-4-16,5-5-20 15,-2 1-10-15,5 4-22 16,4 4-10-16,-11 7-12 16,-4 1-2-16,-8 2-72 15,-6 0-68-15,-10-1-277 16,2-2 259-16</inkml:trace>
  <inkml:trace contextRef="#ctx0" brushRef="#br0" timeOffset="-207660.56">13344 16495 1010 0,'23'-21'488'0,"-34"15"-197"16,7 4-76-16,2 1-18 16,2 1-82-16,0 0-36 15,0 0-49-15,11 4-8 16,11-1-4-16,22 39-3 15,-28-23-7-15,-1-1-1 0,-2 1-2 16,-7 1 0-16,-2-2-52 16,-3-2-51-16,-4-3-169 15,2-5-252-15,0-5 336 16</inkml:trace>
  <inkml:trace contextRef="#ctx0" brushRef="#br0" timeOffset="-207165.38">13847 15452 1063 0,'-12'1'446'0,"2"-1"-227"15,6 1-39-15,5 2-37 16,5-2-27-16,-4-1-48 16,26 2-14-16,36-2-3 15,-27-8-7-15,2-4-12 16,9 2-6-16,2 0-10 15,1 2-3-15,-7 2-4 16,-7 2-1-16,-7 3 0 16,-6 0-28-16,-14 4-138 15,-6-1-125-15,-8 7 164 16</inkml:trace>
  <inkml:trace contextRef="#ctx0" brushRef="#br0" timeOffset="-206906.3">14145 15299 920 0,'14'10'442'0,"2"-3"-188"0,5-1-91 16,3 3-16-16,6-1-40 16,2-1-12-16,1-3-8 15,0 4-9-15,-7-2-24 16,-6 1-9-16,-8 5-17 15,-11 1-4-15,-10 6-14 16,-3 3-18-16,-12 0-57 16,2-5-40-16,1-2-120 15,-1-5-98-15,5-3 205 16</inkml:trace>
  <inkml:trace contextRef="#ctx0" brushRef="#br0" timeOffset="-206566.44">13863 15543 1099 0,'0'7'444'16,"0"1"-241"-16,6 3-58 0,11 7-30 16,6-1 1-16,13 3-28 15,4 1-17-15,12-2-23 16,4-1-10-16,1 2-16 16,2 1-6-16,-2-7-6 15,-3 6-1-15,-1-2-1 16,-12 0-1-16,-14 0 0 15,-8-8-7-15,-14-2-85 16,-2-5-60-16,-2 4 85 16</inkml:trace>
  <inkml:trace contextRef="#ctx0" brushRef="#br0" timeOffset="-206182.01">14181 15849 1301 0,'5'2'512'0,"6"5"-315"16,4 1-14-16,7 2-1 15,5-1-31-15,7-4-65 16,6-2-18-16,0-6-25 16,-3-3-10-16,-6-9-11 15,-4-1-3-15,-5-3-4 16,-2 1-2-16,-7 2-1 16,-6 0-2-16,-4 6-1 15,-5-2-5-15,-4 0-22 16,0 5-14-16,-6 2-41 15,-3 2-28-15,6 4-57 16,-3 4-39-16,4 2-123 16,3 4-143-16,1-1 301 15</inkml:trace>
  <inkml:trace contextRef="#ctx0" brushRef="#br0" timeOffset="-205763.48">13786 15746 1142 0,'-3'7'443'0,"11"4"-287"16,5 0-24-16,14 7-10 15,5 3-18-15,7 8-37 16,7 5-6-16,-1 8-8 16,2 3-4-16,2 7-12 15,-2 1-5-15,11-1-3 16,5 4 0-16,0-14-2 15,0 0-2-15,-14-2-9 16,-4-5-4-16,-7 3-1 16,-1-4 0-16,-3-3-3 15,-6-5 1-15,-11-9-6 0,-1-2-27 16,-9-9-97-16,-1-1-68 16,-6-8 106-16</inkml:trace>
  <inkml:trace contextRef="#ctx0" brushRef="#br0" timeOffset="-205444.1">14444 16415 821 0,'4'5'324'15,"0"3"-169"-15,-2 0-114 16,6 2 8-16,-2 2 30 15,4-2 13-15,12 1 8 16,-2 1 8-16,5-3 16 16,-1 2 3-16,-2-4-7 15,-1-2-5-15,-2-5-17 16,-3-2-15-16,-2-7-23 16,-1-5-13-16,-3-6-26 15,0-3-7-15,-3-5-29 16,0 0-41-16,-2-2-104 15,-2 0-85-15,-5-1 146 16</inkml:trace>
  <inkml:trace contextRef="#ctx0" brushRef="#br0" timeOffset="-205063.66">13883 16019 863 0,'8'0'408'0,"-6"0"-119"15,2-2-113-15,9-7-84 16,3-3-1-16,4-13-32 16,12-5-22-16,8-10-19 15,8 0-5-15,14-1-7 16,-5-1-3-16,3 3-2 0,-2 2 0 15,-11 5-42-15,-10 6-35 16,-20 10-158-16,-11 4 146 16</inkml:trace>
  <inkml:trace contextRef="#ctx0" brushRef="#br0" timeOffset="-204750.66">14190 15555 922 0,'-1'-2'409'0,"5"0"-168"15,3 0-78-15,8 0-51 16,6 1-30-16,6-1-42 16,7 2 2-16,0 0 11 15,-4-1 4-15,3 1-6 16,-9 0-5-16,-6 3-8 15,-2 2-2-15,-18 5 0 16,2 3-2-16,-7 4-6 16,0 5-4-16,0 3-30 15,-6-2-30-15,3-1-89 16,-3-1-64-16,2-2-234 16,0-1 267-16</inkml:trace>
  <inkml:trace contextRef="#ctx0" brushRef="#br0" timeOffset="-204446.61">13963 16072 1058 0,'-12'10'445'0,"8"-7"-238"16,6 0-68-16,3-3-41 15,-5 0-17-15,16-1-26 16,49-5-10-16,-15-2-14 16,2 1-3-16,5 0-9 15,3-3-4-15,0 2-7 16,-7-2-3-16,-9 3-4 15,-12-1-27-15,-16 4-100 16,-7 3-99-16,0 4 131 0</inkml:trace>
  <inkml:trace contextRef="#ctx0" brushRef="#br0" timeOffset="-204163.95">14307 15933 909 0,'18'-7'402'16,"8"1"-203"-16,1 0-43 0,1 1-54 15,2 3-14-15,-4 2-12 16,-7-2 2-16,2 7-7 16,-6 4-5-16,-4 4-3 15,-2 5-4-15,-12 4-9 16,-4-1-7-16,-9 2-20 15,-3-1-31-15,0-6-71 16,5 0-60-16,7-8-213 16,-3-2 227-16</inkml:trace>
  <inkml:trace contextRef="#ctx0" brushRef="#br0" timeOffset="-202951.42">13967 16138 885 0,'3'1'416'15,"6"2"-184"-15,12 5-64 16,6 1 7-16,10 8-39 0,5 2-14 16,4 2-21-16,1 2-9 15,6 4-18-15,0 0-9 16,-2 3-21-16,-2 2-9 16,-17 0-15-16,-3 0-4 15,-8-6-6-15,-5-3-1 16,0-5-21-16,-3-7-42 15,-7-5-129-15,-1-2-89 16,-2-6 158-16</inkml:trace>
  <inkml:trace contextRef="#ctx0" brushRef="#br0" timeOffset="-202604.29">14333 16435 825 0,'5'0'366'15,"0"0"-129"-15,8 5-77 16,2 2 10-16,3 4 1 16,3-2-26-16,-1 0-36 15,-3-1-7-15,-4-4-11 16,4 0-8-16,-1-4-15 0,5 0-7 15,4-1-19-15,-6 0-6 16,-2-4-17-16,-1-2-6 16,-4-6-8-16,-2-3-5 15,-5-4-25-15,-2-3-16 16,-4-2-45-16,-2 3-38 16,-6 1-111-16,1 5-120 15,3 7 225-15</inkml:trace>
  <inkml:trace contextRef="#ctx0" brushRef="#br0" timeOffset="-202069.82">13926 16504 709 0,'-1'3'318'0,"0"-3"-104"15,0 0-65-15,1-2-43 16,5-27-22-16,56-69-62 16,-23 35-12-16,9-4 2 15,6-2-2-15,3-2 1 16,1-1-1-16,-2 5 0 16,2 7 3-16,-14 10 1 15,-5 8 2-15,-8 9-5 16,-11 1-3-16,-4 9-26 15,-1 3-31-15,-10 14-87 16,-2 5-103-16,-2 7 150 16</inkml:trace>
  <inkml:trace contextRef="#ctx0" brushRef="#br0" timeOffset="-201658.64">14397 15673 792 0,'7'4'392'0,"3"-4"-68"15,4-1-93-15,-2-3-50 16,-2 2-9-16,-2 0-63 16,0-2-25-16,6-2-39 15,4 1-10-15,-4-1-14 16,1 3-6-16,1 4-5 0,-5 1-4 15,-3 4 2 1,-6 3 2-16,-3 8 2 0,-5 5-1 16,-5 4-20-16,4-1-23 15,-4-2-73 1,-1-3-84-16,12-4 119 0</inkml:trace>
  <inkml:trace contextRef="#ctx0" brushRef="#br0" timeOffset="-201244.27">13936 16678 931 0,'0'3'355'0,"5"-9"-253"0,5-4-17 16,11-15-22-16,5-4-4 15,17-11-16-15,9 0-7 16,6-2-13-16,2-3-4 16,4 4-7-16,-1-1-4 15,-6 5-6-15,-7 4-1 16,-13 8-27-16,-6 2-46 16,-11 3-163-16,-5 2 153 15</inkml:trace>
  <inkml:trace contextRef="#ctx0" brushRef="#br0" timeOffset="-200925.99">14402 16151 695 0,'14'-1'374'16,"-2"-5"-102"-16,-1-3-90 15,4 0-15-15,-2 1-41 16,3 2-14-16,5 1-23 0,-3 3-7 16,5 1-9-16,0 1-7 15,-4 3-16-15,2 0-9 16,-8 5-17-16,-4 2-1 15,-9 5-2-15,-6 3-1 16,-8 3-22-16,-2-2-31 16,-1 1-97-16,1-3-81 15,7-2 126-15</inkml:trace>
  <inkml:trace contextRef="#ctx0" brushRef="#br0" timeOffset="-200541.4">14013 16658 1133 0,'-15'12'448'0,"8"-4"-266"0,3-3-36 15,6-1-19-15,2-2-26 16,16-2-53-16,5-1-15 16,16-2-7-16,5 0 0 15,11-5-6-15,5-2-1 16,3-1-5-16,3 0-3 15,-16 6-4-15,-12 2-1 16,-13 0-2-16,-8 2-11 0,-9 0-123 16,1 3-102-16,-3-1 138 15</inkml:trace>
  <inkml:trace contextRef="#ctx0" brushRef="#br0" timeOffset="-200235.35">14319 16538 1122 0,'17'9'449'0,"-1"-2"-250"16,8 0-82-16,0 0-4 15,3-1-12-15,-6-1-26 0,0-2-10 16,6-1-13-16,-6 2-9 15,1-1-14-15,-1 0-6 16,-11 5-6-16,-3-3 1 16,-6 7 4-16,-4 1 0 15,-5 1-3-15,-3-2-3 16,1-7-11-16,2 3-17 16,3-4-53-16,0 5-33 15,0-2-101-15,-3-5-99 16,8-1 194-16</inkml:trace>
  <inkml:trace contextRef="#ctx0" brushRef="#br0" timeOffset="-189802.73">16161 15775 1026 0,'-1'0'482'0,"0"-1"-204"0,-2-7-90 16,0-1-15-16,-2-6-60 16,-3 0-30-16,-3 0-13 15,-3 2 0-15,-5 2-7 16,-3 3-7-16,3 12-16 15,-1 2-8-15,1 6-14 16,0 4-7-16,11 3-10 16,8 3-1-16,4 1-4 15,5-12 1 1,1 1 0-16,6 5 0 0,4-1 1 16,2-14-1-16,0-3 1 15,0-10 0-15,-4-7 1 16,0-1-1-16,-5-9-1 15,-3-1 1-15,-6-4 1 16,0 4 1-16,-3 2 2 16,-1 2 1-16,0 7 5 15,-3 5 4-15,0 11 12 0,0 3 6 16,-1 14 7-16,0 4 0 16,3 14 3-16,1 4-1 15,3 1 3-15,4 1-4 16,3-7-12-16,0-4-6 15,3-10-20-15,1-2-39 16,-3-14-108-16,2-2-79 16,0-13 127-16</inkml:trace>
  <inkml:trace contextRef="#ctx0" brushRef="#br0" timeOffset="-189647.94">16378 15705 1036 0,'6'17'501'0,"-2"0"-140"15,1 1-66-15,-2-2-41 16,8 4-47-16,-5-5-94 16,-7-4-37-16,1-2-69 15,-8-8-63-15,5 0-133 16,5-3-91-16,-4-7 160 16</inkml:trace>
  <inkml:trace contextRef="#ctx0" brushRef="#br0" timeOffset="-189322.48">16326 15602 727 0,'9'1'400'16,"1"4"-26"-16,1-1-92 15,6 7-58-15,0 0-33 16,-1 3-83-16,1 2-35 16,-3 0-38-16,-3 0-15 15,-3-3-21-15,5 5-18 16,-1-2-28-16,5 1-4 0,-2 1 4 15,-1-5 17-15,-5-5 28 16,-1 2 5-16,-4-5 7 16,0 0 7-16,-5-6 19 15,-3-1 4-15,3 1 0 16,0 0-4-16,0-4-19 16,-2-16 1-16,0-29 5 15,4 28 3-15,2 3 0 16,-1 0-4-16,5 1-13 15,5 5-9-15,-2 3-126 16,3 5-95-16,1 1 134 16</inkml:trace>
  <inkml:trace contextRef="#ctx0" brushRef="#br0" timeOffset="-188986.4">16720 15769 1184 0,'5'2'527'16,"4"-2"-273"-16,0-7-34 16,1-5-85-16,3-1-40 15,-1-2-49-15,-2-3-11 16,-3 1-12-16,-5-4-1 16,-4 4 8-16,-4 7 9 0,-2 4 15 15,-3 5 2-15,-2 3-5 16,0 6-10-16,3 7-15 15,1 3-4-15,7 5-9 16,2-1-4-16,4-3-7 16,5 1-3-16,5-6-3 15,3-5-2-15,4-1-3 16,2-8-28-16,2-4-90 16,1-4-62-16,1-7-164 15,0-2-112-15,3-5 300 16</inkml:trace>
  <inkml:trace contextRef="#ctx0" brushRef="#br0" timeOffset="-188811.35">17007 15632 763 0,'-4'-1'480'15,"-4"-2"-63"-15,-3 8-114 16,-3 0-36-16,4 10-65 16,5 4-28-16,2 2-42 0,3 2-27 15,2-4-54-15,3-2-21 16,2-4-30-16,6-4-7 15,4-7-62-15,5-1-43 16,7-10-124-16,-1-8-100 16,5-8 214-16</inkml:trace>
  <inkml:trace contextRef="#ctx0" brushRef="#br0" timeOffset="-188605.7">17211 15478 946 0,'-1'-3'506'0,"-2"16"-46"15,-2 6-124-15,-1 13-67 16,1 3-37-16,3 4-103 16,0 1-41-16,6-5-57 15,4-4-14-15,6-8-18 16,4-5-16-16,1-9-74 16,0-6-49-16,3-5-122 15,-4-9-87-15,-10-12 225 16</inkml:trace>
  <inkml:trace contextRef="#ctx0" brushRef="#br0" timeOffset="-188429.78">17131 15539 1317 0,'-3'2'575'16,"4"3"-288"-16,2-1-49 15,-3-4-82-15,0 0-56 16,13 4-78-16,8 1-13 15,30 5-90-15,-28-10-66 0,0 1-187 16,2 2 193-16</inkml:trace>
  <inkml:trace contextRef="#ctx0" brushRef="#br0" timeOffset="-187800.91">17452 15668 843 0,'10'5'434'0,"-2"-4"-127"15,3-2-39-15,2-4-92 16,-4-4-58-16,0-5-72 16,-1 1-10-16,-6-5 4 15,-3 2 2-15,-6 3 14 16,-3 2 10-16,-1 7 7 16,-5 4 1-16,1 8 0 0,1 4-8 15,6 9-13 1,8 3-8-16,3 2-20 0,2-1-9 15,0-7-10-15,4-4-2 16,9-5-2-16,1-6-1 16,12-3-1-16,-1 0-3 15,2-11-3-15,5-1-9 16,-2-6-30-16,0-3-14 16,-5 0-14-16,-5 2 8 15,-8 3 34-15,-8 3 17 0,-7 9 25 16,-2 1 7-16,-7 6 14 15,-1 3 8-15,-1 5 15 16,2 1 4-16,3 1-2 16,2-2-3-16,1-1-4 15,1-1-5-15,4-3-13 16,2 1-7-16,5-5-21 16,2-2-4-16,2-11-3 15,1-2-2-15,-2-11-14 16,-1-2-11-16,-3-6-25 15,-1-3-6-15,-3-1 12 16,-5 0 12-16,0 5 25 16,1 6 8-16,-2 11 7 15,0 1 10-15,0 15 32 16,0 6 14-16,0 14 21 0,4 13 5 16,-1 8-12-16,6 1-9 15,3 0-20-15,2-4-14 16,0-11-24-16,-3-8-27 15,6-9-106-15,-6-5-82 16,4-7-259-16,13 0 287 16</inkml:trace>
  <inkml:trace contextRef="#ctx0" brushRef="#br0" timeOffset="-187206.53">16578 16269 928 0,'1'0'484'0,"2"0"-159"16,-3-4-64-16,-1 3-18 15,0-1-73-15,0 1-38 16,-5-12-55-16,-8 2-16 15,-36-29-24-15,29 32-10 16,4 5-9-16,-7-2-1 16,9 11-1-16,4 6 1 0,-3 4 0 15,7 6 0-15,4 2-2 16,7-4-1-16,2-1-3 16,3-5-2-16,4-2-6 15,-8-4-2-15,7-7-1 16,6 1-2-16,-6-11 1 15,1-2 1-15,-4-4 0 16,-1-4 2-16,-1 6 2 16,1 4 0-16,0 6 1 15,-5-2 0-15,-3 6 12 16,3 3 7-16,2 3 16 16,-4 2 4-16,4 5-9 15,-3 1-10-15,5-2-37 16,4-1-52-16,4-8-148 15,3-7-95-15,7-1 178 16</inkml:trace>
  <inkml:trace contextRef="#ctx0" brushRef="#br0" timeOffset="-186611.22">16830 16144 1045 0,'-6'8'539'16,"-11"-3"-82"-16,-2 4-118 0,0 4-78 15,0 3-34 1,4 0-92-16,1 0-37 0,11 3-49 16,3 3-18-16,10-2-25 15,4-3-6-15,6-6-6 16,1-7-3-16,5-5-27 16,-1-4-30-16,5-8-70 15,-3 0-34-15,-4-8-22 16,-4 0 17-16,-14 5 72 15,-3 0 38-15,-6 11 60 16,0 0 31-16,3 5 48 16,-4-1 23-16,11 5 38 15,-1 1 2-15,-5 7-5 16,3 7-8-16,-6-4-23 0,0 3-14 16,6-4-36-16,-2-5-17 15,3-3-28-15,3-4-7 16,3-9-17-16,6-1-16 15,1-11-22-15,-3 0-5 16,0 4 10-16,-8-2 18 16,2 9 26-16,-7 4 8 15,-2 3 12-15,1 4 2 16,-2-3 8-16,2 0 2 16,0 8 5-16,2 9 4 0,4 35 8 15,-2-30 1-15,5 6 0 16,2 6-2-16,3-1-5 15,1 0-1-15,-4-5-6 16,-4-4-3-16,-3-3-7 16,-4-3-1-16,-7-9-2 15,-3 1-2-15,-10-10-14 16,-3-2-18-16,-3-7-58 16,0-4-45-16,12-4-113 15,8-2-64-15,-2-3 67 16,16 1 104-16</inkml:trace>
  <inkml:trace contextRef="#ctx0" brushRef="#br0" timeOffset="-186391.84">17226 16164 1000 0,'6'4'530'0,"-6"-2"-81"0,-5 0-71 15,-2-1-84-15,-3 2-56 16,1 7-125-16,0 3-35 15,5 4-41-15,2 1-18 16,4-2-14-16,3 2-5 0,6-2-3 16,0 0-1-16,5-4-4 15,0-7-8-15,3-5-100 16,0-2-86-16,2-10 124 16</inkml:trace>
  <inkml:trace contextRef="#ctx0" brushRef="#br0" timeOffset="-186185.02">17409 16060 1187 0,'0'26'582'0,"-3"7"-126"16,2 1-111-16,0 2-76 16,-4-2-44-16,9-2-120 15,3-4-35-15,2-7-46 16,6-2-13-16,-5-14-45 15,0-2-39-15,0-7-119 0,0-8-77 16,5-7-235-16,6-3 308 16</inkml:trace>
  <inkml:trace contextRef="#ctx0" brushRef="#br0" timeOffset="-186008.84">17595 16165 1083 0,'-3'11'585'0,"0"0"-138"16,0 4-143-16,1 2-23 0,2 1-80 15,1 1-49 1,0-4-77-16,2-1-31 0,0-6-81 16,1-1-57-16,-2-11-122 15,3-3-68-15,-4-9-183 16,-1-10 286-16</inkml:trace>
  <inkml:trace contextRef="#ctx0" brushRef="#br0" timeOffset="-185689.55">17524 16088 822 0,'0'3'446'16,"0"-2"-58"-16,6 3-189 16,-6-4-33-16,0 0-63 15,9 5-45-15,11 5-46 16,30 13-27-16,-22-19-58 16,2-3-30-16,4-2-38 15,-1-5 13-15,-4 1 53 16,-5-2 30-16,-10 2 46 0,-2 1 24 15,-13 2 64-15,-1 1 33 16,-8 1 54-16,-3 3 13 16,3 7-15-16,-3 4-11 15,3 7-17-15,3 1-8 16,5 0-29-16,3-1-18 16,8-7-38-16,1-3-18 0,10-1-22 15,2-2-6-15,7-6-10 16,3-2-29-16,-6-8-103 15,3-5-78-15,-1-4 122 16</inkml:trace>
  <inkml:trace contextRef="#ctx0" brushRef="#br0" timeOffset="-184734.84">16701 16911 1037 0,'10'12'469'16,"3"-4"-221"-16,4-4-87 16,4-4-3-16,1-10-37 15,0-3-21-15,0-14-28 16,-5 0-12-16,-9-3-20 15,-8 0-5-15,-8 12-3 16,-7-1-1-16,-5 7-4 16,-1 6-2-16,-3 5-1 15,1 2 4-15,2 8 11 16,2-3 1-16,3 5 0 16,5 5-5-16,8 6-9 15,4 3-2-15,10 8-5 16,3 3 1-16,8 1 1 15,1 0 0-15,1-3 4 16,4 1 2-16,-6-6 7 0,-6-2 4 16,-4-1 4-16,-7-4-2 15,-8-2-6-15,-2-3-3 16,-10-5-11-16,-3-4-19 16,-6-7-76-16,-1-3-58 15,2-6-125-15,2-7-73 16,8-7 208-16</inkml:trace>
  <inkml:trace contextRef="#ctx0" brushRef="#br0" timeOffset="-184452.09">16917 16859 1039 0,'20'-9'490'0,"1"8"-185"15,0 6-17-15,-3 12-41 16,-2 2-33-16,-5 3-64 15,-1-2-28-15,-5-4-56 16,-1-6-20-16,2-4-21 16,-4-4-6-16,-3-3-2 15,-1-2-2-15,1 2-5 16,0 0-4-16,-1 0-8 16,1-16-4-16,1-35-7 0,5 29-5 15,6 1-42 1,1-1-38-16,6 4-83 0,0 5-44 15,3 5-149-15,-4 3 233 16</inkml:trace>
  <inkml:trace contextRef="#ctx0" brushRef="#br0" timeOffset="-184080.3">17416 16827 736 0,'4'1'459'0,"-2"2"-66"0,-5-6-85 16,2 2-8-16,0 0-92 15,-11-5-52-15,-8-4-69 16,-28-14-26-16,30 20-42 16,0 0-8-16,2 6-2 15,3 6 0-15,3 7 7 16,6 7 5-16,4 3 7 16,1-3 3-16,8-3-3 15,1-5-4-15,5-8-10 16,3-4-7-16,-2-9-4 15,8-3-1-15,-9-5 0 16,2-4 0-16,-4 4 1 16,-8 0 0-16,10 5 1 15,-3 6 1-15,-4 4 11 0,1 6 11 16,-9 4 15-16,-1 3 3 16,1 4-11-16,0-2-11 15,3-3-50-15,-3-2-49 16,3-5-125-16,-2-2-73 15,1-3 162-15</inkml:trace>
  <inkml:trace contextRef="#ctx0" brushRef="#br0" timeOffset="-183681.07">17557 16816 966 0,'-3'20'495'0,"5"12"-78"16,2 2-69-16,1 10-54 15,1 4-39-15,1-2-112 16,0-2-48-16,2-12-58 16,-1-5-20-16,-2-15-52 15,-1-1-36-15,-5-11-90 16,0-10-45-16,-8-8-50 16,-2-7-3-16,-6-10 21 15,-2 0-16-15,0-1-97 16,-2-7 5-16,9 4 93 15,2 3 124-15,9 5 315 16,1 9 89-16,7 8 78 0,4 5-15 16,2 1-52-16,4 3-20 15,0 4-44-15,-3 1-22 16,-1 2-43-16,-4 4-19 16,-4 7-30-16,-1 4-12 15,-5 8-23-15,-4 3-13 16,-4-2-25-16,-3-4-9 15,-1-8-55-15,-3-5-48 0,7-9-144 16,1-7-87-16,7-13 186 16</inkml:trace>
  <inkml:trace contextRef="#ctx0" brushRef="#br0" timeOffset="-183344.43">17766 16607 1204 0,'16'19'584'0,"-7"3"-200"16,-1 3-39-16,-7 10-80 16,-2-1-70-16,0 0-107 15,-1-2-34-15,3-8-42 16,-1-7-8-16,6-5-10 16,1-4-7-16,-1-8-12 15,3-3-4-15,-2-10 0 0,1-3 4 16,5-6 12-1,2 5 6-15,2 4 7 0,-1 4 3 16,-1 10 14-16,-2 3 12 16,-4 4 25-16,-1 4 11 15,-1 7 3-15,1 2-7 16,3 2-25-16,3-1-14 16,-5-5-75-16,4-5-46 15,-4-5-134-15,-3-4-86 0,9-4 202 16</inkml:trace>
  <inkml:trace contextRef="#ctx0" brushRef="#br0" timeOffset="-181108.47">12871 17127 829 0,'28'30'435'16,"-28"-28"-103"-16,0-4-124 15,-4-4-16 1,3 5-50-16,0 0-28 0,-1 0-32 16,-2-8-6-16,2 6-16 15,-6 0-8-15,-9-7-16 16,-27-2-7-16,24 25-11 0,3 8-4 16,7 0-9-16,5 5-3 15,10-2-3-15,6-4-3 16,10-1 0-16,2-3 0 15,7-6 0-15,2-3-1 16,-4-9-9-16,-2-10-25 16,-7-9-58-16,0-4-31 15,5 0-25-15,-3 5 20 0,-7 4 60 16,-3 5 31-16,-9 8 41 16,0 3 13-16,3 6 38 15,-3 5 21-15,3 8 31 16,0-4 6-16,1-1-7 15,4 0-8-15,0-7-21 16,0-1-12-16,0-5-26 16,-1-5-11-16,-2-3-14 15,1-4-3-15,-5-2-4 16,0 2-7-16,-4-1-18 16,-2 4-8-16,-8-1-6 15,-3-3 2-15,-2 4 16 16,-2-1 7-16,4 1 9 15,-2 4 3-15,3 1 3 16,1 3 2-16,0 6 5 0,8 0 2 16,4 0-3-16,0-2-1 15,9 1-7-15,-1-3-1 16,9-3-2-16,4-4 0 16,0 2-1-16,6-1 2 15,-3-1 0-15,1 1 1 16,-2-5 0-16,1 4 1 15,-3 0 2-15,-1 4 0 0,-4-1 5 16,-2 2 3-16,-3 6 18 16,-2 0 10-16,-2 9 19 15,-2 0 6-15,-2 2-2 16,4-2-8-16,-2-6-21 16,2-2-13-16,1-8-16 15,0-1-4-15,2-4-2 16,1-5 0-16,-2 1 2 15,1 0 0-15,-4 2 1 16,0 5 0-16,4 5 2 16,-6 1 2-16,-2 2 3 15,4 4 0-15,-3-3-2 16,-3 1-1-16,5-2-6 16,0-2-15-16,-2-2-72 15,-1-4-56-15,-2 2-151 16,0-1-68-16,2-11 225 15</inkml:trace>
  <inkml:trace contextRef="#ctx0" brushRef="#br0" timeOffset="-180914.66">13483 16932 845 0,'-2'7'452'16,"4"11"-39"-16,-2 3-94 0,4 10-49 15,-7 4-30 1,3-1-96-16,6-1-43 0,3-8-64 15,5-3-21-15,3-7-59 16,-1-7-52-16,8-5-118 16,4-1-78-16,3-4-213 15,2-1 311-15</inkml:trace>
  <inkml:trace contextRef="#ctx0" brushRef="#br0" timeOffset="-180551.61">13764 17059 934 0,'-10'-10'460'0,"-1"4"-148"16,0 2-25-16,0 4-62 16,-2 4-23-16,2 9-38 15,0 4-16-15,5 3-32 16,1 5-20-16,9-4-40 16,4 0-19-16,5-9-24 0,2-4-9 15,0-7-7-15,4-4-1 16,0-11-6-16,2-6-13 15,0-11-26-15,-7-4-8 16,-1 3 3-16,-6 0 13 16,-3 3 31-16,1 6 10 15,-6 10 12-15,2 4 11 0,-6 9 20 16,1 3 10-16,-3 7 11 16,1 5 5-16,6 9 0 15,1 2 0-15,9 3-9 16,-4 0-11-16,6-4-27 15,1-4-11-15,2-8-85 16,-1-1-63-16,4-6-163 16,1-10-51-16,24-9 212 15</inkml:trace>
  <inkml:trace contextRef="#ctx0" brushRef="#br0" timeOffset="-179397.2">14319 16913 990 0,'41'-39'519'0,"-39"33"-70"16,1 0-250-16,-1 8 4 15,0 8-21-15,2 10-24 16,-7 12-34-16,5 4-18 0,1 3-40 15,-2 0-17-15,8-9-26 16,-6-7-10-16,2-11-7 16,-7-5-2-16,1-7-17 15,1 0-10-15,-1-1-18 16,0 0-6-16,0 0 7 16,0-9 7-16,3-12 14 15,8-26 7-15,-1 29 7 16,2 4 3-16,1 8 6 15,3 3 6-15,-4 8 22 16,-1 5 13-16,1 10 17 16,-3 5 4-16,6 1-11 15,-2-3-11-15,-1-6-22 16,3-4-12-16,0-6-12 16,4-4-15-16,6-3-57 0,3-5-34 15,1-5-54-15,1-1-10 16,-1-2 20-1,-3-2 25-15,-3-1 45 0,-6 0 22 16,-6-2 41-16,-5 1 13 16,-7 0 21-16,-5 5 18 15,-7 3 40-15,0 4 18 16,-4 4 31-16,0 4 4 0,1 7-5 16,1 5-6-1,6 5-27-15,2 2-15 0,4-2-30 16,3-1-13-16,6-7-13 15,3-1-4-15,2-7-8 16,1 0-1-16,1-1-2 16,1-2-1-16,2-1 2 15,-1-3 0-15,-4 0 1 16,-2 2 1-16,-3 0-1 16,-3 2 5-16,-1 2 15 15,-1-2 6-15,0 0 7 16,0 0-2-16,2 11-18 15,-1-5-8-15,2 1-45 16,-2-5-43-16,1-1-116 16,8 4-70-16,1-5-150 15,1-4 246-15</inkml:trace>
  <inkml:trace contextRef="#ctx0" brushRef="#br0" timeOffset="-179169.34">14925 16959 966 0,'2'12'537'0,"0"1"-113"16,0 6-103-16,2-1-16 16,2 4-69-16,1-3-46 15,0-6-85-15,3 0-23 0,2-8-35 16,-1 0-11-16,2-3-9 16,2-2-7-16,0-4-10 15,-1-7-3-15,0-6-2 16,-3-2-2-16,0-6-32 15,1 1-35-15,-3 0-96 16,0 1-59-16,0 9-113 16,-5 4-80-16,1 10 268 15</inkml:trace>
  <inkml:trace contextRef="#ctx0" brushRef="#br0" timeOffset="-178887.38">15136 16976 1088 0,'12'42'513'0,"-4"-34"-209"15,1-5-44-15,1-3-78 16,1-6-41-16,0-5-61 16,-1-3-20-16,-2-8-30 0,-4-2-10 15,-4 1-4-15,-4 2 2 16,-4 8 5-16,-3 6 7 16,-2 7 21-16,1 5 8 15,1 8 16-15,3 3-2 16,8 2-13-16,3 1-5 15,5 3-17-15,3-2-6 16,6-1-13-16,1-4-8 16,5-6-11-16,-2-4-9 0,0-8-82 15,2-1-70-15,-10-3-108 16,-2 0 146-16</inkml:trace>
  <inkml:trace contextRef="#ctx0" brushRef="#br0" timeOffset="-177706.28">13277 17449 854 0,'0'32'426'0,"0"-30"-86"0,1-1-70 15,0 4-37-15,-1-5-19 16,0 0-57-16,0 0-29 15,7 13-47-15,0 4-19 16,13 23-32-16,-16-30-11 16,1-6-10-16,-5-1-1 15,0-2-1-15,0-1 0 16,-1 0-4-16,0-1-4 16,-1 0-17-16,1 0-9 15,1-5-11-15,5-16 2 0,16-32 9 16,-5 31 9-16,6 5 11 15,-1 5 3-15,2 10 5 16,-4 4 3-16,0 10 11 16,-1 3 9-16,-10 6 17 15,-4-8 7 1,-1 1 8-16,-2 9-3 0,0-1-14 16,-2-10-9-16,1-9-14 15,-3-1-9-15,4-3-11 16,-1 1-7-16,0 0-18 15,0 0-6-15,6-15 1 16,11-27 3-16,-12 30 18 16,1 7 8-16,-3 4 7 15,1 2 3-15,2 5 9 0,4 2 7 16,1 4 13-16,1 1 5 16,-2 1 2-16,0 2-6 15,4-5-15-15,1-1-8 16,6-6-11-16,-2-3-3 15,7-5-6-15,0-4-14 16,-2-1-32-16,3 0-23 16,-8-1-42-16,1 0-4 0,-9-1 14 15,-5-1 19-15,-6 1 47 16,-6-1 19-16,-5 1 21 16,-2-1 4-16,1 4 23 15,-1 2 16-15,3 6 35 16,-2 2 16-16,2 6 16 15,-1 4-2-15,4 4-13 16,1 4-12-16,3-1-27 16,3 1-13-16,4 0-18 15,1-4-7-15,4-7-9 16,0-2-2-16,3-5-4 16,-2-3 0-16,4-1 0 15,-1-1 0-15,-2-3 0 16,2 0 0-16,-5 2 0 15,3-1-2-15,-5-2-20 16,-4-1-9-16,5-1-5 0,-3-1 3 16,0 6 17-16,3 1 9 15,-7 3 10-15,-3 3 2 16,3 6 0-16,0 0 0 16,1-1-5-16,3 1-23 15,0-6-75-15,-3-1-34 16,1-1-73-16,-2-1-31 15,0 0-60-15,0 0-50 16,0 0 217-16</inkml:trace>
  <inkml:trace contextRef="#ctx0" brushRef="#br0" timeOffset="-177199.48">13904 17460 625 0,'34'-26'417'16,"-28"30"-28"-16,0 7-70 15,0 0-28-15,-4 3-41 16,7 3-28-16,-7-5-67 15,4 1-36-15,1-6-66 16,-6-7-25-16,6 0-32 16,-1-6-21-16,-4 0-47 15,5-2-24-15,-5 0-26 16,-2-1 6-16,5 3 35 16,-5 2 23-16,3-1 36 15,-1 0 13-15,4 0 11 16,1 0 0-16,-1 2 9 0,-2-1 7 15,-3 3 24-15,-1 1 17 16,0 0 22-16,0 0 0 16,0 0-16-16,0 0-16 15,0 0-30-15,0-1-8 16,0 0-8-16,0 0-1 16,1-2-1-16,8-7 0 15,-1 5 0-15,24-25 2 16,-29 31 2-16,0 4 12 0,2 8 24 15,0 6 17-15,4 7 26 16,0 5 1-16,5 2-8 16,0 2-6-16,0 1-12 15,0-6-4-15,-4 5-8 16,-5 0-4-16,-5-5-12 16,-5 2-5-16,-6-11-5 15,-1-8-5-15,-5-10-8 16,-1-2-4-16,1-7-37 15,-3-4-43-15,1-8-137 16,1-6-93-16,9-3 182 16</inkml:trace>
  <inkml:trace contextRef="#ctx0" brushRef="#br0" timeOffset="-171536.93">15190 17355 766 0,'0'-2'393'15,"-6"-4"-120"-15,0 0-29 16,-4-1-73-16,0-1-31 15,-3 1-49-15,-1-1-19 0,-3 2-33 16,0 0-12-16,-1 2-10 16,2 4-4-16,4 0-5 15,4 0 0-15,7 6-2 16,-1 2-1-16,2 7 0 16,4 3 0-16,3-2-2 15,1 1 0-15,3-7-3 16,-2-3 1-16,3-4-1 15,0-3 1-15,-3-5 2 16,-1 0 1-16,-3-4 2 16,-2-1 0-16,2-1 0 15,-2-1-2-15,0-3-2 16,2-1 0-16,-3 1 0 16,0 3 2-16,-2 3 3 15,-1 4 2-15,-2 3 1 16,-2-1-1-16,4 3-4 15,0 0-2-15,0 0-3 0,0 0-1 16,0 0-4-16,0 0-2 16,0 0-25-16,0 0-15 15,-1 0-82-15,1 3 81 16</inkml:trace>
  <inkml:trace contextRef="#ctx0" brushRef="#br0" timeOffset="-170588.28">14884 17364 504 0,'0'-1'270'0,"0"0"-40"16,0 0-91-16,0-1-71 15,-1 1-31-15,0 0-74 16,-7-2-18-16,-12-2-5 16,-26-4 8-16,34 10 37 15,-1 2 13-15,6 4 27 16,1-1 18-16,4 1 36 16,-1-2 21-16,4 0 13 15,0-2 2-15,3 1-1 16,4 1-2-16,4-2-2 15,1 0-10-15,7 0-30 16,7-2-15-16,1-4-33 16,-2-3-8-16,-2-6-4 15,-6-4-1-15,-7-2 2 0,0 0 0 16,-10 3 3-16,0-1 4 16,-8 1 4-16,-5 7 2 15,2 2-2-15,-11 3-3 16,2 4-7-16,-1 0-3 15,-3 7-2-15,6 4 0 16,4 4 4-16,5 3 4 16,9 5-1-16,4 0 1 0,8-1-5 15,3-1-3-15,1-6-5 16,2-1-2-16,6-7 0 16,-4 0-1-16,4-7-58 15,-2-1-67-15,-1-4-234 16,12-3 225-16</inkml:trace>
  <inkml:trace contextRef="#ctx0" brushRef="#br0" timeOffset="-169766.9">15139 17402 545 0,'0'-1'340'0,"0"0"33"15,0-2-116-15,1-9-60 16,-1-5-24-16,-3-27-54 0,-3 28-13 16,-5 6-23-16,-3 4-14 15,-1 6-28-15,-2 2-10 16,3 9-17-16,0 3-6 16,5 5-6-16,2 5-2 15,7-2-1-15,3-1-2 0,5-6-1 16,4-3 0-16,-1-8 0 15,-1-2 1 1,3-4 3-16,-1-4 1 0,0-5 3 16,0-6-1-16,-2-8 1 15,0-1-1-15,-5-6-1 16,-2-3-1-16,0 6 2 16,-3-2 1-16,-3 13 3 15,2 8 3-15,-2 7 3 16,-1 5-2-16,-2 6 7 15,2 5 3-15,2 13 6 16,2 8 7-16,3 5 1 16,5 1-2-16,4-10-6 15,3-5-5-15,2-12-12 16,3-5-5-16,5-7-5 16,-1-1 0-16,3-7-41 0,-2 0-36 15,-3-3-71-15,1 1-30 16,-11 0-3-16,-3 1 31 15,-4 5 72-15,-5 2 33 16,1 0 60-16,-1 1 23 16,0 0 40-16,0-1 16 15,0 0 18-15,0 0-2 16,0 0-12-16,0 0-7 16,0-1-17-16,-1-4-13 0,-2-7-22 15,-1 3-9-15,-21-26-9 16,18 28-1-16,-4 6-4 15,4 2-2-15,3 4-6 16,-1 3-3-16,4 2-3 16,-1-1-2-16,2 8 4 15,6 1 1-15,1 5 4 16,1 1 2-16,4 1 3 16,2 0 0-16,-3 4-2 15,8-1 0-15,-6-4-3 16,-2-2-3-16,-1-7 2 15,-10-4 2-15,0-2 9 16,-5-1 3-16,-7 1 1 16,-4 1-3-16,-11-5-16 15,0-1-26-15,0-4-79 16,4-3-44-16,6-3-122 16,5-6-79-16,12-3 223 0</inkml:trace>
  <inkml:trace contextRef="#ctx0" brushRef="#br0" timeOffset="-169182.8">15443 17414 781 0,'13'-6'442'0,"-1"-2"-109"0,2-2-69 16,4-2-21-16,-4-2-81 16,3-4-40-16,1-2-62 15,-5-2-18-15,-4 0-19 16,-4 2-2-16,-7 6 5 15,-3 6 1-15,-5 7-3 16,-2 5-2-16,-8 8-10 16,1 2-4-16,4 4-5 15,-4 1 2-15,15 5 0 16,-1 0 1-16,5 0 1 16,9-1-2-16,1-8-3 15,4-1-3-15,2-9-3 16,-2-2-1-16,6-6-43 15,2-5-42-15,4-8-123 16,1-3-80-16,-3-4-139 0,-1-1-12 16,-2 2 115-16,-4 4 86 15,-3 1 293-15,-5 3 118 16,-5 2 125-16,0 4 49 16,-5 4-31-16,-3 3-36 15,-3 3-65-15,-4-1-34 16,3 9-36-16,1 2-7 15,6 7-25-15,2 4-15 16,8-3-28-16,0 1-11 0,3-3-13 16,1-3-2-16,1-4-1 15,-1-2-5-15,-4-5-9 16,-4 0-1-16,-6-1 7 16,-4-1 0-16,-9 1 1 15,-3 3-7-15,-4-5-73 16,-2 2-53-16,5-1-155 15,0-2-1-15,8-2 147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12:25.81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13393 1278 720 0,'0'0'346'0,"1"2"-116"16,-4-1-43-16,3-1-8 15,0 0-33-15,0 0-38 16,0 0-11-16,1 18-29 16,2 29-11-16,-7-27-19 0,-2 5-8 15,3 2-13-15,-1-1-4 16,0 2-6-16,-1-3-1 15,0-3-1-15,0-3 0 16,3-6 1-16,-3-3 7 16,3-5 12-16,-1-3 5 15,2-2 0-15,1 0-4 0,0 0-11 16,0-1-4-16,10 0 3 16,11 0 4-16,31-3 8 15,-33 4 2-15,1 0 3 16,1 0 1-16,-3 0-6 15,2 1-3-15,-6-1-7 16,-4 2-4-16,-4-2-4 16,-3 0-16-16,-3 1-69 15,-1-1-38-15,0 0-94 16,1-1-59-16,0-1-314 16,0 1 381-16</inkml:trace>
  <inkml:trace contextRef="#ctx0" brushRef="#br0" timeOffset="414.22">13703 1375 691 0,'-2'-11'406'0,"-2"10"20"0,-1 1-171 16,-3 5-48-16,-2 5-40 15,-3 7-72-15,2 5-17 16,2 5-27-16,4-1-13 16,5-1-19-16,5-2-6 15,8-9-9-15,3-1-2 0,4-8-2 16,-1-4 0-16,2-4 0 16,1-4 0-16,0-7 0 15,-2-3 0-15,-2-4 5 16,-5-3 5-16,-11-1 12 15,-7 4 6-15,-15 1 5 16,-4 7-1-16,-1 8-8 16,-1 0-5-16,1 7-9 15,2 1-4-15,3 2-10 16,7 3-8-16,6 1-31 16,6-4-40-16,9 2-124 15,4-2-102-15,11-2 186 16</inkml:trace>
  <inkml:trace contextRef="#ctx0" brushRef="#br0" timeOffset="778">14008 1070 980 0,'-7'0'488'0,"-5"3"-207"15,3 12-91-15,-5 5-15 0,-1 15-72 16,9 7-13-16,-5 9-29 16,2 1-16-16,9-1-22 15,0-3-7-15,8-6-8 16,5-2-2-16,3-7-4 16,9-4-1-16,9-9 0 15,1-5-1-15,3-10-3 16,-5-5-1-16,-9-11 0 15,-5-4 2-15,-9-6 11 16,-7-1 10-16,-10-2 12 16,-6 0 4-16,-10 5-4 15,-1 5-3-15,-5 7-8 16,3 3-2-16,-2 4-7 16,1 1-5-16,11 6-12 15,3 4-15-15,8 0-78 16,5 1-63-16,0-1-223 0,12 0 238 15</inkml:trace>
  <inkml:trace contextRef="#ctx0" brushRef="#br0" timeOffset="8244.21">18045 304 696 0,'-1'-2'405'0,"0"1"-108"16,-10-3-79-16,-4 3-35 15,-33 8-75-15,29-5-18 0,4 7-29 16,-1-2-12-16,8-2-19 15,0 4-6-15,2-3-14 16,4 3-8-16,5 0-4 16,1 0-2-16,6 4 1 15,4 1 2-15,-3 2 1 16,2-1 1-16,7-1 2 16,-2-5 3-16,1-3 8 15,-2 3 5-15,-7-4 16 16,-4 4 9-16,-4 0 22 15,-8-2 8-15,0 3-3 16,-9-4-8-16,-1 1-22 16,3-1-12-16,-6-1-12 15,7 1-5-15,-4-1-10 0,-2-2-11 16,2-1-80-16,-1 1-60 16,14 1-211-16,3-2 220 15</inkml:trace>
  <inkml:trace contextRef="#ctx0" brushRef="#br0" timeOffset="9543.08">17571 510 513 0,'-34'-28'309'15,"28"28"-77"-15,-1-4-33 16,-1 3-31-16,1 1-45 16,2-2-9-16,-2-2-29 15,0 5-17-15,11-9-28 16,-1-2-13-16,7 3-18 15,2-4-4-15,-4 5-1 16,4 6-1-16,2-1 2 16,-4 2 1-16,1 4 0 15,-4-4 2-15,-4 4 7 16,-3 2 5-16,-4 4 6 0,-8 5 1 16,-2 0-4-16,0-6-1 15,-3-7-1-15,5 0 0 16,0-5 0-16,3-6-3 15,4 6-8-15,0-9-6 16,4-4-8-16,1 10-5 16,3-12-3-16,7 6-2 15,5 5 2-15,4-9 3 16,2 13 5-16,1-4 3 16,-5 6 5-16,-3 2 4 0,-5 0 7 15,-3 2 3-15,-5 3 7 16,-2 1 2-16,-7 7 3 15,-2-5 0-15,-5 0-3 16,0-3 0-16,-5-6-3 16,1-1 1-16,1 0-4 15,-3 0-3-15,9 0-9 16,2-1-8-16,8-1-13 16,3-6-8-16,4 3-6 15,0-1-16-15,8 4-56 16,3 3-43-16,4-2-179 15,3 5 201-15</inkml:trace>
  <inkml:trace contextRef="#ctx0" brushRef="#br0" timeOffset="11061.09">17193 1023 560 0,'-1'-1'285'0,"0"-1"-100"16,0 1-2-16,0 0-50 16,0 0-20-16,0 1-22 15,-5 2-14-15,-1 4-22 16,2 11-11-16,-23 30-14 16,28-29-6-16,3-5-7 15,3-1-3-15,0-6-2 16,3-2-1-16,0-1 1 15,2-3 0-15,0-4 6 16,0-4 4-16,-1-4 12 0,-2-1 7 16,-3-2 9-16,-2 3 1 15,-5-3 0-15,-3 4-1 16,-5 3-3-16,-1 2-3 16,2 3-13-16,-2 0-7 15,0 3-15-15,1 1-4 16,1 3-7-16,1 4-4 15,4-2-5-15,1 0-28 0,1-1-82 16,2 0-74-16,4-1 112 16</inkml:trace>
  <inkml:trace contextRef="#ctx0" brushRef="#br0" timeOffset="11940.76">16695 1919 866 0,'0'-39'409'16,"-6"30"-183"-16,-2 3-9 16,1 2-77-16,0 3-30 15,-4 1-39-15,1 0-17 0,-1 6-28 16,3-1-9-16,5 7-16 16,1 0-4-16,6 2-9 15,5 2-2-15,5-2 3 16,5 1 3-16,2-6 4 15,2-2 0-15,1-7 3 16,0-2 1-16,-2-7 5 16,-5-4 4-16,-7-2 8 15,-6-2 3-15,-10 0 6 16,-4 6 1-16,-10-5-5 16,0 6-5-16,-6 4-8 15,1 0-6-15,0 5-25 16,4 2-25-16,4 0-93 15,2 3-74-15,10 8 131 16</inkml:trace>
  <inkml:trace contextRef="#ctx0" brushRef="#br0" timeOffset="12597.75">16652 896 869 0,'-4'14'393'0,"3"-14"-182"16,-1 3-42-16,-1 5-20 15,-3-11-51-15,-2 17-46 16,3 8-13-16,4 0-19 0,1-6-6 15,5-4-9-15,1-7-3 16,0 0-2-16,3-1 0 16,3-5 1-16,0-5 2 15,0-10 1-15,0-1 2 16,-3 4 1-16,-1 2-2 16,-2 2-1-16,2 9 1 0,-3-1 9 15,3 0 5-15,-1 12 9 16,-1-7 3-16,1 5-1 15,0 7-3-15,0-4-6 16,-3 1-6-16,4-2-6 16,-4-2-3-16,2-7-4 15,-1 0-22-15,0 2-147 16,-2-3 120-16</inkml:trace>
  <inkml:trace contextRef="#ctx0" brushRef="#br0" timeOffset="13081.16">16098 1718 853 0,'-5'3'367'0,"2"8"-216"15,2 0-3-15,3 10-28 16,3 2-30-16,2-7-17 16,-1 3-5-16,4-8-15 15,0-3-6-15,1-2-11 16,0-3-3-16,-1-4-2 15,1 0-3-15,1-9-7 16,1-2-4-16,1 0-6 16,2-6 3-16,-1-1-120 0,1-1-106 15,1-10 134 1</inkml:trace>
  <inkml:trace contextRef="#ctx0" brushRef="#br0" timeOffset="14374.1">17595 552 446 0,'-9'-49'289'15,"5"37"-44"-15,2 4-28 16,-4 1-28-16,0 4-44 15,-2 6-16-15,-3 3-36 16,0-6-15-16,0 13-23 16,0-12-10-16,-1 4-17 15,0 10-6-15,-2-11-6 16,2 9-4-16,2-3-2 16,4-1-2-16,-4 3-1 15,0 0 0-15,-1 4-1 0,3 0-2 16,1 2-1-1,-5 0-1-15,1 0-1 0,-1 0 0 16,2-2-1-16,2 4 0 16,0 3 1-16,-5 3-1 15,-1 3 1-15,1-4 1 16,0-3 0-16,0-6 0 16,2 0-1-16,0-3 1 15,0-2 0-15,1 6 0 0,-1 2 1 16,-2 3 0-16,0 7 1 15,1-2 0-15,1-1 0 16,0-2-1-16,1-2-2 16,1 0 0-16,3-1 0 15,0-2 0-15,1 0-1 16,-1-1 0-16,2 0 1 16,-1-2-1-16,3 0 1 15,1-3 0-15,-1 2 0 16,1 3 0-16,-4-2 3 15,1 4 0-15,0-2 1 16,-2 0 1-16,2 3 0 16,-5-1 0-16,-3-1-1 15,1 0 1-15,-1 1 1 0,-1-2-1 16,0 3 0-16,1 2 0 16,-5-2 1-16,3 3 2 15,0 0 2-15,-3 1 1 16,3-1 1-16,-4-2 0 15,-1-4 0-15,0-3-2 16,2-1-1-16,5-1-3 16,-4 0-3-16,4 3-1 15,-3-1-1-15,2 0 0 0,2 3 0 16,0-6 0-16,3-2 0 16,2 3-1-16,0-9 2 15,1 7-2-15,2-5 0 16,-2-3-1-16,5 1-1 15,-1-2-3-15,0-2 1 16,0 0-1-16,0 0-2 16,0 0 0-16,0 0-16 15,-1 0-25-15,0 2-82 16,1-2-67-16,0 0 118 16</inkml:trace>
  <inkml:trace contextRef="#ctx0" brushRef="#br0" timeOffset="14652.48">16720 1668 819 0,'0'-3'372'0,"0"3"-191"16,0 1 5-16,-1-1-63 0,0 0-28 15,0 0-32-15,-1 9-13 16,-2 13-20-16,-5 26-6 15,4-28-10-15,3 4-3 16,1-8-5-16,0 3-1 0,2-7-5 16,0-4 0-16,7-2 0 15,4 0-3-15,5 2 3 16,6-4 0-16,1-2 1 16,4-3 0-16,-3-1 5 15,-1 0-39-15,-4-4 26 16</inkml:trace>
  <inkml:trace contextRef="#ctx0" brushRef="#br0" timeOffset="16119.55">16876 1732 327 0,'2'0'201'15,"1"-4"-28"-15,-5-1-7 16,2 4-53-16,-1 0-13 0,1 0-5 15,0 0 0-15,0 0-7 16,0 0-2-16,0 0-3 16,0 0-3-16,-1 1 2 15,0 0-3-15,0 0-15 16,-9 7-9-16,-10 12-18 16,-28 26-6-16,25-23-1 15,-3-3 0-15,3 5-3 16,2 5-2-16,2 2-8 15,0 0-4-15,3-1-6 16,1 1-1-16,0-6-2 16,3 1 0-16,0-3-1 15,-2-1 0-15,0 1 1 16,0 0 0-16,2 2 1 16,-5-1-1-16,2 0 1 0,-2 1 1 15,1-2 4-15,6-2 2 16,1-4 3-16,-1-6 2 15,-6-3-3-15,2 2-2 16,-4-2-3-16,-2 3-2 16,5-2-5-16,-6 0-2 15,3 3-20-15,3 1-14 16,-4-3-36-16,7 1-27 16,5-2-68-16,0-4-66 0,7-4 147 15</inkml:trace>
  <inkml:trace contextRef="#ctx0" brushRef="#br0" timeOffset="16464.16">16268 2230 734 0,'1'10'356'0,"-3"-5"-49"15,-2 4-145-15,-3 3-51 16,-1 6-14-16,0 3-62 16,0 0-11-16,1-1-9 15,3-1-3-15,3 1-5 16,1-3 0-16,4-1 0 0,3-1 0 16,3-3 3-16,3 0 0 15,4-2 3-15,4-3 0 16,4-1-4-16,4-4 0 15,-1-3-2-15,-6-2-2 16,-1-3-49-16,-6 0-75 16,11-3 77-16</inkml:trace>
  <inkml:trace contextRef="#ctx0" brushRef="#br0" timeOffset="27869.58">17545 2376 355 0,'-1'-1'214'15,"0"0"-8"-15,0 0-23 16,-1 0-38-16,1-1-6 15,0 1-15-15,0 0-8 16,0 0-13-16,0 0-6 16,0 0-10-16,0 0-8 0,0 0-20 15,0 0-10-15,0 0-14 16,-1-1-2-16,-5 1 6 16,-1 0 5-16,-8 0 6 15,-24 1 1-15,29 5-5 16,-4 1-4-16,3-3-9 15,-2 4-4-15,2-5-5 16,8 3-4-16,1-3-8 16,3-1-3-16,-1-1-5 15,0-1-3-15,0 1 1 16,0-1-1-16,0 0 0 16,0 1 2-16,-1 0 0 15,1 0 0-15,1 0 0 16,0 0 0-16,-1 0-1 15,1 0 1-15,0 0-1 0,0 0 0 16,0 0 0-16,0 0 2 16,0 0 1-16,2 9 2 15,3 12 2-15,6 32 0 16,-16-23 0-16,2 4-1 16,4 3-2-16,4-1-1 15,-1-1-1-15,-5-1-1 16,-2-2 1-16,-2 1-1 0,4-5 0 15,4-2-1-15,0-5 1 16,-5-9-1-16,1-2 0 16,1-3-1-16,0-2 0 15,1 0 0-15,1 2 0 16,0-4 0-16,1-1-1 16,-3-2 2-16,0 0 0 15,0 0 0-15,14 0 1 16,5 0-1-16,24-3 2 15,-26 1 0-15,7 3 2 16,-6 1 3-16,7-1 4 16,-4-1 2-16,-7 0 3 15,-3-2-3-15,-5 2-5 16,-2 0-1-16,-3 1-31 16,-1-1-59-16,0 0-161 0,0 0 154 15</inkml:trace>
  <inkml:trace contextRef="#ctx0" brushRef="#br0" timeOffset="29848.77">17429 3022 462 0,'0'0'330'15,"0"0"3"-15,0 0-108 16,0 0-2-16,0 0-57 16,0 0-13-16,0 0-38 0,0 0-21 15,0 0-37-15,-1 13-17 16,-4 9-20-16,-2 27-5 16,9-32-9-16,1 1-5 15,6-8-6-15,-4-3-2 16,3-2-1-16,1-5 1 15,3-1 4-15,5-6 0 0,-4-5 3 16,0-1 0 0,-3-3 0-16,0 3 3 15,-4 3 0-15,3 2 0 0,-7 5 2 16,1 1-1-16,3 0 1 16,-6 2 3-16,0 0 8 15,0 0 9-15,0 0 12 16,0 0 7-16,4 12 2 15,1 3-4-15,11 28-8 16,-9-31-8-16,-1-5-10 16,-2-2-5-16,2-2-6 15,-2 2-3-15,2 0-60 16,-1-1-64-16,3-4 77 16</inkml:trace>
  <inkml:trace contextRef="#ctx0" brushRef="#br0" timeOffset="30967.74">18570 2423 528 0,'-4'-27'308'0,"4"23"-30"16,0-1 1-16,0 5-54 15,0 0-16-15,0 0-42 16,-1 0-24-16,0 0-49 15,0 0-22-15,0 0-35 16,-9 0-12-16,-5 0-12 16,-33 3-4-16,32 6-4 15,-1-1-1-15,1 1-2 0,1 0 1 16,5 0 0-16,-2-4-1 16,9 2 2-16,-1 1-1 15,-3-4 1-15,-2 2-2 16,7-2-2-16,5 2 0 15,5 0 0-15,5 3 3 16,-10-2 5-16,2 3 4 16,-3 3 8-16,-1 0 4 15,1 6 3-15,-3-1-2 0,-4 4-5 16,1 3-5-16,-4 0-5 16,2-3-1-16,5 1-4 15,-8-2 0-15,9-3-3 16,0 2-2-16,-2-6 0 15,3-1 0-15,-1-5 0 16,0 0 0-16,6-5 0 16,-2 1 1-16,3-3 1 15,4 2-1-15,-5-1 2 16,4-1-1-16,3 2 1 16,-3-2 1-16,4 0 0 15,1-3 0-15,-6 1 1 16,-1-2-1-16,-4-2 0 15,2 6 0-15,-1 1-4 16,2 1-39-16,-6 1-155 0,1-4 110 16,6-1 6-16</inkml:trace>
  <inkml:trace contextRef="#ctx0" brushRef="#br0" timeOffset="31515.1">18585 2969 748 0,'-31'-3'328'0,"29"2"-178"0,0 1 9 15,2 0-37-15,0 0-18 16,0 0-17-16,0 0-10 16,0 0-14-16,0 2-5 15,0 15-8-15,4 30-3 16,2-27-4-16,0 1-4 16,5-3-7-16,-2-3-3 15,1-6-9-15,0-1-5 0,-1-6-5 16,2 0-3-16,-1-3-1 15,1-4 1-15,1-4 2 16,1-3 2-16,-1-6 0 16,-2-1 0-16,-1 1-1 15,-2 1 1-15,-4 8 2 16,0 1-2-16,-3 5 1 16,0-1-9-16,-1 2-67 15,0 2-76-15,0-1 86 16</inkml:trace>
  <inkml:trace contextRef="#ctx0" brushRef="#br0" timeOffset="32859.81">19361 2409 839 0,'-1'-1'458'16,"0"0"-144"-16,0-1-71 15,0 1-45-15,0 0-61 16,0 0-19-16,0 0-47 16,0 0-19-16,-1 0-37 15,1 0-11-15,0 0-10 16,1 0-2-16,0 0 6 15,7-4 1-15,6 1 1 16,31-2 0-16,-34 11 1 16,5 2 0-16,-10-3 1 15,-2-4-1-15,5 2 1 16,-4-2 0-16,-1 1 1 16,0 8 0-16,-4-3 3 0,2 2 0 15,7 4 2-15,-5 1-1 16,-3 6-1-16,2 4-1 15,-6 1-2-15,1 0 1 16,4 2-1-16,-2-1 1 16,3 3 4-16,1 1 1 15,-4-1 5-15,5 1 1 16,-7-6 4-16,3-2 1 0,-1-6 4 16,-8-5 1-16,7-2 4 15,-4-2 2-15,4-2 2 16,4 2 0-16,0-1-3 15,-3-4-2 1,1-1-5-16,0 0-3 0,-1 0-5 16,-1 0-3-16,1 0-6 15,0 0-12-15,0 0-88 16,0 0-62-16,0 0-212 16,-1 0 222-16</inkml:trace>
  <inkml:trace contextRef="#ctx0" brushRef="#br0" timeOffset="33238.18">19389 2973 997 0,'3'0'404'16,"-3"1"-251"-16,9 1-5 16,-5 4 0-16,-2 2-22 15,4 7-21-15,-11 4-19 0,10 4-29 16,0 0-12-16,5-4-20 16,1-3-5-16,-4-7-10 15,-5-6-1-15,8-3-2 16,6-5-1-16,-3-8 0 15,6-3 0-15,-6-6 0 16,-6-1 1-16,3 4-2 16,-1 2 1-16,-2 5-55 15,-3 1-71-15,1 0 77 16</inkml:trace>
  <inkml:trace contextRef="#ctx0" brushRef="#br0" timeOffset="34196.93">20282 2395 943 0,'-3'-28'456'16,"1"29"-218"-16,2-1-51 15,0-1-34-15,0 0-72 16,0 0-19-16,0 0-38 16,0 0-12-16,0 0-6 15,6 0-2-15,7 1-2 16,7 0-1-16,25 5 0 16,-31-2 1-16,3 0 0 15,-11-1 1-15,1 4 2 16,-4-1 2-16,-2 1 2 15,-1 0 1-15,2 1 3 16,5 2 2-16,-4-1 4 16,-3-1 2-16,6 1 0 15,-3 0-1-15,-2 2-1 16,3 1 1-16,-6 2 4 16,1 6 2-16,2 6 2 0,-1 1 0 15,2 6-2-15,2-2 0 16,-2 2-4-16,3 1 2 15,-2-6-1-15,-1-3 2 16,-3-6 6-16,-4-1 3 16,-1-2 6-16,-2 2 1 0,8-1 0 15,-7-2-4-15,4-1-7 16,1-1-3-16,-3-3-6 16,7 3-3-16,-7-8-4 15,2-2-2-15,0 0-5 16,2-2 0-16,0 0-6 15,-1 0-9-15,1 0-68 16,-5 0-58-16,-6 0-159 16,1-1-335-16,-38-6 420 15</inkml:trace>
  <inkml:trace contextRef="#ctx0" brushRef="#br0" timeOffset="34761.25">20361 3064 564 0,'27'10'373'0,"-26"-7"77"16,1 1-205-16,-5 3-54 15,3 5-32-15,-5 4-60 16,4 5-16-16,2-1-36 15,1-3-14-15,5-2-20 16,-6-6-6-16,10-2-6 16,-1-2-1-16,0-6-3 15,9 1 1-15,-5-9-2 16,6-2 0-16,-4-2 3 16,-2-1 1-16,-1 2 3 15,-3 2 1-15,-4 4 4 16,-1-1 2-16,-5 6 22 0,2 2 15 15,-2 0 19-15,-1-1 8 16,0 0-10-16,-1 0-10 16,1 2-14-16,1 10-8 15,1 1-9-15,9 25-5 16,-2-28-10-16,0 2-4 16,-2-7-4-16,4 5-2 15,-2-7-92-15,-2-3-68 16,7-3 99-16</inkml:trace>
  <inkml:trace contextRef="#ctx0" brushRef="#br0" timeOffset="46809.54">25561 959 317 0,'-1'-1'251'0,"-1"0"22"15,1 0-67-15,0 0-18 16,0 0-38-16,0 0-14 16,0-3-27-16,-2-3-12 15,1 2-21-15,0 4-8 16,-4-4-15-16,-2 0-8 0,1 2-12 15,1 1-8-15,-4 1-12 16,4 1-3-16,-3 1-4 16,0 0-1-16,3 2 1 15,2-2 0-15,-1 7 0 16,-2 9 0-16,-26 26-1 16,18-23 0-16,10 1-1 15,-3 2 0-15,-1 2-2 16,9 0-1-16,-10 3-1 15,8 0 0-15,0-1 0 16,-10 4 0-16,5 3-1 16,-1 1 1-16,-1-1 0 15,3 1 2-15,0 0 1 16,-6-4 2-16,-3 0 9 16,-1-1 3-16,-4-2 10 15,2 3 2-15,-4 1 3 16,-3-4-1-16,-4 4-4 0,-1 1-2 15,-4 0 2-15,-3-1 1 16,-1 0 3-16,1-5 0 16,1-6-6-16,4 1-5 15,9-3-6-15,-4 2-3 16,4-7-7-16,0-3 0 16,4-3-4-16,7-3-4 0,4 1-8 15,4-2-14-15,-2-4-61 16,2 1-53-16,8-2-189 15,6-7 205-15</inkml:trace>
  <inkml:trace contextRef="#ctx0" brushRef="#br0" timeOffset="47553.88">25633 808 325 0,'0'-2'150'0,"1"1"15"15,-1 0 133-15,0 0-60 16,-1-1-28-16,0 2-50 15,0-1-18-15,0 1-35 16,0 0-17-16,-1 0-27 16,0 0-12-16,-6 3-18 0,1 0-7 15,1 2-12-15,2 7-5 16,-22 28-6-16,28-30-3 16,6-2-1-16,0-3 0 15,2-4-2-15,1-1 0 16,0-2 0-16,0 1 0 15,-1-4 4-15,-1-1 2 0,-5-3 5 16,1-4 5-16,-5 0 10 16,-2 1 11-16,-3 3 24 15,-2 1 7-15,-2 3-5 16,-1 1-11-16,0 2-34 16,2 1-19-16,3 0-73 15,1 2-60-15,4 1-200 16,0-2 210-16</inkml:trace>
  <inkml:trace contextRef="#ctx0" brushRef="#br0" timeOffset="48013.95">25728 602 748 0,'2'-11'393'0,"-2"10"-111"0,0 1-76 16,0 3-64-16,0-3-47 15,0 0-35-15,0 0-13 16,1 14-20-16,3 1-6 16,8 25-12-16,-6-28-3 0,5-4-4 15,0-1-2-15,2-4-3 16,4-3-1-16,-1-3-4 15,-4-3-5-15,4 0-4 16,-8-2 0-16,2 3 6 16,2 0 8-16,-8 3 6 15,-4 2 2-15,0 4 2 16,0-4 3-16,-2 0 13 16,5 13 8-16,1 7 16 15,7 25 4-15,-8-30 2 16,1-3 0-16,0-6-10 15,10-3-9-15,0-6-14 16,3-5-6-16,1-8-9 16,-4-4 0-16,-3 4-2 15,-2-1-14-15,-5 7-55 16,-2 3-55-16,-2 0-239 16,0 2 233-16</inkml:trace>
  <inkml:trace contextRef="#ctx0" brushRef="#br0" timeOffset="48760.58">25653 672 635 0,'-1'0'322'15,"-1"0"-89"-15,1 0-25 16,0 0-52-16,-5 2-15 15,-4 1-34-15,-1-3-13 16,-27-4-22-16,27-1-10 16,0-4-12-16,2-1-7 0,2-3-11 15,1-2-7-15,2-5-13 16,-1-1-4-16,3-3-8 16,3 1-1-16,3 1-4 15,2 0-1-15,4 3 0 16,1-1 0-16,5 1 2 15,3 7 0-15,-2 0 1 16,0 0 1-16,-2 1 0 16,0-5 1-16,-1 4 1 15,-2 2 1-15,-1 2 1 16,-1 0 2-16,-3 2 0 16,1 2 0-16,-4-6 1 15,0 2 0-15,1-2 1 16,-4-3 1-16,1 6 2 15,-2 1 2-15,-3 2 4 0,-1-2-1 16,-1 1-3 0,-2-3-1-16,1-1-5 0,0 3 0 15,1 1-5-15,0 2 0 16,4 2-6-16,-1 1-4 16,1 0-12-16,1 0-18 15,-1 0-79-15,0 0-68 16,0 0 113-16</inkml:trace>
  <inkml:trace contextRef="#ctx0" brushRef="#br0" timeOffset="50043.24">26027 178 505 0,'-16'-31'257'0,"16"26"-75"15,-1-1-22-15,-4 0-48 16,-1-1-15-16,-3-3-20 16,-2 4-5-16,0 2-6 15,1 0-3-15,2 4-8 16,3 1-2-16,0-4-4 15,5 7 1-15,-2-5-2 16,1 0-5-16,0-1-14 16,0 1-6-16,0 0-12 15,0 0-7-15,0 0-22 16,0 0-19-16,0 0-27 16,0 0-5-16,-1 0 16 15,1 0 17-15,0-1 29 16,0 1 8-16,0 0 13 15,0 0 9-15,-2-5 16 16,-2-3 5-16,0-3 5 0,-17-20-3 16,12 20-5-16,4 1-2 15,-4 14 1-15,0-3-2 16,0 5-4-16,-1 1-5 16,0-2-6-16,1 4-2 15,-4 9-1-15,-2-2-1 16,-1-3-3-16,2 5-1 15,6-6-2-15,2-2-2 0,5 1-6 16,0-2-3-16,4 0-3 16,2 0-4-16,4-1-1 15,3 1-1-15,5-3 0 16,1-3 0-16,4-2 1 16,1-4 3-16,-6-2 3 15,-2-1 0-15,-3-5 2 16,-7 1 1-16,2-7 5 15,-2 2 3-15,-2-9 9 16,2 1 5-16,-8 6 7 16,3 11 2-16,-8 10-5 15,-3-8-5-15,-1 1-14 16,1 1-9-16,-1 4-13 16,4 7-22-16,8 9-98 15,-6-4-78-15,7 12 124 16</inkml:trace>
  <inkml:trace contextRef="#ctx0" brushRef="#br0" timeOffset="50594.55">26185 114 809 0,'0'-6'385'0,"-2"4"-150"16,-4 1-36-16,5 0-79 15,0 0-28-15,-8 0-39 0,-7 0-10 16,-26 5-9-16,29 3-4 15,5 1-16-15,3 1-7 16,5 3-8-16,4 5-2 16,4-1 3-16,3 3 4 15,0-4 5-15,-1-2 2 16,-2-2 10-16,0 1 5 0,-1-4 15 16,-3-1 9-16,-4 0 19 15,0-5 7-15,-5 2 5 16,-4 2-6-16,-5 0-22 15,-5 0-14-15,-3-4-35 16,1-5-36-16,-1 3-103 16,3-2-83-16,4-3 128 15</inkml:trace>
  <inkml:trace contextRef="#ctx0" brushRef="#br0" timeOffset="51039.1">25621 308 720 0,'-6'-3'281'0,"3"1"-191"16,-1 1 3-16,3 1-9 15,0 0 1-15,-1 0 4 16,2 0 2-16,-1 0-6 16,0 0-8-16,-3 13-25 15,-2 5-14-15,-7 22-16 16,9-28-6-16,4-4-6 15,0 3-4-15,4-6-3 16,1 1-1-16,3-1-2 16,1-7-1-16,2-1-1 15,-2 4 1-15,1-4-2 16,2 2 0-16,-1 0-8 16,2-7-20-16,2 2-69 15,1 2-56-15,0 0 92 16</inkml:trace>
  <inkml:trace contextRef="#ctx0" brushRef="#br0" timeOffset="51706.09">25310 1180 659 0,'-1'0'320'0,"-5"13"-108"16,0 4-20-16,-13 32-54 16,13-26-23-16,6 0-43 15,2-4-17-15,8-5-24 16,0-1-9-16,8-6-14 15,-4-2-5-15,6-4-3 16,3-3-2-16,-4-6 2 16,3 0 0-16,-7-7-48 15,-2 3-60-15,-6-3 69 16</inkml:trace>
  <inkml:trace contextRef="#ctx0" brushRef="#br0" timeOffset="52406.62">24703 1952 728 0,'0'-1'367'16,"-1"0"-107"-16,1 0-57 0,-1 0-54 16,0 0-42-16,0 1-48 15,0 0-13-15,0 0-18 16,0 0-6-16,0 0-10 16,-2 7-6-16,2 1-6 15,0-1-2-15,2-2-3 16,2 1 0-16,-2-5-3 15,15 7 2-15,27 3 3 16,-26-20 3-16,-1-1 7 16,-4-1 4-16,-8 1 11 15,-6-2 4-15,-8-2 3 16,6 6 1-16,-7 0-6 16,1 3-5-16,0 0-9 15,-7 1-15-15,7 4-57 16,-1 0-54-16,4 4-278 0,0 0 260 15</inkml:trace>
  <inkml:trace contextRef="#ctx0" brushRef="#br0" timeOffset="52919.36">24360 1652 859 0,'1'1'409'15,"2"-1"-198"-15,-4 5-53 16,1-5-25-16,-1 0-61 16,-1 12-17-16,-3 10-31 15,-2 25-11-15,7-30-11 16,7 0-2-16,5-4-3 0,1 1-2 16,3-4-1-16,-4-6-1 15,-2-4 0-15,4-4-1 16,-1-7-2-16,9-1 0 15,-1-5 3-15,-6 0 3 16,-3 0 5-16,-5 4 6 16,-3 8 3-16,0 4 5 15,-4 1 19-15,3 5 8 16,-3-5 7-16,0 0 0 0,0 0-14 16,0 1-7-16,0 12-10 15,2 3-4-15,8 21-9 16,-6-27-5-16,6 0-73 15,1-6-85-15,14-1 101 16</inkml:trace>
  <inkml:trace contextRef="#ctx0" brushRef="#br0" timeOffset="54024.92">25675 1003 508 0,'-2'-1'284'15,"1"0"-46"-15,0 0-33 0,0 1-49 16,0 0-30-16,-1 17-46 16,5 29-17-16,6-26-21 15,1 2-4-15,5 0-5 16,0 3-3-16,2 0-11 16,4 1-4-16,-1 4-7 15,3 1-2-15,3 0-3 16,0 2-1-16,5-6-2 15,-1 0 0-15,5-3 1 16,1 1 0-16,4 2 1 16,1 1 0-16,0 2-1 15,-2 0 1-15,0 2-1 16,-2-4 2-16,-3-5 0 16,-6-1 0-16,-7-3 2 15,-7-3 2-15,-3-1 6 16,-5 1 1-16,-5 0 5 0,-1 2 0 15,-7-2-1-15,-1-5-3 16,3 0-6-16,1-5-5 16,4-1-9-16,5 3-3 15,1-4-2-15,2 4 1 16,5-2 6-16,-3 1 0 0,3-2 3 16,-1 2 0-1,-6-4-30-15,-4-3-65 0,-2 0 64 16</inkml:trace>
  <inkml:trace contextRef="#ctx0" brushRef="#br0" timeOffset="54355.5">26164 1776 1077 0,'0'4'443'0,"0"-2"-288"16,1 1-23-16,-1-3-59 15,0 0-21-15,2 1-15 0,12 6-5 16,32 21-10-16,-27-17-3 16,1-4-6-16,3 4-2 15,2-3 5-15,0-2 5 16,-5-4 7-16,1-3 1 15,-5-6-7-15,2-4-6 16,0-1-5-16,4-4-2 16,-3 0-1-16,-4 4 0 15,-3 6 1-15,-9 1-14 0,-2 4-87 16,-2-2-87-16,1 2 106 16</inkml:trace>
  <inkml:trace contextRef="#ctx0" brushRef="#br0" timeOffset="55050.03">26649 1955 870 0,'-4'-6'398'0,"-2"2"-189"16,2 0-27-16,1 2-35 15,-1 1-40-15,1 0-37 16,0 0-14-16,-1 0-27 16,3 1-10-16,0 0-10 15,0 0-5-15,-2 3-5 16,0 2-2-16,1 2-1 15,4 0 0-15,-1-5-4 16,4-1 1-16,12 7 1 16,25-3 2-16,-29-16 9 15,-3 0 3-15,-4 0 8 16,-5-2 5-16,-5 4 9 16,-1 0 4-16,-5 1-2 15,0 2-5-15,2 2-14 0,-1 2-11 16,2 5-32-16,3 2-24 15,-2 1-87-15,4 3-65 16,2 1 128-16</inkml:trace>
  <inkml:trace contextRef="#ctx0" brushRef="#br0" timeOffset="55428.94">26950 1700 1028 0,'0'6'463'16,"0"-1"-257"-16,0 5-49 16,-1 3-26-16,3 3-53 15,-2-1-11-15,3-1-24 16,-1 2-9-16,2 0-6 15,1-1-2-15,3 2-5 16,1-6 1-16,-3-6-1 16,3 1-1-16,1-6 1 0,2 0-1 15,2-7-6-15,2-2-1 16,1-4-3-16,-3 0-3 16,1 0-2-16,-2-2-2 15,-2 2-33-15,-4-1-25 16,1 2-65-16,-5-1-42 15,0 5-112-15,0 4-123 16,-2-3 257-16</inkml:trace>
  <inkml:trace contextRef="#ctx0" brushRef="#br0" timeOffset="58060.65">24537 2508 276 0,'4'-7'194'15,"0"0"-7"-15,-2 1-14 16,4 0 0-16,1 4-3 16,-3-2-2-16,-3 1-8 15,-1 1-2-15,0 1-11 16,0 0-12-16,0 0-38 16,0 0-22-16,-1 0-40 15,0 0-13-15,-12 1-9 16,-13 3-4-16,-21 8 0 15,27-6-1-15,4-1 4 16,6 1 2-16,1-3-1 16,5 0-2-16,0 0-5 0,2-2-3 15,2 0-3 1,0 0-1-16,0 0 3 0,0 0 5 16,0 1 6-16,4 14 5 15,27 32 5-15,-26-27 3 16,1 9 1-16,-5 0-3 15,1 5-7-15,-1 0-4 0,-6-3-4 16,5 2-1 0,-1-8-1-16,0 0-1 0,6-9-1 15,-6-3-1-15,6-3-1 16,0-5 0-16,3 3 0 16,6-2-1-16,6-2-1 15,0 3 1-15,6-2 0 16,-2 0-1-16,-3-2 1 15,-1 1 0-15,-5-3-62 16,-3 2-94-16,0 2 101 16</inkml:trace>
  <inkml:trace contextRef="#ctx0" brushRef="#br0" timeOffset="58797.18">25434 2502 792 0,'-41'-31'416'0,"39"30"-131"15,2 0-92-15,4 0-27 16,-4 0-66-16,0 0-19 16,0 0-34-16,0 0-7 15,7-1-13-15,5 1-5 0,-1 0-9 16,27-2-2-16,-26 4-2 15,-3 1-2-15,1 0 0 16,-2 2-2-16,-1 0 1 16,-3 2 0-16,2 1 5 15,0 3 3-15,-3 3 4 16,0 1 2-16,1 7-1 16,1 3-1-16,0 6-2 15,2 3 0-15,-1 2 0 16,0 0 2-16,-2-3 5 15,2-3 4-15,-3-8 4 16,0-2 2-16,0-5-3 16,-1 2-1-16,-1-2-1 15,-1-2 4-15,-2-2 10 16,-6-3 2-16,-3-2-2 0,-2 4-6 16,-4-2-14-16,0-2-5 15,3 2-11-15,-3-6-12 16,6 1-91-16,6-1-70 15,3-2-533-15,9 2 469 16</inkml:trace>
  <inkml:trace contextRef="#ctx0" brushRef="#br0" timeOffset="59543.96">24614 3114 617 0,'-4'0'313'0,"3"0"-83"15,0 0-43-15,0 0-42 16,0 0-30-16,0 0-34 16,0 0-10-16,0 0-12 15,0 0-3-15,-1 0-8 16,1 0-6-16,-2 13-12 15,1 3-3-15,4 27-9 16,1-32-4-16,5-4-6 16,1-3-2-16,3-4-6 15,5-1 0-15,2-2-1 16,3-6 0-16,0-2 1 16,-1-1 0-16,-2 0 5 15,-3 0 2-15,-7 6 5 16,-3 1 3-16,-6 4 16 0,-2 3 9 15,0 6 17-15,0 1 7 16,2 1-2-16,0 2-7 16,5-4-17-16,1 4-10 15,4 0-16-15,2-2-4 16,-2 1-6-16,-4-9-2 16,5 2-46-16,-2 0-64 15,0-8-124-15,11 6 138 16</inkml:trace>
  <inkml:trace contextRef="#ctx0" brushRef="#br0" timeOffset="60394.35">25553 3069 894 0,'-31'23'423'0,"27"-16"-202"15,-3 2-71-15,3 5-24 16,-1 1-59-16,2 1-15 15,6 1-30-15,1-5-8 16,6 0-9-16,1-3-2 16,2-5-2-16,1 1-1 15,0-1 0-15,3-4 0 0,-3-5 1 16,2-2 0-16,-1-6 2 16,-2-2 1-16,-1 2 4 15,-4 0 2-15,-3 8 22 16,-3 1 17-16,-2 6 21 15,1 2 10-15,-1-4-7 16,0 0-11-16,0 0-16 16,0 11-7-16,2 4-14 15,8 24-5-15,-3-29-10 16,-1 0-5-16,1-6-18 16,-3-2-65-16,3-5-432 15,2-5 360-15</inkml:trace>
  <inkml:trace contextRef="#ctx0" brushRef="#br0" timeOffset="61334.34">26865 2547 468 0,'42'-17'338'16,"-40"13"-10"-16,2 2-41 15,-4 2-39-15,-1-1-42 16,0 1-22-16,0-1-52 16,0 1-26-16,-1 0-49 15,-15 2-22-15,-43 10-24 16,32-6-5-16,-1 1-4 15,0-2 1-15,11 0-2 16,-1-2-1-16,12 0-6 16,4 1-5-16,4-2-9 15,3-1-1-15,-4-1 5 16,0 0 6-16,1 0 14 16,12 2 6-16,-2 15 11 0,29 27 5 15,-31-20 7 1,-5 3 6-16,6 2-4 0,-8-2-2 15,3-2-9-15,2 2-5 16,-7-9-7-16,3-1-1 16,0 0-1-16,-1-6-2 15,-1-3-1-15,1 1-1 0,0-5-2 16,6 6 0-16,2 1 0 16,4 1-1-16,-2 0 0 15,-3-3 0-15,7-3-2 16,-15-1 0-16,8-1 1 15,-5 0-1-15,-3-1 5 16,7-2-42-16,-6-1-131 16,-2 0 71-16,11-2 18 15</inkml:trace>
  <inkml:trace contextRef="#ctx0" brushRef="#br0" timeOffset="62236.2">27838 2526 613 0,'-1'-1'330'15,"0"0"-64"-15,0 0-49 0,0 0-43 16,0-1-36-16,0 1-45 15,1 0-19-15,0 0-30 16,0 0-10-16,10-1-15 16,1 1-6-16,5 0-6 15,20 0-2-15,-21 5 0 16,-2 0-1-16,0 5 3 16,2-1 2-16,-9-1 4 15,6 1 5-15,-7 1 13 16,-1 0 6-16,-2 2 7 15,-1 2-2-15,3 4-9 16,0 5-5-16,-1 0-6 16,1 2-1-16,-4-2-4 15,1 2-3-15,0 0-1 16,3-3-2-16,3 2 0 16,-6-2 3-16,3-4 6 15,-6 1 3-15,0-1 3 16,2 1 1-16,-1-6 1 0,1 1 2 15,-1-6 0-15,-6-3 0 16,-1-1-6-16,2-1-4 16,-3 0-11-16,-5-2-23 15,1 2-80-15,-4-1-57 0,-2 0-174 16,5 1-291 0,-15 5 410-16</inkml:trace>
  <inkml:trace contextRef="#ctx0" brushRef="#br0" timeOffset="62946.92">27018 3107 459 0,'-30'17'277'0,"30"-16"-10"15,4 2-16-15,-1 0-33 16,-3-3-33-16,0 0-51 15,0 0-22-15,1 5-35 16,2 7-12-16,1-3-22 0,18 28-8 16,-14-28-11-16,0-2-3 15,2-1-4-15,-2-2-1 16,-1-3 2-16,4 0 0 16,1-2-1-16,2-3-2 15,5-3-5-15,-1-5-2 16,-4-1-3-16,1 0-21 15,-5 0-147-15,0 1-406 0,-4-7 381 16</inkml:trace>
  <inkml:trace contextRef="#ctx0" brushRef="#br0" timeOffset="63667.02">28025 3103 576 0,'-30'27'338'0,"29"-25"-67"16,-2 0-67-16,3 0-20 15,0-2-54-15,0 0-21 16,0 0-41-16,1 6-13 15,3 7-17-15,0 0-6 16,20 28-9-16,-12-31-5 16,4 1-4-16,-2-6-2 0,-3-1 3 15,2 2 3 1,-5-5 5-16,-1-1 1 0,0-2-2 16,-1 0-4-16,0-2-7 15,0-1-4-15,2-7-31 16,-1-2-34-16,0 0-110 15,2-4-89-15,0 3 157 16</inkml:trace>
  <inkml:trace contextRef="#ctx0" brushRef="#br0" timeOffset="71493.98">15180 2232 586 0,'-1'0'288'16,"0"0"-67"-16,0-1-43 16,-1 0 11-16,1 0-25 0,0 0-46 15,0 1-15-15,0 0-28 16,-1 11-14-16,0 16-13 15,0 33-6-15,4-30-16 16,1-2-6-16,1-2-10 16,2-4-2-16,-1-6-3 15,0-3-1-15,-3-7-10 16,0-4-33-16,-1-2-119 16,-1 0-100-16,0-1 152 15</inkml:trace>
  <inkml:trace contextRef="#ctx0" brushRef="#br0" timeOffset="71969.95">15041 2104 677 0,'-12'9'329'0,"-2"4"-160"16,-2 5-24-16,4 4-11 15,-3 6-40-15,4 4-6 16,1 7-18-16,6 3-11 16,3 1-16-16,-1 2-9 15,7-2-13-15,5 1-4 16,7-1-8-16,6-3-3 0,10-5-3 16,0-4-1-16,11-11-2 15,2-3 0-15,6-17-4 16,4-5-2-16,1-16 0 15,0-9 0-15,-15-11 0 16,-4-5-2-16,-16-12-1 16,-13-9 0-16,-4-2 3 15,-4 0 3-15,-12 3 3 16,-10 7 1-16,-15 7-1 16,-15 5 4-16,-7 13 4 15,3 11 4-15,3 15 4 16,7 6-2-16,6 11-5 15,3 0-5-15,11 7-8 16,4-2-6-16,10-2-12 16,6 2-17-16,5-1-143 0,6 5 127 15</inkml:trace>
  <inkml:trace contextRef="#ctx0" brushRef="#br0" timeOffset="73188.95">23145 2042 806 0,'-3'-1'366'0,"2"0"-190"16,0 0-50 0,0 0-14-16,0-1-32 0,1 1-6 15,0 0-12-15,24-6-8 16,30-3-16-16,-25 14-7 15,-5 4-13-15,-1 1-3 16,-7 4-4-16,-4-1 0 16,-3 3 0-16,-5-1 1 0,-6 3 6 15,0-2 0-15,-10 2 6 16,-1-3 1-16,-2-2 4 16,-2 0 5-16,3-6 10 15,1 0 5-15,5-3-1 16,4-3-7-16,3 1-22 15,2 3-10-15,-1-4-12 16,0 0-2-16,20 5 2 16,35 5 3-16,-22-8 1 15,-4-2 1-15,-6-1 2 16,-1 4-1-16,-11-2-1 16,2 2-1-16,-7-3-46 15,-2 0-36-15,-2-4-88 16,-3 3-60-16,0 0-124 15,0 0-153-15,-1 0 331 16</inkml:trace>
  <inkml:trace contextRef="#ctx0" brushRef="#br0" timeOffset="73726.39">23180 1823 902 0,'-11'-5'356'0,"-2"0"-251"16,-1 5-1-16,-5 2-45 16,-2 3-20-16,-4 8-21 15,0-1 1-15,0 8 6 16,2 3 6-16,7 3 0 15,-4 1-4-15,7 7-6 16,6 6-5-16,1 11-3 16,6 6 0-16,4 6-4 15,2 0 0-15,14-3-3 16,5-4-1-16,7-11-2 16,5-4-1-16,1-10-1 15,4-5-1-15,8-8 0 16,4-4 0-16,2-11 0 15,-6-6 1-15,-4-14 3 0,-6-7 2 16,-3-13 6-16,3 0 11 16,-11-6 31-16,-1 2 16 15,-13-3 27-15,-10-3 2 16,-11-1-12-16,-8-5-9 16,-14 1-24-16,-5-2-9 15,1 11-11-15,0 6-3 16,0 11-7-16,1 7-3 0,-10 2-15 15,-4 4-7-15,4 6-15 16,2 3-10-16,10 3-29 16,6 2-20-16,8 0-48 15,4 1-30-15,5 3-75 16,1 0-61-16,1 4 185 16</inkml:trace>
  <inkml:trace contextRef="#ctx0" brushRef="#br0" timeOffset="99909.26">29328 5504 352 0,'0'-1'251'0,"0"0"34"16,0 0-38-16,0 0-57 15,0 0-20-15,0-1-41 16,0 1-18-16,-1 0-37 16,0 0-14-16,0 0-22 15,0 0-7-15,-11 2-7 16,-1 3-2-16,-30 25-4 16,31-15-3-16,1 6-6 15,3 0-3-15,7-2-4 16,3 3 0-16,8-7-2 15,5 2 0-15,5-7 0 16,8 2 1-16,-3-5 0 16,-2-6 1-16,-2-2 3 15,-6-4 0-15,-1-5 4 16,4 5 2-16,-7-9 3 0,-5-2 4 16,-2 0 2-16,-4-1 0 15,-7 3-1-15,0-1 0 16,2 5 5-16,-8-1 1 15,7 7 1-15,-2 0-5 16,-4 5-12-16,9 4-5 16,-10-1-7-16,6 5-2 15,-3-4-3-15,-6 3-3 16,10-3-25-16,3 0-20 0,-1-2-63 16,4 0-44-16,0-2-88 15,-1 0-65-15,1 0 202 16</inkml:trace>
  <inkml:trace contextRef="#ctx0" brushRef="#br0" timeOffset="100795.32">29150 5980 632 0,'-3'-4'319'15,"1"2"-95"-15,2 1-5 16,-1 1-42-16,0 0-19 0,0 0-44 15,0 0-20-15,0 0-36 16,-2 13-11-16,-2 13-10 16,-2 26-7-16,8-30-10 15,4-2-5-15,5-3-8 16,3-2-2-16,7-7-1 16,2-1 0-16,2-7 0 15,2-1 1-15,-2-6-3 16,-3-6-1-16,-1 1 2 15,-7-3 0-15,-3 1 4 16,1 5 2-16,-10-1 4 16,2 0 0-16,-4 8 11 15,-2-2 1-15,2 7 1 16,-1-3 0-16,1 1-7 16,-2 19-3-16,0 27-4 15,7-26-2-15,4-6-4 0,6 0-3 16,-4-4-17-16,5 0-41 15,0-3-190-15,2 1 167 16</inkml:trace>
  <inkml:trace contextRef="#ctx0" brushRef="#br0" timeOffset="101670.11">29802 5617 403 0,'-45'-12'309'0,"28"8"8"15,-1 1-68-15,5 2-24 16,2 0-47-16,1 1-17 16,4-2-33-16,2 0-14 0,1-1-23 15,3-2-14-15,0 4-28 16,0 0-15-16,0 1-19 16,0-1-7-16,21 0-6 15,37-3 0-15,-18 1-3 16,1 3-3-16,5 1 0 15,7 2-2-15,7 4 1 16,8-2 1-16,18 2-1 16,4 0 1-16,5 0 0 15,3 4 0-15,-5-1 1 16,0 4 1-16,4 4 0 16,-6-2 1-16,0 5 1 15,-3-2 0-15,-6-1 1 16,4 3 1-16,-8-6 0 15,-7-3 2-15,-16-1 0 0,-5-3 2 16,-19-4 2-16,-6 0 1 16,-8-3 5-16,-12 0 3 15,-3-1 8-15,1-1-3 16,-3 0-32-16,-2 0-23 16,1-1-49-16,1 1-24 15,0-2-38-15,0-3-37 16,-1 1-138-16,0 2 201 0</inkml:trace>
  <inkml:trace contextRef="#ctx0" brushRef="#br0" timeOffset="102088.3">31441 5674 1038 0,'-5'-2'437'0,"-3"-2"-258"16,4 3-14-16,4 0-81 0,-3 1-24 15,3 0-35-15,0 0-13 16,0 0-7-16,6 2-1 15,22 9-3-15,24 14 0 16,-23-13 0-16,-2 4 0 16,-5-1 2-16,-1-2 0 15,-7-1 10-15,-5-1 9 16,-9-2 18-16,-4 1 10 16,-11 1 6-16,-6 1-4 15,-4-1-13-15,-2 0-10 0,2-3-16 16,5-1-5-16,6 1-8 15,-2-3-4-15,11-2-43 16,0 0-43-16,8-3-150 16,10-4-184-16,12-2 269 15</inkml:trace>
  <inkml:trace contextRef="#ctx0" brushRef="#br0" timeOffset="102627.15">31887 5808 1074 0,'-8'-4'449'0,"-4"2"-286"15,-3 2-4-15,-1 3-79 16,-1 5-24-16,2 6-28 16,2 5-9-16,9 5-12 15,4-1 1-15,12-1 2 16,4-3 1-16,5-3-2 16,-5-5-2-16,6-3-3 15,1-3 0-15,-1-10 2 16,1 1 3-16,-8-9 10 15,-5-1 7-15,-8-4 11 16,-3-3 3-16,-11 0 0 16,2 3-3-16,-7 1-11 0,1 4-7 15,3 5-16-15,0 0-8 16,1 7-34-16,7 1-26 16,-5 4-88-16,-2 3-69 15,6 4 138-15</inkml:trace>
  <inkml:trace contextRef="#ctx0" brushRef="#br0" timeOffset="103080.75">31861 6228 515 0,'0'-2'353'16,"-2"-1"18"-16,2 3-177 16,-1 0 0-16,-1 0-54 15,2 0-19-15,0 0-32 16,4 13-26-16,-1 5-4 0,9 27-8 15,-11-26-8 1,6-2 3-16,5-2-18 0,-5 0 1 16,5-4 4-16,0-4 0 15,1-4-5-15,1-1-3 16,8-7-8-16,-2-5-3 0,9-6-4 16,-1-2-1-1,-1-2-4-15,1 3 1 0,-6 0-3 16,-2 0 1-16,-6 7-1 15,-5 3 1-15,-6 5-8 16,-3 2-17-16,-5-2-56 16,3 2-50-16,1-1-205 15,0 1 214-15</inkml:trace>
  <inkml:trace contextRef="#ctx0" brushRef="#br0" timeOffset="105072.28">28842 4491 443 0,'25'28'268'0,"-19"-32"-18"15,-10 1-41-15,4-2-48 16,0 1-22-16,0 3-28 16,0 0-11-16,0 0-13 15,0 0-6-15,0-3-16 0,0-5-9 16,-1 0-23-16,-3 1-9 16,-4 4-12-16,-9 2-3 15,-32-27-5-15,33 30-1 16,1 5-3-16,1 4-1 0,4 6 0 15,-1 6 1 1,8 8 1-16,-1 2 2 0,5 6-1 16,3-3 0-16,6-2 3 15,3 1 0-15,-1-6 5 16,4-1 1-16,-5-5-1 16,-2-5-1-16,-4-2-2 15,-4-3 0-15,-1-3-21 16,-4-4-39-16,-8-6-135 15,-2-2-123-15,-3-4 187 16</inkml:trace>
  <inkml:trace contextRef="#ctx0" brushRef="#br0" timeOffset="105744.01">28605 4638 724 0,'-3'2'373'0,"3"-2"-116"16,0-2-35-16,0 1-84 15,0 0-30-15,9-1-36 0,14-2-15 16,37 2-26-16,-20 3-8 16,1 1-12-16,4-2-5 15,-10 1-4-15,-3 5-1 16,-7 1-2-16,-6 1-2 16,-1 1 1-16,-2-1 0 15,-3-1 2-15,-2 1 0 16,-3 2 2-16,-5 1 2 15,-5 2 4-15,-1 1 2 0,-2-1 3 16,3 2-1-16,-4-7 0 16,3-3 1-16,-1-5-41 15,-2-5-35-15,6-6-99 16,3-2-48-16,-3-10-35 16,4 2 4-16,-6-6 67 15,-2 3 41-15,0 2 72 16,5 1 29-16,7 5 38 15,-3 1 37-15,8 4 68 16,-6-1 34-16,2 8 65 16,3 2-2-16,-1 5-24 15,3 5-16-15,0-1-49 16,1 1-17-16,1 7-24 0,0-1-8 16,-2 2-19-16,-4-3-10 15,-5-2-17-15,-2 6-6 16,-4-4-5-16,-1 2-2 15,-1-4-2-15,1-6-2 16,2-2-4-16,1-1-7 16,-1-3-12-16,0 0-8 15,0 0-10-15,0 0 2 16,4-3 9-16,9-9 6 0,27-23 10 16,-24 28 2-16,-7 8 5 15,0 0 7-15,-1 4 15 16,-5 2 8-16,0 2 11 15,-3 2-1-15,-3 0-8 16,2 0-6-16,0-2-12 16,2 1-7-16,1-5-29 15,0-1-37-15,3-1-142 16,-5-3-132-16,0 0 203 16</inkml:trace>
  <inkml:trace contextRef="#ctx0" brushRef="#br0" timeOffset="105907.93">29392 4660 1011 0,'1'11'463'0,"0"3"-215"16,-1-3-45-16,2 4-111 0,-2-6-29 16,-3-2-45-16,9 1-29 15,-6-13-83-15,2 2-76 16,2-6-218-16,-4-3-71 15,0-1 272-15</inkml:trace>
  <inkml:trace contextRef="#ctx0" brushRef="#br0" timeOffset="106297.89">29335 4579 469 0,'-3'-6'303'0,"-2"2"-45"0,15 5-52 16,3 1-26-16,2-1-49 15,-1 0-15-15,-3-1-27 16,-2 2-14-16,9-2-16 15,4 3-4-15,7-1-12 16,-3-3 0-16,-9 4-9 16,1-1-5-16,-11-1-8 15,-1 5-4-15,-6-1 4 16,-4 1 4-16,-8-2 0 16,-3 1-1-16,4-2-10 15,-1 0-5-15,10 5-7 16,3 2-3-16,-1-4-3 15,4 2-2-15,4 0 5 16,0-4 1-16,6 4 5 0,0 2 3 16,-2-5 4-16,-1 3 4 15,-4-2 3-15,-5-4 3 16,-5 5 4-16,-5-1-1 16,-5 2-9-16,-1 0-21 15,-1-4-63-15,3-3-40 16,5-5-118-16,-2-4-62 15,11 2 182-15</inkml:trace>
  <inkml:trace contextRef="#ctx0" brushRef="#br0" timeOffset="106668.57">29678 4439 638 0,'6'10'440'0,"-5"4"58"15,2 3-219-15,-3 4-85 16,2 3-48-16,0 2-48 16,-2 4-24-16,0-3-32 15,-1-4-14-15,-2 0-12 16,2-5-4-16,0-4-5 16,1-4-1-16,0-8-4 15,2-1-2-15,0-2-2 16,-2 1-5-16,0-1-6 0,0 0-1 15,0 0 3-15,11-7 2 16,2-1 7-16,28-9 1 16,-28 16 2-16,-1-2 2 15,-4 3 10-15,2 0 6 16,-3 3 11-16,-7 4 4 16,7 4-3-16,-8 0-6 15,0 1-10-15,2-1-6 16,-4-3-59-16,2 0-45 0,-3 1-154 15,1-1-123-15,5 8 232 16</inkml:trace>
  <inkml:trace contextRef="#ctx0" brushRef="#br0" timeOffset="107113.37">30125 4466 1373 0,'-1'0'578'0,"-5"-2"-351"15,-2-3-46-15,-7 1-105 16,-2 1-26-16,-7-2-29 16,2 3-8-16,-3 0-8 0,5 2-5 15,4 0-3-15,3 2-1 16,4 2 0-16,0-1 0 15,13 0-1-15,-5 1-3 16,2 2 2-16,8-1 2 16,-9 4 6-16,7 2 3 0,-1 2 2 15,-5 3 0-15,6 3 1 16,-12 1 0-16,4 5 2 16,-5-1-1-16,-7-4-3 15,11 2-1-15,-4-7-4 16,5 3-1-16,5-2 1 15,-1-2 3-15,9 0 6 16,-1-6 2-16,7-1 5 16,0-4 0-16,3-1-3 15,-1-1-2-15,-5-2-52 16,-1 1-60-16,-8 0-182 16,-2 0 175-16</inkml:trace>
  <inkml:trace contextRef="#ctx0" brushRef="#br0" timeOffset="107519.69">30167 4582 887 0,'0'6'529'0,"-1"-5"-23"15,-1 7-304-15,-2-2-37 16,-1 8-74-16,1 3-22 15,1-3-41-15,3 6-10 16,3-14-12-16,2 7-3 16,6-8 0-16,3-3-2 0,4 1 1 15,-2-4 0-15,2-3-4 16,0-1-4-16,2-5-4 16,-3 2 1-16,-1-8 4 15,0 4 4-15,-9 3 4 16,-3 1 3-16,-2 8 3 15,-6 0 4-15,-4 6 5 16,4 9 0-16,-5 0 2 16,4 3-2-16,7 1-5 15,3-6-1-15,3-3-6 16,-2 0-3-16,0-6-17 16,-3-2-26-16,5 0-100 15,0-4-82-15,-2-1 134 16</inkml:trace>
  <inkml:trace contextRef="#ctx0" brushRef="#br0" timeOffset="107928.87">30428 4394 1205 0,'-2'0'514'0,"4"1"-295"16,-2 3-17-16,0-4-108 15,0 0-23-15,0 0-46 16,13 4-11-16,6 9-9 16,28 29-3-16,-25-25 1 15,0-2-2-15,-1 0 2 16,2 0 0-16,-4-2 1 16,-3 2 1-16,-6-4 0 15,-2 0 0-15,-5 0 2 16,-2 3 2-16,-1 4 0 15,0-5 0-15,0 2-1 16,-2-4-1-16,1-1 2 16,-3 8 2-16,1-2 1 15,0 3 0-15,-2-2 2 16,2-5 3-16,-1-2 9 16,-1-5 5-16,0 1 5 15,-1-1-3-15,-3-2-10 0,-2-3-5 16,-4 1-15-16,-2-1-18 15,2 0-76-15,1 0-57 16,5-2-216-16,2 2 228 16</inkml:trace>
  <inkml:trace contextRef="#ctx0" brushRef="#br0" timeOffset="108859.01">31193 4597 932 0,'-2'-3'458'0,"1"2"-200"16,-3-1-42-16,0-1-36 15,1 0-54-15,2 2-20 16,-1 0-42-16,1 0-20 0,0 0-23 15,0 0-9-15,1 1-11 16,11 2-1-16,18 8-1 16,36 16-1-16,-31-12 2 15,-3-1 0-15,-10 0 3 16,-4-2 2-16,-10-2 2 16,-2 2 3-16,-6-4 12 15,-3 0 4-15,-8 0 9 16,-8-1 2-16,-8 1-3 15,-2 2-2-15,-5-2-8 16,3-3-5-16,7-1-11 16,1 1-3-16,10-3-8 15,3-1-20-15,7 0-70 16,3-4-36-16,5 2-109 16,-4 1-71-16,0 0 202 0</inkml:trace>
  <inkml:trace contextRef="#ctx0" brushRef="#br0" timeOffset="109718.31">32119 4705 529 0,'29'-41'314'0,"-29"31"-19"15,2 4-46-15,-3-8-42 16,-6 3-40-16,-5-3-54 15,-4 0-18-15,-6 1-26 16,1 1-10-16,-2 6-17 16,2-1-11-16,3 8-16 0,-3 3-5 15,9 14-8-15,-2 4-2 16,1 8 2-16,8 9-1 16,-5-1 1-16,5 5 1 15,4 0 0-15,6-5 0 16,4-2 1-16,1-3-1 15,0-6 2-15,-9-3 0 16,4-7 1-16,-1-2 2 0,-10-8-24 16,-1-5-38-16,-8-4-145 15,-4-5-162-15,10-10 224 16</inkml:trace>
  <inkml:trace contextRef="#ctx0" brushRef="#br0" timeOffset="110946.46">31776 4736 951 0,'11'3'423'15,"-1"0"-263"-15,12 2 2 16,-4-1-43-16,4 1-59 16,6 2-18-16,-2 0-23 15,4 1-6-15,6 2-3 16,-1 0 0-16,-2 0-3 0,0 1-1 15,-10 0 1-15,-5 0 3 16,-6 2 7-16,-3 0 3 16,-6-1 3-16,-1-1 0 15,-1-1-4-15,-1 1-1 16,0-4-2-16,0 1 0 16,-3-6-10-16,3-2-14 0,-2-5-30 15,1 4-15-15,1-1-10 16,0 0 10-16,2-14 21 15,10-30 11-15,-4 28 13 16,2 1 4-16,-1 6 3 16,1 4 3-16,-2 6 16 15,3 1 10-15,1 1 13 16,0 3 4-16,3 0 3 16,0 3 1-16,-1 3 3 15,0 4 1-15,-3 0-8 16,-3 0-5-16,-6-1-13 15,3-2-6-15,-4-3-9 16,6-2-4-16,-2-2-5 16,-3-2-1-16,2-1-2 15,-5-1-3-15,1-1-2 16,0 0 0-16,0 0 1 16,14-4 2-16,-6 2 2 15,33-17 1-15,-33 15 2 0,3 3 0 16,-5 2 2-16,0 2 1 15,-5 4 4-15,3 3 3 16,-4 4 4-16,0 0 1 16,0-1-3-16,0-1-4 15,3-6-9-15,-3 0-8 16,4-3-51-16,1-5-31 16,6-3-83-16,3-6-43 0,3-3-50 15,3 2-43-15,2-2-46 16,0 2 31-16,-6 2 105 15,0 3 111-15,-6 8 248 16,-4 3 66-16,-5 8 72 16,-1 2-3-16,-5 4-61 15,-1-1-18-15,1 0-38 16,-1-3-20-16,3-3-45 16,1-4-24-16,2-2-39 15,1-3-25-15,-1-2-46 16,0-1-30-16,0 1-58 15,0 0-21-15,0-6-5 16,1-4 10-16,1-5-23 16,5-29-18-16,-7 19-17 0,0-2 21 15,3-2 141-15,-1 4 102 16,0 12 125-16,-2 5 32 16,0 9-21-16,2 2-34 15,-1 1-49-15,-1-3-26 16,0 0-28-16,0 0-11 15,0 0-9-15,11 5-4 16,9 2-6-16,29 12-2 0,-30-8-8 16,-3 0-4-16,-1-1-6 15,-2 2-1-15,1-2 2 16,-1-2 0-16,-8-3 1 16,3-3 0-16,-7-1 1 15,-1-1-1-15,1 2 1 16,-2-2-3-16,0 0-6 15,-1 0-2-15,-3 2-3 16,1 3-1-16,-1 4 2 16,3-2 1-16,2 0 4 15,1-2 3-15,1 0 4 16,3 1 5-16,-1 1 6 16,0-1 2-16,-1 0 2 15,-1 0 0-15,-2-3-5 16,-1-2-3-16,0-1-22 15,-3 1-16-15,-7 3-32 0,4-2-19 16,2-1-44 0,-1 1-42-16,4-2-145 15,0-2 188-15</inkml:trace>
  <inkml:trace contextRef="#ctx0" brushRef="#br0" timeOffset="111372.62">32980 4618 1044 0,'0'19'413'16,"2"3"-307"-16,-2 1 3 16,-2 4 8-16,-5 5-30 15,0-3-15-15,1 5-12 16,0-5-9-16,2-4-10 15,-3-4-2-15,2-7-16 16,1-1-6-16,2-6-10 16,2-5-3-16,1-1-7 15,-1-1-7-15,0-1-6 16,0 0-2-16,0 0 5 16,0 0 5-16,8-6 8 15,8 4 0-15,21-29 3 0,-28 30 2 16,-7 4 7-16,-2 2 6 15,0 6 11-15,1 1 6 16,-1 3 1-16,2 1-1 16,-1-1-9-16,-1-1-6 15,1-3-8-15,1-6-4 16,-2-3-51-16,1-1-50 16,-1-1-186-16,0 0 174 15</inkml:trace>
  <inkml:trace contextRef="#ctx0" brushRef="#br0" timeOffset="111888.83">33435 4712 1072 0,'8'-6'450'0,"-7"3"-242"16,5 3-9-16,-12-6-61 15,3 6-32-15,-5-2-71 16,-6-1-13-16,0 3-14 0,-16-8-3 16,6 8-5-16,2-2 0 15,-2 2-6-15,12 4 0 16,-6-3-3-16,3 6-1 15,7-1-1-15,0 0 0 16,5 4 3-16,1 0 3 16,0 3 3-16,3-1 2 0,-1-1 0 15,0-1 2-15,0 2 0 16,0 0 1-16,0 2 1 16,0 4 3-16,-1 0 3 15,-1 1 3-15,1 0 6 16,-2-1 1-16,5-2 6 15,1-2 2-15,5-3 2 16,-1 1 0-16,8-2-6 16,-4-1-3-16,2-3-10 15,0 0-3-15,-6-4-7 16,9 2-14-16,-11-3-60 16,-1-3-55-16,-7-2-165 15,3 3-154-15,0 0 282 16</inkml:trace>
  <inkml:trace contextRef="#ctx0" brushRef="#br0" timeOffset="112224.55">33447 4845 949 0,'-5'1'398'0,"-4"4"-264"15,7 2-13-15,1-1-10 16,1 2-45-16,11 1-18 0,-7 2-14 16,1 1-4-16,-4-1-6 15,-1-1-1-15,2-4-8 16,5 1-6-16,-4-4-4 16,1-2-1-16,-1 3-2 15,-3-4 1-15,0 0 2 16,0 0 2-16,0-1 1 15,1-1 0-15,13-3-1 16,1-3 0-16,22-17-1 16,-29 19 2-16,-3-2-22 15,-5 1-35-15,-3 4-146 16,-7-5-164-16,7 6 222 16</inkml:trace>
  <inkml:trace contextRef="#ctx0" brushRef="#br0" timeOffset="112766.11">33627 4625 731 0,'6'0'344'0,"4"0"-47"0,1 1-284 15,6 3 9-15,-7 1 9 16,-1 1-1-16,1 0-7 16,-2 5-7-16,2-1-9 15,-6-4-1-15,1 4 0 16,4-5-1-16,-6-1 1 16,-1 6-2-16,4-7 0 15,-10-1-2-15,19 2 0 16,0 0 0-16,-3 2 1 15,7 2 0-15,-32-3 9 16,13 3 6-16,-17 0 11 16,-3-2 5-16,14 7 3 15,-10-1-3-15,9 6-6 16,2 4-3-16,-3-1-10 16,0 1-2-16,1-2 0 0,0 1 0 15,2-2-2-15,4-1-3 16,0-1 6-16,1-1 5 15,4-4 19-15,-2-1 8 16,-1-4 6-16,-5-3-1 16,1-2-10-16,-2-2-7 15,-2 0-13-15,0 3-15 16,-6-2-32-16,0 2-22 0,0-2-70 16,0 0-40-16,3-1-131 15,-1-2 177-15</inkml:trace>
  <inkml:trace contextRef="#ctx0" brushRef="#br0" timeOffset="149473.43">2775 6827 980 0,'0'4'440'0,"-2"-3"-214"16,2 0 2-16,0-1-74 15,0 0-28-15,0 0-47 16,4 26-12-16,6 41-7 16,-3-21-4-16,2 5-9 15,1 2-5-15,1 0-17 16,0-1-7-16,1-2-10 15,-1-4-2-15,0-8 0 16,-3-7-2-16,-1-8-7 16,-3-11-30-16,-4-12-101 0,1-4-75 15,-2-24-392-15,-4-6 390 16</inkml:trace>
  <inkml:trace contextRef="#ctx0" brushRef="#br0" timeOffset="149723.26">2745 6717 916 0,'10'-1'404'0,"5"5"-200"16,5 3 11-16,5 2-17 15,3 1-32-15,5 3-40 16,3 2-23-16,-8 3-31 16,2 1-15-16,-11 2-22 15,-2 2-8-15,-4 0-7 16,-10-1 2-16,-3 0 6 15,-9-2 3-15,-2 2 2 16,-3-4-1-16,2 0-6 16,-4-6-5-16,-9-8-48 15,1-1-45-15,-2-4-127 16,4-1-99-16,11 0 183 16</inkml:trace>
  <inkml:trace contextRef="#ctx0" brushRef="#br0" timeOffset="150037.93">3147 6798 828 0,'6'13'426'0,"6"2"-120"0,0 2-18 16,3 8-61-16,-2-1-46 16,-2 5-66-16,-1 0-30 15,-4-8-37-15,-3-1-11 0,-1-8-13 16,0-2 0-16,-2-8-3 15,0-1 2-15,0-3-1 16,0 1-5-16,-1 0-11 16,0 0-6-16,-2-20-9 15,-1-36-3-15,5 22-1 16,6 3 1-16,4-2-21 16,1 6-15-16,4 8-53 15,0 1-35-15,3 12-67 16,4 3-40-16,0 8-111 15,-2 2-95-15,-2 4 290 16</inkml:trace>
  <inkml:trace contextRef="#ctx0" brushRef="#br0" timeOffset="150680.2">3442 6794 280 0,'29'23'241'0,"-30"-17"88"16,1 2-25-16,4 4-27 15,-4 0-22-15,-3 5-40 16,1 3-22-16,-2-2-41 0,2 5-19 15,2-8-49-15,2 3-22 16,8-4-38-16,1-5-14 16,3-1-12-16,1-8-2 15,4-2 2-15,3-3 1 0,1-7 0 16,-2-1-3 0,-11-7-3-16,-10-2 1 0,-7-2 2 15,-3 1 5-15,-8 1 4 16,3 1 0-16,-8 4 0 15,2 4-2-15,2 7-5 16,3 5-6-16,9 6-13 16,-4 3-6-16,9 5-9 15,5 3 1-15,12 1 2 16,5 1-4-16,11-9-26 16,-4-1-11-16,11-9-2 15,1-1 9-15,-2-4 38 16,0-1 16-16,-11 0 13 15,-7-1 5-15,-9 7 11 16,-4-1 13-16,-7 0 33 16,-2 2 9-16,2 0 15 15,0 0-7-15,0 0-24 0,0 1-8 16,-6 16-16 0,-23 31-4-16,29-30-8 0,3 1-5 15,7-7-10-15,-1-8-3 16,6 0-2-16,1-4-3 15,6-5 0-15,3 0 2 16,5-9 2-16,-2-7 2 16,-4 0 3-16,-4-2 2 15,-10-1 5-15,1 5 3 0,-10 4 11 16,-9 1 3-16,-7 7-4 16,-12 3-6-16,1 4-19 15,2 6-12-15,7 3-32 16,8 3-23-16,9 3-62 15,5-1-45-15,13 0-150 16,9-3-125-16,17-11 285 16</inkml:trace>
  <inkml:trace contextRef="#ctx0" brushRef="#br0" timeOffset="150917.26">4219 6514 1103 0,'-17'-6'569'0,"-1"7"-219"16,0 10-103-16,0 0-51 16,1 20-103-16,2 8-28 15,7 18-34-15,5 13-9 16,6 13-8-16,8 1-6 16,5-2-7-16,4-7-1 15,2-12 0-15,-2-8 1 16,-4-12-1-16,-4-10-51 0,-7-17-141 15,-2-4-94-15,-5-20 155 16</inkml:trace>
  <inkml:trace contextRef="#ctx0" brushRef="#br0" timeOffset="151106.87">4088 6934 1088 0,'-12'-4'475'0,"17"4"-214"16,7-5-71-16,7 4-30 15,7-1-45-15,5-7-65 16,3 5-19-16,5-1-18 16,-4 1-5-16,-5 2-127 15,-4-3-102-15,-20 9 135 16</inkml:trace>
  <inkml:trace contextRef="#ctx0" brushRef="#br0" timeOffset="151634.13">2431 7360 757 0,'10'5'367'0,"-7"-7"-31"15,8 1-213-15,4 0 12 16,6 1-13-16,14-2-41 15,7 1-16-15,20-2-21 16,9 0-4-16,29 2-10 16,7-1-2-16,11 2-7 15,15 2-5-15,6 4-6 16,11-5-1-16,17 1 7 0,1 1 5 16,-13-3 14-16,-6 7 4 15,-11 4 3-15,-17-9 3 16,-7 8-6-16,-8-8 2 15,-23-1-1-15,-2 9-4 16,-10-5-6-16,-3 6-4 16,-21-5-7-16,-9-5-1 0,-21-1-1 15,-11-3 1-15,0 3-67 16,-10-3-64-16,-7 3-289 16,-17 4 255-16</inkml:trace>
  <inkml:trace contextRef="#ctx0" brushRef="#br0" timeOffset="157863.96">6334 6841 441 0,'0'1'272'0,"2"2"2"15,0-1 2-15,3 0-23 16,-4-2-20-16,-1 0-34 15,0 0-15-15,0 0-31 16,0 0-17-16,0-2-37 0,-1 1-17 16,0 0-26-16,-11-1-10 15,-10 0-18-15,-30-27-8 16,32 35-14-16,-1 4-6 16,2 9-10-16,3 4-6 15,4 7-9-15,4 3-4 16,11-2 0-16,4 0 1 15,9 2 7-15,4-2 5 16,5-4 4-16,6-2-15 0,13-5-86 16,7-1-57-16,7-11-164 15,4-4-161-15,2-8 323 16</inkml:trace>
  <inkml:trace contextRef="#ctx0" brushRef="#br0" timeOffset="158226.23">6816 6993 720 0,'0'-13'422'16,"-5"2"-108"-16,-4 2-32 16,-5 0-37-16,-4 3-74 15,-2 2-31-15,-4 0-46 16,0 4-16-16,1 5-29 16,-1-1-11-16,5 6-17 15,5 0-7-15,5 3-11 16,4 3-4-16,5 2-8 15,2-3-3-15,6 0-3 0,4-1 0 16,4-8 2-16,7 1 1 16,1-13 5-16,4-3 3 15,0-3 3-15,-3-5 2 16,-3-1 5-16,-2 4 1 16,-11 0 5-16,-2 3 3 15,-6 10 7-15,-2-6 2 0,-2 10 0 16,2-3-1-16,0 0-6 15,0 0-3-15,-2 2-7 16,-2 12-4-16,3-3-8 16,6 27-5-16,12-25-54 15,2-3-64-15,6-2-215 16,7 1 215-16</inkml:trace>
  <inkml:trace contextRef="#ctx0" brushRef="#br0" timeOffset="158768.97">7114 6821 1302 0,'-18'-4'559'0,"-4"4"-304"16,3 3 1-16,3 6-80 0,5 3-38 16,6 1-64-16,3 5-24 15,5 6-27-15,2-1-8 16,11 0-13-16,3-3-2 15,5-5 1-15,-1-1 1 16,-5-2 3-16,-4-1 1 16,-13-3 9-16,0 0 6 15,-8 0 7-15,-5-1 1 16,-5-1-5-16,0-3-7 0,1 2-10 16,1-3-4-16,7-2-11 15,4 1-11-15,5 0-7 16,8 4-2-16,4 1 1 15,6 1 6-15,4-3 2 16,4-4 3-16,6-2 5 16,0-6 3-16,3-6 1 15,0-1 1-15,-1-7 2 16,-1-1 2-16,-8 1 6 16,-9-1 5-16,-11 4 11 15,-9 1 5-15,-13 4 0 16,0 7-2-16,-7 5-7 15,3 4-1-15,4 5 2 16,0 2 0-16,4 5 0 16,4 7-4-16,5-1-6 15,3-4-1-15,4 2-3 0,5-6-3 16,5 0-1-16,5 1-4 16,10-5-4-16,5-1-24 15,4-3-119-15,3-4-95 16,8 0 144-16</inkml:trace>
  <inkml:trace contextRef="#ctx0" brushRef="#br0" timeOffset="159430.15">8043 6859 611 0,'-19'8'401'16,"6"-3"9"-16,5-3-171 0,1-2 7 15,5-4-83-15,1-1-35 16,5-6-57-16,3-3-22 16,9-8-20-16,4-4-8 15,8-1-13-15,4 0-3 16,-3 4-1-16,0 2 0 16,-9 7 0-16,-4 4 9 15,-8 7 17-15,-1 6 13 16,-7 9 24-16,0 5 1 0,-3 13 2 15,1 3-8-15,0 10-15 16,2-2-8-16,3-1-15 16,2-3-6-16,1-10-8 15,0 0-3-15,0-7-2 16,2-3-1-16,-3-2-2 16,0-4-10-16,-5-2-46 15,-2 1-25-15,-6-1-24 16,-2 0 7-16,-10-1 47 15,-2 0 24-15,-3-3 29 16,0 0 4-16,4-2 5 16,2-2 11-16,7 2 26 15,3-1 8-15,7-2 5 16,5 2-5-16,8-1-12 16,6 0-3-16,10-1-2 0,3-1-7 15,4-7-14-15,-2 0-6 16,-1-2-34-16,-2 4-73 15,1 0-180-15,-1 5 175 16</inkml:trace>
  <inkml:trace contextRef="#ctx0" brushRef="#br0" timeOffset="159619.56">8664 6799 1490 0,'-5'7'609'0,"2"-6"-335"16,3 0-77-16,0 0-39 15,0-1-55-15,0 0-86 16,0 0-20-16,0 0-166 16,0 0-109-16,0 0 167 15</inkml:trace>
  <inkml:trace contextRef="#ctx0" brushRef="#br0" timeOffset="159783.99">8639 6971 805 0,'-12'6'473'0,"7"-4"67"16,2 1-254-16,3-3-16 0,0 0-49 16,0 0-102-16,0 0-43 15,0 0-53-15,7 2-14 16,7 3-108-16,29 8-94 15,-20-7 120-15</inkml:trace>
  <inkml:trace contextRef="#ctx0" brushRef="#br0" timeOffset="177233.81">10222 6815 258 0,'0'1'196'0,"0"-1"28"16,0 0-29-16,0 0-46 15,1 1-14-15,2 0-7 16,0 0-2-16,2 3-11 16,1 0-5-16,-3-3-17 15,0 0-3-15,-2-1-1 16,0 0 1-16,-1 0 3 15,0 0-2-15,0-1-11 16,0 0-9-16,-1 0-18 16,0-1-9-16,-14-1-16 15,-34-4-7-15,26 7-9 16,1 4-3-16,3 1-6 16,4 2-2-16,3 2-3 0,0-3-3 15,7 5-4-15,1 1 1 16,7 5 1-16,6 0 4 15,5 3 4-15,4-1 2 16,6-3 3-16,1 6 2 16,2-9 5-16,2 1 0 15,-5-1 8-15,-4-8 4 16,-5 7 6-16,-5-5 4 0,-7 2 10 16,-2 3 9-16,-7-3 8 15,-6 0-1-15,-4-6-13 31,9-1-14-31,0 0-15 0,-24 2-5 0,3-3-6 16,2-1-4-16,14-1-4 16,2-1-8-16,3-2-59 15,5 4-41-15,5-6-117 16,6 0-93-16,14-5 203 16</inkml:trace>
  <inkml:trace contextRef="#ctx0" brushRef="#br0" timeOffset="177523.47">10556 6600 1166 0,'-3'2'518'0,"-2"9"-289"15,1 6-45-15,-3 7-3 16,-1 11-72-16,2 4-29 15,2 10-32-15,-3-2-10 16,16 4-19-16,-1-8-8 16,5-8-10-16,7-4-1 15,-5-9 0-15,5 2-1 0,0-7 2 16,2-2-40-16,-5-6-99 16,-2-5-71-16,-4-4-226 15,-2 0 269-15</inkml:trace>
  <inkml:trace contextRef="#ctx0" brushRef="#br0" timeOffset="177706.01">10438 6811 853 0,'-13'-1'418'0,"12"0"-106"16,-2 1-63-16,8 0-38 15,-5 0-34-15,0 0-62 16,0 0-20-16,18 0-30 15,32-4-19-15,-19-3-29 16,3 3-7-16,8-1-25 0,0 4-60 16,0 0-162-16,-1 0-137 15,-3 0 217-15</inkml:trace>
  <inkml:trace contextRef="#ctx0" brushRef="#br0" timeOffset="178161.16">10934 6921 824 0,'7'4'397'0,"-4"-5"-141"16,-1-7-19-16,4 2-42 15,-6-8-51-15,1-2-63 16,2 0-14-16,-6-3-15 16,-5 4 2-16,-7 0-1 15,-6 5-3-15,-5 6-9 16,1 6-6-16,-1 12-9 15,2 3-2-15,5 8-1 16,4 0-3-16,8-1-7 16,3 0-3-16,7-7-6 15,4 3-2-15,4-9 0 16,3-3 0-16,5-5-2 16,-1-4 1-16,7-4 0 15,4 2 0-15,-8-5 3 0,-2-1 0 16,-7-5 2-16,-1 0-1 15,-3 4 2-15,0 4-1 16,-7 5 2-16,-1 1 7 16,-1 3 13-16,1-3 4 15,0 0 3-15,0 8-6 16,0 7-15-16,0 29-9 16,4-37-8-16,-1 1-34 0,6-2-93 15,3-8-63 1,7 2-176-16,-5-9-105 0,2-1 302 15</inkml:trace>
  <inkml:trace contextRef="#ctx0" brushRef="#br0" timeOffset="178464.25">11097 6893 799 0,'5'5'428'0,"1"2"-96"16,-3 1-30-16,3 7-70 15,-1 1-31-15,-1-2-52 16,3 0-28-16,-4-3-52 15,1-3-16-15,-1-2-21 16,-2 2-6-16,-1-7 1 16,-1 1-2-16,-1-4-5 15,1 1-3-15,0 0-8 16,-1-2-5-16,-1-16-6 0,-3-29-3 16,8 27-4-1,2-4-1-15,5 4 1 0,1 0-3 16,3 5-10-16,0 5-22 15,1 4-66-15,-1 3-46 16,-1 5-127-16,-1 1-113 16,3 4 255-16</inkml:trace>
  <inkml:trace contextRef="#ctx0" brushRef="#br0" timeOffset="178752.55">11393 6634 1118 0,'6'-2'505'0,"1"5"-256"15,6 9 17-15,-10 9-82 16,-1 5-34-16,-5 11-52 15,0 1-20-15,4 11-35 16,1 2-16-16,19 0-18 16,-5-4-6-16,7-14-7 0,-1-8-3 15,2-9-3-15,8-5-14 16,-1-14-84-16,3-4-71 16,-9-16-290-16,-8-5 294 15</inkml:trace>
  <inkml:trace contextRef="#ctx0" brushRef="#br0" timeOffset="178929.72">11356 6753 1261 0,'-8'1'553'0,"2"0"-293"16,6-1-12-16,3 3-69 16,-3-3-39-16,0 0-56 15,8 0-15-15,12 2-36 16,30 1-14-16,-21-6-10 15,-1 0-50-15,7 0-168 16,2 2-102-16,7 2 169 16</inkml:trace>
  <inkml:trace contextRef="#ctx0" brushRef="#br0" timeOffset="179506.95">11983 6651 1260 0,'0'-10'530'16,"3"6"-268"-16,2 2-7 0,-8 1-19 15,2 0-57-15,0 0-101 16,-2 0-29-16,-12 0-33 16,-11 2-5-16,-33 9-5 15,29-3-1-15,-8 0 0 16,12 0-1-16,7 0-2 16,8-3-1-16,5 1-1 15,4-1-2-15,3 4 1 16,3 3 1-16,6 0 2 15,3 1 4-15,3 3 8 16,1 3 1-16,-1 5 2 16,-5 1-2-16,-3 4-5 15,-2-3-2-15,-3 3-2 16,2 0-1-16,1-5-2 16,-5-3 0-16,5-6 0 15,0-4-1-15,-2-1 0 0,5-3 0 16,-1 0 0-16,-2-1-1 15,6-2 0-15,-1 5 1 16,1-3-1-16,2-4 0 16,-2 0-1-16,2-1-20 15,2-2-109-15,-5-4-81 16,12 2 121-16</inkml:trace>
  <inkml:trace contextRef="#ctx0" brushRef="#br0" timeOffset="179915.22">12164 6793 1051 0,'-1'-1'509'15,"1"0"-229"-15,0-2-68 16,0 2 5-16,0 0-78 15,0 0-25-15,0 0-14 16,0 0-2-16,0 1-21 16,0 0-14-16,0 0-19 15,0 0-6-15,0 0-11 0,1 4-1 16,6 16-4-16,9 31-3 16,-6-28-6-16,5 4-4 15,2-7-3-15,2-4-1 16,4-5 1-16,-1-4-1 15,3-7-1-15,1-1 0 16,-1-11 1-16,-1-6 2 16,-4-9 3-16,-8-1 1 0,-1-1 1 15,-3 2 0-15,-7 4 1 16,2 4 2-16,-7 4-13 16,-7 3-20-16,-2 6-75 15,2 3-50-15,-8 9-115 16,9 5-62-16,6 6 203 15</inkml:trace>
  <inkml:trace contextRef="#ctx0" brushRef="#br0" timeOffset="180451.87">12574 6517 1010 0,'-24'-8'558'0,"7"5"-10"16,5-2-346-16,4 3 11 15,7 1-70-15,1-1-52 16,3 2-45-16,-3 0-12 15,0 0-14-15,12 0-6 0,10 2-9 16,27 3-1-16,-26-4-2 16,2 6 1-16,-5-6-1 15,1 6 1-15,-4-3 0 16,-1 2-2-16,-2 6 1 16,-2-1 0-16,-1 6-1 15,-2 0 3-15,-3 7 1 16,1 4 0-16,-5 5 1 15,2 5 0-15,0 3 2 16,-1 0 1-16,5-1 4 16,-1-5 2-16,4-3 6 15,-3-7 4-15,-3-5 7 16,-5-2 2-16,-7-1 3 16,-3-2-1-16,-8 1-5 0,-1 0-3 15,-1-5-8-15,-3 0-5 16,1-7-8-16,-1-3-23 15,1-6-89-15,3-3-72 16,4-5-170-16,7 0 207 16</inkml:trace>
  <inkml:trace contextRef="#ctx0" brushRef="#br0" timeOffset="181781.94">13762 6704 744 0,'32'-8'370'0,"-27"7"-115"16,1 1-8-16,0 0-20 15,3 1-36-15,-4-1-36 16,4 1-5-16,-9 1-19 16,-9 0-15-16,-10 3-35 15,-10 1-22-15,-10 7-31 16,-3 2-10-16,-2 6-10 16,-4 0-2-16,13-2-1 15,5 1-1-15,7-7 1 16,14-1 1-16,0 0 0 15,9-2 5-15,10 2 10 16,3 6 6-16,18-3 12 16,-2-5 1-16,12 3 2 15,-1-6 4-15,-5-2 4 16,-2 2 3-16,-9-5-3 16,-3 1-5-16,-9-2-15 0,-3 2-5 15,-9-2-14-15,-6-1-38 16,-5-3-128-16,-1 0-89 15,-1-1 136-15</inkml:trace>
  <inkml:trace contextRef="#ctx0" brushRef="#br0" timeOffset="182444.13">14707 6747 750 0,'66'-20'439'0,"-57"12"-80"16,-3 0-87-16,-5-2 25 16,-10 0-98-16,-2-1-43 0,-11 2-65 15,-3 3-23-15,-3 5-28 16,-4 1-9-16,1 8-15 16,3 3-3-16,9 3-5 15,4 2-4-15,12-1-4 16,6 2 0-16,8 2 1 15,6 4 4-15,9 2 7 16,0-1 2-16,4-2 12 16,4 1 5-16,-3-5 12 15,-2-1 4-15,-6 1-1 16,-5-5-1-16,-13-4-1 16,-5 0 5-16,-14-4-2 15,-8 2-2-15,-3 2-13 16,-2-1-11-16,0-3-29 15,2-3-32-15,9-4-76 16,2 2-50-16,8-3-112 0,6-2-67 16,10-1 219-16</inkml:trace>
  <inkml:trace contextRef="#ctx0" brushRef="#br0" timeOffset="182682.65">15115 6580 1129 0,'6'-2'560'16,"-2"5"-249"-16,-2 14-56 15,-2 7-9-15,-2 11-117 16,-2 4-44-16,3 8-51 16,1 3-11-16,8 1-18 15,6-5-5-15,4-13-5 16,4-10-1-16,-2-9-35 15,-1-6-50-15,-1-7-144 16,-3-3-51-16,-9-17 161 16</inkml:trace>
  <inkml:trace contextRef="#ctx0" brushRef="#br0" timeOffset="182861.53">14999 6725 1029 0,'-11'0'470'0,"18"2"-111"0,5 1-119 16,6 2-29-16,4-2-32 16,10 0-101-16,6-2-28 15,5-1-27-15,2 0-21 16,5 0-129-16,4 4-103 16,4 5 136-16</inkml:trace>
  <inkml:trace contextRef="#ctx0" brushRef="#br0" timeOffset="183264.71">15554 6763 1058 0,'-13'-2'476'0,"3"-2"-199"16,2-3-36-16,0-2-19 16,-5 2-44-16,3-2-64 15,-1 0-21-15,0 5-33 16,4 3-16-16,-5 6-24 15,-2 7-7-15,1 11-13 16,-2 2 0-16,9 7-5 16,4-1-1-16,6-8-1 15,10-1 0-15,-2-14 1 16,-6-8 1-16,1 1 3 16,0-6 2-16,5-6 0 0,5 0 0 15,-2-3 2-15,6 2-1 16,-7 1 1-16,-2 2 0 15,-3 8 8-15,-5 1 3 16,2 9 9-16,-4 3 5 16,4 3-4-16,1 3-3 15,0-6-11-15,-1-5-7 16,2-2-39-16,0-3-41 0,0-4-110 16,1-3-78-16,2-8-205 15,1-2 288-15</inkml:trace>
  <inkml:trace contextRef="#ctx0" brushRef="#br0" timeOffset="183526.31">15736 6742 637 0,'9'9'436'15,"1"5"21"-15,-2 6-150 16,2 2 4-16,-2-1-66 16,-1 1-38-16,-2-4-70 15,0-1-29-15,0-6-45 16,0-3-18-16,-4-4-21 15,1-4-6-15,-1-1-2 16,-1-1-2-16,-1 1 0 0,-1-3-2 16,0-17-7-16,0-27-3 15,4 26-2-15,3 1-4 16,1 5-4-16,-1 3-25 16,1 5-62-16,1 5-48 15,1 3-120-15,8 4-58 16,-3 5 202-16</inkml:trace>
  <inkml:trace contextRef="#ctx0" brushRef="#br0" timeOffset="183808.31">16062 6574 926 0,'-10'-18'425'0,"10"16"-53"16,0 2-151-16,6 7-2 15,-1 5-1-15,-2 12-76 16,-3 7-25-16,-8 11-30 16,2 5-20-16,6 5-39 15,4 2-12-15,12-4-15 16,3-5-2-16,6-13-6 15,1-10-3-15,3-10-47 0,-2-3-51 16,-2-12-153 0,-2-10 159-16</inkml:trace>
  <inkml:trace contextRef="#ctx0" brushRef="#br0" timeOffset="183987.72">15958 6699 1322 0,'-5'0'633'0,"-1"0"-314"0,5 0-96 16,1 0-6-16,0 0-124 16,0 0-39-16,28 1-21 15,32 1-8-15,-20-4-61 16,2-2-73-16,-3 2-180 16,0 2 179-16</inkml:trace>
  <inkml:trace contextRef="#ctx0" brushRef="#br0" timeOffset="184550.63">16731 6559 938 0,'22'-18'444'0,"-6"16"-82"16,-2-1-85 0,-8 0 32-16,-6 0-42 15,-5-4-109-15,-5 7-35 0,-9-5-62 16,-5-2-26-16,-3 10-27 15,-3-7-5-15,4 10-4 16,5 6-3-16,7-9-2 16,3 7-1-16,5-5 0 15,-2-1-2-15,4 5 1 16,4 5-2-16,-2-1 3 16,4 2 3-16,-1 2 2 15,-1-2 2-15,1 6 3 16,0 3 4-16,-1 0 4 15,-2 2 0-15,-2 1 1 16,2-1-3-16,2 1-5 16,2-5 0-16,6-5 2 0,-1-3 1 15,4-6 3-15,1 3 1 16,3 0-1-16,2-2-2 16,6 1-1-16,1-5-2 15,2-1-4-15,0 1 3 16,-5-5-86-16,-4 0-67 15,-4 0-172-15,1-5 88 16,-10-4 121-16</inkml:trace>
  <inkml:trace contextRef="#ctx0" brushRef="#br0" timeOffset="184941.33">16908 6728 1286 0,'6'0'530'0,"-1"1"-224"16,1 5-90-16,-4 4 9 16,3 4-44-16,-6 3-108 15,3 5-19-15,9-1-17 16,-1 0-9-16,4-6-16 16,4-1-2-16,-10-6-1 15,9-4-4-15,0-8 0 16,-2-8-2-16,11-6-2 0,-6-3-1 15,3-4-5-15,-1 0 1 16,-4 2 2-16,-4 2 2 16,-6 8 6-16,-5 5 2 15,-2 5 1-15,0 3 5 16,-1 7 7-16,0-7 5 16,0 5 6-16,0 20-1 15,9 27-4-15,0-30-6 16,3-7-6-16,-1-3-5 15,1-4-3-15,0-1-25 0,-5-7-85 16,1-4-60-16,1-7-156 16,1-1 190-16</inkml:trace>
  <inkml:trace contextRef="#ctx0" brushRef="#br0" timeOffset="185361.96">17230 6471 1132 0,'3'-3'546'0,"-2"1"-16"15,2 1-297-15,-3 0-67 16,0 0-2-16,8-1-105 16,15-2-28-16,27-5-13 15,-24 7-6-15,4 3-8 0,-6 0-1 16,0 2-1-16,-6 4 0 15,-8 0 1-15,-3 2 1 16,-1 0 3-16,-3 1 1 16,1 3 12-16,0 3 2 15,-2 5 3-15,-2 2 1 16,1 8-7-16,3 3-3 16,0 8 1-16,5 3 1 15,-1-5 5-15,0 0 3 0,-4-6 8 16,-2-4 3-16,-3-8 1 15,-2-5 0-15,-6-8-6 16,4 5-2-16,-4-6-8 16,1-2-4-16,1 1-18 15,-8-8-35-15,-1-2-122 16,-4-1-77-16,1-6-283 16,-18 4 318-16</inkml:trace>
  <inkml:trace contextRef="#ctx0" brushRef="#br0" timeOffset="194895.74">8650 8529 245 0,'-1'-1'209'16,"0"0"62"-16,0 0-25 15,-1 0-45-15,1 0-31 16,0 0-43-16,0 0-9 16,0-1-11-16,0 1-4 15,0 0-7-15,0 0-3 0,0 0-16 16,0 0-9-16,-1 0-22 15,1 0-7-15,0 0-7 16,0 0-3-16,-1-1-3 16,-7 1-5-16,-3 1-8 15,2 0-2-15,-27 14-6 16,26-5-2-16,-1 7-3 16,0 2 0-16,3 4-2 15,1 2 1-15,11 1 1 16,-3 2 0-16,9-3 4 15,5-1 1-15,8-5 5 16,6-4 1-16,2-13 2 16,0-2-1-16,-3-14-2 15,1 0 0-15,-2-7 2 16,-3 0 1-16,-6-1 5 16,-7 0 1-16,-9 4 6 0,-2 0 3 15,-14 4 2-15,0 1-2 16,-11 4-6-16,-3 0-4 15,3 5-7-15,1 5-3 16,2 0-6-16,5 5-3 16,5 1-7-16,1-2-2 15,8 1-30-15,3-1-33 16,3 2-65-16,0 3-42 0,7 0-117 16,-1 4-133-16,8 3 282 15</inkml:trace>
  <inkml:trace contextRef="#ctx0" brushRef="#br0" timeOffset="195469.62">8340 9010 776 0,'4'-36'399'0,"-8"28"-134"0,-2 4-58 16,4 4-5-16,1 7-88 15,-3 9-43-15,3 6-35 16,1 2-1-16,0 3-1 16,6-1-3-16,10-3-8 15,-3-3-4-15,9-6-3 16,2-2-3-16,-6-5-4 15,9-6-1-15,-5-7-2 16,-1-8 1-16,2-10 1 16,-5-2 1-16,-4-4 2 15,-1 4 0-15,-5 5 2 16,-6 6 3-16,-2 4 3 16,-5 4 1-16,2 7-1 15,-1 4 0-15,-2 7 0 16,4 2 3-16,-2 5 8 15,2 1 4-15,6 1-1 0,0-2-5 16,1-2-12-16,7-3-6 16,-3-4-10-16,-2-6-20 15,6 0-105-15,-6-3-76 16,7-3 116-16</inkml:trace>
  <inkml:trace contextRef="#ctx0" brushRef="#br0" timeOffset="196871.64">9197 8695 539 0,'-9'3'335'0,"1"-1"-62"15,-3-2-38-15,-29 3-17 16,32-5-59-16,-4-4-24 16,3 3-29-16,3 1-11 15,2 2-15-15,0 2-10 16,2 1-19-16,2-3-10 0,0 0-18 15,0 0-4-15,0-2-2 16,0 1 2-16,0 0 3 16,11 1 1-16,9 0 0 15,25 7-1-15,-22-4 0 16,1 5-1-16,6-1-2 16,0 3 0-16,13 6-5 15,2-4-2-15,-1 1-5 16,12 2 0-16,8 2-3 15,4-3 0-15,20 4 0 16,-2 2-1-16,1 1 0 16,1 6 2-16,-7-2 9 15,-6 0 6-15,-5-2 6 16,-1 1 2-16,3 2-4 16,-8-1-1-16,-12-1-4 15,-4-2 0-15,-17-3-4 16,1-3-1-16,-7-4 0 0,-5-1-1 15,-12-7 2-15,0 0 4 16,-10-4 6-16,-3 0-6 16,-2-6-33-16,-5 3-27 15,4-2-60-15,-4-1-26 16,3 4-41-16,-4-3-29 16,2 5-101-16,6 4-100 15,5-1 255-15</inkml:trace>
  <inkml:trace contextRef="#ctx0" brushRef="#br0" timeOffset="197394.84">10583 8955 668 0,'-17'-13'358'0,"14"10"34"0,0 2-176 15,5 2-40-15,-2-1-17 16,0 0-90-16,0 0-28 15,18 1-19-15,31 39-5 16,-25-23-3-16,3-2 0 16,2-1 2-16,2 2 1 0,-3 0 7 15,0 0 3 1,-8 4 8-16,-7 1 2 0,-13 1 12 16,-9 4 5-16,-14 0-3 15,-6 2-4-15,-5 0-20 16,4-1-7-16,1-7-11 15,2-4-1-15,5-9-3 16,6 3-2-16,3-4-4 16,4 1-5-16,5-1-38 15,4-5-28-15,7-1-78 16,4 1-61-16,4-3-228 16,1 1 279-16</inkml:trace>
  <inkml:trace contextRef="#ctx0" brushRef="#br0" timeOffset="198065.43">11137 9344 668 0,'-4'-11'340'0,"0"-3"-39"15,-1 4-69-15,-1 1 0 16,-3-5-27-16,-2 12-63 0,-2-2-26 15,0 6-42-15,0 4-18 16,2 4-27-16,3 6-7 16,0 6-9-16,8 4-2 15,1 2-3-15,3-3 1 16,10 0-1-16,-2-3 0 16,8-4 1-16,3-6 0 15,4-9 0-15,2-4 2 16,4-10 0-16,2-3 2 0,-2-8-1 15,-1-7 2-15,-8 3 5 16,-1 3 4-16,-16 0 14 16,-4 4 7-16,-15 2 7 15,-12-3-2-15,-5 10-14 16,-5 7-9-16,13 5-17 31,10-1-6-31,1 0-9 0,-27 7-4 0,6 3-11 16,7 1-28-16,18-1-66 15,5 2-35-15,6-1-82 16,1 2-35-16,5 0-109 16,0-5 229-16</inkml:trace>
  <inkml:trace contextRef="#ctx0" brushRef="#br0" timeOffset="198592.03">11206 9798 807 0,'0'-14'350'0,"0"13"-94"16,2 1-62-16,2 0 6 16,-4 0-7-16,0 0-64 15,5 10-21-15,-2 18-14 16,34 30-4-16,-24-26-14 15,-1-4-7-15,1-3-14 16,2-6-6-16,0-3-8 16,-2-6-1-16,0-3-6 15,-1-1-4-15,-2-9-6 0,0-2-2 16,0-10-4-16,4-10-2 16,7-7-5-16,-4-3-2 15,4 1-4-15,-5 3-1 16,-3 8-2-16,1 4-1 15,-2 10-35-15,-7 2-56 16,1 8-165-16,-4-2-77 16,8 17 190-16</inkml:trace>
  <inkml:trace contextRef="#ctx0" brushRef="#br0" timeOffset="204127.22">11214 9390 352 0,'-1'-1'292'15,"0"0"5"-15,0-1-31 16,0 1-25-16,-6-2-74 16,2 0-27-16,-2-3-39 15,5 1-14-15,-6-7-25 16,-13-29-13-16,27 28-16 15,2 4-8-15,5 3-7 16,3-5-1-16,6 3-2 16,3 4 1-16,0 2 4 15,-1 2 1-15,-5 5 2 16,-6 0-1-16,-3 2 1 16,-3 9 3-16,-11-2 3 0,-3 5 3 15,-14-1 1-15,-3-4-3 16,-4 3-3-16,1-3-2 15,0-5-7-15,0-1-1 16,3-8-5-16,-1-4-2 16,7-1-3-16,1-8-3 15,5 0-4-15,5-2-4 0,10-4-4 16,2 4-2-16,12 3 3 16,3 1 2-16,8 6 5 15,6 1 2-15,3 4 5 16,0 5 1-16,-3 0 2 15,-7 5 2-15,-9 5 2 16,-7 0 0-16,-12 5 6 16,-6-2 2-16,-10-2 0 15,-5-1 1-15,-4-7-3 16,-2 0-2-16,0-8-5 16,0-3-2-16,5-7-7 15,5-4-2-15,7-3-5 16,5 3-3-16,6 3-7 15,5-1-1-15,10 4-1 16,4 1 1-16,8 0 6 16,6 7 3-16,0 0 5 15,-2 2 6-15,-4 5 5 0,-4-1 2 16,-11 5 3-16,-9-3-2 16,-7 7 2-16,-11 1 0 15,-11 3-1-15,-2 3-2 16,-6-6-3-16,2-2-1 15,5-11-1-15,5-3-2 16,6-8-6-16,5-4-1 0,9-4-8 16,2-6-1-16,11 0-3 15,2 1 0 1,11 2 1-16,6 6 1 0,5 3 6 16,2 2 1-16,-5 6 4 15,-3 3 0-15,-12 6 7 16,-10 1 3-16,-11 7 8 15,-8 2 2-15,-18 6-2 16,-2 2-2-16,-9 4-6 16,0-6-2-16,9-9-1 15,6-5-1-15,9-12-2 16,4-3-4-16,5-7-5 16,4-4-1-16,4-2-3 15,6-2-1-15,6 0-1 16,2 1-1-16,7 5 2 15,5 3 1-15,6 6 6 16,-2 4 1-16,-1 2 7 0,-6 5 3 16,-11 0 6-16,-8 6 2 15,-8 8 1-15,-10-1-2 16,-10 9-2-16,-3-3-3 16,0-4-3-16,2-3-1 15,6-8-2-15,2-5 0 16,5-4-3-16,2-2-1 15,4-8-4-15,5-2-3 0,3-3-3 16,3-6 0-16,7 0 0 16,4 3 1-16,7 1 3 15,4 2 1-15,4 6 3 16,-2 1 2-16,-9 5 4 16,-4 4 3-16,-12 3 6 15,-5 6 2-15,-9 8 1 16,-7 0-1-16,-13 4-5 15,1-3 0-15,-3-6-2 16,0-4 1-16,8-6-2 16,-1-3-1-16,6-5-3 15,4-5-4-15,9-3-9 16,6-5-3-16,13 2-1 16,3-4 1-16,8 2 4 15,2 3 2-15,4 2 3 0,1 8 3 16,-5 1 5-16,-6 5 4 15,-6 5 3-15,-10-1 2 16,-5 7 1-16,-7 1 1 16,-14 6-2-16,0 2-1 15,-5-6-4-15,2-1 0 16,6-8-1-16,4-6-1 16,4-2-4-16,1-6-3 15,6-4-4-15,2-1-2 0,5-5-3 16,6 0-1-16,6 0 0 15,4 2 1-15,7 3 4 16,1 6 2-16,3 4 3 16,-5-2 1-16,-6 10 6 15,-6-5 5-15,-11 4 7 16,-2 10 3-16,-13 0-2 16,-3 5-2-16,-3-2-6 15,-3-4-3-15,4-3-1 16,1-3-2-16,-1-1 0 15,2-4-1-15,-1-2-2 16,1 0 0-16,2 0-2 16,2 0 0-16,4-1-3 15,1 0-3-15,9 1-99 16,3-1-77-16,8 1 112 0</inkml:trace>
  <inkml:trace contextRef="#ctx0" brushRef="#br0" timeOffset="-200578.33">16449 8291 555 0,'0'0'300'0,"3"1"-76"16,4 1 27-16,-2-1-31 16,-4-1-20-16,-1 0-11 15,0 0-8-15,0 0-29 16,0-1-16-16,0 0-41 15,-1 0-20-15,-2 0-29 16,-15-2-10-16,-37-1-16 16,29 13-6-16,3 1-7 15,-3 1-2-15,12 2-4 16,1-4-2-16,11 5-7 16,3-3-3-16,16 3-3 15,4 3 1-15,11-2 3 16,4 2 2-16,-4-2 5 15,1 2 3-15,-5-2 7 16,-4-1 6-16,-2 3 5 16,-9-2 3-16,-6 2 2 0,-3-1 5 15,-6-4 11 1,0-1 3-16,-9-4 0 0,-3-2-7 16,-4-4-16-16,4-1-8 15,0-5-49-15,6-4-35 16,3-3-88-16,1-1-58 15,5-2-119-15,8 1-106 16,11 3 285-16</inkml:trace>
  <inkml:trace contextRef="#ctx0" brushRef="#br0" timeOffset="-200397.45">16680 8407 746 0,'13'-4'401'0,"-2"5"-72"15,-2 0-23-15,-4 7-34 16,0 1-31-16,-4 7-64 15,-1 1-37-15,0 1-69 16,-1-1-29-16,-1-4-38 16,2-2-11-16,0-7-64 15,3-2-45-15,-1-4-124 16,-2 1-87-16,0 0 206 16</inkml:trace>
  <inkml:trace contextRef="#ctx0" brushRef="#br0" timeOffset="-200009.85">16731 8306 749 0,'9'2'435'16,"2"2"-91"-16,0-2-84 15,3 6-13-15,-2 1-58 0,0 1-24 16,5 3-35-16,-6-3-15 16,0 5-35-16,2 4-18 15,-9 2-26-15,5 2-9 16,-4-3-13-16,0 0-4 15,-2-6-3-15,3-2-2 0,-8-6-3 16,4-3-2-16,0-3-12 16,-3-1-9-16,1 0-14 15,0-2-5-15,8-16 7 16,22-28 5-16,-18 29 15 16,-1 2 4-16,3 3 7 15,-8 7 2 1,0 2 2-16,11-1 14 0,-9 3 26 15,1 12 13-15,-4 9 20 16,-3 6-5-16,-2 5-19 16,-5-6-11-16,5-1-24 15,0-4-14-15,7-6-67 16,2-4-65-16,2-5-183 16,4-4-128-16,9-1 269 15</inkml:trace>
  <inkml:trace contextRef="#ctx0" brushRef="#br0" timeOffset="-199563.02">17309 8398 1068 0,'14'-7'474'16,"-13"7"-155"-16,-1 0-80 0,-1 5 16 16,-1-5-58-1,1 0-100-15,0 0-29 16,0 0-26-16,-4 1-10 0,-4 13-20 15,-7 25-4-15,23-20-3 16,5-3 1-16,8 4 2 16,6-1 3-16,4-8-1 15,0-3-1-15,8-8-5 16,2-4-2-16,7-10-3 16,3-4-2-16,-9-9 1 15,-5-2 0-15,-13 3 5 16,-8 2 3-16,-14 4 7 15,-6 0 3-15,-10 8 2 16,-3 2 2-16,-4 7 4 16,1 9 12-16,1 5 21 15,5 8 6-15,6 6 0 16,5-1-13-16,7 1-25 0,4-3-8 16,9-1-10-16,3-3-4 15,9-6-9-15,1-3-46 16,11-8-118-16,5-2-86 15,8-3 142-15</inkml:trace>
  <inkml:trace contextRef="#ctx0" brushRef="#br0" timeOffset="-199086.13">19043 8237 910 0,'0'-10'500'16,"-4"-5"-122"-16,-2-2-120 15,3 1 15-15,-8-1-81 16,-4 5-33-16,2 6-48 16,-10 1-21-16,6 11-31 15,-3 7-10-15,-11 12-17 16,11 9-7-16,-5 7-11 15,9 4-5-15,14 3-9 16,3-3-3-16,13-3-3 16,8-3-1-16,0-9-1 15,2-2-1-15,2-11-4 16,3-4-8-16,7-13-79 16,-3-4-61-16,-3-11-142 15,-5-5-90-15,-16-4 247 16</inkml:trace>
  <inkml:trace contextRef="#ctx0" brushRef="#br0" timeOffset="-198830.2">18972 8404 507 0,'-27'-1'352'0,"10"1"81"0,6 4-129 15,11-4-58-15,-5 0-35 16,11 2-73-16,-6-2-33 16,2 0-31-16,21 2-9 15,37-1-10-15,-25-4-1 16,6 3 0-16,0 0 6 15,-4 5 9-15,-6 1 1 16,-4 6-4-16,-4 1-3 0,-8 4-3 16,-3 4 0-1,-9-2-4-15,-1 2-8 0,-2-4-18 16,-1-2-8-16,0-5-12 16,0-1-5-16,-1-6-35 15,0 0-33-15,1-3-98 16,0-2-72-16,1 1 63 15,0 0 68-15</inkml:trace>
  <inkml:trace contextRef="#ctx0" brushRef="#br0" timeOffset="-198125.59">20226 8172 1098 0,'4'-4'472'16,"1"4"-233"-16,3 1-40 0,3 10 22 16,0 5-34-16,1 12-43 15,1 7-18-15,-6 2-50 16,2 5-19-16,2 0-29 15,-3-2-9-15,4 0-9 16,-3-4-4-16,-6-10-2 16,2-7-12-16,-5-12-54 15,-1-6-40-15,1-9-77 16,0-6-31-16,-3-13-15 16,0-5 13-16,-9-9 24 15,-3-5 20-15,-4 0 57 16,1 0 31-16,5 11 107 15,5 8 56-15,8 14 56 16,5 4 22-16,11 7-2 16,4 2-8-16,8 2-10 0,1 2-5 15,-2 4-18-15,3-1-10 16,-2 1-18-16,3 2-15 16,-4 3-25-16,-2 4-9 15,-8 2-16-15,-5-2-3 16,-10 6 0-16,-3 2 1 15,-11-4 2-15,-1 5 0 16,-9-9-2-16,1-4-2 16,5-1-6-16,-4-8-4 0,10 0-51 15,2-1-45-15,1-5-125 16,7 2-87-16,4 3 182 16</inkml:trace>
  <inkml:trace contextRef="#ctx0" brushRef="#br0" timeOffset="-197769.05">20763 8539 1135 0,'12'1'505'0,"-6"-1"-233"16,1-4-14-16,-6-7-39 15,2-3-56-15,-3-11-82 16,-4-3-30-16,2-3-35 15,-5-5-7-15,5-1-9 16,2 3 0-16,0-9-3 0,0 5-1 16,4 8-1-16,0 2-1 15,9 15-5-15,0 5-2 16,0 8 2-16,8 5 6 16,-5 14 16-16,3 6 8 15,-4 11 16-15,-7 1 0 16,1-1-2-16,-3 0-4 0,5-5-12 15,-2-3-6-15,-4-8-8 16,1-4-12-16,-3-5-74 16,3-2-45-16,-6-5-144 15,2 1-118-15,-12-6 253 16</inkml:trace>
  <inkml:trace contextRef="#ctx0" brushRef="#br0" timeOffset="-197632.12">20735 8381 999 0,'-18'-4'485'0,"11"3"-187"16,5 0-20-16,4 1-66 16,-2 0-40-16,0 0-59 15,20 1-24-15,38 2-57 16,-24-6-16-16,4-4-115 16,4 3-94-16,2 1 119 15</inkml:trace>
  <inkml:trace contextRef="#ctx0" brushRef="#br0" timeOffset="-197320.58">21352 8126 1573 0,'-14'-2'650'0,"-8"3"-423"15,-2 5-6-15,-7 7-60 16,4 3-48-16,1 8-40 15,5 6-19-15,6 6-30 16,5 3-10-16,10-1-9 16,5-2-3-16,9-7-5 15,5 0-3-15,7-3-3 16,7-3-1-16,7-4-11 16,1-7-33-16,-4-11-112 15,-3-1-80-15,-9-11-293 16,-5-1 335-16</inkml:trace>
  <inkml:trace contextRef="#ctx0" brushRef="#br0" timeOffset="-197005.26">21314 8356 627 0,'-5'-1'383'0,"0"2"101"16,5-3-254-16,0 2 10 0,0 0-29 15,7 1-87-15,16 3-17 16,29 5-48-16,-33-10-20 15,7-3-23-15,-6-2-3 16,1 0-6-16,2 2-1 16,-7 3 3-16,-4 1 0 0,-6 0 4 15,-5 1 3-15,-1 2 15 16,-1-3 13-16,0 0 34 16,0 2 12-16,-8 23 12 15,-1 32-2-15,8-26-19 16,2 1-10-16,0-4-25 15,5-2-13-15,0-6-18 16,2-3-5-16,4-5-8 16,-5-3-12-16,0-3-60 15,-6-3-38-15,0-1-105 16,-4-2-55-16,3 0-149 16,0 0 253-16</inkml:trace>
  <inkml:trace contextRef="#ctx0" brushRef="#br0" timeOffset="-191244.77">11337 8828 839 0,'0'0'393'0,"0"0"-160"15,0 0-7-15,0 0-43 16,0 0-43-16,0 0-59 16,0 0-18-16,0-1-24 15,0 0-12-15,2-5-16 0,2-12-4 16,2-25-30-16,-12 21-53 16,2-3-178-16,3 3-189 15,-1-5 270-15</inkml:trace>
  <inkml:trace contextRef="#ctx0" brushRef="#br0" timeOffset="-191078.62">11297 8608 586 0,'-1'-1'330'0,"0"0"-45"0,0 0-89 15,0 0 7-15,0 0-79 16,-5-4-52-16,1 0-87 15,0-6-87-15,-3-3 69 16</inkml:trace>
  <inkml:trace contextRef="#ctx0" brushRef="#br0" timeOffset="-190913.98">11152 8370 927 0,'-13'0'462'15,"-3"-5"-189"-15,-1 1-66 16,0 1-26-16,1-6-96 0,3-4-40 16,1 0-126-16,2-4-102 15,8-4 116-15</inkml:trace>
  <inkml:trace contextRef="#ctx0" brushRef="#br0" timeOffset="-190739.43">10953 8224 1164 0,'-8'1'509'0,"1"-3"-298"0,6-2-73 16,-9-8-14-16,8-1-84 16,-5-1-56-16,0-4-152 15,9 2-138-15,-12 0 180 16</inkml:trace>
  <inkml:trace contextRef="#ctx0" brushRef="#br0" timeOffset="-190574.91">10793 8089 868 0,'-10'0'417'0,"0"0"-155"15,0-1-34-15,-1-2-77 16,1-2-54-16,2-2-79 0,2-3-63 15,-1-2-290-15,4-1 237 16</inkml:trace>
  <inkml:trace contextRef="#ctx0" brushRef="#br0" timeOffset="-190392.79">10644 8007 1088 0,'-68'-9'493'15,"45"10"-225"-15,3 3-28 0,0-3-76 16,4-1-54-16,4-7-83 16,-1 3-56-16,3-8-168 15,-4-5-164-15,11 1 217 16</inkml:trace>
  <inkml:trace contextRef="#ctx0" brushRef="#br0" timeOffset="-190232.18">10321 7912 1213 0,'-12'1'515'0,"-2"-1"-307"0,3-2-21 16,-3-3-75 0,3 1-50-16,0-6-107 0,-1-2-77 15,6-8-410-15,0-2 355 16</inkml:trace>
  <inkml:trace contextRef="#ctx0" brushRef="#br0" timeOffset="-190075.87">10138 7854 869 0,'-9'6'455'0,"-3"-1"-186"0,0-5-52 15,2 5-44-15,0-9-109 16,3-1-41-16,1-8-102 15,1-4-91-15,4 1 107 16</inkml:trace>
  <inkml:trace contextRef="#ctx0" brushRef="#br0" timeOffset="-189931.17">10055 7781 708 0,'-40'38'407'16,"27"-34"-105"-16,6 1-58 15,-5 2-21-15,3-7-106 16,1 0-42-16,-4 0-96 16,2-2-82-16,6-6 66 15</inkml:trace>
  <inkml:trace contextRef="#ctx0" brushRef="#br0" timeOffset="-189740.06">9822 7833 800 0,'-18'13'442'0,"-5"-8"-102"16,3 3-111-16,0-1-10 0,1-6-103 15,0 2-46-15,4-6-95 16,1-3-54-16,6-5-221 16,1-6 194-16</inkml:trace>
  <inkml:trace contextRef="#ctx0" brushRef="#br0" timeOffset="-189586.86">9613 7835 618 0,'-42'44'394'16,"25"-42"-67"-16,6 7-54 16,1-3-23-16,-4-5-113 15,1-1-45-15,-1-2-63 16,2-5-22-16,4 3-109 15,9 0-85-15,1 0 113 0</inkml:trace>
  <inkml:trace contextRef="#ctx0" brushRef="#br0" timeOffset="-189401.87">9436 7903 774 0,'-42'35'422'0,"23"-31"-137"0,-2-3-38 16,4 3-13-16,0 0-102 15,2 2-42-15,0-2-59 16,3-3-17-16,4-2-47 16,1 0-50-16,5 1-141 15,1 0-68-15,1 0-146 16,0 0 255-16</inkml:trace>
  <inkml:trace contextRef="#ctx0" brushRef="#br0" timeOffset="-189272.43">9263 7960 523 0,'-1'0'356'15,"0"0"-16"-15,-3 4-84 16,-1 2-31-16,-5 0-50 16,-3 3-31-16,-26 27-60 15,29-29-29-15,4-5-124 16,3-1-117-16,7-3 119 16</inkml:trace>
  <inkml:trace contextRef="#ctx0" brushRef="#br0" timeOffset="-189067.95">9204 8061 987 0,'-1'0'425'16,"0"0"-201"-16,0 0-21 0,-1 0-36 16,-1 0-48-16,-3 0-81 15,0 0-22-15,3-2-15 16,-2 2-7-16,4 0-84 15,0 0-37-15,0 0-94 16,0 0-90-16,0 0 212 16</inkml:trace>
  <inkml:trace contextRef="#ctx0" brushRef="#br0" timeOffset="-188914.89">9140 8093 624 0,'-8'5'341'0,"-32"27"-57"15,28-29-12-15,-2 3-70 16,6 3-47-16,-3-3-83 16,4-1-33-16,5-5-63 0,-2 0-72 15,13-6 63-15</inkml:trace>
  <inkml:trace contextRef="#ctx0" brushRef="#br0" timeOffset="-188092.75">9130 7870 454 0,'0'-3'266'0,"0"2"-4"15,0 0-6-15,0 0-25 16,0-1-37-16,0 1-63 15,-1 0-27-15,0 0-37 16,0 0-18-16,0 1-30 16,-2 4-7-16,0 24-8 15,-37 33-1-15,28-23-2 16,1 2 1-16,-1 1-1 16,-2-1 0-16,4-3-1 15,1-3 0-15,3-10 0 16,6-5-1-16,0-7-2 15,3-7 0-15,9-3 5 0,2 1 7 16,7-3 16-16,1 1 8 16,5 0 14-16,0-1 1 15,-1 0-4-15,0 0-6 16,-5 2-15-16,-2 5-5 16,-6-4-7-16,-3 0-2 0,-5-2-54 15,-3-1-57 1,0 4-166-16,-3-4 161 0</inkml:trace>
  <inkml:trace contextRef="#ctx0" brushRef="#br0" timeOffset="-180242.86">22946 8345 328 0,'-1'-1'199'16,"0"1"-2"-16,0-1-19 16,1 1-11-16,0 0-3 15,0 0-6-15,0 0 0 0,0 0-6 16,0 0-9-16,0 0-22 16,0 0-15-16,0 0-30 15,0 0-11-15,0-1-20 16,0 0-10-16,0 0-14 15,0-6-4-15,0-3-4 16,-1 1 0-16,-5-7-1 16,-12-22 0-16,10 31 1 15,-9 3 1-15,12 9 2 16,-16 0-1-16,6 6-4 16,1 3-1-16,-4 5-1 15,7 4 1-15,2-7 6 16,8-1 1-16,5-5 2 15,4 0-1-15,5 3-6 16,5-3 0-16,1-2-6 16,-2-8-1-16,2-5-1 0,-8-1 0 15,2-5 2-15,1-2-1 16,-6-1 3-16,-3 1-2 16,4 6 1-16,-6 2-1 15,2 3-2-15,0-1-1 16,-3 4 3-16,0 3 4 0,0 4 5 15,-2 7 4-15,-3-4 1 16,4 5-3-16,4-3-4 16,0-6-4-16,-5 2-6 15,5-3-29-15,-3-3-94 16,3-1-56-16,10-1-157 16,-6-5-142-16,11-4 314 15</inkml:trace>
  <inkml:trace contextRef="#ctx0" brushRef="#br0" timeOffset="-179867.93">23129 8311 1061 0,'1'10'489'0,"2"1"-212"16,-1-2-6-16,-2 4-74 16,2-1-31-16,-2 2-61 15,-2-2-28-15,0-3-43 16,1-2-13-16,0-4-14 15,1 1-6-15,0-4-7 0,0 0-9 16,0-1-11-16,0 0-5 16,0 0-4-16,0 0 4 15,8-13 10-15,23-33 6 16,-15 32 10-16,1 2 2 0,0 7 5 16,-2 2 12-1,-1 6 28-15,-2 2 10 0,-3 1 26 16,-1 1 1-1,-2 3-7-15,0 0-6 0,-4 2-21 16,3 3-12-16,-5-7-21 16,0 2-8-16,3-1-72 15,1-1-45-15,5 0-128 16,1-2-92-16,7 1 215 16</inkml:trace>
  <inkml:trace contextRef="#ctx0" brushRef="#br0" timeOffset="-179417.68">23637 8353 646 0,'4'-6'490'16,"0"2"45"-16,-4-1-232 16,-3-9-22-16,-5 1-124 0,-2 3-39 15,-6-7-50-15,-2 9-15 16,0 4-24-16,-1 1-11 15,4 16-13-15,3 1-5 16,1 2-2-16,4 3 1 16,5 0 1-16,2 3 2 0,6-8 2 15,3 1-1-15,2-9 1 16,1-4-2-16,2-2-1 16,3-10-1-16,1-4-12 15,-1-7-4-15,-2-7-3 16,-2-1 0-16,-4-7 12 15,1 2 6-15,-4-1 3 16,0 5 4-16,-2 6 8 16,-4 4 6-16,-1 12 32 15,-1 4 6-15,-6 12 6 16,3 6 3-16,0 17-14 16,1 5-3-16,6 5-6 15,6-2-7-15,6-9-18 16,3-6-5-16,4-4-11 15,4-1-5-15,7-8-93 16,2 1-63-16,7-12-174 16,-1 1-271-16,11 2 400 15</inkml:trace>
  <inkml:trace contextRef="#ctx0" brushRef="#br0" timeOffset="-178733.77">24742 8216 1133 0,'2'-2'502'16,"0"0"-251"-16,-2 1-4 15,0-1-56-15,0 2-39 16,0 0-61-16,4 14-22 16,1 9-33-16,2 24-13 15,1-28-15-15,4-2-3 16,2-4-5-16,4 0-1 0,3-6-2 15,-6-7 0-15,6-3-2 16,-10-3-1 0,0-1-7-16,5-5 0 0,-2-7 1 15,-3-2 5-15,-4-2 10 16,-3 0 3-16,1 10 3 16,-2 3 5-16,-1 9 14 15,-2 2 6-15,1 6 13 16,-4 3 6-16,3 8 5 15,-5-1 3-15,8 2-8 16,3-1-8-16,-2-4-20 16,8-1-9-16,-8-9-10 15,3 3-19-15,0-5-93 16,-3-2-60-16,4 1-140 16,0-5-83-16,8-4 250 15</inkml:trace>
  <inkml:trace contextRef="#ctx0" brushRef="#br0" timeOffset="-178460.19">25103 8183 1251 0,'0'10'564'0,"2"8"-267"16,0 1-2-16,4 3-89 16,-1 1-36-16,3-1-64 15,2-2-21-15,1-6-28 16,0-4-10-16,3-4-14 15,0-2-4-15,0 0-9 16,1-4-3-16,-5-4 1 16,-1-2 0-16,1-10-2 15,-2-2-2-15,5-5-7 16,-1-3-4-16,-1 2-14 16,0 5-19-16,-9 4-80 15,-2 3-62-15,-3 9-145 16,-6 2-89-16,-2 7 254 15</inkml:trace>
  <inkml:trace contextRef="#ctx0" brushRef="#br0" timeOffset="-177961.69">25630 8176 898 0,'4'-9'430'0,"19"-26"-160"16,-25 27-17-16,-6 5-34 15,-4 1-46-15,-1 8-55 16,-3 5-28-16,-2 7-31 0,1 4-9 16,10-2-14-1,4-10-6-15,0 1-11 16,-4 29-7-16,10-4-5 0,7-2-3 16,9-21-4-16,5 3-1 15,0-6-2-15,2-1-27 16,-3-9-88-16,-5-7-77 0,-4-3 111 15</inkml:trace>
  <inkml:trace contextRef="#ctx0" brushRef="#br0" timeOffset="-177763.63">25569 8260 632 0,'-15'8'406'0,"11"-6"65"15,4 4-195-15,4 0-19 16,5-1-36-16,7 1-56 15,5-6-32-15,5 0-64 16,2-4-34-16,3-1-147 16,1-2-90-16,2-8 116 15</inkml:trace>
  <inkml:trace contextRef="#ctx0" brushRef="#br0" timeOffset="-177356.38">25920 7999 1251 0,'3'-10'591'0,"4"4"-278"16,5 3-100-16,0-2 11 16,9 5-103-16,9 1-29 15,2 0-48-15,4 0-16 0,0-1-16 16,-5 0-5-16,-6-1-38 15,-2-1-31-15,-10 2-80 16,-5 0-41-16,-14 0-89 16,-6 0-35-16,-7-1 1 15,-5 0 31-15,-3-3 125 16,1-1 73-16,0 4 124 16,3 1 40-16,3 3 62 15,1 3 23-15,8 4 11 16,-2 1-3-16,6 12-10 15,6 7-13-15,1 11-30 16,0 6-16-16,4 4-34 16,-2 1-10-16,3-8-13 15,3-4-7-15,2-11-14 16,0-4-8-16,1-8-17 0,-1-6-23 16,-1-1-87-16,-2-4-47 15,0-7-144-15,-3-6-106 16,-4-11 261-16</inkml:trace>
  <inkml:trace contextRef="#ctx0" brushRef="#br0" timeOffset="-177189.08">25946 8238 1010 0,'-9'0'482'0,"9"1"-180"16,1 3-24-16,13-1-34 16,-1 0-34-16,4-2-54 15,8-1-35-15,3 0-62 16,5-1-23-16,-8-1-93 15,-3 0-75-15,-7 2-182 16,-2 1-139-16,-5 7 280 16</inkml:trace>
  <inkml:trace contextRef="#ctx0" brushRef="#br0" timeOffset="-176987.5">25987 8418 1106 0,'0'4'542'15,"2"-3"-254"-15,4 1-1 16,0-2-40-16,12-3-76 16,8-3-36-16,6-1-66 0,4 2-22 15,-4 3-72-15,-2-1-71 16,-3 3-148-16,0 5 147 16</inkml:trace>
  <inkml:trace contextRef="#ctx0" brushRef="#br0" timeOffset="-176742.5">26600 8403 887 0,'-4'-2'481'0,"3"3"15"15,-2-1-312-15,2 0 24 16,0 0-28-16,-1 2-50 16,-13 14-26-16,-34 28-54 15,28-26-20-15,3-3-59 16,1 0-65-16,4-4-178 16,3-6 170-16</inkml:trace>
  <inkml:trace contextRef="#ctx0" brushRef="#br0" timeOffset="-175109.69">16686 9694 917 0,'-12'3'411'0,"3"3"-174"16,-29 14-13-16,30-23-16 16,1 3-29-16,3 0-47 0,3 3-18 15,1-2-41-15,0-1-16 16,0 0-26-16,12 0-6 15,16 0-5-15,42 2-4 16,-25-2-6-16,5 2-4 16,-7-3-1-16,-4 0-2 15,-16 1-22-15,-4-2-38 16,-6 5-120-16,-6 0-80 16,0 5 151-16</inkml:trace>
  <inkml:trace contextRef="#ctx0" brushRef="#br0" timeOffset="-174916.25">16649 9863 970 0,'-15'-4'452'0,"9"4"-157"16,3 0-66-16,7 2-17 16,-4-2-30-16,0 0-47 15,20 2-8-15,38 0-35 16,-24-2-23-16,6-2-33 15,1-3-12-15,-7 4-15 16,1 0-4-16,-10 1-49 16,-8 1-40-16,-1-1-106 15,-4-1-69-15,-3-2 161 0</inkml:trace>
  <inkml:trace contextRef="#ctx0" brushRef="#br0" timeOffset="-174601.02">16735 9499 1010 0,'12'4'479'0,"2"3"-146"0,9 5-167 16,1 1 12-16,2 3-39 16,9 3-31-16,-5 3-42 15,-2 1-12-15,1 1-19 16,-11-4-9-1,-8-10-8-15,0 1-3 0,28 27-1 16,0 7 0-16,-14 1 3 16,-23-12 0-16,-11 5 1 15,-5-2 0-15,-8-5-3 16,-3-1-3-16,-1-6-6 16,0-4-12-16,6-4-44 15,6-4-30-15,3-8-77 16,0-3-61-16,9-3 141 15</inkml:trace>
  <inkml:trace contextRef="#ctx0" brushRef="#br0" timeOffset="-171980.52">18237 9822 955 0,'15'-44'419'0,"-13"38"-216"16,2-1 7-16,-3 4-23 16,-1 3-30-16,0 2-48 15,-1-2-17-15,0 0-26 16,-4 25-13-16,-3 37-7 15,7-27 1-15,4-2-5 0,3-6-6 16,8-6-13 0,4-6-6-16,3-8-9 0,3-6-3 15,3-7-2-15,-1-8 0 16,-4-8 0-16,1-2 0 16,-10 2 0-16,1 1 1 15,-7 6 2-15,-5 3 0 16,1 4 3-16,-3 1 2 0,1 7 0 15,4 3 6-15,-5 0 10 16,-1-3 8-16,1 0 15 16,0 8 3-16,2 9 0 15,4 32-8-15,-8-32-15 16,-1-2-8-16,6-2-15 16,1-6-3-16,6 1-100 15,-1-2-71-15,3-2-143 16,10-2 168-16</inkml:trace>
  <inkml:trace contextRef="#ctx0" brushRef="#br0" timeOffset="-171587.08">19339 9795 854 0,'6'8'425'0,"0"4"-137"15,1 3-13-15,0 6-51 16,-3 1-42-16,3 0-58 16,-7-2-28-16,0-4-45 15,3-6-18-15,-5-8-70 16,6 0-59-16,-3-4-232 15,-2 1 210-15</inkml:trace>
  <inkml:trace contextRef="#ctx0" brushRef="#br0" timeOffset="-171131.83">19349 9723 1118 0,'6'-9'473'0,"5"11"-287"0,3 1-21 15,1-3-44-15,-2 4-53 16,2-3-46-16,1 0-6 16,4 2-10-16,8 4-2 15,-3-2-1-15,-4 2 1 0,-4-1 0 16,-10-1 3-16,-7-1 10 16,-4 4 4-16,-8-3 4 15,-5 0-1-15,2 3-5 16,4-4 2-16,1 1 6 15,6 3 4-15,3-2 0 16,-6 4 0-16,9 3 5 16,2-1 6-16,4 0 16 15,7 3 8-15,-1-1 3 16,0-1 3-16,-3-3-1 16,-2 2 0-16,-1-2-5 15,-5-1-6-15,-4 0-10 16,-3-2-5-16,-9 1-12 15,3-2-6-15,-8-4-15 16,5-2-22-16,0-3-63 16,1-1-36-16,12-3-97 0,1 4-33 15,12-2-107-15,0 2-348 16,15 3 479-16</inkml:trace>
  <inkml:trace contextRef="#ctx0" brushRef="#br0" timeOffset="-170676.64">20300 9764 1086 0,'-7'0'550'15,"-2"5"-157"-15,4 3-194 16,0-1 13-16,1 9-72 16,0 4-30-16,0 4-38 15,2 4-18-15,2-5-27 16,0-3-12-16,5-7-9 16,-1-3-2-16,1-4-4 15,0-5 2-15,-3-5-2 16,2-5-1-16,5-9-8 0,0 0-7 15,11-3-9-15,-3-1 0 16,4 4 6-16,1 2 7 16,-6 2 9-16,4 6 3 15,-13 3 9-15,2 5 10 16,-3 8 21-16,-1 8 10 16,3 9 13-16,-1 0-1 15,-7 2-13-15,-4-6-9 0,4-3-17 16,-2-6-8-16,8-3-11 15,1-5-33-15,0-4-100 16,5-4-70-16,-1-6-192 16,4-3-142-16,6-2 341 15</inkml:trace>
  <inkml:trace contextRef="#ctx0" brushRef="#br0" timeOffset="-170382.47">20594 9844 1175 0,'0'13'524'0,"0"6"-247"15,1 2-6-15,5 0-47 16,0-5-26-16,6-4-55 16,0-2-28-16,5-6-49 15,1-2-23-15,4-5-23 16,0-6-5-16,1-5-8 16,-3-4-1-16,-6-2-2 15,-4 0 0-15,-12 1-1 0,-7-1 0 16,-7 5-1-16,-2 3-2 15,0 6-2-15,-1 4-2 16,2 3-5-16,1 4-4 16,5 5-35-16,1 3-41 15,8-1-103-15,2-3-77 0,6 0 164 16</inkml:trace>
  <inkml:trace contextRef="#ctx0" brushRef="#br0" timeOffset="-170178.36">20914 9665 1213 0,'4'15'572'0,"-6"8"-217"16,2 3-100-16,0 9-56 16,-1-11-59-1,1 2-66-15,5 17-18 0,2 3-34 16,-2-8-14-16,15-18-13 15,-4-8-38-15,5-7-97 16,5-6-66-16,-7-9-308 16,5-6 328-16</inkml:trace>
  <inkml:trace contextRef="#ctx0" brushRef="#br0" timeOffset="-170027.99">20867 9757 1234 0,'-11'-4'614'0,"11"5"-246"15,10-2-111-15,2 7-13 16,3-3-100-16,0 0-36 0,3 2-56 16,1-5-33-16,9 0-120 15,5-1-90-15,6-3 112 16</inkml:trace>
  <inkml:trace contextRef="#ctx0" brushRef="#br0" timeOffset="-168747.94">22021 9626 1033 0,'0'-1'446'15,"0"0"-251"-15,0-5 11 16,0-10-33-16,0-27-29 16,-5 30-35-16,-9 2-16 15,2 0-31-15,-6 3-9 16,0 4-11-16,5 1-6 0,-6 8-8 16,7 2-7-16,-3 6-12 15,7 3-2-15,8 1-1 16,1 3 1-16,7-5 5 15,-3 2 1-15,2-5 5 16,-1 0 5-16,1 0 6 16,-1-2 3-16,-6 2 1 15,5 2-1-15,-7 4 2 16,0-2 4-16,1 1-1 16,1 2-2-16,5-4-9 15,6 4-5-15,-3-6-7 16,-2-2 0-16,-6-7-4 15,-3-3-2-15,-1-1-1 16,3-1-1-16,1 1-6 16,0 0-16-16,0 0-63 0,0-1-40 15,-2 0-96-15,1 0-50 16,0-2-143-16,-1-3 250 16</inkml:trace>
  <inkml:trace contextRef="#ctx0" brushRef="#br0" timeOffset="-168227.28">21923 9518 993 0,'-5'0'462'0,"7"-2"-201"16,-2 1 16-16,0 1-54 15,0 0-38-15,0 0-46 16,2 11-16-16,5 17-26 15,4 34-13-15,-11-25-26 0,5-4-12 16,2 0-20-16,-5-7-6 16,7-6-9-16,-6 1-2 15,-2-8 0-15,-2-4 1 16,1-6 4-16,0-3-3 16,-4-5-6-16,3 4-5 15,0 0-7-15,-5-9-3 0,-1-7-1 16,-6-31 0-16,14 27 2 15,8-2 1-15,-2-2 0 16,5 3 0-16,6 0-2 16,0 4 1-16,9 0 1 15,2 1-1-15,1 6 2 16,0 1-29-16,-6 8-93 16,-3 2-79-16,-7 4-201 15,-2 5 247-15</inkml:trace>
  <inkml:trace contextRef="#ctx0" brushRef="#br0" timeOffset="-167547.62">22159 9787 1203 0,'5'0'529'0,"2"-6"-301"16,6-7-72-16,3 6 8 15,6-13-66-15,5 7-21 16,1-6-27-16,-2-8-10 0,-7 9-14 16,-3-4 1-16,-13 5 3 15,-1 4 6-15,-9 1 7 16,-5 2 1-16,-3 4-2 15,-6 2-5-15,3 8-11 16,1 2-2-16,5 9-10 16,1 4-4-16,5 6-5 15,6 6-2-15,5-6-3 16,7 0-1-16,9-5-4 16,5-7 0-16,10-2-4 15,5-2-2-15,-3-8-24 16,-3-3-23-16,6-11-36 15,-4-5-12-15,0-8 19 16,-3 3 25-16,-18 0 45 16,-6 2 19-16,-11 8 21 15,-7 1 5-15,-9 5 33 0,-4 5 11 16,-5 4 20-16,2 4 6 16,1 5-16-16,5 2-7 15,7 4-20-15,3 1-10 16,10 2-19-16,-3-5-9 15,4-5-11-15,7-3-2 16,1-4-3-16,6-3-1 16,5-1 1-16,-3-6 0 0,-2-4 0 15,0 1 2-15,-5 0 1 16,-5 0 0-16,-1 6 1 16,-2 4 0-16,1 0 0 15,-1 6 1-15,-1 3-2 16,2 1-1-16,0 3-18 15,2-5-36-15,4-1-87 16,4-6-57-16,5-1-143 16,3 0-106-16,8-8 287 15</inkml:trace>
  <inkml:trace contextRef="#ctx0" brushRef="#br0" timeOffset="-167339.42">22921 9598 902 0,'-5'-11'508'0,"-2"3"-58"0,-3 2-118 16,2 7-102 0,-9 4-65-16,-2 8-92 0,6 5-19 15,3 5-20-15,6 4-9 16,5-2-11-16,4-1-3 16,6-6-9-16,4-4-2 15,2-6-5-15,4-3-33 16,1-4-109-16,6-2-95 15,12-4 140-15</inkml:trace>
  <inkml:trace contextRef="#ctx0" brushRef="#br0" timeOffset="-166866.08">23068 9374 1475 0,'0'3'629'0,"0"2"-368"15,1 5-5-15,1 13-88 0,-1 4-37 16,-1 9-46-16,-2 3-16 15,0 7-28-15,-2-5-11 16,5 0-19-16,0-9-4 16,6-7-5-16,1-7 0 15,-3-9-2-15,3-4-3 16,-6-8-6-16,-1-1-5 16,1-9-11-16,2 0-2 0,2-8-2 15,3-3 4-15,3 2 11 16,-1 1 5-16,4 9 7 15,3 4 4-15,-2 11 20 16,6 5 6-16,-8 9 12 16,-1 6 1-16,1 4-8 15,-5-2-6-15,1-3-11 16,0-8-5-16,2-4-73 16,-1-4-52-16,1-5-150 15,2-3-100-15,3-2 228 16</inkml:trace>
  <inkml:trace contextRef="#ctx0" brushRef="#br0" timeOffset="-166449.86">23578 9612 1338 0,'-8'-9'596'0,"-1"1"-300"15,-3-5-15-15,-3 0-66 0,-7 0-55 16,-1 4-72-16,0 8-27 15,3 8-38-15,7 9-14 16,2 4-10-16,5 1-2 16,2 0 2-16,7-2 1 15,1-1 3-15,3-5 2 0,4-3-2 16,-3-9-1-16,13-1-2 16,1-7-1-16,1-4-1 15,-1-2 1 1,-7-3 1-16,-1 5 2 0,-6 4 1 15,-2 6 2-15,-5 7 4 16,-1 3 2-16,-4 5 12 16,2 4 2-16,1 2-4 15,1 1-5-15,7-6-16 16,0-6-11-16,4-6-78 16,0-4-60-16,2-12-192 15,1-7-176-15,4-14 328 16</inkml:trace>
  <inkml:trace contextRef="#ctx0" brushRef="#br0" timeOffset="-166090.42">23746 9347 1006 0,'8'0'589'16,"-8"23"59"-16,1 12-362 16,-5 7-26-16,-1 5-57 15,3 4-84-15,-3-5-23 16,5-5-43-16,1-4-18 15,0-13-21-15,3-3-7 16,-1-11-7-16,-2-10-10 0,0 0-17 16,-1-9-8-16,1-4-16 15,2-1 3-15,1-9 1 16,3 2 3-16,7-2 10 16,2 3 7-16,2 7 12 15,5 3 7-15,-5 10 11 16,1 3 10-16,-4 7 22 15,-2 2 11-15,-6 4 17 16,-4-1-1-16,3 4-8 16,-9-2-11-16,-3-2-15 15,1 0-7-15,-16-6-10 16,0 0-3-16,1-7-16 16,-3 0-15-16,7-2-52 15,7 1-49-15,4-4-137 16,6-3-86-16,9-13 212 0</inkml:trace>
  <inkml:trace contextRef="#ctx0" brushRef="#br0" timeOffset="-165864.25">24100 9252 1692 0,'-5'11'651'15,"-3"11"-491"-15,0 5 22 0,1 15-57 16,0 1-15-16,4 3-31 16,3 3-19-16,4-6-34 15,4-5-11-15,5-10-13 16,1-5-3-16,-2-6-56 16,0-5-50-16,-3-8-124 15,-4-4-87-15,1-7 196 16</inkml:trace>
  <inkml:trace contextRef="#ctx0" brushRef="#br0" timeOffset="-165474.47">24157 9619 612 0,'2'5'399'0,"-1"-2"-10"16,0 0-144-16,0-1 30 15,12 5-49-15,3 0-23 16,33 5-37-16,-24-15-25 16,6-5-53-16,0-4-21 15,-2-4-32-15,-2-5-10 16,-9-2-7-16,-4 0-1 0,-6-2 7 16,-8-1 1-1,-8 6 4-15,-5 0-1 0,-9 13-6 16,0 7-3-16,-5 10-3 15,-1 6-1-15,4 8-3 16,4 4-3-16,9 5-5 16,7 0 0-16,6 0 1 15,6-2 4-15,11-5-1 16,4 0-2-16,9-9-6 16,4-6-15-16,0-11-86 15,1-5-78-15,5-12 108 16</inkml:trace>
  <inkml:trace contextRef="#ctx0" brushRef="#br0" timeOffset="-165041.96">25373 9409 1087 0,'12'-18'481'0,"-13"5"-177"16,-1-1-74-16,-10-6 8 15,-1 1-37-15,-8 1-69 16,-5 0-22-16,-1 11-41 16,-3 5-17-16,3 7-28 15,1 5-10-15,9 13-8 16,4 8 1-16,7 20-1 16,5 8 2-16,5 13 2 15,2 1 0-15,7-8 0 16,1-5-1-16,3-16-2 15,-2-8-3-15,-3-11-13 0,-2-8-33 16,-6-11-104-16,-4-4-72 16,-6-12-214-16,-6-8-154 15,-8-12 373-15</inkml:trace>
  <inkml:trace contextRef="#ctx0" brushRef="#br0" timeOffset="-164669.75">25027 9529 1286 0,'8'3'544'16,"7"3"-330"-16,5-2 10 0,11-2-72 16,3-2-29-16,7-5-37 15,8-3-17-15,-3 3-31 16,3 1-12-16,-11 4-15 16,-11 6-5-16,-6 5-4 15,-8 3 2-15,-3 7 2 16,3 2 1-16,-7 0 4 15,-3 0 0-15,0-4 18 16,-4-3 6-16,1-6 11 16,4-4 7-16,-9-4-1 15,3 1 0-15,-3-5-6 16,4 1-7-16,-1 0-16 16,1 0-8-16,-2-5-9 15,-2-9-2-15,-3-28-4 0,12 29-2 16,3-5-2-16,5 0-3 15,3-2-17-15,14 0-37 16,-1 2-94-16,5 2-54 16,-1 6-114-16,-5 5-41 15,-5 6 235-15</inkml:trace>
  <inkml:trace contextRef="#ctx0" brushRef="#br0" timeOffset="-163922.72">25685 9508 618 0,'30'18'388'0,"-29"-15"-4"15,-1 4-21-15,0 1-68 16,-3 4-30-16,0 5-51 16,-1-1-25-16,1 2-55 15,-1-1-27-15,4-2-46 16,3 0-17-16,7-2-17 16,4-3-6-16,5-5-8 15,1 1-4-15,6-10-7 16,-3 0-3-16,-3-7-27 15,-2-7-16-15,-8 0-28 16,-1-4-11-16,-8-5 5 16,-6 2 9-16,-16 1 26 15,-7 4 14-15,-5 9 25 0,4 3 10 16,9 7 14-16,7 1 2 16,7 0-3-16,4 2-5 15,4-1-6-15,-2-1 0 16,0 0-1-16,11 1-1 15,13 5-2-15,29 7 0 16,-22-3 5-16,-6 2 4 16,-7 0 9-16,-2 0 4 0,-2 0-3 15,-4-2-1-15,5-1-9 16,-4-3-1-16,-10 1 0 16,6-1 1-16,-10-4-1 15,5 2-1-15,-2-5-9 16,-2 0-5-16,1-1-10 15,1 1-5-15,0-2-2 16,4-8 1-16,1 1 6 16,20-24 5-16,-13 33 6 15,-4 3 2-15,-1 7 14 16,2 2 9-16,0 8 18 16,1-1 10-16,0 5 5 15,0-2-4-15,-3-6-11 16,2-3-10-16,1-7-14 0,-1-3-4 15,0-6-12 1,0-7-10-16,1-5-19 16,3-5-6-16,1 3 1 0,-1 4 9 15,-1 1 16-15,-2 6 7 16,-3 5 9-16,-1 2 11 16,0 6 19-16,0 2 5 15,1 4 3-15,1 2-5 16,0 0-15-16,-1-1-5 0,2-2-25 15,0-4-41-15,-5 0-116 16,2-3-75-16,-1-6 135 16</inkml:trace>
  <inkml:trace contextRef="#ctx0" brushRef="#br0" timeOffset="-163508.93">26990 9527 1017 0,'-17'-5'610'0,"13"4"38"16,-1 2-415-16,10 0 17 15,3 12-55-15,2 3-36 16,3 9-56-16,-3 7-25 16,6-3-34-16,2 1-8 15,7-6-7-15,1-9-1 0,1-2-6 16,0-3-3-16,1-10-6 15,1-2-3-15,4-14-4 16,0-12-5-16,3-7-22 16,-4-4-21-16,-6-3-56 15,4 5-39-15,-11 5-91 16,-2 5-57-16,-5 12-270 16,-2 12 352-16</inkml:trace>
  <inkml:trace contextRef="#ctx0" brushRef="#br0" timeOffset="-141328.75">16813 11369 631 0,'-1'-1'331'0,"0"0"-52"16,-9-1-28-16,2 0-23 15,-1 1-25-15,-27-5-44 16,31 6-17-16,1 0-26 16,2 0-17-16,2 0-41 15,0 0-15-15,0 0-23 16,5 1-7-16,24 5 1 15,33 0-2-15,-16-7-2 16,-1-2 0-16,-2-4-3 16,-2 2 1-16,-3-2-1 15,-1 1-1-15,-3 1 1 16,-4 3-1-16,-9 2 0 16,-4 0-1-16,-10 1-18 0,-5 1-34 15,-4 3-88-15,-3 0-61 16,-4 4-130-16,-3 0-88 15,-2 1 266-15</inkml:trace>
  <inkml:trace contextRef="#ctx0" brushRef="#br0" timeOffset="-141081.56">16886 11496 744 0,'-24'12'387'0,"5"-5"-103"15,7-2 2 1,2-1-56-16,4-3-39 0,6-1-74 15,6 2-23-15,11-2-33 16,2 0-8-16,11 2 3 16,-1-2-4-16,6-1-15 15,-1-3-5-15,0-2-9 16,2 2-5-16,-8-2-7 16,1 5-1-16,-8 0-4 15,-3-3 2-15,-6 3-70 16,-7-3-56-16,-3 3-170 15,-3-1-308-15,0 1 396 16</inkml:trace>
  <inkml:trace contextRef="#ctx0" brushRef="#br0" timeOffset="-140669.09">16937 11151 1077 0,'0'-13'467'0,"3"3"-224"16,-4 2-82-16,-2 0 6 16,4 5-48-16,6 2-39 15,7 3-40-15,-1 2-6 16,8 8-6-16,0-2-2 0,5 2-8 16,7 5-2-16,0-4-6 15,0 8-1-15,-1-2-3 16,-1 0 0-16,0 5 1 15,-3-1 0-15,-4 3 2 16,-2 2 2-16,-13 0 6 16,-3 4 4-16,-14 3 3 15,-5 2-1-15,-8-1-5 16,-3-4-3-16,4-6-4 16,1-3-3-16,4-6-2 15,2-3 0-15,4-4-2 16,3-3-3-16,-2-4-21 15,2-3-22-15,1-2-73 0,-1-1-62 16,3-2-227 0,2-3 257-16</inkml:trace>
  <inkml:trace contextRef="#ctx0" brushRef="#br0" timeOffset="-138987.33">18471 11398 995 0,'-3'-1'430'0,"-5"-3"-212"16,7 3 0-16,-1 0-6 16,1 0-32-16,0 0-50 15,0 0-19-15,0 0-38 16,-1 1-17-16,1 1-20 16,-11 27-6-16,4 27-1 15,11-29-3-15,8 0-8 16,2-6-2-16,-2-4-8 15,4-2-2-15,1-10-5 16,-1-3-1-16,9-4 0 0,-3-7 1 16,0-7 3-16,-3-3 1 15,-5-3 1-15,-3-2 2 16,-3 2 1-16,-2 4 0 16,-4 6 3-16,0 3 1 15,-1 7 1-15,0 3 6 0,1 2 3 16,-1-2 3-16,0 0 9 15,2 12-1-15,1 11 1 16,10 31 0-16,-5-34-9 16,0-1-3-16,0-6-9 15,-1-7-4-15,1-4-9 16,0-1-4-16,2-1-101 16,2-1-63-16,8-5-174 15,4-6 192-15</inkml:trace>
  <inkml:trace contextRef="#ctx0" brushRef="#br0" timeOffset="-137179.22">19737 11340 401 0,'5'-4'279'16,"-1"2"69"-16,-2 0-74 16,0 0-1-16,1-1-25 0,-2-3-41 15,2-4-17-15,2-1-36 16,10-26-21-16,-23 26-44 15,-7 1-16-15,-2 6-30 16,-4 1-8-16,-3 5-14 16,0 6-5-16,-1 2-10 15,-2 3-1-15,7 5-4 16,-2 5-1-16,12 4-5 16,0 4-1-16,10-1-3 15,3-1-2-15,7-2 1 16,8-4-1-16,6-4 1 15,2-1 0-15,4-11-1 16,5 3-5-16,3-10-57 16,5-4-35-16,0 3-80 15,2-8-26-15,-10-2-1 16,-6-4 19-16,-13-5 70 0,-4 0 34 16,1 0 63-16,-4 0 22 15,-3-1 43-15,-6 0 27 16,-6 3 52-16,5 2 24 15,-8 4 23-15,3 4-2 16,-1-1-13-16,-8 4-8 16,6 3-25-16,3 3-14 15,-10 9-31-15,9 3-15 16,-8 6-23-16,-2 2-9 0,9 1-11 16,3-1-3-16,8 0-6 15,4-3-2-15,8-4-3 16,-10-6-1-16,7-4-1 15,0-3 0-15,-7-8 2 16,8 0 3-16,-3-4 1 16,1-2 2-16,0 2 1 15,1 0 1-15,-1 3 0 16,0 3-2-16,-5 7 4 16,0 5 2-16,-4 5 6 15,-2 1 2-15,1 3-2 16,-3-3-4-16,2-2-7 15,2-1-4-15,-1-6-48 16,6 1-44-16,-3-8-131 16,3-2-97-16,7-2 197 0</inkml:trace>
  <inkml:trace contextRef="#ctx0" brushRef="#br0" timeOffset="-136815.89">20176 11367 948 0,'2'3'455'15,"1"5"-161"-15,2 3-17 0,-2 0-46 16,-1 0-29 0,-1 2-52-16,-1-2-25 0,-2-1-51 15,1 0-22-15,1-4-34 16,2 0-11-16,3-5-11 16,1-3-4-16,3-7-3 15,0-1-4-15,2-6-1 16,-1-1 0-16,2 0 3 15,1-2 6-15,2 3 6 16,-1 1 1-16,-2 6 2 16,-3 1 1-16,-1 8 3 15,0 2 10-15,-5 9 17 16,0 4 11-16,-4 6 15 16,-1 1-1-16,2-2-10 15,0-4-11-15,4-4-19 16,-3-2-9-16,1-5-26 0,-1-3-38 15,-1-3-114 1,0 0-77-16,0-1-450 0,0 1 456 16</inkml:trace>
  <inkml:trace contextRef="#ctx0" brushRef="#br0" timeOffset="-136422.96">20482 11330 1157 0,'-13'1'517'15,"9"7"-204"-15,-3-2-44 0,7 3-3 16,5 0-47-16,-1 3-91 16,-4 1-29-16,-1 2-49 15,1-2-19-15,-3-5-18 16,4-2-5-16,-2-6-8 16,3-3-5-16,-2 2-6 15,0 0-1-15,0 0-9 16,0 0 1-16,7-12 1 15,-2-2 2-15,36-25 13 16,-32 27 2-16,0 5 2 16,-1 2 3-16,1 5 2 15,-3 2 6-15,0 7 15 16,1 7 5-16,-6 3 12 16,0 4 2-16,1-2-10 0,-2-1-5 15,1-6-15-15,1-5-8 16,0-4-16-16,1-3-31 15,5-6-90-15,1 0-67 16,4-5-175-16,2-1-94 16,2-4 293-16</inkml:trace>
  <inkml:trace contextRef="#ctx0" brushRef="#br0" timeOffset="-136131.56">20714 11331 672 0,'1'3'460'15,"-1"7"43"-15,0 5-224 16,-1 2-19-16,-1 3-44 15,4-4-25-15,1-3-42 16,3-2-21-16,5-5-44 16,0-2-20-16,8-4-33 15,-2 0-10-15,2-7-12 16,1-4-3-16,-2-4-5 16,3-6 0-16,-6-1-3 15,-8-1-2-15,-10-1 0 16,-7 5 1-16,-14 6 3 15,0 2 0-15,-4 11 0 16,-2 4-1-16,10 10-7 16,4 7-2-16,5 0-7 15,5 0-27-15,6-5-85 0,6 0-63 16,6-7-215-16,3-4 251 16</inkml:trace>
  <inkml:trace contextRef="#ctx0" brushRef="#br0" timeOffset="-135923.28">21026 11123 1165 0,'-7'9'543'0,"2"12"-178"16,-4 5-120-16,-3 10-48 16,0 6-41-16,6 5-82 15,3 0-19-15,5-1-32 16,5-7-13-16,3-13-12 15,9-4-5-15,6-12-45 16,-3-8-42-16,5-3-124 16,-4-8-83-16,-7-10 185 15</inkml:trace>
  <inkml:trace contextRef="#ctx0" brushRef="#br0" timeOffset="-135755.09">20925 11277 1118 0,'-21'-7'526'0,"17"10"-144"0,6-1-121 16,3 0-40 0,-5-2-29-16,7 1-80 0,11 3-31 15,41 2-45-15,-30-7-13 16,16-2-125-16,4-1-99 16,5-2 124-16</inkml:trace>
  <inkml:trace contextRef="#ctx0" brushRef="#br0" timeOffset="-134953.02">21953 10952 1161 0,'1'10'552'16,"0"2"-211"-16,0 10-155 15,-1 0 2-15,0 1-73 16,0 22-35-16,4 13-39 0,-4-2-11 15,-4-11-19-15,0-3-3 16,2-9-4-16,1-8 0 16,1-12 1-16,0-4 1 15,2-9-2-15,-2-2-3 16,0-8-7-16,1-4-4 0,-3-6-4 16,6-3 1-16,6 3 4 15,-5 1 3-15,12 2 3 16,0 6 1-16,6 3 2 15,5 4 1-15,-3 5 11 16,-2 4 6-16,-3 1 11 16,-5 4 4-16,-5 0-4 15,-4 2-3-15,-9 1-5 16,-5 0 0-16,-7 4 1 16,-5-3-3-16,0-1-5 15,-1-1-3-15,2-4-2 16,2-3-3-16,3 0-3 15,6-4-2-15,3 1-12 16,4-2-5-16,11 3-2 16,0 1-1-16,10-2 10 15,7 3 2-15,5-6 3 0,3-3 2 16,2-5 2-16,-2-4 0 16,1 0 2-16,3-4 0 15,-10 0 2-15,-2-2-1 16,-11 1 3-16,-16-2 2 15,4 7 8-15,-4 3 1 16,-9 6 0-16,-3 0-2 16,-10 3 3-16,-1 6 2 15,5 1 8-15,6 11 3 0,5 4 0 16,5 1-2 0,5 1-2-16,6-1-4 0,5-5-8 15,4-5-5-15,6-1-9 16,-4-3-11-16,2-3-122 15,8-1-93-15,10-8 135 16</inkml:trace>
  <inkml:trace contextRef="#ctx0" brushRef="#br0" timeOffset="-134351">23303 11314 1085 0,'69'7'475'0,"-58"-9"-231"16,0-5-16-16,-6-1-22 15,6-1-45-15,-9-9-62 16,-8 1-24-16,0 0-25 16,-3-1-5-16,-7 8-13 15,5 0-7-15,-4 5-14 16,-5 4-5-16,2 2 0 15,-2 1 0-15,1 12-2 16,3 4 0-16,5 9-1 16,3 5 0-16,8-5 0 15,2-3 0-15,8-6-1 16,0-6-1-16,4-7 1 16,4-2-1-16,4-7 1 15,-6-6-1-15,4-5 2 0,2-5 0 16,-9 2 2-1,1 2 2-15,-12 6 1 0,2 6 9 16,-5 8 19-16,1 3 9 16,2 8 16-16,-3 1-4 15,1 0-14-15,3-2-12 16,4-3-23-16,-6-5-29 16,10-3-139-16,2-4-88 15,21-7 143-15</inkml:trace>
  <inkml:trace contextRef="#ctx0" brushRef="#br0" timeOffset="-133712.72">24263 11306 1221 0,'40'-5'510'0,"-31"-9"-308"0,4-3-8 16,-7-3-46-16,-4-2-32 15,-2 0-35-15,-2 6-13 16,-14-2-23-16,1 7-9 16,-4 3-13-16,-6-1-3 15,4 9-3-15,-1 6-3 0,3 10-4 16,6 6-4-16,5 7-4 16,4 1-1-16,7 0 1 15,5-1 1-15,7-6 2 16,4-6 2-16,5-7 2 15,2-4-2-15,-2-11-1 16,2-6-1-16,2-12-2 16,-5-4 0-16,-1-11 0 15,-1 2 1-15,-5-4 1 16,-4-3 2-16,-2 5 3 16,-6-1 2-16,-8 6 6 15,4 10 2-15,-5 12 24 16,1 5 3-16,2 16 3 15,-3 10 1-15,-2 16-17 16,-5 0-2-16,0 8-1 0,1-1-1 16,10-7-3-1,3 1-3-15,3-8-10 16,4-5-4-16,-1-5-8 0,6-1-2 16,6-7-20-16,3-1-36 15,4-9-99-15,-1-1-69 16,-1-7-163-16,-2-2 233 15</inkml:trace>
  <inkml:trace contextRef="#ctx0" brushRef="#br0" timeOffset="-133403.03">24607 11332 1013 0,'-1'0'511'15,"0"0"-191"-15,0 0-65 16,1 0-8-16,0-1-80 15,12-6-44-15,7-3-56 16,27-47-22-16,-26 31-26 16,-6 2-4-16,-4 1 0 15,-5 7 3-15,-8 2 13 16,-4 6 6-16,-7 8 1 16,-2 2 0-16,-5 7-12 15,1 3-5-15,-1 5-2 16,0 4-3-16,10 4-5 15,4 4-3-15,9 1-6 0,5-5-2 16,10-5-7-16,5-3-6 16,5-7-80-16,5-6-54 15,6-5-151-15,5-3-101 16,7-8 253-16</inkml:trace>
  <inkml:trace contextRef="#ctx0" brushRef="#br0" timeOffset="-133101.28">25072 11139 1227 0,'-12'-1'611'0,"-3"-2"-223"0,-4 3-119 16,0 1-27-16,-1 9-75 15,0-1-36-15,10 2-48 16,4-1-24-16,1 2-29 16,3 3-8-16,2 1-12 15,7 3-1-15,6-3 1 16,-1 3 4-16,2-1 4 15,-5-2 4-15,0-2-2 16,1-3-2-16,-10-3-2 16,1-2 0-16,-7-3 0 15,-6 0-1-15,-2-3-21 16,-11-2-22-16,6 2-59 16,11-3-39-16,3 2-106 15,13 0-53-15,5-1-107 16,1-2-157-16,17-3 367 0</inkml:trace>
  <inkml:trace contextRef="#ctx0" brushRef="#br0" timeOffset="-132847.49">25314 11194 1191 0,'13'-11'562'0,"-13"6"-229"15,-2 0-38-15,-13 0-75 16,-6-2-52-16,-4 7-69 15,-2 3-21-15,-1 4-37 16,2 7-13-16,4 4-14 16,5-1-5-16,7 6-6 15,4 2-3-15,8-1-1 16,4-1-4-16,7-3-4 16,1-2-15-16,7-4-105 15,3-3-73-15,10-5-215 16,-1-5 245-16</inkml:trace>
  <inkml:trace contextRef="#ctx0" brushRef="#br0" timeOffset="-132387.43">25624 11324 1253 0,'3'0'564'15,"1"-4"-274"-15,-2-4 9 16,-2-4-83-16,1-2-54 15,-2-8-79-15,-1 3-27 16,-5-2-32-16,-3 3-7 16,-5 4-8-16,-6 0-4 0,-5 2-5 15,2-1-4-15,3 8-2 16,1 10-2-16,4 9 1 16,-2 4-1-16,3 6 1 15,3 1 3-15,9 3 2 16,2 2 2-16,6-6 2 15,4-1 2-15,6-10 0 16,5-4 1-16,0-7-1 16,3-3 0-16,-3-9-2 15,1-1 0-15,3-7 0 16,-2 0 1-16,-2 1 0 16,-4 3 1-16,-7 6-1 15,-2 4 0-15,-7 8 1 16,-1 3 3-16,-3 7 8 15,-1 4 3-15,2 0 1 16,0 0-4-16,3-7-12 0,4-4-5 16,2-5-58-16,0-2-40 15,2-5-114-15,1-4-89 16,0-3-341-16,1 1 412 16</inkml:trace>
  <inkml:trace contextRef="#ctx0" brushRef="#br0" timeOffset="-132025.3">25800 11209 760 0,'13'0'494'0,"-8"5"-28"0,3 5-146 16,2 6-17-16,-7 2-86 15,-3-2-39-15,-1 2-56 16,-6-3-34-16,6-4-36 16,3-2-15-16,-2-6-23 15,4-2-6-15,-7-1-8 16,3-1-4-16,0 0-10 15,0 0-8-15,4-6-8 16,0-9-2-16,35-31 6 16,-21 28 9-16,-3-1 12 15,-7 3 3-15,7 8 5 16,-7 4 5-16,-3 10 9 16,0 3 6-16,-2 8 7 15,0 2 1-15,2 4-10 16,-3-1-8-16,10-1-14 0,-3-3-25 15,11-9-67-15,7-1-42 16,-3-8-107-16,5-2-58 16,-1-4-139-16,0 2 266 15</inkml:trace>
  <inkml:trace contextRef="#ctx0" brushRef="#br0" timeOffset="-130721.15">26354 11232 763 0,'0'-9'461'0,"4"0"-79"0,-6-2-86 16,-4 3-30-16,-3 4-64 16,-5-5-22-16,1 5-47 15,-2 4-25-15,-4 0-32 16,4 8-19-16,-2 6-30 16,4-2-10-16,3 8-11 15,3 0-3-15,7 0-2 16,0 1-1-16,9-6-1 15,1-4 0-15,5-6-3 16,1-5-3-16,0-9-10 16,3-8-14-16,2-6-22 15,-1-4-5-15,-3-3-1 16,-9 0 12-16,0-4 24 16,-1-2 4-16,-5-1 12 0,10 2 3 15,-7 13 7-15,-4 8 18 16,-5 14 21-16,-2 6 8 15,-5 13 13-15,-2 7-7 16,4 12-3-16,1 4-1 16,6-3-6-16,-1-2-2 0,9-7-8 15,-1-3-9-15,3-7-11 16,7-5-8-16,1-7-9 16,9-6-4-16,2-9-24 15,1-1-15-15,7-9-22 16,-5-2-5-16,-1-4 17 15,-1-5 15-15,-14 4 29 16,-4 3 10-16,-9 7 15 16,-3 4 6-16,-8 3 14 15,0-1 4-15,-2 6 8 16,-1 3 6-16,1 9-6 16,0 4-3-16,0-1-10 15,3 4-7-15,5 2-9 16,4 1-3-16,4-2-7 15,1-6-4-15,7-3-6 16,-1-4-4-16,6-4-25 0,5-1-15 16,0-6-35-1,2 2-18-15,1 2-27 0,-2 1-7 16,-4-1-7-16,-1 2 1 16,-6-3 14-16,-1-3 14 15,1-1 14-15,-4-6 5 16,-2 5 25-16,1 1 13 15,-7 1 36-15,0 4 20 16,-7-6 37-16,0 1 16 16,-2-1 32-16,1 5 16 15,2 0 19-15,1 5 0 0,5 0-16 16,-3-6-18-16,3 4-41 16,0-1-18-16,0 0-20 15,0 0-3-15,0 0-2 16,0 0 1-16,0 0 1 15,0 0 1-15,0 0 5 16,0 1 2-16,0 0 6 16,0 0 3-16,0 0 4 15,0 0 0-15,-1 0-6 16,0 0-4-16,0 0-9 16,-1 0-3-16,-2 1-4 15,1 0-1-15,2-1 0 16,0 0-1-16,0 0-1 0,0 0 1 15,0 0 0-15,-1 0 1 16,1 0-7-16,0 0-6 16,0 0-11-16,0 0-4 15,0 0 2-15,0 0 5 16,0 0 10-16,0 0 6 16,0 0 5-16,0 0 2 15,-1 0 2-15,1 0 1 0,0 0 7 16,0 0 6-16,0 0 9 15,1 0 7-15,0 0 8 16,0 0 4-16,0 0 8 16,-1 0-3-16,0 0-13 15,0 0-8-15,0 0-20 16,0 0-4-16,-1 0-6 16,1 0-2-16,1 0 1 15,0 0-2-15,0 0 3 16,0 0-1-16,0 0 0 15,0 0-1-15,0 0 1 16,0 0 1-16,3 1 0 16,0 12 0-16,-1 5 0 15,31 30 0-15,-23-26-3 16,2-5-2-16,4-5-38 16,-2 0-38-16,5-12-109 15,-8-4-77-15,8-4 163 0</inkml:trace>
  <inkml:trace contextRef="#ctx0" brushRef="#br0" timeOffset="-130373.46">26912 11133 1210 0,'1'14'504'0,"-1"-4"-228"15,1 3-98-15,6 2 25 16,-6-1-22-16,4 1-59 15,2-1-13-15,-7-3-49 16,-5-3-19-16,4-5-29 16,0-1-7-16,1-2-8 15,0 0-13-15,0-1-27 16,0 0-11-16,0 0-7 16,13-11 10-16,26-30 27 15,-28 27 11-15,1 5 13 16,-5 4 5-16,4 4 28 15,2 6 17-15,-3 4 37 16,1 7 18-16,-3 0 1 16,-3 3-8-16,0 1-30 15,-2-1-22-15,2-5-27 0,0-4-43 16,1-7-141-16,2-5-97 16,5-9 147-16</inkml:trace>
  <inkml:trace contextRef="#ctx0" brushRef="#br0" timeOffset="-130149.81">27325 10991 1424 0,'2'26'585'16,"-10"3"-292"-16,4 6-112 0,-5 3 8 15,2 5-36-15,8-1-74 16,7 0-19-16,3-7-39 15,7-6-11-15,-2-5-20 16,-1-8-33-16,-4-7-73 16,1-6-48-16,-2-7-129 15,-3-4-62-15,-3-9-189 16,-3-1 327-16</inkml:trace>
  <inkml:trace contextRef="#ctx0" brushRef="#br0" timeOffset="-129974.46">27200 11096 1199 0,'-19'-1'525'0,"10"1"-256"16,6 3-29-16,5 0-37 16,6 4-26-16,7 1-48 0,6 4-30 15,9-9-54-15,1-2-17 16,4-5-39-16,4-1-45 16,2 5-135-16,2-2-90 15,12-1 164-15</inkml:trace>
  <inkml:trace contextRef="#ctx0" brushRef="#br0" timeOffset="-129509.48">28376 11206 1300 0,'-36'-34'568'16,"25"28"-318"-16,-4-2-72 16,0 4 13-16,1 3-57 15,0 2-24-15,-1 4-37 16,3 9-22-16,1 4-28 0,5 5-7 15,6 2-9-15,5-1-2 16,16-2-5-16,2-7-2 16,8-5-3-16,-3-9-2 15,1-7-9-15,-6-7-3 16,-7-6 2-16,0-1 3 16,-17-1 15-16,1 3 6 15,-3 0 5-15,-10 2 0 0,0 5-3 16,-2 6 0-16,-8 5-5 15,6 6-2-15,2 6-7 16,5 5-6-16,9 3-32 16,1-2-39-16,13-7-69 15,6-4-45-15,8-12-135 16,11 0-140-16,10-6 306 16</inkml:trace>
  <inkml:trace contextRef="#ctx0" brushRef="#br0" timeOffset="-129277.4">28721 11005 1062 0,'6'-20'518'0,"-7"9"-195"16,-4 2-41-16,-9 15-107 15,-1 4-45-15,-5 14-43 16,2 14-4-16,-2 10-3 16,1 8-5-16,4 9-25 0,4-6-14 15,10-1-18-15,3-6-4 16,8-9-6-16,3-5-1 15,-2-6-6-15,3-8-15 16,-1-12-95-16,-7-3-66 16,-2-14-194-16,-4-6 219 15</inkml:trace>
  <inkml:trace contextRef="#ctx0" brushRef="#br0" timeOffset="-129129.74">28496 11204 1273 0,'5'3'567'0,"3"5"-289"0,4-3-98 16,7 3 7-16,3-5-84 16,5-2-38-16,8-3-56 15,1-4-74-15,8 0-270 16,1 6 228-16</inkml:trace>
  <inkml:trace contextRef="#ctx0" brushRef="#br0" timeOffset="-128756.18">29467 11068 1234 0,'-1'6'551'0,"6"0"-279"0,3 10-91 15,2 0 18-15,-7 8-59 16,1 2-25-16,1 2-34 16,2-1-14-16,8-3-21 15,2-6-7-15,1-4-10 16,0-6-2-16,-1-8-2 15,1-5-2-15,0-10-5 16,0-3-4-16,2-5-11 16,0-6-9-16,-1 4-44 15,3-2-30-15,-6 8-97 16,-1 8-68-16,-11 6 154 16</inkml:trace>
  <inkml:trace contextRef="#ctx0" brushRef="#br0" timeOffset="-128342.54">30543 11174 1520 0,'1'-2'569'0,"0"9"-434"16,0-3 12-16,-1 12-2 15,-2 5-30-15,-1 1-44 16,-2-1-22-16,2-7-28 16,3 0-7-16,-1-10-61 0,1-2-60 15,0-5-146-15,0 2-91 16,0 0-206-16,0-10 333 15</inkml:trace>
  <inkml:trace contextRef="#ctx0" brushRef="#br0" timeOffset="-127973.63">30484 11085 641 0,'-3'-7'384'16,"10"9"-19"-16,5 2-110 16,8 5-55-16,3-1-31 0,4 2-21 15,-1 3-1-15,3-2-9 16,-1 1-7-16,-1 1-21 15,-1-2-13-15,-11 3-30 16,-3 3-12-16,-13-5-19 31,0-6-5-31,1 1-12 0,-3 19-2 0,-4-6-9 16,3-4-4-16,3-14-9 16,2-6-9-16,8-8-15 15,1-3-2-15,9-6 4 16,2 2 7-16,2 3 16 15,-2 3 3-15,-2 5 3 16,-7-3 4-16,-4 10 18 0,-1 0 8 16,-1 8 12-1,0 8 5-15,-6 1-7 0,5 3-5 16,-3 0-14-16,-2-6-8 16,9-2-93-16,-9-1-61 15,4-7-159-15,19 1 169 16</inkml:trace>
  <inkml:trace contextRef="#ctx0" brushRef="#br0" timeOffset="-127338.31">31376 10954 1212 0,'-1'10'471'0,"2"6"-291"16,0 4-14-16,2 9 11 15,-2 10-12-15,-2 2-44 16,2 1-26-16,0-1-38 16,-1-9-17-16,1-4-22 0,-3-6-7 15,2-9-6-15,-1-3-3 16,1-7-36-16,1-3-28 16,-1-4-57-16,0 3-23 15,0-2 0-15,-1-24 9 16,-3-31 14-16,-9 27 5 15,-4-8 23-15,2-3 24 0,3 4 80 16,6 3 41-16,11 19 44 16,0 6 9-16,1 9-2 15,1 3-3-15,4 7-7 16,4 3-2-16,6 2-13 16,-1 1-3-16,4 0-3 15,6 0-5-15,-1-1-11 16,1 2-8-16,-9 1-12 15,-11 1-2-15,-10 4 0 16,-6-3 1-16,-15 5 2 16,2-3-2-16,-10 0-8 15,2-1-5-15,4-7-10 16,3-2-4-16,9-3-15 16,2-2-34-16,3-4-102 15,2-3-63-15,9-6-150 0,1-2-128 16,27-8 317-16</inkml:trace>
  <inkml:trace contextRef="#ctx0" brushRef="#br0" timeOffset="-126942.66">31590 10964 1482 0,'3'-1'566'0,"4"1"-398"15,2 2 6-15,6 4-20 16,4 0-25-16,5 0-48 15,3-1-23-15,5 1-22 16,-6-3-11-16,0 0-15 16,-2 0-12-16,-13-3-54 15,1 0-34-15,-13-3-83 16,-5 1-44-16,-8-2-51 16,-7-2-11-16,-1 1 1 15,-2-2 49-15,5 4 109 16,5 1 62-16,4 3 127 15,4 4 34-15,-1 6 62 16,4 4 22-16,1 8 14 16,0 5-6-16,0 3-33 15,0 0-26-15,-3 3-37 16,0-2-17-16,-1 6-26 16,1-1-11-16,5-6-19 15,0-3-8-15,5-12-15 0,-2-6-20 16,3-9-69-16,0-3-56 15,-3-11-166-15,3-3-113 16,-3-5 263-16</inkml:trace>
  <inkml:trace contextRef="#ctx0" brushRef="#br0" timeOffset="-126779.22">31648 11108 1062 0,'7'0'475'0,"5"7"-226"15,2 1-3-15,3-5-58 16,1 5-31-16,5-6-59 15,0-2-29-15,4 2-41 16,-2 3-28-16,-8-5-131 16,0 0-82-16,-7 4 123 15</inkml:trace>
  <inkml:trace contextRef="#ctx0" brushRef="#br0" timeOffset="-126419.46">32119 11043 1232 0,'3'3'515'15,"1"-7"-239"-15,-4 2-99 16,-1 1-14-16,0 0-36 16,-6-1-71-16,-15 1-22 15,-30 8-17-15,27 1-2 16,9 7-4-16,-4-2-5 15,13 5-5-15,7 1 0 16,1-2 5-16,17 2 3 16,-1-3 5-16,4-1 3 0,6 0 12 15,-6-1 12-15,2 3 23 16,-5-4 7-16,-8-1 10 16,0 0-3-16,-10-7-10 15,-6-1-8-15,-9-4-19 16,-8-3-12-16,-6 3-18 15,-2-1-7-15,4 3-35 16,0-1-32-16,14 0-90 16,1-1-60-16,9-1-41 15,12 3 140-15</inkml:trace>
  <inkml:trace contextRef="#ctx0" brushRef="#br0" timeOffset="-125975.64">32564 10973 962 0,'12'0'454'16,"2"0"-147"-16,-2 10-155 15,-4 6 19-15,-8 17-30 16,-6 4-18-16,-6 12-33 16,-1 4-13-16,2-5-14 15,6 1-10-15,5-10-20 16,5-10-10-16,6-8-15 0,1-4-24 16,-1-14-86-16,0-4-54 15,-1-11-158-15,-2-5-115 16,-2-3 277-16</inkml:trace>
  <inkml:trace contextRef="#ctx0" brushRef="#br0" timeOffset="-125594.05">32466 11133 969 0,'-14'-2'459'0,"6"3"-187"0,12 2-100 16,-4 0-16-16,13 4-41 15,7-1-14-15,11-2-29 16,11 0-6-16,7 2-10 15,3-4-7-15,2 5-15 16,2 1-5-16,-3 1-7 16,-11 4-4-16,-13 5 0 15,-13-2-1-15,-10 4-1 16,-1-3 1-16,-7 0 1 16,5 0 1-16,-3-5 6 15,0-1 3-15,3-7 8 16,-8 0 0-16,-2-5 0 15,4-2-3-15,0-2-11 16,6-3-4-16,6-4-13 16,-5-4-5-16,5-9-2 15,-3 0-6-15,2-2-22 0,1 4-22 16,7 6-68-16,0 1-33 16,-1 5-65-16,0 4-43 15,-2 10-87-15,-2 0-111 16,1 13 295-16</inkml:trace>
  <inkml:trace contextRef="#ctx0" brushRef="#br0" timeOffset="-125126.45">33052 11298 381 0,'-11'16'210'0,"5"-4"-9"16,4-4-22-16,9-2 39 16,4-2-9-16,5-6-24 15,2-2-17-15,1-4-44 16,1-2-20-16,3-4-36 15,2-1-16-15,-5-3-21 16,-3-1-2-16,-8 2 12 16,-1-2 5-16,-6 6 18 15,-2 1 3-15,-6 8-5 16,-4 1-5-16,-3 5-16 16,-1 7-11-16,-3 5-4 15,-5 3-1-15,7 12-5 16,1-3 0-16,7 3-1 15,7-1 0-15,18-11 1 16,6-4-1-16,11-7-6 16,6-6-2-16,4-7-7 0,1-1-2 15,-7-8 0-15,-11 2 3 16,-13-2 1-16,-14-1 2 16,-1 5 3-16,-5 1 0 15,-6 8-2-15,10 3 2 16,-12 6 1-16,6 8 1 15,2 4 1-15,-5 5 0 0,12-2 1 16,8-1-1-16,4-3 0 16,-1-4-3-16,-1-2-7 15,1-2-3-15,-10-6-27 16,-2 0-34-16,-1-6-139 16,-1 2-68-16,0 0 156 15</inkml:trace>
  <inkml:trace contextRef="#ctx0" brushRef="#br0" timeOffset="-122671.58">30383 7985 491 0,'0'-1'320'0,"0"0"-39"0,0 0-35 16,0 0-33-16,-1 0-60 15,-1-1-35-15,1 0-44 16,-1-2-14-16,0 1-14 15,1 2-2-15,0-1-2 16,-6-2-2-16,-4 1-5 16,-7 1-1-16,-24 3 1 15,32 12-3-15,3 0-7 16,7 1-7-16,4 2-10 16,2-4-4-16,5-5-1 15,-2 1 0-15,4-8 0 0,5-1-1 16,-2-6 3-1,1-2-1-15,-5-4 1 0,-7 1 1 16,-4-1 3-16,2 0 0 16,-3 2 0-16,-4-2 0 15,-3 3-3-15,-3 1-1 16,-9 4-1-16,2 3 0 16,-2 2 0-16,5 0 1 15,1 2 0-15,-1 2-1 16,7 1-3-16,-1 2-1 15,7 0-1-15,1-2-2 0,8 4 2 16,0-3-1-16,7-1 1 16,4 4-1-16,-3-6-1 15,-4-3-1-15,2 0-5 16,-6-1-4-16,-4-2-7 16,-1 3-3-16,-3-3 1 15,0 3 0-15,0 0-5 16,0 0-2-16,0 0-3 15,-1 0 2-15,0 0 9 16,0 0 0-16,0 0-30 16,0 0-33-16,0 0-172 15,0 0 165-15</inkml:trace>
  <inkml:trace contextRef="#ctx0" brushRef="#br0" timeOffset="-122059.6">30257 7473 621 0,'0'-16'334'0,"0"4"-115"16,1 2-11-16,-1 6-28 15,1 11-35-15,6 0-19 16,0 12-29-16,-2 1-10 15,2 3-29-15,-2 2-12 16,3-3-16-16,2 0-6 16,0-7-11-16,4-4 0 0,-1-6-2 15,-5-5-1 1,5-3 2-16,-1-6 1 0,-3-5-3 16,10-1 0-16,-13-5-5 15,-2 2-5-15,4 5-23 16,-6-1-17-16,2 9-72 15,-2 0-63-15,-2 5 112 16</inkml:trace>
  <inkml:trace contextRef="#ctx0" brushRef="#br0" timeOffset="-121103.27">30295 8167 515 0,'27'-6'272'0,"-31"0"-53"16,3 0-34-16,-8 2-28 15,4 0-19-15,-8 4-34 0,-3 0-20 16,-1 5-27-16,-3 4-12 15,1 4-15-15,1 4-6 16,0 9-9-16,2-2 0 16,6 6 0-16,2 1-2 15,8 1 0-15,0-2 0 16,6 4 4-16,0-2 2 16,3 3 2-16,1 2 0 15,1-3 4-15,0 1 1 0,-2 3 3 16,-1 4-1-16,-5 1-1 15,-1 3-4-15,-3 2-6 16,-3-3-2-16,-1 4-7 16,-3-2 0-16,-2-3-2 15,1-1 0-15,-3-6 1 16,-1-2 0-16,1-1-1 16,-2 0 1-16,-1-2-1 15,0-3 1-15,-3-2-2 16,4-4-1-16,2-2-2 15,3-5-1-15,5 0 0 16,3 0-1-16,2-3 0 16,4 8 0-16,2-2 0 15,1 5 2-15,1 0 1 0,-1 2 3 16,-2-1 8 0,0 1 6-16,-5 4 10 0,-1 0 2 15,0 4 1-15,-1 1-3 16,-3-4-6-16,-1 0-4 15,-4-6 0-15,0-1-2 16,-1 0 0-16,-2-7-3 16,3 0-7-16,-1 0-2 15,3-1-4-15,-1-3-1 0,4 1-3 16,4-3-8-16,0-4-61 16,6 1-51-16,-3-4-153 15,2-4-115-15,2 0 245 16</inkml:trace>
  <inkml:trace contextRef="#ctx0" brushRef="#br0" timeOffset="-120749.41">29860 9715 1023 0,'3'3'418'0,"2"10"-254"16,-1-1 11-16,0 4-27 16,0 3-17-16,3 3-35 15,0 7-13-15,2-3-22 0,-1 1-10 16,4-2-17-16,0-6-8 16,8-1-5-16,1-3-3 15,-2-6 4-15,2-5 1 16,-8-6-2-16,1-3-1 15,3-11-9-15,0-1-3 16,4-4-19-16,0-2-17 16,-2 4-34-16,1 1-29 0,-9 12-76 31,-5 3-64-31,0 1 146 0</inkml:trace>
  <inkml:trace contextRef="#ctx0" brushRef="#br0" timeOffset="-120171.79">29901 10147 528 0,'-1'0'350'15,"0"0"23"-15,0 0-188 16,0 0-8-16,-1 0-53 16,1 0-22-16,0 0-29 15,-4 5-12-15,-3 7-20 16,-12 27-9-16,23-27-14 15,2-1-3-15,3-2-5 16,0 1 0-16,7-7-3 16,-3-2 0-16,-2-2 3 15,-2-8 2-15,-2 0 4 16,0-6 2-16,2 0 0 16,-8 0 0-16,-1-3-2 15,-3 5-2-15,-4 1-5 16,6 3-1-16,-2 5-8 0,2 3-2 15,2 1-6-15,-1 0-3 16,0 0-9-16,0 0-27 16,0 0-110-16,0 0-81 15,0 0 138-15</inkml:trace>
  <inkml:trace contextRef="#ctx0" brushRef="#br0" timeOffset="-119319.02">29508 10012 985 0,'-33'-13'402'15,"33"17"-246"-15,-2 6-33 16,-6 9-17-16,4 9-12 16,-6 5-11-16,2-2-15 15,6-3-23-15,2-7-11 16,11-7-18-16,3-4-5 15,5-9-2-15,2-3-1 0,1-12-1 16,1-3 0-16,1-8-4 16,-1 3 0-16,-8 0 0 15,-3 7-1-15,-8 7 0 16,0 7 1-16,-4 9 9 16,-1 4 6-16,-2 8 4 15,0 2 1-15,2 2-9 16,1-1-4-16,5-6-6 15,3-5-4-15,4-7-78 16,0-2-77-16,6-8 97 16</inkml:trace>
  <inkml:trace contextRef="#ctx0" brushRef="#br0" timeOffset="-118601.33">30460 8979 252 0,'-5'-3'216'0,"1"3"75"16,-1-1-22-16,-5 1-38 15,-1 1-20-15,-8 3-46 16,-9 6-21-16,-12 7-30 15,-11 1-11-15,-12 7-19 16,-6 1-13-16,-6 1-29 16,8 1-13-16,4-5-22 15,10-1-12-15,12-7-45 16,4-7-33-16,12-7-112 16,-1-2-108-16,15-11 193 15</inkml:trace>
  <inkml:trace contextRef="#ctx0" brushRef="#br0" timeOffset="-118408.83">29826 8928 763 0,'3'-1'405'0,"6"4"-145"16,0 9-39-16,0 5-20 16,10 11-53-16,-1 3-17 15,14 4-27-15,14 3-8 16,8 2-18-16,1-1-12 15,5-2-24-15,-3-5-12 0,-6-7-18 16,-3-1-3 0,-17-5-12-16,-5-1-45 15,-12-4-133-15,-7 0-111 0,-6 6 167 16</inkml:trace>
  <inkml:trace contextRef="#ctx0" brushRef="#br0" timeOffset="-105548.2">16970 13123 501 0,'-33'-18'312'16,"31"18"35"-16,-1 0-168 15,-4 0 12-15,7 0-13 16,-1 0-23-16,0 0-50 15,0 0-23-15,0 0-35 16,1 0-9 0,0 0-10-16,0 0 3 0,24 1 1 15,46 1-4-15,-13-5-3 16,-12-4-3-16,-3 1-4 16,-2-2-2-16,-4 6-3 15,-6-4-1-15,-3 6-1 16,-8 0-2-16,-7 1 0 15,-6 3-23-15,-11-3-124 16,-5-1-100-16,-10 5 137 0</inkml:trace>
  <inkml:trace contextRef="#ctx0" brushRef="#br0" timeOffset="-105303.46">16947 13251 914 0,'-3'4'426'0,"-1"-1"-182"0,8 0-60 16,4 1-13-16,7-2-34 15,9-2-25-15,5-1-33 16,4-3-9-16,6 2-21 16,-2 0-10-16,-2 2-16 15,0 0-7-15,-1 1-8 16,1 1-1-16,-5 1 0 15,-4-2-25-15,-9-1-96 16,-7-3-66-16,-8-3-254 16,2-2 268-16</inkml:trace>
  <inkml:trace contextRef="#ctx0" brushRef="#br0" timeOffset="-104990.2">17145 12880 1052 0,'5'1'409'0,"4"4"-266"0,2 2 1 15,7 5 2-15,1 4-26 16,9 4-44-16,5 4-11 16,6-1-5-16,0 3-3 0,-2 0-9 15,0 4-4-15,-11 0-11 16,1-2-5-16,-7 3-2 15,-9-1 2-15,-1 3 4 16,-10 3 2-16,-4-1-1 16,-2 1-2-16,-11-3-9 15,7-6-3-15,-3-8-6 16,6-1-4-16,1-10-28 16,-6-1-36-16,0-5-108 15,1-2-88-15,3-9 152 16</inkml:trace>
  <inkml:trace contextRef="#ctx0" brushRef="#br0" timeOffset="-100933.64">18765 12878 405 0,'30'26'247'0,"-29"-26"-6"0,3 0-2 16,-4 1-25-16,0-1-17 16,-1 0-39-16,-1 0-19 15,1 0-34-15,0 0-26 16,-14 7-38-16,-34 19-12 15,25-19-18-15,-2 3-3 16,2 2-4-16,1-2 1 16,6-3-2-16,3 2 0 0,4-8 1 15,2 1 0-15,5 3 0 16,3 3 3-16,5 6 5 16,4-1 4-16,3 6 19 15,1 0 9-15,-1 6 13 16,-1 5 2-16,-4 5-6 15,-2 1-2-15,-5-1-5 16,0-1-1-16,-4-2-6 16,1 1-5-16,0-5-11 15,1-5-5-15,2-8-7 16,1-3-2-16,1-5-4 16,3-2-1-16,-1-2-3 15,2-3-2-15,6 0-6 16,1-4-20-16,12-1-87 15,5-2-64-15,10-6-193 0,13 7 224 16</inkml:trace>
  <inkml:trace contextRef="#ctx0" brushRef="#br0" timeOffset="-100520.02">19198 13134 1104 0,'-10'-15'480'0,"0"4"-229"0,-4-1-77 16,-4 3 8-16,-4 7-57 16,-2 2-44-16,-3 4-45 15,4 5-9-15,7 4-10 16,3-1-4-16,11 8-8 15,5 0-2-15,5 3-1 16,6 1-1-16,3-4 0 16,1-3 0-16,5-3 1 15,-1-2 2-15,1 0 9 16,-4-1 6-16,-3-1 19 16,-4 0 7-16,-8 1 14 15,-4-1 2-15,-8 0-9 16,-1 0-5-16,-6-3-20 0,0 0-10 15,3-6-45-15,-1-2-42 16,5-6-103-16,4 0-67 16,6-5-305-16,9-5 353 15</inkml:trace>
  <inkml:trace contextRef="#ctx0" brushRef="#br0" timeOffset="-100309.2">19436 13008 1238 0,'2'11'519'0,"0"13"-258"16,-3 6-57-16,-2 9-32 15,1 8-38-15,-3-4-78 16,2-1-20-16,5-7-23 16,5-7-6-16,3-7-8 15,3-7-12-15,1-13-71 16,-2-1-43-16,-2-7-163 15,3-5 174-15</inkml:trace>
  <inkml:trace contextRef="#ctx0" brushRef="#br0" timeOffset="-99798.27">19327 13114 1077 0,'0'3'476'0,"1"1"-247"16,15 4-84-16,3-1 4 15,10 0-61-15,-2-3-29 16,0-2-28-16,0-1-9 16,7 1-35-16,4-1-27 15,2 2-52-15,-2-3-31 16,-4 0-67-16,-1 0-11 0,-7-2 11 16,-4 0 25-16,-7-5 88 15,-3 2 40-15,-6-2 78 16,-3 0 42-16,-6 0 59 15,-5 0 27-15,-3 1 23 16,-2-2-2-16,-4 1-7 16,-1 1-7-16,-1 4-29 15,1 5-17-15,4 8-33 16,-2 6-19-16,2 7-31 16,4 5-13-16,5 3-19 15,4-4-5-15,6-2-6 16,3-7-1-16,4-6-1 15,2-2-2-15,-1-8-2 16,5-3-1-16,1-7-4 16,0-5-3-16,2-3-10 15,-2-3 1-15,0 1 2 16,-3 1 5-16,-3 3 12 0,-4 3 2 16,-3 8 6-16,-3 4 0 15,-3 10 2-15,-3 5 1 16,-3 6-2-16,3 1-2 15,4-2-5-15,6-3-2 16,3-8-18-16,-1-3-41 0,1-8-109 16,-1-4-87-16,3-8 147 15</inkml:trace>
  <inkml:trace contextRef="#ctx0" brushRef="#br0" timeOffset="-99520.63">20045 13166 804 0,'-5'0'471'0,"7"14"84"16,1 5-249-16,-5 1-42 16,-1 2-15-16,-1-4-95 15,-1-1-43-15,3-5-63 16,2-1-16-16,0-6-19 16,-1-1-4-16,1-4-4 15,0-1-2-15,0 0-4 16,-1 0-1-16,2-18-3 15,5-32 0-15,1 21-2 0,4 1-2 16,-4-1-7-16,2 6-12 16,0 10-38-16,2 5-30 15,2 7-75-15,2 5-43 16,-1 8-159-16,1 1 232 16</inkml:trace>
  <inkml:trace contextRef="#ctx0" brushRef="#br0" timeOffset="-99256.63">20375 12958 930 0,'16'-1'471'0,"-14"1"-24"15,-1 4-201 1,0 1-41-16,-2-5-9 0,-2 16-67 15,-14 49-36-15,6-17-35 16,2 6-9-16,10-1-24 16,8 1-9-16,3-13-13 15,1-6-3-15,6-10-10 16,-4-16-28-16,5-13-112 16,1-11-82-16,-6-15 134 0</inkml:trace>
  <inkml:trace contextRef="#ctx0" brushRef="#br0" timeOffset="-99092.48">20301 13052 1255 0,'-7'-2'578'0,"1"2"-162"16,9 1-257-16,5 0-3 0,7 0-40 16,7 0-38-16,5-1-54 15,-2-1-12-15,1-3-95 16,1 6-95-16,9 2 111 15</inkml:trace>
  <inkml:trace contextRef="#ctx0" brushRef="#br0" timeOffset="-98510.1">20868 12968 1314 0,'10'-9'519'16,"0"4"-328"-16,-3-1 13 15,-5 4-4-15,0 1-29 16,-2 1-62-16,-2 0-26 16,-1 0-36-16,-22 4-18 15,-36 12-21-15,30-8-3 16,6 4-4-16,3-1-1 0,3-5-4 16,7 4-2-16,6-6-2 15,1 2 0-15,4 1 2 16,1 2 2-16,4 2 2 15,0-2 2-15,4 1 0 16,-2-1 0-16,2 5 5 16,-3 3 2-16,1 5 6 15,-4 0-1-15,-4 4 0 16,-3 0-3-16,-1-2-5 16,-2-2 0-16,5-4-4 15,0-4 0-15,4-3 0 16,1-1-2-16,3-2 0 15,2-1 0-15,3 0-2 16,1-3 1-16,5-1-4 0,4-1-6 16,3-4-85-16,-1-4-73 15,0-4 105-15</inkml:trace>
  <inkml:trace contextRef="#ctx0" brushRef="#br0" timeOffset="-98017.13">21012 13134 1347 0,'0'-4'528'0,"3"4"-334"16,-2 2 6-16,-2-2-2 16,0 0-35-16,-5 27-67 15,-4 30-23-15,10-27-31 0,5-2-12 16,3-9-21-16,3-5-4 15,2-9-5-15,4-5-2 16,1-11-1-16,2-5 0 16,-1-4 1-16,-2-4 2 15,0-1 0-15,-4 4 4 16,-4 3-1-16,-2 7 2 16,-5 8 3-16,1 1 2 15,-4 10 4-15,-1 7 3 0,0 8 6 16,1 2 1-16,2 1-3 15,4-2-4-15,5-6-9 16,2-3-3-16,2-8-6 16,-1-4-18-16,-2-5-123 15,0-5-88-15,1-6 135 16</inkml:trace>
  <inkml:trace contextRef="#ctx0" brushRef="#br0" timeOffset="-97642.27">21247 12900 1381 0,'8'2'580'16,"3"-2"-313"-16,6 2-100 16,1 1 11-16,4 0-47 0,-2 1-36 15,1 2-44-15,0-1-14 16,-8 3-17-16,7 0-7 15,-6-3-5-15,-4 3-2 16,-2 3 1-16,-8 1 0 16,1 5 2-16,-1 6 1 15,-1 5 0-15,4 3-1 16,0 8-4-16,-1-3 1 0,8 2-1 16,-2-4 2-16,-3-3 6 15,1-4 2-15,-8-7 7 16,0 2 2-16,-7-6 0 15,4-2-2-15,-6-4-7 16,-5-5-15-16,0-3-57 16,-2-4-45-16,-1-3-116 15,6-3-68-15,5-1 179 16</inkml:trace>
  <inkml:trace contextRef="#ctx0" brushRef="#br0" timeOffset="-97341.75">21830 13361 1605 0,'0'2'655'0,"0"-1"-380"15,-3-1-99-15,2 0 4 16,0 0-67-16,-7 2-55 16,-16 8-50-16,-27 15-27 15,32-11-74-15,3-3-59 16,8-4-178-16,5-6-100 15,8-8 267-15</inkml:trace>
  <inkml:trace contextRef="#ctx0" brushRef="#br0" timeOffset="-96714.18">22227 12959 1391 0,'-8'-17'556'0,"-4"1"-335"15,0 5-19-15,-3 5-13 16,-2 0-38-16,0 13-70 15,1 4-26-15,5 13-30 16,3 10-9-16,4 9-10 16,4 7-1-16,6 8-2 15,0-2 0-15,6-1-1 16,-1-6 1-16,0-10 0 0,-1-4 0 16,-7-10 2-16,0 0-7 15,-7-10-84-15,-2-8-54 16,-7-1-133-16,-2-8-101 15,-1-9 242-15</inkml:trace>
  <inkml:trace contextRef="#ctx0" brushRef="#br0" timeOffset="-96085.98">22000 13209 994 0,'6'0'457'15,"9"1"-181"-15,1 0-10 0,-2-1-56 16,7 0-35-16,6 0-64 15,0 0-26-15,6-1-31 16,-3-1-13-16,1 3-25 16,1 3-5-16,-5 6-5 15,-4 0-1-15,-9 2 0 16,-4 0 2-16,-7 1 2 16,0 0 0-16,-3-3-1 15,-1-2 0-15,0-6-12 16,-5-2-23-16,2-7-63 15,-1-4-29-15,2-5-45 16,0-2 2-16,-6-2 24 16,1-2 21-16,2 0 49 15,1 2 20-15,12 5 36 16,2 2 22-16,4 7 53 0,4 6 27 16,-2 1 47-16,0 6 4 15,5 2-11-15,-4-1-6 16,2 4-15-16,-1 4-5 15,-6 0-18-15,-1 0-14 16,-5 1-29-16,3-2-12 0,-7-5-15 16,-1-2-3-1,0-4 0-15,-2-3-2 0,2-1-3 16,0 0-7-16,0-1-18 16,0 0-7-16,0 0-4 15,1-4 2-15,5-9 12 16,-4 2 5-16,37-25 7 15,-26 31 2-15,-1 3 8 16,-1 3 7-16,-1 9 18 16,0 2 8-16,-2 3 9 15,0 3-3-15,-1-1-11 16,0-2-9-16,-2-2-16 16,1-3-9-16,-1-9-76 15,3-3-59-15,0-7-181 16,3-3-74-16,6-3 236 15</inkml:trace>
  <inkml:trace contextRef="#ctx0" brushRef="#br0" timeOffset="-95925.89">22838 13140 1230 0,'12'9'554'16,"-7"12"-188"-16,3 5-95 15,-6-4-37-15,6-3-55 16,-4-6-113-16,0-3-33 15,2-6-58-15,-1-4-48 0,-4-4-138 16,-3-7-94-16,2-6-285 16,-10-4 363-16</inkml:trace>
  <inkml:trace contextRef="#ctx0" brushRef="#br0" timeOffset="-95521.04">22754 13034 710 0,'2'1'434'16,"2"5"2"-16,2 2-215 15,2 0-16-15,4 0-70 16,4 0-40-16,2-5-56 16,-3 2-16-16,7-4-14 15,-4 0-2-15,4 0-2 16,1 1-1-16,-2 0 12 16,4 1 14-16,-4-3 27 0,4 3 14 15,-12-3 16-15,-3 0 2 16,-9 0 9-16,-4-3 1 15,-3 3-19-15,5-2-12 16,0 2-34-16,0 0-13 16,-11 6-11-16,1 0-3 15,-20 28-3-15,25-18-1 16,11-1 1-16,5 3 2 0,6-2 4 16,-1-1 6-1,2-2 11-15,-1 1 4 0,-5-5 3 16,4 0-3-16,-8-1-10 15,-3-3-4-15,-8 1-2 16,-4-1-3-16,-14-1-23 16,2 0-37-16,-7-5-98 15,5-4-59-15,11-7-144 16,-3-5-206-16,28-13 370 16</inkml:trace>
  <inkml:trace contextRef="#ctx0" brushRef="#br0" timeOffset="-95174.64">23141 12882 1126 0,'12'15'571'0,"3"1"-162"15,0 5-161-15,-1 9-1 16,-7 5-77-16,-2 0-41 16,-3 6-59-16,-1-5-19 15,2-1-24-15,3-3-9 16,2-11-11-16,0-2-2 15,-4-12-2-15,-1-2-3 16,-1-8-2-16,-1-3-5 16,5-7-6-16,-1-3 0 15,3-1 1-15,1 0 5 0,5 5 7 16,-1 1 1-16,2 8 5 16,-2 1 7-16,-4 5 14 15,0 6 8-15,0 10 10 16,3 4-4-16,-9 2-9 15,-1 1-11-15,-1-7-22 16,-1-8-41-16,8-6-126 16,0-5-92-16,11-10 151 15</inkml:trace>
  <inkml:trace contextRef="#ctx0" brushRef="#br0" timeOffset="-94754.13">23617 12891 1295 0,'5'1'629'0,"-1"-6"-111"16,-4 3-294-16,-3 2 5 16,2 0-66-16,-2 0-66 15,-21 5-79-15,-28 12-8 16,30-5-6-16,-1 1-1 15,6-3-3-15,4-1-1 0,6 2-3 16,3-2-2-16,4 2-1 16,4 3 2-16,3-1 3 15,-6 0 1-15,10 2 3 16,-6-1 1-16,1 1 2 16,6 8 1-1,-8-1 2-15,0 3 0 0,-3 6-2 16,-1-1 0-16,2-2-2 15,0-4 1-15,3-7-2 16,4-4 0-16,-1-6 0 16,3 0-3-16,8-5-1 15,-2-2-4-15,8-2-38 16,2-3-39-16,-1-6-126 16,2-1-91-16,0-5 182 15</inkml:trace>
  <inkml:trace contextRef="#ctx0" brushRef="#br0" timeOffset="-94402.53">23813 13059 1312 0,'6'6'568'16,"-12"7"-206"-16,4 4-102 16,-2 5-20-16,-3 0-41 15,4 1-106-15,-1-3-29 16,7-3-26-16,2-4-10 0,4-5-19 15,0-6-5-15,5-3-4 16,-2-6-3-16,3-6-6 16,5 1-7-16,-6-4-11 15,3-4-3-15,-4-1 4 16,-2-2 8-16,-3 5 14 16,0 7 5-16,-5 6 10 15,0 5 7-15,-1 8 14 16,-1 6 2-16,-1 8-1 15,0 4-5-15,-3 5-13 16,6-4-4-16,3-5-8 16,7-8-3-16,6-10-76 15,-1-5-66-15,4-14-161 16,-2-4-107-16,-1-5 253 0</inkml:trace>
  <inkml:trace contextRef="#ctx0" brushRef="#br0" timeOffset="-94003.49">23972 12810 1492 0,'1'1'591'0,"-1"3"-389"0,7-1 0 0,4 0-13 16,-3 3-43-16,15-4-60 15,-6 1-20-15,7-2-29 16,2 0-9-16,-2 1-10 15,0 0-5-15,-1 0-5 16,-1 1 0-16,-2 3-3 16,-4 2 0-16,-3 7 1 15,-4 1 1-15,-3 6 2 16,-2 6 0-16,-2 5-1 16,2 1-2-16,1 6-1 15,2-2-2-15,0 1 1 16,-1 3 2-16,0-5 4 15,1-5 3-15,-3-6 2 16,6-5-1-16,-6-7-4 16,-1-4-1-16,-3-7-32 0,-8-3-37 15,-3-5-127-15,-2-3-95 16,-1-5 171-16</inkml:trace>
  <inkml:trace contextRef="#ctx0" brushRef="#br0" timeOffset="-93472.19">24325 12732 1165 0,'2'-9'455'15,"3"2"-283"-15,7 3-28 16,7 1 19-16,-5 3-14 15,6 4-35-15,2 2-59 0,3 1-17 16,0 3-13-16,0 1 0 16,-1 0 3-16,-7 2 2 15,0 9 4-15,-1 3 1 16,-8 14 10-16,1 5 6 16,-3 4 7-16,-4 5 0 15,3-1-11-15,2 3-8 16,-1-1-10-16,0-6-1 0,-2-5 2 15,-2-4 3 1,-2-4 0-16,-4-2-3 0,-4 0-6 16,-4-7-4-16,-3-5-9 15,-1-1-8-15,-6-8-78 16,3 1-62-16,0-4-173 16,-2-4-302-16,6-5 407 15</inkml:trace>
  <inkml:trace contextRef="#ctx0" brushRef="#br0" timeOffset="-92384.46">25418 13069 719 0,'0'0'362'0,"0"-1"-38"16,-1-1-71-1,0 1-19-15,0 0-20 0,0 0-68 16,0 0-26-16,0 0-37 16,0 0-19-1,0 0-34-15,-1 0-10 0,-25-9-11 0,-34-27-3 16,33 38-4-16,2 4-1 16,9 7 0-16,-1 6-1 15,14 4 1-15,2 0 0 16,4-1-1-16,3-1 1 15,4-6-1-15,2 1 1 16,5-4 1-16,2-4-1 0,4-4 2 16,0-3 0-16,-4-6 1 15,1-2-1-15,-4-2 1 16,-2 5-1-16,-6 2-2 16,-4 2 1-16,-3 3 7 15,0 3 3-15,0-5 6 16,0 0 2-16,2 9-6 15,2 3-5-15,-2-7-7 16,15 26-8-16,-16-31-57 16,3-5-36-16,2-2-84 15,1-1-59-15,6-4-107 16,-4 3-31-16,3-7-73 16,5-1 259-16</inkml:trace>
  <inkml:trace contextRef="#ctx0" brushRef="#br0" timeOffset="-91705.5">25563 13080 535 0,'11'-4'385'15,"-1"6"-5"-15,-4 5-73 0,-1 1-26 16,-5 7-46-16,-4 3-23 16,-2 1-52-16,-1 2-30 15,2-9-60-15,3-2-26 16,2-8-28-16,1-2-7 16,2-5-9-16,-3 4-3 0,0-1-6 15,0 1-4-15,4-13 0 16,9 0 2-16,27-24 6 15,-29 28 2-15,0 5 3 16,-2 3 1-16,-2 2 1 16,0 2 1-16,0 4 3 15,2 4 0-15,-1 2-1 16,3-2 0-16,2 1-5 16,0-4 1-16,6 0-1 15,1-1-3-15,3-1 0 16,-2-2-3-16,3-2-14 15,-8-3-7-15,-9-4-4 16,5 3 5-16,-8-3 16 16,3-1 10-16,-1-1 5 15,-5-4 1-15,0-2-1 16,2-1 0-16,-4 2 3 0,0-2 1 16,1 8 1-16,-9 0 1 15,5 7 5-15,-4 7 2 16,2 4 5-16,-1 4 1 15,2 3-6-15,2-3-4 16,7-3-8-16,7-3-2 16,-3-8-2-16,3-2 1 15,-7-9-2-15,6-3-5 16,2-9-20-16,3-1-9 0,0-4-7 16,0-1 2-16,-8 1 16 15,3-4 8-15,-6 0 10 16,-2 3 4-16,0 9 23 15,-4 8 11-15,-4 16 14 16,2 5 6-16,-1 15 6 16,1 8 2-16,3 3 8 15,0 2 0-15,6-5-12 16,1-7-13-16,4-3-20 16,4-3-9-16,2-4-20 15,6 1-38-15,0-4-95 16,1-2-68-16,0-2-561 15,2-1 520-15</inkml:trace>
  <inkml:trace contextRef="#ctx0" brushRef="#br0" timeOffset="-90998.72">26892 12745 758 0,'17'-8'373'0,"-7"2"-64"15,-2 3-70-15,-5 0 8 0,4 1-8 16,-6 2-43-16,-1 0-24 16,-1 0-63-16,0 0-25 15,0 0-48-15,-8 3-15 16,-17 9-12-16,-25 11-1 16,25-16-3-16,2-1-2 15,7 0-1-15,-2-1-1 16,6 3-1-16,4-3 0 0,5 5-2 15,0 1 1-15,4 4 2 16,5 4 4-16,0 3 7 16,4 4 3-16,-2 1 5 15,1 5 1-15,-7 5 0 16,-1-5-3-16,-4 10-5 16,-6-3-1-16,4 2-1 15,-1 4-2-15,2-10-1 16,3-2 0-16,2-11-2 15,6-1-1-15,3-10-2 16,1-3-1-16,6-6-3 16,1-2-2-16,5-3-78 15,-2-3-72-15,1-4-89 16,12 0 125-16</inkml:trace>
  <inkml:trace contextRef="#ctx0" brushRef="#br0" timeOffset="-90458.04">27267 13003 1032 0,'14'0'473'0,"-10"-2"-143"16,1-4-73-16,-4 3-5 16,0-1-33-16,-7-1-87 0,-5 1-38 15,-5-1-53-15,-6 2-12 16,1 3-10-16,-1 3-6 16,8 11-13-16,4-8-4 15,5 5-3-15,5 7 0 16,6-5 4-16,5 3 1 15,10 1 3-15,1-4 3 16,4-1 6-16,-1 2 3 16,-5-3 8-16,0 2 7 15,-10 0 9-15,-2 0 2 0,-9 1 3 16,-4-4-2-16,-3 0-9 16,-5-2-3-16,0-5-18 15,-6-2-33-15,0-8-88 16,5-3-59-16,7-9-164 15,9-4-33-15,11-3 225 16</inkml:trace>
  <inkml:trace contextRef="#ctx0" brushRef="#br0" timeOffset="-90249.18">27539 12858 1333 0,'-3'22'566'0,"4"8"-299"15,-1 2-51-15,-5 4-44 16,-1 0-48-16,4-1-68 16,5 1-19-16,2 0-21 0,5-1-8 15,3-7-17-15,-5-8-39 16,1-10-100-16,-3-9-63 16,-3-7-224-16,-1-8 271 15</inkml:trace>
  <inkml:trace contextRef="#ctx0" brushRef="#br0" timeOffset="-89724.5">27429 12990 899 0,'-4'-1'435'0,"2"0"-125"15,13 2-57-15,-4 2-38 16,4 0-24-16,8 6-48 16,1-6-30-16,13 6-36 15,-5-3-16-15,12-4-25 16,-5 1-9-16,2-1-15 15,-1 0-2-15,-6-2-6 16,-3 0 0-16,-7 0 1 16,-6-3 2-16,-5 0 7 15,-6 0 4-15,-5-4 5 16,-6-1 1-16,-4 2-4 16,-1 1-3-16,-1 6-4 15,-2-2-1-15,3 6 2 16,-2-2 1-16,4 8-1 0,3 12 0 15,4-3-5-15,2 3 0 16,4-5-3-16,2-2-2 16,3-3 0-16,1-1-1 15,0-6-1-15,1 2 0 16,0-11-2-16,2-2-3 16,5-5-8-16,2-5-7 15,0 3-11-15,4-4 0 0,0 3 8 16,-8 2 8-16,0 3 13 15,-13 2 3-15,-2 6 11 16,1 6 5-16,-2-6 6 16,1 1 2-16,0 17-9 15,-2 26-8-15,3-29-25 16,2-1-41-16,5-9-107 16,-4-2-65-16,12-8-172 15,-5-7-142-15,11 1 354 16</inkml:trace>
  <inkml:trace contextRef="#ctx0" brushRef="#br0" timeOffset="-89483.47">28015 13041 1069 0,'3'6'502'0,"-1"7"-175"16,0 2-24-16,-3 4-54 16,-1 2-36-16,1-4-77 15,-3 1-31-15,4-3-45 0,0-3-13 16,0-4-21-16,3-3-4 15,-3-6-6-15,-2-3-2 16,1 3-4-16,1-1-3 16,1-14-9-16,6-38-3 15,1 31-10-15,3-1-9 16,2 7-33-16,4 6-21 16,1 2-52-16,-3 6-33 0,0 2-82 15,2-1-68-15,2 5 200 16</inkml:trace>
  <inkml:trace contextRef="#ctx0" brushRef="#br0" timeOffset="-89148.56">28387 12814 1303 0,'7'13'524'15,"-7"11"-335"-15,0 4 8 16,-4 14-30-16,4 1-37 15,0 1-59-15,2 1-18 0,2-10-28 16,1-4-10 0,5-9-15-16,3-5-18 0,3-7-78 15,-1-4-63-15,2-10-208 16,-7-5 226-16</inkml:trace>
  <inkml:trace contextRef="#ctx0" brushRef="#br0" timeOffset="-88980.43">28297 12957 1422 0,'-6'0'542'0,"10"8"-350"15,4 0 0-15,1-5-2 16,8 1-31-16,-1-1-87 16,-3-4-30-16,9 7-37 15,4-3-52-15,2-3-187 16,7 6 160-16</inkml:trace>
  <inkml:trace contextRef="#ctx0" brushRef="#br0" timeOffset="-88385.72">28741 12876 1217 0,'52'-17'527'0,"-42"17"-270"16,-6-1 3-16,-16 4-73 16,0 2-47-16,-14 5-76 0,-3 0-22 15,5 4-18 1,-5-2-4-16,9-3-11 0,1 2-4 15,8-6-5-15,6 3 0 16,2-2-3-16,3 2 2 16,6 2 2-16,4-2 5 15,4 1 6-15,2 6 2 16,-1 1 7-16,-2 5 4 0,0 3 11 16,-4 0 4-16,-6 2 8 15,-3 2 0-15,-3 0-11 16,0 0-4-16,-1-5-16 15,3-4-5-15,6-6-7 16,0 0-2-16,8-5-3 16,4-2-3-16,6-6-31 15,1-2-39-15,0-8-116 16,0-5-82-16,-1-3 164 16</inkml:trace>
  <inkml:trace contextRef="#ctx0" brushRef="#br0" timeOffset="-88083.06">28934 13059 1236 0,'-6'-5'495'0,"6"5"-269"16,2 6-23-16,2-1 29 0,3 6-23 16,-5 5-69-16,-4-1-27 15,4 7-44-15,2 1-15 16,7 3-16-16,1-1-7 15,2-7-9-15,0-3-3 16,0-6-6-16,1-6-2 16,0-4-4-16,3-8-2 15,-2-10-2-15,0-5 0 0,-6-6-4 16,-3 3-5-16,-7-1-21 16,-2 6-16-16,-3 7-43 15,-3 3-38-15,1 9-98 16,1 3-75-16,6 4 185 15</inkml:trace>
  <inkml:trace contextRef="#ctx0" brushRef="#br0" timeOffset="-87708.06">29172 12835 1439 0,'5'-1'546'0,"3"-3"-399"0,2 3 14 15,2 0-7-15,2 1-36 16,6 1-54-16,2 0-15 16,3 3-19-16,-1 1-9 15,0 2-11-15,-4 6-2 16,-9 4 0-16,9 6 5 0,-15 5 13 15,7 1 6-15,-5 6 8 16,-10-2-3-16,11 1-10 16,-4 1-7-16,1 0-5 15,4 1 1-15,-6-7 11 16,-4-2 4-16,-1-8 11 16,-4-2 1-16,-4-5-8 15,-1-1-6-15,0-5-38 16,-10 0-47-16,1-4-126 15,3-2-80-15,0-2 154 16</inkml:trace>
  <inkml:trace contextRef="#ctx0" brushRef="#br0" timeOffset="-87460.29">29865 13301 1568 0,'-1'3'662'0,"1"1"-373"16,-15 2-108-16,-1-1 3 0,-8 1-83 15,-5-2-46-15,0-1-121 16,0 2-86-1,10-5-326-15,3 0 302 0</inkml:trace>
  <inkml:trace contextRef="#ctx0" brushRef="#br0" timeOffset="-86948.38">30188 12992 1238 0,'2'-44'487'0,"8"24"-306"15,-4 0-46-15,1-2 18 16,-13 0-14-16,-1 3-22 16,-5 6-32-16,-4 5-14 0,2 10-23 15,0 4-14-15,0 13-21 16,1 6-2-16,6 11-1 16,0 7 2-16,7 2 0 15,2 1-1-15,1 0 0 16,5-4-2-16,1-1-1 15,2-4 1-15,-1-10-3 16,-1-2 0-16,-7-9 1 16,-1-3-15-16,-5-3-73 15,-5-7-42-15,-6-5-97 16,-3-3-54-16,-3-9-120 16,3 0-147-16,1-7 349 15</inkml:trace>
  <inkml:trace contextRef="#ctx0" brushRef="#br0" timeOffset="-86409.63">29986 13072 593 0,'1'-1'378'0,"4"-1"-24"16,5 5-154-16,7 2-21 15,4 3-51-15,4-2-18 16,5-9-15-16,0 1-14 16,9 1-16-16,-1 1-5 15,1 9-6-15,-2-4 0 16,-13 2 7-16,-5 2 5 15,-11-2 10-15,-8 6 1 16,3 2-14-16,-8-3-12 16,0 2-22-16,8-1-7 0,-9-4-6 15,4 0-3-15,-2-6-16 16,-6-3-18-16,3-7-33 16,3-1-14-16,2-10-6 15,-3-2 6-15,7-3 18 16,2 1 9-16,0 2 18 15,10 2 7-15,-1 8 16 16,-3-4 13-16,1 14 27 16,0 0 9-16,0 9 13 15,4 5-1-15,-4-1 3 16,-1 2 6-16,-1 1 10 16,-5 3 0-16,5 2-11 15,-9-3-10-15,5-3-25 0,-1-5-8 16,-4-6-15-16,8 2-6 15,-8-6-24-15,0-1-19 16,6-7-37-16,1-4-10 16,5-3 8-16,1-2 16 15,1 3 35-15,-1 2 14 16,-2 7 16-16,-1 2 12 16,-2 4 27-16,-5 4 14 15,8 5 24-15,-4 2-1 0,0 4-17 16,3 3-14-16,-6-3-25 15,3 0-8-15,-1-4-44 16,-1-4-59-16,2-2-131 16,1-3-87-16,4-2 179 15</inkml:trace>
  <inkml:trace contextRef="#ctx0" brushRef="#br0" timeOffset="-86130.55">30747 13080 1288 0,'0'0'581'0,"2"3"-296"16,-2 8-83-16,-1 4 5 15,-3 7-81-15,-3 0-39 16,0 0-43-16,-1 1-17 16,6-8-26-16,2-3-10 15,5-5-52-15,1-5-50 16,0-6-125-16,0-8-80 0,-6-6-125 16,-1-4 258-16</inkml:trace>
  <inkml:trace contextRef="#ctx0" brushRef="#br0" timeOffset="-85732.58">30627 12989 930 0,'-3'-4'469'0,"3"2"-160"0,4 2-68 15,-4 0-23-15,0 0-38 16,0 0-30-16,12 3-66 16,8 3-27-16,36 9-37 15,-25-7-9-15,6-3-5 16,0 5-3-16,-10-3 0 15,-5 1 0-15,-9-3 0 16,-3-3 0-16,-5 4 2 16,1-3 3-16,-8 1 5 0,-7-3 0 15,5 5 1 1,-5-2-4-16,7 0-5 16,2 4-3-16,0 2-1 0,0 3 0 15,2 2 3-15,2-1 2 16,-1-2 3-16,2 1 2 15,-2 1 12-15,3-1 7 16,-3 2 19-16,-2-1 5 16,-3-2-2-16,-5-2-5 15,0-3-23-15,-3-1-24 0,4-6-86 16,2-5-74-16,-5-7-166 16,9-5 195-16</inkml:trace>
  <inkml:trace contextRef="#ctx0" brushRef="#br0" timeOffset="-85398.72">31088 12853 956 0,'5'16'486'0,"3"3"-4"16,0 1-258-16,-2 9-16 15,-4 0 2-15,-2 2-60 16,0 6-23-16,-5-2-41 15,-2 3-21-15,4-3-31 16,-1-4-10-16,4-9-14 16,3-6-3-16,1-8-7 0,1-3-3 15,0-8-16-15,0-6-6 16,3-7-2-16,4-4 0 16,4-2 12-16,2 3 7 15,0 4 7-15,0 3 2 16,-2 9 12-16,0 2 9 0,-5 8 11 15,3 6 6-15,-4 9 0 16,-4 4-3-16,-2-1-12 16,-4 0-7-16,3-10-69 15,3-3-59-15,4-7-17 16,5-3 53-16</inkml:trace>
  <inkml:trace contextRef="#ctx0" brushRef="#br0" timeOffset="-84861.59">31602 12835 1386 0,'0'0'548'0,"4"1"-327"15,-1 1-71-15,-1-2 4 0,-2 0-30 16,0 0-40-16,-1 0-54 15,-18 8-8-15,-34 21-6 16,22-16-2-16,9-2-9 16,-1-1-2-16,12 0-2 15,8-2 2-15,-1 0 7 16,4 5 3-16,0-3 7 16,6 8 2-16,5-1 2 15,0-1 1-15,-2 6 2 16,-8-2 0-16,-2 9-2 15,-1 1-1-15,-1 3-5 16,2 2 0-16,4-6-4 16,1-3 1-16,4-10 0 15,4-4-2-15,3-4-3 16,6-5-3-16,1-3-14 16,-3-3-36-16,0-5-120 0,0-4-82 15,-2-4 140-15</inkml:trace>
  <inkml:trace contextRef="#ctx0" brushRef="#br0" timeOffset="-84542.43">31740 13064 1262 0,'-4'6'569'0,"-3"0"-285"0,5 6-57 15,1 6 5-15,1 0-76 16,4 3-37-16,0 0-44 15,5-1-9-15,0-4-16 16,3-2-11-16,6-5-17 16,-6-4-7-16,2-5-8 15,3-4 0-15,-9-6 0 16,3-1 0-16,1-7 0 16,-8 0-2-16,1 0 0 15,-5-3-1-15,-4 5-14 16,-1 0-9-16,3 6-13 15,-1 6-14-15,-7 0-69 16,6 4-52-16,-2 2-120 0,1 2 17 16,7 8 161-16</inkml:trace>
  <inkml:trace contextRef="#ctx0" brushRef="#br0" timeOffset="-84108.36">31885 12819 1568 0,'1'0'607'15,"11"0"-403"-15,-8 0-96 16,2 0 11-16,5 1-20 15,-1 1-21-15,-3 2-25 16,5 0-8-16,3 4-15 16,-4 0-7-16,9 4-9 15,-1 3-2-15,-8 1 2 16,1 0 4-16,-7 3 8 16,0 2 2-16,-1 0-4 15,-2-4-3-15,1 4-9 16,-2-3-2-16,1 1-2 15,2 10 0-15,1-2-1 16,-3 5 1-16,0-2 7 0,-2-4 4 16,-2-3 9-16,-3-7 1 15,-3-4-3-15,-3-2-4 16,-6-5-29-16,-2 0-35 16,-1-5-95-16,1-3-67 15,7-5-147-15,5 0-57 0,11-1 256 16</inkml:trace>
  <inkml:trace contextRef="#ctx0" brushRef="#br0" timeOffset="-83516.26">32130 12627 1456 0,'5'-15'496'0,"1"2"-430"0,1-4 21 15,3 17 34 1,-6 0 2-16,1 0-26 0,19 0-15 16,10 11-18-16,6 4-7 15,-10-4-21-15,1 1-9 0,-6-2-9 16,-5 2-2-16,-9-3 0 16,0 6 2-16,-2 3 4 15,2 2 1-15,-2 6 3 16,-2 3 3-16,-4 7 0 15,-4 2 0-15,2 6-4 16,-1-1-1-16,-4-1-5 16,3 2-2-16,-4 3 2 15,-2 4 0-15,0 4 5 16,0 2 5-16,-3-3 3 16,3-4-1-16,2-10-4 15,4-8-6-15,1-13-7 16,1-3-3-16,-2-10-5 15,1-4-6-15,-8-2-16 16,2-2-13-16,-1-3-53 16,-4 5-36-16,-2-5-93 15,-6-2-56-15,-10-4-442 0,-13-7 472 16</inkml:trace>
  <inkml:trace contextRef="#ctx0" brushRef="#br0" timeOffset="-82466.96">19845 14204 987 0,'2'-2'398'0,"0"-6"-217"16,1-2-12-16,-4-4-7 16,0-2-29-16,-4-4-64 0,-5-1-20 15,-3 3-17-15,-6 0-5 16,-3 7-4-16,0 4-1 15,-1 12-4-15,1 4-3 16,2 13-4-16,4 1 0 16,9 3 0-16,4 2 1 15,7-4 0-15,6-2-3 16,2-4 1-16,5-4 0 16,-1-9 0-16,-2-2 2 0,4-6-2 15,-1-4 0-15,3-2-1 16,0 0 1-16,-4-1 10 15,-3 4 6-15,-5 3 13 16,4 1 10-16,-8 5 9 16,3 3 1-16,-2 6-4 15,-2 1-9-15,1 3-18 16,3-2-7-16,2-3-14 16,0-2-9-16,1-8-120 15,1 0-79-15,-6-11 119 16</inkml:trace>
  <inkml:trace contextRef="#ctx0" brushRef="#br0" timeOffset="-82206.8">20092 14156 889 0,'0'5'429'16,"5"7"-86"-16,2 4-75 15,-3 6-20-15,-1-1-26 16,-2 0-84-16,1-2-38 15,-1-7-49-15,-1-2-8 16,0-8-4-16,0-1 2 16,-3-3-7-16,2 1-7 15,0 0-17-15,0 0-8 16,-1-18-5-16,1-34-3 0,6 26-4 16,3 0-5-1,2 0-22-15,2 8-26 0,2 3-85 16,0 5-71-16,3 9-222 15,1 1 274-15</inkml:trace>
  <inkml:trace contextRef="#ctx0" brushRef="#br0" timeOffset="-81883.38">20377 14242 1182 0,'11'19'492'0,"0"-9"-281"16,1-1-7-16,5-7-37 15,-11-7-38 1,2 1-61-16,13-9-21 0,-3-9-24 0,-7-3-5 16,2 3-1-16,-8 2 3 15,-6 3 4-15,-4 1 5 16,-11 5 13-16,4 0 2 16,-1 5 9-16,3 6-1 15,3 6-11-15,1 9-4 16,0 8-9-16,4 2-3 15,2 3-5-15,2-3-3 16,7-3-9-16,3-4-7 0,9-8-41 16,8-4-63-16,13-7-29 15,5-3 65-15</inkml:trace>
  <inkml:trace contextRef="#ctx0" brushRef="#br0" timeOffset="-81236.69">21806 14143 1313 0,'28'-6'514'0,"-29"-1"-343"0,-3-3-2 16,-10-7-5-16,0 3-35 15,-7-2-48-15,-5 0-12 16,3 5-20-16,-1 5-11 16,2 7-13-16,2 3-4 15,5 14-4-15,3 1 0 16,5 11-4-16,4 5 0 16,7 1-2-16,4-1-1 15,6-7-4-15,6-6 0 0,3-13-4 16,1-4 0-16,6-16-5 15,1-9-8-15,-2-8-14 16,2-9-4-16,-11-3 4 16,2-2 6-16,-8 0 17 15,-7 0 3-15,-1 14 6 16,-7 14 6 0,1 1 19-16,-1 0 7 0,1 8 6 15,0 8-2-15,-2 12-10 16,-2 6-4-16,-3 12-3 15,2 4 0-15,1 4-7 16,4-4-3-16,8-4-8 16,-3-5-2-16,5-7-6 15,1-6-1-15,-1-8-75 0,0-5-63 16,5-11-177-16,2-5-124 16,8-8 274-16</inkml:trace>
  <inkml:trace contextRef="#ctx0" brushRef="#br0" timeOffset="-80917.73">22122 14111 1056 0,'6'14'539'0,"1"2"-165"16,-4 0-106-16,-1 3-19 15,0-4-48-15,-1 0-31 0,2-5-65 16,-1-3-28-16,-1-5-46 16,0-2-15-16,-1-1-61 15,0 0-46-15,0 0-108 16,0-4-65-16,2-15-90 15,3-29-29-15,-11 22-102 16,0-4 292-16,-3-1-155 16,-1-4 130-16,-1 3 399 15,0 6 89-15,3 11 167 16,3 7-54-16,4 9-103 16,1 1-38-16,2 3-67 15,-2-4-37-15,0 0-50 16,3 9-36-16,1 4-47 15,39 29-37-15,-21-32-85 16,2 2-47-16,4-4-120 0,1 1-53 16,5-2 219-16</inkml:trace>
  <inkml:trace contextRef="#ctx0" brushRef="#br0" timeOffset="-80645.81">22454 14029 1101 0,'-16'-5'514'0,"8"9"-191"15,-4 4-37-15,-3 5-54 16,4-1-27-16,-5-5-59 16,9 6-31-16,6-1-50 15,-1 2-17-15,7 1-21 16,1-2-5-16,2-1-4 16,4 0 2-16,-3 2 5 15,4 1 2-15,-6 0 5 16,-5-2-1-16,-2-1-2 15,-5-1-4-15,-4-4-5 16,1-1-3-16,-4-6-34 16,-2-3-41-16,-4-3-103 15,5-2-67-15,8-1-138 16,4 0-236-16,7-3 402 16</inkml:trace>
  <inkml:trace contextRef="#ctx0" brushRef="#br0" timeOffset="-80398.84">22618 14069 1153 0,'3'3'582'0,"1"2"-193"16,-2 10-101-16,-2 7-15 16,-1 11-84-16,-2 6-50 15,-2 12-59-15,-2 1-20 0,2-1-27 16,-1-3-11-16,4-9-12 15,-1-7-3-15,-2-9-1 16,1-10-9-16,-8-11-63 16,-1 0-46-16,-5-12-117 15,-3-9-64-15,6-8-167 16,8-11 281-16</inkml:trace>
  <inkml:trace contextRef="#ctx0" brushRef="#br0" timeOffset="-80221.47">22558 13884 1332 0,'8'9'562'0,"11"-9"-250"15,-2 3-85-15,-4-3-27 16,-2 0-40-16,1 5-95 0,0-5-41 16,-1 6-160-16,1 1-101 15,0 6 140-15</inkml:trace>
  <inkml:trace contextRef="#ctx0" brushRef="#br0" timeOffset="-79932.08">22857 14034 1442 0,'6'13'564'0,"-13"7"-337"16,1 1-37-16,-1 4-11 15,6-1-35-15,3-1-76 16,10-2-21-16,4-3-17 16,-4-3-5-16,10-6-12 15,-6-3-3-15,-3-7-5 16,7-2 0-16,-15-8 6 16,1-3 3-16,-8-3 8 15,-6 0 1-15,-4-1-1 16,-6 1-4-16,0 4-9 15,-2 2-4-15,0 6-24 16,4 5-35-16,5 3-113 16,0 2-83-16,11 4 149 15</inkml:trace>
  <inkml:trace contextRef="#ctx0" brushRef="#br0" timeOffset="-79410.39">23097 14141 977 0,'6'7'545'0,"-1"3"-43"16,2 0-220-16,-3 1-4 15,-4 2-70-15,0-3-63 0,-2 0-84 16,-3-4-20-16,2-2-34 16,1-3-26-16,-1-5-65 15,2 3-36-15,0 0-51 16,-1-9 6-16,0-9 45 15,-7-33 26-15,4 26 47 16,1 2 13-16,3 0 13 16,1 3 12-16,5 9 34 15,5 2 15-15,5 9 27 16,2 2 9-16,2 6 10 16,3 1 5-16,-1 5 16 15,1 1 8-15,-1 2-3 16,-5 2-6-16,-4-3-23 0,-3 0-15 15,-9-3-26-15,0-2-10 16,-3-3-14-16,-1-3-5 16,4-2-8-16,-2-1-7 15,2-1-15-15,0-1-6 16,0 0-6-16,0 0 5 16,14-6 11-16,29-13 5 15,-32 17 10-15,1 3 3 16,-2 5 7-16,-5 3 7 0,4 0 9 15,-6 3 0-15,-3 1-4 16,7 1-8-16,-6-2-8 16,-2-2-36-16,2-5-132 15,1-4-96-15,5-8 144 16</inkml:trace>
  <inkml:trace contextRef="#ctx0" brushRef="#br0" timeOffset="-79192.86">23601 13954 1081 0,'-2'10'556'0,"1"13"-27"15,-1 10-230-15,-1 10-90 16,-1 3-15-16,4 4-98 16,1-3-33-16,8-11-30 15,2-3-13-15,-1-15-41 0,3-7-51 16,-5-11-125-1,0-8-76-15,-5-6-232 0,-4-3-191 16,-5-3 451-16</inkml:trace>
  <inkml:trace contextRef="#ctx0" brushRef="#br0" timeOffset="-79033.08">23537 14110 1001 0,'-7'-11'510'16,"7"8"-125"-16,4 3-57 0,5 2-86 15,2 1-31-15,3 1-76 16,0 1-36-16,5-2-55 15,-1-1-17-15,1 1-67 16,0-2-76-16,-3 2-176 16,0 1 178-16</inkml:trace>
  <inkml:trace contextRef="#ctx0" brushRef="#br0" timeOffset="-67697.78">24980 13918 549 0,'-9'-26'304'16,"5"7"5"0,4 3-77-16,-2 8-12 0,0 4-13 15,3 4-37-15,-1 10-13 16,9 12-29-16,1 7-12 16,-3 15-29-16,-1 5-21 15,-6 6-26-15,-1-2-7 16,2-7-16-16,2-6-6 15,1-17-4-15,2-4-2 0,-4-14-5 16,-1-5-7-16,0-6-12 16,-1-6-5-16,2-11-3 15,3-3 1-15,5-6 7 16,1-1 3-16,4 2 6 16,-2 3 2-16,2 9 3 15,2 8 3-15,1 8 5 16,1 4 7-16,1 9 17 15,-4 1 9-15,-5 12 15 16,-3 1 11-16,-10 3 2 16,-6-1-4-16,-5-5-13 15,-1-1-12-15,-2-6-16 16,1-3-3-16,3-7-18 16,1-4-23-16,5-5-56 15,4-3-35-15,3-4-81 16,5 0-42-16,9-2-119 0,2-4-98 15,6 1 292-15</inkml:trace>
  <inkml:trace contextRef="#ctx0" brushRef="#br0" timeOffset="-67296.39">25275 14057 763 0,'16'1'424'16,"-4"9"-55"-16,-3 1-44 16,-7 8-57-16,-2-1-29 15,-3 7-62-15,0-2-33 0,2-3-64 16,3-1-24-16,2-6-36 15,7-3-9-15,3-8-8 16,-2-4-3-16,5-7-8 16,-3-6-7-16,0-6-14 15,-1 0-2-15,-3-4 5 16,-2 4 9-16,-4 5 15 16,-1 5 3-16,-3 9 5 15,0 2 0-15,-4 12 1 16,5 6 1-16,0 13 5 15,4 4 2-15,-2 7 6 16,2-2 0-16,1 3 1 16,1-2 1-16,1 0 4 15,-4-19 4 1,-3-11 7-16,1 1-1 0,-5 23-1 0,-2-6-2 16,-5-12-6-16,-2-15-2 15,1-3-7-15,-6-7-3 16,-3-4-9-16,-7-1-13 15,-2-9-48-15,2 1-33 16,6-2-111-16,10-5-73 16,17-2 171-16</inkml:trace>
  <inkml:trace contextRef="#ctx0" brushRef="#br0" timeOffset="-66678.41">26400 13984 949 0,'0'-3'394'0,"3"5"-164"16,3 12-95-16,1 6 20 16,-1 18 23-16,1 7-23 15,-4 12-41-15,-1 3-16 16,-2-2-35-16,0-2-15 15,-1-17-24-15,-3-6-7 16,5-14-6-16,-1-6 1 16,0-7-24-16,1-3-25 0,-6-12-47 15,4-10-19-15,-2-12-20 16,-1-11-1-16,3-9 6 16,-3-5 8-16,-2-9 36 15,6 4 25-15,0 6 48 16,2 11 28-16,10 18 47 15,-1 11 19-15,5 9 19 16,4 7-3-16,4 6-9 16,4 2 0-16,-1 5 6 15,-3 1-4-15,-5 5-16 16,-5 2-12-16,-8 0-24 16,-5-1-5-16,-9-2-7 15,-3 0-3-15,-8-6-6 16,-2-3-5-16,0-7-12 15,-7-2-11-15,9-2-53 0,4-4-38 16,3-3-104-16,10-2-92 16,14 1 184-16</inkml:trace>
  <inkml:trace contextRef="#ctx0" brushRef="#br0" timeOffset="-66077.93">26893 14104 1304 0,'10'-5'546'0,"-10"-5"-310"16,2-3-19-16,-9-4-53 15,-4 0-52-15,-5-1-72 16,2 5-11-16,-3 5-8 16,0 0-5-16,4 5-9 15,-1 2-4-15,4 2-3 16,4 10-3-16,1 1 0 15,2 3-1-15,3 1 2 16,3-4 1-16,1-1 0 16,2-4 1-16,-1-2 0 15,0 0 0-15,0-2 4 16,-2 0 1-16,4 0 4 16,1-1 3-16,0-1 2 15,1-1 1-15,0 0-1 0,-3-1-4 16,1-3-3-16,2 0-2 15,-3-3-5-15,2 4-1 16,-1-1-26-16,-3 1-23 16,-3 0-30-16,0 0-6 15,-1 2 12-15,0 0 5 16,-1 0-1-16,1 0 0 16,0 0 11-16,0-1 16 0,0 1 32 15,0 0 9-15,0 1 12 16,0 0 11-16,0 0 33 15,0 0 19-15,0 0 27 16,4 9 5-16,1 2-13 16,-2 0-13-16,9 28-28 15,-11-27-13-15,5-1-15 16,-1-1-6-16,2-2-7 16,-4-5-2-16,-2-1-5 15,2-2-1-15,-3-1-40 16,0 0-57-16,0 0-169 15,0 0-160-15,9-3 259 16</inkml:trace>
  <inkml:trace contextRef="#ctx0" brushRef="#br0" timeOffset="-65553.09">27045 14070 888 0,'-36'-74'431'0,"41"66"-98"16,-2 2-71-16,2 6 0 16,4 2-34-16,-3 3-71 15,3 5-31-15,-1 6-57 16,-2 3-18-16,-3 4-27 15,0 0-6-15,-3-4-7 16,0-2-1-16,-1-7 1 0,-1-3 0 16,-2-6 0-16,0-3-1 15,3-10-7-15,-1-3-3 16,2-6-2-16,-1-7-2 16,1 2 0-16,2-1-2 15,4 1-14-15,0 4-22 16,3 3-72-16,2 6-44 15,2 4-124-15,1 8-78 0,3 6 233 16</inkml:trace>
  <inkml:trace contextRef="#ctx0" brushRef="#br0" timeOffset="-64941.76">27251 14059 753 0,'14'7'387'0,"-3"2"-50"16,3 0-73-16,-2-8 0 15,2 0-36-15,2-6-87 16,-3-8-36-16,2-4-56 16,-8-4-19-16,0-5-14 15,1 6-2-15,-7-1 2 16,-1 3-1-16,-8 3 3 16,-2 2 0-16,-1 5-2 15,0 5-1-15,1 10-3 16,-1 0 0-16,4 12 4 0,1 0 2 15,4 3 4-15,2 3 1 16,1-6-3-16,7 2-3 16,2-5-6-16,1-5-4 15,1-6-7-15,0-3-5 16,-5-3-48-16,3-4-28 16,0-4-44-16,4 1-9 15,2-5 30-15,-1 2 27 16,-2 0 47-16,-2 1 13 0,-3 5 21 15,4 3 15-15,-5 3 37 16,-1 3 20-16,0 9 32 16,-6 0 6-16,-1 5-15 15,0-1-16-15,1-3-36 16,4-3-18-16,1-9-23 16,4-2-6-16,0-9-23 15,5-2-14-15,0-7-16 16,1 0-1-16,3 0 18 15,-1 1 15-15,2 5 17 16,-1 3 3-16,-3 7 24 16,-4 3 12-16,-2 8 16 15,-2 2 7-15,-3 4-9 16,-3 0-8-16,0 1-14 0,0 0-6 16,0-5-16-16,1-3-31 15,2-8-105-15,1-1-62 16,3-6-153-16,1 0 201 15</inkml:trace>
  <inkml:trace contextRef="#ctx0" brushRef="#br0" timeOffset="-64759.5">27944 13818 1010 0,'-7'18'540'15,"2"2"-19"-15,1 7-339 16,1 10 10-16,-5 4-43 15,4-1-49-15,-1 2-48 16,1-4-15-16,4-6-30 16,1-4-7-16,9-14-42 15,2-5-38-15,3-8-99 16,4-4-85-16,-3-5 163 16</inkml:trace>
  <inkml:trace contextRef="#ctx0" brushRef="#br0" timeOffset="-64574.11">27818 13959 1258 0,'-4'-2'519'0,"-1"-1"-269"0,1 3-47 15,4 0-21-15,0 0-35 16,0 0-77-16,5 4-25 16,13-1-29-16,37 28-17 15,-32-30-109-15,2-1-78 16,5-7 112-16</inkml:trace>
  <inkml:trace contextRef="#ctx0" brushRef="#br0" timeOffset="-64069.41">28176 13818 1161 0,'-2'14'565'0,"-3"5"-224"0,-6 9-88 15,1 5-4-15,-3 1-81 16,1 1-44-16,4 0-45 15,0-6-16-15,7-4-32 16,0-4-10-16,1-12-17 16,4-1-5-16,0-9-20 15,0-3-10-15,2-6-18 16,0-3-5-16,2-5 14 16,-1-4 9-16,0 3 22 15,0 1 8-15,-1 9 15 16,2 7 14-16,-2 3 22 15,0 5 8-15,1 7 4 0,-1 2-5 16,5 5-7-16,0 2-5 16,2-4-8-16,6-1-7 15,1-6-12-15,-2-3-7 16,5-8-12-16,-2-5-11 16,3-10-31-16,1 0-17 15,-4-3-23-15,-3-1-2 16,-3-2 24-16,0 2 16 15,-4 3 34-15,-2 7 17 0,-10 4 23 16,-5 1 7-16,-2 4 18 16,-2 0 5-16,1 9 7 15,-4 2-1-15,2 9-14 16,2 4-11-16,-2 1-18 16,10-1-8-16,2-2-11 15,0-4-3-15,8-9-26 16,-1-1-32-16,8-8-87 15,6-3-65-15,11-10-167 16,5-5-113-16,6 1 310 16</inkml:trace>
  <inkml:trace contextRef="#ctx0" brushRef="#br0" timeOffset="-63247.08">28801 13953 1113 0,'3'0'594'15,"-9"2"-172"-15,-10 2-122 0,-3 6-33 16,-3 2-75-16,4 2-35 15,4-1-63-15,3 1-25 16,8 0-34-16,3-1-8 16,9 2-8-16,1-2-2 15,5 1-3-15,3-1-1 16,-2-1-3-16,-1-1-1 0,-6-2-1 16,-9-1 2-16,-9-4 1 15,-8 1-8-15,-7-5-35 16,3-5-34-16,6-4-71 15,4-2-40-15,9-3-80 16,3 0-33-16,9 0-93 16,3-2-73-16,13 2-69 15,3-2 300-15,6-1-135 16,2 1 167-16,-13 3 386 16,0 2 86-16,-11 5 165 15,0 7-27-15,-6 6-73 16,-1 3-43-16,-3 2-77 15,-4-1-47-15,6 4-84 16,-1-1-34-16,5-2-44 16,4 1-7-16,-4-9-42 0,2 0-34 15,-4-7-89-15,-1-4-43 16,-3-5-57 0,-3-2-1-16,0-2 42 0,-1-1 40 15,-5-2 92-15,-1-7 37 16,-3-1 57-16,-3-3 38 15,4 9 90-15,3 4 41 16,1 12 47-16,3 4-17 16,4 2-66-16,-2-1-29 15,0 0-39-15,8 1-3 0,15 6-12 16,27 14-10-16,-21-10-16 16,-1-3-8-16,-1 2-13 15,-4-4-2-15,-6 4-3 16,-5 0 2-16,-8-5 8 15,-4 4 5-15,-6-3 5 16,-5 0 2-16,1 2-5 16,0-3-4-16,6 1-7 15,3 3-6-15,3-1-2 16,4 2 0-16,1 1 3 16,1-3 4-16,0 1 10 15,-2 0 7-15,-4 1 13 16,-1 1 4-16,-4 2-1 15,-6-1-5-15,-8 1-13 16,-7-1-7-16,-2-5-52 0,-2-2-51 16,11-5-125-16,2-4-84 15,16-6 177-15</inkml:trace>
  <inkml:trace contextRef="#ctx0" brushRef="#br0" timeOffset="-62339.55">29864 13923 1180 0,'7'0'482'0,"-2"4"-274"0,0 10-49 15,1 11 0-15,-1 9-37 16,1 15-44-16,-4-3-12 16,2 7-19-16,-1-5-11 15,-3-5-17-15,3-5-5 16,-4-15-4-16,1-7 0 16,0-12-60-16,-2-4-40 15,5-12-88-15,-7-8-47 0,3-13-56 16,0-7-34-16,0-10-7 15,0-3-19-15,-2-8 97 16,-6 1 160-16,7 10 259 16,2 10 135-16,3 21 112 15,5 7-62-15,-1 9-120 16,2 3-44-16,11 7-51 16,4 2-10-16,3 3-18 15,4 2-16-15,-9 1-35 16,-4 0-14-16,-10 3-22 15,-8 0-5-15,-6 0-4 16,-11 3 0-16,-5-5-3 16,-1-5-7-16,-1-6-26 15,4-6-12-15,7-3-28 16,0-2-19-16,3-3-55 16,9 2-38-16,2-6-77 0,3 3-34 15,13-2-37-15,-3-2-16 16,8 4 34-16,1-7 52 15,0 9 125-15,2 5 113 16,-3 0 185-16,2 8 55 16,-3-2 74-16,-3 5-13 15,-5 7-55-15,-3-1-19 16,-7 7-28-16,-2-2-19 0,-1-4-39 16,-1-1-24-16,-1-3-48 15,1-4-18-15,0-5-20 16,1-2-8-16,0-1-10 15,0 0-4-15,1-5-8 16,5-13-9-16,19-31-9 16,-7 30-6-16,5 1-34 15,-1-2-22-15,2 7-87 16,-3-2-61-16,0 11-171 16,-3 2-128-16,-2 6 338 15</inkml:trace>
  <inkml:trace contextRef="#ctx0" brushRef="#br0" timeOffset="-62053.79">30382 13914 714 0,'31'35'403'0,"-26"-26"-62"16,-1 5-45-16,-3-3-58 15,-1 2-21-15,-4 0-30 16,3-3-19-16,2 2-58 0,3-3-30 16,8-2-47-16,-3 0-13 15,10-6-11-15,-2-1-4 16,4-3-5-16,4-7 0 15,-5 1-10-15,-3-3-9 0,-10-6-5 16,-7 2 1-16,-11-5 11 16,-7 2 9-16,-2 3 6 15,-2-2 2-15,0 5-1 16,3 6-3-16,3 6-5 16,6 9-5-16,4 8-7 15,4-2-3-15,1 6-16 16,0-6-36-16,8-3-73 15,3 2-42-15,12-7-128 16,3-2-110-16,3-4 278 16</inkml:trace>
  <inkml:trace contextRef="#ctx0" brushRef="#br0" timeOffset="-61256.51">30640 13896 589 0,'8'-10'372'0,"-3"7"10"15,1 3-50-15,-5 9-76 16,-1 5-47-16,-6 12-71 15,-1 7-27-15,0 9-21 0,1 5-5 16,6 2-19 0,0-1-9-16,5-5-22 0,3-8-10 15,-1-11-13-15,1-7-5 16,-2-10-33-16,-2-3-37 16,-4-11-84-16,-4-6-50 15,-1-12-90-15,-1-5-14 16,0-9-12-16,-1-4-5 15,0-5 26-15,1-7 51 0,3 7 235 16,3 9 131-16,3 11 197 16,3 12 36-16,4 7-73 15,0 6-52-15,6 7-72 16,1 3-26-16,3 3-34 16,2-6-6-16,1 6-4 15,0 1-2-15,-8 1-18 16,-5 2-13-16,-12-2-18 15,-9-1-7-15,-10 0-9 16,0 2-4-16,2-9-9 16,3 1-10-16,11-5-20 15,4 0-7-15,4 0-3 16,-3-1 0-16,0 0 1 16,8 0 1-16,14-1 0 0,29-2 3 15,-27-5 9 1,7 4 0-16,-7-4 2 0,0-2 3 15,-3 1 8-15,-2 0 5 16,-8-2 10-16,-4 4 7 16,-8 1 22-16,-6 0 5 15,-1 7 1-15,-4 0-5 16,4 3-21-16,-3-1-8 16,9 4-7-16,2 5 0 0,-4-1-2 15,6 4-2-15,3-3-3 16,-2-3-2-16,6 0-4 15,-2-7-1-15,0-1-15 16,10 0-10-16,1-6-21 16,5 3-2-16,-4-2 15 15,-2-4 14-15,-3 6 22 16,-5 1 4-16,-2 4 6 16,0 1 2-16,-5 1 5 15,-1 3 2-15,1-3 6 16,-2 4 0-16,1-4-3 15,1-3-1-15,2-1-3 16,-4-1-1-16,0 0-3 16,0 0-9-16,0 0-56 15,3-7-62-15,0-2-204 16,4-6 201-16</inkml:trace>
  <inkml:trace contextRef="#ctx0" brushRef="#br0" timeOffset="-61053.15">31357 13738 1446 0,'3'18'549'16,"-6"8"-389"-16,-3 6-31 0,-10 2 5 16,4 1-24-16,3 1-38 15,3-4-17-15,6-6-36 16,4 0-14-16,4-14-41 15,0-1-38-15,7-8-102 16,-2-4-89-16,-3-8-259 16,-5-7 326-16</inkml:trace>
  <inkml:trace contextRef="#ctx0" brushRef="#br0" timeOffset="-60505.25">31220 13788 1235 0,'-6'2'516'0,"6"5"-268"15,0 0-68-15,4 4-42 16,6-1-32-16,4 2-52 0,6-2-9 16,7 0-10-16,1 1-6 15,4-3-12-15,-4-1-6 16,-6-1-5-16,0-1 1 16,-7-2 4-16,0 2 7 15,-3 1 11-15,-2 2 8 16,-9-2 7-16,-1 1-3 15,-1 3-8-15,-2 1-10 16,0 0-11-16,3 0-4 0,1-1-7 16,0-7-2-16,8-1-6 15,2-4-2-15,4-8-8 16,5 1 1-16,3-3 4 16,-2 5 1-16,-2 1 11 15,0 2 3-15,-11 2 2 16,2-4 2-16,-1 7 4 15,-1 4 0-15,4 6-2 16,0 4-1-16,1 4 4 16,0 2 4-16,0 7 3 15,-1 2 3-15,-2 3 5 16,-2 1 4-16,-3 0 2 16,-1-1-1-16,-7-2-3 15,-2-2-3-15,-8-6 3 16,-3-7 3-16,-7-10-2 15,-4-4-2-15,-7-8-8 0,-4-4-5 16,-5-9-15-16,3-5-8 16,2-1-36-16,5 0-27 15,18 4-68-15,0 2-41 16,18 4-102-16,10 0-63 16,23 5 220-16</inkml:trace>
  <inkml:trace contextRef="#ctx0" brushRef="#br0" timeOffset="-60295.52">31947 14064 1697 0,'-8'-5'683'15,"9"8"-333"-15,-6-3-353 16,9 2-15-16,-6-2-69 16,1 0-82-16,0 0 112 15</inkml:trace>
  <inkml:trace contextRef="#ctx0" brushRef="#br0" timeOffset="-55077.82">17134 15503 889 0,'-57'-4'428'0,"43"4"-175"16,2 4-40-16,5 1 7 16,3-3-41-16,2 2-29 15,4-2-51-15,-2-2-19 16,0 0-22-16,2 0-4 15,23 3-4-15,35 1-6 16,-26-7-15-16,1 0-5 16,6-3-9-16,3 2-2 0,-1 0-2 15,-4-3-1-15,-12 3-2 16,-10-2 0-16,-4 1-3 16,-1 0-1-16,-8 3-1 15,4 0-20-15,-7 2-85 16,-1 0-54-16,3 5-158 15,-3-5-206-15,0 0 345 16</inkml:trace>
  <inkml:trace contextRef="#ctx0" brushRef="#br0" timeOffset="-54791.3">17135 15656 987 0,'-15'9'472'15,"2"-4"-189"-15,7-2-48 16,2-2-7-16,4 1-61 0,4-1-35 16,-4-1-50-16,3 0-11 15,20 3-8-15,30 8-9 16,-24-7-20-16,5 0-7 16,4-1-10-16,2-3-2 15,-4 0-6-15,-19 0-1 16,2 0-4-16,5 0 0 0,-6 0-10 15,-9-2-41-15,-6-3-97 16,2 1-51-16,-4-6-136 16,1-3-68-16,2-8 262 15</inkml:trace>
  <inkml:trace contextRef="#ctx0" brushRef="#br0" timeOffset="-54460.71">17251 15290 908 0,'-7'-9'434'0,"3"7"-136"16,3 2-42-16,5-1-54 15,-4 1-21-15,0 0-63 16,23 4-30-16,36 14-42 16,-24-4-12-16,-3 7-9 15,0 2-3-15,1 3-7 0,-3 2-1 16,5 3-4-16,0 4 2 15,-7 2 5-15,1-1 0 16,-9-3 5-16,-5-2 3 16,-13 2 2-16,-4-2 1 15,-15 3 0-15,-4-4-4 16,-11-4-8-16,-1-3-5 16,6-8-22-16,0 1-25 0,13-5-47 15,3-3-26-15,-1-5-57 16,-3-3-33-16,3 0-132 15,-3 1 205-15</inkml:trace>
  <inkml:trace contextRef="#ctx0" brushRef="#br0" timeOffset="-51872.44">19105 15643 425 0,'0'0'271'16,"0"0"30"-16,0 0-8 16,4 0-24-16,1 0-26 15,-3-1-55-15,-1 0-18 16,-1-1-24-16,0 1-13 16,1-3-38-16,-1-2-22 0,-3 0-38 15,1 3-12-15,-20-9-12 16,-26-5-4-16,29 24-6 15,-3-1-1-15,16 9-9 16,-3 0-4-16,10 8-2 16,6 2-1-16,1 0 6 15,9 1 3-15,5-4 7 16,3-4 1-16,0-1 7 16,1-1 7-16,-7-2 8 15,-2 1 5-15,-8-7 6 16,-3 0 3-16,-8-1 5 15,-3 0 1-15,-8 2-7 16,-4-4-4-16,-6-5-12 16,-4 0-6-16,2-6-25 15,0 1-39-15,6-1-96 16,13-3-56-16,9-8-167 0,14-3 226 16</inkml:trace>
  <inkml:trace contextRef="#ctx0" brushRef="#br0" timeOffset="-51656.86">19447 15453 1117 0,'-1'0'484'0,"1"18"-191"16,-1 6-65-16,-4 8-28 16,2 7-26-16,-3 7-81 15,4 4-37-15,2 0-40 16,0-23-6-1,0 2-6-15,8 11-3 0,0-6-3 16,-2-11-24-16,2-12-66 16,-5-3-46-16,-3-7-174 15,1-1-174-15,4-7 315 16</inkml:trace>
  <inkml:trace contextRef="#ctx0" brushRef="#br0" timeOffset="-51481.92">19284 15592 1311 0,'4'1'499'0,"6"4"-341"0,11 1-11 15,0 2-12-15,6-1-26 16,0-1-56-16,-7 0-17 16,7-3-16-16,4 0-60 15,12 2-143-15,6 1-101 16,2 1 152-16</inkml:trace>
  <inkml:trace contextRef="#ctx0" brushRef="#br0" timeOffset="-51073.88">19829 15639 917 0,'-16'-1'470'16,"0"-3"-147"-16,-4-3-75 15,4 1-5-15,-3-1-47 16,2 1-30-16,-1 3-66 15,2 3-27-15,2 4-36 16,-2 8-11-16,4 6-12 16,3 8-5-16,8 4-7 15,2-3-2-15,7-3-1 16,1-5 0-16,1-10 0 16,1 0-1-16,2-9-1 15,0 0-2-15,3-5-3 16,0-4-5-16,0-6-9 15,2-1 0-15,-2-2 7 16,1 2 5-16,-4 5 11 0,-2 1 3 16,-5 10 4-16,1 2 7 15,-6 10 9-15,0 4 3 16,-1 5 2-16,0 0-4 16,3 0-9-16,-1 0-3 0,6-6-7 15,-6-4-6 1,0-3-51-16,3-3-55 0,-3-5-152 15,9-4-13-15,2-16 151 16</inkml:trace>
  <inkml:trace contextRef="#ctx0" brushRef="#br0" timeOffset="-50782.46">20031 15589 1160 0,'-1'24'540'16,"-1"0"-180"-16,3 9-184 15,5-1-5-15,1-4-45 16,0 0-33-16,2-10-41 16,-3-1-10-16,-1-7-9 15,-1-2-4-15,-4-7-6 16,-2-1-3-16,-1-4-6 0,1 3-3 16,1 0-8-16,0 0-3 15,0-7 0-15,-1-12-2 16,0-25-1-16,6 25-1 15,6 0-2 1,4 6-2-16,3 0-42 0,-1 3-43 16,2 5-124-16,-2 1-87 15,3 1 187-15</inkml:trace>
  <inkml:trace contextRef="#ctx0" brushRef="#br0" timeOffset="-50537.84">20394 15435 1078 0,'4'0'519'16,"-2"5"-125"-16,-3 8-189 16,7 8 8-16,-6 12-42 15,1 5-43-15,1 13-68 16,-3 0-19-16,1-4-20 15,0-3-8-15,10-14-12 16,3-6-2-16,1-15-10 16,5-2-45-16,-2-9-138 15,0-7-90-15,8-8 158 0</inkml:trace>
  <inkml:trace contextRef="#ctx0" brushRef="#br0" timeOffset="-50353.6">20325 15529 1041 0,'-3'2'509'16,"-2"5"-91"-16,2-2-156 0,7 1-56 15,3-2-11-15,8 1-74 16,9 0-47-16,-2-3-51 16,4-1-10-16,2-2-122 15,0-2-100-15,14 3 129 16</inkml:trace>
  <inkml:trace contextRef="#ctx0" brushRef="#br0" timeOffset="-48168.36">20891 15455 317 0,'34'-35'244'16,"-25"31"94"-16,-3-1-50 15,-4 0-10-15,1 2-22 16,-6 2-43-16,3 0-24 16,-1 0-56-16,0 1-27 15,0 0-57-15,0 0-20 16,-13 4-13-16,-7 3-3 0,-33 10-4 16,26-11-2-16,6 0-3 15,3-1 0-15,6-1-1 16,5 4-1-16,3-2 1 15,5 5-1-15,1 4 2 16,2 2 1-16,4 1 3 16,-3 5 4-16,-3 6 13 15,-1 3 3-15,-2 7 6 16,0-2 1-16,2-4-3 16,1-3-1-16,5-11-2 15,2 1-1-15,3-8-7 16,2-2-2-16,5-2-4 15,-4-3-4-15,0 0-6 16,2-1-4-16,-4-2-35 16,4-1-54-16,0-5-159 0,-1-5-128 15,9-6 224-15</inkml:trace>
  <inkml:trace contextRef="#ctx0" brushRef="#br0" timeOffset="-47879.93">21109 15562 1129 0,'-9'8'484'0,"6"8"-184"15,3 1-72 1,2 5-24-16,1 0-12 0,4 2-70 16,0-2-37-16,7-1-33 15,-1 0-7-15,4-7-16 16,0-2-7-16,-2-9-11 15,0-1-2-15,-3-5 0 16,0-7 0-16,-1-2 0 16,-1-7-1-16,-1-6-3 15,0 1 0-15,-3-1-24 16,0 4-41-16,-3 4-142 16,0 4-86-16,-3 2 167 15</inkml:trace>
  <inkml:trace contextRef="#ctx0" brushRef="#br0" timeOffset="-47402.09">21421 15339 1412 0,'-12'-8'561'16,"3"2"-285"-16,8 2-86 15,-1-3-2-15,3 5-9 0,1 0-78 16,-2 1-38-16,0 1-41 16,0-1-6-16,0 1-8 15,1 0-1-15,9 1-3 16,0 0-1-16,6 2-1 16,21 6 1-16,-19-5-1 15,-2 0 1-15,1 1 0 16,3-1-2-16,-6 3 0 15,0 1-1-15,-4 3 0 16,-1 4 1-16,-5 6 3 16,-3 5-1-16,0 13 4 15,-1 5 2-15,1 8 3 16,1 0 0-16,2-6 4 16,-2 1 3-16,1-11 2 0,-3-4 3 15,-6-3 3-15,-4-7-2 16,-10-4-2-16,-3 0-3 15,-8-11-20-15,6 1-26 16,3-5-95-16,8 2-66 16,9-5-101-16,-5 2 162 15</inkml:trace>
  <inkml:trace contextRef="#ctx0" brushRef="#br0" timeOffset="-45005.89">25677 15538 630 0,'0'-2'320'0,"3"1"-73"16,0 0-14-16,3-1-26 15,0-1-24-15,2 0-49 16,-4-1-17-16,0 2-20 16,-4 1-7-16,0 0-14 15,1-3-7-15,-1-1-15 0,-1 2-12 16,-4 0-12-16,-14-7-4 15,-28 0-4-15,28 15 0 16,1 3-2-16,6 3-1 16,6 2-4-16,5 2-3 15,7 3-3-15,6 2-1 16,6 0 1-16,3 0 1 16,5-1 8-16,-2-3 4 15,0 1 8-15,-4-3 3 0,-7-1 4 16,-4-1 1-16,-7-4 6 15,-3 0 2-15,-7 1-4 16,-3-2-4-16,-4-1-14 16,-2-1-8-16,-1-5-15 15,1 1-26-15,3-4-77 16,1-5-49-16,8-3-121 16,3-6-68-16,10-8 220 15</inkml:trace>
  <inkml:trace contextRef="#ctx0" brushRef="#br0" timeOffset="-44790.53">25968 15430 2323 0,'-1'23'53'15,"-6"6"-14"-15,2 22 46 16,2 1-52-16,0-4-11 15,8-9-12-15,1-4-5 16,1-13-9-16,-1-5-29 16,2-13-109-16,-2-3-92 0,0-9 137 15</inkml:trace>
  <inkml:trace contextRef="#ctx0" brushRef="#br0" timeOffset="-44264.26">25818 15508 1153 0,'5'0'453'0,"14"8"-288"16,-3 2-32-16,7 0-5 15,-1 4-24-15,1-6-47 16,9-1-15-16,10-2-27 16,4-1-8-16,0-1-44 15,-1 1-36-15,-6 2-62 16,-4 0-28-16,-5 3 13 15,-6-1 35-15,-9-4 63 16,-5-3 33-16,-7-2 46 0,-3-4 22 16,-3-3 49-1,-3 0 25-15,-5-3 33 0,-3 2 6 16,-4 0-12-16,-2 2-9 16,-2 4-29-16,1 3-21 15,4 7-32-15,1 5-16 16,8 8-23-16,1 3-6 15,7 2-6-15,1 0-2 16,5-6-3-16,2-3-1 0,3-5-2 16,4-6-2-16,1-5-2 15,1-3-1-15,5-7 0 16,0-2-1-16,1-6 1 16,-1 3 1-16,-5 0 4 15,-5 2 1-15,-5 7 8 16,-5 2 4-16,0 6 6 15,0 7 3-15,-4 5-1 16,-3 4-5-16,4 1-9 16,-1-1-4-16,5-5-7 15,3-3-4-15,0-8-50 16,5-2-50-16,-3-11-156 16,0-7 160-16</inkml:trace>
  <inkml:trace contextRef="#ctx0" brushRef="#br0" timeOffset="-43962.76">26576 15569 1359 0,'0'28'568'16,"1"0"-325"-16,-1 1-6 16,-4-5-41-16,2-3-51 15,-1-7-69-15,1-5-18 0,0-5-16 16,-2-1-5-16,2-2-11 15,1-1-6-15,0-1-11 16,0 0-4-16,0-2-7 16,-1-17-3-16,6-28-5 15,4 22-7-15,4 5-27 16,0 0-22-16,4 7-60 16,-2 4-36-16,0 8-94 15,-1 2-61-15,-4 7 203 16</inkml:trace>
  <inkml:trace contextRef="#ctx0" brushRef="#br0" timeOffset="-43558.13">26896 15370 1303 0,'2'0'534'16,"3"7"-311"-16,-2-1-28 16,-3 7-39-16,0-1-31 15,1 3-49-15,-1-2-17 16,4-2-21-16,-3-4-8 16,0-2-16-16,1-2-6 0,-1-2-7 15,-1-2-2-15,0 0 0 16,0 0 1-16,0 0 0 15,0-4 3-15,1-4 3 16,0 0 1-16,0 2 3 16,1 2 0-16,-2 3 6 15,0 0 4-15,0 1 0 16,0 0 1-16,-2 5-7 16,-2 24-3-16,-1 52-5 15,2-32-2-15,7-3-4 16,0-2 0-16,10-13-5 15,3-3-3-15,5-14-47 16,4-9-58-16,0-10-100 16,2-10 122-16</inkml:trace>
  <inkml:trace contextRef="#ctx0" brushRef="#br0" timeOffset="-43368.34">26819 15448 1500 0,'-7'3'634'0,"8"1"-359"16,8-1-107-16,3-1 0 0,10 0-66 15,-3-1-36-15,5-1-36 16,2 2-5-16,0-1-118 16,8 3-92-16,2 1 116 15</inkml:trace>
  <inkml:trace contextRef="#ctx0" brushRef="#br0" timeOffset="-42912.28">27379 15335 1249 0,'4'0'578'15,"0"2"-257"-15,-3-2-83 16,-1 0-3-16,-1 0-90 0,0 0-51 16,-14 7-59-16,-37 18-15 15,26-15-8-15,-3-1-1 16,7 2-5-16,2-2-1 16,8 1-3-16,4-2 0 15,5 0 2-15,0-4 1 16,3 4 2-16,4-1 1 15,2 5 4-15,5 4 4 0,2-1 10 16,2 5 4-16,-3-1 6 16,-2 2-1-16,-3 5-3 15,1 2 0-15,-3 4-4 16,0-1-2-16,3 0-7 16,-3-7-5-16,0-6-5 15,4-3-3-15,-1-7-4 16,2-1-1-16,-1-7-3 15,5 1-3-15,0-2-50 16,0 1-46-16,4 0-109 16,-3-2-67-16,4-7-162 15,10-2 268-15</inkml:trace>
  <inkml:trace contextRef="#ctx0" brushRef="#br0" timeOffset="-42516.96">27628 15498 1257 0,'-8'0'540'0,"1"8"-244"0,0 2-70 15,-1 7-21-15,2 1-34 16,1 6-66-16,3 1-15 16,2 0-25-16,5 0-14 0,3-7-20 15,2-2-10-15,3-9-14 16,2-5-1-16,1-4-6 15,1-7-6-15,4-8-28 16,1-4-8-16,2-3-2 16,-2-3 4-16,-2 8 31 15,-7 2 9-15,-6 9 13 16,-4 1 5-16,-3 9 10 16,0 6 2-16,-5 8 1 15,4 4-2-15,-1 5-8 16,2 0-4-16,7 1-7 15,4-7-3-15,5-5-4 16,-2 0-3-16,0-11-41 16,-2-2-63-16,-6-8-106 15,9-9 123-15</inkml:trace>
  <inkml:trace contextRef="#ctx0" brushRef="#br0" timeOffset="-42114.41">27893 15265 1650 0,'0'3'586'0,"4"2"-465"16,-1-2-19-16,3-2 15 16,1 1-14-16,3-1-49 15,7 1-14-15,6 5-14 16,0-4-4-16,0 2-3 15,-3-1-1-15,-2 0-1 16,-1 2 0-16,-6-3-1 16,1 2 0-16,-4 1-3 15,0 3-3-15,-1-2 0 16,0 5 3-16,0 3 8 16,-1 3 3-16,2 13 1 15,-4 3-1-15,4 6-9 16,0-1-3-16,-2 3-4 15,1-2-2-15,-2-3 0 0,0-3 2 16,-4-5 3-16,1-3 1 16,-5-6 5-16,-4-4 2 15,-2-6-2-15,-3-1-6 16,-1-1-34-16,0 2-26 16,-5-5-90-16,-4-1-70 15,-4-3-222-15,2-2 268 16</inkml:trace>
  <inkml:trace contextRef="#ctx0" brushRef="#br0" timeOffset="-29167.58">20638 16257 625 0,'-1'0'249'16,"0"0"-99"-16,0 0-12 16,0 0 40-16,-1 0-1 15,1 2-43-15,0 5-22 16,0 6-32-16,0 0-12 0,-3 31-20 15,0-20-11-15,-1 3-15 16,1 1-7-16,-4 2-7 16,0-1-1-16,4-3 0 15,-2-3 3-15,4-5 2 16,2-2 0-16,0-7-3 16,3-3-3-16,3 0-3 15,-1-2 1-15,3-1-1 16,1 2 1-16,-1-3-2 15,1 0 1-15,1 0-1 16,0-2 1-16,4 4-1 16,2-3 1-16,1 1 1 15,4 2 1-15,2-2-1 16,3 1 0-16,7-2-1 16,3-1-1-16,1 0-1 0,-1 0 1 15,4 0 0-15,-7-1 0 16,1 1 0-1,33-4 0-15,25 0 1 0,-5-1 1 16,-9-1 1-16,4 2 1 16,3 0 0-16,3 1-1 15,15 3 1-15,1 1 0 16,3 4 5-16,1 0 3 0,2 3 3 16,3-5 2-16,0 1-1 15,-2 2-1-15,-4-1-2 16,-1 1 0-16,-5-2 1 15,-4-1 5-15,-5 0 9 16,-10-3 0-16,6 3 3 16,-1 0-4-16,-15-3-6 15,2 6 0-15,-19-5-4 16,-7 0-2-16,0 3-1 16,-2-4-2-16,-4 5-2 15,-1-3-1-15,-4 0-3 16,1 1 0-16,0-3 2 15,-5 0 3-15,-1 0 7 16,-8-3 3-16,-6 0 1 16,0 1-1-16,-11 0 0 15,2 5-2-15,-2-4 2 16,-6 1-1-16,1 1-4 0,-3-1-2 16,0 0-4-16,0 0-3 15,0-1-3-15,0-1-2 16,-1 1-1-16,2 0 0 15,0 0 0-15,0 1-1 16,0 0-1-16,0 0 1 16,0 0 1-16,0 0 0 15,0 0 1-15,0 0 2 16,0 0 1-16,0-1 1 0,0 1-1 16,0-1-2-16,0 1-1 15,0-1-1-15,0 0-1 16,0 0-1-16,0 0 0 15,0 0 0-15,9-18-1 16,14-31 0-16,-21 19 0 16,4-3 0-16,-3-3 0 15,2 1 0-15,-5-4 0 16,0 4 0-16,-2 9 2 16,-2 1-1-16,-1 9 2 15,1 7 1-15,-1 4-2 16,3 4-3-16,4 9-8 15,-3 0-33-15,-1-1-106 16,6 4-67-16,1-5-189 0,6-5 241 16</inkml:trace>
  <inkml:trace contextRef="#ctx0" brushRef="#br0" timeOffset="-28594.29">23042 15400 835 0,'9'-1'354'16,"-3"-4"-146"-16,-2-1 5 16,-3 0 10-16,-4-4-29 15,-3 3-77-15,1-3-27 16,-7-1-24-16,-1-2-6 16,-7 3-10-16,-1 2-8 0,6 7-16 15,2 7-6 1,4 6-6-16,0 7-2 0,0 12-1 15,-2 3 1-15,11 16 0 16,0 7 1-16,4 6-5 16,2-1-1-16,-2-5 0 15,3-15-1-15,-6-11 0 16,3-2 0-16,-1-12-16 16,-3-1-37-16,2-10-106 15,-3-4-89-15,-2-4 141 16</inkml:trace>
  <inkml:trace contextRef="#ctx0" brushRef="#br0" timeOffset="-28275.75">22758 15510 1140 0,'0'0'452'0,"7"7"-271"0,5 6-16 15,7 2-15-15,5-1-25 16,7-4-58-16,-4-3-18 15,3-5-21-15,-1-1-8 16,6-1-10-16,4 0-4 16,0 5-1-16,-5-1-3 15,-11 7 1-15,-3 1 1 0,-9 1 1 16,-2 1 1-16,-5-1 5 16,-2 4 3-16,-2-2 7 15,0 4 0-15,-4-5-2 16,1-2-2-16,-1-3-9 15,1-8-24-15,3-2-82 16,-1-10-59-16,1-10-165 16,0-3-118-16,1-10 280 15</inkml:trace>
  <inkml:trace contextRef="#ctx0" brushRef="#br0" timeOffset="-27943.41">23155 15497 555 0,'10'-6'360'0,"5"6"6"16,4 3-58-16,0 3-74 15,-1 4-23-15,-1 3-39 16,-2 0-16-16,-2 4-34 16,-2-1-17-16,-2 5-37 15,-5 1-17-15,-3 2-28 0,-4 1-7 16,-4-4-5-16,3-1-1 16,-1-6-6-16,5-5-2 15,-2-9-8-15,2 0-7 16,5-8-10-16,2-3-2 15,6-2-5-15,2-6 3 16,-2-1 9-16,-2 1 2 0,2 5 14 16,0 4 2-16,-2 7 7 15,3 3 11-15,-3 7 21 16,-3 3 10-16,1 7 11 16,-6 2-1-16,-4 0-13 15,1 2-8-15,0-6-17 16,2-3-9-16,3-2-97 15,-5-10-71-15,1-6-178 16,0-2-6-16,8-11 199 16</inkml:trace>
  <inkml:trace contextRef="#ctx0" brushRef="#br0" timeOffset="-27721.7">23571 15577 1411 0,'0'10'596'0,"0"5"-323"0,0 5-20 16,0 2-59-16,-1 2-53 15,-3-4-88-15,0-4-19 16,2-1-24-16,1-6-11 16,1-3-70-16,0-5-48 15,3-2-146-15,-3-1-113 16,0 1 240-16</inkml:trace>
  <inkml:trace contextRef="#ctx0" brushRef="#br0" timeOffset="-27320.01">23515 15430 1186 0,'0'0'176'16,"1"1"-55"-16,2 2 176 16,-3-3-107-16,0 0-44 15,0 0-26-15,10 5-59 16,5 6-22-16,33 25-23 15,-24-27-6-15,1-4-5 16,2 0-1-16,-4-2-1 16,-4-1 1-16,-8 0 0 15,-4 0 1-15,-7-1 11 16,-1 0 4-16,0-1 2 16,0 0 1-16,-1 0-10 0,1 0-4 15,0 0-3-15,0 0 0 16,-5 13 7-16,2 1 7 15,6 29 13-15,7-26 5 16,0-2 12-16,3-1 5 16,-2-1 11-16,1-2-1 15,-4 0-8-15,-1 0-9 16,-4-3-19-16,-3 2-5 0,-6 1-7 16,0 0-3-16,-3-5-13 15,1-3-25-15,0-3-82 16,1-7-53-16,0-7-133 15,1-6-83-15,7-12 240 16</inkml:trace>
  <inkml:trace contextRef="#ctx0" brushRef="#br0" timeOffset="-26947.66">23911 15277 971 0,'15'9'514'16,"-5"1"-144"-16,-4 10-99 15,-1 5-21-15,-3 4-69 16,-3 4-37-16,1 7-54 16,1 4-19-16,-1 7-32 15,0 1-14-15,-2-10-15 0,1-5-4 16,2-14-4-16,3-9-5 16,1-9-15-16,0-4-8 15,-5-8-9-15,1-6 0 16,3-5 13-16,1-6 5 15,5 1 12-15,2 3 4 16,2 5 4-16,-1 8 7 16,1 6 16-16,0 2 10 15,-5 7 15-15,0 2 1 16,-2 7-6-16,-4 2-8 0,-2 0-15 16,-1-1-7-16,-3-3-33 15,1-2-37-15,-2-3-106 16,1 1-71-16,0-9 136 15</inkml:trace>
  <inkml:trace contextRef="#ctx0" brushRef="#br0" timeOffset="-26524.86">24386 15316 1539 0,'4'-4'589'0,"-2"3"-380"0,-2-1-6 16,0 2-13-16,-1 0-39 15,0 0-95-15,-11 3-25 16,-17 6-21-16,-31 7-5 16,34-8-2-16,2 0-2 15,11-2 0-15,2-4-1 16,8-2 0-16,1 4-2 0,2-5-5 15,0 1 1-15,0 0 3 16,0 0 3-16,0 0 7 16,9 8 1-16,2 9 2 15,25 29 1-15,-31-23 6 16,-2 5 3-16,-4 2 5 16,-3 3-1-16,-3 6-6 15,2-2-4-15,0-1-9 16,5-5-2-16,5-11 0 15,0-6-1-15,3-5-1 16,-2-5-1-16,2 0-2 16,4-4-2-16,-1-4-17 15,1-1-44-15,2-1-134 16,-2 1-88-16,9-5 163 16</inkml:trace>
  <inkml:trace contextRef="#ctx0" brushRef="#br0" timeOffset="-26240.29">24479 15528 1411 0,'-14'11'569'16,"7"7"-361"-16,3 2-21 16,-2 3-47-16,12 0-38 15,0-2-44-15,3-3-4 16,7-1-6-16,-2-5-6 0,1-4-17 15,2-2-6-15,-2-8-5 16,-2-4-3-16,-1 0-2 16,-3-7-1-16,-2-5-1 15,2 3-3-15,-1-9-7 16,-2 3-21-16,-2 1-83 16,-4-2-63-16,-5 5-200 15,0 0 226-15</inkml:trace>
  <inkml:trace contextRef="#ctx0" brushRef="#br0" timeOffset="-25753.95">24698 15264 1077 0,'2'5'488'0,"0"-5"-107"15,5 0-307-15,2 1-1 0,3-2 4 16,3 1-10-16,5 0-36 16,0-3-8-16,2 4-6 15,2 0 0-15,-5 3 5 16,3 4 2-16,-7 1 9 15,-5 1 4-15,-2 3 3 16,-1 1 0-16,-2 7 0 16,3 3-2-16,-4 7 2 15,-2 3 4-15,0 6 1 16,2 1 0-16,-2-1-1 16,-4-1-2-16,3-5 1 15,0 0 1-15,-6-7-5 16,3-1-3-16,-11-7-12 15,-3-3-4-15,1-5-7 16,1 0-3-16,1-4-56 16,-2-6-53-16,-1-3-150 15,-4-5-78-15,-6-12 196 0</inkml:trace>
  <inkml:trace contextRef="#ctx0" brushRef="#br0" timeOffset="-16329.34">27089 16185 392 0,'-1'0'240'0,"0"0"10"16,0 0-76-16,0 0 13 16,0 0-20-16,0 0-28 15,0 0-32-15,-1 2-9 16,1 3-14-16,0 0-5 16,1 1-18-16,0-1-9 0,0 2-14 15,0 4-6-15,0 1-11 16,-1 29-2-16,-2-27-6 15,2-3-3-15,-1 0-3 16,0-1-1-16,0-1-1 16,0 0-1-16,2 5 2 15,0-1 0-15,0-1 2 16,0 2-1-16,0-1-1 16,0 0-1-16,-2 1-1 15,2 1-2-15,0-5 0 16,0-1-2-16,1-1 1 15,1 1 1-15,3 1-1 16,-1 0 1-16,1-3 1 16,1 1 1-16,-2-3 0 15,2 1 0-15,0 0 1 16,2 0-1-16,3 2-1 16,1-2 0-16,2 1 0 0,4 0-1 15,5-2 0-15,5 0 0 16,11-2-1-16,6-3 0 15,6 0 0-15,-1-4 0 16,15-1 2-16,-1-1 0 16,25 2 1-16,10-1-1 15,2 2-1-15,2-1 0 0,-2 2 0 16,4-1 0-16,3 1 1 16,8-1 0-16,6-1 2 15,4 0 0-15,2-2 2 16,-2 0-1-16,0 1 2 15,-4-1 3-15,-3 4 5 16,-6 2 1-16,-3 0-1 16,-3 4 0-16,-1-4-4 15,-2 2-2-15,-14-4-2 16,-4-3-1-16,-13 1-1 16,-1 1 0-16,-11 1 0 15,-7 0-1-15,-8 1 4 16,-3 0 1-16,-11-4 2 15,-8 0 2-15,-5-2-1 16,-9 0-1-16,-4 1 0 16,3 2-1-16,-4-1-3 0,2 2-1 15,2 1-2-15,-6-1 0 16,-1 1-1-16,-1-1 0 16,-2 2-1-16,1 0-1 15,-1 0 1-15,0 0-1 16,1 1-4-16,-1 0-33 15,1-1-131-15,0 0-106 16,-1 1 158-16</inkml:trace>
  <inkml:trace contextRef="#ctx0" brushRef="#br0" timeOffset="-16039.46">30476 16068 1082 0,'-6'7'390'0,"12"-2"-303"15,-2-1-22-15,-2 8 17 16,-2 2 12-16,0 10 6 16,4 7-9-16,-6 0-6 15,1 1-3-15,2-2-14 16,-3-5-13-16,4 1-27 0,4-1-9 15,-6-2-10-15,-1-3-3 16,-1-5-3-16,-3-4-23 16,5-6-102-16,1-2-98 15,5-6 131-15</inkml:trace>
  <inkml:trace contextRef="#ctx0" brushRef="#br0" timeOffset="-15332.96">29878 15135 811 0,'4'0'351'0,"0"-6"-131"16,-2 1-28-16,7-3-3 15,-14 1-1-15,-1-1-50 16,2 1-28-16,-10-1-39 15,4 5-10-15,-3 2-17 16,-7 1-6-16,5 10-16 16,-1 6-7-16,-1 16-6 0,6 9-2 15,1 10 1 1,4 5 0-16,4 2-3 0,-3-2 1 16,5-1-3-16,0-5 1 15,1-12-2-15,0-2-2 16,-3-15-73-16,0-3-56 15,-3-12-211-15,-3-6 205 16</inkml:trace>
  <inkml:trace contextRef="#ctx0" brushRef="#br0" timeOffset="-14998.39">29513 15240 997 0,'-10'5'378'0,"17"1"-242"15,7 0-50-15,5 4 9 16,7 1 2-16,7-3-19 16,1-1-11-16,8-1-22 15,4-1-10-15,0-1-17 16,-3-2-6-16,-2 3-6 16,-12 0-1-16,-8 2-1 15,-3 3 0-15,-14 3 1 16,8 1 3-16,-7-1 8 15,7 4 6-15,-3-3 9 16,-9 3 1-16,4 1-6 16,-5-6-5-16,-4-2-8 15,7-4-13-15,-2-5-76 0,-1-4-67 16,1 2-262-16,0-1 255 16</inkml:trace>
  <inkml:trace contextRef="#ctx0" brushRef="#br0" timeOffset="-14581.19">30016 15153 748 0,'4'4'383'16,"5"2"-93"-16,2 2-125 15,1 4 4-15,-1 1-13 16,-1 1-11-16,2 4-31 16,0 0-18-16,0 6-27 15,-1 2-15-15,-3 0-21 16,-2-3-10-16,-2 0-11 15,0-2-2-15,-3-5 0 16,-1 1-2-16,0-7 0 16,0 0-1-16,-1-1-1 15,-1-1-1-15,-1-2 0 16,3 1 0-16,1-6-2 16,2 1 1-16,-3-3 3 0,0 0-1 15,0 0 4-15,0 0 0 16,0 0-1-16,0 0 1 15,0 0 2-15,0 1 0 16,0 0 0-16,0 0-1 16,0 0-5-16,-1 0-1 15,-1 0-4-15,1 0-1 16,0 0-12-16,0 0-12 16,0-2-12-16,1 2-2 15,0 0 10-15,0 0 11 0,0 0-3 16,-1-1-26-16,0 0-125 15,0 0-102-15,0 0 164 16</inkml:trace>
  <inkml:trace contextRef="#ctx0" brushRef="#br0" timeOffset="-13536.21">30103 15374 783 0,'-3'3'351'16,"0"-2"-175"-16,2-3-27 15,0 0 5-15,1 1-43 16,0 0-28-16,0 0-39 15,0 0-13-15,0 0-14 0,7-13-1 16,23-23 2-16,-16 28 4 16,3 2 9-16,3 7 6 15,3 0 9-15,0 1 5 16,-2 6 11-16,-4 2 5 16,-6 7 0-16,-3 2-4 15,-8 2-13-15,0-1-8 16,-5 0-15-16,2-2-7 0,0-4-12 15,3-2-13-15,0-4-106 16,0-3-68-16,6-5-233 16,-1-4 244-16</inkml:trace>
  <inkml:trace contextRef="#ctx0" brushRef="#br0" timeOffset="-13326.97">30413 15314 884 0,'-5'8'414'0,"5"-5"-41"16,5 10-176-16,-6-2-21 15,2 5 3-15,-1 3-79 16,-6-2-35-16,6 6-38 0,-5-4-10 16,6-2-16-16,-1-4-39 15,-1-8-128-15,7-5-93 16,-2-5 146-16</inkml:trace>
  <inkml:trace contextRef="#ctx0" brushRef="#br0" timeOffset="-12952.78">30400 15198 1254 0,'1'5'442'15,"4"1"-378"-15,-2 0 10 0,6 2 20 16,3 3-4-16,6-1-8 15,5 1-7-15,4-3-22 16,-4-3-11-16,-5-3-21 16,0 4-7-16,-7 2-1 15,-5-6 2-15,-7 7 6 16,-4-5 0-16,-6-1-2 16,-1 0-4-16,2 1-9 15,3-1-4-15,6 4-4 16,1 6-3-16,5-4-2 15,0-1 1-15,5 2 3 16,3 0 1-16,2 4 5 16,1-3 4-16,-1 0 7 15,-4-2 7-15,-3 3 22 0,-4 3 11 16,-4-2 12 0,-2 3 0-16,-6-2-19 0,-3-2-12 15,-3-4-39-15,0-6-36 16,-2-4-81-16,5-3-44 15,5-5-105-15,3-2-105 16,11-6 247-16</inkml:trace>
  <inkml:trace contextRef="#ctx0" brushRef="#br0" timeOffset="-12603.43">30754 15142 1295 0,'12'12'507'0,"0"4"-307"15,-4 3-21-15,-6 8 0 16,-2 3-20-16,-8 9-66 16,-3-1-27-16,-2 4-35 15,-1-6-12-15,6-10-12 16,7-3-3-16,1-14-4 16,1 0-6-16,1-9-1 15,3-8-1-15,1-2 0 16,3-11 3-16,6 1 3 15,-3 0-1-15,7 1 4 16,-5 10 2-16,-2 5 11 16,5 6 9-16,-13 3 17 0,4 1 7 15,-5 8 5-15,-3-2-4 16,-2 6-14-16,-1 2-7 16,0-6-16-16,3 1-35 15,3-7-125-15,1-2-79 16,-3 1 126-16</inkml:trace>
  <inkml:trace contextRef="#ctx0" brushRef="#br0" timeOffset="-12102.07">31374 15146 1185 0,'-7'3'473'0,"-1"-3"-247"16,-2 1-58-16,-4 1 9 0,-10 1-20 15,-3 2-62-15,2 1-20 16,-8-2-26-16,11 2-7 15,1 0-15-15,4-1-9 16,8 4-10-16,1-4-2 16,4 4-1-16,-2 0 0 15,3 0 2-15,1 4 1 16,1-3 3-16,1 3 1 16,0 4 5-16,0 0 3 15,0 8 3-15,-1-3 1 16,-4 4-5-16,-2 2-4 0,-2-3-6 15,2 2-2-15,7-6-1 16,3-1-1-16,8-6-1 16,1-3 0-16,2-2-3 15,2-3-1-15,5-2-7 16,1-1-17-16,5-6-53 16,2-2-50-16,2-6-140 15,1-2-122-15,-8 0 245 16</inkml:trace>
  <inkml:trace contextRef="#ctx0" brushRef="#br0" timeOffset="-11717.41">31447 15313 1305 0,'-1'7'515'15,"-1"4"-307"-15,-6 2-40 16,7 4-8-16,-6 5-20 15,3 2-53-15,6 1-16 16,-4-5-24-16,7-1-10 16,-2-9-20-16,2-3-8 0,9-7-10 15,-5-4-5-15,15-8-7 16,-2-6-4-16,1-4-7 16,2 2 2-16,-5-1 10 15,-4 0 7 1,-6 9 15-16,-5 2 8 0,-5 10 15 15,-4 6 3-15,-1 5-2 16,-2 2-1-16,3 6-5 16,3 3 0-16,2-1-2 15,4-1-4-15,3-6-15 16,0-3-6-16,-1-5-60 16,2-3-57-16,0-3-163 15,1-3-63-15,2-3 203 16</inkml:trace>
  <inkml:trace contextRef="#ctx0" brushRef="#br0" timeOffset="-11340.91">31806 15032 1624 0,'4'-1'582'0,"6"1"-460"16,-1 0-104-16,1 0 14 15,1-1 10-15,-3 1 2 16,1 2-6-16,1 2-8 16,3 5-9-16,-5 2-1 0,1 4-3 15,4 0-2-15,-1 2-1 16,0-1-2-16,-4 2-4 16,-4-2-2-16,2 4-4 15,-1 3 3-15,0 5 2 16,-5 4 4-16,-2 2 4 15,1 3 1-15,-2 2 2 16,2-2 7-16,-7 0 10 16,-3-4 1-16,-1-2 1 15,2-4-6-15,4-3-9 16,-6-3-2-16,-3-8-10 16,6-1-21-16,-8-10-79 15,3-1-57-15,1-5-160 16,-8 0-148-16,-7-4 294 0</inkml:trace>
  <inkml:trace contextRef="#ctx0" brushRef="#br0" timeOffset="-7501.28">17255 17015 902 0,'-11'4'394'0,"3"1"-183"0,5 1-24 15,1 3-26-15,3-4-23 16,11 4-51-16,4-3-21 15,15 1-30-15,4 1-9 16,8-6-9-16,0 1-5 16,-9-4-6-16,2-3 0 15,-5 0-3-15,-4 0 1 16,-1 4-6-16,-11-2-36 0,-8-1-141 16,-5-1 123-16</inkml:trace>
  <inkml:trace contextRef="#ctx0" brushRef="#br0" timeOffset="-7288.28">17297 17125 861 0,'16'10'401'0,"2"-3"-140"15,6 4-64-15,5 2-51 16,-5-7-12-16,4 2-41 15,1-7-18-15,0-1-30 16,5-1-12-16,-2-2-32 16,-4-2-42-16,-9 1-132 15,-5 0-91-15,-3-5 152 16</inkml:trace>
  <inkml:trace contextRef="#ctx0" brushRef="#br0" timeOffset="-7004.34">17523 16841 1915 0,'7'10'51'16,"7"4"1"-16,8 7 45 0,7 5-24 16,0-1-6-16,-1 1-10 15,0 2-4-15,-5 1-8 16,-4 2-6-16,-7 2-6 15,-5-1 0-15,-14 0-2 16,-6-3-2-16,-8-1-7 16,-4 2-5-16,2-7-8 15,1-3-11-15,6-9-51 16,5-6-39-16,5-3-116 16,0-5-80-16,8-4 181 15</inkml:trace>
  <inkml:trace contextRef="#ctx0" brushRef="#br0" timeOffset="-5346.09">19439 16847 593 0,'3'0'282'0,"-3"0"-55"16,0-1-39-16,0 0 9 16,0 0 2-16,-1 0-41 15,0 0-24-15,0 0-36 16,0-1-17-16,0 0-19 16,-6-8-8-16,4 3-17 15,-9-1-6-15,-30-24-12 16,26 28-3-16,1 7-10 0,0 5-4 15,9 10-4-15,-5 9-2 16,9 12 3-16,2 8 1 16,3 12 2-16,7 2 1 15,1-6 1-15,-3-1 0 16,-1-15-1-16,2 2 0 16,-6-10 0-16,-1-7-25 15,-4-12-105-15,-6-8-99 16,-5-7 130-16</inkml:trace>
  <inkml:trace contextRef="#ctx0" brushRef="#br0" timeOffset="-4707.07">19114 16998 914 0,'11'6'369'0,"7"1"-212"16,8-2-17-16,4-2-4 15,6-2-14-15,14-5-26 16,-3-2-10-16,0 2-22 16,-7 2-10-16,-10 3-4 15,-4 4-1-15,-7 3 4 16,-3 2 3-16,-5 7-8 0,-3 2-4 16,-6-1-5-1,1 3-6-15,-1-3-10 0,-2-4-6 16,2-3-6-1,-2-4-6-15,-5-7-47 0,1 1-31 16,-2-6-91-16,2-3-67 16,-2-11-119-16,2-8-52 15,8-10-38-15,-2 1 68 16,6 5 185-16,4 3 148 16,-2 10 245-16,3 5 51 0,2 9 77 15,-1 4-23-15,1 4-57 16,1 5-22-16,1 4-52 15,-1 1-18-15,2 3-28 16,-2 1-14-16,-2 2-32 16,-4 2-18-16,-5 0-29 15,-5-1-9-15,-3-2-11 16,-2-3-3-16,0-9-11 16,3-3-7-16,0-6-17 15,4-6-5-15,4-3-5 16,3-6 4-16,6-2 10 15,2-2 3-15,5 7 7 16,-1 5 4-16,-1 6 5 16,3 3 7-16,-8 5 15 15,-3 3 7-15,-2 7 14 0,-5 1 1 16,-3 1-11-16,0 2-7 16,-7-8-20-16,1-2-22 15,4-5-94-15,0-5-54 16,9-7-167-16,-1-3-189 15,6-13 339-15</inkml:trace>
  <inkml:trace contextRef="#ctx0" brushRef="#br0" timeOffset="-4481.4">20023 17014 625 0,'-1'15'410'16,"5"1"68"-16,1 4-169 0,-4-1-92 15,1 2-23-15,-1-1-79 16,-1-4-41-16,1-8-60 15,1-3-26-15,-2-5-92 16,0-4-72-16,-1 3-226 16,0-6 246-16</inkml:trace>
  <inkml:trace contextRef="#ctx0" brushRef="#br0" timeOffset="-4190.63">19978 16911 634 0,'0'-9'357'0,"1"9"-48"16,2 1-65-16,12 4-81 15,0 3-16-15,8-1-22 0,-1-1-6 16,5 0 1-16,-2-2-3 16,-3 3-25-16,-3-1-20 15,-6 1-36-15,-3 0-9 16,-7 1-2-16,-2 1 2 16,-8 0 4-16,-4-1-3 15,-3 2-8-15,-1-3-4 16,3-2-9-16,4 1-6 0,7-1-8 15,2 4-5-15,8 1 0 16,3-3 3-16,1 2 8 16,2 0 6-16,1 0 10 15,0 1 6-15,-2-1 12 16,-1 1 2-16,-8 2 0 16,-4-2-1-16,-4 1-6 15,-4-2-5-15,-3-1-33 16,1 1-32-16,-2-10-78 15,2 0-55-15,3-11-157 16,3-7 207-16</inkml:trace>
  <inkml:trace contextRef="#ctx0" brushRef="#br0" timeOffset="-3810.45">20324 16849 958 0,'23'-1'474'0,"-8"9"-102"0,-7 5-61 15,5 10-48-15,-13 3-34 16,-2 9-85-16,2 5-36 16,-5 0-47-16,2 1-15 15,0-7-24-15,1-8-6 16,-3-10-11-16,4-1-3 16,1-10-27-16,1 3-18 15,4-10-16-15,0-5-5 16,0-11 13-16,5-1 16 0,-1-2 17 15,0-2 9-15,3 12 12 16,-3 0 3-16,-5 9 24 16,5 2 11-16,-6 8 24 15,0 2 6-15,3 7-8 16,0 8-8-16,-3-7-20 16,0-1-9-16,-1-3-16 15,-1-6-12-15,5 0-98 16,-4-4-69-16,2-4-163 15,2-3 188-15</inkml:trace>
  <inkml:trace contextRef="#ctx0" brushRef="#br0" timeOffset="-3313.6">20924 16845 1167 0,'10'-11'572'0,"-2"9"-73"15,-4 1-287-15,-4-2-1 16,1 5-2-16,-2-2-43 0,0 0-95 16,-1 0-34-16,-15 6-28 15,-35 20-3-15,25-16-10 16,2 0-5-16,1-3-7 15,4-3 0-15,8 2 4 16,3-3 2-16,7 1 5 16,0 2-1-16,2 1 0 15,0 1 1-15,4 3 2 16,3 1 3-16,1 2 6 16,0 5 5-16,1 4 7 15,-2 2 3-15,-4 6 0 16,-5-2 0-16,-3 3-5 15,0-7-2-15,3-6-4 16,2-3 0-16,2-6-1 0,2-1-2 16,3 2-1-16,3-4-1 15,1 0-4-15,1 0-1 16,2-5-2-16,1 2-3 16,6-1-31-16,-2 0-49 15,1-6-144-15,-2 0-80 16,4-2 179-16</inkml:trace>
  <inkml:trace contextRef="#ctx0" brushRef="#br0" timeOffset="-2825.07">21121 17057 1179 0,'-2'2'536'15,"1"2"-209"-15,-1 2-84 16,1-6-13-16,1 0-21 16,0 3-42-16,0 11-64 15,1 1-23-15,9 29-34 16,-4-32-10-16,1-4-14 16,3-2-2-16,-2-4-4 15,0 3-4-15,-4-2-5 16,-1-1 0-16,1-2 0 0,-4-1 0 15,0 0 1-15,0 1-1 16,0 0 1-16,0 0-1 16,0 0-2-16,0-1-1 15,0 0-2-15,0 0 0 16,0 0-1-16,0 1 1 16,0 0 0-16,0 0 0 0,0 0 0 15,0 0 0-15,0 0-1 16,2 5 1-16,2 4 1 15,1 0-1-15,-1-3 1 16,20 27-1-16,-21-30 0 16,1-3-1-16,-1-3 0 15,-3 2-1-15,0 0 0 16,2-6 0-16,6-12-3 16,15-27 0-16,-7 26-12 15,2-3-28-15,2-1-72 16,1-1-38-16,-7-1-126 15,6 5-16-15,-12 2 187 16</inkml:trace>
  <inkml:trace contextRef="#ctx0" brushRef="#br0" timeOffset="-2125.34">21514 16826 1150 0,'-10'-2'503'0,"-1"-1"-230"15,6 1-80 1,1-2-1-16,2 1-32 0,2 2-34 16,0 1-54-16,0 0-20 15,0 0-18-15,13 0-7 16,7 0-15-16,28 5-2 15,-30-1-4-15,-2 2 0 16,-6-5 0-16,-1 3 3 0,-6 2 14 16,-2 0 7-16,0 8 11 15,-1 1-1-15,0 7-7 16,1 7-6-16,0 8-6 16,2 4-3-16,1 1-3 15,-1 1-1-15,3-6 2 16,-1-7 4-16,-2-3 9 15,-1-2 3-15,-5-3 4 16,-4 3-2-16,-4-3-5 16,-2-7-6-16,-5-6-13 15,2-2-16-15,-7-9-53 16,1-4-39-16,1-3-127 16,-1-4-76-16,11-2 186 15</inkml:trace>
  <inkml:trace contextRef="#ctx0" brushRef="#br0" timeOffset="-1624.41">22414 16964 1504 0,'-1'1'571'0,"1"0"-353"15,-5 2-21-15,4-3-3 16,0 0-28-16,-5 3-94 15,-18 3-31-15,-36 39-24 16,24-27-5-16,3-2-6 16,4 0-2-16,10-3-3 15,5-2-1-15,10-4-4 16,0-1 1-16,7-2 3 16,3 3 3-16,7 5 9 0,5 3 4 15,8 2 4 1,1-2 6-16,4 0 12 15,3 3 4-15,-9-3 8 0,-4-1-3 16,-6-2-13-16,-11-2-6 16,-5-3-16-16,1 0-35 15,-10-3-152-15,5-4-98 16,-6-5 154-16</inkml:trace>
  <inkml:trace contextRef="#ctx0" brushRef="#br0" timeOffset="-1162.14">23065 16963 943 0,'-20'-18'402'0,"28"4"-191"16,2-3-54-16,-4-1 8 15,-5 5-9-15,-3 1-28 16,-8 6-37-16,-5-2-17 15,-5 8-24-15,1 3-9 16,-5 6-22-16,2 8-8 16,6 10-4-16,3 8 0 0,10 11 2 15,1 4 2 1,4 5 7-16,-2-5 3 0,4 1 13 16,3-5 3-16,-2-6 0 15,3 3-4-15,-6-11-12 16,0-5-4-16,-1-10-32 15,-1-6-45-15,-3-8-152 16,-6-7-117-16,-14-11 196 16</inkml:trace>
  <inkml:trace contextRef="#ctx0" brushRef="#br0" timeOffset="-580.61">22715 17079 1012 0,'20'11'426'0,"11"-2"-199"16,8-4-30-16,1 3 3 0,-1-1-5 16,-9 1-38-16,0 1-25 15,-1 3-36-15,0 0-13 16,-3 2-20-16,-5 3-12 16,-9 0-15-16,-3 5-4 15,-5 1-6-15,-1 1-2 16,-1-7-9-16,-2-7-5 15,0-4-17-15,-2-6-12 16,0-2-38-16,1 1-30 0,0 0-57 16,-2-10-18-16,-7-16-26 15,-11-28 1-15,16 28 36 16,4-1 27-16,7 7 59 16,5 3 32-16,3 9 38 15,3 6 19-15,0 3 40 16,2 1 19-16,-2 4 33 15,4 6 9-15,1 1 11 16,1 5 6-16,1 1-1 16,-5-3-8-16,-5 6-25 15,-4-3-17-15,-7-1-31 16,-3 2-15-16,-2-5-20 16,-1-3-8-16,0-10-12 15,2 3-7-15,2-8-16 16,-1 3-7-16,0 0-6 15,2-2 4-15,-1-15 11 0,39-27 7 16,-22 33 10-16,-3 2 4 16,0 10 5-16,0 0 7 15,-6 8 12-15,0 3 5 16,-3-1 9-16,-3 4-3 16,1-1-10-16,0 3-7 0,1 0-14 15,-1-4-4-15,-4-3-49 16,4-4-54-16,-3-8-146 15,7-5-98-15,12-7 206 16</inkml:trace>
  <inkml:trace contextRef="#ctx0" brushRef="#br0" timeOffset="-401.11">23679 17180 1382 0,'5'12'578'0,"-3"0"-297"15,-1 3-40-15,0 6-52 16,-1-1-46-16,0-5-96 16,0-3-30-16,0-8-97 15,-1-3-70-15,-1-8-182 16,1 6-188-16,0-10 333 0</inkml:trace>
  <inkml:trace contextRef="#ctx0" brushRef="#br0" timeOffset="50.27">23608 17029 759 0,'-7'1'437'16,"7"3"-22"-16,2 2-166 16,5 3-96-16,-1 4-10 15,6 0-18-15,3 0-15 16,6 1-39-16,2-2-14 0,6-2-34 16,1 0-10-16,-1-6-6 15,-3 0-1-15,-5 1 0 16,-6-4 1-16,-4 5 2 15,-1-4 5-15,-10-3 15 16,-2 0 3-16,-7 1 4 16,-2 3 1-16,0 4-8 15,1 1-2-15,1 0-6 16,2-2-7-16,4 2-6 16,3 2-3-16,5 2 0 15,0-1 0-15,2 1 8 16,2 0 8-16,2 1 14 15,-2 1 7-15,1 3 8 16,-3-3-1-16,-6-1-4 16,-1 0-4-16,-8-4-14 15,-7-2-4-15,-3-3-23 0,-1-3-27 16,0-2-69-16,3-4-51 16,4-6-111-16,3-5-67 15,9-8 205-15</inkml:trace>
  <inkml:trace contextRef="#ctx0" brushRef="#br0" timeOffset="391.25">24127 16886 1312 0,'11'15'595'0,"0"4"-242"0,-2 10-133 15,-1 7-35-15,-6 11-44 16,-2 1-43-16,0-1-46 15,-1-2-11-15,-1-8-11 16,-3-4-7-16,4-7-10 16,0-8-3-16,1-11-4 15,-1-4-2-15,0-5-10 16,1 1-4-16,0 0-7 16,0 0 0-16,2-8 8 15,5-9 2-15,16-24 7 16,-12 29 2-16,2 5 5 15,0 6 6-15,-1 3 13 0,1 4 12 16,-2 6 17-16,-2 2 2 16,0 7-8-16,-2 0-12 15,-5-1-19-15,3 1-11 16,-5-5-65-16,-4-3-42 16,3-3-159-16,-2-4-70 15,-2-7 203-15</inkml:trace>
  <inkml:trace contextRef="#ctx0" brushRef="#br0" timeOffset="853.83">24745 16935 2582 0,'-4'1'106'16,"-2"0"-41"-16,-8 4 65 16,-6 2-54-16,-5 4-56 15,-3 1-8-15,-1-2-7 16,3-3-4-16,7-1-1 16,4-2-2-16,4-2-2 15,4 2-2-15,6 1-4 0,3 3 2 16,7 3 7-16,0 0 4 15,2 0 14-15,1-3 4 16,2 2 11-16,-1 2 5 16,-2 3 12-16,-2 3 0 15,-6 4-6-15,-2 1-4 16,-5 2-10-16,-1-1-3 16,0-1-7-16,2-2-5 0,4-3-9 15,2-5-2-15,5-4-3 16,1-2-1-16,-1 0-2 15,2-2-1-15,-1-1-61 16,1-3-56-16,3-1-129 16,-1 0-55-16,6-7-115 15,-1-2 251-15</inkml:trace>
  <inkml:trace contextRef="#ctx0" brushRef="#br0" timeOffset="1241.08">24894 17118 1164 0,'-12'-2'535'15,"9"2"-213"-15,0 0-103 0,-2 4-15 16,5-4-28-16,0 0-37 16,-2 18-61-16,-4 30-20 15,5-22-25-15,1-2-4 16,12-2-7-16,-1-2-3 15,2-7-7-15,4-6-4 16,0-8-7-16,3-2-1 16,3-10-2-16,-6-5 1 15,4 1 3-15,-3-2 2 0,-7 0 4 16,0 5 2-16,-10 4 8 16,-1 2 6-16,-2 10 16 15,-2 2 0-15,2 9-8 16,0 5-7-16,2 3-19 15,4 4-1-15,6-4-4 16,3-2-2-16,1-8-8 16,3-2-31-16,-2-9-97 15,-1 0-70-15,1-7 151 16,-2-8-17-16</inkml:trace>
  <inkml:trace contextRef="#ctx0" brushRef="#br0" timeOffset="1602.58">25233 16816 1385 0,'6'5'582'0,"-1"2"-273"16,4 3-208-16,2 0-17 16,6-1 6-16,5 2-2 15,5-3-37-15,-1-2-14 16,-2 0-10-16,-3-1-3 15,-7 5-3-15,-3 2 3 16,-4 4 6-16,-2 4 6 0,-2 5 12 16,-2 3-1-16,2 4-10 15,-3 1-5-15,3 1-12 16,1-1 0-16,-2-1 2 16,5 0 0-16,-7-4 1 15,2 2-1-15,-1-7-1 16,-2-3-3-16,1-5-4 15,-4-5-2-15,-4-4-3 16,3-3-6-16,-4-4-26 16,-2-2-25-16,0-1-75 15,-1-1-47-15,-11-1-128 16,-1 0-112-16,-7 4 262 16</inkml:trace>
  <inkml:trace contextRef="#ctx0" brushRef="#br0" timeOffset="2412.38">25949 17436 1672 0,'15'1'601'16,"-14"0"-476"-16,-1 0-68 15,3 2 10-15,-3-3 12 16,0 0-1-16,-1 0-100 15,0 0-95-15,0 0 71 16</inkml:trace>
  <inkml:trace contextRef="#ctx0" brushRef="#br0" timeOffset="14764.87">11209 9400 166 0,'-1'-1'126'0,"-2"-3"25"0,2 3 9 16,0-1-34-16,0 1-26 15,0 0-39-15,-1-5-13 16,2 1-4-16,1-4 2 15,3 0-4-15,4 4 0 16,36-26 0-16,-29 31-2 0,-3-2-2 16,-3 2 5-1,-3 2 12-15,-3-2 7 0,-3 7 6 16,-5 2-6-16,-4 1-18 16,-6 4-9-16,-5 1-11 15,1-5-3-15,-3-5-4 16,3 0-3-16,3-11-3 15,-1 2-1-15,3-6-2 16,1 0-3-16,5 1-2 16,2-3-2-16,6 2-3 15,4 1-3-15,6-2-2 16,5 1 0-16,5 2 4 16,3 2 3-16,5 1 4 15,2 5 5-15,-3 5 5 16,0 0 1-16,-5 7 0 15,-7-2-1-15,-10 0 2 16,-5 2 2-16,-12 3 1 0,-4 2 1 16,-6-1-5-16,-3 1-2 15,-1-9-2-15,-2-1-2 16,1-6-1-16,-1-2-2 16,5-6-4-16,3-4-1 15,8-3-2-15,2-1-3 16,11-3-3-16,5 3-1 15,10-1-1-15,7 3 1 0,3 0 2 16,5 2 4-16,0 6 10 16,2 3 5-16,-6 7 3 15,-4 1 1-15,-11 3-5 16,-4 1 0-16,-8 2 3 16,-6 4 1-16,-10 1-1 15,-5 0-1-15,-5-3-2 16,2-3-2-16,0-7 0 15,0 0 0-15,2-6-2 16,2-2-3-16,7-6-3 16,1-7-2-16,9-1-4 15,3 1-2-15,7-3-1 16,6 6-1-16,4 3 1 16,4 1 1-16,3 3 4 0,2 5 2 15,0 5 3 1,-5 3 2-16,-5 3 2 0,-5-1 0 15,-10 4 0-15,-2 0 2 16,-10 7 0-16,-2-3 1 16,-9 0-1-16,0-5 0 15,-2-3-3-15,-1 1 0 16,3-8-1-16,1-1-1 16,6-2-3-16,1-3-2 15,3-4-70-15,5-1-90 0,10 2 103 16</inkml:trace>
  <inkml:trace contextRef="#ctx0" brushRef="#br0" timeOffset="16406.58">11142 9723 160 0,'-1'0'88'0,"0"0"29"16,0 1-19-16,-1-1 5 15,-1 5-12-15,0 2-47 16,0 0-7-16,-1 9 2 0,0 21 4 16,9-16 2-16,1 2-2 15,-1 5-12-15,1 7-1 16,-2 7-1-16,-1 4-3 15,1 9 6-15,-2 2-2 16,0 1-2-16,0 2 4 16,-2-3 0-16,-1 0 3 15,-3-1 3-15,-1-7-2 0,0-5-6 16,-2-8 0 0,4-6-4-16,0-2-3 0,2-10-7 15,1 3-8-15,3-6-7 16,1 1-1-16,7 2 5 15,3 1 2-15,3 6 4 16,1 1 3-16,1 8 4 16,1-1 2-16,-1 0 8 15,-2-1 3-15,-5-5 4 16,1 4-1-16,-5 4-6 16,-3 1-6-16,-2 8-8 15,-2 0-3-15,-6 3-2 16,2 1-1-16,-7-2-1 15,-1 0 0-15,-2-6 1 16,-3-5-1-16,3-8-1 16,0-4-1-16,6-8 0 15,4-2-2-15,-2-3-1 16,3-3 0-16,3-5-4 0,1-1-1 16,-2-1 0-1,0 0-1-15,0 0-4 0,0 0-26 16,4 0-110-16,-1 0-110 15,-3 0 151-15</inkml:trace>
  <inkml:trace contextRef="#ctx0" brushRef="#br0" timeOffset="16648.14">11117 11287 621 0,'-7'0'277'0,"7"8"-90"16,2 5-19-16,5 7 0 15,-1 4-20-15,4 3-58 16,4 1-26-16,4 0-31 16,3-1-7-16,11-3-4 15,0-5-3-15,12-6-1 16,3-6-4-16,-4-7-3 16,4 0 0-16,-3-14-4 15,2-3 2-15,3-8-31 16,-3-6-67-16,-4-2 61 15</inkml:trace>
  <inkml:trace contextRef="#ctx0" brushRef="#br0" timeOffset="17212.7">11510 9840 572 0,'-10'-13'221'0,"15"12"-109"16,7 2-19-16,10 3 5 16,7 6-1-16,12 4-36 15,5-1-21 1,-23-6-16-16,0-1 9 0,77 25 11 16,2 3 14-16,6 5 22 0,-44-8-5 15,-5 3-4-15,-2 7-7 16,-15 4-7-16,-7 6-3 15,-10 10-5-15,-8 0-6 16,-8-5-11 0,-3-4-5-16,-1-11-9 0,4-7-5 15,3-7-8-15,9-2-2 16,15-7-2-16,-3 2 0 16,13-8 1-16,-3-9 1 0,3-6 1 15,6-7-1-15,-2 2 0 16,-1 2 1-16,2 5 1 15,-11 0 1-15,-4 2-1 16,-9 1 2-16,-9 4-2 16,-8-3-15-16,-3 0-125 15,-4-2-115-15,2-6 149 16</inkml:trace>
  <inkml:trace contextRef="#ctx0" brushRef="#br0" timeOffset="17755.07">12975 10265 846 0,'-21'-1'426'15,"2"-1"7"-15,5 5-326 16,1-3 5-16,2 5-3 16,5 5-31-16,9 5-57 15,5 7-17-15,10 1-5 16,-2 0-1-16,7 2 1 15,1-2 1-15,-3 0 2 16,-1 0 1-16,-9 5 2 16,-7 0 1-16,-4 5 3 15,-5 2 0-15,-5-2 1 0,-8-4-1 16,-1-7-4-16,-1-6-13 16,-1-12-77-16,7-1-66 15,-1-11 89-15</inkml:trace>
  <inkml:trace contextRef="#ctx0" brushRef="#br0" timeOffset="18341.82">11777 9466 593 0,'-10'-2'232'0,"1"3"-103"16,3 4-20-16,2-3 20 15,3 0-1-15,5-2-50 0,-4-1-34 16,6-1-42-16,23-5 1 16,57-16-1-16,-38 6-1 15,10-3-1-15,0 1 0 16,7-2-1-16,9 6 1 16,7 7 0-16,-1-1 0 0,2 9 3 15,3 2 0-15,-9 2 4 16,2 7 3-16,3 7 16 15,0 1 8-15,-7 8 19 16,-2 0 1-16,-8 2 0 16,-4-2-3-16,4 0-12 15,0-5-5-15,2-6-13 16,0-2-7-16,1-5-6 16,-8-4-2-16,-6-3 1 15,-2-2-1-15,-9 0 0 16,3-1 0-16,-13 1-1 15,-5 0 1-15,-11-1-1 16,-5 1 1-16,-1-3-2 16,-1 1-2-16,-4-1-65 15,0 1-72-15,-4 0 85 16</inkml:trace>
  <inkml:trace contextRef="#ctx0" brushRef="#br0" timeOffset="18646.59">13658 9345 953 0,'5'0'330'0,"5"0"-270"16,3 1-9-16,5 6 29 15,-1 4-2-15,10 6-27 16,4 6-13-16,9 3-17 15,4-1 2-15,-9 0 11 16,0-4 4-16,-11 2 13 16,-4 0-1-16,-8 5 0 15,-9 0-1-15,-5 4-11 16,-10 0-8-16,-3-2-16 16,3-1-5-16,-2-12-33 15,-2-3-37-15,7-9-95 16,-5-3-63-16,1-6 132 15</inkml:trace>
  <inkml:trace contextRef="#ctx0" brushRef="#br0" timeOffset="20409.41">13005 8690 467 0,'0'-3'253'16,"-6"-3"-55"-16,-5 1 13 0,3-3-39 15,5 2-23-15,-5-2-39 16,-3 0-16-16,-1 0-17 16,-16-2-7-16,-3 1-14 15,-3 0-3-15,-11 5-11 16,1-2-6-16,-7 2-9 15,-5 2-4-15,-6 2-9 16,2-1-3-16,-8 2-6 16,-1 1 0-16,-4 1-2 15,-4 3-1-15,1 4 0 16,-3 1-2-16,0 7 0 16,0 4 0-16,-6 8-2 15,4 2-1-15,-4 4-1 0,3 4 1 16,8 1 0-16,3 1 0 15,3 6 0-15,0-3 1 16,-1 5 0-16,4-2 1 16,1 2-1-16,0 4 1 15,9 0-1-15,-2 2 1 16,1 2 1-16,2-3-1 0,-6 1 0 16,2 1 1-16,1 5-1 15,2 2 0-15,3 3 0 16,0 2-2-16,9 1 1 15,-2 2-1-15,0 7 0 16,4-3 0-16,4 0 0 16,6-1 1-16,9-3-1 15,1 2 1-15,5 4 0 16,3 3-2-16,7-2 0 16,3 3 0-16,6-1 1 15,1 2 1-15,5 9 1 16,-3-3 0-16,4-2 0 15,3 1 0-15,3-2 0 16,1 2 0-16,12-3 0 16,2-1-1-16,12-5 0 15,0-2-2-15,-3-2 2 0,-1-3 1 16,-2-5 0-16,7-2 0 16,3-8-1-16,9 0 0 15,7-4 0-15,8-4 0 16,8-2 0-16,1-3 1 15,4-5 1-15,3 1 1 16,11-5 1-16,0-3-1 16,4-6-1-16,2-8 0 15,3-2 2-15,10-7 0 0,0-11 0 16,-1 0 1-16,2-11 0 16,-2-2 0-16,4-7 5 15,3-4 5-15,-1-14 11 16,6-1 4-16,-4-10 1 15,4-4-3-15,-5-5-5 16,-1-1-1-16,0-3-1 16,-2-1-2-16,4-5-6 15,-4-8 0-15,-8-4 1 16,-1 0 2-16,-11-3 2 16,-1 2 3-16,5-9-1 15,-9-4-1-15,-6-5-2 16,-12 3-4-16,-17-3 0 15,-10-1 1-15,-9 1 5 16,-8-7 4-16,-12-3 2 0,-4 3 1 16,-13-7 0-16,-4 11 0 15,-7 10 2-15,-6 3 1 16,-7 2 0-16,-1 5 0 16,-8-2-5-16,-4 2-2 15,-7 9-3-15,-2-5 0 16,0 4 0-16,-4 1-2 15,-5 1-3-15,-6 6-3 16,-9-1-5-16,1 0 0 16,5 4-3-16,1 1 1 0,-2 8-2 15,8 8 0-15,-9 3 0 16,-1 8 1-16,1 8 1 16,-14 1-2-16,9 7 0 15,0-4-1-15,4 5 0 16,-2-1 0-16,-13 3-3 15,-4 3 0-15,-13 0 0 16,6 7-1-16,5 2 0 16,1 2 1-16,4 5-3 15,0-1 0-15,4 0-3 16,6 0-3-16,9 2-12 16,0 3-7-16,8-1-25 15,2 5-26-15,-2 3-105 16,7 3-91-16,4 12 173 0</inkml:trace>
  <inkml:trace contextRef="#ctx0" brushRef="#br0" timeOffset="28498.81">11857 11574 296 0,'1'3'97'0,"1"-2"-92"15,-1-1-8-15,-1 0 6 16,0-1 1-16,3 0 1 15,20-3 0-15,23-14 6 16,-23 9 3-16,-8-7 21 16,-2-2 8-16,2 1 23 0,2-3 9 15,3 2-3-15,-5-4-5 16,-2 0-7-16,-2-1 5 16,-4-2 16-16,-3 2 7 15,-4-4-2-15,-5-1-10 16,-4-5-23-16,2 3-9 15,-7-1-14-15,-3 0-6 16,-1 3-5-16,-2-6 0 16,0-2-4-16,-2 0-1 0,13-2-6 15,-6-1-2-15,-3-5-3 16,4-2 1-16,-9 1-1 16,5 2 1-16,0 1 3 15,2 4 1-15,-2-1 0 16,2 0 0-16,5 1-4 15,0-4 0-15,3-1-2 16,2-1 0-16,-1 1-1 16,1-2 1-16,-2 1 0 15,1 6-1-15,2-2 1 16,-1 7 0-16,1 1 8 16,-3 1 6-16,-2 5 14 15,-3-3 5-15,-2 4 5 16,1 0-1-16,-2 2-8 15,2 4-4-15,3 3-12 16,1 2-6-16,6 4-7 0,1 1-4 16,3 5-7-16,0 0-3 15,3 4-1-15,-3 0 1 16,0 0 6-16,2 1-18 16,11 7-149-16,-3-6 125 15</inkml:trace>
  <inkml:trace contextRef="#ctx0" brushRef="#br0" timeOffset="29003.21">11717 10669 955 0,'-19'-18'335'15,"5"-2"-272"-15,3-4-17 16,3-7 2-16,4-6 1 0,5-6-17 16,3-2-19-16,3-10-9 15,-1 2 4-15,-2 7 14 16,-1 5 5-16,-3 6 8 15,0 2 5-15,0 11-2 16,0 3-5-16,2 11-14 16,5 2-12-16,-1 1-11 15,7 5-3-15,6 0-9 16,2-4-15-16,8 9-76 16,5-4-102-16,2 1 132 15</inkml:trace>
  <inkml:trace contextRef="#ctx0" brushRef="#br0" timeOffset="29656.23">13079 10189 568 0,'-9'-21'239'0,"-5"-1"-110"16,-4 2 13-16,-5-2 16 15,-5 0-18-15,-11-1-40 16,-10-1-12-16,-11-4-17 16,-5 2-3-16,0 0-9 15,-1 1-7-15,0-3-17 16,6 3-5-16,5 3-8 15,7 0-3-15,5 4-3 16,0 2-3-16,6 6-8 0,1-1 0 16,14 5-2-1,2-2-3-15,3-5 0 0,5 2-1 16,1-4-2-16,4-2 0 16,2 2 0-16,-1-2-1 15,1 0 2-15,0 1 2 16,-3-1 0-16,2 1 2 15,-7-3 1-15,-3 1 0 0,-8-2 1 16,3 5 0-16,-6 4 0 16,1 4 0-16,6 7-2 15,-10 1-1-15,11 4-1 16,5 1 0-16,-1 0-2 16,7 2-2-16,3 1-5 15,-10-2-38-15,8-3-183 16,10-4 161-16</inkml:trace>
  <inkml:trace contextRef="#ctx0" brushRef="#br0" timeOffset="29991.7">12254 9395 968 0,'0'-19'361'0,"-16"11"-271"0,-7 5-56 16,-13 2-27-16,-8 7-3 15,-10 7-5-15,-1 3-1 16,4 9 1-16,0-1 1 16,-1 2 2-16,5-2 5 15,9-2 6-15,9 0 5 0,20 0 2 16,8 2-1-16,11 0-7 15,9 0-4-15,12-4-4 16,4-3-1-16,9-5 0 16,-4-3-3-16,1 1-79 15,8-1-97-15,1 5 111 16</inkml:trace>
  <inkml:trace contextRef="#ctx0" brushRef="#br0" timeOffset="30707.23">13867 9455 308 0,'0'-1'178'0,"0"0"6"16,0 0 27-16,4-1 8 15,2-9-38-15,3-9-76 16,-1-29-26-16,-24 23-24 16,3-6-3-16,-10 5-7 15,-1-1-6-15,-6 0-15 16,-4 2-6-16,-12 0-5 15,-4 0-1-15,-10 3 0 16,-3 3-1-16,2-2-1 16,-3 1 0-16,1 0 1 0,15 9 1 31,24 5-1-31,0 2-1 0,-71-12-2 0,11 3-1 16,5 6-2-16,29 8-1 15,-7-3-1-15,-1 2 0 16,-1-2-1-16,5-1 1 15,9 2-1-15,-2 0 0 16,0-1 0-16,7 1 2 0,2-4 0 16,3 2 0-16,8 4-2 15,-8-1-2-15,-6 3 0 16,3 2 0-16,-7 3 0 16,5 0 0-16,-2 3 1 15,3 1-1-15,-2 1-1 16,5 4-1-16,3-3-1 15,0-2 0-15,11-3-6 16,6 1-4-16,11-2-29 16,2-2-41-16,3 1-164 15,4-4 161-15</inkml:trace>
  <inkml:trace contextRef="#ctx0" brushRef="#br0" timeOffset="31043.89">12010 8989 791 0,'-17'-4'298'15,"7"4"-164"-15,-3 0-24 16,4 2-12-16,-3 3-4 16,-8 6-58-16,-1 5-20 15,-9 1-10-15,-1 1 1 16,8 1 9-16,2-1 5 15,7-1 5-15,2 1-1 0,9-1-10 16,3 1-5-16,8-1-8 16,5 3-2-16,9-1 1 15,5-3-1-15,7-2 1 16,1 2-1-16,-7-6-63 16,-1-2-66-16,-4 0 80 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2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7642,'-28'6'2361,"6"4"7379,27 47-8276,-3-37-1264,0 0-1,7 28 1,2-5 70,6 33-163,-16-74-166,-1 0-70,0 1 1,1 0-1,0-1 1,-1 1-1,3 3 1,-3-5 20,1 0 0,-1-1 0,0 1 0,1-1 0,-1 1 0,1-1 1,-1 1-1,1-1 0,-1 1 0,1-1 0,-1 1 0,1-1 0,0 0 0,-1 1 1,1-1-1,0 0 0,-1 0 0,1 1 0,0-1 0,-1 0 0,1 0 0,0 0 0,-1 0 1,1 0-1,0 0 0,1 0 0,11-2-1144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7274,'-1'11'2952,"-3"36"4154,3 3-4812,2-43-2194,-1 0 0,1-1 1,0 1-1,0 0 0,1-1 0,0 1 0,0-1 1,1 1-1,0-1 0,0 0 0,6 10 0,-7-14-74,1 1-1,-1 0 1,1-1-1,-1 0 1,1 1-1,0-1 1,0 0-1,0 0 1,0-1-1,0 1 0,0-1 1,1 0-1,-1 1 1,0-1-1,1-1 1,-1 1-1,1 0 1,-1-1-1,1 0 0,-1 0 1,1 0-1,0 0 1,-1 0-1,1-1 1,-1 0-1,0 0 1,1 0-1,-1 0 0,0 0 1,1 0-1,-1-1 1,0 0-1,0 0 1,0 0-1,4-3 1,-2 0-13,0 1 1,-1-1 0,1 0 0,-1 0-1,0-1 1,-1 1 0,1-1 0,-1 0-1,3-7 1,-5 10 1,0 1 1,0-1-1,-1 0 0,1 0 1,-1 0-1,1 0 0,-1 0 0,0 1 1,0-1-1,0 0 0,-1 0 0,1 0 1,0 0-1,-1 0 0,0 0 1,0 1-1,0-1 0,0 0 0,0 1 1,-1-1-1,1 1 0,-1-1 0,-2-2 1,0 1 41,0 0-1,0 0 1,0 0 0,-1 0 0,0 1 0,0 0 0,0 0 0,0 0-1,0 1 1,0 0 0,-1 0 0,1 0 0,-1 0 0,-8 0-1,1 0-562,-1 1-1,1 0 1,-1 1-1,-25 4 0,19-5-5877,18 3 4955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66 150 6441,'29'61'5535,"-27"-57"-4724,3 4 2726,-5-7-3478,0-1 1,1 0-1,-1 0 1,0 0-1,1 0 1,-1 0-1,0 0 1,0 0-1,1 0 1,-1 0-1,0 0 1,0 0-1,1 0 1,-1 0-1,0 0 1,1 0-1,-1 0 1,0 0-1,0 0 1,1 0-1,-1 0 0,0 0 1,0 0-1,1-1 1,-1 1-1,0 0 1,0 0-1,1 0 1,-1 0-1,0-1 1,1 0-29,0 0-1,1 0 1,-1 0 0,0 0 0,-1 0-1,1 0 1,0 0 0,0 0 0,0-1 0,-1 1-1,1 0 1,-1-1 0,1 0 0,7-16 105,21-37 109,-27 50-192,0-1 0,0 1 1,0-1-1,-1 0 0,0 0 0,0 0 0,0 1 1,-1-1-1,0 0 0,0-9 0,-1 12-5,1 0 0,-1 0 0,1 0 1,-1 0-1,0 0 0,0 0 0,0 0 0,-1 1 0,1-1 0,-1 0 0,1 0 0,-1 1 0,0-1 1,0 1-1,0 0 0,0 0 0,-1-1 0,-3-1 0,4 3-26,-1 0 0,1 0-1,-1 0 1,1 0 0,-1 1 0,1-1-1,-1 1 1,1 0 0,-1 0 0,1 0 0,-1 0-1,0 0 1,1 0 0,-1 1 0,1-1-1,-1 1 1,1 0 0,-1 0 0,1 0-1,0 0 1,-3 2 0,-4 1-11,1 1 0,1 0 1,-1 1-1,-9 8 0,13-10-6,1-1 0,0 1 1,0-1-1,0 1 0,1 0 1,-1 0-1,1 0 0,0 0 1,0 1-1,0-1 0,-1 8 1,2-10-3,1 0 1,-1 0-1,1 0 1,0 0 0,0 0-1,0 1 1,0-1-1,0 0 1,1 0-1,-1 0 1,1 0 0,-1 0-1,1 0 1,0 0-1,0 0 1,-1-1 0,1 1-1,1 0 1,-1 0-1,0-1 1,0 1-1,1 0 1,-1-1 0,1 1-1,-1-1 1,1 0-1,3 2 1,5 3 2,0-1 1,21 6-1,-20-7 18,0 0 0,20 11-1,-28-13 33,0 0-1,0 0 0,0 0 0,-1 1 1,1-1-1,-1 0 0,1 1 0,-1 0 0,0-1 1,0 1-1,0 0 0,-1 0 0,1 0 1,1 5-1,1 7 272,-1 1 1,-1-1-1,0 0 0,-1 1 1,-1 25-1,1 16 193,0-50-485,-1-1-1,2 1 1,-1-1-1,1 1 1,0-1 0,0 0-1,1 1 1,0-1-1,4 6 1,-10-13-688,0-2-266,2-2-3149,1 4 2761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37 4753,'-10'-2'13363,"-3"-6"-9338,-1 0-3637,7 5-269,0 0 0,0 0 0,0 1 0,0 0 0,-14-3 1,19 5-100,0 0 1,0 0-1,1 0 1,-1 0-1,0 0 1,0 1-1,0-1 1,0 0-1,0 1 1,0-1-1,1 1 1,-1 0 0,0 0-1,0 0 1,1 0-1,-3 1 1,1 0 2,1 0-11,0 0 1,-1 0-1,1 0 1,0 1-1,0-1 1,1 1-1,-1-1 1,0 1 0,1 0-1,-1-1 1,1 1-1,-1 5 1,0-4 1,-8 36 11,8-33-37,0 0 0,0-1 0,1 1 0,0 0 0,0 0 0,1 0-1,0 0 1,0 8 0,2 1-22,0 0-1,1 0 1,0 0 0,1 0 0,1-1-1,13 27 1,-16-37 27,1-1 0,0 1 0,1-1-1,-1 0 1,1 0 0,0 0 0,0-1 0,0 1 0,1-1 0,-1 0 0,1 0-1,-1 0 1,1-1 0,0 0 0,0 0 0,0 0 0,0 0 0,1-1 0,-1 0-1,0 0 1,9 0 0,-3-1 2,0 0 0,-1 0-1,1-1 1,-1 0 0,1-1 0,-1-1-1,0 1 1,0-2 0,19-8 0,-19 8 6,-1-2 0,0 0 0,0 0 0,-1 0 0,1-1 0,-2 0 0,1-1 0,-1 0 0,0 0 1,9-14-1,-14 18 9,1 0 0,-1 0 1,0 0-1,0 0 0,-1 0 0,0 0 1,1-1-1,-1 1 0,-1 0 1,1-1-1,0 1 0,-1-1 0,0 1 1,0-1-1,-1 1 0,1-1 1,-1 1-1,0-1 0,0 1 0,0 0 1,-1 0-1,0-1 0,1 1 1,-2 0-1,1 0 0,0 1 0,-4-5 1,2 3 18,-1 0 0,1 0 1,-1 1-1,0-1 0,-1 1 1,-7-5-1,-38-16 97,36 18-113,-8-3-177,-26-6 1,48 15 74,0 1-1,0 0 1,0-1-1,0 0 1,0 1-1,0-1 1,0 1-1,0-1 1,1 0-1,-2-1 1,1 2-19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4001,'34'9'2524,"-25"-8"5016,-9-1-7063,-1 0 1,0-1-1,0 1 1,0 0-1,0 0 1,0 0-1,0 1 1,1-1-1,-1 0 1,0 0-1,0 0 1,0 1-1,-1 0 1,-18 9-187,1 1 1,-23 16 0,25-15-182,-30 22 233,-77 76 0,99-86-279,-19 18 28,2 2 1,2 1 0,-55 83 0,66-78-93,26-43-15,1-1-1,-1 1 0,1 0 1,0 0-1,-2 12 0,4-16-7,0-1 0,0 0-1,1 1 1,-1-1 0,0 0 0,1 1 0,-1-1-1,1 0 1,0 0 0,0 0 0,0 1-1,0-1 1,2 4 0,-1-4-28,-2-2 42,0 0 0,0 0 0,0 1 0,0-1 0,0 0 0,0 0 0,0 0 0,0 0 0,0 0-1,0 1 1,0-1 0,0 0 0,0 0 0,0 0 0,0 0 0,1 0 0,-1 0 0,0 1 0,0-1 0,0 0 0,0 0 0,0 0 0,0 0 0,0 0 0,1 0-1,-1 0 1,0 0 0,0 0 0,0 0 0,0 1 0,0-1 0,1 0 0,-1 0 0,0 0 0,0 0 0,0 0 0,0 0 0,0 0 0,1 0 0,-1 0-1,0 0 1,0 0 0,0 0 0,0 0 0,1-1 0,-1 1 0,0 0 0,0 0 0,3-8-2197,2-6-3423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8010,'-1'5'4901,"2"-5"-4771,-1 0-1,0 0 1,0 1-1,0-1 0,0 0 1,0 0-1,0 1 1,0-1-1,0 0 1,0 0-1,0 1 1,0-1-1,0 0 1,0 1-1,-1-1 1,1 0-1,0 0 1,0 0-1,0 1 1,0-1-1,0 0 1,0 0-1,-1 1 1,1-1-1,0 0 1,0 0-1,0 0 1,-1 0-1,1 1 1,0-1-57,-1 1 1,1-1 0,0 1 0,-1-1-1,1 1 1,0-1 0,0 1 0,-1-1-1,1 1 1,0-1 0,0 1 0,0-1-1,0 1 1,0-1 0,0 1 0,0 0-1,0 0 1,-1 3 119,-4 44 310,3-27-379,-1 0 0,-10 37 0,12-53-108,-4 9 21,2 0 0,-1 0 0,2 1 0,0-1 0,0 16 0,3-26-16,-1 1-1,2 0 0,-1-1 0,0 1 0,1-1 0,0 1 0,0-1 0,0 0 0,0 0 0,1 0 0,0 0 0,0 0 0,0-1 0,0 1 1,0-1-1,1 0 0,-1 0 0,1 0 0,0 0 0,8 4 0,-1-3 32,1-1 0,1 0 1,-1-1-1,25 2 0,49-5 180,-79 0-185,-1 1 0,1-1 1,0 0-1,-1 0 0,1-1 0,7-3 0,-13 5-56,-1 0 0,1 0 0,-1-1 0,1 1 0,-1 0 0,1-1 0,-1 1 0,1 0 0,-1-1 0,1 1 0,-1-1 0,1 1 0,-1-1 0,0 1 0,1-1 1,-1 0-1,1 0-85,-1 1 1,0 0 0,0 0 0,0-1 0,0 1-1,0 0 1,0 0 0,0-1 0,0 1-1,0 0 1,0 0 0,0-1 0,-1 1 0,1 0-1,0 0 1,0 0 0,0-1 0,0 1 0,0 0-1,0 0 1,0-1 0,-1 1 0,1 0 0,0 0-1,0 0 1,0 0 0,0-1 0,-1 1 0,1 0-1,0 0 1,0 0 0,-1 0 0,1 0 0,0 0-1,0 0 1,-1-1 0,-1 0-1273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46 4945,'-12'-10'12147,"11"10"-11870,0 0 0,0-1 1,0 1-1,0-1 1,0 1-1,0 0 1,0 0-1,0 0 1,0-1-1,-2 1 0,1 1-279,-1 0-1,0-1 1,0 1-1,0 0 1,1 0-1,-1 0 0,1 1 1,-1-1-1,1 1 1,-1 0-1,-3 3 0,-1 0 37,3-2-23,0-1 1,0 1-1,0 1 0,1-1 0,-1 0 0,1 1 0,0 0 0,0 0 0,0 0 0,0 0 0,1 0 0,0 0 1,-4 10-1,5-9-12,0-1 1,0 1 0,0 0 0,1 0 0,0 0 0,0 0-1,0 0 1,0 0 0,1 0 0,0 0 0,2 9 0,0-8-2,-1 1 0,1-1 0,0 1 0,1-1 0,-1 0 0,1-1 0,1 1 0,5 5 0,-6-6 1,0 0-1,1-1 1,0 0-1,0 0 1,0 0-1,1-1 1,-1 1-1,1-1 1,0-1-1,0 1 1,0-1-1,0 0 1,0 0-1,0-1 1,1 0-1,-1 0 1,0 0-1,1-1 1,12 0-1,-11-2 5,0 0-1,0-1 0,-1 0 1,1 0-1,0 0 1,-1-1-1,0 0 0,0-1 1,0 1-1,11-12 0,-10 9 4,-1 0 0,-1 0 0,0-1 0,0 0 0,0 0 0,-1 0 0,0-1 0,6-15 0,-9 20 15,-1 0-1,0-1 0,0 1 0,0 0 0,0-1 1,-1 1-1,0-1 0,0 1 0,0 0 0,0-1 1,-1 1-1,1-1 0,-1 1 0,-1 0 0,1 0 0,0 0 1,-1-1-1,0 1 0,0 0 0,0 1 0,-1-1 1,1 0-1,-1 1 0,-5-7 0,2 5 16,1 0 0,-1 0 0,0 1-1,-1 0 1,1 0 0,-1 0 0,0 1-1,0 0 1,0 0 0,0 0 0,0 1-1,-1 0 1,-9 0 0,15 1-33,-1 1 0,0 0-1,1 0 1,-1 0 0,1 1 0,-1-1 0,1 1-1,-1-1 1,1 1 0,-1 0 0,1 0 0,-3 1-1,-1 2-41,0 0-1,0 0 0,-4 5 0,-11 7-609,19-14 463,1-1 0,-1 0 0,0 1 0,0-1 0,1 1 0,-1-1 0,1 1 0,0 0 0,-1-1 0,1 1 0,0 0 0,0 0 0,-1 3 0,1-3-328,1 0 0,-1 0 0,1 0 0,0 0 0,0 0 0,0 0 0,0 0-1,0-1 1,0 1 0,1 0 0,0 3 0,4 9-933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4025,'-10'-3'9339,"8"1"-8406,-8-2 4932,9 5-5823,1 0 0,-1 0-1,1-1 1,-1 1 0,1 0 0,0 0 0,-1 0 0,1 0 0,0 0 0,0 0 0,0 0 0,0 0 0,0-1 0,0 1 0,0 1-1,0-1-30,0 2 13,0 1-1,0-1 1,1 1 0,0-1-1,-1 1 1,3 5-1,0 0-4,0-1 0,0 1 0,1 0-1,1-1 1,-1 0 0,1 0-1,0 0 1,1-1 0,11 12-1,237 225 536,-215-207-395,46 33 1,-63-54-103,2 0 0,-1-2 0,48 21-1,-1-9 231,1-3 0,82 16 0,-148-38-245,25 4 185,-22-4-120,-7-1-61,-3-2-8,0 1-394,-1 0 0,1 0 0,-1 0 0,0 0 0,0 0 0,-5-1 0,-3 0-289,-72-15-4688,62 12 3822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50 176 8714,'-38'38'3733,"38"-37"-3483,-1 0 0,0 0 0,1-1 0,-1 1 0,0 0 0,0-1 1,0 1-1,-4-1 4092,5 0-4254,0 0 1,0 0 0,0 0 0,1 0 0,-1 0-1,0 0 1,0 0 0,0 0 0,0 0 0,7 0 153,0 0 1,0 0 0,8 2 0,0 0-56,193 12 1447,-186-13-1385,0-2-1,28-3 1,-48 4-237,0 0 0,0-1 1,0 1-1,0 0 0,-1-1 1,1 0-1,0 1 0,0-1 1,-1 0-1,1 0 1,0 0-1,-1 0 0,1 0 1,-1 0-1,1-1 0,-1 1 1,0-1-1,1 1 0,-1 0 1,0-1-1,0 0 0,0 1 1,0-1-1,0 0 1,-1 1-1,1-1 0,0 0 1,-1 0-1,1 0 0,-1 0 1,0 0-1,0 0 0,0-3 1,1-5 44,-1 0 1,-1-1 0,0 1-1,0 0 1,-1 0 0,0 0-1,-1 0 1,-6-15-1,6 18-198,0 1 0,-1 0-1,1 0 1,-1 1 0,0-1-1,0 1 1,-1-1 0,0 1-1,0 1 1,0-1-1,0 1 1,-1 0 0,-11-7-1,15 11-595,-1-2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7162,'-12'12'7824,"-2"3"-3619,-15 16-3349,-12 14-628,38-42-217,1 0 0,-1 0 1,1 1-1,0-1 0,0 0 0,0 1 1,0 0-1,1-1 0,0 1 0,-2 5 1,-1 3 8,0-1-4,3-9-13,0 0 1,0 0-1,0 0 1,0 1-1,1-1 1,-1 0-1,1 0 1,0 0 0,-1 0-1,1 1 1,0-1-1,0 0 1,1 3-1,0 4 10,0-4-4,0 0 0,0 0 0,0 0 0,0 0 0,1 0 0,0-1 0,0 1 0,0 0 0,5 5 0,-4-5-5,1 0 0,0 0 1,0-1-1,1 1 0,-1-1 0,1 0 1,6 3-1,-9-5-5,0-1 1,0 0 0,0 0 0,0 0-1,1-1 1,-1 1 0,0-1-1,0 1 1,1-1 0,-1 0-1,1 0 1,-1 0 0,0 0-1,1 0 1,-1 0 0,0-1 0,1 1-1,-1-1 1,0 1 0,1-1-1,-1 0 1,3-2 0,1 0 3,1 0 1,-1-1-1,0 0 1,0 0-1,-1 0 0,1-1 1,-1 0-1,0 0 1,0 0-1,-1-1 1,6-7-1,-6 5 16,1 1-1,-1-1 1,-1-1-1,4-10 1,-6 14 5,0 1 0,0-1 1,-1 0-1,1 0 1,-1 0-1,0 1 1,-1-1-1,1 0 1,-3-9-1,2 11 13,0-1-1,-1 1 1,1 0-1,-1-1 1,0 1-1,0 0 1,0 0-1,0 0 1,-1 1-1,1-1 1,-1 0-1,1 1 1,-1 0-1,0-1 1,0 1-1,0 0 1,0 1-1,-6-3 1,3 1-10,-1 0-1,1 1 1,-1 0-1,0 1 1,1-1-1,-1 1 1,0 1-1,-13-1 1,18 2-133,0-1 1,0 0 0,0 1-1,1 0 1,-1-1 0,0 1-1,0 0 1,0 0 0,1 0-1,-1 0 1,0 0 0,1 0-1,-3 3 1,3-4-59,1 1 1,-1-1-1,1 1 0,-1 0 1,1-1-1,-1 1 1,1-1-1,-1 1 0,1 0 1,-1-1-1,1 1 1,0 0-1,0 0 0,-1-1 1,1 1-1,0 0 1,0 0-1,0-1 0,0 1 1,0 0-1,0 0 0,0-1 1,0 1-1,0 0 1,0 0-1,0 0 0,0-1 1,0 1-1,1 0 1,-1-1-1,0 1 0,1 0 1,0 0-1,10 7-1416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14:50.40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2841 6971 764 0,'5'-6'408'16,"-3"-3"-112"-16,8 3-112 16,2 2-2-16,7 4-71 15,7 3-26-15,-1 4-32 16,5-1-8-16,1 5-12 15,-5-2-2-15,5 8-3 16,-7-4-2-16,0 0 0 16,-1 0-1-16,-5-1 5 15,-1 1 4-15,-8 1 7 0,-1 1 5 16,-8-1 8-16,-1 1 1 16,-7 4-5-1,-2-1-5-15,-7 1-15 0,-1-1-6 16,2-5-5-16,0-2-2 15,4-4-4-15,-4-2-5 16,4-5-48-16,-2-3-40 16,5-3-104-16,4-1-83 0,5 1-370 15,6-1 416-15</inkml:trace>
  <inkml:trace contextRef="#ctx0" brushRef="#br0" timeOffset="474.06">2929 6954 733 0,'4'0'351'15,"-4"0"-112"-15,5 2-19 16,-5-2-2-16,0 0-27 15,3 16-34-15,8 39-15 16,-2-9-25-16,-3 0-13 0,0 16-25 16,2 8-11-16,-4-2-24 15,-2-2-10-15,0-17-19 16,-1-8-6-16,5-1-4 16,-2 0 1-16,3 2 5 15,0-4 2-15,-8-16-1 16,3-5 0-16,-2-11-6 15,0-2-29-15,0-5-94 16,0 0-53-16,0 0-187 16,0-7 217-16</inkml:trace>
  <inkml:trace contextRef="#ctx0" brushRef="#br0" timeOffset="-63191.4">3312 6976 700 0,'-3'0'353'0,"0"0"-145"15,5 1-12-15,-2-1-33 16,0 0-27-16,0 0-6 16,3 18-21-16,40 37-9 15,-30-23-19-15,3 1-14 16,-6-4-25-16,-5-5-11 16,4-2-15-16,-5-3-4 0,0-6-2 15,-4-4 1-15,0-6 2 16,-1-3-1-16,-3-8-4 15,0-5-6-15,-4-11-5 16,1-6-2-16,6-3 0 16,1-5 3-16,3 5 0 15,7 5 0-15,1 3 0 16,3 6-4-16,0 7 0 16,-3 1-1-16,1 9-51 15,3 2-42-15,0 3-151 16,-4 4-228-16,15 3 313 15</inkml:trace>
  <inkml:trace contextRef="#ctx0" brushRef="#br0" timeOffset="-62816.91">3634 7037 886 0,'-1'0'402'16,"0"0"-193"-16,-4 11-3 16,2 17-86-16,6 32-31 15,6-28-55-15,3 0-14 16,6-11-11-16,0-5-2 0,4-9-3 16,0-7-1-16,-1-11-1 15,-2-7-1-15,-4-9 1 16,-4-7 1-16,-9 1 5 15,-4 1 3-15,-9 4 5 16,-6 4 3-16,-3 4 9 16,-4 5 5-16,-5 13 1 15,2 2-3-15,-1 8-14 16,1 1-11-16,12 3-12 16,6 5-6-16,10-3-37 15,9 2-43-15,7-4-164 16,5-4 163-16</inkml:trace>
  <inkml:trace contextRef="#ctx0" brushRef="#br0" timeOffset="-62456.34">3949 7059 965 0,'0'0'452'15,"1"4"-196"-15,-6 4-24 16,-7 8-92-16,2 5-32 15,6 4-46-15,4 1-18 16,11-6-20-16,0-4-5 0,1-6-8 16,3-2-4-16,-4-6-4 15,4-2 0-15,2-8 0 16,2-1-2-16,0-8 2 16,-5 1 0-16,-9-5 3 15,-7-3 3-15,-10 2 6 16,4 0 2-16,-11 4-1 15,-2 6 0-15,5 6-8 16,-5 6-6-16,9 13-10 16,3-1-10-16,9 5-71 15,14-2-49-15,7-6-163 16,4-3 179-16</inkml:trace>
  <inkml:trace contextRef="#ctx0" brushRef="#br0" timeOffset="-62214.79">4280 6769 975 0,'-13'-14'469'0,"-1"2"-159"0,0 1-27 16,2 11-72-16,0 7-38 16,-1 13-72-16,2 10-27 15,6 19-30-15,4 5-9 0,6 8-13 16,6 4-7-16,6 1-9 15,3-1-4-15,3-5 0 16,0-7-1-16,-1-11 0 16,-7-3-7-16,-7-10-99 15,-4-2-70-15,-10-6-237 16,-5-11 245-16</inkml:trace>
  <inkml:trace contextRef="#ctx0" brushRef="#br0" timeOffset="-62088.57">4118 7209 787 0,'14'-4'419'16,"9"1"-142"-16,13 0-58 15,3 2-51-15,11 1-68 16,-1 0-28-16,-4 0-40 16,-1-3-11-16,-16 3-145 15,-5 1-145-15,-15 4 170 0</inkml:trace>
  <inkml:trace contextRef="#ctx0" brushRef="#br0" timeOffset="-61676.01">2795 7570 1202 0,'-14'6'498'0,"5"1"-307"15,6-2-10-15,7-3-51 16,11-2-36-16,21 0-42 16,13-1-12-16,18-5-8 15,11 2-3-15,14-2-6 16,16 3-3-16,20 5-8 15,6 2-3-15,15 3-3 16,-5 1-1-16,2-4-1 16,-2 3 1-16,-4-4-1 15,-12-1 0-15,-14 2 1 16,-9-2 0-16,-36 2 1 0,-4 2 3 16,-24-1 1-16,-15 2-19 15,-17-1-96-15,-15 0-97 16,-14 1 118-16</inkml:trace>
  <inkml:trace contextRef="#ctx0" brushRef="#br0" timeOffset="-60683.92">6223 7166 886 0,'0'-10'444'0,"-3"-4"-151"16,-3 2-4-16,-10 0-95 15,-2-1-37-15,-9 2-64 16,-2 1-20-16,-3 7-28 16,0 2-9-16,4 3-11 15,5 4-7-15,11 3-9 16,1 6-8-16,5 7-12 15,5 6-3-15,6 5-2 16,10-2 2-16,9-1 6 16,3-7 3-16,11-8 2 0,1-4 1 15,8-7 0-15,4-2 2 16,4-4-1-16,1-4 0 16,-4-8-2-16,-2-3-2 15,-19-8-3-15,-6-1 0 16,-16 2 5-16,-9 0 6 0,-8 7 14 15,-3 4 4-15,-2 8 2 16,0 1-2-16,2 8-2 16,-2 3 1-16,6 6 10 15,-4 1 3-15,-1 2 2 16,8 0-1-16,3 1-8 16,3 3-5-16,11-7-11 15,-2-2-4-15,4-5-6 16,5-4-1-16,-5-4 0 15,5-4 0-15,0-9 0 16,-2 0 1-16,1 0 1 16,-5 3 2-16,-7 5 3 15,-3 3 2-15,-4 4 5 16,1 0 1-16,-2 0-1 0,0 0-4 16,1 0-9-16,0 0-8 15,1 8-76-15,2-1-49 16,4-5-131-16,18 10-98 15,35-7 232-15</inkml:trace>
  <inkml:trace contextRef="#ctx0" brushRef="#br0" timeOffset="-60164.96">6911 7023 1233 0,'-12'6'580'16,"-2"2"-271"-16,-2 8-69 15,2 0-53-15,2-2-82 16,5 2-32-16,11 2-48 16,0-1-10-16,9 3-8 15,2-1-4-15,3-3-3 16,1 0 2-16,-8-1 0 16,6-1 1-16,-11-1 2 15,-6-2 1-15,4-3-1 16,-9 0-6-16,0-4-19 15,-3-1-9-15,-1-3-12 16,-1-3 2-16,0 1 3 0,8-3 1 16,2 1 5-16,10 1 2 15,8-3 10 1,8 3 5-16,-1-3 6 0,4 0 2 16,1-7 4-16,-1-1 0 15,6-4 1-15,-8-2 1 16,-4 4 3-16,-7-1 1 15,-11 7 15-15,-5 4 6 0,-8 4 24 16,-5 1 13-16,-4 2 12 16,0 3 7-16,1 5-7 15,2 0-8-15,7 4-23 16,4-1-13-16,3 4-21 16,7-1-7-16,7 2-5 15,-1-2-5-15,8-4-44 16,0 0-68-16,6-6-172 15,5-5 179-15</inkml:trace>
  <inkml:trace contextRef="#ctx0" brushRef="#br0" timeOffset="-59742.87">7465 7009 1236 0,'-4'-6'474'15,"5"4"-341"-15,3-4-22 16,12 6-16-16,4 4-30 16,9 0-32-16,5 4-6 15,-1 1-2-15,4 6 2 0,-9 1-4 16,-1 5-3-1,-9 5-5-15,-6-3 3 0,-6 9 4 16,-7-4 3-16,-7 1 1 16,-4-3 6-16,-2-7 26 15,-1-4 8-15,2-7 17 16,2-3 1-16,4-4-16 16,3 3-11-16,4-4-24 15,4 0-12-15,-4 0-13 16,2 0-3-16,26 1 2 15,38 6-2-15,-20-3-3 16,-3-2-2-16,-2 2-43 16,0-3-55-16,-21 3-150 15,1 1-101-15,-21-5 208 16</inkml:trace>
  <inkml:trace contextRef="#ctx0" brushRef="#br0" timeOffset="-59237.9">6078 7557 860 0,'-38'-9'395'16,"16"6"-110"-16,-4-4-116 0,13 3-10 15,5 2-28-15,3-3-62 16,10 1-26-16,-4 0-28 16,2-2-2-16,7 0 8 15,-4 0 5-15,14 0 12 16,3 0 6-16,14 2 5 15,13 1 3-15,22 3-4 16,15 2-3-16,15 2-9 16,3 0-7-16,14 6-11 15,1 0-4-15,10-2-3 16,7-1-2-16,10-6 0 0,-3 2-1 16,5-2 4-16,-2-1 5 15,-6 0 9-15,-16 0 7 16,-22 1 12-16,-13 5 2 15,-41 3-3-15,-7 2-3 16,-24-1 1-16,-14-2-12 16,-16-2-67-16,-7-1-44 0,-14-5-153 15,4-2-2-15</inkml:trace>
  <inkml:trace contextRef="#ctx0" brushRef="#br0" timeOffset="-58434.41">8318 7088 714 0,'11'-10'383'0,"-3"9"62"0,0 0-275 16,4 1-20-16,6 0-5 15,-5 0-77-15,0 0-27 16,-2 1-75-16,-4 3-91 15,4 0 83-15</inkml:trace>
  <inkml:trace contextRef="#ctx0" brushRef="#br0" timeOffset="-58276.39">8422 7161 936 0,'9'34'467'0,"-7"-29"-201"0,-2-1-23 16,3-1-28-16,-4-3-81 15,0 0-37-15,1 0-57 16,0 0-26-16,0 0-161 16,8 0 109-16</inkml:trace>
  <inkml:trace contextRef="#ctx0" brushRef="#br0" timeOffset="-57475.65">9778 6981 689 0,'35'-28'367'0,"-29"25"-79"0,-1 0-12 15,-5-1-32-15,-3-5-47 16,-10 1-67-16,-4 2-26 16,-11 0-42-16,-3 5-11 15,-6 7-16-15,1 6-7 16,-1 3-9-16,5 0-3 15,9 0-7-15,7-2-6 0,16 4-6 16,6 2-2-16,13-1 1 16,5 1 4-16,6-3 5 15,-2-2 4-15,4 0 6 16,-2-1 4-16,-4 4 7 16,-3 1 5-16,-7 0 5 15,-5-1 3-15,-6-1 4 16,-4-1 0-16,-10-3-2 15,-3-1-5-15,-9-8-30 16,-2-1-33-16,0-6-98 16,-1-8-61-16,9-7-165 15,4-4-291-15,12-2 430 16</inkml:trace>
  <inkml:trace contextRef="#ctx0" brushRef="#br0" timeOffset="-57293.43">10025 6862 1008 0,'12'7'494'16,"-2"12"-180"-16,-4 4-16 15,-3 9-101-15,-1 7-45 16,-3 5-73-16,-3-1-27 16,6-1-34-16,2-4-8 0,5-11-11 15,4-4-3-15,-2-11-69 16,-4-4-50-16,0-6-125 15,-4-2-130-15,2-7 244 16</inkml:trace>
  <inkml:trace contextRef="#ctx0" brushRef="#br0" timeOffset="-57123.05">9889 6981 785 0,'6'0'381'0,"1"-1"-84"16,3 1-68-16,14 1-11 15,-2-3-39-15,10 2-77 16,1-2-30-16,1-1-40 16,3 3-11-16,5 3-51 15,-1 0-70-15,7 2-251 16,3 7 229-16</inkml:trace>
  <inkml:trace contextRef="#ctx0" brushRef="#br0" timeOffset="-56758.03">10494 7001 715 0,'-7'-5'432'0,"-4"1"-64"16,0-4-105-16,-2 0-23 15,0 5-56-15,1-2-19 0,-2 5-36 16,0 5-19-16,2 6-36 16,1 9-22-16,1 4-28 15,3 3-8-15,6 1-12 16,4-4-4-16,11-7-5 15,-4-5-3-15,4-7 1 16,1-5-2-16,-1-8 0 16,2-6-1-16,0-6-1 15,-3 1 1-15,0 0 6 16,-6 4 3-16,-1 8 6 16,-4 3 4-16,-1 6 8 15,4 9 2-15,-3 1 4 16,3 6-2-16,-6 2-8 15,1 0-4-15,0-2-10 16,0-4-10-16,9-7-85 16,-1-3-59-16,8-11-225 0,4-4 230 15</inkml:trace>
  <inkml:trace contextRef="#ctx0" brushRef="#br0" timeOffset="-56475.64">10704 7009 984 0,'5'17'481'16,"3"5"-146"-16,1-1-39 0,-4 6-43 16,0 0-53-16,-3-6-84 15,0-3-35-15,-1-11-45 16,0-1-9-16,-1-6-4 16,-1-3-1-16,0 1-5 15,0 1-5-15,-1-7-10 16,-2-14-2-16,-1-28-4 15,9 26 0-15,3 5-2 16,2 5-3-16,0 5-51 16,1 3-44-16,7 6-123 15,-1-1-87-15,8 1 194 16</inkml:trace>
  <inkml:trace contextRef="#ctx0" brushRef="#br0" timeOffset="-56249.45">11095 6728 1401 0,'-9'22'573'15,"3"19"-358"-15,-3 9-13 16,4 11-66-16,4 4-46 0,8 2-67 15,5-5-13-15,10-5-13 16,5-8-6-16,7-15-31 16,7-10-35-16,0-15-100 15,3-9-83-15,-6-20 158 16</inkml:trace>
  <inkml:trace contextRef="#ctx0" brushRef="#br0" timeOffset="-56074.65">10878 6872 1400 0,'2'19'563'0,"1"-14"-307"16,7 1-67-16,10 1-12 16,2-2-38-16,7 0-83 0,9-3-23 15,3-2-57-15,6 0-87 16,7 0 74-16</inkml:trace>
  <inkml:trace contextRef="#ctx0" brushRef="#br0" timeOffset="-55192.82">11803 6720 801 0,'30'-3'377'0,"-29"3"-147"16,1 0 14-16,-1 0 3 15,-1 0-16-15,-1 0-40 16,0 0-23-16,-10 0-64 16,-13 2-30-16,-33 9-36 15,30-3-9-15,-2 1-13 16,2-2-6-16,7-1-4 16,5-2-2-16,4-2-1 15,2 0 0-15,3 0 2 16,2-2-2-16,3 1 0 15,1-1-1-15,0 0-1 0,0 0 2 16,1 3 2-16,2 7 0 16,3 1 1-16,18 32 0 15,-17-28 2-15,-3 2 1 16,0 9 4-16,-4-2 0 16,-1 6 0-16,-1 2-1 15,2-5-4-15,0 3-3 16,4-7-1-16,2-1-1 15,-1-3-1-15,4-4 0 0,4 2 2 16,4 3-1 0,3-1 0-16,1-1 1 0,2-2-1 15,-1-4-2-15,1-9-1 16,2-2-17-16,-4-9-128 16,-2-4-83-16,-9-1 132 15</inkml:trace>
  <inkml:trace contextRef="#ctx0" brushRef="#br0" timeOffset="-54536.01">12108 6928 848 0,'-3'-1'433'0,"-3"-3"-105"16,-1 0-42-16,0 0-30 15,2 3-53-15,-4 2-78 16,4 3-28-16,-7 19-45 16,-5 37-17-16,21-31-21 15,1 2-6-15,6-9-8 16,2-7-2-16,8-7-3 0,-1-7 1 16,1-9-3-16,1-8 0 15,-2-7-9-15,2-1-3 16,-5-7 6-16,-4 5 3 15,-7 7 17-15,-1 7 11 16,-5 10 21-16,-2 0 10 16,-3 7 4-16,4-5-3 15,0 0-16-15,-1 12-9 0,0 14-9 16,5 28-3-16,7-28-7 16,1-7-3-16,3-7-6 15,1-3-15-15,5-8-106 16,-3-3-88-16,5-7 128 15</inkml:trace>
  <inkml:trace contextRef="#ctx0" brushRef="#br0" timeOffset="-54124.58">12372 6620 1357 0,'8'-2'555'0,"2"-2"-361"16,3 4 0-16,-3 0-62 0,5 4-49 15,2-1-56-15,2 3-9 16,-2 1-9-16,-3 0-2 16,7 2-3-16,-1 0 0 15,5 1-1-15,-2 0 1 16,-7 0 2-16,-2 1-1 15,-5 2 13-15,-1 3 6 16,-3 13 8-16,1 4 4 16,-3 11-7-16,0 2-4 0,1 1-6 15,-2 1-1-15,1-7 7 16,-3 0 6-16,-4-7 8 16,-5 0 4-16,-10-5-6 15,-1-2-5-15,-6-9-16 16,1-7-23-16,3-9-67 15,4-3-53-15,6-13-152 16,5-4 22-16,17-6 143 16</inkml:trace>
  <inkml:trace contextRef="#ctx0" brushRef="#br0" timeOffset="-53696.99">13277 6844 1192 0,'10'1'530'0,"-3"-1"-246"16,0 1-4-16,-9-1-46 16,-7 5-58-16,-15 3-86 15,-6 3-30-15,-7 9-33 16,-3 0-4-16,1 0 0 16,5-2 3-16,8-7 1 15,10 0 0-15,10-1-9 16,2-2-5-16,10 4-4 15,4 0 0-15,12 4 5 16,7 1 2-16,3 2 9 16,5 2 4-16,1-3 5 15,0 0-1-15,-3-6-6 16,-1-2-5-16,-13-2-6 16,-7-4-24-16,-8-3-149 0,-6-1-99 15,-8-5 146-15</inkml:trace>
  <inkml:trace contextRef="#ctx0" brushRef="#br0" timeOffset="-53162.9">14048 6914 2097 0,'-4'-2'56'0,"3"-3"-15"16,-9-7 54-16,0 2-51 15,-3 0-7-15,-6 1-8 0,0 4-5 16,1 5-8-16,-2 0-2 16,6 6 3-16,2 3-1 15,9 2-1-15,3 4-2 16,5 2-5-16,3 1-2 15,7 3 1-15,2-1 2 16,7-4 4-16,6 2 3 0,-2-6 6 16,0-2 5-1,-7 1 5-15,-6-2 1 0,-9 1 13 16,-6 2 6-16,-13-2 4 16,-8 2 0-16,-7-2-18 15,0 0-12-15,2-4-16 16,4-1-20-16,5-4-84 15,-2-1-63-15,15-2-147 16,0 0 178-16</inkml:trace>
  <inkml:trace contextRef="#ctx0" brushRef="#br0" timeOffset="-52934.95">14396 6699 1022 0,'9'10'545'0,"-9"11"-77"16,-3 19-291-16,3 5 2 15,-4 12-90-15,3 1-42 16,6-5-35-16,0 1-5 16,7-10-6-16,2-5-2 15,1-10-30-15,4-6-42 16,-6-11-131-16,0-6-19 0,0-10 120 15</inkml:trace>
  <inkml:trace contextRef="#ctx0" brushRef="#br0" timeOffset="-52760.68">14181 6889 1130 0,'16'9'493'0,"10"-4"-261"15,7 0-18-15,12 1-52 16,2-1-51-16,-6-4-59 16,2 2-19-16,-5-1-79 15,2-4-92-15,9 3 89 16</inkml:trace>
  <inkml:trace contextRef="#ctx0" brushRef="#br0" timeOffset="-52316.76">14725 6945 1236 0,'-9'2'523'15,"1"-3"-293"-15,1-3-29 16,-1 0-45-16,-1 0-48 16,-3 2-58-16,-1-3-15 15,-3 6-16-15,2 2-8 16,2 2-11-16,2 4-4 0,5 0-5 15,-1-1 2-15,4 4 5 16,1 5 2-16,4-2 4 16,3-3 0-16,5-2-3 15,3-4-1-15,5-6-2 16,0-2-2-16,5-7-1 16,0-6-2-16,-4 1 2 15,-2 0 1-15,-7 4 4 16,-4 5 4-16,-5 2 6 15,1 3 6-15,-2 3 19 16,-1-3 8-16,0 0 12 16,-1 0 3-16,0 0-5 15,1 8-3-15,0 9-14 16,7 28-8-16,0-33-19 0,5 0-8 16,3-3-80-16,-2-4-80 15,2 2 99-15</inkml:trace>
  <inkml:trace contextRef="#ctx0" brushRef="#br0" timeOffset="-52025.01">14984 6999 1248 0,'2'17'614'0,"0"1"-273"0,3-3-94 16,-4 1-14-16,5 0-117 15,-5-4-36-15,0-6-38 16,3 0-12-16,-4-5-12 16,0 0-3-16,-1-2-3 15,0 0 0-15,-1 0-5 16,2 0-2-16,0-9-5 16,3-9-3-16,10-26-4 15,-6 28-1-15,8 6-64 16,0 0-56-16,-1 1-148 15,3 3-83-15,3 6 222 16</inkml:trace>
  <inkml:trace contextRef="#ctx0" brushRef="#br0" timeOffset="-51803.89">15276 6717 1408 0,'5'14'586'0,"-1"13"-357"15,1 6-20 1,-1 10-40-16,-1 3-52 0,0 1-63 16,5 0-11-16,5-1-28 15,-1-1-10-15,8-5-27 16,-2-6-46-16,4-16-111 15,-2-7-56-15,2-18 132 16</inkml:trace>
  <inkml:trace contextRef="#ctx0" brushRef="#br0" timeOffset="-51609.86">15119 6838 1190 0,'-9'8'593'15,"9"-2"-152"-15,6-3-237 16,7 4 7-16,9-1-74 0,4-4-44 16,9 1-47-16,1 0-12 15,4 2-61-15,3-1-80 16,-4-2-3-16,11-5 45 16</inkml:trace>
  <inkml:trace contextRef="#ctx0" brushRef="#br0" timeOffset="-51162.73">15748 6701 1479 0,'2'-4'632'0,"-4"2"-352"15,-2 0-44-15,3 2-51 16,0 0-77-16,-19 3-82 16,-34 10-10-16,26-3-11 15,1 1-5-15,6-2-2 16,4 0-1-16,6-2 0 16,5 2-2-16,0 3-1 0,3 1 1 15,2 3 4-15,1 1 1 16,2 7 5-16,1 4 0 15,4 0 0-15,0 3 1 16,2-7 1-16,1-1 3 16,-1 0 0-16,1-2 2 15,1 2 4-15,0-2 0 0,-2-4 1 16,0-2-1-16,-1-3-7 16,-2-2-4-1,3-3-7-15,1-2-17 0,6-3-64 16,2 0-49-16,8-4-125 15,2-1-77-15,6 1 211 16</inkml:trace>
  <inkml:trace contextRef="#ctx0" brushRef="#br0" timeOffset="-50854.76">15920 6942 1194 0,'4'5'516'0,"-4"-3"-199"16,0 3-94-16,-3 3 5 16,4 4-42-16,6 8-95 15,-1 4-16-15,2-2-28 0,-1-2-17 16,0-4-15-16,2-4-3 16,5-6-7-16,3-2 0 15,-1-7-1-15,2-5 2 16,-10-5 3-16,-1-3 1 15,-4-3-1-15,-4-3-1 16,-1-1-12-16,-2 3-15 16,-3 3-72-16,5 3-74 15,-2 4-85-15,7 0 138 0</inkml:trace>
  <inkml:trace contextRef="#ctx0" brushRef="#br0" timeOffset="-50427.63">16141 6660 1092 0,'-13'-12'519'0,"8"8"-50"16,5 2-246-16,2-2-45 15,-2 3-11-15,0 0-92 16,0 0-19-16,15-3-15 16,32-5-12-16,-24 10-18 0,0 0-3 15,7 5-4-15,0 2-1 16,-1 2-1-16,0 4 1 16,-6 1-1-16,-7-1 2 15,-4 2 4-15,-10 1 4 16,3 8 9-16,0 3 1 15,-4 9 1-15,3 2-4 16,-3 1-4-16,4-1-2 0,-7-2-1 16,0-3 5-16,-2-6 13 15,2 2 6-15,0-5 14 16,-3-1-1-16,-7-3-7 16,0-2-8-16,-11-7-25 15,-1-2-33-15,-4-9-109 16,-2-2-72-16,7-8 139 15,2 1-10-15</inkml:trace>
  <inkml:trace contextRef="#ctx0" brushRef="#br0" timeOffset="-36918.47">8247 8892 271 0,'0'-1'224'16,"0"-1"56"-16,0 1-2 16,0 0-46-16,0 0-32 15,-1 0-48-15,0-1-9 16,0-4-15-16,-1 2-9 16,1 2-20-16,-1-1-13 0,-3-2-27 15,-8 0-11-15,-31-3-16 16,27 18-4-16,0 3-6 15,3 6-5-15,4 0-5 16,2 4-2-16,7 0-3 16,2-2 0-16,9 2-1 15,3-3 1-15,8-5 1 16,1-3 0-16,6-7 1 16,0-5-1-16,4-4-1 15,1-4 0-15,-1-7 1 16,1-1 1-16,-12-5 4 15,-2-1 3-15,-13-2 9 16,-7 0 4-16,-8 2 5 16,-10 3 5-16,-6 5 0 15,-4 2-2-15,-3 6-5 0,3-1-8 16,4 4-12-16,3 1-6 16,5-1-7-16,3 3-9 15,6 6-63-15,0-3-44 16,8 5-101-16,1 4-71 15,2 3 184-15</inkml:trace>
  <inkml:trace contextRef="#ctx0" brushRef="#br0" timeOffset="-36399.71">7998 9327 895 0,'-8'-5'399'0,"8"2"-139"15,0 0-38-15,0 6-25 16,0-3-39-16,-2 0-81 16,1 0-24-16,1 15-14 0,6 40-1 15,3-29-3-15,-2 2-4 16,5-3-7-16,4-5-2 16,0-7-6-16,4-3-2 15,3-7-3-15,-4-5-2 16,6-10-1-16,0-5 0 15,-3-8 0-15,-3-3-1 0,-6-3 2 16,-4 1 0-16,-3 8 3 16,-2 5 1-16,-2 11 15 15,-2 6 14-15,0 1 10 16,0-1-1-16,0 0-11 16,0 0-13-16,0 8-8 15,2 10 2-15,7 28-3 16,-3-26-1-16,2-2-8 15,0-1-3-15,3-4-12 16,1-1-54-16,5-4-145 16,6-4-79-16,5-4 154 15</inkml:trace>
  <inkml:trace contextRef="#ctx0" brushRef="#br0" timeOffset="-35587.86">8774 9043 719 0,'-11'-5'415'0,"-4"1"-88"16,-22-9-65-16,27 10-10 15,4 1-56-15,2 0-23 16,3 2-42-16,0-1-22 16,1 1-42-16,0 0-20 15,0 0-27-15,9 1-5 0,19 5-2 16,35 6-2-16,-17-2-3 16,-1 2 0-16,8 2-1 15,8 1 1-15,8 4 2 16,5 3 1-16,11 2 4 15,3 4 0-15,-8 0 1 16,4-3-1-16,-1 0 1 16,2-4 0-16,21 5 1 15,-7 1 0-15,-2 3-1 16,-5 4 1-16,-15-6 3 16,1 3 0-16,-4-7 1 15,-4-4-1-15,-15-4-3 16,-14-3-1-16,-20-2-4 15,-9-2 0-15,-12-3 7 16,0-3 2-16,-3-2-18 0,2-1-13 16,0 0-42-16,-1-1-30 15,1 0-60-15,0 0-38 16,-11-3-117-16,-3 0-72 16,-26-9 235-16</inkml:trace>
  <inkml:trace contextRef="#ctx0" brushRef="#br0" timeOffset="-35180.01">10375 9323 1006 0,'-18'-13'459'0,"7"8"-167"16,5 4-56-16,11-1-52 15,5 3-47-15,6 7-82 16,2 0-18-16,9 6-6 16,1 2-5-16,0-1-6 15,-5-2-1 1,-11-7 5-16,0 1 3 0,29 21 8 15,0 3 6-15,-8 3 11 0,-28-13 7 16,-12 2 3-16,-11-1-3 16,-10 2-11-16,-3-1-12 15,-3-4-13-15,4-4-7 16,12-3-8-16,0-1-4 16,7-7-8-16,1 0-6 15,9-4-70-15,1 0-37 16,12-3-93-16,7-2-83 0,8-5 195 15</inkml:trace>
  <inkml:trace contextRef="#ctx0" brushRef="#br0" timeOffset="-34656.36">10968 9605 690 0,'-10'-3'424'0,"-1"-3"-23"15,8-2-148-15,-1 1 3 16,-4 3-62-16,1 1-36 16,-5 7-57-16,0 8-23 15,3 6-32-15,3 7-10 16,6 0-12-16,2 2-5 16,10-1-5-16,3-8-1 0,10 2 0 15,-2-9 0-15,8-2 4 16,1-3 1-16,-4-12 2 15,4-1 0-15,-8-8-1 16,-5-2 1-16,-7-5 2 16,-8-1 5-16,-7-3 5 15,-7 0 1-15,-9 2 4 16,-3-1-2-16,-10 3-5 16,4 2-3-16,5 8-13 15,2 3-5-15,12 9-10 16,-2 3-7-16,-4 9-31 15,9 4-43-15,7 5-113 16,1-4-65-16,18 2-196 16,-2-4 276-16</inkml:trace>
  <inkml:trace contextRef="#ctx0" brushRef="#br0" timeOffset="-34151.26">11101 10078 1241 0,'-12'8'515'0,"5"4"-302"16,2 1-13-16,8 4-24 15,5 1-44-15,6 4-48 16,3 1-9-16,0-3-8 15,3-5-5-15,1 2-5 0,-3-6 1 16,1-1-2-16,-3-1 1 16,-1-8-4-16,-1 1-2 15,-2-7-7-15,4-4-5 16,2-7-10-16,3-8-6 16,1-10-13-16,1-2-4 15,-1-1-6-15,-2 2-16 16,-5 12-70-16,-8 4-48 15,0 9-126-15,-2 6-74 16,2 4 213-16</inkml:trace>
  <inkml:trace contextRef="#ctx0" brushRef="#br0" timeOffset="-29550.81">8262 8915 353 0,'0'-1'234'0,"-1"-1"21"0,0 1-31 15,0 0-29-15,0 0-12 16,0 0-29-16,0 0-17 16,0 0-35-16,-1 0-13 15,1 0-21-15,0 0-12 16,0-1-18-16,-1-5-9 15,2-2-9-15,3-3-2 16,22-22 4-16,-10 30 1 16,-1 3 3-16,-2-1-1 15,-4 2 0-15,-1 2-2 0,-2 10 2 16,-3 4 0-16,-5 3-1 16,-6 3-2-16,-7-5-3 15,-1 1-1-15,-1-2-3 16,1-3 0-16,-1-6-2 15,2-4-2-15,1-5-2 16,-1-4-3-16,6-1-5 16,1-5-1-16,2-2-5 15,5-5 0-15,2-2-1 16,6 2 0-16,6 3 0 16,0 1 0-16,7 3 6 15,0 0 3-15,-1 4 10 16,1 7 2-16,-4 3 6 15,0 5 2-15,-8 1 3 16,-1 4 1-16,-7 4-1 16,-5 2 0-16,-6 5-4 15,-3-5-1-15,-4-1-3 0,2-4-1 16,-2-6-2-16,-1-3-2 16,3-5-3-16,-3-3-3 15,6-5-5-15,1-1-3 16,4-4-6-16,3 0-1 15,6-1-3-15,5-1 0 0,6 1-1 16,6 4 1-16,7 3 5 16,4 2 5-16,1 6 8 15,0 4 4-15,-1 5 5 16,-5 5 0-16,-3 4 1 16,-7-3 1-16,-7 1 1 15,-6 3 3-15,-10-2-1 16,-6 3 2-16,-8-5-2 15,2-5-3-15,-2-3-3 16,3-6-2-16,2-3-4 16,-1-4-3-16,5-7-7 15,-1-3-5-15,10-3-5 16,4-2-2-16,9 3 0 16,5-3 0-16,10 5 2 15,5 2 2-15,6 7 4 16,5 0 4-16,-1 9 6 0,-8-5 3 15,-4 6 5-15,3 9 1 16,-21-7 3-16,2 10 1 16,-10 0 3-16,-18-1 0 15,-4 6-3-15,-8 0-2 16,-5-4-3-16,5-1-2 16,7-8-2-16,0-3 0 15,5-7-4-15,1-2-2 0,2-6-4 16,6 1-5-16,3-4-5 15,5-2-3-15,8 1-2 16,5 0 1-16,11 2 4 16,6 1 3-16,7 1 4 15,4 2 2-15,-3 1 3 16,-4 7 2-16,-12 6 5 16,-9 0 1-16,-6 7 5 15,1 7 0-15,-8-1 1 16,0 2-1-16,-11 2-2 15,-8-6-2-15,-2-1 0 16,-3-2-2-16,-2-5 0 16,-1-5-1-16,3-3-2 15,2-3-2-15,4-7-4 16,6-1-2-16,4-7-6 16,4-3-1-16,10-5-3 0,2 2 0 15,11 2 2-15,4 4 0 16,7 7 5-16,5-4 1 15,-1 10 3-15,-3 5 2 16,-7 8 4-16,1 8 4 16,-15 1 3-16,-3-1 2 0,-9 1 1 15,-9-1 1 1,3 1-3-16,-4 0 1 0,-5-6-2 16,-3-3-2-16,-4-6 1 15,0-2-2-15,3-3-1 16,0-4-3-16,5-6-4 15,0-2-1-15,5 1-5 16,7 0-1-16,5 1-7 16,4 2-1-16,11 3 0 15,5 0 3-15,7 3 4 16,3 5 3-16,-1 0 5 16,-1 0 0-16,-4 7 4 15,-6 2 2-15,-6 4 3 16,-7 4 1-16,-10-1 1 15,-1 0 1-15,-12 1-1 16,-2-4 0-16,-1 0-2 16,-1-2-1-16,0-9-1 15,4 1 0-15,0-7-5 16,1-3 0-16,5-5-6 0,1-4-4 16,7-3-5-16,5 1-1 15,10 1 0-15,5-5 2 16,9 3 3-16,6 2 2 15,5 3 2-15,2 10 1 16,2 6 4-16,-8 5-1 16,-9 6 3-16,-3 0 3 0,-17 2 1 15,-3-5 3-15,-6 3 0 16,-7 1 0-16,-1-2-1 16,3 3-1-16,-9-7-7 15,-1-2-5-15,-1-7-17 16,-3-1-20-16,8-5-87 15,4 0-66-15,6 0 118 16</inkml:trace>
  <inkml:trace contextRef="#ctx0" brushRef="#br0" timeOffset="-17228.62">15434 8610 578 0,'0'-1'342'16,"0"0"-22"-16,-1-2-26 0,0-2-51 16,0 2-20-16,-1 2-49 15,1 0-27-15,0 0-53 16,0 1-22-16,-4 14-27 15,-2 16-6-15,-14 56-12 16,21-38-8-16,11-3-13 16,-5-8-5-16,16-6-6 15,-9-10-3-15,2-12-57 16,6-6-68-16,2-4-237 16,1-2 232-16</inkml:trace>
  <inkml:trace contextRef="#ctx0" brushRef="#br0" timeOffset="-17041.53">15286 8761 947 0,'-2'4'412'0,"2"-4"-183"0,6 1-64 16,-6-2-36-16,16 2-30 15,43 1-57-15,-20 1-15 16,-1 0-13-16,-6-4-5 15,2 0-80-15,-5-1-86 16,3-6 100-16</inkml:trace>
  <inkml:trace contextRef="#ctx0" brushRef="#br0" timeOffset="-16652.72">15700 8588 843 0,'2'6'416'0,"5"4"-120"16,-2 3-46-16,-2 10-25 16,1 6-50-16,-4 5-69 15,-1 4-22-15,-2-2-35 16,1-8-16-16,3-2-21 16,3-6-5-16,0-3-7 15,1-5 0-15,1-9-10 16,1 0-20-16,1-6-36 15,3 0-12-15,5-6-1 16,-3-5 19-16,3 0 35 0,3 1 14 16,-5 1 10-16,1 3 2 15,-4 1 16 1,-2 2 13-16,5 7 26 0,-5 4 11 16,1 8 11-16,-2-1-3 15,-8 0-13-15,4 1-9 16,0-1-23-16,-4 0-11 0,5-4-62 15,-6-3-60-15,5-5-166 16,6-1-140-16,11-11 251 16</inkml:trace>
  <inkml:trace contextRef="#ctx0" brushRef="#br0" timeOffset="-16490.23">16085 8773 789 0,'5'11'411'0,"3"0"-112"15,-1 0-38-15,0 0-87 16,0 1-55-16,0-4-75 16,-1-4-21-16,0 1-68 15,0-2-62-15,-2-5-202 16,-2-2-155-16,-4-7 282 16</inkml:trace>
  <inkml:trace contextRef="#ctx0" brushRef="#br0" timeOffset="-16104.25">16068 8665 608 0,'-1'-10'353'0,"4"7"-27"0,5 1-48 16,8 3-73-16,-1 2-38 15,7 2-69-15,3 2-25 16,3-4-26-16,3 2-4 16,-3-1-8-16,0 2-3 15,-3-1-11-15,-4 1-5 0,-5 0-6 16,-10-5 2-16,-3 6 6 15,-11-3 3-15,-7 1 1 16,2 1-1-16,-3 0-9 16,10-1-2-16,-1-4 0 15,4 6 0-15,4-3 3 16,-1-1 5-16,4 5 11 16,2 0 6-16,0 3 15 15,0-2 4-15,-2 6 4 16,-2-7-3-16,-2-2-9 15,-1-1-5-15,-8-2-9 16,-2 0-4-16,-4-2-12 16,-2 6-20-16,2-6-85 15,3 3-62-15,9-2-177 16,5-6-192-16,14-2 336 16</inkml:trace>
  <inkml:trace contextRef="#ctx0" brushRef="#br0" timeOffset="-15758.37">17163 8607 1097 0,'-1'-1'516'15,"1"1"-259"-15,0 0-53 16,7 27 12-16,11 48-90 16,-9-24-33-16,4 7-38 15,2-2-14-15,5-7-24 16,3-1-7-16,-4-15-5 15,-3-8-1-15,-11-12-45 16,-3-10-42-16,-4-12-106 16,0-8-63-16,-2-14-95 15,-3-9-27-15,-6-9 242 16</inkml:trace>
  <inkml:trace contextRef="#ctx0" brushRef="#br0" timeOffset="-14710.56">17170 8604 743 0,'10'-12'439'0,"6"3"-88"15,11 6-93-15,6 3-32 16,5 4-59-16,2 3-17 16,-2 6-31-16,-6 3-17 0,-14 4-35 15,0 4-15-15,-16 2-21 16,-4 2-3-16,-8-3-3 16,-7-2-2-16,1-9-7 15,-1-3-2-15,1-7-11 16,1-3-16-16,2-2-55 15,1-5-37-15,11-4-74 16,-1-5-30-16,11-4-66 16,8 0-8-16,5-2 27 15,2 4 42-15,5 3 115 16,-1 3 44-16,-2 4 88 16,0 3 53-16,-5 5 96 15,-1 4 41-15,-8 9 38 16,-2 2-17-16,-6 4-50 15,0 3-26-15,-2-3-58 0,2 2-25 16,-4-5-42-16,0-5-12 16,-1-6-14-16,0-3-2 15,1-2-12-15,0-2-9 16,0-1-31-16,0 1-18 16,2-8-14-16,7-13 1 15,15-27 18-15,-12 32 16 16,3 1 21-16,1 2 5 15,2 3 8-15,-1 3 1 0,0 7 3 16,-3-1 5-16,-2 8 11 16,-2 6 8-16,-1 3 10 15,1 6 1-15,-1-4-1 16,4 0-2-16,7 1-9 16,-1-6-4-16,2-3-9 15,5 0-4-15,-7-10-7 16,1-5-2-16,-1-12-23 15,-4-7-21-15,-3-4-25 16,-4 3-7-16,-7 2 14 16,-6-2 18-16,-7 3 26 15,-1 1 10-15,-9 4 8 16,0 6 3-16,-2 8 14 16,-2 4 9-16,8 8 22 15,-2 3 8-15,8 4-3 0,1 1-8 16,11 0-25-16,3-1-11 15,14-5-12-15,4-3-2 16,8-3 0-16,1-3-2 16,0-4 0-16,1-3-7 15,0-4-6-15,-1-1 0 16,-10 3 3-16,-3 1 7 16,-9 3 9-16,-7 1 3 0,3 7 5 15,-3 2 1-15,-6 7 3 16,3 7 6-16,-2 0 7 15,1 1 3-15,6 1 3 16,4-4-4-16,8-3-7 16,1-2-4-16,4-8-5 15,1-1-3-15,4-8-2 16,0-5-1-16,-2-7-1 16,-3-6 1-16,-7 2 4 15,-9-2 3-15,-8 4 8 16,-8-1 1-16,-9 5-2 15,-1 2-2-15,-3 6-10 16,2 6-5-16,4 7-7 16,1 1-9-16,7 1-58 15,5 0-54-15,11-1-162 16,10-3-62-16,11-10 209 0</inkml:trace>
  <inkml:trace contextRef="#ctx0" brushRef="#br0" timeOffset="-14512.32">18497 8335 1305 0,'-15'6'618'0,"4"5"-299"0,0 14-124 16,-2 9-30-16,5 19-89 16,-1 8-16-16,2 9-24 15,6 4-13-15,6-7-16 16,-1-4-3-16,4-9-3 15,1-6 1-15,-1-8-5 16,2-4-33-16,-11-17-104 16,-3-5-78-16,-4-14-253 15,-6-7 291-15</inkml:trace>
  <inkml:trace contextRef="#ctx0" brushRef="#br0" timeOffset="-14354.6">18201 8685 1134 0,'0'-6'525'0,"10"4"-213"16,5 1-30-16,13 0-70 0,7-2-53 16,6-4-89-16,6 3-28 15,-1-4-156-15,5-1-103 16,15-1 131-16</inkml:trace>
  <inkml:trace contextRef="#ctx0" brushRef="#br0" timeOffset="-13833.65">19627 8621 982 0,'-1'-1'471'0,"0"0"-134"16,1 0-79-16,0 1-26 16,0 0-52-16,-1 9-88 15,-1 13-25-15,0 24-44 16,0-32-13-16,4-5-36 16,2-2-44-16,-1-7-123 15,2 0-98-15,-3-10 174 16</inkml:trace>
  <inkml:trace contextRef="#ctx0" brushRef="#br0" timeOffset="-13422.12">19556 8503 712 0,'0'-8'374'0,"10"8"-69"0,5 1-74 16,6 6-30-16,8-1-49 15,8 2-71-15,3-2-22 16,13-5-36-16,2-1-8 15,-7-4-7-15,-4 1-2 16,-20-2 1-16,-11 2-1 16,-10 3 13-16,-4 0 4 15,-7 4 6-15,-3 3 7 0,-12 0 13 16,4 3 10-16,-2-2 21 16,1-1 0-16,14 2-17 15,-4-1-15-15,14 3-23 16,4-2-8-16,4 3-1 15,5 3 4-15,-5-1 10 16,5 1 7-16,-6 1 7 16,-3-2 3-16,-2 1 1 15,-5-1-3-15,-10 0-4 16,2 1-6-16,-15-5-8 16,-3 1-7-16,-2-8-24 15,-5-3-24-15,11 0-71 16,2-4-49-16,19-1-97 15,9-2-59-15,17-6 193 16</inkml:trace>
  <inkml:trace contextRef="#ctx0" brushRef="#br0" timeOffset="-12185.88">21109 8508 1086 0,'14'-88'508'0,"-10"80"-171"16,-3-3-53-16,-8 7-17 16,-9 4-65-16,-11 2-100 15,-6 4-37-15,3 8-44 16,0 0-8-16,8-1-8 16,11 6-5-16,7-5-7 15,5 0-2-15,9 1-1 16,-3-1 2-16,12-1 6 0,2 0 1 15,8-3 4-15,5 0 3 16,0-2 8-16,-4 0 4 16,-8 1 6-16,-6-1 3 15,-11 3 8-15,-5 4 2 16,-10-1-2-16,-5-1-2 16,-1-3-13-16,-1-4-8 15,4-8-55-15,5-1-39 16,3-8-86-16,5-3-38 0,9-3-39 15,5-1-15-15,7-1-23 16,3 2 2-16,1 0 60 16,2 2 55-16,0 2 124 15,-3 3 75-15,0 4 109 16,-1 6 46-16,-4 3 67 16,-4 2-2-16,-3 7-17 15,-6 1-22-15,-6 5-51 16,3-1-31-16,-8-2-60 15,-1-2-22-15,-3-8-30 16,-1 1-10-16,-3-6-37 16,0-5-19-16,4 0-34 15,-3-5-11-15,5-2-4 16,-3-3-2-16,-1-10-21 16,0 0-5-16,1-9 12 0,3 5 16 15,5 2 49-15,2 6 26 16,7 12 51-16,3 2 20 15,12 3 38-15,2 1 15 16,5-1 7-16,1 3-3 16,-6 4-8-16,2 4-9 15,-4 3-12-15,-5-5-7 16,-4 5-19-16,-2 3-7 16,-4 6-16-16,2 5-5 0,-9 2-3 15,-2-2-4-15,-9-3-4 16,1-3 0-16,6-8-5 15,1-5-2-15,3-5-8 16,3-3-6-16,-3 2-10 16,0 0-6-16,0-3 1 15,7-10 2-15,26-25 10 16,-13 28 4-16,-4 3 6 16,0 1 2-16,0 4 4 15,-1 4 7-15,-1 5 15 16,-1 7 6-16,-6 2 8 15,-2-1-3-15,-3 5-11 16,-1-5-5-16,0-2-13 16,1-2-6-16,3-8-7 15,-2-2-3-15,4-2-18 0,0-3-8 16,2-3-8-16,2-2-2 16,-1 0 8-16,1 1 6 15,1-1 13-15,0 1 5 16,-1 1 10-16,0 3 2 15,0 3 7-15,0 2 7 16,-3 5 16-16,-1 3 6 16,-3 5 2-16,-4 3-4 0,2 0-15 15,-2-3-8 1,2-6-13-16,0-2-12 16,1-3-94-16,3-2-56 0,-6-1-161 15,0 0-148-15,0 0 308 16</inkml:trace>
  <inkml:trace contextRef="#ctx0" brushRef="#br0" timeOffset="-12055.19">21903 8522 1135 0,'2'4'208'15,"-3"-1"-39"-15,1 4 183 16,2 0-28-16,-1 2-62 16,-1-1-50-16,3 1-82 15,-2-3-42-15,-1-3-67 16,1 0-67-16,-2-4-156 15,0-1-112-15,0 1 176 16</inkml:trace>
  <inkml:trace contextRef="#ctx0" brushRef="#br0" timeOffset="-11907.72">21812 8332 1043 0,'8'6'505'16,"2"0"-232"-16,-3 0-19 15,6 1-131-15,-1-2-52 16,-1-3-152-16,3 4-59 16,10 11 79-16</inkml:trace>
  <inkml:trace contextRef="#ctx0" brushRef="#br0" timeOffset="-11667.78">22074 8263 1176 0,'-15'19'577'0,"10"-2"-154"16,-1 2-126-16,-3 6-68 15,6 7-65-15,-1 4-99 16,-1 7-24-16,4 4-28 16,3-6-8-16,7-7-9 15,8-4-6-15,9-14-61 16,4-4-46-16,2-8-99 0,3-6-54 15,3-5-80-15,-3-4-61 16,2 0 271-16</inkml:trace>
  <inkml:trace contextRef="#ctx0" brushRef="#br0" timeOffset="-11342.3">22413 8528 963 0,'-5'-11'511'16,"-3"0"-106"-16,2 2-67 0,-6 5-88 15,2 1-37-15,-1 4-78 16,-4 1-36-16,4 6-53 15,-3 2-17-15,1 4-16 16,6 2-4-16,1 1-8 16,4-3-1-16,9-5-3 15,-1-5-1-15,4-3 1 16,3-2 1-16,5-3 1 16,-7-3 0-16,3-3 1 15,-4 1 0-15,-5 2 2 16,2 1 1-16,-1 4 2 15,-5 2 0-15,3 0 7 16,-4 0 2-16,0 0 2 16,0 0 0-16,0 0-8 15,1 7-4-15,0 0-4 16,0-1-37-16,-1-5-115 0,0-1-70 16,5 3-149-16,15 4 214 15</inkml:trace>
  <inkml:trace contextRef="#ctx0" brushRef="#br0" timeOffset="-11072.17">22600 8491 1227 0,'-1'10'589'16,"2"4"-230"-16,1 1-21 16,2 3-81-16,-2-5-67 0,0-1-84 15,-2-2-32-15,0-6-40 16,0 0-10-16,1-4-14 15,-1-2-3-15,0 1-2 16,0 0 0-16,0 0-1 16,0-9 0-16,0-2-3 15,7-28-1-15,1 25-2 16,2 1-4-16,3 1-16 16,5 2-25-16,2 4-77 15,0-1-52-15,4 5-137 16,-3 1-296-16,3 10 413 15</inkml:trace>
  <inkml:trace contextRef="#ctx0" brushRef="#br0" timeOffset="-10623.72">24006 8382 1092 0,'0'-3'475'0,"4"3"-231"16,-2-1-24-16,-2 1-7 15,0 0-29-15,2 15-47 16,-5 42-24-16,-4-14-51 0,-1 4-19 15,6 1-26-15,3-1-10 16,3-12-9-16,2-6-17 16,8-14-79-16,2-5-49 15,1-11-153-15,-1-9-102 16,-13-8 258-16</inkml:trace>
  <inkml:trace contextRef="#ctx0" brushRef="#br0" timeOffset="-10236.02">23905 8526 530 0,'-14'-8'388'0,"5"5"90"16,5 3-165-16,6-1-93 16,-2 1-45-16,0 0-70 15,0 0-27-15,16 1-28 16,42 3-14-16,-17-5-18 16,4 1-4-16,-1 4-3 15,-4-1-2-15,-7 8-1 16,-8 0 1-16,-8 5 12 15,-4 2 11-15,-8 1 25 16,0 2 10-16,-2-2 0 16,2-1-8-16,3-7-24 15,2-2-8-15,3-6-10 16,0-3-2-16,6-3 0 0,-5-5-2 16,9-4 0-16,-7-2-1 15,-7-4 1-15,-1 0 3 16,-14-3 3-16,1 2 0 15,-8 0-6-15,-1 0-9 16,-7 12-18-16,-2 4-17 16,-2 9-69-16,0 8-49 15,4 1-149-15,4 1 180 16</inkml:trace>
  <inkml:trace contextRef="#ctx0" brushRef="#br0" timeOffset="-9628.8">25581 8399 869 0,'-1'-10'455'15,"1"3"-157"-15,6 10-68 16,0 0-1-16,0 12-72 15,-1 4-24-15,-7 7-48 16,-3 8-23-16,-6 3-26 16,0 2-9-16,3-4-12 15,2-5-1-15,6-8 5 16,0-4 0-16,3-11 9 16,0-4 4-16,5-3 0 15,9 0 3-15,5-1-2 16,6-1 0-16,7 2-1 15,-1-2-2-15,6 2-1 16,-2 0-5-16,-5 0-7 0,-10 0-4 16,-12 0-64-16,-1-1-66 15,-9-2-182-15,9 2 181 16</inkml:trace>
  <inkml:trace contextRef="#ctx0" brushRef="#br0" timeOffset="-9234.31">26120 8441 1482 0,'-6'4'648'16,"-3"-1"-390"-16,-1 9-74 15,-1 2-50-15,4 4-78 16,5 3-19-16,9 2-20 15,7-1-4-15,9-6 0 16,4-4 1-16,5-6 2 16,3-4 1-16,-2-5-2 15,3-6-2-15,-12-8 0 16,-7-3 1-16,-12-5 6 0,-6 1 5 16,-12 1 3-1,-6 3 1-15,-8 2-6 0,-7 1-5 16,3 9-14-16,4 6-7 15,7 4-19-15,6 6-17 16,9 7-78-16,4-4-45 16,5 3-113-16,8 0-79 15,9-7 231-15</inkml:trace>
  <inkml:trace contextRef="#ctx0" brushRef="#br0" timeOffset="-8901.43">26636 8156 1307 0,'0'1'565'0,"-8"11"-320"16,-4 8-23-16,-6 19-85 16,-7 4-33-16,0 13-37 15,4 8-16-15,3 1-23 16,9 1-9-16,15-8-11 15,5-11 0-15,17-15 7 16,2-2 4-16,6-15 2 16,3-5 0-16,1-15-6 15,-2-5-3-15,-5-8-1 16,-8-6 2-16,-17 2 9 16,-11-2 4-16,-13-1 4 15,-9 3 0-15,-3 6-9 0,0 0-5 16,1 11-15-16,1 0-14 15,3 2-52-15,1 3-38 16,5 1-92-16,3 3-63 16,5 1 163-16</inkml:trace>
  <inkml:trace contextRef="#ctx0" brushRef="#br0" timeOffset="-7128.85">16435 9506 1060 0,'0'0'453'15,"2"0"-223"-15,-1 1-29 16,-1-1-2-16,0 0-38 0,2 9-58 15,5 9-24-15,16 28-37 16,-15-29-15-16,12-6-37 16,-3-5-53-16,4-5-145 15,1-3-85-15,-4-8 166 16</inkml:trace>
  <inkml:trace contextRef="#ctx0" brushRef="#br0" timeOffset="-6949.72">16620 9534 2030 0,'3'5'79'0,"1"0"6"15,5 4 63-15,0-1-50 16,0 0-28-16,-2 1-41 16,0 2-12-16,-2 1-53 15,1 0-52-15,1 0-123 0,3 2-79 16,5-3 174-16</inkml:trace>
  <inkml:trace contextRef="#ctx0" brushRef="#br0" timeOffset="-5747.34">17493 9923 816 0,'-2'-9'465'15,"0"-1"-122"-15,-8-6-106 16,-4-3-33-16,2 4-84 16,-8 0-25-16,0 3-27 15,0 5-10-15,-10 2-17 16,2 0-7-16,-2 13-13 16,-3 2-5-16,11 6-7 15,5 8-4-15,8-1-3 16,9-1-2-16,7 0-1 0,7-3-1 15,7-8 2 1,3-5 0-16,3-6 3 0,3-7 1 16,-7-6 0-16,1-1 1 15,-3 0 2-15,-8 0 0 16,-2 5 5-16,-9 4 7 16,3 7 15-16,-4 3 11 15,2 9 10-15,2 4 1 0,-1 1-13 16,1-1-9-16,4-3-16 15,-4-1-8-15,-3-9-10 16,6-2-21-16,5-4-93 16,5-4-61-16,5-6-181 15,2-6-144-15,-1-6 321 16</inkml:trace>
  <inkml:trace contextRef="#ctx0" brushRef="#br0" timeOffset="-5550.47">17650 9720 955 0,'0'6'529'16,"0"-2"-109"-16,1 11-143 16,1 4-3-16,-2 12-85 15,-1 4-46-15,0 2-64 16,2 4-23-16,7-3-35 0,1-5-12 16,4-10-15-16,0-7-32 15,3-12-80-15,2-7-46 16,0-9-120-16,0-6-43 15,-4-9-145-15,-2-3 284 16</inkml:trace>
  <inkml:trace contextRef="#ctx0" brushRef="#br0" timeOffset="-5379.57">17824 9723 948 0,'8'1'501'16,"-6"9"-122"-16,-1 4-32 15,0 14-79-15,-2 0-42 0,-1 10-75 16,-3 1-38-16,4-5-63 15,2-2-20-15,5-12-24 16,2-3-33-16,5-6-101 16,0-3-64-16,4-5-177 15,6-3-135-15,16-3 325 16</inkml:trace>
  <inkml:trace contextRef="#ctx0" brushRef="#br0" timeOffset="-3948.63">18703 9809 869 0,'-10'-27'396'15,"13"32"-123"-15,2 5-57 16,1 9 7-16,-2-4-42 16,-1 0-79-16,-1 4-24 0,-2-7-31 15,1 1-13-15,1-3-15 16,-1-2-3-16,0-3-5 15,0-4 1-15,-1-1 1 16,-1-1 0-16,1 0-5 16,0 0-3-16,0 0-5 15,1-12-4-15,4-6 1 16,23-27-1-16,-7 28 2 16,3 4 2-16,4 7 8 15,-3 3 7-15,0 10 14 16,-5 3 8-16,-13 4 13 15,4 5 3-15,-6 4-1 16,-2-1-5-16,5 1-16 16,-4-4-11-16,-2-9-13 0,-8-2-7 15,6-7-70-15,0-1-48 16,2-8-110-16,10-2-63 16,-2-4-41-16,4-2-8 15,1 3 16-15,-3-1 59 16,1 7 119-16,-3 0 100 15,-5 7 211-15,0 0 55 16,-7 5 71-16,2-4-7 16,-1 0-50-16,1 9-20 15,0 5-43-15,0 23-23 0,7-26-49 16,-3-4-20-16,11-1-34 16,4-4-12-16,1-5-14 15,5-3-5-15,-3-8-3 16,-2-2-2-16,-6-5 0 15,-4-1 1-15,-8 7 4 16,-4-3 3-16,-11 8 0 16,-5 3 0-16,-5-1-7 15,-1 6-2-15,3 2-4 16,-1 1-4-16,3 4-2 16,3 2-3-16,9-1-17 15,4 4-43-15,11-1-128 16,4 0-87-16,11 1 160 15</inkml:trace>
  <inkml:trace contextRef="#ctx0" brushRef="#br0" timeOffset="-3709.46">19430 9586 1199 0,'-2'6'542'15,"-3"-3"-206"-15,5 5-97 0,-9 9-39 16,9 9-45-16,1 12-77 16,-5 3-21-16,4 3-26 15,4-4-13-15,0-7-17 16,4-5-2-16,8-6-8 16,2-6-16-16,4-9-86 15,6-2-76-15,-1-10 111 16</inkml:trace>
  <inkml:trace contextRef="#ctx0" brushRef="#br0" timeOffset="-3142.18">19454 9852 962 0,'-1'-1'527'15,"0"0"-168"-15,0 0-80 16,0-1-42-16,-4-9-78 16,-2-4-23-16,-5-29-30 15,14 27-15-15,1 0-31 16,2-2-12-16,1 2-20 15,2 3-9-15,11 3-10 16,4 7-4-16,3 3-2 16,5 5 0-16,-7 6 5 15,0 6 1-15,-7 5 9 16,-3 0 2-16,-2 6 1 0,-2 0-1 16,0 0-8-16,0-1-3 15,-1-13-8-15,-2-5-5 16,-1-8-81-16,-1 0-58 15,0 0-156-15,0-1-107 16,0-2 256-16</inkml:trace>
  <inkml:trace contextRef="#ctx0" brushRef="#br0" timeOffset="-2901.01">19936 9805 1339 0,'-8'0'651'15,"8"3"-288"-15,0-3-136 16,6 0-20-16,-6-1-130 15,0 0-42-15,9-2-26 16,9-6-45-16,33-11-144 16,-22 15-96-16,5 9 153 15</inkml:trace>
  <inkml:trace contextRef="#ctx0" brushRef="#br0" timeOffset="-2663.92">20269 9568 1322 0,'9'9'577'0,"-3"0"-265"15,1 6-94-15,-5 9-22 16,-2 4-57-16,0 9-70 16,0-1-13-16,10 2-25 15,4-1-16-15,12-5-15 16,6-3-7-16,1-16-34 15,-2-3-40-15,-3-15-124 16,-2-3-83-16,-5-6 171 16</inkml:trace>
  <inkml:trace contextRef="#ctx0" brushRef="#br0" timeOffset="-2333.79">20226 9660 1034 0,'-6'-1'510'15,"6"6"-227"-15,11-2-76 0,5 1-44 16,15 1-68-16,6-3-17 16,5 1-22-16,0 4-8 15,-3-2-17-15,-2-2-6 16,-3 2-4-16,1 1-2 16,-8 6-5-16,-3 6-1 15,-11-1 2-15,-4 5 1 0,-8-3 5 16,-2-6 4-1,-3-1 13-15,-2-3 7 16,0-7 10-16,-1-2 0 0,2 0-14 16,-2-8-9-16,4-1-18 15,3-2-6-15,3-9-16 16,7-1-17-16,7-2-65 16,2 1-58-16,4 1-161 15,1 3 189-15</inkml:trace>
  <inkml:trace contextRef="#ctx0" brushRef="#br0" timeOffset="-1868.78">20881 9820 1048 0,'23'2'520'0,"-12"-2"-157"15,0-2-121-15,1-4-62 0,5 0-60 16,-2-11-69-16,-2-5-14 15,4-2-20-15,-8-2-6 16,-1 3 2-16,-6 6 6 16,-10 7 13-16,1 2 5 15,-11 12 4-15,6 8-1 16,-1 3-4-16,-2 1 2 16,12 8 0-16,-2-2 5 0,6 0 9 15,3-2 2-15,5-9 3 16,5-1-5-16,14-5-12 15,4-5-8-15,4-2-15 16,1-11-5-16,-1-7-11 16,-1 1-1-16,-6-3-1 15,-5 2-1-15,-13 2 2 16,-6 2 3-16,-9 5 2 16,-6 1 2-16,-7 6-1 15,1 4 0-15,-3 7-1 16,1 4 2-16,4 11 4 15,4-2 2-15,6 1 4 16,5-1-2-16,9-5-7 16,5-2-4-16,9-3-17 0,3-2-53 15,12-8-152-15,5 0-101 16,14 0 181-16</inkml:trace>
  <inkml:trace contextRef="#ctx0" brushRef="#br0" timeOffset="-815.3">22049 9858 1333 0,'-42'-4'560'0,"46"-3"-348"15,8-1 12-15,11-3-60 16,0-1-47-16,5-9-56 16,0-3-20-16,-8-5-25 15,-4 5-4-15,-9 7 1 16,-7 1 0-16,-7 11-1 15,-6 1-2-15,-6 2-5 16,2 2-2-16,-3 3-2 16,2 2-1-16,3 6 0 0,1 2 0 15,5 6 4-15,9 1 3 16,6-2 0-16,5 0-3 16,12-1-4-16,2-5-3 15,9-3-2-15,5-2-1 16,10-7-15-16,6-5-17 0,0-2-32 15,-7-12-14-15,-10-2 0 16,-10-3 14-16,-10-3 38 16,-1 10 17-16,-17-3 26 15,0 8 10-15,-12 7 17 16,-6 3 8-16,4 7 17 16,2 8 6-16,-1 9-1 15,4 3-4-15,7 1-13 16,-5-4-6-16,7-9-12 15,13-1-3-15,-1-6-10 16,1-8-5-16,4-4-6 16,-5-9-2-16,6-4-7 15,1-4-4-15,-3-5-2 16,-4 2 1-16,-8-6 3 16,-1 0 2-16,0 1 2 15,-1 0 2-15,1 9 3 16,-1 9 3-16,-4 9 6 0,-2 4-1 15,-1 11 1-15,0 6 2 16,3 16 7-16,2 6 5 16,4 2 5-16,4-3-3 15,6-9-11-15,2-7-6 16,6-8-9-16,4-4-4 16,7-5-2-16,0-6-1 15,3-6-11-15,0-1-16 0,-2-3-27 16,-4-2-11-16,-5-5-9 15,-14-1 11-15,-4 1 29 16,-7 5 15-16,-14 6 23 16,7 4 9-16,-12 3 10 15,3 4 7-15,3 4 11 16,2 1 4-16,5 4 1 16,4 0-3-16,4 4-6 15,5 4-4-15,2-1-5 16,5 5-1-16,1 3-6 15,-2 4 0-15,1 11 0 16,-9-1 0-16,-2 5-1 16,-4-7-1-16,-7-5-4 15,4-4 0-15,-10-17 3 16,0-3-2-16,-7-14-25 0,-2-7-33 16,2-6-92-16,-2-6-71 15,8-6-140-15,1-1 207 16</inkml:trace>
  <inkml:trace contextRef="#ctx0" brushRef="#br0" timeOffset="-455.2">22856 9840 505 0,'16'-1'389'0,"12"-9"-10"16,-3 2 117-16,7-7-294 15,-5-4-30-15,0-7-97 16,-1 0-13-16,-11-1-10 15,-4-2-10-15,-8 8 0 16,-4 1 3-16,-7 9 10 16,-1 6 7-16,-5 5-9 15,2 4-7-15,-5 6-12 16,9 2-6-16,2 5-1 16,-1-1 3-16,12 6 15 15,-6-3 8-15,9-2 12 16,3-2 2-16,8-6-8 15,3 1-6-15,3-7-18 16,4-1-9-16,-2-7-18 16,2-6-29-16,1 1-75 15,-4-6-53-15,-3 2-115 0,-3-3-47 16,-6 3-95-16,-5-1-66 16,-2 0 307-16</inkml:trace>
  <inkml:trace contextRef="#ctx0" brushRef="#br0" timeOffset="-166.26">23327 9603 917 0,'29'10'573'0,"-31"-8"-45"0,-4 1-214 16,1 1-22-16,0 4-93 15,-4-2-30-15,-1 6-64 16,-2-1-27-16,4 0-42 15,0 0-14-15,11 0-17 16,6-1-2-16,6 0 0 16,5 0 1-16,3-2 1 15,-2 1 2-15,-5-3 2 16,-5 0 5-16,-9-2 6 16,2 1 0-16,-2 1 9 15,0 4 3-15,-11-4-3 16,-4-3 0-16,-12-3-27 15,-2-2-41-15,1-5-123 16,-1 5-84-16,14-6 142 0</inkml:trace>
  <inkml:trace contextRef="#ctx0" brushRef="#br0" timeOffset="384.09">24331 9918 1231 0,'23'-9'542'0,"-5"-2"-268"16,-5-6-37-16,-8-7-57 15,-1-1-61-15,-9-6-72 16,5 3-20-16,-6 2-15 16,-4 1-3-16,-6 7-5 15,-3 6-3-15,-2 11-2 16,-2 2-4-16,3 9-4 0,-1 2 1 15,3 5 2-15,2 5 6 16,5 2 14-16,5-1 9 16,7-1 12-16,6-3 3 15,6-11 1-15,3-2 0 0,8-10-7 16,1-5-4 0,1-4-8-16,-1-4-5 0,-7 4-4 15,2 3-2-15,-6 6 5 16,-2 7 5-16,-4 6 16 15,-5 2 6-15,-1 5 2 16,-3-2-7-16,-1-2-16 16,-1-4-9-16,1-5-108 15,2-3-61-15,5-3-169 16,-5 2-67-16,12-4 249 16</inkml:trace>
  <inkml:trace contextRef="#ctx0" brushRef="#br0" timeOffset="642.03">24618 9703 1282 0,'11'16'663'15,"0"5"-262"-15,-5-6-90 16,-1 1-66-16,-5-2-112 0,0-6-35 16,0 3-52-16,-2-8-15 15,1-2-14-15,-1-1 0 16,2-1 2-16,-1 0 0 15,0 0-6-15,1 0-4 16,0-7-8-16,1-10-8 16,8-34-44-16,-1 27-29 15,5 4-84-15,1 0-59 16,4 8-144-16,-1 5-93 0,1 4 288 16</inkml:trace>
  <inkml:trace contextRef="#ctx0" brushRef="#br0" timeOffset="930.95">24891 9753 1067 0,'20'21'537'0,"-14"-13"-153"15,3-1-89-15,8-8-94 16,-8-11-67-16,14 2-87 16,-2-10-21-16,0-2-12 15,0 0 0-15,-10-2 3 16,-6 4 3-16,-11 6 21 15,-6 4 8-15,0 10 7 0,-8 0 2 16,2 11-11 0,4 1-3-16,-1 7-2 0,13 2-4 15,2 2-5-15,7-2-3 16,10-7-10-16,0 0-6 16,12-9-21-16,2-5-46 15,7-6-156-15,7-8-99 16,11-5 176-16</inkml:trace>
  <inkml:trace contextRef="#ctx0" brushRef="#br0" timeOffset="1498.29">25914 9465 1133 0,'7'-7'563'0,"-3"6"-246"16,-4 10-59-16,7 12-40 15,-7 14-80-15,-6 7-25 16,6 7-45-16,-4 2-19 16,-1-13-24-16,12 0-8 15,-6-14-10-15,5-6-1 16,3-7-1-16,-9-8 1 16,0-5-1-16,-2-3-2 15,1 4-11-15,0 0-8 16,-2-14-15-16,-3-33 0 0,11 31 6 15,7 2 4-15,5 3 12 16,1-1 4-16,13 10 5 16,-4 1 7-16,0 8 12 15,1 7 5-15,-12 1 13 16,-4 3 4-16,-10-1 10 16,-2-2 4-16,-7 5-4 15,-6-6-5-15,-9-4-13 16,-2 2-8-16,-9-9-11 15,6 1-5-15,7-3-69 16,7 1-53-16,17-3-126 16,4 1-73-16,15-2-212 15,1-5 326-15</inkml:trace>
  <inkml:trace contextRef="#ctx0" brushRef="#br0" timeOffset="1834.5">26313 9705 932 0,'24'-4'492'0,"-12"-3"-107"0,-1 1-29 16,-11-8-105-16,-8 0-54 16,-6-1-90-16,-1 5-29 0,-5 6-31 15,3 4-9-15,-3 5-17 16,-2 5-5-16,7 4 2 16,4 4 0-16,7 3 1 15,4-3 1-15,3-4-4 16,2-3-1-16,6-6-3 15,2-4-2-15,6-1-4 16,0-9-1-16,1 1-2 16,-1-1 0-16,-5-4 1 15,-3 9 0-15,-3 3 1 16,-4 1 1-16,-4 5 5 16,0 2 1-16,2 7 0 15,0-5-2-15,8 5-10 16,3 1-24-16,-1-13-89 15,2 2-53-15,0-12-147 16,9-3-76-16,3-3 249 16</inkml:trace>
  <inkml:trace contextRef="#ctx0" brushRef="#br0" timeOffset="2032.29">26627 9610 1261 0,'-10'0'595'16,"-1"2"-256"-16,-2 4-44 15,-3 7-113-15,-2 1-43 16,3 6-58-16,3 1-23 0,10 2-36 16,5 4-12-16,9-10-12 15,6-2-3-15,6-14-36 16,3-6-43-16,9-4-133 16,4-6-99-16,1-5 190 15</inkml:trace>
  <inkml:trace contextRef="#ctx0" brushRef="#br0" timeOffset="2224.6">26904 9458 1399 0,'0'11'634'0,"-4"7"-324"16,4 6-29-16,-6 8-121 15,4 3-47-15,-4 1-53 16,0 0-17-16,14-6-25 15,-2-4-12-15,6-7-50 0,1-7-46 16,2-8-112-16,-1-4-84 16,6-14 176-16</inkml:trace>
  <inkml:trace contextRef="#ctx0" brushRef="#br0" timeOffset="2470.81">27066 9551 1353 0,'-18'12'613'0,"-7"0"-296"16,-1 0-17-16,2 2-111 16,0-3-44-16,10 1-59 15,7 1-18-15,2-3-14 16,5 4-8-16,0 1-13 16,3 0-3-16,4-1-7 15,0-4-4-15,12 2-7 16,-3-7-6-16,13 1-34 15,0 2-55-15,1-12-148 16,2 2-101-16,-1-2 194 16</inkml:trace>
  <inkml:trace contextRef="#ctx0" brushRef="#br0" timeOffset="3767.68">27766 9748 1137 0,'-1'0'512'0,"-1"5"-216"15,0 1-55-15,2-6-39 16,5 2-49-16,23 0-72 15,30-13-33-15,-29-7-32 16,-3-3-6-16,-10-1-4 16,0-2 0-16,-6 5 3 15,-9 1 3-15,-6 3 2 16,-1 5 1-16,-7 5 1 0,1 4 0 16,4 5 0-16,-6 4-4 15,4 8-5-15,2 5-3 16,2 3-2-16,5 3 0 15,4-4-1-15,7-4 0 16,9-1-1-16,5-7-2 16,14-3-3-16,3 0-15 15,6-9-53-15,7-1-24 16,-1-13-37-16,-3-2-2 0,-4-3 42 16,-8-4 26-16,-15 6 45 15,-10-5 21-15,-10 2 35 16,-9 2 25-16,-12 6 39 15,-5 4 17-15,-11 12 17 16,2 4-7-16,3 5-28 16,4 6-17-16,9 4-38 15,5 1-15-15,10 0-15 16,4-6-3-16,7-8-1 16,3-4-1-16,8-3 0 15,2-2-1-15,1-4-1 16,1-10-4-16,5-5-26 15,-2-8-11-15,3-10-9 16,-6 1 3-16,-11-8 25 0,-4 3 10 16,-8 12 10-16,-2 7 5 15,-3 12 12-15,1 10 3 16,0 12 4-16,-4 6 0 16,5 14-3-16,-4 6 4 15,-2 2 7-15,7-1 3 16,0-6 1-16,7-4-2 15,5-7-14-15,-6-5-8 16,6-7-11-16,0-5-17 0,8-4-59 16,9 2-45-16,4-5-117 15,2 1-67-15,-1-6-145 16,-2-7-68-16,-6-1-29 16,-3-4 86-16,-10 2 322 15,-4 5 188-15,-9 6 298 16,0 3 56-16,-2 0-18 15,1 2-31-15,0 0-76 16,0 1-39-16,0-1-80 16,1 0-38-16,0 0-71 15,0 0-21-15,0 0-17 16,1-5-3-16,1-7-3 16,-1 4-1-16,7-26 1 0,-8 29 5 15,-2 1 5 1,-2 2 2-16,0 2-1 0,-2 1-4 15,-2 7-7-15,-3-1-2 16,-2 7-3-16,0 3 0 16,5 8 2-16,2 3 4 15,5 7 7-15,2 0 4 16,7 2 8-16,3 1 4 16,4 1 1-16,1-1-1 15,-1 0-4-15,-2 1-2 16,-5-4-4-16,-4-3 1 0,-4-6-1 15,-4-4 2-15,-7-10 0 16,-5-3-3-16,-7-12-34 16,0-1-35-16,-3-9-114 15,4-5-75-15,7-5-185 16,4-5 252-16</inkml:trace>
  <inkml:trace contextRef="#ctx0" brushRef="#br0" timeOffset="4187.14">28827 9632 1307 0,'1'4'532'15,"0"-2"-310"-15,0 2-58 0,-2-4 10 0,0 0-36 16,0 0-42-16,0 0-14 15,0 0-24-15,1 0 0 16,0 0-2-16,20 4-5 16,31-1-13-16,-30-10-8 0,4-8-14 15,2 0-5-15,-4-2-3 16,0 0 0-16,-12 1 2 16,-7 0 1-16,-10 5-1 15,-7 2-1-15,-3 5-5 16,-1 4-2-16,-1 4-1 15,2 4 0-15,1 9 4 16,-1 1 1-16,12 8 5 16,1-1 2-16,2-2 0 15,5-1-3-15,-3-3-3 16,7 1-5-16,11-6-3 16,2-2-11-16,9-7-93 15,1-2-81-15,1-6 67 16,4-3 25-16</inkml:trace>
  <inkml:trace contextRef="#ctx0" brushRef="#br0" timeOffset="4474.62">29270 9527 1009 0,'0'2'600'16,"-7"1"38"-16,-1 1-295 15,1 2-75-15,3-1-68 16,-2 4-105-16,3 4-26 15,2 3-34-15,2 2-5 16,6 2-4-16,-1-1 1 16,4 1 4-16,0 0 2 0,-4-8 1 15,-4-1-2-15,-7-5-3 16,-3-2-3-16,-8-3-7 16,0 2-6-16,-3-9-53 15,1 1-48-15,3-6-103 16,3-1-60-16,7 7-125 15,3-6 195-15,3 2 88 16</inkml:trace>
  <inkml:trace contextRef="#ctx0" brushRef="#br0" timeOffset="4806.13">29824 9246 1232 0,'17'-2'603'16,"-4"-4"-280"-16,-3 4-36 15,-7 4-33-15,-11-2-109 16,-7 3-43-16,-5 3-71 16,4 1-56-16,-2 2-105 15,6 2-51-15,6-1-156 16,4-3-114-16,11 2 297 15</inkml:trace>
  <inkml:trace contextRef="#ctx0" brushRef="#br0" timeOffset="4969.71">29911 9257 709 0,'5'1'417'0,"2"6"-14"16,-5 1-41-16,-1 0-36 15,-1 7-28-15,-11 0-72 0,2 5-46 16,-6-2-90-16,-2 1-35 15,4-1-106-15,-6-1-71 16,11-1-172-16,8 2-46 16,4-1 197-16</inkml:trace>
  <inkml:trace contextRef="#ctx0" brushRef="#br0" timeOffset="5197.42">30053 9800 1292 0,'-5'1'703'16,"4"2"-140"-16,-1-2-341 15,1-2-15-15,0 0-181 16,0-1-92-16,0 1-212 15,0 0 9-15,0 0 139 16</inkml:trace>
  <inkml:trace contextRef="#ctx0" brushRef="#br0" timeOffset="13329.59">6463 11847 896 0,'0'-1'367'0,"0"0"-209"15,0-1-7-15,0 1-5 16,0 1-24-16,0 0-32 16,5 23-2-16,25 31-6 15,-26-26-5-15,-1 4-17 16,2 4-14-16,-2 0-22 16,2 2-7-16,-2-5-9 0,-3-6-3 15,4-4-2-15,-3-7-1 16,2-4-32-16,6-5-51 15,-6-10-140-15,2-7-136 16,12-12 216-16</inkml:trace>
  <inkml:trace contextRef="#ctx0" brushRef="#br0" timeOffset="13852.79">6248 11588 925 0,'-23'0'364'0,"-5"11"-247"15,0 6-11-15,-4 12-24 16,-1 3-21-16,0 5-27 16,7 6-6-16,7 5 0 15,1 8 5-15,9 14 13 16,1 3 4-16,8 12-3 15,5 1-5-15,16 0-15 16,-1-5-6-16,8-12-12 16,10-11-5-16,5-17-2 0,8-2-2 15,14-16 0-15,3-4 0 16,5-17 0-16,1-7 0 16,-5-18 3-16,-6-14 2 15,-7-10 2-15,-8-8 1 16,-13-9 1-16,-4-1 1 15,-14-6 2-15,-7 0 2 16,-13 2 4-16,-12 1 3 0,-15-1 2 16,-9-3 0-16,-14 8 2 15,-11 4 1-15,-1 10 0 16,-3 8 0-16,-8 11-7 16,6 9-4-16,-7 11-8 15,4 9-3-15,12 5-5 16,5 3-2-16,15 2-7 15,14 6-5-15,11-1-5 16,0 2-10-16,24 9-99 16,1 0-97-16,31 12 140 15</inkml:trace>
  <inkml:trace contextRef="#ctx0" brushRef="#br0" timeOffset="15070.54">9217 12078 724 0,'0'1'433'0,"1"0"-108"15,-3 0-40-15,1-1-5 16,0-1-100-16,0 0-39 0,-1 1-46 16,-7 0-16-16,-1-1-26 15,1-1-8-15,-24-15-14 16,30 8-6-16,3 2-12 15,4 0-5-15,6-2-7 16,2 5-1-16,5 1 0 16,1 1 1-16,-1 7 0 15,-2 2 0-15,-4-1 2 16,-2 6 0-16,-6 2 3 16,-3 1 3-16,-8 1 6 15,-4-2 2-15,-3-7 1 16,-2-4-1-16,-1-3-5 15,-2-5-2-15,0-3-4 16,3 1-3-16,5 0-5 16,3-2-4-16,9 4-6 15,5-3-2-15,4 2 0 16,7 4 3-16,2 0 5 0,0 1 5 16,0 3 9-16,-1 5 2 15,-5 1 4-15,-1 1-1 16,-8 0 0-16,-3-2 4 15,-6 1 2-15,-5 2 1 16,-7 0 0-16,-4-3-3 0,-1-5-3 16,0-2-5-16,7-6-5 15,3 0-4-15,6-7-7 16,7-2-2-16,4 0-2 16,7 0-1-16,10 6 3 15,2 5 2-15,2-1 5 16,1 5 3-16,-6 0 8 15,0-1 2-15,-7 7 1 16,-1-2-1-16,-8 4 1 16,-4 5 2-16,-9-3 3 15,-7 4-1-15,-1-1-1 16,-3-4-3-16,3-1-2 16,1-4-3-16,2-6-3 15,2-5-1-15,1-6-3 16,2 1-2-16,5-2-4 15,4 7-1-15,7-1-5 16,2 4-1-16,7 4 3 16,1-4 1-16,1 6 5 0,0 3 3 15,0 3 1-15,-2 4 0 16,-5-2 5-16,-1 0-44 16,-5 0-108-16,-3 4-68 15,-2-4-206-15,-4 2 257 16</inkml:trace>
  <inkml:trace contextRef="#ctx0" brushRef="#br0" timeOffset="15696.58">8552 11651 853 0,'-8'0'359'15,"2"-4"-162"-15,4 11-38 16,2-3 12-16,3 7-5 15,-4 7-35-15,5 5-46 16,0 2-7-16,5 0-19 16,10-1-11-16,1-8-23 15,2-7-11-15,3-6-6 16,-1-6-1-16,5-7-1 16,1-8 1-16,-2-7-1 15,0-4 0-15,-7 2 1 16,-2 2 1-16,-10 11-1 15,-2 2 2-15,-4 10-2 16,-2 1 2-16,-1 8 8 16,0-7 8-16,0 4 18 15,0 21 5-15,5 31 2 16,-2-27-7-16,0-2-17 16,2-3-8-16,-1-7-10 0,6-4-58 15,6-6-185-15,0-2 164 16</inkml:trace>
  <inkml:trace contextRef="#ctx0" brushRef="#br0" timeOffset="16568.64">9179 12419 605 0,'-5'0'287'0,"2"0"-82"16,1 0-10-16,-2 0-4 16,2 0-21-16,0 0-45 15,-2 1-16-15,-4 3-27 0,0-2-15 16,-6 19-26-1,-29 28-12-15,25-15-16 16,-6 1-3-16,2 8-5 0,-2 7-2 16,-8 7-1-16,-2 10 0 15,-12 9-1-15,-5 2 1 16,-1 12-2-16,1 4 0 16,5 4 0-16,0 6 1 15,1-2 0-15,2-2-1 16,6 0 0-16,4-1 0 0,0 4 0 15,0 1 0-15,-5 4 0 16,-7-3 0-16,8 3 0 16,1 0 1-16,5 3 0 15,6-4 0-15,5-10-1 16,4-10 0-16,6-20 0 16,5-7 0-16,0-14-1 15,4-5-1-15,3-12-39 16,5-5-44-16,10-8-113 15,5-7-80-15,9-7 168 16</inkml:trace>
  <inkml:trace contextRef="#ctx0" brushRef="#br0" timeOffset="17299.32">9443 12303 556 0,'-4'-8'270'16,"4"0"-75"-16,-5 2-5 15,1 4-26-15,4 0-48 16,0 5-73-16,0-3-18 15,0 1-17-15,19 27 5 16,39 34-1-16,-20-20-2 0,2 5-6 16,0 3 0-16,10 10 8 15,1 4 8-15,14 9 7 16,3 4 3-16,-1 12-5 16,-1-1-7-16,-7 12-7 15,-4 3 0-15,1 2-3 16,2 7 3-16,10 7 3 15,5 11 1-15,0 9-1 16,-1 3-3-16,-10-11-3 16,-2-9-2-16,4-16 0 15,5-6 0-15,0-4 0 16,-12-9 0-16,-9-7-1 16,-11-12 1-16,-13-16-1 15,2-8 0-15,-12-16-126 16,-5-7-106-16,-5-14 140 15</inkml:trace>
  <inkml:trace contextRef="#ctx0" brushRef="#br0" timeOffset="17854.21">8443 15037 736 0,'-12'-1'256'15,"-7"1"-224"-15,10 0-32 0,1 3-3 16,4 2-10-16,15 0-2 15,6 0 0-15,10-1 3 16,15 2 9-16,3 0 8 16,21 2 23-16,13 0 9 15,25 3 24-15,12-1 12 16,16 1 26-16,5-3 14 0,5-2 14 16,2 4-2-16,-2-3-3 15,2 4-10-15,-22-5-29 16,-7 0-16-16,-20 0-41 15,-19-2-10-15,-7 1-5 16,-11 0 0-16,-20-4-98 16,-7-1-95-16,-25-9 114 15</inkml:trace>
  <inkml:trace contextRef="#ctx0" brushRef="#br0" timeOffset="18728.75">9271 12888 757 0,'-1'0'287'0,"-6"-6"-155"15,0 0 2-15,1 0 39 16,-4 0-10-16,0 0-52 15,-1 4-23-15,-4 5-36 0,-1 6-14 16,-5 9-23-16,-2 3-7 16,-1 7-8-16,-1 4 0 15,2 2-2-15,7 2 0 16,6-1-2-16,2-1 0 16,10 1 0-16,3 0-1 15,5-2 5-15,4-1 1 16,9 1 4-16,1 0 2 15,2 2-3-15,1 5 0 16,-5-5 0-16,-3 2 3 0,-1-3 5 16,-4-2 1-16,-3 4 1 15,-2-1 0-15,-7 3-2 16,-3-3-2-16,-10 0 2 16,-2 2-2-16,-10 1-1 15,-2 3 0-15,-5 1-1 16,1-3 1-16,1 0-1 15,5-1-1-15,7-6-1 16,3 1 1-16,4-5 2 16,9-3 1-16,4-3 1 15,-2-2 0-15,6 0 0 16,-4-2 1-16,-2 2 3 16,3 0 0-16,4 4 0 15,-5 0 0-15,5 0-4 16,-4 2 0-16,-3-4-3 0,0 4-2 15,-3-2-2-15,-4-1-4 16,3 0-72-16,1-6-59 16,-1-6-174-16,4-2 182 15</inkml:trace>
  <inkml:trace contextRef="#ctx0" brushRef="#br0" timeOffset="18989.27">8858 14300 1080 0,'2'12'401'0,"1"0"-268"16,4 4-24-16,4 7 4 16,4 6-13-16,-2 1-54 15,2-1-12-15,1-2-6 16,1-6 1-16,1-5-1 15,1-6-2-15,1-5-12 16,4-4-5-16,9-6-5 16,3-5 2-16,5-11-96 15,2-2-96-15,0-5 117 16</inkml:trace>
  <inkml:trace contextRef="#ctx0" brushRef="#br0" timeOffset="19779.4">9603 12864 877 0,'-14'3'388'0,"2"-2"-163"16,-4 5-39-16,-2 8-31 15,-4 2-35-15,-2 15-66 0,0 2-18 16,0 8-22-16,4 5-4 16,3-2-5-16,12 3-3 15,9-4-2-15,8-4 0 16,12 0 0-16,1-3 1 15,8-4 2-15,3 2 0 16,8-7 7-16,-1 3 5 16,-1-2 7-16,-3-3 1 0,-8 3 5 15,-5-5 1-15,-8 5 3 16,-6 5 3-16,-9 4-8 16,-3 6-4-16,-5 1-9 15,-3-3-5-15,2-4-3 16,0-2-2-16,5-9-3 15,1-1-1-15,3-4 0 16,3-7 0-16,0 6 2 16,2-5-1-16,2 2-1 15,0 1 1-15,3-2-1 16,2 2 5-16,3-3 4 16,3 5 1-16,-2 0 3 15,-3 2-3-15,-5 4-1 16,1 2 0-16,-6 1-1 0,4 0 0 15,-10 1 0-15,0 1-1 16,-4-4-1-16,-3-2 0 16,4-5-2-16,-3-7-1 15,2 1-16 1,1 7-26-16,1-1-86 0,-2-3-62 16,6-10-127-16,1-3-98 15,-3-5 264-15</inkml:trace>
  <inkml:trace contextRef="#ctx0" brushRef="#br0" timeOffset="20009.16">9746 14379 948 0,'5'8'413'16,"3"-2"-211"-16,4 9-43 15,1 2 19-15,-1 3-44 16,2 1-35-16,5 1-40 15,2 1-9-15,0-2-18 16,-1-2-5-16,3-7-11 16,-3-2-7-16,6-10-7 15,3-3-1-15,5-16-47 16,7-8-69-16,10-12 75 16</inkml:trace>
  <inkml:trace contextRef="#ctx0" brushRef="#br0" timeOffset="21605.69">11414 12127 592 0,'3'-7'364'16,"-3"1"-71"-16,-3-3-36 16,-2 5-23-16,-1-4-58 15,-1 1-26-15,-1 7-45 16,-2-2-19-16,-6 6-27 0,-4 0-9 16,0 9-18-16,3 8-8 15,7 6-15-15,6 1-4 16,9-2-4-16,5-4-1 15,9-6-1-15,0-2 1 16,5-7 0-16,5-6 2 16,-6-9 0-16,-1-7 2 15,-2-6 2-15,-8 1 1 0,-6-1 4 16,2 3 2-16,-11 2 4 16,-5-2 2-16,-1 3 1 15,-3 2 1-15,-3 5-2 16,-2 3-4-16,-1 7-11 15,2 6-8-15,3 1-82 16,2 5-62-16,9 0-221 16,-2-2 225-16</inkml:trace>
  <inkml:trace contextRef="#ctx0" brushRef="#br0" timeOffset="21976.33">11845 12163 1365 0,'0'6'523'15,"1"6"-368"-15,-1 1-9 16,4 11-20-16,-1 0-39 0,3-2-49 16,10-2-4-16,-2-5 1 15,7-2-1-15,-2-5 0 16,-5-3-2-16,6-5-2 16,-9-3 0-16,11-7-9 15,1-3-4-15,0-6-6 16,1-3-3-16,-7-1-5 15,-2-3-10-15,-1 5-51 16,1 3-40-16,-4 3-115 16,2 2-76-16,3-1 180 15</inkml:trace>
  <inkml:trace contextRef="#ctx0" brushRef="#br0" timeOffset="22870.21">9932 11973 774 0,'-18'-4'343'0,"3"0"-133"15,-10-2-6-15,7 1-2 16,2 1-21-16,1 1-42 16,11 1-16-16,4 2-33 15,1 0-16-15,-1 0-29 16,11 0-11-16,18 0-7 15,44 5-3-15,-21-3-9 16,5-1-2-16,8-2-5 16,8-2-2-16,5-3-1 15,-3 2-1-15,-2 4 3 16,-11 1 3-16,-16 5 3 0,3 1 0 16,-15 3-2-16,1-1-4 15,-7-1-1-15,-4-1-1 16,-7 1 2-16,-4-1-1 15,-7-4 3-15,-3 1 1 16,-3-6 6-16,-4-1-18 16,3 3-60-16,0 0-40 15,0 0-113-15,0 0-56 0,0 0 172 16</inkml:trace>
  <inkml:trace contextRef="#ctx0" brushRef="#br0" timeOffset="23195.88">10552 11797 661 0,'-18'-13'331'0,"16"5"-39"16,3 2-67-16,14 1-15 16,4 5-24-16,6 6-74 15,-1 1-33-15,6 6-34 16,0 2-1-16,6 2 3 15,-1 1 0-15,-2 0 0 16,0-1-6-16,-9 3-11 16,-7 0-2-16,-5 3-6 0,-12 1 0 15,0 1-3-15,-2-4-2 16,-10-6-7-16,4 3-17 16,-7-11-70-16,3 2-55 15,3-3-161-15,-3-6-113 16,3 6 255-16</inkml:trace>
  <inkml:trace contextRef="#ctx0" brushRef="#br0" timeOffset="25063.39">10079 14719 477 0,'-5'1'283'15,"3"-1"-43"-15,-6 0-55 16,3 0 0-16,2-1-33 16,-1 0-19-16,3-1-26 15,-2 1-10-15,-2 0-28 16,0 0-13-16,-1 0-22 15,0 1-9-15,2 1-10 16,-3 4-4-16,-1 5 0 16,-8 35 1-16,23-27 0 15,5-2 1-15,2-1-4 16,0-5-2-16,4-1-2 16,4 0 0-16,-3-6 0 0,-1-3 2 15,-4-2 2-15,-4-9 3 16,-2-4 2-16,-3-4 0 15,-4-4 1-15,-1 2 0 16,-2 0 0-16,-2 1 1 16,-4 2 1-16,-1 0 2 15,-1 8 0-15,-2 1-3 16,2 7-7-16,-3 2-6 0,7 3-9 16,1 4-3-16,1 1-31 15,4 2-33-15,1 1-105 16,-1-1-80-16,10 3 156 15</inkml:trace>
  <inkml:trace contextRef="#ctx0" brushRef="#br0" timeOffset="28584.67">10332 14647 526 0,'27'7'243'16,"-29"-7"-84"-16,2 0-1 15,-4-1 3-15,3 1-23 16,1 0-37-16,0 0-13 0,0 0-20 15,0 0-10-15,0 0-13 16,0-1-2-16,0 0-1 16,0 0 4-16,6 0 0 15,6-2 0-15,-2 0-3 16,32-13-1-16,-26 4-6 16,0-4-2-16,5-1-4 15,0-4-3-15,4-1-5 16,3-6-3-16,3-3-5 15,3-3-2-15,0-7-1 16,0 2 3-16,3-9 5 16,1-5 1-16,10-5 2 15,4-3-2-15,-8-6-6 16,0 2-1-16,-8-7-3 16,-5-2 0-16,8-6-2 15,-2-1-2-15,-3-3 0 0,-3 3-1 16,-8 3 2-16,-4 1-1 15,-1 4 1-15,-2 3 3 16,-1 2 6-16,-4 6 3 16,0 6 4-16,-3 1 1 15,1 6-5-15,2 0-2 16,-2 2-4-16,1 7-3 0,-4 3-2 16,-1 5 0-16,-2 5-2 15,-2 1 1-15,-1 9-2 16,0 0-1-16,0 2-1 15,0 2-2-15,0 4 1 16,3 0-1-16,2 8 1 16,-1-2 0-16,-4-2 0 15,-2 1 1-15,1 3-1 16,0 0-1-16,0 0-3 16,-1 1-5-16,1 0-7 15,0 0-4-15,0 0-28 16,-3 8-15-16,-1 2-55 15,1 2-31-15,-5 23-68 16,8-31-57-16,-2-1 176 16</inkml:trace>
  <inkml:trace contextRef="#ctx0" brushRef="#br0" timeOffset="29006">11160 12720 845 0,'-49'7'374'0,"40"-7"-164"15,2-2-4-15,1-1-19 16,2-1-29-16,5-1-64 16,4-3-20-16,6-7-29 15,5-4-11-15,5-4-11 16,2-6-5-16,3 2-10 15,1-1-1-15,2 6-3 16,-4 3 0-16,1 5 10 16,1 6 8-16,-7 2 10 15,4 6 4-15,0 6 1 16,-6 1 3-16,0 7 7 16,1 2 4-16,-8 1 2 15,1 5-1-15,-1-7-9 16,-1 1-4-16,-5-5-11 15,2-3-9-15,2 4-8 16,-3-2-5-16,2-1-61 16,-4-2-63-16,3-2-178 0,4 1 178 15</inkml:trace>
  <inkml:trace contextRef="#ctx0" brushRef="#br0" timeOffset="32987.35">10147 14721 557 0,'-33'27'281'0,"29"-27"-86"0,1-2 1 15,0-1-38-15,2 2-24 16,0 0-30-16,0-1-4 15,-1 1-9-15,1 0-8 16,1 0-20-16,0 0-9 16,0 0-12-16,0 0-4 0,0 0-6 15,0 0-4-15,6-2-9 16,-4 3-4-16,-2 0-1 16,1 3-1-16,3 7 0 15,-2-1 1-15,-4-1 0 16,-11 29-1-16,0-33-1 15,-1-4-1-15,0-4-2 16,-2-2 0-16,7-2 0 16,1 1 0-16,2 0-2 15,6 0-2-15,5 1-2 16,1-1-3-16,8 1 1 16,-1-1 0-16,1 1 4 15,0 1 3-15,0 3 2 16,-2 4 1-16,-4 3 1 15,-2 3 1-15,-5 5 1 0,-2 0 2 16,-6-1-1-16,0-1-1 16,0-4-2-16,-2-2-2 15,0-5-2-15,2 0 0 16,-2-2-3-16,1-5-1 16,6 0-2-16,0-1-2 15,2-3-1-15,1 3-4 16,2-4-3-16,5 2 0 0,7 1 2 15,3 1 1-15,4 3 3 16,-3 3 2-16,0 1 4 16,-3 2 2-16,-5 7 4 15,-2 1 2-15,-9 7 3 16,-4-1 0-16,-10-2 0 16,-3 0-2-16,-4 0-1 15,-1-3-1-15,0-2-1 16,2-3-1-16,0-7-3 15,2-2-1-15,7-5-4 16,5 1-2-16,0-1-4 16,11 0 0-16,6-1 1 15,2-3 2-15,9 4 5 16,-4 0 3-16,-3 5 8 16,-1-1 2-16,-5 2 3 15,-3 3 0-15,-2 2-2 16,-1 2 2-16,-4 0 4 0,-1-4 1 15,1 0-3-15,0 0-4 16,-4 0-91-16,-8 1-73 16,3-2-174-16,-19-9 183 15</inkml:trace>
  <inkml:trace contextRef="#ctx0" brushRef="#br0" timeOffset="35700.96">11388 12155 222 0,'0'-1'186'0,"0"0"23"16,0 0-28-16,0 0-58 16,0 0-14-16,0 0-6 15,3-2-4-15,4-3-10 16,-3 2-5-16,2-1-8 16,-3 3-6-16,2 0-12 15,-1 1-9-15,1 0-12 16,3 2-5-16,-8-1-2 15,0 0 4-15,0 0 0 32,0 0-1-32,1 3-11 0,-3 8-5 0,-4-2-7 15,-4-1-1-15,-28 20-2 16,26-28-2-16,4 0-1 16,2 0-2-16,3-4-4 0,2-1-2 15,4-1-2-15,1-2-1 16,3 5 1-16,8 1 2 15,3-1 1-15,-3 3 2 16,3 1 6-16,-12-2 5 16,-4 4 6-16,5 1 6 15,-6 1 2-15,-2 4 3 16,-2 2-2-16,-9-2-2 16,-3 0-6-16,7-2-4 0,-7-4-2 15,5-2 0-15,4-2-3 16,-3-4-2-16,5-3-2 15,-3 0-2-15,4-4-3 16,1 1-2-16,4 0-3 16,7 1 0-16,3 2 1 15,5-1 0-15,3 5 6 16,0 0 5-16,-6 3 7 16,-2 3 3-16,-7-2 1 15,-2 3-1-15,1 7-2 16,-6-3 0-16,-3 6-2 15,0 0 1-15,-7-4-2 16,2 2 0-16,-1-7-3 16,-4-3 0-16,2-1-3 15,5-2 0-15,-2-3-2 0,2 0-1 16,5-3-3-16,-6 0-3 16,9 1-4-16,5 1 0 15,7 2-2-15,2 4 3 16,2 0-89-16,2 3-98 15,4 12 124-15</inkml:trace>
  <inkml:trace contextRef="#ctx0" brushRef="#br0" timeOffset="39909.6">8695 16279 809 0,'-1'-1'378'0,"-1"0"-84"16,1 0-70-16,0-1-11 16,0 1-13-16,0 1-56 15,1 0-18-15,10 29-23 16,20 31-11-16,-11-28-24 16,3-4-13-16,-2-7-13 0,0-5-6 15,-1-1-8-15,1-5-3 16,-6-5-4-16,-4-1-2 15,5-8 0-15,0-4-1 16,3-14-2-16,2-6-1 16,-8-10-6-16,-5 8-3 15,0 1-4-15,5-19-7 16,-2 0-82-16,3 12-61 16,1 22-195-16,-3 1 204 15</inkml:trace>
  <inkml:trace contextRef="#ctx0" brushRef="#br0" timeOffset="42550.13">10039 16331 507 0,'1'-4'366'0,"-1"-1"1"15,0-6-109-15,-1 3-19 16,-2-2-58-16,-13-29-22 15,6 26-34-15,-3 0-16 16,-3-2-33-16,-2 10-13 16,-2 2-13-16,5 5-6 15,-3 9-13-15,6 1-7 16,-2 8-15-16,3 7-7 16,12 2-4-16,2 0-1 15,18-4 1-15,-2-7 0 0,2-5 2 16,0-5 2-16,-8-8 2 15,6-2 2-15,-7-11 1 16,3-5 0-16,-1-8 0 16,-3-3-1-16,-2-5-1 15,-2-4-1-15,0 4 1 16,-5-2 0-16,0 5 1 16,-2 3 1-16,-1 10 3 15,1 2 2-15,0 14 8 16,-1 2 1-16,-1 11 3 15,-1 10 2-15,-2 9 1 16,5 9 0-16,-1 0 3 16,1 2 0-16,3-6-2 15,0-7-1-15,5-3-6 16,-1-7-4-16,6-3-11 0,-2-2-4 16,0-5-50-16,-2-1-63 15,2-11-173-15,4 0 172 16,2-1 23-16</inkml:trace>
  <inkml:trace contextRef="#ctx0" brushRef="#br0" timeOffset="42912.56">10223 16361 670 0,'7'4'416'0,"2"-1"86"16,0-3-217-16,7-3-46 15,32-11-32-15,-28-6-85 16,6 0-31-16,-3-6-35 16,-9 1-12-16,6 6-16 15,-7-2-6-15,-4 4-4 16,-1 3 5-16,-13-2 9 16,-9 5 6-16,-8 10 10 15,-2 1-1-15,-4 13 0 16,3 2-5-16,1 8-16 15,5 4-6-15,11 1-15 16,6 0-5-16,8-4-5 16,4-1-3-16,6-6-3 0,6-2-44 15,7-6-136-15,7-5-93 16,10-8 157-16</inkml:trace>
  <inkml:trace contextRef="#ctx0" brushRef="#br0" timeOffset="43187.83">10761 16083 1317 0,'-19'6'566'0,"-8"4"-272"15,-2 0-33-15,1 4-37 16,0 2-33-16,3-2-70 16,7 5-25-16,8-3-39 15,2-5-16-15,16 6-23 16,-1-5-8-16,12 3-3 15,3 2 0-15,-4-5 1 16,0 2 1-16,-5-1 2 16,-2 0 1-16,-5-1 4 15,-4-1 1-15,-5 3 3 16,-5-5-2-16,-4-3-12 16,-1 0-28-16,1-8-83 15,3-2-47-15,6 1-106 16,3-1-47-16,6-2-212 15,4 2 325-15</inkml:trace>
  <inkml:trace contextRef="#ctx0" brushRef="#br0" timeOffset="44127.28">11007 16192 832 0,'11'-4'424'16,"-7"-5"-27"-16,-4 3-92 0,-7 0-4 15,-2 0-36-15,-6 4-102 16,-2-1-38-16,0 5-47 16,-4 4-20-16,8 3-31 15,1 5-12-15,8 0-19 16,1 1-5-16,4 4-5 16,4 1 1-16,8-2 0 15,1 4 1-15,4-5-3 16,-7-7 1-16,12 2-13 15,7-9-30-15,8-1-57 16,13-1-27-16,-6-12-29 16,-1-1 25-16,0-9 56 15,-3-1 29-15,-6-1 47 16,-4 0 11-16,-18 3 12 0,-3 0 23 16,-13 6 50-16,-6 3 25 15,-3 1 39-15,-8 7 4 16,-4 5-17-16,-1 2-15 15,-2 13-29-15,2-2-18 16,4 1-29-16,5 6-10 16,7-9-18-16,5 4-7 15,6-3-7-15,3-7-1 16,4-2-1-16,4-1 0 16,2-2 0-16,3-2 0 0,2-7 0 15,0-5-1-15,-1-1 2 16,2 3 0-16,-4 0 2 15,-1 0 1-15,-6 4 1 16,-4 0 1-16,-3 10 4 16,-2 1 1-16,-1 4 3 15,-5 0 1-15,5-2-2 16,-4 5-2-16,3-1-7 16,3 0-4-16,-1-1-32 15,1-5-43-15,4 1-100 16,1-4-56-16,5-2-88 15,3-3-16-15,0-11 5 16,3-3 40-16,-2-5 114 16,8 4 62-16,-10 3 122 15,-1 6 53-15,-3 1 82 16,-4 4 40-16,-2 5 58 16,0 6 5-16,1 2-9 0,-4 2-9 15,1 1-32-15,-4-3-23 16,2 6-57-16,0-1-28 15,2-4-47-15,1-1-17 16,-6-8-20-16,3-1-5 0,1-1-12 16,-1 0-4-16,0 0-2 15,7-5 3-15,11 0 9 16,24-33 3-16,-28 30 6 16,1 0 1-16,-3 10 2 15,0 1 1-15,-5 5 3 16,0 5 3-16,-5-6 5 15,0 6 3-15,-1-2-4 16,0 0-3-16,1 5-13 16,-1-6-26-16,5 2-134 15,3-2-85-15,6-5 143 16</inkml:trace>
  <inkml:trace contextRef="#ctx0" brushRef="#br0" timeOffset="45589.61">12021 16227 955 0,'-9'29'459'15,"6"-30"-202"-15,-2-3-17 0,6 4 8 16,-2-1-32-16,1 0-23 15,0-1-48-15,-3-14-23 16,-10-27-49-16,3 29-17 16,-5 5-17-16,1-2-6 15,0 11-6-15,-7 1-5 16,4 5-12-16,10 6-4 16,-9 3-10-16,6 0-2 15,8 6-3-15,-3 1-1 0,10-3 2 16,3 0 1-1,1-8 1-15,2-1 3 0,0-9 0 16,3-2-1-16,0-8 1 16,-1-6-1-16,3-8-4 15,-2-3 0-15,-4-7 1 16,-1-3 2-16,0-4 5 16,-2 1 3-16,-3 5 2 15,1 3 3-15,-1 14 5 16,-7 5 3-16,-3 11 0 15,-4 7-1-15,0 15-2 16,-3 6-1-16,9 8-1 16,5 3-1-16,2-2 0 15,4-4-2-15,-2-8 0 0,10-1-1 16,-1-10-3-16,10-3-1 16,10-4-3-16,-5-5-3 15,11-1-1-15,1-2-1 16,2-3 0-16,1-5-3 15,-5-6-5-15,-1 0-1 16,-14-8 5-16,-7 0 3 16,-7 4 11-16,-6-2 7 15,-11 8 3-15,-7 3 2 16,-12 7-2-16,-4 4-3 0,1 8 1 16,4 6 4-1,3 11 6-15,0 1 4 0,9-1 0 16,3-1-4-16,8-8-7 15,2-2-7-15,8-4-7 16,0-4-2-16,6-2-4 16,0-4-2-16,4-8 0 15,3 0 0-15,6-3 1 16,-3-4 2-16,-4 1 3 16,3 1 1-16,-14 2 3 15,-6 5 0-15,2 6 3 16,-5 0 0-16,4 6 1 15,0 2 0-15,-4 4-4 16,-5-2-1-16,3-1-4 16,3 0-4-16,-3-4-31 0,4 2-26 15,-1-6-65-15,4 0-35 16,3-5-29-16,1-5 9 16,1-1 57-16,0 0 35 15,3 0 62-15,-2 6 18 16,-1 0 13-16,-8 4 12 15,3 0 33-15,2 1 19 0,-6 2 36 16,9 4 11-16,-6 1 3 16,2 2-6-16,1 3-17 15,-3-5-10-15,-1 2-18 16,0 0-10-16,1-3-17 16,0 4-10-16,2-7-18 15,4 3-5-15,-2-8-6 16,2-3-2-16,2-3-2 15,-1-5 1-15,5 8 2 16,-3-3 1-16,-4 3 0 16,0 3 2-16,-6-4 1 15,-1 5 1-15,-1 8 0 16,2 0-1-16,-1 7-1 16,0-1-2-16,2-3-60 15,1-2-68-15,1-9-166 16,1 0-59-16,9-11 206 15</inkml:trace>
  <inkml:trace contextRef="#ctx0" brushRef="#br0" timeOffset="45760.54">12951 15958 1743 0,'-4'35'676'16,"-6"14"-492"-16,4 5-15 0,3-3-57 15,3-2-41-15,8-13-54 16,4-1-13-16,3-12-17 16,1-6-33-16,0-5-74 15,-1-8-57-15,3-4-150 16,0-3-119-16,-4-6 284 16</inkml:trace>
  <inkml:trace contextRef="#ctx0" brushRef="#br0" timeOffset="45930.44">12833 16100 838 0,'-29'-2'521'0,"8"4"59"16,7 2-262-16,5-1-83 15,6 2-31-15,5 0-74 16,6-2-44-16,15 1-60 16,5 0-12-16,10-3-8 0,7 0-52 15,1-3-145-15,1-3-98 16,10-1 157-16</inkml:trace>
  <inkml:trace contextRef="#ctx0" brushRef="#br0" timeOffset="46381.16">13774 16176 1464 0,'-38'-33'594'15,"8"30"-359"-15,2 6-64 16,-2 4 10-16,2 7-53 15,3 4-46-15,11 5-51 16,10 6-14-16,10-10-17 16,11 5-7-16,6-13-4 0,5-8 1 15,5-1 4-15,-1-9 1 16,-1-6 2-16,-7 2 1 16,-6-1 5-16,-6-2 5 15,-12-1 8-15,-4-3 4 16,-11 0 3-16,-3 3 0 15,-2 3-4-15,1 5-3 16,-3 7-10-16,2 0-6 16,5 6-16-16,3 2-26 0,12 0-94 15,6 1-70-15,14 2-211 16,6-6 254-16</inkml:trace>
  <inkml:trace contextRef="#ctx0" brushRef="#br0" timeOffset="46620.43">14235 15919 597 0,'9'-22'413'0,"-15"17"69"15,-6 5-127-15,-4 11-69 16,-2 9-51-16,2 12-84 16,4 9-28-16,4 14-48 15,3 5-21-15,6 5-27 16,2-2-8-16,5-3-10 0,3-7-2 15,0-6-4-15,0-7 0 16,-4-10-69-16,-4-7-60 16,-3-13-199-16,-5-7-215 15,-7-11 343-15</inkml:trace>
  <inkml:trace contextRef="#ctx0" brushRef="#br0" timeOffset="46770.88">13968 16189 1281 0,'-1'-1'532'0,"6"0"-287"16,0-1-32 0,-5 2-41-16,8 0-43 0,21 0-80 15,39-3-20-15,-31 2-54 16,4-1-75-16,1-2-433 16,0 1 366-16</inkml:trace>
  <inkml:trace contextRef="#ctx0" brushRef="#br0" timeOffset="47193.14">14722 16083 1553 0,'-6'5'623'0,"-1"11"-390"0,0 2-24 16,1 10-38-16,3 1-44 16,5-3-70-16,4-5-19 15,5-8-24-15,2-4-6 16,3-8-7-16,-1-2-2 0,3-3-2 16,-1-6 1-16,1-3-7 15,1-1-2-15,1-6-1 16,1 0 3-16,-5 0 9 15,-1 2 4-15,-7 6 5 16,-6 6 3-16,1 10 11 16,-4 5 6-16,1 9 19 15,6 7 8-15,2 3-3 16,4-5-5-16,4-3-22 16,-4-3-13-16,11-8-15 15,3 0-79-15,5-9 101 16,5-12-35-16</inkml:trace>
  <inkml:trace contextRef="#ctx0" brushRef="#br0" timeOffset="51393.35">17971 11957 915 0,'-34'-1'420'0,"29"-4"-178"15,3 0-11-15,3-3-34 16,2 1-34-16,-2-1-46 15,5 1-14-15,0 2-24 16,7 2-11-16,7 2-17 16,5 1-9-16,9 7-14 15,-2 2-4-15,0 4-6 0,-1 4-1 16,-8-1-3-16,-6 2 0 16,-5 0-1-16,-5 2 2 15,-7 2 5 1,-5 0 1-16,-9 3 0 0,-2-6-1 15,-2-3-6-15,1-3-1 0,2-3-2 16,-1-2-2-16,4-2 1 16,-2-1 1-16,2-2-2 15,1 0 7-15,2-5 6 16,3 0 4-16,4-1 1 16,5 3-5-16,-3 0-7 15,3-1-3-15,23 0 3 16,31-3 1-16,-28 0 1 15,1 4-2-15,-4 0-2 16,-5 0-3-16,-2 2-5 16,-7-1 3-16,-2-1-88 15,-5 0-59-15,-2 3-139 16,-1-3-98-16,-2 0 241 16</inkml:trace>
  <inkml:trace contextRef="#ctx0" brushRef="#br0" timeOffset="52003.86">17990 11674 821 0,'-16'-18'376'15,"-6"2"-182"-15,-1 4-27 16,1 2 6-16,-14 7-65 16,-3 3-35-16,-4 11-33 15,-2 4-8-15,8 11-9 16,2 5-6-16,5 8-8 15,5 3-2-15,9 11-3 16,3 7-3-16,9 4-1 16,4 7 0-16,16-2 3 15,5 0 1-15,13-3 2 16,5-1-1-16,9-10-1 0,9-4 2 16,1-11-2-16,3-9 0 15,8-13 2-15,-2-12-1 16,12-12 1-16,1-10 0 15,-8-12 2-15,-6-6 1 16,-17-15 4-16,-7-4 1 16,-13-9 3-16,-3-2 2 15,-17-1 2-15,-10 0 2 0,-22-6-1 16,-9-3-2-16,-13 0-4 16,-8 0-1-16,-12 13 1 15,-5 10 2-15,-3 16 2 16,2 7 0-16,6 10-6 15,8 3-3-15,6 8-7 16,2 3-4-16,10 9-10 16,1-1-7-16,12 10-35 15,11 8-41-15,10 7-150 16,6 6 155-16</inkml:trace>
  <inkml:trace contextRef="#ctx0" brushRef="#br0" timeOffset="53447.36">20152 12159 579 0,'-2'-8'314'0,"1"6"-10"0,-2 2-38 15,1-2 8-15,1 1-25 16,0 0-63-16,0-1-22 15,0 1-45-15,0 0-20 16,0 0-28-16,-4-8-10 16,3-2-19-16,-3 4-9 15,-12-28-17-15,24 25-6 16,3 6-5-16,-1-2-2 0,3 6-2 16,-2 1-1-16,-1 4 1 15,-3 2 3-15,-5 2 4 16,-2 4 3-16,-5 3 2 15,-4-6 0-15,-2 0-1 16,1-4 0-16,-2-6-2 16,2 0 0-16,0-7-4 15,1-1-1-15,4 0-4 16,1 0-1-16,4 0-4 16,1 3 0-16,5-2-3 15,1-4 1-15,6 9 0 16,3 1 2-16,0 1 8 15,0 3 5-15,-4 1 6 16,-3-4 0-16,-5 1 0 16,-2 6 1-16,-6 3 2 15,-5 3 0-15,-9 1 0 16,-3-5-3-16,-2-2-3 0,1-5 0 16,6-2-4-1,4-3-1-15,7-5-4 0,3-2-2 16,6-2-1-16,3-1 0 15,8 4 0-15,2 2 0 16,5 5 1-16,2 2 1 0,-2-3 0 16,0 6-1-1,-7-2 0-15,-1 4 1 0,-4 1 0 16,-5-3 1-16,-2 3 0 16,-2-3 0-16,-3-2-8 15,2-1-12-15,0 0-51 16,0 0-41-16,-3 0-108 15,-5 0-81-15,-1 0 187 16</inkml:trace>
  <inkml:trace contextRef="#ctx0" brushRef="#br0" timeOffset="53943.51">20236 11517 1015 0,'1'2'484'0,"-1"-2"-156"15,-2 7-148-15,1-7 4 0,0 0-48 16,-6 14-34-16,-9 35-46 16,16-26-12-16,8-1-24 15,4-5-7-15,6-9-9 16,4 0 1-16,4-2-1 16,3-6 2-16,-7-8 1 15,2-2 0-15,-4-10 0 16,-5-1 0-16,0-5-1 15,-1 0 2-15,-3 1 0 16,-7 6 2-16,-1 7 2 16,-3 7 0-16,-7 9 1 15,6 8 4-15,0 13 6 16,-1 5 6-16,3 4 10 16,2-14 3-1,2 0-6-15,5 11-8 0,8-3-14 0,2-8-7 16,2-12-105-16,3 0-85 15,-2-5 112-15</inkml:trace>
  <inkml:trace contextRef="#ctx0" brushRef="#br0" timeOffset="54901.44">20043 12417 291 0,'-1'-1'244'16,"0"-6"23"-16,0 2-46 15,1 0-14-15,0 0-25 16,0 2-12-16,0 1-23 15,0-2-12-15,-1 3-37 0,0 0-18 16,0 0-35 0,0 0-16-16,-13 2-17 0,-5 6-5 15,-25 30-4-15,29-8-1 16,-8 4 0-16,2 7 0 16,-12 2-1-16,-2 6-1 15,-4 6 0-15,-3 3 0 16,2 11 0-16,-1 4 0 15,-4 3 0-15,0 5 0 0,-2 0-1 16,-4 0 0-16,8 6 0 16,-3-2 1-16,0 3 0 15,4 2 0-15,-6 0 0 16,-1 4 0-16,0 9 0 16,-2 0 0-16,2 4 0 15,5 4 1-15,4-5 0 16,21-45 0-1,2 0-1-15,-7 34 1 0,2-4 0 16,12-28 0-16,4-25-1 16,4-7-1-16,2-13-25 15,1-6-59-15,6-12-66 16,8-7 88-16</inkml:trace>
  <inkml:trace contextRef="#ctx0" brushRef="#br0" timeOffset="55956.57">20177 12532 775 0,'0'-10'312'0,"1"2"-143"16,3 0-59-16,-1 0-7 16,-1 2-22-16,1-1-62 0,-2 5-12 15,4 3-6-15,0 0 0 16,-5-1 1-16,0 0 1 15,0 0 6-15,4 3 2 16,7 4 3-16,-1-2 1 16,28 16-2-16,-31-19-3 15,-4 2 0-15,-3-5 2 16,-1 1 3-16,0-2 1 0,0 1-4 16,0 1-4-16,0 0-29 15,0-1-19-15,0 0-21 16,0 0-2-16,0 0 23 15,-2 0 17-15,-2-2 22 16,-2 0 3-16,2-5 8 16,-2 0 9-16,4 3 20 15,1 1 8-15,-3-1 12 16,4 4-1-16,-1-3 3 16,0 0-1-16,1 3 1 15,0 0 0-15,0 0-2 16,1 0-1-16,0 0-12 15,11-2-9-15,12 3-18 16,29 15-7-16,-26-3-6 16,1 4-1-16,-3 4 1 0,2 1 2 15,4 6 5-15,1 1 0 16,4 3-2-16,2 1-1 16,1 3-4-16,2-1 0 15,3 5 1-15,3 2-2 16,4 5 2-16,3 2-1 15,-1 2 1-15,-1 5-1 16,-5 1-1-16,2 4-1 0,3 2 0 16,-3 0-1-16,3 1 2 15,0-5 0-15,-2 1 4 16,6 3 4-16,-11-2 2 16,0 6 0-16,-9 8-2 15,-3-1-3-15,3 10-2 16,-2 3 0-16,-2 3-2 15,-3 4 0-15,-5-6 0 16,-2-4-1-16,1-11 0 16,-1-4-1-16,-1-7-1 15,0-1 1-15,-4-4 0 16,-1-3 0-16,-5-10 0 16,-1-1-2-16,-2-8 1 15,-4-6-23-15,2-10-63 16,-3-3-39-16,-1-9-101 0,-1-4-36 15,-4-3-129-15,2 0 236 16</inkml:trace>
  <inkml:trace contextRef="#ctx0" brushRef="#br0" timeOffset="56805.3">19081 14790 746 0,'-7'3'295'0,"3"-1"-172"15,3 4-54-15,0 1 2 16,1 1 2-16,5 3-9 0,15 0-23 16,5-2-6-1,23 2-3-15,15-6-3 0,18 3-5 16,13 4-4-16,13-4-9 16,5 5 0-1,12 1 14-15,-29-2 11 16,-47-7 22-16,0 2 6 15,149 17 18-15,6-2-1 0,1-6-9 16,-64-9-7-16,-10-2-29 16,-11 1-11-16,-15 0-13 15,-15-1-3-15,-6 0-3 16,-10 1-1-16,-19-4-36 16,-9-1-52-16,-20-4-169 15,-10-2-168-15,-9 1 257 16</inkml:trace>
  <inkml:trace contextRef="#ctx0" brushRef="#br0" timeOffset="58056.75">20126 12944 234 0,'-3'-6'247'0,"-1"-4"33"15,0 0-21-15,-2 1-26 16,1 2-56-16,-2 1-20 0,-3 6-40 15,-2 1-23-15,-6 9-45 16,-5 5-18-16,-5 8-19 16,1 1-5-16,-3 2-5 15,4-2 0-15,10 2-1 16,-3 2 0-16,7-1 0 16,1 6 1-16,-8-1 1 15,3 3 0-15,-5 1-2 16,1 0 0-16,3 0-1 15,3-1-1-15,5 0 0 16,3-1 1-16,5-2-1 16,-1 5 0-16,3-5-1 15,3-1 1-15,2-3 1 16,3-4 0-16,5 3 3 16,0-2 0-16,1 0 3 0,-1-1 1 15,-3 5 11-15,1 1 9 16,-1 5 12-16,2 4 2 15,-9-1-5-15,0-1-7 16,-8 3-9-16,-8-5-2 16,0-5-1-16,-4-1-1 15,-3-5 1-15,-4 1 0 16,-4 1-5-16,-2 1-2 16,1-1-4-16,2 0-3 0,5 0-1 15,3 1-1-15,7-2 2 16,5-2 0-16,6-2 1 15,0-7 0-15,4 0 0 16,2 0-1-16,-1-2 0 16,3 1 0-16,-1-4 0 15,1 1 0-15,0-4-1 16,-1 1 2-16,-1 2 0 16,-2-1 1-16,-4 0 3 15,-1 1 1-15,-3-2-1 16,-3 2-2-16,1-2-3 15,0-2-14-15,2-1-69 16,0-2-37-16,3 1-55 16,0-3-6-16,0-1 43 0,0 0 30 15,0 0 49-15,0 0 21 16,0 0 29-16,0 0 14 16,0 0 41-16,-1 0 21 15,1 0 39-15,0-1 13 16,0 1-2-16,0 0-9 15,0 0-30-15,0 0-18 16,0 0-31-16,-2 0-12 0,-1 0-15 16,1 1-3-16,2 0-3 15,0 0-1 1,-4 4-1-16,2 4 1 16,1-3-1-16,1 1 0 0,1-4-28 15,0-2-60-15,0 0 61 16</inkml:trace>
  <inkml:trace contextRef="#ctx0" brushRef="#br0" timeOffset="58331.14">19539 14368 607 0,'-10'14'348'0,"11"-3"25"15,1-4-136-15,4 4-78 0,-4-2-11 16,3 1-68-16,3 4-27 16,2 0-18-16,4-1-4 15,2-1-4-15,2-2-2 16,3 0-7-16,1 0-4 16,0-7-5-16,1-2-4 15,-3-4-9-15,0-6-25 16,-2-4-124-16,-1 1-217 15,-7 1 239-15</inkml:trace>
  <inkml:trace contextRef="#ctx0" brushRef="#br0" timeOffset="58968.91">19872 14566 928 0,'-3'7'378'0,"-4"7"-235"15,-2-2-72-15,11-2-34 16,5-2 11-16,4-5 23 16,4-3 0-16,6-11-11 15,-2-3-6-15,12-11-21 0,1-7-7 16,2-9-14-16,4 1-3 15,-5-2-2-15,-2 1 1 16,-7 5-1-16,-3-3 0 16,-6 5-1-16,0 1 1 15,-6 1 0-15,-2-2 0 16,-5 1-1-16,0 1 0 0,-2 1-2 16,1 2 1-16,-1 0-1 15,-2-1 0-15,0 2-1 16,-2 3 0-16,1-1-1 15,2 3-1-15,0 2 11 16,1-2 4-16,3 3 11 16,-1-1 7-16,1-2 15 15,-2-3 5-15,-2-3 9 16,-3 0 3-16,-3-7-5 16,-3-1-4-16,-3 3-12 15,-1 0-8-15,0 8-15 16,0 1-4-16,-1 4-6 15,0 3 0-15,1-3-6 16,3 8-3-16,2-3-2 16,4-2-2-16,0 5-3 15,2 1-1-15,3 1 0 16,0 3-1-16,4 0 0 16,-1 0-1-16,0 3-3 15,0 4-2-15,2 1-10 0,-2 2-12 16,-3-2-38-16,0 0-26 15,0 0-45-15,0 0-20 16,0 0-69-16,0 0-68 16,0 0 194-16</inkml:trace>
  <inkml:trace contextRef="#ctx0" brushRef="#br0" timeOffset="59209.33">19939 13505 656 0,'-4'6'325'0,"3"-4"-104"15,1-6-10-15,7-7-39 16,-5-5-18-16,5-2-40 16,4-3-23-16,5-5-43 15,1-2-17-15,0-6-22 16,-1 5-3-16,2 4 1 16,1 6-2-16,-2 9 0 15,-4 3-1-15,-6 6-4 16,-1 2-1-16,-5 6-12 15,-1 4-20-15,0 5-59 16,-1 4-67-16,3 0 97 16</inkml:trace>
  <inkml:trace contextRef="#ctx0" brushRef="#br0" timeOffset="59893.1">20255 13117 541 0,'7'-11'310'0,"-2"11"36"16,1 1-165-16,6 2-51 15,-1 4 6-15,6 2-35 16,1 4-18-16,0 2-14 16,2-1 0-16,4 5-4 15,-6-2-2-15,3 3-6 16,-1 2-6-16,-6 2-11 16,5 1-5-16,-12 8-8 15,2 2 0-15,-6 3-7 16,-3 6-4-16,-3 1-6 15,2 3-2-15,-4 4-3 16,-2-5 0-16,12-2-3 0,-5-4-1 16,8-5 0-16,0 3 1 15,2-6-1-15,2-3-1 16,1-1 0-16,2-7 0 16,6 2-1-16,1 1 0 15,2-4 1-15,3 2 0 0,-3-4 0 16,0 0 1-1,-1 3 1-15,-3-2 0 0,-3 3 1 16,-2-3 0-16,0 3-1 16,-3 3 1-16,-2 0 0 15,-2 1 0-15,-8 3 2 16,0 3 0-16,-3 0 1 16,-4-3 1-16,0 0-3 15,-2-5 0-15,1-5-1 16,5 3-2-16,1-8-2 15,4-2-1-15,3-4-3 16,3-5-2-16,-1 0-54 16,5-4-36-16,-2 0-129 15,-5-5-131-15,-3 2 232 16</inkml:trace>
  <inkml:trace contextRef="#ctx0" brushRef="#br0" timeOffset="60222.71">20648 14486 978 0,'-8'-4'418'15,"6"4"-155"-15,2 4-56 16,4 1-3-16,2 0-28 16,5 4-70-16,3-3-26 0,6 0-19 15,2 1-5-15,7-5-18 16,3 1-7-16,-4-1-9 15,11-2-1-15,-16-1-4 16,6 0-1-16,-5-1 0 16,-13 1 0-16,6 1 2 15,-15-2 1-15,-2-2 3 16,6 2 1-16,-7 1-4 16,0 0-3-16,1-8-9 15,0-13-6-15,7-22-8 16,-6 26-22-16,2 3-69 15,-5 4-42-15,4 1-133 16,0 2-88-16,4 4 233 16</inkml:trace>
  <inkml:trace contextRef="#ctx0" brushRef="#br0" timeOffset="61000.08">21149 14614 986 0,'-5'0'408'0,"3"-2"-192"15,1 0-46-15,1 1 10 16,0 0-14-16,0 0-44 15,0 0-20-15,8-6-29 16,10-14-20-16,33-32-31 16,-26 24-8-16,5 0-7 15,0 1-1-15,-11-4 0 16,-1 3 2-16,-16-2 1 16,-3-5 3-16,-10-1 0 15,-7-6 0-15,-8 1-2 16,-2 2-1-16,-2 7-1 15,-1 5 0-15,4 3-2 0,-2-2 0 16,4 0-4-16,4 1-2 16,1-4 0-16,3 3 0 15,3-2-2-15,5 0 1 16,2-2 0-16,0-1 1 16,2 2 1-16,-7-1 1 15,6 3 0-15,5 1 0 0,-3 0-1 16,4 1 2-16,-8 1-2 15,-3-1 2-15,5 5-1 16,0-1-1-16,1 1 1 16,-2 1 0-16,-2-4-1 15,-4-1 1-15,0-1-2 16,-5-5 1-16,-2 1 1 16,1 1 0-16,-7-2 0 15,2 5 0-15,-3 4 0 16,1 2 0-16,9 7 5 15,2 4 1-15,4 5-1 16,-1 3 0-16,6 1-7 16,-1 0-3-16,6 1-4 15,1-1 2-15,0-1 3 16,0 0 2-16,0 0 6 16,-1 0 1-16,-3-9-1 15,-2-5-4-15,-44-24-30 0,27 27-26 16,2 0-54-16,2 0-27 15,7 1-38-15,8 1-17 16,4 1-48-16,5 4-31 16,4 2-90-16,0 3 215 15</inkml:trace>
  <inkml:trace contextRef="#ctx0" brushRef="#br0" timeOffset="61351.23">20645 13066 823 0,'2'-35'442'16,"-7"28"-125"-16,0 5-89 16,-2-1-11-16,-1-4-61 15,-2-3-28-15,-3 3-46 16,-1 2-21-16,0 7-31 15,0 1-9-15,-1 1-7 16,3 1-3-16,-6-4 0 16,5 6 1-16,7-1 1 15,-6 1 1-15,12 5-2 16,-2-2-1-16,3 3 1 0,6 1 0 16,5 5 1-16,0 0-1 15,-1 2-5-15,6-1-3 16,-6-3-4-16,4 1-21 15,-1-5-102-15,-4-1-75 16,3-3 114-16</inkml:trace>
  <inkml:trace contextRef="#ctx0" brushRef="#br0" timeOffset="63051.71">20809 12151 435 0,'-1'-1'312'15,"0"0"3"-15,-4-2-74 16,-4-2-20-16,3 2-39 16,-1 0-16-16,1-1-29 15,1 2-13-15,0 0-24 16,0 0-11-16,4 1-18 15,0 0-7-15,0 0-15 16,0-1-7-16,0 1-13 16,0 0-6-16,1-5-6 0,1 0-2 15,4 2-1-15,12-4-1 16,30-28-3-16,-25 28-2 16,0 6-1-16,4-2-2 15,-4 2 0-15,-2-2 1 16,2-2-1-16,-1 4 0 15,15-2 0-15,5 1 0 16,12 0 0-16,5-2-1 16,16 4-1-16,4-1 0 0,8 0 0 15,4-3 0-15,0-3 1 16,10 3 0-16,-2-2 4 16,-38 3 5-1,1 2 11-15,44 1 5 0,-5-3 5 16,-13 4-2-16,-21 0-8 15,-12-1-4-15,-8 2-8 16,-8-1-3-16,-18 0-2 16,-4 2-3-16,-13-3 1 15,0 2-11-15,-3-2-42 16,-1 0-27-16,0 0-79 16,0 0-48-16,0-1-139 15,-9-2-300-15,-12 2 427 16</inkml:trace>
  <inkml:trace contextRef="#ctx0" brushRef="#br0" timeOffset="63568.91">22298 11789 1175 0,'-5'-1'482'0,"4"-1"-299"16,-1 2-1-16,1 0-43 16,0 0-39-16,1 0-52 15,0 0-14-15,0 0-16 16,21 7-5-16,30 13-8 0,-29-11-2 16,1 0-1-16,-2 1 0 15,-2 0 0-15,0 3 4 16,0 0 5-16,-3 2 6 15,-4 2 11-15,-5 2 2 16,-7 4 1-16,-4 1-1 16,-10 6-6-16,1 2-2 15,-4 1-6-15,0-2-1 16,5-6-5-16,-1-4-2 0,2-8-4 16,0-3-5-16,5-6-65 15,-1-2-53-15,9-2-138 16,2-2-124-16,-4 2 240 15</inkml:trace>
  <inkml:trace contextRef="#ctx0" brushRef="#br0" timeOffset="64222.3">22835 11973 654 0,'41'3'340'0,"-41"-12"-21"15,1 0-73-15,-1 1-6 16,0 2-20-16,-4 5-64 16,-3 1-28-16,-6 7-52 15,1 0-21-15,0 10-33 16,-1 5-4-16,6 0-5 16,1 2-2-16,9-5-4 15,7 1-1-15,8-4-1 16,-2-5 1-16,7-4 2 0,3-3 1 15,-5-7 1 1,5-2 2-16,-11-9 4 0,-2-6 4 16,-7-1 4-16,-4-2 3 15,-3 2-1-15,-9 1-2 16,-4 3-7-16,-6-1-4 16,2 6-8-16,-5 1-4 15,1 8-19-15,2 3-21 16,-2 1-72-16,4 3-65 15,7 3-169-15,1 4 212 0</inkml:trace>
  <inkml:trace contextRef="#ctx0" brushRef="#br0" timeOffset="73087.62">22942 12008 413 0,'-1'0'237'0,"-1"0"-15"16,1 0-14-16,0 0-14 15,0 0-6-15,0 0-11 16,0 0-9-16,0 0-16 15,0 0-6-15,0 0-22 16,0-1-11-16,0-1-21 16,-1 1-15-16,1 0-27 15,0 0-12-15,0 0-20 16,1 0-5-16,0 0-2 16,0 0-1-16,6 2 0 15,3 2-1-15,-3 0 2 16,-4 1 0-16,4 8 4 15,-6-3 3-15,-5 29 4 0,-2-27 2 16,-1-6 1-16,5-4-2 16,-9-3-4-16,-2-7-4 15,6-3-4-15,-2-1-4 16,5 1-4-16,10 1-2 16,-2 0-3-16,-1 4-2 15,3 0-3-15,-2 3-1 0,6 6 1 16,5 2 2-16,0 5 3 15,-6 0 1-15,2 2 5 16,0 2 2-16,-2 0 4 16,0 2 3-16,-8-2 7 15,-2-2 6-15,-11-3 7 16,4-5 2-16,-6 0-6 16,-5-6-4-16,2-4-6 15,-2 0-3-15,5-9-6 16,2 2-2-16,4-5-6 15,6-2-2-15,3 1-3 16,7 3-1-16,8 3-1 16,-1 5 0-16,5 6 0 15,-6-1 1-15,-4 8 3 16,-5 1 0-16,1 5 4 16,-4 4 1-16,-5 0 2 15,1 2 0-15,-4-1 1 0,7-1 0 16,-7-9 0-16,5-3 0 15,-6-3-1-15,-3-5 1 16,11 2-4-16,-3 0-2 16,2-7-1-16,1 2-4 15,2-2-1-15,5-1 0 16,3 2 0-16,-1 1-1 0,3 7 2 16,1 2 2-16,-3 7 0 15,1-1 2-15,-9 1 2 16,-2 3 3-16,-3 3 4 15,-4 0 1-15,-1 2 0 16,-7-6 0-16,-1-4-1 16,1 1 1-16,-4-9-2 15,3-1-1-15,0-4-3 16,2-7 0-16,7 7-3 16,3-3-2-16,0-1-4 15,5 2-1-15,3-2-3 16,7 6 0-16,11 2 3 15,-3 3 2-15,-1 2 4 16,-1 0 2-16,-6 3 3 16,3 4 2-16,-6-1 2 15,-5 1 1-15,-3 0 1 0,-11-4 0 16,-1 1-1-16,5 0 0 16,-5-3-2-16,5-2-1 15,-5-3-4-15,-9-6-1 16,9 1-56-16,4 2-50 15,0-5-165-15,6 1 140 16,-6-12 45-16</inkml:trace>
  <inkml:trace contextRef="#ctx0" brushRef="#br0" timeOffset="77114.28">20280 15969 617 0,'31'-38'324'16,"-31"35"-21"-16,-3 1-85 16,3 2-30-16,0 0-12 0,0 0-51 15,0 0-20-15,1 8-25 16,6 3-8-16,2-3-16 16,21 24-7-16,-24-28-15 15,-1-3-5-15,-9-1-2 16,6 0 0-16,-2-1 0 15,0 0-1-15,0-1-9 16,0 1-4-16,-1 0-6 16,0 0-2-16,0 0-2 15,0 0-1-15,-1-2-3 16,1 1 0-16,-1-1 1 16,1 2-1-16,0 0 1 15,0 0 1-15,0 0-1 16,0 0 2-16,0 0-1 15,0 0 0-15,0 0 0 16,0 0 1-16,0-1-1 16,-1 1 1-16,1 0 0 15,0 0 0-15,0 0 0 0,0 0 0 16,0 0 0-16,1 0 0 16,0 0 0-16,-1 0-1 15,1-1 1-15,0 1 0 16,0 0 0-16,0 0 0 15,0 0 0-15,0 0 1 16,-1 0 2-16,1 0 0 0,-1 0 2 16,1 0 1-16,0 0-1 15,0-1 0-15,0 1-3 16,0 0-1-16,0 0-3 16,0 0 0-16,0 1 0 15,0 0 0-15,0 0 2 16,1 11 0-16,12 11 1 15,33 30-1-15,-35-26 1 16,2 0-1-16,2-4 1 16,-6-5 3-16,5-4 2 15,-4-3 2-15,-1-5 1 16,3-1 0-16,-5-4 3 16,-1-5-1-16,0-6 3 15,-3-7-2-15,8-8-3 16,2-2-2-16,2-4-4 15,0 1 0-15,-2 8-2 0,-7 5-1 16,-3 10-18-16,0 2-29 16,-8 6-105-16,4 0-92 15,1 0 147-15</inkml:trace>
  <inkml:trace contextRef="#ctx0" brushRef="#br0" timeOffset="78348.39">21594 15972 747 0,'-1'-1'384'15,"0"0"-76"-15,0 0-44 16,-1-9-49-16,0-1-40 15,-1 4-62-15,-23-29-21 0,11 34-21 16,-1 0-9-16,1 3-26 16,-3 4-9-16,-2 2-12 15,3 7-4-15,7 7-3 16,0 4 0-16,10 5 0 16,-2 2-1-16,6-3 0 15,10-2-2-15,1-8 0 16,8-3-1-16,-3-9-3 15,3 0-1-15,1-7-50 16,1-5-54-16,2-4-165 16,-3-4 164-16</inkml:trace>
  <inkml:trace contextRef="#ctx0" brushRef="#br0" timeOffset="78759.97">21759 15748 706 0,'3'13'447'0,"-3"-3"35"16,0 5-220-16,4 9-6 16,-1 6-46-16,-2 8-39 15,1 4-61-15,-1 0-20 16,0 1-34-16,1-3-14 0,3-9-19 16,1-2-6-16,0-10-8 15,-2-5-3-15,-1-10-5 16,-2-4-4-16,0-4-20 15,-1 2-10-15,0 1-12 16,3-5-1-16,0-14 13 16,40-27 9-16,-33 30 14 15,4 1 4-15,2 9 6 16,-7 0 4-16,5 7 15 16,-7 3 14-16,-4 8 23 15,1 6 11-15,-2 5 11 16,-1 2-5-16,3 0-17 15,0-4-10-15,-5-3-26 16,3-3-11-16,0-7-64 16,5-3-46-16,5-7-116 15,-4-9-79-15,11-8-186 16,0-5-135-16,5-6 391 0</inkml:trace>
  <inkml:trace contextRef="#ctx0" brushRef="#br0" timeOffset="78929.7">22136 15978 445 0,'11'-5'376'0,"-2"5"50"15,-5 8-79-15,0 6-27 16,-3 6-64-16,-1 1-38 16,1 3-73-16,2-3-34 15,-1-8-64-15,-1-3-25 16,-1-10-53-16,0-4-49 0,-2-7-128 16,0-4-90-16,-1-10-257 15,-2-1 343-15</inkml:trace>
  <inkml:trace contextRef="#ctx0" brushRef="#br0" timeOffset="79050.39">22092 15811 751 0,'0'-1'442'15,"0"-1"-64"-15,3 5-130 16,-3-3-34-16,0 0-85 16,1 4-41-16,0 9-61 15,10-3-15-15,30 28-70 16,-25-26-74-16,2 3 83 15</inkml:trace>
  <inkml:trace contextRef="#ctx0" brushRef="#br0" timeOffset="79345.3">22384 15795 776 0,'-7'-14'432'0,"-1"-1"-60"15,3 1-146-15,-2 4 2 16,7 10-38-16,-3-1-30 0,0 9-54 16,2 7-21-16,-4 6-29 15,3 11-9-15,-2 9-13 16,-3 1-8-16,8 6-18 16,-1-1-4-16,8-7-8 15,7-2-4-15,-2-12-53 16,9-3-52-16,-7-11-140 15,3-7-98-15,5-12 215 16</inkml:trace>
  <inkml:trace contextRef="#ctx0" brushRef="#br0" timeOffset="79777.47">22677 15957 818 0,'1'-8'541'16,"-2"3"36"-16,-8-3-264 15,-2-2-27-15,-7 0-101 0,-1 1-55 16,-4 2-76-16,-1 5-20 16,1 6-22-16,3 7-6 15,7 8-10-15,6 3-3 16,7 1-4-16,2-3 0 16,8-4 5-16,1-5 1 15,6-6 4-15,-1-2 1 0,2-7 0 16,0-6 0-16,2-8-8 15,0-8-11-15,-1-5-17 16,1-2-2-16,-5-3 6 16,-1 0 11-16,-6-2 20 15,-1 2 2-15,-3 8 5 16,-2 3 6-16,-2 13 23 16,-3 7 5-16,-2 15 8 15,-2 10 4-15,2 14-1 16,-1 7 3-16,3 9 0 15,2 0-7-15,4-1-14 16,3-6-7-16,3-10-13 16,6-5-3-16,2-10-29 15,3-5-53-15,5-11-157 16,1-5-88-16,14-13 180 16</inkml:trace>
  <inkml:trace contextRef="#ctx0" brushRef="#br0" timeOffset="80326">23452 15903 918 0,'-2'0'425'0,"2"4"-158"16,-2 1-36-16,0-5-30 15,2 0-39-15,0 9-65 16,0 5-25-16,9 29-32 16,-3-32-11-16,2-4-9 15,7 0-2-15,-2-7-4 0,-3-4-1 16,1-6-1-16,2-5-1 16,-5-4-2-16,2-3 1 15,-4-2-2-15,-6 2 1 16,-3 3 4-16,-5-3 0 15,-3 9 14-15,-4 1 8 16,-2 5 11-16,0 7 2 0,-2 1-11 16,2 4-9-16,0 5-20 15,5 2-8-15,0 4-13 16,3 1-6-16,11 4-40 16,3-3-28-16,9-2-61 15,6-2-38-15,9-9-97 16,9-1-66-16,6-7 223 15</inkml:trace>
  <inkml:trace contextRef="#ctx0" brushRef="#br0" timeOffset="80561.25">23912 15747 728 0,'3'-20'460'16,"-5"0"-70"-16,-9 7-59 15,-2 3-38-15,-3 9-78 16,-2 7-38-16,-2 12-63 15,-3 7-20-15,0 12-38 0,3 4-13 16,11 18-20-16,3 7-5 16,8 8-9-16,10 2-1 15,7-15-1-15,1-7 0 16,3-9 0-16,-3-9-3 16,-9-8-9-16,-1-8-41 15,-5-9-121-15,-10-5-79 16,-5-15-236-16,-3-2-214 15,-14-24 453-15</inkml:trace>
  <inkml:trace contextRef="#ctx0" brushRef="#br0" timeOffset="80715.5">23651 15960 979 0,'5'-9'460'0,"7"8"-162"16,4 0-31-16,7 3-42 15,7 1-33-15,5 0-67 16,2-1-34-16,-1-2-91 15,-1 1-93-15,3 4 56 16</inkml:trace>
  <inkml:trace contextRef="#ctx0" brushRef="#br0" timeOffset="81402.78">24792 15969 822 0,'31'-42'411'0,"-30"27"-108"16,-1 1-39-16,-5 5-38 16,2 5-35-16,-8 4-56 15,0 1-25-15,2 13-38 0,2 2-15 16,5 13-24-16,4 2-4 16,4 0-6-16,2 0-2 15,5-8-2-15,3-3-2 16,0-9-4-16,-1-5-2 15,3-7-5-15,-1-7-2 16,-2-9-3-16,3-6-1 16,-4-8 0-16,0-2 1 0,3 3 2 15,-4 2 2-15,-7 11 3 16,-3 4 4-16,-4 12 22 16,-5 4 7-16,-1 10 11 15,0 9 4-15,-1 6-2 16,5 4 0-16,5 3-2 15,4-4-4-15,3-6-16 16,-1-2-9-16,8-9-15 16,-3-2-5-16,11-6-54 15,1-5-59-15,4-8-156 16,0-5-68-16,2-12 195 16</inkml:trace>
  <inkml:trace contextRef="#ctx0" brushRef="#br0" timeOffset="93098.4">26427 11308 551 0,'-2'3'300'0,"-2"0"-55"15,6 0-31-15,-2-3-37 16,0 0-25-16,0 0-38 16,15 0-13-16,13-5-35 15,33-15-14-15,-30-2-26 0,3-2-8 16,-11 0-7-16,-4 3 0 16,-12 0 2-16,-3 1 6 15,-8 7 20-15,-5-2 12 16,-8 6 13-16,-3 5 3 15,-2 4-7-15,-1 6-4 16,3 10-6-16,2 2-3 16,3 7-10-16,8 4-5 15,7-1-12-15,5 1-5 0,17-4-10 16,-1-1-2-16,8-9-3 16,4-3-10-16,-4-8-67 15,3-4-49-15,-1-6-134 16,-1-4-69-16,-2-2-108 15,-2-3-36-15,-7-4 88 16,-4 2 83-16,-4-1 287 16,-2 3 153-16,-3 8 176 15,-4 0 47-15,2 7-32 16,-5 0-37-16,-4 5-60 16,5-5-25-16,1 6-39 15,5 16-20-15,15 25-57 16,-16-34-25-16,-5-2-41 15,3-5-15-15,0-2-40 16,-1-3-45-16,8-4-138 0,-6-2-104 16,0-4 192-1</inkml:trace>
  <inkml:trace contextRef="#ctx0" brushRef="#br0" timeOffset="93245.98">26830 11089 867 0,'-5'-9'434'15,"7"9"-134"-15,4 0-29 16,2 6-81-16,-2-1-33 0,4 2-67 16,-1-1-30-16,4 4-104 15,-2-2-97-15,3 5 88 16</inkml:trace>
  <inkml:trace contextRef="#ctx0" brushRef="#br0" timeOffset="93563.65">27134 11074 995 0,'-7'-2'506'0,"4"0"-158"16,1 1-145-16,1 1 0 15,-3 6-76-15,-6 22-30 16,1 41-47-16,12-26-18 16,5-4-22-16,3-1-6 15,3-11-44-15,1-4-47 16,1-11-153-16,-4-5-143 15,-3-11 238-15</inkml:trace>
  <inkml:trace contextRef="#ctx0" brushRef="#br0" timeOffset="93727">27033 11180 849 0,'-16'-7'434'0,"9"7"-87"15,2 4-96-15,7 2-50 16,5 2-38-16,7 2-67 15,7-3-24-15,4 1-37 16,2-5-11-16,3 3-109 16,2-1-93-16,0-1 111 15</inkml:trace>
  <inkml:trace contextRef="#ctx0" brushRef="#br0" timeOffset="94445.07">27349 11038 915 0,'5'20'470'0,"-8"1"-107"0,1 2-95 15,2 5-58-15,-6 3-49 16,0 3-75-16,1 0-28 0,3 0-34 16,0-3-11-16,5-7-9 15,4-3-2-15,-2-9-3 16,6-5-1-16,-4-7-9 15,-5-1-6-15,-1-6-11 16,1-2-2-16,8-4 7 16,-7-3 6-16,2 4 12 15,-5 3 2-15,0 7 5 16,3 7 6-16,5 10 11 16,3 3 6-16,0 1 4 15,6-1-3-15,8-8-9 16,8-5-6-16,3-9-7 15,-1-5-1-15,-5-5 1 16,-8 0 1-16,-8-1 3 16,-6 0 4-16,-8 1 6 15,-6 0 2-15,-3-1 0 0,0 5 5 16,-2 7 7-16,1-2 3 16,-1 7 5-16,1 3-6 15,1 9-12-15,5 4-6 16,4 3-10-16,5-1-4 15,8-5-5-15,1-2-1 16,4-4-1-16,4-5-2 0,4-2-10 16,4 0-9-16,-1-1-16 15,1 1-6-15,-4 0 4 16,-7-1 9-16,1 2 18 16,-6 1 9-16,-3 1 9 15,1 3 3-15,-10-1 2 16,-4-1 3-16,2-3 1 15,1-2 2-15,-1-2 9 16,0 0 2-16,0 0 0 16,0-9-3-16,-1-12-11 15,-4-29-4-15,8 27-5 16,4 1-3-16,5 2-7 16,-1 2-17-16,2 8-75 15,3 5-65-15,0 4-511 16,9 8 458-16</inkml:trace>
  <inkml:trace contextRef="#ctx0" brushRef="#br0" timeOffset="95268.43">28963 11212 516 0,'15'-21'277'0,"-11"6"-43"0,-2-2-19 16,-11 5-8-16,-1 1-22 15,-9 2-36-15,-1 5-15 16,1 4-24-16,-12 2-10 16,8 9-24-16,-1 3-14 15,2 10-29-15,11 2-13 0,12 6-17 16,11 2-3 0,10-3-2-16,1-2 2 0,5-11-1 15,1-4 1-15,12-6 0 16,5-4 0-16,5-6-2 15,-2-8-4-15,-6-6-3 16,-6-2-2-16,-13-2 1 16,-9-1 5-16,-12 4 5 15,-5 0 4-15,-8 7 7 16,-4 3 5-16,-3 7 8 16,-1 4 9-16,-2 7 24 15,2 4 6-15,3 4 5 16,6 3-5-16,5-7-24 15,4-2-11-15,5-4-16 16,4-5-5-16,6-3-7 16,3-1 1-16,-2-7 0 15,0-1 0-15,-4-3 2 0,-1 3 0 16,-6 4 2-16,0 1-1 16,-3 2-1-16,-2 1 0 15,0 0 0-15,0 0 1 16,0 0 0-16,2 12 0 15,0-5-4-15,2 0 0 16,35 20-36-16,-21-27-43 16,3-5-121-16,7-3-75 15,-2-2-230-15,6 3 310 0</inkml:trace>
  <inkml:trace contextRef="#ctx0" brushRef="#br0" timeOffset="95801.63">29521 11213 927 0,'-3'-9'486'0,"-4"5"-127"16,-3 0-36-16,-2 7-103 16,5 2-36-16,-2 2-61 15,0 4-26-15,9 2-36 16,-5 0-16-16,7 3-25 16,9 1-5-16,-4-1-8 15,4 1-1-15,1-2-1 16,-5-2-1-16,-1 0 0 15,1-2 0-15,-8-5-1 16,-3-3-2-16,-6-5-7 0,-5-6-2 16,1-2-5-16,2-1 0 15,5 0-1-15,2 1-3 16,14 4-2-16,12-1 3 16,17 3 8-16,12-1 4 15,17 3 7-15,7-1 3 16,0 2 4-16,2 1-2 15,-15-1-3-15,-9 0 0 0,-11-1-3 16,-11-2 2-16,-14-1 0 16,-5-3-1-16,-11-2-2 15,-6-4-1-15,-8-4 0 16,-3 0 0-16,-3 4 1 16,5 5 1-16,0 1 3 15,4 6 1-15,3 2 9 16,-2 0 5-16,1 8 12 15,1 2 5-15,6 4 4 16,-2 4-3-16,5-3-10 16,-1 0-4-16,8-4-10 15,-4-3-4-15,11 0-9 16,2 1-14-16,-1 0-85 16,7 1-69-16,-6-3-368 15,2 4 346-15</inkml:trace>
  <inkml:trace contextRef="#ctx0" brushRef="#br0" timeOffset="96101.17">30446 11190 1109 0,'-11'-14'586'16,"10"10"-79"-16,-1 2-317 15,3 0-3-15,-1 2-91 16,0 0-51-16,0 0-142 16,0 0-103-16,0 0 123 15</inkml:trace>
  <inkml:trace contextRef="#ctx0" brushRef="#br0" timeOffset="96250.59">30460 11361 1081 0,'1'3'530'0,"8"0"-236"16,-1-3-63-16,1-2-19 16,-4-1-107-16,-4 0-40 15,0 0-136-15,-1 2-99 16,0 0 103-16</inkml:trace>
  <inkml:trace contextRef="#ctx0" brushRef="#br0" timeOffset="96932.21">26189 12301 1024 0,'-17'-29'482'16,"16"29"-217"-16,4 7-55 16,4 5-12-16,4 10-41 15,4 6-19-15,-2 3-33 16,3 3-10-16,4-3-20 0,2-4-12 15,0-10-19-15,0 0-8 16,0-8-14-16,-10-10-1 16,0 0-2-16,7-9-1 15,4-12 0-15,-7-8-2 16,-3 1-1-16,1-2-4 16,-5 2-5-16,0 2-27 15,1 10-95-15,0 4-63 16,3 7-168-16,-3 4 206 0</inkml:trace>
  <inkml:trace contextRef="#ctx0" brushRef="#br0" timeOffset="98130.12">27549 12417 941 0,'2'-3'457'16,"-2"-7"-165"-16,1-1-7 15,-3-4-66-15,-7-5-45 16,-4 1-71-16,-1 1-27 16,-9 4-38-16,-3 3-12 0,2 7-18 15,-2 4-6-15,10 13-5 16,1 7-2-16,6 11 1 16,-1 2 2-16,8 1 2 15,7-4 0-15,2-6 3 16,9-5 1-16,1-10 2 15,-2-7 1-15,8-6 0 16,0-6 1-16,2-12-3 16,0-2-1-16,-2-15-5 15,-2-2-2-15,-3-4 0 16,-4 1 1-16,-3 1 3 16,-3 6 2-16,-6 12 3 15,-2 5 2-15,0 18 2 16,-6 8 4-16,0 18 14 15,-2 7 8-15,2 18 17 16,2 1 7-16,6 3 4 16,5-3 3-16,5-6-4 0,2-8-5 15,5-11-18 1,2-8-12-16,4-10-18 0,2-5-5 16,7-5-23-16,-1-4-22 15,1-9-35-15,-1-2-12 16,-7-5 2-16,-6 2 17 0,-9 0 34 15,-8 0 16-15,-1 6 22 16,-1 3 9-16,-3 3 12 16,3 3 5-16,-2 2 14 15,-8 1 6-15,8 2 5 16,-6 1-2-16,0-1-8 16,7 1-5-16,-8 3-8 15,6 2-4-15,-9 9-9 16,-1 2-4-16,5 7-7 15,0 5-3-15,9-4-5 16,4-1-3-16,2-8-6 16,6-6-23-16,3-5-73 15,6-1-52-15,10-3-136 16,1-4-71-16,10-4 230 16</inkml:trace>
  <inkml:trace contextRef="#ctx0" brushRef="#br0" timeOffset="98519.71">28218 12366 1153 0,'0'-2'543'15,"0"-2"-224"-15,-5 1-9 16,3 3-77-16,1-1-44 0,-6 1-63 15,-13 2-26-15,-29 9-39 16,28-2-11-16,6 2-21 16,4 2-10-16,8 1-13 15,6 2-3-15,6 1-2 16,5-1-1-16,4 1 3 16,3-3 0-16,3-2 2 15,2 1 3-15,0-2 3 16,-7 0 2-16,-8-7 0 15,-4 0 3-15,-12-3 1 16,-6-1-1-16,-6-1-35 16,-4-1-31-16,1-5-76 15,4-2-49-15,6-1-105 16,6-2-82-16,8-4 231 16</inkml:trace>
  <inkml:trace contextRef="#ctx0" brushRef="#br0" timeOffset="99080.33">28502 12325 1487 0,'-7'0'644'16,"-8"2"-363"-16,-2 3-31 0,-2 4-110 16,2 1-45-16,5 5-55 15,1-2-16-15,10 2-20 16,-2 0-3-16,7 5-3 15,4 1 0-15,4-5 0 16,2 1 0-16,7-5-2 16,6 0-1-16,7-2-1 15,8-1-2-15,-2-9-36 16,2-7-18-16,1-6-23 16,-2-8-1-16,-1-1 39 15,-9-3 22-15,-11 4 30 16,-8 4 10-16,-16 1 13 15,-2 4 10-15,-13 2 20 16,-7 4 9-16,-4 6 9 16,-3 2 0-16,6 7-9 0,5 6-10 15,5 2-19-15,3-2-9 16,9 2-16-16,2-5-4 16,9-2-3-16,3 0-2 15,2-3 0-15,-1-5 0 16,3-2-3-16,0 0 1 15,1-2-1-15,3-4 0 16,5-1 0-16,1-4 0 16,-1 1 0-16,-3 2 1 0,-9 4 0 15,-2 4 2-15,-2 5 0 16,-6 5 0-16,-2 1 0 16,-4 1-2-16,1-2-4 15,4-6-12-15,2-2-67 16,4 0-46-16,-5-4-114 15,0 1-64-15,0 0-165 16,0 0 288-16</inkml:trace>
  <inkml:trace contextRef="#ctx0" brushRef="#br0" timeOffset="100479.15">28876 12442 682 0,'34'-3'461'16,"-34"11"-20"-16,3 3-110 15,-3-1-31-15,0-3-47 16,2 1-29-16,-2-3-78 0,2 0-39 15,-2-5-69 1,-2-1-20-16,2 0-39 0,0-1-30 16,0 1-47-16,9-14-13 15,26-29 14-15,-16 29 24 16,4 5 47-16,-7 3 14 16,-6 5 24-16,2 4 20 15,-7 7 34-15,1 3 15 16,-4 6 17-16,-1-4-6 0,1 2-25 15,0 0-15-15,2-4-29 16,2 0-15-16,6-8-60 16,5 0-40-16,4-8-87 15,3 1-56-15,5-1-97 16,-3-2-57-16,7 5-152 16,-1-1 19-16,2-5 166 15,4 3 128-15,-9-3 359 16,2 2 110-16,-16-4 97 15,-6 0 20-15,-8-2-21 16,-1-2-22-16,0 3-32 16,-2-1-24-16,1 0-44 15,-8 3-28-15,-7 0-56 16,1 5-25-16,-8 4-45 16,4 6-17-16,-3 11-25 15,2 3-8-15,9 2-10 0,5 0-4 16,12-5-2-16,3 0 0 15,6-8 0-15,6-3 1 16,1-8-1-16,2-4 0 16,2-10-18-16,-3-6-16 15,4-4-25-15,-3-7-7 16,-4-2 16-16,3-1 13 16,-8-7 23-16,0 3 8 0,-7 7 10 15,-4 5 9 1,-5 17 25-16,-2 9 6 0,-7 10 11 15,-3 6 1-15,1 14-7 16,-2 4 0-16,10 9-6 16,2-1-6-16,7 0-8 15,5-4-6-15,7-9-8 16,3-9-4-16,6-7-5 16,0-3-2-16,2-11-12 15,1-2-12-15,1-6-23 16,2-7-12-16,-2 0-6 15,-3-6 6-15,-9-5 22 16,-5 1 13-16,-9 4 23 16,-4 3 9-16,-14 7 21 15,0 8 11-15,-10 10 17 0,3 6 7 16,4 13-3-16,0-1-7 16,6 3-16-16,2 1-6 15,7-6-8-15,2-4-6 16,4-5-11-16,5-4-5 15,8-8-7-15,-1-5-6 16,9-6-21-16,3-1-8 16,-9-4-9-16,6 3 4 15,-10-3 22-15,-5-1 9 0,0 7 14 16,-8 2 3-16,1 8 6 16,-3 4 3-16,-2 3 8 15,7 5 6-15,-5 2 10 16,-1-2 2-16,3 1-8 15,-8-4-5-15,6-2-16 16,4-1-6-16,-3-6-11 16,8-1-12-16,-6-6-23 15,-3-2-10-15,6 0-8 16,-1 1 7-16,2 0 23 16,3 3 10-16,-7 5 20 15,-6 0 3-15,3 6 14 16,-2-6 5-16,2 0 6 15,0 1 1-15,2 10-8 0,-1-3-6 16,0-4-7-16,-1-2-5 16,0-2-17-16,0 0-17 15,0 0-53-15,6 2-33 16,1-2-52-16,7-3-15 16,29-17 12-16,-31 0 18 15,6-3 16-15,-2-6-10 16,0-2-21-16,1 2 16 0,-6 7 73 15,-2 8 64 1,-4 12 104-16,-2 3 30 0,-2 8 52 16,0 5 9-16,-1 6 22 15,0 0-1-15,-1 3-19 16,-1-1-17-16,2-1-49 16,0 0-24-16,3-4-50 15,2 0-15-15,1-6-19 16,0-4-12-16,3 1-81 15,-3 3-51-15,1-7-184 16,-1-2-60-16,1-13 235 16</inkml:trace>
  <inkml:trace contextRef="#ctx0" brushRef="#br0" timeOffset="100697.2">30013 12222 1223 0,'-8'-6'531'16,"1"-2"-300"-16,4-1-64 16,0-1-73-16,1 1-51 15,4-1-43-15,4 3-10 0,-1 4-86 16,-2 1-77-16,1 3-243 15,-4-1 253-15</inkml:trace>
  <inkml:trace contextRef="#ctx0" brushRef="#br0" timeOffset="101013.45">30056 12242 1217 0,'-72'2'566'16,"54"0"-278"-16,10-2-42 0,3 0-10 15,5-1-70-15,-4-1-27 16,4 1-46-16,0 0-16 15,3 0-30-15,25 1-12 16,33 0-25-16,-19 2-7 16,6 2-80-16,4 2-76 15,2 3-163-15,1 2 180 0</inkml:trace>
  <inkml:trace contextRef="#ctx0" brushRef="#br0" timeOffset="101574.52">30933 12415 755 0,'-2'-7'387'16,"7"1"-61"-16,-5-2-54 15,0 6-2-15,0 2-34 16,-11 2-66-16,3 6-29 0,4 7-50 16,1 3-20-16,1 5-35 15,2 1-14-15,7-8-17 16,4 1-4-16,16-8-1 16,6-7 0-16,2-6-1 15,-4-8 3-15,-6-5 2 16,-8-6 2-16,-9 1 7 15,-8-2 1-15,-10 2 1 16,-6 2 0-16,-9 5-4 16,-1 6-2-16,-3 9-5 15,0 7-4-15,7 8-6 16,3 1-7-16,11 2-18 16,6 2-39-16,8-3-86 15,13-2-42-15,16-8-125 16,8-7-76-16,10-8 264 0</inkml:trace>
  <inkml:trace contextRef="#ctx0" brushRef="#br0" timeOffset="101977.17">31490 12251 1396 0,'-1'-20'581'16,"-7"3"-342"-16,-2 2-9 15,-10 9-50-15,3 4-30 16,-4 10-48-16,3 12-20 0,8 17-33 15,-12 8-11-15,6 19-14 16,0 2-6-16,2 2-7 16,10-1-3-16,4-10-4 15,9-3-1-15,2-12-1 16,-4-6-1-16,-2-10-31 16,-5-10-50-16,-4-9-113 15,-6-8-61-15,-3-10-85 16,-5-8-3-16,-4-11 14 15,0-5-1-15,-3-9 58 16,0-4 81-16,4 6 249 16,3 2 123-16,7 18 159 15,5 6 9-15,5 11-87 16,2 3-28-16,10 2-40 16,3 4-27-16,13 0-54 0,8 0-32 15,6 1-56-15,5-2-16 16,4-3-93-16,0-2-80 15,9-8 101-15</inkml:trace>
  <inkml:trace contextRef="#ctx0" brushRef="#br0" timeOffset="102485.89">32080 12345 1419 0,'-5'9'551'0,"3"4"-366"16,1 29 2-16,0-19-4 15,-4 3-31-15,-4 1-54 0,1 3-21 16,5-12-33-16,4-1-13 16,10-6-20-16,2-7-9 15,7-4-7-15,-2-1-2 16,2-12 0-16,2-4 2 15,-2 0 5-15,-1-2 2 16,-3 2 5-16,-4 6 2 16,-8 2 4-16,-3 2 5 0,0 10 8 15,-2-1 4-15,1-2 7 16,0 0 4-16,0 17 2 16,5 33-1-16,1-29-10 15,2-4-9-15,6 1-13 16,-1 1-4-16,8-4-6 15,2 1-26-15,-1-11-127 16,-1-5-90-16,7-1 140 16</inkml:trace>
  <inkml:trace contextRef="#ctx0" brushRef="#br0" timeOffset="104196.34">26225 13492 923 0,'2'-4'413'0,"-2"2"-140"16,0 1-52-16,0 1 3 15,0 0-16-15,3 17-51 16,4 41-20-16,-3-17-37 16,1 5-20-16,3-4-36 15,2 1-13-15,2-9-20 16,2-4-3-16,-4-12-2 16,0-6-3-16,-6-10-2 15,-2-2-3-15,-1-9-5 16,0-2-3-16,-2-10-3 15,1-3 0-15,0-1 2 16,2-3 4-16,3 4 2 16,1 1 1-16,10 7 0 0,0 0-1 15,5 9 2-15,-1 2 2 16,-3 8 6-16,3 4 8 16,0 6 15-16,0 2 5 15,-8 0 10-15,-3 0-1 16,-11 2-2-16,-5-2 1 15,-4 0-8-15,-5 1-2 0,1-3-12 16,3-3-4 0,-5-4-8-16,7-1-5 0,2-9-44 15,-1-1-38-15,9-7-74 16,3-2-41-16,6-5-77 16,0-2-39-16,10 3-96 15,1-2-19-15,10 3 98 16,3 2 77-16,-7 3 219 15,-2 5 121-15,-7 5 141 16,-2 2 52-16,-4 8 47 16,-2 2-18-16,-2 5-37 15,-1 2-20-15,0 0-43 16,0-1-27-16,1-1-66 16,4-2-30-16,6-8-50 15,2-3-14-15,6-6-15 16,4-5-4-16,1-9-4 0,3-4-2 15,-6-3-11-15,-5-4-1 16,-9 5-2-16,-8 4 5 16,0 7 10-16,-3 6 5 15,-2 7 1-15,0 2-1 16,-7 10 3-16,4 8 0 16,3 11 6-16,-3 7 3 15,7 6-2-15,-1 1 0 0,3 1-1 16,5-1 1-16,1-7 2 15,3-2 3-15,-5-9 2 16,-6-15-1 0,1 1-1-16,-6 5-1 0,-5-5 3 15,-4-4 0-15,-8-9 0 16,-6-3-3-16,-3-7-12 16,-9-5-9-16,2-3-29 15,4 0-24-15,7 2-75 16,12 4-52-16,11-3-131 15,7 3 187-15</inkml:trace>
  <inkml:trace contextRef="#ctx0" brushRef="#br0" timeOffset="104961.07">27661 13589 954 0,'2'-7'432'0,"3"4"-180"15,1 0-16-15,3 7-13 16,0 8-30-16,0 12-41 15,-2 9-16-15,-3 11-35 16,-3 3-22-16,0 3-34 16,3-1-17-16,1-6-18 15,3-9-4-15,2-8-4 16,-2-5-2-16,-2-12-54 16,-2-3-35-16,-4-11-95 15,-2-6-55-15,-1-11-55 16,-4-9-10-16,-3-5 4 15,-1-4 19-15,-3-5 57 16,0-1 44-16,-1 0 136 16,1 0 90-16,6 13 145 0,6 9 39 15,8 14 22-15,5 1-32 16,13 11-49-16,5 0-15 16,10 3-14-16,0 5 2 15,-4-1 4-15,-1 1-4 16,-13 2-30-16,-2 2-17 15,-12 3-27-15,-8 3-12 16,-8 1-15-16,-6 0-6 0,-12-7-13 16,1-2-5-16,-6-10-9 15,0-2-10-15,7-3-46 16,1-5-37-16,9 0-90 16,4 0-55-16,11 1-129 15,4 3-229-15,8 4 389 16</inkml:trace>
  <inkml:trace contextRef="#ctx0" brushRef="#br0" timeOffset="105320.7">28254 13665 1123 0,'33'-11'503'0,"-15"-4"-207"15,-6-4-32-15,-16 1-30 16,-9-3-38-16,-11 5-70 15,-8-1-28-15,-4 8-41 16,0 6-14-16,1 2-21 0,3 7-9 16,7 6-8-16,4 2-1 15,10 4-3-15,7 0-1 16,6-1 0-16,8 1-2 16,1-3 0-16,2-2 1 15,3-4-1-15,0-3 1 0,4-5 1 16,0-1 0-1,3-4 1-15,-2 2 1 0,-3 1 1 16,-3 1 1-16,-5 2 5 16,0 3 5-16,-5 0 7 15,1 1 3-15,-4-3-2 16,-1 1-5-16,2-4-8 16,-3 0-3-16,0 0-46 15,0-1-40-15,0 0-113 16,0 0-67-16,2-4-114 15,3-11-76-15,43-26 293 16</inkml:trace>
  <inkml:trace contextRef="#ctx0" brushRef="#br0" timeOffset="105568.3">28417 13565 687 0,'12'7'405'0,"-5"6"-27"0,-2 5-37 16,2 4-50-16,1-1-22 15,-2-1-52-15,0-3-30 16,1-4-73-16,-1-4-32 15,-5-5-45-15,1-2-12 16,-2-3-4-16,0 0-1 16,0 0-3-16,-1 0-4 15,1-14-9-15,-9-35-2 16,5 26-20-16,7 1-13 16,0 4-34-16,5 1-23 0,4 9-48 15,-4 3-34-15,1 8-80 16,-1 3-46-16,1 5-139 15,2 4 263-15</inkml:trace>
  <inkml:trace contextRef="#ctx0" brushRef="#br0" timeOffset="106171">28584 13617 581 0,'37'37'380'16,"-28"-27"-39"-16,3-2-42 16,0-2-27-16,2-2-69 15,5-3-38-15,4-3-65 16,5-5-20-16,3-7-19 15,-2-3-6-15,-6-1-15 16,-2-1-5-16,-12 1-10 16,-7-2-3-16,-7 2 2 0,-7 3 2 15,-4 6 15-15,1 3 7 16,-3 6 5-16,0 4-3 16,2 6-18-16,2 5-10 15,9 6-11-15,1 2-2 16,10 3-4-16,7 1-1 15,3-7-3-15,4-4-1 16,-2-9-4-16,0-3-25 16,5-9-90-16,4-1-55 0,-6-10-110 15,1 0-19-15,-4-2 57 16,-1 1 55-16,5 4 118 16,-5 4 57-16,-5 7 106 15,-6 3 48-15,-5 7 78 16,2 3 26-16,-3 2-6 15,0 1-19-15,0-2-41 16,1-2-27-16,0-5-56 16,0-2-25-16,0-3-36 15,-1-2-12-15,0 1-24 16,0 0-22-16,13-11-37 16,30-36-10-16,-23 28 1 15,-2 3 17-15,-2 6 33 16,-1 3 11-16,-2 9 14 15,-4 1 9-15,-2 4 17 16,1-1 8-16,-4 4 15 0,1 3 0 16,-2 0-10-16,-1 0-9 15,-2-1-18-15,0-4-26 16,0-1-104-16,0-2-64 16,1-2-170-16,-1-2-312 15,0 0 447-15</inkml:trace>
  <inkml:trace contextRef="#ctx0" brushRef="#br0" timeOffset="107336.61">29433 13468 454 0,'0'-5'296'16,"0"3"23"-16,0-3-43 0,0 3-43 15,0 1-21-15,0 0-33 16,0 0-16-16,0 1-24 16,1 11-18-16,1 17-46 15,-7 46-20-15,3-36-34 16,-2 0-12-16,7-10-37 15,1-7-36-15,8-9-134 16,6-6-104-16,5-8 183 16</inkml:trace>
  <inkml:trace contextRef="#ctx0" brushRef="#br0" timeOffset="107526.33">29396 13505 928 0,'-17'-10'452'0,"12"10"-125"15,1-2-70-15,5 5-28 0,-1-3-28 16,0 0-61-16,0 0-26 16,5 3-54-16,15 6-20 15,34 10-24-15,-26-15-32 16,5-4-95-16,1-1-61 16,-1-4-185-16,-2-2 216 15</inkml:trace>
  <inkml:trace contextRef="#ctx0" brushRef="#br0" timeOffset="108043.73">29698 13358 882 0,'1'2'431'0,"-2"7"-110"15,-1 3-60-15,-1 8-37 16,-2 5-34-16,-1 7-57 16,0 3-21-16,3 6-25 15,1-2-10-15,3-4-26 16,3-4-15-16,5-13-24 15,2-4-8-15,1-12-25 16,0-2-17-16,-1-11-20 16,-3-6-6-16,-3-3 14 15,0-3 15-15,-3 6 21 16,1 5 9-16,0 8 13 16,2 4 13-16,0 7 23 0,4 6 10 15,0 9 9-15,4 2-5 16,4-1-9-16,3-4-5 15,4-3-15-15,-2-6-6 16,2-7-11-16,-2-3-5 16,4-8-8-16,8-3-6 15,-5-6-10-15,0-2-3 0,-9-4 2 16,-7 0 6 0,-7 3 11-16,-5 1 3 15,-4 8 7-15,-4 3 0 0,-6 8-3 16,-5 1-2-16,0 12 2 15,-4 2 3-15,6 6 3 16,8 6 0-16,8-8-6 16,5 0-4-16,6-5-4 15,1-4-5-15,4-4-51 16,3-3-36-16,6-5-99 16,3-4-71-16,5-6-152 15,1-5-122-15,4-2 342 16</inkml:trace>
  <inkml:trace contextRef="#ctx0" brushRef="#br0" timeOffset="108297.26">30352 13538 836 0,'4'-8'507'16,"-4"3"-75"-16,0 5-108 15,-1 2-33-15,0-2-61 16,0 0-28-16,-2 3-55 0,-9 12-30 16,-19 30-44-16,31-27-17 15,3 2-24-15,3-1-5 16,0-1-6-16,-1 0-4 15,-2-4-3-15,3 1-3 16,-1-3-4-16,1 0 1 16,-6-4 1-16,-9-1-1 0,-8-6-8 15,1-2-27-15,-2-5-77 16,3-4-43-16,7-1-83 16,-1-2-32-16,6 0-81 15,4 1-84-15,4 1 277 16</inkml:trace>
  <inkml:trace contextRef="#ctx0" brushRef="#br0" timeOffset="108458.59">30445 13612 872 0,'0'5'447'0,"2"12"-46"16,-2 1-101-16,0 2-24 15,1 1-50-15,-1-4-115 16,4-3-44-16,-1-5-84 15,-6-6-63-15,2-6-173 16,6-4-76-16,7-11 188 0</inkml:trace>
  <inkml:trace contextRef="#ctx0" brushRef="#br0" timeOffset="108876.28">30399 13477 1310 0,'0'0'532'16,"1"4"-329"-16,5 5-4 15,0 2-43-15,1-1-40 16,5 0-67-16,3-1-22 0,11-5-23 16,4 5-7-16,7-4-14 15,-2 0-4-15,-1-4 1 16,-2-1 2-16,-6 1 16 16,-4-2 5-16,-8 1 7 15,-5-1 6-15,-9 2 6 16,-5 3 1-16,-8 3 14 15,-4 1 7-15,1 2 8 16,1 4-1-16,7 5-15 16,4 3-9-16,4-2-1 15,5 0 6-15,7-1 13 16,2-2 5-16,6-3 5 16,1-2 3-16,-2 0 6 15,-2-3-4-15,-7-2-13 0,-7-1-11 16,-8-3-13-16,-4 2-7 15,-12-2-13-15,-4-2-14 16,-3-1-63-16,2 0-44 16,5-2-106-16,5 0-55 15,5 0-63-15,6-2 196 16</inkml:trace>
  <inkml:trace contextRef="#ctx0" brushRef="#br0" timeOffset="114493.28">26609 15001 417 0,'0'-2'262'0,"0"1"3"15,0 0-21-15,0 0-32 16,0 0-27-16,0-1-41 16,0 1-11-16,0 0-19 15,0 0-10-15,0 0-15 16,0 0-8-16,0 0-12 16,0 0-8-16,0 0-16 15,0 0-7-15,0-1-16 16,-2 1-4-16,1 0-5 15,0 0-1-15,0 0-2 16,-10-3 1-16,1 0-3 0,-31-8 1 16,30 12 1-16,1 1 0 15,0 2-2-15,5 0 0 16,-1-1-3-16,-2 4 0 16,-1-5-1-16,-3 0 1 15,-3 2 2-15,9 0 0 16,-1 3 2-16,3-2 2 15,-3 1 0-15,0-1 1 16,5-2-1-16,2-1-1 16,0 0-3-16,0-1-1 0,0 0-1 15,0 0 0-15,0 0 1 16,0 0 2-16,0 0 1 16,0 0 3-16,3 16 3 15,-1 32 0-15,-7-16 1 16,1 2-2-16,2 7-5 15,-1 6-1-15,2-2-4 16,3 3-1-16,2-4-2 16,0-4 1-16,3-3 1 15,-5-4 0-15,2-5 0 16,-1-4 1-16,-1-5-1 16,2-4 2-16,6-3 3 15,-1-2 4-15,5-1 3 0,6-3 3 16,-1 0 5-16,6-2 2 15,-3 2 0-15,-3-3-1 16,-3-1-8-16,-4 3-3 16,-5-3-56-16,0 0-72 15,-3-2-83-15,3-4 106 16</inkml:trace>
  <inkml:trace contextRef="#ctx0" brushRef="#br0" timeOffset="115465.99">31198 14984 1383 0,'-11'-6'524'0,"-2"3"-358"15,0 1-21-15,1 3 11 16,4-1-26-16,5 3-52 16,2 0-17-16,5-2-27 15,-4-1-7-15,0 0-12 16,17 0-4-16,35 3-5 15,-26-2 0-15,-1 3-1 16,1-1 1-16,-8 0 4 16,-3 1 2-16,-5-2 7 15,-6 0 3-15,3 0 4 16,-7 3 1-16,0 4-2 16,5 4-3-16,-3 6-2 15,6 2-2-15,-6 9-2 16,-3 0 0-16,1 3 0 15,0 3 1-15,1-1 11 16,3 3 5-16,-1 0 8 0,1-1 0 16,4 3-10-16,-7-4-5 15,-1-2-10-15,0-2-4 16,-4-7 1-16,6-3 0 16,1-7 3-16,-5-3 1 15,1-5 0-15,-3 1-1 16,-6-7-25-16,-6-1-33 15,-4-2-111-15,-7-4-67 0,-8-4-163 16,7 0 31-16,-12 2 211 16</inkml:trace>
  <inkml:trace contextRef="#ctx0" brushRef="#br0" timeOffset="116284.59">26430 16098 1071 0,'3'1'434'0,"-3"6"-261"0,0 5-2 16,-5 8-21-16,2 6-27 15,0 1-40-15,3-9-12 16,0-1-23-16,6 13-10 15,-1-12-22-15,7-3-5 16,2-14-6-16,1-2-1 16,2-6-2-16,3-4-2 15,2-7-6-15,-2-5 0 0,-1 0 2 16,-2 0 3-16,-3 3 4 16,-2 5 1-16,-4 8 4 15,-1 1 4-15,-1 9 11 16,-1 2 15-16,1 8 21 15,-1 3 10-15,2 1 13 16,1 3-6-16,1-5-21 16,1-1-12-16,3-3-30 15,1-3-8-15,4-1-120 16,3-1-99-16,9 1 133 16</inkml:trace>
  <inkml:trace contextRef="#ctx0" brushRef="#br0" timeOffset="117064.93">31173 16086 1286 0,'0'0'489'0,"0"0"-315"16,0 0-33-16,0 0 4 15,2 8-18-15,1 16-48 16,-6 35-11-16,1-25-12 16,2 1-6-16,9-7-17 15,5-6-8-15,8-7-13 16,4-9-4-16,7-12-4 16,6-3 0-16,-7-16-1 15,0-4 2-15,-8-4 2 16,-7-1 0-16,-5 8 2 0,-1 4 2 15,-7 11 12-15,-2 6 12 16,-2 9 14-16,-7 5 4 16,0 15 0-16,4-4-4 15,0-1-4-15,-1 21-3 16,8 6-10-16,6-10-9 16,7-15-14-16,4 2-5 0,3-10-34 15,-2-2-45 1,-1-8-163-16,-1-3 300 0,-2-2-101 15</inkml:trace>
  <inkml:trace contextRef="#ctx0" brushRef="#br0" timeOffset="118086.59">28071 14943 622 0,'38'-16'378'16,"-30"11"-69"-16,-2 4-51 15,-3-3-7-15,-1 4-53 16,-2-1-20-16,0 0-26 16,-1 0-21-16,0-1-44 15,0 1-22-15,-2 1-38 16,-17 0-9-16,-29 7-6 16,25-3-3-16,2 2-3 15,1 0-1-15,3-4-3 16,6 0 0-16,0-2 1 0,9 2 2 15,3 0 3-15,0-1 2 16,0-1 2-16,0 0 2 16,0 0 5-16,0 0 2 15,1 9 6-15,0 7 0 16,4 30-1-16,-7-23-4 16,0 7-7-16,-3 0-3 15,2 8-4-15,-6 1-2 16,2 5-2-16,4-3 0 0,1 1-2 15,1-10 1 1,2-8 0-16,2 0 3 0,1-10 3 16,13 4 4-16,-2-8 7 15,3-3 4-15,2-3 8 16,-2-3 4-16,6-2 5 16,1-3 0-16,-6 2-5 15,-2 1-7-15,-6 0-13 16,-3 0-3-16,-3 1-83 15,0 0-71-15,-2 1-161 16,-3-1 171-16</inkml:trace>
  <inkml:trace contextRef="#ctx0" brushRef="#br0" timeOffset="118837.4">29297 14894 888 0,'2'-3'447'16,"-6"-1"-117"-16,6 3-140 16,-2 1 3-16,0 0-39 15,0 0-30-15,13 3-41 16,7 3-14-16,32 17-22 15,-41-17-4 1,0 1-7-16,9 6-1 0,4 2-1 16,-5 0-2-16,-6-3-2 15,-3-2-2-15,-6 2 0 0,-2 1 3 16,-2 5 3-16,-1 3-2 16,0 8-6-1,-1 0-6-15,2 8-2 0,4 1 1 16,-3 0 7-16,1-1 7 15,-1-7 9-15,4-2 2 16,-2-6 1-16,1 1-3 0,-2-4-2 16,-3-2 0-16,-4-2-2 15,-3-3-5-15,-5-3-8 16,-2-2-4-16,2 0-7 16,-4-2-3-16,0-2-30 15,-1 3-41-15,-8-4-111 16,0 1-80-16,-11-2-84 15,-5 6 187-15</inkml:trace>
  <inkml:trace contextRef="#ctx0" brushRef="#br0" timeOffset="119320.08">27903 15974 873 0,'3'0'452'15,"4"3"-143"-15,1 5-67 16,1 4 3-16,3 13-52 15,-5 2-27-15,-1 5-39 16,5 3-15-16,-2-5-29 16,2-3-15-16,8-5-26 15,-2-5-8-15,3-9-13 16,-4-1-4-16,-1-7 0 16,0-7 0-16,-3-5-1 15,0-7-2-15,0-8-18 16,-1-2-40-16,0-5-133 15,3 0-96-15,-1 8 158 0</inkml:trace>
  <inkml:trace contextRef="#ctx0" brushRef="#br0" timeOffset="119818.55">29351 16061 1078 0,'6'-3'470'15,"-2"0"-215"-15,-3 5-32 16,1 10-11-16,-2 4-30 15,6 8-44-15,0 3-16 16,0 4-28-16,6-2-12 16,-3-6-24-16,4-4-11 0,3-6-10 15,-1-3-4 1,4-9-4-16,0-2-3 0,2-12-7 16,2-1-5-16,-5-8-15 15,1-5-39-15,-4 1-137 16,-2-4-104-16,2 4 163 15</inkml:trace>
  <inkml:trace contextRef="#ctx0" brushRef="#br0" timeOffset="123714.56">25307 10848 520 0,'47'-44'293'0,"-53"32"28"16,2 1-122-16,2 5-27 16,2 4-25-16,1 6-68 15,0 3-18-15,-2 9-14 16,0 7 2-16,-1 8-1 15,2 0-4-15,-3 10-11 16,1 2-5-16,0 7-8 16,2 7-4-16,8 3-3 15,-4 4-2-15,5 7-3 16,-9-2-1-16,2 9-3 16,-1-27 0-1,1 2-1-15,-2 43 0 0,9 23 0 0,-8-9 0 16,3-7 1-16,-1 0 0 15,2 4 0-15,1 1 1 16,-1 6-1-16,5-2 1 16,-6-2-1-16,1 1 0 15,-4-6-2-15,-1 1 1 16,2-4-1-16,3-2 1 0,3 2 0 16,-2-5 0-16,5 3-1 15,-4 0 0-15,5-1 0 16,-8 3 0-16,-4-5 1 15,4-5-1-15,-4-3 0 16,5-7 0-16,2-2 1 16,-4-1 0-16,2-7-1 15,3 1 0-15,-4-5 0 16,-1 0-1-16,0-1 1 16,1-3-1-16,-1 3 0 15,1-3 1-15,2-1-2 16,-2 1 2-16,0 0-1 15,3 6 1-15,1 4-1 16,-2-5 1-16,2-1-1 16,-4-6 0-16,0-5 1 15,-1 3 0-15,0-4 0 0,0 0 0 16,0-1 1 0,0-5-1-16,-1 4 1 0,1-2 0 15,0-1 1-15,0 1 0 16,1-3 0-16,1 2-1 15,-2 2-1-15,0-2 1 16,0-1-1-16,1 4 1 16,-1-1 0-16,-1 2 5 0,-2 2 7 15,-1-1 3-15,1-2 5 16,0-1 1-16,3-3 2 16,0 2-1-16,-2-2-1 15,-1 0-4-15,0 0-8 16,-1 0-2-16,-1 3-4 15,2 3-1-15,2-2-2 16,0-4 0-16,2-1-1 16,-1-2 1-16,1-3-1 15,-3 1 1-15,-1-1-1 16,0 2 0-16,0 2-1 16,0-2 1-16,3 0-1 15,-3-1 0-15,6 0 0 16,-3-3-1-16,1-1 0 15,3-1 0-15,-4-1 2 16,1 0-1-16,-2-1 1 0,-2 1 0 16,-2-3-1-1,0 4 1-15,1-2-1 0,0-1 0 16,1-5 0-16,1 0 0 16,0-7-1-16,1 0 0 15,0 2 0-15,-1-11-1 16,0-1-18-16,0-9-33 15,0-6-87-15,0-6-52 16,0 6-99-16,-1 0-78 0,0 0 242 16</inkml:trace>
  <inkml:trace contextRef="#ctx0" brushRef="#br0" timeOffset="124379.31">26173 17168 1014 0,'-4'-3'486'16,"4"-2"-196"-16,7 0-92 16,3-1-14-16,11 4-57 15,6-2-26-15,9-1-39 16,6 1-10-16,0 0-18 15,-17 1-6 1,0 1-15-16,16 0-5 0,-1 0-35 16,-13 1-37-16,-14 0-98 15,-3 1-61-15,-13 2-211 0,-4 0 272 16</inkml:trace>
  <inkml:trace contextRef="#ctx0" brushRef="#br0" timeOffset="124541.59">26279 17253 689 0,'-2'2'347'16,"2"2"-52"-16,7-3-71 16,16 2-23-16,4-3-6 15,8 0-42-15,-2-1-14 0,-10-2-43 16,-3-1-23-16,2 4-45 16,-2-1-54-16,0 4-159 15,-1 0-118-15,-5-1 174 16</inkml:trace>
  <inkml:trace contextRef="#ctx0" brushRef="#br0" timeOffset="124854.28">26382 16912 997 0,'4'3'478'16,"2"1"-204"-16,4 5-75 15,-3 2 2-15,12 5-57 16,3 3-20-16,7 4-33 16,5 1-12-16,-4 4-26 0,-2 0-9 15,-5-1-12-15,-2 3-2 16,-7-7 0-16,-3-2 0 16,-9 2 0-16,-3-1-1 15,-8 3-2-15,-6 3-3 16,-8-1-8-16,-2 0-4 0,0-1-11 15,2-3-22-15,3-7-71 16,6-6-47-16,7-5-152 16,10-2-15-16,20-7 186 15</inkml:trace>
  <inkml:trace contextRef="#ctx0" brushRef="#br0" timeOffset="126236.34">27505 16930 961 0,'-1'-1'453'0,"0"0"-182"15,0 0-9-15,0 0-53 16,0 0-37-16,0-1-51 16,0-3-21-16,-2 1-36 15,1 1-14-15,-14 0-25 16,-30-24-6-16,29 29-12 15,2 7-4-15,6 6-3 16,-2 3-3-16,8 14 0 16,-2 5 2-16,-1 7 2 15,6 6 1-15,-1-2 2 16,5-1-1-16,5-1 1 16,0-5 2-16,5-4 0 15,-3-2 1-15,-3-10-1 16,1-4 0-16,-7-11-70 0,-6-4-54 15,-2-8-161-15,-9-8-137 16,1-3 264-16</inkml:trace>
  <inkml:trace contextRef="#ctx0" brushRef="#br0" timeOffset="126513.16">27228 17100 939 0,'0'7'401'16,"6"-4"-158"-16,5-1-56 0,7 1-1 15,4-2-15-15,12 4-46 16,1-3-16-16,-1-3-26 16,2-2-15-16,1-1-31 15,1 1-14-15,-2 3-13 16,1 10-4-16,-11 2-2 16,-4 1 0-16,-5 5 1 15,-5-7 5-15,-8 4 12 16,-4 3 4-16,-3-2 7 15,-3 0-4-15,2-6-10 16,1-7-6-16,2-6-53 31,1 2-42-31,0 0-106 0,-2 0-70 0,1-11-121 16,0-18-54-16,-1-42 275 16</inkml:trace>
  <inkml:trace contextRef="#ctx0" brushRef="#br0" timeOffset="127433.87">27621 17014 521 0,'4'-11'317'0,"1"8"3"0,3 3-33 15,3 5-43-15,0 1-15 16,3 4-46-16,1 0-11 16,1 3-19-16,-1 1-15 15,1 0-26-15,-3 4-16 0,-2 2-33 16,-4 1-16-16,-7 2-20 16,0-4-7-16,-4 2-9 15,-2-3-3-15,3-5-5 16,-1-4-4-16,3-11-20 15,1 2-8-15,3-6-15 16,-3 5-4-16,0 0 7 16,5-14 6-16,4-6 14 15,14-24 9-15,-13 30 12 16,4 6 2-16,-1 4 12 16,2 3 9-16,2 4 20 15,-4 3 8-15,-2 6 8 16,-3-2 1-16,-4 5-8 15,4 0-4-15,-4-1-14 16,0 0-6-16,-1-4-12 16,-3 1-4-16,-4-4-10 15,3-1-18-15,0-3-57 0,1-3-41 16,0 0-87-16,0 0-23 16,0-1-30-16,2-3-2 15,7-11 24-15,17-27 16 16,-10 32 68-16,0 3 44 15,-3 2 77-15,4 3 44 0,-6 3 81 16,-4 0 37 0,0 8 60-16,-2 1 10 0,0 4-12 15,-1 3-20-15,-4 3-43 16,0 1-23-16,0-2-44 16,-2 0-19-16,2-5-31 15,1-5-29-15,1-8-56 16,0-8-39-16,-2-8-100 15,1-6-36-15,-2-3-27 16,0-1 28-16,-4-4 105 16,-2 0 58-16,0-3 105 15,-2 3 49-15,2 8 93 16,2 6 41-16,4 11 29 16,0 3-14-16,6 3-51 15,-5-1-28-15,0 0-34 16,20 5-16-16,29 11-24 15,-26-11-5-15,1 1-13 0,1-1-7 16,-1 2-16-16,-3-3-9 16,-7 1-10-16,-4 2-2 15,-9-3 3-15,-3 1 1 16,-8-1 2-16,-4-2 0 16,-1 2-5-16,3-1-1 15,4 1-5-15,4 1-2 16,5 2-3-16,4 4 0 15,5-1 3-15,4-1 1 16,5 3 2-16,3-3 4 0,-1 3 5 16,-1 0 3-16,-8-5 5 15,-4 1 1-15,-8 2-1 16,-4-2-2-16,-4 2-4 16,-3-1-8-16,1-6-52 15,1-2-46-15,1-9-129 16,0-6-97-16,8-9 199 15</inkml:trace>
  <inkml:trace contextRef="#ctx0" brushRef="#br0" timeOffset="127791.87">28410 16872 1029 0,'5'11'573'15,"6"9"-143"-15,-9 14-107 0,-1 7-33 16,-3 8-102-16,-8 1-47 15,0-6-58-15,5-4-18 16,1-10-30-16,2-7-13 16,4-10-17-16,-1-6-4 15,4-9-2-15,0-3-3 16,-2-11-7-16,6-5-1 16,0-4-2-16,0-5 1 0,8 4 8 15,-3 4 3-15,-2 3 2 16,7 10 4-16,-6 9 11 15,-1 7 5-15,-1 11 9 16,-6 5 3-16,1 5-6 16,-2-1-5-16,0-5-9 15,1-2-6-15,-2-8-58 16,0-3-65-16,3-3-184 16,0-2-1-16,6-2 163 15</inkml:trace>
  <inkml:trace contextRef="#ctx0" brushRef="#br0" timeOffset="128213.53">28894 16938 1304 0,'14'-6'585'0,"-10"3"-190"0,-4 0-80 15,-1 3-35-15,0 0-52 16,0 0-132-16,0 0-43 15,-17 3-39-15,-30 14-6 16,23-10-4-16,-6 0-3 16,9-3-3-16,2-2-1 15,10 1-2-15,5-3-1 0,5 0-2 16,1 1-1-16,-1-1 2 16,0 0 4-16,0 0 3 15,6 11 1-15,4 9 3 16,9 32 1-16,-15-26 4 15,-4 3 3-15,-5 0 3 16,3 2-1-16,1-4-2 16,0-3-2-16,3-3-2 15,0-7-2-15,6-2-1 16,4-2-1-16,6-5-2 16,7-2 1-16,-1-4-3 15,-1 0-1-15,-5-4-14 16,-3 2-30-16,0 0-120 15,5 1-80-15,-3-1-146 16,0 2 220-16</inkml:trace>
  <inkml:trace contextRef="#ctx0" brushRef="#br0" timeOffset="128591.4">29094 17056 1219 0,'-2'2'551'15,"-2"7"-231"-15,1 2-12 0,-1 8-51 16,1 3-43-16,-2 0-89 16,3 4-36-16,1-3-47 15,1-4-15-15,5 0-13 16,3-4-4-16,4-5-6 16,3-1-2-16,1-10-3 15,2-6-1-15,3-6-4 16,1-5-1-16,0-6-1 15,1 3 1-15,-9 0 6 16,0 3 3-16,-9 12 5 16,-5-1 0-16,-1 12 4 15,-8 3 2-15,1 10 0 16,-1 3 1-16,3 5-4 16,5-3-2-16,3-3-7 15,5-3-1-15,4-8-4 0,3-2-19 16,1-7-92-16,-2-2-70 15,4-7-193-15,-4-2 224 16</inkml:trace>
  <inkml:trace contextRef="#ctx0" brushRef="#br0" timeOffset="128971.49">29430 16888 1243 0,'-4'-2'611'0,"0"4"-156"0,2 3-235 16,2-5-14-16,0 0-58 16,0 0-46-16,2 4-36 15,9 4-5-15,11 0-23 16,28 28-10-16,-29-25-12 16,-2 1-4-16,0 5-3 15,-2 2-1-15,-4 3-2 16,-2-1-1-16,-2 1-1 15,-2-3 1-15,-4 5 0 16,-1 2 0-16,-1-2 1 16,0 5-1-16,-2-5 0 15,0 3 1-15,-4 2 2 16,-3-6 1-16,1 1 2 16,-2-4 0-16,-4-5 0 15,3-2-1-15,-6-5 0 0,1-2-1 16,-2-6-6-16,0-2-15 15,3-5-76-15,1-3-57 16,1-4-149-16,10 1 494 16,14 3-199-16</inkml:trace>
  <inkml:trace contextRef="#ctx0" brushRef="#br0" timeOffset="129531.14">30064 16988 1297 0,'-14'-7'518'0,"7"1"-278"0,1 3-50 15,5 3 17-15,1 1-21 16,12 6-63-16,7 1-25 15,10 5-32-15,4 1-19 16,5 0-22-16,4 3-7 16,-1 1-8-16,-6 0-2 0,-10 0-4 15,-6 1-1-15,-11-3 3 16,-8 0 5-16,-9 2 9 16,-6-4 4-16,-13 2 4 15,2-1-1-15,-7-4-6 16,0 1-5-16,9-3-9 15,2-5-5-15,8 0-48 16,5 1-54-16,7-7-155 16,4-1-100-16,10-2 213 15</inkml:trace>
  <inkml:trace contextRef="#ctx0" brushRef="#br0" timeOffset="129888.04">30993 17045 1438 0,'-3'-23'588'0,"-34"-27"-360"0,33 32-77 16,-7 3 13-16,-2 7-44 16,2 3-28-16,-9 5-29 15,5 5-12-15,-1 11-19 16,1 6-10-16,6 15-13 16,5 6-3-16,4 8-1 15,0 5 0-15,6-4 0 16,-2 1 0-16,0-4 1 15,0-4 1-15,1-5 1 16,-3-5-1-16,-2-14-5 16,0-2-29-16,-12-13-97 15,-2-5-74-15,1-11-228 16,-8-6 261-16</inkml:trace>
  <inkml:trace contextRef="#ctx0" brushRef="#br0" timeOffset="130445.56">30593 17137 1192 0,'8'0'462'16,"7"2"-319"-16,5 3 5 15,9 0-2-15,8 6-20 16,16-2-18-16,1 1-5 0,-7 2-13 16,-1-4-9-16,-14 4-8 15,1-4 2-15,-5 4 2 16,-6 2-2-16,-10 0-15 15,-9 1-13-15,-5-1-16 16,-6-2-9-16,-3-1-37 16,1-5-37-16,0-6-65 15,2-5-25-15,2-9-14 16,-3 0 14-16,2-8 38 16,-3-6 20-16,4 6 40 15,2-4 16-15,4 7 24 16,4 9 7-16,4 1 22 15,2 8 7-15,5 4 17 16,4 6 8-16,0 2 12 16,4 2 11-16,1 6 23 0,-3-5 7 15,-1 0-4-15,-1 5-12 16,-8-7-33-16,-4 2-18 16,-4-1-25-16,-4-4-3 15,-1-2-5-15,2-6-6 16,0-5-15-16,0 3-7 15,0 0-10-15,4-6 3 16,-3-4 11-16,12 0 5 16,24-22 10-16,-30 32 5 0,-3 2 12 15,-2 4 6-15,-2 4 11 16,1 2 5-16,-1 4-6 16,0-1-5-16,4 0-13 15,-2-4-10-15,1-4-88 16,0 1-63-16,2-8-166 15,1 0-107-15,2-4 262 16</inkml:trace>
  <inkml:trace contextRef="#ctx0" brushRef="#br0" timeOffset="130644.75">31401 17205 1264 0,'8'6'552'0,"-7"2"-284"16,-5 3 19-16,5 6-47 15,-1-1-50-15,-1 1-82 0,1-2-35 16,-2-5-51-16,2-1-32 16,5-6-104-16,-1-2-53 15,1-7-123-15,0-1-65 16,-3-7-283-16,-1-5 408 16</inkml:trace>
  <inkml:trace contextRef="#ctx0" brushRef="#br0" timeOffset="131023.76">31375 17120 734 0,'-7'-20'459'0,"4"8"-76"16,3 9-76-16,3 5-27 16,4 6-80-16,-4 0-41 0,4 1-60 15,-2 0-33-15,4-3-44 16,4-1-10-16,10 1-15 16,-2 0-14-16,12-1-7 15,2-1 0-15,1-4 8 16,2-2 11-16,-8-1 10 15,-6 4 5-15,-12 0 7 16,-7 0 7-16,-9 3 9 16,-5-4 9-16,-3 4 16 15,-1 2 3-15,4 0-4 16,0 4-9-16,6 1-24 16,0-3-8-16,4 6-6 15,3-1 0-15,1-2 0 16,2 0 1-16,4 0 8 15,2-1 4-15,3 2 7 16,-1 3 4-16,-6-3-5 0,-4 0-3 16,-5 1-8-16,-6-6-5 15,-6-2-45-15,-5-1-35 16,0-5-124-16,-1-4-85 16,11-7-35-16,4-4 160 15</inkml:trace>
  <inkml:trace contextRef="#ctx0" brushRef="#br0" timeOffset="131401.9">31845 16943 1351 0,'26'6'534'0,"-18"11"-283"16,1 6-59-16,-10 12 20 15,-1 4-17-15,0 3-72 16,-3 1-25-16,3-2-34 15,-6-1-18-15,5-6-21 16,2-4-8-16,1-13-9 16,4-6-3-16,-7-9-7 15,3-6-2-15,0-7-6 16,0-6 0-16,10-5 1 16,5 4 3-16,-4-2 6 0,1 7 1 15,-5 7 8 1,-1-1 4-16,0 7 14 0,4 2 10 15,-1 5 12-15,-4 8-1 16,-3 4-10-16,-2 2-8 16,-1 4-20-16,-8-7-8 15,9 1-76-15,-5-5-65 0,4-6-172 16,8-4 95-16,10-3 106 16</inkml:trace>
  <inkml:trace contextRef="#ctx0" brushRef="#br0" timeOffset="131853.21">32313 16982 1599 0,'24'-1'623'15,"-11"-6"-340"-15,-3 2-186 16,-13 0 12-16,6 4 3 15,-8 1-22-15,4 0-59 16,-2 0-18-16,-26 6-10 0,-34 12-2 16,28-5 0-16,2 1-1 15,12-1 0-15,4-1 0 16,8 0 0-16,5-1 0 16,3 2 1-16,1 3 2 15,3-2 2-15,-1 4 2 16,2 0 8-16,0-3 8 15,2 1 10-15,-1 0 8 16,3-1 6-16,-3 0-3 0,1 3-7 16,-1-4-8-16,-1-1-13 15,0-2-5-15,0-2-5 16,-1 3-2-16,1-4-1 16,0 0-1-16,2 0-2 15,-2 0-1-15,4-2-9 16,3 1-10-16,2-6-46 15,4-1-39-15,-4-6-111 16,3-1-84-16,-9-3 188 16</inkml:trace>
  <inkml:trace contextRef="#ctx0" brushRef="#br0" timeOffset="132136.14">32405 17128 1505 0,'0'18'569'16,"3"-8"-348"-16,5 4-106 15,-6 0 13-15,1 2 20 16,1-1-19-16,-1-1-21 16,8 2-32-16,-3-4-15 15,0-1-27-15,1-4-9 16,-3-1-14-16,-2-2-6 0,-2-6-6 15,1-5-6-15,6-6-16 16,4-4-10-16,4-6-27 16,2 1-29-16,-5-9-65 15,-3 3-48-15,-7-5-51 16,0-2 143-16</inkml:trace>
  <inkml:trace contextRef="#ctx0" brushRef="#br0" timeOffset="132617.94">32644 16822 1586 0,'17'-7'615'0,"-2"5"-373"15,0 2-150-15,-5-3 9 16,-2 4 6-16,2 4-20 16,0 2-35-16,4 2-15 15,-1 1-18-15,3 1-2 16,-4 1-7-16,-3 0-1 0,2 0 2 16,-5 1 0-16,4 3 2 15,-6 3 0-15,4 3-6 16,-3 2-1-16,1 3-2 15,-3 4-2-15,-3-3 2 16,-4 2 1-16,-13-3 5 16,5 2 4-16,-12-3 4 15,2-3 6-15,6 1 3 16,0-4 0-16,6-4 1 16,0-2-4-16,-1-6 0 15,0-2-2-15,-1-4-9 16,-3-2-17-16,1-1-79 15,-1-1-69-15,5-8-174 16,3 0-409-16,3 2 493 16</inkml:trace>
  <inkml:trace contextRef="#ctx0" brushRef="#br0" timeOffset="133109.54">32963 17264 1529 0,'-1'0'641'15,"0"5"-352"-15,0-1-153 0,0-1-106 16,0 2-12-16,0-3-73 16,1 2-79-16,0 3 82 15</inkml:trace>
  <inkml:trace contextRef="#ctx0" brushRef="#br0" timeOffset="135001.57">33193 17593 1386 0,'35'11'510'0,"-30"-14"-365"16,1 8-66-16,2-4 22 16,-8 11 35-16,0 3 1 15,-1 4-41-15,-2 5-20 16,1-2-30-16,0-2-9 16,-2-1-17-16,1-1-9 0,-1-6-31 15,2-1-30 1,-1-9-69-16,1-2-32 0,-1-5-40 15,2 3-3-15,0 1-11 16,1 0-17-16,1-12-45 16,3-7-13-16,9-32 47 15,-10 27 56-15,-2-5 154 16,-1 3 77-16,0-1 113 16,-1 8 34-16,-1 6 27 15,2 6-4-15,-1 5-28 16,1 1-19-16,3 2-36 15,-3-1-19-15,0 0-41 16,6 1-13-16,19 0-21 16,25 0-6-16,-21-8-2 15,-3 1 2-15,-8 1-5 16,5 3-1-16,-8 3-4 16,-4 3 1-16,0 2 7 0,1-1 4 15,-5 3 1-15,8-2-4 16,-9 4-15-16,-3-1-7 15,2 4-8-15,-9 0-1 16,1 10 0-16,-4 2 0 16,-1 5-1-16,0 6 0 15,1-6-2-15,0 0 1 16,3-5-2-16,1-2 0 0,3-3-2 16,2-3 0-16,2-4 0 15,-1 0 0-15,-3-5 1 16,2-2-2-16,-4-4 4 15,-1-1 3-15,3 0 6 16,0-1 3-16,0 0 2 16,-1 0-1-16,0 0 6 15,0 0 1-15,0 0 0 16,-1 0 2-16,1 0-1 16,0 1 0-16,-18 1-2 15,-33 10-4-15,12-6-11 16,-3-1-2-16,7-4-8 15,3 0-3-15,16 0-18 16,10-2-16-16,6 2-40 16,2-2-26-16,4 1-61 15,-5 0-42-15,0 0 104 0,8 0 30 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15 728 6113,'-12'36'2845,"11"-36"-2695,1 0 0,0 0 0,0 1 0,0-1 1,-1 0-1,1 1 0,0-1 0,0 0 0,0 1 0,0-1 0,0 0 1,0 1-1,0-1 0,0 0 0,0 1 0,0-1 0,0 0 1,0 1-1,0-1 0,0 0 0,0 1 0,0-1 0,0 0 0,0 1 1,0-1-1,0 0 0,1 1 0,5-5 1677,0 1-138,10-4-1476,-2 0 0,1 0-1,-1-2 1,0 0 0,0 0 0,-1-1-1,16-17 1,9-11 21,-2-2 0,49-68 0,44-100 47,-129 208-280,58-108 253,-49 88-87,-1 1 1,-1-1-1,8-35 0,-14 51-72,-1-1 1,1 1-1,-1 0 1,1-1-1,-1 1 1,-1-1-1,0-6 1,1 10-51,-1 0-1,1 0 1,0 0 0,-1 0-1,1-1 1,-1 1 0,0 0 0,1 0-1,-1 0 1,0 0 0,0 1 0,1-1-1,-1 0 1,0 0 0,0 0-1,0 0 1,0 1 0,0-1 0,0 1-1,0-1 1,0 1 0,0-1 0,-1 1-1,1-1 1,0 1 0,0 0 0,0 0-1,-1-1 1,1 1 0,0 0-1,-2 1 1,-4-2 38,3 1-77,-1 0 1,1 0 0,0 0-1,0 1 1,0-1 0,0 1-1,-7 2 1,11-3-80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107 117 8498,'-75'2'4067,"73"-2"-3735,1 0 0,-1 0 0,0 0-1,0 1 1,0-1 0,0 0 0,0 1-1,0-1 1,1 1 0,-1 0 0,0-1-1,-2 3 1,-1 0 1563,5-3-1869,1 0 0,-1 0-1,0 0 1,0-1-1,0 1 1,0 0-1,0 0 1,0 0 0,0 0-1,1 0 1,-1 0-1,0 0 1,0 0 0,0 0-1,0 0 1,0-1-1,0 1 1,0 0-1,0 0 1,0 0 0,0 0-1,0 0 1,0 0-1,0 0 1,0-1 0,1 1-1,-1 0 1,0 0-1,0 0 1,0 0-1,0 0 1,0-1 0,-1 1-1,1 0 1,0 0-1,0 0 1,0 0 0,0 0-1,0 0 1,0 0-1,0-1 1,0 1 0,0 0-1,0 0 1,0 0-1,0 0 1,0 0-1,0 0 1,0 0 0,-1 0-1,1-1 1,0 1-1,0 0 1,0 0 0,0 0-1,0 0 1,0 0-1,-1 0 1,1 0-1,0 0 1,0 0 0,0 0-1,0 0 1,0 0-1,5-2-18,0 0 0,0 0 0,-1 0 0,1-1 0,0 0-1,-1 0 1,7-6 0,8-7 1,-12 9-4,0 1 1,1 0 0,0 0 0,0 1 0,0 0 0,14-6-1,-6 4 39,0 1 0,0 0 0,0 1 0,30-5 0,-44 9-7,1 1 0,-1 0 0,0 0 0,1 0 0,-1 1 0,0-1 0,0 0 1,1 1-1,-1 0 0,0-1 0,0 1 0,0 0 0,0 0 0,0 0 0,0 1 0,0-1 0,0 0 0,0 1 0,0-1 0,-1 1 0,1-1 0,-1 1 0,1 0 0,-1 0 0,0 0 0,1 0 1,-1 0-1,1 2 0,2 6 211,0 1 1,-1-1-1,0 1 1,2 16-1,-3-20-147,-2-4-53,4 19 223,0-1-1,2 0 0,13 34 1,-20-55-287,1 0-1,0 1 1,0-1 0,1 0 0,-1 0 0,0 1 0,0-1 0,0 0 0,0 0 0,0 0 0,0 1 0,0-1 0,0 0 0,0 0 0,0 0 0,0 0 0,1 1 0,-1-1 0,0 0 0,0 0 0,0 0 0,0 0 0,1 0 0,-1 1 0,0-1 0,0 0 0,0 0 0,0 0 0,1 0 0,-1 0 0,0 0 0,0 0 0,0 0 0,1 0 0,-1 0 0,0 0 0,0 0-153,0 0-1,0-1 1,0 1-1,0 0 1,0-1-1,0 1 1,0-1-1,0 1 1,0 0 0,0-1-1,-1 1 1,1 0-1,0-1 1,0 1-1,0 0 1,-1 0-1,1-1 1,0 1 0,0 0-1,-1-1 1,0 0-1008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0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35 7634,'-10'1'9844,"0"2"-7618,6-1-2122,1 0 1,-1 0-1,0 1 0,-5 5 1,-1 1 192,-17 20 0,25-26-265,0 0-1,1 0 0,-1 1 1,0-1-1,1 0 0,0 1 0,0 0 1,0-1-1,0 1 0,1 0 0,-1-1 1,1 1-1,0 0 0,0-1 0,0 1 1,1 0-1,-1 0 0,1-1 1,0 1-1,0-1 0,0 1 0,1-1 1,-1 1-1,1-1 0,0 1 0,3 4 1,-2-4-25,0 0 1,0-1 0,0 1 0,0-1 0,1 0-1,-1 1 1,1-2 0,0 1 0,0 0 0,0-1-1,0 0 1,0 1 0,1-2 0,-1 1 0,1 0 0,-1-1-1,1 0 1,0 0 0,-1-1 0,1 1 0,0-1-1,-1 0 1,1 0 0,0 0 0,0-1 0,8-2-1,-2 1 1,0-1-1,0-1 1,0 1-1,-1-2 0,0 0 1,14-8-1,-20 11-2,-1-1 0,1 0 0,-1 1-1,0-1 1,0-1 0,0 1 0,0 0 0,-1-1 0,1 1 0,-1-1-1,0 1 1,0-1 0,0 0 0,-1 0 0,1 0 0,-1 0-1,0-1 1,0 1 0,-1 0 0,1-5 0,-1 5 14,0-1-1,0 1 1,-1 0 0,0-1 0,0 1 0,0 0 0,0 0 0,-1-1 0,0 1-1,0 0 1,0 1 0,0-1 0,0 0 0,-1 0 0,0 1 0,0 0 0,0-1-1,-5-3 1,2 1 23,-1 1-1,0 0 0,0 1 1,-1-1-1,1 1 0,-1 0 1,0 1-1,-13-4 1,18 6-98,-1 1 1,0-1 0,1 1-1,-1 0 1,0 0 0,0 0-1,1 0 1,-1 0 0,0 1-1,0 0 1,1 0 0,-1 0 0,-3 2-1,5-3-202,0 1 0,1 0-1,-1 0 1,0 0 0,1 0 0,-1 0-1,1 0 1,-1 1 0,1-1 0,0 1-1,-1-1 1,1 0 0,0 1 0,0 0-1,0-1 1,0 1 0,0 0-1,0 0 1,1-1 0,-1 1 0,1 0-1,-1 0 1,1 0 0,0 0 0,-1 0-1,1-1 1,0 3 0,4 9-1365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656 721 5097,'-2'0'1759,"-1"-1"0,1 0 1,0 0-1,-6-3 5278,4 0-5278,3 3-1629,0 0-1,0 0 1,0 0 0,0 0 0,0-1 0,1 1 0,-1 0 0,0-1-1,1 1 1,-1-3 0,0 1-59,0-2 12,-1 0 0,0 1 0,-4-10 0,-50-87 445,32 54-301,-21-44 125,34 68-292,0 2 1,-2 0-1,0 0 0,-2 1 1,0 1-1,-1 0 1,-1 1-1,0 1 0,-25-18 1,-217-150 308,252 180-368,4 3-8,0-1 0,-1 1 0,1 0 0,-1 0-1,1 1 1,-1-1 0,1 1 0,-1-1 0,0 1 0,-6-1 0,9 2-28,1 0 0,0 0 0,-1 0 0,1 0 0,0 0 1,-1 1-1,1-1 0,0 0 0,0 0 0,-1 0 0,1 0 0,0 0 0,-1 1 0,1-1 0,0 0 0,0 0 1,-1 0-1,1 1 0,0-1 0,0 0 0,0 0 0,0 1 0,-1-1 0,1 0 0,0 0 0,0 1 1,0-1-1,0 0 0,0 1 0,0-1 0,0 0 0,0 0 0,-1 1 0,1 8 109,1-4-3148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0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19 4665,'0'-1'367,"0"1"1,0-1-1,0 0 1,0 1-1,0-1 0,0 0 1,-1 1-1,1-1 0,0 0 1,0 1-1,-1-1 1,1 1-1,0-1 0,-1 1 1,1-1-1,0 1 1,-1-1-1,1 1 0,-1-1 1,0 0-1,0 0 9,0 1 0,-1-1 0,1 0 0,0 1 0,0-1 0,-1 1 0,1 0 0,0-1 0,-3 1 0,-2-1 166,-1 1 0,1 0-1,-9 1 1,13-1-429,-8 2 166,0-1 1,1 2-1,-1-1 1,-16 8-1,-37 20 304,43-17-327,1 0 0,0 2 0,-24 22-1,43-36-239,-1-1 0,0 1-1,1 0 1,-1 0-1,1 0 1,-1-1 0,1 1-1,-1 0 1,1 0 0,-1 0-1,1 0 1,0 0-1,0 0 1,0 0 0,-1 0-1,1 0 1,0 0 0,0 0-1,0 0 1,0 0 0,0 0-1,1 1 1,0 3 28,1 0 0,0 0 0,3 7 0,2 4 52,2 11 128,2 1 0,20 35 1,-17-36-6,-8-16-82,0 0 1,1-1-1,0 1 1,9 10-1,-12-17-98,-3-4-38,0 1 1,0 0-1,0 0 1,0 0-1,0 0 1,0 0 0,0 0-1,0 1 1,0-1-1,0 0 1,-1 0-1,1 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22 6009,'2'-21'16164,"-3"21"-15863,-2 3 339,-4 13-284,-5 13-168,-18 22-86,29-49-97,0 1 0,-1 0 0,1 0 0,1-1 0,-1 1 0,0 0 0,1 0 0,-1 0 0,1 0 1,0 0-1,0-1 0,0 1 0,0 0 0,0 0 0,1 0 0,-1 0 0,3 5 0,-1-2-7,1-1-1,0 0 0,0 0 1,0 0-1,0-1 1,7 7-1,-9-9-1,1-1-1,-1 0 1,1 1 0,0-1-1,-1 0 1,1 0-1,0 0 1,0 0-1,0 0 1,0-1 0,0 1-1,0 0 1,0-1-1,0 1 1,0-1 0,3 0-1,3 0-4,-1 0 0,1-1 0,7-1 0,-10 1 7,12-2-100,-1-1 0,0-1 0,0 0 0,0-1 0,17-10 0,-31 15-263,6-4-336,-5-1-4045,-3 3 3261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 6201,'-36'-29'8336,"35"29"-8249,5 12 2878,-1 0-1482,-4 74 1953,-1-60-3220,2 0 1,3 38-1,3-41-156,-5-19-133,0 0-1,0-1 1,0 1 0,0 0-1,-1-1 1,0 1 0,0 7-1,-2-8-1196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38 6185,'-40'-19'3028,"39"19"-2820,0 0 0,0-1 0,0 1 0,0-1 0,0 0 0,1 1 0,-1-1 0,0 0 0,0 1 0,1-1 0,-1 0 0,-1-1 0,4-8 8078,0 18-6699,9 25-947,-5-14-384,0 0-1,4 31 1,-7-31-128,15 73 128,-18-91-340,0-1 0,0 1 1,1-1-1,-1 1 0,0-1 0,0 1 0,0-1 1,1 1-1,-1-1 0,0 1 0,0-1 0,1 1 1,-1-1-1,1 1 0,-1-1 0,0 1 0,1-1 1,0 1-1,-1-1-153,1 0 0,-1 0 0,1 0 0,-1 0 0,1 0 0,-1 0 0,1-1 0,-1 1 0,0 0 0,1 0 0,-1 0 0,1-1 0,-1 1-1,0 0 1,1 0 0,-1-1 0,1 1 0,-1 0 0,0-1 0,0 1 0,1-1 0,0-1-1574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1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7458,'2'0'292,"-1"0"1,1 1 0,-1-1 0,1 0-1,-1 1 1,1-1 0,-1 1 0,0 0-1,1-1 1,-1 1 0,0 0 0,1 0-1,-1 0 1,0 0 0,0 0 0,0 0-1,0 0 1,0 0 0,0 1 0,0-1-1,0 0 1,0 0 0,-1 1 0,1-1-1,0 1 1,-1-1 0,1 3-1,1 3 412,0 0-1,0 0 0,-1 0 1,0 13-1,-1 11 387,-1-1 1,-6 32-1,2-5-591,3-24-326,3-19-114,-1 5-120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2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2448 1358 9434,'-7'-1'8933,"0"0"-4666,-13-7-4386,6 2 1390,-61-30 27,52 25-884,8 4-177,0 0 0,-14-11-1,14 7-123,0 1-1,-1 1 1,-1 0-1,0 1 1,-29-10-1,-44-5 68,-76-22-13,-254-103 33,329 116-167,88 30-31,-205-77 54,157 57-53,-93-57-1,102 51 2,1-2 1,-48-46-1,62 53 1,0 1 0,-2 2-1,-61-34 1,-44-22-31,98 53 11,-54-45 1,15 7 9,-3-2 1,64 51 2,8 8 0,1 0 0,-1-1-1,1 1 1,1-1 0,-1-1 0,1 1-1,-1-1 1,2 1 0,-4-8 0,2 6-3,1-1 0,-1 0 0,0 1 1,0 0-1,-1 0 0,0 1 0,-12-12 0,14 14 1,-1-1 1,1 0-1,-7-11 0,-5-7-14,-6-5-1100,20 26 502,-2-2-1999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25:51.63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14204 8453 524 0,'-6'0'319'15,"-1"0"-88"-15,3 0-12 16,3 0-24-16,0 0-77 16,-1 0-26-16,1 0-33 15,0 0-8-15,0-2-12 16,1 1-4-16,1-11-14 15,26-10-6-15,36-28-10 16,-20 27-2-16,1-3-1 16,-1 4 0-16,-8-2 0 15,-3 1-1-15,-2-1 1 16,1 2 0-16,2 1 1 0,-2 1-1 16,-5 6 2-1,-6 1 0-15,-8 4 0 0,-2 4 1 16,-6 1 3-16,-4 3 1 15,0 1 1-15,-1 0-9 16,0 0-69-16,0 0-64 16,0 0-282-16,0 0 265 15</inkml:trace>
  <inkml:trace contextRef="#ctx0" brushRef="#br0" timeOffset="328.6">14534 7985 838 0,'-5'-7'332'0,"9"6"-196"16,-2-2-11-16,10 5 10 16,0 4-30-16,3-1-42 15,6 4-7-15,2-1-6 16,2-2-7-16,2 3-17 15,-1 2-3-15,0 1-2 16,-4 1-2-16,-3 4-1 16,-4-2 0-16,-6 2 0 0,-3 4 1 15,-9-1 4-15,-8 2-1 16,-4-1-3-16,-3-3-3 16,1-4-7-16,-1-2-3 15,7-5-50-15,3-3-48 16,5-4-215-16,6-4 196 15</inkml:trace>
  <inkml:trace contextRef="#ctx0" brushRef="#br0" timeOffset="1150.58">15336 7653 790 0,'-9'-1'388'16,"2"0"-184"-16,4 1-23 15,2 0-11-15,1 0-87 16,0 0-28-16,6 0-25 16,23 2 2-16,26 2-6 15,-27-6-4-15,-2 1-10 16,-14 0-2-16,11 2-2 16,-8 0-2-16,-4 1-3 15,0 0-24-15,-12 0-60 16,1 2-31-16,-4 0-29 15,3-4 19-15,0 0 57 16,-1 0 29-16,-12 3 35 16,5-1 5-16,-30 15 21 15,34-13 16-15,1 0 23 16,-1 2 10-16,5 4 10 16,0 2 0-16,3 3-4 0,5 4-5 15,-3 0-21-15,2 1-13 16,2 2-20-16,-5-5-9 15,3 2-8-15,-1-3-1 16,-1-1-39-16,0-2-25 16,-5-7-36-16,0 4-16 15,-9-6 24-15,-4-1 24 16,-2-3 39-16,-5-3 17 16,2 0 26-16,1 0 18 0,4 1 35 15,3-1 17-15,6 3 5 16,6 2-15-16,6 0-29 15,0-2-16-15,10 2-15 16,2-1-4-16,4-1-8 16,10 1-22-16,6-1-175 15,2-1 139-15</inkml:trace>
  <inkml:trace contextRef="#ctx0" brushRef="#br0" timeOffset="1436.93">15920 7645 1250 0,'-12'-11'554'0,"-10"0"-307"16,7 5-63-16,3 5-2 16,-4 4-80-16,3 6-29 15,1 6-28-15,1 6-7 16,4 8-16-16,2 1-7 15,6 10-10-15,3-5-4 16,4 0-1-16,3-2-1 16,-1-9-1-16,2 3 0 0,-5-4-12 15,-2-2-26-15,-3-5-78 16,-4-2-49-16,-4-9-124 16,-4-3-66-16,-8-5-103 15,1-4 266-15</inkml:trace>
  <inkml:trace contextRef="#ctx0" brushRef="#br0" timeOffset="1578.35">15694 7912 430 0,'-13'-13'307'0,"6"3"26"16,3 3-36-16,8 4-65 15,2 0-30-15,7-1-47 16,3 0-23-16,9 1-52 16,3-3-24-16,12 2-28 15,-1-5-62-15,6-1-480 16,12 0 375-16</inkml:trace>
  <inkml:trace contextRef="#ctx0" brushRef="#br0" timeOffset="2147.46">16571 7727 1072 0,'-33'-3'438'16,"33"6"-223"-16,-3 2-46 15,3 9 13-15,-3 5-38 0,3 5-63 16,0 1-18-16,6-5-20 16,4-4-14-16,6-4-21 15,5-5-4-15,-1-7-4 16,1 0-1-16,-1-8-9 16,-1 0-7-16,-5-7-7 15,-1-1 2-15,-7-2 8 16,2 2 9-16,-3 4 9 15,-2 1 4-15,-1 5 4 16,-2 5 0-16,-1 4 5 16,0-3 3-16,0 2 4 15,-3 22 5-15,1 34 4 16,5-26 0-16,6-1 2 16,0 2-3-16,2 0-5 15,2-1-3-15,-6-3-5 0,0-1-2 16,-6-6-2-16,-4-4 1 15,-4-8-1-15,-2-3-4 16,-3-7-20-16,-3-1-23 16,2-7-71-16,0-3-49 15,3-5-118-15,2-3-81 16,8 0 222-16</inkml:trace>
  <inkml:trace contextRef="#ctx0" brushRef="#br0" timeOffset="2455.69">16880 7926 1006 0,'20'-4'461'0,"-8"-1"-235"15,-1 1-12-15,0-5-94 16,3 0-43-16,4-3-42 16,2-6-10-16,-6 0-7 15,-3-1 1-15,-10-1 17 16,-5 0 11-16,-2 1 15 15,-5 1 7-15,-6 5-2 16,1 4-6-16,-3 6-9 16,3 3-8-16,1 7-10 15,4 6-3-15,7 6-8 0,4 5-5 16,9 1-9-16,0-1-5 16,-7-5-8-16,7 0-3 15,7-7-103-15,5-5-76 16,21-3-223-16,-1-4 238 15</inkml:trace>
  <inkml:trace contextRef="#ctx0" brushRef="#br0" timeOffset="2728.39">17237 7728 1257 0,'-10'6'537'0,"-3"3"-259"15,1 0-46-15,1 2-24 16,4 4-45-16,2-1-72 15,4 1-22-15,1-2-24 16,1 1-10-16,6-1-16 16,1 1-4-16,6 1-5 15,1-6-1-15,2 0-1 16,-1-3 0-16,-7-3 5 16,-5 2 6-16,-12 0 6 15,-5-3-2-15,-11-4-35 16,-2 0-43-16,1-1-108 15,0 0-64-15,11 2-174 16,8 0 245-16</inkml:trace>
  <inkml:trace contextRef="#ctx0" brushRef="#br0" timeOffset="3272.63">17673 8004 1333 0,'0'-10'492'15,"-2"12"-302"-15,-6-1-44 16,-4 5 1-16,-4 0-20 16,-5 4-97-16,-2 1-58 15,1-1-162-15,2 0-141 16,21-2 189-16</inkml:trace>
  <inkml:trace contextRef="#ctx0" brushRef="#br0" timeOffset="4267.28">18481 7698 842 0,'-28'-2'374'0,"26"2"-97"16,2 0-102-16,3 3-13 16,-3-3-11-16,0 0-70 15,2 6-20-15,4 11-28 16,14 28-6-16,-20-26-8 15,3-1-4-15,0-4-4 16,-3 0-2-16,5-8-2 16,-8-2 2-16,3 1 6 15,-5-6 1-15,0-2-1 16,4-4-4-16,-1-9-8 16,2-3-4-16,7-7-3 15,-2-3-1-15,5 1-1 16,2 3-2-16,1 6-2 15,6 4-2-15,0 6-53 16,-3 4-36-16,-1 5-78 0,-3 2-51 16,2 5-131-16,1 1 227 15</inkml:trace>
  <inkml:trace contextRef="#ctx0" brushRef="#br0" timeOffset="4595.92">18700 7828 831 0,'5'8'380'0,"1"-6"-185"16,3-2-9-16,4 0-42 15,3-4-37-15,5-8-32 16,2-3-10-16,2-6-17 16,-6-3-8-16,-7 1-11 15,-1 2 5-15,-11 6 14 16,-3 0 7-16,-7 8 5 15,-7 0-5-15,-2 7-18 16,1 0-9-16,2 8-11 16,2 5-5-16,7 3-5 15,4 4-1-15,6 2-6 16,4-2-1-16,8-4-2 16,3-3-3-16,5-6-15 0,7-5-49 15,4-6-166-15,-2-7 157 16</inkml:trace>
  <inkml:trace contextRef="#ctx0" brushRef="#br0" timeOffset="4780.21">19107 7532 1210 0,'-12'-1'525'0,"5"14"-252"15,-3 4-71-15,-2 7-26 16,3 4-55-16,3 0-71 15,6 4-18-15,7-2-20 16,4-3-8-16,6-1-7 16,3 0-2-16,2-6-17 15,-1-2-39-15,3-6-113 16,-3-7-88-16,-3 2 152 16</inkml:trace>
  <inkml:trace contextRef="#ctx0" brushRef="#br0" timeOffset="5285.19">18927 7693 961 0,'-7'-2'463'16,"9"0"-199"-16,3 0-111 0,0 0 1 16,-5 1-68-16,7 0-18 15,21-2-28-15,42-4-12 16,-28 5-16-16,-3 1-5 15,3-1-3-15,-1-2 0 16,-4 2-2-16,-3 1 0 16,-11 1 0-16,-7 5-1 0,-8 5 2 15,-7 3 4 1,-6 7 5-16,-3 1 3 0,2 2 23 16,-2-2 9-1,6-4 9-15,2 0-2 0,0-9-21 16,6-1-12-16,1-5-19 15,4-3-2-15,5-3-15 16,2-1-15-16,6-5-27 16,-3-3-10-16,-3-2 6 15,-3-4 16-15,-10 2 32 16,0 3 13-16,1 5 12 16,-4 5 4-16,-2 5 13 15,-2 3 7-15,1-4 15 16,0 0 5-16,-2 11-7 15,0 5-8-15,-4 25-23 0,9-30-11 16,3-5-36-16,0-2-45 16,5-4-162-16,5-6-163 15,14-5 244-15</inkml:trace>
  <inkml:trace contextRef="#ctx0" brushRef="#br0" timeOffset="5527.18">19676 7721 1229 0,'1'19'571'16,"1"2"-290"-16,-1-5-85 15,-1-2-20-15,0-2-97 16,0-4-30-16,-1-7-25 16,1-1-6-16,0-4-8 15,-1 3-4-15,0-1-6 16,0 1-5-16,-1-11-10 15,1 0-7-15,2-29-20 16,3 25-8-16,1 1-26 16,3 2-23-16,6 1-76 15,0 1-54-15,6 4-151 16,-1 2 230-16</inkml:trace>
  <inkml:trace contextRef="#ctx0" brushRef="#br0" timeOffset="5828.83">19834 7675 531 0,'50'41'430'0,"-49"-26"29"16,0 4-133-16,1-2-31 15,-1 0-109-15,1-1-39 0,3-4-70 16,-1-2-28 0,-2-6-36-16,-1-4-15 0,1-2-33 15,-2 1-21-15,0 0-27 16,3-11 1-16,1-8 17 15,19-23 18-15,-12 27 30 16,3 2 8-16,-3 5 14 16,-3 2 17-16,-1 7 49 15,-2 0 25-15,1 11 42 16,0 0 7-16,0 6-19 16,1 0-20-16,-4-5-46 15,5 1-31-15,0-6-159 16,3-3-98-16,13-4 135 15</inkml:trace>
  <inkml:trace contextRef="#ctx0" brushRef="#br0" timeOffset="6487.18">20638 7454 589 0,'-6'-12'365'0,"4"6"97"0,2 2-215 16,0 3-17-16,0 1-24 16,0 0-82-16,0 0-22 15,1 3-37-15,4 8-22 16,-1-2-28-16,-2 2-9 0,42 25-75 15,-27-29-72-15,0-1-270 16,2-2 256-16</inkml:trace>
  <inkml:trace contextRef="#ctx0" brushRef="#br0" timeOffset="6657.46">20781 7433 1187 0,'0'14'516'0,"3"0"-274"15,2 2-8-15,4-4-41 16,0-1-48-16,2-1-66 16,2-1-28-16,-5-2-64 15,6 3-72-15,5 0-50 16,5 5 72-16</inkml:trace>
  <inkml:trace contextRef="#ctx0" brushRef="#br0" timeOffset="7136.07">21303 7740 926 0,'6'0'482'15,"-6"-6"-112"-15,-1-7-217 16,-2-2 6-16,-5-3-79 16,-1 0-23-16,-2-1-14 15,0 2-3-15,-5 1 6 16,-2 6 0-16,0 7-10 16,0 3-3-16,0 10-14 15,-1 3-3-15,3 7-2 16,0 1-1-16,10 1-1 15,4-2 1-15,5-2-3 16,5 2-2-16,1-11-3 16,2-2-2-16,8-6-3 15,1-5-2-15,2-3-1 0,2-2 1 16,-4-2 2-16,1 3 2 16,-3 3 3-16,-4 3-1 15,-5 5 3-15,-2 5 3 16,-4 6 9-16,-6 2 2 15,-1 0-4-15,-2-4-8 16,6-2-42-16,7-5-48 16,10-4-131-16,7-1-94 15,-1-8 183-15</inkml:trace>
  <inkml:trace contextRef="#ctx0" brushRef="#br0" timeOffset="7377.78">21584 7700 944 0,'-3'-7'530'16,"-1"-1"-156"-16,-3 0-73 16,-3 3-48-16,-5 4-99 15,-3 2-32-15,1 5-43 16,-3 4-12-16,6 5-22 16,3 1-11-16,7 3-21 15,7 0-9-15,2-4-9 16,4-2-5-16,7-5-4 15,5 0-4-15,11-6-71 16,-1-2-58-16,1-7-153 16,-1-4-108-16,0-4 256 0</inkml:trace>
  <inkml:trace contextRef="#ctx0" brushRef="#br0" timeOffset="7843.53">21787 7659 660 0,'0'-4'416'16,"-2"4"10"-16,-3 4-101 15,4-4-65-15,0 0-46 0,-1 4-67 16,-4 13-31-16,-4 29-42 16,12-29-15-16,7-1-23 15,5-1-10-15,6-4-14 16,3-4-6-16,2-7-8 16,2-4-6-16,-2-10-41 15,-3-2-18-15,-6-6-16 16,2 1 4-16,-5 2 44 15,-4 0 21-15,-1 10 25 16,-4 2 7-16,-8 6 5 16,-2 2 5-16,-5 9 9 15,1 6 2-15,2 11 10 16,7 4 1-16,0 6-5 16,-1-1-3-16,5-1-7 15,2-3-2-15,8-1-1 16,-1 0-1-16,-4-6-3 0,0-2-4 15,-9-6 1-15,-2-2 3 16,-6-9 3-16,-5 2-1 16,-6-8-6-16,1 0-7 15,-7-8-16-15,2-4-16 16,0 0-46-16,0-1-39 16,5 0-119-16,7 2-79 0,14-2 184 15</inkml:trace>
  <inkml:trace contextRef="#ctx0" brushRef="#br0" timeOffset="8165.53">22209 7530 1298 0,'-2'-7'586'16,"-4"8"-287"-16,0 2-164 15,-2 4 8-15,2 14-89 16,1 2-17-16,4 5-22 16,2 2-6-16,5-3-4 15,1-4 0-15,5-2-1 16,1-5-1-16,0-1 0 16,-2-3 0-16,-3-6-1 0,0-3 0 15,-1 0-2-15,-1-4-2 16,1-5-20-16,-3 2-8 15,-2-9-12-15,-1 1 2 16,-5 2 17-16,-1 2 8 16,-7 5 8-16,-1 3-2 15,3 1-54-15,2 1-61 16,3-1-140-16,1-1-102 0,4 0 222 16</inkml:trace>
  <inkml:trace contextRef="#ctx0" brushRef="#br0" timeOffset="10024.66">22233 7555 643 0,'28'-34'429'16,"-33"29"-30"-16,1 1-130 15,-2 3-22-15,-5 1-90 16,-1 1-30-16,-5 6-46 16,-1 2-16-16,0 8-21 15,-1 0-9-15,7 9-15 16,2-2-7-16,9 0-8 15,4-2-4-15,7-3-3 16,6-1-3-16,4-4-1 16,4-2-2-16,7-5-32 15,4-2-48-15,0-5-158 16,0-5 156-16</inkml:trace>
  <inkml:trace contextRef="#ctx0" brushRef="#br0" timeOffset="10297.34">22445 7440 908 0,'6'-7'432'0,"-5"6"-173"16,-1 1-25-16,4 11-28 15,-4 3-48 1,-3 14-46-16,-2 9-15 0,-2 7-30 16,3 6-14-16,3-3-22 15,5-7-12-15,2-11-17 16,-1-6-6-16,3-10-106 16,1-2-78-16,2-11 114 15</inkml:trace>
  <inkml:trace contextRef="#ctx0" brushRef="#br0" timeOffset="10478.79">22629 7688 1115 0,'-4'11'518'0,"4"0"-193"0,0-1-134 15,2-1-38-15,2-4-65 16,-1-1-82-16,1-2-55 15,1-4-141-15,-2-5-112 16,3-7 178-16</inkml:trace>
  <inkml:trace contextRef="#ctx0" brushRef="#br0" timeOffset="10685.51">22609 7524 800 0,'-3'-5'421'0,"3"5"-81"16,3 2-51-16,-3-2-59 15,0 0-44-15,0 0-81 16,1 1-37-16,13 7-48 16,30 27-25-16,-24-26-128 15,4 0-94-15,6 0-386 16,2 1 382-16</inkml:trace>
  <inkml:trace contextRef="#ctx0" brushRef="#br0" timeOffset="10878.47">22956 7564 785 0,'-4'-4'444'0,"-4"-2"-75"16,1 1-42-16,-3 3-96 0,5 1-35 15,-5 4-48-15,-3 4-22 16,3 5-37-16,-3 3-18 16,7 5-33-16,6 2-14 15,0-2-17-15,6-2-5 16,6-3-5-16,0 2-2 15,9-6-4-15,5-3-2 16,8-8-60-16,9-2-61 16,5-4-164-16,0-1 176 0</inkml:trace>
  <inkml:trace contextRef="#ctx0" brushRef="#br0" timeOffset="11108.67">23461 7326 1363 0,'-5'3'604'16,"1"3"-358"-16,1 1-37 15,-4-1-40-15,-2 4-94 16,1-2-31-16,0 4-95 15,0 1-61-15,4-4-159 16,4 3-277-16,4-4 358 16</inkml:trace>
  <inkml:trace contextRef="#ctx0" brushRef="#br0" timeOffset="11314.77">23628 7362 984 0,'-3'12'620'0,"-2"0"-20"0,-1 3-315 16,-3-2 8-16,-4 3-147 16,-1-3-48-16,3-3-70 15,0-2-58-15,8-5-131 16,2-3-92-16,3 2 141 16</inkml:trace>
  <inkml:trace contextRef="#ctx0" brushRef="#br0" timeOffset="42830.84">1324 11363 334 0,'0'-1'243'16,"0"0"25"-16,0-1-77 16,0 1 8-16,0 0-34 15,0 0-22-15,0 0-41 16,0 0-11-16,1-2-9 0,0-9 3 15,8-5 0-15,9-28-7 16,-24 25-11-16,0-1-7 16,-7 0-11-16,-2 3-4 15,-5 5-10-15,-4 2-5 16,0 7-7-16,-2 6-4 16,-6 7-8-16,-2 8-4 15,-3 17-4-15,-3 5 0 16,7 12 1-16,15 2 0 15,9-5-1-15,-1 2-3 0,28-8-1 16,-4-3-2-16,14-3-1 16,9-7 0-16,-9-3 0 15,5-2 0-15,0-8 2 16,7-1-1-16,6-10-58 16,0-7-59-16,2-4-175 15,-1-6 177-15</inkml:trace>
  <inkml:trace contextRef="#ctx0" brushRef="#br0" timeOffset="43209.99">1638 11469 1091 0,'-2'-1'481'0,"-1"4"-246"0,0 0-2 16,2-3-64-16,0 0-32 15,-4 12-53-15,-2 8-22 16,-3 26-29-16,15-28-10 16,4-2-14-16,5-6-4 15,5-3-5-15,1-3-1 16,3-4 0-16,0 0 1 16,1-7 2-16,-3-2 2 0,-2-5 4 15,-5-2 1-15,-9-3 3 16,-5-1 1-16,-9-6 0 15,-5 0-2-15,-4 5-3 16,-3 0-2-16,-2 8-4 16,0 2-1-16,-2 7-3 15,-1 4-4-15,7 3-6 16,2 4-4-16,11 2-35 16,4-2-30-16,4 1-86 15,10 0-65-15,6-2-179 16,5-1 254-16</inkml:trace>
  <inkml:trace contextRef="#ctx0" brushRef="#br0" timeOffset="43526.49">1910 11437 695 0,'17'6'389'0,"4"2"-120"16,-12 3 11-16,-2 3-11 15,1 1-59-15,-7 1-26 16,6 2-59-16,-1-1-23 15,-6 1-37-15,-3-4-17 16,3-1-21-16,0-5-7 16,0-4-6-16,2 0-1 15,-3-4-4-15,0 0 0 16,0 0-4-16,0 0-5 0,0 0-6 16,1-2-4-16,0 1-8 15,3-16-11-15,13-39-29 16,-18 26-16-16,6 3-37 15,6 4-16-15,-2 8-42 16,7 3-28-16,-4 6-37 16,-4 4-15-16,4 2-27 15,0 4-15-15,-4 0 192 16</inkml:trace>
  <inkml:trace contextRef="#ctx0" brushRef="#br0" timeOffset="43812.97">2144 11436 611 0,'40'42'337'0,"-31"-31"-55"16,-1 3-12-16,-3-2-47 0,-1-5-24 15,0 2-49-15,-1 0-25 16,-3-2-30-16,0 0-12 16,-3-1-19-16,2-7-5 15,0 1-18-15,0-1-10 16,0 0-15-16,-1-1-5 15,1 1-9-15,0-4-5 16,-1-15-5-16,-2-31-3 0,11 28-1 16,1-4-1-1,5 6 1-15,2 1-1 0,0 5-51 16,0 1-38-16,-3 6-126 16,0 2-99-16,0 9 208 15</inkml:trace>
  <inkml:trace contextRef="#ctx0" brushRef="#br0" timeOffset="44178.25">2453 11511 535 0,'14'12'340'0,"-3"-12"65"15,-8-6-170-15,8 0 12 0,0-3-45 16,-3-2-75-16,1-2-32 15,0-4-51-15,-2-3-14 16,-4 0-11-16,-1 0-1 16,-2 4 2-16,-3 0 2 15,-2 8 3-15,-6 2-1 16,-1 9-6-16,-5 6-3 16,-4 10 1-16,5 4 5 0,1 9 5 15,8 1 1 1,14 4-9-16,0-5-7 0,11-6-11 15,-5-8-2-15,5-8-5 16,4-2-13-16,9-9-124 16,10-6-94-16,3-8 142 15</inkml:trace>
  <inkml:trace contextRef="#ctx0" brushRef="#br0" timeOffset="44334.48">2790 11375 1250 0,'-21'14'518'0,"-1"6"-289"16,1 1-13-16,7 3-43 15,2 0-42-15,12-5-75 16,4 0-25-16,10-3-22 16,2-2-6-16,7-5-6 0,1 0-3 15,7-10-60-15,2-3-55 16,4-10-192-16,1-5 191 15</inkml:trace>
  <inkml:trace contextRef="#ctx0" brushRef="#br0" timeOffset="44532.9">3072 11204 1492 0,'-8'22'612'16,"-1"17"-390"-16,-5 6-4 0,4 6-84 15,0 1-33-15,10-7-55 16,4-6-22-16,12-8-26 16,4-7-8-16,4-10-60 15,3-5-46-15,-5-10-167 16,1-7-134-16,-6-16 262 16</inkml:trace>
  <inkml:trace contextRef="#ctx0" brushRef="#br0" timeOffset="45088.59">2915 11305 1255 0,'-10'-2'602'15,"5"5"-237"-15,5-1-153 0,-1-1-1 16,1-1-107-16,0 0-39 16,6 0-51-16,19 1-5 15,30 0-8-15,-30-4-1 16,12 3-7-16,1-3-2 15,5 4-24-15,1 0-4 16,-11 1 3-16,-5 4 3 16,-7 0 27-16,-2 4 5 15,-6 4 6-15,-2-2 3 0,-5 6 10 16,-2 0 6-16,-3 4 13 16,-1 0 4-16,-1-1-4 15,0-3-5-15,-3-9-13 16,2 1-6-16,1-1-5 15,-1-7-3-15,2-1-6 16,0-2-3-16,0 0-7 16,0 0-2-16,0-1-3 15,5-14 1-15,20-29 3 16,-16 25 4-16,3 4 3 16,4 1 3-16,-5 4 0 15,4 2 0-15,-3 7 4 16,-8 2 3-16,9 7 19 15,-6 6 9-15,3 7 12 16,1 4-1-16,-7 2-15 0,9 0-10 16,-3-4-16-16,3-3-4 15,-3-8-5-15,-1-2-5 16,6 1-36-16,1-4-37 16,2-4-118-16,3-2-86 15,-4-10-221-15,2-3 307 0</inkml:trace>
  <inkml:trace contextRef="#ctx0" brushRef="#br0" timeOffset="45396.4">3696 11497 818 0,'0'5'458'16,"0"-1"-85"-16,2-2-113 16,-2-2 10-16,0 0-70 15,0 0-36-15,0 0-68 16,0 0-27-16,0-1-35 15,0 0-11-15,2-13-17 16,5-5-3-16,31-28 0 16,-30 29 0-16,-1 1 3 15,-2 1 0-15,-2 4 3 16,-2 1 0-16,-1 4 7 16,-4 3 12-16,-2 6 13 15,-2 1 5-15,-5 9 4 0,-1 5-11 16,3 6-15-16,0 4-7 15,7 1-15-15,1-3-6 16,7-3-13-16,3-3-5 16,9-3-70-16,4-5-55 15,8-3-177-15,6-3-121 16,8-11 277-16</inkml:trace>
  <inkml:trace contextRef="#ctx0" brushRef="#br0" timeOffset="45735.36">4082 11281 1457 0,'-24'-6'584'0,"6"13"-337"15,-3-1-25-15,8 11-1 16,5 2-42-16,3 0-86 16,5 4-30-16,-1-2-30 15,0 0-5-15,3-1-4 16,1-4-2-16,14-3-7 15,-1 1-4-15,3-2-1 16,2 0-1-16,-4 1 3 16,-4-4 6-16,-8 2 14 15,-9 0 4-15,-13 0 4 0,-1 1-4 16,-1-3-14-16,-2-3-7 16,12-2-26-16,-2-4-38 15,-3-9-102-15,4-1-67 16,7-4-142-16,14 3-103 15,19-6 300-15</inkml:trace>
  <inkml:trace contextRef="#ctx0" brushRef="#br0" timeOffset="46070.18">4480 11236 1219 0,'0'-16'644'16,"3"12"-128"-16,-19 3-277 15,2 3 1-15,-12 11-100 16,-10 0-38-16,13 9-53 16,-3 1-14-16,11-1-17 15,9 1-4-15,7-1-10 16,5-1-3-16,10 1-1 16,3-1 2-16,7-2 0 15,4 0 4-15,-1-3 10 16,-6-1 5-16,-7-1 11 15,-4-2 3-15,-8-2 8 16,-4 0 5-16,-5-2 2 16,-5 0-1-16,-5 2-13 0,3 0-11 15,-6-7-15-15,4 0-8 16,1-3-45-16,0-2-50 16,9-2-165-16,1-6-78 15,10-4 198-15</inkml:trace>
  <inkml:trace contextRef="#ctx0" brushRef="#br0" timeOffset="46262.88">5035 11341 1873 0,'2'-5'657'0,"-1"4"-532"16,-5 0-4-16,3 1 1 16,0 0-36-16,0 0-213 15,0 0-118-15,0 0 140 16</inkml:trace>
  <inkml:trace contextRef="#ctx0" brushRef="#br0" timeOffset="46443.43">4984 11512 1476 0,'-8'22'593'0,"3"-17"-243"0,5-4-137 16,10 5 20-16,-8-5-13 15,6-1-115-15,-3 0-51 16,-5-2-164-16,11-5-114 16,15-11 140-16</inkml:trace>
  <inkml:trace contextRef="#ctx0" brushRef="#br0" timeOffset="49207.77">6680 11087 834 0,'-21'5'403'0,"5"1"-109"16,3 0-44-16,5 4-22 15,1-5-40-15,6-1-77 16,4-1-26-16,9-1-30 0,3 0-5 16,9-2-8-1,3-2-7-15,5-3-15 0,1 2-5 16,2-5-8-16,0 5 0 15,-5 1-3-15,-4-1-16 16,-13 1-52 0,-11 0-20-16,-7 1-45 0,-3-1-4 15,-11 4 33-15,4 3 17 16,-2 1 44-16,-5 4 22 0,6 0 19 16,3 2 14-16,3 1 23 15,4-3 16-15,4 7 34 16,2-3 3-16,3 5 7 15,1 3 0-15,3-1-19 16,-2 1-12-16,2 1-28 16,-2 2-14-16,-1-4-16 15,1-2-5-15,1-5-18 16,-2-4-21-16,-3-4-35 16,-2-3-15-16,-10 0-8 15,-3 1 16-15,-6 0 33 16,-3 2 17-16,-1-2 25 15,2-1 2-15,6 0 5 16,4-1 12-16,7 0 10 16,5 0 4-16,6-2 8 15,-6 0-8-15,5 0-6 0,20 1-4 16,40-5-12-16,-23-7-4 16,5-2-52-16,4-2-61 15,-2 1-213-15,3 3 202 16</inkml:trace>
  <inkml:trace contextRef="#ctx0" brushRef="#br0" timeOffset="49497.04">7300 11072 809 0,'-10'-19'498'15,"-3"0"43"-15,0 6-298 16,-2 3 3-16,0 8-61 15,-2 2-46-15,-3 12-66 16,1 6-19-16,2 10-21 16,6 4-7-16,7 7-15 15,4 2-5-15,7 7-5 16,4 3 0-16,4 1 1 16,0-1 1-16,0-8 0 15,-3-3 0-15,-4-10-1 16,-1-6-3-16,-6-13-72 15,0-6-46-15,-2-5-125 16,-3-7-83-16,-3-4-190 16,-4-3 315-16</inkml:trace>
  <inkml:trace contextRef="#ctx0" brushRef="#br0" timeOffset="49639.5">7032 11323 1051 0,'-20'-16'496'15,"14"9"-187"-15,3 1-49 16,9 5-45-16,1-1-32 0,17-1-50 15,5-2-26 1,6-4-52-16,7 3-17 0,2-3-23 16,-1 3-37-16,7 6-162 15,3 1 131-15</inkml:trace>
  <inkml:trace contextRef="#ctx0" brushRef="#br0" timeOffset="50464.53">8165 11189 838 0,'-35'-29'413'16,"30"29"-174"-16,3-1-23 0,1-1 5 16,1 1-61-16,0 1-25 15,0 0-21-15,0 0-4 16,0 2-20-16,1 20-18 15,1 34-34-15,-4-28-14 16,1-3-16-16,1-4-3 16,0-12-1-16,3-4-1 15,-2-2 3-15,-1-7-1 16,0 3-6-16,0 0-6 0,2-21-8 16,8-36-1-16,4 26 4 15,0 2 2-15,2 10 5 16,0 8 0-16,-2 7 5 15,-2 4 4-15,-1 2 19 16,0 6 8-16,-2 6 17 16,-2 2 1-16,-2 3-10 15,-2-2-6-15,3 1-19 16,1-2-6-16,1-1-8 16,0-2-4-16,-1-10-56 15,1-2-52-15,2-3-140 16,5-5-95-16,3-1 213 15</inkml:trace>
  <inkml:trace contextRef="#ctx0" brushRef="#br0" timeOffset="50750.61">8419 11188 797 0,'29'-28'454'0,"-26"29"-99"16,-2 8-67-16,1 3-2 15,-2 2-70-15,4 6-40 16,-1-5-74-16,-1-1-28 15,6-5-41-15,-5-6-13 16,5-3-13-16,7-4-2 0,-2-7-1 16,5-1 1-16,-6-4 2 15,-4-3 0-15,-6 4 4 16,-4-1 3-16,-5 0 2 16,-5 2 0-16,-1 3-5 15,-1 1-5-15,1 9-9 16,2 1-7-16,0 0-27 15,2 4-23-15,3 4-50 16,-1 1-26-16,7 3-84 16,6-1-74-16,12 2 192 15</inkml:trace>
  <inkml:trace contextRef="#ctx0" brushRef="#br0" timeOffset="50970.33">8700 10942 1219 0,'-3'12'519'0,"-2"10"-217"0,-1 6-90 15,-2 14-10-15,1 3-41 16,4 2-88-16,6 0-31 16,8-10-30-16,3-4-7 0,10-11-6 15,1-3-4 1,1-12-45-16,1-5-56 0,-10-6-165 15,-2-5 168-15</inkml:trace>
  <inkml:trace contextRef="#ctx0" brushRef="#br0" timeOffset="51138.96">8596 11062 1349 0,'-15'3'557'0,"13"4"-291"16,2-4-45-16,7 4-28 15,8-1-36-15,6-2-81 16,5 0-23-16,3-4-29 16,6 0-12-16,1-4-102 15,5 3-96-15,5 1 115 16</inkml:trace>
  <inkml:trace contextRef="#ctx0" brushRef="#br0" timeOffset="52059.01">9766 11185 866 0,'6'-2'407'0,"0"-2"-156"15,-2-7 13-15,-2 1-46 16,0 1-32-16,-2-4-61 16,-1-2-23-16,-2 1-32 15,-4-3-15-15,-5 4-21 16,-5 2-7-16,-2 8-8 16,-2 3-7-16,1 10-8 15,0 6-3-15,1 6-3 16,5 2 0-16,7 3 2 15,5 2 0-15,6-2 0 0,4 0 0 16,3-7-2-16,5-3 1 16,2-11-1-16,1-5 2 15,3-7 1-15,-1-4 2 16,-3-6 2-16,0-2 2 16,-4-3 2-16,-2 4 0 15,-2 4 16-15,-4 1 8 16,-2 9 12-16,-3-2 4 15,-1 4-9-15,0 1-7 16,0 0-12-16,0 0-5 0,0 0-6 16,6 14-5-16,19 27-7 15,-14-29-30-15,5-1-85 16,-1-6-53-16,10-1-153 16,-4-4-99-16,11 1 272 15</inkml:trace>
  <inkml:trace contextRef="#ctx0" brushRef="#br0" timeOffset="52291.96">10140 11104 1029 0,'-2'-16'505'0,"-4"6"-161"16,0 4-16-16,-4 6-65 16,-4 1-48-16,-1 8-76 15,-2 6-33-15,2 2-49 16,4 3-19-16,5-3-30 0,9 2-9 15,5-4-12-15,6 0-1 16,5-4-2-16,1 0 0 16,3-4-49-16,2-1-38 15,2-4-99-15,1-2-68 16,1-13-130-16,-2-6-125 16,-2-8 338-16</inkml:trace>
  <inkml:trace contextRef="#ctx0" brushRef="#br0" timeOffset="52675.3">10330 11084 889 0,'-4'4'454'0,"-1"3"-121"16,-2 7-32-16,-1 0-55 16,2 1-28-16,4 7-56 15,2-4-27-15,0-6-55 16,4-2-27-16,6-5-33 16,4 2-12-16,10-5-10 15,-4-3-3-15,5-8-24 16,-1-1-25-16,-4-5-34 15,-3-3-7-15,-7 2 20 16,0-2 26-16,-7 7 41 16,-2 6 11-16,-3 5 9 15,-3 4 11-15,-1 8 25 16,2 4 9-16,1-1 25 0,-1 20 2 16,3 12-5-16,0-2-2 15,4-9-7-15,2-1-5 16,-1-7-9-16,1-2-7 15,0-5-14-15,-5-4-5 16,-3-4-7-16,0-4-3 16,-11-1-3-16,6-4-3 15,-6-4-21-15,-6-6-25 16,0-9-85-16,-3-3-55 0,2-7-104 16,11-3-58-16,10 0 215 15</inkml:trace>
  <inkml:trace contextRef="#ctx0" brushRef="#br0" timeOffset="52948.89">10720 10994 770 0,'-1'3'468'0,"-9"-3"91"15,-1 1-268-15,-6 5-36 16,-4-1-37-16,0 8-95 16,4 1-36-16,4 1-49 0,5 1-14 15,7 3-18-15,3-1-6 16,11-1-9-16,1-3-2 16,7-4-4-16,0-4 1 15,3-1-85-15,1-2-66 16,4-5 102-16</inkml:trace>
  <inkml:trace contextRef="#ctx0" brushRef="#br0" timeOffset="53166.15">10928 10864 1513 0,'-2'13'629'0,"-4"13"-360"16,0 3-37-16,-1 7-44 15,2 1-62-15,5-1-79 16,0-3-21-16,9-7-21 16,0-3-7-16,4-11-31 15,-1 1-26-15,5-12-108 16,0 0-74-16,2-10 147 16</inkml:trace>
  <inkml:trace contextRef="#ctx0" brushRef="#br0" timeOffset="53377.97">11110 11017 874 0,'-11'21'492'0,"5"-1"56"0,-2 6-255 15,3-3-35-15,3 0-32 16,3-5-110-16,6-6-43 16,0-5-52-16,0-3-13 15,1-6-30-15,0-6-44 0,-1-3-99 16,0-4-58-16,-2-4-120 15,-3 0-36-15,-4-2-107 16,-5-3 289-16</inkml:trace>
  <inkml:trace contextRef="#ctx0" brushRef="#br0" timeOffset="53486.53">11049 10912 945 0,'-5'-7'495'0,"4"7"-114"16,-1 1-86-16,3 4-83 15,-1-5-38-15,0 0-66 16,0 0-34-16,3 1-54 15,17 5-16-15,33 8-111 16,-25-8-85-16,1 2 117 16</inkml:trace>
  <inkml:trace contextRef="#ctx0" brushRef="#br0" timeOffset="53744.98">11439 10962 819 0,'1'-1'421'0,"-4"-1"-74"0,-5 0-51 15,-1 2-24-15,-1 1-21 16,-7 4-60-16,0 5-29 16,-4 4-49-16,3 5-23 15,5 5-38-15,4-2-12 16,10 2-21-16,3-3-8 16,9-5-8-16,5-1-3 0,4-6-9 15,-1 1-20-15,6-6-92 16,-6 0-70-16,13-1-116 15,7 4 171-15</inkml:trace>
  <inkml:trace contextRef="#ctx0" brushRef="#br0" timeOffset="54462.06">12328 11199 1084 0,'5'-5'464'0,"2"6"-215"0,-1 0 13 15,-6 4-5-15,-3 5-41 16,-11-1-87-16,-6 5-41 16,-7 3-52-16,-2-4-14 15,3-2-50-15,5-2-42 0,8-7-116 16,10-2-89-16,8-2 169 15</inkml:trace>
  <inkml:trace contextRef="#ctx0" brushRef="#br0" timeOffset="54923.05">13213 10951 958 0,'3'-6'456'15,"-1"2"-171"-15,1 5-66 16,-3-1 17-16,0 0-48 15,-2 20-32-15,-9 44-63 16,2-28-22-16,4 3-34 16,2-4-13-16,7-6-18 15,3-4-7-15,4-9-18 16,4 0-47-16,2-12-123 16,-2-4-90-16,0-8 160 15</inkml:trace>
  <inkml:trace contextRef="#ctx0" brushRef="#br0" timeOffset="55098.75">13103 11058 945 0,'-17'-1'421'0,"16"0"-146"16,2 2-68-16,13 5-17 0,2 3-26 16,9 1-65-16,4-2-32 15,6-2-36-15,2-4-10 16,4-7-85-16,5 5-68 15,-3-4-248-15,-1-4 233 16</inkml:trace>
  <inkml:trace contextRef="#ctx0" brushRef="#br0" timeOffset="55870.33">13483 10872 1240 0,'-1'8'537'0,"-5"12"-288"16,0 6 8-16,1 13-52 15,-1 2-48-15,6 3-72 16,0-22-26 0,1-1-34-16,1 9-13 0,9-3-14 15,0-12-5-15,0-10-42 16,-2-5-25-16,-2-9-32 16,-4-4-5-16,2-2 31 15,3 3 25-15,-4 4 31 16,4 8 9-16,-2 2 12 15,1 5 6-15,6 3 15 0,4 0 5 16,10-2 13-16,1-3 8 16,6-5-2-16,1-5-3 15,0-6-13-15,2-1-9 16,-3-6-6-16,2 0-1 16,-15 2 5-16,-7-1 2 15,-14 2 6-15,-10-1 1 16,1 4 3-16,-3 2 10 15,2 6 10-15,-2 4 4 0,2 8 10 16,0 5-4-16,7 10-1 16,3 4 1-16,3-1-4 15,7-1-8-15,3-9-19 16,4-5-10-16,0-6-19 16,2-5-22-16,0-7-72 15,2 1-44-15,4-6-74 16,-6-5-5-16,3 1 15 15,-2-4 23-15,-7 1 71 16,1 7 26-16,-9 5 78 16,2 3 50-16,-7 9 75 15,-1 0 31-15,-1 12 46 16,0 2 3-16,-4-2-28 16,4-1-25-16,2-5-61 15,0-8-30-15,6-1-36 16,0-4-7-16,2-4-5 0,1-3 0 15,0-3-4-15,3-1-2 16,0 1-1-16,-1 2 0 16,3 1 0-16,1 2 1 15,-2 3 2-15,-1 1 1 16,0 5 15-16,-2 4 9 16,0 2 13-16,-1 0 3 15,0 0-11-15,1-2-8 0,-2 1-14 16,-1 2-37-16,3-5-114 15,1-4-80-15,5-4 121 16</inkml:trace>
  <inkml:trace contextRef="#ctx0" brushRef="#br0" timeOffset="56383.6">15033 10882 1176 0,'-13'-2'530'0,"-1"1"-265"15,9 0-62-15,-1-1-12 16,9 2-76-16,8-2-37 15,9 1-44-15,11 0-7 16,7 0-7-16,2 0-5 16,5 1-7-16,2 2-1 0,0 3-2 15,-2 1 1-15,-11 2 0 16,-4 1 7-16,-16 5 23 16,-5 6 11-16,-7 9 23 15,-4 6-4-15,2 1-20 16,-4 2-11-16,-2-10-23 15,6-14-6 1,0-7-7-16,0 0-22 0,-1 11-99 16,0-8-64-16,4-10-180 15,-7-9 215-15</inkml:trace>
  <inkml:trace contextRef="#ctx0" brushRef="#br0" timeOffset="56585.9">15096 11041 1095 0,'-13'10'467'0,"13"-5"-164"0,2 2-99 16,7-4-13-16,5 0-14 15,11-3-73-15,4-6-31 16,9-2-31-16,1-2-10 16,-1 3-21-16,3 2-16 15,-13 4-89-15,0 1-55 16,-16 3-171-16,-9 2-142 0,-9 5 299 15</inkml:trace>
  <inkml:trace contextRef="#ctx0" brushRef="#br0" timeOffset="56765.6">15163 11155 926 0,'-16'14'481'0,"5"-2"-157"0,10 1-79 16,2-4-23-16,9-4-63 15,4 1-30-15,10-6-35 16,4 0-13-16,3-6-27 15,4-1-10-15,-5-2-43 16,-4 1-59-16,-4-3-163 16,-3 0-109-16,-6-6 188 15</inkml:trace>
  <inkml:trace contextRef="#ctx0" brushRef="#br0" timeOffset="57009.91">15204 10722 1290 0,'0'-3'516'0,"2"7"-244"0,1 5-65 15,1 4 13-15,0 9-24 16,0 18-77-16,3 8-21 16,1 25-17-16,0 6-13 15,4-2-32-15,2-3-12 16,1-19-15-16,2-10-2 15,3-10-7-15,1-9-23 0,0-13-93 16,0-5-70-16,-8-13-167 16,2-1 208-16</inkml:trace>
  <inkml:trace contextRef="#ctx0" brushRef="#br0" timeOffset="57772.34">16190 10872 1300 0,'9'-25'519'16,"-9"36"-322"-16,-1 4 1 15,-3 15-12-15,-1 4-43 16,1 5-74-16,2 2-21 15,4-7-27-15,2-6-12 0,6-10-13 16,3-6-32-16,0-12-103 16,-2-2-74-16,-3-9-281 15,-4-3 309-15</inkml:trace>
  <inkml:trace contextRef="#ctx0" brushRef="#br0" timeOffset="58197.7">16051 10965 1171 0,'-5'0'464'0,"6"0"-313"16,8 0-5-16,10-1-30 15,6-2-26-15,10-1-31 16,1-2-7-16,6 0-11 16,3-1-7-16,1 4-4 0,-4 0 3 15,-10 5 4-15,-8 4 1 16,-10 6 3-16,-7 2 2 15,1 6 11-15,0 0 1 16,-3-2-10-16,6-1-8 16,-6-8-19-16,5-1-6 15,-1-7-6-15,1-1-1 16,2-7 0-16,-1-7 1 16,-1-6-1-16,-2-3-1 15,-5 1 3-15,-3 0 0 0,-12 6 0 16,-1 1 2-16,-8 7-3 15,-7 1-2-15,9 7-1 16,-3 2-1-16,-1 6-4 16,7 4-1-16,-1 2-7 15,7 2-5-15,10 1-31 16,2-4-44-16,13 0-139 16,4-4-34-16,10-11 148 15</inkml:trace>
  <inkml:trace contextRef="#ctx0" brushRef="#br0" timeOffset="58922.62">16613 10881 1403 0,'-4'1'584'0,"3"9"-329"16,0 4 1-16,-1 14-26 0,2 4-47 15,0 10-73-15,2 2-25 16,1 2-36-16,1 0-15 15,5-6-19-15,1 0-5 16,2-11-7-16,0-1-2 16,-1-13-22-16,0-3-25 15,-5-12-61-15,1-8-41 0,-6-7-60 16,-1-9-15-16,-8-8-38 16,-2 0-24-16,-3-10-41 15,1-1 12-15,4 3 100 16,2-3 90-16,7 11 217 15,7 7 77-15,5 7 84 16,2 6 11-16,6 9-36 16,2 3-27-16,3 6-33 15,1 1-13-15,0 2-21 16,-2 3-13-16,-4 0-36 16,-2 0-19-16,-11 5-25 15,-7 0-5-15,-13-3-7 16,-5 4-3-16,-7-6-8 15,0-3-6-15,8-2-8 16,2-1-7-16,9-7-40 16,4-6-25-16,6-1-75 15,5-6-39-15,9-1-56 0,5-1-17 16,2-5 7-16,0 2 33 16,-3 1 93-16,-10 3 43 15,-2 5 131-15,-9 3 56 16,-2 6 69-16,0 3 32 15,-1 6-1-15,1 6-18 16,0 4-38-16,-1 3-14 16,2 0-40-16,3-4-18 0,1-5-19 15,4-9-15 1,-5-2-21 0,2 0-5-16,13-8-14 0,8-5-2 0,-1-8 2 15,-14 2-2-15,-5 0 2 16,-7 1-1-16,-12-1-6 15,-7 3-3-15,-4 4-6 16,-1 2-1-16,5 9-1 16,2 2-1-16,0 7-9 15,4 3-9-15,1 5-47 16,8 1-37-16,6 1-119 16,6-2-90-16,15-8 203 15</inkml:trace>
  <inkml:trace contextRef="#ctx0" brushRef="#br0" timeOffset="59203.18">17191 10788 1179 0,'-3'-14'526'15,"1"12"-162"-15,0 6-100 16,-2 7-6-16,-1 10-40 0,-1 10-98 15,0 4-31-15,2 9-41 16,4-1-14-16,6-5-21 16,2-5-8-16,3-11-10 15,2-3-10-15,3-11-76 16,3-2-65-16,1-12-180 16,2-6 200-16</inkml:trace>
  <inkml:trace contextRef="#ctx0" brushRef="#br0" timeOffset="59510.46">17357 10958 1365 0,'-5'17'583'0,"-1"3"-317"16,4-3 14-16,2-2-39 16,3-3-52-16,7-8-85 15,2 0-27-15,4-2-39 0,2-4-15 16,-8-3-10-16,1-3-5 15,-3-6-2-15,1-2-2 16,-3-3-1-16,4-2 0 16,-9 0-7-16,-4 4-3 15,-4 0-4-15,-8 3 0 16,2 9 5-16,-8 1 1 16,-4 10-1-16,2 3-2 15,-4 4-11-15,6 4-7 16,9 3-34-16,7 1-33 0,10-4-87 15,8-1-54-15,12-9-124 16,5-1-85-16,9-6 285 16</inkml:trace>
  <inkml:trace contextRef="#ctx0" brushRef="#br0" timeOffset="60225.68">17659 11016 892 0,'-15'37'416'0,"15"-36"-129"16,0-2-46-16,4 1-7 15,-4-1-24-15,0 0-60 16,0 0-23-16,5-9-43 15,9-14-24-15,30-31-31 16,-27 29-10-16,-6-1-6 16,-4 2 1-16,-6 8 3 0,-3 1 2 15,-8 7 2-15,-2 2-1 16,-5 6 3-16,-2 4-3 16,-2 8-2-16,-1 1-3 15,6 6 0 1,3 2 1-16,6 10 4 0,5 4 6 15,5 9 5-15,4 2 0 0,4-4 6 16,2 1 0-16,1-8 0 16,1 1 2-16,-1-5 0 15,-1-1-4-15,-8-4-7 16,0-5 0-16,-8-3-4 16,-7-4-2-16,-2-5-12 15,-3-5-18-15,-1-9-82 16,2-8-61-16,4-13-159 15,2-7-75-15,9-11 237 16</inkml:trace>
  <inkml:trace contextRef="#ctx0" brushRef="#br0" timeOffset="61030.77">17844 10903 975 0,'19'2'592'16,"-12"5"15"-16,4 8-314 0,-3 4 4 15,-5 3-115-15,1 1-67 16,-2-4-80-16,0-3-19 16,1-4-66-16,2-5-47 15,1-9-119-15,5-3-66 16,-7-10-95-16,1 1-54 16,-11-3-43-16,-7-2-3 15,-7-2 306-15,-5 0-105 0,5 3 318 16,4 1 222-1,9 5 51-15,1 2 94 0,8 6-144 16,5 0-52-16,5 2-84 16,5 2-26-16,3 0-26 15,3 0-14-15,-4 2-31 16,1-2-9-16,2 3-12 16,-3-3-4-16,5 2-2 15,3 3-1-15,-5-1 2 16,-2 1 2-16,-8 0 30 15,-6-3 17-15,-5-2 48 16,-4 0 12-16,2-1-1 16,0 1-7-16,-9 0-27 15,-7 1-6-15,-22 13-13 16,21-1-6-16,8 10-18 16,4 3-10-16,3 0-14 0,11-3-5 15,3-6-6 1,3-5-1-16,8-4-1 0,2-3 0 15,5-5-2-15,4-2-2 16,1-3-2-16,2-4-2 16,3-4-20-16,-3-2-6 15,-4-5 0-15,-8 0 2 16,-11 2 24-16,-7-1 8 0,-9 7 7 16,-6 2 4-16,-8 6 1 15,-6 3 3-15,-5 6 15 16,1 5 5-16,4 7 14 15,7 3 3-15,5 0-10 16,3-3-4-16,8-5-14 16,0-3-7-16,7-4-8 15,1-5-2-15,6-2-5 16,2-1 0-16,1-3 1 16,3 1 0-16,-4 0 1 15,0 1-1-15,1 4 0 16,-6 2 0-16,4 4 1 15,-1 1 2-15,-8 3 1 16,3 0 0-16,0-1-4 16,-6-3-3-16,8-3-67 15,-1-3-46-15,1-4-138 0,1-7-81 16,1-9 208-16</inkml:trace>
  <inkml:trace contextRef="#ctx0" brushRef="#br0" timeOffset="61263.77">18507 10766 1234 0,'-5'2'642'0,"3"12"-184"15,-4 11-166-15,-2 4 8 0,3 11-118 16,4-1-59-16,1 0-63 16,3-4-18-16,4-7-29 15,-4-10-11-15,12-7-30 16,2-4-33-16,2-9-104 15,9-3-72-15,-5-3-147 16,0-2 226-16</inkml:trace>
  <inkml:trace contextRef="#ctx0" brushRef="#br0" timeOffset="61891.33">19189 10905 1166 0,'-43'-31'585'0,"31"31"-243"0,2 7-65 16,0 3-20-16,2 7-88 16,2 5-34-16,5 2-45 15,1 2-19-15,7-5-35 16,5-5-16-16,6-10-15 16,3-2-3-16,2-8-2 15,0-4-3-15,-5-6-15 16,-3-1-13-16,-7-5-23 15,-5 2-8-15,-6-2 3 16,-6 3 12-16,-7 2 23 16,-4 2 10-16,-3 3 14 15,0 3 2-15,4 3 3 16,3 2 3-16,7 2 4 16,5 0-1-16,5 2-2 0,4 2-4 15,-5-4-5-15,3 0-1 16,21 5 1-16,30 10 1 15,-26-5 7-15,3-2 4 16,-2 3 13-16,-2 1 3 16,-7-1 3-16,-3 0-3 15,-6-2-1-15,-6-2 2 16,-5-2 6-16,-4-2 3 0,-7-3 1 16,2 0-5-16,0-4-12 15,2-1-4-15,0-4-12 16,2-3-4-16,7-2-6 15,3-3-5-15,7-5-27 16,6 0-27-16,-2-2-66 16,4 2-48-16,6 10-122 15,-5 4-62-15,0 10 226 16</inkml:trace>
  <inkml:trace contextRef="#ctx0" brushRef="#br0" timeOffset="63265.39">19632 10905 987 0,'8'1'465'0,"-4"-2"-179"16,-2-2-13-16,-2-5-52 15,-2-2-41-15,-3-4-71 0,-2-3-22 16,-4 0-35 0,0 0-17-16,-2 5-13 0,-2 5-5 15,0 9-4-15,0 9 0 16,4 11 3-16,2 5 4 15,6 3 5-15,2 2 1 16,2-4 2-16,2-3 0 16,4-9-2-16,4-5-1 0,2-10-5 15,2-6-6-15,3-8-6 16,-1-5-1-16,2-10-4 16,-2 2-1-16,-1-3 0 15,-2 0 0-15,-2-3 1 16,-3 0 2-16,-5 6 3 15,-3 5 4-15,-3 9 2 16,-2 6 3-16,-2 4 6 16,1 4 7-16,-4 14 12 15,0 6 5-15,0 13 4 16,3 2-6-16,8-8-12 16,3-1-5-16,12-7-14 15,3-7-4-15,4-2-5 16,4-5-2-16,3-8-2 15,-2-7-1-15,-1-5-1 0,-1-6 0 16,-7-3 0-16,-5 1-1 16,-7-3 1-16,-7 1 0 15,-2 4 1-15,1 7 3 16,0 9 0-16,-6 0 0 16,-2 9 1-16,-11 4-1 15,-2 12 2-15,6 7 0 16,1 1-1-16,3-4 0 15,8-6-4-15,3-6-4 0,9-5-6 16,5-4-1-16,3-5-4 16,4 0-6-16,-6-4-14 15,6-2-6-15,-2 1-4 16,-6-3 7-16,8 3 18 16,-3-1 10-16,-1 4 12 15,4 0 2-15,-8 0 2 16,-4-1 1-16,-3 3 12 15,-6 0 4-15,-5 3 12 16,4-3 5-16,0 0-4 16,0 0-7-16,0 0-14 15,-8 4-10-15,8-4-13 16,0 0-4-16,0 0-41 16,1 0-31-16,0-1-53 15,10-5-27-15,9-2-24 16,30-12 2-16,-32 18 25 0,-2 1 27 15,0 1 65 1,-2 2 31-16,0-1 37 0,-1 1 12 16,0 3 58-16,-1-1 36 15,-6 6 65-15,0 1 11 16,-4 1-37-16,-2 1-34 16,0-1-66-16,1-3-29 15,1-8-68-15,4-2-38 16,4-8-77-16,1-3-29 0,0 0-3 15,0 0 11-15,-4 3 71 16,1 3 34-16,-3-1 57 16,2 1 33-16,-5 5 62 15,-1 0 25-15,0 6 45 16,0-5 12-16,0 0-9 16,0 6-13-16,2 6-32 15,2 0-23-15,21 22-40 16,-9-32-12-16,2-6-15 15,2-5-3-15,0-5-3 16,-2-3-3-16,-3-2-4 16,2 1 1-16,-9 5 3 15,-3 2 3-15,-4 8 10 16,-9 1-1-16,2 8 4 16,1 8 6-16,-2 10 23 0,6 9 8 15,-1 7 16-15,0 5 0 16,5 5-6-16,1 1-2 15,4 0-8-15,4 4-5 16,-3-6-12-16,-2 0-6 16,-7-6-5-16,-6-7-4 15,-4-9-2-15,-2-9-3 16,-3-11-4-16,-7-7-6 0,-6-10-17 16,-7-7-17-16,2-10-28 15,8-5-5-15,9 1 1 16,16 2 8-16,12 7 0 15,10 2-5-15,14 6-28 16,-6 3-37-16,5 5-107 16,6-1 247-16,10 6-55 15</inkml:trace>
  <inkml:trace contextRef="#ctx0" brushRef="#br0" timeOffset="74664.82">21618 10893 372 0,'-1'0'271'16,"0"0"1"-16,-1 0-43 15,-8 1-11-15,-1 0-28 16,3-1-13-16,-28 1-26 16,27-3-17-16,6 0-34 15,3-1-22-15,11-2-31 16,6 1-11-16,14-2-17 15,4 2-3-15,9 1-5 16,5 1-4-16,1-1-2 16,-2 0-1-16,-8 0-2 15,-8 0 0-15,-7 1-59 16,-3 2-74-16,-13 4-293 16,-6 1 271-16</inkml:trace>
  <inkml:trace contextRef="#ctx0" brushRef="#br0" timeOffset="74878.39">21610 11040 833 0,'-5'5'371'0,"6"-1"-154"16,4-3-11-16,11-1-16 16,2-1-25-16,11-2-46 15,4 3-19-15,5-1-27 16,2 0-17-16,-3-1-28 15,-1-1-8-15,-12-1-10 16,-2 0-27-16,-9 0-99 16,-3 0-90-16,-7-1 117 15</inkml:trace>
  <inkml:trace contextRef="#ctx0" brushRef="#br0" timeOffset="75174.03">21708 10692 810 0,'4'-7'366'0,"9"9"-135"0,6 3-54 15,8 7-8-15,4 0-27 16,5 4-46-16,0 1-13 16,-3-3-17-16,1 1-8 15,-3 2-8-15,5-1-6 16,-6 3-1-16,-2 0 0 15,-4 2-5-15,-9-3-1 16,-5 1-4-16,-8 1-1 16,-9 1-2-16,-7 2-2 0,-8 0-10 15,1-3-5 1,1-4-18-16,0-6-24 0,7-5-82 16,3-5-74-16,9-3 111 15</inkml:trace>
  <inkml:trace contextRef="#ctx0" brushRef="#br0" timeOffset="76004.95">23085 11000 634 0,'0'-7'339'0,"1"-11"-30"16,2-3-68-16,-1-1-23 15,-4-1-46-15,-4 0-72 16,-2 4-17-16,-7 1-25 16,-2 3-7-16,-2 9-13 15,-5 3-5-15,2 9-4 16,0 8-1-16,3 10-2 16,3 9-2-16,6 8 1 15,1-1 1-15,6-4-6 16,5-21-3-1,1 2-10-15,5-1-3 0,12-6-3 16,4-13-1-16,3-10 3 16,4-5 0-16,-7-2 3 15,-1 2 0-15,-5 1 1 0,-8 5-3 16,-2 8 34-16,-3 4 18 16,-5 4 28-16,0 6 14 15,0 4-18-15,0 2-14 16,0 2-27-16,2-2-13 15,1-8-19-15,2 3-7 16,2-8-35-16,1-2-42 16,2-7-139-16,0-6-98 15,6-10 189-15</inkml:trace>
  <inkml:trace contextRef="#ctx0" brushRef="#br0" timeOffset="76222.67">23265 10686 1287 0,'5'3'561'0,"2"9"-280"16,-3 2 13-16,-1 13-66 15,0 5-45-15,-5 9-81 16,0 4-31-16,-2-3-38 16,2-3-12-16,2-7-21 15,7-5-27-15,3-9-76 16,2-4-49-16,5-11-140 15,-4-3-92-15,5-5 246 16</inkml:trace>
  <inkml:trace contextRef="#ctx0" brushRef="#br0" timeOffset="76590.84">23398 11000 761 0,'35'10'447'0,"-25"-9"-84"15,2-1-99-15,0-5-4 16,1-5-87-16,4-3-39 15,-2-10-58-15,4-1-19 0,-6-1-27 16,-4-1-5-16,-9 5 0 16,-5-1 6-16,-6 3 10 15,-1 4 0-15,0 6-3 16,1 5-5-16,2 8-13 16,2 7-6-16,-1 11-5 15,3 5-1-15,1 17 8 16,4 7 8-1,4 7 14-15,-1-1 6 0,6-8 6 16,-1-5 0-16,2-6-9 16,1-1-4-16,-5-2-10 15,0-6-3-15,-6-6-4 16,-1-4-1-16,-4-9-2 16,-5-4-11-16,-3-4-36 15,2-2-33-15,-3-9-98 0,-3-3-60 16,8-10-150-16,3-3-191 15,12-4 366-15</inkml:trace>
  <inkml:trace contextRef="#ctx0" brushRef="#br0" timeOffset="76932.75">23659 10896 938 0,'5'-4'507'16,"0"11"-14"-16,-5 1-197 0,0 9-49 15,-1 2-39-15,-1 1-98 16,2 1-37-16,7-2-44 16,2-4-9-16,6-3-10 15,3-3-2-15,2-8-4 16,1-2-1-16,3-9 0 16,-2-3 0-16,-1-6 0 15,-5-2-8-15,-11-2-9 16,-5-1-1-16,-14-2 0 15,-7 2 9-15,-2 1 6 16,-5 1 3-16,4 7-2 16,0 3-1-16,6 4-8 15,2 5-6-15,4 6-12 16,6 3-27-16,5 7-46 16,2 0-33-16,11 0-137 0,4 0-112 15,7 0 243 1</inkml:trace>
  <inkml:trace contextRef="#ctx0" brushRef="#br0" timeOffset="77210.85">23949 10864 747 0,'10'6'497'0,"2"4"-22"0,-8-1-128 16,-4 1-13-16,7-1-91 15,-14 0-46-15,8 2-86 16,-1-1-33-16,-3-3-45 15,3-3-13-15,-2-3-11 16,3-1-1-16,-1-1-4 16,0 0-1-16,0 0-5 15,0-3-4-15,2-8-6 16,3-1-7-16,13-28-23 16,-9 26-14-16,-1 0-29 15,-2-1-13-15,7 5-49 16,-1 1-49-16,4 4-193 15,0 6 244-15</inkml:trace>
  <inkml:trace contextRef="#ctx0" brushRef="#br0" timeOffset="77399.89">24154 10833 840 0,'34'18'472'0,"-32"-8"-126"15,2 2-52-15,1-2-17 16,-1 0-71-16,1 1-36 15,-2-3-79-15,-1-3-31 0,-1-2-71 16,-1-1-53-16,0-2-148 16,0-2-100-16,0 1 186 15</inkml:trace>
  <inkml:trace contextRef="#ctx0" brushRef="#br0" timeOffset="77530.34">24157 10680 1199 0,'0'0'517'0,"2"1"-263"16,1-1-36-16,-3 0-59 15,0 0-55-15,0 0-138 16,3 0-85-16,12 4 72 16</inkml:trace>
  <inkml:trace contextRef="#ctx0" brushRef="#br0" timeOffset="77750.95">24444 10687 1207 0,'0'13'567'0,"0"6"-233"0,-5 5-9 16,0 6-99-16,0 1-52 15,2 4-90-15,-1-5-29 16,13-3-38-16,-2-4-13 0,11-7-24 15,3-4-27-15,2-10-93 16,3-4-76-16,-2-9-136 16,-1-1 204-16</inkml:trace>
  <inkml:trace contextRef="#ctx0" brushRef="#br0" timeOffset="77918.69">24352 10770 1210 0,'0'2'569'16,"1"1"-258"-16,9 1-73 16,0-2-5-16,3 2-98 15,4-4-46-15,3 0-64 16,-1-1-41-16,5-2-130 16,3 2-105-16,6 1 145 15</inkml:trace>
  <inkml:trace contextRef="#ctx0" brushRef="#br0" timeOffset="78320.31">24702 10600 1133 0,'-4'13'584'0,"1"8"-213"16,-2-1-75-16,1 6-29 15,-2 2-98-15,1-1-45 0,2 4-65 16,0-2-19-16,3-8-23 15,0-2-8-15,2-7-6 16,1-3-3-16,-1-4-7 16,0 0-7-16,1-5-16 15,-3-1-4-15,0 0-4 16,0-1 4-16,0 1 17 16,8-16 4-16,33-28 10 15,-28 28 3-15,0 4 1 16,2 6 2-16,-3 3 23 15,1 4 10-15,-2 8 21 16,-4 0 11-16,1 10 6 16,-6 2-3-16,-1 0-14 0,-1-1-13 15,0-5-26 1,-2-3-33-16,1-6-90 0,0-2-64 16,1-5-191-1,0 1-44-15,0 0 246 0</inkml:trace>
  <inkml:trace contextRef="#ctx0" brushRef="#br0" timeOffset="78788.73">24944 10787 1319 0,'0'21'641'0,"0"2"-291"0,0 0-52 16,-4-1-22-16,3-6-125 15,-4-4-51-15,4-8-75 16,0-3-21-16,3-6-48 15,-2 4-24-15,0 0-43 16,6-11-11-16,3-6 20 16,20-26 12-16,-16 29 34 15,4 1 18-15,-5 4 21 16,-1 1 11-16,-4 7 29 16,-1 2 23-16,-2 6 43 15,1 6 22-15,-5 4 18 16,-1 5-7-16,-2 0-23 15,1-3-17-15,0-7-38 16,2-3-15-16,1-7-25 0,1-1-7 16,7-3-31-16,-1-4-15 15,6-3-24-15,1-1-3 16,4-3 23-16,1 1 17 16,1 0 26-16,0 2 7 15,-4 5 6-15,-3 3 4 16,-5 6 23-16,-4 3 11 15,-3 7 29-15,1 1 6 0,-3 3-14 16,2-2-12-16,-1-4-31 16,0-1-10-16,0-7-85 15,1-1-61-15,4-2-173 16,-6-1-46-16,0 0 213 16</inkml:trace>
  <inkml:trace contextRef="#ctx0" brushRef="#br0" timeOffset="79545.07">26196 10547 1038 0,'0'6'448'0,"3"1"-199"15,4 5-29-15,0 5 12 16,3 2-33-16,-1 2-74 16,0-3-34-16,-1-2-54 15,0-4-22-15,5-7-75 16,0-3-63-16,4-3-191 16,6-4 190-16</inkml:trace>
  <inkml:trace contextRef="#ctx0" brushRef="#br0" timeOffset="79727.75">26399 10555 1224 0,'0'12'534'0,"0"3"-261"0,-1 3 4 16,0 1-54-16,-2 1-42 16,4-4-85-16,0 2-38 15,3-9-81-15,3-2-58 16,2-1-160-16,5-2-40 15,15 8 157-15</inkml:trace>
  <inkml:trace contextRef="#ctx0" brushRef="#br0" timeOffset="80277.39">26519 10820 1105 0,'-6'1'468'0,"10"12"-216"0,-1 1-44 16,-3 4 4-16,3-1-39 15,-3 0-75-15,-2-4-33 16,-1-3-40-16,-2-4-7 16,4-3-9-16,1-3-2 15,1-3-8-15,-1 2-10 0,0 0-21 16,1-2-10-1,2-16-5-15,38-29 7 0,-23 30 19 16,-2 2 9-16,4 8 10 16,0 3 3-16,-2 4 17 15,0 4 14-15,-5 6 24 16,-4 4 14-16,-6 6 17 16,-3-1 1-16,-1 1-15 15,-1-2-14-15,-1-1-32 16,1-4-13-16,2-4-35 15,0-1-37-15,5-7-113 16,1-4-73-16,5-7-211 16,1-2 277-16</inkml:trace>
  <inkml:trace contextRef="#ctx0" brushRef="#br0" timeOffset="80524.53">26842 10831 940 0,'1'0'471'0,"0"13"-111"0,-1 3-65 15,1 5-33-15,1 1-35 16,1-5-67-16,2-1-34 16,6-4-53-16,1-2-20 15,0-8-29-15,3-3-9 16,2-10-9-16,1-5-2 16,0-4-12-16,-3-1-7 0,-7-3-5 15,-10 3-4-15,-9 0 7 16,-4 0 5-1,-2 10 4-15,-2-1 2 0,1 15-1 16,1 6-5-16,3 9-11 16,2 4-33-16,10 2-92 15,-4-4-89-15,14-5 140 16</inkml:trace>
  <inkml:trace contextRef="#ctx0" brushRef="#br0" timeOffset="80773.73">27111 10653 1317 0,'-2'13'629'0,"-1"8"-304"16,-7 3-73-16,-1 7-49 16,1 7-99-16,3 1-34 15,8-7-44-15,6-1-13 16,5-12-15-16,3-6-12 15,3-4-76-15,-1-4-56 16,1-5-172-16,-3-3 189 16</inkml:trace>
  <inkml:trace contextRef="#ctx0" brushRef="#br0" timeOffset="80906.17">27038 10698 1245 0,'-18'-5'544'0,"13"5"-240"15,4 2-54-15,9 6-9 16,4-1-44-16,11 0-83 16,5-3-42-16,5-4-73 15,3-3-64-15,10-1-180 16,4 0-100-16,15 5 196 16</inkml:trace>
  <inkml:trace contextRef="#ctx0" brushRef="#br0" timeOffset="81501.53">27997 10903 1113 0,'2'-10'421'0,"6"-5"-303"15,-1-5-40-15,-2-4-1 16,-5-2-21-16,-2-1-22 16,-7 1-9-16,-1 9 0 15,-3 1 2-15,-4 8 7 16,1 4 5-16,-3 4 3 16,9 11 7-16,-3 9 13 15,-2 3 1-15,2 6-3 16,0 3-8-16,8-1-21 15,5-5-10-15,10-8-12 0,1-7-4 16,-2-8-1-16,3-2 1 16,-1-7 1-16,-1 0 1 15,5-6-1-15,3-2 1 16,-2 2-2-16,0 2 5 16,-5 8 28-16,0 3 13 15,-6 9 27-15,-2 3 4 16,1 3-23-16,0 0-15 0,2-1-29 15,5-3-12-15,6-6-44 16,-2-2-46-16,7-10-135 16,2-4-92-16,3-4 190 15</inkml:trace>
  <inkml:trace contextRef="#ctx0" brushRef="#br0" timeOffset="81735.14">28375 10776 479 0,'0'-6'400'0,"-5"-6"-4"16,-1 5 168-16,-3 5-278 16,-9 2-13-16,-5 6-81 15,-3 6-33-15,0 7-61 16,3 3-22-16,10 5-33 16,2-1-12-16,10-1-20 15,5-4-8-15,10-4-7 0,4-4-5 16,8-9-25-16,8 0-30 15,-2-9-103-15,-3 0-71 16,2-4-178-16,-7-1 247 16</inkml:trace>
  <inkml:trace contextRef="#ctx0" brushRef="#br0" timeOffset="82261.85">28507 10819 702 0,'-2'-3'405'16,"2"2"-96"-16,-2 1-42 15,1-1-3-15,0 1-42 16,-1 0-17-16,1 0-32 16,0 0-18-16,-4 8-40 15,0 7-22-15,-26 31-38 16,30-26-14-16,3 0-24 16,2 0-8-16,7-2-9 15,4-2-4-15,6-6-5 16,2-4-4-16,1-8-29 15,0-7-19-15,5-8-36 16,-3-2-5-16,0-5 23 16,0-1 22-16,-8 0 42 15,-1 2 13-15,-8 9 13 0,-4 3 7 16,-7 8 25-16,-5 3 11 16,-5 7 10-16,-1 6 2 15,0 8-17-15,0 2-8 16,4 8-13-16,2 2-6 15,4 6-9-15,1 0-4 16,2 1-4-16,1-5 1 16,1-7 6-16,1 1 3 0,-3-8 7 15,0-4 2-15,-6-1 2 16,-6-6 0-16,-7-4 0 16,-4-3-1-16,-3-3-9 15,-5-2-3-15,-2-8-18 16,3 4-20-16,5-8-52 15,6 5-28-15,7 0-61 16,4 0-35-16,5 4-114 16,5-1 196-16</inkml:trace>
  <inkml:trace contextRef="#ctx0" brushRef="#br0" timeOffset="85954.87">29046 10837 621 0,'0'-1'314'15,"0"0"-79"-15,1-2 11 16,1-3-30-16,-1 2-22 16,0-3-48-16,-1 4-24 15,-2-1-40-15,1 3-12 16,-17-9-21-16,-32 1-12 15,30 22-13-15,2 1-3 0,7 5-5 16,1-2-3-16,7 2-5 16,-4 3-3-16,7-1-5 15,11 2-1-15,3-5-3 16,7-2-1-16,9-9-21 16,-4-6-39-16,6-8-165 15,5-5 152-15</inkml:trace>
  <inkml:trace contextRef="#ctx0" brushRef="#br0" timeOffset="86164.03">29267 10708 826 0,'5'1'421'0,"-7"9"-73"16,2 4-102-16,-3 10-35 0,-4 1-30 15,1 11-62-15,-5-1-25 16,3-2-44-16,2 1-14 16,5-7-23-16,1-3-10 15,4-9-68-15,1-6-46 16,3-6-140-16,3-3-118 16,1-9 235-16</inkml:trace>
  <inkml:trace contextRef="#ctx0" brushRef="#br0" timeOffset="86327.82">29378 10892 870 0,'2'12'482'15,"1"2"-120"-15,-4 4-98 16,5-1-22-16,-4 0-98 16,0-5-42-16,-2-6-85 15,-1-2-47-15,4-4-125 16,0-5-99-16,-1 4 150 15</inkml:trace>
  <inkml:trace contextRef="#ctx0" brushRef="#br0" timeOffset="86503.9">29360 10772 978 0,'-2'-5'427'0,"2"8"-201"15,3 3-14-15,5 3-48 0,-4 3-33 16,8-2-71-16,-1-1-26 15,4-1-57-15,4 1-50 16,3-1-149-16,6-3-119 16,2 3 205-16</inkml:trace>
  <inkml:trace contextRef="#ctx0" brushRef="#br0" timeOffset="86714.65">29714 10858 521 0,'5'-3'358'0,"-7"2"20"16,-6-3-45-16,-5 4-61 15,-2 0-29-15,-6 6-29 16,0 5-17-16,-2 4-47 16,2 2-22-16,6 4-45 15,2 1-21-15,11 2-29 16,4-1-11-16,10-5-13 16,6-1-4-16,6-6-3 15,3-2-2-15,4-7-16 16,0-4-21-16,2-2-103 15,3-2-90-15,-4-8 140 0</inkml:trace>
  <inkml:trace contextRef="#ctx0" brushRef="#br0" timeOffset="87031.85">30179 10590 1238 0,'3'3'522'0,"-1"0"-265"16,0 3 15-16,-4-6-31 15,1 0-33-15,0 0-88 16,-1 11-46-16,-13 3-55 16,-29 25-19-16,31-30-74 15,3 2-39-15,9-5-79 16,3-2-67-16,7-4 173 16</inkml:trace>
  <inkml:trace contextRef="#ctx0" brushRef="#br0" timeOffset="87228.06">30407 10570 969 0,'-1'13'509'0,"-2"-3"-32"0,0 1-167 16,-4 7-9-16,-2-2-39 16,-2 1-101-16,-5 4-53 15,-3-6-74-15,-3-1-45 16,1-5-94-16,8-2-58 0,7-4-143 15,9 1-84-15,10-4 250 16</inkml:trace>
  <inkml:trace contextRef="#ctx0" brushRef="#br0" timeOffset="118690.93">7050 12725 589 0,'-70'-14'286'0,"59"14"-58"16,8 1-21-16,-3 1 15 15,1 0-22-15,4-2-56 16,0 0-29-16,0 0-38 15,1 0-11-15,0 0-19 16,5 2-4-16,24 6-11 0,33 26-9 16,-23-30-7-16,2-5-3 15,-2-1-4-15,-4 0-1 16,-5-2-1-16,-7 3-2 16,-9-1-31-16,-4 2-31 15,-9 0-76-15,-4-1-46 16,-8 2-27-16,-2 0 23 15,-8 3 76-15,-2 0 46 16,-3 0 61-16,-1 2 15 16,3-2 44-16,2 1 23 0,9 1 38 15,2 1 10-15,5 1-15 16,2 5-9-16,5 1-15 16,1 1-6-16,4 6-11 15,2 1-5-15,-2 6-14 16,4-3-9-16,0-3-18 15,0-1-8-15,2-6-11 16,-1 1-4-16,3-2-4 16,-1-1-9-16,-3-3-73 15,-2 0-40-15,-8-4-95 16,-1 2-42-16,-13-1 13 16,-5-3 40-16,-4 3 98 15,-2-5 56-15,0 2 98 16,2 6 33-16,2-6 62 15,2 2 27-15,6-4 16 0,1-2-6 16,10 0-45-16,6-1-19 16,1 0-31-16,-5 0-13 15,3 0-7-15,15-1-8 16,39-6-23-16,-29 3-11 16,8 0-20-16,-3 2-48 15,3 2-170-15,1-3-130 0,1 2 198 16</inkml:trace>
  <inkml:trace contextRef="#ctx0" brushRef="#br0" timeOffset="119037.38">7786 12763 1104 0,'-14'-26'484'16,"-8"-5"-214"-16,-2 1-110 16,-1 2 19-16,-2 8-34 15,3 5-29-15,3 11-44 16,5 2-14-16,3 10-19 16,4 13-10-16,9 16-15 0,1 12-6 15,9 15-4-15,2 4 1 16,6 3-1-16,1 1 0 15,2-10 0-15,0-3 0 16,-6-10-1-16,0-6-2 16,-4-14-27-16,-5-9-45 15,-4-13-136-15,-2-7-113 16,-6-9 192-16</inkml:trace>
  <inkml:trace contextRef="#ctx0" brushRef="#br0" timeOffset="119203.24">7505 12949 1169 0,'-5'0'481'0,"7"-3"-208"16,2 2-83-16,-4 0 15 15,7 0-3-15,21-3-64 16,33-3-35-16,-25 2-57 16,1 0-15-16,7-1-21 15,2 5-26-15,9-2-127 16,0 0-99-16,14-3 141 15</inkml:trace>
  <inkml:trace contextRef="#ctx0" brushRef="#br0" timeOffset="119954.32">9233 12859 989 0,'31'50'406'0,"-27"-49"-224"0,1 0 17 16,-3-8-7-16,0 0-31 15,-1-8-57-15,-1-5-20 16,-5-1-24-16,-5-2-8 16,-6 2-16-16,-3 5-8 15,-3 5-10-15,0 4-5 16,-2 6-6-16,1 3-4 15,2 11-3-15,4 5 0 16,2 9 0-16,5 2 2 0,6 5 6 16,4-1 2-16,9-6 1 15,6 0 0-15,5-11-2 16,4-9-3-16,1-1-3 16,2-6-1-16,0-5-2 15,4-1 0-15,-1-14 0 16,2-2 2-16,-5-5 2 15,-3 4 0-15,-8 5 3 16,-9 4 1-16,-4 11 2 16,-3 2 1-16,-3 13 6 15,2 4 4-15,-2 7 3 16,-1 1-1-16,6-1-8 16,-2-4-8-16,8-5-10 15,0-4-47-15,7-5-140 16,9 1-100-16,2-14 163 0</inkml:trace>
  <inkml:trace contextRef="#ctx0" brushRef="#br0" timeOffset="120206.14">9747 12843 1305 0,'-2'0'537'0,"-9"-2"-274"16,-5 1-94-16,-2 1 0 15,-2 0-40-15,1 3-58 16,1 0-18-16,1 6-21 16,3 3-8-16,7 6-12 15,2 2-5-15,5 5-7 16,3 2-1-16,5-6-2 16,4 0-3-16,9-4-4 15,-1-8-2-15,9-2-89 16,0-7-76-16,5-8 110 15</inkml:trace>
  <inkml:trace contextRef="#ctx0" brushRef="#br0" timeOffset="120663.6">9955 12859 976 0,'-2'15'510'0,"-7"-3"-78"16,2 3-230-16,-1 0 10 15,5 4-56-15,1 0-40 16,2-3-61-16,11 3-19 16,0-11-25-16,2-1-6 15,7-5-9-15,-1-3-4 16,1-5-24-16,2-3-14 0,-2-9-11 16,-1 2 3-16,-8-2 25 15,0 2 18-15,-8 4 17 16,-2-1 4-16,-3 6 6 15,1 3 10-15,-3 5 16 16,0 3 5-16,0 12 8 16,-2 3-4-16,6 10-5 15,3 6-3-15,7 0-6 16,1-1-3-16,5 1-6 16,-3-1-1-16,1 0-1 15,0-4-2-15,-6-3 4 16,-4-5 0-16,-10-7 2 15,-9 0 0-15,-11-6-7 16,-5-1-3-16,-5-7-9 16,1-4-8-16,10-7-29 0,5-11-24 15,17-10-66-15,7-4-56 16,11-5-153 0,10 1-89-16,15-2 254 0</inkml:trace>
  <inkml:trace contextRef="#ctx0" brushRef="#br0" timeOffset="121153.15">10630 12736 528 0,'-10'-6'255'0,"0"2"-66"16,-23-11-31-16,28 13-12 16,1 1-27-16,4 0-36 15,-1 0-10-15,1 0-18 16,0 0-7-16,0 0-21 16,0 0-5-16,0 0 16 15,0 0 16-15,0 0 34 16,0-1 19-16,0 1 21 15,0 0 3-15,0 0 0 0,-1 0-5 16,0 0-23-16,0 0-14 16,0 0-26-16,0 0-11 15,-2 0-12-15,-14-3-5 16,-23 6-6-16,34 7-7 16,0 0-5-16,-13 9-4 15,10 12-5-15,-6 0-4 16,7 0-4-16,2 0-1 0,10-3-4 15,11 3-1-15,-1-13-4 16,13 1-3-16,0-8-15 16,-1-9-43-16,16-1-130 15,-3-8-86-15,6-15 165 16</inkml:trace>
  <inkml:trace contextRef="#ctx0" brushRef="#br0" timeOffset="121368.96">10805 12612 1537 0,'-9'12'604'0,"0"11"-405"16,0 6-14-16,3 4-49 0,-1 5-36 16,7 3-60-16,0 1-16 15,9 0-15-15,2-10-3 16,7-5-8-16,0-10-18 15,2-8-82-15,2 1-48 16,-11-10-151-16,3 3-104 16,-4-7 263-16</inkml:trace>
  <inkml:trace contextRef="#ctx0" brushRef="#br0" timeOffset="121579.34">10998 12869 992 0,'-4'15'550'15,"6"-2"-74"-15,0 1-216 16,-3 2 2-16,0 1-92 16,0-1-58-16,0-4-66 15,3-2-25-15,6-4-33 16,-3-6-49-16,10 1-121 16,-6-11-80-16,3-9 149 15</inkml:trace>
  <inkml:trace contextRef="#ctx0" brushRef="#br0" timeOffset="121717.88">11004 12737 1133 0,'-10'-5'482'0,"9"7"-216"0,1 0-65 16,8 3-40-16,1 2-42 16,6-1-102-16,1 1-58 15,5-4-151-15,1 1-136 16,6-3 195-16</inkml:trace>
  <inkml:trace contextRef="#ctx0" brushRef="#br0" timeOffset="121958.11">11360 12778 639 0,'10'0'393'0,"-3"2"-21"0,-8-2-75 16,-2 0 4-16,-11 0-66 15,-5-3-50-15,-3 4-49 16,-2 3-12-16,4 6-28 15,5 3-19-15,6 3-37 16,3 3-12-16,7-4-15 16,5 0-3-16,7 3-1 15,4-1 0-15,6-2 1 16,3 0-2-16,2-3-4 16,-2-10-3-16,2 3-22 15,-1-9-47-15,-2-4-132 16,6 0-4-16,9-12 102 15</inkml:trace>
  <inkml:trace contextRef="#ctx0" brushRef="#br0" timeOffset="122234.17">12218 12967 1736 0,'-2'18'635'0,"-4"-17"-409"15,0 8-125-15,-4-3-9 16,0-4 4-16,-2 8-104 15,-1-9-68-15,1 0-171 16,-1 1 154-16</inkml:trace>
  <inkml:trace contextRef="#ctx0" brushRef="#br0" timeOffset="123300.67">13339 12701 905 0,'4'-44'402'0,"-4"31"-182"16,-3 3 6-16,1 1-23 15,2 5-28-15,1 3-34 16,3 3-8-16,-4-2-17 16,-2 12-12-16,-1 16-36 15,-12 57-16-15,5-35-27 16,5-3-9-16,10-3-13 15,7-11-3-15,9-11-5 0,0-5-3 16,2-13-53-16,3-3-47 16,-3-10-158-16,-6-8-160 15,2-10 269-15</inkml:trace>
  <inkml:trace contextRef="#ctx0" brushRef="#br0" timeOffset="123436.84">13212 12761 1248 0,'-5'3'490'0,"5"3"-293"16,2-1-33-16,8 1-1 15,6-1-31-15,9 0-71 16,5-3-21-16,4-2-21 16,1-2-48-16,2-1-171 15,-1 0-146-15,10 0 197 16</inkml:trace>
  <inkml:trace contextRef="#ctx0" brushRef="#br0" timeOffset="123974.05">13648 12597 1176 0,'-4'-4'506'0,"1"12"-211"0,1 4-65 15,0 11-8-15,-2 8-42 16,-1 7-81-16,3 3-27 15,-1 2-32-15,3-2-10 16,2-8-19-16,0-1-6 16,4-15-4-16,0-5-3 15,0-8-21-15,-1-4-22 16,0-1-35-16,0-3-10 16,-2-6 10-16,1-4 19 0,1 0 36 15,1-1 11-15,1 3 12 16,2 5 2-16,1 7 7 15,-1 0 8-15,2 8 11 16,2 2 6-16,3-1 4 16,6 2-4-16,8-7-7 15,-1-6-6-15,-1-7-12 16,0-6-1-16,-4-8-2 16,-2-1-2-16,-3 0 0 15,-10 2 0-15,-6 5 0 16,-3 2 3-16,-8 7 2 15,3 2 2-15,-5 6 0 16,3 6 1-16,-1 5 10 16,2 2 7-16,3 6 18 0,-1 3 4 15,10 3-6-15,-6 1-7 16,6-3-17-16,2-5-6 16,0-4-12-16,5-7-1 15,0 1-85-15,10-3-59 16,9-2-176-16,-1-6-148 15,1-12 298-15</inkml:trace>
  <inkml:trace contextRef="#ctx0" brushRef="#br0" timeOffset="124305.88">14190 12787 791 0,'-3'8'492'0,"2"2"55"0,0 5-282 15,-1 4 4-15,1-1-55 16,1 4-53-16,0-8-85 15,0-4-27-15,3-3-37 16,0-8-11-16,3 0-8 16,2-4-13-16,4-3-26 15,0 0-13-15,0-7-10 16,0-1 8-16,1 1 28 16,-1-6 13-16,0 5 17 15,3 0 3-15,-3 5 4 16,0 6 5-16,1 5 31 15,-4 3 19-15,1 7 29 0,-2 4 8 16,-2 4-11-16,0-1-16 16,-5 0-26-16,3-3-14 15,0-3-19-15,-1 0-5 16,2-2-77-16,0-3-64 16,1-5-182-16,-2-2-177 15,10-14 315-15</inkml:trace>
  <inkml:trace contextRef="#ctx0" brushRef="#br0" timeOffset="124789.03">15422 12526 1216 0,'0'1'488'0,"0"0"-292"16,2 5 8-16,-2-6-13 0,0 12-34 15,-1 17-66-15,0 40-18 16,-2-28-31-16,3 2-12 16,3-7-18-16,2-4-7 15,4-8-28-15,4-4-59 16,3-13-143-16,3-7 143 16</inkml:trace>
  <inkml:trace contextRef="#ctx0" brushRef="#br0" timeOffset="125152.11">15560 12811 1216 0,'-1'7'481'0,"1"-7"-273"16,2 1-65-16,23 1 12 15,28-15-34-15,-25-13-63 16,1-4-21-16,-3 0-22 15,-3 0-3-15,-7 4-2 16,-3 3 1-16,-10 5 5 16,-3 3 2-16,-12 3 5 15,-5 4 1-15,-3 7 9 16,1 0 4-16,1 13 9 0,2 3 3 16,6 12-1-16,1 4-4 15,5 2-8-15,4-1-5 16,4-8-13-16,4-2-5 15,6-9-9-15,1-2-4 16,6-8-38-16,2-4-41 16,1-9-115-16,3-3-72 15,-1-4-132-15,-2-1-64 16,-1 0 299-16</inkml:trace>
  <inkml:trace contextRef="#ctx0" brushRef="#br0" timeOffset="125639.9">15915 12677 659 0,'7'-5'398'0,"-4"5"-6"16,-4 4-35-16,1 9-64 15,0 4-28-15,0 3-66 16,-3 2-28-16,5-4-60 16,-1 0-28-16,2-9-49 15,0-2-18-15,-2-7-17 16,0-3-4-16,2-5-33 16,5-1-22-16,-1-7-31 15,-3-1-7-15,4-3 24 16,3-1 22-16,-3 4 31 15,9-1 10-15,-5 6 11 16,-5 1 5-16,4 7 30 16,-6 4 16-16,0 5 33 0,1 6 17 15,-6 7 1-15,0 1-6 16,-2 3-21-16,-2-2-14 16,2-6-31-16,-3-3-9 15,-1-6-16-15,6-2-5 16,3-1-7-16,-3-3-7 15,0 0-29-15,0 0-13 0,11-6-6 16,4 1 5-16,24-41 29 16,-29 27 16-16,-2 6 13 15,-1 2 2-15,0 7 3 16,0 5 5-16,0 5 20 16,-3 2 11-16,0 9 17 15,-2-1 1-15,-1 7-11 16,0-1-10-16,-1-5-19 15,3-2-6-15,-1-5-14 16,3-1-23-16,1-5-104 16,2-3-73-16,0-4-184 15,3-3 225-15</inkml:trace>
  <inkml:trace contextRef="#ctx0" brushRef="#br0" timeOffset="126174.31">16360 12691 1203 0,'5'5'598'0,"1"4"-255"16,-5 4-49-16,-2 4-11 15,-4 0-112-15,-10-4-53 16,7-2-63-16,-1-3-21 16,4-5-28-16,5-2-8 15,0-2-12-15,0 0-10 0,0 0-20 16,0 0-3-16,10-6 0 15,8 0 8-15,23-37 18 16,-32 27 8-16,-1 4 10 16,0 3 3-16,3 6 5 15,-1 2 6-15,0 5 18 16,-4 4 13-16,0 9 20 16,-6 5 6-16,-2 5-6 15,-2-1-10-15,-6-6-22 16,9-5-10-16,5-8-17 15,-1-5-3-15,5-5-13 16,-2-6-17-16,2-5-24 16,4-1-7-16,0-2-5 15,5 1 9-15,-4-2 21 16,1 3 10-16,-2 4 17 0,-4 3 9 16,-5 6 12-16,-2 4 10 15,-2 8 19-15,0 4 10 16,0 8 10-16,1-2-6 15,2 3-17-15,2-4-14 16,4-4-22-16,1-2-20 16,6-5-96-16,6-5-56 15,9-2-143-15,3-3-82 0,5 0-237 16,2 1 390-16</inkml:trace>
  <inkml:trace contextRef="#ctx0" brushRef="#br0" timeOffset="126460.37">16954 12783 472 0,'13'-12'384'15,"-2"-2"39"-15,-8-5-107 16,-6-5-28-16,-5 0-74 16,-7 4-32-16,5 6-29 15,-1 3-13-15,-3 9-27 16,5 6-13-16,-10 11-29 16,4 7-11-16,3 6-18 15,0-2-7-15,11-3-10 16,2-6-6-16,7-6-9 15,4-3-4-15,4-6-6 16,-5-2-1-16,3-7 0 0,-3-1 0 16,2-1 1-1,5 0 3-15,-7 6 0 16,6 1 2-16,-9 5 3 0,-4 3 4 16,5 5 7-16,-7 2 0 15,8 1-6-15,7 1-12 16,0-7-115-16,7-4-84 15,8-7 119-15</inkml:trace>
  <inkml:trace contextRef="#ctx0" brushRef="#br0" timeOffset="127107.77">18157 12578 2449 0,'-4'-4'46'0,"-2"-3"0"15,-6-4 43-15,-4 4-27 16,-5 2-9-16,-6 5-16 16,2 3-9-16,0 6-13 15,3 1-5-15,13 8-4 0,1 1-2 16,10 5-1-16,8-6 1 31,-5-9 1-31,1 1 0 0,22 25 2 0,6-4 2 16,1-4 9-1,-13-15 4-15,-8-3 9 0,-4 2 2 16,-8 1 3-16,-4 1 1 16,-7-4-3-16,-4 0-4 0,-3-2-12 15,-2-4-6-15,-3-4-50 16,5-4-41-16,3-4-104 15,4-3-69-15,14 1-162 16,9 1 252-16</inkml:trace>
  <inkml:trace contextRef="#ctx0" brushRef="#br0" timeOffset="127498.89">18420 12719 1305 0,'7'-19'506'0,"0"-4"-336"16,-3 0-1-16,-7 2-12 16,-4 2-28-16,-4 6-40 15,-4 2-12-15,-5 11-12 0,2 3-7 16,-5 7-19-16,2 8-3 16,12 0 1-1,5-8-1-15,1 0-5 16,-8 28-6-16,10-1-10 0,4-6-4 15,10-24-8-15,2-4 0 16,6-3-3-16,2-4-2 16,2-7 0-16,-2-2 1 15,-7-3 1-15,0 3 3 0,-10 6 1 16,0 2 1-16,1 6 1 16,-6 5 2-16,5 6 2 15,-3 3 2-15,-2 3 0 16,0-1-4-16,-1-3-7 15,4-2-34-15,5-7-103 16,3-6-68-16,10-8-201 16,5-4 244-16</inkml:trace>
  <inkml:trace contextRef="#ctx0" brushRef="#br0" timeOffset="127951.33">18710 12643 1391 0,'1'5'590'0,"-2"6"-302"16,1 0-29-16,-2 2-35 0,-2 0-56 16,3-1-90-1,1-2-24-15,5-1-28 0,1-4-11 16,5-5-17-16,4-1-5 16,5-10-16-16,5-3-7 15,-1-2-4-15,1-2 0 16,-5 5 16-16,-4 2 9 15,-9 5 10-15,-1 0 4 16,-4 4 4-16,-5 2 3 0,3 3 8 16,0-3 8-16,-1 7 10 15,2 20 5-15,5 34 4 16,-5-23-7-16,11-1-11 16,-5-1-6-16,6 0-8 15,0-4 0-15,-5-4 2 16,1 2 1-16,-11-5 0 15,-1-1 1-15,-8-5 0 16,-2-6 0-16,-4-6-6 16,-6-3-6-16,-8-8-42 15,-2-3-40-15,-2-9-101 16,3-3-64-16,12-8-131 16,6-1-58-16,18-2 272 15</inkml:trace>
  <inkml:trace contextRef="#ctx0" brushRef="#br0" timeOffset="128218.7">19166 12642 1323 0,'3'-22'554'16,"-8"13"-249"-16,-4 3-90 15,-4 3-9-15,-1 4-34 16,1 5-78-16,4 5-29 0,6 6-28 15,4 2-12-15,9 3-9 16,3-1 0-16,3-2 9 16,5 1 8-16,1-5 14 15,0 0 6-15,-2-5-1 16,-6 0-6-16,-7 0-13 16,-6-1-3-16,-11-2-10 15,-7-2-7-15,-10-5-49 16,0 0-50-16,4-4-135 15,6-4-83-15,14-2 186 16</inkml:trace>
  <inkml:trace contextRef="#ctx0" brushRef="#br0" timeOffset="128921.77">20652 12683 593 0,'10'-33'400'16,"-10"27"14"-16,-3-2-129 16,-2 3 2-16,-2 0-63 15,-3 5-37-15,-1 4-60 16,-3 1-18-16,-1 11-32 15,3 3-14-15,8 8-25 16,4 3-11-16,9-2-16 16,5-1-4-16,6-8-2 0,8-3-2 15,6-9-1-15,0-7-1 16,4-10-1-16,-3-5 2 16,-8-6 5-16,-5 1 2 15,-17-3 6-15,-6 0 3 16,-18 0 1-16,-6 1-2 15,-4 8-3-15,-4 5-3 16,3 7-5-16,3 4-2 16,4 7-8-16,5 2-5 0,11 6-13 15,3 2-35-15,10 0-106 16,8 0-84-16,11-5 144 16</inkml:trace>
  <inkml:trace contextRef="#ctx0" brushRef="#br0" timeOffset="129362.93">21170 12776 1169 0,'-43'9'485'16,"30"-12"-230"-16,2-2-38 16,6 2 8-16,5 1-38 15,7 0-73-15,7 1-29 0,10 0-27 16,4 1-10-16,19 0-13 15,10 0-5-15,7-2-2 16,8 1-3-16,8-4-7 16,1-3-4-16,23 2-6 15,-2 0-1-15,-5 4-1 16,0 2 0-16,-22 3 0 16,-5 3 0-16,-11 0-1 15,-9 0-2-15,-16-2-29 16,-9-2-36-16,-19-2-91 15,-7 0-63-15,-13-2-125 16,-4-2-62-16,-1-2 255 16</inkml:trace>
  <inkml:trace contextRef="#ctx0" brushRef="#br0" timeOffset="129699.45">22168 12567 1463 0,'9'-1'544'15,"6"2"-423"-15,0 1-6 16,6 9-20-16,0 2-24 16,6 2-27-16,3 2-5 0,0 2 6 15,1-2 3-15,-7 2 5 16,-2-2-1-16,-12 3-5 15,-6 1-3-15,-5 2-4 16,-10 0-5-16,-9-1-11 16,-5-1-10-16,-10-6-40 15,-1-2-30-15,4-6-68 16,2-1-37-16,8-5-101 16,2-2-68-16,7-4 212 15</inkml:trace>
  <inkml:trace contextRef="#ctx0" brushRef="#br0" timeOffset="130211.86">21069 13156 669 0,'-9'-5'315'0,"3"4"-66"16,4 1-37-16,1 3 17 15,1-3-11-15,0 1-37 16,3 22-11-16,6 36-30 16,-5-26-20-16,4-3-43 15,3-4-19-15,4-10-27 16,0-3-10-16,4-9-15 16,3-7-3-16,4-6-4 15,2-10-6-15,2-7-7 16,1 1 1-16,-6-6 3 15,0 5 5-15,-8 4 9 0,-5 5 4 16,-9 12 11 0,0 7 9-16,-5 12 18 0,-6 4 9 15,1 5 7-15,-6 1-5 16,8 0-15-16,5-1-11 16,5-6-22-16,8-1-8 15,3-7-98-15,1-6-91 16,6-6 118-16</inkml:trace>
  <inkml:trace contextRef="#ctx0" brushRef="#br0" timeOffset="130764.01">22729 12801 1258 0,'0'-4'504'0,"-4"2"-315"0,-3 2 9 16,0 5-6-16,-3 6-37 15,3 8-61-15,1 3-18 16,6 5-27-16,4-1-8 16,6-5-9-16,6-1-4 15,6-10-9-15,6-7-4 16,3-4-7-16,1-9 0 16,-8-11 2-16,-4-2 0 0,-12-8 1 15,-4-2 1 1,-3 5 0-16,-3 0 1 0,-9 6-2 15,-8 3-2-15,-8 8-6 16,0 6-5-16,-3 12-40 16,5 4-23-16,7 12-84 15,3 3-67-15,9 3 138 16</inkml:trace>
  <inkml:trace contextRef="#ctx0" brushRef="#br0" timeOffset="131129.07">22814 13163 1432 0,'6'6'567'16,"-4"9"-363"-16,-1 3-41 15,5 7-15-15,-4-1-37 16,8 2-49-16,7-3-1 16,-6-7-1-16,0-6-2 15,0 1-4-15,2 1-4 16,-4-4-7-16,8-4-1 0,-8-14-9 16,2-5-6-16,9-10-14 15,-1-5-5-15,6 0-20 16,0 2-31-16,-8 3-92 15,0 2-65-15,-6 7-142 16,-1 4 204-16</inkml:trace>
  <inkml:trace contextRef="#ctx0" brushRef="#br0" timeOffset="131939.34">20660 11922 648 0,'-1'0'316'0,"0"0"-65"15,1-1-37-15,0 0 9 16,0-5-25-16,1-12-50 16,-7-27-22-16,-8 30-30 15,-5 3-11-15,-4 4-21 16,-2 6-9-16,1 10-16 16,-1 7-5-16,15 14-11 15,0 9-5-15,8 5-7 16,6 5-4-16,-4-5-2 15,8 5-1-15,3-6 1 16,-2 0-1-16,3-3-1 16,-2-8 1-16,-3-5-2 15,-1-4-1-15,-5-9-36 16,-1-5-46-16,-3-8-153 16,-3-7-132-16,0-7 225 0</inkml:trace>
  <inkml:trace contextRef="#ctx0" brushRef="#br0" timeOffset="132237.9">20327 12054 846 0,'10'10'411'0,"3"-2"-117"16,1 0-138-16,3 2 14 16,5-7-28-16,-3-3-23 0,15-5-43 15,6-3-17-15,6 0-33 16,2 2-13-16,-7-1-7 15,-1 5-2-15,-10 4-2 16,-4 1 0-16,-8 4-1 16,-2 1 3-16,-9 0 1 15,-2 4 1-15,-5 8 28 16,-1 1 15-16,-5 7 24 16,2-1 9-16,-1-5-22 15,1-2-14-15,2-8-27 16,1-3-14-16,1-9-93 15,1-5-70-15,0-10-274 16,1-1 266-16</inkml:trace>
  <inkml:trace contextRef="#ctx0" brushRef="#br0" timeOffset="132620.97">20685 12019 801 0,'6'4'449'0,"0"-4"-43"16,5 1-188-16,1 0 12 15,3 5-51-15,6 5-29 16,8 0-35-16,1-6-9 16,-1-1-31-16,0-1-19 15,-7 1-31-15,-12 5-7 16,-5-5-8-16,0 0-1 16,5 18 2-16,-6 1 0 0,-4 0-1 15,-3-7-1-15,2-10-3 16,-6-2-1-16,7-4-9 15,-2-4-6-15,3-7-12 16,4-4-6-16,-3-1 5 16,4-5 5-16,1 7 12 15,5 9 6-15,-3-1 3 16,-3 4 5-16,1 7 15 16,-2 1 7-16,0 10 12 15,-1 2 5-15,0 1-7 16,-7-1-5-16,3-2-17 15,-1-4-8-15,1-4-75 0,6-3-55 16,0-4-132-16,7 0-90 16,1-3 213-16</inkml:trace>
  <inkml:trace contextRef="#ctx0" brushRef="#br0" timeOffset="132837.44">21104 12113 2809 0,'-1'7'50'15,"-1"1"-9"-15,0 12 38 16,-2-6-24-16,4-1-31 16,2-1-13-16,3-6-38 15,1-4-51-15,0-5-140 16,-1-7-87-16,-3-7-242 15,-1-1 331-15</inkml:trace>
  <inkml:trace contextRef="#ctx0" brushRef="#br0" timeOffset="133227.81">21079 12002 726 0,'0'7'366'0,"10"-4"-69"15,3 4-42-15,0-2-11 0,5 2-26 16,0 0-62-16,2-7-25 15,2 0-46-15,-3-1-20 16,-4-4-30-16,-4 4-7 16,-9-2-5-16,-2 3-2 15,-9 5-4-15,-2 3-1 16,-2 0-8-16,-1 0-3 16,4-4-3-16,5 2-2 0,4 0 0 15,3 1-2 1,2 3 1-16,4 1 1 0,2 2 0 15,1-2 5-15,2 0 8 16,1-4 7-16,-3 1 14 16,1 2 4-16,-8 0 5 15,-2 1-1-15,-6 0-9 16,-8-1-5-16,-2-2-14 16,-4-1-24-16,3-2-81 15,4-4-50-15,5-1-134 16,5-3 2-16,5-7 165 15</inkml:trace>
  <inkml:trace contextRef="#ctx0" brushRef="#br0" timeOffset="133547.87">21362 11938 1270 0,'15'15'555'0,"-13"0"-263"0,-2 6-49 16,-2 4-42-16,-7 0-49 15,6 3-74-15,0-3-24 16,2 1-28-16,2-2-9 0,5-5-13 16,-2-6-2-16,1-7-3 15,-4-3-2-15,2-4-9 16,1-1-7-16,-4 0-9 16,0 1 0-16,4-8 7 15,6-10 9-15,12-23 10 16,-15 29 2-16,-1 9 4 15,-2-1 6-15,0 9 16 16,0 3 3-16,-1 8 3 16,-2 2-4-16,-1 0-15 15,1 2-4-15,1-1-17 16,1-6-37-16,3-2-137 16,-2-9-48-16,13-7 124 15</inkml:trace>
  <inkml:trace contextRef="#ctx0" brushRef="#br0" timeOffset="133925.79">21667 11939 1356 0,'0'-1'613'0,"0"-1"-312"15,-3-1-114-15,2 2-11 16,0 0-98-16,-3 0-33 0,-10 1-29 15,1 2-5-15,-27 8-4 16,30-2-1-16,5-3-4 16,3 5 0-16,4 1 0 15,2-3 1-15,-1-1 6 16,-1 1 2-16,-1 3 4 16,1 2 2-16,2 1 2 15,-3-1 1-15,1 5 2 16,0 0 0-16,0 2-1 15,4-1-2-15,-2-7-5 16,2 0-1-16,-1-1-2 16,3-1-2-16,3-2-2 15,0 0-3-15,2-6-13 16,0 1-45-16,2-3-155 16,1-3 473-16,-1 2-256 15</inkml:trace>
  <inkml:trace contextRef="#ctx0" brushRef="#br0" timeOffset="134299.81">21840 12055 1374 0,'1'7'569'16,"-5"-2"-283"-16,4 4-88 15,-1-2-10-15,3 3-36 0,1 1-72 16,3 1-22-16,7 1-25 15,-2-3-12-15,-1-2-10 16,2-5-5-16,-1-1-4 16,-3 0-1-16,8-3-4 15,-7-7-3-15,4-5-9 16,1-1-4-16,-4-2 2 16,2 3 2-16,-7 2 11 15,-3 4 4-15,2 9 9 16,-2 3 2-16,-6 7 8 15,2-2 4-15,-2 1-1 16,2 3-1-16,4-2-6 16,2 1-2-16,2-5-8 15,-2-7-5-15,4 0-70 16,1-3-60-16,2-2-156 0,0 1 112 16,6 2 79-16</inkml:trace>
  <inkml:trace contextRef="#ctx0" brushRef="#br0" timeOffset="134708.1">22033 11870 1545 0,'1'0'621'16,"4"0"-411"-16,3 0 13 0,3-1-39 15,3 1-46-15,3-3-65 16,1 1-18-16,4 1-27 15,0-1-10-15,1 3-9 16,0 0-1-16,-1 1-3 16,0 1-1-16,-1 0 0 15,-2 2-1-15,-1 3 1 16,-1 3-1-16,-1 4 3 16,-4 4 3-16,-5 4 4 15,4 5 2-15,-5 0 4 16,2 2 2-16,-1-3-2 15,-5-6 2-15,-2 0 7 16,-3-5 3-16,-7-2 3 16,3-2-2-16,-7-2-10 0,-3-3-6 15,-2 0-12-15,-4-5-16 16,3 0-69-16,3-1-53 16,4-3-148-16,4 0-40 15,6 0 195-15</inkml:trace>
  <inkml:trace contextRef="#ctx0" brushRef="#br0" timeOffset="135062.99">22692 11965 1464 0,'-8'0'595'16,"4"2"-353"-16,7-2-91 15,4 1 11-15,8 3-47 16,7 0-34-16,9 7-39 16,4-3-5-16,5 4-4 15,-10-1 0-15,-9-2-7 16,-3 3-1-16,-10 3 0 15,-2-3 4-15,-8 2 8 0,-4 1 0 16,-12-4-3-16,-2 0-6 16,1-4-13-16,-8 0-4 15,6-1-9-15,1-3-4 16,2 2-70-16,7-3-45 16,7 2-129-16,4 0-99 15,9-2 221-15</inkml:trace>
  <inkml:trace contextRef="#ctx0" brushRef="#br0" timeOffset="135480.04">23492 11936 1324 0,'-7'-8'487'0,"1"-4"-344"15,-4-4 1-15,7 0 25 16,-1 1-27-16,-4 0-63 0,-3 1-14 16,1 5-9-16,3 2 1 15,-9 7-6-15,5 6-9 16,-3 10-19-16,-1 7-6 15,10 11-7-15,-1 4 0 16,5 12 0-16,-3-3-1 16,9 3 3-16,5-1 3 15,-3-8 8-15,3 1 5 16,-1-8 0-16,-5-4-2 16,-1-9-9-16,-5-2-4 15,-3-10-53-15,-5-6-60 0,2-6-173 16,-1-6-140-16,2-8 251 15</inkml:trace>
  <inkml:trace contextRef="#ctx0" brushRef="#br0" timeOffset="136158.29">23260 12100 936 0,'10'-1'409'0,"4"2"-149"15,6 0-51-15,3 1 32 16,2-5-27-16,2 4-60 15,0-1-23-15,-1 1-34 16,0 2-18-16,1-2-27 16,-4 0-11-16,-4 4-15 0,-2 2-4 15,-6 6 1-15,-4 5-1 16,-4 4-2-16,-3-3-4 16,-1-2-7-16,-1-6-3 15,0-6-53-15,0-3-34 16,0-8-64-16,1 5-26 15,0 0 13-15,-1-8 7 16,-6-9 7-16,-7-27-8 0,10 25-43 16,2-2-21-16,4 3 37 15,-1 2 35-15,4 10 108 16,-1 2 83-16,3 5 115 16,4 2 39-16,0-2 42 15,2 0-9-15,1 1-27 16,1-1-12-16,-2 1-18 15,-1-1-11-15,-1 1-33 16,0 2-20-16,0 2-33 16,2 6-16-16,-1 0-27 15,-2 3-11-15,0 3-14 16,0-2-3-16,-1 1-3 16,-3 2-1-16,-5-2-1 15,0 0 0-15,-4-2-1 16,-2-4 0-16,1-6-3 15,1-2-4-15,1-5-19 0,3-6-11 16,3-4-14-16,4-2 0 16,3 0 14-16,1 0 10 15,2 5 18-15,1 4 3 16,0 0 5-16,-1 4 3 16,0 2 11-16,1 2 8 15,-3 4 11-15,1 7 4 16,-6-1-3-16,-5 2-5 15,1 4-12-15,-2-5-6 0,2 1-10 16,-2-4-11-16,-1-4-67 16,2-2-45-16,1-8-114 15,-2 3-83-15,0 0 204 16</inkml:trace>
  <inkml:trace contextRef="#ctx0" brushRef="#br0" timeOffset="136723.31">23976 12158 1059 0,'1'8'557'16,"1"3"-137"-16,1 6-135 16,-2-3 4-16,4 2-81 15,2-1-54-15,0-9-85 16,-3-1-30-16,0-5-40 16,2-3-28-16,-4-2-54 15,0-3-29-15,-3-2-51 16,-2 0-6-16,-2-4 16 0,-4-2 16 15,2-3 37-15,-1-1 20 16,0-3 33-16,5 4 12 16,-2 4 41-16,3 3 24 15,-2 8 38-15,4 4 21 16,6 4 11-16,0 3-4 16,6 2-17-16,2-4-15 0,2-2-15 15,6-2-3-15,8-1-5 16,-1 0-1-16,0-1-4 15,-1-3-4-15,-6 0-5 16,-5 2-1-16,-6 1 3 16,-6 0 5-16,-9 1 3 15,-3 0-1-15,-6 5-9 16,-2 4-6-16,6 3-8 16,0 1-4-16,6 2-3 15,3 0-2-15,3 0 1 16,1-4 1-16,4 0 5 15,3-1 3-15,0-3 12 16,0 0 5-16,-3-2 3 16,-2 0 1-16,-8-1-4 15,-3 3-4-15,-8 0-7 0,-3 0-6 16,-2-5-72-16,3-1-62 16,4-7-160-16,6-5-78 15,5-2 216-15</inkml:trace>
  <inkml:trace contextRef="#ctx0" brushRef="#br0" timeOffset="137039.41">24344 11961 1467 0,'9'11'617'0,"1"6"-362"15,-5 3 0-15,-6 5-62 16,0 3-40-16,-4 2-58 15,2 4-20-15,-3 1-34 16,5-2-11-16,2-8-16 16,-1-8-5-16,4-8-5 15,-4-4-2-15,0-8-5 16,6-3-7-16,-1-8-13 16,5-5-1-16,2-3-3 15,0 0 4-15,3 7 13 16,2 4 4-16,-5 7 8 15,1 1 8-15,-5 7 15 16,-2 2 5-16,-3 7 7 0,0 5-2 16,-8 3-12-16,3-2-5 15,2-1-26-15,-1-6-56 16,9-4-167-16,1-5-102 16,9-5 189-16</inkml:trace>
  <inkml:trace contextRef="#ctx0" brushRef="#br0" timeOffset="137483.4">24745 11972 1481 0,'23'-5'663'16,"-7"0"-344"-16,-4 1-92 15,-7 2 6-15,-16 4-102 16,-1 6-42-16,-12 2-57 15,-1 1-17-15,0 2-9 16,2 0-1-16,8 0-2 16,2-4-2-16,5-3-1 15,4-1 0-15,4-2-2 16,1 6 2-16,3 4 0 16,4-3 4-16,0 2 1 15,1 0 2-15,0 2 7 0,-1 3 6 16,1 2 12-1,-3 4 2-15,-2-2-1 16,-3 0-7-16,-2 0-9 0,0-3-4 16,-2-3-5-16,3-2-2 15,0-4-4-15,4-3-2 16,3-1-9-16,3-3-5 16,5-4-60-16,4-3-50 15,3-2-121-15,1-3-68 16,2-1-168-16,-1 1 292 0</inkml:trace>
  <inkml:trace contextRef="#ctx0" brushRef="#br0" timeOffset="137711.12">24964 12130 1085 0,'-10'-4'503'0,"7"10"-132"15,-3 3-81-15,0 8 5 16,5 3-33-16,1 1-101 15,4 0-40-15,4-3-52 16,-1-2-16-16,9-4-13 16,-4-2-6-16,7-6-16 15,3 0-6-15,-4-8-8 16,-1-6-4-16,-2-7-6 16,-4-6-5-16,-4-2-9 0,0-2-15 15,-3 4-43-15,-2 2-30 16,-2 7-81-16,0 5-58 15,-2 2 159-15</inkml:trace>
  <inkml:trace contextRef="#ctx0" brushRef="#br0" timeOffset="138134.54">25199 11893 1610 0,'-3'1'631'16,"1"0"-396"-16,6 1-119 15,-4-2 10-15,0 0-23 16,2 0-29-16,17 0-26 16,29 3-11-16,-25 2-16 15,1-2-4-15,3 5-7 16,-6 2-2-16,-2-1 1 15,-5 7 3-15,-6-1 4 16,0 1 5-16,-8 5 10 16,1-1 4-16,-1 4 6 15,-4-3 1-15,7 5-1 16,-3 2-1-16,0 2-1 0,3 4-1 16,-11-3-8-16,5-2-4 15,0-3-7-15,-8-5-4 16,5-3-3-16,-2-5-3 15,-6-7-15-15,5-4-30 16,-6-6-117-16,0 0-85 0,-6-5-106 16,-1 3 186-16</inkml:trace>
  <inkml:trace contextRef="#ctx0" brushRef="#br0" timeOffset="140211.04">26357 12660 693 0,'19'-19'374'16,"-12"-2"-40"-16,0-1-82 15,-7-1-53-15,-7 0-28 16,-9 3-54-16,-6 5-18 16,-5 4-25-16,0 6-10 0,0 12-23 15,-2 8-8-15,6 16-12 16,2 7-2-16,8 16-5 15,6 2-1-15,7 8-3 16,0 2-2-16,5-9 1 16,0-1 1-16,0-11 3 15,-3-9-1-15,-2-5-2 16,-1-6-6-16,-6-13-76 16,1-1-57-16,-6-11-161 15,-1-6-125-15,1-10 262 16</inkml:trace>
  <inkml:trace contextRef="#ctx0" brushRef="#br0" timeOffset="140808.07">26006 12745 941 0,'4'-4'416'0,"9"4"-173"0,2 0-48 16,12 1-15-16,0 0-29 15,9-1-50-15,4 0-21 16,2-1-29-16,1 1-8 15,-4 1-14-15,-2 3-4 16,-13 1-9-16,-4 3-1 16,-13 5 4-16,-6 3 2 15,-3 7 3-15,-4 4-2 0,5-1-8 16,-1-2-5 0,2-4-7-16,4-7-1 0,8-8-1 15,2-1 0-15,9-5-1 16,-5-6 1-16,1-6 0 15,-2-2 0-15,-8-7-8 16,1 1-8-16,-19-3-7 16,-5 1-1-16,-8 1 11 15,-3 1 5-15,2 11 7 16,4 4 1-16,3 6 2 16,2 3 0-16,9 2-2 15,3 1 0-15,11-2-1 16,3 1 0-16,8-3 1 15,2-2 0-15,9 2 0 0,2-2 0 16,6 3 11-16,3 5 8 16,-8 2 10-16,-4 2 4 15,-10 4-3-15,-5 1-4 16,-7-1-2-16,-2-1 4 16,-5-5 10-16,-1-1 5 15,-1-9 4-15,-2-2-3 16,3-8-13-16,2-8-10 15,5-7-14-15,5-1-5 0,6-1-6 16,0 0-6 0,9 8-43-16,-1 0-39 0,1 6-132 15,-2 4-95-15,13 9 197 16</inkml:trace>
  <inkml:trace contextRef="#ctx0" brushRef="#br0" timeOffset="141392.47">27781 12673 898 0,'10'-14'413'0,"-2"6"-133"16,2 6-40-16,-8 6-2 15,2 7-23-15,-1 11-68 16,-4 6-26-16,0 3-47 16,3-2-22-16,1-7-27 15,9-4-8-15,2-12-14 16,3-3-1-16,4-9-1 16,0-6-1-16,1-9-4 15,0-5-5-15,1-4-3 16,-1-1 2-16,-3 4 7 15,-2 4 3-15,-5 11 4 16,-6 5 1-16,-6 12 12 16,0 7 5-16,-6 12 14 15,0 6 6-15,1 2 5 16,2 1 1-16,4-4-6 16,3-6-7-16,4-6-16 0,1-6-6 15,3-5-24-15,-3-5-46 16,3-6-151-16,-1-2-78 15,3-8 159-15</inkml:trace>
  <inkml:trace contextRef="#ctx0" brushRef="#br0" timeOffset="141639.01">28242 12639 1464 0,'4'12'613'0,"2"2"-348"15,-1 2-9-15,0 7-59 16,0 0-44-16,3 0-71 16,2-1-20-16,1-3-21 15,4-2-6-15,2-4-8 16,-1-3-6-16,1-6-8 16,-1-5-3-16,-3-12-1 15,0-3-2-15,-3-11-1 16,-2-2-5-16,0-1-26 15,-1 0-20-15,5 8-53 16,-5 3-43-16,-1 9-109 16,2 5-81-16,-1 9 206 0</inkml:trace>
  <inkml:trace contextRef="#ctx0" brushRef="#br0" timeOffset="142058.01">29004 12633 941 0,'1'-14'438'0,"-1"4"-155"16,0-1-35-16,-1 3-9 16,-5-1-30-16,-5 5-57 15,-5 3-29-15,-1 5-52 16,-2 8-15-16,-3 12-21 0,5 6-9 15,3 12-12 1,-3-2-4-16,13 2-4 0,2-2-3 16,7-8-2-16,8-2-1 15,2-14-8-15,6-7-12 16,2-13-67-16,2-8-51 16,5-6-164-16,-6-2-102 15,-4-5 252-15</inkml:trace>
  <inkml:trace contextRef="#ctx0" brushRef="#br0" timeOffset="142219.97">28865 12720 924 0,'-5'5'475'15,"1"4"-66"-15,4-3-221 16,8 2 8-16,1-3-28 16,3-1-31-16,11-4-65 15,0 0-24-15,18-6-81 16,0 0-79-16,8-2-212 15,0 2 201-15</inkml:trace>
  <inkml:trace contextRef="#ctx0" brushRef="#br0" timeOffset="142680.43">29242 12484 1218 0,'-18'-6'518'0,"5"2"-305"16,12 4-47-16,4-1 10 15,12 2-37-15,6 0-24 16,13 2-31-16,0 1-15 16,0-3-28-16,-2 4-9 15,-8-4-13-15,-3-1-7 0,-4 0-18 16,-3-4-21-16,-11-4-48 15,0 3-22-15,-5-1-24 16,-10 0 11-16,5 1 44 16,-4-2 23-16,-3 4 37 15,3 3 12-15,1 3 15 16,0 3 6-16,-2 4 18 16,4 7 7-16,-5 5 9 15,5 7 0-15,1 9-9 16,-3 4-9-16,4 11-15 15,-2-3-2-15,3 1 2 16,4-2-1-16,5-10-6 16,5-4-5-16,0-12-12 15,-1-5-14-15,-2-11-87 16,-3-5-46-16,0-7-144 0,-3-5-117 16,-8-12 265-16</inkml:trace>
  <inkml:trace contextRef="#ctx0" brushRef="#br0" timeOffset="142830.1">29244 12747 854 0,'-6'-6'441'0,"6"5"-128"16,5 2-77-16,4 3-15 0,7 0-18 15,0 0-21-15,11 0-49 16,-3-4-25-16,8-2-48 16,3-1-16-16,-8 0-53 15,6 3-66-15,-9 0-178 16,-5 1-109-16,-1 4 209 15</inkml:trace>
  <inkml:trace contextRef="#ctx0" brushRef="#br0" timeOffset="143019.15">29381 12914 1416 0,'0'7'553'0,"3"-1"-370"16,5 0 19-16,4-4-3 0,3 2-36 15,8-6-63-15,5-2-28 16,9-4-40-16,-1 1-39 16,1 0-88-16,-5-1-56 15,-7 1-144-15,-2 1 179 16</inkml:trace>
  <inkml:trace contextRef="#ctx0" brushRef="#br0" timeOffset="146382.84">27186 12754 435 0,'0'0'235'0,"0"0"29"16,0 0-145-16,0 0 20 16,0 0 20-16,0 0-23 15,0 0-43-15,1-1-18 16,4-1-27-16,1-13-9 15,21-32-16-15,-30 30-6 16,-8-2-7-16,-4-1-1 16,-1 9-4-16,0 5-2 15,-3 11 2-15,0 8 4 0,1 12 14 16,2 6 6 0,6 4 8-16,3 1 4 0,9-4-2 15,4-7 0-15,6-8-4 16,4-7-4-16,2-9-10 15,-2-4-4-15,2-8-4 16,-2-1-2-16,-3-4-1 16,0-1 1-16,-3-1 0 15,-2 1-1-15,-2 5 0 16,0 2 2-16,-5 8 12 16,1 4 5-16,-2 8 12 15,0 5-2-15,-1 8-6 16,-1 2-6-16,2-1-12 15,0-4-4-15,2-6-8 16,2-6-32-16,1-5-108 0,0-6-89 16,2-12 129-16</inkml:trace>
  <inkml:trace contextRef="#ctx0" brushRef="#br0" timeOffset="146614.47">27351 12528 954 0,'12'34'451'0,"-14"-5"-109"16,-3 4-115-1,-7 3-40-15,1-1-12 0,1 2-65 16,5 1-29-16,-4-4-43 16,2-3-15-16,1-4-15 15,3-4-4-15,3-9-24 16,-6-9-27-16,7-5-80 15,-1-7-62-15,6-12-191 16,7-4 236-16</inkml:trace>
  <inkml:trace contextRef="#ctx0" brushRef="#br0" timeOffset="146819.51">27447 12547 920 0,'1'6'491'0,"3"7"-113"16,-11 3-131-16,6 10-7 15,-8 3-49-15,-5 3-27 16,3 8-55-16,-5 0-22 16,8-1-36-16,2-1-14 15,2-8-22-15,4-4-6 16,0-9-7-16,1-2-5 16,2-10-66-16,2-5-42 15,-5-8-114-15,0-6-99 0,4-4 210 16</inkml:trace>
  <inkml:trace contextRef="#ctx0" brushRef="#br0" timeOffset="154617.07">9404 14335 620 0,'8'5'358'16,"1"-3"-86"-16,-5-3-32 16,-3 0-12-16,2-9-66 15,4-1-30-15,1-3-39 16,0-2-8-16,-9 1-17 16,-5-2-6-16,-7 5-16 0,1-1-7 15,-6 7-9-15,-4 6-6 16,0 5-11-16,-2 7-2 15,7 10-3-15,3 4 0 16,8 5-1-16,4 0-1 16,8 0 0-16,5-3-1 15,8-6 1-15,2-9 0 0,3-10 2 16,4-5-1-16,-4-13 1 16,-1-2-2-16,1-9 0 15,-7-6-1-15,-1-9-2 16,3-3 0-16,-7-2 1 15,1 1 1-15,-3 1 0 16,-6 4 0-16,-4 4 2 16,-2 6 2-16,-5 13 4 15,1 3 3-15,-6 14 3 16,6 9 1-16,-1 16 1 16,-3 14 2-16,8 12 9 15,-5 5 4-15,9 4 2 16,8-6-1-16,2-10-9 15,4-6-5-15,3-14-7 16,1-3-5-16,4-7-6 16,2-5-1-16,2-4-2 15,-2 1-2-15,2-8 0 0,1-3-2 16,-2-6-1-16,0-3 1 16,-4-3 2-16,-3-4 0 15,-5-4 3-15,-3-1 0 16,-5 2 2-16,-1 0 2 15,-6 2 2-15,1 4 2 16,-9 1 3-16,-6 7 3 16,-7 7-1-16,-2 3-2 15,0 9-5-15,2 2-3 0,7 6-3 16,1 4 0-16,8 4 0 16,5 1 0-16,7 1-3 15,6-4 0-15,8-6-4 16,9-1-1-16,7-6-22 15,-5-6-45-15,4-8-134 16,-2-6-106-16,4-8 183 16</inkml:trace>
  <inkml:trace contextRef="#ctx0" brushRef="#br0" timeOffset="154889.93">10185 14162 1077 0,'-12'-1'528'16,"1"-1"-222"-16,0 1-48 16,2 1-19-16,0 1-74 0,-2 1-36 15,0 3-48-15,-1-1-15 16,2 6-24-16,-1 1-5 16,6 9-15-16,2 1-6 15,3 8-8-15,5 2-2 0,7-7-5 16,4-1 0-16,7-8-2 15,0-1-4 1,4-4-64-16,2-4-57 0,3-6-133 16,3 0-91-16,4-9 218 15</inkml:trace>
  <inkml:trace contextRef="#ctx0" brushRef="#br0" timeOffset="155208.44">10442 14223 894 0,'0'3'488'16,"0"-1"-55"-16,6 6-189 15,-5 2-5-15,3 6-31 16,3 4-33-16,-8 4-58 16,2 2-23-16,3 0-44 15,-4-12-17 1,0-1-21-16,7 3-4 0,2-4-4 0,-1-5-1 15,-1-8 0-15,-6-3 2 16,-1-1-1-16,-2-7 1 16,-5-7-1-16,5-1-2 15,0-7-2-15,-3 0-2 16,7 0-3-16,1 0-2 16,4 2-16-16,4 2-20 15,-1 8-65-15,4 5-47 0,-2 5-116 16,0 3-77-16,8 4 221 15</inkml:trace>
  <inkml:trace contextRef="#ctx0" brushRef="#br0" timeOffset="155852.37">10656 14354 1066 0,'11'12'478'0,"4"-6"-228"16,0 0 3-16,4-7-55 15,-1-6-40-15,4-4-64 16,2-7-18-16,3-2-27 16,-2-3-11-16,-1-4-11 15,-5 3-3-15,-11 2-1 0,-4 3 2 16,-10 6 1-16,-5 1 0 16,-5 5 1-16,-1 6-3 15,-1 9-2-15,2 7-1 16,2 11-7-16,3 4-2 15,9 5-2-15,2 0-3 16,9-6 1-16,5-5 1 16,8-12-1-16,9-2 1 15,0-5 0-15,2-4 0 0,-4-5-3 16,-4-4-2-16,-3-13-6 16,1 0-7-16,-1-7-8 15,-7-5-2-15,-10 6 2 16,-12-2 6-16,-5 10 9 15,-8 5 3-15,-1 9 5 16,9 6 3-16,0 8 8 16,7 5 2-16,1 5 9 15,-2 2 6-15,6 2 11 16,-1-1 3-16,3-6-4 16,2-3-6-16,1-7-20 15,2-3-5-15,4-3-8 16,4-3-4-16,-1-4-4 15,4-3-4-15,-10-3-6 16,3 1-3-16,-6 4-3 16,-3 3 3-16,2 6 5 0,-5 2 5 15,0-3 5-15,0 0 0 16,0 4-3-16,-4 11-17 16,-2 24-78-16,11-28-52 15,8-2-143-15,1-4-77 16,11-5 237-16</inkml:trace>
  <inkml:trace contextRef="#ctx0" brushRef="#br0" timeOffset="156722.53">11395 14191 1246 0,'-8'-2'623'15,"-4"2"-212"-15,-11 3-155 16,3 6-12-16,-6 5-93 15,3 3-37-15,8 3-49 16,3 1-15-16,12 0-22 16,4-3-9-16,12-2-14 15,6 1-1-15,5-7-1 16,0 1-2-16,3-2 2 16,-5-5-1-16,-8 3 1 15,-2-3 2-15,-9 4 1 16,0 1 1-16,-6 0 2 0,-8-1 0 15,-4-1-26-15,-2-4-26 16,3-2-63-16,1-2-36 16,5-7-68-16,3-3-35 15,1-3-79-15,10-2-26 16,-3-2 20-16,8 4 55 16,4 1 142-16,-4 1 75 15,4 6 154-15,0 4 46 16,-2 2 76-16,4 1 27 15,-7 0 3-15,0 0-6 0,-2 5-20 16,-2-1-18-16,0 6-57 16,-4-2-30-16,-5 2-55 15,-2-2-21-15,-1-3-26 16,1-2-7-16,2-3-13 16,0-2-11-16,0-1-41 15,0 1-23-15,0 0-24 16,10-13 6-16,28-33 37 15,-25 31 23-15,-3 2 33 16,-1 6 5-16,1 4 5 16,-2 4 11-16,-1 6 31 15,-1 0 16-15,-2 10 27 16,3 0 3-16,0-1-15 16,4 2-13-16,3-8-27 15,-1-6-12-15,1-2-16 0,1-5-4 16,4-4-6-16,4-1 0 15,-1-4-2-15,-6-2 1 16,0 1-2-16,-7 0 1 16,-3 2 1-16,4 5 1 15,-10 0 4-15,3 2 1 16,-4 8 0-16,2 6 0 0,1 7-1 16,-4 6 2-16,12 9 7 15,-6-2 6-15,6 7 3 16,5 2 2-16,-5 1-3 15,2 4 2-15,-7-1 5 16,-3 0 0-16,-1-5 1 16,-5-4-2-16,-4-3-5 15,-4-2-1-15,-12-7-4 16,2-5-4-16,-3-11-7 16,-3-7-6-16,6-9-31 15,-2-7-30-15,13-6-88 16,7-3-62-16,15-4 405 15,8 1-199-15</inkml:trace>
  <inkml:trace contextRef="#ctx0" brushRef="#br0" timeOffset="157213.72">13177 14196 858 0,'6'-8'397'0,"-2"-4"-113"16,-1 1-41-16,-5-3 13 15,-3 2-31-15,-5-5-62 16,-2 0-26-16,-5-1-33 16,-3 1-12-16,-6 11-22 15,1 5-13-15,4 11-20 16,1 7-7-16,12 14-13 0,0 6-5 15,9 17-4-15,6 4-1 16,1 8 0 0,3 2 0-16,-3-1-1 0,1 0-1 15,0-12-1-15,1-7-1 16,-4-17-14-16,1-11-39 16,-4-10-112-16,-3-10-64 15,-3-15-182-15,-3-5-120 0,-1-13 344 16</inkml:trace>
  <inkml:trace contextRef="#ctx0" brushRef="#br0" timeOffset="157775.22">12935 14367 1030 0,'7'0'439'0,"2"1"-174"16,4-1-72-16,12 1-2 16,-3-1-12-16,14 0-44 15,-1-1-22-15,3-1-20 16,0 1-11-16,-5 0-30 15,0 1-14-15,-4 9-21 16,-5-1-5-16,-7 9-2 16,-3 0 0-16,-8 1 0 15,2 0-1-15,-6-8-3 16,0-3 0-16,-2-4-9 16,-4-5-7-16,-2-3-12 0,0-9-7 15,0-2-13-15,3-2-2 16,5 1 0-16,7-3 5 15,5-1 21-15,0 2 7 16,9 4 11-16,-1 7 6 16,-4 7 27-16,3 2 13 15,-9 7 23-15,0 8 11 16,-4 1-1-16,-1 5 0 0,-7-3-16 16,1-5-13-16,1-1-25 15,-2-6-13-15,0-4-7 16,1-3-3-16,-1-1-7 15,0 0-8-15,0 0-11 16,0 0-1-16,5-15 1 16,19-25 6-16,-14 26 12 15,2 2 3-15,5 10 6 16,-8-4 1-16,4 3 5 16,-1 5 6-16,0 4 10 15,-3 4 4-15,-1 9 0 16,-3-3-3-16,1 2-12 15,-2-7-3-15,3 2-7 16,-1-4-8-16,0-1-69 16,3 3-57-16,2-13-171 15,4-3-61-15,4-10 218 16</inkml:trace>
  <inkml:trace contextRef="#ctx0" brushRef="#br0" timeOffset="158297.81">13877 14330 1333 0,'10'15'554'16,"-5"2"-306"-16,1-2 5 16,-8 0-29-16,0-4-55 0,-1-5-94 15,-7-4-30-15,7-4-71 16,-6-5-43-16,4-6-70 16,-2-4-33-16,3-3-24 15,-7-2 17-15,-3 1 42 16,-3 0 28-16,-1-2 62 15,1 3 22-15,7 3 56 16,6 5 21-16,6 8 31 16,7 4 15-16,6 1-3 15,5 1-3-15,6 3-4 16,3 0 0-16,-2 0-2 16,-1 1-1-16,-6-6 0 15,-1-1-9-15,-2 0-18 16,-3-1-8-16,-4 2-18 15,-5 2-3-15,-3 1-2 16,-4 5-4-16,-4 2-7 0,2 1-4 16,-1 1-6-16,1-2-3 15,4 2-2-15,-2 0 1 16,4-2-1-16,-1 2 1 16,3-3 3-16,6 1 1 15,-5 2 2-15,2 0 4 16,-2-1 6-16,-5-1 3 0,-7-3 5 15,1-1-1-15,-4-4-8 16,-1 3-13-16,4-4-80 16,-6-4-59-16,3-2-157 15,4-6-135-15,7-11 274 16</inkml:trace>
  <inkml:trace contextRef="#ctx0" brushRef="#br0" timeOffset="158641.51">14145 14132 1223 0,'18'1'550'0,"-2"7"-227"15,-2 6-6-15,-3 9-42 16,-2 6-52-16,-7 11-97 16,-1 1-40-16,-1-1-41 0,-1-5-16 15,1-12-19 1,2-5-3-16,1-6-7 0,0-6-5 15,1-8-16-15,0-3-13 16,3-9-18-16,2 2-2 16,5-3 12-16,3-6 12 15,2 9 21-15,1-3 7 16,0 9 6-16,-4 4 5 16,-4 2 20-16,-1 8 11 15,-5 4 17-15,-3 0 5 0,2 7-3 16,-1 0-8-16,-5-5-17 15,-1 2-9-15,0-11-56 16,3-1-64-16,7-5-142 16,4-3-85-16,7-14 189 15</inkml:trace>
  <inkml:trace contextRef="#ctx0" brushRef="#br0" timeOffset="159283.97">14609 14287 1316 0,'3'21'552'0,"1"-3"-244"16,-2 7-55-16,-3-2 10 16,-2-2-45-16,-2-7-110 15,1-9-40-15,0-5-69 16,1-1-38-16,1-10-73 16,2 0-41-16,0-8-61 0,0 1 4 15,0-2 32-15,-1-3 27 16,-1 5 78-16,2-1 24 15,1 8 62-15,5 1 34 16,2 8 52-16,2 1 28 16,2 1 22-16,5 2 2 15,2 4-12-15,2-1-11 0,1 7-16 16,-2 2-9-16,-2 2-17 16,-1 0-11-16,-7-1-29 15,-3 1-12-15,-6-4-18 16,-1 1-3-16,0-6-7 15,3-2-5-15,4-4-8 16,2-3-12-16,9-4-33 16,3 0-9-16,1-7-7 15,1 0 9-15,-8-1 34 16,-3 1 12-16,-4 5 13 16,2 2 3-16,1 6 4 15,-6 0 1-15,0 6 2 16,-2-1 1-16,-2 3 12 15,3-1 4-15,1 1 9 16,-2-1 2-16,11-3-6 0,-10 0-4 16,0-1-9-1,5 0-3-15,-10 0-2 0,5 5-1 16,1 5 0-16,-6 1-2 16,4 7-1-16,0-3-2 15,-3 2-1-15,4 7 1 16,-7 5-1-16,-2 7 0 15,-5 0 2-15,1 2-1 16,0-8 0-16,1-5 0 16,-1-4-2-16,-2-6-1 15,3-9-22-15,1-6-44 0,0-9-140 16,-5-6-90-16,-3-13 168 16</inkml:trace>
  <inkml:trace contextRef="#ctx0" brushRef="#br0" timeOffset="159668.14">15965 14085 1063 0,'2'-16'497'0,"6"14"-159"0,-3 13-144 16,-3 13 14-16,-2 16-36 15,-1 8-37-15,-4 8-63 16,2 1-22-16,1-10-25 16,6-9-8-16,10-12-13 15,-10-13-15-15,7-7-89 16,-5-11-60-16,-2-12-241 16,5-3 246-16</inkml:trace>
  <inkml:trace contextRef="#ctx0" brushRef="#br0" timeOffset="160583.13">15818 14174 946 0,'-4'0'417'0,"7"5"-149"15,4 5-60-15,10 3-25 16,7 3-5-16,-1-2-52 0,-1-3-27 16,8-5-33-16,-4-6-9 15,14-2-17-15,6-2-11 16,-5 4-14-16,-4 3-3 15,-13 6-3-15,-5 4 1 16,-8 4 0-16,-5 1 3 16,-3-2 2-16,-3 0 0 15,-1-12 0-15,-3-2-2 16,-2 0-4-16,5-3-17 16,-1 0-54-16,1 0-32 15,-3-3-46-15,0-12-14 0,-23-32-30 16,32 25 7-16,8 1 41 15,1 0 30-15,6 8 94 16,0 2 46-16,1 9 64 16,2 3 28-16,3 6 55 15,-2 3 8-15,-6 4 3 16,0 2-4-16,-9 5-34 16,-2 1-16-16,-6 2-44 15,-2-1-22-15,0-4-28 16,-2-3-15-16,3-9-20 15,-2-5-9-15,4-5-28 16,1-7-20-16,5-7-49 16,3 0-14-16,0-6 3 15,-1 2 17-15,3 4 49 16,-1 4 19-16,-5 6 21 0,5 5 3 16,-9 9 17-16,3 2 14 15,1 12 34-15,-1 3 16 16,0 1 15-16,-1 0-4 15,1-7-28-15,-4-6-17 16,12-6-34-16,-1-7-11 0,2-9-20 16,3-2-12-16,-4-6-28 15,-2 3-12-15,-1 0-3 16,-1 1 8-16,-3 3 29 16,-1 1 14-16,2 6 16 15,-1 4 6-15,0 2 11 16,0 4 10-16,-1 7 22 15,2 3 12-15,1 4 11 16,3-2-6-16,3-2-17 16,4-5-14-16,7-10-21 15,3-1-4-15,5-11-7 16,-1-7-2-16,-2-5-5 16,-5-2 0-16,-11 1 2 15,-9 5 1-15,-4 7 7 16,-4 2 3-16,-4 6 3 0,1 3 1 15,-12 8 1 1,0 2 1-16,0 12 7 0,-3 5 3 16,8 7 6-16,3 3 0 15,9-5-9-15,7-6-7 16,16-8-23-16,5-4-35 16,11-10-117-16,1-4-93 15,11-10 153-15</inkml:trace>
  <inkml:trace contextRef="#ctx0" brushRef="#br0" timeOffset="161332.07">17943 14123 922 0,'-5'-12'526'0,"-5"4"-8"16,-5 10-304-16,8 5-13 0,1 7-49 15,1 7-29-15,5 5-48 16,-1 2-13-16,3-1-18 15,7-3-9-15,1-5-14 16,-1-4-4-16,7-5-8 16,-1-3-2-16,-3-9-2 15,8-2-2-15,-10-7 0 16,2-2-1-16,-8-1-9 16,-8-2-3-16,-2-3-3 15,-9-2 0-15,0 0 9 16,3-1 2-16,-6 3 2 15,3 0 0-15,5 6 0 16,-1 0-1-16,11 6-7 16,1-1 0-16,8 5 1 15,10 1 3-15,0 4 4 16,11 5 5-16,3 3 7 0,2 0 5 16,1 5 4-16,-2 0 0 15,-7 3-3-15,-4 0-4 16,-6 0-3-16,-3-3-1 15,-5-4-2-15,-3-3 0 16,-2-7 1-16,-4-1 1 16,0-4-2-16,-2 3-3 15,1 0-5-15,0-11-2 0,1-12-7 16,7-26-11-16,4 27-46 16,0 1-34-16,4 5-91 15,3 5-52-15,-1 8-327 16,4 8 373-16</inkml:trace>
  <inkml:trace contextRef="#ctx0" brushRef="#br0" timeOffset="162200.07">18570 14130 1145 0,'-4'-7'526'15,"-2"-3"-225"-15,-6-5-72 16,-1-1-1-16,-7 2-56 15,5 2-44-15,0 1-68 16,2 4-19-16,10 4-16 0,-3 6-4 16,1 11-3-16,-3 3-3 15,7 11-7-15,3-1-3 16,6-1-2-16,2-2-2 16,0-7 0-16,2-6-1 15,6-11 1-15,4-5-1 16,-2-8 0-16,0-2-1 15,-4-12-14-15,2-2-6 16,-5-8-6-16,0-1 2 0,-1-1 12 16,-3 1 8-16,-3 4 6 15,-2 2 2-15,-5 11 6 16,-1 11 8-16,-4 11 7 16,-2 8 1-16,-2 17 2 15,-1 5-3-15,2 16 8 16,4 7 8-16,5-2 14 15,5-3 5-15,9-9-5 16,1-8-6-16,6-7-16 16,2-8-9-16,2-10-13 15,5-4-3-15,3-10-7 16,0-4 0-16,2-9-5 16,-5-3-4-16,-4-6-4 15,-7-1 0-15,-9 0 4 16,-6 1 5-16,-7 6 7 0,-5 3 3 15,-7 12 4 1,5 4 0-16,-6 13 2 0,5 9 0 16,-1 10 5-16,-3 4 1 15,7 2 5-15,-2-2 1 16,10-6-3-16,0-5-1 16,6-7-10-16,6-4-4 15,5-5-5-15,-1-2-3 16,3-6-25-16,2-1-30 0,-4-9-53 15,8-3-20-15,4-2-5 16,-5-3 21-16,3 5 48 16,-5 3 21-16,-5 9 31 15,-2 4 12-15,-5 6 19 16,-4 2 15-16,-2 7 28 16,-3 2 15-16,-1-1 20 15,-2 1 1-15,-2-6-7 16,-1-6-9-16,2-5-23 15,-1-3-11-15,1-8-20 16,3-2-6-16,2-3-14 16,4-4-6-16,7 0-43 15,2 0-32-15,4 5-75 16,0 4-35-16,2 5-77 16,1 4-42-16,0 2-165 0,1 4 287 15</inkml:trace>
  <inkml:trace contextRef="#ctx0" brushRef="#br0" timeOffset="162364.9">19406 14110 1012 0,'-3'4'601'0,"0"8"49"16,2 3-392-16,-4-1-17 15,0 1-72-15,-2-1-53 0,5-6-84 16,2-3-23-16,1-6-120 15,3-4-75-15,1-5-183 16,-4-3-186-16,-1-2 363 16</inkml:trace>
  <inkml:trace contextRef="#ctx0" brushRef="#br0" timeOffset="162957.47">19343 14011 981 0,'8'-5'484'0,"6"7"-107"16,0 1-85-16,-2 6-50 15,6 4-30-15,-2 5-56 16,-2 0-22-16,-3 2-17 16,-2-1-6-16,-3 0-34 15,-1 1-25-15,0 3-29 16,-9-2-8-16,4-5-7 0,0-4-5 16,1-8-19-16,8-3-21 15,-2-10-45-15,6-3-20 16,5-7-7-16,1-3 15 15,0 5 45-15,-2 2 21 16,-5 6 27-16,-2 6 4 0,-3 9 24 16,-1 4 12-1,-1 6 12-15,2 1 3 0,3-1 0 16,3 2-2-16,6-4 2 16,3-2-3-16,4-8-20 15,-3-5-11-15,1-11-15 16,0-5-3-16,-3-4 0 15,-3 1-1-15,-8 1 2 16,0 4 0-16,-8 5 2 16,-3 3 1-16,-1 10-1 15,-4 4 1-15,1 9-1 16,3 9 3-16,1 14 5 16,2 2 3-16,8 10 5 15,2-1 4-15,4-1 9 16,1-1 7-16,-6 4 2 15,-6-2-5-15,-4-2-12 16,-13-2-9-16,-4-12-5 0,-10-6-3 16,-13-11-7-16,2-3-6 15,-6-13-32-15,5-6-31 16,9-13-101-16,5-6-71 16,17-10-140-16,9 1 220 15</inkml:trace>
  <inkml:trace contextRef="#ctx0" brushRef="#br0" timeOffset="163327.87">20605 14262 1453 0,'-17'1'591'0,"3"1"-336"15,8-2-69-15,5 4 10 16,12-2-21-16,6 0-38 16,15 1-61-16,9-1-20 15,3-4-31-15,3-1-9 16,3 2-22-16,-9-1-25 0,-7 6-76 16,-6-1-42-16,-12-2-115 15,-8 1-70-15,-6-2-278 16,-10 2 384-16</inkml:trace>
  <inkml:trace contextRef="#ctx0" brushRef="#br0" timeOffset="163503.96">20675 14344 1016 0,'-24'9'470'0,"13"-1"-182"16,7-1-13-16,8-1-32 16,6 1-21-16,13 1-49 15,4-4-29-15,14-1-40 16,5 0-24-16,-3-7-38 15,-5-1-11-15,-9-1-85 16,-11-3-65-16,-2 4-162 16,-1 0-102-16,-4-11 235 15</inkml:trace>
  <inkml:trace contextRef="#ctx0" brushRef="#br0" timeOffset="163778.14">20770 14054 1181 0,'10'-8'486'16,"2"12"-225"-16,6 2-62 16,3 7-4-16,9 5-8 15,2 5-45-15,-3 3-18 0,8 6-15 16,-8 1-1 0,9 5-18-16,-3-1-13 0,-11 2-26 15,-4-4-11-15,-16-3-17 16,-5 4-6-16,-14-3-6 15,-8 1-6-15,-1-3-71 16,-3-6-49-16,7-7-126 16,4-7-88-16,9-6 210 15</inkml:trace>
  <inkml:trace contextRef="#ctx0" brushRef="#br0" timeOffset="165401.99">22251 14367 706 0,'2'7'337'0,"1"-7"-73"16,-1 0-34-16,-2-1 5 16,0 0-23-16,0-1-63 15,0 1-29-15,3-14-42 16,-3-38-17-16,-9 29-26 15,-4-3-9-15,-3 1-12 16,-3 2-3-16,-3 5-5 16,1 6-2-16,0 9-4 0,3 4 2 15,1 17 2-15,3 7 1 16,6 9 7-16,3 4-2 16,8-3 2-16,4-7 0 15,9-6-1-15,3-9 3 16,1-9 2-16,2 0 1 0,-1-10 1 15,-2 0-2-15,-1-7-3 16,3-4-2-16,-3-1-1 16,-1 1 0-16,-1 7 9 15,-4 3 6-15,1 13 13 16,-3 6 6-16,-5 3-4 16,-2 4-6-16,1 0-13 15,0-2-5-15,4-1-8 16,5-3-5-16,-3-9-44 15,3-4-43-15,3-11-115 16,-5-6-76-16,3-6-161 16,-3-3-94-16,-4-4 337 15</inkml:trace>
  <inkml:trace contextRef="#ctx0" brushRef="#br0" timeOffset="165574.01">22514 14076 705 0,'3'-24'396'0,"2"11"-47"16,2 8-39-16,1 12-38 15,1 7-16-15,-2 17-40 0,-2 4-23 16,-3 8-52-16,-1 4-24 16,-1-4-40-16,3 1-18 15,3-8-31-15,-3-6-10 16,1-8-13-16,0-7-18 16,-1-7-89-16,2-5-55 15,2-10-137-15,3-2-87 0,6-21 247 16</inkml:trace>
  <inkml:trace contextRef="#ctx0" brushRef="#br0" timeOffset="165757.37">22753 13940 846 0,'15'6'527'0,"-8"17"84"16,0 8-275-16,-6 14-105 15,0 2-16-15,-4 10-79 16,-1 1-40-16,3-6-49 15,0-2-16-15,7-16-23 16,-2-10-24-16,7-7-97 16,2-5-72-16,-1-10-28 15,4-2 101-15</inkml:trace>
  <inkml:trace contextRef="#ctx0" brushRef="#br0" timeOffset="166524.51">23562 14089 895 0,'-6'-21'418'0,"8"14"-125"16,1 3-58-16,1 14-26 15,-3 10-8-15,-1 15-52 16,-4 5-28-16,2 10-49 15,1-4-16-15,8-4-24 0,4-3-11 16,4-15-16-16,3-8-5 16,-3-8-39-16,0-5-55 15,-4-8-146 1,-2-3-113-16,-4-11 211 0</inkml:trace>
  <inkml:trace contextRef="#ctx0" brushRef="#br0" timeOffset="166747.54">23474 14164 1136 0,'-17'1'466'0,"9"6"-260"16,2 2-24-16,6 4-21 15,12 1-22-15,9 0-46 16,5-4-22-16,10-3-33 16,2-5-13-16,-3-5-53 15,1-5-53-15,-14-4-145 31,-11 7-85-31,1-1-230 0,30-19 326 0</inkml:trace>
  <inkml:trace contextRef="#ctx0" brushRef="#br0" timeOffset="167193.37">23816 14055 638 0,'0'-14'382'0,"0"5"-20"16,-1 6-54-16,1 4-63 16,-1 10-22-16,-1 14-49 0,-2 6-25 15,-3 9-50-15,4 1-17 16,-2-2-20-16,5 1-5 15,4-9-13-15,0-3-13 16,4-12-17-16,-2-7-6 16,3-4-6-16,-6-5-2 15,3-5-10-15,-3-5-7 16,0-9-8-16,7 0 1 16,-3 0 7-16,2 4 6 0,3 6 7 15,-6 5 1-15,11 9 2 16,-4 4 1-16,0 4 0 15,8 0 3-15,1-3 6 16,6 1 5-16,7-7 4 16,0 1-1-16,-4-10-6 15,-4-3-2-15,-10-3 0 16,-6-8 2-16,-10 4 4 16,-3-2 2-16,-8-1-1 15,-2 0-1-15,-4 5 5 16,2 3 5-16,3 9 10 15,0 3 3-15,6 10-6 16,-1 4-6-16,5 5-6 16,2 1-2-16,6 0-4 0,4-5-2 15,4-3-9-15,4-1-3 16,3-9-94-16,3 0-63 16,4-8-144-16,2-8 165 15</inkml:trace>
  <inkml:trace contextRef="#ctx0" brushRef="#br0" timeOffset="168698.48">24696 14321 748 0,'-1'41'384'15,"2"-39"-110"-15,3-1-79 16,2-1 5-16,-6 0-38 16,1-1-23-16,26-5-33 15,31-11-16-15,-24 0-26 0,-7-2-13 16,-6 0-21-16,-6 2-5 15,-7-1 1-15,-3 3 3 16,-5-1 12-16,-3 0 5 16,-8 1 5-16,5 3 0 15,-17 4-7-15,-6 4-5 16,4 5-11-16,-5 4-6 16,11 8-9-16,6 5-5 15,5 6-4-15,5 2-1 0,9 3-3 16,4-3 0-16,11-1-3 15,4-4-3-15,4-10-33 16,4-3-30-16,-2-10-74 16,-1-5-42-16,6-3-70 15,1-4-18-15,0-6 35 16,3 0 46-16,-14-3 110 16,-6 1 78-16,-11 7 111 15,-7 1 42-15,-8 5 61 16,-5 4 0-16,-6 0-20 15,-1 3-22-15,-2 6-29 16,-2 6-14-16,5 10-40 16,3 6-19-16,9-3-39 15,6 1-12-15,7-3-9 16,4-6-1-16,8-3-1 16,-1-4 0-16,3-6-4 0,-2-3 0 15,1-9 0-15,1-3 0 16,-2-11-1-16,-3-2-1 15,-1-6 2-15,-1-3 0 16,-2-5 2-16,-1-1 3 16,-2-1 1-16,0 6 2 15,-6 11 7-15,0 7 8 0,-4 16 12 16,-4 7 2-16,-3 19 5 16,-2 9-3-16,-4 13-1 15,2 5-2-15,5 0-7 16,6-8-6-16,9-6-9 15,5-7-5-15,8-12-5 16,2-6-2-16,5-10-2 16,-3-4-9-16,-2-11-23 15,-9-4-6-15,-4-4-5 16,3-1 6-16,-7 1 24 16,4 0 6-16,-5 0 8 15,-1 0 3-15,-1 5 3 16,-4 3 3-16,3 6 0 15,-6 3 2-15,0 4-3 16,3 4-1-16,-1-4 6 16,-1 9 2-16,-4 19 6 0,0 38 1 15,5-33-2-15,2 1-1 16,8 1-1-16,-4-2-1 16,4 8 1-16,2 1-1 15,-6-4 4-15,2 3 2 16,-7-15-1-16,-1-4 1 15,-4-15-4-15,-1-5-5 0,-1-6-16 16,-3-6-18 0,-2-5-51-16,6-3-37 15,-8-5-85-15,-2-4-46 0,5 5-77 16,-7-1-50-16,14 7-174 16,8 6 337-16</inkml:trace>
  <inkml:trace contextRef="#ctx0" brushRef="#br0" timeOffset="169019.99">25527 14415 825 0,'1'-11'439'0,"6"3"-53"16,3-4-80-16,8-3-62 16,-2-2-36-16,7-7-91 15,2-3-35-15,0-3-45 16,0 1-15-16,-7 1-13 0,1 4-1 15,-8 7 0-15,-6 2 2 16,-6 6 17-16,-3 3 7 16,-4 1 15-16,-2 4 5 15,1 2-7-15,0 4-7 16,1 5-8-16,3 2-1 16,2 6-3-16,3 3 1 15,8 2-4-15,2 0-3 16,6-4-4-16,4-3-2 15,6-4-7-15,2-3-3 0,5-7-29 16,-5 0-39-16,-3-6-124 16,-3-7-81-16,-1-6-222 15,3-3 293-15</inkml:trace>
  <inkml:trace contextRef="#ctx0" brushRef="#br0" timeOffset="169290.3">26093 14055 1171 0,'-8'0'515'0,"-2"8"-194"16,-3 3-71-16,-4 6 0 16,-1 0-24-16,4 1-81 15,1 0-37-15,7-3-52 16,6 0-15-16,4 2-8 16,6 0 0-16,7-1-1 0,-1-3 2 15,3-2 2-15,-4-1 1 16,-5-3 0-16,-3 3-1 15,-8-2-3-15,-4-3-4 16,-6 1-8-16,-4-3-7 16,-3-1-25-16,2 3-30 15,1-4-82-15,0-1-59 16,5 0-156-16,-3-2-485 16,8-9 566-16</inkml:trace>
  <inkml:trace contextRef="#ctx0" brushRef="#br0" timeOffset="169871.19">26738 14388 879 0,'10'3'378'15,"5"-2"-137"-15,4 0-56 16,2-2 20-16,5-4-6 15,-1-9-55-15,-12-2-25 32,-7 9-41-32,2 0-19 0,13-30-21 0,-8-3-5 0,-9 0-9 15,-9 11-5-15,-5 5-3 16,-4 4-2-16,-3 10 3 16,-1 5 2-16,-2 11 3 15,2 7-2-15,3 14 3 16,9 11 5-16,7 11 12 15,3 2 6-15,7-3 9 16,-2-3 3-16,1-5 6 16,4 0 1-16,-4-1-10 15,-4-1-7-15,-4-9-19 16,-2-3-6-16,-8-11-4 16,-5-6-3-16,-4-7-19 15,-7-3-35-15,2-8-97 16,6-4-58-16,4-10-127 15,7-4-77-15,13-8 258 0</inkml:trace>
  <inkml:trace contextRef="#ctx0" brushRef="#br0" timeOffset="170148.5">27137 14209 1249 0,'3'0'532'16,"-3"2"-228"-16,-2 3-76 15,1-5-26-15,-1 4-23 0,-6 17-72 16,-6 27-23-16,19-29-27 16,1-6-11-16,8-5-16 15,1-2-7-15,1-7-11 16,2-4-1-16,-4-7-3 16,-1-5 1-16,-9-2 2 15,-4-1 0-15,-7-1 1 16,-6 1-1-16,-7 5-4 15,-2 4-2-15,-1 7-5 16,3 4-4-16,5 6-15 16,4 4-22-16,9 4-87 15,4 1-65-15,11-2-184 16,4-1 228-16</inkml:trace>
  <inkml:trace contextRef="#ctx0" brushRef="#br0" timeOffset="170614.52">28127 14173 992 0,'0'0'451'16,"0"0"-206"-16,0-1-59 15,0 0 7-15,13-20-33 16,30-31-27-16,-38 27-34 16,-1 3-14-16,-10 4-23 15,-7 4-10-15,-2 6-18 16,-4 5-8-16,-3 12-11 15,1 9-3-15,3 19-4 16,-4 6-2-16,7 18 0 16,-2 1 2-16,7 1 3 15,3-1 5-15,7-12 4 0,5-3 1 16,3-12-3-16,4-4-4 16,-4-10-5-16,-4-7-18 15,-4-10-76-15,0-4-54 16,-7-10-122-16,-4-4-65 15,0-8-139-15,-3-2 282 16</inkml:trace>
  <inkml:trace contextRef="#ctx0" brushRef="#br0" timeOffset="171212.98">27909 14254 813 0,'0'-6'384'0,"8"7"-122"16,-7-1-36-16,10 1-34 15,4 1-14-15,4-4-41 16,14 0-13-16,8-4-23 15,0 0-13-15,9-1-18 16,0 3-10-16,-6 1-16 16,-3 1-11-16,-16 4-13 15,-7 1-2-15,-11 6 2 16,-5 3 1-16,-3 7 1 16,-3 4 1-16,-7 4-5 15,-1-4-1-15,4-4-3 16,3-2-2-16,8-7-5 15,7 3-4-15,0-10-4 16,2-1-1-16,3-3-3 0,-1-11-6 16,5-1-9-16,-4-2-1 15,-7-6-2 1,-5 2 1-16,-7-5 7 0,0-1 1 16,-13 1 6-16,0 3 5 15,-10 7 3-15,-7 2 3 16,3 10 0-16,-2 2 2 15,7 4 2-15,5 5 1 16,10 2 0-16,3 0 1 0,14 1-1 16,6-3-1-16,14 1-2 15,8-3 2-15,9-4-4 16,3 2 1-16,-6-1-1 16,-1-1 0-16,-2 1 3 15,1 0 2-15,-1 0 3 16,-4 3-1-16,-12 4 0 15,-10-5-1-15,-10 3 4 16,-3 2 2-16,-9-2 5 16,0-5 1-16,1 1 1 15,0-7 0-15,8 0-4 16,-2 0-5-16,2-14-8 16,6 1-4-16,0-5-8 15,5-2-18-15,3 6-65 16,-1-1-45-16,5 5-127 0,1 2-81 15,5 5 218-15</inkml:trace>
  <inkml:trace contextRef="#ctx0" brushRef="#br0" timeOffset="171650.97">28810 14197 883 0,'1'6'504'0,"-1"4"-77"0,-4 7-125 16,-1 3-7-16,-6 5-75 15,1 3-46-15,4-7-83 16,-2 0-28-16,9-7-25 16,0-4-8-16,8-4-14 15,6-6-8-15,1-9-12 16,3-5-9-16,1-9-14 16,-3 0-2-16,0-2 5 15,1 1 6-15,-5 3 16 16,-2 3 2-16,-3 11 4 15,-3 3 3-15,-5 12 6 16,-6 6 3-16,1 7 4 16,2 6 2-16,6-1 6 15,6-2 5-15,0-7 5 16,3-4-3-16,2-6-8 16,-2-7-6-16,4-5-8 0,-2-5-3 15,-1-7-2-15,6 1-1 16,-2-6-3-16,1-1-2 15,-2 2-1-15,-2 2-1 16,-2 6-1-16,-3 4-11 16,-6 8-59-16,-3 1-50 15,-3 8-147-15,1-1-85 16,4 1 218-16</inkml:trace>
  <inkml:trace contextRef="#ctx0" brushRef="#br0" timeOffset="172287.31">29355 14243 1110 0,'8'3'483'0,"-3"-7"-184"15,5-3-96-15,-3-2 12 16,-4-2-20-16,0-1-58 16,-11-1-26-16,0 3-45 15,2 3-17-15,-12 7-19 16,2 3-5-16,-6 9-10 15,-1 5-2-15,4 7-1 16,5 6-1-16,3-5-4 16,5-1-1-16,3-8 0 15,4-7-1-15,10-7 1 16,4-2-2-16,7-2 0 0,2-3-2 16,-6-4 0-16,1-2 0 15,-5-3 0-15,-7 3 2 16,1 2 1-16,0 5 1 15,-2 5 3-15,-2 2 2 16,-2 7 1-16,-6 0 0 16,-3 2-5-16,9 1-6 0,-3-4-46 15,6-2-27-15,3-3-54 16,-9-4-36-16,9-3-48 16,2 0-25-16,-1-4-31 15,9-1 18-15,-1-4 79 16,1 2 48-16,7 0 91 15,-4-1 50-15,-3 7 98 16,-6-3 37-16,-5 7 49 16,-2 2 0-16,-5 5-28 15,0 5-14-15,-1-1-19 16,-1 3-19-16,0-3-33 16,2-4-15-16,2-3-31 15,0-3-11-15,1-5-16 16,-3 3-5-16,0 0-4 15,3-10-1-15,4-9-4 16,10-28-1-16,-7 29-3 16,1 4-6-16,2 2-44 0,3 2-41 15,-2 4-114-15,0 3-66 16,5 3-161-16,2 1-150 16,7 3 380-16</inkml:trace>
  <inkml:trace contextRef="#ctx0" brushRef="#br0" timeOffset="172729.89">29928 14226 741 0,'17'10'469'0,"-3"0"-39"0,1-2-142 16,-3-3-13-16,-10-5-55 15,-2-2-26-15,-4-8-53 16,1 2-29-16,-7-2-48 16,-2 4-19-16,1 2-21 15,-4 5-8-15,7 8-8 16,-4 4-2-16,2 6-1 15,4 3-1-15,0 0-2 16,2 0-2-16,3-2 0 16,6-4-2-16,3-9-3 15,9-4-5-15,11-14-34 16,-1-7-15-16,4-8-24 16,0-7 0-16,-3-2 33 15,-5-1 17-15,-2 0 29 16,-3 0 6-16,-3 1 6 0,-1 2 8 15,-7 9 30-15,-1 7 24 16,-6 16 20-16,-2 5-2 16,-8 16-19-16,-2 8-13 15,-5 11 1-15,3 7 4 16,3 5-4-16,5-1-7 0,8-6-27 16,6-8-11-16,3-10-30 15,3-9-45-15,-2-5-128 16,-1-3-96-16,1-8 169 15</inkml:trace>
  <inkml:trace contextRef="#ctx0" brushRef="#br0" timeOffset="207506.34">30927 14500 584 0,'-1'-9'322'0,"3"6"-6"15,-1 0-157-15,4 2 16 0,-5 1-10 16,0 0-29-16,0 0-36 16,0 0-9-16,0 0-7 15,0 0 0-15,0 20-15 16,-1 38-12-16,-3-23-28 16,-4-2-9-16,11 0-10 15,0-4-2-15,2-2-4 16,6 0 0-16,-5-11-1 15,1 0-3-15,-6-13-115 16,-3-6-105-16,-3-6 136 16</inkml:trace>
  <inkml:trace contextRef="#ctx0" brushRef="#br0" timeOffset="208004.3">30890 14458 661 0,'-5'-5'282'0,"1"0"-131"16,3 2-80-16,1 0 8 16,-1 2-11-16,0-1-14 15,1 1-4-15,0-3-5 16,3-6-6-16,1 2-5 16,-2 5-15-16,12 0-8 0,25-25-6 15,-26 25 0-15,5 2 3 16,-4-3 5-16,6 2 3 15,-1 2 2-15,1-4 0 16,0 1-3-16,-2 2-1 16,2 1-1-16,-4 3 4 15,-1-3 0-15,1 0-4 16,1 6-2-16,0-6-7 16,3 4-2-16,-3 3 0 15,1-5 0-15,-2 2-1 16,1 5 2-16,-6-4 10 15,-5 4 9-15,-5 4 18 16,0 0 6-16,0 4-1 16,3 1-5-16,-5 4-10 15,0 4-1-15,-3 2-1 16,1 2 1-16,3-1 4 0,-4-2-1 16,2 0-4-16,2-3-4 15,3-2-10-15,3-5-5 16,0-4-5-16,-2-2-1 15,-1-7-26-15,-3-2-26 16,0-3-62-16,0 0-38 16,-1 0-72-16,0-1-77 15,0 1 196-15</inkml:trace>
  <inkml:trace contextRef="#ctx0" brushRef="#br0" timeOffset="208297.92">31046 14670 584 0,'-20'2'328'16,"6"0"-77"-16,3 0-39 16,6 0-1-16,5-1-47 15,-2 0-25-15,2-1-50 16,0 0-20-16,0 0-22 16,14 4-7-16,9 0-13 15,32 10-4-15,-26-9-7 16,3 1-2-16,1-1-5 15,-1 0-2-15,-3 0-3 16,-6-1-2-16,-7-1-44 0,-5-2-33 16,-8-1-100-16,0 0-76 15,-9-2 159-15</inkml:trace>
  <inkml:trace contextRef="#ctx0" brushRef="#br0" timeOffset="211743.92">1551 15889 734 0,'-26'0'355'0,"20"3"-97"0,3 7-79 15,5-5-19-15,5 3-17 16,14 0-34-16,9-5-10 16,13-3-32-16,6-3-14 15,3-4-20-15,-4 0-9 16,3 1-12-16,-2 0-4 15,-4 6-2-15,-7 0-8 16,-10 2-101-16,-13 0-97 16,-4-2 123-16</inkml:trace>
  <inkml:trace contextRef="#ctx0" brushRef="#br0" timeOffset="211948.58">1877 15915 675 0,'-3'0'346'0,"1"9"-42"16,3 3-54-16,8 10-7 16,0 5-20-16,0 8-63 15,-3 3-28-15,2 4-45 16,0 1-17-16,-1-7-31 16,0 0-13-16,2-7-18 15,-4-5-12-15,1-7-104 0,6-2-78 16,-5-11 111-1</inkml:trace>
  <inkml:trace contextRef="#ctx0" brushRef="#br0" timeOffset="212163.79">2211 16147 1182 0,'-4'21'498'15,"4"-11"-235"-15,3 4-46 0,-3 1-23 16,-2-2-43-16,1 3-88 16,1-4-30-16,0-3-52 15,-1-4-53-15,2-3-164 16,2-4-133-16,-3 1 220 16</inkml:trace>
  <inkml:trace contextRef="#ctx0" brushRef="#br0" timeOffset="213144.56">2156 16045 932 0,'10'3'448'16,"6"-1"-223"-16,5 0-23 16,0 0-20-16,3 1-61 15,0 0-12-15,4 3-19 0,0 4-10 16,-3 3-17-16,-2 4-9 15,-9 3-20-15,-1 4-7 16,-5 2-8-16,-6-4-3 16,-3-6-5-16,0-6-3 15,0-7-3-15,0 2-2 16,1-3-18-16,0-2-12 16,-1-1-22-16,0 0-8 0,1 0-3 15,2-7 6-15,8-13 19 16,16-28 8-16,-13 30 20 15,-6 2 5-15,6 5 2 16,3 4 2-16,-6 4 11 16,2 4 16-16,-3 7 25 15,-5 4 11-15,1 12 8 16,-1 1-7-16,-4-1-15 16,-3-1-7-16,-2-7-16 15,5-1-9-15,-1-5-11 16,2-4-7-16,4-5-7 15,-5-4-3-15,6-5-14 16,-4-4-9-16,7-4-9 16,0-5-2-16,2 2 12 15,4-1 12-15,-4 5 13 0,1 8 4 16,-5 3 4-16,3 6 3 16,-5 8 14-16,2 5 10 15,-3 10 19-15,-1-2 5 16,4 4-2-16,1-3-9 15,4-6-17-15,1 0-6 16,3-5-9-16,1-3-2 16,-1-9-5-16,-1-3-2 15,2-5-2-15,-1-4-3 0,3 6-6 16,-2-1-1-16,-1 1 3 16,-1 0 1-16,-3 1 7 15,0 1 1-15,-3 3 3 16,-1 0 1-16,-7-1 6 15,0 2 2-15,-1 0 24 16,0 0 10-16,0 0 13 16,0 0 4-16,0 0-16 15,-1 0-7-15,0 0-14 16,-1 0-4-16,1 0-8 16,0 0-3-16,0 0-6 15,1 0-2-15,0 0-1 16,0 0 0-16,0-1-1 15,0 0-1-15,0 0-1 16,6-15 0-16,11-30-2 16,-15 29 0-16,-3 1 0 0,1 0 2 15,-8 4 0-15,-1 2 3 16,-5 4-1-16,-2 4 1 16,4 4-3-16,0 4 0 15,4 6-1-15,1 5 0 16,5 6-1-16,2 3 2 15,5 1 0-15,4 0 0 0,7-4-2 16,5 0-2-16,2-5-19 16,9-3-52-16,3-8-158 15,0-7-45-15,24-11 148 16</inkml:trace>
  <inkml:trace contextRef="#ctx0" brushRef="#br0" timeOffset="213414.87">3695 16019 1586 0,'-1'0'590'16,"0"0"-464"-16,0 0-14 15,0 6-23-15,0-2-54 16,1 1-184-16,0-1-120 16,1-1 160-16</inkml:trace>
  <inkml:trace contextRef="#ctx0" brushRef="#br0" timeOffset="213577.46">3710 16108 1356 0,'-9'107'566'0,"6"-87"-307"15,-1-5-4-15,2-6-16 16,2 1-45-16,0-6-83 16,1 1-38-16,1-3-46 15,-2-3-54-15,0 0-168 16,0 0-107-16,10-7 168 15</inkml:trace>
  <inkml:trace contextRef="#ctx0" brushRef="#br0" timeOffset="-212847.46">16265 3808 589 0,'24'-31'326'15,"-32"26"-116"-15,0-2-49 16,-3 3 5-16,-3-2-67 15,2 3-13-15,-4 2-6 16,2 3-7-16,-3 4-18 16,0 4-9-16,-3 5-12 15,2 2-6-15,3 12-4 16,4 4-3-16,10 11-3 16,2 4-1-16,11 3-5 15,4-5 0-15,6-4-5 16,1-7 1-16,7-10-2 15,4-6 0-15,10-10 2 16,0-7-1-16,-4-11 0 16,0-5-1-16,-14-14 2 0,-5-6 2 15,-8-1 6-15,-9-1 7 16,-10-2 15-16,-6 4 5 16,-9-1 2-16,-8-1-2 15,-5 7-15-15,1 3-7 16,-6 10-11-16,10 7-5 15,5 7-8-15,4 6-6 0,8 5-9 16,2-1-2-16,8 6-50 16,3 1-54-16,9 1-191 15,5 4 196-15</inkml:trace>
  <inkml:trace contextRef="#ctx0" brushRef="#br0" timeOffset="-212390.65">16889 3771 492 0,'5'-5'351'16,"0"1"-8"-16,-6 1-90 15,0-3 3-15,-3 5-97 16,3 1-39-16,0 0-47 16,-3 1-14-16,-17 0-27 15,-29 49-10-15,31-16-8 16,6 4-3-16,6 2-3 16,5 1-1-16,9 3-1 15,4-6-3-15,8 4-1 16,5-4 0-16,3-7-2 15,2-3 0-15,-4-9-41 16,3-1-78-16,-3-10 78 16</inkml:trace>
  <inkml:trace contextRef="#ctx0" brushRef="#br0" timeOffset="-211771.93">17143 3953 292 0,'0'-2'282'16,"0"1"28"-16,0 0-54 15,0 0-21-15,0 0-52 16,0 0-11-16,0 0-18 16,0 1-13-16,3 11-39 15,2 15-20-15,1 30-33 16,-5-24-14-16,0-10-19 15,3-3-4-15,-3-10-6 16,1-3 0-16,-2-6-4 16,2 1-1-16,-2-2-9 0,0-1-5 15,1-4-5-15,6-23-2 16,9-29 5-16,-6 28 3 16,3 7 4-16,0 3 3 15,6 8 2-15,0 4 3 16,0 6 4-16,3 2 7 15,-3 3 18-15,3 4 9 16,-3 3 16-16,-6 1 4 16,-6 4-4-16,-1 2-4 15,0 6-15-15,1 0-6 0,-3 0-13 16,2-4-4-16,-7-5-4 16,-1-3-2-16,2-2-1 15,2-3-1-15,3-1-21 16,2-3-31-16,-4-6-122 15,-5-4-95-15,2-10 159 16</inkml:trace>
  <inkml:trace contextRef="#ctx0" brushRef="#br0" timeOffset="-211460.48">17641 3981 1096 0,'-46'34'447'15,"39"-34"-223"-15,0-2-55 16,7 2-7-16,3 0-47 15,-3 0-77-15,6 1-4 0,22 3 3 16,34 5-2-16,-24-4-13 16,6 1-5-16,-2-3-9 15,-3 1-13-15,-10-4-122 16,-4 1-96-16,-11-4 132 16</inkml:trace>
  <inkml:trace contextRef="#ctx0" brushRef="#br0" timeOffset="-211241.59">17776 3927 951 0,'5'4'433'0,"1"2"-173"16,1 1-39-16,1 6 4 15,-5 1-58-15,1 7-75 0,-4 2-19 16,-2 2-38-16,2 5-16 15,-4-2-17-15,4-2-25 16,4-6-87-16,2-6-62 16,5-9-189-16,2-4 220 15</inkml:trace>
  <inkml:trace contextRef="#ctx0" brushRef="#br0" timeOffset="-210671.93">18084 3986 1099 0,'5'17'504'0,"3"0"-240"15,-1 0-34-15,-3 0-52 16,-3 0-65-16,-1-2-58 16,-1 0-14-16,-2-2-20 15,0-5-4-15,2-2-4 16,1-3 0-16,0-4-5 15,-1 0-7-15,1 0-15 16,0-1-10-16,2-17-7 16,11-25 2-16,-4 31 11 15,0-1 6-15,1 6 10 0,1 0 0 16,0 8 2-16,2 2 3 16,-2 4 10-16,1 6 7 15,-2 1 11-15,-2 4 5 16,-1 1 1-16,-4 1-5 15,-1-8-8-15,-2 0-3 16,1-4-9-16,-1-7-2 16,0 3-1-16,2 0-1 15,-2-4-6-15,0 0-4 0,0 0-11 16,0 0-2-16,6-13 2 16,1 5 3-16,39-29 9 15,-29 27 1-15,5 4 1 16,-2-2 2-16,-3 6 5 15,2 2 6-15,-5 3 11 16,-5 3 6-16,-1 6 7 16,0 3-2-16,-3 1-8 15,2 2-3-15,-9-4-8 16,-2 3-5-16,1-2-45 16,-3-2-43-16,2-1-114 15,1-5-89-15,-2-6 174 16</inkml:trace>
  <inkml:trace contextRef="#ctx0" brushRef="#br0" timeOffset="-210431.92">18667 3775 1003 0,'24'6'512'0,"2"2"-245"15,0 8-33-15,0 3-35 0,-3 11-82 16,0 4-9-16,-7 2-11 16,-4-1-12-16,-6 6-29 15,-2-1-16-15,-3-2-21 16,6 4-8-16,-7-11-34 16,0 3-51-16,-4-3-143 15,-13-1-102-15,-5 10 188 16</inkml:trace>
  <inkml:trace contextRef="#ctx0" brushRef="#br0" timeOffset="-206043.98">20901 5980 620 0,'-2'6'332'0,"-4"-5"-122"15,6 1-40-15,-1-2 1 16,1 0-75-16,0-1-19 15,0 0-26-15,19-10-7 16,40-26-7-16,-28 13-7 16,9 2-12-16,0-1-4 0,-2 4-4 15,-2 3-3-15,-8 4 0 16,-3 3 2-16,-8 4-2 16,-5 3 1-16,-7 2-14 15,-5 1-43-15,-7 4-209 16,-5 2 178-16</inkml:trace>
  <inkml:trace contextRef="#ctx0" brushRef="#br0" timeOffset="-205701.13">21137 5743 664 0,'-30'-34'289'0,"31"32"-123"0,3-4-30 16,6 3-3-16,0 1-29 15,7-3-52-15,5 4-15 16,7-2-20-16,2 2-3 16,7 3 3-16,0 1 8 15,-4 5 12-15,1 0 7 16,-12 3 5-16,-9-1 0 15,-6 8-1-15,-8 1 0 0,-9 6-2 16,2 3-6-16,-3 0-9 16,1 0-8-16,4-2-10 15,-4-5-2-15,1-7-6 16,-4-6-4-16,7-6-90 16,3-1-78-16,2-5 102 15</inkml:trace>
  <inkml:trace contextRef="#ctx0" brushRef="#br0" timeOffset="-204977.84">22285 5435 623 0,'31'-16'362'15,"-37"7"-114"-15,-5 1-19 16,0 2-21-16,-7 1-79 16,3 4-22-16,-3 2-38 15,-3 5-17-15,0 7-22 16,0 3-9-16,4 14-13 16,2 3-3-16,8 7-2 0,5 4 1 15,6-2-1-15,6-2 1 16,9-4 0-16,2-5 0 15,8-8 1-15,6-4 0 16,5-9-2-16,4-4 0 16,-2-8 0-16,-4-6-1 15,-11-11 2-15,0-4 2 0,-10-5 4 16,-8-2 5 0,-9 1 6-16,-8 2 4 0,-10-3 2 15,-5-1-1-15,-7 3-7 16,-1 3-3-16,-4 4-8 15,4 7-2-15,-1 5-6 16,2 0-1-16,10 9-7 16,4 0-7-16,7 7-68 15,5 3-72-15,4 3 97 16</inkml:trace>
  <inkml:trace contextRef="#ctx0" brushRef="#br0" timeOffset="-204593.56">22685 5418 777 0,'-1'-2'412'0,"0"1"-158"0,0 0-39 16,0 0-18-16,0 0-80 15,-3 1-26-15,-7 4-35 16,1 12-14-16,-24 43-15 15,32-25-4-15,5 1-8 16,5 1-5-16,6-3-5 16,2-3-1-16,4-1-3 15,0-4-3-15,3-4-95 16,1-1-88-16,4-9 114 16</inkml:trace>
  <inkml:trace contextRef="#ctx0" brushRef="#br0" timeOffset="-204098.79">22932 5552 871 0,'1'6'409'16,"1"-2"-180"-16,2 7-7 15,-2 0-33-15,2 3-49 16,0 4-50-16,-1-2-21 15,1 4-29-15,-4-5-10 16,1-2-10-16,0-1-6 0,-1-5-6 16,2-2 0-16,-2-5-1 15,6 3 1-15,-6-3 0 16,0-2-1-16,0 1-5 16,0 0-4-16,0-3-6 15,3-13-1-15,13-30 0 16,-1 27 4-16,0 2 2 15,3 5 3-15,-1 2 0 16,1 3 0-16,-1 3 3 16,1 3 5-16,-2 5 10 15,-2 5 6-15,-4 4 9 16,-1-2 1-16,1-1 0 16,1 7 0-16,1 1-2 15,1 1-4-15,-3 0-6 0,-2-2-5 16,-1-3-8-16,-3-1 0 15,-1-6-5-15,-2 2-25 16,-1-5-74-16,0 0-45 16,0-3-131-16,0-2-76 15,0 1 223-15</inkml:trace>
  <inkml:trace contextRef="#ctx0" brushRef="#br0" timeOffset="-203721.3">23431 5614 1227 0,'-9'0'508'0,"9"0"-331"0,0 0-2 15,0 1-66-15,0-1-34 16,0 0-32-16,3 0-10 15,22 2-15-15,32 1-4 0,-26-4-7 16,2 1-1 0,-3 0-73-16,-5-2-63 0,-5 0-209 15,-6-4 205-15</inkml:trace>
  <inkml:trace contextRef="#ctx0" brushRef="#br0" timeOffset="-203502.01">23584 5480 811 0,'-7'10'385'0,"7"-4"-116"15,0 2-44-15,1 6 6 16,2 2-37-16,-1 4-64 16,0 4-27-16,-2-1-52 15,0 0-16-15,2-2-23 16,1-3-6-16,3-4-6 15,3-2-10-15,0-3-62 0,0-2-41 16,1-5-135-16,2-2-109 16,6-10 229-16</inkml:trace>
  <inkml:trace contextRef="#ctx0" brushRef="#br0" timeOffset="-202930.29">23893 5557 893 0,'3'8'468'0,"0"2"-195"0,-1 6-14 16,2-1-55-16,-3 1-85 15,0 0-27-15,-3-5-53 16,-1 1-13-16,3-5-15 16,-3-2-4-16,2-5-13 15,-1-1-12-15,1-1-15 16,1 1-6-16,0 0 4 15,1-4 7-15,4-7 13 16,-1-1 7-16,13-19 6 16,-15 25 2-16,7 4 3 15,-2 3 3-15,3 2 12 16,3 3 4-16,-3 8 13 16,-1 2 1-16,-9 3-3 15,3 1-3-15,-1-1-11 0,-1-3-5 16,4-4-8-16,-1-1 0 15,-2-8-1 1,4-1 0-16,-1-4-1 0,-3-4-3 16,5-5-8-16,2-2-5 15,4-3-3-15,0-2 2 16,5 4 7-16,-1 0 3 16,0 6 3-16,-1 3 3 0,-3 5 5 15,-2 0 6-15,-1 6 15 16,1 1 11-16,-1 6 13 15,2 2 0-15,-3 1-8 16,-3 4-10-16,-4-4-14 16,-2 3-7-16,-4-4-15 15,-3-1-26-15,0-5-77 16,0-3-61-16,3-4-201 16,2-2 229-16</inkml:trace>
  <inkml:trace contextRef="#ctx0" brushRef="#br0" timeOffset="-202697.77">24477 5321 1187 0,'17'11'503'15,"8"11"-301"-15,1 2-8 16,-3 7-41-16,-3 3-44 15,-5-1-31-15,-1-1-19 16,-6-2-17-16,-5 0-4 16,-9-5-9-16,-7 1-12 15,-8-1-25-15,-3-2-39 16,-5 2-87-16,1-2-72 0,-1-2-206 16,0-1 258-16</inkml:trace>
  <inkml:trace contextRef="#ctx0" brushRef="#br0" timeOffset="-201739.56">25366 5788 924 0,'0'2'448'0,"1"2"-231"16,-4 2-11-16,-4-1-41 15,-9 5-80-15,-10-1-25 16,-3-1-44-16,-7-1-36 16,6-7-122-16,8-2-129 15,8-6 162-15</inkml:trace>
  <inkml:trace contextRef="#ctx0" brushRef="#br0" timeOffset="-197455.25">26321 5564 390 0,'6'-3'264'0,"-3"2"33"15,-2 0-60-15,2 0-18 16,2-2-33-16,-5 2-29 15,6 0-15-15,2 1-20 16,-3 1-8-16,2 0-21 16,-4 16-12-16,21 29-20 15,-29-29-12-15,1-1-18 16,-3-1-9-16,5-4-12 16,2-1-5-16,-1-8-4 15,-1-2-1-15,6-2 0 16,-5 1-1-16,1 0-3 0,0-2-4 15,5-16-6-15,14-30-1 16,-13 32 2-16,1-2 3 16,7 5 5-16,-3 3 2 15,7 3 2-15,-7 1 1 16,2 4 3-16,3 4 5 16,-8 5 14-16,7 1 7 15,-7 6 13-15,-2-1 5 16,-4 3 1-16,-1 3-3 0,-1 1-13 15,-1 0-10-15,3 0-13 16,-1-2-5-16,4-2-7 16,2-4-34-16,2-7-94 15,0-4-54-15,4-2-185 16,1-5 226-16</inkml:trace>
  <inkml:trace contextRef="#ctx0" brushRef="#br0" timeOffset="-197119.11">26733 5581 765 0,'6'17'434'0,"-7"1"-41"16,-1-2-123-16,-1 5-53 16,1 0-53-16,4 0-63 15,5-3-28-15,6-6-40 16,8-3-8-16,5-9-13 0,-2-3 0 15,-2-10-5-15,2-2-2 16,-6-4 1-16,-1 1 0 16,-6-1 4-16,-14 0 4 15,-1 1 3-15,-6 1-1 16,-2 6-2-16,-4 4-4 0,-13 5-8 16,-3 3-2-1,-5 6-10-15,8 3-4 0,10 3-36 16,4 2-31-16,11-1-87 15,4-2-61-15,7 0-154 16,2-2 232-16</inkml:trace>
  <inkml:trace contextRef="#ctx0" brushRef="#br0" timeOffset="-195028.5">27436 5489 606 0,'-1'1'339'16,"-1"0"-99"-16,2 5-8 16,0-6 2-16,1 4-56 15,5 15-26-15,3 29-54 16,-9-32-21-16,0-1-34 15,-3-3-15-15,0-4-16 16,3 0-4-16,0-6-4 0,3-1-4 16,3-3 0-16,-6 1-3 15,0 0-3-15,0-1 0 16,2-2 0-16,2-11 1 16,34-29 3-16,-24 29 2 15,-1-1 0-15,3 9 2 16,-3-1 2-16,0 7 7 15,3 5 18-15,-6-5 10 0,-1 9 18 16,0-1 4-16,-4 4-3 16,-3 8-4-16,-2-4-14 15,0 3-10-15,1-1-15 16,0-1-6-16,1-6-9 16,1 1-9-16,4-8-87 15,0-2-66-15,4-4-214 16,3-7 225-16</inkml:trace>
  <inkml:trace contextRef="#ctx0" brushRef="#br0" timeOffset="-194698.67">27723 5609 674 0,'41'-2'393'0,"-30"2"-23"15,1-2-99-15,4-2-41 0,3 1-51 16,4-2-63-1,2-1-29-15,-5-6-44 0,-10-2-14 16,-1 0-16-16,-5-5-4 16,-1 8-5-16,4 0-1 15,-9 0 0-15,-1 5-2 16,-8 0 0-16,-2 4-1 0,-7 4 0 16,-4 4 1-16,3 6 4 15,-5-2 3 1,7 4 5-16,6-1 3 0,7-1 1 15,2 1 1-15,12 2-1 16,3 4-1-16,7 0-6 16,-3-2-2-16,7-6-7 15,3 0-3-15,1-5-19 16,5-1-33-16,-6-4-120 16,6-1-105-16,1 2 167 15</inkml:trace>
  <inkml:trace contextRef="#ctx0" brushRef="#br0" timeOffset="-193978.07">28052 5686 598 0,'-1'-1'353'0,"1"0"-36"0,0-1-82 15,0 1-72-15,13-5-49 16,0-3-55-16,28-27-23 15,-27 18-21-15,-2 1-1 16,-5-1 1-16,-5 3 8 16,-5 6 22-16,-5-1 8 15,-4 6 17-15,-1 2-1 0,-1 1-9 16,-1 4-3-16,3 5-12 16,-1 0-4-16,3 5-11 15,5 0-5-15,5 2-11 16,5 3-6-16,6-3-10 15,1-3-4-15,6-1-31 16,2-5-24-16,10 0-50 16,2-4-29-16,10-5-39 15,2 2-15-15,-3-6-1 16,-1-2 19-16,-9 1 65 16,0-3 42-16,-13-4 76 15,-5 2 44-15,-10 6 82 16,-4-2 35-16,-5 3 48 15,-7 4-5-15,0 2-35 16,1 3-21-16,-4 8-39 16,7 3-15-16,0 2-33 15,-3 1-15-15,12-2-28 0,6 1-12 16,1-4-13-16,7-1-5 16,1-5-3-16,-5-4-4 15,7-7-27-15,4-2-14 16,-3-7-22-16,1-3-1 15,-1-5 28-15,-7-3 16 0,-4 0 30 16,-3 0 5-16,-5 1 7 16,-4 3 2-16,3 8 29 15,-1 5 15-15,1 10 22 16,-3 5 7-16,1 8-5 16,2 9-3-16,2 6-5 15,1 4-3-15,1 0-21 16,6-4-16-16,3-3-23 15,3-6-29-15,4-4-105 16,-2-6-66-16,3-6-184 16,1 0 221-16</inkml:trace>
  <inkml:trace contextRef="#ctx0" brushRef="#br0" timeOffset="-193580.06">29176 5437 891 0,'9'2'430'0,"-3"5"-155"15,2 4 3-15,-4 10-63 16,-1 4-32-16,-6 8-66 15,-2 0-32-15,1 2-49 16,-1 0-13-16,5-5-19 16,2 2-6-16,3-10-42 15,0-4-27-15,0-12-84 16,-2-6-65-16,0-5-202 16,-2-9 263-16</inkml:trace>
  <inkml:trace contextRef="#ctx0" brushRef="#br0" timeOffset="-193174.95">29103 5581 396 0,'-23'-16'311'0,"5"10"91"0,7 0-96 16,6 3-58-16,1 3-36 15,9-1-62-15,4 2-26 16,13-1-38-16,5-3-17 16,10 3-25-16,3-1-14 0,3 1-18 15,2 2-4-15,-3 2-4 16,-5 2-1-16,-12 2 0 15,-6 1-1-15,-9 3 3 16,-4 2 1-16,-6 3 3 16,-1 5 2-16,-1-3 0 15,0 2 1-15,4-5-2 16,2-5-2-16,6-4-3 16,0-3-2-16,10-4-4 15,-2-6-1-15,8-8-7 16,2-3 0-16,-7-2 2 15,-1-1 4-15,-14 2 16 16,-6 0 5-16,-9 6 5 16,-6 1 2-16,-9 4 5 0,0 5 3 15,-7 2-1-15,4 0-4 16,7 3-18-16,-1 5-11 16,13 0-55-16,-1-1-45 15,9 4-125-15,10-1-91 16,20 5 196-16</inkml:trace>
  <inkml:trace contextRef="#ctx0" brushRef="#br0" timeOffset="-192147.25">30220 5497 1120 0,'2'-4'483'0,"-4"-1"-268"15,-4-2-18-15,-9-2-83 0,-5 4-22 16,-1 6-35-16,-2 2-13 16,2 5-11-16,3 5-3 15,7-2-12-15,4 3-8 16,9 0-10-16,5 2-4 16,7-2 1-16,3-2 0 15,9 1 4-15,2-4 1 16,5 1 6-16,1 1 2 15,-4 0 4-15,-6-2 1 0,-14-2 18 16,-8 1 9-16,-16-2 13 16,-6 3 4-16,-5-1-13 15,-4 0-9-15,6-2-18 16,4-1-7-16,7-2-21 16,3-3-25-16,9-5-47 15,3-1-23-15,9-4-40 16,6-2-3-16,7 1 8 15,3-1 5-15,1 0 19 16,-2 0 21-16,-1 2 39 16,-7-1 21-16,-5 4 44 15,-2 3 21-15,-2 3 53 16,-1 2 22-16,-4 4 39 16,-1 4 1-16,-5 5-25 0,3 0-17 15,2 1-36-15,-1-4-16 16,6-2-27-16,-1-3-9 15,4-4-12-15,8-1-2 16,-4-5-2-16,4-3-6 16,-5-3-8-16,-6 1 0 15,-5-2 1-15,-6 3 6 16,-14-2 7-16,-6-2 0 16,-6 7 0-16,0-3 0 15,4 8 2-15,6 1 1 0,5 3 2 16,5 0-1-16,5-3-5 15,3-1-4-15,7 1-4 16,-7-1-1-16,0 0 3 16,13-1 0-16,11-2-1 15,34-5 1-15,-25 8 2 16,1 3 2-16,-2 0 2 16,-4 3 1-16,-4 3 2 15,-6-6 1-15,-4 7 2 16,-4-2 2-16,-5-1 5 15,0 4 4-15,-5-5 9 16,0-2 1-16,0-3 0 16,0-1-4-16,0 0-11 15,0 0-5-15,0-1-12 16,0 0-14-16,0 0-36 0,8-14-22 16,21-36-35-16,-17 29-9 15,-2 7-5 1,-6 7 0-16,2 1-35 0,15-20-22 15,1 4-86-15,-3 4-78 16,-9 17 229-16</inkml:trace>
  <inkml:trace contextRef="#ctx0" brushRef="#br0" timeOffset="-191817.93">30845 5438 382 0,'27'-15'306'15,"-28"11"32"-15,4 1-97 16,-3-1-25-16,0 3-46 15,0 1-18-15,0 0-35 16,0 0-21-16,0 0-30 16,0 0-9-16,0 0-8 15,0 0-1-15,0 0-4 16,0 0-4-16,0 0-1 16,0 0 1-16,0 0 1 15,0 0 2-15,0 3-9 16,0 14-4-16,-1 37-10 15,-3-23-6-15,2 6-7 16,2 2-3-16,0-3-3 16,5 1-1-16,5-7-15 15,-1-5-25-15,3-9-77 0,2-5-59 16,3-11-199-16,5-3 234 16</inkml:trace>
  <inkml:trace contextRef="#ctx0" brushRef="#br0" timeOffset="-191637.2">30724 5552 725 0,'-2'-6'447'0,"2"3"-44"0,8 3-132 16,5 0-34-16,9 6-60 16,2-3-27-16,9 0-63 15,-2 3-27-15,1-6-35 16,7 0-11-16,-7-4-59 15,1-1-41-15,-3 5-129 16,-9 0-116-16,-9 11 210 16</inkml:trace>
  <inkml:trace contextRef="#ctx0" brushRef="#br0" timeOffset="-189853.65">31332 5739 542 0,'32'-9'286'16,"-31"9"-99"-16,-6 1-41 16,8-1-26-16,-3 0-41 15,0 0-12-15,0 0-20 16,0 0-4-16,0 0-3 15,0 0-2-15,0 0-4 16,0 0-6-16,0 0-8 16,0 0-5-16,0 0-82 15,0 0-84-15,0 0 94 16</inkml:trace>
  <inkml:trace contextRef="#ctx0" brushRef="#br0" timeOffset="-159794.41">5505 15955 338 0,'2'-1'188'16,"9"0"-7"-16,-8-5-2 16,-7 1 0-16,4-1-4 15,-10 0-22-15,11 1-10 16,-1-1-15-16,0-2-6 0,-2 0-7 15,-10 2-3-15,-3-2-11 16,0 0-9-16,-13 2-18 16,2 3-7-16,-9 6-13 15,2 7-6-15,1 10-13 16,1 8-5-16,9 9-9 16,2 6-4-16,11 3-8 15,8 1-3-15,12-1-5 16,7-1-1-16,13-8 0 15,8-3 0-15,9-11-1 16,8-3-1-16,-4-11-2 16,-4-9 0-16,3-6 2 15,-5-12 0-15,1-6 2 16,-3-6 1-16,-15-7 5 16,-5 2 2-16,-15-7 4 15,-7 0 2-15,-11-2 2 0,-7-1 1 16,-11 5 3-16,-6 1 0 15,-10 11-2-15,-2 7 0 16,3 14-7-16,2 7-2 16,12 7-7-16,4 3-4 15,8 1-11-15,4 1-6 16,5-4-95-16,8 3-75 16,7 0-394-16,14 2 371 15</inkml:trace>
  <inkml:trace contextRef="#ctx0" brushRef="#br0" timeOffset="-159436.58">6103 15768 960 0,'-28'-3'421'0,"8"8"-123"0,3 0-111 15,8 11-4-15,-7 0 0 16,10 10-62-16,0-2-27 15,1 1-28-15,-4 30-6 16,8 15-9-16,2-4-8 16,10-11-24-16,8-5-10 15,2-8-9-15,2-4 0 0,8-7-5 16,-2-3-2-16,6-11-48 16,0-8-47-16,-1-11-168 15,2-11 168-15</inkml:trace>
  <inkml:trace contextRef="#ctx0" brushRef="#br0" timeOffset="-158995.66">6461 16009 1454 0,'-3'13'533'0,"8"6"-364"15,-1 3-14-15,2 0 17 16,5 4-23-16,-11-3-85 0,1 1-28 16,6-3-25-16,-5-2-5 15,3-8-7-15,-2-5-2 16,-1-3-1-16,1-6-1 16,-3 2-13-16,0 0-8 15,-1 0-13-15,-1-12 1 16,0-12 12-16,-1-32 7 15,18 27 11-15,-10 4 3 0,13 3 3 16,0 7 1-16,-2 7 2 16,2 3 8-16,-6 7 20 15,4 5 12-15,-1 9 21 16,-2 3 4-16,-1 4-5 16,-3 1-6-16,-4-6-17 15,-1 3-11-15,-2-6-14 16,-2 0-6-16,0-2-49 15,2-1-57-15,1-5-147 16,4-4-112-16,4-4 216 16</inkml:trace>
  <inkml:trace contextRef="#ctx0" brushRef="#br0" timeOffset="-158761.28">6913 16078 1127 0,'18'7'514'16,"-16"-7"-122"-16,-2 3-223 15,2 1-40-15,-2-4 4 16,0 0-48-16,19 7-34 16,39 9-34-16,-31-13-6 0,3-2-4 15,0-1-1-15,-4 0-5 16,1 0-22-16,-5-2-107 15,-2-1-79-15,-8-1 119 16</inkml:trace>
  <inkml:trace contextRef="#ctx0" brushRef="#br0" timeOffset="-158555.83">7086 15969 1134 0,'-6'0'504'0,"6"11"-162"16,2 2-106-16,0 3-34 16,0 5-19-16,3 6-83 15,-5 0-40-15,5 5-38 16,-3-6-9-16,4-3-19 16,1 0-52-16,0-11-115 0,1-1-70 15,2-8-334-15,0-12 372 16</inkml:trace>
  <inkml:trace contextRef="#ctx0" brushRef="#br0" timeOffset="-157984.75">7364 16000 1059 0,'11'16'521'16,"-4"5"-104"-16,-5 5-204 15,0 6 4-15,-2-4-43 16,0 1-51-16,0-8-76 16,-2-9-22-16,3-5-20 15,-1-6-9-15,0-3-14 16,7 0-9-16,-7 1-30 16,0 0-10-16,8-19-11 15,15-35 3-15,-2 31 28 16,-1-1 14-16,-6 5 23 15,8 3 5-15,-8 6 8 16,-8 3 2-16,-2 9 31 16,3 6 18-16,-7 7 25 0,3 5 11 15,1 6-14-15,-2 0-8 16,0-2-21-16,2-3-10 16,-3-10-16-16,-4-2-5 15,2-5-10-15,2 0-4 16,4-3-6-16,-6-1-7 15,1 0-5-15,0 0-3 16,1-7-4-16,7-10 3 0,23-29 4 16,-17 27 6-1,2 3 9-15,-2 4 0 0,-1 9 4 16,-1 4 3-16,-2 8 14 16,2 4 9-16,1 7 16 15,-1 0 5-15,1 3-2 16,-1-5-7-16,-1 6-13 15,-3 0-6-15,-3-4-13 16,-4 2-1-16,-1-9-76 16,-3-5-53-16,0 1-137 15,0-5-96-15,3-7 224 16</inkml:trace>
  <inkml:trace contextRef="#ctx0" brushRef="#br0" timeOffset="-157713.8">7952 15791 1204 0,'32'8'548'0,"-3"8"-144"16,3 5-237-16,2 8 16 16,5 7-3-16,-1 8-30 15,-2 11-49-15,-2 0-17 0,-4-1-21 16,-3 0-11-16,-12-4-19 15,-5-2-9-15,-14 0-53 16,-9-3-48-16,-8-3-140 16,-3-6-86-16,-1-11-230 15,0-2 322-15</inkml:trace>
  <inkml:trace contextRef="#ctx0" brushRef="#br0" timeOffset="-133688.46">13021 15764 339 0,'-15'0'210'16,"8"0"-27"-16,-1 0 18 15,-6-1 18-15,6 0 0 16,-1 1-14 0,5 0-20-16,0 0-9 0,-13 2-26 15,6 6-15-15,-2-2-35 16,10-2-20-16,7 0-34 16,6 2-10-16,10-2-11 15,2 4 1-15,9-8-2 16,-5-3-2-1,-1 2-1-15,22-7-2 0,5 1-2 0,-10 0 0 16,-17 3-5-16,-1 3-3 16,-7-6-4-1,-5 1-31-15,-8-1-78 0,-3 1-48 16,-9-3-133-16,-4 1-66 16,-10-2 225-16</inkml:trace>
  <inkml:trace contextRef="#ctx0" brushRef="#br0" timeOffset="-133496.85">13017 15740 678 0,'-13'17'348'16,"3"-1"-71"-16,-1 0-34 0,8 3-29 15,0 1-17-15,4 5-37 16,6 0-17-16,-1 9-41 16,-4 3-16-16,0 7-38 15,3 8-15-15,1-9-21 16,1-1-5-16,4-15-8 15,-1-5-10-15,-7-12-67 16,6-4-52-16,-4-5-185 16,4-5 192-16</inkml:trace>
  <inkml:trace contextRef="#ctx0" brushRef="#br0" timeOffset="-133316.55">12998 16017 922 0,'2'3'393'16,"10"2"-168"-16,2-1-51 16,10-3-10-16,1-1-9 15,4-1-55-15,5-1-30 16,-4-1-45-16,-4-1-22 16,-6 0-121-16,-3-1-118 15,-8 1 144-15</inkml:trace>
  <inkml:trace contextRef="#ctx0" brushRef="#br0" timeOffset="-133125.59">13055 16181 1216 0,'0'10'474'0,"3"-4"-318"15,9 0 6-15,7-1-9 16,4-5-33-16,5-1-56 15,0-1-18-15,1-2-28 16,-1 2-49-16,-3-5-149 16,-2-6-140-16,-3-1 184 15</inkml:trace>
  <inkml:trace contextRef="#ctx0" brushRef="#br0" timeOffset="-132897.22">13389 15921 1184 0,'5'12'526'0,"2"3"-276"15,9 4-57-15,3 2-6 16,-3 0-67-16,-2 0-35 16,7 0-42-16,-3-1-14 15,6-3-11-15,-3-5-4 0,-4-2-6 16,-1-2-44-16,-5-5-113 15,0-2-83-15,-4-5 125 16</inkml:trace>
  <inkml:trace contextRef="#ctx0" brushRef="#br0" timeOffset="-132705.47">13639 15904 1215 0,'-15'15'538'15,"-4"2"-251"-15,-5 8-96 16,1-2-6-16,-2 7-64 16,-3-2-43-16,11-7-61 15,1 0-12-15,5-8-26 16,6-3-52-16,7-3-134 16,0-4-115-16,17-6 189 0</inkml:trace>
  <inkml:trace contextRef="#ctx0" brushRef="#br0" timeOffset="-132351.78">13804 16088 1196 0,'18'-1'474'0,"5"-3"-307"15,0-4-2-15,-5-2-42 16,-3-2-32-16,-3-7-56 15,3-1-12-15,-7-5-9 16,0 2 1-16,-6 2 2 16,-12 1 0-16,-1 7 1 15,-3 4-1-15,-9 7-6 16,5 4-2-16,-4 10-2 16,2 4 1-16,6 10 7 15,-1 2 3-15,7 9 4 16,4-2 0-16,6-6-7 15,4 0-5-15,8-13-9 16,4-1-3-16,3-6-7 0,5-3-16 16,-3-8-100-16,1-4-95 15,5-9 132-15</inkml:trace>
  <inkml:trace contextRef="#ctx0" brushRef="#br0" timeOffset="-132098.78">14152 16026 1040 0,'-5'21'460'16,"1"5"-186"-16,-2 0-30 0,4-4-34 16,-1-4-34-16,3-7-85 15,0-5-36-15,0-4-38 16,1-2-6-16,-1-1-5 16,0 0-1-16,1-15-5 15,6-37-2-15,-4 23-1 16,3-1-1-16,0-2-1 15,2 5 0-15,-1 5-1 16,1 4-3-16,-1 10-36 16,0 2-29-16,2 7-83 15,3 5-59-15,3 5-166 16,1 3 236-16</inkml:trace>
  <inkml:trace contextRef="#ctx0" brushRef="#br0" timeOffset="-131839.22">14479 15936 640 0,'-2'-3'348'15,"-1"1"-53"-15,2 1-12 16,-1 1-44-16,1 0-30 16,0 0-61-16,-5 2-23 0,-5 0-31 15,-2 12-15-15,-22 33-28 16,28-27-10-16,7 2-26 15,2 0-6-15,6-4-10 16,3 0-5-16,1-6-6 16,0-3-3-16,10-7-44 15,1-2-43-15,4-11-162 16,4-5-252-16,1-9 334 16</inkml:trace>
  <inkml:trace contextRef="#ctx0" brushRef="#br0" timeOffset="-131652.68">14697 15958 1005 0,'-5'22'475'16,"-2"2"-118"-16,3 1-172 15,-2-1 2-15,3-5-39 16,1-3-45-16,2-8-85 16,2-4-23-16,1-6-87 0,3-8-67 15,-3-7-339-15,2-6 323 16</inkml:trace>
  <inkml:trace contextRef="#ctx0" brushRef="#br0" timeOffset="-130975.21">14617 15761 1253 0,'-1'20'486'0,"3"-6"-310"16,4 5-70-16,2-2-24 15,4-1-23-15,6 2-40 16,5-6-15-16,4-2-29 15,2-5-38-15,9-1-99 16,0-2-47-16,4-4-53 16,-1-2 18-16,-12-8 93 15,-2 5 49-15,-13 0 95 16,-3 2 53-16,-7 1 91 16,-10 3 31-16,-2 4 53 15,-4 3-1-15,-4 8-26 16,3 0-8-16,1 0-30 15,-2 2-20-15,10 2-38 16,-1 0-21-16,10 0-34 16,-3-2-6-16,4-4-2 15,3-1 1-15,2 1 0 0,2-1-5 16,0 3-8-16,-2-1-3 16,-10 1-3-16,3-1 0 15,-9-1 1-15,-6 0-2 16,-2-3-7-16,-3-3-6 15,0-2-26-15,8-1-14 16,-2-3-16-16,-1-1-1 16,8-1 6-16,-2 1 10 0,13 1 15 15,8 5 6-15,4-1 13 16,3 3 2-16,-3-3 1 16,-1 0 1-16,2 0 2 15,1-3 0-15,5-3 1 16,-1-5 0-16,-2-4-1 15,0-4-1-15,-9-6 3 16,-1-4 1-16,-9-3 3 16,-3 1 3-16,-6 4 3 15,-5 4 3-15,-3 10 5 16,-4 1 0-16,2 9 5 16,-2 2 0-16,3 8 7 15,3 6 0-15,4 5-1 16,5 4-4-16,3 2-7 15,5 0-5-15,5-6-8 0,0-3-5 16,2-7-21-16,4 0-42 16,3-8-127-16,4-4-96 15,7-2 164-15</inkml:trace>
  <inkml:trace contextRef="#ctx0" brushRef="#br0" timeOffset="-130778.5">15638 15911 1755 0,'-4'0'636'16,"0"3"-479"-16,2-2-224 15,1-1-95-15,-1 0 106 16</inkml:trace>
  <inkml:trace contextRef="#ctx0" brushRef="#br0" timeOffset="-130585.49">15663 15992 1350 0,'-8'45'561'15,"5"-35"-247"-15,2-3-124 16,2-2-52-16,2 0-18 16,1-4-79-16,2-1-68 15,2-3-179-15,0-4-477 16,3-1 453-16</inkml:trace>
  <inkml:trace contextRef="#ctx0" brushRef="#br0" timeOffset="-125633.86">16800 15921 554 0,'5'-8'305'0,"-1"0"-69"15,16-23-32-15,-20 25 2 0,2 5-27 16,2 1-17-16,-4 0-31 15,0 0-7-15,1 6-24 16,10 20-17-16,22 30-31 16,-24-29-15-16,-6-3-20 15,-3-5-5-15,4-6-5 16,-4-3-3-16,0-6-4 16,1-3 0-16,0-6-6 15,-1 4-8-15,0-1-6 16,9-23-1-16,17-31 3 15,-14 24 6-15,-6 4 9 16,6 3 0-16,-3 10 2 16,4 5 1-16,2 7 11 15,0 5 11-15,-1 8 27 16,0 2 13-16,-3 9 19 0,-2-1 0 16,-2 5-10-16,-3-1-11 15,-1-3-24-15,0-3-12 16,-1-5-17-16,-1-5-7 15,0-6-75-15,2-1-38 16,2-4-112-16,-5 2-95 0,0 0 211 16</inkml:trace>
  <inkml:trace contextRef="#ctx0" brushRef="#br0" timeOffset="-125318">17221 15830 997 0,'-1'23'467'15,"-2"5"-168"-15,0 6-99 16,-1-2 5-16,4-5-48 16,2-4-36-16,7-7-70 15,3-4-21-15,4-8-19 16,1-2-4-16,5-7-4 16,1-7-2-16,-6-9 0 15,1-5 0-15,-7-6 0 16,-5-1 1-16,-3 5 2 15,-6-2 1-15,-9 9 5 16,-5 6 1-16,-8 5-2 0,4 10-2 16,-4 9-7-16,2 5-1 15,4 9-10-15,1 1-3 16,12 1-93-16,3-4-83 16,12-8 119-16</inkml:trace>
  <inkml:trace contextRef="#ctx0" brushRef="#br0" timeOffset="-125105.77">17549 15650 1354 0,'-12'26'532'0,"11"6"-306"15,-3 6-80-15,2 10-13 16,2 1-12-16,3 0-52 15,2-3-28-15,10-10-30 16,0-6-8-16,5-11-23 16,0-5-46-16,0-9-122 15,-2-6-112-15,-3-11 177 16</inkml:trace>
  <inkml:trace contextRef="#ctx0" brushRef="#br0" timeOffset="-124929.56">17496 15771 1079 0,'-29'2'498'0,"19"1"-155"0,-1 2-89 16,11 2-48-16,-1 0-22 15,9 4-72-15,10-2-39 16,5-1-43-16,-2-4-13 16,0 0-102-16,21-1-89 0,6 3 107 15</inkml:trace>
  <inkml:trace contextRef="#ctx0" brushRef="#br0" timeOffset="-124354.81">18567 15931 1171 0,'7'-13'455'15,"-4"-2"-280"-15,0 1-87 16,-5-5-2-16,-7 3-19 16,-2 1-29-16,-5-2-25 15,-3 7-1-15,-1 3-3 16,7 7-2 0,6 0 5-16,2 1 5 0,-20 15 13 0,5 7 7 15,8 18 5-15,4-5 1 16,9-1-3-1,-1-4-1-15,7-8-7 0,3-6-4 16,-2-8-8-16,7-6-6 16,2-7-6-16,2-5 0 15,4-5 0-15,-1-3 2 16,-6 1 4-16,-2 0 10 0,-2 3 20 16,-5 5 8-16,-3 9 16 15,-2 4-1-15,1 11-15 16,-3 3-10-16,0 2-22 15,2 0-12-15,2-7-31 16,3-4-37-16,5-6-88 16,0-3-59-16,5-5-209 15,2-4 262-15</inkml:trace>
  <inkml:trace contextRef="#ctx0" brushRef="#br0" timeOffset="-124082.85">18880 15865 771 0,'9'-13'461'0,"-11"7"31"0,0 6-183 16,-12 3-82-16,-6-3-26 15,-7 10-73-15,-4 3-28 16,6 5-37-16,4 10-9 16,10-4-21-16,6 0-14 15,9-2-19-15,3-6-4 16,10-3-6-16,4-2-2 15,3-7-4-15,2 0-32 0,3-4-96 16,0-6-77 0,2-1-256-16,1-5 296 0</inkml:trace>
  <inkml:trace contextRef="#ctx0" brushRef="#br0" timeOffset="-123680.18">19034 15850 1081 0,'-6'4'508'15,"-3"0"-205"-15,5 14-59 16,-3-1-2-16,2 11-52 16,2 2-38-16,5 2-71 15,-1-2-21-15,7-8-33 16,0-5-10-16,5-9-17 16,6-5-4-16,4-9-10 15,4-5-18-15,-2-10-35 16,-2-4-12-16,-1-5-1 0,0-1 18 15,-8 3 39-15,-2 4 15 16,-7 9 18-16,-2 4 9 16,-6 12 23-16,-3 7 10 15,-4 18 25-15,-3 4 5 16,1 13-5-16,4 5-5 16,4 1-16-16,4 2-3 15,5-9 0-15,3-3-1 0,0-5-6 16,-3-8-6-16,-4-4-12 15,-1-5-4-15,-4-3-5 16,-5-5-1-16,-5-3-4 16,-2-5-5-16,-5-4-30 15,-1-6-25-15,-2-5-63 16,1 1-46-16,0-10-90 16,4-1-53-16,15-4-152 15,4-3 273-15</inkml:trace>
  <inkml:trace contextRef="#ctx0" brushRef="#br0" timeOffset="-123357.72">19436 15840 976 0,'0'-4'406'16,"0"4"-156"-16,0 0-33 16,0-1 34-16,-1 0-3 15,0 0-56-15,-1 1-35 16,1 0-58-16,0 0-19 0,-14 5-34 16,-28 37-13-16,26-22-15 15,1 5-7-15,13 4-11 16,3 0-3-16,8-3-5 15,6-4-2-15,1-7-2 16,2-3 0-16,7-9-13 16,-7-5-41-16,9-11-141 15,5-4-87-15,4-7 167 16</inkml:trace>
  <inkml:trace contextRef="#ctx0" brushRef="#br0" timeOffset="-123117.72">19674 15633 1508 0,'-8'23'593'0,"-1"9"-346"0,1 6-68 15,3 6-6-15,4 7-23 16,1-2-69-16,4 0-28 16,6-8-33-16,1-2-11 15,4-12-10-15,1-6-5 16,-1-10-54-16,0-9-51 15,-3-10-137-15,2-6-96 16,-1-9 211-16</inkml:trace>
  <inkml:trace contextRef="#ctx0" brushRef="#br0" timeOffset="-122958.98">19842 15862 1349 0,'3'20'553'0,"-3"8"-291"16,2 3-64-16,3-2-25 15,-1-3-24-15,-1-10-73 16,-1-5-30-16,4-7-66 16,-8-3-50-16,2-6-134 15,9-6-94-15,-8-9 178 16</inkml:trace>
  <inkml:trace contextRef="#ctx0" brushRef="#br0" timeOffset="-122814.78">19822 15699 1287 0,'0'9'545'0,"-2"1"-298"16,3 4-112-16,-1 1-16 15,8-3-64-15,-1 2-74 16,11-6-162-16,3 3-134 16,4 1 182-16</inkml:trace>
  <inkml:trace contextRef="#ctx0" brushRef="#br0" timeOffset="-122579.45">20158 15782 2074 0,'-9'1'95'0,"0"1"-24"0,-12 5 75 16,-3 0-28-16,1 8-31 15,2 3-10-15,6 6-18 16,6 6-3-16,5 3-12 15,4-3-4-15,5-1-8 16,4-7-4-16,7-7-12 16,1-3-7-16,8-2-9 15,1-2-5-15,4-5-69 16,3-2-64-16,3-4-128 16,1-4 151-16</inkml:trace>
  <inkml:trace contextRef="#ctx0" brushRef="#br0" timeOffset="-121458.9">20957 16016 1192 0,'29'19'497'0,"-24"-8"-230"0,-3-2-112 15,-2 5 5-15,-12 0-17 16,-3 1-34-16,-5 2-69 16,-7 0-19-16,-5 1-32 15,-8-3-35-15,4-5-99 16,3-5-79-16,12-7 135 16</inkml:trace>
  <inkml:trace contextRef="#ctx0" brushRef="#br0" timeOffset="-120380.52">21699 15893 866 0,'3'-31'398'0,"-6"26"-117"16,-1-2-45-16,-3 4 3 15,2 2-22-15,-5 2-63 16,0 5-28-16,-2 6-35 16,-4 2-12-16,4 10-15 15,4 0-11-15,5 0-21 16,6-1-9-16,6-7-17 15,5-3-5-15,5-8-4 16,4-4 0-16,6-4-1 16,3-4 0-16,-2-8-11 15,-1 0-9-15,-9-5-4 0,-7 1 1 16,-11-2 13-16,-3-1 9 16,-13 3 7-16,-2 1 1 15,-7 1 3-15,-4 2 1 16,-1 4-2-16,3 5 1 15,5 2 2-15,5 3 4 16,7 1 1-16,5-2 1 16,3 0-6-16,0 3-4 0,0-1-5 15,0 0-3-15,20 8-2 16,39 15 2-16,-22-18 1 16,0-1 1-16,4 3 2 15,-7-5 0-15,-17 1 1 16,-7 2 2-1,-4-3 1-15,-1 1 1 0,2 8 1 16,5 4 0-16,-2 3-2 16,-10-8 0-16,3 2-2 15,-5-5 0-15,2 2-1 16,2 1-1-16,0-7-1 16,4 2-1-16,-2-6-3 15,6-3-2-15,-4-5-10 16,3-5-1-16,1 0 3 15,-4-1 4-15,2 2 12 0,0 2 4 16,1 6 7-16,-2 2 6 16,2 9 15-16,-2 0 8 15,-1 5 4-15,0 2-1 16,-1 0-9-16,3 3-7 16,1-4-13-16,0-2-8 15,0-6-37-15,0 0-40 16,-1-4-118-16,0-1-79 0,4-6-203 15,2-8 284-15</inkml:trace>
  <inkml:trace contextRef="#ctx0" brushRef="#br0" timeOffset="-120202.36">22260 15645 1262 0,'1'20'535'0,"-2"7"-253"16,-3 6-65-16,-1 8-15 15,0 3-27-15,5 4-69 16,4 1-30-16,6-8-51 16,6-5-15-16,4-15-20 15,-1-9-36-15,2-12-100 16,-10-5-78-16,4-8-293 16,1-6 327-16</inkml:trace>
  <inkml:trace contextRef="#ctx0" brushRef="#br0" timeOffset="-120032.14">22157 15702 1216 0,'-12'9'550'0,"1"3"-258"15,8 0-96-15,5 0-6 16,7 1-53-16,5-1-32 16,8-6-51-16,5 0-18 0,8-5-36 15,1 2-63-15,2 1-167 16,2 2-126-16,-6 2 202 15</inkml:trace>
  <inkml:trace contextRef="#ctx0" brushRef="#br0" timeOffset="-118979.6">22486 15840 1246 0,'-2'12'540'0,"2"-2"-222"16,3 1-53-16,1 0-25 0,-10-3-35 16,1 0-86-16,4 0-39 15,-3-2-45-15,9 0-14 16,2-5-18-16,1 0-3 15,3-3 0-15,-6-6 0 16,0 0 3-16,-4-3 1 0,-1-2 2 16,0 2 0-1,-1 1 0-15,-1-2 0 0,2 6 0 16,-2 0 0-16,2 2 1 16,-1 3-2-16,1 1 5 15,0 0 2-15,0 0 6 16,-1 10 2-16,-1 18 0 15,-1 46-2-15,2-22-5 16,3 4-2-16,3-2-7 16,1-6-1-16,6-11-3 15,-1-5-1-15,1-15-3 16,-1-5-26-16,-7-11-76 16,-1-1-37-16,-1-9-82 15,-2-6-20-15,-4-8-34 16,2-7-13-16,-11-8-29 15,-1-4-13-15,-5-5 51 0,0-1 59 16,4 2 212-16,1 5 117 16,3 14 170-16,-1 7 29 15,13 14-21-15,0 2-25 16,12 6-63-16,6 3-19 16,1-5-51-16,8 2-19 15,3-3-28-15,-1-3-9 16,0 2-13-16,-4 2-5 15,-6 5-10-15,-5 3-5 16,-10 10-3-16,-6 1-4 0,-13 4-3 16,-2 1-4-16,-4-4-9 15,2-1-4-15,5-9-7 16,2-2-13-16,5-6-40 16,2-2-22-16,4-1-78 15,0 0-37-15,0-1-65 16,0 1-43-16,3-11-44 15,11-5 16-15,29-27 101 16,-27 29 78-16,0 5 204 16,-2 3 82-16,-4 6 96 15,-3 3 27-15,0 5-9 16,-2 0-10-16,1 2-36 16,-3 3-17-16,-1 2-44 15,2-2-27-15,-2-1-52 0,3-4-25 16,1-2-32-16,2-4-10 15,6-2-10-15,0-6-9 16,6-5-13-16,-3-4 0 16,0-3 5-16,-4 3 10 15,-2 2 16-15,2 8 3 16,-5 3 3-16,-5 0 4 16,-1 7 14-16,1 5 7 0,-3 6 7 15,7 6 0-15,-4-3-9 16,3-3-7-16,0-5-13 15,-4-4-7-15,2-5-58 16,-1-1-49-16,-3-1-109 16,0 0-72-16,3-9-120 15,7-13-47-15,12-34 288 16</inkml:trace>
  <inkml:trace contextRef="#ctx0" brushRef="#br0" timeOffset="-118792.05">23030 15657 889 0,'6'5'471'0,"-4"17"-81"16,0 5-52-16,-3 11-48 16,1 7-28-16,-1 3-79 15,-3 1-45-15,7 1-82 0,6-8-24 16,3-12-28-16,5-8-22 16,3-17-130-16,-3-5-90 15,0-11 141-15</inkml:trace>
  <inkml:trace contextRef="#ctx0" brushRef="#br0" timeOffset="-118636.4">22927 15729 1326 0,'-27'25'571'0,"16"-10"-216"16,9-2-117-16,7-8-50 15,5 5-6-15,10-7-76 16,0 0-34-16,6-3-44 15,7-5-24-15,0 1-145 16,1-1-100-16,-2 3 142 16</inkml:trace>
  <inkml:trace contextRef="#ctx0" brushRef="#br0" timeOffset="-117760.16">24153 15938 646 0,'0'0'375'0,"0"-1"-62"15,0 0-52-15,0 0 0 16,0 0-47-16,0 0-34 0,3-16-74 15,-1-30-26-15,-11 23-41 16,-1 7-13-16,-3-2-16 16,-2 3-3-16,-4 10-5 15,-1 3-2-15,-1 8-3 16,2 10 0-16,1 12 4 16,4 5 5-16,9 4 10 15,1-1 4-15,9-9 4 16,2-3-1-16,8-9-2 15,4-7 0-15,1-9-2 16,1-5-2-16,0-6-3 16,-2-2-4-16,-4-2-1 15,1 1 1-15,-3 3 5 16,-2 4 4-16,-1 8 21 0,-1 5 9 16,-2 11 8-16,-1 1 0 15,0 0-21 1,0 1-12-16,2-5-19 0,1-1-40 15,4-6-121-15,3-3-86 16,6-2 135-16</inkml:trace>
  <inkml:trace contextRef="#ctx0" brushRef="#br0" timeOffset="-117141.83">25122 15934 1070 0,'-1'-1'477'0,"-1"0"-169"15,1 0-107-15,0 0-46 16,0-1 6-16,0 1-44 16,0 0-31-16,0 0-46 15,-1-9-10-15,-16 0-9 0,-27-23-6 16,23 34-12 0,2 4-3-16,4 10 0 0,4 3-1 15,6 8 2-15,0-1 0 16,6 3-1-16,0-4 0 15,10-6 0-15,3-2 0 16,7-10 0-16,0-6-1 16,1-11-1-16,5-7-3 0,0-11-13 15,1-6-1-15,-3-6 2 16,-2 1 4-16,-4-1 15 16,-2-1 6-16,-7 6 4 15,-5-2 2-15,-5 11 13 16,-4 11 9-16,-3 8 12 15,3 8-1-15,-4 11-4 16,0 8-1-16,1 10 2 16,1 11 3-16,4 5 1 15,1 0-3-15,6-1-13 16,1-6-6-16,4-8-12 16,2-3-7-16,-1-10-14 15,1-3-40-15,0-5-108 16,-3-6-58-16,3-5-145 15,2-5-51-15,0-9 266 0</inkml:trace>
  <inkml:trace contextRef="#ctx0" brushRef="#br0" timeOffset="-116946.61">25349 15884 720 0,'6'-4'416'16,"-3"11"-38"-16,1 6-43 16,0 11-49-16,5 3-35 15,-5 2-70-15,-3-3-24 16,0-8-69-16,-1-4-27 15,3-6-34-15,5-5-25 16,-6-7-83-16,0-7-60 16,-3-12-159-16,0-4-74 0,2-2-98 15,-1-1-41-15,-3-5 340 16</inkml:trace>
  <inkml:trace contextRef="#ctx0" brushRef="#br0" timeOffset="-116685.84">25366 15761 593 0,'-7'-14'371'0,"4"8"-16"16,3 7-46-16,4 8-75 15,2 3-25-15,1 5-27 16,-1-2-24-16,6 5-26 16,1-2-10-16,0-1-25 15,-1 1-12-15,0-4-23 16,-2 5-12-16,-1 0-19 16,2 2-7-16,-7-1-9 15,0 0-3-15,0-2-4 0,0-4-1 16,-1-7-1-1,-2-2-1-15,-1-6 6 0,-6-4 0 16,6-6 0-16,7-1-1 16,-5-6-9-16,7-2-2 15,-2-3-16-15,1 0-15 16,7 0-72-16,5-2-58 0,1 7-144 16,-1 2-100-16,-2 12 254 15</inkml:trace>
  <inkml:trace contextRef="#ctx0" brushRef="#br0" timeOffset="-116152.2">25672 15966 726 0,'-1'3'409'0,"-1"0"-23"16,1-3-73-16,1 0-47 15,0-1-31-15,0 0-83 16,2-1-33-16,15-1-60 15,31-39-23-15,-25 23-21 16,-2-3-5-16,-4 4-4 16,-4-3-1-16,-7 6 3 15,-3 3 2-15,-4 0 3 16,-2 5 0-16,-9 5-1 0,-4 3 0 16,-2 10-4-16,0-2 0 15,7 10-3-15,2 3-3 16,7 1-3-16,1 7-1 15,7-5-3-15,2-4-1 16,9-6-1-16,4-4-1 16,3-9-20-16,-2-3-24 15,5-8-48-15,4-1-26 16,-4-6-40-16,1 1 0 0,-3-4 9 16,-9 1 11-16,-6 1 58 15,0 3 29-15,-10 1 67 16,0 3 43-16,-6 3 52 15,1 7 17-15,-6 5 14 16,0 4 0-16,1 4-2 16,-1 0-4-16,11 5-24 15,-3 2-20-15,3 0-39 16,0 0-15-16,0-3-16 16,3-2-7-16,5-1-11 15,6-6-8-15,3-3-58 16,5-2-42-16,0-6-128 15,1-6-94-15,1-9 210 16</inkml:trace>
  <inkml:trace contextRef="#ctx0" brushRef="#br0" timeOffset="-115974.75">26204 15685 1108 0,'0'4'504'15,"-2"14"-221"-15,-1 5-28 16,-7 11-58-16,0 7-43 15,3 5-52-15,2 5-21 0,7-4-30 16,7-3-13 0,9-14-31-16,3-11-30 0,5-9-95 15,-2-9-70-15,-7-11 110 16</inkml:trace>
  <inkml:trace contextRef="#ctx0" brushRef="#br0" timeOffset="-115778.65">26077 15780 953 0,'-4'14'516'15,"5"-1"19"-15,10-3-356 16,2-5-2-16,6 3-33 16,4-3-40-16,9-1-77 15,0-4-17-15,7-1-64 0,-5-2-53 16,2 2-183-16,-4 2-173 15,-10 9 291-15</inkml:trace>
  <inkml:trace contextRef="#ctx0" brushRef="#br0" timeOffset="-115080.42">26409 15902 1155 0,'5'33'455'0,"-5"-26"-255"16,2-4-37-1,3-3 5-15,2-2-4 0,5-6-49 16,-1-3-24-16,3-5-37 16,-4-4-16-16,1 0-20 15,2 3-6-15,-10 1-4 16,1 3 0-16,-8-1-4 16,-6 3-3-16,1 2-5 15,-3 5-3-15,-5 6-3 16,3 1 1-16,3 12 2 15,1 0 0-15,9 8 0 16,-2 2-2-16,5 0 2 16,4 3 1-16,4-6 1 15,2-2 1-15,6-8 1 16,3-3 0-16,9-7 1 16,4-3 0-16,4-10-6 0,-2-3-4 15,0-3-2-15,-3-4 3 16,-4-1 8-16,0 1 6 15,-11 1 5-15,-5 2 3 16,-6 10 3-16,-7 4 2 16,-10 4 6-16,-4 8 0 15,-9 8-5-15,0 1 0 16,3 7-7-16,5 1-1 0,6-7 1 16,4 1-1-16,5-7-4 15,2-3-2-15,3-6-3 16,1-1-1-16,3-4-2 15,-1-4-4-15,3-6-20 16,1-3-8-16,3-8-10 16,1-3 2-16,0-4 20 15,2 1 6-15,-6-2 15 16,-4-2 2-16,-4 8 10 16,-2 3 11-16,-1 15 27 15,-1 4 10-15,-2 11 22 16,-3 6 10-16,-3 9 3 15,0 6 0-15,0 8-12 16,0-6-9-16,11 6-23 16,3-3-11-16,10-11-21 15,6-4-27-15,-3-11-123 0,-2-7-86 16,5-6 129-16</inkml:trace>
  <inkml:trace contextRef="#ctx0" brushRef="#br0" timeOffset="-114235.96">27638 15896 1061 0,'40'-47'463'0,"-28"33"-191"15,-1 2-96-15,-7 0-34 16,-6-4-2-16,-7 7-40 0,-5-1-17 16,-3 9-37-16,-3 2-12 15,-3 9-9-15,0 9-5 16,4 7-6-16,4 6-5 16,10 5-5-16,5-3 0 15,9-7-4-15,4-2-2 16,4-12-2-16,2-7-1 15,4-8-27-15,2-7-36 0,1-8-74 16,3-5-26-16,-1-7 17 16,-3 4 38-16,-5 1 80 15,-1 5 32-15,-11 12 41 16,2 3 24-16,-9 12 31 16,-7 5 8-16,-2 8 6 15,-1 2-3-15,8 3-2 16,1-2 1-16,7-5-14 15,-2-5-9-15,6-6-19 16,6-2-9-16,2-6-21 16,1-2-11-16,-5-6-19 15,1-6-10-15,-5-2-9 16,-2-3-1-16,5 0 4 16,-4-2 9-16,-6 7 7 15,-3 3 4-15,-2 11 0 0,-6 7 2 16,-1 14 4-16,0 7 1 15,-2 12 11-15,8 5 4 16,-1 3 13-16,3-2 6 16,0-5 9-16,-5-4-2 15,6-5-8-15,-1-3-8 16,-1-3-13-16,0-3-4 16,-4-4-3-16,-3-6-1 0,-12-8-1 15,-3-5-1 1,-6-10-28-16,-6-6-24 0,4-2-62 15,0-2-42-15,4-2-85 16,7 1-52-16,14-2 176 16</inkml:trace>
  <inkml:trace contextRef="#ctx0" brushRef="#br0" timeOffset="-113917.39">28183 15876 1457 0,'1'-12'550'0,"-3"7"-359"0,-2 2-43 15,-7 2 12-15,0 1-9 16,-4 2-51-16,-1 6-21 15,-2 5-20-15,-1 1-4 16,2 9-7-16,4 3-5 16,8 3-20-16,3 0-9 0,6-2-11 15,5-3-3-15,5-6-4 16,3-5-1 0,2-9-9-16,0-4-25 0,1-12-95 15,2-2-69-15,1-13-209 16,0-1 251-16</inkml:trace>
  <inkml:trace contextRef="#ctx0" brushRef="#br0" timeOffset="-113705.79">28355 15646 1238 0,'5'20'569'15,"-6"-1"-200"-15,1 12-159 16,0 1 0-16,-3 5-35 15,1 2-38-15,-3 2-59 16,0 2-19-16,4-3-31 16,-6-4-14-16,6-9-35 0,1-8-32 15,0-10-99-15,14-3-62 16,-3-10-172-16,7-6-127 16,4-4 328-16</inkml:trace>
  <inkml:trace contextRef="#ctx0" brushRef="#br0" timeOffset="-113394.18">28473 15954 931 0,'0'6'416'0,"2"2"-158"16,8 1-24-16,-1-4-22 15,7-3-24-15,6-4-72 16,-1-4-30-16,9-8-34 16,-3-2-11-16,-3-6-12 15,-1-1-5-15,-9-3-8 16,-6 3-1-16,-7 6 2 15,-3 2-1-15,-10 11 0 16,-6-4-3-16,-2 8 2 16,-1 7 7-16,0 2 18 15,4 11 7-15,3 5 10 16,2 1 1-16,5 1 2 16,2 0-1-16,6-8-13 15,6-2-11-15,4-7-35 16,4-3-44-16,2-7-153 15,1-3-52-15,5-3 135 0</inkml:trace>
  <inkml:trace contextRef="#ctx0" brushRef="#br0" timeOffset="-113196.45">29015 15967 1607 0,'3'14'684'0,"7"4"-320"0,-3-8-297 16,-2 0-13-16,-4-5-106 16,-1-1-78-16,1-4 79 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2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49 330 7650,'-1'12'9569,"1"-12"-9489,0 0-1,0 0 0,0 0 1,0 0-1,-1 0 1,1 0-1,0 0 0,0 0 1,0 0-1,0 0 0,0 0 1,0 0-1,-1 0 0,1-1 1,0 1-1,0 0 0,0 0 1,0 0-1,0 0 0,0 0 1,0 0-1,-1 0 0,1 0 1,0-1-1,0 1 0,0 0 1,0 0-1,0 0 0,0 0 1,0 0-1,0 0 0,0-1 1,0 1-1,0 0 0,0-15 1413,0-19-1118,-2 10-145,-8-39 1,-17-73 259,26 134-481,-3-24 51,3 24-51,1 0 1,0 0-1,0 1 0,0-1 0,0 0 0,0 1 0,1-1 1,-1 0-1,0 1 0,1-1 0,-1 0 0,2-1 1,-2 2 9,0 1 0,1 0 0,-1 0 1,0 0-1,0 0 0,1-1 1,-1 1-1,0 0 0,0 0 1,1 0-1,-1 0 0,0 0 1,1 0-1,-1 0 0,0 0 0,1 0 1,-1 0-1,0 0 0,0 0 1,1 0-1,-1 0 0,1 0 1,2 0-52,116 3 202,-27 3 256,-22 0 44,-50-6-358,0 0 0,1-2 0,-1 0 1,0-1-1,0 0 0,19-8 0,-30 8-63,-2 0-206,-6 2-440,-3 3-573,0-2-446,0 0 632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3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3269 2897 6601,'15'-4'1207,"-11"2"-601,-1 1 1,1 0 0,0 0-1,-1 1 1,1-1 0,9-3 6914,-11-6-6483,-1 6-599,2-6-288,-1 1 0,-1-1-1,0 0 1,0 0 0,-1 0 0,0 0 0,0 0 0,-1 0 0,-1 0 0,0 0 0,-3-12 0,-4 0-38,0-1 0,-1 1 0,-17-26 0,-12-26 84,0-15 119,15 33 38,-2 0-1,-38-59 1,26 63-36,-52-55 1,11 14-4,51 54-130,-34-63 0,41 64-81,-2 1-1,-36-44 1,21 39 27,-78-66 0,-55-25 128,105 83-153,31 23-24,2-2 0,-33-34-1,25 18-10,-1 3-1,-2 2 0,-2 1 0,-62-38 0,-34-9 19,-32-19 32,122 69-43,-59-50 0,-153-121 150,194 159-190,-60-40 6,90 63-29,-55-24 1,88 46-13,-59-27 62,-132-41 0,150 59-56,9 3 1,-69-26-1,84 25-13,-2 1-1,1 1 1,-1 1-1,0 1 0,0 1 1,-35-1-1,50 6 5,2 0-8,-1-1 1,1 0 0,-1 0 0,1-1 0,-13-3-1,21 4-22,-1 0 0,0 0 0,0 0 0,1 0 0,-1 0 0,1 0 0,-1 0-1,1 0 1,-3-3 0,-1-1 11,5 4-249,-1 1-1,0-1 1,1 0-1,-1 0 1,1 0-1,-1 0 1,1 0-1,0 0 1,-1 0-1,1 0 1,0 0-1,-1 0 1,1 0 0,0 0-1,0 0 1,0 0-1,0 0 1,0-1-1,0 1 94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3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7 8506,'-5'-6'10718,"-3"7"-8664,-1 2-1719,5-2-266,0 0 1,1 1-1,-1-1 0,1 1 1,-1-1-1,1 1 0,-5 4 0,-8 6 103,-15 17-1,24-22-81,-1 1 1,2-1-1,-1 2 1,1-1-1,1 1 0,-8 15 1,7-8-31,0-1 1,-5 30 0,11-44-60,-1 1 3,1 1 0,-1 0-1,1-1 1,-1 1 0,0-1-1,0 1 1,0-1 0,0 1 0,-1-1-1,1 0 1,-1 0 0,-2 4-1,-3 0 10,5-5-8,1 0 1,0 0-1,-1 0 0,1 1 1,0-1-1,0 0 1,0 1-1,0-1 1,0 1-1,-1 2 0,-4 4 42,5-7-44,1-1-1,0 0 1,0 1 0,0-1-1,0 0 1,0 1 0,-1-1-1,1 0 1,0 0-1,0 1 1,0-1 0,0 0-1,0 1 1,0-1 0,0 0-1,0 1 1,0-1 0,0 0-1,0 1 1,0-1 0,0 0-1,1 1 1,-1-1-1,0 0 1,0 1 0,0-1-1,1 0 1,5 9 29,-3-5-9,19 31 169,-9-11-9,-4-4 5,-8-18-156,-1 1-1,1-1 1,1 1 0,-1-1-1,0 1 1,0-1-1,1 0 1,-1 0 0,1 0-1,0 0 1,0 0-1,2 2 1,32 20 235,-10-8-31,-26-15-226,0-1 1,0 0-1,0 0 1,0 0-1,1 1 1,-1-1-1,0 0 1,0 0-1,0 0 1,1 1-1,-1-1 1,0 0-1,0 0 1,1 0-1,-1 0 1,0 0-1,0 0 1,1 0-1,-1 0 1,0 1-1,0-1 1,1 0 0,-1 0-1,0 0 1,0 0-1,1 0 1,-1 0-1,0-1 1,1 1-1,-1 0 1,0 0-1,0 0 1,1 0-1,-1 0 1,0-8-611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4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2875 88 3817,'-47'-56'2571,"36"40"-362,9 10 1184,1-1 1230,1 7-4552,0 0 0,0 0 0,-1-1 0,1 1 0,0 0 0,0 0 0,0 0-1,0 0 1,0-1 0,0 1 0,0 0 0,0 0 0,-1 0 0,1 0 0,0 0 0,0 0 0,0 0 0,0-1 0,0 1 0,-1 0 0,1 0 0,0 0 0,0 0 0,0 0 0,0 0 0,-1 0-1,1 0 1,0 0 0,0 0 0,0 0 0,-1 0 0,1 0 0,0 0 0,0 0 0,0 0 0,0 0 0,-1 0 0,1 0 0,0 0 0,0 0 0,0 1 0,0-1 0,0 0 0,-1 0 0,1 0-1,0 0 1,0 0 0,0 1 0,-1-1 5,1 1 0,-1-1 0,1 1 0,-1 0-1,1-1 1,-1 1 0,1 0 0,-1 0 0,1-1 0,0 1-1,-1 1 1,-10 52 430,-24 67-90,-4 7-111,-13 43-78,44-151-177,0-2 0,-15 22 0,15-25-21,-141 211 216,-36 34 91,34-79-135,114-140-138,8-5 40,-36 57-1,-2 4 70,-52 38 115,-9-11 31,10-22-60,67-60-130,-77 82 0,98-90-90,-97 104 76,30-55-30,-113 74-1,99-83-35,14-10-21,84-53-22,-1 0-1,1 1 1,1 1-1,-16 20 0,2 8 5,16-25-2,-12 17 0,7-15-3,0-1 0,-1 0 0,-1-1 0,-1-1 0,-25 17 0,-23 12 16,-106 90 0,152-116-23,-1-1 1,-43 29-1,39-31-3,14-8 5,-22 11 0,27-15-8,0 1 0,1-1-1,-10 8 1,9-7-26,6-4 14,0 0 0,0 1 0,0-1 0,0 0 0,-1 0-1,1 0 1,0 0 0,0 0 0,0 0 0,0 0 0,-1 0 0,1 0 0,0 0 0,0 0-1,0 0 1,0 0 0,-1 0 0,1 0 0,0 0 0,0 0 0,0 0 0,0 0 0,-1 0-1,1 0 1,0 0 0,0-1 0,0 1 0,0 0 0,0 0 0,-1 0 0,1 0 0,0 0 0,0 0-1,0-1 1,0 1 0,0 0 0,0 0 0,0 0 0,-1 0 0,1 0 0,0-1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4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11 5817,'-7'-11'9414,"7"11"-9301,0 0 0,-1 0 0,1 1 1,-1-1-1,1 0 0,-1 0 0,1 0 1,0 1-1,-1-1 0,1 0 0,0 0 0,-1 1 1,1-1-1,0 0 0,-1 1 0,1-1 1,0 0-1,0 1 0,-1-1 0,1 1 0,0-1 1,0 0-1,0 1 0,0-1 0,-1 1 1,-19 36 557,-32 65 395,40-77-638,1 1-1,2 0 1,0 1-1,-8 50 1,9-26 238,8-49-642,0-1 0,0 1 0,0 0 1,1-1-1,-1 1 0,1-1 0,-1 1 1,1-1-1,0 1 0,-1-1 1,1 1-1,0-1 0,0 0 0,0 1 1,0-1-1,0 0 0,0 0 1,3 2-1,0 1 41,1-1 1,0 1-1,10 4 0,-5-4 13,0-1 0,1 0 0,-1 0-1,1-1 1,0 0 0,0-1 0,19 0 0,-13-1 72,0 2 1,21 3 0,-18 0-230,11 3 389,-16-6-6893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5785,'-1'0'287,"0"0"-1,0 0 1,0-1-1,1 1 1,-1 0-1,0-1 1,0 1-1,1-1 1,-1 1-1,0-1 0,0 0 1,1 1-1,-1-1 1,-1-1-1,2 2-193,0 0 0,0-1-1,0 1 1,1 0 0,-1 0-1,0-1 1,0 1 0,0 0-1,0 0 1,0-1-1,0 1 1,0 0 0,0 0-1,0-1 1,1 1 0,-1 0-1,0 0 1,0 0 0,0-1-1,0 1 1,1 0 0,-1 0-1,0 0 1,0 0-1,0-1 1,1 1 0,-1 0-1,0 0 1,0 0 0,1 0-1,-1 0 1,5-2 441,0 0 0,0 1 0,8-1 0,-4 1-381,-1 0 0,1 1-1,0 1 1,-1-1 0,1 2 0,-1-1-1,1 1 1,-1 0 0,1 1 0,-1-1-1,0 2 1,0-1 0,-1 1 0,1 1-1,-1-1 1,0 1 0,0 0-1,9 9 1,-13-11-135,-1 0-1,0 0 1,1 0-1,-1 0 1,0 0-1,-1 0 0,1 1 1,-1-1-1,1 1 1,-1-1-1,0 1 1,0-1-1,0 1 1,-1 0-1,0-1 1,1 1-1,-1 0 1,0 0-1,-1-1 0,1 1 1,-1 0-1,0 3 1,-1-2 21,1 0 0,-1 0-1,0-1 1,-1 1 0,1-1 0,-1 1 0,0-1-1,0 0 1,0 0 0,0 0 0,-1-1 0,0 1 0,0-1-1,0 0 1,-6 4 0,-7 3 315,-1-2 0,-22 8 0,-1 0 390,30-12-529,9-4 1,10 1-54,0 0-132,30 5 23,-21-2-17,1-2 0,0 0 0,0-1 0,23-2 0,17-5 190,46-1 486,-85 7-1445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0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649 0 3793,'-10'1'11806,"4"2"-7095,5-1-4790,0-1 0,0 1 0,0-1 0,0 1 0,0-1 0,0 1 0,0 2 0,-6 12 771,-28 58-451,29-63-199,0-1 0,0 1 0,-1-1 0,-15 16 0,-38 33 86,-2 2-42,32-26-44,-34 54 1,-16 45 6,24-40-29,17-27-3,-18 28 6,50-84-16,-8 20 0,12-24-2,-1 1 0,1-1 1,-1 0-1,0-1 0,-1 1 0,0-1 0,-10 11 1,13-15-4,-1 0 0,1 0 0,0 1 0,0-1 0,1 0 0,-1 1 0,0-1 0,-1 5 0,2-6-4,1 1 1,-1-1-1,1 1 0,-1-1 1,1 1-1,0-1 0,-1 1 0,1-1 1,0 1-1,0-1 0,0 0 0,0 1 1,0-1-1,1 1 0,-1-1 1,1 3-1,1-1-182,-2-5-855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0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 4465,'-2'-7'12631,"-1"15"-12707,-8 74 1163,-2-42-779,11-35-274,0 1 0,0 0 0,1 0 0,-2 11 0,0 4 30,2-18-47,0 1-1,1-1 1,-1 1 0,1-1-1,0 1 1,1 4-1,-1-2-46,0-5 56,0-1-1,0 1 0,0 0 1,0-1-1,1 1 0,-1-1 1,0 1-1,0-1 0,0 1 1,0 0-1,1-1 1,-1 1-1,0-1 0,1 1 1,-1 0-1,2-1 17,-1 1 0,0-1 0,0 1 0,0-1 0,1 1 0,-1-1-1,0 0 1,1 0 0,1 0 0,8 2 46,-1 0 0,1-2-1,0 1 1,0-1 0,0-1 0,0 0-1,0 0 1,0-1 0,18-6 0,-2 1 278,1 2-1,30-3 1,-55 8-302,0 0 0,-1-1 0,1 1 0,0-1 0,3-1 0,-6 2-84,0 0-1,1 0 1,-1 0-1,0 0 1,0-1-1,0 1 1,0 0 0,1 0-1,-1 0 1,0 0-1,0 0 1,0 0-1,0-1 1,0 1 0,1 0-1,-1 0 1,0 0-1,0 0 1,0-1 0,0 1-1,0 0 1,0 0-1,0 0 1,0-1-1,0 1 1,0 0 0,0-1-1,0 1-153,0 0 0,0-1 0,-1 1 0,1-1 0,0 1 0,-1 0 0,1-1 0,0 1 0,-1-1 0,1 1 0,0 0 0,-1 0 0,1-1 0,-1 1 0,1 0 0,-2-1 0,1 0-875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3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385 129 4305,'1'-13'10496,"2"-2"-6532,-1 8-3684,0 0 0,1-12 1,-3 19-266,1-8 171,0 1 1,-1 0-1,0-10 1,-1 16-155,1 0-1,0 0 1,0 0-1,-1 0 1,1 0-1,-1 0 1,1 0-1,-1 0 1,1 0 0,-1 0-1,0 1 1,1-1-1,-1 0 1,0 0-1,0 1 1,0-1-1,0 0 1,1 1 0,-2-1-1,-18-6 458,7 5-359,1 0 0,-1 2 1,0-1-1,0 2 0,0 0 0,-17 3 0,15-2-78,0 1 0,1 0 0,-1 2 0,1-1 0,-27 14-1,32-13-40,0 0-1,0 1 0,1 0 1,-1 1-1,1 0 0,1 0 1,0 1-1,0-1 1,-10 15-1,9-9-5,1 1 1,0 0-1,1 0 1,1 0-1,0 1 1,1 0-1,0 0 1,1 0-1,1 1 1,0-1-1,1 1 1,1-1-1,1 0 1,2 21-1,0-17-11,1 0 0,0 0 0,1 0-1,2-1 1,-1 1 0,2-1 0,1-1 0,0 0-1,1 0 1,1 0 0,13 14 0,-15-20-7,1-1 0,0 0 0,0-1 0,1-1 1,1 1-1,-1-2 0,1 1 0,1-2 0,-1 0 0,1 0 0,0-1 0,0-1 1,1 0-1,0 0 0,-1-2 0,1 0 0,0 0 0,0-1 0,0-1 0,0-1 1,0 1-1,25-6 0,-29 4-337,-1-1 0,1 1 0,-1-1 0,1-1 1,-1 0-1,0 0 0,-1-1 0,13-8 0,-19 12 26,0-1 1,-1 1-1,1-1 0,-1 1 0,1-1 1,-1 0-1,2-3 0,4-17-1211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3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38 8274,'-1'-10'12766,"13"10"-12359,0 0-370,9 2 1,1-2 1,-1 0-1,41-7 0,106-15 105,-165 22-136,11 0 82,-11 2-2,-7 1 36,-6 3-21,0 1-1,0 0 1,-10 9 0,17-13-92,0 0 1,0 1 0,0-1-1,1 0 1,0 1 0,-1-1-1,1 1 1,0 0 0,1 0-1,-1 0 1,1 0 0,0 0-1,-1 4 1,0 6 46,1 1 0,1-1 0,0 1 0,1-1 0,3 20-1,20 72 251,-20-93-283,-2-3-26,1 0 0,0 0 1,1 0-1,6 12 0,-10-21-20,1-1 0,-1 1 0,0-1 1,0 0-1,0 1 0,1-1 0,-1 0 0,0 1 0,1-1 1,-1 0-1,0 1 0,1-1 0,-1 0 0,0 0 0,1 1 0,-1-1 1,0 0-1,1 0 0,-1 0 0,1 0 0,-1 1 0,1-1 1,0 0-63,-1 0 0,0-1 1,1 1-1,-1 0 0,0 0 1,1 0-1,-1-1 1,0 1-1,1 0 0,-1 0 1,0-1-1,0 1 0,1 0 1,-1 0-1,0-1 0,0 1 1,0 0-1,1-1 1,-1 0-1,1-2-638,0 0 0,1-1 0,-2 1 0,2-5 0,1-18-803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2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30 13099,'-1'-1'111,"0"1"0,0-1 0,-1 1 0,1 0 0,0-1 0,-1 1 0,1 0 0,-1 0 1,1 0-1,0 0 0,-1 0 0,1 0 0,0 0 0,-1 0 0,1 1 0,-1-1 0,1 0 0,-2 2 0,-1 1-25,0 0-1,1 0 1,-1 0-1,1 1 1,-6 7-1,-28 35 84,35-44-150,0 1 1,0-1-1,0 1 0,0 0 0,1 0 0,0 0 0,-1 0 0,1 0 0,0 0 0,0 1 0,1-1 0,-1 0 0,0 5 0,1 2 28,-3 14 108,2-1 0,0 1 0,4 32 0,-3-51-139,1-1 1,0 0-1,-1 1 0,1-1 1,1 0-1,-1 0 0,0 0 1,1 0-1,0 0 1,0 0-1,0 0 0,1 0 1,-1-1-1,1 1 0,0-1 1,0 0-1,0 0 0,0 0 1,1 0-1,-1-1 1,1 1-1,-1-1 0,1 0 1,0 0-1,4 2 0,1-2-7,0 1 0,-1-1 0,1-1 0,0 0 0,0 0 0,0-1 0,0 0-1,0 0 1,0-1 0,0 0 0,-1-1 0,1 0 0,0 0 0,11-6 0,-12 5 0,1-1 1,-1 0-1,0 0 1,-1-1-1,1 1 1,-1-2-1,0 1 1,0-1-1,-1-1 1,0 1-1,0-1 1,0 0-1,-1 0 1,7-12-1,-8 10 17,0 1-1,-1-1 0,0 0 1,0 0-1,-1 0 0,-1 0 1,1 0-1,-1-1 0,-1 1 1,0 0-1,0 0 0,-1-1 1,0 1-1,-3-12 0,2 14 20,0 1 0,0 0-1,-1 0 1,0 0 0,0 0 0,0 0-1,-1 0 1,1 1 0,-1-1-1,-1 1 1,1 0 0,-1 1 0,0-1-1,0 1 1,0 0 0,-1 0-1,1 0 1,-1 1 0,0 0 0,-10-4-1,2 2 88,-1 0 0,-21-4 0,31 9-117,0-1-1,1 0 1,-1 1 0,0 0-1,0 0 1,0 1 0,0-1 0,1 1-1,-1 0 1,0 1 0,-8 3-1,9-4-29,0 1-1,1 0 1,-1 0-1,1 1 0,-1-1 1,1 1-1,0 0 1,0-1-1,-3 5 0,6-7-6,0 1-1,-1-1 1,1 0-1,-1 1 1,1-1-1,-1 0 1,1 1-1,0-1 1,-1 0-1,1 0 1,-1 0-1,1 0 1,-1 1-1,1-1 1,-1 0-1,0 0 1,-2 0-2390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36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87 7130,'-5'-21'1257,"3"12"231,-1 0 0,-7-18 0,13 41 3916,3 20-4064,-2-12-527,49 213 2529,-26-133-3035,-37-136-5545,-14-32 1,3 20 877,-22-50 324,34 74 5297,2-1 1,-7-32-1,13 51-896,0 0 0,1 0 1,0 0-1,-1-1 0,2 1 1,-1 0-1,0 0 0,1 0 0,1-5 1,-1 7-203,-1 0 1,1 0-1,0 0 0,0 0 1,0 1-1,1-1 1,-1 0-1,0 0 0,0 1 1,1-1-1,-1 1 0,1 0 1,0-1-1,-1 1 1,1 0-1,0 0 0,0 0 1,0 0-1,0 0 1,3-1-1,4 0 208,0 0 0,0 0 0,0 1 1,13 0-1,39 3 768,-51-1-967,60 5 760,-58-4-786,-1 0-1,1 1 1,-1 0-1,11 6 0,-19-8-126,-1 0-1,1 1 1,-1-1-1,1 1 0,-1 0 1,0 0-1,0 0 0,0 0 1,0 0-1,-1 0 1,1 0-1,0 1 0,-1-1 1,1 1-1,-1-1 0,0 1 1,0 0-1,0-1 0,0 1 1,-1 0-1,1 0 1,-1-1-1,1 1 0,-1 0 1,0 0-1,0 0 0,0 0 1,-1-1-1,1 1 1,-2 4-1,0-1 7,-1 0-1,1 0 1,-1 0 0,-1 0-1,1 0 1,-6 5 0,1-1 24,0 1 0,-13 10 0,7-11 7,1-1 1,-1 0-1,-1-1 1,0-1-1,0 0 0,-22 6 1,30-11-34,-2 1 24,1 0 0,-1-1-1,0 0 1,0-1 0,-10 1 0,48 9 1102,-9-3-963,90 37 685,-86-34-447,-1 1 0,41 28 0,-55-33-256,0 2 0,-1-1 0,11 14 0,-9-10-9,-7-9-165,-4-4-235,-12-5-6018,-15-4 4975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35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58 4009,'-3'2'15360,"-6"-2"-14542,6 0 133,-8 1-779,1 0 1,-1 0-1,1 1 1,-1 1-1,1 0 0,-16 6 1,22-7-159,0 0 0,0 0 1,0 0-1,0 0 0,1 1 1,-1 0-1,0-1 0,1 1 1,0 1-1,0-1 0,0 0 1,0 1-1,1-1 0,-1 1 1,1 0-1,0 0 0,0 0 1,0 0-1,1 0 0,-1 0 1,1 1-1,0-1 0,0 1 1,1-1-1,-1 0 0,1 1 1,0-1-1,0 1 1,0-1-1,1 1 0,0-1 1,-1 0-1,2 1 0,-1-1 1,3 6-1,-2-4-9,1 0 1,0 0-1,1-1 0,-1 1 1,1-1-1,0 0 1,0 0-1,1 0 0,-1-1 1,1 1-1,8 4 1,-9-6-7,0-1 0,0 0 1,0 0-1,1 0 1,-1-1-1,1 1 0,-1-1 1,1 0-1,0 0 1,-1-1-1,1 0 1,0 1-1,0-1 0,-1-1 1,1 1-1,7-3 1,-6 2-5,0-1 0,0 0 0,0-1 0,0 0 0,-1 1 0,0-2 1,1 1-1,-1-1 0,6-5 0,1-2 0,-1-1 1,13-17-1,-17 20 10,0 1 1,-1-1-1,-1-1 0,0 1 1,0-1-1,5-16 0,-9 22 10,1 0 0,-2 0 0,1 0 0,0 0 0,-1 0 0,0-1 0,0 1 0,0 0 0,-1 0 0,1-1-1,-1 1 1,0 0 0,0 0 0,-1 0 0,1 0 0,-1 0 0,0 0 0,0 1 0,-3-6 0,2 4 15,-1 1-1,1 0 1,0 0 0,-1 0-1,0 1 1,0-1 0,0 1 0,-8-5-1,9 7-20,1 0-1,-1 0 1,0 0-1,1 0 1,-1 0 0,0 1-1,1-1 1,-1 1-1,0 0 1,0 0-1,1 0 1,-1 0 0,0 0-1,0 0 1,0 1-1,1 0 1,-6 1-1,-5 2-7,11-4-5,0 1 0,0-1-1,0 1 1,0-1 0,0 1 0,0 0 0,0 0 0,0 0-1,1 0 1,-3 2 0,-17 22-400,18-24-934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2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120 114 2985,'-2'-2'11114,"1"-4"-6554,1-9-4817,0 7 1841,0 7-1500,0 0 1,0 1-1,0-1 1,-1 0-1,1 1 1,0-1-1,0 1 1,0-1-1,-1 0 1,1 1-1,0-1 1,-1 1-1,1-1 1,0 1-1,-1-1 1,1 1-1,-1-1 1,1 1-1,-1-1 1,1 1-1,-1-1 1,1 1-1,-1 0 1,1-1-1,-1 1 1,0 0-1,1 0 1,-1-1-1,-1 1 1,0 0-64,0 0 0,0 0 0,0 0 0,-1 0 0,1 0 0,0 0 0,0 1 1,0-1-1,0 1 0,-4 1 0,2-1-11,0 1-1,0-1 1,0 1 0,0 0 0,0 0 0,0 0-1,1 1 1,-1-1 0,1 1 0,0 0-1,-1 0 1,1 0 0,1 1 0,-1-1 0,0 1-1,1-1 1,-4 8 0,3-3-7,1 0 1,0-1 0,0 1-1,0 0 1,1 0-1,1 0 1,-1 0-1,1 0 1,1 0-1,1 10 1,-1-12-3,0 0 1,0 0-1,1-1 1,0 1-1,0 0 0,0-1 1,1 0-1,0 1 1,0-1-1,0 0 0,0-1 1,1 1-1,0 0 1,7 5-1,-8-8-1,-1 0 0,1 0 0,0 0 0,0-1 0,0 0 0,0 1 1,0-1-1,1 0 0,-1-1 0,0 1 0,0 0 0,1-1 0,-1 0 0,0 0 0,1 0 0,-1 0 1,0 0-1,1-1 0,-1 1 0,0-1 0,0 0 0,0 0 0,1 0 0,3-3 0,2-1 1,0 0-1,1 0 1,-2-1 0,1-1-1,-1 0 1,10-10 0,-9 9 5,-1-1 0,0-1 1,-1 1-1,0-2 1,-1 1-1,0 0 1,0-1-1,-1 0 1,-1-1-1,0 1 0,3-13 1,-7 20 9,1 0 0,-1-1 0,0 1 0,0 0 0,0 0 0,-1 0 1,1 0-1,-1 0 0,0 0 0,0 0 0,0 0 0,-1 0 0,0 1 0,1-1 0,-1 0 0,0 1 0,-1-1 0,1 1 0,-1 0 1,1 0-1,-1 0 0,0 0 0,0 0 0,-5-3 0,2 2-10,0 0 0,0 1-1,0 0 1,-1 0 0,1 0 0,-1 0-1,0 1 1,0 0 0,0 1 0,0 0-1,0 0 1,0 0 0,-9 1 0,14 0-179,0 0 1,-1 1-1,1-1 1,0 1 0,0 0-1,0-1 1,-1 1-1,1 0 1,0 0 0,0 1-1,1-1 1,-1 0-1,0 1 1,0-1 0,1 1-1,-1-1 1,0 1-1,1 0 1,0 0-1,-1-1 1,1 1 0,0 0-1,0 0 1,0 1-1,0-1 1,1 0 0,-1 0-1,0 0 1,1 0-1,-1 1 1,1 2 0,-1 13-895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2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55 4537,'-16'-4'14501,"14"3"-13810,-8-6 636,-20-5-113,20 7-995,-1 1 0,-21-6-1,31 10-203,0 0 0,-1 0 0,1 0 1,0 0-1,0 0 0,-1 0 0,1 0 0,0 1 0,-1-1 0,1 0 0,0 1 0,0-1 0,0 1 0,0 0 0,0-1 0,-1 1 0,1 0 1,0 0-1,0 0 0,0-1 0,1 1 0,-1 0 0,0 0 0,0 0 0,0 0 0,0 3 0,-1 0 12,0 0 0,0 1 0,0-1 1,1 1-1,-2 6 0,2-2-23,0 0 1,1 1-1,0-1 0,0 0 1,1 0-1,1 0 1,1 10-1,-1-11-3,0 2-2,0 0-1,0 0 1,7 15 0,-8-22 1,1 1 1,0-1-1,0 1 1,0-1-1,1 0 0,-1 0 1,1 0-1,-1 0 0,1 0 1,0-1-1,0 1 0,7 3 1,-6-3-3,1-1 1,-1 0 0,1 0 0,0 0-1,0-1 1,0 1 0,0-1-1,0 0 1,0-1 0,0 1-1,0-1 1,1 0 0,-1 0 0,0-1-1,0 0 1,0 1 0,0-2-1,0 1 1,0 0 0,0-1 0,-1 0-1,1 0 1,0-1 0,-1 1-1,0-1 1,1 0 0,-1 0-1,0-1 1,-1 1 0,1-1 0,0 0-1,-1 0 1,4-6 0,-4 5 17,0 0-1,0-1 1,-1 1 0,0-1 0,0 1 0,0-1 0,-1 0-1,1 0 1,-2 0 0,1 1 0,-1-1 0,1 0-1,-1 0 1,-1 0 0,0 0 0,1 0 0,-2 0 0,1 0-1,-1 0 1,0 1 0,0-1 0,0 1 0,-1-1 0,0 1-1,0 0 1,0 0 0,-1 0 0,1 1 0,-1-1 0,0 1-1,-1 0 1,1 0 0,-1 0 0,0 0 0,0 1 0,0 0-1,0 0 1,-10-4 0,8 5 2,1 0 0,-1 0-1,0 1 1,0-1 0,-14 1 0,17 1-171,0 0 0,0 0 0,0 0 0,0 1 0,1 0 0,-1 0 0,0 0 0,0 0 0,0 0 1,1 1-1,-7 3 0,10-5 58,0 0 1,-1 0 0,1 0-1,0 1 1,0-1-1,-1 0 1,1 0-1,0 1 1,-1-1 0,1 0-1,0 0 1,0 1-1,0-1 1,-1 0-1,1 0 1,0 1 0,0-1-1,0 0 1,0 1-1,0-1 1,0 0 0,-1 1-1,1-1 1,0 0-1,0 1 1,0-1-1,0 0 1,0 1 0,0-1-1,1 1 1,-1 0-68,0-1 0,1 1 0,-1-1 1,1 1-1,-1-1 0,0 1 0,1-1 0,-1 1 1,1-1-1,0 1 0,-1-1 0,1 0 0,-1 1 1,1-1-1,1 1 0,19 6-1024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2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127 129 5449,'-37'-34'3022,"36"33"-2706,0 0-1,0 0 1,0 0-1,0 0 1,0 0-1,-1 0 1,1 1-1,0-1 1,0 0 0,-1 1-1,1-1 1,-2 0-1,0 0 515,2 1-665,-1 0 0,1 0 0,0 0 0,-1 0 0,1 0 0,0 0 0,0 0 0,-1 0 0,1 1 0,0-1 0,-1 0 0,1 1 0,0-1 0,0 1 0,0-1 0,0 1 0,-1 0 0,1-1 0,0 1 0,0 0 0,0 0 0,0 0 0,0 1 0,-4 2 198,1 1 0,0 0 0,-4 6 0,5-7-240,1 0 0,-1 1 0,1-1 0,0 1-1,1-1 1,-1 1 0,1 0 0,0 0 0,0 0 0,0 0 0,1-1 0,-1 1 0,1 0 0,1 0 0,-1 0 0,1 0 0,-1 0 0,3 6 0,-2-7-82,1 0 0,-1 0 0,1-1 0,0 1 0,0 0-1,0-1 1,1 1 0,-1-1 0,1 0 0,0 0 0,-1 0 0,2 0 0,-1 0 0,0-1 0,0 1 0,1-1 0,0 0 0,-1 0 0,1 0 0,0 0-1,7 1 1,-5-1-29,-1-1 1,1 0-1,-1-1 0,1 0 0,0 1 0,-1-2 0,1 1 0,0-1 0,-1 1 0,1-2 0,-1 1 0,1-1 0,-1 1 0,0-1 1,1-1-1,-1 1 0,0-1 0,-1 0 0,1 0 0,0 0 0,-1-1 0,0 0 0,0 0 0,0 0 0,0 0 0,-1 0 0,1-1 1,-1 0-1,0 0 0,0 0 0,-1 0 0,0 0 0,0 0 0,0 0 0,2-12 0,-2 8 20,-1 0 0,-1 0 0,1 0 0,-1 0 0,-1 0 0,0 0 0,0 0 0,-4-13 0,4 17-1,-1 1 0,1 0 0,-1 0 1,0-1-1,0 1 0,0 1 0,0-1 0,-1 0 0,0 1 1,1-1-1,-1 1 0,0 0 0,-1 0 0,1 0 1,-1 0-1,1 0 0,-1 1 0,-8-4 0,4 3 55,0 0-1,-1 1 1,0 0-1,-16-1 0,19 2-69,1 1 0,-1 0 0,0 1 0,1-1 0,-1 1 0,1 0 0,-1 0 0,-8 4 0,12-5-60,0 1-1,1 0 1,-1 0-1,1 0 1,-1 0 0,0 0-1,1 0 1,0 0-1,-1 0 1,1 1-1,0-1 1,-1 0-1,1 1 1,0-1 0,0 1-1,0 0 1,0-1-1,1 1 1,-1 0-1,0-1 1,1 1 0,-1 0-1,1 0 1,-1 3-1,1-2-354,1 0 0,-1 0 0,0 1 0,1-1 0,0 0-1,0 0 1,0 0 0,0-1 0,0 1 0,1 0 0,-1 0 0,1-1-1,4 6 1,5 7-1020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4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8794,'-13'42'3690,"13"-42"-3557,0 1-1,0-1 1,0 1 0,0-1-1,-1 1 1,1-1 0,0 0-1,0 1 1,-1-1 0,1 1 0,0-1-1,-1 0 1,1 1 0,-1-1-1,1 0 1,0 1 0,-1-1-1,1 0 1,-1 0 0,1 0-1,0 1 1,-1-1 0,1 0-1,-1 0 1,1 0 0,-1 0-1,1 0 1,-1 0 0,1 0 0,-1 0-1,1 0 1,-1 0 0,1 0-1,-1 0 1,1 0 0,-1 0-1,1 0 1,-1 0 0,1 0-1,-1-1 1,1 1 0,-1 0-1,1 0 1,0-1 0,-1 1-1,1 0 1,-1-1 0,1 1 0,0 0-1,-3-3 2315,53 4-2233,-47-1-212,12 0 16,0 1 0,0-2 0,25-4 0,-32 3-4,0 1 1,0-1 0,1 1 0,-1 1 0,0-1-1,1 1 1,-1 1 0,0 0 0,11 2 0,-15-1 122,-8 0 171,-1 1 211,0 5-457,1 1 1,0 0 0,0 0-1,1 0 1,0 0-1,-2 13 1,4-16-34,-1 4 41,0 1 0,1 0 0,0-1 0,1 1 0,1 10 1,-2 22 157,-2-13-86,1-15-88,0 1 0,1-1 1,1 0-1,0 1 0,5 27 0,-2-22-66,-3-21-8,0 1-1,0-1 1,0 0 0,0 0-1,0 0 1,0 0 0,0 0-1,-1 0 1,1 0 0,0 0-1,0 0 1,0 0 0,0 0-1,0 1 1,0-1 0,0 0-1,0 0 1,0 0 0,0 0-1,0 0 1,0 0 0,0 0-1,0 0 1,0 0 0,0 1-1,0-1 1,0 0 0,0 0-1,1 0 1,-1 0 0,0 0-1,0 0 1,0 0 0,0 0-1,0 0 1,0 0 0,0 0-1,0 0 1,0 1 0,0-1-1,0 0 1,0 0 0,0 0-1,0 0 1,1 0 0,-1 0-1,0 0 1,0 0 0,0 0-1,0 0 1,0 0 0,0 0-1,0 0 1,0 0 0,0 0-1,1 0 1,-1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4:4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7938,'28'-39'3451,"-28"38"-3342,0 0 0,1 1 0,-1-1 0,1 0 0,-1 1 0,0-1 0,0 0 0,1 0 0,-1 1 0,0-1 0,0 0 0,0 1 0,0-1 0,0 0 0,0 0 0,0 1 0,0-2 0,-9-7 5161,8 27-3609,-7 37 1,4-34-1231,-1 31 0,6-13-53,1 0 0,16 75 0,-18-102-339,-3-11-70,-2-5-91,4 3-189,1-1-1,-1 1 0,1-1 0,0 1 0,0-1 0,-1 1 1,1-1-1,0 1 0,0-1 0,0 0 0,1-2 0,0-10-2224,-9-15 1103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02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2750 3606 2473,'-1'0'450,"1"1"0,-1-1 1,0 1-1,0-1 1,1 1-1,-1-1 0,0 0 1,0 1-1,0-1 1,1 0-1,-1 1 1,0-1-1,0 0 0,0 0 1,0 0-1,0 0 1,0 0-1,1 0 0,-1 0 1,0 0-1,0 0 1,0 0-1,0-1 1,0 1-1,0 0 0,1-1 1,-1 1-1,0 0 1,0-1-1,1 1 0,-1-1 1,0 1-1,-1-2 1,-7-13 2577,2-6-3801,3 10 853,0-1 56,1 0 1,0 0 0,-3-25-1,4 19 44,1 6-33,0 1-1,0 0 1,-2-1 0,-4-15 0,-5-1 108,8 19-163,0 1-1,0-2 1,1 1-1,0 0 1,1-1 0,-2-11-1,3-29 229,1 30-121,-6-38 0,-19-45 244,5 26-101,16 62-222,1 0 0,-8-16 0,-75-187 494,58 152-472,-149-316 544,-82-118 194,229 441-784,-29-64 152,45 86-147,-2 1 1,-2 0-1,-1 1 1,-26-35-1,-112-146 160,133 184-204,-1 2 0,-1 0 1,-2 2-1,-38-31 0,30 29-9,2-2 0,1-1 0,-32-43 0,19 19-9,-39-55 40,74 96-67,-1 1-1,0 1 0,-2 0 1,1 0-1,-17-11 0,-80-52 35,39 30-37,33 20-7,-2 2-1,0 2 1,-48-19 0,60 30 0,1 0 0,0-2 1,-48-31-1,70 40-5,-1 0 0,2 0-1,-1 0 1,-5-9 0,6 9 4,0-1 0,-1 1 0,1 0 0,-1 0 0,0 1 0,-7-6 0,-6 0-7,0 0 0,0 1 0,-1 1 0,-38-11 0,-24 2 11,20 5-4,44 7-23,-19-8 1,24 8 7,1 1 1,-1 0-1,1 1 1,-20-3-1,-5 4-90,33 2-218,-22 0-326,17 0-2265,1 0-3331,5 0 5113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0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25 3793,'18'-24'12128,"-18"24"-12044,-10 2 1565,-5 4-1398,0 2-1,-16 9 0,-15 9 221,1-3 4,-48 27 186,82-43-586,1 0-1,-13 11 0,20-16-58,1 0-1,-1 1 0,1 0 1,-1-1-1,1 1 1,0 0-1,0 0 0,0 0 1,0 1-1,1-1 0,-1 0 1,-1 7-1,0 4 54,2-12-41,0 1-1,0-1 1,0 1 0,1-1 0,-1 1 0,1-1 0,0 1 0,0-1 0,0 1-1,0-1 1,0 1 0,0-1 0,1 1 0,1 4 0,1-2 47,1 1 1,0-1 0,0 0-1,1 0 1,-1 0-1,1-1 1,9 7-1,1 2 136,13 9 299,1-1 0,37 21 0,-14-10 205,-46-29-601,0 1 1,-1 0-1,1 1 0,-1-1 0,9 11 0,-15-16 10,-1-3-1122,-4-2-4327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06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3394 2293 4809,'0'0'10857,"-8"-1"-6037,-35-4-2562,32 3-2083,2 0 3,0 0 0,-1 0 0,1-1 0,-9-3 0,-114-40 1344,72 26-1125,25 7-211,-9-3 168,-54-27 1,58 26-163,-1 1 0,-1 2 0,-48-9 0,-17-6-4,106 29-187,-143-48 125,120 38-111,0-1-1,1-1 1,-38-26 0,32 16-1,6 5 9,-1 0-1,-42-22 1,-207-77 184,118 49-150,131 55-38,-41-28-1,-18-23 21,79 60-36,-7-6 7,2 0 0,-1-1 0,-8-11 0,10 11 1,0 0 1,-1 1 0,-16-13 0,8 11 6,-1 0 1,-25-11 0,-14-7 23,-85-63 47,93 58-76,8 5-11,-26-16 5,48 34-4,2 0-1,-33-29 1,-1-11-3,28 27 0,-39-32 0,-80-58 23,10-12-23,8-6-15,27 42-44,63 60 17,28 24 32,0-1 0,-10-13 0,-7-8-11,22 26 17,-1 0 1,1 0-1,0 0 0,0 0 0,-1 0 1,0-4-1,-5-7-27,4 10 21,0 0 1,1 0 0,0-1 0,0 1-1,0-1 1,0 1 0,0-1 0,1 1-1,-1-1 1,1 0 0,0 0 0,0 0-1,1 1 1,-1-1 0,0-6 0,1 5 6,0 1 0,-1-1 1,0 1-1,0-1 0,0 1 1,0-1-1,-1 1 0,-3-7 1,2 4-12,1 1 0,-4-12 0,7 8 9,-1 9 5,0 0 0,0 1-1,0-1 1,0 0 0,1 1 0,-1-1-1,0 0 1,0 1 0,0-1 0,0 0-1,-1 1 1,1-1 0,0 0 0,0 1-1,-1-2 1,-15-25 0,13 23 0,0 0 0,0-1 0,1 1-1,0-1 1,0 1 0,0-1 0,-2-6 0,3 8-1,1-1 1,-1 1-1,0 0 1,0-1-1,-1 1 1,1 0 0,-1 0-1,0 0 1,0 0-1,0 0 1,0 1-1,0-1 1,0 0-1,-6-3 1,-3-3-1,2 2-4,0 0 0,1-1 0,-1 1 0,2-2 0,-12-13 0,19 21-76,-1 0 0,0-1-1,0 1 1,0 0 0,0 0 0,0 0-1,0 0 1,0 0 0,0 0 0,0 0-1,0 1 1,-1-1 0,1 0-1,0 1 1,-1-1 0,1 1 0,-2-1-1,-2 0-4314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3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123 115 5025,'5'-14'6020,"-4"12"-5532,0 0 1,0 0-1,0 0 0,-1 0 1,1 0-1,0-4 1,-1 6-359,0-1 0,0 1 0,0-1 0,0 0-1,-1 1 1,1-1 0,0 1 0,0-1 0,0 0 0,-1 1 0,1-1 0,0 1 0,0-1 0,-1 1 0,1-1-1,-1 1 1,1-1 0,0 1 0,-1 0 0,1-1 0,-1 1 0,1-1 0,-1 1 0,1 0 0,-1 0 0,1-1 0,-1 1-1,0 0 1,0-1 0,-2 0-10,1 0-85,0 0 0,0 0 0,-1 1 0,1-1 0,0 1 0,0-1 0,0 1 0,-1 0 0,1 0 0,0 0 0,0 0 0,-1 0 0,1 0 0,0 1 0,0-1 0,-1 1 0,-3 1 0,-3 1 4,0 1 0,-10 5 0,16-7-28,1 0-1,-1 1 1,1-1-1,0 0 0,-1 1 1,1 0-1,1-1 1,-1 1-1,0 0 1,1 0-1,-1 0 1,1 0-1,0 0 1,0 1-1,0-1 1,0 0-1,0 6 1,0-5 1,-1 8 13,0 1 0,1-1 0,0 1 0,0 0 0,2 0 0,2 20 0,-1-25-23,-1 0 0,1 0 0,1 0 0,0 0 0,0-1 0,0 1 0,1-1-1,0 0 1,0 0 0,1 0 0,8 9 0,-2-6-12,0 0 0,16 10 0,-17-12 1,-4-5 5,-1 1 0,0-1-1,1 1 1,0-2 0,0 1-1,0-1 1,0 0 0,0 0-1,0 0 1,1-1 0,-1 0-1,0 0 1,1-1 0,-1 0-1,1 0 1,-1 0 0,0-1-1,1 0 1,9-3 0,-6 2 5,-1-1 0,0 0 1,0-1-1,0 0 1,-1 0-1,1-1 1,-1 0-1,0-1 1,0 1-1,-1-2 1,0 1-1,0-1 1,0 0-1,-1 0 1,0-1-1,-1 0 1,1 0-1,-1 0 1,-1-1-1,0 0 1,0 1-1,-1-1 1,0-1-1,0 1 1,-1 0-1,1-11 1,-2 13 16,0-1 0,-1 0 1,1 0-1,-2 0 1,1 0-1,-1 1 0,-1-1 1,1 0-1,-1 1 1,-1-1-1,1 1 0,-1-1 1,0 1-1,-1 0 1,0 0-1,0 1 0,0-1 1,-1 1-1,0 0 1,0 0-1,-1 1 0,0-1 1,0 1-1,-9-6 1,1 2 34,-1 0 0,-22-9 0,29 14-38,0 1-1,0 1 0,0-1 0,-1 1 0,1 1 1,-1 0-1,-8-1 0,15 3-18,-1-1 1,1 0-1,0 1 0,0 0 1,0 0-1,0-1 1,-1 1-1,1 0 0,1 1 1,-1-1-1,0 0 0,0 1 1,-2 1-1,-10 7-106,11-9 48,1 1-99,-1-1 0,1 1 0,-1 0 0,1-1 0,-3 5 0,4-6 40,1 1 1,-1 0-1,1-1 0,-1 1 1,1 0-1,0-1 0,-1 1 1,1 0-1,0 0 0,0 0 1,0-1-1,-1 1 0,1 0 1,0 0-1,0 0 0,0 0 1,0-1-1,0 1 0,1 0 1,-1 0-1,0 0 0,0-1 1,1 2-1,1 9-1922,-2-2 939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0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22 259 2961,'-14'71'4594,"8"-61"4667,6-13-8814,0 0 1,-1 1 0,1-1 0,0 0-1,0 0 1,1-6 0,1-9-286,-1 12-124,-1-69 306,-2 39-227,0-1-5,4-74 0,3 87 643,-4 23-732,-1 1 0,0 0-1,1-1 1,-1 1 0,1 0 0,-1-1 0,0 1 0,1 0 0,-1 0-1,1-1 1,-1 1 0,1 0 0,-1 0 0,1 0 0,-1-1-1,1 1 1,-1 0 0,1 0 0,-1 0 0,1 0 0,-1 0 0,1 0-1,-1 0 1,1 0 0,1 0 57,16-1 219,36 1 1,-40 1-220,128 11 963,9-1-258,-140-13-465,-9 0-1501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3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4849,'-2'0'14115,"-9"1"-12768,-13 1-608,-39 10 1,59-11-692,0 0 1,0 1-1,0-1 1,1 1-1,-1 0 1,0 0-1,1 0 1,0 0-1,-1 1 1,1-1-1,0 1 1,-3 4-1,1-3-13,3-2-22,0 1-1,-1-1 1,1 1-1,0 0 1,0-1-1,1 1 0,-1 0 1,0 0-1,1 0 1,0 0-1,0 0 0,0 1 1,0-1-1,0 0 1,1 1-1,-1-1 0,1 5 1,0-4-10,1 0 0,0 0 0,0 0 0,0-1 0,0 1 0,0 0 0,1 0 0,0-1 0,0 1 1,0-1-1,0 0 0,0 1 0,1-1 0,3 4 0,3 2-1,0-1 0,0 0 1,1 0-1,0-1 0,0 0 0,20 9 1,-22-12-6,1 0 0,-1-1 0,1-1 1,-1 0-1,1 0 0,0 0 0,0-1 1,0 0-1,-1-1 0,12-1 0,-9 0-1,0 0-1,0-2 1,-1 1 0,1-1-1,-1 0 1,0-1-1,0-1 1,15-8 0,-20 10 9,-1 1 1,-1-1-1,1 0 1,0-1-1,-1 1 1,0 0-1,1-1 1,-1 0-1,-1 0 1,1 0-1,0 0 1,-1 0-1,0-1 1,0 1-1,0 0 1,-1-1-1,0 0 1,1 1-1,-2-1 1,1 0-1,0-8 1,-1 10 11,0 0 0,-1 0 0,1-1 0,-1 1 0,1 0 0,-1 1 0,0-1 1,0 0-1,-1 0 0,1 0 0,0 1 0,-1-1 0,-2-3 0,1 3 16,0-1-1,-1 1 0,1-1 0,-1 1 0,0 0 0,0 0 0,-7-4 0,2 3-2,0 0 1,0 0-1,-1 1 0,1 1 1,-1-1-1,0 1 0,-15-1 0,19 3-217,0 0 0,0 0-1,0 0 1,0 1-1,0 0 1,0 0-1,0 0 1,0 1 0,0 0-1,0 0 1,1 1-1,-1-1 1,1 1 0,-9 6-1,14-8-18,0-1 0,-1 0 0,1 1 0,0-1 0,-1 1 0,1-1 0,0 0 0,-1 1 0,1-1 0,0 1 0,0-1 0,0 1 0,-1-1 1,1 1-1,0-1 0,0 1 0,0 0 0,0-1 0,0 1 0,0-1 0,0 1 0,0-1 0,0 1 0,0-1 0,0 1 0,1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3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243 123 4057,'-9'-7'7493,"-2"1"-4900,5 4-1907,0-1 0,-11-8 0,-26-21 803,41 31-1339,-1-1 0,1 1-1,-1 0 1,1-1-1,-1 1 1,0 0-1,1 1 1,-1-1 0,0 0-1,0 1 1,-4-1-1,-3 0 354,8 1-435,-7-2 283,0 1 0,-1 0 0,-9 0 0,18 1-320,-1 0 1,0 0-1,1 0 1,-1 1-1,0-1 0,0 0 1,1 1-1,-1-1 1,0 1-1,1-1 1,-1 1-1,1 0 0,-1 0 1,1 0-1,-1 0 1,1 0-1,0 0 0,-1 0 1,1 0-1,0 0 1,0 1-1,0-1 1,-2 3-1,-1 6-20,1 0 1,0 0-1,0 1 0,1-1 1,-1 18-1,3-21-25,0-1 0,1 1 0,0-1-1,0 0 1,1 1 0,-1-1 0,1 0 0,1 0 0,-1 0 0,1 0-1,0-1 1,0 1 0,1-1 0,-1 1 0,1-1 0,1 0-1,-1-1 1,1 1 0,-1-1 0,1 0 0,1 0 0,-1 0 0,0-1-1,1 0 1,0 0 0,0 0 0,0-1 0,0 0 0,0 0-1,10 2 1,-8-3 11,0-1-1,0 1 1,-1-1-1,1 0 1,0-1-1,0 0 1,-1 0-1,1-1 1,-1 0-1,1 0 1,8-5-1,-12 5 10,0 1-1,-1-2 1,1 1-1,-1 0 1,0-1-1,0 1 1,0-1-1,0 0 1,0 0 0,0-1-1,-1 1 1,1 0-1,-1-1 1,0 1-1,0-1 1,0 0-1,-1 0 1,0 0-1,1 0 1,-1 0 0,0 0-1,0-8 1,-1 4 24,0 0 0,0 1 0,-1-1 0,0 0 1,-1 1-1,0-1 0,0 1 0,0-1 0,-1 1 1,0 0-1,-5-8 0,2 5 12,0 0 1,-1 1 0,0 0-1,0 0 1,-1 0-1,-17-14 1,22 21-42,-1-1-1,1 1 1,-1 0 0,0 0 0,1 1-1,-7-3 1,8 3-40,0 1-1,0 0 0,1-1 1,-1 1-1,0 0 0,0 0 1,1 0-1,-1 0 0,0 0 1,0 0-1,0 0 1,1 1-1,-1-1 0,0 0 1,0 1-1,1 0 0,-4 1 1,3 0-244,0 0 1,-1 0 0,1 0 0,0 0 0,0 0-1,-2 3 1,3-3-32,0-1 1,0 0-1,0 1 0,1-1 0,-1 1 1,0-1-1,1 1 0,-1-1 1,1 1-1,0-1 0,-1 1 0,1-1 1,0 1-1,0 2 0,5 8-930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4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386 880 3489,'-7'1'17277,"3"-6"-15716,-1 1-3680,-23-21 2522,-64-70 173,67 69-445,-51-58 103,61 65-210,1 1 1,-21-40-1,22 32-27,2-1 1,1-1-1,-10-41 1,-7-87-40,25 147 48,2 0 0,-1 0 0,1 0 0,0 0 0,1 0 0,0 0 0,0 0 0,1 0 0,4-13 0,30-68-66,-31 78 63,-5 9 1,1 1 1,0 0-1,-1 0 0,1 0 1,0-1-1,0 1 1,1 0-1,-1 0 1,0 0-1,1 0 1,-1 1-1,1-1 1,0 0-1,-1 1 1,4-3-1,-10 3-710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4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21 154 5657,'-5'6'1246,"-10"8"8963,15-17-9933,0 1 1,0-1 0,1 1 0,-1-1 0,1 1 0,-1-1 0,1 1-1,2-5 1,17-24-72,-12 19-158,0 2 12,-1 0-1,0-1 0,0 0 1,5-15-1,-11 24-46,1 0 0,-1 0 0,0 0 1,1 0-1,-1 0 0,1 0 0,-1 0 0,1 1 0,0-1 1,0 0-1,0 1 0,0 0 0,0-1 0,0 1 0,0 0 1,0 0-1,1 0 0,-1 1 0,0-1 0,5 0 0,3-1 18,-1 1-1,1 0 0,-1 1 0,11 0 0,-16 1-8,0-1 0,0 1-1,0-1 1,0 1-1,0 1 1,0-1 0,0 0-1,0 1 1,0 0-1,-1 0 1,1 0-1,0 0 1,-1 1 0,0-1-1,6 7 1,-1 1 191,0 0 1,0 0-1,10 21 0,-7-12 54,12 16 104,-23-34-358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4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46 4945,'-29'-33'3197,"28"21"4073,1 12-7154,10 2 4007,65 39-3588,-56-29-457,-12-8-36,8 5 178,0-1 0,-1 2 0,0 0 0,20 18 0,-20-14-35,0 0 0,-1 0 0,0 1 1,-2 1-1,0 0 0,17 32 0,-15-17-73,-2 0 0,11 47 0,3 69 58,-22-120-92,-2 0 0,-3 43 0,-14 53 210,15-115-271,-5 39 56,6-41-61,0-1 0,0 1 0,0 0 0,1 0 0,2 10 0,-1-10-16,-1-5-102,-12-8-7534,10 6 6661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3:4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6289,'0'0'338,"-1"0"0,1 0 0,-1 0 0,1 0 0,-6 4 4391,6-4-4391,0 1 0,0-1 0,-1 1 0,1-1-1,0 1 1,0-1 0,0 0 0,0 1 0,-1-1 0,1 1-1,0-1 1,0 1 0,0 0 0,2 8 2580,2 0-3638,-1-4 835,1-1 0,-1 1 0,7 5 0,4 6 41,1 0 132,15 22 0,-26-33-206,1 1 1,0 0-1,0-1 0,0 0 0,1 0 0,-1 0 0,1-1 0,9 5 0,-12-7-60,0-1 1,1 0 0,-1 1-1,0-1 1,0-1 0,1 1-1,-1 0 1,1-1-1,-1 0 1,1 0 0,-1 0-1,0 0 1,1 0 0,-1-1-1,1 0 1,-1 1 0,0-1-1,0 0 1,1-1-1,3-1 1,7-6 8,0-1 0,0-1 0,-1 0 0,15-15 0,-23 21-34,2-2-113,1-1 1,-1 0-1,-1-1 0,7-11 1,-9 14-1322,-1 0 1,0 0 0,-1-1 0,4-9 0,-6 14-52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09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1711 85 2136,'3'-4'857,"-1"-1"-1,0 1 1,0-1-1,-1 1 0,1-1 1,-1 1-1,0-1 0,0 0 1,0 0-1,-1 1 1,0-1-1,0 0 0,-1-5 1,1 9-763,0 1 1,0-1 0,0 0 0,0 1-1,0-1 1,0 1 0,-1-1-1,1 1 1,0-1 0,-1 1 0,1-1-1,0 0 1,-1 1 0,1 0-1,0-1 1,-1 1 0,1-1 0,-1 1-1,1-1 1,-1 1 0,1 0 0,-1-1-1,1 1 1,-1 0 0,0-1-1,-1 1 42,0-1 0,0 1-1,0 0 1,1 0 0,-1 0 0,0 0-1,0 0 1,-3 1 0,-4 1 184,1 0 0,-15 6 1,-36 21 665,-94 59 0,39-20-366,-18 11-333,57-37-226,-84 61 1,122-75-44,1 2 1,1 1 0,-57 68-1,82-88-4,-53 73 114,44-56-62,-43 48 1,-29 17-2,77-79-55,-15 14 3,1 2 1,2 1 0,-32 47-1,3 3-3,-23 38 7,-34 72-2,66-119-1,29-43-11,12-22-4,0 0 0,1 0 0,0 1 1,1-1-1,0 1 0,0 0 0,1 0 1,-1 0-1,-1 15 0,4-19 0,-1 0-1,1 0 1,-1 0 0,0-1-1,-3 7 1,4-9-1,0-1 1,0 1-1,0-1 1,0 1-1,0-1 0,0 1 1,0-1-1,-1 1 1,1-1-1,0 0 0,0 1 1,-1-1-1,1 1 1,0-1-1,0 0 0,-1 1 1,1-1-1,-1 0 1,1 1-1,0-1 0,-1 0 1,1 1-1,-1-1 1,1 0-1,0 0 0,-1 0 1,1 1-1,-1-1 0,1 0 1,-1 0-1,1 0 1,-1 0-1,1 0 0,-1 0 1,1 0-1,-1 0 1,1 0-1,-1 0 0,0 0-185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0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6985,'-3'2'864,"3"-2"-558,-1 0-1,0 1 1,0-1 0,1 1-1,-1-1 1,0 1 0,1 0 0,-1-1-1,0 1 1,1 0 0,-1-1 0,1 1-1,-1 0 1,1-1 0,-1 1-1,1 0 1,0 0 0,-1 1 0,0 5 549,1-1 1,-1 1-1,2 9 1,-1-5-783,0-1 0,0 0 0,-1 0 0,0 0 0,-1 0 1,-6 18-1,5-17 21,1 0-1,0 0 1,1-1 0,-1 14 0,1-5 89,1 30 325,1-45-462,-1 1 1,1-1-1,0 1 0,0-1 1,0 0-1,1 0 0,0 1 1,0-1-1,0 0 0,3 5 1,8 16 195,-12-23-218,0-1 0,0 1 0,0-1 0,0 1 0,0-1 0,0 0 0,0 0 0,1 1 0,-1-1 0,0 0 0,1 0 0,-1 0 0,1 0 0,-1 0 0,1-1 0,-1 1 0,1 0 0,-1-1 0,1 1 0,0-1 0,-1 0 0,4 1 0,4 0 55,-1-1-1,1 0 1,10-1 0,-15 1-44,39-5 390,47-11-1,-11 2 115,-26 1-123,-31 8-211,-19 4-726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1838 1 4105,'0'0'13376,"0"8"-10694,-1-6-2577,1 0 0,-1 0 0,0 0 0,0 0 0,1 0 1,-1 0-1,0-1 0,-1 1 0,1 0 0,0 0 0,-2 1 0,-2 1 3,0 0 1,-10 6-1,3-1-18,-8 6 9,11-8-39,-1 0 1,1-1-1,-1 0 1,0 0-1,-13 4 1,-115 59 1002,33-14-210,90-49-768,1-1 1,-1 0-1,-20 3 0,-49 5 83,9-2-62,-146 39 142,183-40-159,0 1 1,1 2-1,-49 24 0,66-28-47,-1-1-1,0-1 1,0-2-1,-34 6 1,14-2 21,18-4-29,-72 13 79,55-11-84,1 2 0,-40 15 0,44-12-8,0-2-1,-68 11 1,83-20-18,13-1-2,-1 0 0,1 1 0,0 0 0,0 0-1,-12 4 1,15-3-31,-40 14 19,41-15-29,0 0 1,1 0 0,-1 0 0,0-1 0,0 1 0,1-1-1,-1 0 1,0 0 0,0 0 0,0 0 0,1 0 0,-5-2-1,3 1-1578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5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75 3441,'-20'36'2008,"19"-35"-1602,1 0 0,0 0 0,-1 0 0,1 0 0,-1 0 1,0 0-1,1 0 0,-1 0 0,0-1 0,0 1 0,1 0 0,-3 1 0,3-3-145,0 1 0,0-1 0,0 0 0,0 1 1,0-1-1,0 1 0,1-1 0,-1 0 0,0 1 0,0-1 0,0 1 0,1-1 0,-1 0 1,0 1-1,1-1 0,2-4-246,0 0 0,1 0 1,8-9-1,-2 3-3,27-33 20,-36 42-27,1 0-1,0-1 1,0 1-1,0 1 1,0-1-1,1 0 1,-1 0-1,0 1 1,1-1-1,-1 1 1,6-2-1,-3 1 9,-4 1-4,0 1 1,0-1-1,1 1 0,-1-1 1,0 1-1,0 0 0,0-1 0,1 1 1,-1 0-1,0 0 0,2 0 1,0 0 18,-3 0 12,0 0 0,1 0 0,-1 0 0,0 0 1,0 0-1,1 0 0,-1 1 0,0-1 0,0 0 0,0 0 0,1 0 1,-1 0-1,0 0 0,0 1 0,0-1 0,0 0 0,1 0 0,-1 0 1,0 0-1,0 1 0,0-1 0,0 0 0,0 0 0,1 1 0,-1-1 1,0 0-1,0 0 0,0 1 0,0-1 0,0 0 0,0 0 0,0 1 1,0-1-1,0 0 0,0 0 0,0 1 0,0-1 0,-2 13 982,1-7-1127,-2 24 394,2-17-188,1-1 1,-1 1-1,2 0 0,2 15 1,1 22 278,-2-25-216,1 0 0,8 32 0,-8-44-127,-2-8-22,0 1 0,0 0 0,1-1 0,0 0 0,0 1 0,1-1 0,-1 0 0,7 8 0,4 8 83,-12-21-12,-19 0 176,-7 2-5497,-1 2 4674,12-2 3238,-24 2 0,38-4-2570,1 0-15,18-1-40,0 0 1,21-6-1,-21 4-28,4-1 8,-3 1 77,38-2 0,-43 4-29,-13 1-47,0-1 1,0 1-1,0 0 1,1 0-1,-1-1 1,0 2-1,0-1 0,1 0 1,-1 0-1,0 1 1,5 1-1,-7-2 100,-12 0-417,0 0-6418,11 0 5303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2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21 5977,'-1'-2'389,"-4"-16"12061,5 18-12412,0 0 1,0 0-1,-1 0 1,1-1 0,0 1-1,0 0 1,-1 0-1,1 0 1,0 0 0,0 0-1,-1 0 1,1 0-1,0 0 1,0 0 0,-1 0-1,1 0 1,0 0-1,0 0 1,-1 0 0,1 1-1,0-1 1,0 0-1,0 0 1,-1 0 0,1 0-1,0 0 1,0 0-1,0 1 1,-1-1 0,1 0-1,0 0 1,0 0-1,0 0 1,0 1 0,-1-1-1,1 0 1,0 0-1,0 0 1,0 1 0,0-1-1,0 0 1,0 0-1,0 1 1,0-1 0,0 0-1,0 0 1,0 1-1,0-1 1,-2 7 70,2-5-89,-1 1-1,0-1 1,1 0-1,-1 0 1,0 0-1,0 1 1,0-1-1,-1 0 0,1 0 1,0 0-1,-1-1 1,0 1-1,-1 2 1,-17 16 46,6-6 11,-14 17 0,20-20-11,-1 2 1,-11 22-1,15-24-42,-2 0 0,1 0 0,-1-1 0,-11 13-1,-11 4 19,20-18 9,-1 0-1,1 0 1,-13 19-1,22-28-19,-5 6 4,5-6-25,0 0 1,0 0-1,0 0 1,0 0-1,0 1 1,0-1-1,0 0 1,-1 0-1,1 0 1,0 0-1,0 0 1,0 0-1,0 1 1,0-1-1,0 0 1,0 0-1,0 0 0,0 0 1,0 0-1,0 1 1,0-1-1,0 0 1,0 0-1,0 0 1,0 0-1,1 0 1,-1 1-1,0-1 1,0 0-1,0 0 1,0 0-1,0 0 0,0 0 1,0 0-1,0 0 1,0 1-1,0-1 1,1 0-1,-1 0 1,0 0-1,0 0 1,0 0-1,0 0 1,0 0-1,0 0 1,1 0-1,-1 0 0,0 0 1,0 0-1,0 0 1,0 0-1,0 0 1,0 0-1,1 0 1,18 3 173,24 6 0,-6 0 153,-17-4 158,21 7 0,-35-10-365,0 0 0,-1 1 0,1 0 0,-1 0 0,0 0 0,0 1 0,9 7 0,-4-3 323,-7-8-889,-5-4-2664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8946,'15'-25'10305,"-18"56"-8856,2 68-843,2 28-199,1-30-175,-3-89-335,0-19-3127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2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19 2433,'-3'-10'11539,"4"8"-10860,-2-4 3546,-4 19-3162,-2 4-971,-15 28 1,3-10-42,17-32-48,1 0-1,0-1 1,0 1 0,1 0 0,-1 0-1,1 0 1,-1 6 0,1-6-1,0 0 1,-1 0 0,1 0-1,-1 0 1,-1 4-1,1-5-1,1-1 0,-1 1 0,1 0 0,0-1 0,-1 1 0,1-1 0,0 1-1,0 0 1,0-1 0,0 1 0,1 0 0,-1-1 0,0 1 0,1-1 0,-1 1 0,1 0-1,-1-1 1,1 1 0,0-1 0,0 0 0,-1 1 0,1-1 0,0 0 0,0 1 0,0-1-1,1 0 1,0 1 0,5 4-2,0-1-1,0 0 1,0 0-1,8 3 1,1 1 9,8 4 21,-20-11 29,0 0 0,0-1-1,0 2 1,0-1 0,0 0 0,-1 1 0,1-1-1,-1 1 1,0 0 0,0 1 0,5 5-1,-3-2 224,-5-7-259,1 1 1,-1-1-1,0 0 0,1 1 1,-1-1-1,0 0 0,1 1 1,-1-1-1,0 0 0,1 1 1,-1-1-1,0 0 1,0 1-1,0-1 0,0 1 1,1-1-1,-1 1 0,0-1 1,0 1-1,0-1 0,0 0 1,0 1-1,0-1 0,0 1 1,0-1-1,0 1 0,0-1 1,0 1-1,0-1 1,-1 1-1,1-1 0,0 0 1,0 1-1,0-1 0,-1 1 1,1-1-1,0 0 0,0 1 1,-1-1-1,1 0 0,0 1 1,-1-1-1,-7 9 495,-4 1 86,7-8-592,1 0 0,-1 0 1,1-1-1,-1 1 0,0-1 0,0 0 0,1-1 0,-1 1 0,0-1 0,-5 0 0,1-1-691,0 0 0,0 0 0,0-1 0,-13-4 0,18 5 187,1-1-1,0 1 0,-1-1 0,-4-2 1,6 2 298,0 1 1,1-1-1,-1 0 1,1 0 0,-1 1-1,-1-5 1,3 6 182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2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7354,'0'0'210,"1"0"0,-1-1 0,0 1 0,1 0 0,-1 0 0,0 0 1,1 0-1,-1 0 0,1-1 0,-1 1 0,0 0 0,1 0 0,-1-1 0,0 1 1,0 0-1,1 0 0,-1-1 0,0 1 0,0 0 0,1-1 0,-1 1 1,3-4 1539,-1 2-1489,0 1-1,0 0 1,-1 0 0,1 1 0,0-1-1,0 0 1,0 1 0,0-1 0,0 1-1,0-1 1,0 1 0,0 0 0,0 0-1,0 0 1,0 0 0,0 0 0,0 1-1,0-1 1,0 0 0,0 1 0,0 0-1,3 1 1,5 0-45,1 0-1,-1 0 0,0-1 1,1 0-1,-1 0 0,18-3 1,-20 2-126,1 0-23,-1 1 1,1 0 0,0 0-1,12 4 1,-12-3-55,0 0 1,0 0-1,15 0 1,-24-2-39,0 0 0,1 0 0,-1 0 0,1 0 0,-1 0 0,0 0 0,1 0 0,-1 0 0,1 0 0,-1 0 0,0 0-1,1-1 1,-1 1 0,0 0 0,1 0 0,-1 0 0,0-1 0,1 1 0,0-1 0,-1 1-11,0 0-1,0 0 0,0 0 1,0 0-1,0 0 1,0 0-1,0-1 1,0 1-1,0 0 1,0 0-1,0 0 1,0 0-1,0 0 0,0 0 1,0 0-1,0-1 1,0 1-1,-1 0 1,1 0-1,0 0 1,0 0-1,0 0 0,0 0 1,0 0-1,0 0 1,0 0-1,0 0 1,0-1-1,0 1 1,0 0-1,0 0 0,0 0 1,-1 0-1,1 0 1,0 0-1,0 0 1,0 0-1,0 0 1,0 0-1,0 0 1,0 0-1,-1 0 0,1 0 1,0 0-1,0 0 1,0 0-1,0 0 1,0 0-1,0 0 1,0 0-1,0 0 0,-1 0 1,1 0-1,0 0 1,-2 0-755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53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69 2865,'15'-13'731,"-12"10"-403,0 0-1,1 0 1,-1-1-1,0 1 1,-1-1 0,1 0-1,-1 0 1,1 0 0,1-5-1,3-6 4688,-13 15-1567,-5 15-2998,1 0-362,0-2-35,0 1 10,0-1 0,-12 25 0,-127 286 664,109-236-608,36-79-112,-18 45 61,19-48-77,1 1 0,0 1 0,1-1 0,0 0 0,-1 11 0,4-15-742,-1-3 465,-1-1-96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5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5169,'-2'1'169,"2"-1"207,-1 1 0,0-1 0,0 0 0,1 1-1,-1-1 1,0 1 0,1-1 0,-1 1 0,1 0-1,-1-1 1,1 1 0,-1 0 0,1-1 0,-1 1-1,1 0 1,-1 3 3012,2-2-2853,12 26 40,11 36 0,-23-63-559,5 19 137,-3-12-24,0 1 1,7 15-1,-8-22-100,0 1 0,-1-1 0,1 0 0,0 1 0,0-1 0,1 0 0,-1 0 0,0 0 0,1 0 0,-1-1 0,6 3 0,-5-3-22,0 0 0,0 0 1,0 0-1,0 0 0,1-1 0,-1 0 0,0 1 1,0-1-1,1 0 0,-1-1 0,0 1 1,0-1-1,1 1 0,3-2 0,6-3 7,25-10 0,-37 14-13,13-6-189,-1-1-1,0-1 1,18-15-1,-19 14-816,-11 9 717,1 0-1,-1 1 0,0-1 1,0 0-1,1 0 0,-1 0 1,1 1-1,1-1 0,11 2-1258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5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 5577,'-6'0'2187,"4"0"-1678,0 0 0,0 1 0,0-1 0,0 0 0,0-1 0,0 1 0,0 0 0,0-1 0,1 1 0,-1-1 0,0 1 0,0-1 0,0 0 0,1 1-1,-3-3 1,4 3-505,0 0-1,0 0 0,0 0 1,0 0-1,0 0 1,0 0-1,0 0 0,0 0 1,0 0-1,0 0 0,0 0 1,0 0-1,0-1 0,0 1 1,0 0-1,0 0 0,0 0 1,0 0-1,0 0 1,0 0-1,0 0 0,0 0 1,0 0-1,0 0 0,0 0 1,0 0-1,0-1 0,0 1 1,0 0-1,0 0 1,0 0-1,0 0 0,0 0 1,0 0-1,0 0 0,0 0 1,1 0-1,-1 0 0,0 0 1,0 0-1,0 0 0,0 0 1,0 0-1,0 0 1,0 0-1,0 0 0,0 0 1,0 0-1,0 0 0,0 0 1,1 0-1,-1 0 0,0 0 1,0 0-1,0 0 0,4-1 6,0 0 0,1 1 0,-1 0 0,7 0 0,6 0-2,0 0-2,66-2 14,-16-1-1,288-8 126,-340 11-73,24 4 1,-32-1 390,-5 0-1572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5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5401,'0'-1'208,"0"1"0,0-1 0,0 1 0,0-1-1,0 1 1,0-1 0,0 1 0,0-1 0,0 1 0,0-1 0,0 1-1,1-1 1,-1 1 0,0 0 0,0-1 0,1 1 0,-1-1 0,0 1 0,1 0-1,-1-1 1,0 1 0,1 0 0,-1-1 0,0 1 0,1 0 0,-1-1-1,1 1 1,0 0 0,0-1 183,0 1 0,0 0 1,0 0-1,0-1 0,0 1 0,1 0 0,-1 0 0,0 0 1,0 0-1,3 1 0,17 6-473,-18-6 94,19 7 145,37 21-1,-11-5-57,-27-13-45,30 18 0,-49-28-39,-1 0-1,1 0 0,-1 0 1,1 1-1,-1-1 0,0 0 1,1 1-1,-1-1 1,0 1-1,0-1 0,0 1 1,0 0-1,0-1 0,0 1 1,-1 0-1,1 0 1,0-1-1,-1 1 0,0 0 1,1 0-1,-1 0 1,0 0-1,0 0 0,0 0 1,0 0-1,0-1 0,-1 1 1,1 0-1,0 0 1,-1 0-1,1 0 0,-1-1 1,0 1-1,0 0 0,0-1 1,-1 4-1,-4 4 96,0 1 1,0-1-1,-1-1 0,0 1 0,-16 13 1,3-7-83,-1-1 0,-1-1 1,0 0-1,-36 13 0,52-23-166,-3 1-758,9-4 849,0 0 0,0 0-1,0 0 1,-1 1 0,1-1-1,0 0 1,0 0 0,0 0-1,0 0 1,-1 0 0,1 0-1,0 0 1,0 0 0,0 0-1,-1 0 1,1 0 0,0 0 0,0 0-1,0-1 1,-1 1 0,1 0-1,0 0 1,0 0 0,0 0-1,0 0 1,0 0 0,-1 0-1,1 0 1,0-1 0,0 1-1,0 0 1,0 0 0,0 0-1,-1 0 1,1 0 0,0-1-1,2-3-769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5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415 556 2449,'-6'12'12657,"6"-12"-12553,0 0 0,-1 0 0,1 0 0,0 0 0,-1 0 0,1 0 0,0 0 0,-1 0 0,1 0-1,0-1 1,-1 1 0,1 0 0,0 0 0,-1 0 0,1 0 0,0-1 0,-1 1 0,1 0 0,0 0 0,0-1 0,-1 1-1,1 0 1,0 0 0,0-1 0,0 1 0,-1 0 0,1-1 0,0 0 0,-4-13 70,3 7-147,-1 0-1,-1 0 1,1 0-1,-6-10 1,-56-104 141,52 97-141,-2 1 0,-31-37 0,-41-37 83,-27-36-28,107 125-83,5 5 0,-1 1 0,0-1-1,0 0 1,0 1-1,-1-1 1,1 1 0,0-1-1,-1 1 1,0 0-1,0 0 1,-4-2 0,-1-2 116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5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32 3185,'44'-5'2157,"-43"5"-2006,0 0 0,-1 0-1,1 0 1,0-1 0,0 1-1,-1 0 1,1 0-1,0 0 1,0-1 0,-1 1-1,1 0 1,0-1 0,-1 1-1,1-1 1,0 1 0,-1-1-1,1 1 1,-1-1-1,1 1 1,-1-1 0,1 0-1,-1 1 1,1-1 0,-1 0-1,0 1 1,1-1-1,-1 0 1,0 0 0,0 0-48,0 1 1,0-1 0,0 1 0,0-1 0,0 1-1,0-1 1,0 1 0,0 0 0,0-1-1,-1 1 1,1-1 0,0 1 0,0-1 0,-1 1-1,1 0 1,0-1 0,0 1 0,-1-1-1,1 1 1,0 0 0,-1-1 0,1 1 0,-1 0-1,1 0 1,-1-1 0,1 1 0,0 0-1,-1 0 1,1 0 0,-1-1 0,1 1 0,-1 0-1,1 0 1,-2 0 0,-25-2 528,-51 3 0,69 0-538,0-1 0,0 2 0,1-1 0,-1 2 0,0-1-1,1 1 1,0 0 0,-15 8 0,21-10-72,-4 1 111,-1 1-1,0-1 1,-13 3 0,20-5-124,-1 0 0,1 0 0,-1 0 0,1 1 0,-1-1 0,1 0 1,-1 0-1,1 1 0,0-1 0,-1 0 0,1 0 0,-1 1 0,1-1 0,0 0 1,-1 1-1,1-1 0,0 1 0,-1-1 0,1 0 0,0 1 0,0-1 0,-1 1 0,1-1 1,0 2-1,-1-1 2,1 1-1,0-1 1,0 1 0,0-1 0,0 1 0,0-1 0,0 1-1,1 2 1,1 2 21,0 1 0,4 11 0,3 3 213,-1 0-1,8 36 1,-14-47-145,0 1-1,-1-1 1,0 0 0,-1 0 0,0 1-1,0-1 1,-1 0 0,-4 13-1,4-17-131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1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50 2617,'0'-17'2981,"0"15"-2456,0 0 0,0 0-1,-1-1 1,2 1 0,-1 0 0,0 0 0,0 0 0,1 0-1,0-4 1,1 4 417,-2 2-843,0 0 1,0-1-1,0 1 1,0 0-1,0 0 1,0 0-1,0 0 1,0 0-1,0 0 1,0-1-1,0 1 1,0 0 0,0 0-1,0 0 1,0 0-1,0 0 1,0-1-1,0 1 1,0 0-1,0 0 1,0 0-1,0 0 1,0 0-1,0-1 1,0 1-1,-1-1 996,1 1-996,0 0 1,0 0-1,0 0 1,0 0-1,-1 0 1,1-1-1,0 1 1,0 0-1,0 0 1,0 0-1,0 0 1,-1 0-1,1 0 1,0 0 0,0 0-1,0 0 1,-1 0-1,1 1-48,-1-1-1,1 1 1,0-1 0,-1 0-1,1 1 1,-1-1-1,1 1 1,0-1 0,-1 1-1,1-1 1,0 1 0,0 0-1,-1-1 1,1 2 0,-3 4 91,-3 4-64,-1-1 1,0 1 0,0-1-1,-9 8 1,8-9-38,1 0 0,0 0 0,1 1 0,0 0-1,-9 17 1,9-14-2,1-1 0,0 1-1,1 0 1,0 0 0,1 0-1,1 1 1,0-1 0,0 1-1,1-1 1,1 22 0,1-21-16,0 0 0,5 20 0,-5-28-20,1-1 0,-1 0 0,1 0 0,0 0 0,0 0-1,0 0 1,0 0 0,1-1 0,-1 1 0,1-1 0,3 4 0,1-1-4,0 0 0,0-1 1,0 0-1,12 6 0,-17-9 0,0-1-1,0 0 0,0 0 0,0-1 0,0 1 0,1 0 1,-1-1-1,0 1 0,1-1 0,-1 0 0,0 0 0,1 0 1,-1 0-1,0 0 0,1 0 0,-1 0 0,0-1 1,1 0-1,-1 1 0,0-1 0,0 0 0,4-2 0,-2 0 1,0-1-1,0 1 0,0-1 0,0-1 1,0 1-1,-1 0 0,5-9 0,17-35 46,-24 43-23,1 1-1,0 0 1,-1 0 0,0 0 0,0-1 0,0 1 0,-1-1-1,0 1 1,1 0 0,-1-1 0,-2-8 0,2 11 13,-1-1 0,0 1 0,0-1 1,0 1-1,0-1 0,0 1 0,0 0 1,-1-1-1,1 1 0,-1 0 0,0 0 0,1 0 1,-1 0-1,0 1 0,0-1 0,0 0 1,0 1-1,-1-1 0,1 1 0,0 0 0,-5-2 1,3 1-2,1 1 0,-1 0 1,0 0-1,0 0 0,1 1 1,-1-1-1,0 1 1,0 0-1,0 0 0,0 0 1,1 0-1,-1 1 0,0 0 1,0 0-1,-5 2 0,3-1-34,1 0-1,0 1 0,1 0 0,-1 0 0,0 1 0,1-1 0,0 1 0,0 0 0,0 0 0,-3 5 0,0-2-200,5-5 26,1-1-1,-1 1 0,1 0 0,-1 0 0,1-1 1,0 1-1,0 0 0,0 0 0,0 0 0,0 0 1,0 1-1,0-1 0,0 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7:3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33 2064,'-16'-10'499,"7"5"202,0 0-1,-11-5 1,18 9 122,-1 1 0,0-1 0,1 1-1,-1 0 1,1-1 0,-1 1 0,-3 1 0,-1-1 1401,22 4-1962,27 13 0,-38-16-250,79 32 259,-55-23-177,-22-7-82,-1-1 0,1 0 0,0 0 0,-1-1 0,1 1 0,0-1 0,0-1 0,7 1-1,-2-1 7,0-1-1,16 3 0,-23-1-7,0 0 1,0 0-1,0 0 0,0 0 1,0 1-1,0 0 0,0-1 1,0 1-1,4 4 0,-6-4 49,1 0 0,0 0 0,0-1 0,0 1 0,0-1 0,0 1 0,1-1 0,-1 0-1,0 0 1,5 0 0,-3 0 6,-1 1 0,1-1-1,-1 1 1,9 4-1,5 2 217,-11-7-232,1 1 0,-1-1 0,1-1 0,10 1-1,-17-1 52,2 0-1072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29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20 3537,'-38'12'2591,"37"-12"-2437,1 0 0,-1 0 0,0 1 0,1-1 0,-1 0 0,0 0 0,1 0 0,-1 0 0,1 0 0,-1 0 1,0 0-1,1 0 0,-1 0 0,1-1 0,-1 1 0,0 0 0,1 0 0,-1 0 0,1-1 0,-1 1 0,1 0 0,-1-1 0,0 0 0,-3-1 675,1 1-234,-16-7 3181,19 7-3573,-1 1 1,0 0-1,1-1 1,-1 1-1,0-1 1,1 1-1,-1-1 1,1 1-1,-1-1 0,1 1 1,-1-1-1,1 1 1,-1-1-1,1 0 1,-1 1-1,1-1 1,0 0-1,-1 1 1,1-1-1,0-1 0,12 0 32,45 0-66,-40 1-131,-4 1 26,-1 1-1,1 0 1,-1 0 0,0 2 0,21 5 0,-29-7-42,0 1 0,-1-1 0,1 1 0,-1 0 0,1 0 0,-1 0 0,0 0 0,0 1 0,0-1 0,0 1 0,0 0 0,-1 0 0,1 0 0,-1 0 0,0 0 1,0 0-1,0 1 0,0-1 0,-1 1 0,1 0 0,-1-1 0,0 1 0,0 0 0,0 0 0,0-1 0,-1 1 0,0 0 0,0 0 0,0 0 0,0 0 0,0 0 0,-1 0 0,0 0 0,1-1 1,-2 1-1,1 0 0,0-1 0,-1 1 0,1 0 0,-5 4 0,0 3 42,0-1 0,-2 0 1,1 0-1,-1 0 0,0-1 1,-1-1-1,0 1 0,-17 10 1,-32 16 616,58-35-612,1 1-68,-1-1-1,0 0 1,1 0 0,-1 0-1,0 1 1,1-1 0,-1 0-1,0 0 1,1 0-1,-1 0 1,0 0 0,1 0-1,-1 0 1,1 0-1,-1 1 1,0-1 0,1-1-1,-1 1 1,1 0 0,-1 0-1,1 0 1,37-5 30,49-14 0,-73 15-11,6-1 74,0 0 1,38-2-1,13 8 383,-22 0 12,-41 0-109,-8-1-732,-14 3-1671,1 0-186,-14 9-2018,-27 20 1809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2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71 660 3777,'-25'34'2487,"5"-10"2442,16-19-3808,0 1 0,0-1 0,0 1 0,-4 8 0,7-13-216,3-8-465,5-11-396,21-30 1,-14 25-26,80-125 72,-53 85-60,4 1 39,95-101-1,-51 62-10,-13 12 17,-72 84-49,1 1 1,9-9-1,-7 8 25,-7 5-42,0 0 0,0 0 0,0 0 0,1 0 0,-1 0 0,0 0 0,0 0 0,0 0 0,0 0 0,0-1-1,1 1 1,-1 0 0,0 0 0,0 0 0,0 0 0,0 0 0,0-1 0,0 1 0,0 0 0,0 0 0,0 0 0,0 0 0,1-1-1,-1 1 1,0 0 0,0 0 0,0 0 0,0 0 0,0-1 0,0 1 0,0 0 0,0 0 0,0 0 0,-1-1 0,-4 0 854,-10 5-3500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2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51 5449,'-1'0'681,"0"-1"-1,-1 1 1,1-1 0,0 1-1,0-1 1,0 0-1,0 0 1,-1 0 0,1 1-1,0-1 1,1 0 0,-1 0-1,0 0 1,0 0-1,0-1 1,0 0 0,1 1-654,1 1 0,0-1-1,-1 1 1,1-1 0,0 1 0,-1 0 0,1-1 0,0 1 0,0 0 0,-1-1 0,1 1 0,0 0 0,0 0 0,0-1 0,2 1 26,4-3-10,52-17 126,-51 18-134,0 1-1,0-1 1,0 2 0,0-1-1,0 1 1,0 0 0,-1 1-1,1 0 1,15 3 0,-4 0 80,-14-4-62,1 1-1,0 1 1,-1-1 0,0 1 0,1 0 0,-1 0 0,0 1 0,5 2 0,-8-3-6,0 0 0,1 0-1,-1 0 1,0 0 0,0 0-1,-1 0 1,1 1 0,0-1 0,-1 0-1,1 1 1,-1 0 0,0-1 0,0 1-1,0 0 1,0-1 0,-1 1-1,2 5 1,1 42 472,2 6-163,-4-48-328,3 20 99,-4-26-129,0 0-1,0 0 1,0 0 0,0-1 0,-1 1 0,1 0 0,-1 0 0,1 0 0,-1 0 0,0 0-1,-1 2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2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3393,'0'0'11418,"2"1"-10927,5 1-234,-4-2-212,0 1 1,1 0-1,-1 1 1,0-1-1,0 1 1,0-1-1,0 1 1,0 0-1,0 0 1,0 0-1,3 4 1,8 7 44,16 20 1,-24-25-38,-1 0 0,0 0 0,0 0 0,-1 1 0,0 0 0,0 0 0,-1 0 1,0 0-1,2 12 0,-1-3 22,19 84 217,-4 1 1,5 118-1,-22-198-241,10 98 360,3-33-100,7 42-70,-2-1-68,-6 9 18,-14-123-161,0-15-33,0 0 0,0 1 1,0-1-1,0 0 0,0 1 0,0-1 1,0 0-1,0 1 0,0-1 0,0 0 0,0 1 1,0-1-1,0 0 0,0 0 0,0 1 1,0-1-1,0 0 0,-1 1 0,1-1 1,0 0-1,0 0 0,0 1 0,0-1 1,-1 0-1,1 0 0,0 0 0,0 1 1,0-1-1,-1 0 0,1 0 0,0 0 0,-1 0 1,1 1-1,0-1 0,-1 0 0,1-6-3702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2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5689,'6'3'5052,"-6"-3"-4850,0 0 0,0 1 0,0-1 0,0 0 0,0 0 1,0 1-1,0-1 0,0 0 0,0 1 0,1-1 0,7 20 1385,-4-11-1595,7 21 682,14 50-1,-21-62-360,2 0-1,0-1 1,0 0-1,17 28 1,-18-36-203,1 1 0,1-1-1,0 0 1,0-1 0,1 1 0,0-1 0,0-1-1,18 13 1,-23-19-102,-1 0 0,1 0 1,0 0-1,0 0 0,-1 0 0,1 0 0,0-1 0,0 1 0,0-1 0,0 0 0,0 0 0,0 0 0,0 0 0,-1-1 0,6 0 1,3-2 1,1-1 1,15-6 0,-15 5-3,5-2 4,0-1 0,0 0 1,-1-1-1,-1-1 1,0-1-1,24-21 0,-39 32-12,15-16-1080,-12 7 173,-3 9 881,0 0 1,0-1 0,-1 1-1,1 0 1,0 0 0,0-1-1,0 1 1,0 0 0,0 0-1,-1 0 1,1-1 0,0 1 0,0 0-1,0 0 1,-1 0 0,1-1-1,0 1 1,0 0 0,-1 0-1,1 0 1,0 0 0,0 0-1,-1 0 1,1 0 0,0-1-1,0 1 1,-1 0 0,1 0-1,-1 0 1,-11-1-826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2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92 113 4353,'-8'-10'7450,"3"-1"-4411,5 9-2905,-1 0 1,0 0-1,0 0 0,0 1 1,0-1-1,0 0 1,0 0-1,0 1 1,-1-1-1,1 1 1,0-1-1,-1 1 1,0 0-1,1 0 1,-3-2-1,-1 0-40,0 1-1,0 0 1,0 0 0,0 0-1,0 0 1,0 1 0,-10-2-1,15 3-88,-1 0 0,1 0 0,0 1 0,-1-1 0,1 0 0,0 0 0,0 0 0,-1 0 0,1 0 0,0 0 0,-1 1 0,1-1 0,0 0 0,0 0 0,-1 0-1,1 1 1,0-1 0,0 0 0,-1 0 0,1 1 0,0-1 0,0 0 0,0 1 0,0-1 0,0 0 0,-1 0 0,1 1 0,0-1 0,0 0 0,0 1 0,0-1 0,0 0-1,0 1 1,0-1 0,0 0 0,0 1 0,2 15 71,-2-13-64,3 15-14,0-1 0,1 0 1,1-1-1,0 1 0,12 23 0,-15-35-4,1 0 1,0 0-1,0 0 1,0 0-1,1 0 1,0-1-1,0 0 0,0 1 1,0-2-1,1 1 1,-1 0-1,1-1 1,0 0-1,0 0 1,0 0-1,1-1 0,-1 0 1,1 0-1,-1 0 1,8 1-1,-6-2 2,0 0 0,0-1-1,-1 0 1,1 0 0,0-1 0,0 1 0,-1-2-1,1 1 1,-1-1 0,1 0 0,10-4-1,-14 4 8,1 0 0,-1 0 0,0 0 0,1 0-1,-1-1 1,-1 1 0,1-1 0,0 0-1,-1 0 1,1 0 0,-1 0 0,0 0 0,0 0-1,0-1 1,0 1 0,-1-1 0,1 1 0,-1-1-1,0 0 1,0 1 0,1-8 0,-2 3 14,1 0 1,-2 0-1,1 0 1,-1 0 0,0 0-1,0 0 1,-1 0-1,-1 0 1,1 1-1,-1-1 1,0 1-1,-1-1 1,1 1-1,-2 0 1,1 0 0,-1 1-1,0 0 1,0-1-1,-1 2 1,1-1-1,-1 1 1,-1-1-1,1 2 1,-1-1-1,-12-6 1,16 9 0,-1 1-1,0-1 1,0 1-1,0 0 1,0 0 0,0 0-1,0 1 1,0-1-1,0 1 1,0 0 0,-7 1-1,9-1-134,0 1 0,-1-1-1,1 1 1,0 0 0,0-1-1,0 1 1,0 0 0,0 0-1,0 0 1,0 1 0,0-1-1,0 0 1,0 1 0,0-1-1,1 1 1,-1 0 0,1 0-1,-1-1 1,1 1 0,0 0-1,-2 3 1,-2 5-2131,-1-1 901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32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644 462 3961,'65'-14'4275,"-61"13"-3445,0 1 0,1-1 0,-1 1 0,6 1 0,-1-1 275,-9 0-1059,0 0 0,0 0-1,1 0 1,-1 0 0,0 0 0,0 0 0,0 0-1,0 0 1,0 0 0,1 0 0,-1 0 0,0 0 0,0 0-1,0 0 1,0 0 0,0 0 0,1 0 0,-1 0 0,0 0-1,0 0 1,0 0 0,0 0 0,0-1 0,0 1-1,1 0 1,-1 0 0,0 0 0,0 0 0,0 0 0,0 0-1,0 0 1,0-1 0,0 1 0,0 0 0,1 0 0,-6-4 890,-11-6 179,15 9-958,-17-7 584,1 1 0,-1 0 1,-30-6-1,14 3-145,-45-19 1,-30-20-132,58 25-351,20 10-58,1-1-1,0-2 1,1-1-1,1-1 1,-48-43-1,62 48-30,-69-64 177,81 77-194,0 0 0,1-1 0,-1 0 0,1 1 0,-1-1 0,1 0-1,0 0 1,0 0 0,-2-4 0,1 2-24,-3-1-75,5 4 61,-1 1 0,1 0 0,0 0 0,-1-1 1,1 1-1,0 0 0,0-1 0,-1 1 0,1-1 1,0 1-1,0 0 0,0-1 0,-1 1 0,1-1 0,0 1 1,0 0-1,0-1 0,0 1 0,0-1 0,0 0 0,-5-6-3828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3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109 206 4961,'6'62'2593,"-5"-31"717,-5-22 3159,4-9-6396,-1-1-34,0 0-1,1 0 1,-1 0-1,1 0 0,-1 0 1,1 0-1,-1 0 0,1 0 1,0 0-1,0 0 1,-1 0-1,1 0 0,0-1 1,-1-6 49,-5-12-19,0 0 1,-2 0 0,0 1-1,-13-23 1,8 18-14,1 1 14,-16-40 0,27 60 24,1 0 1,-1 0-1,1 0 0,0 0 0,0-6 1,0 3 289,1 5-341,0 0 1,1 0-1,-1 0 1,0 0-1,1 0 1,-1 0-1,0 1 1,1-1-1,0 0 1,2 0-1,-3 1-7,6-3 47,0 1-1,0-1 0,0 2 1,0-1-1,0 1 0,13-1 1,-18 2-64,6 0 48,0 1-1,-1 0 1,1 0-1,-1 0 1,1 1-1,-1 0 1,11 4-1,2 1 37,-2-1-43,-1-2 0,1 0 0,0-1 0,28 1 0,-46-3-43,1-1 0,-1 0 0,0 0-1,1 0 1,-1 0 0,1 0 0,-1 0 0,0 0-1,1 0 1,-1 0 0,1-1 0,-1 1 0,0 0-1,1 0 1,-1 0 0,0 0 0,1 0 0,-1-1-1,0 1 1,1 0 0,0-1 0,-4-6-3439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3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53 2449,'-20'-5'6738,"14"2"-5399,-1 1-1,0 1 1,-12-3-1,15 4-1204,1 0 0,-1 0 0,1 1 0,-1-1 0,1 1 1,-1 0-1,1-1 0,-1 2 0,1-1 0,0 0 0,-5 3 0,-2 2 69,-17 12 1,24-16-172,1 0 1,0 0-1,1 0 1,-1 1-1,0-1 0,1 0 1,-1 1-1,1-1 1,-1 1-1,1 0 1,0-1-1,0 1 1,1 0-1,-1 0 0,1 0 1,-1-1-1,1 1 1,0 5-1,-3 14 132,2-19-144,-5 26 92,6-27-110,0 0-1,0 0 1,0 0-1,0 0 1,0 0 0,1 1-1,-1-1 1,1 0 0,-1 0-1,1 0 1,0 0 0,1 2-1,1 0-2,0 0 0,0 0 0,0 0 0,1 0 0,-1 0-1,1 0 1,0-1 0,0 0 0,0 0 0,1 0 0,-1 0-1,1-1 1,0 0 0,-1 0 0,1 0 0,0 0-1,0-1 1,0 0 0,0 0 0,1 0 0,-1-1 0,0 1-1,0-1 1,0 0 0,1-1 0,-1 1 0,0-1 0,0 0-1,0-1 1,0 1 0,0-1 0,4-2 0,-3 0 7,0 0 0,0 0 1,-1 0-1,1-1 1,-1 0-1,-1 0 0,1 0 1,-1-1-1,1 1 0,-2-1 1,1 0-1,-1 0 0,0 0 1,0-1-1,0 1 1,-1-1-1,0 0 0,0 0 1,-1 1-1,0-1 0,0 0 1,-1 0-1,0 0 0,0 0 1,-1-11-1,-1 14 18,1 0 0,-1 0 1,1 0-1,-1 1 0,0-1 0,0 0 0,-1 1 1,1-1-1,-5-3 0,2 0 30,-1 1-1,-1 1 1,-9-8-1,12 10-30,0 1 0,0-1 0,0 1 0,0 1 0,0-1 0,0 0 0,-6-1 0,8 3-21,0 0 0,0 0 0,1-1 0,-1 1 0,0 0-1,0 0 1,0 1 0,1-1 0,-1 0 0,0 0 0,0 1-1,1-1 1,-1 1 0,0 0 0,1 0 0,-1-1 0,1 1-1,-1 0 1,1 0 0,-2 2 0,-1 0-174,1 1 0,-1 1-1,1-1 1,-5 10 0,7-13 81,1-1 5,0 0 0,-1 0 0,1 1 0,0-1 0,0 0 1,0 0-1,-1 1 0,1-1 0,0 0 0,0 1 0,0-1 0,0 0 0,0 0 1,-1 1-1,1-1 0,0 0 0,0 1 0,0-1 0,0 0 0,0 1 1,0-1-1,0 0 0,0 1 0,0-1 0,0 0 0,0 1 0,0-1 1,1 0-1,-1 0 0,0 1 0,0-1 0,0 0 0,0 1 0,0-1 1,1 0-1,-1 0 0,0 1 0,0-1 0,0 0 0,1 0 0,-1 0 0,0 1 1,0-1-1,1 0 0,-1 0 0,1 0 0,13 4-1323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4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95 4841,'-9'-2'5437,"-6"-3"-2614,3 1-1806,-56-16 1015,65 19-1901,-1 1 0,0-1 0,0 1 0,0 0 1,0 0-1,0 0 0,0 1 0,1-1 0,-1 1 0,0 0 0,0 0 0,0 0 0,-5 3 0,1 0 35,1 0-1,0 1 0,0 0 1,-9 9-1,12-10-150,0 1 0,0-1 0,0 1 0,0 0 0,1 1 0,0-1-1,0 0 1,0 1 0,1 0 0,0 0 0,0-1 0,0 1 0,1 0 0,0 1 0,0-1 0,0 0 0,1 0 0,0 0-1,0 0 1,1 1 0,-1-1 0,1 0 0,4 11 0,-3-10-32,0 0 0,0 0 0,1-1 0,0 1 0,1-1 0,-1 0 0,1 0 0,1 0 0,-1 0 0,1-1 0,0 0 0,0 0 0,0 0 0,1 0 0,-1-1 0,1 0 0,0 0 0,0-1 0,1 1 0,11 3 0,-6-4 5,0 0 0,0-1 0,0 0 0,0-1 0,0 0 0,0-1 0,1 0 0,-1-1 0,0-1 0,0 0 0,0 0 0,0-1 0,15-7 0,-19 7 11,0 0 0,0-1 0,0-1 0,-1 1 0,0-1 0,0-1 0,0 1 0,-1-1 0,0 0 0,0 0 0,0-1-1,-1 0 1,0 0 0,0 0 0,0-1 0,-1 0 0,-1 1 0,1-1 0,3-15 0,-5 14 15,0 0 1,0 0-1,-1 0 1,-1 0-1,0 0 0,0 0 1,0 0-1,-1 0 0,-3-13 1,2 16 7,0 1 0,0-1-1,0 0 1,0 1 0,-1-1 0,0 1 0,0 0 0,-1 0-1,1 0 1,-1 1 0,0-1 0,0 1 0,-1 0 0,1 0 0,-8-4-1,3 2 19,0 2-1,0-1 0,-1 1 1,0 0-1,0 1 0,0 1 1,0-1-1,0 2 0,-12-2 0,12 2-26,1 1 0,-1 0 0,1 1 0,0 0 0,-1 0 0,1 1 0,0 0 1,0 0-1,0 1 0,-11 5 0,17-6-73,0 0 0,0-1 0,0 1 1,1 0-1,-1 0 0,1 0 1,0 1-1,-1-1 0,1 0 1,0 1-1,-3 5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3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97 5889,'-17'6'5768,"16"-6"-5543,-1 0 0,1 1 1,-1-1-1,1 0 0,0 1 1,-1-1-1,1 1 0,-1-1 1,1 1-1,0 0 0,0 0 1,-1 0-1,1-1 0,0 1 1,0 0-1,0 0 0,0 1 1,-1 1-1,0 0-157,1-1-1,0 1 1,-1 0 0,1 0-1,1 1 1,-1-1-1,0 0 1,1 0 0,0 0-1,-1 0 1,1 1 0,0-1-1,1 0 1,-1 0 0,1 0-1,-1 1 1,1-1-1,2 5 1,-1-2-52,1-1 1,0 1-1,0 0 0,0-1 0,0 0 0,1 1 1,0-1-1,6 6 0,-2-5 0,0 0 1,1 0-1,0-1 0,0 0 1,0 0-1,0-1 0,18 6 1,-23-9-15,0 0 1,0 0 0,0 0 0,0-1-1,0 1 1,1-1 0,-1 0-1,0 0 1,0-1 0,0 1 0,0-1-1,0 0 1,0 0 0,0 0-1,0-1 1,0 1 0,-1-1-1,1 0 1,0 0 0,-1 0 0,7-6-1,0-2 11,0 0 1,0-1-1,-1 0 0,14-22 0,-20 28 10,0 0 1,0 1-1,-1-1 0,0-1 0,0 1 1,0 0-1,-1 0 0,1-1 1,-1 1-1,0-1 0,-1 1 0,0-1 1,0-5-1,0 6 42,-1 1 0,1 0 0,-1-1 0,0 1 0,-1 0 0,1 0 0,-1 0 0,0 0 0,0 0 0,0 0 0,0 0 0,-1 0 0,1 1 0,-1-1 0,0 1 0,-4-4 0,1 2 5,-1 1 0,1-1 0,-1 2 0,0-1-1,0 1 1,0 0 0,0 0 0,0 1 0,-1 0 0,1 0 0,-1 1 0,0 0 0,1 0-1,-1 1 1,0-1 0,0 2 0,1-1 0,-1 1 0,-9 3 0,16-4-173,-1 1 0,0-1 0,0 1 0,0 0 0,1-1 0,-1 1 0,0 0 0,1 0 0,-1 0 0,1 1 0,-1-1 0,1 0 0,-1 0 0,1 1 0,0-1 0,0 1 0,0-1 0,0 1 0,0 0 0,0-1 0,0 1 0,0 0 0,1 0 0,-1-1 0,1 1 0,-1 0 0,1 0 0,0 0 0,0 0 0,-1 0 0,1 0 0,1-1 0,-1 1 0,0 0 1,0 0-1,2 3 0,-1-2-520,0 0 0,1 0 1,0-1-1,0 1 1,2 3-1,15 12-1507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4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 3697,'-6'-6'6792,"-4"-5"-1190,7 9-4173,3 5-322,3 5-953,-2-5-114,0-1 0,0 1 0,0-1 0,-1 1-1,2 4 1,-2-7-25,6 14 49,45 109-31,-44-106-30,0 1 0,-1 0 0,5 30 0,-5-22 0,35 187 6,-7-31-17,-29-161 10,90 447 19,-83-399-11,41 195 22,-51-255-29,1-1-3,-1 1 0,0 0 1,-1-1-1,0 1 1,0 0-1,0 0 0,-2 15 1,0-23 633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4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4633,'-3'4'4765,"3"-4"-4668,4 10 4086,-2-6-3779,54 105 1381,-55-107-1746,3 6 154,-1 0 1,2-1-1,7 13 0,-10-18-169,0 0-1,0 0 0,-1-1 0,1 1 1,0 0-1,0-1 0,1 1 1,-1-1-1,0 0 0,0 1 0,1-1 1,-1 0-1,1-1 0,-1 1 0,1 0 1,-1-1-1,4 1 0,4-1-11,0 0 1,-1-1-1,1-1 0,0 1 0,9-4 0,-2 1 6,-4 1 0,-1-1-1,1 0 1,12-7-1,-19 9-6,-1-1-1,1 0 1,-1-1-1,1 0 1,-1 0 0,0 0-1,0 0 1,5-7-1,-4 3-9,-4 5-22,0 1-1,-1 0 1,1-1-1,0 1 1,0 0 0,1 0-1,-1 0 1,3-1-1,-2 2-2130,-4 1 1345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4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82 4929,'-1'0'332,"-15"1"7330,-26 2-6246,3 4-922,38-7-465,-1 1 0,1-1 0,-1 1 0,1-1 0,-1 1 0,1 0 0,-1-1 0,1 1 0,0 0 0,-1 0 0,1 0 0,0 0 0,0 0 0,0 0 0,0 0 0,0 1 0,0-1 0,0 0 0,0 0 0,0 1 0,1-1 0,-1 1 1,0-1-1,1 1 0,-1-1 0,1 1 0,0-1 0,-1 1 0,1-1 0,0 1 0,0 1 0,0 2-17,1 1 1,0-1-1,0 0 1,0 0-1,0 0 0,4 9 1,-3-10-19,0 0 0,1 0-1,-1 0 1,1 0 0,0 0 0,0 0 0,0-1 0,1 1 0,-1-1 0,1 0 0,0 0 0,-1-1 0,2 1 0,-1-1 0,0 1 0,0-1-1,1-1 1,5 3 0,-5-3 5,0 1 0,0-1 0,0 0 0,1 0 0,-1-1 0,0 1 0,1-1 0,-1-1 0,1 1 0,-1-1 0,0 0 0,0 0 0,1 0 0,-1-1 0,10-4 0,-13 5 5,0 0 0,1-1 0,-1 1 0,0-1 1,0 0-1,0 0 0,0 1 0,0-1 0,-1-1 0,1 1 1,-1 0-1,1 0 0,-1-1 0,0 1 0,0-1 0,0 1 1,0-1-1,0 1 0,0-4 0,0-3 23,0 0 0,-1 1 0,0-1 0,-2-12 0,2 13-5,-1-1 14,-1 1 0,0-1 0,0 0 1,-1 0-1,0 1 0,-5-10 0,6 15-17,0-1 1,0 1-1,-1-1 0,1 1 0,-1 0 0,0 0 1,0 0-1,0 0 0,-1 0 0,1 1 0,-1 0 1,-6-4-1,7 4-13,1 1-1,-1 0 1,0 0 0,1 0 0,-1 0 0,0 0 0,0 1-1,1-1 1,-1 1 0,0 0 0,0 0 0,0 0 0,1 0-1,-1 0 1,0 0 0,0 1 0,0 0 0,1-1 0,-1 1-1,-3 2 1,5-2 17,-3 0-329,0 1 0,1 0 0,0 1 0,-1-1-1,1 1 1,0-1 0,0 1 0,-3 4 0,2 6-565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4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1053 7 7450,'-2'-5'8715,"-3"4"-5350,-9 3-3543,9-1 849,-36 8-16,23-5-330,-23 2-1,-55 10 599,-20 3-436,37-12-345,-163 17 47,7 20-87,180-34-99,50-10-10,0 1-1,-1-1 1,1 0-1,-1-1 0,1 1 1,0-1-1,-10-3 1,13 3-9,0 0 0,-1 0 0,2-1 0,-1 1 0,0-1 0,0 1 0,0-1 0,1 0-1,-1 0 1,-2-3 0,3 2 3,-1 1-1,0 0 0,0 0 0,1 0 1,-1 0-1,-1 0 0,1 0 1,-2-1-1,-2-1 328,2 1-1754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4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8578,'-3'1'883,"0"-1"1,1 1-1,-1 0 1,1 0-1,-1 0 1,0 0-1,1 1 1,-5 2-1,4-1-273,-1 0 0,1 0 0,0 0 0,-5 8 0,0 0-412,1 2 0,-9 19 0,12-24 101,-10 20-179,8-17-106,0 0-1,1 1 0,0 0 1,-4 15-1,8-20-14,0-2-8,0 0-1,0 0 1,0 8 0,1-11 8,0 0 0,1 0 0,-1 0 0,0 0 0,1 0 0,0 0 0,-1 0 0,1 0 0,0-1 0,0 1 0,0 0 0,2 3 0,5 5 13,-1 1 24,1-1 0,14 13 0,-20-21-32,13 12 98,1-1 1,22 15-1,76 43 552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1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4337,'4'31'2749,"-3"-30"-2696,-1-1 0,0 0 0,0 0 0,0 0 0,0 0 0,0 0 0,0 0 0,0 0 0,0 1 1,0-1-1,0 0 0,0 0 0,0 0 0,0 0 0,0 0 0,0 0 0,-1 0 0,1 1 0,0-1 1,0 0-1,0 0 0,0 0 0,0 0 0,0 0 0,0 0 0,0 0 0,0 0 0,0 0 0,0 1 1,0-1-1,-1 0 0,1 0 0,0 0 0,0 0 0,0 0 0,0 0 0,0 0 0,0 0 0,0 0 1,0 0-1,-1 0 0,1 0 0,0 0 0,0 0 0,0 0 0,0 0 0,0 0 0,0 0 0,0 0 1,-1 0-1,1 0 0,0 0 0,0 0 0,0 0 0,0 0 0,0 0 0,0 0 0,-9-6 2780,1 0 1289,6 6-4070,1 0 1,-1 0 0,1-1-1,-1 1 1,0 0 0,1 0-1,-1 1 1,1-1 0,-1 0-1,1 0 1,-1 1 0,1-1-1,-1 1 1,1-1 0,-1 1-1,1 0 1,0 0 0,-2 1-1,-1 2-18,0 0 1,0 1-1,1-1 0,0 1 0,-4 6 0,-22 38-15,28-46-20,0-1 0,0 1 0,0-1 0,0 1 0,1-1 0,-1 1 0,1 0 0,0-1 0,0 1 0,0 0 0,0 0 0,0-1 0,0 1 0,1 0 0,-1-1 0,1 1 0,2 4 0,-2-2-4,1 2-4,0-1 0,0 0 0,1 0-1,-1 0 1,1 0 0,1-1 0,-1 1-1,1-1 1,0 0 0,0 0 0,1 0-1,-1-1 1,1 1 0,0-1 0,0 0-1,0-1 1,1 1 0,0-1 0,-1 0-1,1 0 1,0-1 0,0 0 0,1 0-1,-1 0 1,0-1 0,1 0 0,7 1 0,-4-2 3,-1-1 0,1 1 0,0-2 0,-1 1 0,1-1 0,-1-1 0,0 0 0,0 0 0,17-8 1,-22 8 8,1 1 0,0-1 1,-1 0-1,0 0 0,1-1 1,-1 1-1,-1-1 0,1 0 1,0 0-1,-1 0 0,0 0 1,0-1-1,0 0 0,-1 1 1,1-1-1,-1 0 0,0 0 1,0 0-1,0-6 1,-1 5 12,0 0 0,-1 0 0,0 0 1,0 0-1,0 0 0,-1 0 1,0 0-1,0 0 0,-1 0 1,0 0-1,0 0 0,0 1 1,0-1-1,-6-8 0,5 10 3,0 0-1,0 0 1,-1 0-1,1 0 1,-1 0 0,0 1-1,0 0 1,0 0-1,0 0 1,0 0-1,-1 0 1,0 1 0,1 0-1,-1 0 1,0 0-1,0 1 1,-6-2-1,4 2-132,0 0-1,0 0 0,0 1 1,-1 0-1,1 0 0,0 1 0,0 0 1,0 0-1,0 1 0,-14 4 1,21-6 19,0 0 1,0 0 0,0 0-1,0 0 1,0 1 0,-1-1-1,1 0 1,0 0-1,0 0 1,0 0 0,0 0-1,0 1 1,0-1 0,0 0-1,-1 0 1,1 0 0,0 0-1,0 1 1,0-1-1,0 0 1,0 0 0,0 0-1,0 1 1,0-1 0,0 0-1,0 0 1,0 0 0,0 1-1,0-1 1,0 0-1,0 0 1,0 0 0,0 0-1,1 1 1,-1-1 0,0 0-1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1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18 116 5033,'0'-7'9390,"-1"7"-9295,1-1 1,0 1-1,0 0 1,0 0-1,0-1 1,0 1 0,0 0-1,0 0 1,-1-1-1,1 1 1,0 0-1,0 0 1,0 0-1,0-1 1,-1 1-1,1 0 1,0 0 0,0 0-1,-1-1 1,1 1-1,0 0 1,0 0-1,-1 0 1,1 0-1,0 0 1,0 0-1,-1 0 1,1 0 0,0 0-1,-1 0 1,1 0-1,-1 0 1,-1 3 13,1 2-95,-1-1 0,1 1 0,0 0 1,0 0-1,0 0 0,0 9 0,1-6-12,0-1 0,0 1 1,1-1-1,2 10 0,-3-14-3,1 1-1,1-1 1,-1 0-1,0 1 1,1-1 0,-1 0-1,1 0 1,0 0-1,0 0 1,1 0-1,-1-1 1,0 1-1,1-1 1,3 4-1,-3-5 1,-1 1-1,1-1 1,-1 1 0,1-1-1,0 0 1,-1 0-1,1 0 1,0-1 0,0 1-1,0-1 1,0 1 0,-1-1-1,1 0 1,0 0-1,0 0 1,0 0 0,0-1-1,0 1 1,0-1 0,-1 0-1,1 0 1,5-2-1,2-2 6,1 0-1,-1-2 0,0 1 0,10-9 0,-12 9 12,-1 0-1,0 0 1,0-1 0,-1 0-1,1 0 1,-1-1 0,9-15-1,-14 20 7,1 1 0,-1-1 0,0 0 0,0 1 0,0-1 0,0 0 0,-1 0 0,1 0 0,-1 0-1,1 0 1,-1 1 0,0-1 0,0 0 0,-1 0 0,1 0 0,0 0 0,-1 0 0,0 0-1,0 1 1,0-1 0,0 0 0,0 1 0,0-1 0,-1 0 0,1 1 0,-1 0 0,0-1 0,1 1-1,-5-4 1,-1 0-4,0 0-1,0 1 0,-1-1 1,1 2-1,-1-1 0,0 1 0,-1 0 1,1 1-1,-1 0 0,1 0 1,-1 1-1,-18-3 0,26 5-175,1 0-15,-1 0 1,0-1 0,0 1-1,0 0 1,1 0 0,-1 0-1,0 0 1,0 0 0,0 0 0,1 1-1,-1-1 1,0 0 0,0 0-1,1 0 1,-2 1 0,2 2-965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1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2937,'-3'2'6750,"3"-2"-6606,-1 0-38,1-1-1,0 1 1,0 0-1,0 0 0,0 0 1,0 0-1,-1 0 1,1 0-1,0 0 1,0 0-1,0 0 1,0 0-1,0 0 1,-1 0-1,1 0 1,0 0-1,0 0 1,0 0-1,0 0 1,0 0-1,-2 1 1372,2-1-1371,0 1-1,0-1 1,0 0-1,-1 0 1,1 0-1,0 0 1,0 0-1,0 1 1,0-1-1,0 0 1,0 0-1,0 0 1,0 0-1,0 0 1,0 1-1,0-1 1,0 0-1,0 0 1,0 0-1,0 0 1,0 1-1,0-1 1,1 0-1,8 31 485,-8-29-570,-1-1-3,0 1-1,1 0 1,0 0-1,-1-1 1,1 1-1,0 0 0,0-1 1,0 1-1,0-1 1,2 3-1,61 62 412,-47-51-205,23 18-1,2 2-69,-6 2-32,60 78 0,-85-101-102,8 10 54,2-2 1,31 28-1,52 34 355,-84-69-318,165 116 735,-145-108-664,60 26 0,-1-2 265,-77-35-355,0-1-1,1-1 0,0-2 0,26 7 0,-22-8-24,12 1 312,54 20 0,-92-27-496,-3-1-1460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1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7442,'7'4'9158,"-5"-3"-8619,5 1-513,9 6 365,19 13 1,-24-15-275,0 1 0,0-2 0,1 0 0,18 7 0,-13-7 2,0-1-1,0-1 0,0 0 1,0-1-1,25 0 1,-29-2-54,0-1 1,1-1-1,-1 0 1,0 0-1,0-1 1,0-1 0,19-8-1,-27 9-21,0 0 0,-1 0 0,1 0-1,0-1 1,-1 0 0,0 0 0,0 0-1,0 0 1,0-1 0,-1 0 0,0 1-1,0-1 1,0 0 0,0-1 0,-1 1 0,0 0-1,0-1 1,2-8 0,-1 0 36,-1-1 0,0 1 0,0-1 0,-2 1 0,0-1 0,-2-16 1,1 22-196,-1 0 1,0 1 0,0-1-1,-1 1 1,0 0 0,-1 0-1,1 0 1,-1 0 0,-1 1-1,0-1 1,0 1 0,0 0-1,-13-11 1,7 9-1462,3 7 636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4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241 115 3785,'-5'-2'5773,"0"-2"-3451,-2-10-2331,2 4 731,-19-38 384,23 46-998,0 0-1,0-1 1,-1 1 0,1-1 0,-1 1-1,1 0 1,-1 0 0,0 0-1,0 0 1,0 0 0,0 1 0,0-1-1,0 0 1,-1 1 0,1 0-1,0-1 1,-4 0 0,3 1-36,0 1 1,0 0 0,0 0 0,0 0-1,0 0 1,1 1 0,-1-1-1,0 1 1,0-1 0,0 1-1,0 0 1,1 0 0,-5 3 0,-1 0-21,1 0 0,0 1 0,0-1 1,0 2-1,1-1 0,-1 1 0,1 0 1,1 0-1,-1 1 0,1 0 0,0 0 1,-5 10-1,6-9-56,-1 1 1,2-1 0,-1 1-1,1 1 1,0-1-1,1 0 1,0 1-1,1-1 1,0 1-1,1 17 1,0-21-7,0-1-1,1 1 1,0-1-1,1 1 1,-1-1 0,1 0-1,0 0 1,0 1 0,1-1-1,-1-1 1,1 1-1,0 0 1,0-1 0,1 1-1,0-1 1,-1 0-1,1 0 1,1 0 0,-1-1-1,0 0 1,1 1-1,0-2 1,0 1 0,0 0-1,0-1 1,0 0-1,0 0 1,11 2 0,-5-2-1,1-1 0,-1-1 0,0 1 0,1-2 0,-1 0 0,0 0 0,1-1 1,-1 0-1,0-1 0,0 0 0,-1-1 0,1 0 0,-1 0 0,1-1 0,-2-1 0,15-10 1,-16 10 12,0 0 0,0-1 0,-1 0 0,0 0 1,0-1-1,-1 0 0,0 0 0,7-12 0,-9 13 10,-1 0-1,0-1 0,0 1 0,-1-1 0,0 1 0,0-1 0,-1 0 0,0 0 0,0 1 0,-1-1 1,-1-12-1,1 16 9,0 0 0,-1 0 0,0 0 1,0 0-1,0 0 0,-1 0 1,1 0-1,-1 0 0,0 0 0,0 0 1,0 1-1,-1-1 0,1 1 1,-6-6-1,3 6 11,1-1 0,-1 1 1,0-1-1,1 2 0,-1-1 0,-1 0 0,1 1 1,0 0-1,-11-3 0,4 3 10,0 0 0,1 1 0,-1 0 0,0 1 0,0 0 0,0 1 0,0 0 0,1 1 0,-23 7 1,25-7-39,1 1 0,0 0 0,0 1 0,0 0 0,0 0 0,0 1 0,1 0 0,0 1 1,0-1-1,0 1 0,1 0 0,0 1 0,0 0 0,-6 9 0,11-13-64,-1-1-1,1 0 1,0 1 0,0-1-1,1 1 1,-1 0 0,1-1-1,-1 1 1,1 0 0,0-1-1,0 6 1,0-7-25,0 0 0,0 0 0,1 0 0,-1 0 0,0-1 1,1 1-1,-1 0 0,0 0 0,1 0 0,-1 0 0,1-1 0,0 1 0,-1 0 0,1-1 0,-1 1 0,1 0 0,0-1 0,0 1 1,-1-1-1,1 1 0,0-1 0,0 1 0,0-1 0,-1 1 0,1-1 0,0 0 0,0 0 0,0 1 0,0-1 0,0 0 1,0 0-1,1 0 0,1 1-196,20 4-907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2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40 5001,'-5'-4'4591,"5"4"-4132,-1-1 0,1 0 0,0 1 1,-1-1-1,1 0-327,0 1 0,0 0 0,0 0 0,0 0 0,0-1 0,0 1 1,1 0-1,-1 0 0,0-1 0,0 1 0,0 0 0,0 0 0,0 0 0,0 0 1,0-1-1,0 1 0,0 0 0,1 0 0,-1 0 0,0 0 0,0-1 0,0 1 1,0 0-1,1 0 0,-1 0 0,0 0 0,0 0 0,19-5 1649,-14 4-1787,8-2 374,17-5-1,-24 5-278,1 1 1,0 1-1,1-1 0,-1 1 1,0 0-1,14 1 1,-7 0 67,0 1 1,-1 1-1,21 5 1,24 4 403,120 9-64,-159-16-384,0 0 0,1 2 0,-2 0 0,32 15 0,-1-1 81,134 41 221,-33-12-282,-106-34-106,56 22 198,-86-31-149,0 1 1,0 1 0,0 1-1,19 15 1,-7-2-5,0-2 1,2 0-1,0-2 1,32 16 0,-20-16-32,172 76 164,-172-77-89,0 1 0,-1 3 0,-1 1 0,-1 1 0,45 38 0,-62-42-9,33 37 0,-36-36-61,1-1 0,21 17 0,-7-9 29,50 53 0,-4 0 74,23 25 69,29 45 11,-116-136-213,0 1 0,-1 1 1,-1 0-1,0 1 0,14 28 0,-4 1 32,-3 2-1,14 52 1,-29-87-38,0-1-1,1 0 1,0 0 0,7 12-1,30 41 52,-17-28-25,-13-17-2,10 23-1,-14-24-10,1-1 0,16 21 0,-23-36-23,6 11-2,-8-14-14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3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5657,'1'8'13977,"6"-3"-14420,29 29 870,4 4 9,-34-33-301,4 4 147,1-1 0,16 10-1,-24-16-230,1 0 0,-1 0-1,0-1 1,1 0 0,0 1-1,-1-1 1,1-1 0,-1 1-1,1 0 1,0-1-1,0 0 1,-1 0 0,8-1-1,-7 1-31,-1-1 0,1-1 0,-1 1 0,0 0 0,1-1-1,-1 0 1,0 0 0,0 0 0,3-2 0,25-25 33,-17 15-31,19-19 15,24-21 30,-40 40-42,-10 8-3,-1 0-1,1 1 1,1-1 0,13-6 0,-18 11-10,0-1 0,0 0-1,-1 1 1,1-1 0,0 0-1,-1 0 1,1-1 0,-1 1-1,0-1 1,0 1 0,0-1-1,3-3 1,-7 3-1495,-1 1-930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3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2346 4033,'-16'7'874,"8"-3"60,1-1 0,-1 0 0,0 0 0,-11 1 0,10-3 1939,9-8-46,4-4-2910,-4 10 110,1-3 27,0-1 0,1 1 0,-1 0 0,1 0 0,0 0 0,4-6 0,33-43 259,6-8 28,-20 28-174,1 2-1,1 1 1,2 1 0,1 1-1,1 2 1,1 1 0,54-31-1,-44 29 74,-2-1 1,61-55-1,56-47 204,-86 72-339,187-137 91,-224 173-166,0-2 0,43-41-1,-51 40 11,2 1 0,34-23-1,-50 38-27,118-88 144,36-41 163,-141 116-290,72-58 49,-70 60-56,43-35 76,-62 48-80,2-2 33,-1 0-1,12-14 1,-17 18-15,0 0 0,0 1 0,0-1-1,1 1 1,-1 0 0,1 0 0,0 0 0,0 0-1,1 1 1,-1 0 0,7-3 0,6-3 110,0-1 0,23-17 0,-20 10-49,-2 0 0,24-27-1,-23 24-51,12-10 43,2 2 0,65-42 0,10-8 128,35-47 24,-116 97-182,-15 15 26,18-15 1,-27 24-62,-1 1 0,0-1-1,0 0 1,0 0 0,0 0-1,-1 0 1,3-6 0,8-11 31,-11 18-44,1-1 0,0 1 0,-1 0 0,1-1 0,1 1 0,-1 1 0,0-1 0,1 0 0,-1 1 0,1 0 0,0 0 0,0 0 0,5-2 0,7-5 81,-15 8-77,0 1-1,0-1 1,0 0 0,0 1-1,0-1 1,0 0 0,-1 0-1,1 1 1,1-2 0,5-5 85,0 0 25,-7 7-117,1-1-1,-1 1 0,0-1 1,0 1-1,1-1 0,-1 1 0,1 0 1,-1-1-1,0 1 0,1 0 1,-1-1-1,1 1 0,-1 0 0,1 0 1,-1-1-1,0 1 0,1 0 1,0 0-1,0 0 6,-1 0 1,1 0-1,-1 0 1,1 0 0,-1-1-1,1 1 1,-1 0-1,1 0 1,-1 0-1,0 0 1,1 0-1,-1-1 1,1 1-1,-1 0 1,0 0-1,1-1 1,-1 1-1,0 0 1,1-1-1,-1 1 1,0 0-1,1-1 1,-1 1-1,0 0 1,0-1-1,1 1 1,-1-1-1,0 1 1,0-1-1,0 1 1,0 0-1,1-1 1,-1 1-1,0-1 1,0 1-1,0-1 1,0 1-1,0-1 1,0 1-1,0-1 1,0 1 0,0-1-1,-1 0 1,1-1 88,0 2 46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3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5841,'-85'17'2758,"83"-16"-2557,0-1 0,0 1 0,0-1-1,0 1 1,1-1 0,-1 1 0,0 0-1,0 0 1,-2 2 0,3-2 0,-2 1 424,2-2-539,1 0 0,-1 1-1,1-1 1,0 0 0,-1 0-1,1 1 1,-1-1 0,1 0-1,0 1 1,-1-1 0,1 0-1,0 1 1,-1-1-1,1 1 1,0-1 0,0 0-1,-1 1 1,1-1 0,0 1-1,0-1 1,0 1 0,0-1-1,0 1 1,0-1 0,-1 0-1,1 1 1,0-1-1,0 1 1,0-1 0,1 2-1,-1 8 3323,1-9-3201,1 0 1,-1-1-1,1 1 0,0-1 1,-1 1-1,1-1 1,-1 0-1,1 0 0,0 1 1,2-2-1,12 3-92,12 0-96,41 6 10,-62-7-4,-1 0-1,1 1 0,-1 0 1,0 0-1,0 0 1,0 1-1,0 0 1,8 5-1,-12-6 33,0 0-1,0-1 1,0 1-1,0 1 1,0-1-1,-1 0 0,1 0 1,-1 1-1,1-1 1,-1 1-1,0-1 1,0 1-1,0-1 1,0 1-1,0 0 1,-1-1-1,1 1 0,-1 0 1,0 0-1,0-1 1,0 1-1,0 0 1,0 0-1,-1 0 1,1-1-1,-2 5 0,-2 5 115,0 0 0,-1 0 0,0-1 0,-11 17 0,10-16-196,-4 4-248,1 1 1,1 0-1,-11 36 0,19-49-1106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39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2899 5513,'0'1'665,"0"0"0,1 0 0,1 6 5985,-1-5-5985,0-1-491,-1-1 0,1 1 0,0 0-1,0-1 1,-1 1 0,1-1 0,0 1 0,0-1 0,0 1 0,1 0-1,3 0-175,1 1 0,-1-1 0,1-1 0,6 1 0,-7 0 72,3 0 25,-1-1-1,0 0 0,1 0 1,-1 0-1,0-1 1,0 0-1,1-1 1,6-1-1,22-9 393,-13 5-140,-1-1 1,31-14 0,-18 1-275,0-1 0,-2-2 0,0-1 0,35-35 0,161-123 104,-150 125-149,91-87 1,-141 115-17,37-56 0,-33 42-4,259-315 112,-163 199-41,-97 115-27,46-84-1,-15 0 52,-55 113-78,0 1 0,16-20 0,-16 23-8,0 0 1,0 0 0,11-27-1,28-72 49,116-210 76,-154 302-131,6-12 39,1 1 0,20-28-1,-22 36 15,0-1 0,-1-1 0,12-33 0,-17 37-25,18-31 139,76-112 172,-84 135-289,-2-1-1,-1 0 0,12-35 1,2-4 113,-23 54-92,-5 11-27,0 0 1,0 0 0,0 0 0,0 0-1,1 0 1,-1 0 0,1 0-1,3-3 1,-1 7 473,-3-1-40,0-6-336,-1 3-271,-1-3-108,-7 5-6103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39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6593,'2'-1'8807,"7"1"-6715,26-5-2695,45-14 756,-41 9-83,48-7-1,-44 14 54,18-3 594,-58 6-617,0 0-1,0-1 1,0 1 0,-1 1-1,1-1 1,0 0 0,0 1-1,0-1 1,0 1 0,-1 0-1,1 0 1,0 0-1,-1 0 1,1 0 0,-1 1-1,1-1 1,-1 1 0,0 0-1,1 0 1,-1-1 0,0 1-1,2 4 1,3 3 284,0 1 0,0 0 0,-1 0 1,5 12-1,-9-18-327,7 19 259,0 0 0,-1 0 0,8 46 0,-14-59-298,0-4-124,-2-6 45,0 0 1,0 0-1,0 0 1,0 0-1,0 0 1,1 0-1,-1 1 1,0-1-1,0 0 1,0 0-1,0 0 1,0 0 0,0 0-1,0 1 1,0-1-1,0 0 1,0 0-1,0 0 1,0 1-1,0-1 1,0 0-1,0 0 1,0 0-1,0 0 1,0 1-1,0-1 1,0 0-1,0 0 1,0 0-1,0 0 1,0 1-1,0-1 1,0 0-1,0 0 1,0 0 0,0 0-1,-1 1 1,1-1-1,0 0 1,0 0-1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5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10 4785,'-2'-8'7544,"-1"6"-4478,2 3-3005,0-1-1,0 1 1,1-1 0,-1 1 0,1-1 0,-1 1 0,0-1-1,1 1 1,-1 0 0,1-1 0,-1 1 0,1 0 0,0-1-1,-1 1 1,1 0 0,-1 0 0,-13 24 196,-21 25-30,31-44-171,0 1 0,0 0 0,1 0 1,0 0-1,-4 14 0,4-10-2,-5 18 28,1 1 1,1 0 0,2 0 0,1 0-1,2 0 1,0 1 0,8 56 0,4-21 38,2-1 0,33 96 0,-35-127-95,2-1-1,1 0 1,2 0-1,1-2 1,2 0-1,1-1 1,40 47-1,97 82 391,-134-135-226,-15-15 5,-8-7-10,-4-3 82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57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6329,'-1'2'655,"-12"17"3085,12-18-3532,1 0 1,-1 0-1,0 0 0,0 0 1,0 0-1,0 0 0,1-1 1,-1 1-1,0 0 0,0-1 1,0 1-1,-1 0 1,1-1-1,0 0 0,-2 1 950,5 0-928,0-1-190,0 0 0,0 1 0,0-1 0,0 1 0,0-1 0,-1 1 1,1 0-1,2 1 0,20 16 217,-9-6-146,-4-2 48,1-1 0,0 0-1,26 13 1,-9-6 179,-6-4 3,33 14-1,-49-23-299,-1-1 1,0 0-1,1-1 1,0 1-1,-1-1 1,1 0-1,0-1 1,0 0-1,0 0 0,9-1 1,-10-1-14,-1 1 1,1-1 0,-1 0-1,1-1 1,-1 1 0,0-1-1,0 0 1,0-1 0,0 1-1,0-1 1,-1 0 0,0 0-1,5-5 1,4-8 113,0 0 0,14-26 1,-2 1 256,-23 41-442,0-2 147,0-1-1,0 1 1,0 0 0,0-1 0,1-4 0,-3 7-148,1 0 1,-1 0-1,0 0 0,0 0 1,0 0-1,0-1 0,0 1 0,0 0 1,0 0-1,0 0 0,-1 0 1,1 0-1,0 0 0,-1 0 1,1 0-1,0 0 0,-1 0 1,1 0-1,-1 0 0,0 0 0,1 1 1,-1-1-1,0 0 0,0-1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5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6665,'-11'1'8207,"0"4"-6221,-16 14-1488,27-19-493,-37 31 528,35-29-481,-1 1 0,1 0 0,-1-1 0,1 1 0,0 0 0,0 0 0,1 0 0,-1 1 0,1-1 0,-1 0 0,1 1 0,0-1 0,0 1 0,1-1 0,-1 1 0,1-1 1,-1 1-1,1 4-1,0-1-33,-1 0-18,1 0 0,0-1 0,1 1-1,0 0 1,0-1 0,0 1 0,1-1 0,-1 1 0,6 9-1,-5-11-12,0-1-1,1 0 0,-1 0 0,1 0 1,0-1-1,0 1 0,1-1 0,-1 1 1,1-1-1,0 0 0,0 0 0,0-1 1,0 1-1,6 2 0,-3-3-1,-1 1 0,1-2 1,0 1-1,0-1 0,0 0 0,0 0 0,1-1 1,-1 0-1,0 0 0,0-1 0,0 0 0,0 0 1,0 0-1,10-5 0,-7 3 14,-1 0 0,0-1 0,0 0-1,-1-1 1,1 0 0,-1 0 0,0-1 0,0 0 0,13-14 0,-16 14 18,0 0 1,0 0 0,-1 0 0,0 0 0,6-15-1,-8 18 2,-1 0 0,-1 0 0,1 0 1,0 0-1,-1 0 0,1 0 0,-1 0 0,0 0 0,0-1 0,0 1 0,0 0 0,-1 0 0,1 0 0,-1 0 0,0 0 0,-2-5 0,0 2 36,0 1-1,0 0 1,-1 0 0,1 0-1,-1 1 1,0-1-1,-1 1 1,1 0-1,-1 0 1,0 0-1,0 1 1,0 0-1,-8-4 1,6 3-16,1 2 1,-1-1-1,1 1 1,-1 0-1,0 0 0,0 1 1,0 0-1,0 0 0,0 0 1,-1 1-1,-8 1 1,13 0-59,0-1 0,0 1 0,0 0 0,-1 0 0,1 1 0,-5 2 0,7-3-268,0-1 0,0 1 1,0 0-1,0 0 0,0-1 1,0 1-1,0 0 0,0 0 1,0 0-1,1 0 0,-1 0 0,0 0 1,1 0-1,-1 0 0,0 0 1,1 0-1,-1 1 0,1-1 1,0 0-1,-1 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59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1234 3049,'9'-9'9440,"-8"8"-9170,-1 0-1,1 0 0,0 1 1,-1-1-1,1 0 1,0 1-1,0-1 0,0 1 1,0-1-1,1 0 1,0 0-112,-1 0 1,1 1 0,-1-1-1,0 0 1,1 0 0,-1 0 0,0-1-1,2-1 1,45-63 1147,-45 62-1188,0-1 1,-1 1 0,0-1 0,0 0 0,2-7 0,3-6 270,2-4-200,-2 0-1,0 0 1,-2-1-1,0 0 0,-1 0 1,-2 0-1,1-25 0,-2 1 16,-1-1-1,-9-56 0,1 54-79,-3 1 1,-18-54 0,19 75-54,-2 1 0,0 0 0,-2 1 1,0 0-1,-20-24 0,-95-108 304,57 74-336,66 77-96,0 1 1,0 0-1,-1 1 1,0-1 0,0 1-1,0 1 1,-1-1-1,-8-3 1,15 8-307,-1-1 0,1 1 0,-1 0 0,1 0 0,-1 0 0,1 0 0,-1 0 1,-2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4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94 4977,'1'-10'1407,"-1"-18"0,0 27-1301,0 0-1,-1 0 1,1 1-1,0-1 1,0 0-1,-1 0 1,1 1-1,-1-1 1,1 0-1,0 1 1,-1-1-1,1 1 1,-1-1-1,1 0 1,-1 1-1,0-1 1,1 1-1,-1-1 1,0 1-1,1 0 1,-1-1-1,0 1 1,1 0-1,-1-1 1,0 1-1,0 0 1,0 0-1,1 0 1,-1-1-1,0 1 1,0 0 0,1 0-1,-1 0 1,0 0-1,0 1 1,-1-1-1,-1 0 216,-9-1 329,0 1 1,-1 1-1,1 0 1,0 0-1,0 1 1,-18 6-1,25-6-538,0 0-1,0 0 1,0 0 0,0 1-1,0 0 1,1 0-1,0 0 1,-1 0-1,1 1 1,0 0-1,1 0 1,-1 0 0,1 0-1,-1 1 1,1-1-1,1 1 1,-4 6-1,4-5-80,0-1-1,0 1 0,1 0 1,0 0-1,0 0 1,0 0-1,1 0 0,0 0 1,0 0-1,1 0 1,-1-1-1,1 1 0,1 0 1,-1 0-1,1 0 0,0-1 1,5 11-1,-2-6-35,0 0 0,1-1-1,0 0 1,1 0-1,0 0 1,1-1 0,-1 0-1,17 13 1,-19-17-2,0-1-1,1 1 1,-1-1-1,1 0 1,0-1-1,0 1 1,0-1 0,0 0-1,0-1 1,11 2-1,-13-2 3,1-1-1,0 0 0,-1-1 0,1 1 0,0-1 0,-1 1 1,1-1-1,-1-1 0,1 1 0,-1-1 0,1 1 1,-1-1-1,0-1 0,0 1 0,5-4 0,-3 1 4,1-1-1,-1 1 1,-1-2-1,1 1 0,-1 0 1,0-1-1,-1 0 1,1 0-1,-1 0 1,-1-1-1,0 1 0,4-11 1,-4 8 25,-1-1-1,0 1 1,0 0 0,-1-1 0,-1 0 0,1 1 0,-2-1-1,1 1 1,-4-13 0,3 17 13,-1 0-1,1 0 1,-2 0-1,1 1 1,-1-1-1,1 1 1,-2 0-1,1 0 1,0 0-1,-1 0 1,0 0-1,0 1 1,-1-1-1,1 1 1,-7-4 0,4 3 2,-1 0 1,0 1-1,0 0 1,0 0 0,0 0-1,0 1 1,-1 1 0,0 0-1,-15-3 1,19 5-32,0 0 0,1 0 1,-1 0-1,0 1 0,0-1 0,-5 2 0,9-1-120,-1-1 0,0 0-1,1 1 1,-1-1-1,1 1 1,-1 0-1,1-1 1,0 1-1,-1 0 1,1 0-1,0 0 1,-1 0-1,1 0 1,0 0-1,0 0 1,0 1 0,0-1-1,0 0 1,0 1-1,0-1 1,0 0-1,0 2 1,2 8-1942,5-1 845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0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10 5249,'-3'-8'5098,"3"7"-4641,-1 1-1,0 0 1,1 0 0,-1 0-1,0 0 1,1 0-1,-1 0 1,1 0 0,-1 0-1,0 0 1,1 0 0,-1 0-1,0 0 1,1 0-1,-2 1 1,-4 0-194,-1 0-12,0 1 0,-1 0-1,-8 4 1,-68 32 752,75-34-883,-4 1 44,1 1-1,-1 1 1,1-1 0,0 2 0,-12 10-1,23-17-149,-1 1 0,1-1 0,0 1 0,-1-1 0,1 1 0,0 0-1,0 0 1,0-1 0,0 1 0,0 3 0,-6 10 20,7-14-37,-1 1 0,0-1 0,1 1 0,-1-1 0,1 1 0,0 0-1,-1-1 1,1 1 0,0 0 0,0-1 0,0 1 0,0 2 0,6 21-60,-2-8 74,-3-9 6,1-1-1,0-1 1,0 1 0,1 0-1,0 0 1,4 7-1,27 35 240,-12-19 26,-17-22-147,0 1 1,-1 0 0,0 0 0,5 16-1,-9-25-131,1 2 198,0 0-764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4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1427 4129,'-40'-3'2186,"39"3"-1992,-1 0 0,1 0 0,0 1-1,-1-1 1,1 0 0,0 1 0,-1-1 0,1 0 0,0 1 0,0 0 0,-1-1 0,1 1 0,0 0 0,0-1 0,-2 2 0,3-1-56,-1 0 1,0-1 0,0 1-1,1-1 1,-1 1-1,0-1 1,0 1 0,0-1-1,0 0 1,1 1 0,-1-1-1,0 0 1,-2 0-1,2 1 88,0-1 0,0 0 0,0-1 0,0 1 0,0 0 0,-1 0 0,1 0 0,0-1 0,0 1 0,0-1 0,0 1 0,0-1 0,0 1-1,0-1 1,0 1 0,-1-2 0,2 2-121,0-1 0,-1 1-1,1-1 1,0 0-1,0 1 1,0-1 0,0 1-1,0-1 1,0 1 0,-1-1-1,1 0 1,1 1 0,-1-1-1,0 1 1,0-1-1,0 0 1,0 1 0,0-1-1,0 1 1,1-1 0,-1 1-1,0-1 1,0 1 0,1-1-1,-1 1 1,1-1-1,1-3 20,0 0-69,-1 0 0,1 0 0,0 0 0,1 1 0,-1-1 1,1 1-1,-1-1 0,7-5 0,52-55 389,-34 39-164,46-35-1,-21 19-188,-26 19-44,35-41 1,17-32 0,-72 87-45,135-151 54,11 9-20,-147 145-36,110-101 18,-50 49 4,90-103 0,-86 66 4,-45 60-7,0 1 0,2 2 0,32-31 0,37-22 551,-88 78-373,-7 6-163,1 0 0,0-1 0,-1 1 0,1 0 0,-1-1 0,1 1 0,-1-1 0,1 1 0,-1-1-1,1 1 1,-1-1 0,1 1 0,-1-1 0,0 0 0,1 1 0,-1-1 0,0 0 0,1 1 0,-1-1-1,0 0 1,0 1 0,0-1 0,0-1 0,0 2 381,-7 0-1199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4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5521,'-31'3'5061,"44"3"1276,3 2-5554,5 1-701,36 9-1,-45-15-60,0-1 0,0 0 0,15 0 0,1-1 9,-9 1-24,-4-1 59,-1 1 1,1 0-1,-1 1 1,28 9-1,-39-11-4,1 0 0,-1 1-1,0-1 1,0 1 0,0 0 0,-1 0 0,1 0 0,0 0-1,-1 0 1,0 1 0,1-1 0,-1 1 0,0 0-1,0 0 1,0-1 0,-1 1 0,1 1 0,-1-1 0,1 0-1,-1 0 1,0 0 0,0 1 0,-1-1 0,1 0-1,-1 1 1,1-1 0,-1 5 0,-1 1 99,0 0 1,0 0-1,0 1 0,-1-1 1,-1 0-1,1 0 1,-7 12-1,-4 6 151,-17 25 0,19-35-298,1 0 1,1 1-1,1 0 0,-11 33 0,17-41-748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4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14 413 4641,'-6'-2'9233,"5"1"-9028,1 1 1,-1 0 0,1-1-1,-1 1 1,1-1-1,-1 1 1,1 0 0,0-1-1,-1 1 1,1-1 0,0 1-1,-1-1 1,1 1-1,0-1 1,-1 1 0,1-1-1,0 0 1,0 1-1,0-1 1,0 1 0,-1-2-1,5 0-61,-4 2-138,9-3 31,0 0 0,0-1 0,0 0 0,12-7 0,-6 1-17,7-3 30,0 1 0,42-17 1,47-7 359,144-28 1,-120 32-166,82-15 341,-114 32-318,70-12 108,-54 8-107,-28 5-39,-75 11-162,0-1 1,23-10-1,-26 9-32,-1 1 1,1 0-1,0 0 0,15-1 1,-16 5 7,-9 0-11,0 0 1,0 0-1,0 0 1,0-1-1,0 1 1,0-1 0,0 1-1,0-1 1,0 0-1,-1 0 1,1 0-1,4-3 1,-5 3 172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4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7578,'2'5'9415,"8"3"-8387,5 2-855,21 17 0,-16-11-88,-15-13-57,-1 0 0,0-1 0,1 1 1,-1-1-1,1 0 0,0 0 0,0 0 0,5 0 0,0 1 35,29 8 260,-16-5 18,0 1 0,-1 1 0,35 18 0,-52-24-229,-1 1-1,1 0 1,-1 0 0,0 0-1,0 0 1,0 1-1,-1-1 1,1 1 0,4 7-1,-7-9-43,1 0-1,-1 1 0,-1-1 1,1 0-1,0 1 1,0-1-1,-1 1 0,0-1 1,1 1-1,-1-1 1,0 1-1,0 0 1,0-1-1,-1 1 0,1-1 1,-1 1-1,1-1 1,-1 0-1,0 1 0,0-1 1,-2 4-1,-9 16 167,-1 0-1,0-1 1,-2-1 0,-1 0-1,-34 34 1,46-51-318,-13 15 49,17-17-113,-1 0-1,0 0 1,0 0 0,1 0-1,-1 1 1,1-1 0,-1 0-1,1 0 1,-1 0 0,1 0-1,0 1 1,0-1-1,-1 0 1,1 0 0,0 3-1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47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2969,'-30'1'1674,"6"1"8922,33 4-10313,15 10-287,-3 2 116,32 25 271,-7-9 46,118 79 147,-15-12-464,-13-9 155,-68-50-22,62 52-1,-96-70-142,0-1 0,52 24-1,-49-27-49,71 50 128,-15-9 10,-50-36-101,88 49 368,-92-54-287,60 20 0,42 4 38,-114-35-179,-2 1-1,1 2 1,37 22-1,-49-25-21,148 69 65,5-13-15,-98-38-19,-23-12-19,85 17 0,-81-22-9,52 15 13,63 12 43,-98-20-11,-16-4 44,-40-11-1,0-1 1,0 0 0,15 0-1,-26-1-111,0 0-1,0 0 0,0 0 0,0-1 0,0 1 0,0 0 0,0 0 0,0 0 0,0 0 0,0 0 0,0 0 0,1-1 1,-1 1-1,0 0 0,-1 0 0,1 0 0,0 0 0,0 0 0,0 0 0,0-1 0,0 1 0,0 0 0,0 0 1,0 0-1,0 0 0,0 0 0,0 0 0,0 0 0,0-1 0,0 1 0,0 0 0,0 0 0,-1 0 0,1 0 1,0 0-1,0 0 0,0 0 0,0 0 0,0 0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4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0 414 8674,'2'10'2593,"-2"-9"-2360,0 0 0,0 0 0,0 0 0,0-1 0,0 1 0,0 0 0,0 0 0,1 0 0,-1-1 0,0 1 0,1 0 0,-1 0 0,1 0 0,0 0-144,0-1-1,-1 1 1,1-1 0,0 1-1,0-1 1,0 0 0,0 1-1,0-1 1,0 0 0,-1 0-1,1 0 1,0 0 0,0 0-1,0 0 1,0 0-1,0 0 1,1 0 0,71 1 1632,-12 1-1091,-14-3-200,1-2 1,49-9-1,-44 4 66,-33 6-69,0-2-1,0 0 0,24-8 1,-42 11-381,0 0 0,0 0 1,0 0-1,0 0 0,0-1 1,0 1-1,-1-1 0,1 1 1,-1-1-1,1 1 0,-1-1 1,1 0-1,-1 0 0,0 0 1,0 0-1,0 1 0,0-2 1,0 1-1,0 0 0,-1 0 1,1 0-1,-1 0 0,1 0 1,-1-1-1,0 1 0,0 0 1,0 0-1,0-3 0,-1-5 33,-1 1 0,1-1 0,-1 1 0,-1-1 0,-3-8 0,-5-7 69,0 2 0,-27-42 0,-11-23-1,43 75-178,3 8-29,0-1 0,1 1 0,-1-1 0,1 0-1,1 0 1,-1 0 0,-1-11 0,2 12-1257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5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4137,'-3'-2'10463,"3"2"-10430,0 0 1,0-1 0,0 1 0,0 0-1,0 0 1,0 0 0,0 0 0,0-1 0,0 1-1,0 0 1,0 0 0,0 0 0,1 0-1,-1 0 1,0-1 0,0 1 0,0 0-1,0 0 1,0 0 0,0 0 0,0 0-1,0 0 1,0-1 0,1 1 0,-1 0-1,0 0 1,0 0 0,0 0 0,0 0 0,0 0-1,1 0 1,-1 0 0,0 0 0,0 0-1,0 0 1,0 0 0,0 0 0,1 0-1,-1 0 1,0 0 0,0 0 0,0 0-1,0 0 1,1 0 0,-1 0 0,13 0 265,-3-1-187,0 1 0,-1 1 0,12 2 0,46 8 41,-25-5-63,0 3 0,0 1 0,-1 3 1,63 27-1,94 42 809,-174-70-764,-1 1 1,0 1-1,25 20 1,54 57 302,-53-46-133,-29-28-199,26 29-1,41 61 70,-28-34-71,-12-19-39,92 78 0,-119-113-30,-1 0 0,-1 2-1,-1 0 1,0 1 0,25 46-1,-34-51 1,10 25-1,-8-17-13,24 72 49,-21-58-33,26 56 0,53 89 161,-71-137-136,12 24 19,9 14 10,39 120-1,-20-47-7,-36-102-54,11 28 16,-31-72-41,1 0 0,11 18 1,-11-20-3,0 0 1,-1 1-1,7 17 0,-1 18 11,5 14 16,19 32 3,-33-83-30,1 0 1,-1 0 0,0 0-1,-1 0 1,1 16 0,-2-12-1,1 0 1,4 14 0,-1-5-4,-3-15 2,0-1-1,0 1 0,1 0 1,2 6-1,-1-8 1,2 6 5,0 1 1,-1-1-1,0 1 0,3 19 0,-7-29-4,1 1-1,0 0 1,-1-1-1,1 1 1,0 0-1,2 2 1,3 13 11,-5-14-10,-1-2-2,1 1 1,-1 0-1,1-1 0,-1 1 1,1 0-1,0-1 0,0 1 0,0 0 1,1-1-1,-1 0 0,0 1 1,3 2-1,-3-5-12,-1 0-1,0 0 1,0 1 0,0-1-1,0 0 1,0 0 0,0 0 0,0 0-1,0 0 1,0 0 0,0 0-1,0 0 1,0 0 0,0 0 0,0 0-1,0 1 1,0-1 0,0 0-1,0 0 1,0 0 0,0 0-1,0 0 1,0 0 0,0 0 0,0 0-1,0 0 1,0 0 0,0 0-1,0 1 1,0-1 0,0 0 0,0 0-1,-1 0 1,1 0 0,0 0-1,0 0 1,0 0 0,0 0-1,0 0 1,0 0 0,0 0 0,0 0-1,0 0 1,0 0 0,0 0-1,0 0 1,-1 0 0,1 0 0,0 0-1,0 0 1,0 0 0,0 0-1,0 0 1,0 0 0,0 0-1,0 0 1,0 0 0,0 0 0,-1 0-1,1 0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1:5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6769,'12'1'8447,"-1"3"-6745,20 14-1671,-21-11 103,3 1 58,0 1 0,-1 0 0,12 12-1,-3-3 202,34 26 0,-43-37-329,-1 0-1,1-1 0,0 0 1,0 0-1,16 4 0,-6-3 8,-16-4-25,1-1 0,-1 0 0,13 2-1,-17-4-35,0 0 0,0 0 0,0 0 0,-1 0 0,1 0 0,0 0 0,0-1 0,0 1 0,-1 0 0,1-1-1,0 0 1,-1 1 0,1-1 0,0 0 0,-1 0 0,1 0 0,-1 0 0,3-2 0,-1 0 0,10-9 19,-1 0 0,21-28 0,32-53-2,53-70 70,-99 143-410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2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4057,'-6'2'4686,"-2"2"691,-12-3 734,-8 4-5116,1 1-802,26-6-191,0 1 1,0-1-1,0 0 0,0 1 0,0-1 0,-1 1 1,1-1-1,0 1 0,0 0 0,1-1 0,-1 1 0,0 0 1,0 0-1,0 0 0,0 0 0,0 1 0,-10 18 37,10-17-26,0 0 0,-1 0 0,1 0 0,-1 0 0,-3 4 0,4-6-4,0 1 1,0-1-1,0 1 1,0-1-1,0 1 1,0 0 0,1-1-1,-1 1 1,1 0-1,-1 0 1,1-1-1,-1 1 1,1 0 0,0 0-1,0 0 1,0-1-1,1 3 1,-1-1 3,0-3 51,0 7 7,4 7-2,-3-11-137,0-1 1,-1 1-1,1 0 0,0 0 0,-1 0 1,1 0-1,-1-1 0,0 7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35:57.28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28595 4625 521 0,'-1'0'302'15,"-1"0"-2"-15,1 0-74 16,0 0-51-16,0 0-15 15,0 0-39-15,0 0-20 16,0 0-15-16,0 0-5 16,0 0-13-16,1 0-13 15,0-1-23-15,0 0-8 0,0 0-11 16,6-1-2-16,3 2 1 16,0 0 0-16,-5 0 7 15,-3 0 6-15,-1 0 4 16,0 0 3-16,0 3-6 15,0 0-4-15,-1-2-6 16,-3 6-2-16,3-7-5 16,-3 1-3-16,-1 1-8 15,3-2-6-15,1 0-3 16,0-1 0-16,-1 0 0 16,1 0 2-16,1-1 4 15,0 1 1-15,16-5 8 16,26-6 5-16,-31 15 11 0,-2 3 3 15,-4 2 5-15,-3 4 2 16,-3-4 0-16,-5 0 1 16,-4-1-2-16,-2-1-3 15,-2-5-7-15,3 0-1 16,2-4-4-16,3 1-3 16,5 0-5-16,-2-2-2 15,3 4-5-15,0-1-2 16,0 0 2-16,0 0-1 0,0 0 2 15,0 0 0 1,8-3 1-16,-1 1 0 0,-3 1 0 16,0 0 1-16,-4 1 1 15,0-1 0-15,0 1 4 16,0 0-1-16,0 0-32 16,0 1-40-16,0 0-118 15,-1 0-104-15,0 0 176 16</inkml:trace>
  <inkml:trace contextRef="#ctx0" brushRef="#br0" timeOffset="612.78">28374 4940 441 0,'0'1'297'0,"3"-2"43"16,1-3-62-16,-5 3-48 15,1 0-22-15,0-1-50 16,0 1-29-16,-1 0-32 16,0 0-20-16,0 0-30 15,-16-7-11-15,-32 0-19 16,29 14-5-16,3 3-7 15,3-1-3-15,9 2-3 16,4 3-2-16,8 2 3 16,6 3 1-16,4 2 4 15,6-2 0-15,-3 0 0 16,-5-2 2-16,5 0 8 0,-10-3 7 16,2 3 17-16,-3-4 11 15,-9-5 22-15,-1 4 6 16,-10-4 0-16,3 2-6 15,-9-3-21-15,-2-4-9 16,-6 0-11-16,-6-2-5 16,4 0-8-16,-4-4-4 15,7 1-16-15,5 0-28 0,5-3-79 16,8 2-58-16,10-7-160 16,7-6 200-16</inkml:trace>
  <inkml:trace contextRef="#ctx0" brushRef="#br0" timeOffset="2385.27">31817 4096 822 0,'-3'-2'354'0,"-5"0"-163"16,3-3-14-16,-1 5-49 16,2 1-14-16,-4-1-42 15,4 0-10-15,-1 0 0 16,2-1 0-16,2 1-13 15,1 0-9-15,0 0-20 16,0 0-9-16,0 0-9 16,1 0 1-16,13 1 0 15,-3 0 0-15,24 7 1 16,-24-4 1-16,-9 0 3 16,2-3 4-16,-4 2 8 15,-1-3 2-15,-1 0 3 16,-4 0-2-16,-6-1-5 15,-3-1-4-15,-21-6-5 0,30 3-3 16,-1-1-4-16,2-4-3 16,3 4-7-16,2 0-2 15,7 1-2-15,4 4 2 16,2 0 7-16,4 1 3 16,-5 3 11-16,-1-1 4 15,-1 5 11-15,-5 1 5 16,-5 1 8-16,0 3 3 0,-11-8-3 15,1 1-2-15,-3-1-10 16,2-2-3-16,1 1-6 16,2-5-2-16,0 1-8 15,0-6-4-15,4 1-6 16,0 5-5-16,1-4-15 16,0 2-20-16,3 0-68 15,-1 2-55-15,0 0-186 16,1 0 219-16</inkml:trace>
  <inkml:trace contextRef="#ctx0" brushRef="#br0" timeOffset="2863.83">32129 4198 734 0,'11'-28'312'16,"-10"27"-151"-16,0 8-18 16,-5 2-1-16,-1 9-6 15,-2 5-21-15,-6 7-39 16,4 6 1-16,-4 2 8 15,0 6 3-15,3 1-8 16,-1-2-8-16,4-2-27 16,2-5-11-16,5-5-20 15,1-7-6-15,5-10-8 0,4 3-4 16,3-8-9-16,5-4-24 16,3-5-70-16,0-4-62 15,-1-16 98 1</inkml:trace>
  <inkml:trace contextRef="#ctx0" brushRef="#br0" timeOffset="3105.52">31922 4391 972 0,'-11'-3'451'0,"9"3"-201"0,2 0-73 16,2 1-24-16,-2-1-34 15,0 0-17-15,12 2-52 16,12 0-18-16,34 4-19 16,-25-4-4-16,2 2-6 15,-2-2-5-15,-4 0-59 16,-3-1-36-16,-8 0-105 16,-4-1-90-16,-9 1 189 15</inkml:trace>
  <inkml:trace contextRef="#ctx0" brushRef="#br0" timeOffset="4461.6">28974 4570 357 0,'-39'1'222'16,"29"-1"12"-16,6 1-19 16,2-2-25-16,-4 3-15 15,5-2-34-15,0 0-14 16,0 0-21-16,1 0-10 0,0 0-20 16,0 0-10-16,-1-1-21 15,1 0-10-15,0 0-15 16,0 0-6-16,0 0-5 15,6-3-2-15,11 1 0 16,26-37 0-16,-20 26 2 16,2 0 2-16,-1-1 3 15,-1 3 0-15,0 0-1 16,-1 3-1-16,0 3-1 16,-2 0 0-16,0 3 0 15,-2 2 2-15,0 3 2 16,0 1 2-16,3 2-2 15,1 1-2-15,-4-1-3 16,4 0-3-16,-3 2-1 16,-2-3-1-16,4 0-1 0,-4 0 0 15,-3-2 1-15,0-2-1 16,-4 1 1-16,2-1 0 16,4 0-1-16,0-1 0 15,4 1 6-15,2 1 4 16,-2 1 2-16,-4-2 0 15,-3 0-4-15,-5 0-2 16,-7-1-1-16,0 1 1 16,-1 0 7-16,-1 0-17 15,0 0-73-15,0 0-68 0,0-1-205 16,-7 0 213-16</inkml:trace>
  <inkml:trace contextRef="#ctx0" brushRef="#br0" timeOffset="4837.35">29440 4305 590 0,'-8'-2'353'15,"8"2"23"-15,0 4-215 16,7 1-17-16,3 1-35 15,0 2-25-15,3 1-44 0,3-1-9 16,3 4-8-16,-1 2-2 16,4 0-6-16,-5 0-3 15,-3 1-1-15,-1 0 2 16,-6 0 9-16,-3 1 6 16,-6 1 13-16,-5-1 6 15,-5 0 7-15,-2-2-3 16,-2-1-14-16,1-5-8 0,1-2-17 15,3 2-4-15,1-5-32 16,4 0-32-16,6-1-121 16,-1-2-175-16,20-15 226 15</inkml:trace>
  <inkml:trace contextRef="#ctx0" brushRef="#br0" timeOffset="5362.94">29739 4409 613 0,'-1'0'377'16,"0"0"-2"-16,0 0-154 15,-1 0-20-15,1 0-50 16,0 0-25-16,1 0-58 16,2 0-15-16,24 6-14 15,28 3-9-15,-26-9-13 16,2 0-4-16,0-5-6 16,1-2-2-16,4-2-1 15,-4-1 0-15,-4 0 0 16,-2 0 0-16,-12 1 1 15,-5 3 3-15,-4 1 10 16,-3 4 5-16,-2 1 1 16,0 0-3-16,0 0-13 15,0 0-5-15,0 0-8 16,0 0-7-16,0 0-36 0,-1 0-35 16,1 0-134-1,0 0-129-15,0 0 216 0</inkml:trace>
  <inkml:trace contextRef="#ctx0" brushRef="#br0" timeOffset="5696.82">29941 4245 531 0,'-1'0'328'16,"5"0"-14"-16,2 2-134 15,-6-2-27-15,5 0-52 16,16 6-28-16,30 6-37 16,-26-6-6-16,1 1-9 15,-5-2-4-15,-2 6 5 16,-5-3 3-16,-6 2 6 16,-3 1 5-16,-4-2 9 15,-1 4 5-15,-8 1 9 16,-1 0 3-16,-2 1-6 15,-2-2-10-15,5-5-19 16,1 0-8-16,3-5-67 16,3 0-78-16,1-2 82 15</inkml:trace>
  <inkml:trace contextRef="#ctx0" brushRef="#br0" timeOffset="6157.79">30247 4239 652 0,'0'-2'373'15,"2"1"-44"-15,2 0-125 16,-4 0-27-16,0 0-50 0,7-1-32 15,9-3-44-15,32-6-9 16,-24 9-16-16,1-1-7 16,4-4-9-16,3 4-3 15,2 1-4-15,5 2 1 16,-1 1-2-16,-5 0 1 16,-9 1 1-16,-7-1 1 15,-10 3 3-15,-5-1 9 0,-6-2-37 16,-3-1-45-1,-6-1-129-15,-5 0-108 0,6 4 184 16</inkml:trace>
  <inkml:trace contextRef="#ctx0" brushRef="#br0" timeOffset="6472.61">30527 4083 887 0,'-2'2'402'0,"9"1"-163"15,0 2-71-15,9-1-62 16,3 2-28-16,2 3-47 16,1-1-12-16,0 0-5 0,0 3-2 15,-4-4 1-15,0 5 0 16,-7-1 4-16,-3-2 2 15,-8 2 11-15,-6 0 5 16,-6 2 13-16,-2-5 2 16,-3-4-8-16,0-1-8 15,5 2-19-15,2 3-38 0,2-2-126 16,5-2-109-16,4 6 149 16</inkml:trace>
  <inkml:trace contextRef="#ctx0" brushRef="#br0" timeOffset="7008.04">30890 4186 1020 0,'-3'0'463'0,"0"1"-208"15,3-1-53-15,-1 0-26 16,0-1-26-16,0 0-26 16,0 0-54-16,0-1-18 0,0 1-28 15,-1 0-12-15,2 0-12 16,0 0-3-16,23-1 1 16,31-4 0-16,-24 6 1 15,5 3 1 1,-1-3 0-16,-3 7 0 0,-7-5 0 15,1 0 0-15,-4 3 0 16,-1-1-1-16,0 1 1 16,1-2 0-16,-4-1 0 15,-1-5 1-15,-3 4-1 16,-5 1 2-16,-3-1-29 16,-1 4-31-16,-10-7-140 15,-4-3-124-15,-6 4 200 16</inkml:trace>
  <inkml:trace contextRef="#ctx0" brushRef="#br0" timeOffset="7771.75">31203 4042 758 0,'-2'4'385'0,"0"-4"-108"16,1 0-54-16,1 0-73 15,0 0-26-15,0 0-39 16,0 0-26-16,0 0-23 15,15 6-4-15,34 33-8 16,-26-29-3-16,-3-1-8 16,0 4-4-16,-5-3-1 15,0 4-2-15,-7-2 2 16,-2 2 3-16,-10-1 5 0,-3 0 4 16,-5 1 0-16,-4-3-3 15,-3 1-8 1,-4-1-26-16,3-3-118 0,2 2-98 15,8 2 136-15</inkml:trace>
  <inkml:trace contextRef="#ctx0" brushRef="#br0" timeOffset="8364.94">31447 4165 1048 0,'-11'5'443'16,"-4"-3"-237"-16,9 1-42 15,0-1-26-15,0-1-24 16,7 3-30-16,-1-1-45 16,0-3-7-16,0 0-9 15,7 1-2-15,16 4-10 16,29 4-4-16,-26-9-4 15,4-1 1-15,-1-2-2 16,-5 0 0-16,-5 1-1 16,-3 0 1-16,-10-1-13 15,-2 1-13-15,-4-1-52 16,-1 0-38-16,-1 2-52 16,1 0-16-16,0 0-80 15,0 0-178-15,0 0 300 16</inkml:trace>
  <inkml:trace contextRef="#ctx0" brushRef="#br0" timeOffset="8708.83">31558 4101 814 0,'-44'4'407'0,"44"-3"-136"15,-1 0-84-15,1 1-42 0,0-2-51 16,0 0-32-16,0 0-40 16,3 0-8-16,16 5-7 15,29 10-1-15,-26-10-4 16,-1 1 1-16,1-2 0 16,0 4-1-16,-4 1 2 15,-4 2-1-15,-6-4 4 16,-4 0 4-16,-4 0 14 15,-5-1 4-15,-4 5 5 16,-3-1-4-16,-2-2-12 16,-1 1-7-16,1-1-23 15,4 1-24-15,3-4-79 16,2 1-63-16,5-5 108 16</inkml:trace>
  <inkml:trace contextRef="#ctx0" brushRef="#br0" timeOffset="23707.65">25574 7231 664 0,'0'0'339'0,"-1"0"-76"16,0-1-48-16,0-1-36 16,-13-1-23-16,-4 1-37 15,-27 1-22-15,27 10-29 16,3 1-7-16,10 6-18 15,-5-1-7-15,10 5-11 16,5 2-6-16,3-4-8 16,6 4-1-16,6-11-2 0,1-1-1 15,4-8 1-15,2-7-1 16,-2-3 2-16,-3-6 2 16,-9-4 5-16,-3 3 3 15,-10-2 6-15,-2-1 2 16,-11 3 1-16,-5-1-1 15,-5 6-7-15,-1 1-4 16,2 1-8-16,3 3-5 0,6 0-17 16,4 2-39-16,7 2-130 15,2 1-123-15,9 1 183 16</inkml:trace>
  <inkml:trace contextRef="#ctx0" brushRef="#br0" timeOffset="24193.56">25080 7198 927 0,'-9'9'378'0,"5"8"-208"0,-2 3 0 16,2 10 3-16,0 2-15 15,4 3-43-15,4-3-19 16,7-4-34-16,2-3-18 16,5-11-23-16,2-1-7 15,1-10-7-15,3-2-1 0,-1-8-1 16,-1-4 0-16,0-6 0 15,-4-2 2-15,-4-2 0 16,-3 1 2-16,-6 5 4 16,-3 4 3-16,0 11 3 15,-2 0 3-15,2 6 9 16,-3-6 2-16,0 0 12 16,2 18 3-16,5 27-3 15,6-24-3-15,-2-4-16 16,1-4-9-16,3 1-34 15,3-3-69-15,1-6-107 16,16 1 117-16</inkml:trace>
  <inkml:trace contextRef="#ctx0" brushRef="#br0" timeOffset="25063.6">27744 6938 522 0,'0'-3'343'15,"0"-6"-10"-15,-1 4-85 16,-1-1-8-16,-4 4-48 16,1 0-25-16,-1 2-57 15,-1 0-19-15,2 5-29 16,2 5-12-16,3 7-18 16,4-3-6-16,7 1-9 15,8 2-5-15,5-9-4 16,2 1-1-16,0-3-2 15,3-6 0-15,-5-6 0 16,2-4 0-16,-7-6 2 0,-7-5 2 16,-5 5 9-16,-10 0 3 15,-3 3 3-15,-7 1 0 16,-6-1-6-16,-2-2-3 16,-5 4-8-16,5 4-4 15,-2 6-7-15,2 1-6 0,7 2-49 16,2 2-35-1,7 1-93-15,3 3-69 0,5-2 162 16</inkml:trace>
  <inkml:trace contextRef="#ctx0" brushRef="#br0" timeOffset="25586.48">28136 6700 1032 0,'0'-1'418'0,"0"-1"-223"15,0 2-39-15,0 0-10 16,8 12-10-16,0 9-43 16,12 26-22-16,-9-29-23 15,7-1-4-15,3-2-10 16,6 0-6-16,2-7-8 16,0-6-4-16,-1-4-5 15,-5-7 1-15,-3-2-1 16,1 0 0-16,-8-2-3 15,-2-2-1-15,-4-2-22 16,-2 1-22-16,0 4-62 16,-1 2-51-16,-4 3-193 15,-4 2 221-15</inkml:trace>
  <inkml:trace contextRef="#ctx0" brushRef="#br0" timeOffset="26361.4">26088 7061 526 0,'-25'-2'305'15,"3"2"0"-15,-1 2-103 16,6-2-28-16,-1 0-5 15,6 0-18-15,-1-6-14 0,11 4-38 16,3-4-19-16,6-7-37 16,12-1-14-16,6-7-18 15,7-4-5-15,8-1-3 16,1-1-2-16,7 1 1 16,2 3 1-16,6 2 1 15,-1 3 0-15,0 2 0 16,1 3-1-16,1 4-1 15,-1 2 1-15,1 7 1 16,0 6 0-16,-3 0 8 16,3 9 3-16,-5-2 5 15,-5 0 3-15,-3-2 1 16,-3-4-1-16,4-2-1 16,8-5-3-16,3-1-4 15,3-5-2-15,7-4-4 16,-4-2-1-16,-3-6-2 15,-3-2 0-15,-8-1 0 0,-4 3 1 16,-16 7 0-16,-6 5 0 16,-19 6 3-16,-5 1-1 15,-13 5-15-15,-3 3-17 16,0-1-51-16,0 0-44 16,13-4-109-16,-1-3-108 15,12-3 211-15</inkml:trace>
  <inkml:trace contextRef="#ctx0" brushRef="#br0" timeOffset="26740.76">27389 6614 920 0,'-2'-7'411'0,"-2"2"-179"15,3 4-39-15,-1 0-50 16,2 1-26-16,0 0-44 16,0 0-22-16,0 0-15 15,6 7-8-15,8 4-13 16,26 30-4-16,-23-27-4 16,-3 1-1-16,1-2-1 0,2-1 1 15,-6 0 1-15,0 1 5 16,-4 2 8-16,-6 1 4 15,-6-1 5-15,-4 0-2 16,-5-4-6-16,5 2-4 16,0-4-7-16,-5-3-15 15,10-1-91-15,-9-4-69 16,9 1 95-16</inkml:trace>
  <inkml:trace contextRef="#ctx0" brushRef="#br0" timeOffset="27577.7">27615 7128 464 0,'2'-6'304'0,"-2"5"35"16,0 0-64-16,0 0-48 15,0 0-31-15,-1 0-62 16,0 1-37-16,-7 1-31 16,-9 4-7-16,-33 17-6 15,25-13-4-15,2 3-8 16,-5-1-7-16,-1-1-10 15,9 3-3-15,-13-3 0 16,5 2 3-16,-8 0 5 16,-10-1 1-16,6 1-6 15,-9-1-4-15,4-1-9 16,1 0-2-16,-2-3-3 16,2 2-1-16,5 1 0 15,0-5-1-15,2 0 0 16,-2-2 1-16,-7-3-1 15,3 0 0-15,2 0 0 0,3-2 1 16,5-1 0-16,3 1 0 16,3-1-2-16,-1-1-1 15,4-4-1-15,3 3 0 16,-1-4 1-16,1 0 0 16,2 3 0-16,1-2 3 15,5 1 5-15,1 2 3 16,3-1 1-16,0 1-1 15,-4-1-5-15,-3 2-1 0,-2 2-3 16,3-1 0-16,0 1-2 16,4 2 1-16,-2 0-1 15,-2 2 1-15,0-1 3 16,-1 0 0-16,0 2 3 16,2-1-1-16,2 3-3 15,3 0-2-15,1-2-4 16,2 2-4-16,3-4-7 15,0 1-3-15,5 0-6 16,-2-2-1-16,0 0-55 16,0 0-50-16,0 0-143 15,6 0-120-15,7-2 243 16</inkml:trace>
  <inkml:trace contextRef="#ctx0" brushRef="#br0" timeOffset="27912.92">26359 7105 742 0,'9'-8'403'16,"-8"8"-81"-16,-6-1-60 15,-10 3-69-15,-9 6-46 16,-17 3-60-16,2 3-22 0,0 8-34 16,4 0-7-16,7-1-12 15,4-1-4-15,5-2-5 16,4 1-1-16,2-3-2 15,2 0 0-15,7 0 3 16,4-4 1-16,5 0 8 16,3 2 5-16,3-3 8 15,1 5 6-15,4-2 8 16,0 0 5-16,0 0 6 16,0-2 0-16,0-2-6 15,-3-4-6-15,-4 1-14 16,-6-3-6-16,-3-1-29 15,0-2-45-15,0-1-154 16,-1-1-231-16,0 0 278 16</inkml:trace>
  <inkml:trace contextRef="#ctx0" brushRef="#br0" timeOffset="66513.07">27399 10530 690 0,'0'-6'321'0,"0"1"-105"16,0-3-29-16,0 0 1 0,-1-2-7 15,-7-2-23-15,3 0-18 16,-8 1-32-16,-6 3-13 16,-12-1-31-16,-7 0-13 15,-14 6-23-15,-2 1-11 16,-6 4-8-16,3 3-3 16,1 3 0-16,2 1 1 15,3 3 0-15,-2 3 1 0,-3 4-1 16,-3 3-2-16,0 4 0 15,-3 2-1-15,11 6 0 16,-2 0-1-16,8 0-2 16,22-9 0-1,0 1-1-15,-17 17-3 0,5 13 1 16,7-2-1-16,5 2 0 16,4 2 2-16,6 2-1 15,5 1-1-15,8 1 0 16,5-2-1-16,10 3-1 15,4 0 0-15,14 0 0 16,3 1 0-16,6-3 2 16,7-3 0-16,1-5-1 15,9-6 2-15,7-4-1 0,10-2-2 16,6-11 1 0,5-4-2-16,9-11 2 0,-1-3 2 15,11-11 1-15,-1-2 1 16,3-12 0-16,3-7 0 15,-4-13 2-15,3-8 0 16,-7-9 0-16,0-5 2 16,-15-5-1-16,-10-3 4 15,-12-9 3-15,-15-1 4 16,-20-11 6-16,-13-2 1 0,-26-7-1 16,-15 0-5-16,-20 2-4 15,-10 4-2-15,-7 17 1 16,3 3 2-16,-4 18-1 15,7 3-1-15,-6 8-4 16,-2 6-3-16,1 8-1 16,-1 7-1-16,9 6-1 15,-1 2-2-15,14 3-2 16,2 4-3-16,13 2-7 16,9 1-9-16,4 1-77 15,7 3-62-15,4-1-199 16,-1-1 217-16</inkml:trace>
  <inkml:trace contextRef="#ctx0" brushRef="#br0" timeOffset="67256.73">26696 9926 664 0,'34'-36'326'0,"-25"26"-89"0,0-1 4 15,-2 0-22-15,-1-1-19 16,-6 0-47-16,-5 1-18 16,-8 3-33-16,-3-2-14 15,-8 6-28-15,-2 3-16 16,-1 4-20-16,1 6-9 16,5 5-7-16,2 1-4 15,10 3-4-15,2 0-3 16,8 4-3-16,5 1 0 15,8 4 1-15,3 2 1 0,7-2 1 16,6 3 3-16,-3-3 6 16,1-4 1-16,-6-3 3 15,-6-5 0-15,-8-4 11 16,-6 2 11-16,-13-4 18 16,-7-3 6-16,-11-1 3 15,-5-5-7-15,-5-3-15 16,0 1-6-16,1-4-13 15,-3-4-6-15,14 5-6 16,0-3-5-16,7 0-22 16,14 6-37-16,1 1-111 15,7 1-61-15,-2 0-180 16,18 1 245-16</inkml:trace>
  <inkml:trace contextRef="#ctx0" brushRef="#br0" timeOffset="67959.69">27201 10901 546 0,'33'-24'327'0,"-31"7"-25"16,-1-2-89-16,-1 0 0 0,-9 2-38 15,2 4-19-15,-7 7-42 16,-3 2-15-16,-2 8-19 16,1 3-14-16,0 7-27 15,6 2-9-15,7 3-18 16,2-1-5-16,10 2-3 15,5-3-3-15,4-2-1 16,5-2 2-16,4-6 0 16,3-4 2-16,1-7 4 15,-1-2 2-15,-5-8 6 16,-4-1 3-16,-11-4 6 16,-7-3 3-16,-11 1-4 15,-6 0 4-15,-7 7 2 16,0 3 0-16,0 8-3 15,3 2-8-15,8 2-15 0,0 4-6 16,5 1-12-16,-2 3-15 16,3 6-85-16,5-2-55 15,3 4-175-15,5 0 203 16</inkml:trace>
  <inkml:trace contextRef="#ctx0" brushRef="#br0" timeOffset="68709.05">26772 11284 887 0,'40'-32'371'0,"-44"29"-210"15,-3 0-8-15,-9 3-21 16,-5 3-28-16,-1 2-35 16,-1 3-12-16,7 5-7 15,3 0-5-15,7 5-15 16,3-2-7-16,6 1-14 15,6-2-5-15,5-2-3 16,7 0 1-16,4-5 4 16,2-4 1-16,4-5 2 15,-4-5 3-15,-8-6 12 16,0-2 7-16,-16-4 16 16,-4 1 4-16,-10 1-7 0,-9 0-7 15,-3 0-14-15,-1 3-6 16,0 2-8-16,3 2-3 15,5 5-6-15,2 0-2 16,4 0-10-16,2 5-37 16,3-1-119-16,3 3-96 15,7 5 152-15</inkml:trace>
  <inkml:trace contextRef="#ctx0" brushRef="#br0" timeOffset="69220.75">26881 10720 676 0,'0'-6'389'15,"0"4"9"-15,0 2-239 0,0 0 0 16,-1 0-30-16,0 0-21 16,-1 6-38-16,0 8-15 15,2 1-21-15,6 25-10 16,0-30-15-16,2-6-3 15,-5-4 0-15,1-2 1 0,1-8 2 16,3 0-1-16,1-2-3 16,3 1 1-16,-3 1-2 15,-5 3 1-15,-1 6 0 16,-4-1-4-16,0 5-2 16,1-3 4-16,0 0 17 15,0 0 13-15,1 8 18 16,1 12-1-16,9 25-5 15,-8-30-7-15,4-1-15 16,-2-2-6-16,2-4-11 16,3 0-3-16,-1-4-72 15,3 1-74-15,-2-2-280 16,-1 1 263-16</inkml:trace>
  <inkml:trace contextRef="#ctx0" brushRef="#br0" timeOffset="69611.45">26451 11024 919 0,'-17'7'378'0,"16"0"-168"16,5 2-42-16,-3 5-10 15,2 1-3-15,0 1-52 16,6 0-23-16,1 1-27 16,3-3-6-16,-1 1-12 15,-3-4-9-15,1-4-10 16,-3-2-2-16,3-8-2 15,0 2 1-15,1-6 1 16,1-2 0-16,2-2-3 16,2-7 0-16,0 2-21 15,-2-1-38-15,-4 0-137 16,0 6-112-16,-8 3 176 16</inkml:trace>
  <inkml:trace contextRef="#ctx0" brushRef="#br0" timeOffset="71527.6">27503 10831 370 0,'-1'-1'182'0,"0"-1"-58"15,0 1-23-15,0 0-41 16,0 0-20-16,-1 0-39 15,1 0-38-15,0 0 23 16</inkml:trace>
  <inkml:trace contextRef="#ctx0" brushRef="#br0" timeOffset="72898.56">27422 10841 183 0,'-2'0'151'0,"1"0"18"15,2 0-23-15,-1-2-57 16,0 2-17-16,0 0-4 16,0 0 10-16,0 0 15 15,0 0-1-15,0 0-6 16,0 0-6-16,0 0-9 15,0-1-5-15,0 0-11 16,0 0-4-16,0 0-12 16,0 0-4-16,4-1-9 15,8-3-3-15,-1 1-7 16,34-15-4-16,-24 10-5 16,-2-1-3-16,6 2 0 15,0-1-1-15,6 0 0 0,5 0 1 16,6-2-1-16,8 1-2 15,4 1 0-15,-2-2 0 16,3 3-1-16,-1 3 1 16,0 0-1-16,1 3 2 15,-2 2 4-15,-2 2 0 16,5 0 1-16,1 1-1 16,1 5-3-16,-8-3 0 0,-3 7-1 15,-1-1-1-15,-4 0 0 16,5 4-1-16,-5 4 1 15,-1 5 2-15,-1 7 9 16,-2 1 4-16,-2 4 6 16,0-1-1-16,-5 5 3 15,-1 2-2-15,-6 0-2 16,-4 0 0-16,-7 0-6 16,-4-2-4-16,-10 2 0 15,-5 1-3-15,1 0-1 16,-5 2 1-16,2-1-1 15,-2-2 0-15,-5-2-1 16,-1-4 1-16,-5 1-1 16,-6-3 1-16,-6-5 1 15,1 4-1-15,-4-3 2 16,2 3-1-16,-1 1-1 0,-2-3 0 16,-5-4-1-16,4-3 1 15,-2-1 1-15,1-2 0 16,-1-2 0-16,-1-1 0 15,-7 0-1-15,-7-1 1 16,-3 0 0-16,-2-1 5 16,2 1 1-16,0-4 2 0,4-2 1 15,8 1-4-15,-5-7 5 16,1 4 5-16,-6-2 8 16,-7-5 2-16,6 0 0 15,1-2-2-15,2-1-6 16,5 1-1-16,6-6-7 15,12 3-5-15,6-11-8 16,4-1-3-16,1-2-2 16,-1-4-2-16,0 0 3 15,0-5 0-15,0-1 1 16,0-3 0-16,3-1-1 16,3-1-3-16,7-1-3 15,4 2-1-15,5 3 1 16,2 4 2-16,3 3 3 15,-3 2 3-15,-2 5 1 0,3 0 2 16,-4-1 2-16,-2-3-2 16,1 4 2-16,-4-4-2 15,1 5 0-15,-1 2 2 16,-4-4 0-16,2 5 2 16,-6-3 0-16,-2 0 1 15,-3 3 3-15,-1 1 0 16,0 4 5-16,-1 0-1 15,3 3-3-15,1-1-1 0,3-1-7 16,3 4-2 0,1 0-3-16,6 0 0 0,1 0-5 15,1 0 0-15,-1 0-2 16,1 0 0-16,0 0 0 16,0 0 2-16,0 0-4 15,1 0-1-15,0 0-32 16,0 0-28-16,0 0-105 15,0 0-95-15,11 5 169 16</inkml:trace>
  <inkml:trace contextRef="#ctx0" brushRef="#br0" timeOffset="73262.57">27111 11298 758 0,'-3'-1'324'16,"-2"1"-163"-16,-2 0-65 0,-3 3 2 16,-2 4-25-16,-3 2-15 15,-3 1-25-15,-2-1-4 16,2 3-2-16,2 2-3 16,4 0-1-16,4 0 1 0,-1-1 6 15,1-1 8-15,2-2 14 16,-2 0 3-16,8 1 1 15,0-1-1-15,3 5 0 16,7 1 0-16,-2 1 0 16,-4 2-2-16,2-6-11 15,-3 1-5-15,3-1-13 16,3-3-5-16,-4-1-46 16,-2-4-71-16,-3-5 64 15</inkml:trace>
  <inkml:trace contextRef="#ctx0" brushRef="#br0" timeOffset="75021.25">26783 11504 290 0,'0'0'211'16,"0"-1"-9"-16,0 1-28 15,0 0-9-15,0-1-22 0,0 0-5 16,0 0-19-16,0 0-17 16,0 1-39-16,-1 0-21 15,-1 0-25-15,1 0-3 16,-2 10 0-16,-2 10 0 16,-9 28 0-16,11-24 0 15,0-1-4-15,3 4-2 16,-1 0-3-16,1 2-1 0,1 1-1 15,2 2-1-15,2-2 0 16,-1-2 0-16,1-2-1 16,-2-4 1-16,5 0-1 15,-1-2-1-15,1-3 0 16,1 0 0-16,2-4 0 16,4 0 0-16,-2-2 0 15,3-1 1-15,-1-3 5 16,3 2 3-16,6 0 5 15,0 0 3-15,7 1-2 16,2-1-1-16,4-1-3 16,1-1-1-16,1-7 5 15,-1-2 5-15,-1-5 18 16,0-5 6-16,4-5 1 16,-3-2-4-16,-1-8-12 15,0 1-5-15,-4-2-7 0,-2-2-3 16,0 3-3-16,-2 2-3 15,-1-1-2-15,0 3-1 16,-5-1-1-16,-2 1 1 16,-7 3 0-16,-1 2 1 15,-3 1-1-15,0 4-1 16,-3 1 0-16,-2-1 1 16,-1 3-1-16,1-4 0 15,-2 2-2-15,-1-2-1 0,3 2 1 16,-1 1 0-16,-1-3 1 15,2-1 1-15,-5-5 1 16,-4 0 1-16,-1-2 1 16,-4 0 0-16,4 5 0 15,-3-3-3-15,3 4 9 16,-2-1 1-16,3 2-1 16,0 1 1-16,1-1-10 15,4 5-2-15,2-2-1 16,0 0 0-16,-1 1 0 15,-2-1 2-15,-1 3 0 16,-3-7 1-16,0 0 6 16,0 2 4-16,-1-1 8 15,4 8 3-15,0 1-4 16,1-3-4-16,1 2-10 0,1 0-4 16,1 4-2-16,0 1 1 15,-3 1 3-15,0-1 0 16,0 1 3-16,-1-3 2 15,-4-7-2-15,-3-4 1 16,-32-30-2-16,19 30-1 16,-3 1-1-16,1 2-1 0,0 2 2 15,-1 1 0-15,8 0 2 16,1 1 0-16,9 6-3 16,5-1-1-16,1 1-2 15,-1 0-1-15,0 1-2 16,1 0-3-16,-1 0-2 15,0 1-1-15,1 0 3 16,-1 0 2-16,1 0 2 16,0 0 0-16,-2 0 1 15,1 0 2-15,0 0-1 16,0 0 0-16,0 0-2 16,1 0-1-16,0 0-26 15,0 0-31-15,0 0-77 16,0 0-50-16,0 0-125 15,0 0-82-15,0-1 251 16</inkml:trace>
  <inkml:trace contextRef="#ctx0" brushRef="#br0" timeOffset="75365.28">27490 10992 568 0,'3'-3'301'15,"-1"1"-65"-15,-2 1-13 16,4-4-45-16,-2 0-18 15,-1 2-34-15,-1 1-16 16,0 1-30-16,0 0-16 0,-1 0-30 16,-7-2-9-16,-12 3-8 15,-29 10-4-15,30 0-3 16,4-1 1-16,-1-5 5 16,1 3 2-16,1-2 5 15,8 2-2-15,3 2-5 16,3 1-3-16,8 4-4 15,-2 1 2-15,7 6 9 16,2-4 1-16,-6 0 1 16,2-3-4-16,-3-3-7 15,-2 3-4-15,0-3-54 16,1-2-63-16,-6-5 71 16</inkml:trace>
  <inkml:trace contextRef="#ctx0" brushRef="#br0" timeOffset="140172.99">25652 15839 443 0,'0'-1'240'0,"0"-1"-40"15,0 1-15-15,0 0-16 16,0 0-3-16,0 0 0 16,0 0-1-16,0 0-23 15,-2-3-13-15,0-3-37 16,-1 3-19-16,-11-2-27 15,-34-26-10-15,26 29-5 16,2 1-2-16,5 2-4 16,-3-3-2-16,6 9-8 15,3 6-5-15,2 0-5 16,6 8-2-16,3-3-3 0,-3-6-2 16,9 5 0-16,3-1 0 15,6-2-1-15,6 4 2 16,0-10 0-16,0-4 0 15,-2-3 1-15,-2-5 2 16,-2-3 2-16,-3-2 2 16,-5-6 3-16,-3 0 3 15,-7-1 5-15,-1-1 0 16,-8 0 2-16,-2 6 0 0,-1 0-5 16,-2 3-1-16,1 5-8 15,2-1-3-15,3 3-6 16,-2 1-8-16,6 5-59 15,2 0-42-15,3-1-141 16,0-3-134-16,0 0 249 16</inkml:trace>
  <inkml:trace contextRef="#ctx0" brushRef="#br0" timeOffset="140716.4">25517 15958 599 0,'-1'-1'302'0,"0"0"-61"16,0 0-10-16,0 0 4 15,-4-3-28-15,-5-1-55 16,-1 1-21-16,-38-3-41 16,28 16-20-16,-15 4-23 15,-10 3-5-15,-8 4-3 16,-8 0-1-16,0 3-6 16,0 0-6-16,8 5-9 15,-4-2-4-15,1 6-8 16,3 2 3-16,-4-4-1 15,5-3-1-15,13-9-1 16,4-3-4-16,13-5-7 0,5 1-3 16,8-4-36-16,5-2-33 15,9-4-82-15,5-3-56 16,9-2-212-16,0-2 273 16</inkml:trace>
  <inkml:trace contextRef="#ctx0" brushRef="#br0" timeOffset="141182.66">24732 16316 582 0,'0'-2'333'16,"-1"-3"-35"-16,0 4-128 15,0 0-1-15,-1 0-44 16,-7-2-27-16,0 2-35 16,0 2-11-16,-27 20-14 15,27-8-9-15,5 7-9 16,2-3-3-16,2 2-8 16,7 0-2-16,5-1-4 15,5-4-2-15,7-3-1 0,2-2 0 16,4-10-1-1,1-3 1-15,-1-10 1 0,0-4 3 16,-12-5 5-16,-6-4 5 16,-17 1 7-16,-4 0 3 15,-12 3 0-15,-4 3-2 16,-3 6-6-16,-5 2-3 16,4 4-7-16,4 3-3 15,8 1-7-15,2 6-5 0,10 8-26 16,3 1-36-16,4 10-126 15,4 2-128-15,11 3 200 16</inkml:trace>
  <inkml:trace contextRef="#ctx0" brushRef="#br0" timeOffset="141482.57">24876 16444 913 0,'-1'-3'396'0,"0"1"-175"15,0 1-65-15,-7-5-33 16,6 5-32-16,1 1-46 16,0 0-3-16,-4 28 7 0,6 39 4 15,11-20-3-15,1 3-4 16,-3 3-11-16,-2-18-6 15,2 0-6-15,2 27-5 16,-4 9-2-16,1-11-4 16,-7-16-4-16,3-1-1 0,2-11-2 15,-2-8-7 1,0-8-58-16,-10-10-46 0,3-5-202 16,3 2 195-16</inkml:trace>
  <inkml:trace contextRef="#ctx0" brushRef="#br0" timeOffset="141886.54">25058 17051 843 0,'-41'41'327'0,"23"-35"-161"16,-1 3-52-16,4 2 0 16,8 5 9-16,3 3-47 0,2-5-20 15,0 2-28-15,-2-4-8 16,8 8-5-16,7-1-1 16,5-7 0-16,7-1 1 15,4-7-1-15,1 4-1 16,8-5 2-16,-6-2 2 15,-4-9 11-15,-2-6 8 16,-9-2 15-16,-7-3 8 0,-9 2 9 16,-7-2-2-16,-10-3-13 15,-2 3-9-15,-3 3-22 16,-1 4-8-16,6 6-17 16,1-1-21-16,9 5-88 15,3-2-83-15,9 0 118 16</inkml:trace>
  <inkml:trace contextRef="#ctx0" brushRef="#br0" timeOffset="142241.1">25156 17102 1157 0,'-41'45'456'0,"36"-45"-285"0,2-1-69 16,8-3-25-16,5-4-24 15,14 0-33-15,9-3 1 16,18-8 2-16,6-5 0 16,4-12-4-16,3 3-2 15,-7-9-2-15,2 3-4 16,2 0-3-16,0-2 0 15,0 9-1-15,-5 3 1 16,-13 6 1-16,-4 8 0 0,-20 4 4 16,-9 0-3-1,-11 10-27-15,-7 1-25 0,-9 0-77 16,2 2-60-16,-8 3 111 16</inkml:trace>
  <inkml:trace contextRef="#ctx0" brushRef="#br0" timeOffset="142590.31">25813 16688 955 0,'30'-2'429'0,"-34"11"-192"16,-5 4-96-16,2-2 0 15,7 8-49-15,-3-1-29 16,10 3-36-16,2-3-7 16,6-6-9-16,3-1-2 15,2-9-2-15,-2-2-1 16,-2-11 3-16,2-1 1 16,-3-5 6-16,-6-1 11 15,-7-2 19-15,-4-4 9 0,-8 2 5 16,0 3-6-1,1 1-18-15,-5 4-8 0,2 0-16 16,-1 1-7-16,3 7-42 16,0 3-39-16,4 1-126 15,1 4-151-15,3-2 225 16</inkml:trace>
  <inkml:trace contextRef="#ctx0" brushRef="#br0" timeOffset="142928.31">25960 16675 930 0,'-3'0'478'0,"5"-1"-142"16,-2-7-129-16,-6-5-16 15,3-9-73-15,-4-2-33 16,4-11-30-16,3-2-4 0,-7-10-14 16,4-9-9-16,-12-4-12 15,-4-7-5-15,-1 4-4 16,-12-1-2-16,9 5-4 16,-1 8-1-16,-1 5-5 15,11 9-7-15,0 18-14 16,5 4-6-16,5 10-18 15,1 3-12-15,1 2-59 16,2 0-49-16,-1 0-193 16,0 0 226-16</inkml:trace>
  <inkml:trace contextRef="#ctx0" brushRef="#br0" timeOffset="143465.62">25036 16244 722 0,'-18'1'376'16,"2"-1"-122"-16,8-2-58 16,-1 4-17-16,4 0-61 15,5 6-28-15,11 4-40 16,15 5-11-16,7 5-14 16,6 0-6-16,17 5-8 15,4-2-2-15,12 1 1 16,1 0 2-16,-2-1 5 15,-2-1 5-15,-4-3 5 0,-2-1 0 16,-10-5-4-16,-7-1-7 16,-15-4-5-16,-5-2-13 15,-14-6-78-15,-5 3-70 16,-14-5-280-16,-5-2 271 16</inkml:trace>
  <inkml:trace contextRef="#ctx0" brushRef="#br0" timeOffset="143843.46">25573 15980 1000 0,'-5'-8'414'0,"4"5"-218"16,1 1-33-16,-2 4-14 15,1-2-34-15,0 0-48 16,-8 28-13-16,-17 49-3 16,7-24-3-16,-6 10-15 15,1 3-9-15,1 12-17 0,-1 8-3 16,-4 8-2-16,1 0 1 15,-8-8 0-15,1-8 0 16,8-14 1-16,-2-6 0 16,7-11-1-16,0-5-2 15,3-13-14-15,6 0-19 16,5-13-77-16,2-6-69 0,6-11 109 16</inkml:trace>
  <inkml:trace contextRef="#ctx0" brushRef="#br0" timeOffset="145876.37">25176 15924 703 0,'-1'-1'335'0,"0"0"-118"16,0 0-12-16,0 0-44 15,0 0-40-15,0 0-61 16,0-1-17-16,1 1-18 16,0 0 0-16,26 7-7 15,29 15-3-15,-32-6-3 16,1 0-1-16,-7-2 1 0,-2 0 0 15,-9-2 4-15,-6-1 3 16,-4 3 11-16,-8 2 2 16,-6-2-1-16,-3 4-3 15,-3-2-13 1,2-3-5-16,7 2-7 0,0-4-2 16,4-3-18-16,3 4-40 15,6-10-181-15,2-2 160 0</inkml:trace>
  <inkml:trace contextRef="#ctx0" brushRef="#br0" timeOffset="146723.79">25741 16176 723 0,'-1'0'349'16,"0"0"-123"-16,0 0-32 0,0 1-48 15,-3 10-32-15,0 0-42 16,2 27-11-16,12-24-19 16,2-7-5-16,6 0-7 15,0 0-3-15,2-5-3 16,2 3-3-16,-6-5-5 15,3 1 0-15,-3-9-3 16,-2-6 0-16,-3-1-4 16,-2-5-1-16,-2 6-5 15,-2 7-14-15,3 1-71 16,-4 0-67-16,1 4-250 16,-2-4 253-16</inkml:trace>
  <inkml:trace contextRef="#ctx0" brushRef="#br0" timeOffset="147399.6">25659 16832 669 0,'0'-32'374'0,"1"29"-82"16,-1 1-60-16,-1 5-1 15,0-3-79-15,0 0-48 16,-4 2-59-16,-15 7-16 0,-28 16-17 16,28-14-3-1,5 4-6-15,4-2-1 0,3-1-1 16,1 2-1-16,4-1 2 15,1 0 1-15,5 1 2 16,9 0 1-16,6 1 4 16,2 0 2-16,3-3 2 15,-3 0-1-15,-1-1-1 16,-5-3-1-16,-4-2-3 16,-3-3-3-16,-7-3-128 15,0-3-160-15,-4-12 180 16</inkml:trace>
  <inkml:trace contextRef="#ctx0" brushRef="#br0" timeOffset="147965.18">24837 16812 601 0,'-3'3'322'0,"-9"2"-36"16,4-3-59-16,4-2-29 15,1 0-30-15,3-1-65 16,0 0-24-16,0 0-39 16,0 0-12-16,7-5-13 15,16-6-5-15,15-35 0 0,-24 32 1 16,-5 5 3-16,-11-3 1 16,9 13 3-16,-4-1 0 15,0 1 2-15,-3 0-1 16,0 0-1-16,0 0-1 15,6 16-1-15,9 30 2 0,0-24-1 16,-5 1-1-16,-2-5-3 16,9 0-2-16,-6-8-3 15,1 0-1-15,-3-9-77 16,-9-2-91-16,11-4 102 16</inkml:trace>
  <inkml:trace contextRef="#ctx0" brushRef="#br0" timeOffset="148597.94">25199 16692 733 0,'-4'0'386'16,"0"3"-121"-16,-1-4-61 15,5 1-10-15,0 0-61 16,0-1-29-16,0 1-40 16,0-1-11-16,0 0-14 15,14-1-5-15,14 0-8 16,29-5-2-16,-29-2-2 16,-4 3-2-16,-4 2-4 15,-7 3-3-15,-6 3 1 0,4 7 5 16,-10 3 11-16,2 3 5 15,-1 3 0-15,-6 2-4 16,4-2-13-16,1 1-6 16,-1-3-7-16,9-4-3 15,-8-2-50-15,2-2-49 16,0-6-137-16,1-2 12 0,3-5 120 16</inkml:trace>
  <inkml:trace contextRef="#ctx0" brushRef="#br0" timeOffset="149237.56">25670 16434 727 0,'0'-1'367'0,"0"0"-68"16,0 0-42-16,0 0-17 15,0 1-41-15,0 0-88 16,0 0-34-16,-1 0-49 16,-9 1-10-16,-17 4-7 15,-24 8-3-15,28-8 2 16,5 0 1-16,3 1 1 16,8 1 1-16,4 0-3 15,2 2-2-15,8 4 2 16,-2 4 4-16,9 3 12 15,0 1 6-15,1 4 17 16,2-4 4-16,-4-2-2 0,1-1-2 16,-4-3-14-16,-3-3-8 15,-2-4-9-15,-5-2-6 16,0-5-79-16,-3-2-63 16,2 0-187-16,0 0 187 15</inkml:trace>
  <inkml:trace contextRef="#ctx0" brushRef="#br0" timeOffset="156864.96">26201 16030 484 0,'-1'-1'274'16,"0"0"-37"-16,0 0-25 16,0 0-41-16,0 0-15 15,0 0-29-15,0 0-15 16,-1 1-25-16,1 0-12 15,0 0-17-15,0 0-5 0,0 0-12 16,0 0-6-16,0 0-6 16,0 0-3-16,0 0 3 15,1 0 1-15,0-1 1 16,0 1 0-16,0-2-6 16,11 1-1-16,3 1-4 15,29 3-2-15,-24 0-2 16,2 0-1-16,6 3 1 15,4 3-1-15,7 0-1 16,10 3-3-16,7 1-3 16,7 2-1-16,3 0-1 15,1 0-1-15,-1 1 0 16,-3-1 1-16,-12 1 6 16,-5 0 3-16,-10-1 4 0,-5 0 1 15,1-3-4-15,-3-1-2 16,-8-3-3-16,-2-4-1 15,-4 0 1-15,-6 0 0 16,-4-2 8-16,-4-2 4 16,-7 0-24-16,6-1-27 15,0 0-74-15,0 0-50 16,-5-1-119-16,-1-3-105 16,1 3 241-16</inkml:trace>
  <inkml:trace contextRef="#ctx0" brushRef="#br0" timeOffset="157183.31">26951 16045 595 0,'-4'0'310'15,"3"-2"-68"-15,2 7-56 16,-1-5 5-16,0 0-31 15,10 5-30-15,10 14-47 16,29 28-11-16,-27-27-16 16,5 0-4-16,-3 0-4 15,-3-4 0-15,-5 1 0 0,-4-4 3 16,-7-1 3 0,-4 2 0-16,-9-1-1 0,-5 2-5 15,-9-2-15-15,-3 0-10 16,0-3-13-16,0-2-7 15,6-1-40-15,4 0-34 16,0-4-97-16,5-1-73 16,6-1-253-16,3-1 312 15</inkml:trace>
  <inkml:trace contextRef="#ctx0" brushRef="#br0" timeOffset="157989.96">25738 17218 798 0,'-3'0'359'0,"2"0"-147"0,1-1-19 16,0 0-27-16,0 0-29 15,0 1-45-15,0 0-17 16,12 4-23-16,16 6-5 16,40 12-15-16,-19-9-7 15,13-5-5-15,10 2-1 16,12-3 2-16,7-2 0 16,-2-2 3-16,1 1 3 15,-2 1 5-15,-5-1 6 0,5 0 4 16,-4 0-3-16,-10-2-8 15,-12-2-6-15,-21 0-11 16,-18 0 0-16,-12 0 2 16,-7-1 7-16,-5 1-4 15,0-2-19-15,0 1-54 16,0 0-42-16,-7-2-89 16,-8 0-60-16,-26-10 157 15</inkml:trace>
  <inkml:trace contextRef="#ctx0" brushRef="#br0" timeOffset="158341.63">26767 17079 735 0,'2'3'385'0,"1"0"-66"16,1 0-159-16,-4-3-12 15,0 0-32-15,18 8-24 16,35 20-26-16,-32-15-5 16,3 5-12-16,-1-2-5 15,-1-1-12-15,6 8-3 16,-3-5-2-16,-7 2 0 0,-4 3 7 16,-8-5 3-16,-11 5 5 15,-7-2-1-15,-11-3-9 16,2 0-7-16,-1-5-10 15,-1-2-5-15,5-4-31 16,1-4-30-16,6-3-103 16,6-2-88-16,2-7 149 15</inkml:trace>
  <inkml:trace contextRef="#ctx0" brushRef="#br0" timeOffset="158835.34">26177 16683 934 0,'-12'0'410'0,"4"2"-196"16,2 0-12-16,3 2-51 16,4-4-35-16,12 6-58 15,12-2-21-15,21 3-14 16,11 6-3-16,7-4-4 16,4 3 0-16,4-3 3 15,-5-2 1-15,7 2-1 16,-2-1-2-16,-10 3-3 15,-4-2-2-15,-16-1-3 16,-15-3 1-16,-9 0 0 0,-10-3-7 16,-8-1-66-16,-4 1-67 15,-10-4-210-15,-2-1 209 16</inkml:trace>
  <inkml:trace contextRef="#ctx0" brushRef="#br0" timeOffset="159123.99">26744 16586 805 0,'16'14'366'0,"0"-3"-134"16,2 2-62-16,8 0-23 16,-4 1-23-16,2 4-41 15,3 1-11-15,-2 1-7 16,-3-2-2-16,-4-2-5 15,-3-1-3-15,-11 2-3 16,-2 2-2-16,-7 1-2 16,-7-2-3-16,-5-5-11 15,0 1-5-15,-2-5-14 16,2-2-6-16,5-1-50 16,-1-5-36-16,4-2-136 15,4-5-102-15,9-1 197 0</inkml:trace>
  <inkml:trace contextRef="#ctx0" brushRef="#br0" timeOffset="160185.03">27518 16228 381 0,'-1'-1'238'16,"1"0"14"-16,0 0-14 15,0 0-18-15,0 0-18 16,-1 0-48-16,0 0-28 16,0 0-43-16,-6-4-13 0,-1 2-20 15,-15 0-7-15,-13 7-9 16,19 4-5-16,6 1-9 16,9 4-4-16,2 4-8 15,2 2-2-15,8 1-4 16,5 0 0-16,3-8 0 15,11 0 0-15,0-12 1 16,6-2 1-16,-2-8 2 16,-8-7 0-16,-6 3 4 15,-7-4 3-15,-12-2 5 16,-7 3 1-16,-9-1-3 16,-4 2-3-16,-5 5-6 15,0 3-2-15,0 9-5 16,5 2-8-16,2 3-60 0,4 0-57 15,5-1-243-15,9 6 236 16</inkml:trace>
  <inkml:trace contextRef="#ctx0" brushRef="#br0" timeOffset="160699.04">27476 16426 384 0,'-30'-21'229'0,"28"19"38"16,2-3-52-16,1 4 11 16,-1 0-14-16,0 0-42 0,0 0-17 15,0 0-31 1,-1 0-16-16,0 0-35 0,0 1-12 15,-1 0-22-15,-10 4-5 16,-7-2-10-16,-30 45-5 16,23-21-6-16,-6 5-3 15,-3 5-4-15,5 1-2 16,5 2-1-16,4-3 0 16,5-7 0-16,2-3 1 0,5-9-1 15,1 1-1-15,4-11 1 16,0 2-1-16,3-2-3 15,1-7-3-15,0 0-15 16,0 0-24-16,0 0-79 16,0-1-63-16,0-1-209 15,0 1 247-15</inkml:trace>
  <inkml:trace contextRef="#ctx0" brushRef="#br0" timeOffset="161159.91">27161 16799 596 0,'-1'-1'344'0,"0"0"-55"16,0 0-99-16,-7-5-7 16,-1 3-53-16,1 2-23 15,-28 14-38-15,27 6-16 0,6 1-20 16,2 1-10-16,6-2-13 16,6-2-6-16,4-4-4 15,1-3 2-15,-1-5-1 16,-1-4 1-16,-3-6 3 15,1-2 0-15,-1-8 4 16,-2-2 1-16,-1-3 1 16,-4 2 0-16,-4-1 2 15,-1 4 4-15,-4 0 4 16,-2 4 0-16,-3 4-1 16,-1-2-5-16,0 4-7 15,2-2-4-15,3 7-5 16,1-1-10-16,3 2-60 15,1 1-45-15,1-2-141 0,0 0-149 16,0 2 261-16</inkml:trace>
  <inkml:trace contextRef="#ctx0" brushRef="#br0" timeOffset="161880.29">27175 16911 445 0,'-2'-2'265'16,"1"1"-15"-16,0 0-27 16,0 0-34-16,0 0-14 15,0 0-29-15,0 0-13 0,0 0-27 16,0 0-10-16,0 0-18 15,0 0-10-15,-1 1-16 16,1 0-8-16,0 0-5 16,0 0-2-16,1 7-3 15,2 4-2-15,5 6-10 16,16 29-4-16,-7-23-7 16,3 6 2-16,7 5 3 15,4 1 4-15,-1 3 1 16,0 1-3-16,-3-3-5 15,-4-1-1-15,3-6-3 16,0 0-1-16,-12-6 1 16,7-4-2-16,-11-6 2 15,-7-7 1-15,1-4 4 16,-3-2-3-16,-1-1-42 16,0 0-29-16,0 0-82 0,0 0-61 15,-1 0-201-15,0 0 257 16</inkml:trace>
  <inkml:trace contextRef="#ctx0" brushRef="#br0" timeOffset="162433.4">27478 17336 470 0,'-54'-14'244'0,"42"16"-34"15,2 1-21-15,0 2-4 16,1 3-18-16,3 5-48 0,1 1-23 16,5 3-38-16,2 0-16 15,6-2-21-15,1 1-4 16,9-2-4-16,1-2-3 16,2-9 4-16,5-4 2 15,-2-9 10-15,-1-4 6 16,-1-1 11-16,-6-3 6 15,-8 3 17-15,-6 0 4 16,-9 0 3-16,-3 1-6 0,-8 2-24 16,-2 1-12-16,-2 4-21 15,0 0-6-15,8 5-9 16,0 1-19-16,7 1-51 16,2 2-33-16,3 2-89 15,3 3-50-15,5 3-220 16,4-2 295-16</inkml:trace>
  <inkml:trace contextRef="#ctx0" brushRef="#br0" timeOffset="162961.19">27595 17319 558 0,'-10'2'317'16,"7"-2"-10"-16,0 1-85 0,2-1-47 15,-1 0-31-15,1 0-58 16,0 0-18-16,0 0-14 16,1 0 0-16,0-1-6 15,7-9-6-15,11-19-3 16,28-41 0-16,-27 25 4 16,-3 1 1-16,-6-11-5 15,-2-5-7-15,-8-11-15 16,-5-4-4-16,-4 6-5 15,-5 0-1-15,2 17 0 16,-1 6 2-16,-1 13 1 16,3 9-1-16,-1 6 0 15,1 3-2-15,3 3-3 16,4 3-2-16,1 6-4 16,2 0-4-16,0 3-25 0,0 0-24 15,-1 0-44-15,1 0-25 16,1 0-48-16,0 6-29 15,0 10-160-15,3 25 229 16</inkml:trace>
  <inkml:trace contextRef="#ctx0" brushRef="#br0" timeOffset="163582.43">27534 16888 773 0,'-7'3'421'16,"3"-1"-98"-16,2-2-86 15,-3 0-10-15,4-1-61 16,0 0-34-16,1 0-55 15,0 0-18-15,12-11-28 16,36-41-8-16,-24 28-15 16,-1 2-2-16,-3 9-3 15,-1 5-2-15,-5 8-1 16,-1 2 1-16,-1 9 2 16,2 1 3-16,2 6 4 15,0 3 4-15,0 2 4 16,4 1 3-16,-5-2 3 15,-1-3-1-15,-5-5-5 0,-2-3-2 16,-7-6-9-16,1-2-23 16,-2-4-76-16,0 0-56 15,0 1-204-15,0-1 220 16</inkml:trace>
  <inkml:trace contextRef="#ctx0" brushRef="#br0" timeOffset="164113.04">27241 16337 678 0,'4'0'347'0,"2"5"-93"0,-2 2-4 16,-3 6-40-16,-2 6-29 15,-8 8-58-15,0 1-26 16,-3 1-44-16,1-3-16 16,7-2-19-16,3-1-5 0,5-2-6 15,2-2-1-15,3-7-2 16,3-2 1-16,-2-4-1 15,1 1 0-15,2-3 0 16,3 2-2-16,3-4 1 16,2-2-1-16,2 0 0 15,0-6 0-15,-1 0 1 16,-1-3-23-16,0 2-130 16,-1 2-22-16,6-7 85 15</inkml:trace>
  <inkml:trace contextRef="#ctx0" brushRef="#br0" timeOffset="165022.84">27161 17109 743 0,'-31'27'343'0,"27"-27"-136"16,4 0-13-16,0-1-29 15,0 1-21-15,0 0-26 16,0 0-7-16,14 2-10 16,5 2-12-16,36 3-27 15,-27-6-8-15,2-1-11 16,4 0-4-16,-6 0-8 0,-3 0-3 15,-9-4-7-15,-7 3-3 16,-5-2-3-16,-5-5-2 16,1 5-1-16,3-6-1 15,-3-3-1-15,9 6-2 16,-6-7-1-16,-3 4-1 16,3-2-1-16,-3 3-3 15,0-2-27-15,0 0-39 16,-6 1-145-16,3-7-117 0,6-1 197 15</inkml:trace>
  <inkml:trace contextRef="#ctx0" brushRef="#br0" timeOffset="169960.39">25881 15538 302 0,'0'-2'208'16,"0"1"-9"-16,0 0-38 15,0 0-13-15,0 0-19 16,0 0-7-16,0 0-11 16,0 0-6-16,0 0-6 15,0 0-6-15,0 0-8 16,0-1-6-16,0 1-13 16,0 0-8-16,0-6-15 0,-1 1-7 15,-4-4-12-15,2 6-3 16,-18-5-4-16,-27-25-3 15,22 28-2-15,0-1 0 16,2 2-3-16,-3 0 1 16,2 4-3-16,-3-2 0 15,-1 1-2-15,-1 1-1 16,-3-2 0-16,3 3-1 0,-3 0-1 16,-3-2 0-16,-4 2-1 15,7 1 0 1,0 0 0-16,-25 4-1 0,-5 8 0 15,8-5 1-15,18 1 0 16,1 0 0-16,5-1 0 16,3 2 0-16,3-2 0 15,7 0-1-15,-3-2 1 16,0 0-1-16,2 2 1 16,-3 2 0-16,0 3-1 15,-3 0 0-15,-7 2 0 16,-2 1 0-16,1 1 1 15,2 1-1-15,6 2 0 16,-2 0 0-16,-3 2 0 16,2-2 0-16,-1 2 0 15,4-2 0-15,4 0-1 0,3-1 0 16,3-2 1-16,0 1 1 16,2 0 1-16,5 3 1 15,-6 0-1-15,-1 1 0 16,0 3-1-16,-5 1 0 15,9 5-1-15,-3 1 1 16,-7 3-1-16,2 1 0 0,-5-3 0 16,7-1 0-16,5-4 0 15,-2-3 0-15,5 3-1 16,2-2 0-16,2-1 0 16,0 3 1-16,4 0-2 15,0-2 2-15,2 3-1 16,3 1 1-16,-1-1 0 15,0 4 1-15,-3 4 0 16,-2 0 0-16,-3 5 0 16,0-2 0-16,-1 0 0 15,2-3-1-15,3-1 1 16,1 0 1-16,3-4 1 16,4 3 1-16,0-1 0 15,3-1 1-15,1 1 0 16,1 0 0-16,4-2 2 15,-1 3 1-15,3 2 3 0,-2-5 0 16,4 0 0-16,-6-3-1 16,-1-1-1-16,6 1 0 15,0-1-1-15,1-1 1 16,5 1 5-16,-2-2 0 16,1 2 6-16,6 3-1 15,-1-3-4-15,2-3 0 16,-1 0-5-16,-1-1-2 15,1-4 0-15,5 0-1 0,-1-2-3 16,0 0 1-16,-1-3 0 16,-8 0-1-16,-6-2 1 15,3 0-1-15,-2 1 1 16,2-2 1-16,5 0-2 16,0-2 0-16,1 0 0 15,-1 0-1-15,1-2 0 16,-3 2 0-16,1-2 0 15,2-2-1-15,-3 0 1 16,2-3 1-16,2 1-2 16,1 2 0-16,2-1 0 15,-2 1 0-15,-7-5 0 16,0 2 0-16,-7-2 1 16,-1 1 0-16,3 2-1 15,-7-2 1-15,7 0-1 0,2 1 0 16,0-2 1-16,4 0-1 15,-4-2 1-15,-1-2-1 16,2 0 1-16,-4-4 0 16,0 3 0-16,0-3 1 15,-2 0 0-15,1 0-1 16,3-2 0-16,0 3-1 16,4-5 0-16,1 1 0 0,1 1 0 15,-1-3 0-15,-2 2 0 16,1 0 0-16,-7 1 1 15,1 2-1-15,-1-2 0 16,-7 2 1-16,4-1-1 16,6-3 1-16,-4 2 1 15,-2 5 0-15,-3-4 1 16,-10 4 0-16,2-1 0 16,6-2 0-16,-3 1-1 15,6 1-1-15,-3-1-1 16,-1 1 0-16,0-2 1 15,2 0-1-15,0-2 0 16,-1 0 0-16,3 2 0 16,-2 0 0-16,2 2 1 15,-2 0 0-15,1-2 3 16,-1-1 0-16,0-2 0 0,1-1 2 16,1-1 0-16,0 0 0 15,1 0 1-15,-1 2 0 16,1 0 1-16,-1-1 0 15,2-1 2-15,0-1 0 16,0-2 2-16,-1-3 1 16,0-1-2-16,3 1-1 15,-5 0 0-15,0 1-1 0,-2 3 1 16,-1-2 0-16,-4 2 2 16,4-1 1-16,-2-3 0 15,-1 3 1-15,3-4-2 16,-4-3-2-16,3-1-1 15,-4-3 0-15,2 1-1 16,-1-1-1-16,-1 0-1 16,1 1 0-16,-3 3 0 15,4 3 1-15,0-1 2 16,-1 1 1-16,4 1 0 16,-3-1-3-16,-1 2-2 15,-1 0-2-15,2 1-1 16,-4-1 0-16,3 4-1 15,-3-1 1-15,0 5 2 16,3-1 1-16,-3 0 5 0,-1-3 2 16,-1-1 4-1,2 5 0-15,0-3 0 0,0 3-4 16,0 1-2-16,-2-5-2 16,1 1-2-16,4-3 1 15,-3 1-2-15,-2-2 0 16,2 0-2-16,-1 1 0 15,0-6 0-15,-1 1-1 0,0-4 1 16,2 0 0-16,1 0-1 16,5 1 0-16,-7-3 1 15,1 2-1-15,-4-1 1 16,-4-3-1-16,6 5 0 16,-3-1-2-16,1 1 2 15,2 1-1-15,-5-1 0 16,5 0 1-16,-4 0-2 15,-6-1 1-15,9 0-2 16,-9-1 1-16,3 2 0 16,6 0 1-16,-6 0-1 15,0 1 1-15,-4-1-1 16,0-1 2-16,-2 0 0 16,1 0 0-16,-1-1-1 15,2 3 1-15,-1 1-2 16,2 6 0-16,0-3 0 0,0 4-2 15,3 1 1-15,-2-1-1 16,3 5 1-16,0 1-1 16,-2-1 0-16,-1 3 0 15,-2-6 0-15,1-3 0 16,-3 6 1-16,2-9 0 16,0 7 0-16,2 0-1 15,-1-1 1-15,1 2 0 16,5-1-1-16,-2-1 0 0,3 1-1 15,-2-2 1-15,0 0 0 16,-1-1 0-16,-1 1 1 16,-3 2-1-16,3 0 0 15,0 2-2-15,-3 1 0 16,6 2-2-16,-3 0 1 16,0 3 0-16,-1 0 1 15,3 0 1-15,-5 1 1 16,4-1-1-16,4 0 0 15,-3-2-1-15,7 2-4 16,-2 0-5-16,0 0-41 16,1 2-27-16,-1 1-84 15,2 0-62-15,0 0-85 16,0 0 180-16</inkml:trace>
  <inkml:trace contextRef="#ctx0" brushRef="#br0" timeOffset="183905.28">27766 15880 353 0,'29'-12'228'0,"-26"12"-9"16,-3-4-3-16,-3 2-36 16,2 1-38-16,0-1-42 15,0 1-11-15,0 0-17 16,0 0-8-16,-2 0-15 16,-5-2-3-16,-3-2-7 15,-3 2-2-15,-32-12-3 16,28 12-2-16,-3-2-1 0,-2 0-1 15,-1 1-1-15,-3 1 0 16,-3-3-3-16,1 2-1 16,-3-2-1-16,4 1-3 15,5 6-5-15,1-1-3 16,6 0-5-16,-2-1-1 16,6-1-3-16,1 2-1 15,-1 2-1-15,2 1 0 0,-2 0 0 16,-5-3 0-16,7 1 1 15,0 1 0-15,-2 1 0 16,1 6 0-16,-2-3-1 16,-2 0 0-16,3 1-2 15,0-1 0-15,0 2 1 16,-1-1 0-16,-1 2 0 16,1 1 0-16,-2 2 0 15,-1 0 0-15,2-2 0 16,-2 1 0-16,2-2 0 15,2 0-1-15,0-1 1 16,2 1-1-16,0 1 0 16,1-1-1-16,-2 1 0 15,2-1 1-15,0 0-2 16,-1 2 2-16,0-2-1 0,1 4 1 16,1 0-1-16,-1-1 0 15,1 3 1-15,4-2 0 16,-4-1 0-16,1 2 1 15,0 0-1-15,-2-1 0 16,1 2 0-16,8 0 0 16,-5-1 1-16,-7 0-1 15,5-1 0-15,-5 3 0 16,1 0 0-16,5 1 0 0,-2 0 0 16,-4-2 0-16,5 3 0 15,-2-3 0-15,6 1-1 16,-3-1 0-16,1-1-1 15,4 3 0-15,-2 2 2 16,2 1-1-16,-1 0 1 16,-1 1 0-16,0-2 0 15,-1 2 0-15,-1 3 0 16,2 2 0-16,-5 1 0 16,1-2 0-16,2-1 1 15,-2 1-1-15,3-2 1 16,0 0-1-16,2 0 0 15,-2-2 0-15,2-1 0 16,0-1 0-16,-5-1 1 16,5 4-1-16,-2 0 1 0,-1 2-1 15,2-1 0-15,-2 0 1 16,2-1-1-16,-1 2 0 16,2 0 0-16,1-2 0 15,2 3 0-15,0-2 0 16,2 1 1-16,0 1 0 15,-1-2 0-15,1-1 0 0,0 2 0 16,-1-3-1-16,1 2 1 16,1 2 0-16,-2-4 0 15,-2 1-1-15,4-4 0 16,0-1 0-16,1-2 0 16,4 3-2-16,3-3 1 15,-4 0 0-15,2 1 1 16,-1-1 0-16,-3 1 0 15,5 2 1-15,-4 1-1 16,4-2 0-16,2 1 0 16,-6-7 0-1,0 0 0-15,2 8 0 0,7 2 0 16,-6-3-1-16,-3-4 1 16,2-1 0-16,-2-1-2 15,5-3 2-15,-1-1-1 16,5 2 0-16,1 2 1 0,-3 2 0 15,4-2 0-15,-2-3 0 16,0 2 0-16,3 4 0 16,-1-4 0-16,5 0 0 15,0-1-1-15,0-1 0 16,2 2 0-16,1 0 0 16,-1 0 1-16,0 0 0 15,1-2 0-15,-1 2 1 16,-4-1-1-16,3-2 2 0,-8-2-1 15,2 0 1-15,0-3 1 16,-6-2 0-16,8-1 1 16,-4-3 1-16,7 0-1 15,2-1 1-15,-4 1 2 16,2-1 0-16,-1 0 2 16,0 2-1-16,0-2 1 15,-4 2-1-15,2-1-3 16,-1-1 0-16,-1-4 0 15,3-2 0-15,-1 0 1 16,-1-3 0-16,2 2 1 16,1-2 0-16,2-2-2 15,-1-1 0-15,-1-1-2 16,0-1 1-16,-5 0-1 16,2 2 1-16,-5-1 2 15,-2 0 1-15,8 0 2 0,0-4 0 16,3 1 0-16,1 0-1 15,-4-1 0-15,-1 2 1 16,-1 2 1-16,-1-1 0 16,-4 2 0-16,-1-2 1 15,-4 1 2-15,0 1 1 16,-1-6 0-16,0-2 0 0,3-4-5 16,0-4-1-16,-1-2-3 15,0 0-1-15,1 7 0 16,-1 1 3-16,0 3 4 15,-1 0 3-15,-4-6 5 16,-1 1-1-16,-1-1 1 16,-1 1-2-16,0-2-3 15,1 1-2-15,-1-1-5 16,1-1 0-16,-1 4-3 16,3 2-1-16,0 0 2 15,0 3 0-15,-1 2 4 16,-2 1 2-16,-2 3 4 15,-2 0 1-15,1-7-2 16,-2 2-1-16,4-3-3 16,-1 0-2-16,-2-4-2 15,-1 0 0-15,-1-1 0 0,-1 3 0 16,0 5 3-16,1 3 0 16,-2 1 2-16,1 3 1 15,1-3-3-15,1 0-1 16,1-3-3-16,0 2-3 15,0-1 1-15,-1-1 0 16,-3 2 0-16,-2 0 1 16,1 2 0-16,-1 4-1 0,1-1 0 15,1 1 1-15,-1 1-2 16,-1-4 0-16,2 3 0 16,0-2-1-16,-1 1 0 15,3-1 0-15,-1-1 1 16,-1 2-1-16,-1-2 1 15,-1 3-1-15,-2 0 0 16,-1-1 1-16,1-3-1 16,-3-1 0-16,-2-1 1 15,1 0-1-15,2 0-1 16,3 2 1-16,4-2 0 16,-8 3 0-16,9 1 0 15,1 1 1-15,-7 1 0 16,10 3 0-16,-8 1 0 15,-1 4 1-15,1-2-1 0,-1 1 1 16,-8-1-1-16,-2 0 1 16,1 1 0-16,-4-2-1 15,1 0 0-15,1 2-2 16,4-1 1-16,2 0-1 16,3 1-2-16,1 3 0 15,5 0-6-15,1 2-15 16,3 2-75-16,0-2-52 15,1 0-121-15,1 0-76 0,0 0 222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44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4369,'-44'28'2398,"42"-26"-1381,0 0 0,-1-1 0,1 0 0,-1 0 0,0 1 1,1-2-1,-1 1 0,0 0 0,-4 0 0,5-1-943,0 1 0,1-1 0,-1 1 0,0-1 0,0 1 0,0 0 1,1-1-1,-1 1 0,0 0 0,1 0 0,-1 0 0,1 1 0,-1-1 0,1 0 0,-1 0 0,0 3 0,-4 2-46,0 0 0,0 0 0,1 1 0,0 0 0,1 0 0,0 1-1,0-1 1,0 1 0,1-1 0,-3 13 0,2-5-5,1 0 0,0-1 1,2 2-1,0-1 0,1 18 0,0-22-25,1-1-1,1 0 1,0 1-1,0-1 1,1 0 0,0 0-1,1 0 1,5 10-1,-6-16 1,-1-1-1,1 1 0,0-1 0,0 1 0,0-1 1,0 0-1,1 0 0,-1 0 0,1 0 0,0-1 0,-1 1 1,1-1-1,0 0 0,1 0 0,-1-1 0,0 1 1,0-1-1,1 0 0,-1 0 0,1 0 0,-1-1 1,8 0-1,-2 0-1,-1 0 0,0-1 0,0 0 1,0-1-1,0 0 0,0 0 0,-1-1 0,1 0 0,-1-1 0,11-5 1,-11 3-2,0 0 1,0 0-1,-1-1 1,0 1-1,0-2 1,0 1-1,-1-1 1,0 0 0,-1 0-1,1-1 1,-2 1-1,1-1 1,-1 0-1,4-17 1,-5 19 15,-1-1 0,0 0 0,-1 0 1,0 0-1,0 0 0,0 0 0,-1 0 1,-1 0-1,1-1 0,-1 1 0,-1 0 1,1 1-1,-2-1 0,1 0 0,-1 0 1,0 1-1,0-1 0,-7-9 0,6 12 10,0-1 0,0 2 0,-1-1 0,0 0 0,0 1-1,0 0 1,0 0 0,-1 0 0,1 1 0,-7-3 0,2 2 2,0 0 0,0 1 1,-1 0-1,1 0 0,-14-1 1,22 4-32,-1 0 0,1 0 0,-1 0 0,1 0 0,-1 1 0,1-1 0,0 1 0,-1-1 1,1 1-1,-1 0 0,1 0 0,0 0 0,0 0 0,-1 1 0,1-1 0,0 0 0,0 1 0,0 0 0,1-1 1,-1 1-1,0 0 0,1 0 0,-1 0 0,1 0 0,-1 0 0,1 0 0,0 1 0,0-1 0,0 0 0,0 1 1,0-1-1,1 0 0,-1 1 0,1-1 0,-1 1 0,1-1 0,0 1 0,0-1 0,0 1 0,1-1 1,-1 1-1,1 3 0,10 16-908,-11-21 736,1 0 0,0 0 0,-1 0 1,1 0-1,0 0 0,0-1 0,0 1 0,0 0 0,0 0 0,0-1 1,0 1-1,0 0 0,0-1 0,0 1 0,0-1 0,0 0 0,0 1 1,2-1-1,12 1-1103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2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5081,'-9'0'10186,"-4"0"-4977,12 4-4827,0 8-232,0 0 0,1-1 0,2 19 0,0-15-49,1 25 358,3-1 0,11 46 0,-16-81-420,0 0 1,0-1-1,0 1 0,0-1 1,1 0-1,-1 1 1,1-1-1,0 0 1,3 5-1,-3-5 37,-4-10-297,1-6-4204,-1 4 3093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 4193,'-9'-1'1271,"8"1"-689,-1 0 0,0 0-1,0 0 1,1 0 0,-1-1-1,0 1 1,0-1 0,1 1 0,-1-1-1,0 0 1,1 0 0,-1 0 0,-2-2 558,4 3-1071,0 0 1,0 0 0,0 0 0,-1 0 0,1 0-1,0-1 1,0 1 0,0 0 0,0 0 0,0 0-1,0 0 1,0 0 0,0 0 0,0 0 0,0 0-1,0-1 1,0 1 0,0 0 0,0 0 0,0 0-1,0 0 1,0 0 0,0 0 0,0 0 0,0 0-1,0 0 1,1-1 0,-1 1 349,0 0-350,6-3 674,16 0-991,-19 3 450,18-2-31,-1 0 0,27 3-1,-38 0-77,0 0-1,-1 0 0,1 1 0,-1 0 0,1 0 0,9 5 0,-15-5-28,0-1-1,0 1 1,0 0-1,0 0 1,0 0-1,0 0 1,-1 0-1,1 1 1,-1-1-1,1 1 1,-1 0 0,0 0-1,0 0 1,0 0-1,-1 0 1,1 0-1,2 7 1,-3-4 49,0 1 1,0 0 0,0 0-1,-1-1 1,1 1-1,-2 0 1,1 0 0,-1 0-1,0-1 1,-1 1-1,1 0 1,-6 11 0,5-12-70,0-1 0,0 0 1,-1-1-1,0 1 0,0 0 0,0-1 1,-1 1-1,1-1 0,-1 0 1,0 0-1,0-1 0,0 1 0,-1-1 1,1 0-1,-1 0 0,-6 3 1,-2-1 75,9-2-62,0-1 1,-1 0-1,1-1 1,-1 1-1,0-1 1,1 0 0,-1 0-1,0 0 1,-9 0-1,10-2-72,5 0-64,0 1-6,4 1 12,115 4 33,-111-5 51,1 1-1,-1 0 0,0 1 0,0 0 1,1 0-1,12 6 0,-20-7 20,0 0-1,0 0 0,0 0 1,0 0-1,0 1 1,0-1-1,0 0 1,0 1-1,-1 0 0,1-1 1,0 1-1,-1 0 1,0 0-1,1 0 1,-1 0-1,0 0 0,0 0 1,0 0-1,0 0 1,0 0-1,0 1 0,-1-1 1,1 0-1,-1 1 1,0-1-1,0 0 1,0 1-1,0-1 0,0 0 1,0 1-1,-1 2 1,0-2 38,0 0 1,0 0 0,0 0-1,0 0 1,-1 0-1,1-1 1,-1 1 0,1 0-1,-1-1 1,0 0 0,-3 3-1,-3 3 222,-16 11 1,16-13-161,-8 6 81,0-1-1,-1-1 1,-1 0-1,-23 9 1,37-17-196,2-1-13,1-1-1,-1 1 1,1 0-1,-1-1 1,0 1-1,1-1 1,-1 0-1,0 0 1,0 1-1,1-1 1,-4 0 0,5-1-19,0 1 0,-1 0 0,1 0 1,0 0-1,0 0 0,-1 0 1,1 0-1,0 0 0,0-1 1,-1 1-1,1 0 0,0 0 1,0 0-1,0 0 0,0-1 1,-1 1-1,1 0 0,0 0 1,0 0-1,0-1 0,0 1 0,0 0 1,-1 0-1,1-1 0,0 1 1,0 0-1,0 0 0,0-1 1,0 1-1,0 0 0,0 0 1,0-1-1,0 1 0,0 0 1,0 0-1,0-1 0,0 1 1,0 0-1,1 0 0,-1-1 0,0 1 1,0 0-1,0-1 0,8-9-2467,-1 4 769,1 1 764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29:5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 12707,'-1'-1'383,"-1"0"0,0 0 0,0 1 0,1-1 0,-1 0 0,0 1 0,0 0 0,0-1 0,0 1 1,-3 0-1,2 1-354,-1-1 1,0 1 0,1 0 0,-1 0-1,1 1 1,-7 2 0,2 0 8,0-1-7,1 1 1,-1 0 0,1 1-1,-1 0 1,1 0-1,-10 10 1,7-4-16,1 0 0,1 0 0,0 1 0,1 0 0,0 1 0,0-1 0,2 1 0,-7 21 0,10-27-18,0 1 0,1-1 0,0 1 0,0 0 0,1-1 0,0 1 0,0-1 1,1 1-1,0 0 0,3 11 0,-3-14 1,1 0 1,0 0-1,0-1 1,0 1-1,1-1 0,-1 1 1,1-1-1,0 0 1,1 0-1,-1 0 1,1-1-1,-1 1 0,1-1 1,0 0-1,0 0 1,8 4-1,-1-2 5,-1 0 0,1 0-1,-1-2 1,1 1 0,18 2 0,-21-5-3,0 0 1,0-1-1,0 0 1,-1 0-1,1-1 1,0 1-1,0-2 0,-1 1 1,11-4-1,-5 0 3,-1 0-1,0-1 0,0 0 0,0-1 1,-1 0-1,0-1 0,0 0 1,-1-1-1,0 0 0,10-11 0,-15 13 6,0 0-1,0 0 1,0 0 0,0-1-1,-1 0 1,-1 0-1,1 0 1,-1 0-1,-1-1 1,0 1-1,0-1 1,0 0 0,-1 1-1,-1-1 1,1 0-1,-2-11 1,1 15 5,-1 0 0,0 0 0,0 0 0,-1 0 0,1 0 0,-1 1 0,0-1 0,-1 0 0,1 1 0,-1-1 0,1 1 0,-6-6 0,3 5 40,0 0 1,0 0-1,-1 1 1,1 0-1,-1 0 1,0 0-1,0 0 1,-10-3-1,9 4-10,0 0-1,0 1 0,0 0 0,-1 0 0,1 0 0,0 1 1,-1 1-1,1-1 0,-1 1 0,1 0 0,-1 1 0,1 0 1,-1 0-1,1 0 0,0 1 0,-1 0 0,-10 6 0,16-7-61,0 0-1,1 0 1,-1 0-1,0 0 0,1 1 1,-1-1-1,1 0 0,-1 1 1,1-1-1,0 1 1,0 0-1,-1 0 0,1-1 1,0 1-1,1 0 0,-1 0 1,0 0-1,0 0 0,1 0 1,-1 0-1,1 0 1,0 0-1,0 0 0,0 0 1,0 0-1,0 0 0,0 0 1,0 0-1,1 0 1,-1 0-1,1 3 0,0-2-515,0 0 0,0 0 0,0-1 1,0 1-1,0 0 0,1-1 0,1 4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29:5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91 103 3377,'1'-7'8017,"0"0"-5078,0 5-2765,0 1 0,-1-1-1,0 0 1,1 0 0,-1 1-1,0-1 1,0 0 0,0 1-1,-1-5 1,1 6-141,0 0-1,0-1 1,-1 1 0,1-1-1,0 1 1,-1 0-1,1-1 1,0 1 0,-1 0-1,1-1 1,0 1-1,-1 0 1,1 0 0,-1-1-1,1 1 1,0 0-1,-1 0 1,1 0 0,-1 0-1,1 0 1,-1-1-1,1 1 1,0 0 0,-1 0-1,1 0 1,-1 0-1,1 0 1,-1 0 0,1 0-1,-1 1 1,1-1 0,-1 0-1,1 0 1,0 0-1,-1 0 1,1 1 0,-1-1-1,-1 1-33,0 0 0,1-1 0,-1 1-1,1 0 1,-1 0 0,1 0 0,0 0-1,-1 0 1,-1 2 0,-15 31 50,6-15-34,8-15-10,1 1-1,-1 0 0,1 0 1,0 1-1,0-1 1,1 1-1,0-1 0,0 1 1,0 0-1,1 0 1,-1 0-1,1 8 0,0-5-2,1 0 0,1 0-1,-1 0 1,1 0 0,1 0-1,0-1 1,0 1 0,1-1 0,0 1-1,0-1 1,5 8 0,-5-11-6,1 0 0,-1 0 0,1-1 1,-1 1-1,2-1 0,-1 0 1,0 0-1,1-1 0,-1 1 0,1-1 1,0 0-1,0 0 0,1 0 1,-1-1-1,0 0 0,1 0 0,10 2 1,-2-2 2,0 0 0,0-1 0,0-1 0,0 0 0,-1-1 0,1 0 0,0-1 0,0-1-1,-1 0 1,1-1 0,-1 0 0,19-10 0,-26 11 4,0 0 0,-1-1 0,0 0 0,0 0-1,0 0 1,0-1 0,-1 0 0,6-8 0,-5 5 6,0 1 0,-1-2 0,0 1 0,0-1 0,3-10 0,-1 0 28,-1-1 0,3-23 0,-7 37-24,0 0 1,-1 0-1,0 1 1,0-1-1,-1 0 1,1 0-1,-1 0 1,-1 1-1,1-1 0,-1 0 1,0 1-1,-4-9 1,3 8 12,-1 0 1,-1 0 0,1 0-1,-1 0 1,0 1 0,0 0 0,0 0-1,-1 0 1,0 1 0,0 0-1,0 0 1,0 0 0,-1 1-1,0 0 1,1 0 0,-1 1-1,0-1 1,0 1 0,0 1-1,-1 0 1,-10-1 0,1 2-5,1 1 1,0 0 0,-1 2-1,1 0 1,0 0 0,-26 11-1,39-13-52,0 1 0,0-1-1,0 1 1,0 0-1,0 0 1,1 0 0,-1 0-1,1 1 1,0-1-1,-1 1 1,1 0 0,0-1-1,0 1 1,1 0 0,-1 0-1,1 0 1,-1 0-1,-1 5 1,3-5-237,-1 0 1,0 0-1,1 0 0,0 0 0,0 0 1,0 0-1,0 0 0,0 0 0,0 0 1,1 0-1,-1 0 0,3 6 0,5 3-770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29:58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60 467 5161,'-2'2'355,"1"-1"0,-1 1-1,1 0 1,-1-1 0,0 0 0,1 1-1,-1-1 1,0 0 0,0 0 0,0 0 0,0 0-1,0 0 1,0 0 0,-3 0 0,2 0 135,0 0 0,0 0 0,0 0 1,0 1-1,-4 2 0,2 1 2014,3-5-1323,2-8-1166,10-25 42,2 5-18,0 1 0,26-40 0,12-9 89,110-124 0,-160 199-127,36-35 54,-32 33-44,0-1 1,0 2-1,0-1 0,1 0 0,-1 1 0,1 0 1,7-3-1,-12 5-9,0 0-1,1 0 1,-1 0 0,0 0-1,0 0 1,1 0 0,-1 0 0,0 0-1,1 0 1,-1 0 0,0 0 0,0 0-1,1 0 1,-1 0 0,0 0 0,1 0-1,-1 0 1,0 0 0,0 0 0,1 1-1,-1-1 1,0 0 0,0 0-1,0 0 1,1 1 0,-1-1 0,0 0-1,0 0 1,0 1 1,1-1 0,-1 0-1,0 0 1,0 0 0,0 0 0,0 0 0,0 0-1,0 0 1,0 0 0,0 0 0,0 0-1,0 1 1,0-1 0,0 0 0,0 0-1,0 0 1,0 0 0,0 0 0,0 0 0,0 0-1,0 0 1,0 1 0,0-1 0,0 0-1,0 0 1,0 0 0,0 0 0,0 0 0,0 0-1,0 0 1,0 0 0,0 0 0,0 1-1,0-1 1,0 0 0,0 0 0,0 0-1,0 0 1,0 0 0,0 0 0,0 0 0,-1 0-1,1 0 1,0 0 0,0 0 0,0 0-1,0 1 1,0-1 0,0 0 0,0 0-1,0 0 1,0 0 0,-1 0 0,0 1-101,0 0 0,0 0 0,0 0 0,1 1 0,-1-1 0,0 0 0,0 1 0,1-1 0,-1 3 0,-1 0-595,-4 4-4741,3-5 3435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29:58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5905,'-1'-1'6642,"4"0"-3788,12-4-3158,3-1 618,-6 1-251,1 1 11,0 0-1,0 0 1,22-3 0,-2 2 23,35-3 21,-59 8-88,0 0 0,0 0 0,0 1 0,0 0 1,13 4-1,-20-5-3,0 1 1,-1-1 0,1 1-1,0 0 1,0 0 0,-1 0-1,1 0 1,0 0 0,-1 0-1,1 0 1,-1 0 0,0 1-1,1-1 1,1 3 0,-1-1 40,-1 0 0,1 1 0,-1-1 0,0 0-1,2 6 1,3 9 106,-4-11-130,0 0-1,0 0 1,0 0-1,-1 0 1,0 1-1,-1-1 1,1 0-1,-1 1 1,-1-1-1,1 0 1,-1 0-1,-1 1 1,-2 7-1,4-11-31,-1 0 1,1 0-1,-1 1 0,1-1 0,1 7 0,-1 3-17,0-14-40,0 0-1,0 0 0,0 0 1,0 1-1,0-1 0,0 0 1,0 0-1,0 1 0,0-1 1,0 0-1,0 0 0,0 0 1,0 1-1,0-1 0,0 0 1,0 0-1,0 0 0,-1 1 1,1-1-1,0 0 0,0 0 1,0 0-1,0 0 0,0 1 1,-1-1-1,1 0 0,0 0 1,0 0-1,0 0 0,-1 0 1,1 0-1,0 0 0,0 1 1,0-1-1,-1 0 0,1 0 1,0 0-1,0 0 0,-1 0 1,1 0-1,0 0 0,0 0 1,0 0-1,-1 0 0,1 0 1,0 0-1,0 0 0,-1-1 1,1 1-1,0 0 0,0 0 1,-1 0-1,0-1-769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29:5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5441,'-5'1'10581,"44"9"-10272,37 16 0,-35-11-192,-18-7-8,-1 1 0,-1 2 0,0 0 0,-1 1 0,0 1 0,0 1 0,-2 0 0,23 24 0,39 48 517,-67-69-502,0 1 1,-1 0-1,13 27 0,50 143 587,-75-188-707,1 1 1,-1-1-1,0 1 0,0 0 0,0-1 0,1 1 1,-1-1-1,0 1 0,0-1 0,0 1 1,0 0-1,0-1 0,0 1 0,0 0 0,0 0 1,-1-1-287,1 0 0,0 0 1,-1 0-1,1 0 0,0 0 1,-1 0-1,1 0 0,0-1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29:5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 6369,'-59'4'2933,"43"-2"618,15-2-3499,1 0 0,0 0-1,0 0 1,0 0 0,0 1-1,0-1 1,0 0 0,0 0 0,1 0-1,-1 0 1,0 0 0,0 0-1,0 1 1,0-1 0,0 0-1,0 0 1,0 0 0,0 0 0,0 0-1,0 0 1,0 0 0,0 1-1,0-1 1,1 0 0,-1 0-1,0 0 1,0 0 0,0 0 0,0 0-1,0 0 1,0 0 0,0 0-1,1 0 1,-1 0 0,0 0 0,0 0-1,0 0 1,0 0 0,0 0-1,0 0 1,1 0 0,-1 0-1,5 4 2271,42 34-1843,-23-18-363,-15-13-7,1-1 0,0 0-1,1 0 1,-1-1 0,1 0-1,0-1 1,0 0 0,1-1-1,20 3 1,-15-2 51,-11-3-115,0 0 0,0 0 0,0 0 1,0-1-1,0 0 0,0 0 0,0 0 0,10-3 0,-12 2-27,1-1-1,-1 1 1,0-1 0,0 0 0,0-1-1,0 1 1,0-1 0,0 1-1,-1-1 1,1 0 0,-1 0 0,3-4-1,13-16 72,-1 0 0,-1-1 0,22-44 0,-38 68-93,-1-1 0,0 1-1,0-1 1,1 1-1,-1-1 1,0 1 0,0-1-1,0 1 1,0-1 0,1 0-1,-1 1 1,0-1-1,0 1 1,0-1 0,0 1-1,0-2 1,-1 2-43,1 0 1,0 0 0,0-1-1,0 1 1,0 0-1,-1 0 1,1 0-1,0 0 1,0 0-1,0 0 1,0 0-1,-1-1 1,1 1-1,0 0 1,0 0-1,-1 0 1,1 0 0,0 0-1,0 0 1,0 0-1,-1 0 1,1 0-1,0 0 1,0 0-1,0 0 1,-1 0-1,1 0 1,0 1-1,-3-1-521,1 1 0,-1 0 0,1 0 0,0 0 0,-5 3 0,-8 8-1087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162 155 3273,'9'-5'645,"-6"3"-388,0 0 0,1 0 0,-1 0 0,5-5-1,-7 7-121,-1-1-1,1 0 1,0 0-1,-1 0 1,1 0-1,0 0 1,-1 0-1,1 0 0,-1 0 1,0 0-1,1 0 1,-1 0-1,0 0 1,1 0-1,-1 0 0,0-1 1,0 1-1,0 0 1,0 0-1,-1-2 1,0-3 364,0 0-1,-1 0 1,0 0 0,-1 1 0,1-1 0,-1 0 0,0 1-1,0 0 1,-1 0 0,0 0 0,0 0 0,0 0-1,0 1 1,0 0 0,-7-5 0,8 7-387,0 0-1,-1 0 1,1 0-1,0 0 1,-1 0 0,1 1-1,-1-1 1,0 1 0,1 0-1,-1 0 1,0 0 0,0 1-1,0 0 1,0-1-1,1 1 1,-1 1 0,0-1-1,0 0 1,0 1 0,0 0-1,1 0 1,-1 0-1,0 0 1,1 1 0,-6 2-1,6-2-92,0 0 0,0 0-1,0 0 1,1 1-1,-1-1 1,1 1-1,0-1 1,-1 1 0,1 0-1,0 0 1,1 0-1,-4 6 1,3-4-26,1 1 0,-1-1 0,1 1 0,0-1 0,0 1 0,0 0 1,1 8-1,0-6-17,0 0 1,1-1 0,1 1-1,-1 0 1,1 0 0,0-1 0,1 1-1,0-1 1,0 0 0,0 0-1,9 12 1,-8-14 15,1 0-1,0 0 1,0 0-1,0-1 1,0 0-1,1 0 1,-1 0 0,1-1-1,0 0 1,1 0-1,-1 0 1,0-1 0,1 0-1,-1 0 1,1-1-1,0 1 1,-1-1-1,13-1 1,-9 1 8,0-2 0,-1 0 0,1 0 0,0-1 0,0 0 0,-1 0 0,1-1 0,-1 0 0,0-1 0,0 0 0,0-1 0,10-7 0,-15 9 8,1 0 0,-2 0 0,1 0 0,0-1 0,-1 0 0,0 0 0,1 0-1,-1 0 1,-1 0 0,1-1 0,-1 1 0,0-1 0,0 0 0,2-6 0,-2 4 17,-1 0 0,0-1-1,-1 1 1,1 0 0,-1-1 0,-1 1-1,1 0 1,-1 0 0,-3-10 0,3 13-6,0 0 1,-1 0 0,0 0 0,0 0-1,0 0 1,0 0 0,0 1-1,-1-1 1,1 1 0,-1 0-1,0 0 1,0 0 0,0 0-1,-1 0 1,1 1 0,-1-1 0,1 1-1,-8-3 1,5 2-9,0 0 1,-1 1-1,1 0 0,-1 1 1,0-1-1,0 1 1,1 0-1,-1 1 0,0 0 1,0 0-1,-7 1 1,10 0-56,0 0 1,0 0 0,1 0 0,-1 0 0,0 1 0,1-1 0,0 1 0,-1 0-1,1 0 1,0 0 0,0 1 0,-5 4 0,6-6-197,0 2 1,1-1-1,-1 0 1,1 0-1,-1 0 0,1 1 1,0-1-1,0 1 1,0-1-1,0 1 0,0-1 1,0 4-1,-1 9-679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32 4481,'1'-7'4026,"2"0"-2605,1-1 60,-3 1 3452,-2 5-3699,-2 8-282,3-5-914,-2 5 55,0 0 1,0-1 0,-1 1 0,0-1-1,-3 6 1,-58 77 440,25-37-229,-49 57 126,-8 11-119,81-99-284,0 1 1,-2-2 0,-1 0-1,0-1 1,-37 28 0,41-36-41,8-7-18,0 1 1,0 0 0,1 0-1,0 1 1,-1 0 0,2 0-1,-8 9 1,10-11-496,3-4 668,3-4-1323,-1-1-3309,13-29-1529,6-20 4293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4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73 3713,'1'-3'5305,"3"-4"-1498,2-1-1195,-6 6-2443,1 1 0,0-1 0,-1 0 0,1 1 0,-1-1 1,1 0-1,-1 1 0,0-1 0,0 0 0,0 0 0,0 1 0,0-1 1,0 0-1,0 1 0,-1-1 0,0-2 0,0 3-121,0-1 0,0 1 0,0 0 0,0-1 0,0 1-1,-1 0 1,1 0 0,-1 0 0,1 0 0,-1 0 0,1 0 0,-1 0-1,1 0 1,-1 1 0,0-1 0,1 1 0,-1-1 0,0 1 0,0 0 0,-2-1-1,3 1-42,-6-1 25,0-1 0,0 1 0,0 1 0,-10 0 0,13 0-17,1 1-1,-1-1 1,1 1 0,-1 0-1,1 0 1,-1 0-1,1 1 1,0-1-1,-1 1 1,1 0 0,0 0-1,0 0 1,-4 4-1,-2 3 3,0 1 0,1 0-1,0 0 1,0 1 0,1 0-1,1 0 1,0 0 0,0 1-1,1 0 1,1 1 0,0-1-1,0 1 1,1-1 0,1 1-1,0 0 1,1 0 0,1 0-1,0 0 1,0 0 0,1 0-1,1 0 1,0 0 0,1 0-1,0-1 1,1 1 0,1-1-1,6 14 1,-2-12-17,0 0 0,0-1 0,1 0 0,1 0 0,0-1 0,0-1 0,2 0 0,-1 0 0,1-1 0,1-1 1,0 0-1,18 8 0,-27-15-4,1 0 1,-1 0 0,0 0-1,1-1 1,-1 1 0,0-2-1,1 1 1,0 0 0,-1-1-1,1 0 1,-1 0 0,8-2-1,-8 1 3,0-1-1,0 1 1,0-1 0,-1 0-1,1 0 1,-1-1-1,1 0 1,-1 1-1,0-1 1,0-1 0,0 1-1,0-1 1,3-4-1,4-5 7,-1-1-1,0 0 1,-2 0-1,1-1 1,-2 0-1,0 0 1,-1-1-1,0 1 1,-1-2-1,-1 1 1,-1 0-1,0-1 0,1-30 1,-5 38 16,1 0-1,-2-1 1,1 1 0,-1 0 0,-1 0-1,1 0 1,-1 0 0,-1 0 0,0 0-1,0 1 1,-1 0 0,0 0-1,-6-8 1,3 7 11,0 1-1,0 0 1,0 0-1,-1 0 1,0 1-1,-1 1 1,0-1-1,0 2 1,0-1-1,-15-4 1,20 8-35,0 1 0,1-1 0,-1 1 0,0 1 0,0-1 0,0 1 0,-8 0 0,12 0-81,-1 0-1,0 1 1,1-1 0,-1 0-1,0 1 1,1-1 0,-1 1-1,1 0 1,-1 0 0,1-1 0,-3 3-1,4-3-63,-1 1-1,0 0 1,1-1-1,-1 1 1,0 0-1,1 0 0,-1 0 1,1-1-1,-1 1 1,1 0-1,0 0 1,-1 0-1,1 0 1,0 0-1,0 0 1,0 0-1,0 0 0,-1 0 1,1 0-1,1 2 1,2 10-2928,5 4 1297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7754,'1'5'4777,"-1"-4"-4598,0-1 0,0 0 0,0 0 0,0 1 0,0-1 0,0 0 0,0 1 0,0-1 0,0 0 0,0 0 0,0 1 0,0-1 0,-1 0 0,1 1 0,0-1 0,0 0 0,0 0 0,0 1 0,0-1 0,-1 0 0,1 1 0,-1 0-109,0 0 0,1 1 0,-1-1 0,1 0 0,-1 1 0,1-1 0,-1 1 0,1-1 0,0 1 0,0 2 0,-2 9 79,-1 1-54,1-6-42,1 0 1,-1 0 0,2 0 0,-1 1 0,1-1 0,1 9 0,0-8-7,0 1 1,1-1-1,0 1 0,1-1 1,0 0-1,4 10 0,-5-15-30,1 0 0,-1 0-1,1 0 1,-1 0 0,1 0-1,0-1 1,0 1 0,1-1-1,-1 0 1,1 0 0,-1 0-1,1 0 1,0-1 0,8 4-1,7 0 17,1-1 0,0-1 0,34 3 0,-53-6-33,47 0-240,-36-1-1695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24 4337,'-3'-8'8488,"2"8"-8041,-9-5 2148,-10 3-1866,17 2-626,0 0 0,0 0 0,1 0 1,-1 0-1,0 1 0,-3 1 0,-3 0 62,0 2 0,-14 6 0,20-9-142,1 0-1,0 1 0,0-1 1,1 1-1,-1 0 1,0-1-1,0 1 1,1 0-1,-1 0 0,1 0 1,0 0-1,-1 0 1,1 1-1,0-1 1,0 0-1,0 0 0,1 1 1,-1-1-1,0 5 1,-1-1-5,0 3-18,0 0-1,0 0 1,1 0 0,0 0 0,1 0 0,0 0-1,0 0 1,1 0 0,0 0 0,4 12 0,-4-16-10,1-1 1,-1 1 0,1 0-1,1-1 1,-1 0-1,1 1 1,-1-1 0,1 0-1,0 0 1,1-1 0,-1 1-1,1 0 1,0-1 0,-1 0-1,1 0 1,1 0 0,-1-1-1,0 1 1,1-1 0,6 2-1,-6-2 8,0-1-1,0 0 0,0 0 0,1 0 1,-1 0-1,0-1 0,0 0 1,1 0-1,-1-1 0,0 0 1,0 0-1,1 0 0,-1 0 1,0-1-1,0 1 0,0-2 0,-1 1 1,1 0-1,0-1 0,-1 0 1,0 0-1,1 0 0,-1 0 1,0-1-1,-1 0 0,4-4 1,-3 4 9,-1 0 0,1-1 0,-1 1 0,0-1 0,-1 0 0,1 1 0,-1-2 0,0 1 0,0 0 0,-1 0 0,1 0 0,-1-1 0,0 1 0,-1-1 1,1 1-1,-1-1 0,0 1 0,0-1 0,-1 1 0,0-1 0,0 1 0,0 0 0,-1-1 0,-3-7 0,1 6 16,0 0 0,0 1 0,0 0 0,-1 0 0,0 0 0,-1 0-1,1 1 1,-1 0 0,0 0 0,0 1 0,-1 0 0,1 0 0,-1 0 0,0 1 0,0 0 0,0 0-1,-12-3 1,17 6-45,0 0 0,0 0 0,0 0-1,0 0 1,0 0 0,0 0 0,1 0 0,-1 1-1,0-1 1,0 1 0,0-1 0,0 1 0,0 0-1,1 0 1,-1 0 0,0 0 0,-2 2 0,3-3-302,0 1 0,0 0 0,1 0 0,-1 0 0,0 0 0,0 0 1,1 0-1,-1 0 0,1 0 0,-1 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647 428 4857,'0'1'313,"0"-1"0,-1 1-1,1-1 1,0 1 0,0-1 0,0 0-1,-1 1 1,1-1 0,0 1-1,0-1 1,-2 2 938,2-2-938,0 0 0,-1 0-1,1 1 1,-1-1 0,1 0 0,-1 0-1,1 1 1,0-1 0,-1 0 0,1 0-1,-1 0 1,1 0 0,-1 0 0,1 0-1,-1 0 1,1 0 0,-1 0 0,1 0-1,-1 0 1,-21-1 2964,19 0-3794,-29-6 979,-1-3-236,1-2 0,0-2 1,-32-18-1,12 2-123,2-3 0,0-2 0,3-1 0,1-3 0,-60-65 0,91 87-99,0 2-25,-13-20 0,27 34-121,1 0-1,-1-1 1,0 1 0,0 0 0,1-1 0,-1 1-1,1 0 1,-1-1 0,1-2 0,6 13-4955,-6-6 4749,2 0-1,-1 0 0,1 0-1,-1 0 1,1 0 0,2 3 0,39 44-1061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0:0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101 273 5649,'-39'34'2534,"38"-33"-2323,0-1 0,0 1 0,0 0 0,-1 0 0,1 0 0,0-1 0,-1 1 0,-2 0 0,-2-2 780,3-1-571,2 2-250,0-1 1,0 1-1,0-1 0,-1 0 1,1 1-1,0-1 1,0 0-1,0 0 0,0 0 1,0 0-1,0 0 0,1 0 1,-1 0-1,0 0 0,0-1 1,1 1-1,-1 0 0,1 0 1,-1 0-1,1-1 0,-1-1 1,-1-5-79,1-1 1,-1-14-1,-3-69-47,0 50-20,3 25 28,0 0-1,2-29 0,0 44 4,0-1 1,1 0 0,-1 0 0,1 0-1,0 0 1,0 1 0,0-1 0,0 0-1,0 1 1,2-4 0,-2 6 116,7 2 5,-2 1-130,73 25 264,-72-26-267,-1 0 1,1 0-1,1-1 0,-1 0 1,13 0-1,-2 0 27,-11 0-58,-1-1 1,0 0-1,0 0 1,0-1-1,9-1 1,2-6-4130,-13 6 2570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 6721,'-7'-3'5198,"6"3"-4901,1-1-1,-1 1 0,1 0 0,-1-1 0,1 1 1,-1 0-1,1 0 0,-1-1 0,1 1 0,-1 0 1,1 0-1,-1 0 0,1 0 0,-1 0 0,1 0 1,-1 0-1,1 0 0,-1 0 0,1 0 0,-1 0 1,0 0-1,1 0 0,-1 1 0,-8 3-153,0 1 0,0 0 0,1 1 1,0-1-1,0 2 0,0-1 0,-13 16 0,20-21-118,-5 6 34,0-1 0,0 1 0,1 0 1,0 0-1,0 1 0,1 0 1,-5 12-1,6-13-34,2 0 1,-1 0-1,1 0 0,0 0 1,0 0-1,1 0 1,0 0-1,1 11 0,0-16-17,-1 0 0,0 1 0,1-1 0,0 0 0,-1 0-1,1 0 1,0 0 0,0 0 0,0 0 0,0 0 0,1 0-1,-1 0 1,0 0 0,4 2 0,-2-1-1,0-1 0,0 0 0,0 0 0,0 0 0,0 0 0,1 0 0,-1-1 0,5 2 0,4 0 8,0-1 0,-1 0 0,1-1-1,21 0 1,2-3 21,-1-1-1,59-15 1,12-1 125,-40 8 66,-98 18-2204,26-4 511,-1-1 1,1 0-1,-1-1 1,-13 1-1,4-3-253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61 4785,'-18'-46'2747,"13"31"5310,7 21-3860,0 1-5288,4 23 1666,-1 0 1,-2 0 0,0 31 0,11 129 795,-11-174-1281,-3-15-180,0-1 0,0 1 0,0 0-1,0-1 1,0 1 0,0 0 0,0-1 0,1 1-1,-1-1 1,0 1 0,1 0 0,-1-1 0,0 1-1,1-1 1,-1 1 0,1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27 4465,'2'-9'9464,"-1"-8"-1995,-2 17-7107,-1 3-155,1 2-189,0-1 0,-1 1 0,0-1-1,1 0 1,-1 0 0,-1 0 0,1 0 0,-6 8-1,-26 34 10,33-44-30,-1 1-1,0-1 1,1 1-1,0-1 1,-1 1 0,1 0-1,0 0 1,1 0-1,-1 0 1,0-1 0,1 1-1,-1 0 1,1 0-1,0 0 1,0 3 0,1-3-6,0-1 1,-1 1-1,1-1 1,0 0-1,0 0 1,0 1 0,0-1-1,0 0 1,1 0-1,-1 0 1,1 0 0,-1 0-1,1-1 1,3 3-1,2 1 7,0 0 0,1 0 0,-1-1-1,1 0 1,0-1 0,0 0 0,16 4-1,-3-2 58,-4-1 88,0 0-1,32 14 0,-46-17-57,1 1-1,-1-1 1,0 1 0,0 0-1,1 0 1,-1 1 0,-1-1-1,1 1 1,0-1 0,0 1-1,-1 0 1,0 0 0,0 0-1,1 0 1,-2 1 0,1-1-1,0 1 1,-1-1 0,2 5-1,-3-7-33,1 1 0,-1-1 0,0 0 0,0 0 0,1 0-1,-1 1 1,0-1 0,0 0 0,-1 0 0,1 0-1,0 1 1,0-1 0,0 0 0,-1 0 0,1 0-1,-1 0 1,1 1 0,-1-1 0,1 0 0,-1 0-1,0 0 1,1 0 0,-1 0 0,0 0 0,0-1 0,0 1-1,0 0 1,0 0 0,1 0 0,-2-1 0,0 2-1,-3 0 62,0-1-1,0 1 0,0-1 0,0 0 1,-10 1-1,8-1-65,-69 7-560,67-8-33,1 0 0,-1 0 0,1-1 0,0 0-1,-1-1 1,-14-4 0,21 5 230,0 0 0,0 0 1,0 0-1,0 0 0,0 0 0,0-1 0,1 1 1,-4-4-1,-9-15-1370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5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7586,'0'0'5017,"6"2"-2977,2 0-733,1 0 1,0-1-1,11 1 1,53-3 1143,-24-1-1445,-25 1-656,-10 1-12,23 1 0,-19 6-56,-17-7-390,0 0-1,0 1 0,0-1 1,-1 0-1,1 1 0,0-1 1,0 1-1,-1-1 0,1 1 1,0 0-1,-1-1 0,1 1 1,-1 0-1,1-1 0,-1 1 0,1 0 1,0 1-1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61 4593,'5'-18'1172,"-1"-25"10863,-4 43-11872,-1 1-20,0-1 0,1 1-1,-1-1 1,0 1 0,1-1 0,-1 1-1,0 0 1,1-1 0,-1 1 0,1 0-1,-1 0 1,1-1 0,-1 2 0,-14 26 92,2 0 0,1 0 0,-9 33 0,14-39-170,1 1-1,1-1 1,2 1 0,-2 26 0,4-38-52,1-1-1,1 0 1,-1 1 0,2-1 0,-1 0 0,2 0-1,-1 1 1,1-2 0,1 1 0,0 0-1,7 13 1,-6-16-9,-1-1-1,2 0 0,-1 0 1,1 0-1,-1-1 0,2 0 0,-1 0 1,0 0-1,1-1 0,0 0 1,0 0-1,0-1 0,1 0 1,12 4-1,-14-5-1,0-1 0,-1 0 0,1 0 0,0 0 0,-1-1 0,1 0 1,0 0-1,0 0 0,0-1 0,-1 0 0,1 0 0,0-1 0,-1 1 0,1-1 0,-1 0 0,0 0 0,0-1 0,1 0 0,-1 0 1,7-6-1,-10 7 8,0 0 0,0 0 0,0 0 1,0 0-1,0-1 0,-1 1 0,1-1 0,-1 1 1,0-1-1,1 0 0,-1 0 0,0 1 1,-1-1-1,1 0 0,0 0 0,-1 0 1,0 0-1,1 0 0,-1 0 0,0 0 0,-1 0 1,1 0-1,-1 0 0,1 0 0,-1 1 1,-1-6-1,0 4 22,0 0 0,0 0 0,0 0 0,0 1-1,0-1 1,-1 0 0,0 1 0,1 0 0,-1 0 0,0 0 0,-1 0 0,1 0 0,-1 0 0,1 1 0,-1 0 0,0 0 0,-6-3-1,3 3 23,0-1 0,-1 2 0,1-1 0,-1 1 0,0 1 0,1-1 0,-1 1 0,-12 1-1,16 0-54,0-1 0,0 1 0,-1 0 0,1 0-1,0 1 1,0-1 0,0 1 0,0 0-1,0 0 1,1 0 0,-1 0 0,1 1-1,-1 0 1,1 0 0,0-1 0,-5 7 0,4-5-170,-2 4 187,4-3-3769,2-7 2997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50 7898,'-10'-3'8050,"-11"2"-5250,15 1-750,31-1-1779,29-4 0,-40 3-217,2 0-36,0-1 1,-1-1-1,1 0 1,20-10-1,-22 9 5,-11 3-12,0 2 1,0-1 0,0 0-1,0 0 1,0 1 0,0 0-1,4 0 1,-6 0 1,-1 0 1,0 0-1,1 0 0,-1 0 0,0 0 1,0 1-1,1-1 0,-1 0 1,0 0-1,0 0 0,1 1 1,-1-1-1,0 0 0,0 0 1,1 0-1,-1 1 0,0-1 0,0 0 1,0 1-1,0-1 0,0 0 1,1 0-1,-1 1 0,0-1 1,0 0-1,0 1 0,0-1 0,0 0 1,0 1-1,0-1 0,0 0 1,0 1-1,-1 9 415,-4 13-171,0 0 1,2-1 0,1 1-1,1 0 1,1 0-1,3 32 1,2 54 113,-6-98-353,1 0 1,1-1 0,0 1 0,1 0 0,0-1 0,4 15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55 3713,'-11'-34'1959,"4"18"731,7 15-2496,-1 1 0,1-1 1,0 1-1,-1 0 0,1 0 0,0-1 0,-1 1 1,1 0-1,-1-1 0,1 1 0,0 0 0,-1 0 1,1 0-1,-1-1 0,1 1 0,-1 0 0,1 0 0,-1 0 1,1 0-1,-1 0 0,0 0-169,1 1 0,0-1-1,-1 0 1,1 1 0,0-1 0,-1 0 0,1 1-1,0-1 1,0 1 0,0-1 0,-1 0-1,1 1 1,0-1 0,0 1 0,0-1 0,0 1-1,0-1 1,0 1 0,-1-1 0,1 1 0,0 1 43,-29 125 474,-36 231-70,47-221-447,-18 183 29,14-4 14,6-92-14,12 72 24,3-94-44,-2 50 21,13-39-1,-1-52 12,-7-53-36,17 433 379,-18-514-399,16 149 45,6 58 25,-18-174-5,22 96 0,-12-78-9,28 115 63,-8-38 44,26 115 87,-30-187-231,-14-38-10,-5-21-83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3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85 262 4745,'64'-17'2557,"-60"16"-1893,0-1 0,-1 1 0,1 0 0,0-1 0,-1 0 1,0 0-1,1 0 0,3-3 0,-4 2-374,-1 0 0,0 1 0,0-1-1,0 0 1,0 0 0,0 0 0,-1 0 0,1-1-1,-1 1 1,1-5 0,3-6 636,-2 7-732,-1 0 1,0 0-1,0-1 0,0 1 1,-1 0-1,0-1 0,-1 1 1,0-1-1,0 1 0,-1-1 1,1 1-1,-2-1 0,-2-9 1,4 14-142,-1 1 1,-1 0-1,1-1 1,0 1-1,0 0 1,-1 0-1,1 0 1,-1-1-1,-2-1 1,0 0 39,2 1-61,0 0-1,0 1 1,-1 0 0,1-1 0,-1 1-1,1 0 1,-1 0 0,0 0 0,1 1-1,-1-1 1,0 1 0,0-1 0,0 1-1,0 0 1,-1 0 0,1 0 0,0 1-1,0-1 1,-1 1 0,1 0 0,0 0 0,0 0-1,-1 0 1,1 0 0,0 1 0,-5 1-1,-13 3-16,-29 13 0,25-8-69,23-9 39,1-1 0,0 0 0,0 1 0,0-1 0,0 1 0,0 0 0,0-1 0,0 1 0,0 0 0,0-1-1,0 1 1,0 0 0,0 0 0,0 0 0,0 0 0,0 1 0,1-1 2,0 0 0,-1 0 0,1 0 1,0 0-1,0 0 0,0-1 0,0 1 0,1 0 0,-1 0 0,0 0 0,0 0 0,0 0 1,1 0-1,-1-1 0,0 1 0,1 0 0,-1 0 0,1 0 0,-1-1 0,1 1 0,-1 0 1,1-1-1,1 2 0,11 12-72,2 0 1,17 13-1,-14-13 78,22 24 0,-28-24 49,0 1 1,-2 0-1,0 1 0,-1 0 1,0 0-1,-1 1 0,-1 0 1,8 30-1,-14-42 46,0 1-1,-1-1 1,1 1-1,-1 0 1,0-1 0,-1 1-1,1 0 1,-1-1-1,0 1 1,0 0 0,-3 5-1,3-10-47,0 1 0,1 0 0,-1-1-1,-1 1 1,1-1 0,0 1 0,0-1 0,0 0-1,-1 1 1,1-1 0,-1 0 0,1 0 0,-1 0-1,1 0 1,-1 0 0,0 0 0,-2 0 0,1 0-3,0 0 1,-1 0 0,1-1-1,0 1 1,-1-1 0,1 0-1,0 0 1,-1 0-1,-3-1 1,2 0-33,1 0 0,-1 0-1,1 0 1,0 0 0,0-1 0,0 0 0,0 0-1,0 0 1,0 0 0,0 0 0,1-1 0,-1 0-1,1 0 1,-1 0 0,-2-4 0,3 3-20,1 0 0,0 0 0,0 0 0,1 0 0,-1-1 0,1 1 1,0 0-1,0-1 0,0 1 0,1-1 0,0 1 0,0-1 0,0 0 0,0 1 1,1-1-1,-1 1 0,1-1 0,0 1 0,1 0 0,-1-1 0,1 1 0,-1 0 1,1 0-1,1 0 0,4-7 0,0 2-8,-2 1 9,0 1 1,0-1 0,1 1-1,0 1 1,1-1-1,0 1 1,0 0-1,9-6 1,-10 9 8,-3 1 0,1 0 0,0 0 0,0 0-1,8-2 1,-9 4 2,-2 0 3,0 0 0,-1 0-1,1 0 1,-1 0 0,1 0 0,0 0-1,-1 0 1,1 0 0,-1-1-1,1 1 1,-1 0 0,1 0-1,0 0 1,-1-1 0,1 1 0,-1 0-1,1-1 1,-1 1 0,1-1-1,-1 1 1,0 0 0,1-1-1,-1 1 1,1-1 0,-1 0 0,1-1-72,-1 0-697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179 179 5129,'1'2'809,"0"1"1,0-1-1,0 0 0,0 1 0,0-1 1,3 2-1,-4-3-583,1 0 0,0 0 1,-1 0-1,1 0 1,0-1-1,-1 1 0,1 0 1,0 0-1,0-1 0,0 1 1,0-1-1,0 1 0,0-1 1,0 1-1,0-1 0,2 1 1,-1-1-68,1 0 0,-1 0 0,1 0 0,-1-1 0,0 1 1,1-1-1,-1 0 0,1 1 0,-1-1 0,0 0 0,0 0 0,1 0 0,-1-1 1,0 1-1,0-1 0,0 1 0,-1-1 0,1 1 0,3-5 0,-3 3-79,1-1 0,-1 0 0,-1 0 0,1 1 0,0-1-1,-1 0 1,0-1 0,0 1 0,0 0 0,0-9 0,0 6 13,-1-1 0,0 1 0,0-1 0,-1 0 0,0 1 0,0-1 0,-1 1 0,0 0 0,-1-1 1,1 1-1,-1 0 0,-1 0 0,1 1 0,-7-10 0,8 15-60,1-1 0,-1 0 0,0 1 1,0 0-1,0-1 0,0 1 0,0 0 0,0 0 0,0 0 1,-1 0-1,1 1 0,0-1 0,0 1 0,-1-1 0,1 1 1,0 0-1,-1 0 0,1 0 0,0 0 0,-1 0 0,1 0 1,-5 2-1,-2 0-5,-1 1 0,0 0 0,-16 8 0,7-2-29,-27 18-1,38-22-12,1 1 0,0-1 1,0 2-1,0-1 0,1 1 0,-7 8 0,13-14 4,-1 0 0,0 0 1,0 0-1,0 0 0,1 0 1,-1 0-1,0 1 0,1-1 1,-1 0-1,1 0 0,0 1 1,-1-1-1,1 0 0,0 1 1,0-1-1,0 0 0,0 1 1,0-1-1,0 0 0,0 1 1,0-1-1,0 0 0,1 1 1,-1-1-1,1 0 0,-1 1 1,1-1-1,-1 0 0,1 0 1,0 0-1,-1 1 0,1-1 1,0 0-1,0 0 0,0 0 1,0 0-1,0-1 0,0 1 1,0 0-1,2 1 0,1 0-5,1 1-1,0-1 0,0 0 0,0 0 1,0-1-1,0 1 0,0-1 1,0 0-1,7 0 0,42 0 21,17 2 144,-70-2-131,0-1-1,1 0 1,-1 0 0,0 1 0,0-1 0,1 1 0,-1-1 0,0 1 0,0-1 0,0 1-1,0 0 1,0 0 0,1-1 0,-2 1 0,1 0 0,0 0 0,0 0 0,0 0 0,1 2-1,0 0 131,0 1 0,-1 0-1,1 0 1,1 7-1,5 10 273,-5-14-323,0 1 0,0-1 0,-1 0 0,0 1 0,0 0 0,-1-1 0,0 1 0,0 0 0,-1 0 0,0-1 0,0 1 1,-1 0-1,-1 7 0,0-5-60,1-1-1,0 0 1,1 0 0,0 1 0,1 9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6225,'-3'-5'1647,"0"0"-1,0-1 0,1 1 1,-3-9-1,4 9 70,2 11 3131,0 5-3613,1 9-1326,9 62 698,11 68-65,-20-138-578,6 24-39,-7-33-207,0-1 1,0 1-1,0 0 0,1 0 0,-1 0 0,1-1 1,-1 1-1,5 3 0,-6-5 58,1 0 0,0 0 0,0-1 0,0 1 0,0-1 0,0 1 0,0-1 0,-1 1 0,1-1 0,2 1 0,12 1-1347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1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30 9002,'7'5'6219,"-3"5"-3911,0 11-1258,-4-19-665,2 20 535,6 44 394,-6-55-1190,0 0 0,1-1 0,7 19 0,-8-26-112,-1 0 0,1 0-1,0 0 1,0 0 0,0-1 0,1 1 0,-1-1 0,1 1-1,-1-1 1,1 0 0,0 0 0,-1 0 0,1-1 0,0 1-1,0-1 1,5 2 0,-6-2-11,0 0 0,0-1 1,0 0-1,-1 1 0,1-1 0,0 0 1,0 0-1,0 0 0,0 0 0,0 0 0,-1 0 1,1-1-1,0 1 0,0-1 0,0 1 1,-1-1-1,1 0 0,0 0 0,-1 1 0,1-1 1,0 0-1,-1-1 0,0 1 0,1 0 0,-1 0 1,1-1-1,-1 1 0,0 0 0,0-1 1,0 1-1,1-3 0,4-8 4,-1-1 1,-1-1-1,0 1 1,-1-1-1,3-19 0,-5 26-1,0 0 13,0 0 0,0 0 0,-1 0 0,0 1 0,0-1 0,-1 0 0,0 0 1,0 0-1,-1 0 0,-4-12 0,5 17 3,0-1 1,-1 0 0,1 1-1,-1-1 1,1 1 0,-1 0-1,0-1 1,0 1-1,0 0 1,0 0 0,-1 0-1,1 1 1,0-1 0,-1 0-1,0 1 1,1 0 0,-1-1-1,0 1 1,1 0-1,-1 0 1,0 1 0,0-1-1,0 1 1,0-1 0,0 1-1,1 0 1,-7 0 0,2 1-18,0 0 1,-1 0 0,1 0 0,0 1 0,1 0 0,-1 0 0,0 0 0,1 1 0,-9 5 0,11-6-141,0 1-1,1 0 1,-1-1-1,1 1 1,0 0-1,0 1 1,0-1-1,1 1 1,-1-1-1,1 1 1,-1 0-1,1 0 1,0 0-1,1 0 1,-1 0-1,-1 6 1,3-6-283,-1-1 0,1 0 0,0 0 0,0 1 0,0-1 0,0 0 0,1 1 0,0-1 0,0 4 0,5 14-991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7410,'-4'-2'9877,"9"12"-6227,2 5-3584,-2-4 124,4 9 201,-1 0 1,6 22-1,26 115 471,-40-157-905,0 1 0,0-1 0,0 0 0,0 0 0,0 0 0,0 1 0,0-1 0,0 0 0,0 0 0,0 0 0,1 0 0,-1 1 0,0-1 0,0 0 0,0 0 0,0 0 0,0 0 0,0 0 0,0 1 0,1-1 0,-1 0 0,0 0 0,0 0 0,0 0 0,0 0 0,1 0 0,-1 0 0,0 0 0,0 0 0,0 1 0,0-1 0,1 0 0,-1 0 0,0 0 0,0 0 0,0 0 0,0 0-1,1 0 1,-1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7906,'2'1'728,"-1"0"-1,0-1 1,1 1 0,-1 0 0,0-1 0,0 1-1,0 0 1,0 0 0,0 0 0,0 0 0,0 0 0,2 3-1,-1-1-60,0 0-1,-1 0 0,1 0 0,1 7 0,0 1-45,0 0 0,1 16 0,2 19-6,2-1 0,21 71 1,-29-114-2173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11 4481,'-42'-10'2771,"40"10"-2357,-12 0 11396,17 23-11451,2-1 0,0 0-1,15 37 1,-8-22-507,12 57 0,-22-86-999,-2-8 1097,0 0 0,0 0 0,0 1-1,0-1 1,0 0 0,0 0 0,0 0 0,0 0-1,0 0 1,0 0 0,0 0 0,0 1-1,1-1 1,-1 0 0,0 0 0,0 0-1,0 0 1,0 0 0,0 0 0,0 0 0,0 0-1,0 0 1,1 0 0,-1 1 0,0-1-1,0 0 1,0 0 0,0 0 0,0 0 0,1 0-1,-1 0 1,0 0 0,0 0 0,0 0-1,0 0 1,0 0 0,0 0 0,1 0-1,-1 0 1,0 0 0,5-6-1084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6553,'2'1'608,"0"0"0,1 0 0,-1-1-1,1 1 1,-1 0 0,1-1-1,-1 1 1,1-1 0,-1 0 0,1 0-1,4-1 1,17 3 1072,60 20 1155,-82-22-2792,0 1 0,0-1 0,-1 1-1,1-1 1,0 1 0,-1 0 0,1 0-1,0 0 1,-1 0 0,1 0 0,-1 0-1,1 0 1,-1 0 0,0 1 0,1-1-1,-1 0 1,0 1 0,0-1 0,0 1-1,0 0 1,0-1 0,0 1 0,-1 0-1,1-1 1,0 1 0,-1 0 0,0 0-1,1 0 1,-1-1 0,0 1 0,0 3 0,0 2 22,0 0 0,0-1 0,-1 1 0,0 0 0,0-1 1,-1 1-1,0-1 0,0 0 0,-1 1 0,1-1 0,-8 11 0,5-9 52,0-1-1,-1 1 1,0-1-1,-1 0 1,1 0-1,-1-1 1,-15 11-1,22-17-112,0 0-1,0 0 0,0 0 1,0 0-1,0 0 1,0 0-1,0 0 0,0 0 1,1 0-1,-1 0 1,0 0-1,0 0 0,0 0 1,0 0-1,0 0 1,0 0-1,0 0 0,0 0 1,0 0-1,0 1 1,0-1-1,0 0 0,0 0 1,0 0-1,0 0 1,0 0-1,0 0 0,0 0 1,0 0-1,0 0 1,0 0-1,0 0 0,0 0 1,0 0-1,0 0 1,0 0-1,0 0 0,0 0 1,0 0-1,0 0 1,0 1-1,0-1 0,0 0 1,0 0-1,0 0 1,0 0-1,0 0 0,0 0 1,0 0-1,0 0 1,0 0-1,0 0 0,-1 0 1,1 0-1,0 0 1,0 0-1,0 0 0,0 0 1,0 0-1,0 0 1,0 0-1,0 0 0,0 0 1,0 0-1,0 0 1,0 0-1,0 0 0,0 0 1,0 0-1,6 0 47,14-2-56,175-33 138,-133 22-116,-46 13-300,-16 0 197,1 0 0,-1 0-1,0 0 1,1 0-1,-1 0 1,1 1-1,-1-1 1,1 0-1,-1 0 1,0 0 0,1 1-1,-1-1 1,1 0-1,-1 1 1,0-1-1,1 0 1,-1 1-1,0-1 1,0 0-1,1 1 1,-1-1 0,0 1-1,0-1 1,1 0-1,-1 1 1,0-1-1,0 1 1,0 0-1,1 7-913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6873,'0'0'10844,"1"1"-9737,3 2-833,-1 0 0,1 0-1,-1 0 1,0 1 0,0-1 0,4 7 0,-6-8-219,2 1 0,5 7 140,0 1-1,0 0 0,-1 1 1,0 0-1,-1 0 0,0 0 1,6 21-1,51 215 1270,-57-214-1900,-6-34 409,0 0 0,0 0 0,0 0 0,0 0 0,0 0 0,0 0 0,0 1 0,0-1 0,0 0 0,0 0 0,0 0 0,0 0 0,0 0 0,0 0 0,0 0 0,0 0 0,0 0 0,0 0 0,0 0 0,0 0 0,0 1 0,0-1 0,0 0 0,0 0 0,0 0 0,0 0 0,0 0 0,0 0 0,0 0 0,0 0 0,0 0 0,0 0 0,0 0 0,0 0 0,0 0 0,0 0 0,-1 0 0,1 0 0,0 0 0,0 0 0,0 0 0,0 0 0,0 0 0,0 0 0,0 0 0,0 1 0,0-1 0,0 0 0,0 0 0,0 0 0,-1-1 0,1 1 0,0 0 0,0 0 0,0 0 0,0 0 0,0 0 0,0 0 0,0 0 0,0 0 0,0 0 0,0 0 0,0 0 0,0 0 0,0 0 0,0 0 0,-1 0 0,-2-4-1061,0-2-747,0-1-1,-3-10 1,5 13 1302,-5-25-1151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11234,'33'3'2827,"-26"-3"-2337,0 1-1,1-1 1,7 3-1,-3 0 409,21 9 0,-29-11-766,0 1 1,0 0 0,0 0-1,0 1 1,-1-1-1,1 1 1,-1 0-1,0 0 1,4 4-1,-7-6-103,1 1 0,0-1 0,0 0 0,-1 1 0,1-1 0,-1 1 0,1 0 0,-1-1 0,0 1 0,0-1 0,0 1 0,1-1 0,-1 1 0,-1 0 1,1-1-1,0 1 0,0-1 0,-1 1 0,1 0 0,-1-1 0,0 3 0,-2 4 76,-1 0 0,-8 13 0,7-14-59,0 1-13,0-2 1,-1 1-1,0 0 0,0-1 0,0 0 0,-1-1 1,-11 8-1,10-4-83,8-9 44,0 0 1,0 0-1,0 0 1,0 1-1,0-1 0,0 0 1,0 0-1,0 0 1,0 0-1,0 1 0,0-1 1,0 0-1,0 0 1,0 0-1,0 0 1,0 1-1,0-1 0,0 0 1,1 0-1,-1 0 1,0 0-1,0 0 0,0 0 1,0 1-1,0-1 1,0 0-1,0 0 0,1 0 1,-1 0-1,0 0 1,0 0-1,0 0 1,0 0-1,1 1 0,1-1-30,0 1 0,1 0-1,-1-1 1,1 0 0,3 1 0,-2-1 108,26 2-6,14 2 43,-41-3-64,0-1 0,0 1 0,0 0 0,0 0 0,0 0 0,0 0 0,0 1 0,0-1 0,0 1 0,-1 0 0,1-1 0,-1 1 0,1 0 0,-1 1 0,1-1 0,-1 0 0,0 1 0,2 2 0,-1-1 57,-1-1-15,-1-1 1,1 0-1,0 1 0,-1 0 1,0-1-1,0 1 0,0 0 0,0-1 1,0 1-1,0 0 0,-1 0 0,1 0 1,-1 0-1,0 0 0,0 0 0,0-1 1,0 1-1,-1 0 0,1 0 1,-1 0-1,1 0 0,-1 0 0,0-1 1,0 1-1,-1 0 0,1-1 0,0 1 1,-1-1-1,0 1 0,1-1 0,-1 0 1,0 1-1,0-1 0,0 0 1,0-1-1,-1 1 0,1 0 0,-4 1 1,0 1-79,-1-1 1,1 0 0,-1-1 0,0 0 0,0 0 0,0 0 0,0-1 0,0 0 0,0 0-1,0-1 1,-14 0 0,21 0-99,-1 0-1,1 0 0,-1 0 0,1 0 0,-1 0 1,1 0-1,-1 0 0,1-1 0,-1 1 1,1 0-1,0 0 0,-1 0 0,1 0 1,-1-1-1,1 1 0,-1 0 0,1 0 1,0-1-1,-1 1 0,1 0 0,0-1 0,-1 1 1,1 0-1,0-1 0,-1 1 0,1 0 1,0-1-1,0 1 0,-1-1 0,1 1 1,0-1-1,0 1 0,0 0 0,0-1 1,0 1-1,0-1 0,-1 1 0,1-1 0,0 1 1,0-1-1,1 0 0,-1-9-933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2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 2625,'-6'-6'7065,"8"13"-3685,1 0-4251,-3-6 677,3 4 308,-1 0-1,1 0 0,1 0 1,4 7-1,9 8 97,-2-1 157,25 38-1,9 18 327,-41-64-615,2 0 0,-1 0 1,2-1-1,12 11 0,-17-17-55,0 1 0,0-1 0,1-1 0,-1 1 0,1-1 0,13 5 0,-15-7-15,0 0 0,-1 0 0,1-1 1,-1 1-1,1-1 0,0 0 0,-1-1 0,1 1 0,-1-1 0,1 0 1,-1 0-1,6-2 0,-2 0-1,0 0 1,-1-1-1,0 0 1,0 0-1,0-1 1,-1 0-1,1 0 1,-1 0-1,0-1 1,-1 0-1,1 0 1,-1 0 0,-1-1-1,6-9 1,-3 4-528,-1-1-1,0 0 1,-1-1 0,-1 1 0,0-1 0,-1 1 0,2-21 0,-3-18-992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7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7026,'1'-4'1651,"-1"4"-1452,0-1 0,0 0 0,0 1 0,0-1-1,0 1 1,0-1 0,0 1 0,1-1 0,-1 0 0,0 1 0,0-1 0,0 1-1,1-1 1,-1 1 0,0-1 0,1 1 0,-1-1 0,0 1 0,1-1 0,-1 1-1,1 0 1,-1-1 0,1 1 0,-1-1 0,1 1 0,-1 0 0,1 0 0,0-1-1,-1 1-118,0 0 0,0 0 0,0 0 0,0 0 0,1 0 0,-1 0 0,0 0 0,0 0 0,0 0 0,0 0 0,0 0 0,1 0 0,-1 0 0,0 1 0,0-1 0,0 0 0,0 0 0,0 0 0,0 0 0,0 0 0,1 0 0,-1 0 0,0 0 0,0 1 0,0-1-1,0 0 1,0 0 0,0 0 0,0 0 0,0 0 0,0 0 0,0 1 0,0-1 0,0 0 0,0 0 0,0 0 0,0 0 0,0 0 0,0 1 0,0-1 0,0 0 0,0 0 0,0 0 0,0 0 0,0 0 0,0 1 0,0 0 1002,0 0-1058,3 10 322,-1 1 1,0-1-1,0 20 1,-4 46 86,-1-36-257,3-1-1,6 53 1,-2-67-713,0 41-1,-4-67 477,0 0 0,0 0 0,0 0 0,1-1-1,-1 1 1,0 0 0,0 0 0,0 0 0,0 0-1,0 0 1,0 0 0,0 0 0,0 0 0,1 0 0,-1 0-1,0 0 1,0 0 0,0 0 0,0 0 0,0 0-1,0 0 1,0 0 0,1 0 0,-1 0 0,0 0-1,0 0 1,0 0 0,0 0 0,0 0 0,0 0-1,1 0 1,-1 0 0,0 0 0,0 0 0,0 0 0,0 0-1,0 0 1,0 0 0,0 0 0,0 0 0,0 0-1,1 0 1,-1 1 0,0-1 0,0 0 0,0 0-1,0 0 1,0 0 0,0 0 0,0 0 0,0 0-1,0 0 1,0 1 0,0-1 0,0 0 0,0 0-1,0 0 1,0 0 0,0 0 0,0 0 0,0 1 0,0-1-1,0 0 1,0 0 0,0 0 0,0 0 0,0 0-1,0 0 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 9050,'-2'2'882,"1"0"-1,-1 0 1,0 1 0,1-1-1,-1 0 1,0 4 0,-9 27 434,7-22-730,-27 119 1417,30-127-1911,0 1 0,1 0 0,0 0 0,0 6 0,0-9-73,0 0 0,0 0-1,0 0 1,1 0 0,-1 0 0,0 1 0,1-1 0,-1 0 0,1 0 0,-1 0 0,1 0 0,0 0 0,-1-1 0,1 1 0,0 0 0,0 0 0,-1 0 0,1 0 0,2 0 0,2 2 7,0 0 1,1-1-1,-1 0 1,1 0-1,-1 0 1,1-1-1,0 1 1,6-1-1,49 2 37,40-11 3,-37 2-37,-52 6-2517,-14 0 1658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2:4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8898,'0'-3'3953,"1"9"-1961,4 5-191,-1 16-489,1 9-280,0 8-344,-1 5-80,-1-5-160,2-3-119,1-5-185,0-6-56,0-7-72,-2-9-168,-2-10-681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26 2865,'-4'-5'7393,"0"-1"-3418,4 4-3373,-1 1 1,0 0-1,0-1 0,0 1 1,0 0-1,0 0 1,0-1-1,0 1 0,0 0 1,-2-1-1,1 3 20,1 7-352,-1 29-43,2 0-1,6 46 0,-6-74-191,3 20 90,-3-1 0,-2 40 0,0-61 1124,1 2-7035,28-13-3987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27 5945,'4'-7'4838,"-3"-6"-1962,-2 9-1090,1 3-1720,0 1 0,0 0 0,0 0 0,0 0-1,0 0 1,0 0 0,0 0 0,0 0 0,0 0 0,0-1 0,0 1 0,0 0 0,0 0 0,0 0 0,0 0 0,0 0 0,0 0 132,0 0-132,0 0 0,-1 0 0,1-1 0,0 1 0,0 0 0,0 0 0,0 0 0,0 0 0,0 0 0,0 0 0,0 0 0,0 0 0,-1 0 0,1 0 0,0 0 0,0 0 0,0 0 0,0 0-1,0 0 1,0 0 0,0 0 0,-1 0 0,1 0 0,0 0 0,0 0 0,0 0 0,0 0 0,0 0 0,0 0 0,0 0 0,0 1 0,-1-1 48,1 0-1,-1 1 1,1-1-1,-1 0 1,1 1-1,-1-1 1,1 0-1,0 1 1,-1-1-1,1 1 1,0-1-1,-1 1 1,1-1-1,0 1 1,-1 0-1,-37 89 843,37-86-926,-1 0 0,1 0-1,-1 1 1,1-1 0,0 0-1,1 0 1,-1 1 0,1-1-1,0 0 1,0 1 0,0-1-1,1 0 1,-1 1 0,3 7 0,-1-8-22,0 0 0,0-1 0,0 1 0,0-1 0,1 1 0,0-1 0,-1 0 0,1 0 1,1 0-1,-1 0 0,0 0 0,1-1 0,5 4 0,44 23 31,-38-21-2,1 0 0,-1 1 0,0 1 0,-1 0 0,20 19 0,-31-27 13,-1 1 0,0 0 0,0 0 0,0 0 0,0 0 0,3 6 0,-5-8-19,1 0 0,-1 0 1,0 1-1,1-1 1,-1 0-1,0 0 0,0 1 1,0-1-1,0 0 1,0 0-1,0 1 0,0-1 1,0 0-1,-1 0 1,1 1-1,0-1 1,-1 0-1,1 0 0,-1 0 1,1 1-1,-1-1 1,1 0-1,-2 1 0,-1 1 19,0-1 0,0 1 0,0-1-1,0 1 1,0-1 0,-1 0-1,1 0 1,-1-1 0,1 1 0,-1-1-1,1 0 1,-1 0 0,-6 1 0,1 0-176,0-1 0,0-1-1,0 1 1,1-2 0,-11 0 0,12 0-347,-1 0 1,0-1-1,1 0 0,-1 0 0,1-1 0,0 0 0,0 0 0,0 0 0,0-1 1,0 0-1,1-1 0,0 0 0,0 0 0,0 0 0,0 0 0,-4-7 0,-12-22-955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5:1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3417,'0'-3'432,"-1"0"557,1 0 1,1 0-1,-1-1 1,1-4-1,0 6-710,-1 1 0,1 0 0,0 0 0,-1-1 0,1 1 0,0 0 0,0 0 0,0 0 0,-1 0 0,1 0 0,0 0 0,0 0 0,1 0 0,0 0 0,9-8 1392,-8 7-1357,-1 0 1,1 0-1,0 0 1,0 0-1,0 0 1,0 1-1,5-2 1,28-6 1135,0 2 1,52-4 0,-38 5-1056,28 2-84,-83-1-1867,-5 4 986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1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1208 3329,'-15'32'6817,"3"-2"-1749,9-30-3630,2 0-1399,1 0 1,0-1-1,0 1 0,0-1 0,0 1 0,0 0 0,0-1 0,-1 1 1,1-1-1,0 1 0,0 0 0,0-1 0,0 1 0,1-1 1,-1 1-1,0-1 0,0 1 0,0 0 0,0-1 0,0 0 0,16-54 270,11-41 15,3-17 0,6 2 0,60-132 0,-95 241-322,183-419 249,-164 373-18,28-48 0,-47 94-210,6-10 239,0-1-1,-1 1 1,7-20-1,-13 32-224,0-1-1,0 1 1,0 0-1,0 0 0,0 0 1,0 0-1,0 0 1,0 0-1,0 0 1,0-1-1,0 1 1,0 0-1,0 0 1,0 0-1,0 0 1,0 0-1,0 0 1,0 0-1,0-1 0,0 1 1,0 0-1,0 0 1,0 0-1,0 0 1,0 0-1,-1 0 1,1 0-1,0 0 1,0 0-1,0-1 1,0 1-1,0 0 1,0 0-1,0 0 0,0 0 1,0 0-1,-1 0 1,1 0-1,-5 0-2409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36:2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76 4537,'-48'56'2721,"21"-31"694,25-24-3144,0 1 0,0-1 0,0 1 0,1-1 0,-1 1 0,1 0 0,-1-1 0,1 1 0,0 0 0,-1 0 0,1 0 0,0 0 0,-1 4 0,-2 3 738,3-8-780,0 1 1,0-1-1,0 1 0,1-1 1,-1 1-1,1-1 0,-1 1 1,1-1-1,0 3 903,0-4-1109,0-1 1,0 1-1,0-1 1,0 1-1,1 0 0,-1-1 1,0 1-1,1 0 1,-1-1-1,0 1 1,0 0-1,1 0 0,-1-1 1,0 1-1,1 0 1,-1 0-1,1 0 0,-1-1 1,0 1-1,1 0 1,-1 0-1,1 0 0,-1 0 1,0 0-1,1 0 1,1-1 46,10-4-28,0-1 0,-1 1 1,15-12-1,-14 9-18,5-4 12,-1-1 0,-1 0 0,19-22 0,-21 22-5,0-1-1,29-20 0,-37 30-11,1 1-1,0 0 0,0 0 0,0 0 0,0 1 0,0 0 0,1 0 0,-1 0 0,1 1 1,-1 0-1,1 0 0,6 1 0,6-2 2372,-18 15-2289,1 0 0,0 0 0,1-1-1,6 19 1,-8-28-77,2 8 7,1-1 1,1 0-1,0 0 0,7 11 0,3 5 56,38 64 243,-52-88-323,-1-1-1,1 0 1,-1 0-1,1 0 0,-1 1 1,1-1-1,-1 0 1,0 1-1,1 1 0,-1-3-14,0 0 0,0 0-1,0 0 1,0 0 0,0 1-1,0-1 1,0 0 0,0 0-1,0 0 1,0 0 0,-1 0 0,1 0-1,0 0 1,0 0 0,0 0-1,0 0 1,0 0 0,0 0-1,0 0 1,0 0 0,0 0-1,0 0 1,0 0 0,0 0-1,0 0 1,0 0 0,0 0-1,-1 0 1,1 0 0,0 0-1,0 0 1,0 0 0,0 0-1,0 0 1,0 0 0,0 0 0,0 0-1,0 0 1,0 0 0,0 0-1,0 0 1,0 0 0,0 0-1,0 0 1,-1 0 0,1 0-1,0 0 1,0 0 0,0 0-1,0 0 1,0 0 0,0-1-1,0 1 1,0 0 0,0 0-1,0 0 1,0 0 0,0 0-1,0 0 1,0 0 0,0 0-1,-4-4-3085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4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837 5 3537,'-8'-4'9926,"6"3"-9217,-11 4 2247,7 0-2924,1 1 0,-1-1 0,-8 9 0,-33 27 306,37-31-199,0 0-1,-1-1 1,0-1 0,0 0-1,-1 0 1,1-1-1,-18 5 1,1 0 169,-37 14 345,-14 5-139,-87 45 0,-79 43-276,240-115-286,-1 0 1,0-1-1,1 1 0,-1-1 1,0 0-1,-7 0 0,13-1-122,0 0 21,0 0 1,0-1-1,0 1 0,0-1 1,0 1-1,0-1 1,0 1-1,0 0 0,0-1 1,1 1-1,-1-1 1,0 1-1,0 0 1,1-1-1,-1 1 0,0 0 1,0-1-1,1 1 1,-1 0-1,0 0 0,1-1 1,-1 1-1,0 0 1,1 0-1,-1-1 1,1 1-1,-1 0 0,1 0 1,13-7-862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4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11 4673,'0'-2'2791,"0"-5"2889,0 7-5642,-1 0 1,1 0 0,0-1 0,0 1-1,0 0 1,0 0 0,0 0 0,-1 0-1,1 0 1,0 0 0,0 0 0,0-1-1,0 1 1,-1 0 0,1 0 0,0 0-1,0 0 1,0 0 0,0 0 0,-1 0-1,1 0 1,0 0 0,0 0-1,0 0 1,-1 0 0,1 0 0,0 0-1,0 0 1,0 0 0,-1 0 0,1 0-1,0 1 1,0-1 0,0 0 0,0 0-1,-1 0 1,1 0 0,0 0 0,0 0-1,0 0 1,0 1 0,0-1 0,0 0-1,-1 0 1,1 0 0,0 1 0,-23 19 243,-52 51 162,65-60-381,0 0 0,1 0 0,1 1 0,0 0 0,-8 14 0,16-25-57,-1 0 0,1 0 0,-1 1 0,1-1 1,-1 0-1,1 0 0,0 1 0,0-1 0,0 0 0,0 1 1,0-1-1,0 0 0,0 0 0,0 1 0,0-1 0,0 0 1,1 0-1,0 3 0,0-2 5,1 0-1,-1 0 1,0 1 0,1-1-1,-1-1 1,1 1-1,0 0 1,0 0 0,2 1-1,2 2 39,1-2 0,-1 1 0,1-1 0,-1 1 0,13 2 0,12 5 478,-1 0-1,48 27 0,-42-17-200,-36-21-344,0 0 1,1 0 0,-1 0 0,0 0-1,0 0 1,1 1 0,-1-1 0,0 0-1,0 0 1,0 0 0,0 0 0,1 1-1,-1-1 1,0 0 0,0 0 0,0 1-1,0-1 1,0 0 0,0 0 0,1 1-1,-1-1 1,0 0 0,0 0 0,0 1-1,0-1 1,0 0 0,0 1 0,0-1 0,-2 1-202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3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 4265,'-10'-2'8899,"10"3"-8816,0-1 1,0 0 0,7 12 271,14 21 67,51 53 305,276 356 916,-219-234-1453,-64-98-48,-36-68-61,64 72 0,-25-35-15,-39-42-40,167 196 154,-186-222-183,19 22 160,-26-30-161,-1 1 1,0-1-1,1 1 0,-1-1 0,-1 1 0,1 0 0,-1 0 1,2 4-1,-3-8-27,0 1 0,0-1 0,0 0 1,0 0-1,0 0 0,0 0 0,0 0 1,0 0-1,0 0 0,-1 0 0,1 0 1,0 0-1,0 0 0,0 1 0,0-1 1,0 0-1,0 0 0,0 0 0,0 0 1,0 0-1,0 0 0,0 0 0,0 0 1,0 0-1,-1 0 0,1 0 0,0 0 0,0 0 1,0 0-1,0 0 0,0 0 0,0 0 1,0 0-1,0 0 0,0 0 0,0 0 1,-1 0-1,1 0 0,0 0 0,0 0 1,0 0-1,0 0 0,0 0 0,0 0 1,0 0-1,0 0 0,0 0 0,0 0 1,0 0-1,0 0 0,-1 0 0,1-1 1,0 1-1,0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4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1 969 5353,'27'46'2297,"-27"-45"-2210,0 0 1,1 0 0,-1-1 0,0 1-1,0 0 1,0 0 0,1 0 0,-1 0-1,0 0 1,0 0 0,0 0 0,0 0-1,-1-1 1,1 1 0,0 0 0,0 0-1,0 0 1,-1 1 0,-3 3 3212,5-12-2634,0-2-624,12-132 233,-7 103-177,-1 5 148,1-44 0,-6 21 4,3 0 0,18-97 1,33-52-50,-29 118-47,-14 47-47,-9 31-62,0 0 0,0-15 1,-1 17-16,0 0 0,0 0 0,0 0 0,3-8 0,0 4 15,-3 8-34,-1 0 0,1 0 1,0 0-1,0 0 0,1 1 0,-1-1 0,1 0 0,1-2 0,-2 4-8,-1 1-1,0 0 1,0 0-1,0 0 1,0-1-1,1 1 0,-1 0 1,0 0-1,0 0 1,0-1-1,0 1 1,0 0-1,0 0 1,1-1-1,-1 1 1,0 0-1,0-1 1,0 1-1,0 0 1,0 0-1,0-1 1,0 1-1,0 0 1,0 0-1,0-1 1,0 1-1,-1 0 1,1 0-1,0-1 1,0 1-1,0 0 1,0 0-1,0-1 1,0 1-1,-1 0 1,1 0-1,0 0 1,0-1-1,0 1 1,0 0-1,-1 0 1,1 0-1,0-1 1,0 1-1,-1 0 1,1 0-1,0 0 1,0 0-1,-1 0 1,1 0-1,0 0 1,0 0-1,-1 0 1,1 0-1,0 0 1,0 0-1,-1 0 1,1 0-1,0 0 1,-1 0-1,1 0 71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4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61 138 1760,'-38'33'1637,"25"-25"-12,13-8-1481,-1 0 0,1 0 0,0 0 0,-1 0 0,1 0 0,0 0 0,0 0 0,-1 0-1,1 0 1,0 0 0,-1 0 0,1 0 0,0 0 0,-1 0 0,1 0 0,0 0 0,0-1-1,-1 1 1,1 0 0,0 0 0,0 0 0,-1 0 0,1-1 0,0 1 0,-1-1 83,1 0-1,-1 0 1,1 0 0,0 0 0,0 1 0,-1-1 0,1 0 0,0 0-1,0 0 1,0 0 0,0 0 0,0 0 0,0 0 0,0 0-1,1-2 1,0 0-217,0-1-1,0 1 1,0-1 0,0 1-1,1 0 1,0 0-1,-1-1 1,1 1-1,1 1 1,-1-1-1,3-4 1,50-60 165,-43 47 20,-10 17-92,0 0 0,0 0 0,0 0 0,0 0 0,4-4 1,-4 6-57,-1 0 0,0 0 0,1 0 0,-1 0 0,0 1 0,1-1 0,-1 0 0,1 1 0,-1 0 0,1-1 0,-1 1 0,1 0 0,0-1 0,-1 1 0,1 0 0,-1 0 0,2 1 0,41 0 968,-43-1-982,0 1 0,0-1-1,0 0 1,0 1 0,0-1 0,0 1 0,0-1 0,0 1-1,0-1 1,0 1 0,0 0 0,0-1 0,-1 1 0,1 0-1,0 0 1,1 1 0,9 18 378,-7-13-269,5 17 187,0-11-218,17 17 0,-16-12-14,1 2-504,-11-19 280,1-1 0,0 1 0,-1 0 0,1-1 0,0 1 0,-1-1 0,1 1 0,0-1 0,0 1 0,0-1 0,-1 1 1,1-1-1,0 0 0,0 0 0,0 1 0,0-1 0,0 0 0,0 0 0,0 0 0,1 0 0,15-4-906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46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 4521,'-39'-8'10225,"44"17"-9846,-4-8-370,2 4 25,0 0 0,0-1 1,8 9-1,83 77 178,-9 4 78,16 13 104,67 60 25,-147-145-363,56 50 124,5 7-22,-67-62 457,-10-11-1638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6:47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51 231 6601,'-41'13'2221,"40"-13"-2194,1 0 1,0 1-1,0-1 1,-1 0-1,1 0 1,0 0-1,0 0 1,-1 0-1,1 0 1,0 0-1,0 0 1,-1 0-1,1 0 1,0 0-1,0 0 1,-1 0-1,1 0 1,0 0-1,0 0 1,-1 0-1,1 0 1,0 0-1,0 0 1,-1 0-1,1 0 0,0-1 1,0 1-1,0 0 1,-1 0-1,1 0 1,0 0-1,0-1 1,0 1-1,0 0 1,-1 0-1,1 0 1,0-1-1,0 1 1,0 0-1,0 0 1,0-1-1,0 1 1,-1 0-1,1 0 1,0 0-1,0-1 1,0 1-1,0 0 1,0-1-1,0 1 1,0 0-1,0 0 1,0-1-1,0 1 1,0 0-1,1 0 1,-1-1-1,0 1 0,0 0 1,0 0-1,0 0 1,0-1-1,0 1 1,0 0-1,1 0 1,-1 0-1,0-1 1,0 1-1,1-1 59,0 0 0,0 0 0,0 1-1,0-1 1,0 0 0,0 1 0,0-1 0,0 1-1,0-1 1,0 1 0,0 0 0,0-1 0,0 1-1,0 0 1,0 0 0,0-1 0,1 1 0,1 0-1,22 2 360,-5 1-293,0 2 0,-1 0-1,0 2 1,32 14 0,-27-11-57,-5-3 37,1-1 0,0-1 0,0-1-1,23 2 1,-13-2 144,-23-2-201,-2-1 13,1 0 0,0-1 0,-1 1 0,8-2 0,-12 1-61,0 0 0,1 0 0,-1 0 0,0 0 0,0-1 0,0 1 0,0 0 0,1-1 0,-1 1 0,0-1 0,0 1 0,0-1 0,0 0 0,0 1 0,0-1 0,0 0 0,-1 0 0,1 0 0,0 0 0,0 1 0,-1-1 0,1 0 0,0 0 0,-1 0 0,1-1 0,0 0 0,1-6 86,1 1-1,-1 0 1,-1 0 0,0-1-1,0 1 1,0-1-1,-1 1 1,-1-14 0,-2 7 84,0 0 0,-2 0 0,-7-18 0,11 30-201,0-1 1,0 0 0,0 0-1,1 0 1,-1 0 0,1 0-1,-1-6 1,-1-9-97,-12-54-1458,10 56-53,4 16 1521,0-1 0,0 1 0,0 0-1,0-1 1,0 1 0,0 0 0,-1-1 0,1 1 0,0 0 0,0 0 0,0-1 0,0 1-1,0 0 1,-1 0 0,1-1 0,0 1 0,0 0 0,0 0 0,-1-1 0,1 1 0,0 0-1,0 0 1,-1 0 0,1 0 0,0-1 0,-1 1 0,1 0 0,0 0 0,0 0 0,-1 0-1,-2 7-1277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7:4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18 2793,'1'-5'3445,"-3"-5"2537,2 9-5918,0 1 0,-1 0 0,1 0 0,0-1 0,-1 1 0,1 0 0,-1 0 0,1 0 0,0 0 0,-1-1 0,1 1 0,-1 0 0,1 0 0,-1 0 0,1 0 0,-1 0-1,1 0 1,0 0 0,-1 0 0,1 0 0,-1 0 0,1 1 0,-1-1 0,1 0 0,0 0 0,-1 0 0,0 1 0,-8 2 34,-1 1 0,1 0 0,0 0 0,-17 11-1,15-7-30,-8 4 54,1 2 1,0 1-1,2 0 0,-1 1 1,-25 33-1,14-16 1,20-24-90,-1-1 1,0-1 0,0 1 0,-13 6 0,-13 11 56,33-23-214,0-1-1,0 0 1,0 0 0,0 0-1,0 0 1,-1 0-1,1-1 1,0 1 0,0-1-1,-1 1 1,-3-1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4:57:44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689 11 2192,'-1'-1'765,"0"0"0,0 0-1,0 0 1,-1 0-1,1 0 1,0 1-1,-1-1 1,1 0-1,-1 1 1,1-1 0,-1 1-1,-1-1 1,-1 1-230,1 0 1,-1 0-1,1 0 1,-1 0-1,-3 1 0,-6 1-96,2 1 0,-16 6 0,27-9-390,-7 3 67,0 0-1,0 0 1,-10 7 0,11-7-59,0 1 0,0-1 1,0 0-1,-1-1 1,-10 3-1,-9 4 184,-41 21 1,0-1-45,-19 8 346,80-34-508,-15 6 41,1 1 0,-21 15 0,23-11-45,15-11-19,-1 0 0,1 0 0,-1 0 0,0-1 0,0 1 0,0-1 0,0 0 1,0 0-1,-7 2 0,-1-2 21,1 1 0,-13 6-1,19-8-14,-1 0-1,1 0 1,0-1-1,0 1 1,0-1-1,-6 0 1,4 0 33,2-1-315,-4 0 539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6:33:29.7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8031 8040 270 0,'-1'0'227'0,"0"0"19"15,0 0-39-15,0 0-15 16,0 0-38-16,0 0-16 16,0 0-28-16,-1 0-17 15,2 0-20-15,-1 0-7 16,0 0-6-16,0-1 3 15,0 1 5-15,1 0 3 0,0-1-1 16,0-1-5-16,0 1-13 16,-1 0-7-16,0 0-10 15,0 0-5-15,0 0-6 16,0 0-2-16,-1-3-3 16,1-4 0-16,0-2-2 15,1-1 2-15,-1-29 0 16,1 26 0-16,0-3 0 15,-3-1-1-15,5-1-4 16,-2 0 0-16,2-3-3 16,4 0 1-16,-3 0 2 15,1-2 1-15,3 0 2 16,0 0 0-16,-3-2-1 16,4 2-2-16,-2-1-2 15,1 0-1-15,-3 2-2 16,-4 0 1-16,-2 2-1 0,2 0-2 15,-2 0-2-15,0-2-1 16,3 0-2-16,1 0-1 16,4-2 1-16,0 3 0 15,2 0 1-15,-2-2-1 16,-2 4 1-16,3 2 0 16,-6-1 1-16,-1 1 0 15,0 3 1-15,-3-1 0 0,2 2-1 16,0 1 0-1,1 1-1-15,0 3 0 0,3-1-1 16,0 1 1-16,1-3 0 16,1-1-1-16,-3 0 1 15,0 2 0-15,-1 1 0 16,1 4 2-16,-2 2 2 16,-3 1 1-16,3 2-1 15,0 0-1-15,0 1-2 16,0 0-1-16,0-2-2 15,0 1 0-15,0 0 1 16,0 0 0-16,0 0 1 16,0 0 1-16,0 0-1 15,0 0 1-15,0 0-3 16,0 0-1-16,0-1-15 16,0 1-26-16,-1 0-76 0,0 0-50 15,0 1-140-15,0 0-176 16,-4 10 318-16</inkml:trace>
  <inkml:trace contextRef="#ctx0" brushRef="#br0" timeOffset="763.79">7974 7384 520 0,'-4'8'294'0,"1"-5"-47"16,0-3-19-16,3 1-46 16,-1-1-41-16,0-1-46 15,1 0-12-15,0 0-10 16,2-6-1-16,5-13-5 16,12-29-3-16,-15 25-9 15,-1-3-5-15,3-3-10 16,-4 2-1-16,6 0-1 15,-1 4-1-15,0 2-3 16,-5 5-3-16,3-1-6 16,5 4-3-16,-4 2-3 0,3-1 0 15,-3 5 2-15,-3-2 0 16,0 0 3-16,3 4-2 16,-3-1-2-16,3 1-3 15,-1 2-3-15,2-2-3 16,-2 2-2-16,0 0-2 15,-3 2-2-15,-2 2 1 16,0-1 1-16,0 0-1 16,0 0 1-16,0 1 1 0,0 0 1 15,0-1 0-15,0 1-1 16,0-1-1-16,0-1-1 16,0 1 1-16,0 1 3 15,0 0 1-15,0 0 1 16,0 0-2-16,0 0-3 15,0 0-3-15,0 0-1 16,0 0 0-16,2 0 0 16,8 3-1-16,6 3 1 15,28 17 1-15,-23-3 3 16,0 3 3-16,1 5 3 16,0 1 2-16,1 0 0 15,1-1 0-15,0-3-1 16,-2-2-2-16,-6-4-1 15,-7-4 2-15,-5-5 1 16,2-3 1-16,-4-2 0 0,5-2 0 16,-2-2-2-16,-6-1 0 15,-1 0-2-15,1-1-3 16,0 0-5-16,-1 0-13 16,1 0-98-16,0 0-74 15,0 0-280-15,-2-4 285 0</inkml:trace>
  <inkml:trace contextRef="#ctx0" brushRef="#br0" timeOffset="1594.8">7946 7305 292 0,'1'8'216'0,"0"-3"22"16,-3-1-33-16,3-6-52 15,-1 1-9-15,0 0 2 16,0 0 7-16,0 0-8 16,3-6-8-16,5-7-27 15,17-32-15-15,-18 24-24 16,2-1-11-16,3-4-14 16,-1 0-5-16,-2-2-8 15,1 3-3-15,1 3-6 16,-2 0 0-16,4 6-5 15,-7-1 0-15,1 0-4 16,3 5-1-16,-8 4-1 0,6 5 1 16,-6 3-1-1,-2 0 1-15,1 1-4 16,-1-1-1-16,0 0-4 0,0 0-2 16,0 1-1-16,0 0 0 15,0 0 1-15,0 0 1 16,0 0-1-16,0 0 1 15,0 0 5-15,0-1 5 16,0 1 2-16,0 0 0 0,0 0-5 16,0 0-4-16,0 0-4 15,9 10-1-15,6 5 0 16,30 30 1-16,-24-26 1 16,1 1 0-16,1 1 1 15,0-3 2-15,1 4 1 16,1-1 0-16,-4-2 0 15,-4-3-1-15,3-3 0 16,-10-2 0-16,0-4-1 16,-8-2 0-16,-7-3 2 15,5-2 1-15,-1 0-9 16,0 0-30-16,0 0-83 16,0 0-71-16,0 0 107 15</inkml:trace>
  <inkml:trace contextRef="#ctx0" brushRef="#br0" timeOffset="4103.76">7917 8382 402 0,'-26'-37'265'0,"31"27"9"16,-2-2-23-16,5 0-28 15,1-1-26-15,4 4-33 16,0 1-15-16,-4 1-36 16,4 7-13-16,-1 1-23 15,-4 6-10-15,2 4-18 16,-7 0-10-16,-2 5-15 16,-1 4-6-16,-3 1-5 15,-6-5-2-15,-2 4 0 16,4-8 1-16,-5-5 1 15,1 3 2-15,0-9 1 16,-9-1-2-16,7-2-1 16,0-1-3-16,3-7-7 15,5 1-1-15,4-2-5 0,4-2-2 16,11 0 0-16,7 2 1 16,4 0 4-16,0-2 1 15,-4 5 4-15,-3 7 1 16,-7 1 3-16,-3 7 1 15,-1 7 3-15,-5 0 1 16,-2 9 1-16,1 4 1 16,-8-6-2-16,-6-1-1 15,-1-8 3-15,-4-1 1 0,-1-8 2 16,4-1-1-16,-3-2-2 16,-1-9-2-16,-2-4-7 15,2-2-3-15,5-5-9 16,4 0-3-16,11 1-4 15,8 0 0-15,13 0 5 16,7-1 0-16,1 6 5 16,-2 2 1-16,-6 8 3 15,-2 4 2-15,-7 7 4 16,-8 4 0-16,2 6 2 16,-6 7 0-16,-7-5 0 15,1 4 0-15,-9-1 0 16,2-3 0-16,1-4 0 15,-4-3 0-15,-3-7 0 16,-4-5-1-16,2-6-2 16,10-3-2-16,5-5-6 15,5 2-2-15,11-2-2 0,2 0 1 16,6 5 3-16,1-7 1 16,-2 5 2-16,-5 2 2 15,-4 0 2-15,-3 7 2 16,-1 4 2-16,0 1 3 15,0 2 5-15,-8 6-1 0,-2-3-1 16,0 3-4-16,-5 7-7 16,6-9-2-16,1 2-27 15,-2-2-25-15,-1-6-61 16,2 0-41-16,-3-2-100 16,-2-4-73-16,17 6 206 15</inkml:trace>
  <inkml:trace contextRef="#ctx0" brushRef="#br0" timeOffset="8081.54">8280 6584 229 0,'0'-2'173'15,"0"1"35"-15,0 0-9 16,0 0-33-16,0 0-21 15,0 0-43-15,0 1-18 16,0 0-27-16,0 0-9 16,0-1-5-16,0 0 4 15,0 0 6-15,0 0 3 0,0 0-2 16,0-1-5-16,0 1-9 16,0 0-5-16,0 0-13 15,0 0-5-15,0 0-10 16,0 0-3-16,0 1-2 15,0-1 0-15,0 0 2 16,0 1 1-16,0 0 1 16,0 0 2-16,0 0 3 15,0 0 1-15,0 0 2 16,0 0 1-16,0 0-2 16,0 0-2-16,0 0-4 15,0 0-2-15,0 0-1 16,0 0 0-16,0 0-2 15,0 0 0-15,0 0 0 16,0 0-1-16,0 0-1 16,0 0 0-16,0 0 0 0,0 0 1 15,0 0 1-15,0 0 1 16,0 0 1-16,0 0 0 16,0 0-3-16,0 0 1 15,0 0-2-15,-1 0 0 16,1 0 1-16,-1 0 0 15,1 0 1-15,-2 0-1 16,1 0 11-16,0 0 3 16,0 0 4-16,0 0 2 0,0-1-9 15,1-1-2-15,0 1-5 16,0-2-1-16,3-6 3 16,1 4 1-16,1-1 6 15,5 3 3-15,-4-2 1 16,31-16 2-16,-33 29-1 15,0-1 1-15,2 7 0 16,-6 2-1-16,-1-1-1 16,-5 1-1-16,-3-2 0 15,-1-3 0-15,-3-4-1 16,1 0 0-16,-2-5-2 16,2-2-2-16,-1-1-3 15,2-3-3-15,1-7-3 16,3 1-4-16,3-6-6 0,4 0-1 15,5 2-4-15,2-5 3 16,6 4 2-16,4 1 1 16,3 2 3-16,0 4 0 15,3 7 3-15,3 3 2 16,-10 6 12-16,-1 4 3 16,-6 5 8-16,-7 0 2 15,-6 3-4-15,-9 1-3 0,-9-2-4 16,-3-1-3-16,-1-3-2 15,5-3 0-15,4-10-3 16,2-4-1-16,6-5-6 16,0-5-2-16,3-4-4 15,4-1-2-15,2-5-2 16,3 0 2-16,8 6 0 16,2-5 2-16,10 4 2 15,-1 1 1-15,5 3 2 16,-3 7 0-16,-7 8 5 15,-2 7 1-15,-13 2 3 16,-1 2 1-16,-6 2-1 16,-6 0 0-16,-4 2-1 15,-7 0-2-15,-2 0 0 16,-1-4-2-16,5 0-1 0,2-6 0 16,7-3 0-16,4-4-2 15,3-7-3-15,4-4-2 16,1-8-3-16,4-4 1 15,6-2 2-15,3-1 0 16,8 1 0-16,-2 3 1 16,-3 8-5-16,-4 2-32 15,-3 13-135-15,-1 7 121 16</inkml:trace>
  <inkml:trace contextRef="#ctx0" brushRef="#br0" timeOffset="9613.58">8709 6801 429 0,'-1'0'289'0,"0"0"-17"16,0 0-55-16,-2 0-21 16,2 0-30-16,0-1-12 0,0 0-24 15,0 0-13 1,0 0-26-16,0 0-11 0,0 0-20 15,0 0-10-15,0 0-12 16,-1 0-8-16,1 1-10 16,0 0-3-16,0 0-3 15,0 0 0-15,-1 4-1 16,1 7-1-16,1-1-2 16,1 0 0-16,11 25-3 15,-5-27-1-15,1 0 1 16,2 3 0-16,2 0 2 15,2-2 2-15,0 7 1 16,-1-2 0-16,1 5-2 16,0-4-2-16,6 2-3 15,5 0 0-15,0 0-2 16,4 4 0-16,-5-6 1 0,-10 0 0 16,4 3 0-16,-5 3 1 15,0 5 1-15,5 1 0 16,1 3 0-16,-1-2 0 15,-1-2-2-15,4 1 0 16,-5-2 0-16,6-3 0 16,1 0-1-16,-1-1 0 15,-1-4 0-15,-2 3 0 16,-3-4 9-16,-2-1 5 0,-2-1 6 16,0-3 2-16,-3 0-3 15,0-4-3-15,-2 1-5 16,-1-3-2-16,-1-1-2 15,0 0-2-15,-2-1-2 16,1 2-1-16,-2-2-1 16,-1-2 0-16,-1-1-2 15,0 0-2-15,-1 0-67 16,-1-1-55-16,1 0-163 16,0 0-146-16,-1-5 273 15</inkml:trace>
  <inkml:trace contextRef="#ctx0" brushRef="#br0" timeOffset="10143.18">9005 7432 850 0,'-15'-4'412'0,"12"-1"-147"15,-1 4-31-15,4-2-53 16,0 2-49-16,0 1-60 15,0 0-19-15,0 0-20 16,0 0-8-16,6 3-8 16,18 0-1-16,37 40-6 15,-29-29-1-15,1-2-2 16,1-3-1-16,1-1-1 16,2-5 6-16,4 3 14 15,-5-4 12-15,-3-2 21 16,-4 3 7-16,-6-3 4 15,-3-4-2-15,-8-2-5 0,-2-3-5 16,-7-10-7-16,3 3-5 16,1-3-14-16,2-6-6 15,2-2-12-15,0 0-4 16,-5-3-2-16,-5 3-2 16,2 9 0-16,-4 2-2 0,1 11-19 15,0 5-37-15,-4 2-124 16,2-2-99-16,1 0 163 15</inkml:trace>
  <inkml:trace contextRef="#ctx0" brushRef="#br0" timeOffset="11207.78">9621 7706 655 0,'-59'41'346'0,"53"-41"-43"16,2-1-75-16,2-2-21 15,1 2-40-15,1 0-63 16,0 0-12-16,1-10-17 15,1-2-4-15,20-25-10 16,-8 31-6-16,-2 1-14 16,4 3-6-16,-6 4-9 15,1 2-2-15,-3 6-5 0,-5 1 1 16,-3 8-2-16,-2-1 1 16,-7 2-1-16,0-1-1 15,-7-7 0-15,0 1 2 16,-1-6 0-16,1-3 1 15,1-3 1-15,1-3-4 16,4-5-8-16,1-2-5 16,7-3-8-16,-3-2-3 0,8-2 0 15,8 1 0-15,4 3 3 16,8-1 1-16,1 6 3 16,-5 5 0-16,0 5 4 15,-6 4 3-15,-3 5 3 16,-6 4 2-16,-6 3 2 15,-3 2 0-15,-7-2-3 16,-2 2 0-16,-3-4-1 16,1-6 0-16,0-1 1 15,1-8-2-15,4-4-3 16,4-2-4-16,6-10-6 16,5 2-4-16,3-10 0 15,5-1 2-15,4 2 4 16,1 1 0-16,6 7 2 0,-5 5 1 15,-4 6 2 1,-2 3 1-16,-5 7 4 0,-3 3 2 16,-5 6 0-16,-5 5 2 15,-6 0-4-15,-3-1 1 16,0-5-1-16,2-3 0 16,2-6 1-16,-3-2 0 15,7-6 0-15,-2 0-2 16,2-4-3-16,4-3-2 15,0-2-4-15,3-1-2 0,4-1-1 16,3 1 2-16,3 1 1 16,0 2-2-16,-1 2-2 15,0 3 0-15,0 3-124 16,-1 1-96-16,7 0 140 16</inkml:trace>
  <inkml:trace contextRef="#ctx0" brushRef="#br0" timeOffset="24043.27">8873 6135 228 0,'0'-1'166'16,"0"-1"-6"-16,0 1-8 15,0 0-6-15,0 0-8 16,0 0-7-16,0 0-11 16,0 0-10-16,0 0-24 15,0 0-11-15,0 0-14 16,0 1-4-16,0 0-7 16,0 0-4-16,0-1-7 15,0-1-3-15,0 1-1 16,0 0 0-16,0 0-4 0,2 0-3 15,7-3-6 1,0-1-1-16,-6 2 0 0,7-4-1 16,24-22 2-16,-30 19 1 15,4 5 0-15,2 0 1 16,-6 1-2-16,3 1-2 16,-5-1-4-16,-3-2-2 15,0 2-3-15,1 3-2 0,0 0-3 16,0 0 1-16,0 0-1 15,0 0 0-15,0 0 1 16,0 0 0-16,0 0 1 16,3-2 0-16,1 1-1 15,-4 1-2-15,0 0-2 16,0 0-2-16,0 0-1 16,0 0 0-16,0 0 2 15,9-5-1-15,-2 1 1 16,2-1 0-16,26-16-1 15,-27 18 0-15,3 0 0 16,-2-3 0-16,0-2 0 16,2 2-1-16,2-3 2 15,1-1-1-15,1 0 0 16,0-1 0-16,1-2 1 16,1-1-1-16,-1-1 1 0,0 1-1 15,1-2 0-15,-1 2 0 16,2 1 1-16,-1-1-1 15,0 2 0-15,1 0 0 16,-2 1 1-16,1-2 0 16,2 1 0-16,-4-2-1 15,-1 1 1-15,2 0-1 16,-1 1 0-16,0-1 0 0,-4-2 0 16,2 5 1-16,-5 1 2 15,-1 2 1-15,2-1 2 16,-1-1 0-16,2-1-1 15,5 0-1-15,-2 0-1 16,0-1 0-16,0 1-2 16,-1-2 1-16,2-1 0 15,1 1 0-15,0-3 0 16,-2 0 0-16,-1 4 0 16,-1-1-1-16,-2 1 0 15,4 3 0-15,-4-5 0 16,2 4 0-16,1-1 0 15,0-1 1-15,2 1 1 16,-1 0 2-16,-1 0 1 16,1-1 0-16,0-1 1 15,0-1-1-15,4-1-1 0,0 1 1 16,3 0-1 0,1 1-1-16,-1-4 1 0,0 1-2 15,-7-3 1-15,1 4 0 16,-1-1-2-16,1-3 1 15,5 4-1-15,-3-8-1 16,8 2 0-16,-3-2 0 16,2-2 0-16,4 0 0 15,-6-1 0-15,0 3 1 0,-2 3 0 16,-1-1 0-16,-2 1-1 16,2 4 1-16,-4-3-1 15,-1 3 0-15,0-1 0 16,3 1 0-16,-1 1-1 15,0 2 0-15,3 0 1 16,-1 0-2-16,1 1 1 16,-4-2 1-16,0 1-2 15,-5-2 2-15,4 1-1 16,3-2 0-16,1 2 0 16,-3-2 0-16,-3-2 0 15,-4 7-1 1,-1 0 1-16,2-12 1 0,4 0 0 15,-1 6 1-15,-4 5 3 16,-4 0 3-16,1 1 5 0,-3 1 1 16,5 3-3-16,-3 0-2 15,5 2-6-15,-5 1 0 16,2 0-1-16,1 2 0 16,-4 0-2-16,-2-2 2 15,0 3-1-15,0 0 1 16,0 0 0-16,0 0 1 0,0 0 3 15,0 0 3-15,0 0 4 16,0 1 1-16,0 0-2 16,0 0-3-16,0 0-4 15,0 0-2-15,0-1-2 16,0-1 0-16,0 1 0 16,0 0 0-16,0 0-1 15,0 0-1-15,0 0 0 16,0 1-4-16,0 0-36 15,-1 0-35-15,0 0-91 16,0 0-55-16,0 0-138 16,0 0 219-16</inkml:trace>
  <inkml:trace contextRef="#ctx0" brushRef="#br0" timeOffset="24896.36">10371 4295 398 0,'-4'-6'276'0,"-4"2"22"15,6 1-39-15,-5 0-45 16,4 3-33-16,3 0-39 16,-2 0-18-16,2 0-41 15,0-1-18-15,0 0-32 16,0 1-9-16,0-1-6 16,0-1-1-16,0 1-1 0,5 0-1 15,3 0-3-15,2 0-1 16,0 1-5-16,30 4 0 15,-25 0-2-15,2 1 0 16,-3-2-1-16,-2 3 0 16,1 1-2-16,0-1 1 15,5 1-1-15,3-2 1 0,-2 1 0 16,1 0-1-16,-8 0 1 16,-2 0 2-16,-3 1 16 15,-6-2 9-15,-1 3 16 16,0-1 1-16,-5 0-9 15,5 2-7-15,-1-2-12 16,-1 0-5-16,1 2 0 16,-1 2 2-16,-5 4 2 15,1 3 2-15,-2 5-1 16,-1 0-3-16,4 1-2 16,1-1-1-16,1-7-1 15,0 2 0-15,2-5-2 16,-1-1-1-16,-1 1-2 15,0-2 0-15,1 3-3 16,-1-2 1-16,3-2-1 16,0 0 0-16,0-6 1 0,0 3 1 15,-4-4 0-15,4-1-1 16,-5 0-2-16,5-2-2 16,0 0-3-16,0 0-1 15,0 0-15-15,0-2-37 16,0 1-112-16,0 0-89 15,0 0 150-15</inkml:trace>
  <inkml:trace contextRef="#ctx0" brushRef="#br0" timeOffset="28233.17">19904 15431 914 0,'-15'-8'419'0,"2"5"-119"16,3 3-53-16,0-3-52 16,0 0 1-16,5 0-58 15,3-1-22-15,2 4-38 16,0-1-15-16,0 0-30 16,0 0-10-16,2 0-10 15,13-2-4-15,31-5-2 16,-34 6-1-1,1 0-1-15,11-4 0 0,7 1-2 16,-5-1 2-16,-10 4-1 16,-1 1 0-16,-7-1 1 15,-3 1 0-15,-3-2 3 16,-3 1-1-16,1 2 3 0,0 0-1 16,0 0-1-1,0 0 1-15,0 0 1 0,0 0 1 16,0 0 3-16,0 0 0 15,0 0-2-15,1 10-2 16,2 1-1-16,0 5-2 16,6 32 5-16,-9-23 5 15,-6 11 13-15,1 3 5 0,-3 12 2 16,-2 2-4-16,0 0-9 16,2-4-2-16,4-6-4 15,3-8-3-15,8-7-2 16,-4-3-1-16,0-7-6 15,1-5 0-15,-3-7-4 16,4-3-4-16,-2-4-65 16,-1-1-44-16,-2 1-110 15,-2-1-62-15,1 1-150 16,1-6 264-16</inkml:trace>
  <inkml:trace contextRef="#ctx0" brushRef="#br0" timeOffset="28552.89">19607 15792 2662 0,'1'13'45'0,"-1"-4"0"16,0 1 35-16,-4 6-9 0,-2 0-20 15,-2 0-13-15,-5-1-6 16,-1 2-8-16,0-1-9 15,-3-4-5-15,4-2-37 16,1-6-38-16,2-1-109 16,5-3-81-16,5-1 155 15</inkml:trace>
  <inkml:trace contextRef="#ctx0" brushRef="#br0" timeOffset="34779.15">11217 3673 369 0,'0'0'287'0,"0"0"-3"16,0 0-39-16,0 0-35 16,0 0-46-16,-1 0-16 15,1 0-21-15,0 0-8 16,0 0-19-16,0-1-11 15,0 0-25-15,0 0-11 16,1-2-19-16,0-4-7 16,10-3-7-16,28-26-3 15,-29 32-3-15,1 3-2 0,-5 2 2 16,-2 8 8-16,-4 2 16 16,-3 3 3-16,-6 4-1 15,-2-1-7-15,-4-1-15 16,-2 0-2-16,-2-7-2 15,0 0 0-15,1-3-1 16,1-6-2-16,3-3-4 16,1-2-2-16,1-6-4 15,3 0-1-15,2-1-4 16,2 0-3-16,7 2-3 16,6-1-1-16,8 1 2 15,6 2 1-15,6 0 4 16,0 4 1-16,0 4 3 15,-4 3 0-15,-10 3 5 16,-4 6 5-16,-12 5 6 0,-6 1 3 16,-10 2 0-16,-4 0-2 15,-2-6-4-15,0-2-2 16,2-2-1-16,3-6-2 16,1-2-2-16,3-5-3 15,5-2-4-15,1-1-4 16,7-2-6-16,2 1-2 15,10-5 1-15,6-4 3 0,11-3 3 16,4-3 2-16,7 5 1 16,0 3 0-16,-4 6 2 15,-4 7 0-15,-11 5 2 16,-7 6 5-16,-10 6 5 16,-5 3 1-16,-13 3 1 15,-5-1 0-15,-5 0-3 16,-1-2 0-16,4-6 1 15,0-3-1-15,5-9 0 16,-1-2 0-16,5-6-6 16,1-2-3-16,4-6-4 15,5 0-5-15,4 0-4 16,2-1 0-16,12 3 0 16,3-1 2-16,12 0 3 15,4-2 3-15,2 3 3 16,-1 2 1-16,-9 9 0 0,-4 2 3 15,-11 8 9-15,-7 3 6 16,-14 3 4-16,-9 5 0 16,-10 1-6-16,-5 3-3 15,3-6-2-15,0-4-1 16,8-6-2-16,5-4-2 16,7-2-4-16,4-3-4 15,5 2-13-15,3-5-4 16,6 0-63-16,6-3-60 0,8-6 182 15,5 4-75-15</inkml:trace>
  <inkml:trace contextRef="#ctx0" brushRef="#br0" timeOffset="36156.18">11274 3879 411 0,'18'-36'286'15,"-18"31"23"-15,0-1-31 16,-5 3-53-16,1-2-33 16,-4 5-43-16,0 0-20 15,-2 4-32-15,-1 3-13 16,0 2-27-16,-1 4-10 15,1 4-19-15,1 0-8 16,-1 3-9-16,0 2-4 0,-2 3-3 16,1 3 0-16,1 6-1 15,1 0 0-15,2 4 0 16,1-1 0-16,4-3 0 16,-2-2 1-16,7 5 0 15,2 0 1-15,1 5 0 16,4 0 0-16,0-2 1 15,2 2-1-15,3 0 1 16,1 3 0-16,6 0 0 16,-1-5 0-16,0 5 1 15,1 3 4-15,-2-2 13 16,-4 3 6-16,-4-9 8 16,0-5-2-16,-3-2-7 15,2-1-4-15,-2-2-9 0,0-1-1 16,1-2-6-16,4-3-2 15,0-3-2-15,1-5-2 16,-3 1 0-16,-3-3 0 16,3-1-2-16,3 7 1 15,1-8 0-15,-9-4-1 16,0-1 1-16,2 3-1 16,-2-4-1-16,-3-4-9 0,-5-2-52 15,-5-3-35-15,-1-3-88 16,1-2-61-16,4 1-359 15,5-1 400-15</inkml:trace>
  <inkml:trace contextRef="#ctx0" brushRef="#br0" timeOffset="36546.24">11186 5109 956 0,'1'3'415'0,"1"1"-239"0,0 0-6 16,-2-4-40-16,0 0-25 16,3 6-21-16,-2 12-8 15,44 29-27-15,-25-26-10 16,10 2-11-16,-2-1-3 15,6-2-4-15,0-1-1 16,-2-6-1-16,-4-3 4 16,-2-8 11-16,1-2 12 15,-4-10 20-15,4-6 6 16,2-9-6-16,-3-6-12 0,0-5-23 16,-5 0-11-16,-5 6-12 15,-2 8-2-15,-5 7-30 16,1 5-45-16,0 8-105 15,3-1-89-15,5 3 157 16</inkml:trace>
  <inkml:trace contextRef="#ctx0" brushRef="#br0" timeOffset="37824.35">11940 5618 834 0,'1'2'427'0,"2"0"-109"15,-10-3-41-15,6 1-30 16,-6-3-47-16,3-1-63 16,4 2-22-16,0-6-44 15,-1 3-17-15,3-1-28 0,2 0-7 16,4 4-8-16,-3-6-4 15,1 6-2-15,-3 2-1 16,-1 2 0-16,-2-2 1 16,0 0 1-16,0 0 2 15,-2 10 4-15,0-2 1 16,0-4 1-16,-2 4 0 16,3-8-2-16,-11 1-2 15,-3 7-3-15,-27 2-4 0,31-16-4 16,-1-5-3-16,6 3-4 15,0-2-2-15,12 2 2 16,1 1 1-16,11-1 2 16,-4-2 3-16,1 1 2 15,1 1 2-15,-9 8 4 16,3 2 1-16,-6 4 6 16,0 4 0-16,-4 6 3 15,0 1 1-15,0 6-2 16,-9-2 0-16,6-4-2 15,-10-4 1-15,-4-9 0 16,6 1 0-16,-12-7-2 16,5-2-2-16,-3-8-6 15,0-1-3-15,10 1-3 16,4 2-4-16,8 2-4 16,3-3-1-16,15 0 1 0,4 2 3 15,5 4 4-15,2 3 2 16,-11 4 2-16,1 4 1 15,-9 8 3-15,-1 4 2 16,-7 2 1-16,-6 2 2 16,-4 1 1-16,-5-4 0 15,-3-4-1-15,2-6 0 16,-6-8-3-16,3-1-2 0,-5-10-5 16,1-2-4-16,5-3-4 15,3-1-1-15,12-2-3 16,5 0 0-16,14 0 2 15,3 0 1-15,7 6 5 16,1 7 2-16,-4 7 3 16,-5 2 1-16,-14 4 3 15,-1 2 3-15,-8 0 2 16,2 4 3-16,-5 6 1 16,-7-7-2-16,-2 0-2 15,2-3 0-15,-4-8-3 16,3-1 0-16,-3-4-5 15,-5-8-2-15,5-3-3 16,3-3-2-16,5 1-3 16,7 1 1-16,10 2-1 15,2 5 2-15,3 0 2 0,1 3 2 16,-3 3 0-16,1 2 2 16,-3 3 0-16,-1 0 0 15,0-1 1-15,-4-1 1 16,-5 3-1-16,-4 0-2 15,3-4-29-15,0 0-18 16,0 0-41-16,-6 10-24 0,4-7-42 16,-7 0-28-16,-25 25-80 15,31-33-323-15,-9 0 405 16</inkml:trace>
  <inkml:trace contextRef="#ctx0" brushRef="#br0" timeOffset="41355.32">18846 15482 881 0,'7'-7'395'16,"-6"3"-138"-16,3 1-52 16,-5 1-10-16,1 2-35 15,0 0-54-15,0 0-8 0,0 0 3 16,5 19-3-16,3 47-13 16,-13-22-12-16,-1 9-25 15,-3-2-9-15,8-5-12 16,-5 1-3-16,2-11-4 15,0 1-2-15,0-3-4 16,3-5-3-16,0-3-5 16,-2-8-1-16,3-8-7 15,-2-6-36-15,2-6-117 16,5-5-78-16,9-15 130 16</inkml:trace>
  <inkml:trace contextRef="#ctx0" brushRef="#br0" timeOffset="41760.12">19197 15500 1362 0,'-3'-1'568'15,"-1"0"-342"-15,1-1-13 16,2 2-55-16,0 0-55 15,0 0-65-15,0 0-14 0,-6 7-16 16,-4 8-2-16,-27 32-4 16,27-27 1-16,1-1-3 15,4 4 0-15,2-1 2 16,3 0 0-16,1 0 4 16,2 0-1-16,5-1 1 15,4-4-1-15,3-1 0 16,4-1 1-16,1-2 6 15,-2-1 6-15,-3 2 10 16,-3-3 5-16,-8 0 3 16,-2 1 0-16,-6-2-2 15,-4-2-3-15,-5 1-10 16,-1-2-7-16,-2-3-59 16,1-3-46-16,0-5-140 15,1-6-101-15,5-7 206 16</inkml:trace>
  <inkml:trace contextRef="#ctx0" brushRef="#br0" timeOffset="41947.01">19082 15489 1024 0,'17'-4'466'15,"7"3"-209"-15,-2 2-23 0,6 2-61 16,2 2-31-16,1-1-44 15,2 0-21-15,-5 2-29 16,-8-2-14-16,-7 1-10 16,-5-1-69-16,-8-1-178 15,0 2 157-15</inkml:trace>
  <inkml:trace contextRef="#ctx0" brushRef="#br0" timeOffset="52069.11">9088 6632 374 0,'-34'-14'270'16,"29"14"0"-16,5 0-44 0,-3 0-26 16,2-2-27-16,0 2-13 15,0-1-25-15,0 0-10 16,0 0-17-16,0 0-6 15,-1 0-11-15,1 0-4 16,0 0-8-16,0 1-7 16,0 0-12-16,0 0-6 0,1 0-17 15,0 0-8-15,0 0-11 16,0 0-1-16,5 2-5 16,9 1-1-16,2-2 1 15,29 2 1-15,-24-3 5 16,0 1 2-16,-4 2 3 15,-1 2-2-15,1 1-4 16,-1-3-2-16,2 0-3 16,0-3-3-16,0 2 1 15,1-1-2-15,-1 2 1 16,-1 1 0-16,1 1-1 16,-2 2 0-16,0 2 1 15,-4 0 0-15,3 2 0 16,-3-2-1-16,2-3 0 15,3-2-1-15,-8-2-2 16,5 0 0-16,-6-2-1 0,2 1 0 16,2 1-1-16,-7-2 0 15,5 3-1-15,-3 1 0 16,1 0-1-16,7 1 1 16,-6-1 2-16,5-1-1 15,-2-1 0-15,1 0 1 16,5 2-2-16,0-1 0 15,-3 2 0-15,0 0-1 16,-1 3 1-16,0 0 1 0,2 2 0 16,1-1-1-16,0 0 0 15,4-2 1-15,1 1-1 16,3-1 2-16,1-1-1 16,2 1-1-16,-4-2-1 15,-1 2 0-15,2-2 0 16,-9 2 0-16,1-1 1 15,-1 2 0-15,-6 0 0 16,7 0 0-16,1-1 0 16,-2-2 1-16,3 1-1 15,1-2 0-15,-6 5 1 16,4 1 0-16,-6 0 1 16,-1 0 2-16,1 0 3 15,-1-6 2-15,1 2 0 16,2 3-2-16,-2-2-1 15,0-1-3-15,-1 0 0 0,1 0-1 16,0 0-1-16,0 4-1 16,0 1-1-16,1 0 0 15,0 4 1-15,2-2 0 16,0 1 0-16,1-2-1 16,0 2 1-16,0 0-1 15,2-1 1-15,-4 0-1 0,0 0 0 16,-1 0 0-16,-6-1 0 15,2 1 0-15,0 1 0 16,-1-1 0-16,0 1 0 16,-1 0 1-16,0-2-1 15,1 0-1-15,5-1 1 16,3 2-1-16,-3-2 1 16,1 0 0-16,-2 1 0 15,-4-2 0-15,4 3-1 16,3-3 1-16,-3 1 0 15,2-1 0-15,0 0 0 16,-1 2-1-16,0 0 1 16,-1 2-1-16,1-1 0 15,-1 4 0-15,1-2 0 16,1 3 1-16,1-1 0 16,2 2-1-16,-1-1 0 15,-1 0 1-15,1 0 0 0,-2-2-1 16,-1 0 1-16,0 2-1 15,-3-3 0-15,2 3 1 16,-4-1 0-16,5 2 1 16,1 1-2-16,-6 1 0 15,4-2 1-15,-2 0-1 16,-1-2 1-16,-4-5-1 16,2 0 1-16,5 10-1 0,-1 2 1 15,0-3 0-15,-1-5-1 16,1 4 1-16,-3-4-1 15,2 4 0-15,-1 2 1 16,-3-1-1-16,1 4 0 16,-1-2 1-16,2-2 0 15,1 0 0-15,0-3 0 16,-3 1 0-16,1-2 0 16,0 3-1-16,1-1 1 15,-1 2-1-15,1 3 1 16,1 2 0-16,0-2 0 15,1-1 0-15,-1-3-1 16,-1-1 0-16,1 1 2 16,-2 1-2-16,-1 5 0 15,2-1 0-15,2 3 0 0,2 0-1 16,0-5 1 0,1 1 1-16,-2-3-1 0,-1 0 1 15,-3 0 0-15,0 1 0 16,0 1 0-16,0 0 0 15,-4-4 0-15,4 2-1 16,0-2 1-16,-3-5-1 16,6 5 0-16,-5-3 0 15,4-2 0-15,1 6 0 0,1-1 0 16,-1 1 1-16,-3 3 0 16,3 0-1-16,-6 0 0 15,3 0 0-15,-4 2 1 16,0-3-1-16,3-1 1 15,-4 0 0-15,3 0 0 16,-1 2-1-16,1 2 1 16,1-1-1-16,1 0 0 15,0-1 0-15,-1-2 0 16,0-1 0-16,1-3 0 16,1-2 0-16,-6-2 0 15,1 1 1-15,-3-4 0 16,0 4-1-16,8 4 1 15,-4 2-1-15,7 2 0 16,-8-3 0-16,-4-6 1 0,7-2-1 16,-6 0 1-16,4-3-1 15,5 0 1-15,-10 0-1 16,6-1 0-16,-3 0 0 16,2 1 0-16,2-2 0 15,-6 0 1-15,7-1-1 16,-7 0 1-16,0-3-1 15,1 0 0-15,-2-2-15 16,0 0-85-16,0 0-59 0,0-1-147 16,0 0-89-16,-6-4 252 15</inkml:trace>
  <inkml:trace contextRef="#ctx0" brushRef="#br0" timeOffset="52622.44">11269 9365 1050 0,'-1'1'494'15,"0"1"-243"-15,1-2-80 16,0 0-26-16,0 0-40 0,0 0-2 15,0 0 3-15,0 0 1 16,0 0-21-16,4 6-13 16,-3 2-30-16,8 0-12 15,29 27-11-15,-26-28 2 16,-1 4 6-16,-1 1 4 16,2 3 3-16,2 3 0 15,-1-2-7-15,7-1-5 0,-6-1-6 16,1-2-5-16,-1-1-4 15,-1 0 0-15,5-3-2 16,-3-2 1-16,5-1-3 16,-3-2 1-16,2-3-2 15,-1-1 1-15,2-7 0 16,0-4 0-16,-1-7 1 16,1-4 0-16,3-9-1 15,3-4 0-15,2-3 0 16,1-2 0-16,0 0 1 15,-2 7 0-15,-4 7 0 16,-5 4-1-16,-6 13 0 16,2 3-1-16,-5 1-2 15,-3 3-1-15,2 0 1 16,-7 3 0-16,-2 0-25 16,-2 2-51-16,2-2-156 0,-1 0 435 15,-14 0-210-15</inkml:trace>
  <inkml:trace contextRef="#ctx0" brushRef="#br0" timeOffset="54035.1">11937 10131 1251 0,'-6'3'527'16,"1"2"-310"-16,-5 0-5 16,1-4-54-16,1-3-37 15,6-6-44-15,4-3-22 16,1-4-24-16,3-2-2 16,4 3-7-16,-2 4-3 15,6 5 1-15,-4 4 1 16,-6 4 8-16,0 6 2 15,-1 5 0-15,-1 2-3 0,-2 1-7 16,0 2-1-16,-5-1-4 16,-3 0-1-1,-5-6-2-15,0-4-4 0,1-5-1 16,-3-1-4-16,4-1-4 16,-3-2-2-16,-5-7-6 15,10 0-1-15,0-4 0 16,6 2-2-16,8-2 3 15,1-3 2-15,10 2 2 16,4 1 1-16,-2 8 3 16,3 1 1-16,-7 7 6 15,-7 5 2-15,1 6 4 16,-5 3 1-16,-3 2-3 16,0-1 1-16,-5-5-1 15,2 2 1-15,-2-9 1 0,-1-1 0 16,-5-6-2-16,-6-4-3 15,-3-1-6-15,-4-4-1 16,-2-4-3-16,1-2-1 16,6-3-2-16,9 2-3 15,10 2 1-15,6 3 0 16,8 0 1-16,3 1 2 16,7 7 2-16,3 4 1 15,-4 6 3-15,-5 5 3 0,-5 4 2 16,-1 1 2-16,-4 4 1 15,0 0 1-15,-10-3 1 16,-2 0 1-16,-4-5 0 16,-6-4 1-16,2-3-4 15,-3-4-3-15,0-6-6 16,0-6-2-16,4-6-3 16,5-2 1-16,7 0-1 15,4 2 1-15,9 0 0 16,-3-1 0-16,5 2 0 15,2 2 0-15,-1 9 2 16,-2 2-1-16,-5 7 6 16,0 6 2-16,-8 4 3 15,-1 2 2-15,-3 0 0 0,-4-1 0 16,0-2 0-16,-3-1-1 16,0-6-4-16,-2-4-2 15,-5-6-4-15,0-7-4 16,-2-7-1-16,2-5-1 15,5-1 2-15,4 0 0 16,7 2 1-16,7 2 0 16,6 2 1-16,1 5 1 15,1 6 3-15,3 1 2 16,-7 7 5-16,0 2 2 16,-2 4 3-16,-7 5 1 0,0 0-1 15,-4 2 0-15,-1 2-5 16,-3-4-1-16,-5-1-47 15,0-5-47-15,-5-1-134 16,-4-5-91-16,4-1 189 16</inkml:trace>
  <inkml:trace contextRef="#ctx0" brushRef="#br0" timeOffset="57417.02">18422 15958 460 0,'0'-1'331'0,"2"-1"9"0,2-3-84 16,6-1-10-16,-6 4-50 16,0-1-19-16,-2 2-26 15,-2 0-5-15,0 1-23 16,0 0-13-16,0 0-32 16,-1 11-18-16,-4 7-24 15,-25 28-10-15,3-27-16 16,3-1-4-16,-7-4-14 15,6-4-29-15,8-9-75 16,1 0-50-16,7-7-173 16,6-4 208-16</inkml:trace>
  <inkml:trace contextRef="#ctx0" brushRef="#br0" timeOffset="87391.44">17766 15442 892 0,'-2'-4'437'15,"1"1"-147"-15,1 2-109 16,0-1-7-16,0 1-66 16,0 0-38-16,17 0-38 15,35 1-2-15,-19 1-1 16,-14 4 1-1,-9-3-6-15,1 0-2 0,26 14-8 0,-5 4-3 16,-12 6-1-16,-13-1 1 16,-10 3 3-16,-1 2 2 15,-7 1 1-15,-2-2 0 16,-3-2-4-16,2-1-1 16,0-3-4-16,-4 0-1 15,5-4 0-15,-1-3-3 0,2-6 0 16,5-3 2-16,6-2 2 15,1-4 2-15,8-1 7 16,6 3 1-16,10-3 7 16,-5 0 6-16,6-1 13 15,-7-3 6-15,-3 0 6 16,6 3-4-16,-6 0-15 16,-4 0-10-16,-3 2-14 15,-3 0-3-15,-5 1-57 16,-1-2-71-16,0 0-483 15,1-1 408-15</inkml:trace>
  <inkml:trace contextRef="#ctx0" brushRef="#br0" timeOffset="88145.56">17273 15910 982 0,'0'-1'441'0,"0"0"-145"16,4-2-57-16,-1 1-30 0,-1 1-17 16,1-1-65-16,0 1-24 15,-3 0-25-15,0 1-8 16,0 0-23-16,-3 4-12 16,-8 16-17-16,-43 29-7 15,30-29-11-15,1-6-38 16,5-3-87-16,3-4-56 15,3-4-239-15,5-3 267 16</inkml:trace>
  <inkml:trace contextRef="#ctx0" brushRef="#br0" timeOffset="91232.02">16655 15468 642 0,'5'-34'338'0,"-5"23"-65"0,0 1-25 16,-2 2-32-16,1 3-29 15,-2 1-43-15,-1 2-18 16,3 2-35-16,0 0-15 16,0 0-31-16,-11 8-12 15,-3 14-13-15,-28 34-7 16,27-25-4-16,2 8-2 0,1 10-3 16,3 2-1-1,2 6 0-15,7 5 1 0,3-10 1 16,2-21 2-1,0 1 2-15,12 16 1 0,2-9 1 16,4-10-2-16,5-21-1 16,-2-2 0-16,-2-8 0 15,0-4 1-15,-2-5 1 16,-2-3 0-16,-7-3 2 16,-2-2 2-16,-9 1 4 15,-4 1 3-15,-9 2 2 16,-4 1-1-16,-5 0-5 15,-1 4-4-15,0 3-4 16,0-4-2-16,6 10-4 16,-1-2-2-16,5 2-5 15,1 5-6-15,5 0-37 16,2-4-30-16,2 5-70 0,3 2-49 16,3 1-206-16,2 7 260 15</inkml:trace>
  <inkml:trace contextRef="#ctx0" brushRef="#br0" timeOffset="92368.93">16137 16025 916 0,'-1'0'426'0,"-1"0"-119"0,0 0-55 15,0 0-42-15,-1 0 0 16,0 0-51-16,0 0-26 16,0 0-37-16,-2 1-15 15,-7 3-29-15,-3 4-15 16,-32 28-20-16,21-16-7 16,6 0-10-16,-2-3-36 0,9-6-101 15,7-3-70-15,0-8 115 16</inkml:trace>
  <inkml:trace contextRef="#ctx0" brushRef="#br0" timeOffset="99949.99">15402 15532 328 0,'0'0'260'0,"0"0"83"15,-1-1-74-15,0 0-41 16,0 0-27-16,0 0-42 16,0 0-16-16,0 0-27 15,-6-2-8-15,5 2-26 16,-3-1-13-16,3 1-22 0,1 0-12 16,0 0-13-16,0 0-4 15,0 0-4-15,1 0-1 16,0-1 0-16,11-4-1 15,1 0 1-15,31-6 0 16,-33 16 0-16,4 1-1 16,-5 3-2-16,1 1-2 15,5 3-2-15,-1-2 1 16,-1 3-1-16,1-1-1 0,-4 1 0 16,-2 0 0-16,-1 5 1 15,-6 3 3-15,-5 1 2 16,-4 0 1-16,-6 4 1 15,-6-6 0-15,3 0-3 16,-1-2 0-16,-1-9-2 16,8 1 0-16,-8-6-2 15,8-3-2 1,6 1-1-16,-1-1-1 16,-11 3-1-16,-3-3-1 0,10 0-3 15,7 3-4-15,3-2-3 16,6 0 1-16,5-1 0 15,4-4 4-15,4-1 6 16,1 4 2-16,-4 3 4 16,1 2 1-16,3 4 0 0,-3 0 0 15,1-1 1-15,-2 3 1 16,-5-1 3-16,2 3 0 16,-1 2 1-16,-1 0 1 15,-4 6 2-15,-3-1 1 16,-1 5 2-16,-3-1 1 15,-2-6 0-15,-2-1 1 16,-3-5 4-16,-4-1 2 0,-4 0 3 16,-5-2 1-16,1 1-6 15,-4 0-4-15,1-1-6 16,0-1-5-16,1-1-5 16,0 0-1-16,3-2-3 15,-5 1 0-15,-3-2-2 16,7 1 0-16,0-4-3 15,10 3-3-15,5-4-17 16,0 0-40-16,4-4-92 16,2-3-46-16,4-3-115 15,6-3-58-15,3 0 246 16</inkml:trace>
  <inkml:trace contextRef="#ctx0" brushRef="#br0" timeOffset="108842.03">14798 16059 749 0,'30'29'390'16,"-27"-28"-82"-16,4-1-116 15,-1 0 17-15,2 2-34 16,-3-1-25-16,-1 1-20 0,6 2-5 16,-6 2-14-16,0 2-10 15,-4 4-19-15,-7 2-10 16,-9 3-18-16,-3 0-10 15,-6-2-15-15,-1 1-8 16,2-5-9-16,1-1-5 16,0-4-58-16,-1-2-56 15,3-2-180-15,3-4 175 0</inkml:trace>
  <inkml:trace contextRef="#ctx0" brushRef="#br0" timeOffset="110337.52">14227 15587 422 0,'0'2'280'0,"-1"-2"54"16,0 0-87-16,0 0-31 15,0 0-25-15,0 0-51 16,0 0-18-16,0 0-22 15,0 0-8-15,-1 0-26 16,1 0-9-16,0 0-20 16,0 0-6-16,1 0-7 15,0-1-2-15,8-2-5 16,9-6-3-16,30-15-2 0,-29 17-1 16,-2 0 5-16,-1 1 2 15,-4 2 8-15,-1 0 4 16,-5 3 12-16,-5-1 7 15,-2 2 1-15,1 0-3 16,-1 0-14-16,1 0-11 16,0 0-13-16,0 2-3 0,-5 17-3 15,-3 30 1-15,10-21 3 16,0 2 2-16,-1 10 4 16,1-3 2-16,-1 3 3 15,3-1 0-15,-1-9 0 16,1 3-2-16,0-6-4 15,-1 1-1-15,2-3-3 16,-1-3-2-16,0-4-1 16,-1-4 0-16,-2-3 1 15,-1-2 0-15,-2-2 2 16,-1 0-1-16,1-2-2 16,-2 1 0-16,1-2-1 15,0-1-1-15,-3-3 0 16,-1 0 0-16,-5 0-1 15,-3-3 1-15,-1-1 1 16,-3 0-1-16,-1 1 0 16,0 0 0-16,2 2-2 0,0-1 2 15,7 0-1-15,1 1 0 16,7 1 2-16,3 1 0 16,4 1 2-16,-3-2 1 15,0 0 4-15,24 2 3 16,37 2 7-16,-21-5 3 15,0 0 0-15,-5 0-1 16,-5 1-3-16,-8 2-3 16,-9 1-4-16,-2 2-2 15,-7-3-47-15,-5 0-54 0,-3-2-144 16,3 0-95-16,1-1 196 16</inkml:trace>
  <inkml:trace contextRef="#ctx0" brushRef="#br0" timeOffset="130209.99">5828 5391 116 0,'0'0'47'0,"0"0"-28"15,0 0-12-15,0 0-6 16,0 0-2-16,0 0 1 16</inkml:trace>
  <inkml:trace contextRef="#ctx0" brushRef="#br0" timeOffset="131354.26">5837 5393 191 0,'0'0'148'0,"0"0"41"16,0 0-12-16,0 0-9 16,0 0-1-16,0 0-9 15,0-1-7-15,0 0-20 16,0 0-8-16,0 0-20 15,0 0-11-15,0 0-18 16,0 0-11-16,0 0-15 0,0 0-6 16,0-1-11-16,0 1-3 15,0 0-4-15,7-1-1 16,-3 1-1-16,0 0-2 16,4 1-3-16,0 2-1 15,-8-2 1-15,4 7 2 16,0 6 5-16,-6 27-1 0,-11-30 0 15,2 0-4-15,-8-3-5 16,7-1-1-16,0-4-3 16,-1-2 0-16,1-3-2 15,0-1-2-15,2-4-3 16,0-3-2-16,6 1-2 16,1-1-4-16,6 0-3 15,5 3-1-15,6-1-1 16,2-1 0-16,11 4 4 15,0 0 2-15,3 3 6 16,-1 3 4-16,-6 3 5 16,-5 6 3-16,-10 3 2 15,2 2 1-15,-10 1 3 16,-2 2 2-16,-9 0 0 0,-6 2-1 16,-4-4-1-16,-3 2-1 15,-4-11-2-15,2-4-2 16,1-5-5-16,3-8-1 15,7 0-7-15,0-5-2 16,9-2-7-16,6 2-5 16,5-3-4-16,7 4 0 15,8 3 2-15,6-1 2 16,6 5 5-16,2 1 1 0,0 7 4 16,-4 5 2-16,-8 7 2 15,-5 5 4-15,-8 2 7 16,-8 1 4-16,-4 2 2 15,-4 1 1-15,-17-7-1 16,3-1-2-16,-7-5-3 16,-5-8-1-16,7-2-4 15,-6-7-2-15,6-10-6 16,3-1-1-16,9-2-7 16,7 4-4-16,8-1-6 15,6 3-1-15,9 0 3 16,4-1 1-16,4 2 6 15,4 2 3-15,2 5 2 16,2 4 1-16,-6 6 9 16,-9 5 5-16,-9 8 8 15,-8 3 3-15,-3 8-3 0,-9 1 0 16,-3 4-3 0,-2-5 0-16,-11-9-2 0,5-3 1 15,-4-14 1-15,1 0-1 16,2-9-3-16,4-4-4 15,7-4-8-15,1-3-3 16,8-5-8-16,4 2-3 16,10-1-5-16,6 1 0 0,9 4 5 15,0 1 2-15,7 5 7 16,2 1 3-16,-7 8 10 16,3 3 5-16,-15 5 7 15,-5 6 5-15,-6 4-1 16,-5 1 0-16,-11 5 0 15,-8 3-2-15,-8-2-5 16,-5-4-1-16,3-6-4 16,3-7-1-16,6-10-4 15,6-1-3-15,3-6-7 16,5 0-5-16,7-4-49 16,4-1-62-16,9-2 47 15,1-4 15-15</inkml:trace>
  <inkml:trace contextRef="#ctx0" brushRef="#br0" timeOffset="135927.66">5851 5715 356 0,'34'-34'260'0,"-34"35"48"16,-2-1-84-16,-1 0-36 15,2 0-32-15,-1 0-34 16,1 0-11-16,0 0-16 16,0 0-7-16,0 0-12 15,0 0-5-15,0 0-6 16,-8 14-2-16,-19 31-1 0,16-26-2 16,-3 11-5-16,-2 5-4 15,-5 8-13-15,-3 4-5 16,-7 5-10-16,-2-1-4 15,-2-8-5-15,1 1-1 0,1-6-3 16,1 0 0 0,6-2-1-16,3-4-1 0,7-4 0 15,0-5-1-15,-5-4 0 16,-3-3-1-16,-2-3-2 16,2-1-1-16,10-4-2 15,2-2-3-15,5-3-4 16,5 0-5-16,2-4-18 15,2-1-24-15,-1 1-86 16,0-1-66-16,1-5-212 16,15-13 257-16</inkml:trace>
  <inkml:trace contextRef="#ctx0" brushRef="#br0" timeOffset="136476.91">5415 6068 662 0,'-5'-3'337'0,"-5"-4"-131"15,6 5-35-15,-3 1 14 16,2 1-62-16,-5-4-19 16,2 3-25-16,2-1-9 15,4 2-7-15,4 0-4 16,-2 0-7-16,-2 0-2 15,1 0-3-15,0 0-2 16,0 0-7-16,0 0-2 0,0 0-7 16,0 0-3-16,0 0-4 15,0 0 0-15,0 0 1 16,0 0-2-16,-1 0-1 16,-2 5-2-16,-1 0-9 15,-2 4-2-15,-2 4-4 16,-19 29-1-16,16-18 0 15,-2 4-2-15,-3 5 0 16,4 2-3-16,2 1-2 16,3-1 0-16,5-4-1 15,2-1 4-15,4-8 3 16,4 0 2-16,7-3 3 16,0-6-5-16,7 1 0 15,3-6 1-15,9 0 7 0,4 0 4 16,7-3 12-16,-2-2 3 15,-9 1-1-15,-2-5-1 16,-6 3-6-16,-3-2-1 16,-7-1 0-16,-8 1 3 15,-7-2-2-15,-2 2-47 16,-7 0-161-16,1-1-294 0</inkml:trace>
  <inkml:trace contextRef="#ctx0" brushRef="#br0" timeOffset="137528.41">5037 6650 731 0,'-5'-2'409'15,"0"0"-120"-15,0 1-26 16,4 0-37-16,0 0-45 16,0 0-24-16,0 0-45 15,0-1-20-15,0 1-39 16,0 0-16-16,0 0-22 16,-1 0-7-16,1 1-7 15,0 0 2-15,0 0 3 16,-1 7-1-16,-1 6 3 15,-1-2 0-15,-3 24 2 16,1-30 1-16,6-3 2 16,-2-1 1-16,1-1-1 0,1 0-3 15,-1-1-7-15,0 0-5 16,1 0-9-16,0 0-2 16,0-2 2-16,3-8 3 15,3 1 5-15,22-25 4 16,-20 31 7-16,3 4 2 15,-10 1 4-15,0 4 3 0,-2 6 1 16,-8 2 2-16,4 4 0 16,-2 0-1-16,0-3-2 15,-2-3 0-15,-2-6-1 16,5-4-2-16,-2-4-6 16,4-6-5-16,0-7-10 15,3-1-7-15,1-6-4 16,5 0-2-16,12 0 2 15,-5 3 3-15,11 4 5 16,1 3 1-16,-2 8 6 16,1 5 9-16,-6 8 14 15,-4 4 7-15,-6 2 8 16,-5 2-2-16,-9 4-2 16,-2 2-2-16,-9 1-3 15,-4-4-1-15,-1-6-7 16,-1-4-2-16,8-6-4 0,2-1-3 15,5-6-4-15,1-3-3 16,-1-5-6-16,-1-4-6 16,4-1-6-16,6 1-1 15,4 3-1-15,7 1 2 16,4 4 4-16,-4 5 2 16,1 5-1-16,-2 4-23 15,-1 3-75-15,-1-2-58 16,2 0-203-16,-5-2 232 0</inkml:trace>
  <inkml:trace contextRef="#ctx0" brushRef="#br0" timeOffset="138241.14">4603 6246 593 0,'0'13'315'0,"-1"-2"-60"15,1-1-35-15,-2-3-35 16,1-2-11-16,-3-1-9 15,0 0-4-15,-6-4-11 16,-3 0-8-16,-5-2-27 16,-12-5-15-16,2-3-29 15,-3-1-12-15,-19-4-14 0,3-4-6 16,-14-6-9 0,1-3-4-16,5-4-8 0,8 3-5 15,8 0-5-15,5 4 1 16,11 7-1-16,3 4 1 15,8 2-1-15,-2 1-2 0,7 3-3 16,-2-4-2-16,6 6-6 16,-2 1-5-16,1-3-10 15,4 6-5-15,-2-3-4 16,5 1 4-16,-3 3-87 16,0 0-51-16,0 1-142 15,24 0-121-15,24 2 278 16</inkml:trace>
  <inkml:trace contextRef="#ctx0" brushRef="#br0" timeOffset="138672.82">4000 6137 810 0,'-5'-2'442'0,"-5"1"-153"16,3-4-42-16,0 2-39 15,-6-9-69-15,2-1-22 16,2-7-38-16,4-6-15 16,1-5-20-16,4-6-7 15,1-5-10-15,4 1-5 16,7 0-5-16,0 5-2 15,5 6-5-15,0 5-2 0,-3 7-5 16,-2 1-2 0,8 10-3-16,-6 2-1 0,4 10-1 15,2 6 2-15,-4 3 7 16,5 3 4-16,0-1 8 16,-3-1 0-16,-4-4 0 15,-3-2-2-15,-6-3 0 16,-1-3 1-16,-4-1-3 15,0-1-34-15,-1-1-114 16,0 0-91-16,0-1 125 16</inkml:trace>
  <inkml:trace contextRef="#ctx0" brushRef="#br0" timeOffset="139468.17">3817 5547 973 0,'-6'4'451'0,"0"-2"-204"16,1-2-6-16,-3-4-80 16,-2-2-27-16,1-5-42 15,-1-3-17-15,5 1-28 16,1-4-12-16,7-1-19 15,1-1-6-15,6-1-8 16,1 2-2-16,0 4 1 16,0 6-1-16,-4 10 1 0,3 6 2 15,-3 10 4-15,-4 0 1 16,-2 5 5-16,-4 2 1 16,-6-7 6-16,0 1 4 15,-3-9 4-15,-2-5 0 16,-2-5-5-16,-2 1-4 15,0-9-10-15,2 2-5 16,5-2-13-16,5-5-10 16,8 0-10-16,3-4-2 15,11-2 5-15,3-4 6 0,7 4 10 16,1 0 4-16,-1 10 4 16,-2 4 2-16,-5 8 5 15,-5 7 4-15,-11 10 7 16,-3 6 3-16,-14 3 3 15,-4-2 0-15,-6-1 0 16,1-7 0-16,2-5-3 16,0-2 0-16,3-11-6 15,2-1-4-15,4-6-9 16,4-4-8-16,5-4-11 16,2-4-6-16,6-1 0 15,4 0 3-15,8 4 7 16,1 0 5-16,3 3 9 15,-1 4 2-15,-6 3 7 16,-2 5 1-16,-7 3 2 0,-2 3 7 16,-3-1-133-16,-6-3-72 15,1-9 111-15</inkml:trace>
  <inkml:trace contextRef="#ctx0" brushRef="#br0" timeOffset="139972.47">4126 4996 1001 0,'-15'0'447'16,"3"-1"-229"-16,0-2 5 16,6 3-76-16,-4-1-20 15,8-1-40-15,2-2-17 16,6-6-26-16,12-5-12 16,7-14-14-16,9-7-3 15,11-15-9-15,7-6-3 16,13-6-1-16,2 2 1 0,-10 4 3 15,-8 9 1-15,-24 13 6 16,-12 10 3-16,-9 15 9 16,-8 8 2-16,0 9-9 15,-5 3-21-15,3 10-79 16,-1-1-51-16,-2-5-176 16,6-2 192-16</inkml:trace>
  <inkml:trace contextRef="#ctx0" brushRef="#br0" timeOffset="140386.24">4277 4560 956 0,'-16'9'440'15,"2"-7"-192"-15,3-2-20 16,6 3-34-16,3 0-53 16,3-3-67-16,-1-1-22 0,0-1-35 15,8-3-4 1,21-3-4-16,37-35-2 0,-20 24 0 16,-4 2 0-16,2 3 2 15,-6 1 5-15,-7 9 8 16,-4 2 5-16,-6 8 6 15,-3 5 2-15,-5 8 3 16,-2 4 0-16,-7 2 11 16,-3 2 2-16,-3-2-5 15,-2-4-2-15,-4-2-17 16,-1-4-4-16,1-5-28 16,1-5-48-16,1-8-137 15,8-7-101-15,6-16 169 16</inkml:trace>
  <inkml:trace contextRef="#ctx0" brushRef="#br0" timeOffset="141155.41">4707 4030 877 0,'5'66'467'0,"-8"-62"-77"15,-2-1-120-15,0 0-50 16,1-2-51-16,2-2-72 15,1 0-27-15,0 0-42 16,0 0-12-16,1-1-16 16,0-1-5-16,7-15-4 15,24-26 2-15,-15 27 2 16,2 5 3-16,-2 7 2 16,-3 3 4-16,-5 5 5 15,-4 7 4-15,-6 5 7 16,-5 7 1-16,-7 4 3 15,-4-3 0-15,-3-3-1 16,0-9 0-16,3-6 0 0,3-1-3 16,3-7-10-16,1-2-5 15,5-5-15-15,4 0-6 16,5-6-6-16,3-2-1 16,9 0 3-16,-1-3 3 15,8 5 5-15,1 2 3 0,-2 7 5 16,-3 3 1-16,-7 10 6 15,-3 4 5-15,-8 9 10 16,-3 4 3-16,-13 9 4 16,-4-1-3-16,-6 0-2 15,0-4-3-15,1-12 1 16,1-3-1-16,7-11-4 16,3-4-2-16,5-2-12 15,5-5-7-15,4-6-13 16,3 2-4-16,10-9-1 15,5 0 3-15,7-1 9 16,3 1 3-16,5 0 7 16,-2 3 2-16,-8 11 3 15,-7 0 2-15,-9 11 7 16,-6 1 5-16,-9 8 6 16,-4 5 1-16,-11 0-5 15,0 3-5-15,3-6-7 0,2-2-3 16,9-6-12-16,2-6-26 15,4 1-84-15,3-1-67 16,0 1 109-16</inkml:trace>
  <inkml:trace contextRef="#ctx0" brushRef="#br0" timeOffset="142512.71">4715 4048 531 0,'3'28'247'0,"-3"-29"-116"16,1-5-23-16,-1 0-27 15,-1 1-33-15,-5 0-28 16,0 2-8-16,-4 3-207 15,1 0 146-15</inkml:trace>
  <inkml:trace contextRef="#ctx0" brushRef="#br0" timeOffset="143727.76">13576 16076 1183 0,'4'36'546'0,"-7"-34"-262"15,0 1-32-15,-1 0-1 16,3-3-80-16,0 0-44 16,0 1-55-16,0-1-10 15,0 0-25 1,-19 11-12-16,-43 27-59 0,26-28-69 0,-10-3-159 16,11-5-130-16,1-13 236 15</inkml:trace>
  <inkml:trace contextRef="#ctx0" brushRef="#br0" timeOffset="144280.01">12571 15653 623 0,'-28'-15'395'16,"28"5"-39"-16,0 1-76 15,-1-1-13-15,1 2-44 16,-1 2-20-16,-1 4-47 16,2 5-27-16,-1-3-53 15,-1 15-24-15,-8 63-27 16,-2-24-5-16,6 9-7 16,-5 3-3-16,9-12-7 15,5 1-2-15,2-11 3 16,2-8-52-16,5-11-110 0,1-4-75 15,5-10-283-15,5-5 326 16</inkml:trace>
  <inkml:trace contextRef="#ctx0" brushRef="#br0" timeOffset="144601.88">12824 15679 978 0,'12'13'491'0,"-18"6"-107"15,-5 6-109-15,-1 14-77 16,-1 5-26-16,5 1-72 16,5 0-31-16,11-8-40 15,6-6-7-15,10-9-9 16,2-6-5-16,5-11-1 16,-3 0-1-16,4-11 0 15,-3-5 3-15,-5-7 3 16,-3-10 0-16,-12-3 6 15,-6-1 3-15,-6 0 6 16,-5 1 4-16,-12 6-2 16,6 2-4-16,-16 4-11 15,1 7-9-15,0 8-17 16,-6 10-22-16,10 10-91 16,3 1-73-16,9 9 120 15</inkml:trace>
  <inkml:trace contextRef="#ctx0" brushRef="#br0" timeOffset="145100.74">12071 16118 859 0,'-20'37'462'15,"22"-33"-49"-15,0 1-104 16,-3-1-78-16,1 7-27 16,-9 2-77-16,1 3-35 0,-8 6-40 15,-4-5-12-15,-2 0-18 16,5 0-15-16,2-1-123 16,-4-2-84-16,1-7 117 15</inkml:trace>
  <inkml:trace contextRef="#ctx0" brushRef="#br0" timeOffset="146118">11532 15854 1045 0,'-39'0'442'0,"38"0"-199"15,0 1-56-15,3-1 5 16,-2-1-23 0,0 0-58-16,0 0-21 0,12-25-34 15,16-36-15-15,-18 28-19 16,-5-1-2-16,-5 0-2 0,0 6 0 16,-10 5 2-16,-3 5 1 15,-8 10-6-15,0 3-2 16,1 8-9-16,-1 4-4 15,-4 11-4-15,-3 4-2 16,3 5-3-16,2 2-3 16,15 1-1-16,7-2 4 15,8-3 8-15,7-5 1 16,8-7 8-16,-4-5-3 16,6-4 10-16,-1 0 6 0,-7-1 11 15,4 4 5-15,-8 6 4 16,0 3 0-16,-1 5-2 15,-1 1 0-15,-10 1 0 16,-1 3-3-16,-4 1-8 16,2 2-5-16,8-1-14 15,-5-1-2-15,0-3-4 16,1-1-2-16,-1-3-16 16,4-5-35-16,-1-8-115 15,0-3-87-15,4-11 148 16</inkml:trace>
  <inkml:trace contextRef="#ctx0" brushRef="#br0" timeOffset="146577.98">11052 16147 1270 0,'-12'12'522'0,"10"-4"-239"15,-4 2-75-15,3 8-4 16,-1 1-32-16,-4 4-85 15,0 6-25-15,-4-7-24 0,-3 2-5 16,0-7-12-16,0-5-6 16,-3 0-35-16,-3-4-55 15,6-7-150-15,-3 0-92 16,-2-2 184-16</inkml:trace>
  <inkml:trace contextRef="#ctx0" brushRef="#br0" timeOffset="147545.48">10277 15602 1360 0,'0'0'555'0,"0"0"-349"0,0 0 0 15,0 0-48-15,0 0-38 16,-1 9-49-16,0 10-11 16,-5 43-18-16,3-24-7 15,1 13-9-15,-1-4-7 16,2-6-7-16,0 1-1 15,1-16-6-15,0-5-8 16,0-12-113-16,4-8-90 0,3-12 124 16</inkml:trace>
  <inkml:trace contextRef="#ctx0" brushRef="#br0" timeOffset="147778.82">10529 15549 1418 0,'1'12'616'0,"-1"12"-325"16,-2 5-23-16,-2 12-78 15,1-10-54 1,0 1-73-16,1 26-18 0,-3 2-20 16,5-11-8-16,3-22-12 15,0-3-4-15,0-11-48 16,3-3-43-16,0-4-82 0,-1-6-54 15,3 0-120-15,-6 1 216 16</inkml:trace>
  <inkml:trace contextRef="#ctx0" brushRef="#br0" timeOffset="148132.97">9987 16013 896 0,'-4'-2'429'0,"3"-1"-103"16,0 3-57-16,0 0-19 15,0 0-37-15,0 0-79 16,0 0-32-16,-9 17-41 0,-21 33-14 16,7-26-27-16,-4-1-3 15,-1-4-97-15,0-7-63 16,8-8-202-16,7-7 198 15</inkml:trace>
  <inkml:trace contextRef="#ctx0" brushRef="#br0" timeOffset="148741.79">9338 15564 1003 0,'33'4'478'0,"-35"-7"-174"16,5 0-94-16,-5-1 2 16,1 4-46-16,0 0-41 0,0 0-61 15,-3 5-22-15,-15 20-28 16,-34 32-4-16,28-26-3 16,1 1-3-16,7-1-2 15,2-4-3-15,9-2-7 16,5-7-4-16,4 0 0 15,6-1 3-15,6-3 8 16,6 2 2-16,10-8 4 16,4 0 0-16,8-5-1 15,3-1 0-15,-6-2 0 16,1-6-1-16,-10 4 4 16,-2 2-46-16,-5 1-150 15,-9 2-51-15,-1 5 119 16</inkml:trace>
  <inkml:trace contextRef="#ctx0" brushRef="#br0" timeOffset="148969.82">9481 15709 1081 0,'-7'23'528'0,"6"-3"-176"16,0 1-123-16,-2 25-12 0,-8 15-78 15,6 1-50-15,-5-10-60 16,5-3-13-16,4-14-13 16,3-5-3-16,5-12-23 15,-2-6-37-15,3-8-116 16,0-4-84-16,8-6 153 16</inkml:trace>
  <inkml:trace contextRef="#ctx0" brushRef="#br0" timeOffset="154838.06">6679 11645 709 0,'-1'-1'416'16,"-2"-3"-50"-16,1 3-132 15,-1-2-11-15,1 2-57 16,0 0-29-16,1 0-44 16,-1-2-15-16,0 0-24 15,1-3-9-15,1 5-6 16,0-1-3-16,0 1-7 15,0 0-5-15,0 0-5 16,0 0-2-16,0-1 2 16,0 2 2-16,0 0-2 15,0 0-2-15,-1 0-3 16,0 0-1-16,0 0-1 0,-9 6-1 16,-1-3-3-16,-26 11-1 15,28-19-3-15,3-1-4 16,0-4-1-16,0-9-4 15,8 1-3-15,0 3-1 16,7 5-2-16,4 3 0 16,1 0 3-16,3 3 2 0,-2 1 4 15,-1 3 4 1,-6 10 11-16,-6 1 5 0,-5 5 5 16,-6 2-2-16,-3-5-5 15,-1 2-5-15,3-5-4 16,1-2 0-16,0-4-2 15,3-2 1-15,-4-4-2 16,1 0-1-16,2-4-2 16,0-2-1-16,0-3-4 15,6-2-4-15,2 8-8 16,9 0 0-16,10 5 2 16,-1-2 4-16,10 2 7 15,-4 0 3-15,-4 2 2 16,-1 8 1-16,-10-2 11 15,-6 3 3-15,-5 1 5 16,-7-1 1-16,-7 5-7 16,-3-1-3-16,2-4-4 0,-3-4-1 15,6-7-3-15,2-5-3 16,1-5-2-16,6-4-3 16,0-3-3-16,2-3-1 15,5-1-3-15,3 5-1 16,8 0 1-16,3 5 1 15,2 4 4-15,-1 2 2 16,1 0 3-16,-4 3 1 16,-3 4 6-16,-5 6 2 0,-8 6 6 15,-6 6 2-15,-9-1-3 16,-1-2-1-16,-5-1-6 16,-1-6-2-16,6 0-1 15,0-3-1-15,7-6-3 16,4 0-1-16,1-10-9 15,4 1-1-15,7-8-3 16,5-2 1-16,4 1 5 16,4 2 1-16,1 4 2 15,-1-1 1-15,1 9 3 16,-3 2 0-16,-7 10 6 16,0 7 5-16,-10 4 8 15,-1 3 1-15,-10-4-1 16,-3-4-2-16,1-3-6 15,-4-5-2-15,5-3-4 0,0-5-2 16,3-8-2-16,2-2-3 16,3-4-2-16,0 0-1 15,3-1-3-15,1 1-34 16,3 3-143-16,2-4 457 16,11-9-255-16</inkml:trace>
  <inkml:trace contextRef="#ctx0" brushRef="#br0" timeOffset="156667.13">8883 16311 1134 0,'2'1'472'0,"4"5"-246"0,-5-1-18 16,-2 0-21-16,-4 3-30 16,-3-1-58-16,-1 3-19 15,-7 3-26-15,-3 2-11 16,-9 2-22-16,-3 2-8 15,-4-1-91-15,2-1-61 16,4-5-184-16,8-2 187 16</inkml:trace>
  <inkml:trace contextRef="#ctx0" brushRef="#br0" timeOffset="159364.41">4885 11819 815 0,'2'-2'371'0,"1"1"-158"0,-2 1 10 16,-1 0-17-16,0-1-29 16,0 0-46-16,0 0-18 15,0 0-30-15,0 0-14 16,0-1-25-16,1 1-9 0,3 1-19 16,-1 0-3-16,3 4-3 15,-5-4 0-15,0 2 2 16,3 3 1-16,-3 0 4 15,-1-3 0-15,-1-2 0 16,0 0-1-16,-18 0-4 16,-31-14-2-16,27-5-4 15,3 0-4-15,10 2-5 16,3 1-7-16,10 3-5 16,5 0-2-16,9 9 15 15,5 3 4-15,1 3 11 16,-1 7 5-16,-6 5-3 15,-9 4 2-15,-11 3 1 16,-3 1-1-16,-11-4 1 16,2-5-1-16,-2-3-2 15,0-7-1-15,2-3-4 0,2 0-3 16,4-6-7-16,4-4-1 16,2-3-5-16,2-2 0 15,3 1-4-15,5 1 0 16,5 3 0-16,2 2 0 15,3 4 5-15,5 2 6 16,-1 4 9-16,-1 2 2 16,1 10 7-16,-7 3-1 15,-7 1 2-15,-2-1 1 16,-10-2 3-16,-3-2 0 0,-5-4-1 16,-5-1-2-16,1-5-6 15,2-3-5-15,4-5-6 16,2-4-4-16,4-5-1 15,1-1-3-15,5-6-4 16,2 3 0-16,8 1 0 16,3 2-1-16,8 5 4 15,7 0 1-15,0 6 1 16,-2 7 3-16,-6 2 1 16,-11 8 2-16,-3 3 3 15,-1-3 1-15,-7 5 3 16,-3-5 1-16,-9-2 1 15,-3-1 1-15,-1-5-4 16,1-4-1-16,-2-4-5 16,1-3-3-16,5-7-2 0,-2-4-3 15,10-1-4-15,4 0 1 16,3 1-1-16,9 2 0 16,4 3 3-16,3 5 0 15,-1 7 5-15,-2 0 1 16,-5 9 4-16,-10-1 4 0,-2 10 0 15,-1 2 0-15,-7-3-2 16,6 2-1-16,-2-10-2 16,-1-3-1-16,4-4-21 15,-5-3-55-15,7-3-167 16,1-4 63-16,-3-4 71 16</inkml:trace>
  <inkml:trace contextRef="#ctx0" brushRef="#br0" timeOffset="160835.24">6075 9589 501 0,'-34'11'372'0,"23"-10"34"16,1 2-141-16,-7 0-11 16,1 1-54-16,7 1-28 15,-2 0-33-15,3 0-10 0,2-4-30 16,3-1-12-16,1-4-31 16,2 3-15-16,0 0-21 15,0 0-7-15,3-6-8 16,2-4-1-16,8 5-1 15,26-25 0-15,-29 33 0 16,-2 5 1-16,-3 5 2 16,-6 3 3-16,-5 5 0 15,1 0 0-15,-5 1-1 16,3-3-1-16,0-5 3 16,-8-4 2-16,1-9 0 15,1-3 1-15,-2-5-6 16,2-2-4-16,7-4-9 15,2-5-6-15,8-5-4 16,11 0 1-16,4-2 3 16,5 2 4-16,0 3 3 0,1 4 1 15,-1 10 2-15,-1 5 1 16,-9 7 5-16,-8 7 3 16,-8 11 5-16,-3 1 3 15,-11 5-2-15,-4-3-1 16,1-5-1-16,-3-3-3 15,4-8-1-15,6-4-1 16,2-10-5-16,2-1-1 0,1-4-2 16,3 0-4-16,-1-3-1 15,5-3 0-15,3-1-1 16,-2-2 0-16,6 5 0 16,8 1 0-16,-3 1 4 15,2 2 2-15,-2 5 2 16,-7 0 3-16,3 8 2 15,-1 1 9-15,-7 8 8 16,-3 3 2-16,-10 2 1 16,-6 0-8-16,5-3-6 15,-1-4-2-15,7-9-4 16,1-2-1-16,-4-6-4 16,5-4-2-16,2-3-4 15,4-3-2-15,5-4-2 16,2 0 0-16,8 0 2 0,1 2 1 15,3 4 4 1,0 4 0-16,0 7 2 0,-1 3 2 16,-6 6 1-16,2 1 2 15,-5 0-1-15,-5 1 1 16,-2-4 5-16,-2 0 2 16,-8 3 2-16,-2 1-1 15,-5 3-6-15,-2 0-2 0,1-2-2 16,1-2-2-16,7-5 0 15,0-2-2-15,8-4-9 16,1-3-7-16,2-3-71 16,1-1-43-16,1 0-108 15,6 3-58-15,16 4 190 16</inkml:trace>
  <inkml:trace contextRef="#ctx0" brushRef="#br0" timeOffset="162748.75">6485 11732 525 0,'0'-1'296'0,"0"0"23"16,0-1-172-16,0 1-46 15,0 0-4-15,0 0-18 16,0 0 3-16,0 0 21 16,0 0 13-16,0 0 16 15,0 0-2-15,0 0-9 16,0 0-12-16,-1-1-23 16,0 1-9-16,0 0-9 15,-12-8-2-15,-41-20-7 16,20 19-3-16,0 6-7 15,-9 0-3-15,0 4-10 16,0 3-5-16,-4-5-8 0,1 2-5 16,-2 0-6-16,0-2-2 15,4 7-4-15,-3-4-1 16,-1 2-2-16,-2 3-1 16,4 2-1-16,0 3 0 15,8 6-2-15,2-1 0 16,3-1 0-16,7 1-1 15,6-7 1-15,5-1 0 16,9-6-2-16,0-2-2 16,6 0-10-16,1-1-6 0,-1 0-5 15,0 0 1-15,0 0 4 16,0 0 2-16,7-1-74 16,5 0-49-16,4-1-150 15,30 2-129-15,-28 7 272 16</inkml:trace>
  <inkml:trace contextRef="#ctx0" brushRef="#br0" timeOffset="163145.91">5750 11557 1095 0,'5'5'479'16,"-3"3"-242"-16,-2 2-4 15,-9-2-67-15,-5 9-47 16,-8 8-71-16,-3 4-13 16,-2 8-16-16,-3-1-3 15,5-1-6-15,-3-7 5 16,11-3 6-16,1-4 6 0,3-7 7 15,9 0-4-15,5-5 0 16,10 2-3-16,10-1 4 16,3 1 7-16,7-3 12 15,-2-2 9-15,4 0 8 16,-4-1-2-16,-6 3-13 16,-2 1-10-16,-5-3-18 15,-1 2-10-15,-5-4-8 16,-2-1-19-16,-2-3-137 15,0-1-92-15,1-10 140 16</inkml:trace>
  <inkml:trace contextRef="#ctx0" brushRef="#br0" timeOffset="164522.82">5369 11255 632 0,'0'0'358'16,"2"4"-105"-16,-1 3-24 16,-1-1-20-16,-1-3-51 15,-1-1-17-15,1-2-35 16,-11 7-14-16,2-4-19 16,-27 8-6-16,32-20-16 15,1-2-7-15,8-10-15 0,3-7-6 16,13-12-5-16,4-8-2 15,11-14-2-15,-2-8 0 16,-1-10 1-16,0-5 1 16,-5 4-2-16,1 2-2 15,-3 9-3-15,-4 6-1 16,0 12 7-16,-2 6 4 16,-2 12 1-16,2 3 1 0,-5 5-9 15,2 5-3-15,-1 0-4 16,-4 2-1-16,-1-2 1 15,-4-1 1-15,-4 10 3 16,0 2 2-16,-6 7-1 16,0 3-5-16,-3 2-9 15,3 0-6-15,-2 3-27 16,3 0-10-16,1-3-34 16,-1 3-27-16,-2 4-71 15,-2-1-63-15,-5 6 152 16</inkml:trace>
  <inkml:trace contextRef="#ctx0" brushRef="#br0" timeOffset="164919.46">5430 10528 806 0,'-3'-1'395'16,"-1"-10"-117"-16,4-4-53 15,1-6-43-15,-1-7-40 16,3-9-60-16,11-3-16 16,2-4-17-16,0 5-8 15,7 2-13-15,3 2-7 0,0 0-11 16,10-4-3-16,0 4-1 16,-2-1 2-16,-1 6 7 15,-6 4 5-15,-3 9 7 16,-4 4 2-16,-5 8-3 15,-1 5-2-15,-8 6 2 16,1 6 5-16,-2 8 8 16,3 4 3-16,7 12-4 15,6 2-7-15,6 1-5 16,1-1-1-16,0-9-4 16,-4-2 0-16,-12-10-3 15,7 1-2-15,-12-7-2 16,-2-3 0-16,3 0 1 15,-9-4 0-15,-6-1-34 16,0-1-37-16,-2 0-113 16,-1 1-87-16,4 5 156 0</inkml:trace>
  <inkml:trace contextRef="#ctx0" brushRef="#br0" timeOffset="168328.25">8094 15755 720 0,'-43'-33'370'0,"40"24"-44"16,-6-2-81-16,6 6-24 0,1 5-25 31,1 0-56-31,0 0-16 0,0 0-14 0,0 5-5 16,0 23-19-16,1 31-13 15,-1-20-29-15,-1 0-14 16,0 3-14-16,2-1-4 15,2-5-6-15,1-3-1 16,1-11-3-16,0-3-1 16,0-11-61-16,0-5-70 0,7-12-226 15,7-6 220-15</inkml:trace>
  <inkml:trace contextRef="#ctx0" brushRef="#br0" timeOffset="168693.92">8244 15664 933 0,'4'6'478'15,"1"-5"-124"-15,5 4-149 16,1-3 1-16,2 3-72 16,4 5-36-16,1 2-52 15,3 5-13-15,-3 0-16 16,8 2-3-16,-6 0-4 15,-5 0 2-15,-11 3 9 16,-11-2 2-16,-13-1 3 16,-6 2-1-16,-1 0-6 0,0 0-3 15,5-3-1-15,3-2 12 16,9-6 13-16,1-4 6 16,9-2-2-16,4 0-9 15,11-3-11-15,6-1-1 16,13 0 5-16,1 0 2 15,4 0 2-15,-6 1-4 0,-10 0-8 16,-3 1-5-16,-6 3-10 16,-4-2-46-16,-5 0-143 15,8 0-111-15,3 0 165 16</inkml:trace>
  <inkml:trace contextRef="#ctx0" brushRef="#br0" timeOffset="172765.17">4599 11620 660 0,'-5'4'382'16,"4"-4"-104"-16,0 0-35 16,-2 2-21-16,-1-1-70 15,0 0-25-15,-6 1-27 16,6-2-8-16,-9-2-13 15,-26-12-5-15,28 3-9 16,-4 2-7-16,-5-4-10 16,-3 1-7-16,-4-3-13 15,-5 0-5-15,-4-5-6 16,-3 1-2-16,-2-3-3 16,4 1-1-16,1-1-3 0,0 1-3 15,-1-4-5-15,3-2 0 16,1-3-2-16,1-1-2 15,1 2 1-15,3 4-1 16,-4 4 2-16,6 7 0 16,2 7 0-16,1 3-1 15,9 7-2-15,0-3-3 16,11 4-5-16,2 0-1 0,8-1-2 16,4 0 2-16,1-2 2 15,2 2-7-15,-4-1-46 16,2 3-37-16,-6 5-144 15,-9 6 153-15</inkml:trace>
  <inkml:trace contextRef="#ctx0" brushRef="#br0" timeOffset="173475.72">3821 11358 567 0,'-1'0'315'0,"-1"0"-50"16,-9 3-22-16,-1-1-60 15,-30 2-21-15,29-8-34 16,1-3-18-16,1-9-32 15,4-5-16-15,1-13-28 16,2-4-9-16,3-3-5 0,2 2-1 16,2 0 3-16,2 2 0 15,1 7 4-15,-2 1 2 16,1 12 2-16,-1 8-2 16,3 9-2-16,2 4 0 15,9 14-3-15,6 3-1 16,13 4-8-16,3-3-4 15,4-4-5-15,-3 2-2 16,-1-12-1-16,-6 0 0 0,-3-9 1 16,-2-3 3-16,-12-2-93 15,-3 4-84-15,-9 4 106 16</inkml:trace>
  <inkml:trace contextRef="#ctx0" brushRef="#br0" timeOffset="174251.58">3393 11051 853 0,'-8'6'432'0,"-5"-5"-119"16,-2-2-34-16,5-2-31 15,0 0-48-15,2-7-65 16,1-3-23-16,5-7-39 16,0-4-10-16,3-1-14 15,6 2-7-15,6 2-12 16,6 3-7-16,4 10-8 15,2 3-2-15,-1 10-1 16,-6 7 0-16,-3 13 2 16,-7 6 1-16,-8 3 1 15,0 1-1-15,-14-10-3 0,-1-8 1 16,-2-7-2 0,-6-6 0-16,1-4-3 0,-2-3-2 15,1-7-6-15,6-3-1 16,9-3-6-16,6 2-1 15,6-4 0-15,6 4 1 16,9-2 4-16,2 3 2 16,2 5 2-16,2 1 0 0,-10 7 3 15,0 2 0-15,-8 5 3 16,-3 2 1-16,-4 4 1 16,-11 4 0-16,-7 2-3 15,-10-1-1-15,1 0-3 16,6-5-2-16,8-5 0 15,6-3-2-15,6-5-4 16,2 1 0-16,6-6 0 16,5-3 2-16,5-3 3 15,2-2 1-15,0 2-1 16,-3 0 0-16,-4 5-2 16,-3-1-44-16,-9 3-148 15,2-2-37-15,1-5 116 16</inkml:trace>
  <inkml:trace contextRef="#ctx0" brushRef="#br0" timeOffset="174905.69">3522 10786 567 0,'-23'-1'351'0,"8"3"32"16,2 0-118-16,-6-2-38 15,1-5-30-15,13 3-51 0,0 1-17 16,8-3-37-16,8 1-11 16,2-10-22-16,4-2-10 15,7-3-10-15,3-5-5 16,5-7-7-16,3-3-1 16,9-9-3-16,3-3-3 15,9-3-6-15,3-6-4 16,4 0-4-16,-5-2-1 0,-5 6-1 15,-5 5 0-15,-13 9 1 16,1 5 1-16,-11 6 1 16,-4 4 1-16,-8 8 1 15,-4 5 2-15,-6 4 9 16,-3 1 4-16,-3 1 0 16,2 2-3-16,0-1-19 15,0 0-15-15,0-1-20 16,0 1-26-16,1 0-26 15,0 0-12-15,0 0-66 16,0 0-48-16,0 0 137 16</inkml:trace>
  <inkml:trace contextRef="#ctx0" brushRef="#br0" timeOffset="175320.36">3985 9916 1141 0,'-5'0'453'0,"4"0"-303"15,2-2-4-15,-1 1-23 16,0 0-31-16,0 0-31 15,1-2-5-15,6-10-11 16,7 0-8-16,26-23-12 16,-22 25-7-16,10 9-6 15,1-2-1-15,0 2-4 16,4 5-1-16,-6-2-1 16,-3 7 12-16,-6 2 38 15,-2 5 18-15,-10 7 33 16,-3 2-3-16,-5 9-15 15,-7-2-12-15,-4 3-27 16,1-3-10-16,0-6-21 16,3-4-10-16,2-9-71 0,1-6-72 15,4-9-174-15,3-3 182 16</inkml:trace>
  <inkml:trace contextRef="#ctx0" brushRef="#br0" timeOffset="176194.92">4289 9683 724 0,'0'1'423'16,"0"-1"-125"-16,-1-2-28 15,0 1-25-15,1 0-80 16,0 0-24-16,1-11-31 0,4-9-14 15,23-30-22-15,-9 24-10 16,3 8-16-16,0 2-6 16,-7 14-12-16,-8 5-4 15,-5 12-5-15,-3 6-1 16,-3 7-2-16,1 4-4 16,-8-4-3-1,3-4-1-15,-3-5-2 0,-1-7 2 16,-1-8 6-16,-2 0 2 0,-5-7 0 15,-2-5-1-15,0-2-7 16,0-6-4-16,7 3-6 16,4-3-7-16,9 2-9 15,5 1-2-15,11-1 1 16,7 3 4-16,6 7 8 16,2 3 2-16,-1 9 4 15,-3 6 1-15,-9 9 8 16,-8 1 3-16,-13 1 6 15,-5 0 1-15,-9-7-2 16,0-4-2-16,-2-6-3 16,1-6-1-16,2-3-4 15,0-6-3-15,5-3-8 16,4-2-2-16,4-1-7 16,5 2-2-16,4-1 0 15,6 4 1-15,8 2 6 16,3 2 3-16,6 2 3 0,0 3 1 15,-6 3 1-15,1 4 3 16,-14 5 11-16,-1 0 5 16,-7 1 4-16,-8 2 1 15,-7-1-9-15,-5-1-4 16,-1-1-4-16,3-2 1 16,5-8-3-16,0-2 0 0,1-5-3 15,-1-5-3-15,6-7-6 16,1 0-2-16,7 0-3 15,5 1 1-15,4 3 2 16,3 4 0-16,1 4 0 16,1 4-6-16,4 4-115 15,-2 0-77-15,6 3 123 16</inkml:trace>
  <inkml:trace contextRef="#ctx0" brushRef="#br0" timeOffset="177308.91">7554 16197 962 0,'-7'10'481'0,"3"-7"-107"0,-3 2-85 31,4-1-78-31,1-1-39 0,-16 14-87 0,-7-1-31 16,2 3-30-16,-2-8-7 15,-7-2-9-15,4 1-4 16,-2-7-67-16,7 4-68 16,12-10-218-16,5-2 215 15</inkml:trace>
  <inkml:trace contextRef="#ctx0" brushRef="#br0" timeOffset="178994.08">6963 15942 587 0,'-7'5'312'0,"7"4"-19"16,-3-4-66-16,2-1-32 15,-2-2-24-15,3-3-48 0,0 0-17 16,0 0-8-16,0-1 0 16,1-19-10-16,37-32-7 15,-30 29-19-15,-1-2-8 16,-3 4-13-16,-4 0-6 15,-5 3-3-15,-3 3 0 16,-7 2-4-16,-6 3-4 16,-12 7-8-16,-4 5-5 15,-7 8-9-15,0 6-2 0,11 4-5 16,3 0-2-16,15 6-7 16,5 0-3-16,11 7-4 15,8 2 0-15,8 2 8 16,7-1 10-16,5-2 9 15,2-1 5-15,3-1 4 16,-5-1-6-16,-4-3-2 16,-7-1-1-16,-5-3 0 15,2 0 2-15,-8-4 4 16,0-1 3-16,-9-5 5 16,-6-1 3-16,-5-3 1 15,-6-2-1-15,-7-5-4 16,-2-3-4-16,-6-1-6 15,1-7-2-15,2 0-5 16,3-1-2-16,11-3-5 0,2-1-4 16,10-5-11-16,5-1-3 15,9-10-2-15,5 1 3 16,9 0 9-16,0 3 4 16,-1 11 3-16,0 5-39 15,-3 9-135-15,4 3-86 16,-1 3 147-16</inkml:trace>
  <inkml:trace contextRef="#ctx0" brushRef="#br0" timeOffset="180192.5">6348 16335 1064 0,'8'0'464'0,"2"2"-208"16,-6-1 19-16,-4 8-23 15,-1 2-39-15,-11 6-82 16,-1 5-33-16,-7 2-41 15,-2-1-11-15,-4-6-23 16,1-2-9-16,-1-5-55 16,0-4-55-16,7-5-189 15,0-2-259-15,15-7 347 16</inkml:trace>
  <inkml:trace contextRef="#ctx0" brushRef="#br0" timeOffset="180672.33">5538 15775 826 0,'0'2'432'16,"4"4"-145"-16,-2 2-52 16,-2 1-3-16,2 7-51 15,1 6-22-15,0 7-50 16,-3 9-19-16,-8 8-36 16,1 4-17-16,1 2-14 15,-3-2-6-15,9-4-8 0,-9-8-4 16,6-9-6-16,4-3-17 15,2-13-94 1,7-4-62-16,0-16-196 0,12-6 220 16</inkml:trace>
  <inkml:trace contextRef="#ctx0" brushRef="#br0" timeOffset="180948.37">5772 15784 1128 0,'-6'13'492'0,"-7"2"-219"16,-2 4-58-16,1 4-37 16,-1 2-39-16,2 1-77 15,3 1-18-15,7-5-21 16,3-4-7-16,6-6-4 16,5-2-7-16,6-2-6 15,3-1 0-15,9-2 1 16,7-1 0-16,7 1 2 15,-1-3-1-15,1 0 1 16,-10 0-1-16,-4-3-2 16,-4-1-59-16,-8-1-161 15,-4-1-312-15,0 0 332 0</inkml:trace>
  <inkml:trace contextRef="#ctx0" brushRef="#br0" timeOffset="181133.5">5913 15862 1158 0,'-3'19'535'0,"-8"8"-237"15,-1 10-128-15,5 7-16 16,-1 7-75-16,1-3-34 0,6-4-30 16,4-7-5-16,5-15-11 15,-2-3-5-15,4-11-94 16,-4-3-86-16,5-5 116 15</inkml:trace>
  <inkml:trace contextRef="#ctx0" brushRef="#br0" timeOffset="182100.7">5107 16328 1121 0,'-7'6'472'0,"3"-1"-254"15,-2 4 2-15,2 4-26 16,-7 3-38-16,-2 5-65 16,-6 0-28-16,-4 3-30 15,0 1-9-15,-6-2-30 16,-3 0-57-16,-3-6-147 16,4-7-365-16,10-18 376 15</inkml:trace>
  <inkml:trace contextRef="#ctx0" brushRef="#br0" timeOffset="182551.28">4282 15828 874 0,'-2'2'446'15,"1"4"-155"-15,4 4-58 16,2 3-20-16,2 7-55 16,3 6-28-16,-1 10-51 15,1 3-18-15,-4 4-30 16,0-4-10-16,-2-3-10 0,1-2-3 15,1-7-3-15,0-6-59 16,-1-10-126-16,4-1-86 16,-3-7 140-16</inkml:trace>
  <inkml:trace contextRef="#ctx0" brushRef="#br0" timeOffset="182977.24">4525 15791 984 0,'11'0'433'0,"0"-3"-226"15,2 4 1-15,-2 3-49 16,0-1-40-16,1 4-55 16,0 2-17-16,-3 3-22 15,-2 3-2-15,-8 5 1 16,-6 1-2-16,-6 4-5 15,-3 5-3-15,-4-1-6 16,0-1-1-16,5-5-3 16,-3-3 0-16,9-7-4 15,3-2-4-15,6 0-8 16,4-4-2-16,8-1 2 16,5-3 9-16,2-2 21 15,2 0 15-15,-4 2 17 16,-2-1-3-16,-6 5-8 0,-1 5-9 15,-2 2 2-15,-5 1 2 16,0 3 5-16,-3 0 3 16,-7-2-9-16,-1 5-3 15,-5-4-7-15,-4-3-4 16,1 2-10-16,3-5-28 16,7-5-126-16,0-3-87 15,14-1 133-15</inkml:trace>
  <inkml:trace contextRef="#ctx0" brushRef="#br0" timeOffset="184111.51">4096 16457 1096 0,'0'-3'507'15,"0"2"-240"-15,0 0-33 16,0 1 2-16,-1 0-68 16,0 0-40-16,0 0-70 15,-4 2-20-15,-15 16-22 16,-29 32-6-16,24-26-46 16,2-4-43-16,-2-14-161 15,3-6-306-15,-3-18 360 0</inkml:trace>
  <inkml:trace contextRef="#ctx0" brushRef="#br0" timeOffset="184748.83">3492 15778 1223 0,'-4'0'522'0,"4"3"-289"15,-4 0-5-15,3-3-55 16,0 0-44-16,-5 8-63 15,-6 9-21-15,-42 32-23 16,21-26-5-16,5 3-8 16,6-3-3-16,9-4-4 15,5-1-1-15,8-4-3 16,3-1 0-16,13-2 1 16,8-2 1-16,14 1 2 15,-2 0 2-15,-1 3 3 16,-7 1 4-16,-7 1 10 15,1 3 5-15,-5 0 5 16,-1 1 0-16,-12 1 0 0,-3-2-2 16,-6-1-2-16,-2-3-2 15,-3-4-7-15,-2-1-12 16,-3-8-110-16,5-8-91 16,0 2 116-1</inkml:trace>
  <inkml:trace contextRef="#ctx0" brushRef="#br0" timeOffset="184928.29">3504 15782 1076 0,'13'0'536'16,"1"-6"-221"-16,-3 3-75 15,3 2-39-15,2 1-100 16,1 2-40-16,4 2-46 15,-2 0-8-15,1 1-61 16,1 1-63-16,-1 0-63 16,2 5 92-16</inkml:trace>
  <inkml:trace contextRef="#ctx0" brushRef="#br0" timeOffset="186048.55">3588 16196 287 0,'-7'0'244'0,"6"-3"66"16,-6 1-33-16,-2-4-54 15,7 3-27-15,-5 1-31 16,3 2-10-16,4 2-16 15,0-2-11-15,0 0-28 16,0-1-11-16,0 0-16 0,-1 1-6 16,0 0-5-16,0 0-7 15,-1 0-11-15,1 0-5 16,-3 4-12-16,-4-2-3 16,1 3-5-16,-7 5 0 15,-28 27-4-15,15-28-4 16,-5-1-5-16,-2-2-4 15,6 0-13-15,3 0-31 16,9 0-107-16,4-6-100 0,12-5 148 16</inkml:trace>
  <inkml:trace contextRef="#ctx0" brushRef="#br1" timeOffset="214720.4">3245 16583 429 0,'-10'3'292'16,"1"0"-16"-16,-25 8-70 15,29-9-17-15,2-1-52 16,1 1-18-16,1-2-23 16,0 0-9-16,0 0-17 15,-1 0-10-15,2 0-19 0,0 0-6 16,0 0-8-1,0-1-3-15,0 0-1 0,7 0 1 16,5-1-2-16,1-1 1 16,22-3-3-16,-26 6-3 15,0-1-1-15,-2 1 0 16,1 0 2-16,0-4 4 16,2 2 0-16,2-2 0 0,2 2-5 15,2 2-4-15,5-1-3 16,4 1-1-16,3 1-2 15,-5-1-2-15,6 2 0 16,-10-2-1-16,4-2-1 16,7-2 0-16,-2-1-1 15,7 1 1-15,0 0 0 16,-3 2-1-16,-3-1 1 16,1-2-3-16,-6 3 25 15,-1 0 4-15,-3 2 4 16,-2 1 4-16,-1 4-23 15,-5-1-2-15,-2 1-3 16,-5 1 1-16,-6-4 0 16,1 1 0-16,-6 0 1 15,5-3-25-15,0 0-65 0,0 0-42 16,-8 0-162-16,-4-2-279 16,-29 1 379-16</inkml:trace>
  <inkml:trace contextRef="#ctx0" brushRef="#br1" timeOffset="-207926.75">11396 16964 876 0,'-11'-1'423'16,"4"-1"-166"-16,3 0-71 15,-2 0-15-15,6 0-66 16,0 1-34-16,0 0-39 16,0 0-7-16,15-2-3 15,8-1-1-15,25-3-7 16,-17 7-3-16,2 1-4 15,9-1-1-15,7 1-2 16,2-1-1-16,13 0-1 16,3 0 1-16,8 0-1 15,-4 2 1-15,1 1 0 16,2 1 0-16,3 2-1 0,1-1 0 16,-6 0 2-16,-6 1 0 15,-16-1 2-15,-6 1 1 16,-17-2 0-16,-3-3 0 15,-7 1 1-15,-6 1 1 16,-7-1-2-16,1 1-19 16,-8-3-60-16,2 0-42 15,0 0-114-15,0-1-75 16,0 0 195-16</inkml:trace>
  <inkml:trace contextRef="#ctx0" brushRef="#br1" timeOffset="-207526.67">12326 16729 726 0,'-2'-10'360'0,"-1"9"-66"16,3 3-73-16,-1-1-36 15,1-1-20-15,0 0-62 16,0 0-29-16,2 1-31 16,15 16-10-16,39 28-17 15,-25-28-5-15,7-2-7 0,11 3 0 16,-1-2 0-16,3 3 1 16,-3 2 2-16,-6 0 4 15,-12-1 14-15,-10 2 6 16,-16 3 11-16,-6 3 1 15,-17 5-7-15,-4-5-6 16,-7-2-12-16,2-4-6 16,4-5-6-16,0 2-2 0,5-9-7 15,2 3-6-15,7-8-59 16,2-5-45-16,8 3-197 16,7-7 194-16</inkml:trace>
  <inkml:trace contextRef="#ctx0" brushRef="#br1" timeOffset="-204941.97">21741 11926 486 0,'1'2'261'0,"1"3"-50"16,-2-5-17-16,1 2-14 15,-1-1-2-15,0-1-1 16,0 0-6-16,0 0-34 0,0 0-22 15,0 0-42-15,0 0-14 16,0-1-21-16,3-4-7 16,8-11-12-16,29-28-4 15,-26 34-4-15,-3 2-3 16,0 5-4-16,-1 3-1 16,-3 3 2-16,0 5 1 15,-6 5 5-15,-1 2 2 0,-7 6 4 16,-6 1 0-16,-7 0 0 15,-1-2 0-15,-4-4-3 16,4-6 0-16,2-5-1 16,-3-2-1-16,7-5-3 15,1 0-1-15,6-4-5 16,1-3-2-16,7-1-8 16,1-2-6-16,11 0-1 15,6 1-1-15,10-1 6 16,5 0 2-16,0 3 4 15,2 2 3-15,-7 4 11 16,-12 4 5-16,-2 9 8 16,-8 3 4-16,-10 4 0 15,2 3 2-15,-20-2-2 0,-7 2-1 16,-6-9-5-16,-3-6-3 16,3-5-3-16,5-4-2 15,5 1-6-15,3-6-2 16,7-2-6-16,4 2-2 15,7-4-8-15,3 2-4 16,9 1-3-16,3-2 0 16,9 0 4-16,5 0 5 15,1 2 7-15,3 3 6 0,-3 7 10 16,-7 0 3-16,-9 6 7 16,-8 4-2-16,-9 8-3 15,-7 0-2-15,-1 3-7 16,-2 0-1-16,0-6-4 15,2-4 1-15,0-4 1 16,1-5 0-16,1-3 1 16,1-3-2-16,5-4-7 15,2-5-5-15,7-7-6 16,5-3-1-16,10-3 0 16,3 3 3-16,6 3 4 15,6 3 1-15,-3 9 4 16,-2 1 1-16,-7 6 7 15,-8 1 6-15,-10 9 5 16,-2 4 3-16,-12 8-4 16,-4 3-3-16,-6-1-6 0,-4-2-1 15,7-9-1-15,-1-5 1 16,2-5 1-16,3 1-1 16,1-8-2-16,4 1-3 15,5-5-5-15,0-3-4 16,7 2-6-16,3-3-1 15,9 3 1-15,6 0 2 16,4 3 5-16,3 1 4 0,-1 2 1 16,0 2 8-16,-8 2 8 15,-5 2 4-15,-6 6 8 16,-7 4-2-16,-8 4-1 16,-5 2-1-16,-10-1-5 15,3-3-3-15,-3-5-3 16,6-2-2-16,3-5-3 15,-3-2-2-15,4 0-6 16,1-5-35-16,2-1-121 16,5-3-91-16,8-6 140 15</inkml:trace>
  <inkml:trace contextRef="#ctx0" brushRef="#br1" timeOffset="-199669.81">21568 10369 445 0,'-5'0'257'0,"2"0"-43"16,0 0 6-16,-1 0-22 15,1-1-17-15,1-1-15 16,1 1-9-16,0 0-27 16,-5-1-15-16,5 1-27 15,-4-3-14-15,-3-10-30 16,-4-28-12-16,18 24-16 15,8 5-5-15,-1 2-4 16,3 0-1-16,-1 5-1 16,1 1-1-16,-2 6 0 15,-3 6 1-15,-3 4 1 16,-5 4 2-16,-7 2 3 16,-4 4 2-16,-6 2 1 15,-4-1 2-15,0-4 2 16,-4-5 1-16,-1-5 3 15,-3-5-1-15,6-6-2 0,0-2-1 16,10-3-7-16,8-1-3 16,-4-1-10-16,9-4-5 15,6 4-5-15,8-2 1 16,11 0 4-16,4 5 3 16,3 1 3-16,-7-4 3 15,-2 10 10-15,-6 0 2 16,-10 6 9-16,-3 5 4 0,-11-1 5 15,-7 4 1-15,-8 1-1 16,-3 1-3-16,-5-4-7 16,3-5-1-16,-3-7-7 15,0-5-1-15,11-3-6 16,-2-3-3-16,8-1-4 16,11 2-5-16,4 2-8 15,2 1-2-15,4 2-1 16,6 3 4-16,-1-4 5 15,0 2 4-15,8 2 3 16,-10-3 2-16,1 6 7 16,-2 5 1-16,-9 3 5 15,-4 3 2-15,-9 4-5 16,-5 1 0-16,-3 0-5 0,1-3-1 16,2-6 1-16,3-1 1 15,1-10 0-15,0-2-2 16,8-7-3-16,0-5-2 15,2-2-2-15,4 2-3 16,2-1 0-16,1 3-3 16,6 6 0-16,-2-6 1 15,2 10 2-15,-2-2 2 16,-4 6 10-16,-2 6 4 16,-5 4 5-16,-4 6 0 0,-7 2-7 15,0 2-2-15,-4-2-4 16,-1-1-1-16,5-2-2 15,-1 0-1-15,1-3-5 16,5-1-32-16,0-5-102 16,-2-2-71-16,14-3 119 15</inkml:trace>
  <inkml:trace contextRef="#ctx0" brushRef="#br1" timeOffset="-196491.56">20320 11980 669 0,'6'30'355'0,"-15"-32"-51"16,-2-2-58-16,-1 2-29 15,4 2-35-15,4 0-60 16,2-2-23-16,4 0-38 16,-2 1-12-16,0 0-17 15,3-2-1-15,14-3-2 16,29-8-2-16,-35 14-8 16,1 0-2-16,-3 7-6 15,0 5 0-15,-4 7 2 16,-5 2 1-16,-10 2 1 15,-9-1 2-15,-4-6-1 16,-2-5 2-16,1-3-1 16,2-5 0-16,4-7-4 15,3-2-4-15,2-9-8 0,4-2-2 16,7-2-7-16,2-3 0 16,12 4-2-16,0-4 2 15,8 9 5-15,4 3 3 16,0 8 7-16,2 4 5 15,-5 9 3-15,-8-1 4 16,-7 7 3-16,-5-1 1 16,-4-1 0-16,-9 3-1 0,-8-4-3 15,0-2 0-15,-6-4-3 16,5-5-2-16,3-5-2 16,-2-4-4-16,6-5-4 15,-1-1-3-15,6-2-3 16,2 0-4-16,8 0-5 15,7-2-1-15,7 4-2 16,6 0 2-16,6 7 7 16,1 3 1-16,-1 6 5 15,-2 6 3-15,-8 5 5 16,1 3 0-16,-10-2 1 16,0 4 1-16,-8-4 0 15,-10 0 3-15,-6 0 0 16,-7-6 0-16,-2-6-1 0,-2 2-2 15,4-8-2-15,2-5-1 16,3-5-6-16,3-6-3 16,7-2-8-16,5-3-3 15,10 0-3-15,7 1 0 16,8 4 4-16,6 5 2 16,2 12 10-16,-2 1 6 15,-10 7 9-15,-1 7 4 0,-9 1 0 16,-1 6-2-16,0 0-5 15,-12-5-2-15,-5-5-4 16,-2 0 0-16,-6-7-17 16,4-1-19-16,0-2-54 15,-4-6-41-15,6-1-100 16,3-1-68-16,6-6 184 16</inkml:trace>
  <inkml:trace contextRef="#ctx0" brushRef="#br1" timeOffset="-195171.51">20128 10441 786 0,'-41'-14'368'0,"32"16"-123"16,1-1-39-16,0 0-16 15,4-2-37-15,1-2-53 16,3-1-15-16,0 3-15 16,0 0-7-16,0 0-15 15,0 0-9-15,0 0-15 16,0 0-5-16,0 0-3 0,0 0 0 16,0 0-4-16,0-1-1 15,0 1-5-15,0 0-1 16,0 0-2-16,0 0 0 15,0 0-2-15,0 0 0 16,0 0-1-16,0 0 0 0,0 0 0 16,5-1-1-16,-3 2 2 15,-2 0 1-15,0 0 4 16,2 5-1-16,-2 3 4 16,-2-2 1-16,1-6 2 15,-7 4 1-15,-6 0-3 16,-29-5-2-16,24-14-3 15,11 0-2-15,-4-1-2 16,3-1 0-16,10 4-4 16,-5-1-4-16,8 3 0 15,6 0 2-15,5 4 5 16,12 1 4-16,3 1 12 16,3 5 7-16,-4 5 9 15,-6 2 3-15,-10 8-2 16,-8-3-1-16,-10 3-2 15,-6 4 0-15,-9-1-5 0,-2 2-4 16,-4-7-7-16,-1-4-3 16,5-4-3-16,1-4-2 15,7-3-3-15,6-2-1 16,1-3-4-16,7 1-6 16,8-2-5-16,-2-2-3 15,13-1 2-15,4-3 4 16,7 2 5-16,8 1 1 0,-5 3 2 15,-2 4 1-15,-7 6 1 16,-6 6 1-16,-10 8 7 16,-6 4 3-16,-13 6 5 15,-7 1 0-15,-10 1-2 16,0-5-2-16,-1-7-4 16,4-5 0-16,3-11-2 15,5-4-2-15,5-10-4 16,-4 0 0-16,15-4-5 15,-6-2-2-15,11 2-4 16,9-1-3-16,-1-2 1 16,13 4 2-16,2-1 4 15,3 1 3-15,2 5 3 16,-5 1 1-16,-8 5 6 16,-7 8 4-16,-6 7 5 15,-5 9 2-15,-6 9-1 16,-5-2-3-16,-7 2-2 0,-6-3 1 15,-6-8 0-15,-1-2 0 16,-3-5 1-16,4-3-1 16,5-6-2-16,1-2-2 15,11-3-8-15,1-2-9 16,17 0-8-16,8-2-2 16,11 1 3-16,9 1 6 0,-1-2 8 15,0 2 1-15,-3 5 0 16,-9 0 0-16,-9 3-23 15,-5 1-39-15,-9 0-107 16,-5 1-67-16,-7 0 138 16</inkml:trace>
  <inkml:trace contextRef="#ctx0" brushRef="#br1" timeOffset="-193868.8">18823 11291 328 0,'-8'-14'227'16,"-2"5"33"-16,-1 0-33 15,2 3-19 1,3 1-18-16,1 0-30 0,4 2-17 16,2-1-37-16,5-3-14 15,8 5-19-15,3-2 2 16,4 0 6-16,4 3-5 15,-9 1-19-15,1 4-10 16,-9 4-16-16,-9 4-6 0,-8 5-1 16,-6 2 0-16,-6 0-3 15,-2-4-2-15,-1-5-1 16,-1-5-2-16,3-8-2 16,4-3-3-16,8-6-5 15,2-1-3-15,5-3-4 16,1 1-4-16,7 2-5 15,5-1 0-15,8 3 3 16,8 1 5-16,2 3 10 16,2 2 6-16,-9 5 2 15,1 4 0-15,-12 2-5 16,-4 8 1-16,-11-1 4 16,-7-2 2-16,-7 4 1 15,-8-4 0-15,2-3-2 16,-3-4-2-16,4-6-4 0,3-6-2 15,6-2-3-15,3 1-4 16,7-2-5-16,4 1-3 16,5-3-6-16,7-4 0 15,9 3 2-15,3-1 2 16,10 6 7-16,2 5 6 16,-7 0 7-16,0 6 1 15,-17-2 2-15,-2 4-3 16,-9 1 3-16,-5 4 1 0,-2 4-2 15,-10 0-1-15,-4 4-6 16,0-3-3-16,2 4-3 16,3 0 0-16,7-1-1 15,1-4-1-15,8-8-3 16,1-4-2-16,8-5 0 16,2-8 0-16,4-3 4 15,-1-4 1-15,0 0 2 16,-7 5 2-16,-7-2 2 15,0 6 0-15,-5 0-1 16,3-1-1-16,-1 9-1 16,-4-6-1-16,-1 6-1 15,0 4-2-15,-1 4 1 16,2 5 0-16,-1 4 2 0,-1-2 1 16,-1 0 0-16,2-4 0 15,3-1-2-15,3-4 0 16,2-3-1-16,0 3 0 15,0-4 0-15,0 0-1 16,0 0 0-16,0-1 0 16,0 0 0-16,0 0-2 15,0 0-5-15,7-4-25 0,5-4-40 16,24-20-35-16,-26 26 441 16,-6 10-272-16</inkml:trace>
  <inkml:trace contextRef="#ctx0" brushRef="#br1" timeOffset="-181511.77">22610 9786 687 0,'-6'-9'288'0,"0"-2"-115"15,-16-32-55-15,13 22 5 16,-4 0 6-16,-2-5-12 15,-8 3-3-15,-6-1-12 16,0 0-4-16,-7-1-15 16,-5 1-8-16,-8-4-16 15,-2 3-10-15,-6-2-21 16,1 1-3-16,-5 0-3 16,0 0 1-16,2-2 1 15,12 11-2-15,1 0-4 0,-37-8-5 16,-18-6-4-16,2 7-1 15,21 0-4-15,1 0 0 16,0 0-1-16,-2-1-1 16,-1 4 0-16,-4 0-1 15,9 4-1-15,6 3 0 16,0 3 1-16,1 0 0 16,-8 3 0-16,-3 0-1 0,2 2 0 15,7 0 0-15,3 1 0 16,0 0 0-16,2-2 1 15,-8 1-1-15,6 0-1 16,3-2-2-16,3 6-1 16,7 1-1-16,8 4 1 15,2 4 1-15,2 3 0 16,-2 2 0-16,-4 1 0 16,0-1 1-16,0 0 0 15,0-1 0-15,0-1 0 16,-1-1 0-16,8 5-1 15,1 2 1-15,5 3-1 16,0 3 1-16,-10-1 0 16,-5 0-1-16,-4 3 1 15,-4-3 0-15,5 3-1 0,1 0 0 16,-1 5 1-16,4 1-1 16,2 2 1-16,0 2-1 15,-3 1-1-15,-4 2 1 16,3 5-1-16,2 1 0 15,7-1 1-15,4 0 0 16,0 0 0-16,0 0 2 0,3 2 0 16,-2 2 0-16,-5 1 1 15,-2 0 0-15,-10 5-1 16,-2 2 0-16,0 7 1 16,5 1 0-16,2-1-2 15,4-3 1-15,-3 2-2 16,1-2 1-16,8 1-1 15,-1 3 0-15,9 1 0 16,-3 0 0-16,1-2 0 16,2 0 0-16,6-3-1 15,4-5 1-15,4 4 0 16,2-1 2-16,2-2 1 16,0 1 0-16,-1-4 0 15,1-1 0-15,2 2-1 16,1-3-1-16,6 2-1 15,2 0 0-15,2 4 1 0,2-2 1 16,-1 6 1-16,1 3-1 16,1-1 0-16,3 7 1 15,0-1-2-15,2-2 1 16,4-1-2-16,2-5 1 16,5-1 0-16,2 3 1 15,4 2 1-15,1 1 0 0,5 3 0 16,5-1 0-1,0-1 0-15,0-1 0 0,6 1 0 16,-2 1 0-16,7 0 1 16,5 1-1-16,0 0-1 15,5-5-1-15,10 3-1 16,1-8 0-16,-4-7 1 16,1 0 2-16,-4-7 1 15,1 1 1-15,7-3-1 16,4 1 1-16,2 0-1 15,-4-2-1-15,5 3 0 16,-2-1 0-16,0 2 1 16,3 2-1-16,4-3 3 15,-5-4 3-15,1-5 1 16,0-1 1-16,-9-4-2 16,5 2-2-16,6-1 1 15,3 5 1-15,0-8-1 0,-6 2 2 16,1-2-2-16,0-10 1 15,6 3 0-15,10-5 1 16,-10-3 0-16,1 1 1 16,-7-2-3-16,-3 2 0 15,7-1-1-15,5 2-1 16,-5-3-1-16,-5-2-2 16,-2-3 2-16,-9-4 1 0,5-2 2 15,2-2 0-15,3 0 1 16,1 1-1-16,-7 0-1 15,-2 0-1-15,-10 1 0 16,-5 0 0-16,8-3 1 16,3 1 0-16,6-4 7 15,1-4 2-15,-8 1 2 16,-8-1 0-16,-7-5-6 16,5 0-1-16,0 0-3 15,2-2-1-15,5 0 0 16,0 2-2-16,-2 1 1 15,-3-7 0-15,-4 3 1 16,3-4 0-16,-4-7 1 16,-2-1 1-16,-1-4 4 15,-2 0 1-15,5 1 1 16,1-1-1-16,-2 1-2 16,-8-4 0-16,-7 1 0 0,4 2 0 15,-6-2-1-15,7 2 3 16,2-7 6-16,-5-1 3 15,0 0 0-15,-3-5-2 16,-2 1-7-16,-1-3-2 16,0-4 0-16,1 2-2 15,-7-3 1-15,4 6 0 0,-1-5 9 16,0-3 2-16,-4 1 3 16,-8-4 1-16,-3 0-6 15,-10 4-2-15,6 0-2 16,1 0-3-16,-2-1-1 15,0-3-1-15,0-5-1 16,-6-4 1-16,1-2-1 16,6 3 2-16,-11 3 0 15,5 3 1-15,-5 0 1 16,-3-7-2-16,2-3 1 16,0 0-2-16,-1 3-1 15,-11 2-1-15,10 4-1 16,-4-4-1-16,6-1 0 15,1 0-1-15,-7 7 0 16,-1 0 0-16,-7 4-1 0,6 3 1 16,-7-6-1-16,3 2 2 15,-6-2-1-15,-2-1 1 16,-5 2 1-16,0 7 1 16,-1 1-1-16,1 5 0 15,2 0 0-15,1-3-2 16,-2-4-2-16,4-3-1 15,1 1 1-15,0 1-1 0,1 3 1 16,-1 1 0-16,4 9 1 16,-4 1 0-16,-1 0 1 15,-6 2-1-15,-8-6 0 16,2 0 0-16,2-3-1 16,3 1 0-16,3 2 0 15,0 2 0-15,-1 9-1 16,1 2 0-16,-1 13-1 15,5 1-1-15,1 4-1 16,1-2-1-16,6-2-2 16,-1 2-2-16,4-2-5 15,-1 5-7-15,6 0-23 16,4 1-18-16,3 7-77 16,2-2-54-16,0 5-248 15,-1-1 279-15</inkml:trace>
  <inkml:trace contextRef="#ctx0" brushRef="#br1" timeOffset="-161856.62">4431 16515 355 0,'-17'-2'247'16,"0"2"61"-16,0 0-76 16,4 1-28-16,0 0-20 0,7 2-44 15,3-2-17-15,0-1-30 16,3 0-16-16,0 0-25 16,0 0-8-16,17 3-16 15,46 12-4-15,-18-6-10 16,5-4-5-16,5-3-6 15,1-2 1-15,8-5 0 16,4 4 0-16,1-1 9 16,-5 2 8-16,-17 1 11 15,-6 1 5-15,-20 1 2 16,-8 2-2-16,-6-4-4 16,-7 0 5-16,-3-1-3 15,-4 1-12-15,6-1-67 16,0 0-51-16,-5 0-163 15,-12-1 156-15</inkml:trace>
  <inkml:trace contextRef="#ctx0" brushRef="#br1" timeOffset="-160916.55">5668 16522 882 0,'-91'11'377'15,"70"-13"-151"-15,5 1-36 16,1 1 15-16,7 1-14 15,7 0-59-15,-2 0-34 16,11 1-51-16,2 1-16 16,16 3-18-16,10 1-3 0,14 0-2 15,9 0-2-15,18-1-1 16,1 0 0-16,-6-4 1 16,-2 0 2-16,-10-2 7 15,-3-2 2-15,-5 0 9 16,-6-1 1-16,-18 1-2 15,-5 2-2-15,-12 0-2 16,-8 0 4-16,-8 2-33 16,-6 0-36-16,-7-1-95 15,1 0-81-15,2-3 134 16</inkml:trace>
  <inkml:trace contextRef="#ctx0" brushRef="#br1" timeOffset="-159752.95">6690 16531 798 0,'-6'0'365'16,"4"0"-158"-16,2 0-61 15,0 0 3-15,0 0-20 16,12 1-23-16,18 2-36 15,68 12-15-15,-34-4-26 16,6-3-8-16,-2-1-5 0,-5-1 0 16,2-3 3-16,-7 0 7 15,-9 1 12-15,-8-3 3 16,-12 1-5 0,-8 3-5-16,-14-6-5 0,-7 1-17 15,-11 1-120-15,-5-4-101 16,-1 3 121-16</inkml:trace>
  <inkml:trace contextRef="#ctx0" brushRef="#br1" timeOffset="-158501.47">7896 16457 1121 0,'-16'0'411'16,"1"0"-299"-16,1 0 12 0,6 1 20 16,0 0-19-16,14 1-49 15,9 1-16 1,13 2-20-16,6 1-4 0,6 0-11 16,3 0-5-16,2-4-5 15,5 0 0-15,-2-2 5 16,-2-1 2-16,-9 0 9 15,-4 0 1-15,-5 1-3 16,-2 0-6-16,-6-2-12 16,0 0-3-16,-6-1-3 15,2 3-1-15,-4 0-1 16,0 0-2-16,-6 3-4 16,-2-1-38-16,-4-1-128 15,-1-1 7-15,-1 0 72 16</inkml:trace>
  <inkml:trace contextRef="#ctx0" brushRef="#br2" timeOffset="-149991.7">9282 16420 618 0,'0'-6'338'0,"-2"1"-27"16,-1-1-62-16,1 3-31 0,-11 1-28 15,3-4-54-15,-27-16-19 16,32 20-29-16,4 2-15 16,0 0-29-16,1 0-15 15,0 0-18-15,6 0-5 16,22 1 1-16,60 7 0 16,-28 2 0-16,6 1-1 15,-3-2 1-15,5 0 0 16,-1-5 0-16,1-3 3 15,4 0 10-15,-4-1 6 16,-17-3 15-16,-9 0 4 0,-25-1-2 16,-8 2-2-16,-7 2-8 15,-1 0 0-15,-2 0-4 16,0 0-2-16,0 0-10 16,0-1-36-16,-7 0-112 15,-10-1-87-15,-35-6 124 16</inkml:trace>
  <inkml:trace contextRef="#ctx0" brushRef="#br2" timeOffset="-147081.16">21657 5075 363 0,'-1'0'274'0,"0"0"64"16,0-1-67-16,0 0-25 16,-1 0-32-16,-2-1-45 15,0 1-16-15,3 0-42 16,0 0-17-16,0 0-33 16,0 0-12-16,0-5-17 15,2 0-7-15,1 2-10 16,7 0-4-16,8-7-3 0,29-1 0 15,-28 16 0-15,-3 2 1 16,-6 1 0-16,-3 0 1 16,-7 1 7-16,-4-1 3 15,-8 2 2-15,-6 0 1 16,-1 0-5-16,0 0-2 16,4-5-3-16,2 0-1 15,2-4-1-15,1-1-2 16,0-4-3-16,2 1-2 15,3-1-4-15,2 1-3 0,4 2-11 16,4-3-1-16,-4 4 0 16,0 0 4-16,15 0 8 15,32-1 3-15,-28 2 0 16,-3 0 2-16,-4 3 3 16,-5-2 3-16,-7 6 12 15,-8-2 2-15,-7 3 4 16,-3 3-1-16,-4-5-7 15,2-2-1-15,2-3-1 16,2-2 0-16,1-4-5 16,3-1-2-16,4-9-8 15,2 3-1-15,4-4-7 16,2 1-2-16,6 1-4 16,2 2 0-16,9 5 1 15,0 0 5-15,3 7 5 16,-2 0 1-16,-4 2 3 15,-1 4 1-15,-8 0 4 0,-4 4 3 16,-3 1 4-16,-7 5 1 16,-7-2 0-16,-1-2-1 15,-2-2-2-15,0-5-2 16,3-4 1-16,0-1-1 16,3-2-1-16,0-2-1 0,4-3-5 15,4 2-3-15,5-1-10 16,3 0-1-16,10-2-1 15,4-2 1-15,7 0 7 16,3-1 1-16,-2 5 3 16,-2 0 0-16,-7 6 1 15,-3 2 0-15,-7 7 3 16,-2 3 1-16,-7 6 6 16,-3-1 2-16,-5-2 4 15,-2-3 2-15,-3-6 3 16,-1-4 2-16,-2-4 2 15,-1-7-1-15,2-4-5 16,3 0-5-16,6-2-10 16,5-1-5-16,7-1-4 15,6-1-2-15,7 0 1 16,3 4 0-16,3 3 2 0,-3 2 1 16,-3 6 1-16,-4 3 1 15,-7 2 3-15,-4 4 1 16,-4 4 3-16,-6 3 1 15,-6 4-1-15,-2-2 0 16,-2-1-2-16,-1-7-1 16,2-4-1-16,5 0 0 15,1-5 0-15,5 4-1 16,1-2-1-16,1-3-1 0,5 3-4 16,1-2-2-16,-1 1-5 15,0 0-2-15,7-3-67 16,13-2-65-16,26-12-171 15,-27 10-369-15,-4-2 454 16</inkml:trace>
  <inkml:trace contextRef="#ctx0" brushRef="#br2" timeOffset="-139439.27">20100 3947 383 0,'-4'-1'291'16,"-5"-1"1"-16,4 0-56 16,-3-2-24-16,6 3-49 0,1 0-22 15,0 0-38 1,0 0-17-16,-2-5-26 0,2 1-8 15,1 1-9-15,1-2-6 16,-1 5-7-16,0 0-4 16,4-2-3-16,-1 0 0 15,-1 2 4-15,-1 0 2 16,-1 1 5-16,0 0-1 0,0 0-4 16,-1 0-2-16,-13 6-6 15,-8-2 2-15,-24-7-2 16,31-8-1-16,-1-4-6 15,5-3-4-15,3 4-10 16,4-2-2-16,12 8-11 16,3 3-3-16,4 2 0 15,5 3 2-15,6 2 7 16,2 2 4-16,5 4 5 16,-5 7 4-16,-6 1 8 15,-7 4 5-15,-9-1 6 16,-6-1 4-16,-12-3 3 15,-4-1-1-15,-8-5-4 16,-1-2-3-16,-3-6-6 16,-2-1-3-16,9-3-4 15,2-4-4-15,8-1-5 16,2-3-2-16,4 0-8 0,5-2-5 16,0-1-3-16,10 1 0 15,8-1 3-15,5 3 3 16,13 4 5-16,-1 2 2 15,-4 7 5-15,-3 3 2 16,-8 6 8-16,-6 4 4 16,-10 0 7-16,-4 0 2 15,-9 1 3-15,-6 1-1 0,-10 2-2 16,-2-1-3-16,-7-5-5 16,4-1-2-16,6-7-4 15,2-5-1-15,12-1-5 16,-8-5-4-16,9 1-8 15,9-1-6-15,0-5-6 16,11-1 0-16,9-4 4 16,-3 0 3-16,14 0 5 15,5 3 2-15,-3 6 4 16,1 5 1-16,-7 3 0 16,-7 7 2-16,-9 4 3 15,-5 1 3-15,-8 4 5 16,-7-2 2-16,-7 1 0 15,-4 5 0-15,-5-9-1 16,1-1-1-16,-3-10-2 0,4-6-3 16,4-2-5-16,-1-5-3 15,14-2-5-15,-10-4-3 16,18-2-2-16,0-1-2 16,8 2 0-16,10 3 0 15,-4 4 4-15,6 4 0 16,-5 8 4-16,0 3 2 15,-6 8 3-15,-3 4 3 16,-1 2 4-16,-4 2 3 0,-4 2 5 16,-4-3 1-16,-7 5 0 15,-3 1-2-15,-8-5-2 16,1-2 0-16,-2-8 0 16,4-8-1-16,10-4-3 15,-2-5 0-15,5-9-6 16,3-1-2-16,-2-5-3 15,8 1-3-15,9 5-4 16,1-1 1-16,10 4 1 16,2 1 1-16,-1 3 3 15,-2 5 1-15,-5 5 1 16,-6 3 1-16,-2 3 0 16,0 2 0-16,-3 0 1 15,-1-1 1-15,-4 1 0 16,0 0 0-16,-7 1-10 0,-2 0-21 15,-4 0-76-15,-3-3-60 16,-2-3-187-16,4 0 218 16</inkml:trace>
  <inkml:trace contextRef="#ctx0" brushRef="#br2" timeOffset="-138414.86">19210 5317 815 0,'-14'-3'364'16,"0"0"-144"-16,3-2-37 15,2-3 12-15,1 1-34 16,5-3-47-16,3 2-14 15,3-2-29-15,6 0-12 16,5 0-18-16,4 1-8 16,-2 6-12-16,0 3-3 15,-7 4-3-15,-2 4 1 0,-3 4 1 16,-2 4 0 0,-4 0 3-16,-5 2 0 0,-5-3 1 15,-3-1 0-15,-3-5 2 16,0-1 0-16,-2-8-2 15,0-1 0-15,6-6-5 16,-1-1-5-16,9 1-11 16,4-2-6-16,5-2-9 15,8-1-2-15,11 0 4 16,5 4 3-16,6 3 6 16,-2 4 3-16,-5 4 1 15,-6 4 3-15,-7 4 8 16,-4 4 3-16,-11 5 5 15,-3 1 2-15,-9 1-3 16,-5-1-1-16,-3-3 0 16,-2-6 0-16,0-6 1 0,2-5-4 15,2-5-5-15,2-6-6 16,7-4-6-16,2-4-3 16,6 2-4-16,3-2 0 15,3 4-1-15,5 2 2 16,5 1 2-16,1 2 4 15,1 6 3-15,0 3 1 0,-5 3 7 16,0 6 3-16,-3 4 3 16,-4 4 1-1,-3 2 0-15,-3 0-1 0,-7-1 1 16,-2-3 2-16,-5-2 1 16,-3-3 2-16,-2-3 5 15,0-6 0-15,4-2 2 16,1-7-3-16,8-4-13 15,3-4-6-15,6-7-11 16,5-1-5-16,13-3-18 16,4 1-29-16,8 3-74 15,1 4-45-15,5 10-123 16,4 5-75-16,6 13 242 16</inkml:trace>
  <inkml:trace contextRef="#ctx0" brushRef="#br2" timeOffset="-137481.75">20626 6470 942 0,'-13'1'476'16,"-1"-1"-216"-16,-1-7-42 0,1 1-21 15,4-7-83 1,3-2-19-16,5 0-35 0,5 1-17 15,4-1-21-15,5 6-5 16,1 1-11-16,1 6-3 16,-3 2-3-16,-3 4 0 15,-1 5 1-15,-2 2 1 16,-2 0 6-16,-3-2 3 0,-5-1 8 16,-4-3 3-16,-5-2 7 15,-1 1 3-15,-3-4 7 16,1-1-1-16,3-5-9 15,3-5-7-15,4 0-18 16,4-5-4-16,8 3-2 16,4 2-2-16,6 0 1 15,5 1 0-15,1 4 2 16,1 2 1-16,-1 7 5 16,-3 5 3-16,-5 8 8 15,-2 3 4-15,-9 1 7 16,-2 7 2-16,-8-3 1 15,-5-2 0-15,-2-5-3 16,-1-8 0-16,-1-5 4 16,3-4 0-16,2-6-7 15,5-1-4-15,4-8-14 16,3-5-6-16,9 0-1 0,3 2-1 16,3 4-1-16,2 3 1 15,-5 6 1-15,0 3 1 16,-3 2 2-16,-2 6 3 15,-3 3 6-15,-4 3 3 16,-10 9 3-16,-3-4 0 0,-7-2-3 16,-1-1-3-16,6-7-2 15,2 1-2-15,5-8-7 16,4-2-5-16,4-2-8 16,1-1-2-16,9-2-66 15,-1-5-69-15,7-6-332 16,2-10 309-16</inkml:trace>
  <inkml:trace contextRef="#ctx0" brushRef="#br2" timeOffset="-134711.99">10358 16361 846 0,'-13'3'424'15,"-4"2"-150"-15,2-1-48 0,4 1-9 16,7 0-62-16,6-3-33 16,19-2-60-16,9-2-20 15,15-6-14-15,6 1-2 16,0-6-7-16,3 5-3 16,-2 0-5-16,-1 5-2 0,-4 3-2 15,-7 0-2-15,-7 3-2 16,-5-1-1-16,-10 2-53 15,-5 0-52-15,-8 0-190 16,-2 2 181-16</inkml:trace>
  <inkml:trace contextRef="#ctx0" brushRef="#br2" timeOffset="-134230.53">11375 16444 881 0,'-31'-9'457'0,"2"2"-96"0,5-1-166 16,6 3 0-16,8 0-44 15,6 1-33-15,12-1-55 16,7 0-22-16,17 0-22 15,12 1-3-15,3 2-2 16,1 4-1-16,3 3-2 16,-4 0 3-16,-3 4 0 15,-3 0 0-15,-17 0 0 16,-7 0-3-16,-5-2-8 16,-2-4-25-16,-1-3-95 15,0-2-59-15,-1-4-214 16,3 4 239-16</inkml:trace>
  <inkml:trace contextRef="#ctx0" brushRef="#br2" timeOffset="-133782.78">12386 16404 2343 0,'5'0'44'0,"3"0"-9"16,7 0 46-16,9 0-34 15,5-1 2-15,14 1-4 16,6 0-2-16,10-3-7 16,1 3-4-16,-5-1-6 15,-1 2-4-15,-8 5-9 16,-5-3-3-16,-7 4-3 15,-8-3-2-15,-15-1-2 16,1 0-1-16,-6-3-2 0,0 0 0 16,10 0-41-16,-7 0-34 15,-2-2-97-15,-5 2-75 16,5-1 155-16</inkml:trace>
  <inkml:trace contextRef="#ctx0" brushRef="#br2" timeOffset="-127300.55">21665 3460 397 0,'0'0'273'0,"0"0"-9"15,0-1-76-15,0 0-23 16,0 0-39-16,0-1-15 0,0 1-21 16,0 0-8-16,0 0-9 15,0 0-2-15,-1 0-6 16,0 0-3-16,0 0-5 15,0 0-4-15,-2-8-8 16,0 0 0-16,-2-1-6 16,-25-27-2-16,17 27-3 15,-3 0-2-15,-3 1-2 16,-1 2-1-16,1-2-4 16,-2 2-1-16,3 0-5 15,1-3 0-15,-1 0-4 16,1-1-2-16,-1 0-1 15,1-1 0-15,-2 1-1 16,-2-2 1-16,-5 0 0 16,0 3-1-16,-5-1-2 15,4 4 1-15,0-3-2 16,2 0-1-16,1 1 2 0,1-1-2 16,1-1 0-16,-2-1-1 15,1 1-2-15,-2-3 1 16,2 4-1-16,-1 0-1 15,-1 3 0-15,3 1-2 16,-1 1 0-16,4-2 1 16,-1 0 0-16,0-1 1 15,-4 1-1-15,-4 0-1 0,-3-1 1 16,3-1-1-16,1 3 0 16,-2-2 1-16,2 4-2 15,2 0 0-15,-2 3-1 16,1 0 0-16,0 1 0 15,0 0 0-15,0 1 0 16,3-1 1-16,0 0 0 16,1 0 0-16,5-2 2 15,-3 0 0-15,-5 0 0 16,0-2 0-16,-11 1-1 16,0 0 1-16,-1 0-2 15,-1 0 0-15,3 1 0 16,0 2-1-16,1 0 1 15,0 0-1-15,-2 3 0 16,-1-1 0-16,5 0-1 0,2-1 0 16,1 2 0-16,0 2 0 15,-2-1 1-15,-5 0 1 16,-3-2 0-16,0 2 0 16,-5-1 1-16,1 0-1 15,0 2 0-15,-3-1-2 16,2 5-2-16,-2 2-2 15,5 1 0-15,4 3 1 0,-6-1 0 16,0 2 1-16,-2-1 2 16,-4 0-1-16,3 3 1 15,3-1 0-15,-3 2-2 16,0 3 1-16,6-2-3 16,-1-1 0-16,5 4-1 15,-1-2-1-15,-1 2 1 16,1 3 1-16,-5-1 2 15,1 2 1-15,-1 2 1 16,0 1 0-16,0 3 0 16,0-1 1-16,2 0 0 15,2 2-1-15,3 0 2 16,1-1-1-16,-1-1 0 16,-6 0 0-16,-1-4 0 15,-2 4-1-15,4 3-1 16,2 2 1-16,0 3-2 15,0-1 1-15,6 0 1 0,-2 0 0 16,6-1 1-16,2 0 0 16,-2-1-1-16,6-2 1 15,-1-3-1-15,0 1 1 16,3 2-2-16,-3 2 0 16,-4 5 1-16,3 4-1 15,-3 0 0-15,3 2 1 16,3-2 0-16,2 0-1 0,6-6 0 15,2 0 0-15,4 1 0 16,-1 0 1-16,-1 7 0 16,1 3-1-16,0 5 2 15,-1 2 0-15,1 1 1 16,1 0 0-16,1-5-1 16,2-2 0-16,3 0 0 15,1-2-1-15,3 4 1 16,1 0 0-16,5 2-1 15,1 0 1-15,3 0 1 16,-1 0-1-16,3-3 1 16,3 1 0-16,3-4 0 15,4 2 0-15,6 1 0 16,0 0 0-16,4-2 0 16,2-1 0-16,-5-4 1 0,-11-12 2 31,-11-17 0-31,1 1 1 0,31 51-1 0,-1-1 1 15,6-2 0-15,-7-24 0 16,1-4 0-16,4 3 1 16,7-5-2-16,1 2 0 15,-1 1-1-15,-4-2 1 16,-2 3-2-16,0-4 2 16,5 2 1-16,1-2-1 15,5-6 2-15,4 3-1 0,1-1-1 16,5-1 1-16,-10-4-1 15,-3 0 2-15,-1-5 0 16,4 0 0-16,7 1-1 16,-1-2 1-16,8 1 0 15,-6-3-1-15,-7-1 1 16,0 1 0-16,-5-2 1 16,2 3 1-16,6-4-1 15,-1 2-1-15,-2-4-1 16,2-1 0-16,-4 0 1 15,-4-2 1-15,-3-2 5 16,-1-1 0-16,1-4 2 16,2 1-1-16,0-2-3 15,-3-1-1-15,3-2-1 16,1 0-2-16,-7 1-1 0,-1-1 0 16,-11 0-1-16,-1 0 0 15,3-3 0-15,-1-3 0 16,4 3 0-16,-1-2-1 15,0-1 1-15,1 2 0 16,-1-2-1-16,0 3 0 16,-1-1 0-16,5 1-1 0,-4 2-1 15,-4-1 1-15,1 1 0 16,-3-2 0-16,3-2 0 16,9 0 1-16,1-1-1 15,-1 0 1-15,3-2-1 16,-2-1 0-16,5 0 1 15,-4-2-1-15,-5 0 1 16,-2 0 0-16,-5 0-1 16,1-2 0-16,6-2 1 15,0 0 0-15,4-3 1 16,-3 1 0-16,-1 0 0 16,-2-3 0-16,3 3-1 15,-1 2 0-15,-1-2 1 16,-1 0 0-16,-5-5 0 15,1-1 1-15,-4-4-1 16,0-5 2-16,1 0 1 0,0 0 1 16,5-2 1-16,1 0-1 15,-3-4 0-15,-4 0-1 16,0 3 1-16,-1 1 0 16,-2 4 0-16,1-3 0 15,-2-3 0-15,3-4 0 16,-4-4 2-16,-2-2 0 15,-8-4 1-15,-2 0 2 0,1-3-1 16,-1 2 2-16,5 1-1 16,1 1 0-16,0-4-1 15,0-6-1-15,-3-1-2 16,-2-3 1-16,-2 2 0 16,0 3-1-16,-2 0-2 15,1-1-1-15,-5-2-1 16,2 1-1-16,-3-8 1 15,0 1 1-15,-1 4-2 16,-1 0 3-16,-3 7 0 16,-1 4 2-16,-2-4 0 15,-2-3 0-15,-1-5 0 16,0 1-1-16,-2 5 0 16,-1 1-2-16,-4 5 2 15,-1 0-1-15,-3-6 0 0,2 2 1 16,0-5-2-16,-2 0 0 15,1 8 0-15,-1 0 0 16,0 7-1-16,6 6 1 16,-2 0 1-16,-6-4 0 15,2 1 1-15,-7 2 0 16,-7-4 0-16,2 4 0 16,-6-3-2-16,1 0-1 15,5 7-1-15,-2 0-2 0,2 7 4 16,-3 2 1-16,-2 1 6 15,1 3 1-15,-1 0 0 16,4 0-1-16,2-1-4 16,2 1-1-16,1 1-3 15,-3 2 0-15,-3 2-2 16,-7 0 1-16,4 2-2 16,-3 2-1-16,5 0 0 15,3 3-1-15,2-1-3 16,2 4-1-16,6 0-3 15,1 1-2-15,5 2-11 16,2 0-13-16,2 1-40 16,4 0-27-16,3 2-81 15,-1 3-52-15,3 0 148 16</inkml:trace>
  <inkml:trace contextRef="#ctx0" brushRef="#br3" timeOffset="-114003.48">14186 16351 984 0,'-18'0'425'0,"-2"3"-196"16,3 0-27-16,-1 1-3 15,2-3-22-15,6-1-37 16,1 1-16-16,6-1-25 0,2 0-18 16,3 2-35-16,-2-2-16 15,0 0-19-15,17 3-3 16,43 9 0-16,-22-5 0 15,15 3 0-15,5-1-1 16,1-3-1-16,-1-3 1 16,-7-2-1-16,-6-1 3 15,-4 0 1-15,-5 0 2 0,-12 0 2 16,-8 1 1-16,-11 0 15 16,-6 0 6-16,-14 1 4 15,-4 0 0-15,-11 1-15 16,-3-1-8-16,2-2-6 15,0 0-2-15,-7-4-2 16,1 1 0-16,-12-6-1 16,-1 3-2-16,3-3 0 15,-3 0-1-15,10 5 0 16,1-3-1-16,7 3 2 16,7 0 1-16,11-1 2 15,4 3 0-15,8 0-7 16,5-1 0-16,11-4-5 15,9 4-1-15,13 2 6 16,7 2 0-16,10 5 3 16,4 0 0-16,7 3 0 0,-5 0-1 15,-10-1 2-15,-5 0 1 16,-9-1 2-16,0-3 1 16,-7 1 0-16,-6 0 0 15,-11-3 2-15,-7 1 9 16,-11-1 12-16,-7 0 3 15,-16-2 0-15,-3 0-9 16,-6-6-12-16,8-1-5 16,16 4-8-1,0 1-3-15,-41-12-24 0,2-1-26 0,9 8-96 16,28 6-56-16,9 2-137 16,7 3 200-16</inkml:trace>
  <inkml:trace contextRef="#ctx0" brushRef="#br3" timeOffset="-111935.24">24179 8128 291 0,'-1'0'242'16,"0"0"18"-16,0 0-22 15,0 0-5-15,1 0-26 16,0 0-17-16,0 0-30 0,0 0-17 15,0 0-38-15,0 0-17 16,0-1-27-16,0 0-10 16,0 0-14-16,1-1-5 15,4-5-10-15,1 2-4 16,0-1-8-16,1 2-1 16,-2 1-4-16,0 2 0 15,-4 1 2-15,0 0-2 16,-1 0 4-16,4 10 1 0,-2 3 2 15,-8 28 2-15,-10-30 2 16,-1-2 1-16,0-5-1 16,2-1-1-16,1-5-4 15,1-3 0-15,2-3-3 16,0-1-2-16,3-2-2 16,4 2-2-16,4 1-6 15,3 2-5-15,8-2-1 16,4 1-1-16,7 0 6 15,1 1 4-15,1 3 4 16,-2 3 4-16,-7 2 3 16,-3 5 2-16,-9 4 5 15,-6 2 6-15,-9 3 3 16,-5 3-1-16,-4 2-4 16,2-3-5-16,1-4-5 0,3-5 0 15,0-4 0-15,5-4 0 16,0-6 1-16,-1-1-2 15,3-7-4-15,2-2-1 16,1 1-5-16,5 1-2 16,7 0-6-16,0 2-2 15,10 3-1-15,1 2 2 16,1 2 5-16,0 4 3 16,-5 4 4-16,-2 2 1 0,-4 5 3 15,-3 0 0-15,-5 2 1 16,-3 0 1-16,-4-1 0 15,-2 0 0-15,0-2 3 16,-2-1-1-16,0-5 0 16,-1-2 1-16,1-7-2 15,0-2 0-15,0-4-3 16,1-5-3-16,2-1-2 16,5-2-2-16,3 1 0 15,2-1-3-15,8 5 2 16,3 1 1-16,6 2 2 15,-2 3 2-15,0 6 1 16,-3 2 2-16,-4 5 1 16,-1 2 1-16,-7 4 3 15,-2-1 1-15,-1 1 0 16,-5 1-1-16,1-3-1 0,-4 1 0 16,-2-3 0-16,-1-2 0 15,-2-1-3-15,-1-4-1 16,5-4-8-16,-3-2-21 15,4-4-84-15,2 0-64 16,2-2-176-16,10 1 208 16</inkml:trace>
  <inkml:trace contextRef="#ctx0" brushRef="#br3" timeOffset="-100878.36">25641 7954 491 0,'-1'-1'262'0,"-1"0"-66"0,1 0-4 15,0 0-31-15,0 0-24 16,0-1-21-16,-1-7-2 15,1 5-2-15,-1-3-3 16,0-1-11-16,2 7-12 16,3-11-23-16,1-2-11 15,20-25-15-15,-10 32-5 0,2 4-11 16,-2 3-6-16,1 2-6 16,-2-2-2-16,-2 4-1 15,-2 4 2-15,-9 3 5 16,-4 4 2-16,-8 4 4 15,-8-3 0-15,-1 2-4 16,-2-3-2-16,1-7-1 16,3-1-2-16,1-3 0 15,1-3 0-15,3-3-1 16,2 1 0-16,2-8-2 16,6-2-4-16,2 0-3 15,2-3-4-15,10 5-4 16,3 2-1-16,9 1 2 15,1 2 1-15,3 6 5 16,0 1 1-16,-3 2 7 16,-1 4 1-16,-8-3 6 0,-4 2 2 15,-12 7 3-15,-3-2 3 16,-13 4 2-16,-2-4 0 16,-3-3-4-16,0-8-1 15,-1-4-4-15,0-4-3 16,3-11-3-16,2 3-3 15,8-5-6-15,5-1-3 16,9 6-4-16,3 2-2 16,6 0 0-16,3 5-1 0,7 1 1 15,1 0 1-15,6 6 5 16,-1 6 4-16,-3 4 8 16,-3-2 3-16,-8 2 9 15,-9-2 2-15,-8 2 3 16,-8 7 3-16,-9 0-3 15,0 1-2-15,0-3-4 16,0-4-4-16,5-5-3 16,1-4-2-16,5-2-5 15,1-3 0-15,3-4-6 16,4-4 0-16,5-3-4 16,2-2-2-16,5 1 1 15,1 4-1-15,4 3 4 16,-1-2 1-16,-1 8 3 15,0-1 2-15,-6 3 1 0,-4 5 1 16,-3-1-2-16,1 1 0 16,-4 2-2-16,-1-3-8 15,-4 5-44-15,-3 1-19 16,0-4-34-16,-1 1-5 16,1 2 1-16,1-7-22 15,-2 4-94-15,1-1-165 16,3-1 251-16</inkml:trace>
  <inkml:trace contextRef="#ctx0" brushRef="#br3" timeOffset="-99571.86">24825 6805 401 0,'-8'0'303'16,"6"0"2"-16,2-4-74 16,3 1-20-16,-3 2-54 0,0 0-15 15,0 0-21-15,6-3-11 16,0-2-14-16,1 1-9 15,-3 0-12-15,3 0-9 16,-7 4-13-16,3-2-6 16,-3 2-12-16,0 0-6 0,0 1-10 15,-1 0-3-15,-1 2-5 16,-21 12-1-16,-29 24-1 16,25-32-1-16,11-1 0 15,1-5 0-15,6-6-4 16,1-1-2-16,6-8-2 15,1 0-3-15,6-3-2 16,4 1 0-16,4 1-1 16,4 1 1-16,6 6 1 15,4-1 0-15,-4 8 4 16,0 2 0-16,-10 3 5 16,-10 3 2-16,-3 2 4 15,-4 1 3-15,-8 3-1 16,-2 0 0-16,-8 1-4 15,-5-1-2-15,3-5-1 16,3-3 0-16,12-4-2 0,0-1-1 16,6-3-3-1,1-3 0-15,2-4-4 0,4 0-1 16,5-1 1-16,0-2-2 16,7 4 1-16,6-1 0 15,5 6 1-15,-1 2 0 16,2 3 3-16,-14 6 1 15,-6 3 7-15,-7 3 2 16,-8 4 3-16,-2 3 2 0,-14 3-4 16,-2 1 0-16,-4-6 0 15,0-3-1-15,7-10 1 16,4-4-1-16,7-5-2 16,1-2-3-16,5-2-3 15,1-3-1-15,3-2-3 16,0-3-1-16,3 2-3 15,5 2-1-15,5 3-1 16,6 0 2-16,10 3 1 16,2-3 2-16,1 5 5 15,-2 1 2-15,-13 3 7 16,-6 3 2-16,-10 2 3 16,-12 3-2-16,-8 5-2 15,-5 2-3-15,-3 2-5 16,5 1 0-16,6-5-3 0,3-4-6 15,5-6-72-15,2-2-65 16,1-1 87-16</inkml:trace>
  <inkml:trace contextRef="#ctx0" brushRef="#br3" timeOffset="-95023.62">25260 6254 381 0,'3'-1'267'16,"-2"0"-14"-16,4-1-36 16,-2 1-15-16,-2-1-25 0,1 0-14 15,0-2-28-15,2-8-13 16,-2 1-30-16,-4-29-11 16,-8 28-24-16,-3 1-8 15,-1-1-14-15,-3 1-5 16,-5 1-5-16,-1 2-2 15,-6 0-5-15,1 4-3 16,-3-1-5-16,-3-1-2 16,-1 0-3-16,7-1-1 15,-1 3 0-15,11 3-2 0,2-1 0 16,-7 1 0-16,9-2-1 16,-11 2 2-16,1-3-2 15,3 3 1-15,-6-2 0 16,5-2-1-16,-1 1 1 15,-1-2 0-15,2 1-2 16,0 5 1-16,-1-5 0 16,-1 4-1-16,-2 1 1 15,-2-8 0-15,2 7-1 16,1-2 1-16,1 2-1 16,3 2 0-16,2-1 0 15,-2-1-1-15,2-2 0 16,-2 2-1-16,-1 4 0 15,-1 1 0-15,1 5 0 0,-5-5 0 16,2 2 1-16,0 1 0 16,-3 1 1-16,1 3 0 15,-2 0 2-15,-1-1 0 16,1 3 0-16,2-2-1 16,-3 2-1-16,4 2 0 15,-2-4 0-15,-2 3-2 16,6 5 0-16,-5-3-1 15,3 5 1-15,-1 1 0 0,-3 0 0 16,-2 3 0-16,-5 3 0 16,5 4 0-16,-5 2 2 15,1 2 0-15,-1 1 0 16,-2-2 0-16,4-3 0 16,0-3 0-16,9 2-1 15,-2-3 0-15,-1 4-1 16,4 4-1-16,-7 2 0 15,6 6 1-15,-1 2-1 16,-2 3 2-16,3-2 0 16,-4-1 0-16,4-1 1 15,-1 0 1-15,4 3 1 16,1 0 0-16,4 3 0 16,4-2 0-16,4 4-2 15,0 4 0-15,6-3 0 16,1 2 0-16,1-1 3 0,2-5 2 15,4 4 1-15,1 3 1 16,4 4-1-16,2 1 0 16,1-1 1-16,2-1-1 15,2-5 2-15,2 2-1 16,3-3 1-16,0-1 0 16,2 1 1-16,2 0 0 15,6-2-1-15,-4-3 1 0,-1-2-2 16,2-3-1-16,-6-1 0 15,4 2-1-15,6-3 0 16,-2 2 0-16,9-2 2 16,0-6-2-16,0-1 0 15,4-2-1-15,0-6 0 16,1 2 0-16,4 1-2 16,-6-5 0-16,-2 5 0 15,-1 1 0-15,0-3 0 16,4 5 0-16,7-3-1 15,-2-3 1-15,3-1 1 16,1 2 0-16,5-1 2 16,1-3 1-16,-4-2 1 15,2-1 1-15,-3-5 2 16,-1 3-1-16,5-2 0 16,-3-1-1-16,4-2-4 0,0 1 0 15,-3-1-1-15,3-3 0 16,-6 0 0-16,-14-9 2 15,0 2 3-15,32 0 3 16,12-2 4-16,-2-2 1 16,-11 0-3-16,-7-3-1 15,-4-1-3-15,-1-3 0 0,-3 1 7 16,6-3 4-16,5 1 7 16,-1-5 3-16,2-5 0 15,-2 3-1-15,-11-9-3 16,1 0-2-16,-5-7-4 15,-1-4 0-15,5 0 1 16,-5-3 1-16,-3 0 1 16,-1-1 0-16,1-2-4 15,-7 1-1-15,-6 1-3 16,-5-3-2-16,-4 1-3 16,2-4 0-16,-1-8-1 15,2 1-1-15,-7-8-1 16,0 4 0-16,-3 3-1 15,0-2 0-15,-6 8 0 16,1-1 0-16,-4-2 1 0,1-1 0 16,-4-2 1-16,1-2-1 15,-3-1 3-15,-4-1 0 16,-3 2-1-16,-2 3 0 16,-3-6-2-16,2-1-3 15,-2-6-1-15,-1 0-1 16,-1 6 0-16,-1 5 0 15,-10 0 1-15,4 5 0 16,-6-1 1-16,1-1 0 16,6-2 0-16,-9-5 0 0,-7-5-1 15,-5 2-1-15,-8 0-1 16,1 2 0-16,1 4-1 16,-1-3 0-16,-1 6-1 15,3-1 0-15,3 5 1 16,-2 0 0-16,10 4 0 15,-10 0-1-15,-2 6 0 16,-1 3-1-16,-6 2 0 16,4 1 0-16,2 1 2 15,2 0-1-15,2-1 0 16,5 2 0-16,10 1-1 16,3 2 0-16,9 4-2 15,-4 3-2-15,1 5-3 16,-1 3-1-16,2 4-3 15,4 1 1-15,-2 4-3 16,1 0-3-16,1 1-12 0,2 1-10 16,3-1-37-16,1 2-31 15,-2 2-92-15,2-2-62 16,-2 1 163-16</inkml:trace>
  <inkml:trace contextRef="#ctx0" brushRef="#br3" timeOffset="-93129.37">15203 16439 782 0,'-10'2'346'0,"-24"6"-123"16,29-12-23-16,2 2-12 16,1 1-15-16,2 0-51 15,0 0-18-15,0 0-16 16,0 0-2-16,18-4-9 15,32-4-5-15,-17 8-11 16,5 1-7-16,13 0-5 16,2-2-5-16,-7 2-3 15,4 1 2-15,-8 1 2 16,0 5 0-16,1 1 0 16,-10-1-1-16,-7-2-3 15,-6-4 0-15,-8-1-3 16,-3-3-1-16,-5 1-4 15,-4 0-3-15,-2 0-6 16,1 2-4-16,0-1-7 16,0 0-5-16,0 0-4 0,0 0-2 15,0 0-30-15,0 1-56 16,-7 0-165-16,2 1-45 16,2-1 160-16</inkml:trace>
  <inkml:trace contextRef="#ctx0" brushRef="#br3" timeOffset="-92012.26">20028 16289 899 0,'-60'3'422'0,"39"-14"-154"16,9 10-41-16,-1-1-35 15,7 0-19 1,3 0-30-16,1 2-17 0,1 0-34 16,0-1-14-16,1 1-22 15,0 0-7-15,15 8-5 16,39 17-3-16,-20-23-4 0,5 5 2 16,9-2 1-16,-2-2 1 15,-2 1-3-15,-2-4-5 16,-9 1-6-16,-5 1-4 15,-11-1-4-15,-6 4 0 16,-9-5 8-16,-6 0 1 16,-5 0 1-16,-3-5-3 15,-5-1-11-15,1 3-4 16,-5-1-8-16,-1 3-7 0,-1 2-90 16,2-1-76-16,0 0-80 15,6 8 127-15</inkml:trace>
  <inkml:trace contextRef="#ctx0" brushRef="#br4" timeOffset="-83767.02">16693 16309 349 0,'-21'0'206'0,"-1"0"37"16,1-4-52-16,1 0 16 15,1-2-4-15,-1 2-25 16,3 2-12-16,-1-2-9 16,2 1-6-16,6 1-15 15,6 1-6 1,-1 0-28-16,-1-1-15 0,6 2-27 15,4 0-14-15,4 1-14 16,5 2-3-16,7-4 0 16,0 1 4-16,11 0 11 15,4 0 3-15,3 2 6 0,5 0-2 16,8-2-3-16,-1 1-6 16,2-3-13-16,-2-1-2 15,-12 0-2-15,-2-1 2 16,-8 1 4-16,-7 1 0 15,-5 1-4-15,-6 1-3 16,-6 0-4-16,-4-2 0 16,-3 2 0-16,2 0-1 0,0 0-17 15,-4 0-46-15,-9 1-151 16,1 1-102-16,-18 9 168 16</inkml:trace>
  <inkml:trace contextRef="#ctx0" brushRef="#br4" timeOffset="-81521.89">28412 10940 693 0,'0'-5'339'16,"0"-2"-133"-16,-5-2-6 15,7 2-41-15,0-2-21 16,4-3-16-16,7 0-4 16,-2-1-9-16,8 2-6 15,-3 1-7-15,1 3-7 16,1 5-21-16,-7 3-13 0,-1 9-25 15,-4 4-11-15,-6 5-12 16,-1 0-1-16,-7 2-2 16,-2 0 3-16,-4 1 2 15,1-2 3-15,-5-6 3 16,-1-4 2-16,-3-8-1 16,-2-2 0-16,-1-3-3 15,1-5-3-15,2-3-3 16,3-2-2-16,11-1-4 15,7 1-2-15,17 0-5 16,11-2 0-16,6 3 1 16,4 0 3-16,4 3 3 15,0 5 4-15,-6 4 1 16,-6 2 1-16,-19 6-1 16,-9 0 1-16,-14 3 1 15,-8 2 2-15,-12 2-1 0,-1 1-1 16,3-1 0-16,0-4-1 15,10-9 1-15,6-2 0 16,5-6-2-16,-3 0 0 16,12-3-1-16,-8-2-2 15,10 0-1-15,10 1-2 16,1 0 0-16,8 4 0 16,0 1-1-16,1 2 1 0,-1 4 0 15,-8 3 1-15,-6 5 1 16,-8 2 1-16,-7 11 1 15,1 2 0-15,-2 0 0 16,2 1 1-16,-2-11 4 16,2-4 2-16,6-10 6 15,-6-6 2-15,2-9-2 16,-1-5-2-16,-4-7-8 16,9-3-5-16,2 1-4 15,6-1-4-15,6 6-1 16,3 2-1-16,0 8 2 15,6 5 3-15,-2 7 2 16,-5 3 1-16,-8 10 6 16,-6 2 0-16,-10 6 5 15,-5-1 3-15,-2 2 0 0,-2-4 0 16,4-5-2-16,-3-2-1 16,4-8-2-16,0-2 0 15,2-4-2-15,3-3-2 16,6 3-5-16,3-3-3 15,3 2-3-15,8 0-1 16,3-1 1-16,-6 3 3 16,5 1 2-16,-6 3 1 15,-4 0 0-15,-1 2 0 16,-2-2 2-16,0 0-23 0,0 0-106 16,0 0-70-16,0 0 110 15</inkml:trace>
  <inkml:trace contextRef="#ctx0" brushRef="#br4" timeOffset="-80615.2">28841 10132 788 0,'-7'-8'404'0,"-7"-1"-159"15,4-2-50-15,-1 1 0 0,-8-4-70 16,-2-1-26-16,-11-1-37 16,-7 1-18-16,-13 1-22 15,-2 2-7-15,-9 7-5 16,2-2-2-16,-4 6-5 16,-6 0 0-16,-3 3-3 15,-9 5 0-15,0 5 0 16,2 4-1-16,-3 5-2 15,1 3 0-15,2 8 0 16,3 2 0-16,5 10-1 16,-2 1-1-16,17 3-2 15,2 8 1-15,8 2 0 16,9 6 0-16,-3 10 2 16,5-3 1-16,9 1 1 15,4 0 0-15,8-3 1 16,6 4 0-16,9 2 0 0,4 2 0 15,9-5-1-15,6-1 1 16,8 0 1-16,5-1 0 16,7 5-1-16,3 0-1 15,9 0 0-15,8-2-1 16,12-3 2-16,8-4 1 16,15-9 0-16,4-3 2 15,7-13-1-15,3-5-1 0,9-14 3 16,1-8 0-16,10-17 7 15,0-12 3-15,2-20 2 16,-2-12 1-16,-4-17-3 16,-2-3 0-16,-19-11 0 15,-5-10 2-15,-19-20 3 16,-6-13 0-16,-23-19-1 16,-11-4-2-16,-17 7-3 15,-16 3 0-15,-7 22 5 16,-10 11 6-16,-12 12 12 15,-6 11 3-15,-25 7-2 16,-9 7-5-16,-21 10-17 16,-7-1-8-16,7 6-19 15,0-2-14-15,1 6-18 16,5 7-9-16,2 15-22 16,6 11-6-16,18 14-61 15,4 7-52-15,15 12 126 0</inkml:trace>
  <inkml:trace contextRef="#ctx0" brushRef="#br5" timeOffset="-71319.64">17790 16123 880 0,'-15'5'420'0,"-31"7"-137"15,26-12-23-15,3 2-26 16,-2 0-19-16,7-1-36 16,3 3-19-16,6-3-44 15,4 0-24-15,13 1-42 16,8 2-19-16,22 1-16 15,10-1-4-15,12 2-5 16,-19-5-1 0,0 0 3-16,37 0 6 0,1 2 7 15,-14-2 4-15,-24 2 1 16,-7 1-5-16,-18-1-5 16,-8 1 8-16,-24 0 10 15,-14-3 3-15,-20 0 2 16,-9-1-10-16,-9-2-13 0,3-2-3 15,0-1-6-15,1-4-1 16,5-2-3-16,-1-1-1 16,12 2-1-16,7 5-1 15,16 3-8-15,12 2-2 16,11 4-3-16,9 2 0 16,21 0 6-16,10 2 3 15,9-2 8-15,0-3 5 16,6-7 7-16,-1-2 4 0,-1-2 1 15,-1 3-3-15,-18 5-4 16,-10 1-3-16,-14 0-3 16,-9 0 4-16,-14 1 8 15,-11 1 1-15,-15-1 4 16,-10 0-5-16,-11-6-8 16,5-2-3-16,4-5-4 15,-2-1-2-15,11 0 0 16,1 3-1-16,3 6-1 15,12 2 0-15,10 3-6 16,4 0-4-16,16 2-2 16,6 1 2-16,19-1 7 15,5 3 5-15,5-6 6 16,-3-1 0-16,0 1 1 16,1 0-1-16,-9 5-2 0,1 4-1 15,-16-1-1-15,-7 0-1 16,-10 0 4-16,-7-4-2 15,-8-4-21-15,-6-2-24 16,-9-5-103-16,4-3-68 16,-7 0-144-16,7 1 206 15</inkml:trace>
  <inkml:trace contextRef="#ctx0" brushRef="#br5" timeOffset="-68894.04">27862 3850 538 0,'-1'-1'289'0,"0"-1"-55"16,0 1-5-16,0 0-36 15,0 0-17-15,0 0-35 16,0 0-16-16,1 0-28 16,1-5-9-16,4-5-14 15,1-1-8-15,32-26-18 16,-30 30-7-16,2 5-13 16,-1 1-5-16,0 3-10 15,-4 1-3-15,-5 7-4 16,-4-4 0-16,-4 8 3 15,-6 0 1-15,-1-2-1 16,4 5 1-16,-8-7-1 16,1-2 2-16,-1-1-1 0,-1-6 1 15,4-3-1 1,5-4-1-16,1-2-5 0,2-2-4 16,7-1-5-16,6 2-4 15,6 3-3-15,2-1 1 16,10 4 0-16,-1-2 3 15,4 0 3-15,4 2 2 0,-10 4 3 16,-3 3 2-16,-8 3 7 16,-5 2 2-16,-8 3 3 15,-6 1 2-15,-8 0-3 16,-5-2-1-16,-4-5 0 16,2-4 0-16,-1-3 1 15,1-3 0-15,9-7-1 16,-3-3-3-16,6-2-4 15,2 2-3-15,5 2-4 16,3-1-5-16,7 9-6 16,3-3-2-16,13-1-2 15,3 6 1-15,10 0 5 16,4 2 3-16,-8 3 12 16,-3 3 4-16,-13 4 4 15,-4-1 2-15,-9 2 3 16,-7 1 3-16,-9-2 4 15,-2 1 0-15,-7-1-5 0,0 0-1 16,-2-9-2-16,-5 0 0 16,5-5-3-16,3-4-1 15,8 0-3-15,3 0-3 16,5-3-6-16,4 3-7 16,5 4-14-16,5-4-5 15,10 9 0-15,5 0 2 16,9 1 13-16,4 3 5 0,0 2 6 15,-5 2 0-15,-10-2 2 16,-4 2 1-16,-12 1 1 16,0 0 4-16,-7 4 5 15,-6 0 3-15,-10-3 2 16,-6-3 1-16,-5-6-2 16,-2 0 1-16,7-5-4 15,1-4-1-15,6-3-5 16,4 2-2-16,8-1-6 15,4-3-5-15,9 3-8 16,6-1 0-16,11-2-2 16,8 4 3-16,6-4 4 15,1 5 3-15,-9 5 5 16,-10 3 2-16,-3 5 4 16,-7 1 1-16,-4-1 4 0,-3 3 2 15,-9-2 1-15,1 8-1 16,-9-4-3-16,-3 1-1 15,-4 0-4-15,-7-6-1 16,6-2-25-16,-1-1-32 16,2 2-91-16,4-6-70 15,6 1 129-15</inkml:trace>
  <inkml:trace contextRef="#ctx0" brushRef="#br5" timeOffset="-67859.48">28279 5523 728 0,'3'-10'385'0,"-8"-4"-89"16,1-3-30-16,-2 2-44 16,2-2-34-16,4 3-43 15,0 2-19-15,3 2-40 16,4 3-19-16,6 0-29 15,0 2-13-15,7 1-12 0,-4 2-3 16,-5 3-4-16,1 4 1 16,-9 3 3-16,-1 4 4 15,-5 3 4-15,-8 0 2 16,2 0 1-16,-10-4 0 16,-1-3 2-16,1-5 0 15,-2-5-2-15,5 0-3 16,4-7-8-16,5-1-6 15,3 0-11-15,4-1-7 0,10 1-4 16,6 0-1-16,7 1 5 16,1 3 4-16,4 6 6 15,-3 5 4-15,-10 3 7 16,-2 2 4-16,-11 1 6 16,-4 0 3-16,-7 0 0 15,0 2-1-15,-8-2 0 16,-3-3-1-16,-3-2-2 15,-3-3-2-15,2-10-4 16,6 0-4-16,9-7-8 16,5-1-7-16,9 0-7 15,5-2-1-15,9 2 1 16,4 3 2-16,4 6 4 16,2 6 2-16,-3 5 4 15,-1 2 3-15,-5 9 7 0,-5-2 5 16,-4 2 2-16,-4 1 1 15,-7-1 3-15,-7-2 1 16,-6-3 3-16,0-2-1 16,-5-6-3-16,-2-1-3 15,3-2-4-15,-3-6-3 16,-1-8-36-16,3-3-40 16,2-6-115-16,2 2-90 0,12-1 167 15</inkml:trace>
  <inkml:trace contextRef="#ctx0" brushRef="#br5" timeOffset="-66575.64">28275 3384 422 0,'8'-11'315'16,"-3"0"-18"-16,-4-4-43 15,-2 0-29-15,-9-3-67 16,-7-5-20-16,-10 2-32 15,-4 2-15-15,-8 3-25 16,-4 7-11-16,-12 6-24 16,-2 3-10-16,-7 6-14 15,1 3-4-15,-4 2-4 16,-2 3-2-16,0 1 0 16,-2 5 0-16,9 3-2 15,0-1 1-15,4 5-1 16,-3 2 0-16,-6 2-1 15,5 4-1-15,-3 8-1 16,8 4-1-16,8 6 1 0,1 1 0 16,5 0 2-16,7-2 1 15,2 0 3-15,1-4-1 16,-2 7 0-16,-7 3 0 16,0 3-1-16,0 5 0 15,8 5-3-15,5-2-1 16,10 6-3-16,7 0 0 15,11 6 2-15,5 1 2 0,12 2 4 16,4 1 0-16,8 1 2 16,2 4 0-16,8 7 0 15,2-1 1-15,5-1-1 16,0 0 0-16,6-5 4 16,1-5 3-16,7-1 5 15,3-3 1-15,6-2-4 16,5 6-1-16,-3-4-4 15,5-1 0-15,4-6-1 16,6-7 2-16,19-8-1 16,2-4 2-16,4-11 1 15,1-2 1-15,4-13 6 16,6-7 8-16,5-14 19 16,2-9 10-16,1-19 11 15,-3-9-1-15,-2-14-10 0,-1-9-7 16,-13-8-9-16,-4-4-2 15,-18-12 4-15,-9-5 0 16,-12-15 3-16,-10-6-1 16,-9-9-7-16,-8-6-3 15,-13-7-7-15,-5-3-3 16,-12-5-1-16,-5-3-1 16,-14-3 2-16,-6 1-2 0,-12-2-3 15,-2-2-1-15,-11 3-4 16,1-2 1-16,-12 3-6 15,-6 5-3-15,-16 4-9 16,-10 6-7-16,-12 13-10 16,0 8-3-16,6 15 0 15,-3 4-2-15,6 10 6 16,-2 6-1-16,-1 12-6 16,14 11 1-16,6 16-5 15,4 9-1-15,1 13-2 16,-3 9-13-16,2 12-40 15,3 11-28-15,11 14-109 16,10 4-104-16,22 13 216 16</inkml:trace>
  <inkml:trace contextRef="#ctx0" brushRef="#br5" timeOffset="-65190.76">18854 16189 489 0,'-19'-1'322'0,"-40"-3"51"16,26 4-95-16,7 6-42 16,7-4-4-16,5 4-30 0,4-2-18 15,5-3-42-15,3 1-27 16,9 6-47-16,4-10-22 15,14 4-28-15,10 3-3 16,14-4-2-16,9 11 1 16,-3-11 14-16,-10 0 7 15,-23-1 10 1,1 1-2-16,62-1-12 0,-4-4-6 0,2 4-9 16,-42 0-1-16,-14 3-2 15,-5 0 0-15,-16-1 2 16,-4-2 2-16,-4 1-51 15,0-1-45-15,1 0-135 16,0 0-96-16,-23 2 193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15 188 2096,'-14'4'7127,"14"-4"-7039,13 11 5598,11 5-6079,25 27 702,-40-36-204,0 0 0,1 0 0,10 5 0,-16-10-67,0 0-1,0 0 0,0-1 1,1 0-1,-1 0 1,0 0-1,0 0 1,9 0-1,-9-2-20,0 1-1,0-1 1,-1 0 0,1 0-1,0 0 1,0 0 0,-1-1-1,1 0 1,-1 1-1,0-1 1,1 0 0,-1-1-1,4-2 1,6-7 34,19-21 1,-28 28-44,15-16-21,-2-2 0,0 0 1,-2-1-1,18-34 0,-10 8-360,-19 41 305,2 1 1,6-9-1,-12 16 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9 3713,'11'-8'13756,"-11"8"-13459,-3 15-321,-4 10 155,-15 35 461,-61 113 0,-155 278 726,30 13-813,183-398-424,-19 80 0,15-47-97,24-81-20,-1-5-52,4-10-227,3-5-625,23-58-6298,-6 26 5439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6033,'0'0'125,"0"-1"1,0 1-1,0 0 0,0 0 0,0-1 0,0 1 0,0 0 0,0 0 0,-1-1 1,1 1-1,0 0 0,0 0 0,0-1 0,0 1 0,0 0 0,-1 0 0,1-1 1,0 1-1,0 0 0,0 0 0,-1 0 0,1-1 0,0 1 0,0 0 0,-6-3 5002,6 8-4276,17 139 926,0 94 28,-17-230-1754,1-1-1,0 0 1,0 1-1,1-1 0,0 0 1,0 0-1,1 0 1,0 0-1,0 0 0,0-1 1,1 1-1,0-1 1,0 0-1,10 10 0,-13-15-49,1 0-1,0 1 0,0-1 0,0 0 0,0 0 1,0 0-1,0 0 0,0 0 0,0-1 0,0 1 1,1-1-1,-1 1 0,0-1 0,0 0 0,1 0 0,-1 0 1,0 0-1,0 0 0,1 0 0,-1-1 0,0 1 1,4-2-1,3-2-10,-1 1-1,1-1 1,15-10 0,-16 9 5,105-62-2001,-81 48 1324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5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43 3265,'-40'-34'1984,"25"26"5723,15 11-7569,0 1 0,1 0 1,0-1-1,-1 1 0,4 5 0,1 11 33,0-3-66,1 4 74,-1 0 1,2 24-1,44 360 1079,-7 27-949,-23 2-174,-1-22-50,-16-353-80,27 369 56,-24-344-52,36 484 54,-24-338-24,1-6 0,-16-136-7,24 127 0,12 16-8,-15-78-15,11 55 9,-24-145-11,-8-39-7,6 22 0,-1-17 0,-4-14-2,3 17 1,-8-30-140,0 1-1,1 0 1,-1 0-1,-1 0 1,1-1 0,-1 4-1,0-10-218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0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7234,'-1'10'468,"1"-1"0,0 1 1,0-1-1,1 1 1,0 0-1,1-1 1,3 11-1,-1-1-108,3 15-96,1-1-1,1 0 1,2-1 0,21 45-1,-24-64-183,0 1 0,0-1 0,1-1 0,1 0 0,11 12 0,-13-16-29,1-1 0,0 1 0,0-2 0,1 1 1,0-1-1,0 0 0,17 6 0,-17-9-23,-1 0-1,1 0 1,0-1 0,0 0-1,0 0 1,0-1-1,17-1 1,-19 0-21,-1-1-1,0 0 1,1-1-1,-1 0 1,0 0 0,0 0-1,0-1 1,-1 0-1,1 0 1,-1 0 0,10-8-1,-2 0-311,22-24-1,-15 14-176,25-21 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41:13.23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6892 7492 514 0,'31'-11'292'0,"-28"9"-38"0,-4-3-28 15,1-2-49-15,-7 2-23 16,1-3-38-16,1 4-16 15,-8-1-22-15,3 4-12 16,-8 1-22-16,1 3-10 16,-1 9-18-16,-2-5-5 15,2 11-7-15,2 5-3 0,8 3-3 16,2 2 1-16,11 3 1 16,2-6 0-16,10-2 2 15,4-3 0-15,7-6 0 16,3-6-1-16,2-6 1 15,0-2 0-15,-7-9 2 16,-9-1 0-16,-3-6 4 16,3-4 1-16,-5-4 5 15,-7-4 1-15,-10-2 3 16,-9 3 2-16,-9 2 1 16,6 5 0-16,-7 7-3 15,-9 4-1-15,-3 9-4 16,0 0-4-16,6 3-5 15,10 2-4-15,8 0-9 16,4 2-2-16,7 2-66 16,3 0-63-16,5-2-275 15,8 3 263-15</inkml:trace>
  <inkml:trace contextRef="#ctx0" brushRef="#br0" timeOffset="471.46">7033 7487 908 0,'-21'3'401'0,"18"-1"-203"16,-4-2-46-16,7 0-18 16,0-1-29-16,0 0-23 15,0 0-4-15,11-1-12 16,16-19-12-16,36-40-15 16,-17 22-7-16,6-16-18 15,13-8-7-15,14-12-4 16,3-4-2-16,6-2 0 15,-4-2 1-15,2 6 2 16,4-3 1-16,-6 8 2 0,-5 2 0 16,-12 9-1-16,-10 13-1 15,-12 12-1-15,-5 7 0 16,-15 7 1-16,-8 6 1 16,-13 10-25-16,-6 6-38 15,-10 2-138-15,-2-1-120 0,-5 8 191 16</inkml:trace>
  <inkml:trace contextRef="#ctx0" brushRef="#br0" timeOffset="1083.73">8161 6347 1108 0,'-10'-6'452'0,"1"-2"-287"16,1 0 3-16,3 4-36 16,4 2-22-16,-1 2-42 0,2-1-24 15,0-1-29-15,0 2-5 16,0 0 7-16,0 0 5 15,0 0 7-15,-1 0 3 16,0 0-2-16,1 0-3 16,0 0-6-16,-1-1-4 15,0 0-3-15,0 0 0 16,0 0 0-16,0 0-1 16,0 0 5-16,0 0 6 0,-5-3 11 15,1 1 6-15,1 1 0 16,3 1-7-16,0 0-20 15,0 0-8-15,0 0-7 16,0 0-3-16,1-1 4 16,0 2 0-16,21 6 0 15,32 11-1-15,-21-10 0 16,1 0 0-16,-1-2 1 16,-3 1 2-16,0-1 0 15,-9 2 0-15,-9 1 4 16,-7 3 3-16,-13 6 6 15,-5 3 2-15,-10 0 0 16,1-1-3-16,1-5-5 16,4-2-2-16,6-2-7 15,5-2-3-15,2-2-45 16,2-3-46-16,3 1-102 0,4-4-69 16,-4 0 161-16</inkml:trace>
  <inkml:trace contextRef="#ctx0" brushRef="#br0" timeOffset="1532.84">8570 6216 1029 0,'-38'-33'460'0,"27"31"-229"16,2 1-14-16,3 5-78 15,1 1-25-15,3 7-42 16,-7 4-19-16,10 8-21 15,-2 3-4-15,8 2-5 16,10-1-5-16,4-5-7 0,7-3-3 16,3-11-2-16,0-4 0 15,6-13 2-15,0-8 0 16,0-8 1-16,-3-5 2 16,-9-4 6-16,-8 0 5 15,-16-1 10-15,-7 2 3 16,-14 2 1-16,-6 5-3 0,-7 7-11 15,0 2-7 1,2 11-11-16,4 4-5 0,11 5-17 16,1 5-20-16,8 9-82 15,3 2-50-15,4 8-156 16,8 1-291-16,7 0 415 16</inkml:trace>
  <inkml:trace contextRef="#ctx0" brushRef="#br0" timeOffset="1919.65">8814 6366 1094 0,'2'6'463'0,"-3"-6"-272"0,2 4-51 16,-1-4-7-16,0 0-23 16,18 1-9-16,34 47-5 15,-18-21-21-15,-3 6-9 16,3 8-5-16,6 3-7 16,6 10-14-16,6 0-2 15,-2 6-6-15,1 3-3 0,3 1-6 16,0-1-4-16,-2-8-7 15,1-6-2-15,-15-4-3 16,1-2-1-16,-6-5 1 16,-7-5 0-16,-5-11 0 15,-5-3 1-15,-9-9-37 16,-4-4-40-16,-5-5-110 16,-4-1-83-16,-6-6 160 15</inkml:trace>
  <inkml:trace contextRef="#ctx0" brushRef="#br0" timeOffset="2237.69">9377 7182 1109 0,'14'14'439'16,"-4"3"-286"-16,15 4-12 15,-7 0 6-15,-1 1-20 16,2-7-32-16,-6-3-12 16,7-2-23-16,1 0-5 15,0-6-5-15,-4-4-9 16,-2-6-13-16,-2-7-4 16,1-8-3-16,0-2-1 0,-4-8-4 15,1 0-3-15,1 3-4 16,-3 2-3-16,0 5-5 15,-2 4-1-15,-4 6-57 16,0 5-38-16,-3 6-117 16,-3 2-106-16,-3 9 203 15</inkml:trace>
  <inkml:trace contextRef="#ctx0" brushRef="#br0" timeOffset="3014.14">9629 7624 898 0,'-1'-1'439'16,"-3"-4"-124"-16,0 3-158 15,-7 0-53-15,2-4-24 16,2 3-31-16,-36-5-8 0,38 18-11 15,1 2-8-15,2 7-3 16,7 3-1-16,0 3-7 16,0 0-4-16,11-3-2 15,0-2 2-15,7-7 1 16,1-6 3-16,-1-7 4 16,1-8 1-16,-3-9 2 15,-2-2 1-15,-9-3 6 16,-1-1 5-16,-13 1 8 15,-5 3 1-15,-6 3-8 16,-5 1-5-16,-2 6-15 16,-3 1-7-16,2 7-60 15,3 2-55-15,5 7-212 16,6 4 201-16</inkml:trace>
  <inkml:trace contextRef="#ctx0" brushRef="#br0" timeOffset="3406.54">9595 7780 1160 0,'-39'39'493'0,"20"-24"-287"15,-4 5 15-15,-10 8-46 16,-9 7-21-16,-11 20-38 16,-12 9-31-16,-18 22-46 15,-5 3-11-15,4 5-10 16,1 1-1-16,7-10-1 15,4 0-4-15,7-14-5 16,7-8-3-16,14-11-2 16,6-6-1-16,11-14-5 15,7-5-12-15,7-15-58 16,4-2-46-16,13-9-110 0,5-4-72 16,7-12 190-16</inkml:trace>
  <inkml:trace contextRef="#ctx0" brushRef="#br0" timeOffset="3811.65">8538 8718 903 0,'-12'4'373'0,"1"7"-229"16,2 4 4-16,-3 8-16 15,9-5-13 1,0 0-20-16,1 15-12 0,2 5-26 16,9 0-9-16,8-7-10 15,-3-2-5-15,7-6-11 16,1-6-3-16,0-10-7 16,1-5-2-16,-6-8 0 15,0-6-2-15,-5-7 3 16,0-2 2-16,-9-2 3 15,-5-1 5-15,-9 2 2 16,-2 4-3-16,-5 8-3 0,-2-1-4 16,5 10-7-16,-3 0-4 15,4-2-8-15,8 7-9 16,1-5-95-16,7 5-72 16,3 0 107-16</inkml:trace>
  <inkml:trace contextRef="#ctx0" brushRef="#br0" timeOffset="4315.35">8590 8838 1166 0,'-8'-1'473'0,"-4"-1"-300"16,-24-10-21-16,23 3-44 16,-1 0-25-16,1-5-37 15,-9-1-12-15,-3-6-11 16,-8-2-3-16,-16-7-3 0,-3-4-2 15,-12-7-9-15,-1-5-1 16,-5-7-2-16,1 3-1 16,-11-2 0-16,-1 4 1 15,7 10 2-15,-4 2 1 16,19 8 9-16,8 6 7 16,8 5 8-16,7 3 2 15,8 3-9-15,5-1-7 16,5 3-13-16,5 1-2 0,6 4-4 15,-1-2-4-15,6 3-4 16,1 1-2-16,1-1-2 16,0 3 1-16,0-1 4 15,0-1-2-15,0 1-4 16,0 1-4-16,0 0-19 16,0 0-18-16,-1 0-80 15,0 0-58-15,0 0-140 16,0 0-131-16,0 0 301 15</inkml:trace>
  <inkml:trace contextRef="#ctx0" brushRef="#br0" timeOffset="4751.84">7325 8278 870 0,'5'14'420'0,"-12"-13"-106"16,3 1-121-16,0-2-23 15,-4-4-20-15,1-7-51 16,-3-4-21-16,1-10-44 15,3-1-15-15,1-10-11 16,2-3-2-16,3 1 0 16,0 2 0-16,1 13 2 15,3 4-1-15,1 12-2 16,0 0-1-16,6 4-2 16,7 1 2-16,9 4 5 15,5 2 5-15,4 4 6 16,-4-2 2-16,-6 1 1 15,-5-2-1-15,-5 1-5 16,-3-2-6-16,-1-3-6 16,0-1-37-16,-4-1-136 0,3 2-25 15,9 7 95-15</inkml:trace>
  <inkml:trace contextRef="#ctx0" brushRef="#br0" timeOffset="5322.35">9043 8084 812 0,'0'-9'422'16,"0"8"-88"-16,0 0-60 16,-1 0-43-16,0 1-42 15,-6 23-65-15,-13 41-29 0,17-27-46 16,-2-3-12-16,5-1-20 15,4-7-4 1,-2-4-5-16,10-2 1 0,-2-10 1 16,0 1-1-16,10-2 0 15,-2-1-1-15,9-1-1 16,5-3 0-16,2-5-3 16,6-1-1-16,4-3-1 15,0-4-38-15,1 4-144 16,-2 0 127-16</inkml:trace>
  <inkml:trace contextRef="#ctx0" brushRef="#br0" timeOffset="5863.66">10122 7554 1194 0,'-15'-10'519'0,"6"10"-262"15,5-1-45-15,4 1-39 16,7-4-30-16,9 4-42 15,10-3-9-15,14-2-19 16,7 4-13-16,25-3-14 16,-1 0-3-16,18 2-14 15,3-5-4-15,1-3-9 0,10-2-5 16,-6 5-3 0,1-1-1-16,-15 4-1 0,-12 4 0 15,-14-7 1-15,-11 1 0 16,-14-2 1-16,-10-1-22 15,-15 6-74-15,-7-4-52 16,-13 4-138-16,-2-7-86 16,-7-5 232-16</inkml:trace>
  <inkml:trace contextRef="#ctx0" brushRef="#br0" timeOffset="6179.27">11039 7145 848 0,'-7'-10'453'0,"24"11"-70"16,-3 1-151-16,10 4-50 15,5 4-31-15,2 5-44 16,7 3-15-16,3 2-30 16,3 1-13-16,-4 1-12 15,-5 0-1-15,-6 3-5 16,-8 2-2-16,-10-2-2 15,-6 4 0-15,-16-2-1 0,-2-5-2 16,-6 2-5-16,1-1-2 16,-1-7-6-16,-2 3-3 15,2-6-23-15,1-5-23 16,5-3-67-16,4-4-48 16,8-1-135-16,2 0-189 15,6 1 311-15</inkml:trace>
  <inkml:trace contextRef="#ctx0" brushRef="#br0" timeOffset="6829.63">11853 7283 817 0,'2'0'485'16,"-8"-2"-49"-16,-5 3-230 15,-4 3-14-15,-7 13-74 16,2 5-27-16,5 7-30 16,4 3-17-16,9-1-26 15,5 1-5-15,12-6-4 16,7-5-2-16,11-9 3 15,7-7 1-15,-1-11-2 16,5-8 2-16,-14-9 0 16,-1-6 1-16,-7-4 8 15,-12-2 4-15,-5 5 20 16,-14 2 6-16,-6 8 6 0,-1 4-5 16,-6 7-20-16,3 3-11 15,-2 4-23-15,-1 2-31 16,8 6-103-16,-1-1-77 15,5 4 124-15</inkml:trace>
  <inkml:trace contextRef="#ctx0" brushRef="#br0" timeOffset="7857.17">8537 5495 829 0,'0'0'386'0,"-3"-3"-161"16,-1-8-14-16,-1-2-43 15,-3-4-31-15,4 0-47 16,-4 2-23-16,-2-3-24 15,-1 5-6-15,-6 2 1 16,2 4-1-16,3 10-13 16,-6 8-6-16,4 10-14 15,3 7-2-15,1 4 1 16,10-3 0-16,4-5 4 16,4-2 2-16,7-5 5 15,-4-5 1-15,4-5 0 16,-2-2-3-16,1-9-5 0,1 3 0 15,-3-9-1-15,1-1 0 16,-5-1 3-16,0-1 0 16,-1 6 12-16,-2-1 4 15,1 9 10-15,2 1 10 16,-2 8 9-16,-3 0 5 16,3 3-2-16,2 5-11 0,4-3-19 15,3-1-9-15,-1-8-12 16,-1-1-24-16,-3-2-146 15,-3 2-55-15,0 6 118 16</inkml:trace>
  <inkml:trace contextRef="#ctx0" brushRef="#br0" timeOffset="8575.91">6159 6841 1049 0,'-8'2'450'0,"8"0"-239"15,0 3-53-15,5 6-8 16,3 6-27-16,2 10-18 16,2 3-18-16,-2 11-27 15,-2-1-10-15,-2-1-16 16,2-3-6-16,-4-12-13 15,1-6 0-15,-5-8 7 16,-1-3 4-16,-6-10-7 16,-1 0-7-16,-1-7-15 15,0-2-9-15,4-6-5 16,5-2 1-16,6-1 0 16,6 3 2-16,10 4 4 15,2 2 3-15,7 7 8 16,5 2 8-16,-3 5 16 15,1 8 8-15,-21 3 13 32,-7-7 1-32,2 2 3 0,9 24-1 0,-9 4-1 15,-13 0-2-15,-14-14-8 0,-2-3-6 16,-8-7-11-16,5-3-5 16,-1-4-29-16,4-3-34 15,13-4-104-15,1-5-74 16,14-6 133-16</inkml:trace>
  <inkml:trace contextRef="#ctx0" brushRef="#br0" timeOffset="9235.75">10147 6942 557 0,'-4'-15'407'15,"-1"0"3"-15,-3 1-101 16,-2 0-16-16,-5 6-57 15,-1 4-24-15,-10 5-61 16,4 10-30-16,2 4-48 16,0 2-17-16,13 6-28 15,-1 2-14-15,8 1-15 16,8-3-4-16,1-1 1 16,4-5 2-16,8-6 2 0,0-3 1 15,11-6 0-15,0-3-1 16,1-3 0-16,-4 0 0 15,-8-1-70-15,-6 0-77 16,-10 5 93-16</inkml:trace>
  <inkml:trace contextRef="#ctx0" brushRef="#br0" timeOffset="10044.64">9360 9053 1106 0,'9'-3'473'0,"0"-1"-265"15,-5-5 3-15,-2-3-40 16,-2-4-30-16,-10-5-42 15,-5-1-19-15,-12 5-23 16,-2 3-8-16,0 8-10 16,2 6-5-16,2 9-13 15,2 2-4-15,7 10-7 16,4 4-3-16,9 0-5 16,5 1-1-16,11-3 1 15,3-2 0-15,5-8 0 16,2-2-1-16,5-11-1 15,-1-2-1-15,0-9 1 16,1-5 1-16,-15-11 4 0,7-7 1 16,-16-2 4-16,-7-5 1 15,3 12 2-15,-13 4 0 16,4 7 1-16,0 7-1 16,2 6-4-16,4 4 3 15,3 2 0-15,5 5 1 16,1 6 11-16,3 6 3 15,5 14 8-15,0 3 4 0,5 3-8 16,4 0-6-16,-2-7-14 16,7-5-8-16,8-8-41 15,-1-7-58-15,15-12-128 16,4-8 137-16</inkml:trace>
  <inkml:trace contextRef="#ctx0" brushRef="#br0" timeOffset="10792.84">12122 7915 805 0,'-2'4'411'0,"3"-4"-62"15,5 4-237-15,3 0 21 16,4-7-23-16,1 2-20 15,5-13-27-15,0-2-17 16,-1-3-23-16,-1-2-3 16,-6-1 3-16,-6 4 1 0,-7 1 16 15,-5 5 9-15,-9 3 9 16,-4 3 5-16,-4 6-4 16,1 4 0-16,3 7 3 15,4 0 0-15,7 3-2 16,5 7-5-16,6-1-8 15,6 7-4-15,8 2-7 16,4-4-4-16,5 2-13 16,3-5-4-16,2-7-10 15,3 1-4-15,5-12-67 16,2-5-68-16,7-8-402 16,1-8 354-16</inkml:trace>
  <inkml:trace contextRef="#ctx0" brushRef="#br0" timeOffset="12181.91">15721 6126 438 0,'1'-7'270'0,"0"4"21"16,-1-5-40-16,-1 3 14 15,-2 2-19-15,-4-5-35 16,0 2-22-16,-6 2-51 16,-1 1-21-16,-10 1-42 15,-5 2-18-15,-4 2-28 16,0 0-8-16,3 6-7 15,7 0 0-15,7 0 0 16,0-2 2-16,8-4-2 16,2-1 1-1,2 1-1-15,4 1-2 0,0-3-1 16,0 0 0-16,0 0 5 0,3 8 1 16,4 10 3-16,16 31 0 15,-18-26-1-15,3 5-1 16,-4 8-4-16,-1 5-2 15,-2 14-5-15,1 5-2 16,3 8-2-16,-4 5-1 16,4 3-1-16,1 4 0 15,0 6 1-15,0 1-2 16,1 2 2-16,0 1-1 0,4-1-2 16,4 1 0-16,2-3 0 15,0 0-1-15,-4-5 2 16,-1-3 2-16,-4-3-1 15,2 0 0-15,-2 0 1 16,0 8-1-16,-1-1 0 16,0-1 0-16,2-4-1 15,0-9 1-15,0-5-1 16,0-1 2-16,-1-4-1 16,-3 2 1-16,2-3-1 15,-1-1-1-15,4-3 0 16,2-4-2-16,5-10-2 15,-3-8-1-15,6-10 0 16,-2-4-1-16,1-7-3 0,0 1 1 16,-6-8 0-16,3-1 1 15,-3-3 2-15,-1-4 0 16,6 4-1-16,-8-4-1 16,6 3-44-16,3-4-48 15,-1-7-100-15,6 1 115 16</inkml:trace>
  <inkml:trace contextRef="#ctx0" brushRef="#br0" timeOffset="14018.64">19011 6032 993 0,'0'0'445'16,"2"-1"-218"-16,4 1-5 15,-6 0-64-15,0-1-23 16,0-1-37-16,0 1-12 15,1 0-21-15,11-2-7 0,1 0-12 16,26-4-5-16,-27 7-13 16,1 3-5-16,-2-1-7 15,3-1-2-15,-2 3-4 16,-1 1-2-16,3 0-2 16,1 0-1-16,-2-5-2 15,-1 3 0-15,-4 1-1 16,-3 2 2-16,-3 4 4 15,-2 1 3-15,-5 2 1 16,-1 3 0-16,0 3-3 16,1 1-2-16,2 4-2 15,1 1 0-15,0 4 0 16,1 0-1-16,0 10 1 16,2-1 0-16,4 7-2 15,1 3 1-15,2-3-2 16,-1 2 0-16,3 0-1 0,0 1 0 15,-2-1 0-15,-1 2 0 16,1 3 0-16,0 0-1 16,-1 2 1-16,0-2 0 15,-3-5-1-15,2 1 1 16,-1-2-1-16,1 2 0 16,0 0 0-16,0 0 0 15,2 1 0-15,-1-2 0 16,-2-1 1-16,2-15-1 15,1 0 0-15,-3 21 0 0,4 9 1 16,0-6 0-16,-7-13 1 16,3 0-1-16,0-5-1 15,-1-1 1-15,2-2-1 16,0 3 1-16,-4-9-1 16,3 4 0-16,-2-5 1 15,-3-4-1-15,9 4 1 16,-7-1-1-16,0 1 1 15,0 2-1-15,-2 0 0 16,1-3 0-16,1 0 0 16,1 0 0-16,-4-3 0 15,-3-1 0-15,4-2 0 16,-2 1 0-16,0 1 0 16,3 2 0-16,-1 1 0 15,0 0 0-15,1 0 0 0,-1-4 0 16,2-1 0-16,2 6 0 15,-3-1 0-15,3 1 0 16,-2 4 0-16,0-4 1 16,3 1 1-16,-2 1 2 15,-3-1 0-15,0 0 0 16,-2 4 0-16,2 1 0 16,0-2 2-16,-3-2 0 0,3-4 2 15,1-8 2-15,1-4 2 16,1-3 4-16,-9-7 2 15,-6 3-2-15,-5-1-26 16,-5 1-31-16,-9 4-111 16,-9-1-60-16,-12 5 125 15</inkml:trace>
  <inkml:trace contextRef="#ctx0" brushRef="#br0" timeOffset="14873.5">15060 6258 416 0,'-2'0'315'0,"1"-1"81"0,0 1-81 15,1-1-55-15,0 0-53 16,-1 0-85-16,0 0-33 15,-2-9-40-15,-7-10-9 16,-18-28-13-16,15 31-3 0,-1 2-4 16,0 6-1-16,-5 9-2 15,-4 0 0-15,0 15 0 16,7 4-2-16,4 7 0 16,1 3-2-16,11-1-3 15,5-2 1-15,9-4 0 16,2-3-1-16,6-5-2 15,-7-3-1-15,3-8-3 16,-3-3 0-16,-7-8 3 16,-2-3-1-16,-3-5 3 15,4-2 0-15,2 5 1 16,-2 1 1-16,1 7 1 16,-8 0 3-16,2 8 14 15,0 2 7-15,-2-5 11 16,0 7 2-16,6 13-9 15,7 30-6-15,-3-32-13 0,-1-2-6 16,-2-4-10-16,1-2-17 16,0-3-120-16,-1-1-90 15,1-4 130-15</inkml:trace>
  <inkml:trace contextRef="#ctx0" brushRef="#br0" timeOffset="15441.57">14998 6749 1244 0,'7'1'503'0,"-3"9"-326"16,0 3 6-16,4 11-29 0,-8 0-27 16,4 6-40-16,5 0-19 15,-4 3-32-15,-1-1-4 16,0-4-9-16,-3-6-3 15,-1-10-6-15,0-8 1 16,-2-4 3-16,1-1-3 16,0-1-12-16,0 1-7 15,0 0-12-15,-2-11-2 16,4-4 3-16,14-26 2 0,0 30 6 16,11 9 4-16,-3 2 4 15,-2 0 5-15,-3 5 13 16,-5 0 6-16,-4 6 16 15,-3-1 4-15,-2 3 4 16,-4-1-1-16,-6 3-1 16,-3 3-3-16,-4-5-8 15,1 2-5-15,-5-6-12 16,-1-4-6-16,1 3-26 16,-1-4-30-16,7-1-105 15,2-1-70-15,12 5-134 16,5 0 202-16</inkml:trace>
  <inkml:trace contextRef="#ctx0" brushRef="#br0" timeOffset="15829.84">15242 7538 934 0,'1'-13'433'0,"-1"-3"-186"16,0 4 16-16,-4-3-60 15,-3 2-29-15,-6 0-50 16,-1 6-23-16,-1 2-22 15,-2 4-7-15,2 5-15 16,0 1-11-16,0 6-29 16,4 2-11-16,6 1-12 15,2 1-7-15,6 4-2 16,7-2 0-16,3-2 3 16,4-3 3-16,5-3 2 15,0-2 0-15,3-1-15 16,2-2-46-16,-4-1-148 15,3 1 160-15,-13 3-15 16</inkml:trace>
  <inkml:trace contextRef="#ctx0" brushRef="#br0" timeOffset="16486.72">15313 8072 892 0,'3'-8'408'0,"-3"-2"-205"16,-1-6 7-16,-4-2-68 16,-5-1-32-16,-3-2-14 15,-4 5-7-15,-4 3-6 16,-1 4 2-16,-1 8-12 16,5 5-10-16,3 3-19 15,4 6-9-15,6 7-22 0,4 0-6 16,7 7-6-16,4-2-1 15,7-4 0-15,3-2-1 16,2-9-1-16,3-6 1 16,-1-8-2-16,0-6 2 15,1-14-2-15,-5-7-1 16,-1-6-2-16,-5-3-3 0,-5 5 1 16,-5 5 2-16,-6 8 6 15,-8 1 4-15,0 9 5 16,-3 2 1-16,8 5 1 15,5 8 0-15,-3 5 1 16,4-1 2-16,0 13 7 16,2 0 3-16,2 5 3 15,4 9 0-15,-2 5-5 16,-5 2-4-16,7 1-7 16,5-1-5-16,-1-8-7 15,7-4-25-15,-4-5-79 16,-6-3-58-16,7-3-174 15,-2-5 206-15</inkml:trace>
  <inkml:trace contextRef="#ctx0" brushRef="#br0" timeOffset="16862.3">15368 8615 1090 0,'3'5'490'0,"0"-2"-242"0,-8-2-111 15,9 3 13-15,-4-4-50 16,0 0-21-16,15-2-23 16,30-12-17-16,-27-1-23 15,5-2-3-15,-12-5-1 16,0 0 1-16,-11 2 6 15,-1 4 4-15,-5 4 4 16,-3 4 0-16,-9 1-2 16,-2 7 2-16,-2 7 5 15,-2 5 4-15,7 11 7 16,4 0-3-16,3 1-8 16,9 0-6-16,19 0-9 15,-3 0-3-15,8-4-6 16,-1 1-2-16,-8-9-6 15,1-3-4-15,6-9-95 16,4-7-76-16,6-14 108 16</inkml:trace>
  <inkml:trace contextRef="#ctx0" brushRef="#br0" timeOffset="17603.5">16219 5641 629 0,'0'-10'376'15,"-3"-5"-32"-15,-3-2-155 0,0 1 15 16,-4-1-50-16,-1 8-17 15,-3 1-31-15,-3 2-17 16,1 8-20-16,-2 2-10 16,3 5-20-16,3 5-10 15,1 7-15-15,5 1-1 16,6 4-1-16,4 2 0 16,8-5 1-16,2-2-2 15,0-8-5-15,3-5-3 0,-2-8-3 16,0-4 0-16,2-8 2 15,0-4 0-15,-3-2 1 16,1-1 2-16,-4 6-1 16,-3 5 1-16,-2 7 3 15,-1 1 3-15,-2 2 15 16,-3-2 7-16,0 0 7 16,0 0-4-16,8 18-11 15,20 32-7-15,-12-24-10 16,5-1-5-16,-5-7-39 15,7-1-58-15,1-9-138 16,8-6 143-16</inkml:trace>
  <inkml:trace contextRef="#ctx0" brushRef="#br0" timeOffset="18188.46">16932 5281 971 0,'7'2'474'0,"3"7"-209"16,-3 11-60-16,-5 8-10 16,6 13-56-16,-6 3-18 15,1 7-48-15,4-3-22 16,-1-7-27-16,1-1-7 15,-2-18-6-15,-4-3-1 16,-3-10 4-16,5-3 5 0,-5-4-3 16,-2-6-7-16,4-5-20 15,-6-3-12-15,4-8-3 16,8 0 3-16,-2-3 11 16,3 1 3-16,8 5 4 15,0 4 1-15,5 6 7 16,2 7 10-16,-1 6 17 15,-2 2 11-15,-5 9 24 16,-5-1 3-16,-6 2 5 16,-6 1-3-16,-9 1-16 15,-3 1-9-15,-7-5-18 16,0 0-8-16,-2-4-14 16,4-6-16-16,5 0-53 15,4-5-38-15,9 0-108 16,-2-3-66-16,12 0 173 15</inkml:trace>
  <inkml:trace contextRef="#ctx0" brushRef="#br0" timeOffset="18608.41">17699 5597 712 0,'1'-14'415'15,"26"-27"-54"-15,-34 27-176 16,-2 1 7-16,-3 6-35 16,-2 2-3-16,-4 6-17 15,2 4-17-15,1 8-35 16,-1 1-19-16,8 3-29 16,1 2-14-16,8 1-21 0,6-2-4 15,5 3-4 1,3-2-1-16,2-3-1 0,2-2-2 15,8-7-59-15,3-6-55 16,10-1-186-16,1 2 189 16</inkml:trace>
  <inkml:trace contextRef="#ctx0" brushRef="#br0" timeOffset="23889.01">18249 5506 559 0,'0'-1'318'0,"0"-1"-29"16,0-2-51-16,-1 2-19 0,0 1-30 16,0 0-52-16,-1 0-16 15,-10-7-31-15,-1 2-9 16,-29-9-12-16,27 18-5 15,3 3-13-15,-1 2-9 16,4 4-13-16,3 3-7 16,0 8-13-16,3 4-5 15,3-4-1-15,3 1-1 16,4-6-5-16,2-6-3 16,1-6-4-16,2-7-1 0,0-12 3 15,2-6 0-15,-1-3-6 16,-1-4-2-16,-1-4 2 15,1 1 3-15,-4-3 10 16,0 3 1-16,-4 7 7 16,-2 4 3-16,-2 9 10 15,-2 4 8-15,2 5 18 16,-1 0 3-16,1 0-2 16,0 0-7-16,0 0-18 15,0 0-3-15,2 16 5 16,11 34-1-16,-3-26 9 15,0-1-2-15,4 3-8 16,1-2-1-16,-2-3-11 16,3-1-5-16,-5-11-12 15,1 3-37-15,-1-7-113 0,1-5-75 16,-2-2 131-16</inkml:trace>
  <inkml:trace contextRef="#ctx0" brushRef="#br0" timeOffset="24306.05">18581 5604 817 0,'7'0'451'16,"6"-4"-114"-16,6 3-110 15,1-4-1-15,3 0-69 16,-1 1-26-16,0-5-48 16,-3 1-19-16,-2-2-30 15,-4-3-6-15,-7-1-6 16,-2 5 1-16,-9-1 9 16,-6 2 1-16,-7-1 4 15,-3-2-1-15,1 11-1 16,-1 1 3-16,5 8 6 15,2 3-2-15,3 0-7 0,5 4-5 16,6 1-9-16,5 1-3 16,7-3-1-16,4-2-3 15,9 0-2-15,3-1-3 16,6-2-5-16,2 0-1 16,-1-6-3-16,0 0-21 15,-18-8-129 1,-8 2-95-16,1 1 143 0</inkml:trace>
  <inkml:trace contextRef="#ctx0" brushRef="#br0" timeOffset="30710.01">17681 6150 362 0,'-1'-1'257'0,"-1"0"39"0,1 0-45 16,0 0-41-16,0 0-21 16,0-1-29-16,0 2-12 15,0 0-22-15,0-1-9 16,0 0-22-16,1 0-12 16,0 0-23-16,0 1-11 15,0 0-21-15,0-1-8 16,0 0-10-16,0 0-3 0,0 0-2 15,5-4-1-15,6-1-1 16,0-1 1-16,28-20-2 16,-28 23 2-16,-1-1-1 15,-2-2 0-15,-2 5 0 16,2-4 1-16,-3 2 1 16,-3 2 0-16,-1 2 7 15,-1-1 6-15,0 1 10 16,-1 0 3-16,0 0 3 15,0 0-4-15,1 0-8 16,0 0-5-16,0 0-7 16,0 0-2-16,0 13-2 15,0 1 1-15,2 38-1 16,-1-30 0-16,0 0 0 16,-1 0 0-16,2-4 0 15,-1-2-2-15,0-2 0 0,1-1 0 16,0 0-1-16,-4 1 1 15,2-1-1-15,0 1 0 16,0-6-1-16,3 1 0 16,-3-3 0-16,0-4-1 15,1-1 2-15,-1-1-1 16,0 0-2-16,0 0-2 16,0 0-27-16,0 0-20 0,0-1-48 15,0 0-29-15,0 1-43 16,0-1-21-16,-1 0-83 15,0-1-124-15,-1 1 262 16</inkml:trace>
  <inkml:trace contextRef="#ctx0" brushRef="#br0" timeOffset="31167.15">17694 6333 894 0,'-35'28'431'0,"30"-29"-159"15,3 2-30-15,1-1-44 16,0 0-37-16,1 0-49 0,0 0-24 16,0 0-33-16,0-1-12 15,0 1-4-15,0 0 0 16,0 0 3-16,7 0 2 15,10 0-4-15,31-1-3 16,-24 0-8-16,3 0-6 16,-1-3-7-16,0 0-3 15,-1 1-2-15,-4 0 3 0,-8 2 1 16,-3 1 4-16,-3-1 5 16,-5 1 0-16,0-2-1 15,-2 2-2-15,0 0-7 16,0 0-2-16,0 0-2 15,0 0-2-15,0 0-2 16,0 0 1-16,0 0-3 16,0 0 0-16,-1 0-1 15,0 0-1-15,1 0 0 16,0 0-14-16,0-1-87 16,0 0-73-16,-1 0-129 15,0 0 169-15</inkml:trace>
  <inkml:trace contextRef="#ctx0" brushRef="#br0" timeOffset="38879.68">9761 6855 498 0,'13'29'343'16,"-12"-29"-30"-16,-1 1-52 15,3 1-29-15,-3-3-59 16,0 0-19-16,0 0-37 16,2-26-11-16,3-36-26 15,-3 23-11-15,-3-12-22 16,-3-6-10-16,-7-8-9 16,-5 0-5-16,-7 2-2 15,-5 1-3-15,-5 2-2 16,-1 1 0-16,-4 6 1 0,-1 5 0 15,1 10 4-15,0 3 6 16,3 11 15-16,0 6 3 16,-7 3 3-16,2 5-6 15,-1 1-15-15,3 2-7 16,10 2-8-16,5-3-3 16,5 6-5-16,4 1-1 15,2 0-3-15,2 2-2 0,6 2-6 16,-2-2-4-16,5 3-6 15,0-3-5-15,0 0-28 16,1 0-15-16,0 0-42 16,0 0-28-16,0 0-64 15,0 0-50-15,0 0 159 16</inkml:trace>
  <inkml:trace contextRef="#ctx0" brushRef="#br0" timeOffset="39270.75">9257 5875 853 0,'0'-3'401'0,"-1"-1"-156"16,0-2-8-16,0 5-38 0,0 0-30 15,0 1-46-15,0 0-30 16,-13 3-42-16,-3 4-10 15,-29 22-16-15,28-8-5 16,0-5-8-16,3 3-3 16,5-2-2-16,1-9-1 15,5 2 1-15,2-3 1 16,3 1 3-16,2 6 2 0,4 0 4 16,1 7 5-16,1-4 12 15,0 3 5 1,1-3 7-16,-3-1 0 0,1-3-5 15,1-2-5-15,-4-5-8 16,1 2-3-16,-3 0-10 16,1-4-3-16,0-1-8 15,-4-3-18-15,0 1-132 16,0-1-96-16,0 0 142 16</inkml:trace>
  <inkml:trace contextRef="#ctx0" brushRef="#br0" timeOffset="41413.5">16251 7357 845 0,'-9'27'435'16,"3"-25"-174"-16,5-2-54 15,1-1-24-15,0 1-75 16,0 0-23-16,0 0-33 15,0 0-13-15,0 0-11 16,17-2 0-16,32-12-9 16,-26 4-4-16,-2 0-4 15,2 2-1-15,-3 5 0 16,-7-1 1-16,-2 1 2 16,-6 1 4-16,-6 2 22 15,2 7 10 1,0-1 14-16,-1 7 5 0,0 7-17 0,1 1-8 15,1-8-14-15,1 6-7 16,-6-3-10-16,3-2-3 16,2 5-3-16,0-5-1 15,3 2-2-15,-3-1 0 16,-6-5-2-16,-1 1-1 16,5-4-17-16,-2 0-19 15,2-4-41-15,-1 2-16 16,-4-5-4-16,4-1 13 15,0-1 40-15,0 1 16 0,-6 0 21 16,-8-1 6-16,-33-2 3 16,32 6 4-16,2-1 22 15,4 0 14-15,5-1 31 16,1 0 12-16,4-1 0 16,0 0-6-16,0 1-25 15,0 0-9-15,0-1-11 16,16 0-3-16,35-2-2 15,-23 1-4-15,0 4-9 16,-3 0-4-16,-1-1-5 16,-5 3-3-16,-2-3-17 15,0 2-56-15,-5 2 19 16,2 0 17-16</inkml:trace>
  <inkml:trace contextRef="#ctx0" brushRef="#br0" timeOffset="47639.8">16324 6731 420 0,'-1'0'295'15,"0"0"-14"-15,0 0-56 16,0 0-17-16,0 0-30 16,-1 0-10-16,1 0-19 15,0 0-13-15,0 0-26 16,0 0-14-16,0 0-31 0,1 0-16 15,0 0-23-15,0 0-8 16,0-1-7-16,12-2-2 16,3-2-1-16,26-12-1 15,-29 12-1-15,-6 2-1 16,-3 1 0-16,-1 2 0 16,-2 0-1-16,-1-1 1 15,0 1 0-15,0 0 0 16,-1 0-1-16,2 0 1 15,0 0 1-15,0 0-1 0,0 0 2 16,0 0 0-16,0 0 7 16,2 5 3-16,1 7 7 15,-1 1 3-15,4 35 7 16,-5-25 1-16,-1 0-1 16,0 3-4-16,3-1-10 15,-4-4-5-15,2 2-7 16,3-3-2-16,0-8-3 15,3 0-1-15,-6-10-2 16,-1 0-1-16,-2-2-38 16,1 0-35-16,0 0-79 15,0-1-47-15,0 0-81 16,0 0-37-16,0 0-78 16,-14-3-3-16,-4 1 118 15,-27 1 86-15,27 5 239 0,4-3 96 16,-3 3 78-16,7-2 21 15,5 0-13-15,0 2-10 16,6-3-30-16,-1 2-14 16,1-2-35-16,0-1-15 15,0 1-2-15,0-1-2 16,2 0-8-16,22 2-4 0,31 6-33 16,-24-7-14-16,-3 1-21 15,-1-3-7-15,-6-3-9 16,-3 3-5-16,-3 2-5 15,-8 0-4-15,-2 0-3 16,0 4 0-16,-3-1-30 16,1-1-31-16,-3-2-83 15,-1 0-55-15,0 0-145 16,0 0 208-16</inkml:trace>
  <inkml:trace contextRef="#ctx0" brushRef="#br0" timeOffset="49149.42">17115 6131 538 0,'-3'-3'302'16,"2"2"-43"-16,0-1-23 0,-2-4-30 15,0 2-28-15,-3-3-40 16,4 3-15-16,-7 2-31 15,-1-5-13-15,-2 3-23 16,-27-4-13-16,26 19-19 16,-3 1-7-16,9 7-8 15,-5 3-2-15,7 5-3 16,6 3 0-16,6-2-1 16,12 2 0-16,0-5-1 15,4-4 0-15,1-6 0 16,-3-4 1-16,3-8 1 15,-4-3 2-15,0-9 4 16,-4-4 3-16,-6-7 5 16,-2-2 1-16,-5-6 1 15,-3 2-1-15,-3 1 2 0,-4 1 2 16,-6 5 5-16,-1 4-1 16,-5 2-1-16,2 2-4 15,-1 2-7-15,-2 3-5 16,5 3-7-16,2 0-3 15,2 0-7-15,5 0-22 16,3 3-54-16,0 0-35 16,3 0-91-16,0 0-54 0,0 3 170 15</inkml:trace>
  <inkml:trace contextRef="#ctx0" brushRef="#br0" timeOffset="55391.9">18850 7364 809 0,'0'0'390'0,"-1"0"-129"16,0 0-30-16,0 0-50 0,0 0-17 16,-1 0-29-16,1 0-14 15,0 0-27-15,-1 2-16 16,1-2-34-16,0 0-14 15,1 0-19-15,0 0-3 16,6-2-4-16,10-5-1 16,25-18 1-16,-31 13-2 0,-1 7 1 15,-2 2 0-15,-2 3 0 16,1 3 0-16,-5 0 2 16,0 2 3-16,-3 4 6 15,-5 2 5-15,5 9 7 16,2 3 1-16,0 3-3 15,3-4-3-15,-4 0-8 16,1-2-2-16,-1-4-3 16,4 4-2-16,2-5-3 15,-2 2-1-15,-2-7-1 16,-5-2 2-16,-1-4-62 16,2-3-40-16,3-1-80 15,-1 0-48-15,1 0-38 16,-1-1-23-16,0 0-46 15,0 0 11-15,-2-1 97 0,-11 1 71 16,1 1 200-16,-29 5 77 16,28-5 88-16,3 0 29 15,6 0-9-15,1-1-16 16,3 0-49-16,1 1-19 16,0 0-14-16,0 0-4 15,17 2 0-15,28 4-4 16,-29-6-33-16,-2-2-17 15,8 0-31-15,-6-1-11 16,1 2-15-16,1 1-5 0,-12-2-7 16,3 2-11-16,-4 0-75 15,-5 0-52-15,6 0-158 16,-6 0 173-16</inkml:trace>
  <inkml:trace contextRef="#ctx0" brushRef="#br0" timeOffset="59000.67">17680 8535 259 0,'0'-1'228'0,"0"-1"93"0,0 1-32 16,0-2-44-16,0 1-12 16,0-4-40-16,-2 2-16 15,1 1-32-15,0-3-20 16,0 4-35-16,0-1-17 15,0 2-27-15,0 0-10 16,-9-4-14-16,-3 4-4 0,-28 19-8 16,28 1-1-16,6 7-2 15,0-2-1-15,7 4 0 16,1 2 2-16,8-1-1 16,-2-1 1-16,9-8-4 15,0-1-1-15,3-10-1 16,4-6 1-16,3-4 2 15,2-10 1-15,2-4 1 16,1-7 0-16,-8-8 1 16,-5 2 2-16,-12-1 9 15,-9 3 5-15,-9 3 12 16,-6 2 3-16,-4-1 0 16,0 3 3-16,-1 2-4 15,0 2-4-15,5 5-10 16,1 1-8-16,7 4-12 15,2 4-4-15,1 1-6 16,3 5-8-16,-1 2-62 0,3-2-54 16,2 4-159-16,3 0-122 15,7 7 256-15</inkml:trace>
  <inkml:trace contextRef="#ctx0" brushRef="#br0" timeOffset="68352.67">23755 6059 224 0,'0'0'152'0,"0"0"21"15,0 0-6-15,0 0-12 16,0 0-5-16,0-1-13 16,0 0-9-16,0 1-14 15,0 0-6-15,0 0-14 16,0 0-4-16,0 0-14 16,0 0-6-16,0-1-15 0,0 1-8 15,0-1-12-15,0 0-6 16,0 1-9-16,0 0-4 15,0 0-4-15,0 0-2 16,0 0 4-16,0 0 3 16,6 11 6-16,-1 5 5 15,5 34 5-15,-10-21-1 16,-1 4 0-16,0 5-3 0,-1 7-7 16,0 6-3-16,-1 5-3 15,2 7-3-15,-1 3-2 16,1 4-1-16,0 2-3 15,0 0 1-15,1-1-2 16,-1-1 4-16,1 0 5 16,-2 0 3-16,2 4 0 15,0 1-2-15,3 4-7 16,1 0-3-16,4 4-3 16,2 2 0-16,4 0-1 15,0 1 0-15,-6-9 1 16,-3-5 0-16,1 0 1 15,-3-4 0-15,-1 0 3 16,1 0 2-16,4-7 4 16,-6-4-1-16,9-2 1 15,3-6-4-15,-11-5-1 0,6-2-1 16,-7-7-2-16,-5 1 1 16,6-3-2-16,4 0 0 15,-1-8-3-15,2-5-1 16,-5-11-35-16,-8-4-49 15,8-15-93-15,-3-9-86 0,1-19 158 16</inkml:trace>
  <inkml:trace contextRef="#ctx0" brushRef="#br0" timeOffset="69493.61">23795 6038 593 0,'-5'-5'313'0,"6"3"-59"15,-1-2-19-15,0 4-33 16,0 0-25-16,0 0-42 16,0-1-14-16,4 0-24 15,7-3-10-15,5-2-25 16,33-5-14-16,-27 7-20 16,0 3-8-16,1 1-10 15,-1 0-2-15,4 3-3 0,0-1-1 16,6 3 0-1,-4-2 0-15,0 0 0 0,-2 4-1 16,-5-5 1-16,-2 0-1 16,-5 0 1-16,-1-2-1 15,-3 6-1-15,-1-2 1 16,-4 1 3-16,-1-1 3 16,-2 0 4-16,0 3 3 0,-1 2 1 15,1 3 0-15,-2-2-4 16,0 1-2-16,0 1-3 15,-1 1-2-15,2 4-2 16,0 4-1-16,0 4 1 16,2 4 0-16,-1 6 1 15,1 1 1-15,0 9 2 16,2 5 0-16,-2 5 0 16,0 1-1-16,3 5-2 15,-1 2-1-15,1 0-1 16,2 2-1-16,-1-6 1 15,1-2-1-15,2-3 1 16,-2 4-1-16,4 0 0 16,-5 2 0-16,-3-1 0 15,3 0 0-15,-5-3-1 16,11 0 0-16,-7-6 0 0,-3-12 0 31,-1-19 0-31,0 1 0 0,10 55 0 0,-4 1 0 16,4 2 0-16,-4-28 0 15,0-4 0-15,-6-2 0 16,4-3 0-16,-3-1-1 16,-5 3 0-16,6 1 1 15,-2 1-1-15,-4 1 1 16,6 2 0-16,2-3-1 16,-6-4-2-16,7-1 1 0,-4-6 1 15,-3-2-1-15,4-2 0 16,2 3 0-16,-5-6 0 15,1 2 0-15,-2-1 1 16,-4-6 0-16,4 4 0 16,1-2 0-16,2-3-1 15,-3-2-1-15,4 1 1 16,-8-1 0-16,9 1 1 16,6 3 0-16,-7-3 0 15,4-1-1-15,-8-3-12 16,-1-5-12-16,-3-5-44 15,6-1-35-15,-2-6-142 16,0-6-64-16,5-12 187 16</inkml:trace>
  <inkml:trace contextRef="#ctx0" brushRef="#br0" timeOffset="69799.89">23931 8601 1000 0,'-7'6'459'16,"1"-1"-222"-16,1 1-74 16,-2-4-17-16,7 0-63 15,7 3-25-15,10-2-19 16,13 0 1-16,9-3-3 15,7 0 0-15,7-3-11 16,-1 0-3-16,-1 0-6 16,-6-2-5-16,-6 5-3 15,-8 0-2-15,-8 3-1 16,-2-1-2-16,-7 0-66 16,-9-2-51-16,-5-6-240 15,-2-5 221-15</inkml:trace>
  <inkml:trace contextRef="#ctx0" brushRef="#br0" timeOffset="70399.67">23888 6450 701 0,'-1'7'422'0,"-3"-5"-50"15,5-2-138-15,-1 0-20 16,0 0-62-16,0 0-21 0,0 0-39 16,8 0-14-16,16 1-30 15,33 2-14-15,-16-3-19 16,0-1-3-16,4 1-4 15,1 3-2-15,-8-3-1 16,-6 4-1-16,-7-2 0 16,-5 1-1-16,-13-1-66 15,-4 5-44-15,-11 1-168 16,-5-3-156-16,-4 13 277 16</inkml:trace>
  <inkml:trace contextRef="#ctx0" brushRef="#br0" timeOffset="70876.86">23881 7070 1287 0,'-2'0'505'0,"1"0"-345"15,4 0-12-15,-3 0-36 16,0 0-13-16,20 2-30 16,39 7-16-16,-19-10-21 15,8-1-7-15,3 1-7 16,-3-3-3-16,-2 4-6 15,-4 0-2-15,-6 4-3 16,-2 3 0-16,-16-4-43 0,-2 4-58 16,-15-2-136-16,-7 2-140 15,-11 6 230-15</inkml:trace>
  <inkml:trace contextRef="#ctx0" brushRef="#br0" timeOffset="71355.19">23916 7583 981 0,'-10'0'461'0,"3"3"-158"15,-1 4-71-15,4-4-27 0,0 1-28 16,3-3-58-16,1-1-28 16,0 0-40-16,0 0-14 15,10 0-6-15,14 1-3 16,42 1-8-16,-26-3-7 16,11-1-5-16,2-2-2 15,-6 4-2-15,-3 0-1 16,-5 6-1-16,-8-1-6 0,-12 1-69 15,-6 0-49-15,-12 1-144 16,-4 0-126-16,-8 1 250 16</inkml:trace>
  <inkml:trace contextRef="#ctx0" brushRef="#br0" timeOffset="71896.53">23966 8177 1109 0,'-3'5'511'16,"-8"-1"-241"-16,10-1-91 15,0-2-26-15,2 0-60 16,-1-1-22-16,11-1-23 15,18 0-1-15,47-6-11 16,-32-2-4-16,6 3-13 16,-1-2-4-16,-9 2-14 0,-4 0-32 15,-15 2-113-15,-10 2-85 16,-11-2 131-16</inkml:trace>
  <inkml:trace contextRef="#ctx0" brushRef="#br0" timeOffset="72708.85">24050 6165 573 0,'-1'0'333'16,"1"0"-66"-16,0 0-55 0,0 0-28 15,0 0-38-15,0 0-17 16,0-1-29-16,0 0-12 16,0 0-16-16,0 0-9 15,-1 0-19-15,-1 0-6 16,1 0-10-16,-10-5-7 16,-3 2-9-16,-26 5-5 15,28 12-3-15,3-1-2 0,4 3 1 16,3 1 2-16,-1-1-2 15,7 0 1-15,1-1-4 16,0-6 0-16,9-1-1 16,-5-3 0-1,2-2 1-15,1-2 0 0,-4-1 0 16,1-1 0-16,0-3 1 16,-2-1 2-16,1 1 0 15,-2-2 0-15,-2 2 1 16,-1 0 1-16,-3 3 1 15,2 0 2-15,-2 1 5 16,0 1 1-16,0 0-1 16,0 0-1-16,0 0-5 15,0 0-1-15,0 0 1 16,0 3 0-16,4 14-1 16,13 27 0-16,-12-24-4 0,1-1-2 15,-2-3-53-15,2-4-63 16,-2-3 74-16</inkml:trace>
  <inkml:trace contextRef="#ctx0" brushRef="#br0" timeOffset="73334.75">23997 6658 582 0,'-4'-8'366'15,"3"4"14"-15,5 5-201 0,-4 0-10 16,0-1-38-16,0 0-13 16,6 16-27-16,11 36-5 15,-11-25-10-15,-6 2-11 16,4 0-19-16,-2-3-10 15,-2-8-18-15,1-4-4 16,0-7-3-16,-2-6-2 16,1-1-2-16,0-1-7 0,0 0-7 15,0 0-4-15,0 0-4 16,0-9 2-16,3-4 4 16,19-27 2-16,-4 31 4 15,-1 4 1-15,2 5 2 16,-1 2 4-16,-6 8 14 15,-4-1 13-15,-1 2 29 16,-5 4 12-16,-2 2 5 16,-3 2-6-16,-6 0-21 15,0-5-13-15,-4-2-15 16,1 0-6-16,-1-3-12 16,1 0-14-16,0-3-56 15,2-4-40-15,2-1-124 16,3-5-92-16,10-2 204 15</inkml:trace>
  <inkml:trace contextRef="#ctx0" brushRef="#br0" timeOffset="73791.25">24161 7391 639 0,'3'2'349'0,"-2"-2"-83"16,-1-2-18-16,-1 0-81 16,1 1-32-16,-2-5-31 15,-1-8 1-15,-12-25-1 16,1 30-3-16,-4 6-20 16,1 3-11-16,-4 7-21 0,0 0-11 15,2 8-14-15,4 0-7 16,6-2-12-16,7 5-3 15,2-3-4-15,4 0-4 16,11 1 0-16,-2-7-2 16,10-1 2-16,1 2 0 15,1-3-74-15,0-7-69 16,-2 6 93-16</inkml:trace>
  <inkml:trace contextRef="#ctx0" brushRef="#br0" timeOffset="74496.58">24137 7889 330 0,'1'-5'134'16,"0"-3"-82"-16,1 1-28 16,-1 4-12-16,-1-4 18 0,0 7 46 15,0-1 27-15,-1 0 51 16,-1 0 8-16,1 0-1 16,0 0-7-16,0 0-30 15,0-1-12-15,-7-3-12 16,0 0-5-16,-1 1-10 15,-27-8-8-15,27 21-24 16,2 1-13-16,4 4-15 16,3 0-8-16,3-1-10 15,1-1-3-15,3-4-2 16,3-1-1-16,1-3 1 16,3-2-2-16,0-3 0 15,-2-5 1-15,-1-10-1 16,-2-3-3-16,-1-7-5 15,1-1-1-15,-1-4 3 0,-2 0 1 16,-2 1 5 0,0 2 2-16,-3 9 2 0,0 4 2 15,-1 9 10-15,0 5 4 16,-1 5 5-16,0-4 5 16,0 2 8-16,-3 23 5 15,-3 34 8-15,5-26-4 16,4 3-10-16,1-13-10 15,-2-12-14 1,1 1-6-16,9 28-33 0,2 0-49 0,2-12-153 16,-3-12 147-16</inkml:trace>
  <inkml:trace contextRef="#ctx0" brushRef="#br0" timeOffset="74981.64">24175 8399 751 0,'-9'10'417'0,"2"-3"-20"16,7-1-294-16,0-4-13 15,5 1-34-15,-5-3-7 16,0-1-14-16,7 0-2 16,12-4-6-16,26-13-3 15,-30 8-7-15,-2-5-3 0,-7 1-5 16,-2 1 1-16,-5 1 1 15,-2 1 3-15,-5 2 4 16,-2 1 1-16,-3 4 7 16,0-1 5-16,-1 9 14 15,-1 1 8-15,4 2 9 16,2 5 2-16,5 5-9 16,3-4-7-16,5 8-14 15,1 0-8-15,5-4-11 16,2 3-3-16,5-8-9 15,2 3-3-15,2-9-43 16,1-3-55-16,-3-5-152 16,1-5 154-16</inkml:trace>
  <inkml:trace contextRef="#ctx0" brushRef="#br0" timeOffset="78833.37">24518 6753 485 0,'-43'11'317'16,"32"-10"27"-16,-5-1-68 16,7-2-47-16,-1 1-22 15,6 0-47-15,1-1-23 0,1 1-43 16,2 0-20-16,0 1-25 16,0 0-5-16,0 0-9 15,15 0-2-15,41 0-8 16,-24-2-4-16,13 2-9 15,2-1-1-15,1 1-3 16,1 4-2-16,-3 0-1 16,-8-1 0-16,-11 3-2 15,-5-1-1-15,-10 2-37 16,-6-2-28-16,2-1-46 16,-4-2-28-16,-6-5-59 15,3-2-37-15,-2 4-244 16,0 0 301-16</inkml:trace>
  <inkml:trace contextRef="#ctx0" brushRef="#br0" timeOffset="79145.06">24696 6564 666 0,'6'9'342'15,"5"0"-95"-15,0 4-32 16,8 0-69-16,0 1-26 0,4 1-43 16,7 2-13-16,0-1-20 15,-1 0-8-15,-8 0-12 16,-5-2-5-16,-10 0-8 16,-4 1 0-16,2 1 4 15,-4-1 2-15,-5 3 4 16,-6-3-2-16,-5 0-4 15,-11 0-3-15,-3-1-3 16,1 1-4-16,0 1-5 16,10-4-4-16,9-7-61 15,6-4-58-15,7-3-242 16,5 1 231-16</inkml:trace>
  <inkml:trace contextRef="#ctx0" brushRef="#br0" timeOffset="79588.98">25096 6584 616 0,'-5'-10'311'0,"4"4"-60"15,-1 4-34-15,2 2-26 16,-1-1-19-16,1 1-43 15,0 0-19-15,1 5-12 16,5 24-1-16,4 37-7 16,-4-24-8-16,-1 10-16 15,-1-3-11-15,1-4-18 16,0-5-6-16,0-10-14 16,1-8-4-16,-1-9-10 15,-3-3-22-15,-2-10-78 16,1 2-46-16,1-8-178 15,-2 4 197-15</inkml:trace>
  <inkml:trace contextRef="#ctx0" brushRef="#br0" timeOffset="80043.37">25070 6556 866 0,'-2'-4'394'15,"2"1"-148"-15,3 3-62 0,-3-2-26 16,0 1-18-16,4 0-42 16,13-3-17-16,39-2-27 15,-24 9-13-15,6 1-18 16,6 0-7-16,4 0-8 16,-1 0-1-16,-2-4-3 15,0 3 0-15,-5-2-1 16,-1 2 1-16,-8 0 2 15,-3 1 3-15,-10 0 7 16,0 3 4-16,-7 0 8 16,-3-2 2-16,-4 4 5 15,-2-2 3-15,-2 5 3 16,0-1-2-16,-2 5-8 16,0 5-6-16,1 2-9 0,-2 3-3 15,2 4 0-15,2 0-3 16,2 9-2-16,3-1-1 15,0-3-4-15,1 0-2 16,1-8-1-16,1 3-2 16,-1-11-10-16,0-2-26 15,0-5-53-15,-4-6-22 16,-4 1-54-16,0-2-26 0,-4-1-200 16,-2 4 255-16</inkml:trace>
  <inkml:trace contextRef="#ctx0" brushRef="#br0" timeOffset="80381.09">25176 6973 804 0,'-11'3'442'16,"4"0"-77"-16,2-3-144 15,5 3-17-15,4-3-59 16,-4 0-31-16,10 2-44 16,18 4-8-16,45 5-13 15,-29-12-6-15,10 1-12 16,-4-4-4-16,-6 4-11 0,1 3-3 16,-15 0-4-16,1 7-2 15,-5-5-2-15,-6 2-11 16,-8-3-71-16,-7-3-43 15,-10 2-138-15,-2-3-130 16,-3 0 254-16</inkml:trace>
  <inkml:trace contextRef="#ctx0" brushRef="#br0" timeOffset="80904.7">25430 6760 698 0,'-6'-11'364'15,"5"-1"-110"-15,-9-6-111 16,4 1-22-16,-2 1-24 0,-8 0-2 15,11 6 14-15,-6 3 0 16,4 8-18-16,-3 4-12 16,-2 9-32-16,5 5-14 15,-5 2-13-15,5-2 0 16,7 0 1-16,-1-2 0 16,14-3-4-16,0 0-4 15,-1-4-6-15,4-2-1 16,-8-7-6-16,6-1 0 0,-3-7-7 15,2-3-4-15,-5-3 3 16,-4-1 1-16,1 1 8 16,0 2 5-16,-4 4 4 15,3 3 3-15,-6 4 10 16,1 1 5-16,0-1 9 16,0 0 4-16,-1 0 0 15,2 13-2-15,2 2-8 16,2 26-6-16,3-31-13 15,-6-4-6-15,7 1-9 16,4 3-19-16,-4-5-80 16,2 3-65-16,1-1-470 15,10-7 425-15</inkml:trace>
  <inkml:trace contextRef="#ctx0" brushRef="#br0" timeOffset="87718.8">24689 7360 897 0,'-11'3'439'16,"-3"0"-128"-16,2 1-53 15,0 2-42-15,0 0-34 16,9-1-67-16,3 0-30 15,13 0-45-15,3-3-14 0,16 2-6 16,11 2-2-16,10-5-3 16,5 5-2-16,-4-3-4 15,-8 0-1-15,-11-1-1 16,-4 2-2 0,-8 0-6-16,-7-2-36 0,-9 2-86 15,-5-3-75-15,-4-1-267 16,-1 3 297-16</inkml:trace>
  <inkml:trace contextRef="#ctx0" brushRef="#br0" timeOffset="88002.9">24902 7271 844 0,'-4'0'399'0,"3"-1"-131"16,3 0-42-16,-2 1-41 0,0 0-31 15,0 0-59-15,15 1-27 16,-3 1-27-16,33 9-7 16,-19-3-5-16,-6 1-3 15,-3 2-4-15,-1 1-5 16,-2 4-6-16,-5-1 0 16,-3 5 0-16,-5 0 2 15,-3-5 3-15,-4 5 0 0,-4-10-1 16,-2 5 0-1,-2-1-3-15,0-5-2 0,-2 3-13 16,-1-6-21-16,6-4-57 16,7 2-43-16,2-4-160 15,7 2 180-15</inkml:trace>
  <inkml:trace contextRef="#ctx0" brushRef="#br0" timeOffset="88270.56">25226 7273 1141 0,'2'5'499'0,"-1"-3"-252"0,0 4-50 15,1 8-59-15,-1 6-18 16,3 12-31-16,-1 2-17 15,2 6-26-15,3-3-12 16,1-2-16-16,3-3-5 16,-2-5-7-16,-2-7-2 15,-2-7-101-15,-5-3-69 16,-3-10-270-16,-5-1 261 0</inkml:trace>
  <inkml:trace contextRef="#ctx0" brushRef="#br0" timeOffset="88623.96">25140 7261 818 0,'0'-3'386'0,"10"-2"-140"16,2 1-64-16,8 2-48 16,5 1-31-16,12 1-43 15,3-2-14-15,10 0-18 16,-5-2-9-16,5 0-10 15,0 2-1-15,-4 0-3 16,5 2 4-16,-12 5 18 0,1 4 7 16,-11 2 14-1,-2 0 3-15,-4 3 6 16,-6 5 1-16,-4 2 4 0,-5 5-2 16,-8 5-8-16,1 4-5 15,-2 0-13-15,0 0-7 16,2-1-13-16,0-5-4 15,5-2-6-15,0-3-3 16,-4-6-26-16,1-4-47 16,-5-5-131-16,-4-5-98 0,-5-4 177 15</inkml:trace>
  <inkml:trace contextRef="#ctx0" brushRef="#br0" timeOffset="88861.34">25347 7626 863 0,'0'4'454'16,"-2"-3"-128"-16,10 2-82 15,0 0-32-15,9 1-46 16,6 2-28-16,-5-1-47 16,9 0-14-16,0-3-27 15,2-1-10-15,9-2-17 16,-4 1-6-16,-2-2-9 15,-5 0-3-15,-8 1-71 16,-8 0-55-16,-9 1-172 0,-4-2-360 16,-6-1 438-16</inkml:trace>
  <inkml:trace contextRef="#ctx0" brushRef="#br0" timeOffset="89347.99">25534 7447 837 0,'-5'-8'442'16,"-3"-4"-124"-16,1 2-119 15,-3 1-35-15,3-1-78 16,2 3-36-16,-3-1-31 16,0 0-4-16,-3 1-4 15,4 0 1-15,9 4 4 16,-1 3 3-16,-1 2-1 15,0-2-2-15,-1 0-1 16,0 0 0-16,-2 14 0 16,0-5-1-16,-5 26-8 15,9-27-4-15,1-1-1 16,4 3-1-16,4-1 1 16,-3-3-1-16,-1 1 0 15,0-6 0-15,2-2 0 0,0-2 0 16,0-8 1-16,2 4 0 15,-5 5 0-15,0-1 0 16,0 3 0-16,-2 1 1 16,-3-1 5-16,0 0 6 15,0 0 15-15,0 0 8 16,0 0 8-16,3 4-1 16,-2 3-13-16,8-1-7 0,0 2-12 15,29 29-5 1,-27-28-59-16,1 1-76 0,1-5 83 15</inkml:trace>
  <inkml:trace contextRef="#ctx0" brushRef="#br0" timeOffset="89695.64">25776 7489 956 0,'-1'-5'487'16,"-1"5"-122"-16,1-2-94 15,1 1-77-15,0 1-36 16,1 0-59-16,19 0-18 16,36 6-21-16,-25-2-13 15,2-3-14-15,8 4-4 0,4-5-12 16,-2-1-3-16,0 1-7 16,-9 0-2-16,-11 2-30 15,-4 1-45-15,-11-2-116 16,-2 0-88-16,-7 0 163 15</inkml:trace>
  <inkml:trace contextRef="#ctx0" brushRef="#br0" timeOffset="90021.86">26081 7335 1070 0,'-7'4'500'0,"7"-4"-203"0,3 0-70 16,8 3-87-16,3 2-32 16,4-1-45-16,3 4-14 15,7 3-14 1,3-4-1-16,9 3 2 0,1 2 1 16,-7-3-2-16,1 4-4 15,-12 1-5-15,-10-2 0 16,-3 5 3-16,-8-2 2 15,-8 2-1-15,-5-2-2 16,-2 0-6-16,-3 0-6 0,2-5-10 16,0 0-8-1,1-5-67-15,2-4-41 0,6 1-117 16,2-2-74-16,3 1 192 16</inkml:trace>
  <inkml:trace contextRef="#ctx0" brushRef="#br0" timeOffset="90556.42">26541 7320 750 0,'-30'-19'419'16,"29"15"-109"-16,0 4-61 16,-1 0-28-16,2 0-49 15,0 0-24-15,0 0-29 16,2 5-8-16,7 23-25 15,2 34-11-15,-15-21-23 16,1 5-12-16,-1-2-14 16,-5 0-5-16,9-7-11 15,0-4-2-15,0-12-6 16,5-6-1-16,-1-10-58 0,-2-2-36 16,1-4-93-16,-3-1-68 15,0 1 165-15</inkml:trace>
  <inkml:trace contextRef="#ctx0" brushRef="#br0" timeOffset="91016.67">26469 7297 1076 0,'-2'-8'477'0,"2"0"-219"16,0 3-14-16,2-1-51 15,8 1-27-15,1-1-59 16,-1 3-22-16,8 1-37 16,-2 2-14-16,8 0-18 15,6 1-5-15,4 1-6 16,4-1-1-16,9 0-2 16,3 1 1-16,2 1-1 15,-3-2 0-15,-11 1 1 16,-1-1-2-16,-7 0 1 15,1 1 1-15,-2 3-2 16,-6-1 2-16,-3 5-1 16,-4-2 1-16,-7 2 1 15,-1 1 1-15,-4 1 4 0,-3 2 2 16,1 6 1-16,-1-2-1 16,-1 7-3-16,0 5-1 15,-4 0-1-15,2 7 1 16,-2 2 0-16,1-2-1 15,3 0-3-15,0-4 0 16,2-7-3-16,1-3 0 16,-2-10-60-16,-1-2-45 0,-1-8-120 15,-4-2-91-15,0-2 200 16</inkml:trace>
  <inkml:trace contextRef="#ctx0" brushRef="#br0" timeOffset="91320.56">26577 7675 921 0,'-9'1'484'16,"5"-1"-137"-16,5 0-108 16,4 2-25-16,-5-2-40 15,3 0-23-15,22 5-40 16,29 7-20-16,-14-8-38 15,2 1-14-15,11-2-17 16,-2 2-3-16,0-2-6 16,-13-1-1-16,-5 2-3 0,-3-3-1 15,-13 1-1-15,2 3-25 16,-15-4-78-16,-4 0-49 16,-8 1-167-16,0-2-341 15,1-3 444-15</inkml:trace>
  <inkml:trace contextRef="#ctx0" brushRef="#br0" timeOffset="93531.04">26878 7507 627 0,'5'-6'374'0,"-4"3"-26"15,-1-7-57-15,0-2-82 16,0-2-37-16,-4-3-51 16,-4 7-12-16,-1 1-15 0,-7 1-8 15,0 5-22-15,-2 0-14 16,1 10-28-16,0 6-14 16,3 6-13-16,4 0-4 15,6 2 0-15,2-1 0 16,4-4 2-16,2-1 1 15,5-8 3-15,2-1 0 16,-1-6 2-16,1-5-2 16,1-8-23-16,-2-8-14 0,2-5-20 15,0-3 1-15,-5-2 22 16,3-1 16-16,-1 6 21 16,-8-1 2-16,1 6 8 15,0 8 11-15,-3 6 27 16,4 7 7-16,-6 7 5 15,0 4-3-15,1 14-10 16,-5 5 1-16,6 9 3 16,1 3-2-16,1-3-17 15,7-2-10-15,0-10-49 16,-3-6-65-16,8-10 177 16,8-3-94-16</inkml:trace>
  <inkml:trace contextRef="#ctx0" brushRef="#br0" timeOffset="93955.19">27213 7550 820 0,'-6'-3'414'0,"3"-1"-103"15,0 2-29-15,3 2-51 16,0 0-30-16,0 0-45 16,0 0-21-16,17 3-40 15,42 3-12-15,-19-6-38 16,-2-3-14-16,-3 0-18 16,3 0-3-16,-5 0-5 15,0 2-1-15,-3 2-36 16,-12-1-50-16,-11 3-124 0,-6-2-93 15,-9-1 179-15</inkml:trace>
  <inkml:trace contextRef="#ctx0" brushRef="#br0" timeOffset="94253.78">27382 7397 885 0,'4'1'473'16,"1"1"-140"-16,9 7-99 15,-4-2-48-15,11 7-73 16,9 1-31-16,3-2-26 16,5 4 2-16,-4-5 0 15,-2 4-3-15,-9 1-13 16,-7-1-4-16,-12 7-2 16,-5 0-1-16,-17 3 3 15,-6 3-4-15,-9-5-12 16,1-4-5-16,12-9-49 15,0-6-46-15,15-8-131 16,5-5-96-16,11-5 186 16</inkml:trace>
  <inkml:trace contextRef="#ctx0" brushRef="#br0" timeOffset="94626.08">27849 7340 801 0,'-1'-5'415'16,"0"0"-136"-16,1 1-59 15,2 4-18-15,-2 0-25 16,0 0-12-16,6 11-25 16,6 17-14-16,6 46-33 15,-18-29-17-15,1 4-31 16,3 0-10-16,-6-11-21 15,2-5-6-15,2-13-30 16,-6-9-34-16,6-7-85 16,1-5-60-16,-2-8-194 0,1-3 248 15</inkml:trace>
  <inkml:trace contextRef="#ctx0" brushRef="#br0" timeOffset="94956.04">27765 7325 1239 0,'5'0'512'0,"8"0"-308"16,3-1-17-16,9 1-64 15,4 1-30-15,4-1-44 16,9 1-6-16,7 0-3 16,0 1-6-16,4 3-12 15,-4-3-5-15,-3 4-7 16,-3 1-2-16,-5 4-1 15,-9 1 1-15,-10 0 7 16,-3 5 10-16,-14 5 20 16,-1 8 4-16,-9 13 0 15,2 2-9-15,4 4-20 16,-1 0-5-16,7-3-8 16,-3-5-2-16,5-8-5 15,0-4 0-15,2-10-45 16,0-7-43-16,-8-10-116 15,-2-3-86-15,-3-4 178 0</inkml:trace>
  <inkml:trace contextRef="#ctx0" brushRef="#br0" timeOffset="95176.93">27899 7707 1130 0,'-7'5'503'0,"1"1"-224"15,10-1-31-15,2 2-79 16,1-2-29-16,6 1-69 16,1-4-24-16,16-2-23 15,8 0-6-15,4-3-5 16,-2 1-4-16,-9 2-47 16,-10-2-47-16,-9 2-158 15,-5 0-125-15,-6-5 226 16</inkml:trace>
  <inkml:trace contextRef="#ctx0" brushRef="#br0" timeOffset="95536.49">28042 7581 910 0,'2'-1'495'0,"2"0"-132"15,6-1-124-15,1-1-46 16,4-3-86-16,2-1-34 16,1-6-45-16,-1-4-12 15,-3-2-10-15,-1-3-1 0,-6 5-7 16,-6 0-1-16,-7 7 0 16,-6 5 2-16,-5 4 2 15,-1 4 2-15,0 5 16 16,-3-3 8-16,8 6 17 15,2 4 8-15,8 2 2 16,4 3-2-16,7-1-7 16,4-1-7-16,9-1-17 15,1-2-7-15,7-4-23 16,2-6-45-16,8-3-151 16,-2-3-215-16,-11-2 261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3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64 6225,'-15'-5'1133,"0"1"0,0 0 0,-18-2 0,30 6-956,-1 0 0,1 0 0,-1 1 0,1-1 0,-1 1 1,1-1-1,-1 1 0,1 0 0,-1 0 0,1 1 0,0-1 0,0 1 0,0 0 0,0-1 1,0 1-1,-3 3 0,1-1 9,1 0 0,0 0 0,0 1-1,0-1 1,1 1 0,-1 0 0,-3 8 0,4-7-130,1-1-1,-1 1 1,2-1 0,-1 1-1,1 0 1,-1 0-1,2 0 1,-1-1-1,1 1 1,-1 0 0,2 0-1,-1 0 1,1 0-1,0 0 1,0 0-1,0 0 1,1-1 0,0 1-1,0-1 1,5 10-1,-1-6-47,-1-1 1,1 1-1,1-1 0,-1-1 0,1 1 1,1-1-1,-1 0 0,1-1 0,1 0 0,-1 0 1,12 6-1,-8-6-11,1-1 0,-1 0 1,1-1-1,-1 0 0,1-1 0,1 0 1,-1-1-1,0 0 0,0-2 1,1 1-1,-1-1 0,17-3 0,-22 2 1,0-1-1,0 0 1,-1 0-1,1-1 1,0 0 0,-1-1-1,0 1 1,1-1-1,6-6 1,-8 6 7,-1-1 1,0 0-1,0 0 1,-1 0-1,1 0 0,-1-1 1,0 1-1,-1-1 1,1 0-1,-1-1 1,4-11-1,-5 10 36,1-1-1,-2 1 1,1 0 0,-1 0-1,-1-1 1,1 1-1,-1-1 1,-1 1 0,0 0-1,0-1 1,0 1-1,-1 0 1,0 0 0,-1 0-1,-4-8 1,4 9 48,0 0 0,-1 0 0,-1 0 0,1 1 1,-1 0-1,0 0 0,0 0 0,-1 0 0,1 1 1,-1 0-1,-1 0 0,1 1 0,-1-1 0,1 1 1,-1 1-1,-10-5 0,5 5 2,0-1-1,0 2 1,0-1-1,0 2 1,0 0-1,0 0 1,-1 1 0,1 0-1,-14 3 1,10 0-366,1 0 0,0 1 0,0 0 0,0 2 0,1-1 0,-26 16 0,29-15-1373,11-6 1616,0 1 0,0-1 0,0 0 1,0 0-1,0 1 0,0-1 0,0 0 1,0 0-1,0 0 0,0 1 0,0-1 1,0 0-1,0 0 0,0 0 0,0 1 1,0-1-1,0 0 0,0 0 0,0 0 1,1 1-1,-1-1 0,0 0 0,0 0 0,0 0 1,0 0-1,0 1 0,0-1 0,1 0 1,-1 0-1,0 0 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1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985 0 4929,'-9'2'8008,"1"1"-5530,-9 14-2964,11-11 1282,-71 85 847,35-30-1012,4 1-1,-45 96 1,-131 247-296,57-113-166,31-51-59,113-220-104,-62 117 35,64-114-47,1 0 0,1 0 0,1 1 0,-4 26 0,12-49 4,-1 4-33,0 1 0,-1-1 0,0 0 0,-2 7 0,4-13 24,0 0 0,0 0 1,0 0-1,0 0 0,0 0 1,0 0-1,-1 0 1,1 0-1,0 0 0,0 0 1,0 0-1,0 0 0,0 1 1,0-1-1,0 0 0,0 0 1,0 0-1,0 0 1,0 0-1,0 0 0,0 0 1,0 0-1,0 0 0,-1 0 1,1 0-1,0 0 1,0 0-1,0 0 0,0 0 1,0 0-1,0 0 0,0 0 1,0 0-1,0 0 0,0 0 1,0 0-1,-1 0 1,1 0-1,0 0 0,0 0 1,0 0-1,0 0 0,0 0 1,0 0-1,-2 0-113,0 5 190,-3 18 137,-3 36 0,8-54-157,0-1 1,0 1 0,1 0-1,1 6 1,-2-8-17,1-1 0,-1 1 1,0-1-1,0 1 0,0-1 0,0 0 0,0 4 1,-12 34 398,12-39-461,-1 1 0,1 0 0,-1 0 0,0 0-1,0-1 1,0 1 0,0 0 0,0-1 0,0 1 0,0-1 0,0 1 0,-1-1 0,1 0-1,-1 1 1,1-1 0,-1 0 0,1 0 0,-1 0 0,1 0 0,-1 0 0,0 0-1,0-1 1,-1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1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7346,'1'10'4851,"-1"5"-3656,-5 78 1951,5-75-2793,1-1 0,1 0-1,6 26 1,2-5-88,1 0 0,2-1-1,20 38 1,-30-70-244,0 1-1,0-1 1,1 0-1,0 0 1,0 0-1,0-1 1,0 1 0,1-1-1,0 0 1,0 0-1,0-1 1,8 5-1,-10-6-18,1-1-1,-1 0 1,0 0-1,0 0 0,1 0 1,-1 0-1,1-1 0,-1 1 1,1-1-1,-1 0 0,1 0 1,-1-1-1,0 1 1,1 0-1,-1-1 0,1 0 1,-1 0-1,0 0 0,0 0 1,1-1-1,-1 1 0,0-1 1,4-3-1,2-1-100,1 1 1,-1 0-1,1 0 0,20-6 1,19-3-4142,-22 7 2612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3121,'0'-9'9329,"3"14"-8583,5 13-570,0 1 1,-1-1-1,-2 1 0,1 0 0,4 36 1,0 19 163,42 226 676,-11-101-729,-16 2-19,-23-168-207,7 69 91,17 278 96,-7-89-158,-11-198-66,-1 156 6,-5-79-12,6-70-3,24 111 0,-13-94 3,19 253 68,-37-354-81,1 204 40,8-60-24,14 0-2,-6-42-3,14 64 22,-4-32-4,24 90 57,-32-160-54,-15-57-51,-3-11-118,1 0 0,0 0 0,5 11 0,-6-19-1110,-2-8-826,-1-1 767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3521,'5'7'1640,"-5"-6"-1244,1 0 1,-1-1-1,0 1 1,1 0-1,0 0 0,-1 0 1,1-1-1,-1 1 0,1 0 1,0-1-1,-1 1 0,1-1 1,0 1-1,0 0 1,0-1-1,-1 0 0,1 1 1,1 0-1,-1 1 399,3 8-550,1 0 0,0 0 0,0-1 1,1 0-1,1 0 0,8 10 0,2 3-9,-11-12-73,0 0-1,-1 0 1,8 19-1,-6-12-10,7 20 125,-8-20-161,1 0 0,1 0 0,19 31-1,-24-44-107,1 1 1,-1-1-1,1 0 0,0 0 0,0 0 0,0-1 0,1 0 0,-1 1 0,1-1 0,0-1 0,0 1 0,0-1 0,0 0 0,0 0 0,0 0 0,0-1 0,12 2 0,-13-3-13,1 0-1,-1 0 0,1 0 0,-1-1 1,1 1-1,-1-1 0,1 0 0,-1 0 1,0-1-1,1 1 0,-1-1 1,0 0-1,0 0 0,0-1 0,0 1 1,3-4-1,2-2-10,0 0 0,-1-1 0,0 1 0,-1-1 0,8-12 0,9-17-660,-3-1 1,-1-1-1,-1 0 1,16-56-1,-20 50-508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2729,'-1'-38'3218,"1"37"-2854,0 1 1,0-1 0,0 1-1,0-1 1,0 1 0,0-1-1,0 1 1,1-1 0,-1 1-1,0-1 1,0 1 0,0-1-1,0 1 1,1-1 0,-1 1-1,1-1 731,0 0-731,-1 0-290,1 1 0,-1 0 0,1 0 0,-1 0 0,1 0 0,-1 0 0,1 0-1,-1 0 1,1 0 0,-1 0 0,1 0 0,-1 0 0,1 0 0,-1 0 0,1 1 0,-1-1 0,0 0-1,1 0 1,-1 1 0,1-1 0,-1 0 0,1 0 0,-1 1 0,5 3 30,0 0-1,-1 1 1,5 6 0,1 0-23,1 0 12,-2 0-1,1 1 1,-2 1 0,15 24 0,6 27 221,34 61 198,17-5-85,-21-34-192,37 66 32,114 160 216,-145-222-247,68 123 0,-121-190-210,1 1 4,-10-17-396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4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6585,'3'7'1099,"0"0"-1,1-1 1,0 1 0,7 8-1,-6-10-845,0 1-1,1-1 1,0 1 0,0-2-1,0 1 1,0-1-1,8 4 1,0-1-132,0-1 1,0 0-1,1-1 1,0 0-1,20 3 1,-25-6-78,0-1 0,0 0-1,0-1 1,0 0 0,0 0 0,0-1 0,0 0-1,0-1 1,12-4 0,-16 4-16,0-1 0,0 1 0,0-2 0,0 1 0,0-1 0,-1 0 0,0 0 0,0 0 0,0-1 0,0 1 0,0-1 0,-1-1 0,6-9 0,18-30 68,-20 33-206,-1 1-1,0-1 1,-1 0-1,0 0 1,-1-1-1,5-18 1,-6 16-949,-1 5 412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18 2096,'-5'-5'5478,"-8"-8"574,12 14-6020,0-1 0,1 1 0,-1 0 0,0-1 1,1 1-1,-1-1 0,1 1 0,-1 0 1,1-1-1,0 1 0,-1 0 0,1 0 0,0-1 1,-1 1-1,1 0 0,0 0 0,0-1 0,-1 2 1,-3 16 41,0 0 0,1 0 0,0 0 0,1 19 1,1-18-26,-1 142 348,2-94-270,-5 353 260,0-1-282,5 370 15,23-367-85,1-23 40,9 90 8,15-153 20,1-2 433,-21-130-177,-17-147-210,28 87-1,14 27-394,-62-186-4237,-2-12 3220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4721,'-10'4'8343,"15"-1"-8197,0 0 1,-1 0-1,0 0 0,0 1 0,0-1 0,0 1 1,6 7-1,-10-11-144,15 16 201,-1 0 0,-1 1 0,-1 0 0,13 25 0,-19-31-149,6 12 215,1 0 1,27 36-1,-36-53-235,1-1-1,0 0 1,0 0 0,0-1 0,0 1 0,0-1 0,1 0 0,0-1-1,0 1 1,0-1 0,0 0 0,1-1 0,-1 1 0,1-1-1,10 2 1,5-3-59,0-1 0,42-4 1,-56 3 12,0 0 1,0-1 0,-1 1-1,1-2 1,0 1 0,-1-1 0,0 0-1,1 0 1,-1-1 0,-1 0-1,1-1 1,10-8 0,-7 3-288,-2-1 1,0 1 0,13-23-1,-3-6-130,-18 38 422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721 20 4065,'-1'0'77,"1"0"0,0 0-1,0 0 1,0 0 0,0-1 0,-1 1 0,1 0 0,0 0 0,0 0 0,0 0-1,0-1 1,0 1 0,0 0 0,0 0 0,0 0 0,-1 0 0,1-1 0,0 1-1,0 0 1,0 0 0,0 0 0,0-1 0,0 1 0,0 0 0,0 0 0,0-1-1,0 1 1,0 0 0,1 0 0,-1 0 0,0 0 0,0-1 0,0 1 0,0 0-1,0 0 1,0 0 0,0-1 0,0 1 0,1 0 0,-1 0 0,0 0 0,0 0-1,0 0 1,0-1 0,0 1 0,1 0 0,-1 0 0,0 0 0,0 0 0,0 0-1,1 0 1,-1-1 160,1 1-1,-1 0 0,1 0 0,-1-1 0,0 1 1,1 0-1,-1-1 0,0 1 0,1-1 0,-1 1 1,0-1-1,1 1 0,-1 0 0,0-1 1,0 1-1,0-1 0,1 1 0,-1-1 0,0 1 1,-1-4 1510,1 4-1701,0 0 0,0 0-1,0 0 1,0 0 0,0 0 0,0 0 0,0 0-1,0 0 1,0 0 0,0 0 0,-1 1 686,1-1-686,-7 7 643,-18 26-257,5-9-299,-7 8 127,-25 40-1,-71 134 408,75-123-552,-205 406 95,152-229-164,89-226-46,2-1 1,-10 64-1,19-90-69,0-1 1,0 1-1,0 0 1,-1 0-1,0-1 1,0 1-1,-4 6 1,6-13-128,-1 0 0,1 0 0,-1 0-1,1 1 1,0-1 0,-1 0 0,1 0 0,-1 0 0,1 0 0,0 0 0,-1 0 0,1 0 0,-1 0 0,1 0-1,-1 0 1,1 0 0,0 0 0,-1-1 0,1 1 0,-1 0 0,1 0 0,0 0 0,-1-1 0,-1 0-983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44:00.952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6654 13285 690 0,'-1'-1'335'16,"0"0"-139"-16,-1 0-32 16,1 0 0-16,0 0-47 15,0 0-23-15,0 1-18 16,0 0 1-16,0 0-3 16,-2 22-3-16,0 41-19 15,3-23-10-15,2 12-13 16,-2 4-2-16,2 5-2 15,1 5-2-15,4-4-4 16,0-5-4-16,1-6-5 16,1-3 0-16,-1-10-3 15,-3 2-1-15,0-4-1 16,0 0 0-16,-3-1-1 16,1-3 0-16,-1-6 0 15,-1-4 1-15,1-7 0 0,-4-2 1 16,2-8-1-16,-2-2 0 15,2-1 0-15,0-2 1 16,0 0 2-16,0 0 1 16,0-1 0-16,0 0 1 15,0 0 0-15,-1 1-1 16,1 0-3-16,0 0-2 16,0 0-4-16,0 0 0 0,0-1-1 15,0 0 1-15,0 0 1 16,0 0 1-16,0-1 1 15,0 1 0-15,9-1 4 16,0 0 1-16,6 0 1 16,31-1 1-16,-18 1-2 15,11 2-3-15,1 0-2 16,3-2 0-16,3 1-1 16,-8-1-1-16,6 1 0 15,1 0 0-15,3-1 0 16,5 0 1-16,6 1 1 15,4 1 1-15,-7 0 0 16,-4-1-2-16,-13 1 1 0,-6 0-1 16,2 1 4-16,0 2-1 15,0-3 1-15,0 0 3 16,-11-3 4-16,-5 1 3 16,-9 2 4-16,-6-1 2 15,-4 1 18-15,0 0 7 16,-1-1 4-16,0 1 0 15,0 0-23-15,0 0-9 16,0 0-14-16,-1 0-6 16,2 0-4-16,0 0-1 15,0 0 5-15,0 0 1 16,0 0 1-16,0-1 2 0,0 0 0 16,3 0 0-16,0-1 0 15,1-2-1-15,-2 2 0 16,0 1 1-16,2-8 1 15,0-1-1-15,1-4 0 16,3-31-1-16,-13 26 0 16,1-4 0-16,-2-3-3 15,4-2 1-15,1-12-2 16,-1-3-1-16,2-8 1 16,-1-1 0-16,-1-4 2 15,1-1 0-15,-2-2 1 16,1 3 0-16,-2 6 1 15,-1 4 0-15,2 8-1 0,-2 2 1 16,2 9 0 0,1 4 0-16,0 5 1 0,1 3-1 15,0 1 0-15,0 1 0 16,-1-2 1-16,0 2 0 16,-1 0-2-16,1 1 2 15,-3 3 0-15,3 2 1 0,-2 1 1 16,-1 0-1-1,-1 1-1-15,0 1 2 0,1 2 4 16,1 1 1-16,-1 0 4 16,-1-3-2-16,-1 2-2 15,-2 2 0-15,-2 0 0 16,-1 0 0-16,-10 2 2 16,0-2-1-16,-3 2-2 15,-4 0 0-15,-4-2 2 16,-7-2 0-16,-8-1-1 15,-2-2-1-15,0 0 0 16,0 4 1-16,5 0 7 16,2 0 2-16,-2 1 1 15,6 0-2-15,7 1-6 16,-2-1-3-16,-1-1-3 16,-7-2-3-16,-3-2-2 15,2 1 0-15,12 2-1 0,4-1 1 16,11 0-1-16,5 3-1 15,4 0-4-15,3-1-1 16,2 1-2-16,0-1 0 16,2 1 0-16,0 0 1 15,0 0 1-15,0 0 0 16,-1 0 2-16,-1 0-1 16,1 0-7-16,0 0-18 0,0 0-40 15,0 0-33-15,1 0-86 16,0 6-45-16,0 2-147 15,0 2 232-15</inkml:trace>
  <inkml:trace contextRef="#ctx0" brushRef="#br0" timeOffset="9845.04">23347 11520 237 0,'4'4'160'0,"-4"-4"25"15,5 2-7-15,-2-1 2 16,-3-1 6-16,2 0 1 16,-1 0 0-16,0 0-10 15,-1 0-10-15,0 0-16 16,0 0-9-16,0-1-18 15,0 0-6-15,0 0-21 16,-1 0-10-16,0 0-20 16,-12-7-9-16,-4 2-14 15,-26-1-7-15,30 13-14 16,-1 3-7-16,5 5-9 16,1 3-3-16,2 0-2 0,4 1-2 15,3 0 0-15,4 2-3 16,5-2-1-16,3-2 0 15,4-1-2-15,3-3 0 16,5-4 1-16,2-2 0 16,-1-8 2-16,0-6 2 15,2 1 1-15,2-6 0 16,-1-1 3-16,-6 1 1 0,-7-9 1 16,-5 1 2-16,-7-2 3 15,-2 0 1-15,-5 3 3 16,-5 5 0-16,-10 1-1 15,0 6-2-15,-3 4-4 16,2-1-3-16,6 5-3 16,-5-1-1-16,5 1-1 15,7 0-4-15,-2 2-4 16,1-1-4-16,6 3-37 16,-4-1-19-16,1-1-56 15,3-2-40-15,0 0-97 16,0 0-96-16,0 0 228 15</inkml:trace>
  <inkml:trace contextRef="#ctx0" brushRef="#br0" timeOffset="10502.54">23650 11028 1012 0,'-5'-8'484'16,"3"4"-197"-16,0 2-83 15,-1 2-1-15,2 0-62 16,0 0-29-16,0 2-38 15,-3 15-10-15,3 34-13 16,9-26-8-16,5 0-12 0,4 0-5 16,3-5-10-16,2-7-2 15,2-4-6-15,2-4-1 16,0-7-1-16,-1-5 2 16,-1-6 2-16,0-4 0 15,-7-7-1-15,-8-1-1 16,2-1 0-16,-8 2 1 15,-3 8 2-15,-1 4 2 16,-3 6-1-16,3 5-2 0,-1 4-4 16,1-3 2-16,0 3 13 15,-3 21 9-15,0 29 19 16,11-24 6-16,-2-6 1 16,1-2-4-16,3-4-16 15,-5-4-8-15,7-4-17 16,-1-1-6-16,0-4-6 15,8-1-47-15,0-1-118 16,-2-5-87-16,7 7 140 16</inkml:trace>
  <inkml:trace contextRef="#ctx0" brushRef="#br0" timeOffset="11888.99">23068 11957 530 0,'-2'-1'290'16,"2"0"-47"-16,0 0-8 16,0 0-29-16,0-1-13 15,0-2-25-15,0 2-8 16,0 1-14-16,0 0-14 16,-1 0-32-16,0 0-19 15,-1 0-43-15,-23 4-11 16,-30 30-6-16,22 1 2 0,-9 6 4 15,-9 5 1 1,-10 12-5-16,-5 5-3 0,1 11-6 16,2 1-3-16,6-4-6 15,4-1 0-15,14-13-2 16,6-2 1-16,13-13-1 16,5-1-1-16,-1-11 1 15,6-6-2-15,-1-7-1 16,1-6-2-16,8-5-4 15,-4-3-23-15,4-2-85 16,2-3-50-16,0 2-143 16,0 0-95-16,2-4 261 15</inkml:trace>
  <inkml:trace contextRef="#ctx0" brushRef="#br0" timeOffset="12173.95">22265 12539 877 0,'0'0'395'16,"-2"4"-164"-16,-1 7-42 15,-7 7-16-15,-1 5-24 16,1 6-34-16,1 5-18 0,4 2-29 16,2-3-15-16,6-5-24 15,2-2-10-15,5-8-10 16,4 0-3-16,10-4-2 15,1-5-2-15,13 0-2 16,0-4 0 0,-2-4 0-16,2-1-15 0,2-5-109 15,0-5-84-15,6-4 123 16</inkml:trace>
  <inkml:trace contextRef="#ctx0" brushRef="#br0" timeOffset="12651.99">23410 12022 773 0,'6'-2'408'0,"-6"-2"2"16,-1 2-166-16,1 1-31 15,-1 1-6-15,-1 0-66 16,1 0-33-16,-6 17-43 0,-22 53-11 16,7-9-16-1,0 5-8-15,4 2-14 0,-3-5-4 16,4-3-5-16,7 0-1 16,4-12-2-16,3-4 1 15,-1-5-3-15,1-5 1 16,2-8-3-16,1-3-5 15,0-9-61-15,-1-4-45 16,-1-7-139-16,0-3-126 0,2-1 239 16</inkml:trace>
  <inkml:trace contextRef="#ctx0" brushRef="#br0" timeOffset="12896.1">23091 12619 755 0,'-9'-6'383'0,"4"9"-60"16,3 4-80-16,1 9-25 16,1 4-17-16,2 9-58 15,2 1-28-15,0 1-38 16,3 1-13-16,2-8-20 16,3 0-5-16,6-6-12 15,-1-3-6-15,4-5-10 16,1-4-4-16,1-4-5 15,2-2-1-15,2-10-33 0,2-5-63 16,2-10-189-16,2-2 181 16</inkml:trace>
  <inkml:trace contextRef="#ctx0" brushRef="#br0" timeOffset="13251.19">23710 11941 1116 0,'0'1'445'0,"2"3"-267"15,2 3-18-15,0 12-8 16,4 2-18-16,-1 18-36 16,4 8-14-16,0 15-19 15,4 12-10-15,-1 8-16 16,0-1-4-16,6-6-6 16,-1-7-1-16,-2-9-6 0,5-3-4 15,-11-11-7-15,-5-3-2 16,2-14-9-16,-6-6-37 15,3-11-114-15,-2-7-85 16,1-7 133-16</inkml:trace>
  <inkml:trace contextRef="#ctx0" brushRef="#br0" timeOffset="13530.92">23647 12723 942 0,'-4'2'413'0,"9"8"-152"16,1 2-59-16,10 4-13 16,1 2-27-16,8 4-59 15,5-3-17-15,8 1-13 16,0-3-3-16,-1-3-12 16,-1-2-7-16,-10-4-9 15,2-5-5-15,-5-6-10 16,0-6 0-16,-7-11-5 15,3-4-2-15,-5-10-36 16,-1-4-49-16,-1-8-158 0,0-2-90 16,0 9 182-1</inkml:trace>
  <inkml:trace contextRef="#ctx0" brushRef="#br0" timeOffset="14417.39">24882 12454 750 0,'0'3'365'0,"0"-2"-98"16,2 1 6-16,-2-3-31 16,0 0-27-16,0 0-57 15,-2-22-21-15,-9-38-27 0,-6 27-13 16,-12-7-25-16,-6 0-13 15,-13-6-17-15,-2 0-9 16,-2-2-15-16,-4-5-6 16,2 1-6-16,4-3-1 15,8 8-2-15,5 4 3 16,-3 12 6-16,1 5 2 16,-1 7 4-16,4 6-2 15,7 5-7-15,2 3-2 0,10 3-6 16,1 1-1-16,7 1-5 15,5 1-4-15,1 0-10 16,1 0-6-16,2 0-38 16,0 0-39-16,0 0-106 15,0 0-69-15,0 0-289 16,4 5 358-16</inkml:trace>
  <inkml:trace contextRef="#ctx0" brushRef="#br0" timeOffset="14768.03">24272 11632 1054 0,'0'-12'468'16,"-15"9"-203"-16,-4 1-63 15,-7 4-45-15,-5 5-37 16,-2 3-57-16,-1 1-15 15,0-2-10-15,4 2 3 16,6 0 2-16,5 1-2 16,8 3-7-16,4 1-7 0,4 2-8 15,5 5 1-15,8 5 7 16,2-2 5-16,10 0 2 16,0 0 0-16,2-3-2 15,-1 0-1-15,-3-3 0 16,-5-2-4-16,-4-5-7 15,-4-1-5-15,-4-6-18 16,1-1-43-16,-3-3-138 16,4-2-91-16,0-1 155 15</inkml:trace>
  <inkml:trace contextRef="#ctx0" brushRef="#br0" timeOffset="15500.95">25227 11571 941 0,'1'-2'458'16,"2"-1"-163"-16,-2 0-76 15,-1 2 1-15,0 0-35 0,-1 0-22 16,0 0-52-16,0-1-16 15,-1-12-24-15,-14 2-11 16,-39-27-16-16,23 24-7 16,-11-4-15-16,-4 0-5 15,4-1-7-15,1-1-2 16,-5 0-3-16,-5 0 0 16,-7 4 0-16,-3-1 0 0,0 6 7 15,1 2 5-15,7 5 6 16,0 4 1-16,9 1-2 15,5 4-4-15,2 2-5 16,-2 1-3-16,5 1-5 16,3 0-1-16,6-3-4 15,9 0-2-15,6-3-3 16,2 1-3-16,6-1-5 16,2-1-5-16,1 1-6 15,0-2-18-15,0 0-48 16,0 0-32-16,0 0-89 15,0 0-56-15,0 0-408 16,9 4 449-16</inkml:trace>
  <inkml:trace contextRef="#ctx0" brushRef="#br0" timeOffset="15881.73">24537 11214 723 0,'-2'-24'348'16,"2"10"-101"-16,-2 2-38 16,-4 4-5-16,-7 0-30 15,-5 8-42-15,-1 3-23 0,-9 10-34 16,4 4-8-16,-6 6-14 16,0 0-8-16,-1 0-7 15,0-2-2-15,5-3-8 16,3 1-1-16,9-4 1 15,2 1-1-15,7-3-3 16,4 1 1-16,6 2 0 16,7 2 3-16,3 1 6 15,5 0-1-15,4 1 0 16,-2-2-3-16,-1-1-4 16,-4-2-1-16,-4-4-7 15,-5-2-4-15,-3-3-7 16,-3-4-9-16,0 0-110 15,-2-3-82-15,0 0 116 16</inkml:trace>
  <inkml:trace contextRef="#ctx0" brushRef="#br0" timeOffset="20016.5">23423 11592 698 0,'-2'0'384'0,"-3"0"-21"16,4 0-93-16,-4-1-40 15,0-1-32-15,2 1-61 16,1 0-24-16,-1-3-34 16,0-7-12-16,3 0-23 15,10-27-9-15,1 27-10 16,5 4-3-16,-2 3-2 16,3 0 1-16,-3 4 0 15,-2 5 1-15,-7 2 6 16,-6 3 2-16,-2 5 3 15,-8 0 0-15,-2 0-4 16,3 1-5-16,-3-3-8 16,2-2-3-16,1-3-5 15,-2-3 0-15,2-4-3 16,4-1 0-16,2-4-4 16,1 1-1-16,1-2-7 0,1 4-3 15,1 0-1-15,0 0-1 16,5-3 3-16,15-3 1 15,33-12 5-15,-26 12 1 16,-2 5 2-16,3 2 2 16,-13 2 2-16,-3 4 4 15,-10 0 11-15,-5 4 2 16,-12 2 3-16,-8 3-2 16,-6-2-7-16,2-5-2 0,3-2-3 15,0-6-1-15,6-2-4 16,4-2-1-16,2-3-5 15,5 2-3-15,3-3-7 16,3-2-1-16,7 2-2 16,2-2-1-16,11 4 6 15,-3 1 3-15,3 2 5 16,2 3 2-16,-4 0 5 16,-4 2 3-16,-5 5 5 15,-8-2 3-15,-8 2 0 16,-2 2-2-16,-1 2-2 15,-2 1-2-15,0-3-1 16,2-3-1-16,-3-6 0 16,-2-1-1-16,2-4-4 15,0-1 0-15,3-3-6 0,4-2-5 16,6 1-4-16,4 2-3 16,7-1 2-16,1 2 3 15,8 1 5-15,1 5 4 16,-9 0 6-16,2 2 3 15,-9 1 6-15,-3 0-1 16,-1 2 3-16,-1-4 0 16,0 0 0-16,-1 0-1 0,-18 1-2 15,-29 31-1-15,29-28-2 16,-2-6 1-16,5 0-4 16,4 1-2-16,4-3-6 15,5-2-2-15,4-2-6 16,4-3-3-16,8 1 1 15,4 1 2-15,6 2 3 16,0 3 3-16,-3 2 2 16,-5 0 1-16,-10 4 4 15,1 2 2-15,-8 4 4 16,1 4 2-16,-6-2 0 16,-5-3 0-16,-4-2-3 0,-3-3 0 15,3-1-1 1,3-1-2-16,0-1 0 0,5-3-2 15,3 1-5-15,3 1-2 16,5 1-4-16,-2 0 0 16,0 0 2-16,10-2 1 15,10-3 2-15,31-5 1 16,-31 6 0-16,-7 1 1 16,3 3 0-16,-7-5 0 15,-4 4-1-15,2-1 6 16,-9 3-59-16,0 2-36 15,-8 0-82-15,-3 3-60 16,-6 2-97-16,-3-2-122 0,-5 8 292 16</inkml:trace>
  <inkml:trace contextRef="#ctx0" brushRef="#br0" timeOffset="22334.7">22993 11920 606 0,'-50'-12'406'16,"40"2"-17"-16,7 0-116 15,-1 3-13-15,-2 0-63 16,5 3-24-16,1 3-48 16,-5 0-23-16,5 1-33 15,0 0-13-15,0 0-11 16,2 18-1-16,43 32-5 15,-34-28-6-15,5-1-10 16,0 0-3-16,-5-1-7 16,2-6-3-16,-8-7 0 15,0-1 2-15,-9-4 11 16,-3 2 3-16,-10-2 2 16,-3-2-3-16,-1-2-11 0,-2-4-4 15,0 2-2-15,2-4-2 16,-1 0-1-16,4 2 0 15,6 0-2-15,-1 4-1 16,8 2-3-16,3 2-2 16,2 2 0-16,0-4 2 15,0 0 2-15,3 5 1 16,3 12 0-16,39 25 1 0,-34-31 0 16,3 1 0-16,-2-2-1 15,-9-3 1-15,2-1 0 16,-2-1 0-16,-4-1 2 15,-1 0 2-15,-3-3 4 16,-5 2 0-16,-1-3 0 16,0 0-1-16,-11-4-3 15,-3-2-1-15,-6 0-1 16,-6-4-1-16,6 6 0 16,2 0 0-16,8 1-2 15,4 5-1-15,12 6-4 31,3-3-3-31,0-1-1 0,1 19 0 0,10 7 5 16,5 3 2-16,7-15 1 16,1 3 3-16,-3-6-2 15,2-1 2-15,-5-4-2 0,-5-3 1 16,-9-4 6-16,-8-1 1 16,-10-2 5-16,-6-1 0 15,-8-4-3-15,0-2-3 16,-1 4-2-16,1-3-2 15,7 6-3-15,4 3-2 0,8 1-4 16,4 4-3-16,7 0-3 16,5 2 3-16,4 6 4 15,1-2 3-15,5 2 3 16,-2-1 1-16,-2 1 0 16,1-3-1-16,-4-1 0 15,0-2-1-15,-1-3-1 16,-2-1 1-16,-7-1 5 15,-5 3 0-15,-6-2 2 16,-5-1-1-16,-4-4-2 16,-3-1-1-16,-5-3-2 15,3 0 0-15,-2 3-1 16,1 0-1-16,13 4-1 16,-3 1 0-16,11 9-1 15,6 2 1-15,-3 0 2 16,5 3 1-16,1-6 2 0,6 4 0 15,5-2 2-15,-9-8 1 16,1 0 3 0,5 9-1-16,-6-10 0 0,-5 2 2 15,1-3 0-15,-8-1 0 16,0 0-3-16,-1-4-3 16,3 1-40-16,1-1-45 15,1 1-143-15,4-1-86 16,0 0 183-16</inkml:trace>
  <inkml:trace contextRef="#ctx0" brushRef="#br0" timeOffset="23432.14">23218 12001 1119 0,'-2'2'460'16,"8"-2"-237"-16,6 5-42 15,11-2-2-15,5 2-9 16,13-1-44-16,-3-3-22 15,2 3-25-15,-5-1-11 16,-5 4-20-16,4 3-6 16,-12-2-18-16,-3-2-9 15,-20 0 7-15,-8-1 4 16,-12 7 1-16,-7 5 2 0,0 1-13 16,0 1-5-1,-7-10-3-15,3-1-1 0,-1-2-2 16,0-5-1-16,16 2-4 15,6 0-4-15,11 1-9 16,10 1-2-16,9 0 2 16,-1-4 6-16,10 3 7 15,2 2 1-15,-5-3 7 16,0 3 3-16,-8-2 2 16,-7-2 2-16,-9 3-2 15,2 4 3-15,-11 4 1 16,-10 1 2-16,-2 5-2 15,-12-3-4-15,-2-1-4 16,6-2-2-16,-2-1-5 0,13-1-2 16,11-1-9-16,5-2-1 15,13 0 1-15,3-3 2 16,6-1 7-16,2-2 1 16,-4 0 4-16,6 3 4 15,-12 0 4-15,-4 2 1 16,-4 0 3-16,-9 2 0 15,-1 4 2-15,3 3 3 16,-12 1-2-16,-6-2 0 16,-4 3-5-16,-5-2-3 0,9-2-3 15,5 1-3-15,5-8-2 16,4 0-2-16,2 1-2 16,3-1 0-16,2 3 0 15,0-1 0-15,2-4 1 16,-1 2 1-16,-1-3 0 15,1 2 1-15,-2-2 4 16,0 0 2-16,0-4 4 16,0 0 1-16,0 0-1 15,0 2-1-15,1 5-5 16,0-3-2-16,1 1-2 16,0-2 0-16,-1 0 1 15,0-1-1-15,-1-2 3 16,0 0-1-16,0 0-1 15,0 0-2-15,3 8-1 0,-1-2-1 16,2 4-2-16,-1 0-1 16,16 27-32-16,-15-30-38 15,7-3-103-15,-3-3-80 16,7-9 155-16</inkml:trace>
  <inkml:trace contextRef="#ctx0" brushRef="#br0" timeOffset="24356.21">23777 11981 486 0,'-1'0'329'16,"-1"4"78"-16,2-4-155 15,0 0-51-15,0-1-16 16,0-1-35-16,2 1-16 16,19-2-17-16,26-9-13 15,-33 3-21-15,1 3-4 0,-9 1-18 16,-1 4-4-16,-6 5-7 15,-12 3-11-15,-9 12-3 16,-12 4-7-16,-2 4-17 16,1-2-1-16,4-3-5 15,8-4-1-15,5-2-3 16,7-4-2-16,9-1-12 16,2-2-1-16,13-6 1 15,4 1 2-15,12-6 8 16,7-1 2-16,6-3 7 15,1-2 4-15,-6 1 13 16,-22 7 5 0,-7 0 0-16,0 0-1 0,10 6-1 15,-13 4 1-15,-11 9 2 16,-7 1-1-16,-5 4-10 0,-2 2-5 16,1-3-7-16,-1-2-2 15,2-2-3-15,7-3-2 16,5-4-8-16,1-3-2 15,13-3-3-15,5-3 2 16,12-4 6-16,1-1 2 16,2-5 3-16,-3 2 0 15,-5 0 1-15,1 4 2 0,-10 4 2 16,-2 4 2-16,-14 7 6 16,-1 7 5-16,-8 4 10 15,-4 4 5-15,1 0 2 16,-3 1-2-16,6-3-7 15,7-9-6 1,0 0-7-16,-2 13-2 0,5 2-5 16,-2-6-1-16,8-5-2 15,3-1-1-15,2-3 0 16,-2 0-1-16,1-6-1 16,-7-3 2-16,-2-6-98 15,5-3-81-15,6-13 129 16,17 1-34-16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5817,'-4'4'3813,"3"-4"-3731,1 0 0,0 0 0,0 0 1,-1 1-1,1-1 0,0 0 0,0 0 0,0 0 1,-1 1-1,1-1 0,0 0 0,0 0 1,0 1-1,0-1 0,0 0 0,0 0 0,-1 1 1,1-1-1,0 0 0,0 1 0,0-1 0,-3 5 1984,0 6-1487,-2 21-1,3-16-416,2-14-138,-3 23 245,0 0 0,2 37 0,2-45-171,1 1 0,1-1 0,0 0 0,1 0 0,0 0 0,2 0 0,0-1 0,1 0 0,0 0 0,1-1 0,1 0 0,14 18 0,-20-28-91,1-1 1,0 0 0,0 0-1,0 0 1,1 0 0,-1 0-1,1-1 1,0 0 0,0 0 0,0 0-1,0-1 1,0 1 0,1-1-1,-1-1 1,1 1 0,-1-1-1,1 0 1,0 0 0,-1 0-1,1-1 1,0 0 0,0 0 0,0-1-1,-1 1 1,7-3 0,43-14-988,-9 2-929,-2 6 929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 3657,'-2'-1'1246,"0"0"0,0-1 0,0 1 0,0 0-1,0 0 1,-1 0 0,-3-1 0,6 7-770,2 1-373,1 1-1,-1-1 0,5 7 1,15 24 268,41 56-1,-10-19 205,46 87 1,-89-145-525,238 374 452,20 12-102,-229-336-298,44 102-1,-80-160-112,1-1 0,-1 0 0,1-1 0,1 1 0,-1-1 0,11 12 0,-11-14-62,-1-1-329,-3-4-389,-3-8-928,1 3 1293,-8-19-530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0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6393,'0'0'239,"0"1"-1,0 0 0,0 0 1,1-1-1,-1 1 0,0 0 1,1-1-1,-1 1 0,0 0 1,1-1-1,-1 1 0,1-1 1,-1 1-1,1-1 0,-1 1 1,1-1-1,0 1 0,0 0 1,16 9 726,-7-4-221,119 85 2140,3-10-1807,-99-64-880,0-2 0,44 14-1,-65-26-144,0 0 0,0 0 0,20 1 0,-29-4-47,0 0-1,1 0 0,-1-1 1,0 1-1,0-1 0,0 0 1,0 1-1,0-1 0,0-1 1,0 1-1,0 0 0,0-1 1,0 1-1,0-1 0,-1 0 1,1 0-1,-1 0 0,0 0 1,4-5-1,1-1-78,-1 0 0,-1-1 0,0 0 0,0 0 0,3-11 0,0-2-479,-1-1 0,-1 0 0,3-28 0,-5 30 214,16-80-588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1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1 431 7466,'0'2'463,"1"0"0,-1-1 0,1 1 0,0 0 0,0-1 0,0 1 0,0-1 0,0 1 0,0-1 0,0 0 0,0 1 0,1-1 0,-1 0 0,3 2 0,25 14-456,-17-11 694,27 14-198,0-1 0,1-2 0,44 12-1,-63-24-301,1 0-1,-1-1 1,38 1 0,-46-5-90,0 0 1,0-1 0,0 0 0,0-1-1,0-1 1,0 0 0,19-7 0,-28 8-81,1 0 1,-1-1-1,0 1 1,0-1-1,0 0 1,0 0-1,-1 0 1,1-1-1,-1 1 1,0-1 0,0 0-1,0 0 1,0 0-1,-1 0 1,4-9-1,0-2 16,-1-1 1,-1 1-1,3-22 0,-6 35-44,6-56 57,-2-1 0,-3-67 1,-3 97-58,2 15-77,-1 0-302,0 0 0,-1 0 0,0 0 0,-1 0 0,-5-17 0,7 29 19,-1-1 0,0 1 1,0 0-1,0 0 0,0 0 0,-2-4 0,2 5 187,-1 0 0,1 0-1,0 0 1,-1 0 0,1 0 0,-1 0-1,1 0 1,-3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1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15 2320,'-4'-14'14709,"0"20"-14285,-66 160 652,19-65-811,20-41-117,-38 104 1,22 14-24,-3 11-8,-134 347 145,116-306-157,58-180-52,-5 79 1,13-112-49,-1 59-494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1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34 2737,'-1'0'234,"-1"0"0,1 0 0,0 0 0,0-1 0,-1 1 0,1 0 0,0-1 0,0 1 0,-1-1 0,1 1 1,0-1-1,0 0 0,0 1 0,0-1 0,0 0 0,0 0 0,0 0 0,0 0 0,0 0 0,1 0 0,-1 0 1,0 0-1,0 0 0,0-2 0,0 1 668,1 1 0,-1-1 1,1 1-1,-1-1 0,1 1 1,0-1-1,0-2 0,2 13 182,1-2-897,33 117 726,-28-95-732,15 47 143,-18-62-262,1-1 1,0 1 0,11 16 0,-14-26-59,-1 0-1,1-1 1,0 1 0,0-1 0,1 1 0,-1-1 0,1 0-1,0 0 1,0-1 0,0 1 0,0-1 0,0 0 0,0 0-1,0 0 1,1 0 0,-1-1 0,1 0 0,-1 0 0,1 0 0,0-1-1,-1 1 1,1-1 0,0 0 0,7-1 0,-1 0 1,0-1 0,0 0 0,0-1 0,0 0 0,0-1 1,-1 0-1,0 0 0,0-1 0,14-9 0,6-7-1090,43-40-1,-31 25-2235,-5 6 1553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1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4889,'-4'-5'7242,"3"5"-7061,1 0-90,0 0 0,0 0 0,-1 0 0,1 0-1,0 0 1,0 0 0,0 0 0,0 0 0,-1 0 0,1 0-1,0 0 1,0 0 0,0 0 0,0 0 0,-1 0 0,1 0-1,0 0 1,0-1 0,0 1 0,0 0 0,0 0 0,0 0 0,-1 0-1,1 0 1,0 0 0,0-1 0,0 1 0,0 0 0,0 0-1,0 0 1,0 0 0,0-1 0,0 1 0,0 0 0,0 0 0,0 0-1,0 0 1,0-1 0,0 1 0,0 0 0,2 0 456,12 1-286,1 0 0,-1 2 1,1 0-1,14 5 1,-16-4-158,59 14 421,-24-7 151,63 24-1,12 9-157,-35-15-297,-20-6-73,-33-12-25,65 29 0,-75-28-57,-13-7 5,18 11-1,-13-5-30,1-1 0,0 0 0,1-2-1,0 0 1,39 10 0,-33-12-17,35 14-1,4 2 24,-48-18-29,18 10 0,13 3 13,-26-11-18,-5-2 0,-1 0 1,25 11-1,-17-5 0,0-1 0,27 7 0,-23-8 5,36 15 1,61 44 59,-110-60-68,1-1 0,-1-1 0,1 0 0,1 0 0,27 3 0,19 6 18,64 30 30,-81-27-25,87 22-1,-101-32-18,1 2-1,-2 1 1,0 1-1,0 2 1,31 18-1,-33-18 10,0-1-1,41 11 1,9 4 10,104 29 67,-128-41-72,28 5-4,24 7 26,-88-21-36,-2 0 0,1 2-1,-1-1 1,17 12 0,4 2 13,1-1 0,62 23 0,-66-29-12,105 43 31,-110-42-27,30 21 1,20 11-1,-60-39-12,-12-5-3,0 0 0,0 0 0,-1 1 0,1-1 0,-1 2 0,0-1 0,0 0 0,6 8 0,0 2 6,1 0 0,0 0 0,1-2-1,0 0 1,0 0 0,2-1 0,-1-1 0,1-1-1,21 10 1,-29-16 4,-1 1 0,0 0 0,0 1 0,0 0 0,9 8 0,-6-6 14,-9-7-24,0 1-1,0-1 1,-1 1-1,1 0 1,0-1 0,0 1-1,0 0 1,0 0-1,-1 0 1,2 1 0,0 2 3,1-1 0,-1 1 0,1-1 1,-1 0-1,1 0 0,6 5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1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0 11474,'-93'225'5310,"77"-185"-4180,-4 12 469,18-46-1528,-30 77 264,10-29-152,12-20-21,7-23-92,-8 19-1,-40 84 186,49-111 186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4497,'1'1'422,"0"0"0,-1 0 0,1 0 0,0 0 1,-1 0-1,1 0 0,-1 1 0,1-1 0,-1 0 0,0 0 0,1 0 1,-1 0-1,0 3 0,0 18 1310,-1-11-692,1 23 550,6 36 1,-5-57-1392,2 0-1,0 0 1,0-1-1,1 1 1,11 23 0,-9-27-100,-1 0 1,1 0 0,1 0 0,-1 0-1,1-1 1,1 0 0,0-1-1,0 1 1,0-2 0,18 12 0,-19-14-116,-1-1 0,1 0 0,-1 0 0,1-1 0,0 1 0,0-2 0,0 1 0,0-1 0,0 0 0,1 0 0,-1-1 0,0 0 0,0 0 0,1-1 0,-1 0 0,0 0 0,9-3 0,-10 2-128,0-1-1,0 1 1,0-1-1,0 0 1,0-1-1,-1 1 1,1-1-1,-1 0 1,0-1-1,0 1 1,-1-1-1,1 0 1,3-6-1,18-27-1022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3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45 2857,'-16'23'7153,"16"-24"-6973,-1 0 128,0 1 1,1-1 0,-1 0-1,0 0 1,0 0-1,0 1 1,0-1-1,0 0 1,0 1-1,0-1 1,0 1 0,0-1-1,-1 0 1,-4 2-213,-1-1 1,1 1 0,0 0-1,0 0 1,0 1 0,0 0-1,0 0 1,1 0-1,-1 1 1,-7 4 0,9-5-70,2 0 1,-1 0-1,0 0 1,0 1-1,1-1 1,-1 1-1,1 0 1,0 0-1,0-1 1,0 1-1,0 1 1,0-1-1,1 0 1,-2 5-1,1-2 16,0 1 0,0 0 0,1 0-1,0 0 1,0 10 0,1-11-18,-1 2-2,1 0 0,0 0 0,0-1 0,1 1-1,-1 0 1,2 0 0,-1-1 0,1 1 0,6 12 0,-4-11-14,1 0 0,1 0 1,0-1-1,0 0 1,0 0-1,1 0 1,0-1-1,1 0 1,8 6-1,-11-9-10,1 0 0,0 0-1,0-1 1,0 0 0,1 0 0,-1-1-1,1 0 1,-1 0 0,1 0 0,0-1-1,0 0 1,0 0 0,-1-1 0,11 0 0,-9-1-3,0-1 0,0 1 1,0-2-1,-1 1 0,1-1 0,-1 0 1,0-1-1,0 1 0,0-1 1,0-1-1,-1 1 0,1-1 1,-1-1-1,9-9 0,-4 2 13,0 0-1,-1 0 1,-1-1-1,0 0 1,-1 0-1,6-17 1,-10 22 11,-1 1 1,-1-1 0,1 0 0,-1 0 0,-1 0 0,1 0 0,-2 0 0,0-18 0,0 22 3,-1 0 0,1 0 0,-1 0 0,-1 0 0,1 1 0,-1-1 0,0 0 0,0 1 0,0-1 0,-1 1 0,1 0 1,-1-1-1,0 1 0,0 1 0,-1-1 0,1 0 0,-7-4 0,4 4 25,0 0 0,0 0 0,-1 0 0,1 1-1,-1 0 1,0 1 0,0-1 0,0 2 0,0-1 0,0 1 0,-1-1 0,-9 1 0,10 1-28,1 0 1,0 1 0,0 0-1,-1 0 1,1 0 0,0 1 0,0-1-1,0 1 1,0 1 0,1-1 0,-1 1-1,1 0 1,-1 1 0,-8 6 0,-23 28-28,14-12-154,23-26 151,-1 0-1,1 0 0,0 0 1,0 0-1,0 1 1,0-1-1,0 0 1,0 0-1,0 0 1,-1 0-1,1 0 0,0 1 1,0-1-1,0 0 1,0 0-1,0 0 1,0 1-1,0-1 0,0 0 1,0 0-1,0 0 1,0 1-1,0-1 1,0 0-1,0 0 1,0 0-1,0 0 0,0 1 1,0-1-1,0 0 1,0 0-1,0 0 1,0 1-1,1-1 0,-1 0 1,0 0-1,0 0 1,0 0-1,0 1 1,2-1-1041,-2 0 980,0 0 0,0 0 0,0 0 0,0 0 0,0 0 0,0 0 0,0 0 0,0 0 1,0 0-1,1 0 0,-1 0 0,0 0 0,0 0 0,0 0 0,0 0 0,0 0 0,0 0 0,1-2-1539,-1 2 1539,0 0 0,0 0 0,0 0 0,0 0 0,5-3-3103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32:38.75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17954 18370 639 0,'-2'-5'333'15,"4"-3"-52"-15,1-1-76 16,3 2-45-16,0 5-20 16,1-1-45-16,3 3-14 15,3 2-20-15,3-2-7 16,-2 5-12-16,1 1-7 15,-3-2-12-15,2 2-5 0,3 3-4 16,-2 0-2-16,0 6-2 16,0 2-1-16,-7 6 1 15,-1 3 1-15,-7 2 3 16,-3 1 0-16,-5-5-1 16,-2-4-2-16,0-9-1 15,-2 0-2-15,0-8-3 16,-1-3 0-16,-2 0-10 15,2-2-15-15,2 4-26 16,3-5-21-16,2 1-53 16,-1-3-47-16,7-1 107 15</inkml:trace>
  <inkml:trace contextRef="#ctx0" brushRef="#br0" timeOffset="543.38">18011 18371 668 0,'-27'14'382'16,"24"-3"-66"-16,-2 8-91 16,3 4-8-16,2 8-62 15,2-8-30 1,2 1-42-16,1 19-12 0,0 3-19 15,0-7-9-15,-2-16-20 16,0-2-5-16,-3 0-9 16,2 0-3-16,-5-1-4 15,-3 3-23-15,5-15-60 16,-5-3-53-16,6-5-207 16,6-12 220-16</inkml:trace>
  <inkml:trace contextRef="#ctx0" brushRef="#br0" timeOffset="1102.49">18238 18373 860 0,'0'0'410'16,"0"1"-151"-16,1 9-90 15,-1 5-8-15,-3 35-45 16,-2-21-28-16,5 3-42 16,0-2-13-16,7-3-13 0,1-8-7 15,4-9-6-15,2-2-3 16,3-7-4-16,3 1 0 16,-1-7 0-16,5-7-1 15,-5-12-4-15,0-6-1 16,-1-1 1-16,-5 6 1 15,-2 4 4-15,-3 5 3 0,-8 10 4 16,2 3 2-16,-2 3 3 16,0 0 3-16,0 0 5 15,0 0 3-15,0 0 6 16,2 11 0-16,3 10-4 16,3 29-3-16,-6-30-7 15,2-3-4-15,-5-8-7 16,7-1-3-16,0-2-87 15,-1-4-67-15,7-11-227 16,-1-6 227-16</inkml:trace>
  <inkml:trace contextRef="#ctx0" brushRef="#br0" timeOffset="1304.79">18691 18186 1048 0,'-3'12'474'15,"-1"23"-185"-15,-4 5-86 16,-2 19-61-16,0 3-29 16,5-2-60-16,4 8-23 15,6-23-25-15,4-13-5 16,5-12-32-16,-2-11-37 16,-1-11-154-16,1 3-135 15,-3-16 218-15</inkml:trace>
  <inkml:trace contextRef="#ctx0" brushRef="#br0" timeOffset="1499.09">18557 18390 940 0,'-9'2'441'16,"3"2"-166"-16,6-3-109 15,7-1-21-15,7 2-19 16,-1-2-18-16,7-2-42 15,-1 2-16-15,-1 2-29 16,3-1-8-16,-2 3-109 16,-1 3-96-16,2-7 120 15</inkml:trace>
  <inkml:trace contextRef="#ctx0" brushRef="#br0" timeOffset="2166.35">19301 18379 617 0,'33'-2'354'0,"-33"2"3"0,0 2-98 15,1 4-69-15,-1-6-10 16,-1 1-56-16,0 21-25 16,-2 36-39-16,3-27-12 15,0 1-19-15,6 1-7 16,5-14-10-16,0 3-4 15,3-14-6-15,-1 2-2 16,1-8-2-16,2-2 0 0,6-8-4 16,-2-11-1-1,0-7-2-15,0-10 1 0,-5 5 4 16,-3 2 2-16,-1 10 6 16,-3 9 5-16,-7 7 6 15,1 4 10-15,-5 15 22 16,1-1 9-16,1 10 11 15,-5 4-3-15,8-5-19 16,-2 5-11-16,3-12-19 16,3-6-8-16,1-1-31 15,2-6-42-15,2-3-120 16,1 1-87-16,5-16 162 16</inkml:trace>
  <inkml:trace contextRef="#ctx0" brushRef="#br0" timeOffset="2560.82">20241 18414 1043 0,'6'44'440'0,"-3"-21"-187"16,1 5-55-16,-3 3-32 16,0 3-12-16,-1-3-68 15,1-6-32-15,1-8-29 16,-1-9-8-16,0-5-51 0,-1-3-59 16,-2-8-198-16,-1 1-321 15,-3-22 394-15</inkml:trace>
  <inkml:trace contextRef="#ctx0" brushRef="#br0" timeOffset="3067.15">20172 18311 868 0,'-2'1'387'16,"6"6"-139"-16,0-2-67 0,7 4-29 15,2 0-20-15,5-1-58 16,0 1-26-16,3-3-28 15,6-2-9-15,0-1-8 16,-3-1-1-16,5 2-3 16,-10-1-2-16,-3 5-1 15,4 0 1-15,-17 4 3 16,9 4 1-16,-6 0 3 16,-4 0 1-16,1 4 3 15,-6 2 0-15,1 1 3 16,1-1-1-16,-2-4-1 15,-2-3-1-15,4-11-6 16,-3 5-2-16,4-7-4 16,6-4-1-16,-1-4-4 15,1-4-1-15,1-9 0 16,2-3 1-16,-1 1 4 0,5-6 4 16,0 7 2-16,-3 4 7 15,1 7 28-15,-3 6 22 16,2 7 47-16,-2 8 14 15,-1 13 2-15,2 5-10 16,-6 0-31-16,1-4-16 16,-1-4-25-16,-2-6-12 0,1-3-35 15,-2 2-45-15,3-12-128 16,0 0-107-16,4-3 170 16</inkml:trace>
  <inkml:trace contextRef="#ctx0" brushRef="#br0" timeOffset="3765.91">21416 18318 777 0,'6'-13'384'0,"9"-24"-99"16,-18 27-34-16,-3 3-44 15,0 2-31-15,-4 4-58 16,5 1-22-16,-5 5-29 16,-1 3-12-16,-5 9-25 15,-3 3-11-15,6 11-14 16,2 5-4-16,11 10-1 16,1 7-1-16,14-6-1 15,4-8 1-15,1-8-3 16,3-9 0-16,2-6 1 15,5 1-1-15,5-8 3 0,7-6 0 16,-6-5 2-16,-5-8 2 16,-5-11 3-16,-6-2 0 15,-6-21 2-15,-5-2 1 16,-8-4 3-16,-6 0 3 16,-12 10 1-16,-4 2 0 15,-11 9-3-15,2 5-2 0,-2 10-7 16,-2 5-3-16,8 9-7 15,7 2-5-15,4 9-21 16,11 4-30-16,0 0-87 16,-4 1-67-16,11-4-395 15,-1 5 403-15</inkml:trace>
  <inkml:trace contextRef="#ctx0" brushRef="#br0" timeOffset="4009.9">21445 18408 961 0,'1'81'474'0,"11"-65"-103"16,6-3-78-16,1 4-61 16,6 2-10-16,1 4-66 0,-1-3-36 15,2 3-48-15,2-7-15 16,-4 5-23-16,1 2-8 15,-1-1-12-15,0 3-5 16,-5-9-19-16,-7-1-42 16,-6-11-125-16,-8-5-89 15,-6-6 154-15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3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57 2609,'6'1'512,"13"3"353,-19-3-823,0-1 0,1 0 1,-1 0-1,0 0 0,0 0 0,0 0 0,1 0 1,-1 0-1,0 0 0,0 0 0,0 0 0,1 0 0,-1 0 1,0 0-1,0 0 0,0 0 0,1-1 0,-1 1 1,0 0-1,0 0 0,0 0 0,0 0 0,1 0 1,-1 0-1,0 0 0,0 0 0,0-1 0,0 1 1,0 0-1,1 0 0,-1 0 0,0 0 0,0-1 0,0 1 1,0 0-1,0 0 0,0 0 0,0-1 0,0 1 1,0 0-1,0 0 0,0 0 0,0-1 0,0 1 1,0 0-1,0 0 0,0 0 0,0-1 0,0 1 1,0 0-1,0 0 0,0 0 0,0-1 0,0 1 0,0 0 1,0 0-1,0 0 0,0 0 0,-1-1 0,-3-10 2128,3 9-1860,1 0 1,-1-1-1,0 1 1,0 0 0,0 0-1,0 0 1,0 0-1,-1 0 1,1 0-1,0 1 1,-1-1-1,0 0 1,1 1-1,-1-1 1,0 1-1,0-1 1,-2 0-1,0 0-162,0 1-1,0-1 0,0 1 0,0 0 1,0 0-1,0 1 0,0-1 0,-1 1 0,1 0 1,0 0-1,0 0 0,0 1 0,-1-1 1,1 1-1,0 0 0,0 1 0,0-1 0,-7 4 1,1-1-61,1 1 1,0 1-1,0-1 1,0 1-1,1 1 1,-12 10-1,5-1 45,-23 29-1,32-37-111,1 1 1,0-1 0,0 1 0,1 0-1,-7 19 1,10-22-20,0 0 0,0 0 0,0 0 0,1-1 0,0 1-1,0 0 1,1 0 0,-1 0 0,1 0 0,1-1 0,-1 1 0,1 0 0,0-1 0,0 1-1,0-1 1,1 0 0,0 0 0,5 7 0,0-1-10,0-2 0,0 1 0,1-1 0,0-1 0,1 0 0,0 0 0,18 11 1,-18-14-3,-1 0 1,1 0-1,1-1 1,-1-1 0,0 0-1,1 0 1,0-1 0,-1 0-1,17 1 1,-21-3 8,0 0 1,0 0-1,0-1 1,-1 0-1,1 0 1,0 0-1,0 0 1,-1-1-1,1 0 1,-1 0-1,1-1 1,-1 0-1,0 0 1,0 0-1,0 0 1,0-1-1,-1 0 1,8-7-1,-8 6 11,-1 1-1,0-1 1,4-7-1,-1 1 28,-6 11-34,1-2 4,0 0 0,-1 1 0,1-1 0,0 0 0,-1 1 0,1-1 0,-1 0 0,1-3 0,1-20 97,-2-32 0,0 46-63,-1-1 0,0 1 0,-1 0 0,0-1 0,-6-17 1,4 22-8,0-1 1,-9-12 0,7 12-7,2 2-7,0 0 1,0 0 0,-1 0-1,1 1 1,-1-1-1,-1 1 1,1 0 0,-1 1-1,0 0 1,0 0 0,0 0-1,-1 0 1,1 1-1,-10-3 1,9 3-10,0 1 1,0 0-1,-1 1 0,1-1 1,0 2-1,-1-1 0,1 1 0,-1 0 1,1 0-1,-14 3 0,17-2-39,-1 0-1,1 1 0,0-1 1,-1 1-1,1 0 0,0 0 1,0 0-1,0 1 0,0-1 0,0 1 1,1 0-1,-1 0 0,1 1 1,0-1-1,0 1 0,0-1 1,-4 9-1,6-10-105,0-1 1,0 1-1,1-1 0,-1 1 1,1 0-1,-1-1 0,1 1 1,0 0-1,-1 0 0,1-1 1,0 1-1,0 0 0,1 0 1,-1-1-1,0 1 0,0 0 1,1-1-1,-1 1 0,1 0 1,0-1-1,-1 1 0,1-1 1,0 1-1,0 0 1,0-1-1,2 3 0,12 10-846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7:3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18 5889,'-11'-1'5564,"-6"-3"-2729,-13-3-1577,-18 2-368,44 5-826,0 0 1,-1 0 0,1 0 0,0 1 0,-1-1 0,1 1 0,0 0 0,0 1 0,0-1 0,-1 1 0,1-1 0,1 1 0,-1 0 0,0 1 0,0-1 0,1 1 0,0 0 0,-1 0 0,1 0 0,0 0-1,0 0 1,1 1 0,-1-1 0,1 1 0,-1-1 0,1 1 0,0 0 0,-2 7 0,2-4-75,0-1-1,0 1 1,0-1-1,1 1 1,0 0-1,1-1 1,-1 1-1,1 0 1,0 0-1,1-1 1,0 1-1,0 0 1,0-1-1,1 1 1,0-1-1,0 1 1,5 9 0,-1-7-5,1 1-1,0-1 1,0-1 0,0 1 0,1-1 0,0-1 0,12 9 0,-13-11 6,0 0 0,1-1-1,-1 1 1,1-1 0,0-1-1,1 0 1,-1 0 0,0 0-1,1-1 1,10 1 0,-7-2 0,0-1 0,0 0 0,-1-1 0,1 0 0,0-1 0,0 0 0,20-7 0,-24 6 18,0 0 0,0-1 0,0 0 0,0 0-1,-1 0 1,0-1 0,0 0 0,0-1 0,-1 0 0,0 0 0,9-11 0,-12 14 9,-1 0 0,0-1 0,0 1 0,0-1 0,-1 1 0,0-1 0,1 1 0,-1-1 0,0 0 0,0 0 0,-1 0 0,1 1 0,-1-1 0,0 0 0,0 0 0,0 0 1,-1 0-1,0-4 0,-1 2 49,0 0 1,0 0 0,-1 0-1,1 1 1,-1-1-1,0 1 1,-1-1 0,0 1-1,0 0 1,-7-7-1,0 1 153,0 0 0,-1 1 0,-1 0 0,-19-12 0,24 18-150,1 0-1,-1 1 0,0-1 0,0 2 1,0-1-1,0 1 0,-1 0 0,1 1 1,-18-1-1,18 2-77,6-1-23,0 1 0,0 0 0,0 0-1,0 0 1,0 0 0,0 1 0,-1-1 0,1 1 0,0-1 0,0 1-1,-3 1 1,0 0-997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2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575 11 1216,'-13'-5'9400,"10"3"-7408,2 2-1907,1 0 0,0-1 0,0 1 0,0 0 0,0 0-1,-1 0 1,1-1 0,0 1 0,0 0 0,-1 0 0,1 0 0,0 0 0,-1-1 0,1 1 0,0 0 0,0 0 0,-1 0 0,1 0 0,0 0-1,-1 0 1,1 0 0,0 0 0,-1 0 0,1 0 0,0 0 0,0 0 0,-1 0 0,1 0 0,0 0 0,-1 0 0,1 0 0,0 1 0,0-1 0,-1 0-1,1 0 1,0 0 0,0 0 0,-1 1 0,1-1 0,0 0 0,0 0 0,-1 0 0,1 1 0,-5 12 179,3-9-230,1 0-1,-1 0 1,1 0 0,-1-1 0,0 1-1,-3 4 1,-10 11 34,9-12-46,0-1 0,1 2 0,0-1 0,0 0 0,1 1 0,0 0 1,1 0-1,-4 11 0,-15 41 132,-42 85 0,27-66-41,-7 12 0,-38 96-5,13 42-31,57-187-56,-24 73 45,-18 72 127,49-162-150,-3 12 98,2 0 1,-3 61 0,8-80-24,-5 31 1,3-32-77,-1 29 0,0 52 10,4-98-116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5849,'-14'0'2523,"14"0"-2447,0 0 0,0 0 0,0 0 0,0 0 0,-1 0 0,1 0 0,0 0 0,0 0 0,0 0 0,0-1 0,0 1 0,0 0 0,-1 0 0,1 0 0,0 0 0,0 0 0,0 0 0,0 0 0,0 1 0,0-1 0,-1 0 0,1 0 0,0 0 0,0 0 0,0 0 0,0 0 0,0 0 0,0 0 0,-1 0 0,1 0 0,0 0-1,0 0 1,0 0 0,0 0 0,0 1 0,0-1 0,0 0 0,0 0 0,0 0 0,0 0 0,0 0 0,0 0 0,-1 0 0,1 1 0,0-1 0,0 0 0,0 0 0,0 0 0,0 0 0,0 0 0,0 0 0,0 1 0,0-1 0,0 0 0,0 0 0,0 0 0,0 0 0,1 0 0,-1 0 0,0 1 0,0-1 0,0 4 3369,7 43-2617,-5-21-668,6 34 221,-6-52-339,0 1 0,0-1 0,1 1-1,1-1 1,-1 0 0,1 0 0,0 0 0,1 0 0,0-1-1,0 0 1,1 0 0,10 11 0,-11-14-39,0 0-1,0 0 1,0 0 0,1-1 0,-1 1-1,1-1 1,0-1 0,-1 1 0,1-1-1,0 0 1,1 0 0,-1-1 0,0 0 0,1 0-1,-1 0 1,0-1 0,1 0 0,7-1-1,6-2 0,0-1 0,-1-1 0,26-10 0,54-29-11,-90 40-259,0-1 1,0 1-1,0-2 0,0 1 1,-1-1-1,13-12 0,-7 1-347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4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881 28 2897,'0'-2'427,"-1"1"1,1-1-1,0 1 1,0-1-1,0 0 1,0 1 0,1-1-1,-1 0 1,0 1-1,1-1 1,-1 0-1,1 1 1,-1-1-1,3-2 1421,-4 4-1702,1 0 0,-1-1-1,1 1 1,0 0-1,-1 0 1,1 0 0,0 0-1,-1 0 1,1 0-1,0 0 1,-1 0 0,1 0-1,-1 0 1,1 1 0,0-1-1,-1 0 1,1 0-1,0 0 1,-1 0 0,1 0-1,0 1 1,-1-1 0,1 0-1,0 0 1,-1 1-1,-4 2-73,0 1 0,0-1-1,-6 6 1,-15 14 45,1 1 0,1 1 0,-30 41 0,-102 164 118,-3 31-139,23 7-55,77-133 1,-60 145 14,114-268-52,-15 36 84,-22 81 0,29-79-12,9-39 319,4-10-487,0-1 0,0 0 0,0 0 1,0 0-1,-1 1 0,1-1 0,0 0 0,0 0 0,0 0 0,0 0 0,0 0 0,0 1 1,0-1-1,-1 0 0,1 0 0,0 0 0,0 0 0,0 0 0,0 0 0,-1 1 0,1-1 0,0 0 1,0 0-1,0 0 0,-1 0 0,1 0 0,0 0 0,0 0 0,0 0 0,-1 0 0,1 0 1,0 0-1,0 0 0,0 0 0,0 0 0,-1 0 0,1 0 0,0 0 0,0 0 0,0 0 0,-1-1 1,1 1-1,0 0 0,0 0 0,0 0 0,0 0 0,-1-1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6833,'-2'13'859,"0"0"-1,2 0 1,0 20-1,1-9-353,-1 8-3,5 172 1864,-4-193-2272,0 0 0,1 0 0,0 0-1,1-1 1,1 1 0,8 19 0,-10-25-76,1-1 0,-1 0-1,1 1 1,0-1 0,0 0 0,1 0 0,-1-1 0,1 1-1,0-1 1,0 0 0,0 0 0,0 0 0,0 0-1,1-1 1,-1 1 0,1-1 0,6 2 0,7-1-1,0 0 1,0-1 0,0-1-1,29-2 1,-44 1-23,81-6 64,-74 4-98,0 0-1,-1 0 1,1-1-1,0-1 0,-1 1 1,11-7-1,7-5-875,-5 1 430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6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 2040,'-6'-1'220,"-14"-2"1587,-22 1 1,36 1-336,-4 2 5483,11-1-6879,3 8 158,-2-3-152,0 0-1,1-1 0,0 0 0,0 0 0,0 0 0,4 5 1,9 8 10,24 28 197,27 37 84,192 249 806,-206-255-980,183 244 1059,-214-294-1143,1 1 12,-1 0 0,-1 2 1,21 38-1,-23-26-32,-2 1 1,13 49-1,-22-68-52,19 38 0,-1-3 58,-25-56-93,0 0-1,-1 0 1,1 1 0,0-1-1,-1 0 1,0 1-1,1-1 1,-1 0 0,0 1-1,0-1 1,-1 0-1,0 4 1,1-5-20,0-1 0,0 0 1,0 0-1,0 0 0,0 1 1,0-1-1,0 0 0,0 0 0,0 0 1,0 1-1,0-1 0,0 0 0,0 0 1,0 0-1,0 1 0,0-1 1,0 0-1,0 0 0,0 0 0,1 0 1,-1 1-1,0-1 0,0 0 0,0 0 1,0 0-1,0 0 0,0 1 1,1-1-1,-1 0 0,0 0 0,0 0 1,0 0-1,0 0 0,1 0 0,-1 0 1,0 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5833,'0'0'125,"0"0"0,0 0 0,0 0 0,0 1 0,0-1 0,-1 0 0,1 0 0,0 0 0,0 1 0,0-1 0,0 0 0,0 0 0,0 0 0,0 1 0,0-1 0,0 0 0,0 0 0,0 1 0,0-1 0,0 0 0,0 0 0,0 0 0,0 1 0,0-1 0,0 0 0,0 0 0,0 0 0,0 1 0,0-1 0,1 0 0,-1 0 0,0 0 0,0 1 0,7 10 2599,-2-4-1644,-5-6-1069,2 2 133,0 1 0,1 0 0,0-1 1,6 7-1,-5-5-64,9 8 176,1 0 0,0 0-1,25 15 1,-6-7 77,1-1 1,39 16-1,-66-33-285,1 0 0,-1 0 1,1-1-1,-1 0 0,1 0 0,0-1 0,0 0 0,-1 0 0,11-1 0,-14-1-32,1 1 1,-1-1-1,0 0 0,0 0 0,0 0 1,0 0-1,-1-1 0,1 1 0,0-1 0,0 0 1,-1 0-1,1-1 0,-1 1 0,0-1 1,0 0-1,0 1 0,0-1 0,0-1 1,2-3-1,3-6-84,0-1 0,-1 0 0,-1-1 0,6-21 0,11-25-3602,-9 39 2499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2761,'-3'0'912,"-9"-4"8475,12 3-9115,2 1 170,72 4 487,-62-3-832,2 1 89,1 0 0,0 1-1,-1 1 1,0 0 0,20 9-1,-20-7-60,0-1 0,0-1-1,24 5 1,28 0 76,28 4 227,126 33 0,-109-9 161,-16-5-295,250 69 253,-193-54-286,14 3 25,281 90 414,-373-107-465,-44-19-124,54 17-1,221 60 91,-264-79-163,-2 3-1,0 1 0,-1 1 1,0 3-1,35 24 0,-1 2 124,120 56 0,-96-49-8,22 10 43,-42-32-129,-15-7 4,74 42 1,-59-23-16,-20-11 1,-23-14-9,11 6 40,36 23 87,-42-23-36,54 25 0,-63-36-70,-2 1 0,0 2 0,49 37-1,-72-48-228,-12 4-4866,2-2 4162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2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1 374 8410,'0'1'229,"0"-1"-1,0 1 1,0-1 0,0 1 0,0-1 0,0 1-1,0-1 1,0 0 0,0 1 0,1-1-1,-1 1 1,0-1 0,0 0 0,0 1 0,1-1-1,-1 1 1,1-1 0,0 1 34,0 0 0,0-1 0,0 1 0,0 0 0,0-1 0,0 1 0,0-1 0,0 0 0,2 1 0,48 14 508,-30-8-518,-1-2 0,32 6 0,275 8 2335,-313-18-2370,1-1 1,28-5-1,-38 4-162,-1 0 1,1 0-1,0-1 0,-1 0 1,1 1-1,-1-2 0,0 1 1,1 0-1,-1-1 0,0 0 0,0 0 1,4-4-1,-6 4-21,0 1 0,-1-1 1,1 0-1,0 0 0,-1 0 0,0 0 0,0 0 0,0 0 0,0 0 1,1-4-1,2-33 188,-5-16-45,-1 21-118,2 27-50,-5-124 138,4 121-120,0 1 1,-1 0 0,0 0-1,-1 0 1,0 0 0,0 0-1,-8-13 1,7 18-49,1 2-1667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46:03.18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23850 13226 536 0,'42'-19'344'16,"-44"10"-28"-16,2 0-70 16,-3 1-9-16,0 1-53 15,6 0-28-15,-7 1-31 16,2 0-13-16,-9 3-26 15,2 3-14-15,-5 3-26 0,-1 3-13 16,3 3-18-16,2 3-10 16,3 5-8-16,5 0-6 15,5 1-2-15,3-4 1 16,7-3 0-16,5-1 2 16,1-6 3-16,1-1 3 15,-1-5 2-15,-6-3 3 16,1-3 1-16,-4-3 0 15,-4-3 3-15,3-1 2 16,-9-3 11-16,1 2 7 0,-6-2 12 16,-4 3 7-1,1 1 3-15,-5 1-3 0,4 5-12 16,2 1-8-16,-2 6-16 16,5 1-9-16,1 1-22 15,3 3-41-15,0-4-101 16,0 0-60-16,0 0-187 15,0 0 252-15</inkml:trace>
  <inkml:trace contextRef="#ctx0" brushRef="#br0" timeOffset="524.17">23800 13396 740 0,'4'0'359'0,"4"1"-161"15,-6-1-4-15,-2 0 9 16,0 1-56-16,-1-2-32 0,0 1-48 15,-2 0-14-15,-19 2-16 16,-26 9 2-16,26-7 4 16,2 1-1-16,5 3-5 15,1-3-5-15,4 1-11 16,4-1-5-16,3 2-6 16,5 4-3-16,7 3-4 15,3-2 1-15,7 2-1 16,2-2 0-16,5 6 0 15,-2-2-1-15,1 2 4 16,-3 0 5-16,-9-6 15 16,-4 1 13-16,-9-2 24 15,-1-1 11-15,-8 0 11 16,-5-3-1-16,-9-3-4 16,-4-3-9-16,-2-3-21 15,1-1-10-15,1-2-26 0,1-1-5 16,7 1-14-16,4 3-31 15,9-1-83-15,4 1-67 16,9-4-194-16,4-3 234 16</inkml:trace>
  <inkml:trace contextRef="#ctx0" brushRef="#br0" timeOffset="1305.1">24051 13074 1256 0,'-28'1'462'0,"5"1"-339"15,6 3-3-15,5-1 21 16,6-3-14 0,3-1-39-16,1 1-22 0,2-1-30 15,-1-1-15-15,1 0-14 0,0 0-4 16,0 0-2-16,15-9 1 16,39-24 0-16,-26 13-1 15,6 5 1-15,-3-1-2 16,2-7 0-1,2 7 0-15,6-6 0 0,5 2 0 16,3 8 0-16,-2-2 0 16,-5 4 0-16,2 1 0 15,5 5 0-15,6 3 0 16,9 3 0-16,5 4 0 0,4 2 1 16,-2 1 1-16,2 1-1 15,2 0 1-15,0 0 0 16,7 2 0-16,7 3-1 15,-1-4 1-15,-2-1 1 16,6-1 1-16,-5-4 0 16,4-3-1-16,3-3 0 15,-5-3 0-15,4-7-1 16,-6-1 1-16,4-3-2 16,3-2 0-16,-13-7 0 15,4 0 0-15,-10-2 1 16,-6 1-1-16,0 2 1 15,-4 5 0-15,-11 3 1 16,-3 2 0-16,-16 7 3 0,-6 1 10 16,-11 5 11-16,-5 1 6 15,0 3 6-15,-4 1-7 16,3 0-7-16,-2-2-4 16,-5-1-6-16,7-1 0 15,4 1-2-15,2 1-2 16,10-4-3-16,-5-1 1 0,-4-3-3 15,1-1 1 1,-5 0-1-16,1 1-1 0,-9 2-26 16,-2 0-58-16,-6 2-180 15,-1 2 169-15</inkml:trace>
  <inkml:trace contextRef="#ctx0" brushRef="#br0" timeOffset="1698.02">27006 12434 1160 0,'-18'0'467'0,"18"0"-278"16,2 2-71-16,0-2-30 15,-2 0-1-15,0 0-16 0,18 3-18 16,35 15-27-16,-30-9-5 15,5 3-6-15,1 1-2 16,0 0-2-16,0 4-1 16,-5-3-2-16,-2 7 2 15,-9 1 3-15,-5-3 4 16,-12 4 6-16,-4-1 2 16,-10-2 5-16,-1 2 3 15,-1-1 2-15,-1-2-2 0,2-2-6 16,0-4-6-16,4-2-10 15,2-3-3-15,5-3-8 16,4 1-6-16,4-2-73 16,1 1-62-16,9-5-191 15,5-6 199-15</inkml:trace>
  <inkml:trace contextRef="#ctx0" brushRef="#br0" timeOffset="2350.59">27663 12648 1073 0,'-3'-72'456'0,"-6"60"-254"16,-3 1-10-16,-4 4-41 15,0 6-28-15,0 2-41 16,-2 3-13-16,6 3-32 16,0 2-12-16,7 7-20 0,3 5-5 15,7 0-4-15,5 0 0 16,4-5 0-16,2-4 0 16,4-6 1-16,1-4 2 15,2-11 1-15,-1-3 4 16,-7-9 3-16,-2 2 4 15,-11-1 7-15,-3 0 3 16,-7 1 10-16,-4 2 5 0,-4 5 0 16,0 3-3-16,0 9-15 15,2 0-10-15,2 3-20 16,3-2-18-16,6 10-89 16,3 0-63-16,8 9-208 15,3 3 237-15</inkml:trace>
  <inkml:trace contextRef="#ctx0" brushRef="#br0" timeOffset="2677.52">28038 12717 1048 0,'-31'-32'420'15,"26"30"-237"-15,0 2-17 16,-2 10-13-16,-3 8-24 16,-1 12-55-16,1 9-16 15,4 11-17-15,-3-1-10 16,10 2-18-16,5-3-5 0,2-9-3 15,8-3 0-15,6-7-3 16,4-6-1-16,0-9-19 16,3-2-39-16,-5-10-161 15,-2-6 146-15</inkml:trace>
  <inkml:trace contextRef="#ctx0" brushRef="#br0" timeOffset="2892.26">27921 12850 889 0,'-21'7'427'0,"19"-7"-97"15,3 2-114-15,2 1-54 16,-3-3-20-16,0 0-58 16,3 0-28-16,23 4-22 15,35 3-8-15,-17-7-13 0,-5-4-4 16,-3 3-3-16,-3 2-28 15,-7-1-147-15,-2 0-98 16,-9-4 152-16</inkml:trace>
  <inkml:trace contextRef="#ctx0" brushRef="#br0" timeOffset="32168.79">25544 14422 253 0,'-1'-1'238'0,"0"0"28"15,0 0-28-15,0-2-20 0,0-4-51 16,0 1-15-16,-2-1-20 16,1-2-10-16,-1 0-23 15,-1-3-12-15,-18-27-22 16,12 27-6-16,-3 0-5 16,-7 1-5-16,3-1-8 15,-6 0-6-15,1 4-12 16,0-2-3-16,-12 5-6 15,-2 0-2-15,-5 1-2 16,1-1-2-16,2 1 0 16,2 0 1-16,-3-1 2 15,2 2 3-15,-3-3 7 16,2 1 1-16,-3 1 4 16,5-1-1-16,-4 3-6 15,-5 0-1-15,-2 4 0 16,-5 1-2-16,3 5-1 0,3 1-1 15,3 3-6-15,1-1-1 16,1 4-1-16,4-2-1 16,3 3-1-16,0 1 0 15,3 2-2-15,0 5-1 16,-3 2-1-16,-1-1 0 16,2 4-3-16,-1-2 0 0,3 6-2 15,3 3 0-15,0 5 1 16,1-2 2-16,2-1 0 15,0 0 1-15,6-1 0 16,-2-2-1-16,5 3 0 16,8-15 1-1,2 1-3-15,-8 13 0 0,3 9-2 16,5-7 1-16,0-2-1 16,4 5 1-16,-3 1 0 15,5 3-1-15,0-1 1 16,1 0 1-16,10-3 0 15,-1-2 0-15,5 0 0 16,0 0 0-16,5 1 1 16,-1 0 2-16,7 2-1 15,-1-3 1-15,2 1-1 16,2 0 0-16,3-2 0 0,1 1-1 16,8 0 0-16,4 1 1 15,5-1 0-15,5 1 2 16,1 0-1-16,1-2 0 15,3-4-2-15,1-4 0 16,8-4 0-16,3-1 2 16,0-2 2-16,-1-6 2 15,-3-2-2-15,-1-6 0 16,-2-4-1-16,2 0 0 0,1-5 1 16,-1 1 0-16,-7-1 0 15,-7-3 0-15,-2-2 2 16,-1-3 0-16,6-6 3 15,8-3 1-15,1-6-2 16,6-3 1-16,-9-3-3 16,-6-3 1-16,-12-3 2 15,-4 1 1-15,1-1 3 16,0 0 0-16,0 1 0 16,-5-1 0-16,-2-3-3 15,1-1-1-15,0-3 1 16,-2-4 0-16,-6-7 1 15,-3 1 0-15,-6-3 1 16,-5-4-1-16,-4 2 0 16,-3 4-1-16,-3-1 2 15,0 2 0-15,-10-4 2 0,-4-1 0 16,-7-4 0-16,-7 3 1 16,-6 0-1-16,-4-2-1 15,-9 1-2-15,2 0 0 16,-4 6 1-16,1 4 2 15,-2 8 10-15,1 1 6 0,-1 5 7 16,1 3-3-16,0 5-8 16,-4-3-7-16,1 2-8 15,-1 1-2-15,4 0-3 16,6 7-2-16,4 4-1 16,4-1-3-16,4 5-1 15,0 0-3-15,7 4-2 16,2 5-2-16,10 2-5 15,2 1-12-15,5-1-47 16,6 1-36-16,-5-1-88 16,1 0-41-16,0 0-368 15,0 0 404-15</inkml:trace>
  <inkml:trace contextRef="#ctx0" brushRef="#br0" timeOffset="33010.64">24834 15696 951 0,'7'5'406'0,"-12"-12"-154"0,-1 1-64 15,9-4-10-15,5 2-9 16,4-2-56-16,3 0-23 16,-3 2-27-16,-1-1-9 15,-2 6-18-15,-4 1-7 16,0 4-9-16,-1 1 0 0,-3 3 3 16,-4 5 0-16,-1 1 1 15,-4 2-3-15,-1 0-8 16,-3-7-2-16,2 3-2 15,-1-4-1-15,1-2-2 16,7-1 0-16,-6-3-5 16,3-2-1-16,6-2-6 15,4 1-1-15,6-4-2 16,-1 0 1-16,5 0 2 16,2 0 2-16,-2 2 4 15,1 3 0-15,-8 2 10 16,0 1 2-16,-4 2 11 15,-5-1 5-15,0 2 2 16,0-4 1-16,1 0-4 16,0 0-4-16,-6 5-6 15,-3 0-3-15,0 0-5 0,-26 14-2 16,27-16-5-16,2-3-1 16,4 0-6-16,1-1-7 15,2-1-5-15,0 2 0 16,0-1-81-16,1 0-51 15,14-2-169-15,30-7 182 16</inkml:trace>
  <inkml:trace contextRef="#ctx0" brushRef="#br0" timeOffset="33395.03">25245 15785 1180 0,'-5'-2'538'16,"-6"-5"-253"-16,-2-3-91 16,-4 2-8-16,2 1-68 15,0 7-29-15,2-1-45 16,-1 1-12-16,3 1-13 16,6 2-5-16,2 8-9 15,4 1-5-15,6 8-3 16,2-3 0-16,5-2 3 15,3-1 3-15,0-1 10 16,3 0 7-16,-2 0 14 0,-2 2 8 16,-5-5 7-16,-4-1 0 15,-6-2 7-15,-2-2 0 16,-11-1 0-16,-4-4-3 16,-6 0-18-16,-2 0-11 15,-5-5-16-15,0 4-22 16,1-5-85-16,3 0-63 15,9 0-161-15,4-1-290 0,18 5 410 16</inkml:trace>
  <inkml:trace contextRef="#ctx0" brushRef="#br0" timeOffset="34355.25">24958 14713 886 0,'-1'-1'401'0,"0"0"-148"15,0 0-28-15,0 0-16 16,0 0-37-16,0 1-70 15,0 1-20-15,-10 27-23 16,-2 37-10-16,13-31-16 16,2 3-10-16,4-2-14 15,1-16-4-15,0-1-4 0,12 16-1 16,7-4-5-16,-3-13-5 16,1-15-64-16,-3-4-56 15,1-12-244-15,-1 0 235 16</inkml:trace>
  <inkml:trace contextRef="#ctx0" brushRef="#br0" timeOffset="34540.6">24828 14755 971 0,'11'3'419'15,"-6"3"-186"-15,12-3-123 16,-4 0-1-16,0 3-31 15,10-1-29-15,-3-2-32 16,-1-3-2-16,10-3-102 16,-3-2-90-16,6-1 112 15</inkml:trace>
  <inkml:trace contextRef="#ctx0" brushRef="#br0" timeOffset="34891.87">25170 14800 656 0,'9'8'369'0,"2"2"-84"16,1 3-49-16,-2 2-7 16,-2 1-56-16,0 4-32 15,-5-6-48-15,0 0-18 0,-3-3-23 16,0-2-9-16,0-4-10 15,-1 0-1-15,-3-5-3 16,-2-5-1-16,0-1-3 16,-1-4-5-16,5-6-10 15,2 1-4-15,6-1-6 16,2 1-4-16,5-4-2 16,5 4 0-16,2-3 0 15,-1 1 1-15,1 9-17 16,1 0-22-16,-10 6-73 15,2 2-64-15,-6 6 110 16</inkml:trace>
  <inkml:trace contextRef="#ctx0" brushRef="#br0" timeOffset="35692.25">25394 14773 756 0,'28'36'360'16,"-28"-28"-60"-16,1 0-90 16,-2-1-23-16,0 10-13 15,4 0-68-15,-1-1-29 16,1-3-35-16,3 0-11 16,1-5-19-16,7 2-5 0,-3-6-4 15,2-3 0-15,-6-2-1 16,-2-7 1-16,6-3 0 15,0-2 0-15,3-2-2 16,1-2-1-16,-3 1 1 16,-1 3 1-16,-4 4 2 15,-5 1 3-15,-2 8 11 16,-1-2 12-16,-2 9 26 16,-2 4 10-16,0 7 10 15,1 3-5-15,4 2-18 16,5 0-8-16,5-2-17 15,3-4-6-15,4-4-9 16,2-3-5-16,5-5-5 0,-1-4-2 16,1-10-3-1,1-5-15-15,-1-7-39 16,-1-4-21-16,-4 5-31 0,-4 2 6 16,-8 5 32-16,-3 2 23 15,-6-3 35-15,-1 7 10 16,-6 0 10-16,-1 4 0 15,1 4 9-15,-2 2 11 16,5-1 24-16,1 4 10 16,1-1 10-16,1-3-1 0,2 1-9 15,0-3-7 1,1 0-17-16,0 0-7 0,0 0-16 16,0 0-4-16,0 0-5 15,0-1 0-15,0 1-3 16,0 0 0-16,0 0-1 15,0-1 0-15,0 0 2 16,0-1-1-16,0 1-1 16,0 0 1-16,0 0-2 15,0 1 1-15,0 0 1 16,0 0 2-16,0 0 0 16,0 0-1-16,-1 0 1 15,-1 0 0-15,1 0 4 16,-2 7 2-16,-2 14 2 15,-2 30-1-15,12-24-5 16,5-4-5-16,11-2-5 16,4-4-3-16,8-10-13 0,3-3-47 15,6-10 15-15,12 3 20 16</inkml:trace>
  <inkml:trace contextRef="#ctx0" brushRef="#br0" timeOffset="36724.28">27712 15135 497 0,'46'30'313'16,"-35"-26"-31"-16,-3-4-42 16,-4-1 8-16,-4-5-36 0,-3-3-18 15,0-2-40-15,-4-4-16 16,0 0-35-16,-2-3-20 15,-9 2-37-15,-1 0-14 16,-2 4-15-16,0 3-3 16,3 4-2-16,4 4 0 0,3 3-3 15,3 7-4-15,2 9-3 16,1 7 2-16,4 16 3 16,1 7 3-1,1 10 1-15,4 4 0 0,1-3 2 16,2-3 0-16,1-5 2 15,0-4 0-15,-3-7-2 16,-3-6-2-16,-3-11-1 16,-3-8-20-16,-2-8-84 15,-3-6-63-15,-3-11-187 16,1-7-115-16,-1-8 288 16</inkml:trace>
  <inkml:trace contextRef="#ctx0" brushRef="#br0" timeOffset="36859.93">27481 15325 675 0,'-8'-10'369'0,"11"9"3"0,2 1-118 16,9 2-46-16,2 2-5 15,7-1-58-15,4 5-31 16,4-4-50-16,0 0-16 16,1 1-29-16,2-5-19 15,2 3-117-15,-1 7-95 16,-2 3 126-16</inkml:trace>
  <inkml:trace contextRef="#ctx0" brushRef="#br0" timeOffset="37257.68">28042 15432 805 0,'-1'-14'441'15,"-3"-2"-102"-15,-3-2-95 16,-3 0-9-16,0 0-68 15,-4 2-38-15,-2 5-52 16,0 5-12-16,-3 7-19 16,6 7-7-16,-1 5-11 15,2 4-6-15,9 5-13 16,-4-2-3-16,8 0-4 16,8-2 0-16,-6-7-4 15,8-3-1-15,2-6 0 0,3-2 1 16,2-6 3-16,0-6 2 15,2-1 2 1,-5-2 1-16,-3 5 1 0,-1 3 4 16,-8 7 16-16,0 2 12 15,0 7 20-15,0 4 2 16,-2 3-10-16,0 0-11 16,3 0-20-16,-1-2-7 15,1-3-13-15,1-2-26 0,1-4-112 16,1-5-75-16,2-4-162 15,3-2 216-15</inkml:trace>
  <inkml:trace contextRef="#ctx0" brushRef="#br0" timeOffset="37488.47">28256 15149 1110 0,'9'12'500'0,"-9"4"-143"15,1 5-103-15,-3 5-42 16,-3 3-16-16,-1 6-80 16,2 1-35-16,4 1-34 15,0 1-8-15,4-8-18 0,-1 0-8 16,0-6-10-16,1-3-6 16,-3-5-54-16,0-3-47 15,2-7-136-15,0-4-90 16,0-4 204-16</inkml:trace>
  <inkml:trace contextRef="#ctx0" brushRef="#br0" timeOffset="38124.18">28587 15364 1082 0,'-1'0'524'0,"-3"-3"-194"0,-9-1-119 16,-3 3-18-16,-3-2-86 15,-1 0-37-15,2 3-40 16,7 3-3-16,0 1-3 16,8 3-8-16,3 3-8 15,-1 4-2-15,5 4 1 16,0 0 1-16,1 1-1 16,0 0 0-16,1-1 2 15,1 0 2-15,-1-2 3 16,-2-2 1-16,-1-4 5 15,-4-3 2-15,-7-2-1 16,-2-3-1-16,-5-4-9 16,2-3-6-16,-1-1-8 15,-1-1-5-15,14 1-7 0,1 0 0 16,7 3 0-16,7 1 4 16,-1 2 4-16,6-1 2 15,4 1 2-15,0 0 0 16,1 0 3-16,-4 2 0 15,2 2 1-15,-1-1 2 16,-2 0 0-16,-3-3 0 0,-4-8 1 16,0-1 0-16,-3-6 2 15,-1-2 2-15,-4 0 2 16,-4-1 1-16,-5 3 2 16,-3 5 1-16,-2 6-2 15,-1 2 2-15,-1 6 7 16,1 1 4-16,2 9 11 15,2 4 3-15,6 5-3 16,1 2-2-16,7-2-8 16,5-2-3-16,6-4-9 15,3-5-4-15,7-5-10 16,6-2-21-16,2-6-83 16,-3-2-64-16,-1-2-220 15,-10-1 240-15</inkml:trace>
  <inkml:trace contextRef="#ctx0" brushRef="#br0" timeOffset="41658.36">25529 14480 882 0,'-32'4'450'15,"27"0"-157"-15,5-3-65 16,-2 0-13-16,0-2-69 16,1 0-31-16,1-1-39 15,0-1-10-15,8-10-14 16,4-4-9-16,43-26-19 15,-28 25-10-15,-2 3-10 16,-2 3-29-16,-2-1-146 16,1-1-115-16,-1 2 166 0</inkml:trace>
  <inkml:trace contextRef="#ctx0" brushRef="#br0" timeOffset="41860.37">25782 14444 972 0,'0'3'448'16,"-1"-3"-193"-16,-1 0-66 15,2-1-5-15,0 0-63 16,0 0-43-16,0 0-55 16,4 0-12-16,15-6-24 15,30-15-50-15,-29 9-225 16,-1 1 196-16</inkml:trace>
  <inkml:trace contextRef="#ctx0" brushRef="#br0" timeOffset="42014.33">26154 14361 740 0,'2'5'368'0,"2"-3"-94"16,-1 2-38-16,-3-4-56 0,0 0-56 15,0-2-81-15,0 1-80 16,0 0 28-16</inkml:trace>
  <inkml:trace contextRef="#ctx0" brushRef="#br0" timeOffset="42194.75">26406 14335 1022 0,'5'11'449'16,"-3"-6"-202"-16,-1-3-21 0,-1-2-54 16,0 0-56-16,0 0-89 15,0 0-37-15,0-1-138 16,0 0-147-16,14-5 180 16</inkml:trace>
  <inkml:trace contextRef="#ctx0" brushRef="#br0" timeOffset="42367.38">26629 14320 627 0,'4'7'409'15,"0"2"-13"-15,-2-3-120 16,1-1-17-16,-3-5-101 16,2 2-52-16,-2-2-76 0,0 0-17 15,0 0-53-15,0 0-65 16,0 0-204-16,0-2 195 15</inkml:trace>
  <inkml:trace contextRef="#ctx0" brushRef="#br0" timeOffset="42987.25">26599 14086 626 0,'-9'-10'310'16,"5"7"-42"-16,0-2-122 15,2 4-43-15,1 1-3 16,1 0-20-16,0 0-11 15,0 0 0-15,0 0 6 16,0 0 1-16,4 7 3 0,1 0-1 16,-2 2-6-16,9 1-19 15,27 24-11-15,-23-26-17 16,1 1-7-16,4 0-7 16,3 2-4-16,-3-1-1 15,3 2-2-15,-3 1 0 16,3 0 0-16,-10 3-1 15,-2-2 1-15,-7 1 7 16,-3 3 8-16,0 1 13 16,-9 1 3-16,-9 1-3 15,-8 3-4-15,-5-5-11 16,6-1-5-16,5 0-5 16,0-5-3-16,5-2-6 15,2 1-25-15,2-10-69 16,3 1-59-16,4 0 89 15</inkml:trace>
  <inkml:trace contextRef="#ctx0" brushRef="#br0" timeOffset="43615.38">25818 14699 1003 0,'-1'0'440'0,"1"-1"-199"15,2 1-32-15,-2 0-35 16,0-1-33-16,0 0-66 16,0 0-25-16,6-2-29 15,6 0-8-15,5-2-84 16,27-13-87-16,-20 11 99 15</inkml:trace>
  <inkml:trace contextRef="#ctx0" brushRef="#br0" timeOffset="43795.8">26099 14700 808 0,'-3'10'377'0,"2"-8"-72"0,1 0-64 16,-2-3-19-16,2 1-26 15,0-1-105-15,0 0-45 16,0 0-55-16,0 0-50 16,0 0-156-16,5-8-170 15,10 2 231-15</inkml:trace>
  <inkml:trace contextRef="#ctx0" brushRef="#br0" timeOffset="43926.75">26293 14704 702 0,'11'7'348'0,"-4"-5"-99"16,-4 0-26-16,5-1-63 16,-6-1-48-16,0-2-80 15,3-7-80-15,0-1 35 16</inkml:trace>
  <inkml:trace contextRef="#ctx0" brushRef="#br0" timeOffset="44272.88">26454 14693 1053 0,'-3'7'454'0,"3"1"-227"0,4-2 4 15,1 0-50-15,-3-4-45 16,4 0-83-16,0-2-24 16,4-2-21-16,6 1-1 15,-2-2-60-15,4 0-40 16,-3 2-94-16,-1 1-52 15,-2 1-51-15,-2 0-29 0,2 2 6 16,0-2 51-16,3 3 120 16,-1 0 93-16,-3 0 154 15,1 1 38-15,-3-1 69 16,-1-1 12-16,0 2 3 16,-2-3-12-16,-3 4-60 15,0-1-35-15,0-1-69 16,1 2-23-16,-1-6-118 15,0-3-360-15,-3-8 315 16</inkml:trace>
  <inkml:trace contextRef="#ctx0" brushRef="#br0" timeOffset="44678.98">26644 14597 911 0,'-6'-5'412'16,"4"2"-121"-16,2 1-68 16,-1 1-18-16,1 1-19 15,0 0-61-15,0 0-33 0,0 0-37 16,0 0-11-16,5 7-24 15,13 5-8-15,33 25-6 16,-22-25 0-16,0 0-3 16,-1-1 1-16,-6 3 1 15,2 3-2-15,-8-2 2 16,0 4 0-16,-11-4 10 16,-6-1 5-16,-11-4 4 15,-5 2 0-15,2-1-9 16,-3 1-6-16,4 0-18 15,3-4-30-15,3-2-70 16,-3-5-46-16,7-1-135 16,-1 0 10-16,-2 0 168 15</inkml:trace>
  <inkml:trace contextRef="#ctx0" brushRef="#br0" timeOffset="45184.12">26156 15047 958 0,'-1'0'398'15,"0"0"-224"-15,0 0-2 0,0 0-30 16,0 0-41-16,0 0-65 16,1 0-17-16,0 0-76 15,2 1-104-15,19 7 105 16</inkml:trace>
  <inkml:trace contextRef="#ctx0" brushRef="#br0" timeOffset="45351.14">26420 15050 978 0,'-1'1'427'0,"-1"3"-146"15,-2-4-92-15,4 0-58 16,0 0-23-16,0-1-96 16,0 1-64-16,0-1-259 15,1-1 218-15</inkml:trace>
  <inkml:trace contextRef="#ctx0" brushRef="#br0" timeOffset="45481.5">26548 15076 688 0,'0'5'373'0,"2"0"-60"16,0 1-104-16,0-3-8 16,-2-3-76-16,0 0-49 15,0 0-82-15,0-1-79 16,5-1 60-16</inkml:trace>
  <inkml:trace contextRef="#ctx0" brushRef="#br0" timeOffset="45647.39">26760 15076 692 0,'11'7'414'16,"-4"3"48"-16,0-1-254 15,-3 1 4-15,5-4-62 16,-5-1-52-16,4-3-72 15,3-2-14-15,-6-1-61 16,4-3-65-16,-9-1 72 16</inkml:trace>
  <inkml:trace contextRef="#ctx0" brushRef="#br0" timeOffset="45952.42">26776 15048 926 0,'33'-35'439'15,"-33"35"-91"-15,0-2-139 16,3 0-61-16,-3 2-7 16,0 0-69-16,3 0-33 0,11 1-27 15,-3 0-5-15,28 8-2 16,-32-4-1-16,2 1-2 15,2 1 1-15,-8-2-1 16,4-1 0-16,-6 2-14 16,-1-4-29-16,-4 0-72 15,3-2-58-15,0 0-197 16,0 0 233-16</inkml:trace>
  <inkml:trace contextRef="#ctx0" brushRef="#br0" timeOffset="46435.93">26852 15008 858 0,'-57'-31'393'0,"42"31"-182"16,0 0-16-16,13 4-48 15,-1 0-19-15,2-4-24 0,1 0-7 16,0 0-13-16,0 0-6 16,0 0-14-16,0-1-10 15,0 1-19-15,0 0-9 16,0 0-6-16,0 0-2 15,0-2-1-15,-2 1-3 16,1 0-5-16,0 0-2 16,0 0-2-16,0 0-1 15,-1-2-2-15,-3-4 1 0,4 5-1 16,0 0-2-16,0 1-6 16,0 0-1-16,-1-3-1 15,1 3 4-15,0 0 11 16,1 0 4-16,0 1 5 15,18 4-2-15,34 22-3 16,-28-10-2-16,0 2-2 16,-1 1 4-16,-11-5 8 15,6 3 4-15,-8-3 6 16,-3 0 1-16,-4-2 1 16,-5 0 2-16,1 0 2 15,-6-2 2-15,5-1-5 16,-4 0-4-16,-18-6-11 15,4 4-7-15,-5-1-10 0,0-4-9 16,11 6-49-16,0-6-41 16,10 1-107-16,1-1-81 15,3-3 179-15</inkml:trace>
  <inkml:trace contextRef="#ctx0" brushRef="#br0" timeOffset="47788.14">26753 15861 713 0,'41'-18'351'0,"-41"18"-69"15,0 0-28-15,-2 3-5 16,1-3-21-16,0 0-49 16,0 0-21-16,-4 1-32 15,-11 3-12-15,-32 6-28 16,24-6-7-16,-5 0-16 16,-4-1-6-16,-8-2-11 15,-2-4-4-15,-1 3-4 16,0-1-4-16,3 0-7 15,0 1-3-15,-11-6-2 16,-1-1-1-16,-4-1-4 0,0-4-3 16,6-3-6-16,0-4-4 15,7-9-1-15,4 1-3 16,8-3 1-16,8 5 0 16,6 5-1-16,2 5 0 15,5 6-1-15,3 1-2 16,-2 4-4-16,4 0-4 0,-1 1-25 15,5 3-30-15,4 2-67 16,-2-2-47-16,0 0-99 16,0 0-57-16,0 0 214 15</inkml:trace>
  <inkml:trace contextRef="#ctx0" brushRef="#br0" timeOffset="48206.16">26045 15600 827 0,'0'-4'387'0,"4"-3"-106"16,-2 0-53-16,1 4 2 15,0 2-20-15,-4 0-45 0,-1 1-21 16,1 0-40-16,0 0-18 15,-17 1-36-15,-28 7-11 16,23-4-12-16,1 2-4 16,8-2-10-16,-6-3-1 15,8 2 1-15,-6-2 2 16,5 3 9-16,-2 2 2 0,3 1-1 16,2 4-3-1,6 5-6-15,2 0-3 0,10 3-1 16,2 1 1-1,3-1 3-15,-1-2 3 0,-3-2 2 16,1 0 1-16,0-3-3 16,-5-6-3-16,-6-1-6 15,5 0-3-15,-3-5-23 16,1 3-37-16,-2-3-113 16,0 0-77-16,0 0 142 15</inkml:trace>
  <inkml:trace contextRef="#ctx0" brushRef="#br0" timeOffset="49078.1">26595 16213 719 0,'5'35'406'0,"-1"-33"-102"15,-2 1-29-15,1 2 1 16,-5-5-50-16,1 0-30 16,0 0-41-16,0 0-17 15,0 0-38-15,-13 3-17 16,-6 1-27-16,-31 7-9 15,22-10-13-15,8-2-2 16,2-1-6-16,-17 0-1 0,-5-4-4 16,4-1-2-1,4 2-3-15,0-2 0 0,-2-4-3 16,0-1 0-16,1 0-4 16,0-4-2-16,-2 0-2 15,1-2 0-15,0-3-2 16,1 1 1-16,10 2-1 15,0 1 2-15,2 0 4 16,11 1 1-16,-3 0 3 16,5 2-1-16,-3 3-1 15,-2 0-3-15,-2 2-3 16,-2 0 0-16,1 3-1 16,0-2-2-16,4 3 1 15,0-1-3-15,8 3 1 16,-1 1-1-16,1-1-3 15,2 3 0-15,2-1-3 0,1 0-4 16,-1 1-19-16,1 0-28 16,-1 0-57-16,0 0-32 15,-1 0-51-15,1 0-15 16,0 0-68-16,0 0-68 16,1 0 226-16</inkml:trace>
  <inkml:trace contextRef="#ctx0" brushRef="#br0" timeOffset="49591.36">25782 15903 818 0,'67'-37'420'15,"-62"30"-75"-15,2 1-147 16,-7-4 15-16,2 5-27 15,-3-3-29-15,6 7-52 16,-3 0-13-16,0 1-16 16,-2 0-5-16,-2 0-13 15,1 0-7-15,0-1-13 16,0 1-7-16,0 0-6 0,0 0-4 16,-15 1-6-16,-33 9-2 15,25-7-5-15,1 2-1 16,1 3-2-16,3-5 0 15,2 2-1-15,5 1 1 16,5-4 4-16,1 4 2 16,4 0 4-16,0 0 0 15,1 5-1-15,1 0 0 0,2 4-1 16,2 2 3-16,2-3 4 16,0 1 2-16,-1-2 3 15,-1-1-3-15,-1 0-5 16,2 2-3-16,-1-1-8 15,0 0-3-15,2-1-3 16,2 1-2-16,-1-4-34 16,0 0-38-16,4-2-120 15,-1-1-85-15,-2-2 168 16</inkml:trace>
  <inkml:trace contextRef="#ctx0" brushRef="#br0" timeOffset="80799.92">1974 16652 484 0,'-38'31'278'0,"29"-30"29"16,4 1-97-16,-1-2-7 16,3 1-17-16,2-1-45 15,0 0-18-15,0 0-19 16,-1 0-8-16,1 0-17 15,0 0-10-15,0 0-24 16,0 0-11-16,0 0-14 16,1 0-3-16,0 0 1 15,16 2 0-15,37 4-3 16,-25-3-4-16,3-4-5 16,2 1-1-16,7 0-2 15,0-1-1-15,5 1 1 0,-1-4-1 16,-5-1 1-16,1 5 0 15,-7-1 1-15,-5 1 0 16,-12 1 3-16,-7 0 4 16,-9 7 9-16,-5 4 3 15,-9 9 5-15,-7 5-2 16,-6 7-4-16,-2 3-2 16,2 1-4-16,4-2-3 0,1-7-4 15,6-3-2-15,3-4-3 16,0 0-1-16,3-3-1 15,0 0 0-15,1-4-1 16,3-5 1-16,0-3-2 16,3-4 1-16,0-2-1 15,-1-4-4-15,3 3-2 16,0 0-2-16,-1-24-1 16,-1-30 1-16,6 22-2 15,2-1 0-15,2-5 1 16,-1-1 1-16,0 0 4 15,-2-1 2-15,-1 3 2 16,0 2 1-16,-3 2 1 16,1 2 0-16,-1 3 1 15,0-1 0-15,1 6-1 16,0 3 0-16,0 8-2 0,0 4-2 16,1 6-5-16,1 3 0 15,0 2 1-15,-3-2 1 16,0 0 5-16,2 9 1 15,5 18-1-15,9 32-1 16,-5-20-1-16,1 1-2 16,7 5 1-16,0 1-1 0,6 0 1 15,1-1 1-15,2-5 1 16,-4-1 1-16,-1-10 0 16,1-2 0-16,-8-8 1 15,-4-1 0-15,-7-7 4 16,-2-5 5-16,-5-2 20 15,1-4 5-15,0-1 12 16,0-1 6-16,-19 0-3 16,-40-6-1-16,20-6-7 15,0-3-10-15,1-7-14 16,1-4-6-16,0-4-8 16,2-2-3-16,4 1-2 15,7 2-3-15,9 5-1 16,6 5-1-16,10 9-1 15,-7 0-2-15,7 9-3 16,0-1-2-16,-3 1-28 16,3 2-33-16,0 0-102 0,0 0-77 15,0 1 155-15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31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1864,'-3'4'10877,"3"2"-10698,0 0 0,1 1 0,0-1 0,0 0 0,1 0 0,-1 0-1,5 9 1,34 75 437,-8-20-198,23 50-106,-39-79-238,-1 0 0,12 54 1,-21-74-14,16 33 1,3 11 135,-19-44-57,-1 1 1,0 0 0,2 37 0,-4-22 4,10 36 0,2 26-7,28 282 183,-37-297-203,-5-53-38,7 43 1,-2-34 3,1 55-1,-2-11-28,0-12-21,-3-35 19,11 60-1,0-3 52,-4-23-50,1 14-16,5 26-11,-6-59-6,3 65 1,-6 54 31,-4-108-36,-5 105 28,0-83-27,2 9 7,-5 98 30,3-122-28,1 1-13,-1 90 10,10-24 6,-1-32-14,2 28 13,-4-70-16,-2 10-7,-2-40-9,2-1 1,5 35-1,-5-53-13,0 0 0,-1 18 0,-2-32-70,0 0-41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8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5121,'0'1'253,"0"0"1,0 0-1,1 0 0,-1 0 0,0 0 1,1 0-1,-1 0 0,1 0 0,-1 0 1,1 0-1,-1 0 0,1 0 0,0 0 1,-1 0-1,1 0 0,6 4 5146,-2 2-4026,-3 3-1034,-1-6-279,0-1 0,-1 0 0,1 0 0,0 0 0,0 0 0,1 0 1,-1 0-1,4 6 0,9 10 56,-8-11-58,0 0 0,-1 1 0,0-1 1,7 19-1,-3-10 33,0 0 1,2 0 0,0-1 0,0 0 0,26 26-1,-33-38-43,0 0 0,0 0 0,0 0 0,0 0-1,7 3 1,-9-6-48,0 0-1,0 0 1,0-1 0,0 1-1,0-1 1,0 1 0,0-1-1,0 0 1,0 0-1,0 0 1,0 0 0,0 0-1,0 0 1,0 0 0,0-1-1,0 1 1,3-2 0,5-2-7,-2 0 1,1-1 0,0 1 0,-1-1 0,0-1 0,8-6 0,44-45 5,-27 24-25,-22 23-98,-1-1-1,0-1 1,-1 0-1,0 0 1,13-25 0,-15 21-986,0 0 1,7-23 0,-6 4-175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04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40 5745,'-2'-1'3861,"-7"-9"1976,9 10-5796,-1 0 0,1 0 1,0 0-1,0-1 0,0 1 0,0 0 1,-1 0-1,1-1 0,0 1 0,0 0 1,0 0-1,0-1 0,0 1 0,0 0 1,0 0-1,0-1 0,0 1 1,0 0-1,0-1 0,0 1 0,0 0 1,0 0-1,0-1 0,0 1 0,0 0 1,0-1-1,0 1 0,0 0 0,0 0 1,1-1-1,-1 1 0,0 0 0,0 0 1,0 0-1,0-1 0,1 1 0,-1 0 1,0 0-1,0 0 0,1-1 0,2-1-15,1 0-1,0 0 0,0 0 0,0 1 0,0-1 1,0 1-1,0 0 0,0 0 0,6 0 0,39-2 59,-45 3-71,-1 0-1,1 0 1,-1 0-1,1 0 0,-1 1 1,0-1-1,1 1 1,-1 0-1,0 0 1,0 1-1,1-1 0,-1 0 1,0 1-1,0 0 1,0 0-1,-1 0 0,1 0 1,0 0-1,-1 1 1,0-1-1,5 6 0,-5-4 12,0 1 0,0-1-1,0 0 1,-1 1-1,0-1 1,0 1 0,0 0-1,0-1 1,-1 1-1,1 0 1,-1 0-1,0-1 1,-1 1 0,0 5-1,0-3 18,-1 0 0,0-1 0,0 1 0,0 0 0,-1-1 0,0 1 0,0-1 0,0 0-1,-1 0 1,0 0 0,0 0 0,-1-1 0,1 0 0,-1 0 0,-1 0 0,1 0 0,-1-1 0,1 0 0,-1 0-1,0 0 1,0-1 0,-1 0 0,1 0 0,-12 2 0,-51 16 1374,68-20-1250,8 0-133,55 17-17,29 6 21,-27-7 21,40 7 332,-97-23-190,-4 0-858,-11-4-4683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0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47 8530,'-6'-9'6269,"5"8"-6166,1 1 0,0 0 0,0-1 0,-1 1-1,1 0 1,0-1 0,0 1 0,0 0-1,0-1 1,-1 1 0,1 0 0,0-1-1,0 1 1,0 0 0,0-1 0,0 1 0,0 0-1,0-1 1,0 1 0,0-1 0,0 1-1,0 0 1,0-1 0,0 1 0,1 0-1,-1-1 1,0 1 0,0 0 0,0-1-1,5-2-51,0 0-1,0 1 0,1-1 0,-1 1 1,0 1-1,1-1 0,-1 1 0,9-2 1,-7 2-25,1-1 7,0 1 0,0 0 0,0 0 0,0 0 0,0 1 1,0 1-1,1-1 0,-1 1 0,12 3 0,-15-2 5,28 9 120,-31-10-124,0 0 1,1 0-1,-1 1 0,0-1 0,0 1 0,0-1 1,0 1-1,0 0 0,0 0 0,0 0 1,2 3-1,-3-3-1,0 1 1,0-1-1,-1 1 1,1-1-1,0 1 1,-1-1-1,1 1 1,-1 0-1,0-1 1,0 1-1,0 0 1,0-1-1,-1 5 1,-2 5 81,-5 18 1,7-26-89,-1 2 3,1 0 0,-1-1 0,0 1 0,-1 0 0,0-1 0,1 1 0,-2-1 0,1 0 0,-1 0 0,1 0 0,-6 4 0,2-3-2,0 0 1,0-1-1,0 0 1,0 0-1,-1 0 1,0-1-1,0-1 1,0 1-1,0-1 1,-16 3-1,25-4-112,9 1 68,20 5 23,-4-3-4,-6-1 12,30 10 0,-49-14-12,6 2 34,0 1 0,10 5-1,-16-7-14,1 0-1,0 0 0,-1 0 0,1 0 1,-1 0-1,0 1 0,1-1 0,-1 1 1,0-1-1,0 1 0,0-1 0,0 1 1,0-1-1,1 3 0,0 2 94,-1-2-3,1-1 0,-1 1-1,0-1 1,0 1 0,0-1-1,-1 1 1,1-1 0,-1 8-1,-1 0 319,0 0-1,-5 16 1,5-24-378,0 0-1,-1-1 1,1 1 0,-1-1 0,1 1 0,-1-1 0,0 0 0,0 1 0,0-1 0,0 0-1,-1 0 1,1-1 0,0 1 0,-1 0 0,0-1 0,1 1 0,-5 1 0,-1 0 20,1 0 1,-1-1 0,1 1-1,-1-1 1,-13 1-1,-17-2 28,26-1-143,0 0 0,-13 2 0,22-1-102,1-1 0,0 0 1,0 0-1,-1 0 0,1 0 0,0 0 0,0 0 0,-1 0 1,1-1-1,0 1 0,-2-2 0,3 2-113,0-1 1,0 1-1,0-1 0,1 1 0,-1-1 0,0 0 0,0 1 1,1-1-1,-1 0 0,0 1 0,1-1 0,-1 0 0,1 0 1,-1 0-1,1 1 0,0-1 0,-1 0 0,1 0 0,0 0 1,-1 0-1,1 0 0,0 0 0,0 0 0,0 0 0,0 0 1,0 0-1,0 0 0,0 0 0,1-1 0,1-14-1342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0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48 3249,'49'-18'2035,"-47"18"-1737,0-1 0,0 0 0,0 0 0,0 0 0,0 0 0,0 0 0,0-1 1,0 1-1,-1 0 0,1-1 0,1-1 0,4-3 1142,-5 4-736,3-4 2701,-9 6 13,2 2-2595,-4 13-180,5-11-567,-1 1 0,1 0 0,-1-1 0,0 1 0,-4 4 0,-30 40 220,2-5-14,27-35-209,1 0 0,-1 0-1,1 0 1,1 1-1,0 0 1,1 0 0,-1 1-1,-3 15 1,8-24-70,0-1 1,0 1-1,-1 0 0,1 0 1,1 0-1,-1 0 0,0 0 1,0 0-1,1-1 0,-1 1 1,1 0-1,-1 0 1,1 0-1,0-1 0,0 1 1,0 0-1,0-1 0,0 1 1,0-1-1,0 1 1,0-1-1,0 0 0,1 1 1,-1-1-1,1 0 0,-1 0 1,1 0-1,0 0 0,-1 0 1,4 1-1,3 1-2,0 0 1,1 0-1,-1-1 0,1-1 1,8 2-1,19-1 58,-1-1 0,0-1-1,38-7 1,38 0 1005,-115 8-1430,0-1 1,0 1 0,0 0-1,-7 2 1,8-2-271,0 0 1,0 0 0,0 0 0,0 0-1,0-1 1,0 1 0,0-1 0,0 0-1,0 0 1,0 0 0,-4-1 0,-5-5-1066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0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7242,'0'0'189,"0"0"1,-1 0 0,1 0-1,0 0 1,-1 0 0,1 1 0,0-1-1,0 0 1,-1 0 0,0 1 1328,0 0-1328,1-1-1,0 0 1,0 0 0,0 1-1,0-1 1,0 0 0,0 0 0,-1 1-1,1-1 1,0 0 0,0 0 0,0 1-1,-1 12 1820,1-10-1511,0 7 355,1-1 0,2 17 0,-1-16-490,0 0 0,-1 1 1,-1 12-1,-5 38 688,2-35-688,1 1 1,2-1 0,3 41-1,2 17-58,-5-72-284,0-5-10,0-6-10,0 1 0,0-1 0,0 1 0,0-1-1,0 1 1,0-1 0,0 0 0,1 1 0,-1-1 0,1 1 0,-1-1-1,1 0 1,-1 1 0,1-1 0,0 0 0,-1 0 0,2 2-1,2 1-197,3 6 400,-5-8-1293,-2-22-8618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0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32 2152,'-4'-5'4687,"-3"-9"335,4 9-1391,1-1-1365,2 6-2236,0 0 1,-1-1-1,1 1 1,0 0-1,0 0 1,0 0-1,0 0 1,-1 0 0,1 0-1,0 0 1,0 0-1,0 0 1,0 0-1,-1 0 1,1 0-1,0 0 1,0 0-1,0 0 1,-1 0-1,1 0 1,0 0-1,0 0 1,0 0-1,0 0 1,-1 0-1,1 0 1,0 0-1,0 0 1,0 0 0,0 1-1,-1-1 1,1 0-1,0 0 1,0 0-1,0 0 1,0 0-1,0 1 1,0-1-1,-1 0 1,1 0-1,0 0 1,0 0-1,0 0 1,0 1-1,0-1 1,0 0-1,0 0 1,0 1-1,-42 60 505,40-56-472,-1 0-1,1-1 1,0 1 0,-2 6-1,0-1 47,4-9-108,-1 0 0,1-1 0,0 1 1,0 0-1,0 0 0,0-1 0,0 1 1,0 0-1,0 0 0,0-1 0,0 1 0,0 0 1,1-1-1,-1 1 0,0 0 0,0 0 1,1-1-1,-1 1 0,0 0 0,1-1 1,-1 1-1,1-1 0,-1 1 0,1 0 0,-1-1 1,1 1-1,-1-1 0,1 1 0,-1-1 1,1 0-1,1 1 0,3 2-11,0 0 1,0 0-1,6 2 0,-5-3 14,73 40 91,-68-36 81,0 2-1,0 0 1,-1 0 0,16 18-1,-24-25-107,-1 1-1,0-1 0,0 1 1,0 0-1,0-1 1,0 1-1,0 0 1,-1 0-1,1 0 1,-1 0-1,1-1 0,-1 1 1,1 0-1,-1 0 1,0 0-1,0 0 1,0 0-1,0 0 0,-1 0 1,1 0-1,0 0 1,-1 0-1,1 0 1,-1 0-1,0-1 0,0 1 1,1 0-1,-1 0 1,0-1-1,-1 1 1,-1 2-1,1-1-41,0-1 0,0 0 0,0 0 0,0 0 0,0 0 0,-1-1 0,1 1 0,0-1 0,-1 1 0,1-1 0,-1 0 0,0 0 0,0 0 0,1 0 0,-1 0 0,0-1 0,0 1 0,0-1 0,1 0 0,-1 0 0,-4 0 0,-2-2-396,0 0 0,0 0 0,0-1 0,0 0 0,-16-9 0,22 11-73,-1-2-1,1 1 1,-1 0 0,1-1 0,0 0 0,0 1-1,0-1 1,0 0 0,0-1 0,0 1 0,1 0 0,0-1-1,0 0 1,0 1 0,-2-6 0,-1-15-1288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1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6889,'0'-1'368,"0"1"-1,0-1 1,0 0-1,0 1 1,0-1-1,0 0 0,0 1 1,0-1-1,0 0 1,1 1-1,-1-1 0,0 0 1,0 1-1,1-1 1,-1 1-1,0-1 0,1 0 1,-1 1-1,1-1 1,-1 1-1,1-1 0,-1 1 1,1 0-1,-1-1 1,1 1-1,0-1 1,3 0 36,-1 0 1,0 0-1,1 0 0,7 0 1,-6 0-464,3 0 189,3-1 137,0 1-1,1 0 1,-1 0-1,1 1 0,15 3 1,45 13 658,-70-16-911,0 1 3,0-1 0,0 1 1,0-1-1,0 1 0,1 0 1,-1 0-1,0 0 0,3 2 1,-5-3-63,0 1 1,0-1 0,1 0 0,-1 0 0,0 0 0,0 0 0,0 0 0,0 0 0,0 1-1,0-1 1,0 0 0,0 0 0,0 0 0,0 0 0,0 0 0,-1 1 0,1-1 0,0 0-1,0 0 1,0 0 0,0 0 0,0 0 0,0 0 0,0 1 0,0-1 0,0 0 0,0 0-1,0 0 1,0 0 0,-1 0 0,1 0 0,0 0 0,0 0 0,0 0 0,0 0 0,0 1-1,0-1 1,0 0 0,-1 0 0,1 0 0,0 0 0,0 0 0,0 0 0,0 0 0,0 0-1,-1 0 1,1 0 0,0 0 0,0 0 0,0 0 0,0 0 0,-2 0-735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16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5865,'-72'32'6423,"67"-30"-6171,4-2-108,1 1 1,-1-1-1,0 1 1,0-1-1,0 1 0,1-1 1,-1 0-1,0 0 1,0 1-1,0-1 0,0 0 1,1 0-1,-1 0 1,0 0-1,0 0 1,0 0-1,-2-1 2547,145 6-2453,-96-6-199,28 0 45,-39 5 213,-35-4-149,0-1-109,0 1 0,0 0 0,-1 0 0,1 0 0,0 0 0,0 0 0,-1 0 0,1 0 0,0 0 0,0 0 0,-1 0 0,1 0 0,0 0 0,0 0 0,-1 0 0,1 0 0,0 1 0,0-1 0,0 0 0,-1 0 0,1 0 0,0 0 0,0 0 0,-1 0 0,1 1 0,0-1 0,0 0 0,-8 13 70,0 1-1,1-1 0,-7 20 1,13-27-87,-1 0 1,1 0-1,0 0 1,0 0-1,0 0 1,1 0-1,0 0 1,0 0-1,1 0 1,1 6-1,-2-7-13,8 32 55,-6-29-48,0 1 1,0-1 0,0 15-1,-2-22-10,0-1-1,0 1 0,0 0 1,1-1-1,-1 1 0,0-1 1,0 1-1,0 0 0,1-1 1,-1 1-1,0-1 0,1 1 1,-1-1-1,0 1 0,1-1 1,-1 1-1,0-1 0,1 0 0,-1 1 1,1-1-1,-1 0 0,2 1 1,3 1-1733,-12-5-3861,5 3 4411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17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278 242 4145,'-1'2'-45,"-2"7"3094,3-9-2951,0 0 1,0 0-1,0 0 1,0 1-1,0-1 0,0 0 1,0 0-1,0 1 1,0-1-1,0 0 0,0 0 1,0 0-1,0 1 1,0-1-1,0 0 1,1 0-1,-1 0 0,0 1 1,0-1-1,0 0 1,0 0-1,0 0 0,1 0 1,-1 0-1,0 1 1,0-1-1,0 0 0,0 0 1,1 0-1,-1 0 1,0 0-1,0 0 0,0 0 1,1 0-1,-1 1 1,5-13 3831,55-62-3237,-58 71-661,0 0-1,0 0 0,0 0 0,-1 0 1,1 0-1,-1 0 0,0 0 0,1-1 1,-1 1-1,-1-1 0,1 1 0,-1 0 1,1-1-1,-1 1 0,0-1 0,0 1 1,0-1-1,-1 1 0,1-1 0,-1 1 1,-2-7-1,0 4 36,0 0 0,0 0-1,-1 0 1,0 1 0,0 0 0,0 0 0,0 0 0,-1 0 0,-6-5 0,5 6-32,0 0 1,-1 0 0,1 0 0,-1 1 0,1 0-1,-1 1 1,0-1 0,0 1 0,0 1 0,0-1-1,0 1 1,-12 0 0,-8 0 121,-52 7 1,71-6-119,0 1 0,0 1 0,0 0 0,1 0 0,-1 0 0,1 1 0,-13 6 0,18-8-32,-1 1 0,1-1 1,0 1-1,0 0 0,0-1 0,0 1 1,0 0-1,1 0 0,-1 1 0,0-1 1,1 0-1,0 0 0,-1 1 0,1-1 1,0 1-1,0-1 0,0 1 0,1 0 1,-1-1-1,1 1 0,-1 0 1,1-1-1,0 1 0,0 0 0,0-1 1,1 5-1,0 1-3,1 0 0,0 1-1,1-1 1,0 0 0,0 0 0,1 0 0,0-1 0,0 1 0,1-1-1,-1 0 1,10 10 0,7 5-6,44 37-1,-32-31 6,-2-1 30,-3 0-1,0 2 1,30 41 0,-56-67-12,0 0 0,0 0 0,-1 1 0,1-1 1,-1 0-1,0 1 0,0-1 0,0 1 0,-1-1 1,1 1-1,-1-1 0,0 1 0,0 0 0,0-1 0,0 1 1,-1-1-1,1 1 0,-3 5 0,1 1 121,2-8-99,0 0 1,-1 0 0,1 0 0,-1 0-1,0 0 1,1 0 0,-2 2 0,1-3-27,1 0 0,-1-1 0,0 1 1,1 0-1,-1-1 0,0 1 0,0-1 1,1 1-1,-1-1 0,0 1 0,0-1 1,0 1-1,1-1 0,-1 0 0,0 0 1,0 1-1,0-1 0,0 0 0,0 0 1,0 0-1,-1 0 0,-5 0 19,0 0 0,0-1 0,0 0 0,0-1 1,0 1-1,0-2 0,0 1 0,0 0 0,1-1 0,-12-7 0,14 8-47,0-1-1,-1 0 1,1 0-1,0 0 1,1-1-1,-1 1 1,0-1-1,1 0 1,0 0-1,0 0 1,0 0-1,1-1 1,-1 1-1,1-1 1,0 1-1,-1-6 1,2 7 1,1-1 0,-1 1 0,1 0 0,0 0 1,0 0-1,1 0 0,-1-1 0,1 1 0,-1 0 1,1 0-1,0 0 0,0 0 0,1 0 1,-1 0-1,3-3 0,2-4-16,1 0 1,15-15-1,-15 17 18,21-21-3,-17 19 18,13-16 1,-22 23 1,1 0 0,0-1 0,-1 1 1,1 0-1,0 1 0,0-1 0,1 0 0,-1 1 0,1 0 0,-1 0 0,1 0 0,0 0 0,-1 0 1,1 1-1,0-1 0,6 0 0,-6 2-62,-6 3 439,-7 0-3709,7-3 2549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49:29.8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12093 13253 626 0,'-41'6'354'0,"33"-8"-94"16,4 1-46 0,-4 0-22-16,2 0-46 0,3 1-19 15,-1 0-35-15,4 0-19 16,0 0-30-16,0 0-13 16,0 0-11-16,0 0 0 0,0 0 4 15,0 0 2-15,9 1 6 16,7 2 2-16,27 9-1 15,-29-8 0-15,1 1-6 16,-2 0-3-16,-1-1-5 16,1-1 0-16,-5 0 1 15,-1-1 4-15,-3 2 5 16,-1-2 3-16,-1-1-2 16,-2-1-3-16,0 0-6 15,0 0-4-15,0 0-6 16,0 0 0-16,0 0-3 15,0 0-2-15,0 0-4 16,0 0-11-16,0 0-79 16,0 1-49-16,1 1-127 15,1 1-102-15,1 1 239 16</inkml:trace>
  <inkml:trace contextRef="#ctx0" brushRef="#br0" timeOffset="390.44">12405 13512 891 0,'0'-2'392'0,"0"3"-198"16,-3-1-3-16,3-1-46 16,0 0-39-1,0 1-44-15,0 0-8 0,0 0 6 16,3 1 6-16,12 5 2 16,26 20-6-16,-28-14-13 15,-2-1-6-15,2 4-11 16,-2-2-4-16,5 2-9 15,-1 4-3-15,-4-4-5 16,1 0-2-16,-2-6-3 16,1-1-1-16,-5-4-4 0,-1-2-31 15,-4-1-92 1,-1-1-74-16,0-1-285 0,0-1 305 16</inkml:trace>
  <inkml:trace contextRef="#ctx0" brushRef="#br0" timeOffset="637.51">12695 13889 963 0,'10'13'390'0,"2"2"-222"15,3 0 2-15,-2-2 14 16,-2-1-31-16,2 0-56 15,-3-3-15-15,1 2-27 16,-3-2-14-16,-3-3-17 16,-3-3-7-16,-1 0-6 15,-1-3-38-15,-1 0-118 16,0 0-84-16,0 0 125 16</inkml:trace>
  <inkml:trace contextRef="#ctx0" brushRef="#br0" timeOffset="858.56">12844 14248 619 0,'0'10'309'16,"0"-5"-68"-16,0 2-10 16,3-1 0-16,-3-1-34 0,-2 1-72 15,2-1-30-15,0 0-46 16,0 2-18-16,0-2-20 15,-2 2-3-15,1-3-34 16,-2-1-44-16,2 1-126 16,1-4-100-16,0 0 178 15</inkml:trace>
  <inkml:trace contextRef="#ctx0" brushRef="#br0" timeOffset="1032.33">12839 14395 404 0,'0'67'235'0,"1"-56"-15"15,2 5-14-15,-4-4-28 16,2 1-15-16,-3-1-26 16,-3-2-13-16,-3 0-34 15,1 1-20-15,2-5-68 16,-2 0-134-16,4-3 91 16</inkml:trace>
  <inkml:trace contextRef="#ctx0" brushRef="#br0" timeOffset="1205.96">12854 14736 1271 0,'7'28'480'16,"-18"-12"-299"-16,0-1-53 0,-2-1-16 16,3 4 2-16,1-5-55 15,2-3-26-15,3-5-34 16,2-2-42-16,-1-3-139 15,2 0-186-15,0 0 226 16</inkml:trace>
  <inkml:trace contextRef="#ctx0" brushRef="#br0" timeOffset="1382.97">12746 15038 1047 0,'-13'24'445'15,"-2"-2"-246"-15,1 1-56 16,-2-1 4-16,0-2-58 16,1 0-35-16,5-8-38 15,0-1-34-15,5-4-120 0,0-2-131 16,5-5 159-16</inkml:trace>
  <inkml:trace contextRef="#ctx0" brushRef="#br0" timeOffset="1532.92">12576 15341 1035 0,'-13'20'417'15,"4"2"-248"-15,-7 1-9 0,-3 0-21 16,6 1-37-16,-6-5-64 16,12-2-67-16,0-3 20 15</inkml:trace>
  <inkml:trace contextRef="#ctx0" brushRef="#br0" timeOffset="1714.03">12410 15574 1221 0,'-33'74'469'0,"21"-57"-330"15,-6-2 0-15,4 0-17 16,-3-2-34-16,5-4-55 15,2 0-12-15,2-6-93 16,1-3-85-16,4-3 101 0</inkml:trace>
  <inkml:trace contextRef="#ctx0" brushRef="#br0" timeOffset="1878.64">12222 15736 586 0,'-40'76'273'0,"25"-55"-76"15,-3-4-73-15,4 1-25 16,1-1-20-16,2-5-46 16,4-2-20-16,3-7-86 15,1-1-78-15,1 0 94 16</inkml:trace>
  <inkml:trace contextRef="#ctx0" brushRef="#br0" timeOffset="2030.89">12052 15936 371 0,'-34'20'165'15,"27"-14"-87"-15,3-2-10 16,-2-1 0-16,4-1-35 16,2-1-36-16,0-1-125 15,0-1 90-15</inkml:trace>
  <inkml:trace contextRef="#ctx0" brushRef="#br0" timeOffset="2218.23">11983 15961 254 0,'-9'1'213'15,"-4"5"72"-15,-21 25-36 16,20-17-42-16,8 1-15 16,0-2-43-16,-4 0-25 15,3-3-48-15,-4-2-22 0,4-4-34 16,1-2-8-16,3-2-18 15,3 0-33-15,-1-1-129 16,0 0-255-16,-1 0 273 16</inkml:trace>
  <inkml:trace contextRef="#ctx0" brushRef="#br0" timeOffset="2386.69">11802 16041 646 0,'0'8'355'0,"-1"-2"28"16,0-2-214-16,0-3-70 16,0 1-16-16,0-2-99 15,-1 0-85-15,1 0 65 16</inkml:trace>
  <inkml:trace contextRef="#ctx0" brushRef="#br1" timeOffset="73530.07">20062 13168 227 0,'-1'-1'131'15,"0"0"5"-15,0 0-38 16,0 0-23-16,0 0-28 16,-1 0-101-16,1 0 39 15</inkml:trace>
  <inkml:trace contextRef="#ctx0" brushRef="#br0" timeOffset="77537.89">19967 13226 761 0,'0'-1'363'0,"0"0"-93"16,0 0-34-16,0 0 3 15,0 0-25-15,0 0-46 16,0 0-15-16,-1 0-25 16,0-1-10-16,-1 2-30 15,1 0-16-15,-16 5-24 16,-35 13-14-16,22-7-17 15,-7 3-4-15,3 0-6 16,2 1-3-16,6 4-3 16,4-3-1-16,1 1-2 15,4-1-2-15,2-3-12 16,4-5-32-16,5-3-87 0,1-1-56 16,6-6-153-1,3 5-134-15,-4-4 311 0</inkml:trace>
  <inkml:trace contextRef="#ctx0" brushRef="#br0" timeOffset="77900.39">19523 13496 704 0,'-2'0'379'0,"-3"-3"-78"16,-4 3-11-16,-2 0-44 16,-1 4-36-16,-1 3-53 15,0 1-20-15,0 7-32 16,-2 0-17-16,-2 2-29 15,0 3-10-15,-2 0-20 16,-1 0-5-16,0 2-7 16,-2-1-3-16,0-2-6 15,-1-4-3-15,5-1-15 16,4-2-40-16,3-2-108 16,3-3-81-16,4-3 137 0</inkml:trace>
  <inkml:trace contextRef="#ctx0" brushRef="#br0" timeOffset="78159.35">19208 13746 774 0,'-2'5'372'0,"0"-2"-114"15,-3 2-50-15,0 3-30 16,3 2-30-16,-10 0-56 15,-26 29-19-15,26-22-34 16,-1-1-12-16,2 4-13 16,0-5-3-16,2 5-5 15,0 0-3-15,-1 0-3 16,1 3-1-16,1-3-71 16,3-1-68-16,2-2 88 15</inkml:trace>
  <inkml:trace contextRef="#ctx0" brushRef="#br0" timeOffset="78375.57">18969 14216 946 0,'-13'12'419'16,"7"2"-158"-16,-2 2-58 15,5 2-19-15,-2-5-32 16,3-6-71 0,1 0-22-16,-4 16-30 0,5 3-11 15,-6-6-61-15,6-12-90 0,4 3 87 16</inkml:trace>
  <inkml:trace contextRef="#ctx0" brushRef="#br0" timeOffset="78579.66">18936 14560 1014 0,'-12'8'430'0,"8"5"-177"16,0-1-58-16,3 0-25 16,-5-2-36-16,7-4-90 15,-1 1-23-15,-2-3-21 16,2 2-44-16,1 0-141 15,9 0-138-15,3 0 187 0</inkml:trace>
  <inkml:trace contextRef="#ctx0" brushRef="#br0" timeOffset="78725.82">18953 14816 629 0,'-3'22'395'0,"2"-2"-16"16,-6-4-140-16,4 1-19 15,4-3-91-15,-5-5-50 0,8-3-141 16,-4-2-258-16,11 3 219 16</inkml:trace>
  <inkml:trace contextRef="#ctx0" brushRef="#br0" timeOffset="78897.64">19108 15172 1048 0,'-3'23'467'0,"4"-7"-145"16,0 3-115-16,4-5-77 15,-2 0-13-15,1-3-86 16,2-6-20-16,1-2-81 16,3 1-84-16,2-11 97 15</inkml:trace>
  <inkml:trace contextRef="#ctx0" brushRef="#br0" timeOffset="79093.53">19205 15309 981 0,'31'67'486'0,"-27"-51"-189"16,1 0-85-16,1 3-9 16,-1 0-93-16,2-3-46 15,2-2-39-15,-2-2-59 0,4-5-183 16,4-3 153-16</inkml:trace>
  <inkml:trace contextRef="#ctx0" brushRef="#br0" timeOffset="79211.73">19489 15575 1165 0,'-3'12'492'0,"14"4"-239"16,-2 0-72-16,-4-3-46 15,4 2-43-15,-1-5-86 16,3-5-84-16,6-3 56 16</inkml:trace>
  <inkml:trace contextRef="#ctx0" brushRef="#br0" timeOffset="79380.48">19740 15809 1237 0,'6'24'500'16,"-3"-5"-301"-16,1-1-76 16,2-1-40-16,1-2-35 15,4-8-120-15,4-5-103 0,5-5 112 16</inkml:trace>
  <inkml:trace contextRef="#ctx0" brushRef="#br0" timeOffset="79543.63">19910 15920 807 0,'3'5'432'16,"4"2"-51"-16,-6 0-192 15,2 2-7-15,1-1-64 16,3 1-52-16,3-2-49 16,-6-1-17-16,8-2-82 15,3-1-78-15,0-3 99 16</inkml:trace>
  <inkml:trace contextRef="#ctx0" brushRef="#br0" timeOffset="80004.63">19951 15731 1318 0,'0'1'520'15,"0"4"-322"-15,5 3-106 16,2 4-2-16,6 3-18 16,3 0-19-16,3 2-16 15,6-1 2-15,2 3-2 16,2-1-4-16,-1 1-6 16,-2 1-3-16,-3 2-5 15,-3 1-1-15,-9 2 3 16,-7-2 5-16,-10-1 2 15,-8 1 1-15,-6-4-6 0,-2 1-5 16,0-7-10-16,-1-2-12 16,3-3-56-16,2-4-40 15,4-2-113-15,3-3-96 16,14-10 196-16</inkml:trace>
  <inkml:trace contextRef="#ctx0" brushRef="#br0" timeOffset="80740.55">18797 14001 909 0,'-12'-10'414'0,"1"8"-143"15,6 1-57-15,9 5-33 16,8 8-19-16,14 4-51 16,4 9-1-16,11 6-7 0,-4 2-10 15,5 3-20-15,5 0-9 16,-4-2-14-16,5-1-8 16,-5-3-14-16,-3-1-4 15,-6-4-7-15,-4-1-1 16,-9-7-2-16,-7-3 0 15,-8-5-14-15,-7-8-33 16,-6 0-112-16,-2-1-81 16,-2-10 130-16</inkml:trace>
  <inkml:trace contextRef="#ctx0" brushRef="#br0" timeOffset="80997.87">19347 14145 1417 0,'-5'-2'593'0,"-16"2"-347"15,-7 4-34-15,-12 5-56 16,-6 3-41-16,-9 5-53 16,-2 4-11-16,-1 4-13 15,8-2-12-15,6-1-9 16,1-1-5-16,1-6-6 0,-4 4-3 15,6-4-4 1,6-5-4-16,17-3-9 0,6-2-10 16,10-3-85-16,1 0-56 15,10-4-158-15,5-6 187 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2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172 233 2072,'-3'-6'9313,"3"6"-9171,-1 0 0,1-1 0,0 1-1,0 0 1,0 0 0,-1 0-1,1 0 1,0 0 0,0 0 0,0 0-1,0 0 1,-1 0 0,1 0-1,0 0 1,0 0 0,0 0 0,-1 0-1,1 0 1,0 0 0,-1 1 566,1-1-566,6-13 246,14-23-1,-5 8-183,-13 23-156,0 1-1,0 0 1,-1 0 0,1-1 0,-1 1 0,0-1-1,-1 1 1,1-1 0,-1 0 0,0 1 0,0-1-1,0 1 1,-1-1 0,0 1 0,1-1 0,-2 1-1,1-1 1,-3-5 0,4 9-37,-1-2 35,0-1 0,0 1 0,0 0 0,0 0 1,-1 0-1,1 0 0,-1 1 0,0-1 1,0 0-1,0 1 0,0-1 0,0 1 0,-1-1 1,1 1-1,-1 0 0,0 0 0,1 0 0,-1 1 1,-5-3-1,6 3-20,0 0 1,-1 0-1,1 1 1,0 0-1,-1-1 1,1 1-1,0 0 1,-1 0-1,1 0 1,0 0-1,-1 0 0,1 1 1,0-1-1,0 1 1,-1 0-1,1-1 1,0 1-1,0 0 1,0 0-1,0 1 1,0-1-1,-2 2 1,-5 3 27,1 1-1,0 0 1,-10 12 0,13-13-23,-2 1-8,0 1 0,1 0 0,0 1 0,0-1 0,1 1 1,0 0-1,1 1 0,-1-1 0,2 1 0,-3 10 0,5-18-22,1 0-1,-1 0 1,1 0-1,0 0 1,0 1 0,0-1-1,0 0 1,0 0-1,0 0 1,1 0-1,-1 0 1,1 0-1,-1 0 1,1 0-1,0 0 1,0 0-1,0 0 1,2 3-1,-1-3-3,0 1-1,0-1 1,0 0-1,1 0 1,-1 0-1,1 0 1,0 0-1,0 0 1,0-1-1,6 3 0,0-1 0,1 0 0,0-1-1,0 0 1,0-1-1,0 0 1,16 0-1,6-4 37,-26 1-6,0 2 0,0-1 1,0 1-1,0-1 0,0 2 0,0-1 0,0 1 0,7 1 0,-12-1-8,-1-1 0,0 0 1,1 0-1,-1 1 0,1-1 0,-1 0 0,0 1 0,0-1 0,1 0 1,-1 1-1,0-1 0,0 1 0,1-1 0,-1 0 0,0 1 0,0-1 1,0 1-1,0-1 0,1 1 0,-1-1 0,0 1 0,0-1 0,0 1 1,0-1-1,0 1 0,-2 13 328,2-11-250,-6 43 586,3 0 1,2 1 0,7 76 0,-5-120-680,-1-1 1,1 1-1,0-1 1,0 0-1,0 1 0,2 2 1,-3-5-19,0 1 0,0-1 0,0 0 0,0 0 0,0 0 0,0 0 0,1 0 0,-1 0 0,0 0 0,0 0 0,0 0 0,0 0 0,0 0 0,1 0 0,-1 1 0,0-1 0,0 0 0,0 0 0,0 0 0,0 0 0,1 0 0,-1 0 0,0 0 0,0 0 0,0-1 0,0 1 0,0 0 0,1 0 0,-1 0 0,0 0 0,0 0 0,0 0 0,0 0 0,0 0 0,1 0 0,-1 0 0,0 0 0,0-1 0,0 1 0,0 0 0,0 0 0,0 0 0,0 0 0,0 0 0,0 0 0,1-1 0,-1 1 0,0 0 0,0 0 0,1-4-405,-1 1-1,1-1 1,-1 1 0,0-1-1,1 1 1,-2-1-1,1-4 1,-1-9-1962,4-6-1049,6-9 1594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2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5409,'11'-44'2889,"-10"41"-2377,-1-1 0,0 1-1,0-1 1,0 1 0,0-1 0,0 1 0,-1-1 0,1 1 0,-2-5 0,-2-13 5098,3 25-4034,0 63-721,2-38-675,14 177 792,-11-169-870,-2-24-84,1-1 0,0 0 1,0-1-1,7 16 1,-10-26-62,1 0 0,-1 0 1,0 0-1,1 0 0,-1 0 1,1 0-1,0 0 1,-1 0-1,1 0 0,0 0 1,-1-1-1,1 1 0,0 0 1,1 1-1,-1-2-43,-1 0 0,1 0 1,-1 0-1,0 0 0,1 0 0,-1 0 0,1 0 0,-1-1 0,0 1 0,1 0 0,-1 0 1,0 0-1,1 0 0,-1-1 0,0 1 0,1 0 0,-1 0 0,0 0 0,1-1 0,-1 1 0,0 0 1,1-1-1,-1 1 0,0 0 0,0-1 0,0 1 0,1 0 0,-1-1 0,0 1 0,0 0 1,0-1-1,0 1 0,0-1 0,0 1 0,1-1 0,5-13-2775,2-7 1173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2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7338,'0'1'4003,"0"6"-1823,0-2 1311,3 72-1595,-2-63-1629,1 0 1,0 0-1,1 0 0,1 0 1,0-1-1,12 25 0,-15-34-248,1-1 0,0 1-1,0-1 1,0 0 0,0 0 0,0 0 0,1 0-1,-1 0 1,1 0 0,0-1 0,0 1-1,0-1 1,0 0 0,1 0 0,-1 0-1,0 0 1,1-1 0,-1 1 0,1-1 0,0 0-1,-1 0 1,1 0 0,0-1 0,0 1-1,5-1 1,-5 0-21,-1 0 0,1-1 0,0 0 0,-1 0 0,1 0 0,-1 0 0,1-1-1,-1 1 1,1-1 0,-1 0 0,0 0 0,0 0 0,0 0 0,0 0 0,0-1 0,-1 0 0,1 1-1,-1-1 1,1 0 0,-1 0 0,2-4 0,1-1-5,0-1 0,-1 1 0,0-1 0,-1 0 0,0 0 0,0 0 0,1-11 0,-2 9 9,-1-1 0,0 0 0,-1 0 1,0 0-1,-1 1 0,0-1 1,-3-12-1,3 19 11,-1-1-1,0 1 1,0 0 0,0 0-1,0 0 1,-1 0 0,1 0-1,-1 0 1,-1 1 0,1-1 0,-1 1-1,1 0 1,-1 0 0,0 0-1,-1 1 1,1 0 0,-5-4-1,3 5 11,0-1-1,0 1 1,0 0-1,-1 0 1,1 1-1,-12-2 0,7 2-7,9 0-16,0 1 0,0 0 0,0 0 0,0 0 0,0 0 0,0 0 0,0 1 1,0-1-1,0 0 0,-1 1 0,2 0 0,-1-1 0,-4 3 0,-8 2-90,4-4-31,9-2 92,0 1 1,1 0 0,-1 0 0,1 0-1,-1 0 1,0 0 0,1 0 0,-1 0 0,0 0-1,1 0 1,-1 0 0,0 1 0,1-1-1,-1 0 1,1 0 0,-1 0 0,0 1-1,1-1 1,-1 0 0,1 1 0,-1-1 0,1 1-1,-1 0 1,0-1-620,6 7-4312,7 2 3775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23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17 4425,'-12'-16'16174,"18"72"-14787,8 102-363,-12-119-863,0 5-24,10 51 0,-5-156-7716,2 5 5516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3:59:2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6697,'3'54'9531,"2"0"-6349,3 54-1518,-4-6-666,-2-84-852,1 0-1,0-1 1,10 29-1,-11-43-156,-1-1 0,-1 0 0,1 0-1,0 1 1,-1-1 0,1 1 0,-1-1 0,1 0 0,-1 1-1,0-1 1,0 1 0,0-1 0,-1 1 0,1-1 0,-2 4-1,1-5-276,-1-4-134,1-1 73,-1 0 0,1 0 0,0-1 0,1 1 0,-1 0 0,1 0 1,0 0-1,0-1 0,1-5 0,2-29-979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5:24:32.0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7584 10247 286 0,'-1'-1'194'0,"0"0"-8"16,0 0-25-16,0 0-5 15,-2-7-9-15,1 1-5 16,-1 0-26-16,2 6-17 15,0 0-31-15,1-2-16 0,0 2-23 16,0 0-7-16,0 0-8 16,8 0-2-16,0 2-3 15,-1 1 0-15,-2 2 2 16,-4 5 2-16,9 12 10 16,-6 30 4-16,-17-29 3 15,-1-3 2-15,-4-6-2 16,2 1-1-16,-4-11-2 15,2 0-1-15,3-5-6 16,2-6-2-16,3-4-8 16,-3-3-4-16,4-3-3 15,0 1-3-15,13 0-2 16,1 4-2-16,3-1-3 16,9 3 0-16,-1 2 1 15,6 1 1-15,4 8 4 16,-5-3 0-16,2 6 2 15,-5 2 1-15,-1 7 2 0,-3 3 2 16,-9 5 1-16,0 5 1 16,-10 2 1-16,-2-2 0 15,-3-2 0-15,-3-5 0 16,-3-9 1-16,1 1 0 16,-2-10-1-16,-1-1-1 15,5-8-2-15,-5-6-2 16,5-6-3-16,6-2-1 0,0-7-1 15,8 4-2-15,3-1-1 16,1 3-2-16,10 6 1 16,3 2 0-16,5 6 0 15,2 0 2-15,-1 8 1 16,-3 1 1-16,-3 11 2 16,-1 3 3-16,-6 2 1 15,-4 6 1-15,-4 4 2 16,-4 1 1-16,-8 6 3 15,-4-2 0-15,-6-4 0 16,0-3 1-16,-5-10 3 16,5-4 0-16,0-12-2 15,1-5-2-15,3-6-8 16,-1-5-1-16,4-4-4 16,0-1-1-16,9-6-2 15,3 3 0-15,5-4-2 16,2 3 1-16,14 9-1 15,-2 1 0-15,8 10 0 0,0 7 3 16,-7 6 2-16,0 6 2 16,-6 9 5-16,-1 3 0 15,-5 0 3-15,-4 3 0 16,-7-3 2-16,-7 0 2 0,-8 4 3 16,-5-2-1-1,-2-3-1-15,-3-6-2 0,4-8-3 16,8-5 0-16,-6-7-3 15,6-7 0-15,-3-7-4 16,1-3-2-16,8-4-2 16,6-3-3-16,13 4-2 15,-1-4-2-15,12 3 2 16,-1 9 0-16,2-5 3 16,1 6 1-16,-3 9 3 15,1-4 0-15,-5 12 2 16,1 6 1-16,-8 6 1 15,-7 4 1-15,-4 8 2 16,-8 3-1-16,-3 4 0 16,-2 1-1-16,-5-6 1 15,2-4-1-15,1-10 1 16,2-3-1-16,3-11-1 0,3-1-1 16,-3-12-3-16,3-6-2 15,8-6-3-15,2 0-1 16,9 0-1-16,5-3 0 15,2 3 1-15,3 0 1 16,6 4 1-16,0 7 2 16,-1 10 0-16,-1 4 0 0,-8 4 2 15,-3 2 1-15,-9 11 4 16,-2 0 1-16,-6 10 1 16,-8 1 0-16,-3 1-1 15,-2-5 0-15,-4-6 0 16,4-1-2-16,-2-11 1 15,1-2-1-15,5-5-1 16,-3-6 0-16,6-7-3 16,5-2-1-16,1-9-3 15,2-1 0-15,6-1-2 16,6 1 0-16,6 0 0 16,2 0 1-16,4 4 1 15,-1 1 1-15,1 11 0 16,1 8-1-16,-6 10 2 15,-1 6 1-15,-9 9 2 16,0 1 3-16,-7 6 1 16,-4 0 1-16,-4 0-1 0,-1-4 2 15,-1-5 0-15,-3-6 0 16,-3-8 2-16,3-1-1 16,-2-8 4-16,0-3-2 15,9-5-1-15,0-4-3 16,3-4-6-16,3-5-2 15,1-4-1-15,-2-4-2 16,7 5 0-16,5 1-1 0,5 7-1 16,7 8 1-16,-5 8 2 15,1 6 1-15,-6 13 3 16,-5 7 3-16,-6 4 3 16,-3 0-1-16,-2-2 0 15,-2-4 1-15,2-3 1 16,0-3 1-16,-5-8 3 15,-4-5-2-15,-1-3 1 16,-2-2 0-16,4-4-4 16,1-4 0-16,7-7-5 15,-2-4-1-15,6-1-3 16,8 0-3-16,1 3-1 16,0 3 0-16,6 9 1 15,-4 0 0-15,1 8 3 16,5 4 0-16,-6 0 3 0,-3 6 2 15,-5 1 2-15,-2 4 1 16,0 4 1-16,-1-3 2 16,-2 0 0-16,1-2 0 15,-7-5 2-15,-1-2 1 16,0-6 0-16,-6-3 0 16,5-3-3-16,2-3-1 15,1-2-5-15,4 4-2 0,1-3-5 16,2 0-2-16,3 3-1 15,9-3 1-15,3-3 3 16,0 5 2-16,-2 0 0 16,-4 3 1-16,-4 7 0 15,1 1 1-15,-7 1 5 16,-5 4 0-16,-4-2 0 16,-1 1-21-16,-2 1-124 15,0-3-132-15,8 5 165 16</inkml:trace>
  <inkml:trace contextRef="#ctx0" brushRef="#br0" timeOffset="6522.99">8054 9803 438 0,'-1'-2'237'0,"0"1"-40"16,1 0-13-16,0 0-18 16,0 0-12-16,0 0-20 15,0 0-8-15,-1 0-23 16,0 0-12-16,0 0-27 0,0 0-13 16,-1-1-16-16,-4 2-1 15,-7 0 4-15,1 2 1 16,-33 1-1-16,37-2-2 15,-2 1-7-15,-6-2-3 16,9 1-6-16,-6 1-5 16,9 1-5-16,1 0-3 15,3 1-5-15,0-3-1 0,0-1-2 16,0 0-1-16,0 0 2 16,0 0 0-16,0 0 1 15,0 0 3-15,0 0 1 16,0 0 1-16,1 0-1 15,3 9-1-15,-1 6-1 16,27 30-1-16,-33-24-1 16,3 4 0-16,-6 0 0 15,6 1 1-15,-4-1 0 16,-1-3-1-16,3 0 0 16,-3-4-1-16,9-2 1 15,-3-1 0-15,6 1 0 16,5 1-1-16,-8-5 0 15,4-1-2-15,-1-5 6 16,-1 0 2-16,4-3 7 16,1 0 4-16,0-2-1 0,-4-1 3 15,1 2 0 1,8 0 1-16,-1-1-3 0,-4 1-1 16,-6-1-4-16,-3 2-3 15,3 1-6-15,-5-4-3 16,0 0-85-16,0 0-67 15,0-1-319-15,0-1 297 16</inkml:trace>
  <inkml:trace contextRef="#ctx0" brushRef="#br0" timeOffset="7123.84">8227 9912 537 0,'0'-1'300'0,"0"0"-48"16,0-1-10-16,0-1-35 16,0 1-23-16,0 1-28 15,0-2-9-15,0 2-24 16,0 0-12-16,0 0-26 16,0 0-11-16,0-1-20 15,0 2-9-15,3 11-15 0,4 15-7 16,2 27-7-16,-6-27-2 15,-1-3-4-15,0-1 0 16,1-7-3-16,0-1-1 16,-1-1-1-16,0-2-1 15,2 1-2-15,-4-5 0 16,0-3-3-16,0-3-4 16,1-2-46-16,-1 1-40 15,0-1-128-15,0 0-159 0,0-4 242 16</inkml:trace>
  <inkml:trace contextRef="#ctx0" brushRef="#br0" timeOffset="15810.2">7461 10891 266 0,'0'0'167'0,"0"0"-15"0,0 0-22 15,0 0-1-15,0-1 2 16,0 0-3-16,-1 0-14 16,1-1-12-16,-1 1-26 15,-1 0-12-15,1 0-22 16,0 0-7-16,0 1-13 16,1 0-4-16,0 0-1 15,0 0 4-15,-1 0 12 16,0 0 4-16,0 0 10 15,0 0 0-15,0 0 0 16,0 0-2-16,-3 4-7 16,1 9-2-16,-16 6-5 15,-23 32-2-15,20-20-4 16,-3 1-2-16,-7 11-4 0,-5 5-3 16,-5 13-2-16,-1 10-1 15,3 4 3-15,3-2 0 16,7-12-2-16,8-1-2 15,5-13-6-15,-1-7-1 16,7-1 0-16,5-23-1 16,0 2 1-16,-3 9-1 15,4-6 0-15,4-11 0 0,0-11-4 16,2-6-1-16,0-8-2 16,2-7-2-16,5-5-2 15,4-1-8-15,3-8-25 16,5-2-13-16,7-14-28 15,1-2-1-15,10-7 13 16,-3-8 15-16,2 3 29 16,-1 0 10-16,-3 12 13 15,-1 7 2-15,-5 10 2 16,-5 4 3-16,-4 7 7 16,-7 4 10-16,-9 11 36 15,1 7 15-15,-8 8 7 16,-7 8-6-16,-8 15-28 15,-10 5-13-15,-8 18-9 16,-2 12-4-16,-16 12-6 0,-3 17-3 16,-4 13-5-16,5 0-2 15,9 2-2-15,2-11 0 16,8-14-1-16,2-8 0 16,10-18 1-16,8-11 0 15,6-14 0-15,4-8-2 16,5-15 0-16,3 0-2 15,3-6-2-15,2-5-1 16,8-12-1-16,5-10 1 0,8-21-3 16,9-9-3-16,3-22-11 15,7 1-11-15,-3-4-16 16,-2 4-5-16,-7 10 9 16,-5 6 11-16,-3 12 20 15,-3 3 8-15,2 10 6 16,-3 2 1-16,-2 6 2 15,-2 4 0-15,-3 2 2 16,-2 6 0-16,-5 5 4 16,0 4 4-16,-5 7 18 15,-1 2 5-15,-6 15 4 16,-5 6-1-16,-10 24-13 16,-6 10-1-16,-9 16-5 15,-2 7-1-15,-7 15-7 16,-3 9-4-16,-10 3-3 0,1-2-1 15,6-18 0-15,8-14-1 16,17-20-2-16,8-12-1 16,9-16 1-16,3-3 0 15,2-14-1-15,3-2 0 16,2-6-4-16,0 0-1 16,-1-1 2-16,0 0 1 15,9-14 1-15,28-46 0 0,-9 21-1 16,3-9-1-16,11-13-1 15,-1-10-4-15,-1-13-14 16,-2-4-8-16,-4 1-10 16,-4 4-2-16,-2 10 14 15,-2 6 8-15,-8 13 15 16,0 11 5-16,-10 15 3 16,0 7 2-16,-5 13 2 15,-3 3 0-15,0 6 7 16,0 3 4-16,-1-3 6 15,0 0 3-15,-5 25-2 16,-15 43-4-16,0-8-3 16,-5 7-1-16,-5 15-4 15,-9 4-1-15,-1 13-5 16,1 8-1-16,-17 0-2 16,5 2 0-16,1-11-2 15,5-12 0-15,24-26-2 0,10-15-3 16,12-29-6-16,4-12 0 15,14-19 2-15,2-13 2 16,12-26 4-16,8-8-2 16,-1-15 1-16,6-4-1 15,-7 0 1-15,-3-5 1 16,-3 6 1-16,-11 4 1 0,0 11 2 16,-4 12-1-1,-7 17 2-15,2 8-2 0,-10 20 1 16,-3 10 0-16,-9 18-1 15,-5 8 0-15,-5 19 1 16,-4 8 1-16,2 10 1 16,-8 6 0-16,-8 1-2 15,2-1 0-15,-8-2-1 16,9 0-1-16,4-9 0 16,2-4-1-16,14-14 0 15,4-16-1-15,9-14-5 16,3-8-1-16,4-11-1 15,5-5-13-15,2-11-55 16,-1-5-38-16,-1-3-79 16,-3 0-52-16,-5 6 158 0</inkml:trace>
  <inkml:trace contextRef="#ctx0" brushRef="#br0" timeOffset="16491.82">6643 11888 425 0,'-32'0'219'0,"29"0"-78"16,-1-2-44-16,-1 2-52 15,4 0-7-15,0 0 16 16,0 0 12-16,0 0 12 15,0 0 3-15,-1 0 0 16,1 0-1-16,0 0 3 0,0 6 3 16,-1 8-3-16,1 1-4 15,1 33-17-15,1-22-11 16,-1 3-18-16,1 3-3 16,0 5-7-16,-1-1-3 15,6 10-3-15,-2 1-1 16,1-2-5-16,1 0 0 15,2-13 1-15,0-5 1 0,0-9 2 16,0-2 2-16,2-6 0 16,-2-3 0-16,5-4-1 15,2-3 1-15,4-1-2 16,6-5 1-16,7-5 0 16,6-3 0-16,6-6 2 15,0 3 1-15,-5-1 2 16,-1 5-1-16,-14 7 3 15,-1 2-1-15,-4 4 2 16,-4 1-1-16,-1 2-3 16,-3-2-4-16,-3 0-3 15,-3 0-1-15,-4-1 2 16,-1 0 2-16,-1 0-52 16,0 0-49-16,0-1-163 15,-1 0 150-15</inkml:trace>
  <inkml:trace contextRef="#ctx0" brushRef="#br0" timeOffset="19662.25">6208 13299 570 0,'-12'27'278'0,"11"-30"-96"15,1-2-5-15,1-6-35 16,2 1-16-16,4-4-24 16,1-1-7-16,1 0-16 15,4-2-9-15,1 3-12 16,0 3-5-16,-1 5-12 15,-1 6-4-15,-1 6-9 16,-3 3-3-16,-2 6-1 16,2 3-1-16,-9-2-3 15,-1 4-1-15,-8-2 0 16,-4 1-1-16,-4-3-1 16,-4-3-1-16,-3-3-3 0,-2-4-1 15,-3-3-3-15,-1-3-1 16,6-6-7-16,4-2-4 15,14-4-11-15,8-1-3 16,12-4-1-16,5-1 1 16,10 1 6-16,4 2 2 15,7 3 4-15,2 3 2 16,-1 9 7-16,-6 4 3 16,-9 11 8-16,-5-1 5 0,-14 5 5 15,-8 1 1-15,-15-1-1 16,-7 1-3-16,-8-6-6 15,1-2-3-15,7-3-5 16,1-6-3-16,4-2-2 16,1-2-2-16,2-9-2 15,4 1-4-15,5-7-6 16,5 0-3-16,8-6-1 16,8-1 2-16,6-1 4 15,7-2 2-15,6 1 3 16,0 0 3-16,-11 15 6 31,-11 6 4-31,1-1 2 0,28-8 1 0,-18 14 0 16,-6 10 0-16,-22 12 2 15,-7 4-1-15,-5 4-2 16,-7 0-2-16,-2-3 0 0,-5-5 1 16,4-5-1-1,3-7 0-15,0-11-4 0,3-1-1 16,7-13-7-16,3-2-5 15,10-2-6-15,6-3-1 16,9 0 2-16,7-1 1 16,7 2 3-16,3 2 2 0,11 4 4 15,1-1 2-15,-2 9 2 16,-5 2 3-16,-10 8 1 16,0 7 1-16,-15 6 4 15,-3 2 4-15,-7 3 4 16,-9 0 2-16,-13-3-2 15,-2 0-2-15,-14-5-3 16,-1-3-1-16,8-6-5 16,-2-5-2-16,9-7-5 15,2-4-1-15,6-2-4 16,4 1-3-16,6-1-5 16,4 1-3-16,10 0-1 15,8 0 0-15,10-3 7 16,5 0 3-16,7 1 6 15,2 3 2-15,-15 5 6 16,1 6 3-16,-14 10 9 16,-12 3 2-16,-9 8 2 15,-9 1-2-15,-16 3-7 0,1-1-1 16,3 1-5-16,0-2-1 16,10-8-1-16,0-1-3 15,6-9-6-15,4-1-32 16,3-9-94-16,4-2-90 15,8-15 127-15</inkml:trace>
  <inkml:trace contextRef="#ctx0" brushRef="#br0" timeOffset="20853.38">6665 12754 446 0,'0'0'285'0,"0"0"-2"15,0 0-18-15,0 0-51 16,0 0-22-16,0 0-29 16,0 0-17-16,-1 0-44 15,0 0-19-15,-1 0-42 16,-1 0-14-16,-13 4-16 16,-28 9-4-16,23-6-3 15,5 4-2-15,0-1-2 16,5 1-1-16,5-1 0 15,-3-1-2-15,6-3 0 16,-3 0-1-16,6-2-3 16,-3-2-2-16,3 1 2 0,0-3 0 15,0 0 6-15,0 0 3 16,0 0 8-16,0 0 5 16,3 1 5-16,7 4 1 15,1 4-3-15,19 40-4 16,-25-21-5-16,-3 1-3 15,1-3-3-15,2 2 0 16,-3-3 0-16,0-2 0 16,2 2 1-16,-4-3 0 0,0-4 0 15,0-1 0-15,0-6-3 16,1-1-1-16,1-6-1 16,5 1 0-16,-1-4 1 15,2-1 1-15,3-1 6 16,-3-3 1-16,5-1 2 15,0 1-1-15,-1 2-2 16,0 2-2-16,-3 4-1 16,-3 1-1-16,1 4-2 15,-3 0-32-15,0-4-116 16,2 1-95-16,-1-7 138 16</inkml:trace>
  <inkml:trace contextRef="#ctx0" brushRef="#br0" timeOffset="22605.62">6856 12865 477 0,'-1'0'284'0,"0"0"-18"0,0 0-20 15,-1 0-39-15,-1 1-28 16,-1 0-38-16,3-1-15 16,0 0-26-16,0 0-9 15,0 0-27-15,0 0-13 16,0 0-20-16,1 0-10 16,0 0-9-16,12 0-3 15,13 1-3-15,21 6-1 16,-30-2-1-16,3 5 1 15,-8 0 1-15,-6 0 1 0,-6 6 2 16,-1 4 0-16,-10 0 0 16,11-1 0-16,-10-3-1 15,-4-2-1-15,5-1 0 16,-8-5 0-16,7 3-2 16,-1-7-1-16,5-3-4 15,0 5-1-15,8-6-3 16,6 1 1-16,6-1 5 15,2 0 4-15,8-2 13 16,2-2 4-16,-2 3 16 16,-3-6 5-16,-6 4 2 15,-1 2-3-15,-6 0-13 16,-4 1-5-16,-3 2-22 16,-1-2-59-16,0 0-175 0,0 0 154 15</inkml:trace>
  <inkml:trace contextRef="#ctx0" brushRef="#br0" timeOffset="27243.89">6644 13911 290 0,'-1'0'207'0,"-4"1"36"15,-3 1-40-15,3-2-27 16,1 0-21-16,2-1-24 16,1 0-10-16,0 0-10 15,-1-1-3-15,1 1-10 16,0 0-5-16,0 0-11 15,0 0-7-15,0 0-13 16,0 0-7-16,0 0-17 16,0 0-6-16,0 0-14 0,-1 0-6 15,1-1-8-15,0 1-3 16,0 0-1-16,0 0-2 16,0 0 2-16,0 0 0 15,0 0 4-15,0 0 0 16,0 0 2-16,0 0-2 15,-1-1-1-15,1 1-1 16,0 0-2-16,0 0 0 16,0 0-2-16,0 0 0 15,0 0 2-15,1 0 1 0,0 0 3 16,-1 0 1-16,0 0 1 16,0-1-1-16,0 1-2 15,-1 0-1-15,1 0-1 16,0 0 0-16,0 0 0 15,0 0 0-15,0-1 5 16,-5-5 3-16,1-1 5 16,2 1 6-16,-1 4 6 15,2-1 1-15,1 3-3 16,0 0-7-16,0 0-11 16,1 1-5-16,8 28-3 15,29 62 0-15,2-19-4 16,3 8 1-16,9 15 2 15,4-12 2-15,-1-5 4 16,-4-12 1-16,-11-17 0 0,-6 3 2 16,-13-10 0-16,-7-6 2 15,-13-12 3-15,2-7 1 16,-5-11 4-16,-5-4-2 16,7-11-10-16,-12-9-8 15,-10-18-16-15,-2-9-6 0,-18-13-2 16,3-8 2-1,1-4 6-15,2 0 7 0,6 7 10 16,3 12 3-16,3 12 3 16,0 8 1-16,6 13-1 15,1 4-1-15,8 12-4 16,3 3-4-16,7 7-7 16,6 5-2-16,11 11-1 15,6 8 3-15,11 14 5 16,7 8 4-16,10 11 3 15,6 5 1-15,1 7 2 16,1 1 0-16,-11-6 0 16,-5-1 0-16,-3-12 1 15,-6-8 0-15,-1-9 2 16,-2-8 1-16,-11-14 1 16,-3-4 2-16,-12-11 6 0,-5-3-1 15,-10-8-4-15,-8-10-3 16,-9-19-17-16,-8-12-9 15,-9-21-16-15,-6-10-7 16,-10-6-3-16,-6-5 6 16,-3 1 17-16,4 5 9 15,10 6 13-15,12 7 1 16,12 19 2-16,6 9 3 16,7 17 12-16,7 10 4 15,6 10 1-15,4 3-3 0,8 12-11 16,8 10-3-16,9 19 0 15,6 13 0-15,9 25-2 16,4 10-1-16,10 12-1 16,5 6-1-16,-1-3 0 15,-3-6 0-15,-5-12 0 16,-1-9 0-16,-1-9 1 16,-1-4 1-16,-5-8 1 15,-10-5 1-15,-9-13 3 16,-4-5 1-16,-12-14 4 15,0-4 2-15,-9-10-2 16,-4-5-5-16,-5-17-12 16,-10-14-7-16,-7-24-3 15,-7-10 3-15,-11-13 2 16,6-4 0-16,-3-4 1 0,0 0 0 16,4 4 6-16,-8 7 3 15,0 18 3-15,2 4 0 16,9 14 0-16,8 5 0 15,8 5-1-15,6 7-2 16,9 11-2-16,4 3 0 16,7 11 0-16,6 5 0 15,10 18 2-15,6 12-1 0,19 22 0 16,5 11-2-16,1 21 1 16,6 7 0-16,-3 6 1 15,0 2 2-15,0-18 1 16,-7-3 1-16,-9-14 1 15,-3-9 0-15,-8-9 1 16,-6-8-1-16,-9-17 4 16,-3-7 3-16,-9-14 3 15,-3-6-2-15,-13-20-7 16,-3-6-6-16,-10-27-9 16,-7-12-6-16,-5-14-12 15,-4-5-5-15,-2-1 1 16,4 3 5-16,6 5 17 15,1 10 8-15,6 14 4 16,12 31 4 0,2 0 0-16,-10-3 1 0,5 5 0 15,6 13-2-15,14 8-6 0,6 12-2 16,15 13-1-16,5 12 0 16,9 28 6-16,-2 4 2 15,10 18-1-15,0 0 0 16,8-5-2-16,5-1 0 15,-2-13 1-15,-1-5 0 16,-6-14 0-16,-1-7 0 16,-16-15 1-16,-11-7 1 0,-10-11 2 15,-6-7 3-15,-5-7 1 16,-6-7-3-16,-7-17-3 16,-12-9-5-16,-12-18-7 15,0-12-5-15,-10-5-4 16,3 3-1-16,2 0 4 15,2 10 5-15,13 9 7 16,3 4 1-16,8 21 6 16,6 5-1-16,2 16-5 15,8 9-2-15,11 17-2 16,10 10 1-16,8 21 6 16,7 7 3-16,5 7 5 15,1 5 0-15,4 1-2 16,-3 0 1-16,2-4-4 15,-5-10-1-15,-8-12 0 0,-3-12-1 16,-17-14 3-16,0-6 2 16,-9-12 8-16,-5-2 0 15,-5-12-8-15,-12-5-5 16,-12-17-9-16,-4-9-2 16,-5-11 3-16,3-3 2 15,10 7 1-15,6 5 1 16,7 15 1-16,4 5-1 0,9 17-6 15,3 4 0-15,12 15 7 16,6 15 11-16,8 17 21 16,3 11 5-16,3 5 0 15,1-2-6-15,-2-10-12 16,-2-10-8-16,-9-14-8 16,-2-8-31-16,-9-14-120 15,-2-4-93-15,-3-16 137 16</inkml:trace>
  <inkml:trace contextRef="#ctx0" brushRef="#br0" timeOffset="29029.92">7512 16470 391 0,'0'0'259'0,"0"0"17"0,0 0-1 15,0 0-38-15,0 0-26 16,0 0-35-16,0 0-15 15,0 0-27-15,0 0-16 16,0 0-42-16,-1 0-22 16,0 0-29-16,0 0-7 15,-6 0-10-15,-12 2-1 16,-33 5-3-16,24-4-1 0,5 2-1 16,2-1-1-16,7 2 0 15,-1-1-1-15,7 0 0 16,1-1-1-16,3 0-2 15,3 1 0-15,0 2 0 16,1 3 1-16,1 6 1 16,-1 1 0-16,2 5 1 15,0 1 0-15,0-1 0 16,0 0 1-16,-1-4 1 16,1-3-1-16,0 0 1 15,-2-3-1-15,2 0 0 16,1 3 0-16,1 0-1 15,3 1 2-15,2-2 0 16,3-1 3-16,1 1 2 16,0-6 0-16,0-1 3 15,1-1 2-15,-1-3 7 0,0 1 5 16,-1 0 1-16,-1 1-1 16,-1 0-6-16,-4 1-4 15,2-2-3-15,-5 0-2 16,0-1 0-16,-3-1-22 15,0-2-116-15,-1 0-100 16,0 0 133-16</inkml:trace>
  <inkml:trace contextRef="#ctx0" brushRef="#br0" timeOffset="30060.07">7701 16548 406 0,'-3'3'273'0,"2"-3"55"15,-1 0-68-15,-3 4-24 16,-3 0-23-16,1-1-53 15,3-1-24-15,2-2-50 16,1 0-22-16,0 0-35 16,-1 0-12-16,2 0-8 15,0 0-2-15,10 0 0 16,8 1 0-16,26 7 0 16,-28-1-1-16,-4-3 1 15,-3 5 1-15,-7 2 5 0,-4 2 3 16,-8 1 1-16,-4 1-1 15,-4-4-2-15,2-2-3 16,-1-2-2-16,2-4-1 16,1 1-3-16,1 0-1 15,3-1-3-15,4-1-2 16,5 2-10-16,2-6 0 0,-1 2-2 16,0 0 1-1,6 0 8-15,10 2 2 0,30 2 5 16,-28-3 3-16,-1 2 3 15,-1 5 0-15,-2 3 1 16,-3-2-2-16,-5 1 2 16,-1 3 2-16,-7-3 12 15,-4 0 9-15,-6-3 10 16,-2 0 3-16,-2 0-7 16,1 2-9-16,1-3-12 15,1-3-4-15,3-1-7 16,0 1-2-16,4-4-8 15,1-1-9-15,4-1-59 16,1 2-57-16,0 0-194 16,0 0 201-16</inkml:trace>
  <inkml:trace contextRef="#ctx0" brushRef="#br0" timeOffset="35738.41">8059 16818 274 0,'-2'-2'193'16,"1"1"0"-16,0 0-12 15,0 0-4-15,0 0-10 16,0 0-9-16,0 0-24 16,0 0-11-16,0 0-22 15,0 0-8-15,-1-1-17 16,1 1-4-16,0 0-8 16,0 1-4-16,0 0-7 15,0 0 0-15,-2 9-1 0,-3 6 1 16,-13 28-2-16,13-28-6 15,-4-1-12-15,-9-1-8 16,8-2-9-16,-3-2-3 16,3-2-5-16,9-1-3 15,-4-3-5-15,1-2-1 16,5-1-28-16,-3 0-39 0,2 0-103 16,1-1-56-16,0 0-176 15,3 0 246-15</inkml:trace>
  <inkml:trace contextRef="#ctx0" brushRef="#br0" timeOffset="36732.74">8255 16539 383 0,'0'-1'256'0,"0"0"24"16,0 0-11-16,0 0-35 15,0 0-24-15,0 0-53 16,0 0-27-16,0 1-43 16,0 0-14-16,-3 11-24 15,-3 5-10-15,-19 33-15 16,9-28-6-16,1 0-5 15,2 0 0-15,3-6-1 16,2-2 0-16,6-3-2 16,2-3 0-16,2-1-2 15,5 1-3-15,5 2 0 16,3-6 0-16,6-1 0 16,1 0 1-16,7-2 0 15,3 5 1-15,2-4 1 16,8 0 1-16,-12-4 6 15,1-2 2-15,-14-3 5 0,-11 4 3 16,-3 2-4-16,-3 2 0 16,4 1-2-16,-5-1-4 15,-1 0-63-15,1-1-45 16,-1 0-141-16,-4-1-117 16,-5-4 225-16</inkml:trace>
  <inkml:trace contextRef="#ctx0" brushRef="#br0" timeOffset="37012.51">8353 16558 624 0,'6'1'332'0,"-6"-3"-15"15,-2 0-81-15,2 2-35 16,0 0-37-16,0 0-85 15,3 19-30-15,1 37-25 16,-3-25-3-16,1 2-8 16,2 1-2-16,0-6-2 15,1 0-1-15,-1-7 0 16,0-2 1-16,-3-7-3 16,-1-3 0-16,1-5-7 0,-1-2-18 15,0-3-58-15,0 0-50 16,0 0-199-16,4-5 209 15</inkml:trace>
  <inkml:trace contextRef="#ctx0" brushRef="#br0" timeOffset="37637.44">8561 16428 953 0,'-17'0'403'0,"3"0"-221"16,2 0-16-16,7 1-24 15,4-1-33-15,1 3-52 16,0-3-18-16,0 0-21 16,0 0-7-16,0 0-4 15,0 0-1-15,2 0-2 0,10 2-2 16,6 0 0-16,24 2-1 16,-22-8 1-16,-5 2 1 15,-4 0 2-15,-2 1 0 16,-7 1 6-16,-1 2 6 15,-1 4 10-15,-1-6 3 16,0 0-2-16,0 0-7 16,0 1-9-16,0 8-5 0,0 1-4 15,1 4-1-15,3 28-1 16,0-25 0-16,3 4 0 16,-3 2 0-16,1 3-1 15,2 2 2-15,-3 4 4 16,0 0 1-16,1 2 10 15,-2 2 4-15,-1-3 9 16,0 0 6-16,-1-5 5 16,1-6 3-16,-2-5-1 15,-2-2-3-15,-2-5-7 16,-1-4-6-16,-2 0-9 16,1-1-4-16,-2-4-34 15,-1-1-53-15,1-1-176 16,3-6 161-16</inkml:trace>
  <inkml:trace contextRef="#ctx0" brushRef="#br0" timeOffset="45195.15">7213 13110 236 0,'-1'-1'203'0,"0"0"57"0,0 0-34 16,0 0-58-16,0 0-26 15,1 0-33-15,0 0-6 16,0-1-8-16,0 1-5 16,0 0-9-16,0 0-5 15,0 0-11-15,0 1-6 16,0 0-15-16,0 0-7 16,0 9-10-16,-1 5-2 15,-9 27-2-15,1-28 3 0,-3-1 2 16,0-2-2-16,1-1-4 15,0-2-4-15,2-3-8 16,2 1-2-16,1-4-7 16,4 0-2-16,2-1-101 15,0-1-86-15,0 0 116 16</inkml:trace>
  <inkml:trace contextRef="#ctx0" brushRef="#br0" timeOffset="46289.67">7352 12809 373 0,'1'0'289'15,"-1"0"16"-15,2 0-72 16,-1 0-24-16,-1 0-63 0,0 0-25 15,0 0-40-15,0 0-16 16,0 0-18-16,0 0-9 16,-1 1-11-16,-4 16-6 15,-18 29-8-15,9-26-2 16,3-1-6-16,1 1-2 16,6-9-3-16,0-5-1 15,7 1-3-15,2-3-1 16,7 4 2-16,1-2 1 15,6-1 2-15,-3-2 2 0,2 0 8 16,0 2 6-16,-3-1 15 16,-3-1 8-16,-7 0 6 15,1 1 2-15,-6 5-6 16,-5-2-5-16,-2 4-9 16,-3 1-6-16,0-4-8 15,-1 3-2-15,3-7-4 16,-3 2-1-16,-1-6-47 15,2 0-46-15,0-8-155 16,0-3-198-16,2-8 282 16</inkml:trace>
  <inkml:trace contextRef="#ctx0" brushRef="#br0" timeOffset="46506.71">7307 12826 373 0,'8'2'275'16,"3"-2"62"-16,1 0-73 16,2 1-40-16,2 2-42 15,1-1-63-15,2 0-25 0,-3 1-41 16,2-1-15-16,-8 0-18 16,-1-1-7-1,-1-2-3-15,-1-1-29 0,-10-1-158 16,0-1 129-16</inkml:trace>
  <inkml:trace contextRef="#ctx0" brushRef="#br0" timeOffset="47072.16">7448 12627 1035 0,'0'0'398'0,"-7"-1"-314"0,7 0-11 16,0 1-48-16,0-1-17 15,3 0-3-15,14 0-2 16,28 4 0-16,-23 3 0 15,-7 0 1-15,-2 0 0 16,-5 1 1-16,-3 1 2 16,-5 3 3-16,2 0 1 0,-4-2 2 15,1-1-1-15,1 0-1 16,-2 0-2-16,0-2-3 16,2 2-1-16,-1 0-3 15,-3-1 1-15,8 2-1 16,-1 3-1-16,2 5 1 15,4 3 0-15,-1 12 4 16,-1 3 2-16,-1 3 6 16,3 3 3-16,-4-3 9 15,-1-2 6-15,-1-2 13 16,-3-2 11-16,-3-3 16 16,1-3 1-16,-4-6-6 15,-4-4-8-15,0-6-23 16,-2-2-7-16,-2-7-14 15,3-1-5-15,-5-7-47 0,3-1-49 16,1 2-218-16,2 5 197 16</inkml:trace>
  <inkml:trace contextRef="#ctx0" brushRef="#br0" timeOffset="61812.65">8094 10524 312 0,'-48'19'201'0,"45"-20"14"15,-1-2-33-15,3 1-21 16,1 1-25-16,-1 0-31 16,0 0-8-16,-1 0-11 15,2 0-5-15,0 0-15 16,0 0-9-16,0-1-17 16,0 1-8-16,16 0-10 15,30 9-5-15,-21 1-6 16,3 2 0-16,3-1-1 15,4-2-1-15,3 2-2 0,2-3-1 16,0-1-1-16,-2-2 0 16,0-1 5-16,-10 0 5 15,-8 4 6-15,-3-1 5 16,-17-6 10-16,3 1 4 16,-9 2 6-16,5-3-3 15,0 0-10-15,0 0-7 16,-14 0-7-16,-44-5-1 0,19-1 5 15,-1-3 0 1,6-4 3-16,3 3-2 0,-2-1-1 16,2 1 0-16,-1 2 1 15,3 0 1-15,1 1-3 16,12 5-1-16,5-1-5 16,1 3-5-16,14 0-11 15,-6 1-4-15,7 1-10 16,-4-2-2-16,7 3 4 15,21-1 2-15,39 45 5 16,-28-30-1-16,10 0 0 16,5 0 1-16,10-1 1 15,-3 0 1-15,-3-2 2 16,1 3 1-16,-9-5 1 16,2 4 1-16,-8-7 2 15,-9-3 0-15,-12-1 4 16,-8-1 4-16,-12-3 13 15,-4-1 2-15,-16-5 1 0,-6 1-1 16,-12-4-13-16,-5 5-2 16,-5-5-4-16,-2-4 0 15,-5-1-1-15,-5-5-1 16,-7 0-1-16,0 4-1 16,7-1 0-16,6 1 1 15,21 6 0-15,5-1 0 0,14 6-6 16,5 3-9-16,13 2-7 15,9 2-3-15,14 5 2 16,6 1 7-16,20 2 5 16,4-2 2-16,6 4 2 15,4 5 1-15,2-2 1 16,1 2 2-16,11 1 0 16,5-3 0-16,-7 3-1 15,1-2 2-15,-17-2-1 16,-7 0 1-16,-8-2 3 15,-11 0 0-15,-11-3 5 16,-9-3 3-16,-16-4 16 16,-7-2 4-16,-13-4 3 15,-9-3-1-15,-13-7-16 16,-4-4-3-16,-5-5-8 0,0-3 0 16,-11-4-3-1,-6 3-1-15,-6 1 0 0,-1 0-2 16,14 3-1-16,10 6-2 15,13 2-2-15,7 5-1 16,14 7-2-16,1-5-6 16,13 11-11-16,8-1-2 15,12 6-2-15,13 4 7 16,13 0 9-16,5 3 2 16,21 5 3-16,0 4-1 15,3 4 2-15,4 0 1 0,-5 0 1 16,3-1 1-16,10 2 1 15,-1 1 0-15,-10-2 3 16,-1 1 1-16,-18-1 1 16,-8-6 0-16,-9 2 2 15,-11-6 2-15,-13-5 7 16,-8-4 8-16,-12-12 11 16,-9-1 1-16,-15-10-2 15,-9 1-7-15,-17-9-9 16,-6-3-4-16,-12-4-4 15,-9-7-2-15,23 14-4 32,29 10 0-32,-1 1-2 0,-80-27-1 0,21 7-1 15,13 5-3-15,52 15-3 0,5 0-2 16,10 7-16-16,6-1-6 16,7 4-5-16,7 3 0 15,10 7 15-15,3 4 6 16,11 2 9-16,4 3 2 15,6-1 2-15,8 3 0 0,7 1 0 16,7-1-1-16,4 1 0 16,3 1 0-16,-5 1 2 15,-4-2 0-15,-2-5 0 16,-2-3 3-16,1 0 2 16,-3-5 0-16,-5-1 2 15,-31-3 0 1,1 0 4-16,2 0 3 0,-9-2 16 15,-18-4 3-15,-13-2 2 16,-11-7-1-16,-23-3-15 16,-8-1-4-16,-15-11-7 15,-1 0-1-15,2-5-4 16,-1 1-1-16,-2-2-2 16,-2 3 1-16,-1 6-1 15,2 2 0-15,11 12-2 16,11 2-2-16,17 5-1 0,10 1-1 15,11-1-9-15,6 0-7 16,10 0-7-16,3-1-1 16,14 4 4-16,8 0 8 15,11 6 7-15,9 4 3 16,13 5 4-16,6 5 0 16,2 3 0-16,4 5 1 15,1 1 0-15,2 0-1 16,19 3 2-16,-1-3 0 15,-3 3 4-15,0 0 1 0,-13-4 1 16,-1-1 1-16,0-6-2 16,-4-6 0-16,-15-5 1 15,-16-2 3-15,-21-7 4 16,-10 1 9-16,-12-6 12 16,-5-2 2-16,-17-7-2 15,-15-5-7-15,-13-5-13 16,-3-4-4-16,-8 0-3 15,2 1-2-15,0 0-1 16,-1 1-1-16,9 2 1 16,-6 1-1-16,5 5-1 15,5 3 1-15,5 5-3 16,14 3-2-16,14 3-13 16,7 2-8-16,15 1-8 15,7 5 1-15,17 2 9 16,6 2 8-16,14 3 9 0,4 2 2 15,2 3 1-15,3 1 2 16,5 3 0-16,3 4-1 16,17-2 0-16,1-1-2 15,-5 2 2-15,-6-1 2 16,-15-1 0-16,-4 0 3 16,-8-1 0-16,-5-4 1 15,-16-7 3-15,-7-1 2 0,-13-10 14 16,-6-2 5-16,-11-2 2 15,-9-9 0-15,-14-2-14 16,-6-2-4-16,-9-9-6 16,0-1-1-16,-2-1-4 15,-5-1 0-15,-3 5 0 16,1 1-1-16,6 6-1 16,13 2-2-16,18 4-5 15,6 3-6-15,12 3-14 16,6 2-3-16,14 2 1 15,8 1 6-15,22 5 13 16,6 2 3-16,4 5 2 16,4 6 0-16,3 6 1 15,1 3 1-15,16 8 0 16,2-2 1-16,-2 1 2 0,0-5 1 16,-6-5 0-16,-6-3 3 15,-8-9 0-15,-4-1 1 16,-17-4 3-16,-8-1 2 15,-19-4 15-15,-9-2 6 16,-18-6 4-16,-10-5 1 16,-18-2-15-16,-9-4-7 15,-11-3-8-15,-3-6-1 0,6-2-3 16,-5-1 0-16,4 2 0 16,1 3-1-16,1 6 0 15,12 5 0-15,13 4-3 16,9 3-3-16,14 3-15 15,6 0-6-15,12 1-5 16,8 5 0-16,13 6 14 16,5 2 6-16,11 11 7 15,0 1 3-15,9 3 0 16,0 4 0-16,-1-5 2 16,3 6 0-16,0-5-1 15,1 0 1-15,1-6 0 16,0 0 1-16,-9-6 2 15,-7-3 2-15,-20-2 3 0,-8-6 6 16,-11-2 13 0,-7-2 2-16,-9-3 0 0,-12-3-6 15,-18-9-13-15,-6-6-2 16,8 3-6 0,21 8 0-1,0 1-1-15,-51-24-1 0,9 3-1 0,6 5-1 16,42 19-4-16,-4-2-10 15,20 7-12-15,4 5-2 0,17 0 0 16,15 7 9-16,12 2 10 16,11 0 3-16,10 9 3 15,4 1 1-15,3 3 2 16,-1 0 1-16,-9 3 1 16,-4-1 2-16,-12-1 3 15,-8-4 1-15,-18-6 3 16,-7-3 4-16,-15-10 13 15,-7-2 3-15,-13-5 1 16,-8-4-5-16,-11-7-13 16,-4-2-4-16,-7-7-6 15,-4-5 1-15,-1-1-3 16,2 4 0-16,9 5 0 16,7 9-2-16,9 4-2 15,6 3-4-15,9 3-13 16,7 2-3-16,12 7-2 15,6 0 2-15,10 9 11 0,0 3 5 16,4 4 4-16,6 6 2 16,3 0 2-16,7 0 0 15,-1-1 2-15,-1 0 0 16,-11-7 2-16,-6-6 2 16,-12-5 8-16,-8-5 6 15,-12-8 4-15,-7-5-1 0,-12-6-6 16,-3-1-7-16,-7-3-6 15,-1-2-2-15,5-2-2 16,0-2-3-16,10 6 0 16,-1 3-1-16,10 7-6 15,8 4-5-15,7 8-2 16,9 7-1-16,4 8 7 16,3 3 6-16,3 4 5 15,2 0 3-15,2-8 1 16,-1 3-1-16,-2-5 0 15,0-3-2-15,1-2 1 16,-6-2 0-16,-1-5-2 16,-7 2-77-16,1 0 170 15,-4-6-90-15</inkml:trace>
  <inkml:trace contextRef="#ctx0" brushRef="#br0" timeOffset="62847.63">11731 11808 681 0,'-1'-1'332'0,"0"0"-100"16,0 0-36-16,-1 0-33 16,1 0-30-16,0 0-34 0,1 0-7 15,1 0-3-15,23 4-4 16,31 25-14-16,-26-1-12 15,0 3-19-15,1-1-10 16,-4-2-13-16,-4-7-3 16,-3-5-5-16,-12-8 0 15,2-1-21-15,1-1-52 16,1 0-159-16,-7-6 147 16</inkml:trace>
  <inkml:trace contextRef="#ctx0" brushRef="#br0" timeOffset="64481.99">11707 11904 685 0,'-4'0'300'0,"2"-3"-159"16,-2-1 5-16,4 3-17 15,-1 0-9-15,1 0-14 16,0 0-6-16,0 0-24 16,2 2-16-16,17 14-18 15,27 43-10-15,-24-26-11 16,5-2-4-16,-2-8-5 16,-1-7-3-16,-6-6 0 15,-7-2 1-15,-8-7 4 16,-7-5 1-16,-9-7 1 15,-6-7-1-15,-9-5-4 16,5 3-3-16,-5-5-3 16,3-2-1-16,3 5-1 15,2 0 7-15,7 8 21 0,5 6 10 16,6 7 5-16,3 6-3 16,9 12-11-16,3 1-3 15,7 14 2-15,3-1-1 16,0-2-9-16,1-2-6 15,-3-6-5-15,-3-8-1 16,-4-3 2-16,-5-4 1 16,-6-3 5-16,0 4 3 0,-7-4-41 15,-5 2-52-15,-9-4-136 16,-4 6 126-16</inkml:trace>
  <inkml:trace contextRef="#ctx0" brushRef="#br0" timeOffset="65994.3">12481 13055 972 0,'-15'-4'348'0,"-1"-2"-295"0,6 2-21 16,1 0-11-16,5-1-7 16,1 2-8-16,5-2-4 15,3-4-1-15,3-2 0 16,-1 6 5-16,-1 0 4 16,0 5 5-16,2 3 4 15,0 0 9-15,-3-1 2 0,5 3 15 16,-7-4 6-16,-2 3 20 15,1 1 11-15,-3-5 9 16,0 0-2-16,0 0-13 16,0 2-9-16,-3 7-16 15,1-3-4-15,0 0-6 16,1-4 1-16,-5 5-4 16,2-5-1-16,-7 5-10 15,-23 10-8-15,26-24-12 16,4 0-7-16,8 0-6 15,4 2-4-15,5-1-1 16,1 1 0-16,7 5 4 16,-3 1 3-16,3 7 4 15,-1 3 1-15,0 6 3 16,-5 2 2-16,1 3 1 16,-5 1 0-16,-7 1 5 0,-4 2 2 15,-8-3 7-15,-5-3 5 16,-3-8 7-16,-4-6 2 15,2-6-3-15,8-4-6 16,-2-11-16-16,7-6-8 16,0-10-9-16,0-1-2 15,12 1-1-15,2 3 3 16,12 8 2-16,0 1 1 16,8 12 3-16,0 0 1 0,-2 11 4 15,-4 4 1-15,-10 9 4 16,-1 8 0-16,-8 8 2 15,-5 3 1-15,-8-1 2 16,-7-5 2-16,-4-11 0 16,0-6 1-16,1-9-5 15,-1-4-2-15,-1-3-7 16,2-6-3-16,6-6-9 16,6-5-3-16,8-4-4 15,-1 1 1-15,5 4 3 16,2 1 2-16,9 6 6 15,3 0 1-15,2 3 3 16,0 9 1-16,-7 0 4 16,0 9 1-16,-8 5 4 15,-2-1 0-15,-6 9 3 0,-2 2-1 16,-8-1 1-16,-6 0 0 16,4-9-1-16,-3-6-1 15,4-7-3-15,4-1-3 16,5-9-11-16,5-5-5 15,3-13-5-15,-1-6 0 16,11-2 6-16,2 2 4 16,8 4 3-16,7 5 0 0,-6 9 2 15,-3 4 1-15,-6 12 3 16,-4 6 4-16,-8 8 6 16,-3 5 3-16,-7 8 1 15,-3 1 0-15,-6-1-1 16,-6-3-1-16,0-10 0 15,-5-6-2-15,9-4-4 16,1-5 0-16,2-2-5 16,4-5-1-16,3-3-5 15,7 0-3-15,1-6-6 16,0-2 0-16,6 3-40 16,-5 0-67-16,12 10-99 15,7 8 125-15</inkml:trace>
  <inkml:trace contextRef="#ctx0" brushRef="#br0" timeOffset="67357.31">8167 15910 834 0,'-7'-12'343'0,"8"0"-155"15,6 1-62-15,6 1-4 16,2 1-8-16,3 8-47 16,-2 0-18-16,0 9-25 15,-3 2-5-15,-3 6-2 16,-5 1 0-16,-5 3 2 16,-5 0 2-16,-11 0 0 15,-1-1-1-15,-7-3 3 16,-1-2 0-16,-3-8 1 15,1 0-1-15,2-6-7 16,2-6-4-16,2-6-6 16,4-4-2-16,13-5-4 15,3-3-3-15,16 1 0 0,7-2 0 16,9 4 3 0,6 7 3-16,-3 7 5 0,-1 9 2 15,-8 11 6-15,-5 1 3 16,-7 7 6-16,-5-1 5 15,-12 0 12-15,-3-2 3 16,-10-3 3-16,-2-4-3 16,-7-2-14-16,1-2-5 15,2-6-11-15,2 0-4 0,9-2-7 16,5-3-4-16,6-3-13 16,4-2-2-16,11-9-1 15,6-1 2-15,8-2 9 16,3-1 2-16,5 4 1 15,0 4 2-15,0 8 1 16,-1 6 2-16,-8 9 4 16,-9 4 3-16,-9 8 6 15,-9 2 3-15,-10 1 6 16,-7-1 3-16,-9-6 2 16,-1-3-1-16,-1-5-4 15,4-4-4-15,2-4-7 16,3-3-5-16,5-6-7 15,4 0-3-15,8-4-9 16,2-2-2-16,6-2-2 0,5-4 1 16,10-1 5-16,5 2 2 15,6 1 3-15,1 6 2 16,-5 8 1-16,-2 5 1 16,-12 11 5-16,-5 5 4 15,-8 11 2-15,-10-1 1 16,-5 5-1-16,-6 0-1 15,-4-8 0-15,3-4 2 16,-5-11 1-16,0-3 2 16,-3-7-1-16,-1-5-2 0,7-6-8 15,7-1-5-15,11-8-11 16,8-2-3-16,14-6-1 16,7-3 2-16,13 2 5 15,2 5 2-15,4 15 3 16,-4 7 1-16,-10 11 4 15,-12 3 4-15,-15 4 7 16,-3 3 4-16,-13 2-1 16,-4 0-1-16,-8 0-7 15,-7-4-3-15,3-3-22 16,2-1-20-16,8-6-56 16,5-1-45-16,5-2-142 15,5-3 176-15</inkml:trace>
  <inkml:trace contextRef="#ctx0" brushRef="#br0" timeOffset="70776.63">12676 13706 511 0,'0'0'294'0,"0"0"-37"16,0 0-2-16,0 0-31 16,2 0-31-16,-2 0-41 15,1 0-15-15,-1 0-28 0,0 0-16 16,0 0-35-16,0 0-14 16,0 0-23-16,-1 0-5 15,0 0-6-15,-10 4-2 16,-8 4-2-16,-24 13-2 15,24-16-1-15,4 2-1 16,0-3 1-16,-1 0 0 16,7 1 1-16,1-2 3 15,3 0-2-15,4 1 1 0,-5-2-2 16,5 1-1-16,1-3 0 16,0 0 1-16,0 0 1 15,0 0 1-15,0 0 3 16,0 1 3-16,5 6 3 15,-2-1 1-15,0 2 0 16,1 0-2-16,-1 1-4 16,-1-2-2-16,-1 1-4 15,1 3 0-15,-1 6-1 16,-1 30-2-16,-5-25 0 16,2 1 0-16,3-5 0 15,0 0-1-15,3-2 0 16,1-1 1-16,-6-4-1 15,5-1 0-15,2-2-2 0,-4-1 0 16,9 0-1 0,-3-1 1-16,8 2 1 0,0-1 4 15,1-4 9 1,0-1 4-16,-5-2 14 0,1 0 2 16,-4 0 1-16,-2-1-2 15,-2 1-10-15,-3 1-3 0,-1-1-7 16,0 0-20-16,0 0-104 15,-1 0-70-15,0 0 104 16</inkml:trace>
  <inkml:trace contextRef="#ctx0" brushRef="#br0" timeOffset="73570.64">12982 13697 624 0,'-1'-1'338'0,"1"0"-62"16,0 0-18-16,-1-1-43 15,0-2-35-15,0 2-56 16,0-1-22-16,0 2-39 15,0 0-12-15,0 0-21 16,-1-1-7-16,1 1-9 16,0 1-3-16,-3 11-7 15,-14 17-1-15,-17 33-3 16,29-24 0-16,-1 5-1 16,12-16-1-1,0 1 0-15,4 18 1 0,4-3-1 0,0-10-1 16,-4-18 1-16,9-4 0 15,-1-8 2-15,-4-6 1 16,-1-8 3-16,1-2 0 16,-6-10 2-16,5 4 1 15,-6-2 2-15,-12-2 2 16,0 8 4-16,-9 1 1 16,3 5 5-16,0 5 2 15,-7 0 5-15,5 5-1 0,-3 0-5 16,6 2-4-16,4 1-12 15,-3 1-5-15,8 1-7 16,-6 1-4-16,6-2-38 16,10 3-38-16,-8-2-117 15,10 1-102-15,0-4 189 16</inkml:trace>
  <inkml:trace contextRef="#ctx0" brushRef="#br0" timeOffset="75768.86">13311 14023 728 0,'32'-13'358'0,"-32"12"-120"15,0 1 3-15,0 2-48 16,-2-2-25-16,1 0-43 15,0 0-13-15,0 0-19 16,-5 13-13-16,-3 1-21 16,-25 28-11-16,18-24-18 15,1-1-9-15,2 0-9 16,1-4-3-16,2-4-6 16,3-3-3-16,4-5-8 0,2 3-20 15,2-5-56-15,-1-1-35 16,0 1-114-16,0 0-97 15,1 0 214-15</inkml:trace>
  <inkml:trace contextRef="#ctx0" brushRef="#br0" timeOffset="76699.2">13587 13742 720 0,'-42'14'413'16,"32"-12"-94"-16,6 2-73 16,-5-3-17-16,5 0-71 15,2-1-28-15,-2 0-49 16,4 0-19-16,0-1-32 16,0 1-13-16,0-1-13 15,0 0-2-15,17-1-2 16,31 0 0-16,-26 2 1 15,2 0 1-15,-7-1 0 16,1 1 1-16,-6 2 1 16,-5-2 1-16,-4 3 2 0,-1 0 3 15,-3-3 3-15,0 0-1 16,0 0 0-16,0 0-2 16,0 0-2-16,-1 0-2 15,1 0-1-15,0 0-2 16,0 0-1-16,0 0 0 15,0 1-1-15,-1 6 1 16,0 6 2-16,-1 4 2 0,0 36 6 16,4-22 5-16,-1 3 5 15,0 9 2-15,0-1 5 16,-1-5-2-16,1-1-2 16,-1-10-3-16,1-5-6 15,0-7-1-15,0-6 0 16,-1-4-2-16,1-4-5 15,-2-1-5-15,1 0-15 16,0 0-30-16,1 0-93 16,0 0-54-16,0-12-236 15,0 0 266-15</inkml:trace>
  <inkml:trace contextRef="#ctx0" brushRef="#br0" timeOffset="78402.53">13971 13696 566 0,'-33'-5'361'16,"29"3"-39"-16,2 0-90 16,-5 0-25-16,6 2-54 15,1-1-23-15,-1 0-27 16,1 1-12-16,-1-1-29 15,1 1-14-15,0 0-24 16,0 0-11-16,0 0-8 16,0 0-3-16,0 0-1 15,1 0 0-15,8 0 0 16,2 1 1-16,1 0 0 16,25 6 1-16,-20-7 0 15,-8 1 0-15,1-1 0 16,-2 0 1-16,-8 0 1 0,2 1 1 15,-2 1 1-15,-1-2 2 16,0 0 1-16,0 0 0 16,-1 0-2-16,1 0-1 15,0 0-1-15,0 4 0 16,0 6 4-16,1 4 3 16,3 32 7-16,-5-24 4 0,-1 7 2 15,6-1 1 1,-2 4-4-16,4 0-1 0,-2-5-3 15,-2 0 1-15,0-4-2 16,-1-2-2-16,3-1 0 16,-3-3-1-16,0-2 0 15,-2-2 0-15,0-2 1 16,1-1-1-16,1-3-2 16,-3-1-2-16,-3-4-6 15,2-1-12-15,-5-1-71 16,1-1-44-16,4-2-105 15,-4-2-62-15,14 2 186 16</inkml:trace>
  <inkml:trace contextRef="#ctx0" brushRef="#br0" timeOffset="85951.81">11867 11923 569 0,'0'0'290'16,"0"0"-48"-16,0 0-53 16,-1 0-22-16,-1 0-28 15,1 0-63-15,0 0-23 16,1 0-30-16,0 0-10 0,0 0-7 16,0 0 1-16,0 0-1 15,6 3-1-15,-3-2 1 16,6 3 0-16,-8-2 3 15,2 5 2-15,-3-1 3 16,-1 0 9-16,-1-4 8 16,1-1 5-16,-4 1 5 15,-6 3-5-15,-1-5-7 16,-24-8-5-16,29-8-9 16,0 0-4-16,7 3-4 15,0 1-3-15,9 7-2 16,3 1-2-16,3 8 0 15,6 2-1-15,1 7 1 16,0 0 0-16,-6-1 2 16,-3 2 0-16,-6-8 2 15,-5 0 3-15,1-3 8 0,-5-4 2 16,1 0 2-16,-3 0 0 16,-26-6-2-16,-37-7 0 15,32 7-2-15,7 4-2 16,6 3-6-16,6 0-2 15,6 3-4-15,2 3-3 16,9 1-5-16,6 3 0 16,3 0 3-16,3 5 4 15,2-4 6-15,-1 3 2 16,-1-5-1-16,-2-5 0 0,-5 1-1 16,-2-2 1-16,-4 2 4 15,-1-4 1-15,0-1 1 16,0 0-3-16,0-1-6 15,0 0-4-15,0 0-14 16,0 0-15-16,-1-1-56 16,1 1-70-16,0 0 98 15</inkml:trace>
  <inkml:trace contextRef="#ctx0" brushRef="#br0" timeOffset="89596.08">8546 10095 543 0,'-1'0'275'0,"0"0"-84"15,-1 0 0-15,1 0-34 16,0 0-10-16,0 4-8 16,1 2-5-16,-1-2-11 15,0 3-13-15,0 4-26 16,-1-6-14-16,-2 8-24 15,-7 28-11-15,1-31-11 0,1 2-3 16,-4-4-5 0,-5 3-3-16,6-1-3 0,3 1-3 15,-5-2-3-15,2-6-3 16,1-3-73-16,0 0-83 16,12-6 98-16</inkml:trace>
  <inkml:trace contextRef="#ctx0" brushRef="#br0" timeOffset="90530.38">8709 9976 579 0,'-2'3'303'0,"1"-2"-69"16,0-1-38-16,-1 0-33 15,1 0-30-15,0 0-33 16,1 0-7-16,0 0-10 16,0-1-8-16,6-2-21 15,6-14-6-15,24-30-10 16,-30 27-3-16,-4 4 1 15,-2-3 0-15,-8 6-4 16,-2 0-1-16,-4 3-5 16,-4 4-3-16,2 0-7 15,-1 3-5-15,1 3-5 16,3 2-3-16,3 1-4 16,0 1-3-16,6 5-3 0,-1-1-1 15,2 4-1-15,3 2 1 16,1 4 0-16,5 3 1 15,2 3 0-15,5 1 1 16,3 0 2-16,0-3 1 16,5-2 2-16,-1-3 2 15,-4 2 0-15,2-2 1 16,-11 2 2-16,-1-1 1 0,-6-3 1 16,-1 0 2-16,-8-1 3 15,-4-4 2-15,-1 0 1 16,-4-4-1-16,2-6-4 15,0 0 0-15,0-8-1 16,1-2-2-16,4-4-2 16,4-1-3-16,4 0-4 15,4 3-2-15,3 2-2 16,4 1 0-16,5-2 0 16,1-1 2-16,4 1 2 15,-2 0 1-15,0 4-1 16,0 4-4-16,-3 3-68 15,0 0-43-15,-4 0-163 16,-2 0 166-16</inkml:trace>
  <inkml:trace contextRef="#ctx0" brushRef="#br0" timeOffset="91197.88">8850 9702 906 0,'-1'0'438'16,"0"0"-220"-16,0 0-49 16,0 0-31-16,0 0-87 15,0 0-24-15,1 0-18 16,0 0-2-16,15 9-3 0,31 12 0 15,-22-17-1 1,-3-3 0-16,-10 1 1 0,-2 1 0 16,-8-2 2-16,0-2 1 15,2 1 6-15,-3 0 2 16,0 0 1-16,0 0 1 16,0 0 3-16,0 0 3 15,0 0 5-15,0 0 1 16,1 8-4-16,-1 1-2 15,0 4-3-15,-1 31-2 0,4-25-3 16,1 3-1-16,-2 7-3 16,-2-1 0-16,0 6-3 15,5 1 0-15,2-1 1 16,4 3 5-16,-5-2 12 16,1-1 3-16,3 0 6 15,-3-2 0-15,-2-8 2 16,0-1 4-16,-7-6 14 15,-7-4 3-15,3-7-4 16,-16-2-6-16,-1-3-24 16,0-1-47-16,-6 1-152 15,7-1 50-15,-8 5 42 16</inkml:trace>
  <inkml:trace contextRef="#ctx0" brushRef="#br0" timeOffset="118391.47">11876 6915 218 0,'0'0'144'0,"-1"0"12"16,0 0-10-16,0 0-18 16,0-1-8-16,0 0-18 15,0 0-11-15,0 0-23 16,1 1-8-16,0-1-13 15,0 0 0-15,0 0 6 16,0 0 2-16,0-1 3 16,10-2-4-16,-3 1-11 15,8-2-8-15,23 1-12 16,-30 7-5-16,-1 2-6 16,-3-2-2-16,-1 2-1 0,-2-3 1 15,2 3 2-15,-3-1 1 16,-1-2 2-16,-3 1-1 15,3-3-4-15,0 0-1 16,-1 0-4-16,1 0 0 16,0 0-1-16,0 0-1 15,0 0-1-15,0-1 1 16,-5 0 0-16,-1-2-1 0,6 2 0 16,-6-2-1-16,6 2 0 15,-9-3-1-15,4 0 0 16,5 3 1-16,-1 0 0 15,1 0 2-15,0 0 4 16,0 0-1-16,0 0 3 16,1 0-1-16,0 0-2 15,0-1 1-15,0 1-2 16,0 0 1-16,7 0 0 16,-5 1-2-16,8 2 0 15,-10-2 2-15,2 1 3 16,-1 2 2-16,1 1 3 15,-1 6-1-15,-4 0-2 16,-3-3-2-16,-33 31-1 16,19-36-1-16,1-2-2 15,2-2 1-15,1-7-3 0,-1-1 1 16,8-1-3-16,0-1-1 16,4 1 0-16,5 2-2 15,0 2-1-15,4-2-2 16,6 1 2-16,2-1 0 15,12 6 3-15,1 2 1 16,4 2 1-16,-1 4 0 16,-5 2 1-16,-4 0 1 0,-5 6 3 15,0 3 1-15,-11 3 1 16,0 0 0-16,-5-2 1 16,-4 2 1-16,-1-6 0 15,-7 0 1-15,0-6 0 16,-10-6 0-16,-4-4 9 15,2-2 1-15,-5-6-1 16,5-1-2-16,1-3-12 16,3-4-2-16,4 3-4 15,5-4-1-15,6 3-5 16,7 4-5-16,10 6-3 16,8 3 1-16,16 4 3 15,3 0 4-15,6 3 4 16,2 0 1-16,-11 2 0 15,-1 5 3-15,-13 2 2 16,-4 5 0-16,-11 0 6 0,-8 2 3 16,-8-1 4-16,-1-1 0 15,-10-1-2-15,-1-8-3 16,-3-4-3-16,-9-4-1 16,3-4-2-16,2-4-1 15,3-4-2-15,2-1-1 16,6-1-3-16,6 1-2 0,8 0-6 15,5 2-2-15,11-3-2 16,6 6 2-16,14-1 3 16,4 1 3-16,2 4 2 15,-1-2 1-15,-11 10 5 16,-5 0 4-16,-9 7 3 16,-3 9 2-16,-6 2 0 15,-5 1-2-15,-2 2 1 16,-7-2-1-16,-4-5 1 15,3 1 1-15,-18-12-1 16,1-6 1-16,-1-6 1 16,-3-9 0-16,7-1-3 15,4-4-3-15,7-1-8 16,2 1-2-16,11-4-5 16,5 4-3-16,10-6-1 15,6 4 1-15,9 4 1 0,4-1 2 16,5 13 2-16,-4 1 2 15,-2 13 4-15,-6 6 5 16,-9 14 4-16,6 4 0 16,-10 0-1-16,-7-4-1 15,-3-1 2-15,-5-5 2 16,-15-6 4-16,3-3 10 16,-16-9 3-16,-3-3 0 15,2-5-1-15,-4-4-11 16,6-4-7-16,3-2-3 0,7-2-5 15,4-2-2-15,9 2-9 16,7-4-4-16,12 6-2 16,7-1-1-16,14 1 7 15,7 0 2-15,4 4 4 16,-1 7 1-16,-7 3 2 16,-10 6 0-16,-11 4 2 15,-4-2 3-15,-5 4 4 16,0 1 2-16,-11 1 2 15,-5 1 0-15,-12-4-2 16,-5-4-1-16,-1-7-2 16,-2-3 0-16,4-8-4 15,-1-5-1-15,6-2-2 16,3-5-1-16,3-1-3 16,5 5-2-16,7-8-6 0,5 9-1 15,9 5-6-15,2 2-67 16,5 9 62-16</inkml:trace>
  <inkml:trace contextRef="#ctx0" brushRef="#br0" timeOffset="119977.9">12729 6267 442 0,'37'-6'311'0,"-31"6"-43"16,-3-2-17-16,2 2-32 15,-3 0-42-15,-2 0-10 16,0 0-28-16,-1-1-20 0,0 1-48 16,0 0-20-16,-4 0-30 15,-11 4-8-15,-31 9-7 16,25-6-2-16,3 3-2 15,2-2 0-15,4 1-1 16,2 0 0-16,0-2 1 16,2 1-1-16,1-4-1 15,2 1 0-15,4-3-7 16,-1-1-2-16,6 4-3 16,-3-5 6-16,0 0 11 15,0 0 10-15,12 12 12 16,24 29-1-16,-30-19-1 15,2 3-5-15,-4 2-7 16,-1 4-4-16,-3-3-2 16,0-3-3-16,-2 3 0 15,2 1-1-15,-1-2 1 0,0-2 0 16,1-4 0-16,0-4 5 16,1-5 3-16,0-3 4 15,1-4 14-15,0-3 1 16,2-2 8-16,-4 0 3 15,0-1-6-15,1 0-4 16,15-1-8-16,26-1-7 0,-30 2-8 16,-1 1-2-1,-3 1-2-15,0-1-1 0,-3 0-1 16,-2 0-21-16,-5 0-129 16,1-1-117-16,0 0 156 15</inkml:trace>
  <inkml:trace contextRef="#ctx0" brushRef="#br0" timeOffset="120787.26">13095 6412 698 0,'-25'38'368'0,"29"-39"-109"15,1-2-7-15,1-3-52 16,2 1-42-16,1-6-43 15,-1 0-19-15,0-3-35 16,-2-6-12-16,-4 1-19 16,-2 1-6-16,-8-1-6 15,-1 1-1-15,-8 4-4 16,-1 3-3-16,-2 6-4 16,-2 3-3-16,1 5-3 15,-3 3 0-15,4 8-4 16,5 0-1-16,8 4-2 0,-1 0-1 15,5 2 0-15,3-2-1 16,1-1 2-16,8-1-1 16,3-7 3-16,-2 0 2 15,5-2 3-15,3-1 2 16,-2-3 2-16,-2 0 0 16,-2-3 3-16,-4 0 1 0,-1 3 3 15,-3-1 2-15,-1 1 2 16,5 6 4-16,-6-3 8 15,5 3 6-15,-3 3 9 16,-3-2 3-16,3 5 2 16,-2 5-3-16,-1 1-2 15,-1-1-1-15,1-2-6 16,0-1-3-16,-1-4-10 16,0 1-3-16,0-4-7 15,-1-1 0-15,1-3-5 16,0-3-2-16,1-1-43 15,-1-4-49-15,0 1-122 16,0 0-97-16,0 0 187 16</inkml:trace>
  <inkml:trace contextRef="#ctx0" brushRef="#br0" timeOffset="121870.78">13354 6718 891 0,'60'12'456'15,"-58"-12"-186"-15,-4-1-52 16,3 1-22-16,-1 0-81 16,-1 0-30-16,0 0-34 15,0 0-12-15,-20 9-19 16,-31 17-5-16,25-15-11 16,0 3-37-16,2-6-155 15,2-1-170-15,8-5 214 16</inkml:trace>
  <inkml:trace contextRef="#ctx0" brushRef="#br0" timeOffset="127679.88">11792 7508 761 0,'0'-5'377'0,"0"3"-137"15,-3 1-4-15,2 1-60 16,0 0-31-16,0 0-39 15,-2 0-16-15,-17 26-22 16,-33 40-9-16,19-8-13 16,-4 13-4-16,-5 17-12 15,-4 8-4-15,2 10-11 16,-4 2-5-16,-2-5-5 16,3-9 0-16,2-10-1 0,8-7 0 15,12-16-1-15,2-3-1 16,11-22-3-16,4-9-10 15,8-14-54-15,3-9-33 16,8-13-114-16,3-11-132 16,3-18 227-16</inkml:trace>
  <inkml:trace contextRef="#ctx0" brushRef="#br0" timeOffset="127998.4">11740 7492 1179 0,'-9'4'497'0,"-6"14"-293"16,-5 9-26-16,-14 17-40 16,-2 16-41-16,-11 19-41 15,-2 11-9-15,0 19-18 16,-6 4-8-16,-5 10-7 15,-3-1-2-15,-1-4-4 16,10-4-1-16,12-18-2 16,4-9 0-16,10-21-1 15,1-9-2-15,13-21-2 16,7-6-2-16,3-18-29 0,4-6-24 16,10-18-77-16,6-16-68 15,17-31 125-15</inkml:trace>
  <inkml:trace contextRef="#ctx0" brushRef="#br0" timeOffset="128296.12">11696 7629 1089 0,'-9'5'507'15,"-4"6"-254"-15,-11 15-62 16,-8 14-4-16,-15 26-74 15,-8 15-23-15,-12 30-30 16,-7 15-14-16,-9 13-23 16,3 4-7-16,9-5-9 15,9-6-3-15,13-8-1 16,5-11 0-16,11-21-3 16,4-10 0-16,14-24 0 15,1-13-1-15,8-20-8 16,4-11-11-16,6-19-43 15,9-13-33-15,9-25-127 16,12-15-140-16,13-33 233 0</inkml:trace>
  <inkml:trace contextRef="#ctx0" brushRef="#br0" timeOffset="128597.53">11686 7631 1011 0,'-9'20'490'0,"-6"7"-230"0,-15 23-49 15,-4 8-19-15,-11 22-73 16,-5 11-25-16,1 22-34 16,-8 9-12-16,-11 18-25 15,-1 6-8-15,-5-8-6 16,7-1-2-16,14-20-3 15,8-14 1-15,16-19-4 16,0-10 1-16,16-21-2 16,2-9-3-16,6-26-26 15,7-7-23-15,5-15-77 16,-3-16-53-16,11-15-174 16,13-14 219-16</inkml:trace>
  <inkml:trace contextRef="#ctx0" brushRef="#br0" timeOffset="128897.51">11614 8005 848 0,'-19'2'457'16,"-5"30"-28"-16,-7 13-155 15,-1 22-73-15,-10 6-39 16,-7 12-92-16,-7 7-28 0,-15 8-27 15,4 6-5 1,4 0-4-16,6-5-1 0,15-18-3 16,5-7 0-16,15-18-2 15,2-9 0-15,12-17-6 16,7-12-6-16,4-18-12 16,7-10-26-16,13-22-73 15,8-10-51-15,6-26-134 16,7-10-122-16,-3-12 278 15</inkml:trace>
  <inkml:trace contextRef="#ctx0" brushRef="#br0" timeOffset="129090.39">11332 8369 498 0,'-20'20'381'0,"-3"6"49"16,-5 20-138-16,-3 8-21 15,0 28-66-15,-4 7-36 16,-3 13-63-16,-1 4-24 15,2-13-36-15,3-3-13 16,13-18-15-16,7-11-4 16,6-20-6-16,7-11-2 15,-3-19-18-15,4-8-27 0,6-14-92 16,-2-21-85-16,21-28 131 16</inkml:trace>
  <inkml:trace contextRef="#ctx0" brushRef="#br0" timeOffset="129334.55">11257 8492 923 0,'-7'8'499'15,"-5"6"-158"-15,-10 13-85 16,-4 8-33-16,-4 19-83 16,-4 5-27-16,2 17-42 15,1 1-16-15,-3 3-25 16,8 2-7-16,6-10-11 15,0-9-4-15,10-19-2 16,1-11-3-16,2-18-49 0,3-12-34 16,4-10-75-16,5-9-69 15,4-12 146-15</inkml:trace>
  <inkml:trace contextRef="#ctx0" brushRef="#br0" timeOffset="130598.82">10581 10063 718 0,'-75'20'365'0,"62"-22"-62"15,3-2-56-15,-6 2-31 16,8 0-34-16,6 0-72 16,5-3-22-16,2-3-24 0,7-1-8 15,5-3-10-15,-5-1-4 16,13 5-14-16,-7 4-4 15,-3 5-9-15,3 8-3 16,-12 6-1-16,0 3 1 16,-8 7 3-16,-4 2 1 15,-6-1 5-15,-6-5 1 16,-1-8 4-16,2-6 0 16,-7-6-1-16,-2-1-2 0,0-5-7 15,-6-2-3-15,5-10-9 16,11 3-6-16,7-8-11 15,12 1-3-15,14 2-4 16,0-1 1-16,10 8 4 16,0 2 4-16,4 8 6 15,-10 3 5-15,0 10 10 16,-6 5 6-16,-12 8 5 16,2 1 2-16,-11 0 1 15,-5-3 0-15,-6-8-1 16,-3-3-1-16,1-7 0 15,-2-4-3-15,1-6-5 16,0-2-2-16,0-8-9 16,6-4-5-16,4-4-10 0,10-3-2 15,11 3-5-15,5 2 0 16,10 7 4-16,1 3 1 16,2 7 7-16,1 4 2 15,-4 4 4-15,-1 7 1 16,-6 7 4-16,-3 3 2 15,-8 3 8-15,-6 2 2 16,-11 2 5-16,-4 2-1 16,-9-8-1-16,3-4-2 0,0-11-1 15,-5-10-1-15,10-4-7 16,0-8-3-16,0-7-7 16,6-1-4-16,4-4-3 15,2 0-1-15,9 3 1 16,8 2 0-16,1 6 2 15,3 4 1-15,-2 10 3 16,-3 6 3-16,-5 10 6 16,-3 4 2-16,-4 4 3 15,-2 0-1-15,0 0-4 16,-5-5-22-16,-1-5-119 16,1-2-75-16,3-8 119 15</inkml:trace>
  <inkml:trace contextRef="#ctx0" brushRef="#br0" timeOffset="131588.42">11383 9355 699 0,'19'-10'374'0,"-9"4"-54"15,-1 3-41-15,-5 1-31 16,-4-2-42-16,0 4-71 16,-1 0-24-16,0 0-41 15,0 0-16-15,-26 4-29 16,-26 12-11-16,25-5-8 16,-1 2-3-16,5 1-2 15,3-3-1-15,7-2-3 16,4-3-2-16,5 0-2 15,3-3-2-15,2 2-4 16,2 4 0-16,5 1 2 16,2 2 3-16,2 3 12 0,2 0 7 15,-4 5 5 1,-1 1 2-16,-3 4-6 0,0-1-2 16,-3 1-5-16,1 3 0 15,0-5-1-15,0 3 1 16,-1-8 5-16,1-5 2 15,2-5 6-15,1-5-1 16,2-1-3-16,0-2-2 0,4-2-6 16,0-2 0-1,4-1-3-15,-3-2-34 0,-3 0-129 16,4 3-100-16,-2 1 147 16</inkml:trace>
  <inkml:trace contextRef="#ctx0" brushRef="#br0" timeOffset="132194.48">11578 9454 869 0,'-32'-31'460'16,"32"28"-172"-16,0 1-52 16,-1 2-25-16,0 0-75 15,0 0-23-15,-3 12-30 0,-1 15-14 16,-4 34-26-16,7-26-13 15,3-4-17-15,2-1-5 16,3-8-6-16,1-5-1 16,1-9-95-16,1-5-82 15,2-10 108-15</inkml:trace>
  <inkml:trace contextRef="#ctx0" brushRef="#br0" timeOffset="132519.51">11668 9431 1241 0,'-5'14'531'0,"0"7"-303"15,0 4-27-15,4 3-69 16,1 0-46-16,6-5-51 16,3-1-13-16,7-6-11 15,2-5-2-15,4-8-3 16,0-4 1-16,0-8 1 15,-3-3 2-15,-2-6 2 16,-6-3 2-16,-5-2 3 16,-6-4 2-16,-11 0 3 15,0 1-1-15,-8-1-3 16,-2 8-3-16,-4 8-7 0,1 3-6 16,0 10-13-16,3 5-18 15,8 4-63-15,2 3-60 16,9 6-242-16,4-1 253 15</inkml:trace>
  <inkml:trace contextRef="#ctx0" brushRef="#br0" timeOffset="133204.01">11933 9635 842 0,'29'33'513'16,"-26"-30"43"-16,-5-1-336 15,2 3 5-15,-1-5-62 16,0 0-40-16,0 0-49 15,0 0-14-15,-4 6-23 0,0 5-15 16,-16 0-65-16,-37 26-64 16,29-29-237-16,5 1 217 15</inkml:trace>
  <inkml:trace contextRef="#ctx0" brushRef="#br0" timeOffset="134999.54">10363 10622 296 0,'9'0'229'0,"-5"-2"72"16,1 1-55-16,1 0-21 16,-1 1-24-16,-2 0-46 15,3 5-18-15,-3-5-28 16,-3 0-17-16,0 0-32 0,0 0-15 16,-1 0-28-16,1 0-27 15,-1 11-139-15,0 3 108 16</inkml:trace>
  <inkml:trace contextRef="#ctx0" brushRef="#br0" timeOffset="135316.46">10406 10654 1270 0,'0'0'519'0,"1"4"-318"16,-1-3-14-16,-1 10-39 16,-6 10-35-16,-21 42-46 15,7-13-11-15,-9 23-14 16,-2 9-5-16,-7 27-10 16,-1 12-8-16,-1 25-8 15,1 12-2-15,2 3-4 16,3-1 1-16,5-22-2 15,16-60 2 1,1-1-2-16,-5 38-1 0,7-16-6 0,5-39-39 16,7-48-115-16,-1-16-93 15,17-35 142-15</inkml:trace>
  <inkml:trace contextRef="#ctx0" brushRef="#br0" timeOffset="135642.04">10494 10715 970 0,'6'-32'433'0,"-8"23"-148"16,-2 5-33-16,-8 10-37 16,-3 11-36-16,-5 25-75 15,-2 16-18-15,-16 38-12 16,-5 16-3-16,-2 21-25 15,-7 8-13-15,6 5-15 16,1-2-5-16,0-4-5 16,3-5-1-16,9-22-2 15,7-11 0-15,7-18-1 16,8-9-1-16,-6-13-3 16,9-5-5-16,8-25-54 15,-2-12-49-15,15-24-135 16,-2-19-101-16,21-36 213 15</inkml:trace>
  <inkml:trace contextRef="#ctx0" brushRef="#br0" timeOffset="135941.73">10465 10642 1088 0,'1'1'451'0,"-5"9"-223"15,-4 6-33-15,-7 19-9 16,-11 14-22-16,-11 31-61 16,-3 17-19-16,-4 31-31 15,-11 15-10-15,1 14-15 16,-2 7-6-16,2 2-6 16,10-6-2-16,9-10-3 15,10-13-4-15,3-23-1 16,1-18-2-16,12-28-4 15,-7-13-12-15,14-32-53 16,0-16-43-16,4-29-142 16,9-19-389-16,-3-29 436 15</inkml:trace>
  <inkml:trace contextRef="#ctx0" brushRef="#br0" timeOffset="136202.57">10321 11040 1298 0,'-8'15'524'15,"-7"16"-330"-15,-7 10-1 16,-11 23-28-16,-2 13-42 0,-2 23-60 16,-5 5-20-16,0 16-20 15,6 3-4-15,7-6-3 16,8-1 0-16,6-23-1 15,-2-14-4-15,11-22-6 16,-3-12-2-16,4-21-16 16,7-11-22-16,-2-23-94 15,9-14-83-15,14-26 129 16</inkml:trace>
  <inkml:trace contextRef="#ctx0" brushRef="#br0" timeOffset="137978.17">9977 13915 565 0,'-1'1'341'0,"1"0"16"15,-2 4-69-15,0-5-39 16,1 0-45-16,0 0-81 16,-14 0-26-16,-44 0-34 15,28 3-9-15,-8 1-16 16,-1 2-8-16,3 2-4 16,0-1-3-16,4 3-1 15,5 1-4-15,5-2-7 16,1-4-1-16,9-2-2 15,4 2 0-15,7-3-2 0,4 4-2 16,8 3 1-16,-1 1 4 16,7 11 9-16,-4 2 3 15,-1 8 3-15,0 2-1 16,-4 3-5-16,1 2-3 16,-1-2-5-16,-2-2-3 15,3-5-2-15,-1-9 0 16,1-7-1-16,0-2-1 15,-2-3 1-15,2 1-1 0,1-4-1 16,2-2 0 0,3 0 1-16,0-3 1 0,3 0 2 15,-3-4 0-15,-1 1-2 16,-4-6 1-16,1 8-108 16,-1 1-105-16,2-2 132 15</inkml:trace>
  <inkml:trace contextRef="#ctx0" brushRef="#br0" timeOffset="138566.69">10119 14111 853 0,'-32'-34'454'16,"26"27"-151"-16,1 1-67 16,4 3-16-16,-2 1-59 15,3 2-22-15,0 0-31 16,0 0-12-16,0 3-30 16,3 19-13-16,8 35-16 15,-8-26-9-15,-1 4-9 16,1-1-2-16,-1-3-8 15,4-3 0-15,-2-11-3 16,-2-5-4-16,0-9-101 16,3-5-75-16,0-9-249 0,5-10 251 15</inkml:trace>
  <inkml:trace contextRef="#ctx0" brushRef="#br0" timeOffset="138800.69">10274 14054 1191 0,'1'4'597'0,"-1"3"-221"16,0 0-115-16,-1 2-28 0,1 7-82 15,0 2-36-15,-2 5-38 16,2 4-14-16,0-1-26 16,0 0-13-16,2-1-13 15,-1-4-3-15,0-4-4 16,0-2-25-16,-1-7-126 15,0-4-78-15,2-4-267 16,1-8 296-16</inkml:trace>
  <inkml:trace contextRef="#ctx0" brushRef="#br0" timeOffset="144859.21">10586 14259 856 0,'-19'28'431'15,"16"-27"-149"-15,3 3-79 16,0-3-9-16,-1-1-61 15,0 0-27-15,-1 0-31 16,1 0-6-16,0 0-17 0,0 0-12 16,-3 5-18-16,-4 7-7 15,-30 33-8-15,24-30-3 16,3-3-28-16,2-3-41 16,0 1-102-16,-3-1-83 15,11-3 150-15</inkml:trace>
  <inkml:trace contextRef="#ctx0" brushRef="#br0" timeOffset="145854.43">10796 14085 763 0,'1'-6'370'0,"-1"4"-133"16,0 0-1-16,0 0-45 16,0 1-32-16,0-1-45 15,0 1-14-15,0 0-17 16,0 0-7-16,0 1-15 16,8 21-8-16,23 40-15 15,-30-26-7-15,-1-1-10 16,0-4-3-16,-1-7-5 15,1-3-1-15,1-4-2 16,-3-5 0-16,2-3-3 16,-1 0 0-16,0-4-3 0,2 0-4 15,0-3-49-15,-1-2-42 16,0 0-145-16,0-4-147 16,8-24 244-16</inkml:trace>
  <inkml:trace contextRef="#ctx0" brushRef="#br0" timeOffset="146509.04">11087 14110 787 0,'-60'-38'370'15,"52"31"-102"-15,2 1-61 16,6 2-8-16,0 2-35 16,5-1-60-16,-3-1-19 15,-2 3-25-15,0 0-12 16,0 0-21-16,13 1-7 16,4 1-7-16,27 9-4 0,-27-1-2 15,-4 2-1-15,-6 6 2 16,-5 4 2-16,-6 2 3 15,-4 3 1-15,-5 2-2 16,-5-3-1-16,2-1-4 16,-1-1-1-16,3-7 0 15,1-4 2-15,7-2 12 16,-5-4 5-16,6-4 5 16,4 0-3-16,1-2-9 15,0 0-2-15,0-1 2 16,12 0 3-16,8-2 4 15,28-12 2-15,-27 11 0 16,-5-1-1-16,-3 5-7 16,-3 0-3-16,-2 3-8 15,-3-1-3-15,1 2-41 16,-2 3-54-16,3-7-132 0,-2 0-99 16,4-8 193-16</inkml:trace>
  <inkml:trace contextRef="#ctx0" brushRef="#br0" timeOffset="147078.54">11282 13916 986 0,'-9'-11'413'0,"2"5"-192"16,0-3-58-16,4 4 1 16,3 3-43-16,1-2-68 15,-1 3-17-15,0 0-14 16,0 0-3-16,13-1-4 15,6 2-3-15,27 5-3 16,-31-5-4-16,3 5 0 16,-6 0 0-16,-5-5 0 15,2 4 5-15,-8-2 14 0,1-1 8 16,-1 4 13-16,-1-5 1 16,0 0-8-16,-1 0-5 15,0 0-11-15,0 0-6 16,0 1-7-16,0 4-4 15,1 6-2-15,1 0-1 16,11 40 0-16,-7-24 2 16,1 4 4-16,-1 8 6 0,-4 2 14 15,-2 2 8-15,-1 3 11 16,0-2 1-16,-1-6-1 16,6 0-3-16,-4-11-4 15,-2-2-1-15,-8-8 1 16,-5-4-1-16,-1-1-3 15,-5-5-4-15,2 0-10 16,-5-3-5-16,-2-4-20 16,-3 0-63-16,0-1-203 15,6-2 181-15</inkml:trace>
  <inkml:trace contextRef="#ctx0" brushRef="#br0" timeOffset="150511.79">12160 9371 422 0,'-23'-38'298'0,"21"37"100"15,-2-7-122-15,4 6-31 16,0 5-28-16,0 5-69 16,2 12-23-16,-1 12-27 15,0 7-14-15,0 5-28 0,2-2-13 16,2-5-20-16,3-3-9 16,0-11-8-16,1-3-2 15,0-12-65-15,-4-6-54 16,3-9-196-16,-2-6 188 15</inkml:trace>
  <inkml:trace contextRef="#ctx0" brushRef="#br0" timeOffset="151274.28">12348 9360 256 0,'1'-4'207'0,"2"-6"21"16,1 7-28-16,-2-7 0 15,2 0-10-15,0 3-9 0,0 0-21 16,-4 0-9-16,9-6-21 16,-1 5-12-16,3 2-26 15,11 3-15-15,-9 4-28 16,9-1-10-16,-5 4-16 16,2 4-2-16,5 6-8 15,-8 2-2-15,-3 3-3 16,-6-2 1-16,-7 4 0 15,-2-2 1-15,-6 1 1 16,-4-3 0-16,-3 0-1 16,-3-3 1-16,-1-3-2 15,2 0-1-15,1-6-2 16,5 0 0-16,9-3-2 16,-8-2 0-16,7 0-7 15,0 1-3-15,3-1-1 0,0 0 0 16,10 1 4-16,14 2 3 15,31 8 5-15,-29-8 4 16,-6 5 6-16,-3 4 4 16,-6 1 3-16,-3 4 1 15,-8 0 4-15,-1 1 2 16,-11-3 1-16,-3 0 0 0,-2-6-5 16,-7-1-4-16,8-4-9 15,-3-5-4-15,7 1-30 16,8-4-38-16,4-5-124 15,5-4-102-15,15-8 173 16</inkml:trace>
  <inkml:trace contextRef="#ctx0" brushRef="#br0" timeOffset="151717.46">12735 9203 968 0,'-2'3'444'0,"0"-4"-132"16,2 3-98-16,0-2-40 15,0 0-34-15,0 0-80 16,0 0-23-16,13-1-19 0,4-1-5 16,35-4-6-16,-27 6-1 15,-4-1-2-15,3 3 1 16,-11 3 3-16,-9-3 2 15,-4 6 9-15,-1-2 5 16,0 8 4-16,0 2-1 16,1 6-7-16,0 2-3 15,-2 3 0-15,4 5 1 0,3 3 7 16,-5 3 4-16,0 2 4 16,3 0 3-16,2-2 1 15,-1-5 3-15,2-5 2 16,-6-13 1-1,0 0 4-15,-7 3 2 0,-4 1-4 16,-3-4-5-16,-3-9-14 16,-6 2-6-16,-4-4-12 15,2-2-42-15,1-5-135 16,7 3-104-16,5-17 153 16</inkml:trace>
  <inkml:trace contextRef="#ctx0" brushRef="#br0" timeOffset="156819.57">13680 6354 607 0,'-1'0'358'0,"0"0"-88"16,1 0-59-16,0-1-18 16,0 1-77-16,0 0-23 15,0 0-24-15,0 0-4 16,4 18-2-16,5 34-3 16,-9-22-6-16,-1 4-4 15,-2-2-13-15,0 3-7 0,0-9-12 16,0-3-6-16,0-4-3 15,2-5-3-15,1-4-4 16,0-3-24-16,6-7-92 16,1-5-69-16,2-9-284 15,4-4 295-15</inkml:trace>
  <inkml:trace contextRef="#ctx0" brushRef="#br0" timeOffset="157164.93">13961 6292 706 0,'5'-1'436'16,"-8"1"-115"-16,3 4-44 16,-1-4-36-16,0 0-112 15,-5 12-35-15,-2 11-44 0,-31 29-17 16,20-29-18-16,0-3-6 15,14 1-5-15,-9-10-1 16,14 3-2-16,0 0-1 16,1-6-1-16,4 2 0 15,3-3 0-15,1-1 1 16,8-1 1-16,6 2 2 16,-1-8 0-16,10 1 2 15,-4-7-1-15,2-1 2 0,0 6-1 16,-9-2 0-16,-4 3 2 15,-6 1-25-15,-6-2-95 16,-5-1-87-16,0 4 114 16</inkml:trace>
  <inkml:trace contextRef="#ctx0" brushRef="#br0" timeOffset="157402.82">14013 6368 881 0,'4'5'432'0,"-1"5"-177"16,0 1-11-16,3 12-90 0,-4 3-41 15,0 4-49-15,-5 4-17 16,1 1-25-16,-6-5-7 16,7 1-6-16,6-1-2 15,-1-10-6-15,5-2 0 16,-2-7-45-16,2-4-54 15,5-7-203-15,1-1 191 16</inkml:trace>
  <inkml:trace contextRef="#ctx0" brushRef="#br0" timeOffset="157890.9">14148 6163 1158 0,'-8'-11'489'0,"7"8"-277"15,1 2-56-15,4-2-41 16,-4 1-48-16,0 1-50 16,1 0-6-16,18 1-7 15,29 2 0-15,-26 0-2 16,5 0 0-16,-2-1 2 15,-2 1-1-15,-5 0 0 16,-3 1 0-16,-6 3 4 16,-4-3 3-16,-2 2 12 0,-2 0 6 15,-2 1 3-15,-2 6-3 16,3 4-8-16,-5 4-6 16,2 2-8-16,-1 2-2 15,0 6-2-15,8 2-2 16,-1 11 4-16,4 2 3 15,0 5 11-15,-4 3 6 0,0-4 15 16,1-1 6-16,-1-7 8 16,-3-5 4-16,0-5-2 15,0-4-3-15,0-4-9 16,0-5-5-16,-1-7-7 16,-2-2 0-16,-5-5-5 15,-6-1-3-15,-9 0-63 16,-7-2-73-16,-10-1-242 15,-3 1 223-15</inkml:trace>
  <inkml:trace contextRef="#ctx0" brushRef="#br0" timeOffset="162769.71">9495 13192 477 0,'-9'-13'265'16,"7"2"-2"-16,-4-2-36 0,6 3 1 16,1 1-24-16,0 1-53 15,6 2-28-15,-1 3-36 16,3 3-12-16,0 2-23 15,-4 3-9-15,0 5-15 16,-2 3-7-16,-3 4-4 16,-3 1-1-16,-1 0 1 15,-5-2 0-15,0-6 1 16,-3-1-1-16,3-7-2 16,1 0 2-16,-4-7-1 15,7-4-1-15,-8-7-4 16,5-6-3-16,2-3-8 15,1 1-1-15,6 2-3 16,5 2-1-16,4 5-1 16,1 5 1-1,-5 5 1-15,0 0 1 0,17-10 6 16,-4 9 4-16,3 11 7 0,-17 11 4 16,3 13 0-16,-5-2 1 15,-7 7-2-15,-5 2-2 16,-6-7 0-16,-2-2 0 15,4-12 1-15,1-5 1 16,-4-9-1-16,-3-4 0 0,-5-10-6 16,1-5-1-16,-1-9-7 15,3-4-1-15,2-6-2 16,6 2-2-16,9 8-4 16,4 0-1-16,14 8-4 15,6 7 0-15,9 7 0 16,5 10 3-16,-3 14 5 15,-4 6 3-15,-9 13 4 16,-7 2 6-16,-6 7 5 16,-5-2 1-16,-5-3 3 15,-6-8-1-15,-6-9 0 16,-2-4 1-16,-12-14 0 16,0-6-2-16,-5-9-1 15,3-10-4-15,6-6-5 16,5-3-4-16,10-7-4 15,6-2-2-15,9-3-3 0,6 1 0 16,10 10-3-16,4 6 0 16,8 12-2-16,1 8 2 15,1 13 3-15,-2 7 2 16,-7 13 5-16,-4 6 1 16,-11 2 5-16,-4 4 2 15,-7-2 4-15,-1-4 1 16,-11-8 3-16,3-7-1 15,-5-9-2-15,-1-8 0 0,1-8-5 16,-5-6-2-16,-2-11-3 16,2-4-3-16,4-8-1 15,7-1-4-15,10-6-2 16,6 1-2-16,14 6-2 16,2 2 1-16,10 15 0 15,5 10 2-15,-8 7 3 16,-4 6 1-16,-10 15 5 15,1 4 3-15,-12 6 11 16,-4 2 4-16,-3-4 4 16,-18-3 0-16,6-4-6 15,7-2-2-15,-9-12-3 16,10-6-1-16,-10-11-5 16,-4-8-2-16,10-1-4 15,-4-4-2-15,11-2-23 0,2 2-51 16,2 1 65-16,1 3-14 15</inkml:trace>
  <inkml:trace contextRef="#ctx0" brushRef="#br0" timeOffset="169960.6">9602 3973 681 0,'-36'-2'346'16,"31"-7"-94"-16,-5 1-30 16,8-3-61-16,-7-1-18 0,9-3-36 15,2 0-16-15,3-2-23 16,9 1-7-16,-8 3-12 16,4 2-6-16,-1 8-11 15,-1 2-2-15,1 8-2 16,-3 8 2-16,-2 10 1 15,-3 3-1-15,-2 5-3 16,-6-2-3-16,-5-5 0 16,-3-4 2-16,-7-6 0 15,4-5 1-15,-2-6-2 16,-2-2 0-16,0-6-4 16,0-6-4-16,-2-3-7 15,2-3-5-15,8 0-8 16,2 2-7-16,14 0-8 15,8 1-2-15,10 1 2 16,8 2 4-16,4 4 8 16,5 2 3-16,1 5 3 15,-6 4 3-15,-5 10 4 0,-8 2 2 16,-10 3 6-16,-8 1 2 16,-11-3 4-16,-8-1 0 15,-6-1-3-15,-3-5-2 16,0-9-7-16,5-2 0 0,-1-10-6 15,1-3-1-15,0-5-5 16,2-5-3-16,8 1-7 16,12-1-2-16,11 2-3 15,5 4 2-15,10 0 4 16,-2 0 3-16,11 4 5 16,1 2 2-16,-4 10 3 15,-8 5 3-15,-8 10 11 16,-5 6 3-16,-11 5 8 15,-6 5 2-15,-11 4-5 16,-5 3-1-16,-7-6-3 16,2-5-3-16,4-10-2 15,6-6-2-15,4-11-3 16,2-5-3-16,5-7-7 16,-2-7-4-16,11-8-5 15,4 1-1-15,10-7 0 16,8 7 2-16,5 5 1 0,7 4 2 15,1 9 3-15,-3 4 1 16,-5 10 4-16,-7 7 2 16,-11 11 7-16,-5 3 4 15,-9 9 4-15,-6-2 2 16,-5-3 2-16,-2 2-1 16,-4-16 0-16,-1-3 0 15,-2-14-2-15,-5-8-1 0,1-7-6 16,-3-8-3-16,6-4-10 15,9-2-6-15,3-4-7 16,7-1-3-16,13 4-1 16,4-1 4-16,16 9 1 15,1 7 2-15,-4 6-21 16,-4 8-71-16,-6 7 70 16</inkml:trace>
  <inkml:trace contextRef="#ctx0" brushRef="#br0" timeOffset="172214.64">10952 3459 637 0,'4'-5'381'0,"1"-2"-103"16,-7 1-25-16,3 1-38 15,-4 0-63-15,-6 2-22 16,5 0-44-16,-11 0-18 16,3 0-23-16,-6 0-6 15,-7 3-9-15,-2 2-7 16,-6 4-8-16,4 1-3 0,1 2-6 15,4 1 0-15,6-2 0 16,2-1 0 0,7-1-1-16,2 0-1 0,6 0-4 15,1 0-2-15,3 5 1 16,4 3 2-16,-1 0 6 16,2 3 1-16,0 3 2 15,-1 1 1-15,2 3 4 16,-2-2 1-16,-2 4 0 15,0-5-2-15,-2-6-2 16,0 2 5-16,-1-10 7 16,0 3 6-16,1-1 6 15,-1-3-3-15,-1 2-6 16,2-1-4-16,-1-1-8 16,3 3-3-16,-1-4 4 15,-2 1 3-15,3-4 2 0,1 3 2 16,1-2-3-16,3 0-3 15,3 0-4-15,1-2-3 16,4 2-4-16,-1 1-1 16,3-1-2-16,-4 2 0 15,-7-3-83-15,-3-2-81 16,-1 0 100-16</inkml:trace>
  <inkml:trace contextRef="#ctx0" brushRef="#br0" timeOffset="172625.94">11151 3509 871 0,'-2'-1'425'0,"1"0"-145"15,0 0-44-15,0 0-20 16,0 0-43-16,0 1-52 16,0 8-15-16,1 21-36 0,0 38-21 15,0-33-21 1,-1-3-7-16,1-7-8 0,0-4-4 16,0-10-4-16,0-5 0 15,1-3-114-15,-1-5-95 16,0 2 126-16</inkml:trace>
  <inkml:trace contextRef="#ctx0" brushRef="#br0" timeOffset="172985.03">11393 3440 1200 0,'2'0'552'0,"-7"5"-284"15,-2 0-30-15,-5 5-136 16,-5 2-43-16,1 3-39 16,4-1-10-16,3 3-11 15,5-1-3-15,5 0-4 16,3-1-1-16,10-1 6 16,2-2 4-16,-1 1 7 15,7 2 4-15,-5-3 7 16,2 0 4-16,-4-2 20 15,-4-1 12-15,-2 2 17 16,-9-5 5 0,1 0-4-16,-1 5-8 0,-10-1-15 15,-4 1-9-15,-5-4-17 0,-7-5-12 16,2-3-110-16,-2-8-63 16,2-7-182-16,4-7-219 15,2-19 373-15</inkml:trace>
  <inkml:trace contextRef="#ctx0" brushRef="#br0" timeOffset="173165.39">11306 3436 687 0,'22'-12'395'0,"3"-1"-58"16,4-1-20-16,-5 6-86 16,-1 2-51-16,-6 5-79 15,-1 2-31-15,-4 4-44 16,-3-1-8-16,-1 4-45 15,2-1-61-15,-3 0-201 16,0 3 185-16</inkml:trace>
  <inkml:trace contextRef="#ctx0" brushRef="#br0" timeOffset="176708.82">9626 4490 666 0,'-4'-3'319'0,"4"-4"-93"16,-2 1-8-16,2 1-2 16,-1 2-29-16,-2 3-54 15,1 0-21-15,1 0-37 0,0 0-20 16,-2 6-30-16,1 22-11 15,-42 53-9-15,25-16 0 16,-6 19-2-16,4 12 2 16,-16 12 5-16,9-31 4 15,0 1 2-15,-24 64 0 16,-13 16-5-16,15-23-2 16,16-39-4-16,5-12 0 15,10-20-1-15,3-9 0 16,9-18-1-16,1-8 0 0,4-15-10 15,2-9-9-15,5-10-43 16,4-10-36-16,8-11-130 16,2-16-191-16,7-32 270 15</inkml:trace>
  <inkml:trace contextRef="#ctx0" brushRef="#br0" timeOffset="176990.33">9570 4582 664 0,'-5'-13'376'0,"4"13"-73"15,-3 10-46-15,-12 13-51 16,2 12-44-16,-13 26-39 16,-1 13-9-16,-9 32-25 15,-6 5-19-15,0 15-26 0,-6 7-10 16,9-1-19-16,5-1-5 15,4-15-2-15,6-9-1 16,4-23 0-16,3-8 0 16,5-21 0-16,3-18-1 15,5-20-11-15,4-9-13 16,4-17-26-16,8-11-31 16,9-31-92-16,5-15-58 15,8-35-175-15,-1-16 240 0</inkml:trace>
  <inkml:trace contextRef="#ctx0" brushRef="#br0" timeOffset="179075.4">9597 4654 524 0,'9'-23'397'16,"-6"9"-3"-16,-7 21-118 16,-7 12-41-16,-8 24-81 15,-7 20-30-15,-12 33-18 16,-10 14-15-16,-13 22-33 15,-6 20-11-15,0 10-19 16,8-2-7-16,14-5-7 16,11-22-3-16,13-33-1 15,4-18-2-15,9-35-3 0,3-14-5 16,8-24-12-16,3-9-2 16,4-19-5-16,3-5 0 15,3-28-16-15,4-9-14 16,3-23-28-16,1-17-12 15,3-12-2-15,4-5 3 16,4 0 13-16,-1 0 9 16,3 10 25-16,-3 8 14 15,-2 15 17-15,-1 11 8 0,-11 17 6 16,0 7 6-16,-8 17 25 16,-5 13 15-16,-7 15 27 15,-4 10 7-15,-9 26 4 16,-5 17-1-16,-13 38-11 15,-7 23-3-15,-16 29-20 16,-5 14-12-16,-5 14-18 16,3 0-5-16,11-8-10 15,5-13-1-15,15-35-2 16,7-22-1-16,13-38-2 16,7-15-7-16,5-28-9 15,7-9-1-15,5-28-3 16,2-14 5-16,12-29 5 15,3-19-1-15,6-23-3 16,2-8-3-16,1-3-2 16,-2 4 1-16,-1 19 8 0,-4 11 4 15,-8 23 7-15,-5 13 1 16,-10 21 3-16,-5 9-1 16,1 15 5-16,-6 9 2 15,-10 13 3-15,-4 13 3 16,-16 20 2-16,-2 17 1 15,-5 23-1-15,1 11-3 0,-3 16-6 16,3-6-2-16,7-5-2 16,4-13 0-16,10-21 2 15,4-8 0-15,2-24 4 16,2-11-2-16,3-10-1 16,2-3-1-16,2-7-9 15,2 0-2-15,3-3-6 16,-5-1-1-16,0 0-3 15,11-25 0-15,24-58-2 16,-8 16-2-16,3-25-8 16,1-7-5-16,-4 0-2 15,0 4 3-15,-8 10 13 16,0 6 6-16,-3 13 8 16,1 10 0-16,-3 17 3 15,-4 8 1-15,-2 12 3 0,-2 9 3 16,-4 8 8-16,2 5 3 15,-9 15 1-15,-6 6-1 16,-6 24-7-16,-10 14-2 16,-5 24-2-16,-3 11-2 15,-7 17 0-15,3 2-2 16,1 3-1-16,-1-9-1 16,12-16-1-16,4-11-1 15,13-28 0-15,4-9-1 0,5-25-5 16,6-8-4-16,2-19-3 15,5-11-1-15,6-26-11 16,-2-13-10-16,8-25-21 16,5-11-6-16,1-12 4 15,4-5 6-15,0-6 13 16,1 0 4-16,3 3 12 16,-3 3 6-16,-1 13 12 15,-6 6 3-15,-6 13 3 16,-5-1 1-16,-6 10 1 15,0 3 0-15,-5 29 1 32,-3 19 0-32,0 0 5 0,7-40 7 0,-8 21 12 15,-3 15 2-15,-7 43 2 16,-2 7-2-16,-1 24-7 0,0 4 0 16,1 1-6-16,-4 0-3 15,4-15-2-15,-1-4 0 16,1-9 1-16,6-2-3 15,-5-7-3-15,7-6-2 16,-3-5-2-16,6-4-1 16,-1-5-9-16,0 1-9 15,0-2-32-15,0-1-17 0,9-27-28 16,24-50-10-16,-4 14 6 16,3 0 15-16,-3-2 34 15,-4 6 17-15,-6 10 27 16,-6 6 4-16,-1 17 11 15,-5 3 13-15,-2 9 23 16,-3 2 7-16,-2 4 9 16,-1 4-1-16,-1 5-4 15,-2 3-6-15,3-2-12 16,0 0-10-16,-6 22-15 16,-15 33-2-16,6-18 1 15,1 5 1-15,-6 15 2 16,-1 11 0-16,-15 18-4 15,-7 2-2-15,-8 3-4 16,0-4-2-16,18-20-2 16,9-12-2-16,15-19-3 15,5-6-1-15,5-11-2 0,0-6-1 16,0-8-10-16,5-3-2 16,5-16-5-16,6-13-3 15,11-31 0-15,4-22-7 16,16-18-4-16,-1-12 0 15,3-1 4-15,-8 13 8 16,-12 9 11-16,-2 18 6 16,-12 26 7-16,-1 12 5 0,-10 22 8 15,-4 11 6-15,-9 18 18 16,1 12 8-16,-13 22 6 16,-5 8 1-16,0 19-8 15,-9 14-6-15,0 20-10 16,0 12-5-16,-10 12-10 15,5-1-2-15,4-4-4 16,1-10 0-16,8-21 1 16,2-16 0-16,8-27-1 15,2-13-1-15,6-18-5 16,3-11-5-16,2-14-32 16,4-5-12-16,4-17-11 15,5-10 1-15,8-19 15 16,2-8 7-16,4-19-10 15,3-6-14-15,6-8-56 16,1 0-38-16,2 15-53 16,-1 7-17-16,-3 22 2 0,-3 11 33 15,-9 18 61-15,-12 7 34 16,-10 20 76-16,-7 11 30 16,-12 18 56-16,-3 12 17 15,-10 16 29-15,-3 4 1 16,-4 8 2-16,6-1-4 0,4-7-26 15,7-6-22-15,9-17-41 16,4-6-12-16,7-17-9 16,2-6 4-16,4-12-156 15,3-4 113-15</inkml:trace>
  <inkml:trace contextRef="#ctx0" brushRef="#br0" timeOffset="179942.55">9247 6616 722 0,'29'-29'426'16,"-29"26"-114"-16,0 1-18 15,0 2-13-15,-1 0-91 16,0 0-37-16,0 0-62 15,-6 0-20-15,-11 5-35 16,-32 12-11-16,25-7-15 16,0 2-2-16,0-3-3 15,3 0-2-15,4-3-1 0,3 0-2 16,5-2-3-16,5 0-2 16,0 1-8-16,5 0-5 15,0 2-1-15,0 2 7 16,5 2 13-16,-2 3 9 15,4 7 10-15,-1 5-1 16,-6 10-2-16,0 6-1 0,0 4-6 16,-5-1-3-16,6-6-3 15,-1-8-2-15,2-8-1 16,7-6-1-16,-2-9-3 16,4 1 0-16,1-6-1 15,-1-3 2-15,4-4 3 16,1-3 2-16,-2-1 4 15,0 1 1-15,-4 4 0 16,-4 3 1-16,-4 0-3 16,-2 2-44-16,0-2-177 15,0 0-99-15,0 0 171 16</inkml:trace>
  <inkml:trace contextRef="#ctx0" brushRef="#br0" timeOffset="180246.66">9347 6746 993 0,'11'-5'465'16,"-11"1"-153"-16,0-1-43 0,2 5-15 15,-2 0-55-15,0 0-81 16,0 0-29-16,-1 6-38 16,0 17-14-16,-3 36-24 15,-2-26-4-15,1 4-5 16,4 4-3-16,1-6-7 16,0-6-34-16,4-12-114 15,3-5-85-15,-1-13 137 16</inkml:trace>
  <inkml:trace contextRef="#ctx0" brushRef="#br0" timeOffset="180635.11">9572 6604 1008 0,'-15'9'534'0,"-1"11"-136"16,-1 14-225-16,1 5-12 15,7 13-95-15,5 0-25 16,4-3-29-16,1-1-7 16,4-14-5-16,2-6 1 15,9-11 5-15,-3-6 3 16,2-8 4-16,3-4 0 16,-1-13 0-16,2-3 3 0,-7-10 7 15,-5-4 2-15,-10 1 6 16,-6 2 2-16,-7 10 13 15,-2 5 5-15,-2 10-6 16,-2 4-5-16,3 7-30 16,5 5-15-16,2 0-83 15,2-1-61-15,12-2-169 16,-3-3-164-16,20-1 307 16</inkml:trace>
  <inkml:trace contextRef="#ctx0" brushRef="#br0" timeOffset="180883.6">9778 6951 1132 0,'4'4'525'16,"0"-5"-231"-16,0 0-10 15,-4-1-58-15,0 2-39 0,-2 0-58 16,1 0-28-16,0 0-43 16,-9 6-22-16,-13 5-87 15,-27 30-79-15,28-34-314 16,9 2 285-16</inkml:trace>
  <inkml:trace contextRef="#ctx0" brushRef="#br0" timeOffset="185234.84">10007 6671 607 0,'-1'-1'355'0,"0"0"-87"15,0-1-67-15,0 1-20 16,0 0-60-16,0 0-16 16,0-1-19-16,0 1 0 15,0 0-1-15,0 0 0 16,-1 1-6-16,1 5-5 16,-3 23-15-16,-2 42-7 15,4-33-15-15,-2-1-8 0,4-8-12 16,-6-6-5-16,4-8-4 15,4 1-1-15,0-5-3 16,2-3-1-16,-4-4-18 16,-3-2-16-16,-1 2-32 15,3-3-17-15,0 0-40 16,0 0-24-16,1 0-66 16,0 0-41-16,0 0-177 15,0 0 269-15</inkml:trace>
  <inkml:trace contextRef="#ctx0" brushRef="#br0" timeOffset="185986.76">10143 6637 1032 0,'-36'-14'487'0,"28"13"-246"15,3 0-61-15,2 1-26 16,1-1-79-16,2 1-20 15,0-1-30-15,0 0-9 16,0 1-10-16,9 0-2 16,7 0-1-16,30 1-2 0,-30-1 2 15,-1 0 1-15,-3 1 0 16,-4 1 1-16,-3 1 6 16,-1 2 4-16,-2 0 5 15,-1 2 6-15,-2 5 6 16,-2 4 3-16,-3 5 2 15,-1 4-3-15,0 4-7 16,-1 2-4-16,4 5-9 16,1-3-2-16,2 1-5 15,1-8-2-15,2-7-2 16,0-5-2-16,-1-10-8 16,0-3-34-16,0-3-109 15,-1 0-89-15,0 1 137 16</inkml:trace>
  <inkml:trace contextRef="#ctx0" brushRef="#br0" timeOffset="186651.54">10307 6489 835 0,'0'-6'385'0,"-3"-2"-185"16,0 1-59-16,-1-2-49 16,0 2-42-16,4 1-25 15,0 1 1-15,4 1 6 16,1 1 2-16,6 4 5 16,2 1 0-16,5-2-2 15,4 0-6-15,3-2-11 16,1-1-6-16,1 5-7 15,-3 3-3-15,-10-3 1 16,-1 7 1-16,-5-1 13 16,-2-4 13-16,-1 6 22 15,0-1 8-15,-2 4-1 16,-3 4-9-16,6 3-17 16,-6 2-6-16,2 4-4 0,3 5 0 15,-1 7 4-15,-1 3 3 16,0 6 6-16,-2 1 4 15,0 4 9-15,-1 0 7 16,-2-5 2-16,0 0-4 16,2-9-11-16,1 0-7 15,-4-14-7-15,-2-5 0 0,-1-5-1 16,-8-6-3-16,0-1-26 16,0-6-49-16,-3-1-152 15,1-7-87-15</inkml:trace>
  <inkml:trace contextRef="#ctx0" brushRef="#br0" timeOffset="188088.2">11828 3642 340 0,'3'1'278'0,"0"1"14"15,-1-1-50-15,5 1 0 16,-2 0-45-16,3 2-14 16,-3-2-22-16,-5-2-16 15,0 0-24-15,2 4-16 16,-1 10-31-16,-4 2-17 15,-29 28-28-15,9-24-9 16,-1-3-11-16,9 3-3 16,3-8-5-16,2-3-18 0,6-3-83 15,0-4-50-15,8-4-183 16,-4 1 202-16</inkml:trace>
  <inkml:trace contextRef="#ctx0" brushRef="#br0" timeOffset="191329.34">12159 3455 834 0,'-10'-31'402'0,"10"27"-159"16,-1 2 3-16,1 2-63 15,-1 0-27-15,1 0-39 16,0 5-14-16,0 22-20 0,1 32-13 16,-2-24-24-16,-1 2-12 15,2-7-16-15,0-5-5 16,0-7-5-16,-1-6-1 15,1-5-2-15,-1 2-1 16,1-5-2-16,-2 0-4 16,2-3-36-16,0-1-31 15,0-1-121-15,0 0-116 0,4-10 193 16</inkml:trace>
  <inkml:trace contextRef="#ctx0" brushRef="#br0" timeOffset="191942.66">12463 3536 892 0,'-3'9'417'0,"-3"-9"-160"16,3 0-43-16,3-2-39 15,0 1-35-15,0 0-50 0,4-6-12 16,7-17-21-16,8-31-11 16,-10 30-14-16,-1 0-2 15,-7 4 3-15,4 6 3 16,-6 0 6-16,-9-2 3 16,-3 6-6-16,-8-2-7 15,3 7-13-15,-2 6-7 16,-10 1-9-16,2 2-3 15,2 7-7-15,3 0-8 16,13 8-8-16,6 4-2 0,6 4 2 16,4 3 6-1,8-2 9-15,-1 1 3 0,4-3 4 16,-5 1 1-16,6 0 2 16,-1 4 0-16,-7-6 1 15,1 0 0-15,-8 0 4 16,-1-5 2-16,1-1 11 15,-4-2 5-15,-5-3 5 16,-5-4 0-16,-8-4-3 16,2-4-3-16,-6-3-6 15,0-7-3-15,2-7-9 16,-1-3-2-16,6-3-4 16,2 6-1-16,6 6-9 15,4 0-8-15,8 3-8 16,7-5-2-16,13-1 1 15,9 0-14-15,8 3-55 0,-2 3-38 16,-10 1-122-16,1 7-96 16,-10-1 228-16</inkml:trace>
  <inkml:trace contextRef="#ctx0" brushRef="#br0" timeOffset="192575.83">12669 3268 797 0,'-5'-7'315'0,"1"-2"-228"15,4 3 12-15,3 7 0 16,-1-3-13-16,-2 1 5 0,0 0-6 16,0 0-11-16,1 0-3 15,10-2-6-15,1 0-4 16,27-2-8-16,-28 6-3 15,-2-1-15-15,2 0-9 16,-1-1-12-16,4 1-5 16,1-2-3-16,2 2 0 15,-2 2-1-15,-2-1 5 16,-4 2 9-16,-2-1 3 0,-6-4 8 16,1 2-1-16,-2 0 3 15,0 0 5-15,0 0 7 16,0 0 2-16,-1 0-3 15,-1 10-7-15,-4 16-14 16,-7 32-2-16,9-22-5 16,-4 3-2-16,0-3 3 15,6 0 3-15,-3-3 8 16,7-2 3-16,-2-3 7 16,0 0 2-16,0-7 4 15,-5-5 2-15,0 1-3 16,-3-4-4-16,-2-2-10 15,1 1-4-15,-5-7-8 16,1 0-4-16,-5 3-43 16,-1 2-71-16,-2-3-150 15,2 7 153-15</inkml:trace>
  <inkml:trace contextRef="#ctx0" brushRef="#br0" timeOffset="196017.09">8680 6931 520 0,'-3'5'303'15,"0"3"-81"-15,0-5-20 16,-1 6-16-16,2-5-36 16,1 1-15-16,1 2-27 15,1-2-15-15,2 1-28 16,0 1-11-16,-2 0-18 16,1-2-6-16,-2-2-9 15,0-1 0-15,0-2 17 0,-1 0 7 16,0 0 6-16,0 0-1 15,-1-1-20-15,1 0-10 16,0 0-14-16,-2-12-3 16,3-1-3-16,13-27 0 15,-2 28 2-15,-1 6 3 16,1 7 4-16,-2 2 2 16,2 11 3-16,-3 1-1 15,-2 11 2-15,-5 0 0 16,-7 3 1-16,-2-1 3 0,-8-8 3 15,-1-2 3-15,-1-8 2 16,-2-9-2-16,1-2-6 16,1-6-5-16,2-6-13 15,4-2-3-15,8-3-10 16,4-1-2-16,11-3-3 16,2 2 2-16,4-1 2 15,6 5 1-15,1 8 4 16,3 3 2-16,0 9 6 15,-5 3 3-15,-6 14 9 16,-6 1 4-16,-10 10 3 16,-3-1 2-16,-14-1 0 15,-2 0-1-15,-7-7 0 16,0-3-1-16,3-9-2 16,2-3-1-16,4-8-6 0,3-3-3 15,4-8-9 1,1-6-5-16,9-6-4 0,2-1-2 15,8-4 0-15,5 3 0 16,11 4 1-16,0-1 1 16,8 9 2-16,0 8 3 15,-2 6 5-15,-1 12 2 16,-9 8 9-16,-3 9 2 0,-12 8 6 16,-5 0 0-16,-11 3 2 15,-7-5 0-15,-3-8 2 16,-3-4 1-16,-3-12 0 15,-2-5-3-15,3-11-8 16,1-4-4-16,6-9-9 16,3-3-5-16,5-8-5 15,4 1-3-15,10-4-4 16,5 2 1-16,8 1 2 16,3 2 2-16,6 11 5 15,0 6 2-15,-5 11 4 16,-2 6 2-16,-10 10 8 15,-4 7 3-15,-7 3 4 16,-6 3 1-16,-6-2 1 16,-5-7 1-16,-3-8 2 15,-2-6 1-15,-3-10-5 0,1-2-3 16,3-8-8 0,3-1-4-16,4-2-6 0,5 0-6 15,7-1-28-15,3 0-43 16,8 2-160-16,2 3 8 15,11 5 120-15</inkml:trace>
  <inkml:trace contextRef="#ctx0" brushRef="#br0" timeOffset="199320.39">6834 4072 714 0,'30'28'376'0,"-28"-29"-134"16,0-2-48-16,3 0-9 15,-5 2-59-15,0 0-22 0,0-1-30 16,0 1-7-16,0 0-20 16,10-2-7-16,-4 2 1 15,2 2-1-15,-8 0-3 16,9 20-1-16,-5 32-7 16,-23-33-3-16,2-3-6 15,-2-4 0-15,0-8-2 16,3-1 1-16,3-7-2 15,0-4-3-15,2-6-7 16,1-1-5-16,6-4-5 16,4-6-4-16,7 0-4 15,8 0 0-15,7 1 0 16,4 3 1-16,3 7 3 16,3 4 2-16,-3 9 6 15,-8 2 4-15,-8 11 6 16,-5 7 3-16,-12 7 4 15,-2 5 1-15,-5 2 3 16,-13-4 0-16,1-10 2 0,-4-3 2 16,-5-14-2-16,4-4-4 15,4-4-13-15,3-8-7 16,9-1-15-16,5-1-3 16,10-6-3-16,4 0-1 15,12-3 5-15,6 1 3 0,10 2 6 16,6 5 1-16,-5 9 3 15,-6 5 2-15,-10 10 3 16,-11 5 4-16,-6 9 5 16,-4-2 3-16,-8 7 5 15,-2-1 1-15,-13-4 1 16,6-1 1-16,-9-12-4 16,1-4-1-16,6-10-12 15,-4-4-4-15,8-9-8 16,-1-7-3-16,9 0 1 15,1-8-1-15,6 5 2 16,3 3-2-16,8 4-3 16,1 8 1-16,5 6 5 15,2 3 8-15,-5 8 17 16,-1 6 9-16,-9 7 7 16,-6 4-2-16,-8 4-3 0,-5-3-5 15,-5-4-3-15,1-2-1 16,0-6-6-16,4-1-2 15,4-3-6-15,3 1-5 16,5-7-16-16,3-3-10 16,3-3-75-16,-2 5-60 15,0 0-118-15,4-2 158 16</inkml:trace>
  <inkml:trace contextRef="#ctx0" brushRef="#br0" timeOffset="200661.29">7032 3236 869 0,'-8'-1'456'0,"2"-3"-106"15,2 2-53-15,-7-4-77 16,2 1-46-16,-2-1-72 16,-4 1-26-16,-6 3-36 15,-2 2-14-15,-9 4-15 16,1 4-6-16,-3 4-5 15,-1-7-2-15,11 7-3 16,5-1-3-16,9-4-4 16,5 2-1-16,4-6-6 15,1 3 0-15,5-4-1 0,2 5 2 16,5 1 6-16,4-5 4 16,3 6 9-16,-1-1 7 15,1 4 8-15,-6 2 1 16,-3 8 0-16,0 5-5 15,-6 5-4-15,-3 1-2 16,-1 1-1-16,0-3-1 16,0-3-2-16,5-4 1 15,-1-11 8-15,0-5 4 16,2-3 2-16,0-3 2 0,1-2-5 16,4 0 0-16,2 0 2 15,-1-2-1-15,2 1-2 16,0 1-3-16,-6 0 1 15,-3-2-56-15,-2 1-179 16,-3-2 157-16</inkml:trace>
  <inkml:trace contextRef="#ctx0" brushRef="#br0" timeOffset="201755.26">7225 3350 724 0,'0'-42'383'0,"0"34"-91"16,3 4-20-16,-1-2-59 16,-1 3-29-16,-1 2-48 15,0 0-21-15,0 1-34 16,0 0-10-16,0 0-16 16,0 0-6-16,0 0-11 15,0 0-8-15,0 0-11 16,0 0-4-16,0 0-4 15,0 0 0-15,0 0 0 16,0 0 2-16,0 0 0 16,0 0 0-16,0 0-1 15,0 0-1-15,0 0-2 16,0 0-2-16,0 0-2 16,0-1-2-16,0-1-3 15,0 2 1-15,0-1-1 0,0 1 1 16,0-1 1-16,0 0 0 15,0 0 3-15,0 0 2 16,0 0 4-16,0 1 3 16,0 0 2-16,0 0 0 15,0 0-2-15,0-1-2 16,0 0-3-16,0 1-2 16,0 0-2-16,0 0-1 0,0 0-2 15,0 0-1-15,0 0 0 16,0 0 1-16,0 0 4 15,3 17 0-15,5 40 1 16,-5-26-1-16,-1 5-1 16,1 0-2-16,0-4 0 15,-1-6 0-15,0-7 0 16,0-2-1-16,0-10-39 16,0-3-48-16,-2-5-150 15,1-8-87-15,1-7 191 16</inkml:trace>
  <inkml:trace contextRef="#ctx0" brushRef="#br0" timeOffset="202231.75">7489 3374 779 0,'13'-8'421'15,"-6"-1"-98"-15,-6-2-29 16,-1-2-79-16,0-7-56 15,2 0-72-15,0-1-22 16,1-4-27-16,-5 5-9 16,-4 0-5-16,-1 2 1 15,-7 7 0-15,-1 3-3 0,-3 7-10 16,0 1-7-16,-1 8-7 16,3 4-4-16,-4 0-4 15,3 5 0-15,9 0-3 16,2-1 0-16,7-2 4 15,10-3 1-15,1-3 4 16,-2-2 2-16,11 0 2 16,-9-4 0-16,3 1 14 15,4 3 10-15,-12 2 20 16,1 5 10-16,-2 3 12 16,-5 1 0-16,1 4-4 15,-2 2-3-15,0 3-11 16,1-3-5-16,-2-1-9 15,2-1-6-15,-4-4-7 16,-2 0-4-16,2-4-5 0,-3-3-3 16,6-3-6-16,-4-4-4 15,8-1-65-15,-4-2-45 16,-1-1-114-16,1 0-72 16,0 0-152-16,0 0 273 15</inkml:trace>
  <inkml:trace contextRef="#ctx0" brushRef="#br0" timeOffset="203548.9">6621 4778 408 0,'11'-20'174'0,"2"1"-97"16,0 0 10-1,-2 4 39-15,-2 1 5 0,-3 7 51 16,-2 1 40-16,-5 3 32 16,-4 5-9-16,-8 7-52 15,-7 8-42-15,-5 12-65 16,-11 7-18-16,1 19-20 15,-5 7-10-15,-20 24-14 16,-3 10-5-16,-18 18-7 16,0 11-2-16,7 6-7 15,11 1-2-15,20-10 0 16,12-13-1-16,12-26 2 16,4-16 1-16,5-24 1 15,-2-13 0-15,10-15-5 16,4-4-10-16,0-14-25 15,9-9-16-15,4-21-60 0,3-15-41 16,18-28-133-16,2-13-155 16,12-26 284-16</inkml:trace>
  <inkml:trace contextRef="#ctx0" brushRef="#br0" timeOffset="203826.9">6664 4715 744 0,'0'-17'437'0,"-4"17"-80"16,-7 3-45-16,-7 20-74 16,-5 12-61-16,-13 31-41 15,-4 12-14-15,-16 28-43 16,-14 12-18-16,-10 23-35 16,-7 4-9-16,4 2-6 15,11-3-1-15,10-17-4 16,9-15-1-16,18-27-3 15,6-16-1-15,17-31-6 16,6-11-7-16,5-20-45 16,3-8-30-16,10-20-69 15,6-13-47-15,15-28-133 16,2-17 211-16</inkml:trace>
  <inkml:trace contextRef="#ctx0" brushRef="#br0" timeOffset="204148.44">6631 4756 761 0,'1'0'475'0,"-3"6"-109"16,-9 17-43-16,-8 7-46 0,-12 29-91 16,-7 13-29-16,-6 22-47 15,-17 15-19-15,-10 18-38 16,-9 9-13-1,-12 7-20-15,13 1-6 0,4-13-4 16,15-10-1-16,9-24-2 16,6-14-2-16,19-26-2 15,1-16-4-15,19-24-31 16,8-10-9-16,11-27-20 16,8-13-19-16,17-32-58 15,-1-17-56-15,13-26-188 16,5-9 233-16</inkml:trace>
  <inkml:trace contextRef="#ctx0" brushRef="#br0" timeOffset="204594.34">6617 4810 1224 0,'-20'17'541'16,"-1"22"-260"-16,-7 6-50 15,-9 20-56-15,-11 13-46 16,-19 23-63-16,-2 14-23 16,-12 19-22-16,4 11-8 15,4-5-7-15,8-9 1 0,15-20-2 16,11-17-1-16,15-27-2 16,11-12-3-16,8-27-10 15,3-9-12-15,11-15-9 16,3-4 0-16,8-12 4 15,0-6 6-15,-1-19 6 16,5-11-4-16,5-24-54 16,4-11-41-16,7-18-89 15,-3-4-29-15,-1 3 29 16,-5 9 47-16,-12 27 100 16,-6 18 47-16,-11 32 124 15,-3 10 22-15,-12 23 43 16,-6 11 14-16,-11 29-54 15,-8 12-4-15,-7 27-19 16,-1 12-14-16,6 1-30 16,8-2-17-16,14-20-29 0,2-14-11 15,11-26-11-15,-4-10-9 16,1-20-113-16,2-5-86 16,-1-5 123-16</inkml:trace>
  <inkml:trace contextRef="#ctx0" brushRef="#br0" timeOffset="205838.25">5687 7092 707 0,'-1'-1'327'16,"-1"-3"-128"-16,-2-1-15 16,1-1-7-16,-1-1-22 15,0 0-30-15,1-1-12 16,1-1-25-16,1-2-12 16,2-28-11-16,4 29-2 0,2 5-9 15,-2 1-8-15,0 2-13 16,-2 2-1-16,-1 8 7 15,-1 7 3-15,-2 8 2 16,-4 5-5-16,-5-11-9 31,6-8-4-31,-1 0-4 0,-14 22-1 0,-7-9-1 16,3-3 0-16,7-18-5 16,3-2-4-16,5-9-11 15,-2-3-9-15,8-9-7 16,-1-4-2-16,8-1 2 15,8-4 4-15,8 1 4 16,3 2 3-16,-1 6 8 16,-1 8 6-16,-5 13 8 0,-5 5 5 15,-7 10 4 1,-5-1 0-16,-4 14-2 0,-3 4-2 16,-8 4-3-16,-2 5-2 15,-4-13-1-15,0-5-1 16,2-11 0-16,6-4-2 15,1-8-6-15,-1-6-4 16,4-7-11-16,-4-3-5 16,11-6-9-16,2-6-2 0,12-3 4 15,12-2 1 1,9 0 9-16,5 7 0 0,-1 8 6 16,-4 6 4-16,-6 14 6 15,-5 8 7-15,-6 5 9 16,-6 5 4-16,-9 4 2 15,-5 2-2-15,-11 8-3 16,-6-3-1-16,-6-3-2 16,1-5-2-16,-5-13-4 15,5-4-2-15,4-7-7 16,-3-8-5-16,8-8-9 16,6-1-6-16,10-8-8 15,8-3 0-15,12-3 2 16,5 0 4-16,8 0 6 15,3 5 3-15,2 9 5 16,-3 9 3-16,-5 11 8 16,-5 8 6-16,-10 9 11 15,-4 3 3-15,-13 4 2 0,-7 5-2 16,-14-1-6-16,-6-3-2 16,-6-2-4-16,-2-10-3 15,6-3-3-15,0-8-3 16,12-5-6-16,3-4-3 15,1-6-8-15,8-6-2 0,8-4-3 16,7 1 0-16,4-6 2 16,6 5 2-16,-2 0 2 15,0 6-2-15,3 11-72 16,-5 3-80-16,5 14 102 16</inkml:trace>
  <inkml:trace contextRef="#ctx0" brushRef="#br0" timeOffset="206604.12">6463 6714 648 0,'10'-8'412'16,"-3"2"-78"-16,-2 3-20 16,1 2-35-16,-11 1-82 15,-12 5-35-15,-6 1-64 16,-17 4-18-16,-7 4-31 0,5 1-11 16,-6 1-17-16,8-1-8 15,7-4-5-15,6 0-2 16,8-3-3-16,5-1 1 15,7-2-4-15,4-3-2 16,5 3-1-16,3-1-1 16,3 5 4-16,2 7 4 15,0 5 5-15,1 5 2 16,-3 4 0-16,0-2 3 0,0 5-2 16,-1 0 1-16,0-1 5 15,0 1 2-15,1-5 5 16,0-3 4-16,4-3-4 15,-1-6-2-15,2-6-10 16,2-3-5-16,-2-6-5 16,0-1 0-16,-3-1-62 15,1-2-71-15,-9-6-469 16,-1 1 401-16</inkml:trace>
  <inkml:trace contextRef="#ctx0" brushRef="#br0" timeOffset="206958.37">6438 6896 1239 0,'4'-1'584'0,"3"-5"-294"16,3 4-74-16,-1-3-48 15,-1 4-85-15,3 4-27 16,-1-2-26-16,0 4-9 15,-2 4-11-15,-3-3-3 16,-2 10 1-16,-3-1 2 0,0 7 3 16,0 5 3-16,-6-3-3 15,-1 2 0-15,-5-9-2 16,-2-5 1 0,3-4 3-16,10-2-1 0,-2-6 0 15,4 2 1-15,-1-4 0 16,0 1-2-16,0 0-2 15,0 0-4-15,0 0-4 16,4 0 0-16,8-3-1 16,-2 0 0-16,27-8-111 15,-21 10-95-15,3 2 125 16</inkml:trace>
  <inkml:trace contextRef="#ctx0" brushRef="#br0" timeOffset="207240.2">6722 6921 1288 0,'-4'1'569'0,"4"4"-294"0,0 3-20 16,0 5-91-16,0 10-42 16,3 3-59-16,0-3-15 15,7-4-21-15,1-7-9 16,3-8-10-16,3-2-4 0,-1-11 3 15,1-4 2-15,-6-8 8 16,-3-1 3-16,-9 1 4 16,-7-2 0-16,-5 3-1 15,-8 1-1-15,1 1-10 16,1 6-9-16,0 8-89 16,6 3-65-16,4 7-181 15,5 6 194-15</inkml:trace>
  <inkml:trace contextRef="#ctx0" brushRef="#br0" timeOffset="207427.32">7041 6992 1457 0,'0'11'644'0,"-7"5"-366"0,-3 2-35 16,-2 3-139-16,1-1-51 15,-4-2-121-15,0-4-63 16,4-7-163-16,-1-4-143 16,-1-4 280-16</inkml:trace>
  <inkml:trace contextRef="#ctx0" brushRef="#br0" timeOffset="207835.9">7062 6856 925 0,'-14'11'522'0,"14"-13"0"16,3 0-258-16,-1 1-74 16,-2 0-49-16,0-1-80 15,5 0-20-15,11-1-19 16,26-4-4-16,-32 16-6 15,-3 5 0-15,-1 4-1 16,-3 4 2-16,-2-4-1 16,-1 3 1-16,-4-3 3 0,-4-1 2 15,-3-2 2-15,1-3 0 16,-3-5 5-16,6 1 2 16,1-5-1-16,6-1-3 15,6-1-12-15,3-1-6 16,8-1-4-16,-3-2-1 15,9-1 1-15,0-1-1 16,-1 3 0-16,0 0-37 16,-5 3-126-16,-5-4-93 15,2 3 143-15</inkml:trace>
  <inkml:trace contextRef="#ctx0" brushRef="#br0" timeOffset="208050.59">7395 6766 1267 0,'10'3'578'0,"-6"-3"-282"15,-2 0-42-15,2 4-91 16,-4-4-45-16,0 0-43 16,2 8-8-16,6 20-20 15,0 31-9-15,-11-18-14 16,2-1-7-16,-3-7-10 15,9 0-6-15,-8-21-52 0,-2-7-61 16,4-6-159-16,6-7-98 16,6-11 219-16</inkml:trace>
  <inkml:trace contextRef="#ctx0" brushRef="#br0" timeOffset="208446.27">7419 6633 1335 0,'8'-6'558'0,"-2"5"-349"15,3-2-43-15,0-1-76 16,5 1-42-16,3-1-32 16,1 4-7-16,3 0-6 15,3 1-1-15,-1 1-1 16,0 5-1-16,0 7 8 15,-2 6 10-15,-6 8 23 16,-3 5 10-16,-3 9 21 16,-4 2 1-16,0 5-7 15,-1-2-3-15,-2-10-14 16,-1-2-5-16,-2-7-4 16,-3-2-2-16,-7-1-8 15,-5-3-4-15,-8-8-25 16,-5-7-36-16,-3-5-139 0,1-4-58 15</inkml:trace>
  <inkml:trace contextRef="#ctx0" brushRef="#br0" timeOffset="208963.78">7653 3554 1129 0,'8'3'507'0,"4"-1"-253"15,-3 5-12-15,-4 5-64 16,-2 3-44-16,-7 7-59 16,-2-1-20-16,-4 7-36 15,-1-8-49-15,2-4-154 16,4-7-114-16,10-11 169 16</inkml:trace>
  <inkml:trace contextRef="#ctx0" brushRef="#br0" timeOffset="209372.42">7861 3323 1029 0,'9'-9'537'0,"-7"7"-107"16,3-1-265-16,-1-1-1 15,-4 3-76-15,0 0-31 16,0 0-32-16,18 1-10 16,19 6-11-16,-21 4-4 0,-3 2 1 15,-9 4 1-15,2 5 3 16,-14 1 3-16,0 9 3 16,-5-1 1-16,-1-4-1 15,6-4 2-15,-5-11 3 16,8-4-1-16,-2-5 2 15,4-1-1-15,3-1-4 16,10-1 0-16,1-1-6 16,-1-4-1-16,4 2-2 15,-7-3-1-15,12 2-15 16,-3-1-61-16,6 0-164 16,2-2-64-16,8-2 159 15</inkml:trace>
  <inkml:trace contextRef="#ctx0" brushRef="#br0" timeOffset="209754.75">8077 3246 1176 0,'-16'-2'509'16,"15"2"-268"-16,2 1-47 15,5-1-60-15,-6 0-44 16,0 0-47-16,8-1-9 0,14 1-4 15,29-3-3-15,-27-2-7 16,-1 2-2-16,-1 2-2 16,-2 5-2-16,-1 6 0 15,-2 1-2-15,-5 5 7 16,-3 0 2-16,-9 7 8 16,-4 4 2-16,-7 1-3 15,0 0-2-15,-4 0-6 16,0-2-2-16,3-5 0 15,1-5-2-15,6-7-1 16,0-4-3-16,5-4-12 16,0-1-2-16,0-1-11 15,0 0-2-15,9-4-30 16,14-1-47-16,32-40-139 16,-29 27-102-16,-3 7 199 15</inkml:trace>
  <inkml:trace contextRef="#ctx0" brushRef="#br0" timeOffset="210144.12">8357 3053 1051 0,'11'-5'470'0,"-7"-2"-212"15,6 0-61-15,-4 4-62 16,8-2-38-16,3 4-55 15,-4 0-14-15,12 1-12 16,-6 2-5-16,-3-2-2 16,-2 2-1-16,3 1 1 15,-11-1 5-15,6 4 16 16,-9 2 11-16,-5 7 14 16,5 8 2-16,-3 4-12 15,7 2-10-15,-4 4-16 16,-1-3-4-16,0 0-6 15,-1-1-3-15,6 4 2 16,1 3 3-16,-1 4 11 16,3 4 5-16,-5-6 10 0,0-3 5 15,-5-7 3-15,-3-3 4 16,-6-5 3-16,-3-4-3 16,-8-3-13-16,0-7-14 15,3-5-123-15,-5-2-86 16,0-9 110-16</inkml:trace>
  <inkml:trace contextRef="#ctx0" brushRef="#br1" timeOffset="-197651.38">18062 6473 442 0,'-29'34'265'0,"29"-31"-24"15,2 4-6-15,4-6-41 16,-1 1-14-16,5-4-15 16,-1-1-8-16,2-1-19 15,0-3-11-15,1 2-27 16,0-3-12-16,0-3-19 15,0-4-10-15,-1-2-14 16,0-5-6-16,-1-3-12 16,0 1-2-16,-5-5-7 15,-2 1 1-15,-5 3 0 16,-5 0-1-16,-9 8-1 16,-5 3-2-16,-8 8-3 15,-2 4-2-15,-7 5-5 16,0 8-1-16,7 5-2 0,-5 2-2 15,7 6-2 1,11 1-2-16,-1 2-3 0,14-2 0 16,12-1 0-16,-1-4 1 15,9 1 6-15,-1-3 3 16,2-4 3-16,4 2 1 16,3-12-3-16,6 2-2 15,2-8 2-15,-1-4 1 16,-1-2 3-16,-5-2 2 0,-10 4 6 15,-3 3 5-15,-8-1 1 16,-1 6 3-16,-3 5 3 16,-1 4-3-16,-2 6 5 15,-3 1 3-15,1 9 2 16,-1 4 3-16,4 8 1 16,2 6-1-16,0-3-6 15,1-2-2-15,0-3-5 16,2-6-4-16,1-6-6 15,1-3-4-15,-1-6-5 16,-1-8 1-16,-1-4-4 16,-1-1 0-16,0-6-2 15,-1 2-7-15,1 0-83 16,0-3-70-16,0-18-178 16,6-27 197-16</inkml:trace>
  <inkml:trace contextRef="#ctx0" brushRef="#br1" timeOffset="-197175.44">18581 6799 1028 0,'9'7'484'16,"0"-2"-200"-16,-3 0 3 0,23 25-67 15,-30-20-27-15,-8 6-48 16,-4 2-28-16,-9 2-51 15,-4-3-18-15,-2 2-25 16,0-1-10-16,4-6-54 16,6-2-61-16,4-10-181 15,6-2-264-15,5-11 348 16</inkml:trace>
  <inkml:trace contextRef="#ctx0" brushRef="#br1" timeOffset="-195172.19">19153 6547 472 0,'12'-50'321'16,"-11"46"-46"-16,2-4-4 0,-2 1-26 15,-1 6-41-15,2-2-14 16,-2 3-33-16,0 0-12 15,0 0-23-15,-1 0-9 16,0 0-17-16,-2 18-8 16,-7 40-22-16,1-21-12 15,0 4-21-15,1 0-9 16,4-2-10-16,1 1-3 16,2-7-4-16,0-5-1 15,1-9-2-15,1-5-2 0,-1-11-4 16,2-3-39-1,3-1-87-15,-5 0-61 0,0 0-190 16,6-15 236-16</inkml:trace>
  <inkml:trace contextRef="#ctx0" brushRef="#br1" timeOffset="-194816.58">19490 6528 1064 0,'-1'0'537'16,"-1"-1"-233"-16,-4 4-69 15,-2 0-38-15,-1 9-88 16,0 9-20-16,-4 5-35 16,7 7-15-16,-1 0-16 0,7-2-5 15,7-6-9-15,7-3-2 16,6-8 1-16,3-2 0 15,6-12 3-15,1-3 0 16,0-11 2-16,0-5 0 16,-3-8 2-16,-4-2 3 15,-8-7 5-15,-9-1 2 0,-11 3 5 16,-10 1 0-16,-11 8-2 16,-4 4-5-16,-9 10-8 15,2 4-4-15,3 10-11 16,5 5-3-16,13 7-11 15,3-3-6-15,10 3-55 16,-3-4-52-16,12 2-141 16,5-1-117-16,16 11 239 15</inkml:trace>
  <inkml:trace contextRef="#ctx0" brushRef="#br1" timeOffset="-194440.95">20065 6809 873 0,'3'2'433'0,"-3"-1"-149"15,1 3 19-15,-1-4-61 16,0 0-15-16,-1 0-27 16,-1 0-23-16,-3 8-43 15,-5 9-23-15,-26 28-45 16,18-26-18-16,-3 0-29 15,-5-5-10-15,4-3-48 16,1-1-54-16,-1-8-156 16,5-2-78-16,0-13 192 15</inkml:trace>
  <inkml:trace contextRef="#ctx0" brushRef="#br1" timeOffset="-191977.02">20717 6235 823 0,'-2'-5'417'0,"-3"3"-139"16,0 1-21-16,-2 1-62 15,0 2-37-15,-3 2-41 16,-1 3-19-16,-1 7-35 16,-1 4-12-16,-3 15-21 15,0 6-8-15,-1 12-13 16,2 4-4-16,3 4-3 15,5 1-2-15,6-6 0 16,5-5 0-16,10-12 3 16,1-6 0-16,9-9-1 15,1-6-2-15,5-5 0 16,2-6 0-16,3-12 2 16,3-5 1-16,-4-10 5 15,5-4 4-15,-18-6 6 16,-9-1 5-16,-12 4 7 15,-14 3 0-15,-7 6 0 0,-4 3-4 16,-6 12-6-16,0 2 0 16,4 4-6-16,4 6-4 15,5 3-10-15,1 0-6 16,5 3-13-16,4 2-11 16,8-5-100-16,1 1-59 15,5-2-168-15,3-3-271 0,1 4 422 16</inkml:trace>
  <inkml:trace contextRef="#ctx0" brushRef="#br1" timeOffset="-191470.32">21310 6694 1152 0,'43'0'514'0,"-39"6"-261"16,2 0 8-16,-6 1-65 15,-8 2-30-15,-2 1-43 16,-8 3-29-16,-3 4-44 16,0 2-12-16,-3-2-20 15,4-4-8-15,5-5-26 16,3-5-42-16,4-3-102 15,3-4-74-15,4-7 136 16</inkml:trace>
  <inkml:trace contextRef="#ctx0" brushRef="#br1" timeOffset="-189846.7">21747 6282 1071 0,'-8'-4'474'0,"-4"-1"-256"15,-26-13-7-15,34 17-81 16,3 1-33-16,4-1-37 16,-3 1-19-16,1 0-21 15,23 0-3-15,34 0-7 16,-25 0-5-16,5-1-1 15,-7-2 0-15,-3 3 1 16,-4-2 1-16,-13 2 3 16,3 2 22-16,-12-1 30 15,-4 0 13-15,-2 1 16 0,3-2-17 16,0 0-23-16,0 0-11 16,0 1-17-16,-7 15-3 15,-10 30-7-15,12-25-2 16,6 7-1-16,0 0 1 15,-2 5-1-15,1 0 2 16,-2 1 4-16,-1 0-1 0,3 3 1 16,1-1-2-16,-1 1-4 15,1-2-1-15,-1-11-3 16,-1-3-1-16,2-11 1 16,-5-5-2-16,3-3-2 15,3-2-7-15,-2-2-66 16,0 1-47-16,0 0-143 15,0 0-98-15,0 0 226 16</inkml:trace>
  <inkml:trace contextRef="#ctx0" brushRef="#br1" timeOffset="-187403.08">22485 6817 703 0,'-2'0'361'0,"1"0"-88"16,0 0-47-16,0 0 9 16,0 0-38-16,1 0-31 15,0 0-7-15,3 4-29 16,2 8-14-16,1 7-32 15,-7 28-17-15,-12-24-29 16,-8-3-8-16,1 0-12 0,5-2-5 16,-4-6-6-16,7-1-3 15,-1-6-53-15,1-1-48 16,3-8-168-16,7-1-123 16,11-14 239-16</inkml:trace>
  <inkml:trace contextRef="#ctx0" brushRef="#br1" timeOffset="-186821.03">22983 6439 869 0,'-10'-5'380'0,"10"0"-204"16,3 1-25-16,2 2 8 0,2 1-36 15,4 1-19 1,-3 0-5-16,4 0-22 0,6 3-5 15,-1 2-9-15,3-1-7 16,0 1-7-16,-2 2-3 16,-1 4 1-16,-1 3-2 15,-7-2-5-15,-2 1-1 16,-10 7-5-16,-6 4-3 16,-12 11-5-16,-5 0-4 0,-5-3-10 15,5-2-3 1,4-7-5-16,1-3 0 0,7-8 0 15,-2-4 1-15,9-3 0 16,1-3-3-16,6-1-1 16,3-1 1-16,-3-1 6 15,11 0 5-15,18-1 9 16,43-7 2-16,-37 2 5 16,-1 0 0-16,-5 2-3 15,-4 2-3-15,-7 3-11 16,-8 1 0-16,-6 3-91 15,-7-1-69-15,-2 1-197 16,-4 4 198-16</inkml:trace>
  <inkml:trace contextRef="#ctx0" brushRef="#br1" timeOffset="-186546.55">23592 6749 1040 0,'0'4'497'0,"2"3"-264"0,-2 1 8 15,0-2-21-15,-4 3-53 16,-2 1-15-16,-3-2-50 15,-8 5-24-15,-4 0-38 16,-4 0-13-16,0-1-21 16,2-2-30-16,7-2-122 15,0-6-97-15,16-4 141 16</inkml:trace>
  <inkml:trace contextRef="#ctx0" brushRef="#br1" timeOffset="-185849.29">23974 6432 814 0,'1'-6'424'0,"7"3"-124"0,-6-2-17 16,-1 5-39-16,4 1-38 16,-7-1-44-16,1 0-29 15,0 0-55-15,-2 5-24 16,-13 9-28-16,-28 30-8 16,32-28-12-16,6 1-3 15,6 2-3-15,0-3-1 0,8 1-1 16,0 1 1-16,0-4 0 15,13 3 0-15,-7-3 5 16,5-1 5-16,5 0 13 16,-9-1 12-16,4 1 12 15,-8-1 7-15,-13-1 6 16,-6 1-4-16,-8-1-9 16,-6 2-8-16,0-2-17 15,-1-2-26-15,-1-8-99 16,13-4-62-16,-1-8-153 15,4-4-82-15,8-3 257 16</inkml:trace>
  <inkml:trace contextRef="#ctx0" brushRef="#br1" timeOffset="-185654.53">23945 6453 1090 0,'20'-10'501'16,"1"-3"-240"-16,3 2-9 15,9 4-96-15,-8-2-25 16,2 3-33-16,-7 3-20 16,-3 3-27-16,-2 6-13 15,-3 0-22-15,-3-1 2 16,-4 0-102-16,0-2-71 0,-5 2 96 16</inkml:trace>
  <inkml:trace contextRef="#ctx0" brushRef="#br1" timeOffset="-184503.44">24495 6785 612 0,'-3'6'366'0,"2"-4"-7"15,-1 1-84-15,0 1-5 16,-1 0-44-16,-1 3-57 16,-1 2-28-16,-5 4-61 15,-35 31-23-15,24-25-30 16,-3-4-10-16,1-2-21 16,1-4-44-16,0-7-144 15,6-2-149-15,6-10 202 16</inkml:trace>
  <inkml:trace contextRef="#ctx0" brushRef="#br1" timeOffset="-183392.19">25091 6328 813 0,'3'-5'406'0,"-1"3"-138"16,1 2-8-16,-4 0-72 16,-1 0-21-16,1 0-32 15,-1 2-22-15,-21 20-40 16,-27 30-15-16,25-23-28 16,-3-1-8-16,13 2-13 15,3-2-3-15,9-4-2 16,-1-6-1-16,6-4-1 15,6-6 0-15,13 1 4 16,10 1 0-16,6-5 5 16,4-1 1-16,2-3 0 15,1-1-1-15,-8-1-1 16,-6 0-1-16,-12 1-60 0,-10-1-71 16,-11 2-285-16,-5 10 259 15</inkml:trace>
  <inkml:trace contextRef="#ctx0" brushRef="#br1" timeOffset="-183128.62">25196 6451 1192 0,'2'1'526'0,"-1"6"-263"15,-1 0-12-15,-6 5-79 16,-4 9-39-16,-2 8-66 15,0 6-24-15,0 7-25 16,3-3-6-16,4-3-8 16,0-8-3-16,6-7-3 15,1-3-2-15,4-7-27 16,-3-3-34-16,-2-4-88 16,3-3-60-16,-4-1-219 15,0-1 274-15</inkml:trace>
  <inkml:trace contextRef="#ctx0" brushRef="#br1" timeOffset="-180095.86">25656 6770 647 0,'3'5'355'0,"1"2"-64"15,23 29-14-15,-27-27-52 16,0 0-17-16,-3-1-38 16,0 0-16-16,-1-2-37 15,1 0-18-15,-2 4-21 16,1 0-9-16,-6 2-16 16,-4 1-8-16,-10 3-17 0,-6 0-7 15,-4-1-12-15,1-1-4 16,6-7-86-1,5-1-60-15,8-6-166 0,6-2 176 16</inkml:trace>
  <inkml:trace contextRef="#ctx0" brushRef="#br1" timeOffset="-179502.45">26210 6451 663 0,'2'-8'364'0,"-2"6"-69"15,1-3-41-15,0 4-38 16,-1 0-41-16,0-1-34 0,0 2-11 16,0 0-13-16,0 6-8 15,0 18-22-15,-5 34-14 16,-8-20-30-16,-2 8-9 15,-1 5-12-15,2-3-5 16,3-3-4-16,4-5-1 16,2-4-3-16,2-3-1 0,0-11-2 15,1-2-3 1,2-11-1-16,0-4-3 0,0-5-36 16,2-4-34-16,-2 3-102 15,0 0-75-15,5-18 153 16</inkml:trace>
  <inkml:trace contextRef="#ctx0" brushRef="#br1" timeOffset="-177821.58">26648 6847 770 0,'32'38'401'0,"-31"-34"-87"16,0 3-57-16,-2-4-17 16,-4 8-42-16,-6 2-56 15,-1-1-24-15,-6 4-48 16,-2-1-22-16,-2-2-29 0,-1 0-10 15,2 0-40-15,3-4-37 16,8-1-130-16,4-4-130 16,16-4 205-16</inkml:trace>
  <inkml:trace contextRef="#ctx0" brushRef="#br1" timeOffset="-177170.67">27186 6473 818 0,'-3'-3'406'15,"3"-6"-176"-15,5 3-61 16,3 4-13-16,8 2-66 0,0 4-18 16,6 1-34-16,3 3-15 15,-1-5-15-15,4 4-4 16,-7-3 0-16,-5 5 0 15,-8 2 6-15,-5 3 6 16,-10 8 9-16,-11-3 1 16,-11 3 1-16,-8 0-3 15,0-5-7-15,3 0 0 16,10-4 3-16,3-1 4 16,8-1 7-16,3-1-2 0,6-3-10 15,4-2-7-15,5 1-14 16,5-2-4-16,9 2-1 15,2-1 2-15,11 2 2 16,3-1 1-16,0 4 3 16,1 2 9-16,-11 2 16 15,-8 2 8-15,-9 0 23 16,-7-1 4-16,-11 1 6 16,-9-1-1-16,-12 1-9 15,-9 2-9-15,-4-2-13 16,2 0-7-16,1-5-13 15,5-5-5-15,9-1-9 16,6-4-6-16,11 0-53 16,6-1-42-16,10-3-120 15,6-2-82-15,10-7 188 16</inkml:trace>
  <inkml:trace contextRef="#ctx0" brushRef="#br1" timeOffset="-175372.83">27916 6897 1004 0,'0'7'471'15,"0"-2"-190"-15,-7-1-10 16,4 5-78-16,-3-1-29 16,-8 4-61-16,-1-5-28 15,-10-1-39-15,1-1-14 16,0-3-30-16,4 4-41 16,7-7-102-16,1-2-72 15,9-1-263-15,5-1 307 0</inkml:trace>
  <inkml:trace contextRef="#ctx0" brushRef="#br1" timeOffset="-174585.18">28590 6570 678 0,'-1'0'344'0,"0"0"-94"15,0 0-28-15,0 0-20 16,1 0-35-16,0 0-43 15,0-1-19-15,13-4-29 16,0 3-13-16,26-39-17 16,-35 23-5-16,-4 3-10 15,-3 3-4-15,-8-4-6 16,-5 2-4-16,-4-2-6 16,0 1-3-16,0 5-6 15,0 6-2-15,1 4-4 16,-5 1-2-16,3 10-2 15,2 0-2-15,3 3-2 16,9 6-2-16,1 0-2 16,1 6-1-16,9 8 2 15,2 2 2-15,5 5 3 0,4 2 4 16,7-6 3-16,-1-1 3 16,3-6 13-16,-1-3 8 15,-6-3 13-15,-5-4 5 16,-9-3 3-16,-3-3 5 15,-13-1 8-15,-6-3 0 16,-9-6-6-16,-2 1-8 16,2-5-11-16,4-4-5 0,4-3-9 15,-1-3-5-15,10-6-10 16,-1 3-5-16,6-1-12 16,7-3-5-16,7-2-9 15,4 0 0-15,12 1 0 16,6 0-5-16,3 3-82 15,3-1-64-15,0 10-203 16,-2 5 228-16</inkml:trace>
  <inkml:trace contextRef="#ctx0" brushRef="#br1" timeOffset="-174193.54">29086 6997 1060 0,'-1'-1'461'0,"0"0"-239"16,0 0-29-16,0 0-15 16,0 0-23-16,0 0-24 15,0 1-17-15,-2 0-41 16,-17 5-21-16,-34 13-30 15,26-13-10-15,6-2-73 16,2 1-44-16,17-5-131 16,-2 0-87-16,10 3 206 15</inkml:trace>
  <inkml:trace contextRef="#ctx0" brushRef="#br1" timeOffset="-173647.92">29726 6588 1021 0,'0'-8'486'15,"0"6"-233"-15,0 0-40 0,1 2-24 16,-1 0-52-16,0 0-18 16,0 0-28-16,0 0-11 15,0 0-15-15,0 2-6 16,-3 27-13-16,-11 30-5 15,3-17-16-15,2 3-4 16,0 1-10-16,2-2-3 16,5-7-5-16,1-7 0 15,1-14-3-15,0-7-26 0,0-6-85 16,0 0-58-16,0-3-210 16,0-2 235-16</inkml:trace>
  <inkml:trace contextRef="#ctx0" brushRef="#br1" timeOffset="-173371.31">30085 6573 1174 0,'0'9'529'16,"-2"6"-301"-16,-5 8-32 15,-3 6-44-15,0 5-52 16,1 3-17-16,2 4-17 16,4-1-8-16,-1-2-20 0,3-4-7 15,1-7-18-15,2-6-5 16,1-6-5-16,-1-2-9 16,-2-8-58-16,0-2-38 15,-1-2-134-15,1-2-129 16,0 0 237-16</inkml:trace>
  <inkml:trace contextRef="#ctx0" brushRef="#br1" timeOffset="-133768.18">19453 11757 313 0,'0'-1'257'0,"0"0"16"16,0 0-14-16,0 0-12 15,0-1-47-15,0 1-25 16,0 0-42-16,2-7-15 16,0-3-17-16,-4 1-3 0,-6-28-12 15,2 33-5 1,1 0-16-16,-9 1-9 0,-5 4-19 16,-4 8-8-16,-7 11-11 15,1 2-5-15,3 11-8 16,3 4-3-16,8 4-6 15,7 0-1-15,8 0-2 16,6-3 0-16,11-8 2 16,3-4 1-16,9-12 2 15,0-8 2-15,3-7 0 16,2-5 3-16,-9-9 1 16,2-4 0-16,-6-7 2 15,-7-3 2-15,-4 1 5 16,-8 0 1-16,-10 1 3 15,0 3-1-15,-9 3-4 16,-2 4-1-16,-9 11-5 16,0 1-3-16,-1 8-5 0,-2 0-2 15,9 8-7-15,-1 1-7 16,8 3-70-16,6 4-52 16,5-2-200-16,4 2 207 15</inkml:trace>
  <inkml:trace contextRef="#ctx0" brushRef="#br1" timeOffset="-133167.06">19163 12370 1123 0,'1'-3'482'0,"0"-2"-263"15,-1 2-12-15,0 3-40 16,-1 0-43-16,0 0-56 16,-1 21-14-16,-5 38-24 15,4-22-10-15,5-2-8 16,5-7-4-16,9-5-5 16,4-7-2-16,3-7-1 15,4 2 0-15,2-11 0 0,1-3-1 16,2-12-17-1,-3-6-3-15,-11-4-1 0,-2-3 3 16,-11 2 19-16,-2 1 4 16,0 8 7-16,-5 1 1 15,0 7 10-15,2 3 7 16,-1 6 9-16,0 6 8 16,1-6 7-16,1 12 3 15,2 15-1-15,2 30-7 0,1-27-15 16,-2-15-10-1,0 0-13-15,6 11-4 0,6 0-8 16,-7-13-23-16,10-3-138 16,-2-4-106-16,16 2 158 15</inkml:trace>
  <inkml:trace contextRef="#ctx0" brushRef="#br1" timeOffset="-132609.92">19785 11962 943 0,'-7'0'430'0,"-6"-10"-153"16,2 0-57-16,3 1-15 15,1-1-31-15,3 3-57 16,4 1-16-16,2-1-28 15,4 0-11-15,10 2-23 16,2-3-5-16,13 5-12 16,7 0-7-16,2 1-9 15,5 0-1-15,9-3-3 16,4-2 0-16,17-3-1 16,9 0-1-16,8-2 0 15,2 0-1-15,5 0 1 16,-2 0 0-16,10 2 2 15,-2 3 5-15,2 1 4 16,-3 2 2-16,-15 0 1 16,-3 0-4-16,-8 0 0 0,-7 1-1 15,-22 0 2-15,-16 0 1 16,-21 1 5-16,-13 0-2 16,-7 0-37-16,3 5-24 15,-6-1-66-15,1 1-40 16,-4 3-65-16,-2-2-67 15,1 4 183-15</inkml:trace>
  <inkml:trace contextRef="#ctx0" brushRef="#br1" timeOffset="-132218.27">21287 11563 1284 0,'-12'-9'522'0,"6"1"-341"16,6 8-41-16,4 0-47 16,10 3-43-16,10 2-38 15,2-1-3-15,10 4-5 16,1-3-1-16,7 2-1 15,6 7 0-15,-1 0 11 0,-3 4 5 16,-13 2 16-16,-10 0 9 16,-15 4 6-16,-10-4 9 15,-12 6 6-15,-5 0-2 16,-11-2-8-16,0 1-13 16,-2-7-21-16,1-2-8 0,13-5-11 15,1-3-5-15,11-1-37 16,0-4-46-16,8-1-126 15,3-1-119-15,20-1 203 16</inkml:trace>
  <inkml:trace contextRef="#ctx0" brushRef="#br1" timeOffset="-131777.86">21870 12158 965 0,'-4'-6'455'0,"0"4"-228"16,7 2-47-16,6 3-14 15,3 10-49-15,-3 2-11 16,3 12-23-16,0 4-9 16,0 6-11-16,3 1-2 15,4-4-4-15,0-5-4 16,0-9-8-16,2-3-2 16,-1-6-4-16,-2-7-2 0,0-8 2 15,-3-6 0-15,0-12-1 16,0-5-3-16,2-6-10 15,1-5-6-15,-2-4-10 16,-1 1-5-16,-6 7-18 16,-1 6-30-16,-7 12-72 15,-1 7-50-15,-2 10-134 16,-4 9-77-16,-2 19 239 16</inkml:trace>
  <inkml:trace contextRef="#ctx0" brushRef="#br1" timeOffset="-131210.28">21862 11593 697 0,'0'-1'422'0,"0"0"64"15,-1-1-228-15,0 2-67 16,0 0-37-16,-5 15-92 16,4 13-21-16,-24 32-24 15,35-29-4-15,7-5-1 16,2-7 1-16,6-5-2 15,2-4 0-15,-2-8-3 0,4-2 0 16,-2-13 1 0,-4-4 1-16,-3-10 3 0,-7 3 3 15,-12-2 8-15,-3 2 1 16,-9 4 0-16,-9-2-2 16,-3 8-8-16,0 0-3 15,-2 7-8-15,1 1-4 16,5 6-12-16,-3 3-14 15,5 8-113-15,5 4-91 0,6 8 140 16</inkml:trace>
  <inkml:trace contextRef="#ctx0" brushRef="#br1" timeOffset="-129138.29">18381 10482 667 0,'36'0'374'16,"-42"-10"-87"-16,-2-3-15 15,7 0-94-15,-3 0-42 16,-5-1-50-16,-1 0-15 0,-8 3-21 16,0 2-9-1,-2 4-14-15,1 3-7 0,-3 6-13 16,2 5-2-16,6 8-1 16,3 5 1-16,4 13 7 15,2 5 3-15,5 13 5 16,4 8 2-16,5 6-6 15,2 1-3-15,4-6-6 16,2-9-2-16,1-7-1 16,3-4 0-16,-7-10 0 15,-3-2 0-15,-6-9 1 16,-9-8 3-16,-3-5-71 16,0-1-86-16,-9-8 96 15</inkml:trace>
  <inkml:trace contextRef="#ctx0" brushRef="#br1" timeOffset="-128940.48">18051 10740 1204 0,'1'-11'507'16,"9"3"-304"-16,4-1-11 15,7 6-56-15,4-2-39 16,7 0-45-16,2 0-14 0,5 4-17 15,3 0-8-15,2 1-80 16,-2 0-72-16,-3-4-247 16,1 8 235-16</inkml:trace>
  <inkml:trace contextRef="#ctx0" brushRef="#br1" timeOffset="-128693.58">18576 10763 1026 0,'0'-1'478'0,"0"0"-189"16,0-1-63-16,0 1-50 16,0 1-51-16,1 26-68 15,0 33-19-15,2-32-26 0,2-6-9 16,4-13-7-16,-1-7-23 15,-4-8-80-15,-3-5-61 16,-3-7-151-16,-4 0-72 16,-4-2 243-16</inkml:trace>
  <inkml:trace contextRef="#ctx0" brushRef="#br1" timeOffset="-128240.71">18506 10617 765 0,'3'-9'370'15,"6"1"-148"-15,0 0-5 0,3 4-63 16,2-2-37-16,5 6-51 16,-3-1-23-16,2 2-27 15,2 5-50-15,-3 0-110 16,4 4-41-16,-4 1-83 16,0 1 42-16,-4 9 109 15,-3 1 42-15,-4 4 136 16,-2 1 46-16,-4-5 68 15,-1-1 28-15,-3-7-2 16,2-3-14-16,1-6-29 16,1-5-21-16,0-3-50 15,0 2-25-15,0 0-41 16,0-2-11-16,9-16-8 0,22-29-2 16,-8 27 0-1,-2 2 0-15,-2 2 1 0,1 7 0 16,-7 6 3-16,-3 5 5 15,-3 9 16-15,-1 1 12 16,-6 9 10-16,4-1 3 16,0 5-2-16,0-3-5 15,2-3-8-15,-6-3-7 0,4-3-13 16,-3-3-5-16,1-1-51 16,4-4-68-16,-6-3-191 15,10 2 185-15</inkml:trace>
  <inkml:trace contextRef="#ctx0" brushRef="#br1" timeOffset="-128039.14">19053 10688 1257 0,'-10'5'571'0,"11"2"-233"16,2 3-96-16,1 6-58 15,0 0-56-15,1 4-78 16,2 0-17-16,2-4-24 16,0-2-6-16,0-6-59 0,-1-7-54 15,-5-4-167-15,-1-10-156 16,2-4 273-16</inkml:trace>
  <inkml:trace contextRef="#ctx0" brushRef="#br1" timeOffset="-127590.31">18988 10520 780 0,'-6'4'367'16,"8"-3"-123"-16,5 0-110 0,5 4-35 15,10-2-45 1,10-1-79-16,0-2-21 0,5-1-6 16,-3-2 1-16,1 2 31 15,-1 1 18-15,-9 0 11 16,-3 2 24-16,-10 0 43 15,-5 2 20-15,-12 3 36 16,-1 1 0-16,-8-1-8 16,-3 1-8-16,4-1-14 15,-1 1-14-15,7 1-29 16,4 1-13-16,4 1-29 16,3-5-9-16,6 4-4 15,2-3-1-15,6 1 1 16,0-1 1-16,3-1 8 0,-2 2 5 15,-6-2 15-15,-6 3 8 16,-4 3 17-16,-7-2 3 16,-13 2-4-16,-5 2-6 15,-8-4-23-15,2 3-9 16,5-7-19-16,4-3-35 16,13-6-122-16,3-2-84 15,13-9 137-15</inkml:trace>
  <inkml:trace contextRef="#ctx0" brushRef="#br1" timeOffset="-127205.36">19478 10235 1299 0,'-15'-2'542'0,"17"7"-281"16,1 6-95-16,3 10-6 15,5 8-24-15,-1 9-39 16,1 6-11-16,-1 11-31 16,-3 5-18-16,0-1-20 15,-4-1-5-15,-2-16-4 16,1-6-1-16,0-13-1 16,0-6 2-16,1-6 1 15,-3-2 1-15,0-10-3 0,1-5-2 16,1-14-5-16,5-1-3 15,5-8 0-15,0-2 1 16,1 7 0-16,2 1 1 16,-2 11 1-16,0 6 0 15,-1 8 3-15,-1 6 7 16,0 8 8-16,-4 3 5 0,-2 4 7 16,-1 2-5-16,-2-3-8 15,1-1-4-15,3-4-11 16,-1-5-2-16,3-4-91 15,1-1-70-15,0-9-160 16,2-2 179-16</inkml:trace>
  <inkml:trace contextRef="#ctx0" brushRef="#br1" timeOffset="-126761.89">20048 10278 1242 0,'-7'-17'585'0,"6"11"-179"15,-1 4-142-15,-7-1-41 0,0 2-69 16,-6 1-99-16,1 5-16 16,-7 3-24-16,0 2-8 15,5 0-6-15,3-1-1 16,8-1 0-16,0 0 0 15,2 0-2-15,-3-1 1 16,3-2-1-16,2-2-1 16,3 6 2-16,-6-3 0 15,6 6 1-15,-3 3 2 16,-3 6 1-16,8 5 1 0,-8 7-1 16,-1 1-2-16,5-2-1 15,-1-3 0-15,4-3-2 16,4-4 0-16,1-3 2 15,2-3 0-15,0-7 5 16,2 2 0-16,-6-6 2 16,2 0 0-16,1-3-1 15,4 0-1-15,7-2-5 16,2-1-3-16,4-3-125 16,0-3-88-16,1 0 132 15</inkml:trace>
  <inkml:trace contextRef="#ctx0" brushRef="#br1" timeOffset="-126375.27">20190 10427 1389 0,'-6'5'601'0,"1"5"-318"0,3 2-81 15,1 10-47-15,2 4-51 16,4 4-52-16,4-2-10 0,7-6-16 15,2-4-7-15,5-6-4 16,3-5-1-16,1-8-5 16,1-5 0-16,-3-12-4 15,-7-2 1-15,-1-6-2 16,-1-2 0-16,-4-2 1 16,-3 3 0-16,-5 4 3 15,-3 5 0-15,-3 11 2 16,3 6 2-16,-1 9 7 15,-1 6 5-15,1 13 6 16,-3 2 3-16,3 4-6 16,1-2-5-16,8-8-11 15,5-1-4-15,3-14-7 16,1 0-8-16,-3-10-98 16,3-7-73-16,-4-8-202 0,5-5 221 15</inkml:trace>
  <inkml:trace contextRef="#ctx0" brushRef="#br1" timeOffset="-126026.11">20513 10154 1315 0,'-8'0'651'0,"10"-3"-233"15,4-3-217-15,3 4-5 16,4 0-119-16,5 0-37 0,10 3-23 15,2-1-6-15,6 2-5 16,-1 2-1-16,-2 2-2 16,-3 3-1-16,-5 6-2 15,1 4 1-15,-9 8 3 16,-4 8 1-16,-3 9 2 16,-3 4 1-16,0 4-2 15,3-2 0-15,-1-4-1 16,1-4 2-16,-5-8 14 15,1-4 5-15,-4-11 10 16,-7-7 3-16,-5 0-8 16,-6-4-3-16,-10-4-10 15,-4-3-9-15,-5-8-100 16,-3-4-79-16,-1-7-279 16,6-6 272-16</inkml:trace>
  <inkml:trace contextRef="#ctx0" brushRef="#br1" timeOffset="-125403.39">21473 10311 854 0,'-20'-14'424'0,"8"2"-89"16,3 6-59-16,3 0 1 15,4 4-24-15,-9 2-58 16,9 0-24-16,-2 0-63 15,2 1-32-15,2-1-44 16,0 0-15-16,14 4-11 16,8 1-3-16,43 6-1 0,-24-3 1 15,-4 0 1-15,0 4 1 16,-17 2 0-16,-9-2 0 16,-16 7 7-16,-7 4 0 15,-13 1 6-15,-7 2 0 16,-5-3-4-16,2-4-1 15,-2-2-5-15,16 0-2 0,3-6-4 16,2-2-2-16,13-7-7 16,-10-2-48-16,14-5-113 15,3-5-68-15,18-4 127 16</inkml:trace>
  <inkml:trace contextRef="#ctx0" brushRef="#br1" timeOffset="-124852.48">22537 10120 721 0,'0'-1'388'0,"0"0"-97"15,2-6-2-15,0-9-81 16,-6-30-28-16,-14 29-40 16,0 3-16-16,-2 3-36 15,-1 4-16-15,0 4-27 16,4 5-10-16,0 5-16 16,2 5-5-16,2 6-8 15,-2 6-1-15,14 9-3 16,0 6 1-16,10 14 0 15,0 3 0-15,5 11 0 16,1 2 1-16,-3-4 2 16,-1-3 0-16,-1-10 3 15,-5-9-1-15,-2-13 1 16,3-5-19-16,-13-18-116 0,2-7-104 16,-1-11 135-16</inkml:trace>
  <inkml:trace contextRef="#ctx0" brushRef="#br1" timeOffset="-124701.21">22169 10312 1374 0,'0'1'573'16,"8"-1"-332"-16,4 0-32 0,9 0-24 16,4-2-55-16,10-3-63 15,4 0-24-15,1 3-28 16,1-2-66-16,-3 5-188 15,2 3-228-15,9 9 274 16</inkml:trace>
  <inkml:trace contextRef="#ctx0" brushRef="#br1" timeOffset="-124528.23">22734 10341 1295 0,'0'13'612'15,"-1"3"-302"-15,-1-1-96 16,0 4-47-16,-2-1-105 16,2 2-31-16,-2-3-32 15,4-1-42-15,3-10-102 0,-1-6-62 16,-1-8-228-16,-1-12 271 16</inkml:trace>
  <inkml:trace contextRef="#ctx0" brushRef="#br1" timeOffset="-124121.33">22592 10204 718 0,'-4'-7'413'16,"11"5"-7"-16,1-2-106 0,8 4-46 15,2 0-49-15,7 2-90 16,4 1-34-16,8 4-47 16,3-2-13-16,-1 5-12 15,3 8-4-15,-17 1-1 16,-4 6-1-16,-9 10 2 15,-10-1 2-15,1 6 2 16,-3 0 1-16,0-11 1 16,3-9 0-16,-3-10 5 15,0-9 2-15,-2-11 2 16,2-5-2-16,3-11-7 16,-1-2-4-16,2 0-6 15,6 3-1-15,1 4-1 16,8 5 1-16,-3 8 7 15,-3-1 4-15,4 10 17 0,-2 3 5 16,0 8 20-16,-1 9 7 16,-3 6-1-16,-1 0-6 15,-3-1-21-15,-4-4-11 16,0-8-16-16,0-5-28 16,1-8-89-16,0-2-59 15,1-7-153-15,-1-1-95 16,6-5 268-16</inkml:trace>
  <inkml:trace contextRef="#ctx0" brushRef="#br1" timeOffset="-123940.8">23218 10341 1230 0,'5'17'558'0,"-2"3"-254"16,2 5-17-16,-2-1-77 15,-1-2-47-15,0-3-78 16,-1-5-30-16,-1-7-64 15,-1-5-62-15,-1-7-123 16,1-4-64-16,-2-7-199 16,1-6-177-16,-5-5 417 15</inkml:trace>
  <inkml:trace contextRef="#ctx0" brushRef="#br1" timeOffset="-123557.14">23106 10195 1045 0,'-2'-3'449'0,"6"6"-264"0,5 4-49 15,7 1-86-15,6-2-26 16,11-2-18-16,3 0-2 16,10-5-1-16,1 0 1 15,-5-1 1-15,-2 2-2 16,-12 1 23-16,-7 0 13 0,-11 2 23 16,-5-2 19-16,-5 5 14 15,-3-1 7-15,-7 2 16 16,0 0 1-16,-7-1-13 15,2 1-13-15,7-1-36 16,2 2-18-16,6 5-23 16,9 2-5-16,3 4-4 15,2-3-2-15,7-2 4 16,-2 2 6-16,5-1 17 16,-2 2 7-16,-1 0 9 15,-8-1-1-15,-8-2-7 16,-6-1-2-16,-11-3-8 15,-7-5-3-15,-5-2-12 16,-1-3-28-16,-3-4-71 16,2-3-51-16,14-4-122 0,-1-3-73 15,15-5 209-15</inkml:trace>
  <inkml:trace contextRef="#ctx0" brushRef="#br1" timeOffset="-123173.62">23729 10018 1552 0,'14'18'654'15,"-3"9"-410"-15,-1 10-32 0,-6 6-90 16,-2 2-44-16,-3 2-32 16,-2-3-12-16,2 0-22 15,-2-3-4-15,2-8-2 16,0-8-2-16,-2-13 3 15,1-7 3-15,0-11 2 16,0-6 0-16,0-10-4 16,3-3-5-16,7-3-5 15,4-2-2-15,7 8-1 16,2 8 1-16,1 7 4 16,-5 7 1-16,0 5 11 15,-4 5 6-15,-2 9 11 16,0 3 4-16,-2 7-2 15,-1-1-3-15,1 1-10 16,0-1-7-16,-4-4-14 16,6-4-45-16,-6-8-109 0,1-4-67 15,2-7-186-15,3-2 248 16</inkml:trace>
  <inkml:trace contextRef="#ctx0" brushRef="#br1" timeOffset="-122740.58">24333 10041 1461 0,'6'-2'715'16,"-6"1"-329"-16,-9 2-141 16,-12 2-52-16,-2 4-130 15,-7-1-25-15,-3 4-26 16,2 0-6-16,6 1-4 15,6 1-2-15,10-3-1 16,3-1-2-16,4 1-2 16,2 3 1-16,-1 2 1 15,3 0 2-15,-1 0 2 16,-1-1 1-16,0 7-1 16,0 1 1-16,2 0 4 15,1 3 3-15,3-5 6 16,-2 3 2-16,3 1 1 0,-3-2 0 15,1 0-5-15,-2-1-2 16,-2-1-3-16,1-2-2 16,4-3-3-16,0-3-1 15,6-5-1-15,2 0-1 16,7-6-1-16,4-1-1 16,5-4-16-16,-2-1-48 15,3-2-153-15,-5 2 46 16,-6-3 71-16</inkml:trace>
  <inkml:trace contextRef="#ctx0" brushRef="#br1" timeOffset="-122466.31">24462 10290 1275 0,'-14'1'592'0,"19"14"-222"16,-4 2-122-16,3 3-61 15,2 3-56-15,-2 2-72 16,10-4-19-16,4-5-23 16,0-6-6-16,1-9-4 15,-2-2-1-15,1-10 0 16,-4-5-1-16,0-8-5 0,-2-3-1 16,-4-4 0-16,0-1 1 15,-5 3 4 1,-2 0 2-16,-5 10-1 0,-5 2-18 15,-3 12-103-15,-1 2-71 16,4 7 106-16</inkml:trace>
  <inkml:trace contextRef="#ctx0" brushRef="#br1" timeOffset="-122026.7">24758 9966 1667 0,'0'-5'677'0,"0"3"-440"16,1 0-60-16,-1 1-66 15,0 0-47-15,3 0-44 16,16-2-8-16,34-1-7 15,-30 7-3-15,-1 4-1 16,1 2-1-16,-11 3 1 16,2 3 0-16,-2 7 2 0,-4 3 0 15,-3 9 3-15,2-1 2 16,-2 9 4 0,2-4 3-16,1-1 6 0,-5 1 4 15,0-6 7-15,-4 1 5 16,-1-6 4-16,2-1-2 15,-8-7-5-15,6-1-4 16,-10-6-10-16,6-2-4 0,-8-5-66 16,-2-2-64-16,-1-6-167 15,-6-3-162-15,-13-4 277 16</inkml:trace>
  <inkml:trace contextRef="#ctx0" brushRef="#br1" timeOffset="-121594.23">26014 10805 1560 0,'1'6'635'0,"6"6"-414"16,-3 2-15-16,-4 6-74 16,-1 1-45-16,1 2-52 15,0-1-16-15,2-7-70 16,-1-1-59-16,0-11-140 15,6-4-135-15,7-13 240 16</inkml:trace>
  <inkml:trace contextRef="#ctx0" brushRef="#br1" timeOffset="-121452.45">25907 10567 1128 0,'0'0'542'0,"7"2"-238"16,-6-1-121-16,6 2-17 15,5 1-104-15,-4-3-51 16,16 2-150-16,8 1 101 16</inkml:trace>
  <inkml:trace contextRef="#ctx0" brushRef="#br1" timeOffset="-121172.68">26417 10553 1404 0,'-12'-4'611'0,"1"0"-326"16,-6-2-26-16,8 4-84 16,-9 0-40-16,-1 10-62 15,4 3-26-15,-1 16-40 16,6 10-8-16,4 11-8 16,5 13 0-16,7 5 3 15,1 2 0-15,10-1 5 16,-3-8 1-16,-1-5 3 15,-2-7 1-15,-12-12-15 16,1-2-42-16,-14-16-107 16,-1-7-64-16,-10-19-185 15,0-9-117-15,1-19 340 16</inkml:trace>
  <inkml:trace contextRef="#ctx0" brushRef="#br1" timeOffset="-121029.65">26134 10832 1183 0,'12'-5'537'15,"13"4"-258"-15,4-1-30 16,13 3-105-16,2 0-51 16,1-1-64-16,4 0-67 0,3-1-48 15,8 2 53-15</inkml:trace>
  <inkml:trace contextRef="#ctx0" brushRef="#br1" timeOffset="-120540.89">27573 10609 830 0,'3'-56'442'0,"-3"36"-74"16,-2 0-55-16,-9 5-49 15,-4 1-45-15,-7 7-80 16,-2 6-36-16,-6 11-54 16,6 9-22-16,-1 15-25 15,-2 8-2-15,4 14-9 16,2 5-2-16,9 7 0 16,11-4-1-16,10-2 5 15,7-6 0-15,10-15 1 16,3-4-1-16,12-21 0 15,4-7-1-15,3-14-38 16,-1-6-42-16,-15-9-93 16,-10-6-67-16,-16 1-247 15,-11 1 319-15</inkml:trace>
  <inkml:trace contextRef="#ctx0" brushRef="#br1" timeOffset="-120282.58">27460 10816 761 0,'-3'-1'436'0,"5"1"-107"15,6 3-74-15,3-2 1 16,7 1-86-16,0-1-39 16,12-3-62-16,4 0-27 15,5-6-26-15,0-1-3 16,2 1 1-16,0 3-1 16,-7 5 3-16,-7 7 6 15,-11 11 16-15,-10 7 8 0,-10 8 16 16,-2 5 3-1,-10 1-5-15,3-2-8 0,4-4-20 16,2-12-12-16,7-9-38 16,5-5-39-16,0-10-113 15,2-1-81-15,2-11 149 16</inkml:trace>
  <inkml:trace contextRef="#ctx0" brushRef="#br1" timeOffset="-119618.31">28595 10706 1346 0,'0'-9'576'0,"0"4"-334"16,0 2-26-16,0 8-82 16,0-5-44-16,0 12-45 15,2 16-14-15,8 53-11 16,-3-32-2-16,5 0-1 16,-1-8-2-16,-1-7-4 15,-3-6-2-15,-6-14-24 16,-1-6-30-16,-8-10-77 15,-2-3-49-15,-3-14-81 0,-3-5 7 16,4-10 74-16,-1-7 34 16,2-5 67-16,-1 0 17 15,4-1 5-15,5 5 24 16,6 11 82-16,5 12 34 16,7 8 67-16,6 10 14 15,6 4-12-15,4 4-19 16,7 5-59-16,0-3-21 15,6 9-19-15,-9-3-1 16,-6 8 2-16,-7 4 5 16,-16 1 4-16,-3 5-2 0,-13-1 3 15,-5 3-4-15,-19 0-16 16,-1-4-7-16,1-2-14 16,-1-7-12-16,16-12-70 15,2-8-63-15,11-5-166 16,2-8 178-16</inkml:trace>
  <inkml:trace contextRef="#ctx0" brushRef="#br1" timeOffset="-119265.85">28999 11049 1484 0,'0'4'674'15,"-2"-1"-359"-15,2-12-141 0,-2-6-50 16,5-13-99-16,9-7-18 16,1-12-8-16,4-7-2 15,3 4 0-15,-4-2 0 16,2 19 2-16,-2 6 0 16,-4 12 1-16,-3 4 0 15,-4 6-2-15,0 7 0 0,1 14 2 16,1 10 4-16,3 12 6 15,0 6 0 1,1 2 3-16,1-1-1 0,1-5-3 16,1-4-1-16,-1-8-4 15,-2-4 0-15,-5-8-19 16,-4 0-34-16,-5-9-113 16,-2-1-95-16,-2-12 153 15</inkml:trace>
  <inkml:trace contextRef="#ctx0" brushRef="#br1" timeOffset="-119087.18">29102 10854 1319 0,'-12'7'634'16,"3"2"-282"-16,8-1-100 0,2-1-29 16,8-2-101-16,2-2-36 15,8-2-53-15,3-1-14 16,3 1-36-16,2 0-61 15,-4-1-177-15,-4 0 47 16,-1 0 90-16</inkml:trace>
  <inkml:trace contextRef="#ctx0" brushRef="#br1" timeOffset="-118389.04">29673 10601 1292 0,'-2'3'634'15,"-9"-1"-263"-15,-10 12-142 16,-4 3-60-16,-7 5-86 16,2 7-23-16,3 9-24 15,1 3-6-15,11 11-9 16,9-1-3-16,7-3-10 15,6-5-5-15,8-10-3 16,4-7-1-16,10-8 0 16,6-4-1-16,6-12 2 0,-1-4 1 15,4-12-1-15,-1-6-8 16,-8-4-31-16,-7-4-29 16,-20 4-36-16,-12-4-11 15,-18 4 23-15,-8 3 31 16,-5 3 55-16,0 5 22 15,3 8 33-15,3 2 7 16,5 3-1-16,4 2 5 16,8 2-14-16,4 1-5 0,8 0-14 15,3-1-8-15,9 0-12 16,4-2-4-16,6-2-2 16,3-3-1-16,5-2 0 15,3 0 0-15,4-3 0 16,0 3 1-16,-10 0 0 15,-5 2 1-15,-7 3-1 16,-7 2 1-16,-1 7 3 16,-6 2 0-16,-1 9 19 15,-7 2 10-15,6 5 13 16,-2 2 8-16,-7 5-7 16,9 0-8-16,-7 0-12 15,9-4-9-15,1-6-10 16,-1-4-2-16,-1-7-4 15,0 4-1-15,2-6 0 16,-1-1-2-16,0 0-42 0,-3-8-51 16,-4-2-174-16,3-3-408 15,2 2 449-15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35:34.79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23647 8172 475 0,'2'5'253'0,"-2"-5"-21"16,0 0-44-16,0 0 12 15,0 0-33-15,1 0-59 16,3 0-21-16,0-1-24 16,-3-1-4-16,-1 1-8 15,5-8-9-15,0-7-11 16,-3-25-4-16,-16 26-1 0,-5 3 0 16,-7 5 2-16,-2 2-1 15,-6 11-3-15,-2 6-1 16,1 11-7-16,4 5 0 15,1 6 3-15,0 4 0 16,3 4 0-16,3 0-1 16,10 4 1-16,9-7 2 0,12 5 2 15,14 0-1-15,3-5 1 16,3 4-1-16,8-10 0 16,-10-7 1-16,11-7-4 15,3-5 0-15,-1-8-4 16,3 0-2-16,-5-7-2 15,-6-1-1-15,-8-3-1 16,-5 1 0-16,-12 2-53 16,-4-2-51-16,-4 1-169 15,2 2-202-15,0 0 297 16</inkml:trace>
  <inkml:trace contextRef="#ctx0" brushRef="#br0" timeOffset="279.57">23913 8557 975 0,'11'-3'436'16,"-7"6"-169"-16,-2 1-38 15,-2 3 6-15,1 2-45 16,5 7-72-16,-5 0-26 15,1 5-32-15,5 1-6 16,-6 2-15-16,1-2-11 0,-3-4-15 16,-2-3-4-16,3-5-3 15,3-5-2-15,-2-1-26 16,0-4-43-16,-1-3-105 16,-1 2-71-16,1 0-260 15,2-7 317-15</inkml:trace>
  <inkml:trace contextRef="#ctx0" brushRef="#br0" timeOffset="1108.55">24781 8535 532 0,'52'-28'284'0,"-48"16"-54"0,-1-2-18 16,-3 0-24-1,-3 0-39-15,-6 2-44 0,-7-3-16 16,-4 1-13-16,-5 2-1 15,-4 3-8-15,4 7-6 16,3 6-1-16,-1 3 1 16,4 5-1-16,0 6-5 15,3 8-14-15,1 1-7 16,10 2-12-16,2-3-5 0,4-7-8 16,5-4-2-16,5-5-2 15,3-3-1-15,6-5-2 16,2-1 0-16,2-8-2 15,0-4 0-15,1-3 2 16,1-1 1-16,-6 0 1 16,-2 1 1-16,-3 2-1 15,-3 4 0-15,-3 4-1 16,1 6 0-16,-5 7 1 16,0 2 3-16,-2 4 8 15,-2 3 4-15,4 0 0 16,-5 0-1-16,1-4-8 15,3-1-5-15,-3-6-6 16,6-3-18-16,2-6-94 16,-2-7-57-16,-1-6-163 0,9-4-159 15,2 1 323-15</inkml:trace>
  <inkml:trace contextRef="#ctx0" brushRef="#br0" timeOffset="1473.43">25006 8474 502 0,'1'3'388'0,"0"2"34"15,3 6-107-15,-3 1-26 16,1 1-71-16,2 0-38 16,-3-1-73-16,-1-2-28 15,0-2-43-15,-1-5-16 0,1-3-19 16,2-2-2-16,-2 1-7 16,0 0 0-16,0 0-2 15,4-9 0-15,1-4 3 16,30-28 1-16,-28 28 6 15,2 2 0-15,-1 3 1 16,-2 2 0-16,0 3 2 16,-2 3 0-16,2 3 12 15,0 4 7-15,1 6 18 16,2 3 6-16,-4 3 2 16,-2-3-5-16,1 0-17 15,-4-3-9-15,5-1-16 16,1-3-7-16,3-4-79 15,3 1-57-15,3-4-157 0,2 0-129 16,3-1 272-16</inkml:trace>
  <inkml:trace contextRef="#ctx0" brushRef="#br0" timeOffset="1938.15">25483 8528 964 0,'4'-12'452'16,"-4"-4"-234"-16,-4-3-27 16,1 0-57-16,-12-4-64 15,6 9-19-15,-5 1-20 16,-2 3 1-16,7 12 12 16,-6 1 2-16,7 10 1 15,-1 2-2-15,2 6-13 16,4 3-7-16,3 0-15 15,3 0-3-15,1-9-6 16,6-1-1-16,2-11 2 16,-2-3-1-16,6-8 1 15,3-6 1-15,2-8-3 16,5-6 0-16,0-9-7 16,-2-3-2-16,-4 2 1 0,0-1 2 15,-9 3 7-15,-4 4 5 16,-5 6 4-16,-2 10 3 15,-5 11 12-15,-1 8 8 16,-6 14 30-16,-2 14 17 16,0 13 17-16,3 3 1 15,5 4-21-15,5-5-15 16,3-2-29-16,3 0-12 16,11-9-18-16,1-4-3 15,6-7-46-15,3-3-51 0,2-10-155 16,2-5-69-16,-1-11 187 15</inkml:trace>
  <inkml:trace contextRef="#ctx0" brushRef="#br0" timeOffset="2386.94">26494 8249 962 0,'-7'-13'430'0,"-3"1"-202"15,-3 3 17 1,-7 3-57-16,-1 5-26 16,1 2-54-16,-3 4-21 0,-8 5-15 15,-2 1-6-15,-2 13-13 16,4 3-10-16,11 8-20 15,8 7-6-15,8-3-6 16,7 5 2-16,12-5-3 16,2-4-1-16,10-5-3 15,4-5-4-15,-2-7-5 16,5-4-15-16,3-7-123 16,6-6-98-16,7-5 144 15</inkml:trace>
  <inkml:trace contextRef="#ctx0" brushRef="#br0" timeOffset="2768.72">26691 8568 1318 0,'6'-3'513'0,"3"3"-369"16,5 0-21-16,2-1-1 15,3 3-44-15,1 3-19 0,-3 0-48 16,1 4-9-16,1 1-2 16,-4 1 0-16,-4 5-2 15,0 3 2-15,-16 1 3 16,0-1 1-16,-8 0 6 16,0-2 2-16,-4-2 5 15,-2-4 5-15,7-4 18 16,-5-2 7-16,9-2-1 15,7 2-6-15,5-2-21 16,9-3-4-16,10 3-1 16,4-2 4-16,7 1-1 15,-4-1-3-15,-3-1-8 16,0-2-5-16,0 2-71 16,3 2-74-16,1-2 91 15</inkml:trace>
  <inkml:trace contextRef="#ctx0" brushRef="#br0" timeOffset="7505.01">2828 9821 533 0,'0'-9'246'15,"-1"9"-109"-15,1 2 5 16,1 12 21-16,2 9-17 16,5 11-8-16,2 6-20 15,2 8-30-15,0 2-7 0,0 1-16 16,0 2-10-16,-2-4-23 15,0-1-11-15,-4-11-9 16,4-4-3-16,-10-12-1 16,5-6-2-16,-2-8-40 15,-7-6-30-15,9-3-101 16,-1-8-111-16,-5-13 178 16</inkml:trace>
  <inkml:trace contextRef="#ctx0" brushRef="#br0" timeOffset="7806.76">2814 9823 781 0,'4'-9'337'0,"1"5"-158"16,3 3-21-16,11 0 7 16,5-1-14-16,7 1-41 0,6 1-20 15,-2 3-40-15,-5 0-12 16,-3 8-10-16,-7 1-4 15,-7 4-7-15,0 4-1 16,-10 5 2-16,-3 1 1 16,-6-1 1-16,-7-1-1 15,1-4-3-15,-8-5-2 16,3-1-1-16,5-2-2 16,-7-7-16-16,5-3-24 15,2-3-73-15,-4-5-66 0,15-2-341 16,7-2 337-16</inkml:trace>
  <inkml:trace contextRef="#ctx0" brushRef="#br0" timeOffset="8102.2">3211 9827 522 0,'8'0'331'0,"0"9"39"15,-2 2-129-15,-2 7-5 16,-3 1-52-16,-1 2-76 15,0 1-28-15,1-1-54 16,2-3-13-16,0-7-9 16,1-3 0-16,-2-5-1 15,-1-1 2-15,1-4 6 16,-2 0-1-16,0 1 3 0,0 0-2 16,3-19-4-16,7-32-2 15,-3 26-3-15,0 1-1 16,4 3-3-16,1 2-2 15,4 9 0-15,-5-1-19 16,1 8-121-16,0-2-103 16,2 7 146-16</inkml:trace>
  <inkml:trace contextRef="#ctx0" brushRef="#br0" timeOffset="8450.31">3538 9854 681 0,'-6'10'383'16,"1"0"-123"-16,-4 3-10 16,1-1-45-16,7 5-63 15,0 0-21-15,3 1-57 16,6-3-19-16,0-4-19 16,3-3-9-16,5-8-6 15,2 0 0-15,2-8-1 16,-1-3 2-16,-3-6-1 15,-3-1 1-15,-4-3 1 0,-3 0 2 16,-7 0 2 0,-7 0 1-16,-6 6-5 0,-4 1-6 15,-2 7-10-15,7 7-7 16,-5 8-10-16,4 5-13 16,3 1-30-16,-3 3-16 15,13-4-57-15,6-1-26 16,2-4-49-16,8-2-39 15,7 0-77-15,2-5 199 0</inkml:trace>
  <inkml:trace contextRef="#ctx0" brushRef="#br0" timeOffset="8782.66">3814 9872 490 0,'16'-5'297'0,"-12"0"5"16,-3 1-25-16,-4 4-46 15,2 0-34-15,0 0-63 16,0 0-20-16,-5 17-38 15,-25 32-14-15,32-29-30 16,1-4-11-16,9-3-12 16,1-4-3-16,7-5-2 15,4-4 0-15,2-3 1 16,-2-7 1-16,-5-6 4 16,-2 0 2-16,-16-4 8 15,-5 0 3-15,-8 4 1 16,-7 0-2-16,-1 5-11 15,-5 5-6-15,1 6-11 0,4 2-5 16,6 7-12-16,8 4-21 16,7 0-69-16,3 2-48 15,12-4-163-15,7-3 200 16</inkml:trace>
  <inkml:trace contextRef="#ctx0" brushRef="#br0" timeOffset="9007.74">4190 9610 910 0,'-11'-9'476'15,"0"3"-183"-15,-1 6-79 16,1 5-47-16,0 14-88 16,2 8-24-16,3 15-33 15,-3 4-10-15,7 11-9 16,0 4 1-16,2-2-3 15,6 1-1-15,3-4 1 16,0-6-1-16,0-10 1 16,-4-5 2-16,-4-13-57 15,-1-6-46-15,-5-8-152 16,-6-7-196-16,-2-16 290 16</inkml:trace>
  <inkml:trace contextRef="#ctx0" brushRef="#br0" timeOffset="9153.69">4051 9919 862 0,'11'-4'398'16,"12"1"-183"-16,0 0 16 15,0 1-72-15,2-1-31 16,0 2-55-16,3 0-29 0,-1 1-54 16,-1 1-59-16,-4 3-237 15,-3 1 205-15</inkml:trace>
  <inkml:trace contextRef="#ctx0" brushRef="#br0" timeOffset="9650.33">2708 10311 785 0,'-11'-8'351'0,"4"7"-166"16,7 2-53-16,1-1-35 16,-1-1-30-16,2 0-30 15,27-4 4-15,62 0-8 16,-21 7-3-16,24 4-6 16,9-3-5-16,9-2-5 15,11 0 2-15,8-1 14 16,2 1 7-16,15 1 15 15,-1 4-6-15,-8-1-1 16,3 2-2-16,-17-3-10 16,-10 1 1-16,-18-1-13 15,-14-3-6-15,-31 2-1 16,-10-3 0-16,-23 4-47 16,-7-2-50-16,-16-2-284 15,-8 5 242-15</inkml:trace>
  <inkml:trace contextRef="#ctx0" brushRef="#br0" timeOffset="15360.71">10279 10159 617 0,'30'29'265'0,"-32"-29"-130"15,2-3 8-15,-1-1 9 0,0 3-32 16,1 0-36-16,-1 0-6 16,0 0-3-16,0 0 3 15,0-6 0-15,0 3-2 16,-1-5-11-16,-2 2-9 15,-1-3-19-15,-23-30-8 16,14 28-13-16,0-2-5 16,-5 1-5-16,0 0 0 15,-4-3 0-15,-1 3 0 16,-3 1 2-16,-2-2 1 0,-5 2 0 16,-2-2 0-16,2 2-2 15,-1 1 1-15,0 1 2 16,-8 1 1-16,-5 1 0 15,2 2-1-15,-2 0-1 16,5 2 0-16,0 0-2 16,-1 1 0-16,2 1-3 15,3 2 0-15,2 0-1 16,1 0 0-16,-2 4 1 16,-5-1-1-16,-1 4 0 15,2 2-1-15,1 2-2 16,-1 0 0-16,6 4-2 15,2 0 0-15,2 0 0 16,1 1-1-16,2 1 0 16,2 1 1-16,1 2 0 0,4 1 0 15,-4 0 2-15,-1 1 0 16,-2 1 0-16,-4-1-1 16,4 4 0-16,3 0 0 15,-1 3 1-15,-1 0 2 16,1 1 0-16,2 0 1 15,4 4-2-15,-1-1 2 0,4 0-1 16,-2 0 0-16,4 1 0 16,2 1 1-16,0-3-1 15,1-1 1-15,0 1-1 16,1-2-1-16,7 3 0 16,4 2 1-16,-4-3 3 15,5 2 1-15,-6 0 2 16,-1-4 0-16,7 2-1 15,-1-3 0-15,5 2-2 16,2 3-2-16,1 0-2 16,4 2 1-16,-1 0-2 15,0-1 0-15,4 4 0 16,0 1 0-16,5 1 0 16,0 3-1-16,4-3 1 0,0-2-1 15,0-1 3 1,3 0 0-16,0-1 2 0,1-1 0 15,1-2-2-15,-2 0 1 16,5-3 1-16,-3-4 1 16,6 1 2-16,-2-2-1 15,-4 0-1-15,-2 1 0 16,1 0 0-16,0 0 2 16,6-3 5-16,4 2 1 15,0-2 2-15,2 2-1 16,-1-1-4-16,2 1-1 0,1-4-3 15,4-5-1-15,1 3-2 16,-7-6 1-16,2 2-2 16,-5-1 1-16,3-2 0 15,7 1 0-15,0-2 1 16,2-1 3-16,1-2 3 16,1-4 2-16,2 1 2 15,-21-2 0 1,2 1-4-16,22 0 0 0,6 5 1 15,-8-4 3-15,-7-4 6 16,-2 4 2-16,-2-3-1 16,1-1-3-16,1-2-6 15,-1-6-1-15,0 3-4 16,-8-5 0-16,-3 0-2 0,3-1 0 16,-4-2 1-16,7 0-1 15,3 1 0-15,-4-3 0 16,-1-1-1-16,-2 3 1 15,0-2-2-15,-1-3 2 16,2 1-1-16,-3-5 1 16,-5-3 1-16,1 2-1 15,-5-4 0-15,-4 1 0 16,1-1-1-16,0 1 0 16,-5-8 3-16,3-1 0 0,-1-4 1 15,-7-1 1-15,3 2-2 16,-3 0 0-16,-4 1-1 15,3-1 1-15,-5-1 0 16,3-3-1-16,-2-4 0 16,1 2-1-16,-4-4-1 15,-1 1 0-15,-1 2 1 16,-4-3 0-16,-5 4 0 16,-1 0 1-16,-6-1-1 15,-1 1-1-15,2-5 0 16,1 2-1-16,-2-5 0 15,9 0 1-15,-12-1-2 16,-4-6 1-16,3 5-2 16,-2 3 0-16,6 4 1 0,-1 4-1 15,-5 4 2-15,-10-3-1 16,3 4 0-16,-3-1 0 16,1 4-1-16,2 0 0 15,0 4 0-15,2 0 0 16,-1-2 0-16,0 3 0 15,4 4 0-15,-5-2 0 16,3 7-1-16,4 3 0 16,-9-2 0-16,6 7-1 0,-2 3 1 15,-5 1 0 1,6 4 0-16,1-4 0 0,4 0 0 16,2 2 0-16,7-3 0 15,2 3-1-15,3 0-5 16,3 2-2-16,1 4-19 15,0 1-14-15,2-2-33 16,0 0-18-16,-1 0-23 16,2 0-11-16,0 0-52 15,0 0-52-15,0 0 148 16</inkml:trace>
  <inkml:trace contextRef="#ctx0" brushRef="#br0" timeOffset="16229.88">9407 9269 626 0,'42'-15'326'0,"-40"5"-103"16,2 2 16-16,-4-1-76 15,-7-4-29-15,2 2-38 16,-5-1-12-16,-7 2-21 16,-4-1-9-16,-6 4-19 15,1 4-7-15,-7 3-9 16,2 8-1-16,5 1-3 15,1 7-1-15,4 1 1 16,5 4 0-16,1 2 2 16,5-3 3-16,7 2 1 15,3 0 2-15,3-3-1 16,7 2 1-16,6-5 0 0,4-4 4 16,10 3 4-16,4-4-3 15,5 0-4-15,3 0-4 16,-11-7-6-16,2 0-2 15,-9-4-2-15,-9 0 0 16,5 0-2-16,-16-1 0 0,-1 0-60 16,-1 0-53-1,-3 1-194-15,1 0 183 16</inkml:trace>
  <inkml:trace contextRef="#ctx0" brushRef="#br0" timeOffset="16554.87">9670 9396 881 0,'1'-2'429'15,"0"1"-194"-15,1 0-33 16,-2 1 22-16,0 0-74 15,0 0-24-15,0 0-33 16,0 1-11-16,0 14-16 0,0 31-10 16,-2-26-17-16,0-1-8 15,1 0-9-15,0-1-1 16,1-3-7-16,-1-1-3 16,1-6-4-16,0-2-2 15,0-5-38-15,0-1-52 16,0 0-164-16,0-1-29 15,0 0 152-15</inkml:trace>
  <inkml:trace contextRef="#ctx0" brushRef="#br0" timeOffset="33439.82">12519 9909 299 0,'-1'-1'199'0,"0"0"-13"16,0-1-3-16,0 1-44 15,0 0-18-15,0 0-11 16,0 0-3-16,-1 0-11 0,-1-1-5 16,2 1-12-16,0 0-5 15,0 0-9-15,0-1-4 16,0 1-7-16,0 0-2 15,-1 0-7-15,1 0-2 16,-1 0-4-16,0 0-1 16,-3-4-4-16,-1 1-2 0,5 3-5 15,-4-2-3-15,2 2-4 16,2 0-2-16,-1-1 0 16,1 1 0-16,0 0-1 15,-5-3-2-15,0-1-4 16,-4 0-1-16,4 3-2 15,1 0 0-15,-2-1 0 16,4 2 0-16,-7 0 0 16,4 0 1-16,-1 0 1 15,-3-1 0-15,3 0 0 16,-5-1 1-16,-29 0-1 16,30 5 0-16,-4 1 1 15,-3-2-1-15,0 2 0 16,-3 0-1-16,-1 2 2 0,0-1-1 15,-2 1 1-15,1-1 1 16,-2 0-4-16,-3 1-1 16,3 1-3-16,-7 1 0 15,4-1-1-15,3 3 0 16,-4 0-2-16,6 3 0 16,-4 2 0-16,-7-1 0 15,-2 0 0-15,-2 2 0 16,-3-2 0-16,3 2 0 15,2 0 0-15,-3 2 0 0,3-1 0 16,-1 1-1-16,-2-1 1 16,2-1-1-16,7 4 1 15,-1-3-1-15,3 2 1 16,0-1 0-16,-6-1-1 16,4 3 0-16,-3 0-1 15,-1-2 0-15,1 0 1 16,1-1 0-16,4-1 0 15,0 4 0-15,2-2 1 16,1 0-1-16,-1 1 0 16,-1-4 0-16,3 1-1 15,4 0-1-15,4 0 1 16,1 1-1-16,4-2 0 16,-2-2 1-16,0 0 1 15,-1 1 0-15,1-1 0 16,-1 2 0-16,-6-1 0 0,7 0 0 15,-4-1 0-15,1 0 0 16,4 0 0-16,-2 0-1 16,4-1-1-16,0-2 1 15,2 1 0-15,-1-2 1 16,-3-1 0-16,1 5 0 16,-2-1 0-16,0 5 0 0,1 1 0 15,0 0 0-15,-2-2-1 16,2-1 0-16,0 2 0 15,1-2 0-15,0 0 0 16,0 2 1-16,1-2 0 16,-4 1 0-16,2 2 0 15,0 0-1-15,-2 3 0 16,0-2-2-16,4 1 0 16,0 3 1-16,6 1-2 15,-4-1 1-15,5-1 0 16,-8-1-1-16,4 2 2 15,4 3 0-15,-2 2 0 16,5 0 2-16,-5 1 0 16,1-1 0-16,-1-2 0 15,-1-2-1-15,6 0-1 16,-2-1-1-16,1 0 0 0,1 2 1 16,0 0-1-16,0 1 0 15,2 3 1-15,2 1 0 16,-2-3 1-16,5 2-1 15,1-3 2-15,-6-10-1 16,0 1 0-16,7 13 0 16,1 5 0-16,-5-7-1 15,4 2 2-15,-4-3-1 16,2 2-1-16,2 2 1 0,3 0-3 16,6 1 2-16,0 1-1 15,0 0 1-15,4-4 0 16,-4 2 0-16,6-4 0 15,0-1 0-15,1-3 0 16,2 2 0-16,4-3 1 16,4-1 1-16,5 1-1 15,-3-8 0-15,7 5 1 16,-12-7-2-16,4 0 2 16,4 1 0-16,-3-4 1 15,13 5 2-15,-1-4 2 16,0 0 2-16,3-5 3 15,-4 0 0-15,2 2-3 16,-4-3 0-16,-7 3-3 16,5-4 0-16,-2-2-1 0,1-2-1 15,4-3-1-15,0-1 0 16,-1-4 2-16,2-1 2 16,7-6 8-16,-6 2 3 15,-2 1 1-15,0 1-2 16,-3 0-5-16,4-1-3 15,0-2 0-15,-2-3 1 16,-1 1-1-16,1-3 1 0,0-2 2 16,3 2 2-16,-6-3 4 15,-2-1 0-15,-2 0-1 16,-5-1-3-16,5-2-3 16,1 0 0-16,0 0-2 15,-1-2 1-15,-2 0 1 16,-1 2-1-16,0-1 5 15,0-3 1-15,-3 4 2 16,2 2 1-16,-5-5-3 16,-1 6-2-16,-10-4-4 15,4-1 0-15,-6 0-2 16,-1 1 1-16,6-4 0 16,-14 0 1-16,5-2-1 15,-3 0 2-15,0-4-1 16,2 3 0-16,-4-2 1 15,-2-1-2-15,0-1-1 16,-1 0 0-16,-2-4 0 16,-1 1 0-16,-2-1 1 0,-2-2 0 15,-3 2 3-15,1-2 2 16,-5 2 2-16,-4 0 1 16,1-1-2-16,-5 0-3 15,4-1-1-15,-4 2-3 16,5-2 0-16,0 3-1 15,-4 0 0-15,1-1 3 0,-4 10 2 16,4 0 1-16,-3 6 1 16,-1 1-1-16,-12 1-2 15,-3 2-1-15,1-4-3 16,1-1-1-16,5-4-2 16,3 3 0-16,1 0 1 15,4 5-2-15,0 5-1 16,1 4 0-16,2 4 0 15,1 3 0-15,2 4 2 16,-1-1 0-16,5 3 0 16,1-3 1-16,1 3-3 15,1-1 1-15,1 0-1 16,-5 2-2-16,5 2-3 16,-5 0-4-16,5 3-29 0,1 2-26 15,-2-1-81-15,6 4-49 16,-2 0-129-16,6-2-87 15,10 4 263-15</inkml:trace>
  <inkml:trace contextRef="#ctx0" brushRef="#br0" timeOffset="34027.39">13001 9356 784 0,'-4'-8'385'16,"0"1"-115"-16,-1 1-20 15,-3-2-30-15,6 1-37 16,-7-4-57-16,6 3-16 15,-4 0-26-15,-8 3-13 16,2 5-23-16,-9-4-11 16,-4 7-15-16,5 5-7 0,-6 5-5 15,1 5-1-15,6 3-2 16,0 0 1-16,7 4 0 16,5-2 2-16,7 4 3 15,1 3 2-15,5-5 0 16,3 3 0-16,3-5-2 15,4-5 0-15,7 0-2 16,5-5 0-16,-2-4-2 16,4-3-2-16,-7-1-4 15,-3-4-17-15,4-1-95 16,-7-1-65-16,3-3-228 16,3 0 244-16</inkml:trace>
  <inkml:trace contextRef="#ctx0" brushRef="#br0" timeOffset="34423.97">13103 9558 708 0,'0'0'423'0,"0"0"-1"15,0 0-229-15,11 5 15 16,2-1-76-16,30 14-36 15,-27-12-41-15,3 0-6 0,-5 1-9 16,0 1-8-16,-5 2-12 16,-5 1-3-16,-4 5-4 15,-5 1 0-15,-6 1-1 16,-1 0 0-16,-1-4-1 16,-1-3-1-16,4-3 1 15,0-5-1-15,2 0 15 16,4 2 5-16,3-6 5 15,1 4 3-15,0-3-9 16,0 0 0-16,0 0-1 16,10 0 0-16,12-1 6 15,27-4 0-15,-25 2-1 16,1 2-2-16,-7-2-12 16,5 3-7-16,-6 0-22 15,0-4-43-15,0 7-120 16,-8-5-99-16,-6 4 159 0</inkml:trace>
  <inkml:trace contextRef="#ctx0" brushRef="#br0" timeOffset="36219.93">10763 11269 270 0,'0'-3'200'0,"1"0"85"16,1-2-69-16,-2 4 14 0,0-2-27 15,1-1-48-15,0 0-10 16,2-5-20-16,-3 1-10 16,0 5-19-16,-1-4-9 15,-1 6-17-15,1 0-8 16,0 0-18-16,0 0-9 16,-8 0-16-16,1 1-6 0,-1 2-9 15,1 2-4-15,4 6 0 16,-26 34 0-16,34-26 3 15,0-1 0-15,4 0 2 16,0-3 0-16,2-4-2 16,0-2-1-16,4-3 0 15,1-2 0-15,1-3 1 16,1-2 1-16,0-5 1 16,4 0 1-16,-7-7 3 15,-1-2 1-15,-2-1 7 16,-8-1 4-16,-5-1 7 15,-6 2 1-15,-4 3-1 16,-2 2-2-16,3 2-4 16,-2 3 0-16,-3 4-6 15,0 2-3-15,2 2-5 16,2 1-3-16,1 0-3 16,2 2-2-16,3-2-2 0,1-1-4 15,2 4-2-15,2-1-1 16,0 0-7-16,0 3-32 15,4-2-88-15,0-2-53 16,4 1-172-16,1 0 221 16</inkml:trace>
  <inkml:trace contextRef="#ctx0" brushRef="#br0" timeOffset="41697.25">10695 11565 407 0,'-1'0'248'0,"0"0"-32"15,0 0 3-15,0 0-48 16,0 0-22-16,0 0-20 16,-1 0-5-16,1 1-14 15,1 8-11-15,1 2-20 16,3 2-10-16,9 26-17 16,-8-24-6-16,3-1-16 15,-1-5-6-15,0-5-11 16,1 3-3-16,-3-8-2 15,0 0-1-15,-1-2 0 16,3-4-2-16,0-2-1 16,0-2 0-16,-1 3-2 15,0 0 0-15,-2 4-1 16,2 4-1-16,-4 0-2 16,-2 0 2-16,0 0 0 15,0 3 2-15,5 12 3 16,12 21 2-16,-6-26 6 0,-5-4 3 15,5-4 7-15,-1 0-1 16,-2-3-1-16,2-7-2 16,-1-2-7-16,3-7-2 15,-3 2-2-15,7 0 0 16,-10 3-3-16,-10 2 0 16,3-1-1-16,2 4-4 0,-7 2-81 15,14 2-82-15,-13 0 101 16</inkml:trace>
  <inkml:trace contextRef="#ctx0" brushRef="#br0" timeOffset="57525.39">9198 10617 364 0,'0'0'216'0,"0"0"-18"16,0 0-29-16,0 0-30 15,0 0-7-15,0 0-8 16,0 0-5-16,0 0-19 16,0 0-10-16,0-1-22 15,0 1-7-15,-1-1-10 16,0 0-4-16,0 0-1 15,0 0-3-15,0 1-5 16,-4 0-5-16,-4 1-8 16,-1 1-3-16,0 0-2 15,-26 13-1-15,28-9-1 0,3-1-1 16,-1 6-1-16,2-2-2 16,2 1-2-16,2-1-2 15,2 2-2-15,3 1-1 16,5-1-2-16,1 2-1 15,5-8-1-15,1 1 0 16,0-2 0-16,2-6 0 16,-3-4 2-16,1 2-1 15,-3-7 3-15,-1-1 1 0,-5 0 2 16,-3-8 2-16,-5 5 1 16,-2 4 2-16,-4 0-1 15,-4 2 0-15,-2 1 3 16,0-2 1-16,1 5 0 15,-1 2 0-15,2 2-8 16,0 0-3-16,0 1-5 16,2 1-2-16,3 0-2 15,1 1-3-15,1-1-4 16,2-1-9-16,0 0-39 16,1 0-28-16,0 0-94 15,0 0-71-15,0 0 159 16</inkml:trace>
  <inkml:trace contextRef="#ctx0" brushRef="#br0" timeOffset="60900.38">12426 10492 1597 0,'-4'-2'54'0,"-3"0"7"16,2-1 48-16,-11 3-29 15,7 0-15-15,4 5-26 16,-5 3-12-16,8 5-16 15,-1 2-5-15,-2 5-6 16,11 2-3-16,4-2 0 16,3-3 1-16,4-3 1 15,-8-7 1-15,7-3 0 16,1-2 2-16,2-5 0 16,4-1 2-16,-6-9 1 15,1-3 1-15,-10-4 3 16,0-2 1-16,-9 1 4 15,-3 0 4-15,-5 6 10 16,0 3 2-16,-3 4-2 16,-5 1-4-16,7 6-14 0,-5 1-7 15,9 6-8-15,2 0-4 16,-3 2-44-16,5 0-38 16,2-2-125-16,11 2-121 15,4-5 211-15</inkml:trace>
  <inkml:trace contextRef="#ctx0" brushRef="#br0" timeOffset="62267.68">9002 10264 342 0,'-1'-8'233'15,"0"2"23"-15,0 2-6 16,0 1-38-16,0 2-27 16,0 0-48-16,0-1-16 0,0 1-30 15,-1 0-13-15,1 1-25 16,0 5-8-16,0 15-12 16,6 27-5-16,6-33-7 15,3-1-3-15,2-6-6 16,0-1-3-16,-1-5-3 15,-3-3 1-15,0-7-1 16,2-3 1-16,-2-6-1 16,4 2-1-16,-4-1-1 15,-1-3 1-15,-3 7 1 16,-3 0 0-16,-3 4 4 16,-2 9 2-16,-1 1 16 15,-1-1 9-15,0 0 11 16,1 0 5-16,0 0-6 15,0 0-4-15,0 1-4 16,1 8-2-16,1-2-7 0,1 3-5 16,1-3-10-16,1 5-3 15,11 26-6-15,-10-26-1 16,-2 2-5-16,2-3-23 16,2-2-94-16,1-1-72 15,6-5 108-15</inkml:trace>
  <inkml:trace contextRef="#ctx0" brushRef="#br0" timeOffset="63259.63">12401 10122 550 0,'0'-1'318'0,"0"0"-56"15,0 0-67-15,0 0 11 16,0 0-64-16,0 0-29 15,0 0-30-15,0 0-7 16,0 1-11-16,0 0-5 16,3 5-11-16,5 9-4 15,14 21-4-15,-8-25-7 0,-10-1-6 16,7-3-2-16,-3-1-1 16,-9-4 2-16,9-1 3 15,-3-1-2-15,6-2-4 16,5-6-4-16,-1-7-6 15,0 1-2-15,-7-2-3 16,-5 1 0-16,0 9 2 16,-3-3 0-16,1 5-2 15,3 3-2-15,-7 0-14 16,3 1-38-16,0 1-103 16,0 0-74-16,0 0 127 15</inkml:trace>
  <inkml:trace contextRef="#ctx0" brushRef="#br0" timeOffset="67104.11">9351 10843 254 0,'28'-12'161'0,"-27"11"22"0,-1-1-16 15,-3 1-13-15,3 1-31 16,0-1-48-16,0 0-9 16,0 0-3-16,0 0 2 15,0 0-6-15,14-5-4 16,2 1-8-16,24-10-6 0,-26 14-8 15,-6-2-4-15,4 1-4 16,-6 3-2-16,5 4 0 16,-2-1 0-16,-2 6 1 15,-1-1 0-15,-5 2-4 16,6 2-5-16,-5 0-5 16,5 2-2-16,3-1-4 15,-5-3 0-15,2 1-2 16,-4 2 0-16,-1-1 2 15,1 3-1-15,2 2 1 16,-2-2 1-16,0 2 0 16,2-2 3-16,-3-2 4 15,3 0 2-15,-4-3 3 16,5 4-1-16,-3-3-4 16,4 0-3-16,0 0-3 0,1-3-3 15,5-2-1-15,-1 5-1 16,5-2 0-16,-1 3 1 15,2 1 0-15,1-3 0 16,-1 4-1-16,0-3 1 16,0-4 3-16,3 0 5 15,3 0 5-15,-1-3 2 16,3 2 0-16,-1 3 1 0,-6-3 0 16,-2 2 0-1,-6-1-3-15,-4-4-2 0,1 3-3 16,0 0-1-16,-5 2-2 15,2 1 1-15,-3 0 0 16,0 1 0-16,-2 0 0 16,0-1 1-16,2-1-2 15,3-2-1-15,-5 0 0 16,5-3-2-16,4-1-2 16,-5 2 1-16,13-4-2 15,-11 1 2-15,4-2-1 16,6 2 1-16,-6 0 0 15,4-1 2-15,-3 3 1 16,1-3 0-16,2-1 2 16,-1 1 0-16,0-1 1 15,-3 0 0-15,1 0-1 16,-2 1-1-16,0-1 0 0,-2 0-2 16,0 0-1-16,-3 0-2 15,1 2 0-15,0-1 0 16,2 4-1-16,2-2 1 15,-1-1 0-15,-1 1-1 16,-1 0 1-16,-1-2 1 16,-1-1-1-16,1 0 1 0,-2 1 0 15,-3-1-1-15,0 0 3 16,0 0 0-16,1 0 0 16,4 1 1-16,5 1-3 15,-3-1-1-15,-1 1 0 16,2-1-1-16,2 2 0 15,3 0 0-15,25 3-1 16,-22-4 1-16,-3-6-1 16,-2 3 1-16,1 1 2 15,-6-2 0-15,-4 2 5 16,-5-2 1-16,2 1 1 16,0 0-1-16,0 0-5 15,0-1-1-15,0 1-3 16,0 0-1-16,0 0-3 15,0 0 0-15,-1 0 2 0,1 1 0 16,0 0 2 0,1 0 1-16,0 0 0 0,0 0 1 15,0 0 1-15,0 0-1 16,0 0 0-16,0 0-2 16,0 0-1-16,0 0-1 15,0 0 1-15,0 0 0 16,0 0 0-16,0 0 1 15,0 0 0-15,0 0 1 0,0 0 1 16,0 0-1-16,0 0 0 16,0 0 1-16,1 0-1 15,3 0-1-15,-3 0 0 16,-1 0 0-16,0 0 3 16,0 0 2-16,0-1 2 15,9 1 1-15,-8 0-1 16,0-1-2-16,0 1 0 15,1 0 0-15,2 0-1 16,-1 0 0-16,0 0-4 16,-3 0 0-16,0 0-31 15,0 0-65-15,0 0 65 16</inkml:trace>
  <inkml:trace contextRef="#ctx0" brushRef="#br0" timeOffset="68029.03">10581 11338 479 0,'-44'-12'260'0,"35"10"-61"16,-5 2 0-16,13 0-40 15,-3-1-24-15,-3 1-27 16,7-1-10-16,0 1-23 15,0 0-16-15,0 0-28 16,0 0-10-16,0 0-9 16,0 0-1-16,10 2-3 15,7 2 0-15,29 9 3 0,-30-10 2 16,-3 2 4-16,-3-2 5 16,-6 2 6-16,2 2 5 15,-4-1 6-15,-1 2 0 16,-1 1-1-16,0 0-3 15,-1 0-5-15,-1 1-5 0,0 2-7 16,-3-1-2-16,0 1-6 16,-2 2-2-16,1-2-2 15,-3-3-2-15,2-1-3 16,2-4-20-16,3 0-85 16,2-3-71-16,0-1 101 15</inkml:trace>
  <inkml:trace contextRef="#ctx0" brushRef="#br0" timeOffset="75567.6">11014 11352 267 0,'-1'-1'168'0,"0"0"-9"15,-1 0-33-15,1-1-47 16,0 1-10-16,0 0-12 15,0 0-2-15,0 0-2 16,0 0-1-16,0 0 0 16,0 0-1-16,1 0-5 15,0 0-4-15,0-1-6 16,0 1-1-16,11-3 1 16,-7 1 0-16,-1 1-3 15,4-1-4-15,-4 2-7 16,0 0-3-16,2 0-5 15,-4 1 0-15,0 0-3 16,4 1-1-16,3 1-3 16,3 3 0-16,-3-2-2 15,27 22 0-15,-28-18 0 16,1-3 1-16,0 3-1 0,-1 1 3 16,1 0 2-16,0 2 2 15,1-2 8-15,1-4 1 16,3 2 4-16,0-4 1 15,3 1-4-15,0-1-2 16,2-1-5-16,2 0-2 16,-3-1-4-16,2 0-1 15,-1-2-1-15,2-1-1 16,2-1 0-16,-2-2-1 0,1-1 0 16,-3 1-1-16,-5 0 0 15,2 3 0-15,-9 1-1 16,-1 0 0-16,1 1 0 15,1 0 1-15,0 1 6 16,1 0 2-16,-1 1 4 16,-6 0 0-16,7 0-5 15,4 1-1-15,-1-1 0 16,7-1 0-16,-3 0 2 16,3-1 0-16,0 0 1 15,2 1 0-15,0-2-3 16,-3 2-1-16,6-8-3 15,1 0-1-15,4-4-1 16,2-2-1-16,0 0 0 16,1 0 1-16,-6-2 0 0,0 3 0 15,-4 1 1-15,-10 1 0 16,-1 4 0-16,-2-1 0 16,-4 5 0-16,2-1-1 15,-4 1 0-15,-2-1 0 16,2-1 2-16,-4 4 1 0,2 0 1 15,0 0 0-15,0 0-5 16,11-3-1-16,1-1 0 16,25-11 0-16,-29 10-1 15,0 2 1-15,1 2-2 16,2 2 1-16,2-3 0 16,0 1 0-16,2-5 1 15,1-2 0-15,2-1 0 16,1 3 2-16,-3-1 2 15,2 0 2-15,-3 4 2 16,-1-5 1-16,-4 1 1 16,-2 1 0-16,-3-3 3 15,-4 4 0-15,1 2 0 16,0 4 0-16,-2-1-5 16,0 0-2-16,0 0-6 15,0-1-1-15,0 1-1 16,5-4 1-16,6-6 0 0,25-26 0 15,-28 29 1-15,-1 2-1 16,-3 1 2-16,-1 1-1 16,0-1 0-16,2 0 0 15,-3-3 0-15,2 2 0 16,0-2 0-16,-2 0 1 16,1 4 0-16,-2 1-1 15,-1 0 3-15,0 2 3 16,0 0 2-16,0 0 1 0,0 0-6 15,0 0-3 1,0 0-3-16,0 0-1 0,0 0 2 16,0 0 0-16,4-3 1 15,6-2 0-15,-1 0 1 16,28-17 2-16,-26 20 1 16,-9-2 1-16,-8 0 0 15,2 0-2-15,-4 2-2 16,1 0 0-16,9 1-3 15,-2-1-1-15,0-2 0 16,0 4-1-16,0 0 2 16,0 0 0-16,0 0 1 15,0 0 0-15,0 0 0 16,1 0 0-16,0 0 0 16,0 0 0-16,-1-1-2 15,0 1-1-15,0 1-25 0,0 0-27 16,-1 0-79-16,0 0-51 15,1 0-89-15,0 0-72 16,0 4 226-16</inkml:trace>
  <inkml:trace contextRef="#ctx0" brushRef="#br0" timeOffset="76174.62">12288 10871 415 0,'-4'-1'244'0,"-7"1"-27"0,0 1-26 16,-23 8-38-16,27-7-17 16,5-1-16-16,2 0-9 15,-1-1-24-15,1 0-16 16,0 0-29-16,0 0-12 15,0-1-15-15,0 0-4 16,1 0-5-16,13-4-1 16,2-2-3-16,26-15 1 0,-24 13-1 15,-2 1 0 1,0-1 2-16,-3 0-1 0,-3 4-1 16,-3 0 1-16,-1 4 6 15,-1 1 5-15,2 6 15 16,1-2 7-16,-2 7 7 15,-1 2 0-15,2 2-3 16,-5 2-1-16,4 0-5 16,4-1-2-16,-5-5-6 15,3-2-4-15,-2-3-8 16,-2 2-3-16,1-3-3 16,-4 1 1-16,-2-3-1 15,1-2-15-15,-1-1-66 16,0 0-49-16,0 0-194 15,1 0 198-15</inkml:trace>
  <inkml:trace contextRef="#ctx0" brushRef="#br0" timeOffset="86342.52">12286 10487 297 0,'0'0'212'0,"0"0"11"16,0 0-33-16,0 0-51 0,0 0-19 16,0 0-10-16,0 0-5 15,0 0-14-15,1 0-5 16,0 0-17-16,-1 0-6 15,0 0-12-15,0 0-7 16,0-1-11-16,0 0-4 16,0 0-3-16,0-1-1 0,0 1 4 15,0 0-1-15,0-1 0 16,0-2-1-16,-1-2-4 16,0 2 0-16,-1-3-5 15,-1 2-1-15,-1-1-3 16,2 3-1-16,-5 1-4 15,1 0-1-15,-3-4-2 16,1 1-2-16,0 0-1 16,-28-11-1-16,25 16 0 15,-1-1 0-15,-2 1-1 16,-2 0 1-16,-3 1 0 16,3 2 0-16,-2-2 0 15,2 3 0-15,0-1 0 16,-4-2 0-16,6 3 0 0,-1 0 0 31,8-2-1-31,0 0-1 0,-15 12 0 0,2 3 0 16,-1 1 0-16,15-2 1 15,-5-5 0-15,0-2 1 16,5-1 1-16,0-1 2 16,-1-3 0-16,7-1 0 15,-1 1 0-15,-1-2 0 16,2-2-2-16,0 0 1 15,0 0-1-15,-1 0 0 16,0 0 1-16,0 9 1 0,-1-1 2 16,-1 2 2-16,-18 26 2 15,9-28-1-15,-2 2 0 16,-1-4-2-16,-1 3-3 16,3 1-1-16,-1 0 0 15,2 1-2-15,1-4 0 16,-3 4 1-16,-1-4-2 15,-1 3 0-15,0 0 1 16,3 0-1-16,-3 0 1 16,0 1 0-16,0 4 0 15,-3-4-1-15,3 0 0 16,3 0 0-16,-1-2-1 16,4 1 2-16,0-1 0 15,-7-4 0-15,8-1 1 16,-3-1-2-16,-2-1 1 0,9 2-1 15,1-2 0-15,-5-1 1 16,4 3-1-16,-3-2 3 16,0-1 2-16,-1 2 2 15,3-3 3-15,0 0 0 16,-5-1 1-16,5-3-1 16,-6 2-2-16,2 1-2 0,-1 0-3 15,-1 2-1 1,-5 1-2-16,-2 1 1 0,-1 3-2 15,-3 1 0-15,2 1 0 16,0 2 0-16,2 1 0 16,-1 0 0-16,5 2 0 15,0-1-2-15,3 1 1 16,3-1 1-16,0-3 0 16,2 0 1-16,2-4 1 15,0 0-1-15,2-1 1 16,0-3 1-16,1 1 1 15,0-2 0-15,1 0-1 16,0 0 1-16,0 0-1 16,1 0 0-16,-1 0-1 15,0 0-1-15,0 0 0 16,0 0 0-16,0 0-1 0,0 0 0 16,0 0 2-16,-1 0 0 15,1 0 0-15,0 0 0 16,-3 3-1-16,-4 1-1 15,-1-1 0-15,1 1 0 16,-1 0-1-16,-23 24 1 16,23-24 0-16,5 2 0 15,-3 0 0-15,3-3 0 16,1 4 0-16,-6-6 0 16,8 0-2-16,-3 0 0 0,5-1-23 15,-1 0-24-15,0 0-68 16,0 0-48-16,0 0-132 15,0-1-130-15,1 0 276 16</inkml:trace>
  <inkml:trace contextRef="#ctx0" brushRef="#br0" timeOffset="86775.4">11030 10937 274 0,'0'-5'235'16,"0"1"33"-16,-1 1-51 0,1 2-5 15,-1 0-56-15,0 0-25 16,0-1-28-16,0 1-11 16,0 1-26-16,-1 0-13 15,1 0-20-15,0 0-6 16,0 0-8-16,-5 17-2 15,-13 30-8-15,10-27-3 16,0-3-1-16,3-1-1 16,0 0-2-16,0-5 0 0,6 1 0 15,1-1-1-15,-1-1-1 16,0-2 2-16,0 0 4 16,0-4 5-16,11 2 7 15,0-1 3-15,5 0 5 16,4-2 1-16,-7-3 2 15,1 1-4-15,2-2-6 16,-4 0-6-16,1 4-6 16,1-1 0-16,-7 1-76 15,0 0-65-15,-1-2-345 16,-1 7 306-16</inkml:trace>
  <inkml:trace contextRef="#ctx0" brushRef="#br0" timeOffset="90468.77">10749 11045 168 0,'0'0'168'0,"0"1"56"16,0-1 6-16,0 0-48 15,0 0-19-15,0 0-21 16,0 0-7-16,0 0-23 0,0 0-16 16,0 0-34-16,0-1-9 15,0 0-8-15,0 0-3 16,2-4-7-16,1-9-3 15,-2-1-7-15,-3-26-2 16,-8 28-1-16,0 1 0 16,-5 3-3-16,-1 0-1 15,-2 0-6-15,-3 0-1 16,1 3-4-16,-3 0-1 16,1 1 1-16,-4 0-1 0,5 2 1 15,-4 0 0-15,5 1 2 16,4 1 0-16,1-1 1 15,7 2 0-15,0 0-3 16,3 0-1-16,-1 0-3 16,-1 0 0-16,3-2-1 15,-5 0 0-15,7-1 0 16,-4 0 0-16,4-2 3 16,-1 1 0-16,-7-5 1 15,0-1 1-15,-12-1 0 16,-2-2 0-16,-7 0 0 15,-5-1 0-15,-2 2-2 16,-3 2 1-16,2 5-1 16,-3 0-1-16,2 2 1 15,3 0 1-15,5 1 2 0,3 3 1 16,2-2 3-16,13 1 1 16,0 0-2-16,-10 0-1 15,4-4-4-15,9 3-2 16,10-3-5-16,0-3-2 15,1-1-2-15,6 4 1 16,0-4 4-16,-3 4 0 16,-2-1 2-16,-1-2 1 0,1 2 0 15,3 5 1-15,-4-2 2 16,-2 1-1-16,1 0 1 16,0 0 0-16,0 0-1 15,-12-4 0-15,-6-2-1 16,-26-10 0-16,25 11-1 15,4 6 0-15,1 1-2 16,1-1 1-16,1 1-1 16,2-1 0-16,1 0 0 15,1-3 0-15,1 2 0 16,2 1 1-16,-2 2 0 16,1 0 1-16,-1-2-1 15,-1-3 1-15,4-2 0 16,-1 1-1-16,2 3-2 15,3 2 0-15,-2-1-3 16,3-1-1-16,0 0 0 0,0 0 0 16,0-1 3-16,0 1 1 15,0 0 0-15,0 0 1 16,0 0-1-16,0 0-1 16,0 0 0-16,-1 0-1 15,1 0 0-15,0 1 1 16,-1 0 1-16,0 0-4 0,0 0-22 15,0 0-18-15,0 0-58 16,0 0-41-16,0 0-120 16,0 0-121-16,0 0 246 15</inkml:trace>
  <inkml:trace contextRef="#ctx0" brushRef="#br0" timeOffset="90947.63">9678 10505 400 0,'0'-1'283'0,"0"0"-40"15,0 0-12-15,0 0-32 16,0 0-76-16,-1 0-32 16,0 0-41-16,0 1-14 15,-17 2-14-15,-32 10 1 16,31-4 3-16,1-1 2 16,0 2 1-16,2 2 2 15,-3-1 5-15,4 0 2 0,0 0 6 16,7-3 2-16,3 3-1 15,-4-2-3-15,9 2-3 16,5 0-5-16,4-1-3 16,9 8 1-16,-4-6-3 15,3 1-3-15,-3-3-9 16,-6-6-3-16,2 1-5 16,-7 0-1-16,0 0-1 15,4 2-1-15,-4 1-25 16,3 2-31-16,-4-3-74 15,-1 1-51-15,3-1-125 16,-3 3-123-16,7 7 274 16</inkml:trace>
  <inkml:trace contextRef="#ctx0" brushRef="#br0" timeOffset="100057.6">15276 10874 543 0,'-1'-1'303'0,"0"0"31"15,0 0-120-15,0 0-5 16,-4-2-23-16,2 1-59 15,2 1-22-15,0-1-32 16,0 1-12-16,1 0-29 16,5-3-7-16,24-4-12 15,43 1-5-15,-31 7-3 16,-6 0-1-16,-7 1 0 16,-2 0-1-16,-2 2-2 15,-2 0-2-15,-1 2-74 16,-8-1-78-16,-8 3-365 15,-3 2 334-15</inkml:trace>
  <inkml:trace contextRef="#ctx0" brushRef="#br0" timeOffset="100302.71">15304 10938 829 0,'-6'3'385'0,"1"-1"-150"0,1 2-39 15,8-2-17-15,-4-2-34 16,5 1-40-16,24 4-9 16,35 8-27-16,-30-7-12 15,-5-3-19-15,1 3-8 16,-4-3-11-16,0-1-5 16,1 2-7-16,-6-2-2 0,-5-1-58 15,-1 0-48-15,-11-1-131 16,-4-1-131-16,-1-5 230 15</inkml:trace>
  <inkml:trace contextRef="#ctx0" brushRef="#br0" timeOffset="100626.11">15426 10676 649 0,'8'-10'334'0,"2"9"-39"15,3 5-81-15,3 0-20 16,5 3-35-16,8 0-60 0,-2 4-11 16,2 5-18-1,0 2-6-15,-2 5-10 0,-2 0-6 16,-4 4-9-16,-4 1-3 16,-6-1-10-16,-6 4-3 15,-7 1-2-15,-6-3 1 16,-7 2-1-16,-4-6-1 15,-3-5-3-15,-2-3-2 16,-1-6-5-16,2-1-4 16,3-8-4-16,6-1-4 0,3-1-40 15,1-2-35-15,10 2-130 16,2-3-107-16,14-2 195 16</inkml:trace>
  <inkml:trace contextRef="#ctx0" brushRef="#br0" timeOffset="101336.64">16850 10484 677 0,'17'-38'352'0,"-17"28"2"15,-1 2-128-15,3 3-10 16,-2 3-26-16,-5 7-87 16,0 7-24-16,2 18-27 0,6 11-3 15,6 12 1-15,8 9-3 16,1-6-3-16,0-2-2 15,4-7-5-15,-5-10-1 16,2-8-6-16,3-7-4 16,2-11-8-16,1-5-1 15,2-12-3-15,-1-9 0 16,-3-14 2-16,0-5-2 16,-7-9-3-16,-3 2-2 0,-5-3-26 15,-6 6-31-15,-3 2-70 16,-6 4-35-16,-8 11-120 15,-3 2-136-15,1 15 272 16</inkml:trace>
  <inkml:trace contextRef="#ctx0" brushRef="#br0" timeOffset="101510.06">16884 10684 772 0,'3'0'394'15,"-1"0"-1"-15,0 1-144 0,-2-1-6 16,6 0-18-16,21 2-97 16,20 3-32-16,-25-8-51 15,0-2-17-15,3-1-44 16,9 3-55-16,-1-1-190 16,1 1-269-16,-1 3 332 0</inkml:trace>
  <inkml:trace contextRef="#ctx0" brushRef="#br0" timeOffset="102000.06">17540 10567 853 0,'-7'1'476'16,"6"-1"-46"-16,-3 6-230 16,6 5 13-16,-1 9-64 15,2 7-37-15,1 2-36 16,0-1-13-16,5-1-26 15,5-2-10-15,5-10-12 0,3-3-5 16,1-5-4-16,-1-10-1 16,1-6 0-16,0-8 0 15,-2-5 2-15,0 3 2 16,-5-6 1-16,-3 9 1 16,-7-3 1-16,-3 0 0 15,-3 12 0-15,0-4-3 16,0 11 10-16,0 0 3 15,1 7 10-15,-1-7 6 16,0 4-9-16,3 17-3 0,5 25-13 16,-8-31-6-16,5 1-7 15,1-1-43-15,1-1-141 16,3 2-102-16,4 1 159 16</inkml:trace>
  <inkml:trace contextRef="#ctx0" brushRef="#br0" timeOffset="102190.35">18064 10774 1372 0,'-6'6'597'0,"1"1"-333"16,-1 2-12-16,-5 2-96 15,-4-2-61-15,1 2-70 16,1-3-29-16,1-2-113 0,10-2-82 15,2-5-250-15,9 1 270 16</inkml:trace>
  <inkml:trace contextRef="#ctx0" brushRef="#br0" timeOffset="102503">18173 10544 1272 0,'5'9'592'16,"-2"6"-307"-16,2 7-86 15,3 2-15-15,2 4-96 16,3-1-28-16,7-3-15 16,3-3-4-16,6-2-10 15,1-5-1-15,-4-4-7 16,2-2-2-16,-9-8-1 15,0-1-2-15,-4-7-1 16,-8-4 0 0,-4 7-3-16,0-1-3 0,4-23-33 15,-6-4-33-15,-2 1-87 16,-3 11-61-16,-4 6-166 0,-2 4 227 16</inkml:trace>
  <inkml:trace contextRef="#ctx0" brushRef="#br0" timeOffset="103041.58">18990 10510 998 0,'-5'-7'473'16,"2"1"-161"-16,-4 0-49 16,4 3-37-16,-6 3-52 15,-5 2-82-15,0 5-22 16,-10 5-31-16,2 3-10 15,-2 8-13-15,3 6-2 0,11 3-7 16,5 2-2-16,10 2-2 16,7 1-2-16,9-6-1 15,5 0-2-15,1-8-3 16,5-5 1-16,-3-8-1 16,5-6-31-16,4-4-108 15,-9-6-93-15,-4-2 136 16</inkml:trace>
  <inkml:trace contextRef="#ctx0" brushRef="#br0" timeOffset="103211.54">18924 10673 1116 0,'-5'2'503'0,"5"-1"-195"15,0-2-84-15,0 1-12 16,0 0-42-16,7-1-58 0,10 0-25 15,29-3-39-15,-23 0-19 16,10 4-95-16,-4 0-85 16,6 6 94-16</inkml:trace>
  <inkml:trace contextRef="#ctx0" brushRef="#br0" timeOffset="103822.06">19630 10486 651 0,'0'-1'428'0,"0"0"-22"16,5-14-146-16,-2-4-1 16,-4-33-76-16,-8 29-30 15,-7 1-48-15,-4 3-16 16,-7 5-31-16,-8 1-11 16,4 11-16-16,-5 4-10 0,9 15-16 15,4 10-4-15,-5 11-3 16,8 8-1-16,6 11 0 15,9-2 3-15,16 0 4 16,6-5 1-16,10-11 5 16,-1-3 2-16,6-11 8 15,-1-9 6-15,9-5 0 16,3-5-1-16,-5-5-9 16,0-1-6-16,-10-7-47 15,-5 2-59-15,-7-1-182 16,-4 3-169-16,-9 12 274 15</inkml:trace>
  <inkml:trace contextRef="#ctx0" brushRef="#br0" timeOffset="104050.76">19780 10764 1473 0,'58'-31'599'16,"-53"36"-352"-16,-4-1-56 16,1 8-16-16,1 7-63 0,0 1-75 15,0 3-13-15,8 2-11 16,-4-5-5-16,0-2-8 16,6-5-1-16,-10-6-28 15,2-4-39-15,6-5-136 16,-4-4-105-16,15-4 185 15</inkml:trace>
  <inkml:trace contextRef="#ctx0" brushRef="#br0" timeOffset="104489.09">20140 10479 1194 0,'-9'0'548'0,"0"1"-277"16,1 10-99-16,1 6 5 16,0 8-87-16,4 3-24 15,5 10-18-15,5-6-4 16,9 0-6-16,4-1-1 15,7-14-2-15,2 1-1 0,3-12-4 16,0-2-4-16,3-8-8 16,2-4-4-16,-10-9-4 15,-1-7-1-15,-8-5 0 16,-4-3 2-16,-3 1 4 16,-9 1 2-16,-5 3 1 15,-5 4-1-15,-3 8-5 16,6 4-5-16,-4 10-12 15,1 1-21-15,1 5-75 16,0 2-54-16,4 3-163 16,0 0-145-16,7-2 296 15</inkml:trace>
  <inkml:trace contextRef="#ctx0" brushRef="#br0" timeOffset="104817.62">20971 10421 1367 0,'-13'-18'561'16,"-2"1"-343"-16,-1 3-39 0,-4 7-31 15,-9 4-45-15,-5 12-51 16,-1 7-15-16,-1 14-24 16,5 7-7-16,12 9-7 15,8 4-3-15,11 3-2 16,10-2 4-16,12-6 2 16,4-4 3-16,9-11 0 15,8-2-3-15,-6-10-2 16,2-2-39-16,0-9-132 15,-4-1-90-15,12-2 145 16</inkml:trace>
  <inkml:trace contextRef="#ctx0" brushRef="#br0" timeOffset="105198.36">21153 10745 1322 0,'6'-3'547'16,"5"3"-357"-16,4 0 24 16,5 3-61-16,1 2-24 15,3 3-27-15,0 4-16 0,-2 4-31 16,-2 6-17 0,-10 0-20-16,-5 2-3 0,-8 1-1 15,-9-3-1-15,-3 0 1 16,-1-5-1-16,1-4 1 15,4-1 0-15,0-6-2 16,4-2 0-16,5-3-3 16,3 0-1-16,10 0 2 15,7-1 0-15,7-1 1 16,5-1-2-16,2-1-2 16,-6 0-2-16,2 2-3 15,-11-4-2-15,2 2-70 16,0 0-62-16,-6-3-165 15,8 3 174-15</inkml:trace>
  <inkml:trace contextRef="#ctx0" brushRef="#br0" timeOffset="107201.16">17842 11942 848 0,'41'25'374'0,"-45"-33"-162"15,-2 3-20-15,-6-3 0 16,0 1-40-16,-3 3-53 16,-4-1-10-16,2 5-16 15,-1 2-11-15,5 8-25 16,1 3-8-16,3 9-13 16,5 5-3-16,5 1-3 0,7-4-1 15,4-2 0-15,4-6 2 16,8-1 0-16,5-1-1 15,-4-10-1-15,1-2-2 16,-6-6 2-16,-6-4 0 16,0-2 4-16,-14-2 4 31,0 7 6-31,0 1 1 0,1 2-2 0,-2 1-4 16,-4-21-7-16,-16-29-3 15,11 41-6-15,0 1-3 0,-1 7-32 16,0 3-38-16,6 5-122 15,4 3-106-15,2 10 183 16</inkml:trace>
  <inkml:trace contextRef="#ctx0" brushRef="#br0" timeOffset="107741.87">18064 12048 1122 0,'-7'-1'465'0,"2"-1"-232"15,4 1-60-15,-4-2-8 16,3-1-37-16,-2-9-71 0,4-1-22 16,25-28-21-16,1 29-6 15,11 0-7-15,4-1-1 16,16 5-3-16,3 0 1 15,6 6 1-15,-3 3-1 16,1 5 2-16,3 6 2 16,-1 5 4-16,9 2 4 15,0 5 10-15,0 2 4 0,-2 2 9 16,1-1 4 0,-7-1 1-16,5-3-1 0,8 2-1 15,1-2-1-15,0-1-6 16,-4-2-4-16,1-9-7 15,-2-1-5-15,5-5-2 16,1-2-2-16,-9-6-2 16,-3-1 1-16,-12-6-1 15,-2-2 0-15,-4-1-1 16,-2-3 0-16,-4 5-1 16,-6 0 0-16,-10 4 1 15,-5 4 0-15,-11 0 1 16,-6 3 1-16,-7 1-1 15,-2 3-11-15,-4 2-29 16,-1-1-17-16,0 1-55 0,1-6-24 16,3 1-73-16,-1 0-51 15,2-1-200-15,-1 1 282 16</inkml:trace>
  <inkml:trace contextRef="#ctx0" brushRef="#br0" timeOffset="108039.33">20190 11980 1124 0,'8'0'472'0,"2"0"-298"16,3 2-8-16,4 4-56 15,6 3-35-15,5-5-29 16,3 6-1-16,3 2 0 15,-6-5-3-15,-5 8-5 16,-7-1-1-16,-5 3-2 16,-4 4-2-16,-5 8-2 15,-3-2-4-15,-9 1-9 16,2-2-3-16,-5-12-11 16,-2-2-31-16,-5-9-95 15,-4-3-84-15,-8-3 119 16</inkml:trace>
  <inkml:trace contextRef="#ctx0" brushRef="#br0" timeOffset="108935.57">17718 12399 703 0,'0'2'343'0,"0"0"-87"16,0-2-22-16,0 0-6 15,0 0-36-15,0 0-65 16,0 0-20-16,-1 0-28 15,0 0-6-15,0 0-15 16,-1 0-9-16,1 0-21 16,0 0-10-16,0 0-11 0,0 0-3 15,1 0-2-15,0 0 1 16,0 0 2-16,0 0 0 16,0 0 3-16,0 0 0 15,0 0 3-15,0 5 1 16,-1 11 1-16,-4 30-2 15,5-20-2-15,1 0-3 16,6-2-4-16,4-2-1 16,5-10-2-16,2-3 0 0,4-8 0 15,2-4 1-15,4-8 1 16,-2-3 1-16,-3-8 2 16,-7-1 0-16,-4 0 3 15,-3 5 0-15,-5 7 1 16,-1 4 0-16,-2 6 13 15,-1 1 5-15,-4 7 7 16,4 4 3 0,1 0-12-16,-2 12-5 0,6 3-7 15,-3-2-5-15,5-5-7 16,2-5-1-16,7-4-113 16,7 0-88-16,13-4 124 15</inkml:trace>
  <inkml:trace contextRef="#ctx0" brushRef="#br0" timeOffset="109542.4">20603 12019 795 0,'-1'-1'323'15,"-1"-3"-157"-15,-3-5-24 16,2 3 33-16,2 2-19 16,0 2-41-16,0 1-15 15,0 0-20-15,-1 1-7 16,1 0-11-16,-12 25-5 0,-1 28-10 16,20-31-8-16,3-6-11 15,3-3-5-15,5-3-4 16,-2-10 0-16,2-6-3 15,-3-6-1-15,-2-10 0 16,-2 0 1-16,-5-3 1 16,-4 3-1-16,-4 3 1 15,-5 1 0-15,-4 6-5 16,-1 3-1-16,-1 3-9 16,1 4-7-16,0 5-55 15,3 5-46-15,5 6-157 16,5 8 161-16</inkml:trace>
  <inkml:trace contextRef="#ctx0" brushRef="#br0" timeOffset="109874.89">20720 12454 1184 0,'2'10'454'0,"4"9"-337"16,0-1 8-16,4 7-6 16,4-1-21-16,6-8-5 15,2 2 3-15,8-7 6 16,-5-6-5-16,-3-3-15 15,-5-5-10-15,-7-6-17 16,2 1-7-16,-2-6-18 16,1 2-7-16,-9-4-21 15,6 2-46-15,-2 0-151 16,-4-2-73-16,21 2 146 16</inkml:trace>
  <inkml:trace contextRef="#ctx0" brushRef="#br0" timeOffset="111114.59">22543 12003 323 0,'-1'-1'254'0,"0"0"79"15,0 0-52-15,0 0-25 16,0 0-29-16,-2 0-53 16,-4-3-25-16,-3 1-47 15,-5 0-17-15,-22 1-32 16,25 6-12-16,3 8-19 15,7 1-7-15,-1 4-9 16,3 0-4-16,1 0-4 16,7-2 0-16,6-3-1 0,6-1-1 15,7-2 3-15,-3-1 0 16,4-6 1-16,-3-5 2 16,-4-4 3-16,-2-1 1 15,-8-5 4-15,-4 0 2 16,-8-3 4-16,-6 1 0 15,-6 1-1-15,-1 2-4 16,-3 1-4-16,3 3-5 16,2 3-11-16,2-1-25 0,5 4-111 15,0-1-108-15,12 8 154 16</inkml:trace>
  <inkml:trace contextRef="#ctx0" brushRef="#br0" timeOffset="111792.65">22530 12367 1058 0,'0'3'473'0,"-1"0"-220"15,5 9-107-15,1 3 6 16,3 8-60-16,2 1-31 15,0 0-26-15,2-6-2 16,1 1-4-16,2-3 0 16,1-5-5-16,0 4-5 15,0-13-7-15,0 1-2 16,-2-7 0-16,-1-6-1 0,-3-5-22 16,-1-6-28-16,0 0-71 15,2-5-67-15,2 0-252 16,2 0 280-1</inkml:trace>
  <inkml:trace contextRef="#ctx0" brushRef="#br0" timeOffset="112390.53">22891 12066 1077 0,'-1'-7'457'15,"3"3"-255"-15,1-2-13 16,0-1-37-16,0-3-42 15,10-2-55-15,6 0-17 16,7-3-20-16,7 1-6 16,8-1-8-16,1 5-2 15,11 3-2-15,0 1 0 0,9 4 0 16,6 2 0-16,-5 2 8 16,6 4 3-16,-1 4 4 15,-4-1 3-15,10 7 7 16,7 3 5-16,-1-1 8 15,-20-9 0 1,-29-4-5-16,-1 0-3 0,102 8-5 16,-4-5-3-16,-3-8-6 15,-38-3-5-15,-11-6-4 16,-4-1-1-16,-2 5-1 16,-6-6-1-16,-12 1 1 15,-7 0 0-15,-5-2 0 16,-10 3 0-16,-19 4 0 15,-1 2 0-15,-12 3-2 16,2 0 0-16,4 0 0 0,-5 0-1 16,1 0-2-16,-1 0-4 15,0 0-42-15,0 0-30 16,0 0-81-16,1 0-61 16,0 0-335-16,0 0 366 15</inkml:trace>
  <inkml:trace contextRef="#ctx0" brushRef="#br0" timeOffset="112744.12">24917 11746 1152 0,'-13'-2'438'0,"3"4"-293"15,10 2-59-15,2 1-13 16,4 0-15-16,8 4-36 16,-3 1-5-16,8 1-9 15,6 1 0-15,6 0 4 16,3-1 5-16,-2 4 7 16,-5-1 2-16,-8 4 5 15,-2 2 4-15,-10 0 9 16,-6 3 3-16,-12 4-3 0,-6-1-7 15,-6 0-15 1,-3-1-7-16,4-2-8 0,2-1-4 16,3-6-22-16,9-3-31 15,4-4-105-15,4-6-85 16,12-3 145-16</inkml:trace>
  <inkml:trace contextRef="#ctx0" brushRef="#br0" timeOffset="113111.66">25308 11991 1258 0,'-4'2'520'0,"-3"4"-335"15,4 4-30-15,1 4-72 16,2 0-35-16,9 5-25 16,2-7-3-16,8-4-1 15,3-2 1-15,1-6 0 0,0 0-3 16,-1-5-4-16,-5-4-1 16,1-4 2-16,-2-3 3 15,-8-1 8-15,-8 3 10 16,-8-4 7-16,-6 2-1 15,-2 1-10-15,2 5-12 16,-2 5-26-16,2 5-32 16,-1 3-93-16,4 5-61 15,1 2-163-15,3 2 213 16</inkml:trace>
  <inkml:trace contextRef="#ctx0" brushRef="#br0" timeOffset="113589.58">25361 12373 1189 0,'34'28'461'0,"-34"-17"-301"0,3 4-39 15,-3 5 5-15,0 4-28 16,5-4-45-16,-1-4-14 16,4-2-17-16,7-5-3 15,1-5-1-15,3-4-2 16,6-5-5-16,-7-7-1 15,6-5-3-15,-2 1 1 16,-3-6 0-16,-4 0 0 16,-5 4 3-16,-4 2 0 0,-4 9 19 15,-1 4 9-15,-4 9 11 16,0 6 4-16,-1 10-11 16,-1 4-6-16,4 3-6 15,1-3-5-15,7-2-9 16,2-1-5-16,2-9-12 15,0-1-43-15,1-8-141 16,1-5-89-16,1 0 152 16</inkml:trace>
  <inkml:trace contextRef="#ctx0" brushRef="#br0" timeOffset="116581.83">17104 13862 520 0,'-2'0'351'16,"1"0"42"-16,0 0-170 16,0 0 8-16,0-1-38 15,0 0-25-15,0-1-24 16,-6-11-7-16,3-2-20 16,-43-26-13-16,25 33-29 15,4 8-14-15,-5 6-19 16,-4 4-8-16,0 8-15 15,-4 5-4-15,2 8-7 16,3 1-2-16,15 7-3 16,6 1-1-16,13 9 4 15,7 2 3-15,4-6 3 16,-1-3 1-16,6-10-3 16,5-6-1-16,-6-9-2 15,5 0-1-15,0-12-2 0,-1-1-1 16,1-4-33-16,0-6-69 15,-4 3-188-15,-6-4-131 16,0-2 242-16</inkml:trace>
  <inkml:trace contextRef="#ctx0" brushRef="#br0" timeOffset="116826.83">17258 14174 1374 0,'31'-3'569'0,"-32"8"-334"16,1 0-3-16,0 8-45 15,1 2-42-15,0 7-63 16,-1 0-16-16,3 2-23 16,-1-4-10-16,3-2-18 15,-2-4-4-15,-1-11-8 16,1 3-14-16,0-5-87 15,-3-1-52-15,0-1-164 16,0-1-109-16,2-15 273 16</inkml:trace>
  <inkml:trace contextRef="#ctx0" brushRef="#br0" timeOffset="117251.47">17619 13997 1144 0,'-7'-6'498'0,"0"7"-203"16,3 2-71-16,-2 8-17 15,-1 4-40-15,1 8-79 16,3 8-26-16,3 4-22 16,6 1-8-16,9-3-5 15,0-8-5-15,6-7-6 16,1-5-2-16,4-11-5 16,1-4 0-16,2-10 0 15,-1-7 0-15,-2-4 2 16,0-2 2-16,-10-6 1 15,-5 1 1-15,-11 1 0 16,0 3 1-16,-5 7-2 0,1 8 0 16,-7 5-6-16,-1 2-7 15,4 8-63-15,-8-1-63 16,12 9-168-16,-3 8 177 16</inkml:trace>
  <inkml:trace contextRef="#ctx0" brushRef="#br0" timeOffset="117657.46">18310 13922 909 0,'1'-7'435'0,"-12"-6"-78"16,-2 2-113-16,0 0-40 16,-3 1-21-16,-5 5-80 15,0 5-29-15,-2 6-27 0,0 3-5 16,1 14-17-16,0 3-7 15,8 10-10-15,4 9-1 16,10 3-2-16,5 2-1 16,8-4-1-16,4-7-1 15,7-9-2-15,4-5-2 16,6-9-5-16,3-3-42 16,3-10-122-16,5-2-92 15,2-9 147-15</inkml:trace>
  <inkml:trace contextRef="#ctx0" brushRef="#br0" timeOffset="118006.17">18524 14186 1395 0,'-1'-1'553'0,"0"0"-360"16,-1 0 1-16,2 1-30 15,3 0-35-15,13 6-56 16,27 17-16-16,-35-9-22 16,3 0-9-16,-4 6-13 15,-3-2-3-15,-4 0-1 16,-3 5 0-16,-8-9 3 16,-5 3 2-16,-2-2 1 0,1-10 1 15,5 4-3-15,4-7 0 16,6-3-1-16,3 1 0 15,12-2-1-15,7-2-1 16,11-1-3-16,2 2-3 0,2-6-4 16,1 6-21-16,-4-1-149 15,3-2-100-15,1-3 156 16</inkml:trace>
  <inkml:trace contextRef="#ctx0" brushRef="#br0" timeOffset="119268.8">19716 13980 409 0,'37'-5'282'0,"-30"4"77"16,1 0-84-16,-1-1-23 15,-2-6-26-15,-2 0-69 16,-3-5-29-16,-5 2-31 16,0 4-6-16,-6-8-8 15,-3 8-6-15,-5-1-21 16,-2 3-9-16,-2 9-17 15,0-2-8-15,4 7-10 16,0 2-3-16,7 0-6 16,2 4-2-16,10 6-1 0,3-1 0 15,11 4 0 1,2-2 0-16,6-4 3 0,2-1 1 16,1-3 5-16,-1 0 6 15,-2-2 16-15,-5-2 5 16,-8 0 6-16,-3 0 1 15,-9-1-2-15,-4-1 0 16,-7-1-2-16,0 0-5 16,-2-4-11-16,0-1-7 0,2-1-11 15,-3-1-5-15,11-3-65 32,2 2-47-32,1 0-139 0,-7-6-94 0,12-1 216 15</inkml:trace>
  <inkml:trace contextRef="#ctx0" brushRef="#br0" timeOffset="119656.53">19984 13812 821 0,'-6'2'487'0,"1"-2"-13"0,2 8-248 15,1 7-2-15,-5 14-65 16,4 9-38-16,3 11-56 16,0 1-20-16,5-2-28 15,3-4-7-15,4-13-8 16,-1-7-3-16,2-10-4 16,2-6-33-16,-2-7-110 15,2-1-95-15,-3-6 139 16</inkml:trace>
  <inkml:trace contextRef="#ctx0" brushRef="#br0" timeOffset="120037.35">19895 13951 917 0,'-5'-9'423'0,"5"8"-116"15,6 1-74-15,1 1-29 16,4-1-20-16,6 0-73 0,-1 0-28 15,8-5-33-15,7 5-11 16,3-1-17-16,1-1-8 16,0 4-9-16,-5 0-3 15,0 9-1-15,-3 2 0 16,0 9 0-16,-3 1 1 16,-3 1 2-16,-4 0 1 15,-3 1 2-15,1-3 1 0,-6-4 3 16,-3-5 4-16,-5-9 17 15,-2-3 9-15,-7-4 7 16,1-2 2-16,-4-7-17 16,3-3-11-16,5-3-16 15,4-2-6-15,10-4-9 16,5 0-2-16,8 1-63 16,-2-3-44-16,2 9-115 15,-6 2-84-15,1 6 201 16</inkml:trace>
  <inkml:trace contextRef="#ctx0" brushRef="#br0" timeOffset="121000.45">20542 13966 1092 0,'0'0'505'16,"0"0"-188"-16,0 0-34 15,-1 0-42-15,-1 4-45 16,1 18-82-16,-2 27-27 16,5-25-35-16,8-2-14 15,5-4-18-15,3-4-5 16,4-7-9-16,-1-6-2 0,1-4-4 16,1-6 0-16,0-8-5 15,-4-4-13-15,-6-3-25 16,-3-2-7-16,-11 0-16 15,-7 2 1-15,-7 4 16 16,-3 2 9-16,-3 3 21 16,1 3 14-16,2 6 8 15,3 0 0-15,3 7 6 16,2 2 2-16,7 1-1 16,1 1 0-16,7 0-6 15,3 0-3-15,6-1-2 16,4-2-2-16,5 0 0 15,3 2 0-15,2-2 2 16,1 3 1-16,0 3 1 16,0 2 1-16,-8-2 1 15,-6 4 3-15,-8-3 3 0,-5 0 4 16,-2 5 7-16,3 0 1 16,-3-4-2-16,2 1-2 15,-1-5-6-15,-3-6-2 16,4 0-6-16,-2-1-3 15,0 0-6-15,0 0-6 0,9-16-4 16,31-30 0-16,-25 32 4 16,2 4 6-16,-6 8 6 15,5 6 2-15,-8 8 10 16,0 3 8-16,-6 2 20 16,4-1 8-16,1 0 6 15,0-3-3-15,8 0-10 16,-5 0-9-16,4-7-13 15,2 0-6-15,1-3-11 16,4-3-3-16,-2-3-6 16,-1-4-8-16,-2-2-11 15,2-1-5-15,0-4 4 16,-1 2 9-16,-1-6 14 16,-7-1 6-16,-4 6 7 15,-3 1 3-15,-5 5 4 16,-3 5 0-16,-2-1 10 15,-3 4 2-15,-1 1 9 0,1 1 5 16,3 8-5-16,0-2-4 16,4 5-9-16,2 3-5 15,3 7-4-15,2 6-2 16,5 5-3-16,0 2-2 16,6 2-3-16,-1-1 0 15,-1 0-1-15,-1-4-1 16,-8-5 3-16,-3-4 3 15,-9-8 3-15,-4-1 2 16,-5-7-14-16,-2-6-20 0,-1-5-69 16,2-6-44-16,5-7-99 15,3-6-58-15,7-5-169 16,4-4 281-16</inkml:trace>
  <inkml:trace contextRef="#ctx0" brushRef="#br0" timeOffset="121628.17">21387 13704 1037 0,'16'0'538'0,"-10"10"-33"16,-6 4-216-16,4 11-85 0,-5 9-23 15,-10 6-95-15,11 6-30 16,-6-1-30-16,6-4-9 15,16-7-14-15,-8-9-3 16,9-12-9-16,-3-5-3 16,-3-9-40-16,6-6-29 15,-2-5-60-15,7-4-24 0,-3-5 8 16,-3-1 25-16,-3 5 67 16,-6 3 28-1,-6 9 61-15,-1 5 25 0,-2 6 54 16,-2 4 29-16,0 11 30 15,-2-1-2-15,6 4-31 16,0-1-25-16,7-9-46 16,2-3-19-16,-2-8-22 15,4-2-6-15,0-5-6 16,0-6-1-16,2-3-4 16,2-2 0-16,-3-3-1 15,0 4-2-15,-5-1 2 16,0 4 0-16,-4 6 0 15,1 4 0-15,-2 8 1 16,1 4 0-16,3 8 2 16,-2 7 0-16,5 11 0 0,-1 4 0 15,3 10 1-15,1-1-1 16,2-1 6-16,-3-5 2 16,-5-6 5-16,-2-1 3 15,-11-9 3-15,-6-2-1 16,-13-5 1-16,-3-2-1 15,-5-4-6-15,0-3-3 16,0-12-6-16,2-1-5 16,8-9-16-16,-1-7-26 15,12-3-77-15,3-7-59 0,12-6-120 16,9-2 176-16</inkml:trace>
  <inkml:trace contextRef="#ctx0" brushRef="#br0" timeOffset="122635.3">22365 13823 1231 0,'-3'-5'528'16,"-3"0"-277"-16,-2 4-18 0,-10 7-50 15,-4 6-41-15,-1 8-71 16,2 7-23-16,8 3-30 16,4 0-7-16,9-2-8 15,5 0-3-15,10-6-5 16,6-1-2-16,4-7-2 16,3-3-1-16,6-10-24 15,-3-4-28-15,3-7-64 16,1-6-34-16,-6-7-35 15,2 0 18-15,-11 0 68 16,-5 4 36-16,-7 8 64 16,-5 6 27-16,-3 7 53 15,0 8 30-15,-2 7 52 16,0 3 12-16,0 3 0 16,2-2-15-16,2-3-34 15,2-5-26-15,4-5-46 0,-2-5-15 16,3-3-17-16,-2-2-5 15,1-6-4-15,2 1-1 16,-2-6-8-16,-1-2-8 16,-4-5-20-16,-3 1-9 15,-8-1-6-15,-2 0 8 16,-2 5 21-16,1-3 9 16,2 10 13-16,2 0 1 0,5 5-4 15,0 1-2-15,2 0 0 16,0 2 0-16,0 0 5 15,0 0 4-15,17 1 4 16,29 7 2-16,-22 0 2 16,-1-2 3-16,5 2 8 15,-1 2 4-15,1 1 3 16,-2 2-4-16,-2 4-8 16,-8-1-4-16,-6-4-6 15,-6 1 0-15,-2-6 0 16,8 0-1-16,-10-2-2 15,6-4-3-15,-6-1-11 16,-2-1-9-16,2-1-15 16,0 1-5-16,2-5 2 15,5-10 7-15,21-26 14 16,-20 25 7-16,0 7 7 0,-5 5 3 16,2 5 21-16,3 8 10 15,-2 4 18-15,-3 0 6 31,-2-7-9-31,2 2-8 0,1 19-17 0,-4-3-10 16,3-2-34-16,0-15-34 16,1-6-90-16,1-4-62 0,2-7-189 15,3-2 243-15</inkml:trace>
  <inkml:trace contextRef="#ctx0" brushRef="#br0" timeOffset="122965.75">23144 13889 1153 0,'6'10'550'0,"-1"2"-199"16,0 4-20-16,-2 3-49 15,-1 0-61-15,-1 4-91 16,-1-4-37-16,-1-10-52 16,1 2-17-16,0-10-19 15,2-1-5-15,4-2-6 16,-6 0-2-16,0 1-1 15,2-3 0-15,8-12 2 16,32-28 1-16,-26 24 4 16,-1 5 2-16,0 0 2 0,-1 5 2 15,-4 10 3-15,3 3 6 16,-6 7 8-16,-2 3 5 16,0 10 7-16,-3 1 0 15,-1 1-3-15,4 1-4 16,-1-6-15-16,2-6-7 15,5-4-47-15,2-4-42 0,-5-10-127 16,4-2-96-16,-2-8 189 16</inkml:trace>
  <inkml:trace contextRef="#ctx0" brushRef="#br0" timeOffset="123459.34">23519 13982 1250 0,'2'3'543'0,"4"-1"-243"16,1-1-14-16,0-3-51 16,-1-2-45-16,5-4-106 15,-2-2-26-15,1-3-33 16,-2-1-9-16,-2-1-6 16,-4-1-1-16,-3 7 0 15,-3 3-1-15,-5 4 0 16,0 3-3-16,-1 3-3 0,2 6-2 15,2 8 2-15,1-1 0 16,2 2 1-16,3 0-2 16,5-5-3-1,0-1-3-15,7-3-4 0,1-4-1 16,7 2-31-16,2-2-29 16,2-7-80-16,1-4-43 15,4-5-52-15,-2-8-10 16,2 1 44-16,-4-3 45 15,-6 0 91-15,-4 3 47 0,-11 2 105 16,-2 5 42-16,-9 5 68 16,-1 5 24-16,-3 7-12 15,1 3-12-15,4 6-36 16,-3 2-22-16,4 3-51 16,1-3-26-16,5 2-39 15,6-2-9-15,5-2-8 16,5-1-5-16,3-13-13 15,2-2-24-15,2-8-92 16,-1-7-67-16,-1-4-208 16,-3-8 251-16</inkml:trace>
  <inkml:trace contextRef="#ctx0" brushRef="#br0" timeOffset="123648.2">24037 13744 1160 0,'-10'22'563'0,"2"5"-233"15,-4 7-126-15,1 0-31 16,6 2-66-16,-2-3-29 16,8-3-28-16,6-4-14 15,1-7-35-15,8-6-19 16,0-8-71-16,1 0-53 16,-3-9-144-16,-3 0-156 0,-4-1 284 15</inkml:trace>
  <inkml:trace contextRef="#ctx0" brushRef="#br0" timeOffset="123818.29">23931 13855 1036 0,'-3'5'476'0,"5"-1"-127"16,2 1-71-16,1 0-47 16,1 0-17-16,7-1-97 15,4-2-36-15,8-1-46 16,3-1-13-16,4 0-92 15,-2-4-56-15,3 1-164 16,-3-2 168-16</inkml:trace>
  <inkml:trace contextRef="#ctx0" brushRef="#br0" timeOffset="124482.71">24248 14011 1267 0,'9'5'557'0,"3"-3"-320"16,3-4-81-16,0-6-22 0,1-6-70 16,-2-5-16-16,-1-4-26 15,-3 0-6-15,-4 2-2 16,-4 3 1-16,-9 7 4 16,-4 2 1-16,-3 9 1 15,-2 3 1-15,1 7-5 16,2 4-2-16,2 6-6 15,6 4-3-15,5 3-4 16,4-2-1-16,12-2 1 16,4-5 0-16,7-6-1 15,2-3-1-15,2-9-1 16,-2-2-1-16,6-2-2 16,5-5-1-16,-4-2-7 15,1-2-3-15,-7-7 1 16,-7 5 3-16,-11 0 13 15,-5 6 9-15,-11 4 7 0,-6-1 1 16,-4 8-1-16,-2 4-3 16,3 5-1-16,3 8-2 15,6-2-2-15,4 0-3 16,2-4 4-16,4-4 3 16,2-5 5-16,2-3 1 15,2-2-6-15,3-7-3 0,1-6-6 16,-2-4-2-16,3-9-6 15,-1-3-12-15,-3-10-18 16,2-2-9-16,-5-8-1 16,-1 2 9-16,1 7 21 15,-2 4 10-15,-5 22 28 16,1 10 11-16,-5 18 24 16,-4 12 12-16,2 21 6 15,-2 9 6-15,7 3 4 16,6-1-4-16,11-6-21 15,7-6-19-15,1-8-32 16,5-6-23-16,-4-14-94 16,-6-7-68-16,4-10-73 15,1 0 128-15</inkml:trace>
  <inkml:trace contextRef="#ctx0" brushRef="#br0" timeOffset="133027.29">16963 15141 628 0,'-2'-1'355'15,"-5"-1"-81"-15,5 1-51 16,1 0-7-16,-5-3-55 16,5 3-26-16,0 0-30 15,0 0-6-15,-1 1-11 16,2 11-7-16,2 18-17 15,1 32-9-15,1-23-19 16,-1-10-9 0,1-1-14-16,0 20-4 0,2 0-3 15,-3-12-2-15,-1-21 1 16,1-4 2-16,1-6 1 16,-7-3 1-16,-1-6-4 0,-5-3-3 15,3-7-8-15,1-1-4 16,5-5 0-16,4-3-1 15,1 4 4-15,1-1 1 16,1 5 2-16,5 3 1 16,4 2 1-16,2 2 2 15,1 6 8-15,-4 4 6 16,-1 3 10-16,0 5 2 0,-9 3 2 16,1 1 0-1,-6 5-1-15,-6 0 1 0,-2 0-3 16,-5-1-1-16,-2 0-5 15,-1 0-2-15,-3-3-7 16,5-2-2-16,3-5-5 16,-1-2-11-16,7-1-72 15,-2-2-53-15,4-2-162 16,6-1-95-16,14-4 244 16</inkml:trace>
  <inkml:trace contextRef="#ctx0" brushRef="#br0" timeOffset="133380.07">17187 15308 878 0,'3'1'435'0,"0"2"-97"15,1 4-60-15,-1 8-33 16,-1-3-34-16,0 7-71 0,2 0-28 16,0 0-38-16,0-3-16 15,4-3-27-15,0-4-11 16,0-4-15-16,4-4-3 15,3-5-4-15,1-8 0 16,7-6-1-16,-1-3-1 16,2-2 2-16,-4 3 0 15,-7 6 2-15,-2 2 3 0,-4 9 2 16,-3 3 1-16,-3 5 3 16,0 4 2-16,-1 5 10 15,4 5 3-15,1-2 2 16,-1 3-3-16,4-4-11 15,-4-4-6-15,1-4-23 16,3-5-45-16,0-10-132 16,4-6-93-16,10-16 164 15</inkml:trace>
  <inkml:trace contextRef="#ctx0" brushRef="#br0" timeOffset="133538.93">17624 15086 1130 0,'-4'4'517'0,"2"15"-171"0,-2 4-81 16,1 15-38-16,-1 1-39 16,4 3-91-16,6 0-37 15,4-3-39-15,4-3-14 16,3-5-11-16,4-8-3 16,2-7-76-16,0-3-56 15,1-11-154-15,-5-4-130 16,-6-7 269-16</inkml:trace>
  <inkml:trace contextRef="#ctx0" brushRef="#br0" timeOffset="133717.59">17536 15223 1164 0,'-24'-1'521'0,"9"-2"-204"16,5 1-42-16,4 2-41 15,6 0-48-15,7-2-97 16,2 1-35-16,10-1-42 15,9 2-6-15,8 0-35 16,1 2-55-16,13 0-155 16,2-1-94-16,9-1 193 15</inkml:trace>
  <inkml:trace contextRef="#ctx0" brushRef="#br0" timeOffset="134262.06">18691 15308 771 0,'-1'-1'444'16,"0"-1"-58"-16,0 1-131 15,0 0-7-15,0 0-67 16,0 1-37-16,1 0-52 16,2 18-14-16,11 31-29 15,-4-24-14-15,-1-6-22 16,2-1-53-16,-1-12-130 16,0-5-96-16,-3-11 145 15</inkml:trace>
  <inkml:trace contextRef="#ctx0" brushRef="#br0" timeOffset="134440.18">18594 15141 1182 0,'-13'0'508'0,"7"1"-234"0,6-1-78 16,2 3-44-16,-2-3-49 15,0 0-99-15,5 1-62 16,17 4-179-16,32 9 157 15</inkml:trace>
  <inkml:trace contextRef="#ctx0" brushRef="#br0" timeOffset="134655.71">19017 15083 1255 0,'-12'5'554'0,"7"8"-220"15,0 3-87-15,-1 15-46 16,3 3-41-16,1 10-90 16,-5-2-27-16,10 2-33 15,4-20-10 1,1 0-12-16,9 8-26 0,15-5-77 16,-3-14-50-16,-2-15-161 15,-3-5-116-15,-8-3 282 16</inkml:trace>
  <inkml:trace contextRef="#ctx0" brushRef="#br0" timeOffset="134816.44">18875 15207 1178 0,'-18'2'523'16,"8"-2"-213"-16,5 0-79 16,15 2-50-16,5 3-41 15,8-2-79-15,7 0-26 0,4-3-24 16,5 0-55-16,10 0-169 15,3-2-373-15,5-3 374 16</inkml:trace>
  <inkml:trace contextRef="#ctx0" brushRef="#br0" timeOffset="135764.24">19984 15137 1147 0,'0'0'545'15,"0"-1"-229"-15,-1 0-80 16,0 0-16-16,-2-4-84 16,-2-2-47-16,-9 2-45 15,-25-26-10-15,25 36-17 16,0 5-7-16,5 8-11 16,-5 8-5-16,10 5-3 15,7 5-1-15,3-3 0 0,6-14 0 31,-7-9 1-31,2 0 1 0,24 14-1 0,-1-9-3 16,12-13-78-16,-6-16-58 16,1-7-110-16,-3-8-45 15,1-3 22-15,-3 2 58 16,-9 7 116-16,-4 7 51 0,-9 14 120 16,-3 5 43-16,-7 11 70 15,-1 4 35-15,-2 6 0 16,-2-1-6-16,4-2-22 15,1-2-18-15,2-9-47 16,2 0-32-16,0-7-53 16,3-2-18-16,0-3-22 15,3-5-20-15,0-6-52 16,-5-2-28-16,-3-1-42 16,-5-1 3-16,-6 1 44 15,-4 2 28-15,-1-1 48 16,2 3 17-16,2 5 11 15,3 0 5-15,3 4 10 16,4 2 8-16,6-3 18 16,2 3 5-16,6-1 3 15,3 0-1-15,8-1 2 0,4 1 3 16,-1 0 10-16,3 2 1 16,-8 6-3-16,-5 2-5 15,-3 6-17-15,-4 1-8 16,-5 5-11-16,-2-2-2 15,-3-1-5-15,-1-2-2 16,0-7-7-16,2-2-3 16,-1-2-5-16,0-4-3 15,-1-1 0-15,0 0 1 0,0-1-1 16,1-3 0-16,6-10 1 16,14-28 0-16,-8 33 3 15,-3 2 1-15,-2 6 4 16,0 2 3-16,-4 7 13 15,1 3 7-15,-3 6 5 16,1 6-2-16,1 0-14 16,-1-2-10-16,6-3-86 15,0-6-56-15,7-2-134 16,2-2-99-16,1-3 236 16</inkml:trace>
  <inkml:trace contextRef="#ctx0" brushRef="#br0" timeOffset="135999.74">20763 14986 1169 0,'11'-2'531'16,"-6"18"-183"-16,0 8-115 16,-4 16-59-16,-1 5-26 15,4 6-72-15,3-2-28 16,7-8-32-16,4-3-10 15,2-16-10-15,-7-14-16 16,0-1-76-16,2-2-51 0,-3-11-126 16,-8-5-69-16,-16-7-117 15,-2-2 271-15</inkml:trace>
  <inkml:trace contextRef="#ctx0" brushRef="#br0" timeOffset="136329.23">20693 15146 705 0,'-11'-9'462'16,"1"2"-47"-16,8 7-120 15,3 0-50-15,8 1-88 16,5 3-35-16,7-2-34 16,4-2-12-16,10 0-22 15,3-1-8-15,4 2-12 16,-2 3-5-16,-8 4-8 16,1 2-2-16,-8 1-6 15,-2 3-1-15,-2 5-2 16,-11 0 4-16,-6 3 6 0,-4-2 7 15,-5-2 13-15,-4-4 4 16,3-5 9-16,-1-1-4 16,-2-10-11-16,6 1-8 15,-6-8-15-15,3-2-4 16,9-2-11-16,-3-6-2 16,7 1-8-16,5-3-28 15,6-3-84-15,8 2-53 0,4-3-162 16,-1 3 64-16,1 11 157 15</inkml:trace>
  <inkml:trace contextRef="#ctx0" brushRef="#br0" timeOffset="136706.09">21346 15245 1198 0,'7'8'514'0,"-4"-6"-274"16,3-1-46-16,-4-5-60 15,-2 3-45-15,0 0-60 16,2-11-11-16,-2-10-5 16,-13-25 0-16,-3 31 3 15,-2 5 0-15,-2 11 4 0,1 5 1 16,1 10 2-16,3 3-1 16,3 3-1-16,2 4 4 15,7-4 14-15,3-1 4 16,1-8 4-16,3-1-2 15,3-6-16-15,2 0-6 16,7-10-11-16,1-4-4 16,6-2-3-16,2-3-1 15,-3 6 1-15,0 0 4 16,-8 8 11-16,0 2 7 0,-2 7 14 16,-4 5 0-16,-2-5-11 31,-4-4-10-31,1-1-51 0,6 13-48 0,4-3-108 15,2-8-80-15,6-8-188 16,9-2 279-16</inkml:trace>
  <inkml:trace contextRef="#ctx0" brushRef="#br0" timeOffset="137285.66">21670 15198 881 0,'-5'-12'463'0,"-4"2"-73"16,-2 3-47-16,-2 3-45 15,0 3-37-15,-2 6-84 16,-4 2-39-16,3 9-59 16,2 6-17-16,6 0-30 0,3 4-13 15,10-1-17 1,0-4-2-16,9-7-7 0,4-3-1 16,1-11-3-16,1-3-2 15,1-12-36-15,1-7-23 16,2-6-44-16,-2-5-13 15,-6 0 21-15,-1 0 20 16,-8-2 42-16,-2 0 17 0,-5 5 22 16,0 6 13-16,-2 13 54 15,-1 6 22-15,-3 14 28 16,-2 6 6-16,-2 13-22 16,-2 3-15-16,6 8-20 15,3 1-12-15,6-4-19 16,3-2-6-16,4-10-15 15,0-7-5-15,6-8-7 16,4-4-5-16,4-7-58 16,0-4-49-16,-1-9-122 15,-1-6-67-15,-1 1-74 16,-5-3-46-16,0 3-99 16,-2 5 68-16,-6 1 301 15,-2 10 193-15,-4 6 367 16,-2 3 56-16,-1 11-65 15,1 2-48-15,0 4-64 0,0 6-28 16,0-5-73-16,0 0-43 16,2-7-80-16,0-4-28 15,4-12-63-15,1 0-53 16,0-13-129-16,5-4-71 16,-4-7-158-16,-5-6-81 15,2 8 341-15</inkml:trace>
  <inkml:trace contextRef="#ctx0" brushRef="#br0" timeOffset="137620.15">21889 15105 865 0,'-15'-11'486'0,"12"8"-68"16,5 2-86-16,1 3-95 15,-3-2-45-15,0 0-83 16,0 0-40-16,16 1-94 16,27 33-52-16,-16-31-91 15,2-1-48-15,5-2-68 16,6 0 6-16,-5 0 47 15,0 0 51-15,-5 0 108 16,-2 0 40-16,-9-1 72 16,-2 0 32-16,-13-2 84 15,-2 0 38-15,-7-1 44 16,-6 1 8-16,-3 2-16 16,0 1-12-16,-4 7-33 15,2 4-23-15,1 7-61 0,2 4-28 16,8 8-44-16,4-4-13 15,6-2-10-15,5-2-4 16,4-11-6-16,2 0-5 16,4-9-32-16,4 0-41 15,7-6-139-15,2-7-88 16,6-4 184-16</inkml:trace>
  <inkml:trace contextRef="#ctx0" brushRef="#br0" timeOffset="137823.54">22462 14989 1407 0,'-12'24'650'15,"1"6"-312"-15,3 11-143 16,1 2-26-16,3 5-91 16,8 3-27-16,-2-16-22 15,7 0-10-15,3-12-24 16,-2-8-38-16,12-7-89 15,-7-8-52-15,6-8-145 16,-2-5-94-16,-7-4 273 16</inkml:trace>
  <inkml:trace contextRef="#ctx0" brushRef="#br0" timeOffset="138227.15">22373 15094 1237 0,'-3'0'530'16,"1"2"-257"-16,3 1-51 15,-1-3-66-15,0 0-39 16,16 8-80-16,34 17-17 16,-25-20-12-16,2-5-4 0,9 0-4 15,2-1 1-15,1-1-1 16,-2 2 2-16,-6-2 1 16,-5 2 1-16,-9-1 2 15,-8 0 8-15,-10 2 8 16,-7 2 4-16,-8 5 18 15,-2 1 7-15,0 5 11 16,4 1 3-16,6 0-17 16,7 2-11-16,4 0-12 15,3-2-1-15,8-3 1 16,0 2 2-16,1-5 7 16,2 0 4-16,-5 3 9 15,-3-5 2-15,-4 4-6 16,-3-3-3-16,-6-3-10 0,-3 0-6 15,-5-3-13-15,-5-5-19 16,0 1-74-16,1-4-51 16,5-3-147-16,4 3-40 15,3-9 196-15</inkml:trace>
  <inkml:trace contextRef="#ctx0" brushRef="#br0" timeOffset="147887.63">23850 15070 570 0,'29'-36'337'16,"-24"27"-85"-16,-6 3-26 15,2-1-25-15,-2 3-49 16,1 1-17-16,0 1-16 16,0 2-9-16,0 0-18 15,-1 0-10-15,0 8-23 16,-4 17-7-16,-3 39-10 15,7-21-8-15,4-1-12 16,6 0-5-16,-3-12-10 16,8-6-4-16,-2-5-6 15,2-9-20-15,6-4-75 16,0-1-69-16,4-10 99 16</inkml:trace>
  <inkml:trace contextRef="#ctx0" brushRef="#br0" timeOffset="149263.79">23739 15102 747 0,'-17'-2'420'16,"6"2"-79"-16,6 1-119 15,4 1-18-15,6 3-56 16,5 3-31-16,15 4-45 16,6-2-13-16,6-3-27 15,0-3-10-15,1-2-3 16,-5-1-49-16,0-1-163 16,5-1-137-16,0-5 185 15</inkml:trace>
  <inkml:trace contextRef="#ctx0" brushRef="#br0" timeOffset="149929.16">24139 14954 1247 0,'4'13'530'0,"0"8"-295"15,-1 7-11-15,-3 7-62 16,0 6-42-16,0 1-65 15,-1 1-19-15,1-2-22 16,0-12-5-16,3-9-6 16,-2-6-2-16,0-13-4 15,0-1-7-15,1-3-18 16,-2 2-11-16,0 0-12 16,2-20 0-16,3-29 18 15,-3 32 10-15,3 6 18 16,4 5 3-16,2 4 3 15,0 5 7-15,1 4 12 16,0 7 5-16,3 3 9 16,3-1-2-16,6 0-6 0,0-4-3 15,9-5-7-15,0-3-4 16,-2-9-6-16,3-1-2 16,-6-6-3-16,2-6-1 15,-5-2 0-15,-6 0 1 16,-7 0 2-16,-10 0 1 15,-7 4 3-15,-7 2 1 16,-8 6 5-16,-5 3-2 16,1 7 13-16,5 2 10 0,5 10 15 15,5 2 8-15,6 5 4 16,-1 3-3-16,8-2-8 16,7-2-8-16,1-5-14 15,1-1-8-15,0-8-9 16,2-3-3-16,3-2-4 15,4-5-2-15,-1 1 0 16,1-3 0-16,-5-3 2 16,-1 3 0-16,-3 1 0 15,0 4 0-15,-4 5 1 16,-3 4-1-16,-2 5 0 16,-1 2 0-16,-2-1-66 15,5-2-52-15,5-6-148 16,4-8-104-16,8-10 228 15</inkml:trace>
  <inkml:trace contextRef="#ctx0" brushRef="#br0" timeOffset="150111.51">24910 14917 1323 0,'0'12'627'0,"-3"10"-271"16,-2 16-159-16,-2 8-23 15,6 7-88-15,3-1-30 0,4-11-34 16,2-3-14-16,5-15-41 16,4-6-44-16,4-11-123 15,3-6-99-15,-3-9 182 16</inkml:trace>
  <inkml:trace contextRef="#ctx0" brushRef="#br0" timeOffset="150306.79">24815 14996 1558 0,'-4'-1'638'0,"8"2"-388"15,8 0-27-15,9 0-66 16,4 1-36-16,4-3-63 16,-1-1-15-16,6 1-25 0,1-4-9 15,4 5-52-15,6 2-55 16,-3 0-159-16,-2 4-176 15,-10 6 271-15</inkml:trace>
  <inkml:trace contextRef="#ctx0" brushRef="#br0" timeOffset="151105.73">18482 16312 906 0,'0'-6'408'16,"0"1"-173"-16,8-4-8 0,-5-10-37 15,-1 0-27-15,0-2-44 16,-3-4-13-16,-6 2-17 15,-4-1-8-15,0 6-26 16,-1 7-13-16,-7 7-20 0,-2 5-7 16,-9 10-7-16,-8 7-4 15,3 12-2-15,0 4-2 16,10 10 1 0,8 5 1-16,16 4 1 0,7-2 1 15,13-3 1-15,7-7-2 16,6-12-2-16,0-5-1 0,1-11-1 15,0-5-2-15,-3-8-24 16,2-1-51-16,5-9-179 16,1-4 168-16</inkml:trace>
  <inkml:trace contextRef="#ctx0" brushRef="#br0" timeOffset="151307.57">18685 16466 1159 0,'0'10'512'0,"0"1"-201"16,-1 3-53-16,1 7-29 15,-3 1-36-15,1 2-89 16,1-2-30-16,-2-1-40 16,2-4-16-16,1-7-18 15,0-1-11-15,2-9-75 0,1 0-56 16,3-7-157-16,0-3-300 15,3-11 400-15</inkml:trace>
  <inkml:trace contextRef="#ctx0" brushRef="#br0" timeOffset="151588.64">19083 16487 1048 0,'-1'8'581'16,"-1"-1"-17"-16,-1 1-347 15,-3 1-23-15,-2 2-67 16,-29 26-46-16,22-28-60 15,5 1-10-15,-2-3-75 16,2-1-64-16,10-6-185 16,-4-6 186-16</inkml:trace>
  <inkml:trace contextRef="#ctx0" brushRef="#br0" timeOffset="151948.97">19585 16195 1343 0,'-11'2'536'16,"-1"-10"-273"-16,-1 3-63 0,-5-5-7 15,-4 3-12-15,3 4-69 16,-1-2-27-16,4 9-26 15,0 0-9-15,2 9-17 16,2 4-9-16,5 5-15 16,6 7-4-16,1 3-4 15,4 6-1-15,3 3-2 16,5-3-2-16,7-4-2 16,-2-4-1-16,8-11-26 15,5-4-44-15,6-10-125 16,6-5-98-16,1-10 178 15</inkml:trace>
  <inkml:trace contextRef="#ctx0" brushRef="#br0" timeOffset="152247.37">19763 16339 1394 0,'5'4'552'16,"5"2"-351"-16,7-1-34 15,1-1-31-15,4 2-34 16,0 3-56-16,-1 0-10 16,-6 4-12-16,-4 2-5 0,-7 2-6 15,-1 2 0-15,-10 3-1 16,-7 1 1-16,-3 1-2 16,-6-3-1-16,2-3-3 15,3-3 0-15,5-5-2 16,3-1 3-16,10-4 4 15,5-3 3-15,9-1 8 16,5 0-2-16,6-3-3 16,1-3-3-16,-3-2-7 15,-4-3-3-15,-1 1-69 16,4 0-95-16,8-2 102 16</inkml:trace>
  <inkml:trace contextRef="#ctx0" brushRef="#br0" timeOffset="152888.6">20847 16410 1102 0,'48'24'483'0,"-43"-32"-204"0,-4-4-48 15,-1-4-28-15,-5-4-39 16,-4-1-65-16,3 2-21 16,-7-1-20-16,-5 3-10 15,-1 7-21-15,-8 0-7 16,4 13-9-16,1 2-2 16,3 9-6-16,2 8-2 15,8 8-1-15,1 9 2 0,7-1 1 16,5-3 1-16,5-9 0 15,2-6 0-15,3-9-1 16,0-4-2-16,4-10-1 16,-1-3 0-16,4-4 0 15,1-5 1-15,-3-3 0 16,1 1 2-16,0-1-1 16,-8 3 1-16,1 7 6 15,-2 7 7-15,-10 5 16 16,7 8 7-16,-6 8 3 15,-4 2-6-15,2 0-17 16,0-2-10-16,0-8-33 16,6-5-42-16,-5-9-118 15,-1-9-93-15,11-7 166 16</inkml:trace>
  <inkml:trace contextRef="#ctx0" brushRef="#br0" timeOffset="153122.81">21100 16386 972 0,'3'9'543'0,"1"3"-110"16,-4 2-118-16,0 1-35 15,-3 1-77-15,1-1-48 0,-2-5-75 16,-1 0-23-16,-1-5-31 16,-1-1-9-16,2-4-7 15,0-1-3-15,0-7-7 16,1-2-2-16,5-3-4 15,2-6 0-15,6-3-2 16,4 0-1-16,2-2-11 16,2 2-22-16,0 2-71 15,1 2-54-15,-2 4-154 16,2 6-157-16,-3 10 309 16</inkml:trace>
  <inkml:trace contextRef="#ctx0" brushRef="#br0" timeOffset="153405.84">21385 16439 896 0,'16'7'484'16,"-2"0"-95"-16,-3-7-152 0,0-2-39 15,0-10-55 1,-4-5-34-16,-1-10-53 0,1-2-16 16,-8-2-11-16,-4 3 6 15,-6 10 18-15,-1 2 11 16,-3 13 11-16,3 3 1 15,1 1-6-15,-10 7-5 16,1 12-5-16,6 5-6 0,13 8-10 16,3 3-3-16,8-6-12 15,0-1-5-15,5-9-16 16,2-7-8-16,2-8-100 16,14-5-78-16,17-8-182 15,6 0 204-15</inkml:trace>
  <inkml:trace contextRef="#ctx0" brushRef="#br0" timeOffset="154435.31">22247 16334 1327 0,'4'3'546'16,"-2"6"-276"-16,3 6-36 0,0 5-15 15,-2 3-33-15,0 2-84 16,-3-2-31-16,1 0-34 16,-1-5-12-16,0-3-13 15,0-4-5-15,0-8-8 16,2-3-2-16,-1-9-6 16,4-4-2-16,1-8 0 15,-2-6 0-15,9-3-1 16,-1-3 2-16,7 6 5 15,3 3 1-15,-4 5 4 16,3 11 2-16,-8 4 5 16,3 9 3-16,-7 14 11 15,-4 5 7-15,0 10 12 16,-5 0 1-16,-1-2-5 16,2-3-7-16,-1-10-15 15,-1-4-5-15,0-10-9 0,1-5-3 16,3-9-7-16,5-3-4 15,1-8-6-15,-2-3-1 16,4-1 2-16,3-2 4 16,0 4 9-16,-1 4 5 15,-2 3 3-15,-1 6 3 16,-2 7 4-16,0 6 4 0,1 10 7 16,-3 8 4-16,-1 5-3 15,0-1-2-15,3-5-11 16,1-4-6-16,6-10-8 15,2-1-6-15,8-6-38 16,0-6-29-16,9-2-61 16,3-2-27-16,4-3-8 15,6-2 10-15,-15 0 27 16,-4-1 23-16,-8-3 47 16,-9-1 22-16,-4 1 47 15,2 0 30-15,-8 0 52 16,-6 2 28-16,-5 0 48 15,0 4 6-15,-4 8-13 16,-3-1-14-16,-3 9-35 16,-4 2-15-16,-1 7-27 0,3 4-14 15,4 7-18-15,6-1-9 16,7 0-12-16,6-1-2 16,9-1-3-16,3-4-2 15,4-4-1-15,6-2-3 16,-4-11 1-16,1-2 0 15,-4-6 1-15,-3-2 1 16,-1 0 0-16,1 0 2 16,-2 3 1-16,-4 3 1 0,2 5 1 15,-3 5 1-15,0 6 6 16,1 4 3-16,-3 1 0 16,-2 0 0-16,4 0-12 15,-1-4-19-15,6-6-78 16,4 0-54-16,-3-6-147 15,1-2-90-15,1-4 246 16</inkml:trace>
  <inkml:trace contextRef="#ctx0" brushRef="#br0" timeOffset="154618.74">23023 16297 1207 0,'4'2'557'0,"6"2"-216"16,2 8-35-16,5 9-53 15,3 2-44-15,0 2-86 16,1 1-34-16,-1-3-55 0,1-2-10 16,2-5-12-16,-3-4-41 15,0-2-129-15,-2-3-94 16,0-7 142-16</inkml:trace>
  <inkml:trace contextRef="#ctx0" brushRef="#br0" timeOffset="154812.44">23296 16318 1195 0,'-7'0'584'0,"-11"13"-160"15,0 7-99-15,-5 4-101 16,-3 4-41-16,3 0-97 16,4-3-35-16,6-5-42 15,4-3-14-15,9-7-101 16,2-2-66-16,9-10-162 15,5-8-19-15,5-7 215 16</inkml:trace>
  <inkml:trace contextRef="#ctx0" brushRef="#br0" timeOffset="155850.76">23410 16331 1378 0,'7'14'601'0,"2"2"-289"16,-6-2-31-16,-3 0-67 0,1 1-48 15,-2-5-88-15,1-1-32 16,0-4-58-16,-1-3-40 16,-1-3-83-16,1 0-42 15,-1 0-60-15,1-4-7 16,-1-14 6-16,-2-25 3 16,-9 23 14-16,-1-2 22 0,-5-2 83 15,-2-6 73 1,12 10 158-16,0 4 57 0,11 11 64 15,6 6 0-15,1 0-41 16,9 6-19-16,0-1-45 16,1-4-20-16,2 8-15 15,-6 0-4-15,4 1-6 16,-1 6-6-16,2 4-16 16,-3 0-12-16,-3 1-20 15,-6 0-9-15,-4-3-8 16,0-1-4-16,-4-5-3 15,0-3-3-15,-1-9-9 16,1-3-6-16,1-10-20 16,0-4-8-16,6-4-5 15,-1-3 3-15,4 4 18 0,3-3 10 16,3 8 12-16,-2 2 1 16,0 10 7-16,-3 3 10 15,0 2 25-15,-1 8 9 16,-4 9 18-16,1 9-6 15,-3 1-20-15,3 0-10 16,0-7-22-16,2-8-6 16,1-7-10-16,-1-5-4 15,1-6-27-15,0-6-24 0,2-6-56 16,0-4-18-16,2-3-2 16,-1 2 20-16,-2 3 54 15,-3-3 21-15,-4 12 32 16,0 4 8-16,-3 7 31 15,3 10 15-15,0 4 26 16,1-3 11-16,2 2-6 16,6 1-6-16,3-3-15 15,-4 0-11-15,2-4-18 16,-4-1-9-16,3-1-12 16,6-4-2-16,0-1-4 15,8-2-3-15,1-3-5 16,-1-4-5-16,1-7-11 15,-4-3-3-15,-7 0 3 16,-5-3 6-16,-7 4 15 16,-5-2 5-16,-9-2 10 15,-5 7 3-15,-7 1 10 0,-3 9 8 16,-3 8 8-16,1 4 4 16,9 7-6-16,-1 2-8 15,16 5-12-15,2 0-5 16,4-4-4-16,9 1 3 15,-4-8 1-15,6-3-1 16,-3-4-4-16,1-4-3 0,4-3-5 16,-1-3-1-16,-1-9 1 15,-1 0 0-15,-4-2 1 16,1 3 1-16,-4 8 2 16,-2 2 1-16,-4 11 1 15,-1 3 0-15,-1 6-3 16,1 6-3-16,4-3-23 15,2-2-31-15,2-9-80 16,1-3-47-16,1-6-116 16,0-5-83-16,2-4 247 15</inkml:trace>
  <inkml:trace contextRef="#ctx0" brushRef="#br0" timeOffset="156051.47">24273 16154 1457 0,'4'10'638'16,"-1"5"-322"-16,0 9-38 16,-3 8-78-16,-1 3-50 15,2 8-71-15,1-3-22 16,5 0-25-16,3-4-13 16,3-12-22-16,0-8-24 15,1-9-83-15,-2-7-57 16,-4-7-160-16,-1-4-96 0,3-3 269 15</inkml:trace>
  <inkml:trace contextRef="#ctx0" brushRef="#br0" timeOffset="157251.34">22323 16757 604 0,'-25'-14'308'0,"4"9"-48"15,0 0-32-15,3 3-17 16,2 3-10-16,2 1-38 16,5 2-16-16,5-2-23 15,2 2-16-15,7-1-21 16,9-1-8-16,27 6-13 0,8 0-1 15,25 3-8-15,-13-7-4 16,0 2-11 0,65 0-4-16,30-9-4 0,-2 0 1 15,-1-3 5-15,-5-1 5 16,12 9 10-16,-3 0 0 16,-12 2-3-16,-3 1-5 15,-10-2-11-15,-7 1-5 16,-18 1-8-16,-10 0-3 0,-34-1-8 15,-20-3-3-15,-26 2-21 16,-15-2-33-16,-5-1-112 16,-9-1-70-16,-15-6-152 15,-7 0 222-15</inkml:trace>
  <inkml:trace contextRef="#ctx0" brushRef="#br0" timeOffset="157933.31">25437 16241 1115 0,'-11'-10'471'0,"4"3"-222"16,-4 2-61-16,-8-1-8 16,-1 2-38-16,-9 2-57 15,6 4-16-15,1 5-15 16,3 1-5-16,11 10-18 16,8-3-9-16,13 6-10 15,10 6-3-15,8-3-1 16,-1 6 1-16,4-5 2 15,-5-2 7-15,-1-4 18 16,-2-3 9-16,-11-3 6 16,-3-2-3-16,-10-2-5 0,-3-2-4 15,-13 1-8-15,-1 1-4 16,-6 0-25-16,-2-3-29 16,4-5-72-16,4-2-49 15,10-5-133-15,8-4-70 16,13-8 221-16</inkml:trace>
  <inkml:trace contextRef="#ctx0" brushRef="#br0" timeOffset="158448.87">25655 16186 980 0,'9'6'525'16,"-3"3"-153"-16,-3 9-103 15,-1 10-33-15,-5 10-80 16,1 5-40-16,0 6-60 15,2-5-20-15,5-7-28 16,3-6-7-16,5-10-6 16,0-6-33-16,-1-9-90 15,-3-6-54-15,-3-9-154 16,-5-4-68-16,-6-4-77 16,-3-1 26-16,-12-5 153 15,-6-2 115-15,-7-5 269 16,1-3 96-16,4 7 123 0,5 4 41 15,12 7-22 1,5 6-38-16,11 2-58 0,7 2-33 16,9 2-44-16,7 1-15 15,6 1-44-15,1-2-14 16,8 1-22-16,1 1-8 16,0 5-6-16,-4 7-4 15,-11 6-7-15,-3 2-5 16,-9 8-5-16,-8-10-2 15,-1 1-3-15,3 12 0 0,-5-1-2 16,-1-11 0-16,-5-13 3 16,-4-4 1-16,1-5-5 15,-5-3-4-15,4-9-8 16,5-1-4-16,-1-6-4 16,4 0-4-16,6 0-24 15,2 2-15-15,6 4-47 16,-1-2-38-16,3 7-81 15,-2 2-61-15,2 7-170 16,2 5 275-16</inkml:trace>
  <inkml:trace contextRef="#ctx0" brushRef="#br0" timeOffset="159319.94">26127 16273 388 0,'37'5'315'0,"-32"0"89"16,0 4-48-16,-5 7-55 15,2 7-23-15,0 1-46 0,1 1-22 16,3-5-43-16,2-3-28 15,1-7-53-15,4-8-25 16,4-4-38-16,-1-7-8 16,2-6-11-16,1-2-18 15,-5-6-35-15,-2 2-11 16,-10 2-11-16,-10-5 14 16,-10 6 29-16,-7-2 12 15,-4 7 14-15,3 7 3 0,2 1 10 16,4 5 4-16,6 1 4 15,5-1 0-15,8 1-5 16,3 3-3-16,8-2-5 16,4 2 0-16,8 0-1 15,3-4-1-15,7 1 1 16,0 0 3-16,1 4 10 16,-5 2 6-16,-10 4 10 15,2 1 1-15,-6 3-6 16,-2 3-6-16,0-2-9 15,-7-3-3-15,-4-4-5 16,4-1 0-16,-5-6-6 16,3 2-2-16,6-6-9 15,2-2-12-15,-1-10-8 16,-2-2 1-16,2 1 7 16,-4-1 12-16,3 4 11 0,-2 2 3 15,1 8 2-15,2 1 1 16,-4 4 15-16,6 7 6 15,-5-1 5-15,1 4 0 16,1 0-14-16,-2-1-8 16,4-2-7-16,2-2-3 0,4-5-3 15,2-4-3-15,3-5-5 16,1-3-5-16,3-8-2 16,2 3 1-16,-4-1 7 15,-2-2 7-15,-6 6 4 16,-1 2 2-16,0 1 4 15,-7 1 0-15,-4 4 6 16,-2-3 4-16,-4-1 14 16,-3 4 7-16,-2-2 4 15,-3 5-3-15,-5 0-11 16,1 2-5-16,2 6-5 16,0 1-2-16,9 12-2 15,2 3-3-15,5 14-3 16,4 7-1-16,7 5-2 15,2 4 2-15,6-3 5 0,-5-1 2 16,0-8 5-16,-1-4 0 16,-12-9-6-16,-3 0-2 15,-2-11-8-15,-9 0-20 16,-4-12-60-16,-2-3-31 16,-12-8-77-16,4-6-42 15,0-14-90-15,-2-12-352 16,2-18 456-16</inkml:trace>
  <inkml:trace contextRef="#ctx0" brushRef="#br0" timeOffset="159849.66">26956 16050 1123 0,'9'4'589'15,"-1"8"-165"-15,-7 13-156 16,-4 7-38-16,0 9-101 15,3 4-49-15,0-6-50 16,6-2-12-16,5-6-16 16,0-11-4-16,13-7-9 15,-3-11-5-15,0-8-39 16,-1-8-22-16,-4-1-19 16,-2-2 2-16,-4-3 43 15,0 7 24-15,-4 1 29 16,-2 6 7-16,-3 9 27 0,-1 4 18 15,-2 8 33-15,1 2 10 16,1 2 1-16,0-1-7 16,4-4-24-16,0 2-11 15,3-11-25-15,1-3-11 16,1-5-13-16,3-8-3 16,3-3-4-16,-2-2 0 0,-1-1 2 15,0 6 0 1,-4 7 2-16,-1 4 1 0,-1 12 0 15,-4 3 0-15,1 10 1 16,-2 5 1-16,4 5 2 16,0 5 5-16,-1 1 19 15,0 4 8-15,-3-5 16 16,-3 1 3-16,-4-3-6 16,0-6-5-16,-7-6-16 15,-2-4-8-15,-6-12-12 16,-3-5-8-16,2-5-19 15,-2-2-20-15,2-7-58 16,1-4-38-16,0-11-81 16,4-5-50-16,11-3-113 15,7-1 225-15</inkml:trace>
  <inkml:trace contextRef="#ctx0" brushRef="#br0" timeOffset="160768.64">27887 16141 1184 0,'-14'-11'490'0,"1"2"-242"15,-2 3-33-15,-3 8-1 16,-4 1-30-16,-4 7-68 16,2 3-25-16,4 6-29 15,4 5-11-15,10 5-19 16,8 6-8-16,11-1-11 15,6-2-4-15,6-5-9 16,3-7-2-16,1-8-5 16,2-6-10-16,-3-14-40 15,1-4-22-15,0-7-42 16,-1 0-8-16,-2-3 30 0,-3 1 23 16,-5 1 50-16,-6 7 17 15,-10 10 28-15,-2 1 12 16,-2 9 25-16,0 5 13 15,2 6 13-15,0 4-2 16,3-3-13-16,1-1-13 0,3-6-25 16,0-4-11-16,2-5-15 15,-1-4-3-15,-2-8-23 16,-1 0-12-16,-6-7-11 16,-6-3-2-16,-8 5 18 15,-6-3 11-15,-6 3 12 16,3 2 4-16,-2-2 4 15,13 6 2-15,2 1 5 16,2 0 1-16,12 5 1 16,-1-3 2-16,15 5 1 15,5 0 3-15,10 2 11 16,2 3 6-16,1 0 12 16,2 3 5-16,-6 3 2 15,-2 0-5-15,-4 4-13 16,-5 0-6-16,-3 0-13 0,-5 2-4 15,-3-5-2-15,-5-3-2 16,-3-6-2-16,-2-3-3 16,1-7-6-16,0 6-5 15,0 0-8-15,4-7-1 16,-1-10 3-16,37-27 2 16,-25 33 8-16,-4 0 3 15,7 12 5-15,-8 0 3 16,-9 7 10-16,4 6 7 15,-5 6 11-15,0 2 3 0,4 1-6 16,-2 0-5-16,-1-10-18 16,3-1-6-16,-3-8-47 15,-3-7-40-15,8-3-122 16,-3-6-83-16,6-5 179 16</inkml:trace>
  <inkml:trace contextRef="#ctx0" brushRef="#br0" timeOffset="161640.66">28555 16159 1125 0,'0'15'505'0,"-1"4"-187"15,-1 2-35-15,-4 0-5 16,2 3-31-16,-1-7-86 16,-2-2-39-16,3-2-70 0,-3-9-20 15,6 1-27-15,1-5-6 16,3-1-12-16,-3 0-14 15,0-1-24-15,0 1-11 16,1-5-12-16,8-11 11 16,27-31 26-16,-25 32 12 15,0 4 19-15,1 2 6 16,1 7 7-16,3 4 12 0,-3 5 27 16,-1 5 12-16,-6 7 19 15,-1-2-3-15,-2 6-11 16,-2 0-9-16,1-6-23 15,-2-2-9-15,2-6-22 16,1-7-12-16,1-1-56 16,4 0-35-16,3-8-65 15,0-3-26-15,4-2-29 16,-1 0-6-16,2 4 27 16,-2 4 36-16,-3 1 86 15,0 3 60-15,-9 1 91 16,-2 4 29-16,-4 2 57 15,-5-3 11-15,4 3 3 16,0-4-5-16,5-2-37 16,3 5-19-16,3-4-33 15,2 4-19-15,3-2-20 16,1-3-10-16,3-2-18 0,2-3-4 16,-4-6-3-16,0 0-1 15,1-3 0-15,-2 1-1 16,-4-1 3-16,0-2 1 15,0 4 4-15,-8 0 5 16,-1 6 3-16,-4 1 1 0,-9 3 5 16,7 4 1-16,-3 8-4 15,-1 4-2-15,5 5-9 16,-2-1-3-16,3 2-5 16,5-3-1-16,10-1-7 15,0-3-4-15,8-6-26 16,3-3-38-16,2-5-82 15,9 0-49-15,4-7-91 16,6 2-29-16,-4-4-67 16,-1-6-54-16,-4 0 2 15,-6-4 96-15,-7 0 312 16,-6 4 178-16,-10 1 244 16,-4 7 25-16,-9 0-61 15,-1 3-26-15,-3 5-65 16,0 1-41-16,0 11-86 15,-1 1-42-15,6 4-59 0,2 6-11 16,6-7-8-16,2 0-7 16,6-5-10-16,1-6-7 15,5 1-54-15,5-5-39 16,3-5-140-16,1-6-81 16,4-9 202-16</inkml:trace>
  <inkml:trace contextRef="#ctx0" brushRef="#br0" timeOffset="161810.12">29437 15951 1270 0,'-8'10'597'15,"-2"9"-268"-15,0 17-127 16,6 7-37-16,-4 5-80 16,1-1-31-16,5-11-30 15,2-3-7-15,4-10-37 16,9 0-40-16,1-7-95 15,-1-4-70-15,8-4 133 16</inkml:trace>
  <inkml:trace contextRef="#ctx0" brushRef="#br0" timeOffset="162019.25">29341 16109 1253 0,'-4'-2'542'0,"3"3"-255"0,3 0-59 15,-2-1-36-15,0 0-30 16,4 1-57-16,11 1-25 16,0 1-39-16,33 3-13 15,-19-6-59-15,1 1-64 16,2-1-161-16,-1 1 157 16</inkml:trace>
  <inkml:trace contextRef="#ctx0" brushRef="#br0" timeOffset="162617.7">29707 16260 932 0,'11'7'475'0,"-2"-6"-102"16,0-2-169-16,2-5-72 16,2-2-39-16,-1-2-40 15,2-1 1-15,-6-5-3 16,-6 3-6-16,-7 0-14 15,-11-2-1-15,-6 8 6 16,-1 4 5-16,1 7 11 16,8 9-3-16,5 2-13 15,3 2-11-15,6 1-19 0,3-3-5 16,6-3-1 0,5-2 0-16,10-5 2 15,3-3 3-15,11-2 0 0,-3-3-2 16,-3 1-3-16,1-1 0 15,-5-6-2-15,0-4-1 16,-4-3 1-16,-1 0 0 16,-11 4 3-16,-2 3 4 15,-10 4 6-15,-2 3 2 16,-5 2-3-16,0 3 0 0,1 5-6 16,1 0-1-16,5 7-3 15,1-2 0-15,3-4-1 16,4-2 0-16,3-3 1 15,-1-2 0-15,1-8-3 16,-3-2-14-16,0-14-16 16,0-4-3-16,-1-2 0 15,-1-2 8-15,-2 0 7 16,-2-2 2-16,1 2 7 16,-1 5 6-16,2 12 31 15,1 5 19-15,-4 13 30 16,0 6 13-16,-1 14 0 15,-2 7-6-15,1 5-7 16,1 2-5-16,3-9-20 16,4-2-15-16,9-9-76 0,1-5-71 15,11-7-136-15,5-7 147 16</inkml:trace>
  <inkml:trace contextRef="#ctx0" brushRef="#br0" timeOffset="163183.04">30852 16061 931 0,'11'2'466'0,"-4"-2"-105"16,-6-1-178-16,3-3 12 16,-1-2-38-16,0-4-27 15,-3 6-47-15,-1 3-18 16,-22-8-29-16,-37 9-10 16,29 21-14-16,6 3-4 15,14 2-7-15,5-1-1 16,15-2-1-16,9-1 1 0,9-3 4 15,2-2 3 1,5 0 5-16,-4-4 4 0,-8-1 9 16,1 3 1-16,-17-6 2 15,-1 4-1-15,-3 2-1 16,-9-7 1-16,-2 2-3 16,-7-2-5-16,-3-8-31 15,0-1-31-15,4-7-75 16,3-3-47-16,12-5-105 15,5 0-58-15,14 0 210 16</inkml:trace>
  <inkml:trace contextRef="#ctx0" brushRef="#br0" timeOffset="163531.03">31062 16153 994 0,'13'-1'457'0,"-5"6"-181"0,-1 3-21 15,-6 7-39-15,-1 3-25 16,-2 3-50-16,-3-2-31 15,5 0-54-15,4-2-16 16,6-10-28-16,4 1-10 16,1-9-6-16,4-7-4 15,3-3-12-15,2-3-3 0,-1-8 2 16,0 3 3 0,-9 4 16-16,-4-4 3 15,-2 12 3-15,-6-1 1 0,3 7 5 16,0 2 8-16,-3 8 11 15,2 4 6-15,-3 1 2 16,-1 4-6-16,2-4-10 16,-2 0-4-16,2-3-13 15,2-1-4-15,-1-2-27 16,0-2-35-16,1-2-130 16,-1-5-102-16,10-10 178 15</inkml:trace>
  <inkml:trace contextRef="#ctx0" brushRef="#br0" timeOffset="163904.34">31445 15900 1523 0,'7'15'568'0,"-1"19"-416"0,-5 8-49 16,-1 13 13-16,-7-3 0 15,-2 1-11-15,3-2-9 16,-1-17-34-16,7-1-18 15,-3-11-24-15,-3-11-6 16,1-5-16-16,4-5-12 16,0-5-18-16,2-5-6 15,1-6-7-15,-2 1 7 0,6-4 6 16,1 1 5-16,4 3 11 16,1-1 4-16,5 10 11 15,0 3 1-15,3 6 6 16,0 5 2-16,-5-2 10 15,-2 7 10-15,-5-7 21 16,-5 1 8-16,-6 1 1 16,-4-4-8-16,-7 5-22 15,-2 0-9-15,-7-5-32 16,-5 1-23-16,4-5-51 16,7 1-30-16,8-2-92 15,9 0-74-15,8-1 183 16</inkml:trace>
  <inkml:trace contextRef="#ctx0" brushRef="#br0" timeOffset="164465.91">31835 16042 1699 0,'5'5'605'15,"-19"1"-521"-15,-4 2-31 16,-10 5 3-16,-2 1-4 15,15 3-1-15,6-1 0 0,12-1-15 16,4 0-9-16,10-7-8 16,1 0-3-16,0-3 7 15,5 0 3-15,-7 2 7 16,0-1 0-16,-2 1-8 16,-7-2-5-16,-2 0-7 15,-10 2 0-15,-6-3-3 16,1 2-1-16,-9 1-9 15,3-4-1-15,9 2-7 16,-1-2-4-16,9 0-8 16,7-1-1-16,-4-1-4 15,3 1-5-15,8-4-10 16,-4 0-9-16,11-5-21 16,3 1 0-16,-5-4 15 15,3-1 12-15,1-3 30 16,-2-2 12-16,-3 1 10 0,0 1 8 15,-17 0 26-15,-2 2 9 16,-10 1 25-16,-3 2 10 16,5 9-6-16,-5 0-4 15,4 9-29-15,1 2-15 16,6 2-22-16,-2 3-3 16,10-3-2-16,1 2-3 15,-4-6-3-15,7 0 0 0,-2 0-8 16,2-6-22-16,8 3-81 15,2-4-52-15,2-1-138 16,4 3 55-16,0-9 143 16</inkml:trace>
  <inkml:trace contextRef="#ctx0" brushRef="#br0" timeOffset="164653.56">32305 15884 1877 0,'4'28'634'0,"-7"9"-614"16,-2 6-8-16,-4 5 5 15,0 1 3-15,5-5 4 16,4-8 0-16,6-8-11 0,-1-12-20 16,7-8-109-16,-4-5-87 15,2-6 121-15</inkml:trace>
  <inkml:trace contextRef="#ctx0" brushRef="#br0" timeOffset="165152.79">32143 15976 1484 0,'2'-4'547'0,"9"8"-405"15,6-3-108-15,7-1-18 16,4 1-3-16,9-1-8 15,-1 1 0-15,1 1-3 16,-8 1-2-16,-4 3-32 16,-7-1-25-16,3 1-24 15,3 0-1-15,-1 0 33 16,2-3 25-16,-6 0 27 16,-3-3 5-16,-2-1 15 15,-5 1 15-15,-8 0 46 16,-2-1 16-16,-9 2 29 15,-3 1 2-15,-5 2-30 16,2 3-17-16,0 2-40 16,5 4-18-16,2-1-12 0,6 1 2 15,4 2 9-15,3-1 7 16,11 1 17-16,-2 1 8 16,4-1 7-16,0-2 2 15,-7-2-5-15,-2-1-8 16,-6-4-13-16,-2-1-9 15,-4-3-24-15,-5-4-22 0,-4-4-69 16,-2 0-44-16,1 0-98 16,1 2-43-16,8 1-108 15,4 0 227-15</inkml:trace>
  <inkml:trace contextRef="#ctx0" brushRef="#br0" timeOffset="165283.22">32692 16226 1616 0,'14'6'589'0,"-8"-5"-501"16,-3-1-178-16,-8-3-238 15,4 1 207-15</inkml:trace>
  <inkml:trace contextRef="#ctx0" brushRef="#br0" timeOffset="204164.66">31617 17010 269 0,'-1'0'177'0,"-1"0"15"15,1 0 2-15,0 0-9 16,0 0-12-16,0 0-35 16,0 0-8-16,0 0-17 15,0 0-11-15,0 0-9 16,0 0-18-16,-1 0-28 0,1 0-9 15,0 8-11-15,0 10-2 16,3 34-2-16,3-25-1 16,0 3-2-16,0-5-3 15,1-3-6-15,1-3-1 16,-2-1-5-16,2-2-1 16,-4-3-2-16,-1-5-3 15,2-8-73-15,0-1-76 0,-3-14 94 16</inkml:trace>
  <inkml:trace contextRef="#ctx0" brushRef="#br0" timeOffset="204797.84">31602 16894 740 0,'-3'-3'360'15,"2"2"-59"-15,1-1-143 16,-1 0 7-16,1 2-19 15,0 0-36-15,0 0-55 16,0 0-9-16,15 4-11 16,30 8-6-16,-25-7-10 15,1-1-5-15,3-2-5 0,2 0-3 16,-2-2-1-16,1 0-1 16,-4 0-1-16,-1 1 1 15,-5 1 2-15,-5 0 2 16,-1 1 3-16,-8 0 4 15,3 0 7-15,-2 2-1 16,-2-5-1-16,0 0 0 16,0 0-2-16,0 3 3 15,4 15 4-15,3 30 0 0,2-20-1 16,-8 2-3 0,7 6-4-16,-5-12-2 15,0 1-3-15,0 13-1 0,-3 5-5 16,-1-13-1-16,-2-11-3 15,3-1-2-15,6-7-30 16,-8-1-31-16,2-7-83 16,-5-1-47-16,-6-4-75 15,0-5-5-15,-6-1 51 16,-5-3 49-16,-2-4 122 16,-5 4 57-16,-2-1 84 15,2-1 25-15,6 8 36 16,3 0 7-16,6 5 1 15,3 4-4-15,6-1-22 16,4 0-9-16,4 2-13 16,6 1-7-16,6 1-7 15,3-1-13-15,7-1-30 0,1-4-12 16,3 0-21-16,-2 1-5 16,-6-1-12-16,-7 1-17 15,-6-1-85-15,-2 1-65 16,-6-2-280-16,0 1 279 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4T16:41:21.24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26622 6729 391 0,'-1'-1'220'15,"-1"0"-27"-15,2 0-21 0,0 0-40 16,0 0-13-16,-1-6-26 15,0-3-8-15,0 2-15 16,-1-1-9-16,-10-28-12 16,5 30-5-16,-1 2-7 15,-3 0-3-15,-7 1-2 16,-2 0-2-16,-6 3-3 16,-3 1 1-16,-1 0-3 15,-1 0 3-15,5 1-2 16,-1 2-1-16,-4 0-1 15,1 1-3-15,-6 3-1 16,6 2-3-16,-1 3-6 16,3 2-3-16,1 0-4 15,0 1-1-15,0 2-2 16,-1-1 1-16,2 3 0 0,-1 1 0 16,-1 2 0-1,5-1 0-15,-3 1 0 0,2 1-1 16,7 0 0-16,-3 1 1 15,4 3 2-15,-2-1 0 16,-5 1 1-16,0 1-1 16,-1 2 1-16,5 0 0 15,6 1-1-15,2 0 0 16,2 2-1-16,3 1-1 0,0 1 1 16,2 0-1-16,3 0 2 15,-1-1 0-15,2 0-1 16,3 2 0-16,0-3-1 15,4 4 1-15,2-1-3 16,1 2 0-16,7 2-1 16,1-3-2-16,7 4 0 15,7-1 0-15,4 0 0 16,0 4 0-16,6-7 1 16,-1-2 0-16,7-2-1 15,4-8 2-15,6-1 0 16,7 1 1-16,2-8 0 15,5 0 0-15,0 0 1 16,-4-8 0-16,4 0 0 16,-3-2 0-16,5-8 0 15,6 0-1-15,-15-9 2 0,-2-6 1 16,-11-4 2-16,-9-6 0 16,2-3 0-16,-2-3 2 15,-8-3 0-15,-2-3-1 16,-6-4 2-16,-2-2-2 15,-3-5 2-15,0-1 0 16,-7-7 2-16,-5-1 0 16,-10-8-1-16,-7-3 0 15,-8-1-3-15,-1 2-1 16,-4-1 0-16,0 6-2 0,0 5 0 16,-2 1-1-16,-4 14 0 15,-1 4 0-15,-6 7 0 16,-2 1 1-16,-1 4-1 15,2-1 0-15,0 3-1 16,0 3 0-16,-1 0-2 16,-3 3-1-16,4 4-3 15,3 7-1-15,9 3-2 16,3 4-2-16,2 1-1 16,2 0-11-16,4 2-29 15,1 0-24-15,4 3-72 16,1 2-64-16,3 0 134 15</inkml:trace>
  <inkml:trace contextRef="#ctx0" brushRef="#br0" timeOffset="1394.89">27763 8067 388 0,'-7'-12'199'16,"-3"4"-40"-16,4 4-9 16,-2 0 10-16,5 3-23 15,-3-1-32-15,3 0-14 16,3 2-39-16,0 0-14 15,0 0-19-15,0 0-7 16,10 5-3-16,18 8 0 0,36 20-3 16,-24-15 0-16,6 9-1 15,-2 3 2 1,11 4 4-16,-3 3 3 0,10 5 8 16,0-1 6-16,0 2 2 15,-1 0 7-15,0-1 3 16,-9 2-3-16,-4-3-3 15,-1 2-5-15,-12-1-8 16,2-2-2-16,-6 1 1 16,-4-1 3-16,-5-3 5 15,-4 0 1-15,-6-5-1 16,-1 1-4-16,-2-5-8 16,-3-4-2-16,-2-3-3 15,-3-7-1-15,-1-4 0 16,-1-2-2-16,0-4-12 0,-2-1-21 15,-2-5-45-15,4 2-30 16,0-1-68-16,0 0-47 16,-2 1-210-16,-5-1 270 15</inkml:trace>
  <inkml:trace contextRef="#ctx0" brushRef="#br0" timeOffset="1782.07">28450 8949 727 0,'-3'-3'295'0,"2"8"-160"15,3 6-16-15,5 7 4 16,3 3-22-16,10 2-44 15,1-1-11-15,2-3-5 16,3-3 0-16,4-1 10 16,-1-3 1-16,2-4 0 15,2-4 0-15,0-5-3 16,3-3-5-16,0-6-12 16,-1-2-4-16,-3-3-10 0,-5-5-4 15,-4-2-4-15,2-2-1 16,-9 0-3-16,0 4 0 15,-5 6-6-15,-10 2-25 16,1 6-86-16,-2 3-67 16,-6 5-238-16,5 6 259 15</inkml:trace>
  <inkml:trace contextRef="#ctx0" brushRef="#br0" timeOffset="2984.85">28856 10008 520 0,'3'-4'289'0,"-2"-4"-43"16,0 1 2-16,-3-5-40 16,-5-3-34-16,-5-1-50 15,-3-3-18-15,-12 1-27 16,-6-3-9-16,-7 2-22 16,-4 5-12-16,-4 3-18 15,-1 2-5-15,-3 6-7 16,0-3 0-16,6 4-2 15,1 6 2-15,-4 2 1 16,-3 7 0-16,-2 5 1 0,0 1-3 16,7 4-2-16,3 2-3 15,0 3-2-15,6 1-1 16,2 4-2-16,5-1 1 16,5 5-1-16,2-2 1 15,4 0 0-15,-4-1 0 16,6 1 0-16,1-1-1 15,2 4-1-15,8 2-1 0,0 3 1 16,2 4 1-16,4 3 1 16,2 2 1-16,3 2 1 15,4 0 0-15,2 0 0 16,3-1-1-16,5-2 0 16,-1-4 1-16,5 2-1 15,0 1 1-15,2-2 0 16,10 3 1-16,4-8 0 15,3-4 0-15,2 3 1 16,4-2-2-16,11 3 1 16,0-1 1-16,11-10-1 15,-9-5 1-15,4-7 0 16,4-2 1-16,0-6 0 16,9-4 0-16,0-6 1 15,-1-3 0-15,0-9 2 0,-1-4 1 16,-13-8 3-16,2-3 2 15,-10-8 2-15,-3-1 1 16,-4-1 2-16,-1-1 2 16,-7-5 3-16,-6-1 1 15,-9-6 0-15,-4-5 0 16,-10-5-2-16,4 0 0 16,-12-11-3-16,-2-1-1 15,-9-1-5-15,-6 25-1 16,2 1 1-16,-14-26-1 0,-13-7 2 15,6 14 0-15,-1 20-3 16,0 0-1-16,3 9-6 16,-4 2-1-16,1-2-6 15,4 5-2-15,1 1-6 16,3 5-4-16,4 7-12 16,1 2-12-16,10 6-31 15,1 3-22-15,9 6-71 16,-3 1-52-16,3 10 138 15</inkml:trace>
  <inkml:trace contextRef="#ctx0" brushRef="#br0" timeOffset="5182.96">27933 11364 442 0,'0'-1'155'0,"0"1"-113"15,0 0 11-15,-1 0 21 16,0 0 4-16,0 1 2 16,-6 10 5-16,0 1 22 15,-23 28 9-15,9-20 3 16,-12 0-10-16,-9 6-25 15,-7 6-11-15,-7-2-27 16,2 4-9-16,1 0-15 16,1-3-4-16,6 0-5 15,4-2-1-15,6-2-4 16,1-1-1-16,-6-3-2 16,0 0-2-16,0-2-1 0,0-3-1 15,9 0-1 1,3 0-1-16,6-1-1 0,3-3-1 15,7-3-1-15,3-2-2 16,5-5-8-16,2-2-11 16,3 0-27-16,0-3-14 15,0 0-43-15,0 0-47 16,0 0 102-16</inkml:trace>
  <inkml:trace contextRef="#ctx0" brushRef="#br0" timeOffset="5606.26">27167 11524 670 0,'-3'16'242'0,"-11"-3"-183"15,-2 8-32-15,-6 4 12 16,-5 5 12-16,-2 5 4 16,2-1-1-16,0-2 5 15,4-1 2-15,-2 1 10 16,5-2-1-16,2-5-16 0,1 1-12 16,8-5-16-16,0 2-2 15,5-5 0-15,3 1 0 16,3-2 5-16,6 0 2 15,4 4 7 1,4 0 1-16,4-1-2 0,7-1-2 16,2-3-10-16,-2-3-3 0,4-3-8 15,-5 1-1-15,1-1-3 16,1 2 0-16,-8-5-1 16,-1 1-1-16,-6 0-2 15,-3-4-1-15,-3 2-45 16,-5-3-47-16,-2-3-223 15,-1 2 200-15</inkml:trace>
  <inkml:trace contextRef="#ctx0" brushRef="#br0" timeOffset="6787.96">25884 11328 387 0,'-19'-22'235'15,"-5"0"24"-15,-8 1-127 0,-3 0-1 16,-2 4-21-1,-2 3-32-15,-9 4-37 0,-2 6-13 16,-1 3-10-16,-2 1-2 16,1 7-2-16,-7-4 19 15,-4 3 2-15,-1 0-2 16,4 4-1-16,7 3-19 16,4 7-5-16,7 3-1 15,5 4 0-15,-2 5-2 0,6 5 0 16,-1 4 0-16,0 6-1 15,1 4 0-15,-1 6 0 16,1 0 1-16,5 1 0 16,9-1 0-16,7-4-1 15,4-2-2-15,5-4-2 16,2-1 0-16,5 0 0 16,3 4-1-16,6 2 0 15,4 3 1-15,5 2 0 16,2 0 0-16,2 0-1 15,4-4 0-15,3-1 1 16,1-3 0-16,8-2 0 16,1-3-1-16,5-4 1 15,4-1-1-15,6-4 1 16,3 4 0-16,6-4 0 16,2-1 0-16,3-3 0 0,0-1 0 15,0-4 2-15,0-6 0 16,1-5 1-16,-3-12 1 15,1-6 3-15,3-6 1 16,-6-8 3-16,-4 1-1 16,1-9 9-16,-6-2 8 15,-4-11 11-15,1-2 3 16,-14-7-3-16,-6-5-6 16,-7-1-7-16,-5 0-1 0,-3-1-4 15,0 2-3-15,-6-1-3 16,-10-4 1-16,-7-3 1 15,-5-1 0-15,-10-6-2 16,0-3-2-16,-6-1-4 16,-1 0 0-16,-7 5-2 15,1 6 0-15,-5 12 10 16,-2 0 5-16,1 14 6 16,-2 5 2-16,4 3-9 15,0 4-7-15,1-7-11 16,-1 0-4-16,2-1-8 15,5 3-3-15,5 9-6 16,11 6-11-16,1 7-37 0,6 3-34 16,-1 2-104-16,5 1-101 15,0-1 195-15</inkml:trace>
  <inkml:trace contextRef="#ctx0" brushRef="#br0" timeOffset="8427.84">24404 8697 477 0,'-2'0'227'0,"-11"-8"-67"15,1 1-9-15,-3 2 14 16,-5-4-17-16,0 5-25 15,-2-2-7-15,-2 2-19 16,-3 2-8-16,1 1-21 16,-5 1-10-16,-3 7-24 15,-1 4-10-15,-5 7-14 0,-2 2-4 16,3 5-4-16,2 1 0 16,6 0 1-16,0 2-1 15,-6-4 0-15,-4 0 0 16,-1 5-1-16,2 2 0 15,3 4 1-15,5 3 2 16,4 3-2-16,0-1-1 16,8 8-1-16,0 0-2 15,1 2 1-15,4 2-1 0,4-6 1 16,0-2-2-16,8-2 0 16,0-3-1-16,8 3 1 15,4 1-1-15,4 3 0 16,5 3-1-16,5 7 1 15,3-1 0-15,5 0 3 16,2-1 0-16,7-7 1 16,2 0 0-16,8-5 0 15,-3-4 0-15,2-6-1 16,0-3 1-16,7-3 0 16,5-2-1-16,9 3 1 15,6-4 1-15,-2 1 0 16,5-4 1-16,-5-10 1 15,-3-4 1-15,-6-11 1 0,0-6 1 16,2-6-1-16,2-6 1 16,-6-7 1-16,-6-3 1 15,-7-10 3-15,-6-2 2 16,0-4 3-16,0-5-1 16,-7 0 1-16,-6-3 0 15,-6-2-4-15,-5 0 1 16,-6-7-2-16,-6-2 1 15,-13-10 0-15,-6 0 0 16,-7-1-3-16,-5-1 0 0,-2 8-1 16,-4 5 2-16,-4 7 8 15,-3 7 4-15,-2 8 5 16,-4 1-2-16,-3 8-9 16,-4 2-5-16,-9 2-7 15,3 4-3-15,-2-4-1 16,7 5-4-16,6 2-3 15,5 5-1-15,6 8-6 16,7 2-6-16,5 7-34 16,0 2-25-16,6 1-73 15,3 3-59-15,5 1 135 16</inkml:trace>
  <inkml:trace contextRef="#ctx0" brushRef="#br0" timeOffset="10633.39">25388 11441 441 0,'3'4'230'0,"-2"-2"-37"16,-1-1-24-16,0 0 2 15,0-1-27-15,0 0-33 16,0 0-6-16,0 0-9 16,-1 0-6-16,0 0-13 0,0-1-8 15,-6-4-12-15,-8-11-2 16,-29-35-7-16,21 22-5 16,-5-8-14-16,0-4-5 15,-1-4-8-15,-2 1-3 16,-1-1-5-16,-1 0 0 15,-2-1-3-15,1-2 1 16,2 6 1-16,2 3 0 16,5 3 0-16,2 3-1 0,0 1-1 15,4 3-1-15,3 3 0 16,1 5 0-16,1 1-1 16,-3 1 1-16,6 5-2 15,0-5-2-15,3 6 0 16,5 1-1-16,-1-6-1 15,-1 0 0-15,5-4 1 16,0-1-1-16,1 0 2 16,0 0 0-16,-1 2 1 15,-1 3-1-15,1 5 0 16,0 4 1-16,0 3 0 16,4 4 0-16,-4 1-1 15,0 1-1-15,0 0-3 16,0 0-1-16,0 0-1 0,0 0-1 15,0 0-14 1,0 0-19-16,-1 0-87 0,-1 0-74 16,1 0 122-16</inkml:trace>
  <inkml:trace contextRef="#ctx0" brushRef="#br0" timeOffset="11131.84">24549 10636 915 0,'-3'0'354'0,"3"-5"-251"15,3-3-6 1,-2 3-18-16,1 2-30 0,8-22-30 15,4-3 1-15,4-1 10 16,-5 9 6-16,3 3 4 16,-1-1-2-16,-1 2-4 15,0 1-5-15,-3 3-6 16,1 0-4-16,0 4-4 16,0-1 1-16,-1 3 3 0,-1 1 2 15,0 3 1-15,0 1-1 16,3 1-4-16,2 2 0 15,3 2-3-15,-1 2 0 16,2 1-1-16,-1 3-2 16,0 0-1-16,1 1-2 15,-6 3 0-15,-1-1-1 16,3 3 0-16,-2-2 1 16,3 0-1-16,1 0 0 15,-6-2-2-15,2-2 0 16,-2 0-1-16,-5-4-1 0,0-4-55 15,0 0-56-15,-6-4 68 16</inkml:trace>
  <inkml:trace contextRef="#ctx0" brushRef="#br0" timeOffset="12172.96">24629 8878 611 0,'-9'-2'314'0,"3"-1"-125"16,1 2-36-16,2 1 8 16,2-3-68-16,1 2-20 15,0-1-20-15,1-4-3 16,2-11 2-16,15-24 2 0,-8 22-8 15,2 1-5-15,1-9-12 16,0-1-6-16,4-3-11 16,1-3-4-16,10-2-3 15,6 1-2 1,2-7-2-16,3 0 1 0,-3-2-2 16,-2-2 1-16,0 3 0 15,-2 2 0-15,3-1 1 16,0 2-1-16,4 2-1 15,4 1 0-15,1 5 0 16,0 0 0-16,5 2 0 16,-9 3 1-16,-2-2-1 15,2 1 1-15,-12 4 0 16,3 1 0-16,-6 11-1 16,-8-2 0-16,1 6 1 15,1 1-1-15,-3-4 0 16,1 6 0-16,-6 2 0 0,-3 5 0 15,-4-1 2-15,-2 1 2 16,-2 1 4-16,-1-4 0 16,0 1-1-16,0 0-2 15,-1 0-52-15,1 0-57 16,0 0-204-16,0 0 193 16</inkml:trace>
  <inkml:trace contextRef="#ctx0" brushRef="#br0" timeOffset="12671.44">25264 7738 442 0,'2'-3'221'0,"-2"-1"2"16,1 2-84-16,-1 2 15 15,0 0-24-15,0 0-65 16,0-1-16-16,6 0-15 16,6 0 0-16,7-2-2 0,30 1-2 15,-26 2-8-15,1 0-3 16,5 1-1-16,-4 1 0 15,-5 3 6-15,4 0 3 16,-8 3 6-16,2 1 1 16,5-1-2-16,-6 2-2 15,-2 5-3-15,-1-1 1 16,-5 0-2-16,0 2 0 0,-2-2-1 16,-1 3 1-16,-2-2 1 15,1 0 1-15,-6-1 0 16,-2 2-2-16,0 8-3 15,-4-2-2-15,3 6-8 16,0-5-4-16,-1-4-3 16,3 0-3-16,1-7-2 15,1-2-26-15,0-5-98 16,0-4-79-16,1 1 115 16</inkml:trace>
  <inkml:trace contextRef="#ctx0" brushRef="#br0" timeOffset="23744.24">26564 7207 201 0,'-1'0'169'0,"-1"0"60"16,1 0-35-16,0 0-40 0,0 0-6 16,0 0-15-16,1 0-2 15,0 0-5-15,0 0-7 16,0-2-26-16,-1 1-14 16,0 0-33-16,0 0-14 15,0 0-17-15,0 1-5 16,-16 2-1-16,-23 10 0 15,26-2 4-15,-5-1 0 16,12 4 0-16,2 1 1 0,0-1-3 16,11 5 0-16,-1-4 0 15,4 2-1-15,6-2-1 16,2-3-1-16,5-1-1 16,-4-8-1-16,5-1 1 15,0-1-1-15,-2-3 1 16,-3 1 0-16,-6-8 3 15,-4-3 1-15,-2-2 4 16,-3-3 1-16,-3 0 1 16,-2-2 2-16,-8 1 6 15,-1-1 1-15,-3 6 0 16,1 3-3-16,0 5-9 16,1 2-3-16,3 2-7 15,-1-1-3-15,2 3-3 16,4 0-6-16,1 3-44 0,-1 1-40 15,4-4-131-15,0 0-119 16,0 0 214-16</inkml:trace>
  <inkml:trace contextRef="#ctx0" brushRef="#br0" timeOffset="24362.19">26690 6919 578 0,'5'-12'300'0,"-1"6"-74"15,2 0-2-15,-2 4-23 16,-3 2-41-16,-2 2-51 0,0-2-24 16,0 0-31-16,-3 15-5 15,-3 33-13-15,7-34-8 16,8 3-13-16,1-4-4 15,1-4-4-15,4 2-2 16,-1-7-1-16,5 1 1 16,2-4-1-16,0-5 1 15,2-1-1-15,-8-5 0 16,-1-6-1-16,-1 2 1 0,-3-4 0 16,1 0 1-16,2 5 1 15,-8 2 1-15,1 9 0 16,-5 0 8-16,-5 5 16 15,5-3 9-15,-1 0 17 16,1 6-2-16,-1 10-6 16,-3 28-8-16,4-33-15 15,0-2-6-15,8 5-13 16,-3-7-3-16,-3 2-4 16,8 2-2-16,-5-1-61 15,5 0-50-15,4-1-166 16,-1 1-137-16,8 3 262 15</inkml:trace>
  <inkml:trace contextRef="#ctx0" brushRef="#br0" timeOffset="25447.01">25693 12236 548 0,'0'-1'305'0,"0"0"-71"15,2-4-50-15,2-6 3 16,-3 1-63-16,1-30-34 16,-11 29-28-16,0 4-3 15,1-4-3-15,1 7-3 16,1 1-13-16,-3 1-7 0,-1 10-15 16,-2 1-5-16,2 7-7 15,0 1-2-15,7 6-1 16,1-3 0-16,3 3 1 15,5-2 1-15,4-8 2 16,0-3 1-16,4-5 4 16,2-3 1-16,0-7 1 15,2-2 1-15,-1-10 1 16,-1-1 1-16,1-8 6 16,-5-1 1-16,-5 4 3 15,-3 1 3-15,-5 5 2 16,-2 4-1-16,-5 0-6 15,-4 8-7-15,-2 5-14 16,0 1-6-16,5 2-44 16,-1 1-37-16,4 3-98 15,2 6-65-15,3 6-198 0,2-1 276 16</inkml:trace>
  <inkml:trace contextRef="#ctx0" brushRef="#br0" timeOffset="25941.77">25805 11816 525 0,'13'-5'304'0,"-11"1"67"16,4 2-160-16,-1 2-19 0,-5 0-15 16,-1 0-76-16,1 0-28 15,0 2-26-15,3 16-3 16,10 31-5-16,-1-26-6 16,-1-1-8-16,5-2-5 15,-3-6-6-15,-8-4-1 16,6-4-2-16,-4-2 2 15,3-7 3-15,1 0 0 0,3-9-1 16,-3-4-2-16,4-3-4 16,-1-3-2-16,-7 4-28 15,5 3-39-15,-8 7-132 16,0 2-108-16,1 6 181 16</inkml:trace>
  <inkml:trace contextRef="#ctx0" brushRef="#br0" timeOffset="30343.65">26800 7459 137 0,'-1'0'103'0,"0"0"26"16,1 0-3-16,0 0-18 15,-1 0-11-15,0 0-22 16,0 0-6-16,0 0-6 15,-2 3-5-15,-4 3-8 16,1 2-7-16,-1 0-8 16,-24 27-2-16,29-29-6 15,0 2-3-15,2 2-3 16,3-2-3-16,3 5-3 0,5-1-2 16,4-2-6-16,3 4-2 15,5-3-3-15,0-2 0 16,-1-3 0-16,-2-2-1 15,5 0 1-15,-4-3 1 16,0 0-1-16,4-1 0 16,-8 0 1-16,2 1 0 15,2-1 1-15,-8 0 1 0,-2-1 6 16,1 1 5-16,-7 0 14 16,2 1 5-16,-1 0 8 15,-1 0 0-15,2 0-7 16,3 1-5-16,2 1-9 15,-1-1-2-15,2 1-2 16,3-1 2-16,-2 3 2 16,1 0 0-16,-3-1-1 15,-1 1-4-15,-4-1-6 16,1 1-2-16,-3-2-5 16,-2 1-2-16,4-2-19 15,-4 1-32-15,2-1-124 16,1 1 113-16</inkml:trace>
  <inkml:trace contextRef="#ctx0" brushRef="#br0" timeOffset="30926.02">27360 7663 200 0,'-4'0'175'0,"0"0"7"16,4 0-58-16,0-1-37 15,0 0-43-15,0 0-4 16,4 0 1-16,9 1 6 0,2 1 7 16,14 11 1-1,-14-3-2-15,-8 1-4 0,1 0-7 16,5 5 3-16,-15-5 18 15,-2 0 9-15,-6-1 9 16,-9-2-4-16,8-1-28 16,0-1-12-16,-1-3-24 15,4-1-22-15,1-1-113 16,-2-2-106-16,9 0 137 16</inkml:trace>
  <inkml:trace contextRef="#ctx0" brushRef="#br0" timeOffset="34861.92">27608 7798 266 0,'-1'0'215'16,"0"-1"17"-16,0 0-25 15,0 0-11-15,-4-1-36 16,-3 2-23-16,-2 2-44 16,-2 1-19-16,-25 18-32 15,24-8-10-15,6 5-15 16,4 1-7-16,3-4-5 16,4 5-2-16,4-2-2 15,4-3 0-15,4-4-1 16,0-2 2-16,7-8 0 15,-1-2 0-15,0-7 1 16,-1-1 1-16,-5-3 4 16,1-1 2-16,-7-1 4 15,-6-6 3-15,-5 1 3 16,-8 1 2-16,-7 1 2 0,-1 3-1 16,-3 5-6-16,1 2-4 15,1 7-12-15,0 0-6 16,6 2-49-16,2 2-52 15,5 0-241-15,5 8 225 16</inkml:trace>
  <inkml:trace contextRef="#ctx0" brushRef="#br0" timeOffset="35467.11">27664 7913 176 0,'0'-1'43'0</inkml:trace>
  <inkml:trace contextRef="#ctx0" brushRef="#br0" timeOffset="36894.04">28847 9452 608 0,'21'-29'319'15,"-26"28"-115"-15,1-2-49 16,-5 3-30-16,4 0-55 16,-4 0-20-16,-3 0-28 15,5-1-10-15,-2 1-13 16,9 5-4-16,1 0-1 15,3 1 1-15,1 1 3 16,-2-1 2-16,6 2 2 16,-6 0 3-16,2 1 3 15,-5 1 0-15,3 0-3 16,5-1-1-16,-1 0-3 16,8-1 0-16,-9-4-1 0,5-4 0 15,-1-1-1-15,-7-5-1 16,3-2-3-16,-7 0 0 15,-2-2 1-15,2 3-2 16,-2 1-17-16,4 2-26 16,-2 3-325-16,1 3 264 15</inkml:trace>
  <inkml:trace contextRef="#ctx0" brushRef="#br0" timeOffset="37983.39">28752 10126 594 0,'0'0'286'0,"0"0"-93"16,0 0-41-16,-1 0-27 15,0 0-36-15,0-2-51 16,0 1-16-16,0 0-9 15,0 0 3-15,0 0 9 16,0 0 1-16,-1 1-4 16,1 0-5-16,-4 8-10 15,-1 4-2-15,0 26-5 16,14-28 0-16,5-5 0 16,0 3-1-16,4-10 1 15,1-3 2-15,-1-6 1 16,-1-2 0-16,-4 2 2 0,-3-3 1 15,-3 0 2-15,-5 2 3 16,-3 0 2-16,-5 6 1 16,-8 0 4-16,4 0 0 15,-2 1-3-15,2 0-2 16,3 5-13-16,0 4-7 16,1 1-32-16,4 1-32 0,-3 0-107 15,4 4-95-15,1 0 170 16</inkml:trace>
  <inkml:trace contextRef="#ctx0" brushRef="#br0" timeOffset="39410.94">28018 11349 516 0,'-39'-30'320'16,"32"29"-49"-16,1 0-74 0,-6 0-25 16,1 0-69-1,-1 2-25-15,6 2-37 0,1 2-11 16,6 7-13-16,5 2-2 15,1 1-7-15,7 0-2 16,0-2-3-16,4-1-1 16,2-4 0-16,1-5 1 15,2-7 0-15,-3-5 3 16,-5-8 3-16,-5-3 1 0,-6 0 4 16,-4 1 0-16,-5 0 0 15,-2 3-1-15,-5 0-2 16,1 4-2-16,-3 0-5 15,-5 2-3-15,7 5-25 16,2-1-34-16,7 6-138 16,4 1-275-16,9 14 311 15</inkml:trace>
  <inkml:trace contextRef="#ctx0" brushRef="#br0" timeOffset="40656.92">28762 10197 380 0,'-6'-5'212'0,"-2"1"-34"0,-2 2-34 16,0 2-32-16,1 0-8 16,1 0-10-16,-2 1-5 15,1 1-18-15,3-1-11 16,-2 4-23-16,1-4-9 0,-3 5-13 15,1 4-5-15,-6 4-5 16,2 1-3-16,1-2-1 16,0 2-1-16,6 0 2 15,0 5 1-15,5 0 3 16,1-1 0-16,3 1 0 16,3 2-1-16,3 0-3 15,0-1 0-15,5-2-2 16,-1 1 1-16,0-1-1 15,0-2 1-15,-1 2 0 16,0-3-1-16,0 0 2 16,-1 0 2-16,-1 4 3 15,-2-4 3-15,-1 4 3 16,-5 0-1-16,-4-5-1 16,2 9-2-16,-6-5 1 15,0-2 0-15,-3 5 3 0,-2-7-1 16,-1 6 0-16,-2-2-1 15,0-5 0-15,0 1 0 16,-5-4 1-16,2 1-1 16,-3 0 0-16,-1-1 1 15,4 0 2-15,-2-2 3 16,4-2 1-16,0-2-1 16,7 1-3-16,2-3-2 15,4 0-4-15,1 0-2 0,0-3-2 16,0 0-3-16,0 0 1 15,-1 0 0-15,1 0 1 16,0 0-1-16,-1 7 3 16,-2 6 0-16,-4 0 2 15,-22 28 2-15,23-29 4 16,-5-2 3-16,5 0 9 16,4-2 1-16,-5 0 2 15,-4-1-3-15,3 0-6 16,0 0-2-16,0-2-6 15,9 0-2-15,-6-2-5 16,5 2-2-16,3-1-2 16,0 0 1-16,-2-4 0 15,-2 0 1-15,1 0 0 0,0 0 1 16,0 0 0-16,0 0-1 16,0 0-1-16,-2 1-1 15,1-1-4-15,-4 3-1 16,-1 1-6-16,0-1-2 15,-1-2-33-15,5-1-33 16,1 0-135-16,1 0-129 16,-1 0 216-16</inkml:trace>
  <inkml:trace contextRef="#ctx0" brushRef="#br0" timeOffset="40921.85">28329 10980 644 0,'-4'1'324'0,"3"0"-83"16,-3 2-37-16,3-3-50 15,0 0-40-15,0 1-68 16,-7 16-24-16,-12 24-18 16,19-24-2-16,3 1-2 15,-1-10 0-15,5 5 0 16,2 0 0-16,1-5-1 15,5 8 1-15,1-9-1 16,5-3 0-16,1-5-1 16,-2-4 2-16,-1-1 0 0,-3-3-26 15,2 3-141-15,2-1 118 16</inkml:trace>
  <inkml:trace contextRef="#ctx0" brushRef="#br0" timeOffset="43309.88">26414 12171 369 0,'0'-1'276'0,"0"0"-9"0,-1 0-29 15,-1-4-27-15,1 3-60 16,0 1-23-16,0 0-41 16,0 0-14-16,0 0-25 15,0-1-12-15,0 2-20 16,-3 5-8-16,0 11-6 15,2 25-2-15,10-32 0 16,4-4 1-16,-3-4 0 16,5-1 2-16,1-2 3 15,-3-6 0-15,-1-3 2 16,0-2 1-16,-9-3 2 16,-1 0 1-16,-2 4 1 15,-2 1 0-15,-5 7-1 16,4 1-1-16,-8 2-5 15,-4 0-5-15,7-2-54 16,-2 6-61-16,4 2-243 0,0-3 228 16</inkml:trace>
  <inkml:trace contextRef="#ctx0" brushRef="#br0" timeOffset="44007.51">26428 12208 384 0,'-1'-1'236'0,"0"-7"-12"16,1 4-5-16,0-3-30 15,-1 3-16-15,1 1-26 16,0-1-16-16,-2 3-39 16,1-2-22-16,0 2-39 15,-5-2-11-15,-4 2-15 16,4 2-2-16,-8 4-2 0,-21 20 0 15,24-14-1-15,-2 0 1 16,5 0 0-16,0 0 0 16,1 2-1-16,0 1 0 15,4 2 0-15,-1-2 0 16,-2-2 0-16,3-2 0 16,1-1 3-16,-4-2-1 0,2 1 3 15,-1 1 1 1,-4 1 4-16,-2-3 2 0,-3 1 2 15,-2-3 1-15,-5-4-2 16,0-1-1-16,-6-1 1 16,-3-1-1-16,-3-2 0 15,-2-2-3-15,-1 1-3 16,6-2-2-16,6 1-3 16,2 1-1-16,13-4-6 15,-1-2-3-15,12-1-3 16,7-2-1-16,0 5 4 15,8 0 1-15,-10 2 4 16,0 2 1-16,0 5 1 16,-2 0 1-16,5 2 1 15,-5 0 1-15,0 0 2 16,-5 0 2-16,-2-2 1 16,1 0-1-16,0 0-1 15,0 0-2-15,0 0-2 0,0 0-4 16,0 0-7-16,0 0-4 15,0 0-32-15,0 0-25 16,0 0-95-16,-1 0-95 16,-2 0 167-16</inkml:trace>
  <inkml:trace contextRef="#ctx0" brushRef="#br0" timeOffset="44324.71">25990 12257 594 0,'-2'-5'370'16,"1"3"-35"-16,0 1-107 15,-1-1-20-15,1 1-76 16,-12-6-37-16,-1 3-43 16,-29 7-9-16,25 8-12 15,4 2-4-15,9 0-8 16,-5-2-5-16,15 1-4 15,-3 3 0-15,5 3 3 16,8 0 1-16,-12 1-1 16,9 1-2-16,-2-5-6 15,3-3-1-15,3-2-2 16,-7-7-37-16,2-3-158 0,3-1 135 16</inkml:trace>
  <inkml:trace contextRef="#ctx0" brushRef="#br0" timeOffset="59674.27">29049 7493 383 0,'-1'-1'148'0,"0"0"-65"16,0-1-10-16,0-2 51 15,0-4 16-15,-1 3-7 16,1-2-13-16,0 3-32 16,0 0-8-16,-2-3-7 15,2 4-4-15,-5-5-10 16,2 2-5-16,-3-1-3 16,-2 0-1-16,-34-29 4 0,28 25 2 15,-3 0 0-15,-2-10-1 16,5 4-4-1,-12-4-5-15,4-1-8 0,-4 3-7 16,-11-6-9-16,5 1-3 16,-4-3-5-16,-4 0-1 15,5 2-5-15,0 0 0 16,-3 3 4-16,5 1 3 16,-3-1 9-16,0 1 3 0,5-2 1 15,-6 0 1-15,4 0-3 16,-2 0 0-1,-1 0-4-15,0-2-4 0,0 0-6 16,2 1-1-16,2-2-4 16,1 0 0-16,0 2-1 15,4 2-1-15,-7 0 0 16,1 2 0-16,4-1 2 16,-2 0 2-16,9 3 0 15,-2 0 2-15,-5 0-2 16,-1 3-1-16,-3-3-1 15,-2 3-2-15,3 0 0 16,-1 0 0-16,0 4-2 16,0-3 0-16,-1 2-1 15,-3-1 0-15,3-1-1 16,5 5 1-16,2-2-1 0,4 2 0 16,-5-1 0-1,-8-1 1-15,-2 1-1 0,-5 1 0 16,0 2 0-16,0 4-1 15,1-3 0-15,1 0 0 16,0-2 0-16,-3-2 0 16,7 3 0-16,4 2 0 0,-1-2 0 15,0 3 0-15,-10 1 0 16,-6-3 0-16,-3 4 0 16,2 0 0-16,2 0 0 15,0-1 0-15,0 3 0 16,1 0 0-16,-1 0 0 15,-4 0-1-15,-8 0 1 16,-2 3 0-16,-4 0-1 16,2 1-1-16,5 3 1 15,2-2-2-15,8 4 2 16,3-1-1-16,-6 1 0 16,3 2 0-16,-6 1-1 15,-1 0 0-15,3 4 0 16,6 3-1-16,0-2 0 15,7 5 0-15,2 0 0 16,-4-2-1-16,5 2-1 0,-4-3 1 16,2 5 0-16,1 2 1 15,-1 3 0-15,-1 4-1 16,-1 1 2-16,0 1-1 16,-1 7 1-16,0-2 1 15,7 5-1-15,-5-1 0 16,-2-4 1-16,-1 2 1 15,-2-4 1-15,4 0-1 16,-1 1 1-16,1-1-1 16,-6 3 1-16,4-1-1 0,2 4 1 15,-2-1 0-15,6-1 0 16,-7 1 0-16,1-5 0 16,0 4 0-16,0-4 0 15,3 1 0-15,0-1 0 16,-1-2 0-16,5 2-1 15,0 0 0-15,7 0 0 16,4 1-1-16,-3 0 1 16,5-2-1-16,-4-1 1 15,0-4 0-15,0-2 0 16,-1 2 0-16,0 1 0 16,2 4 0-16,0 0 0 15,3 3 0-15,1-3-1 0,1 4 1 16,-1 0-1-16,0 0 0 15,1-3 0-15,2-1 1 16,1 2-1-16,2-1 0 16,-2 5 1-16,-3-1 0 15,6 4 0-15,-5 0 1 16,1 5-1-16,7-2 0 16,-6-3 0-16,5 1-1 15,-1-3 0-15,-2 2 0 16,0 3 0-16,-1-1 1 15,2 5 0-15,-2 2 1 0,-1-1 0 16,1 3 0-16,0-2 0 16,3 0 0-16,2-4 0 15,1 1 0-15,2-3-1 16,1 1 0-16,2 2 0 16,0-1-1-16,2 1 1 15,0 1-1-15,1-2 0 16,2-1-1-16,0 1 1 15,2-1 0-15,1-1-1 16,1 0 0-16,4 2-1 16,-1-1-1-16,3 0 1 15,1 0 1-15,3-1 0 16,0 1 0-16,3 5 0 16,1 3 1-16,-1 2 1 0,5 5 1 15,-1-3 0-15,2 2 0 16,3 4 0-16,-4-7-1 15,3 8 1-15,0-1-1 16,-1-4-1-16,9 2 1 16,-1-2 2-16,-11-25 1 15,-1 2 3-15,17 32-1 16,6 15-1-16,-6-15 1 16,2-5-1-16,-2-4 1 0,0-2-1 15,2 1 0-15,0-3-1 16,3 0 0-16,7-1-1 15,-1-2-1-15,-4-4 3 16,-1 0 0-16,-2-3 2 16,0 2 0-16,8 0 0 15,-1 4-1-15,-3-3-1 16,2-3-1-16,-1 0-1 16,1-3 0-16,3-3 0 15,3 2 0-15,-6-5 0 16,3-1 1-16,-2 1 0 15,-4-4 1-15,6 0 0 16,-1-3 1-16,-3-4-2 16,3 2-1-16,4-1 0 15,-2-1 0-15,-1-1 1 0,-1 0 0 16,-5-7 0-16,-3 1 0 16,4 0-1-16,-1 0 0 15,-1 5 1-15,6 1-1 16,-4-1 1-16,2-2-2 15,5-3 1-15,-3-2-1 16,-3-2 2-16,5-3 2 16,-8-5 2-16,3 1 0 0,5 0 0 15,-6 0-1-15,4 5-1 16,-1-2-1-16,3 1-1 16,-3 1-1-16,2 0 0 15,-2 2 1-15,-2-2 0 16,1-2 0-16,4-5-1 15,1-3 0-15,0-5 2 16,1 2 0-16,4-4 1 16,-2 1-1-16,1-2 0 15,-1 0-1-15,-2 1 1 16,3 0 0-16,2 1-2 16,2-1 3-16,1-7-3 15,3-3 2-15,3-1-1 16,2 0-1-16,-1-2 1 15,0 3-1-15,-1-4 2 16,0-3 1-16,6-4 0 0,-2-2 1 16,1 1 0-16,-5 2-2 15,-5 3 0-15,2 0 0 16,-1-4-1-16,5-2 0 16,6-6 0-16,0 2 1 15,2-5 0-15,-3-1 0 16,-1 2 0-16,-1-3 1 0,-3-1-1 15,6 2 0-15,-1-2-1 16,-4-1-1-16,1 0 1 16,-1-1 0-16,-4-2 0 15,5-5 0-15,-4-3 0 16,0 2 0-16,-4 0 2 16,0 2 1-16,-5 3-1 15,-4-5 1-15,-4-8 1 16,0-2-1-16,4-5 5 15,3 0 4-15,0 2 3 16,-3 2 0-16,1 5-2 16,-2-2-4-16,-7 3-4 15,2-2 0-15,-6-2-1 16,5 0-1-16,1 0 0 16,-1 0 0-16,1 2 5 15,-3 3 1-15,3-2 3 0,3 2 1 16,-2-4-3-16,-3-3-1 15,-3-5-3-15,-12 2-1 16,-2 2-1-16,-4 3 0 16,-6 1 0-16,6 2 1 15,-4-1 0-15,-2 0 1 16,0-3-1-16,-4-1 0 16,-1-1-1-16,-1 2 0 0,-6 2-1 15,-2-2 0-15,0-2-2 16,0-4 0-16,1-3 0 15,-2 1 0-15,-5 0-1 16,1 2 1-16,-2 4-1 16,-1-1 1-16,3 0-1 15,-1-2 0-15,-2-6 0 16,6 1 0-16,-5 0-1 16,1 3 1-16,-4 3-1 15,-1-1 0-15,1 0 1 16,-4-4-1-16,3-1 0 15,2 3 0-15,0 3 0 16,4-1 0-16,1 5 0 16,-4-5-1-16,1-1 1 15,3 4 0-15,-1 1 0 16,1 1 0-16,-3 4 0 0,-2-1 1 16,-7-1 0-16,-2-1 1 15,-3 0-1-15,-4-1 0 16,2-2-1-16,1 0 0 15,-3 1 1-15,3 1-2 16,3 4 1-16,0 0-1 16,1 2 0-16,-1 4 0 15,0 1-1-15,-2 1 0 0,-1 1 1 16,3-1 0-16,-2 5 0 16,1 3 0-16,-2-1-1 15,2 2 1-15,0 0 0 16,0-3 0-16,-1 4-1 15,2-4 1-15,4 4-1 16,-7-1 0-16,0 0 2 16,-1 3-1-16,-7-3 0 15,5 4-1-15,-3 2-3 16,1 1 0-16,-1 6-2 16,2 5-1-16,2-1-2 15,-1 3-1-15,1 1-4 16,1-1-2-16,1 3-2 15,1 2 0-15,3 2-2 16,1 0-7-16,5-1-27 16,0 2-23-16,0 1-65 0,8 0-38 15,-3 1-97-15,6 0-87 16,5 3 235-16</inkml:trace>
  <inkml:trace contextRef="#ctx0" brushRef="#br0" timeOffset="62406.07">29191 6301 366 0,'4'1'273'16,"-1"-1"-21"-16,0 0-6 15,-1 0-30-15,1-1-42 16,-3 0-10-16,0 0-28 0,0 0-8 16,0 0-30-16,-1 0-18 15,-2 0-34-15,-26-10-13 16,-33 6-16-16,26 14-6 16,5 2-5-16,0 0-5 15,12 2-6-15,6 0-6 16,13 4 0-16,1 2 1 0,10 3 8 15,2 3 2-15,6-1 1 16,6-2 1-16,1-2 1 16,2-6 2-16,-2-3 9 15,-4 1 5-15,-7-2 10 16,-4-2 3-16,-7-1 4 16,-7-2 1-16,-8-1-5 15,-6 3-4-15,-6-3-14 16,0 5-6-16,2-3-15 15,2 0-23-15,9-2-60 16,0-5-48-16,7-3-173 16,5-2 198-16</inkml:trace>
  <inkml:trace contextRef="#ctx0" brushRef="#br0" timeOffset="62618.71">29399 6233 1072 0,'5'9'484'0,"-5"5"-295"15,1 14-4-15,-11 4-52 16,-1 11-71-16,5 4-17 16,-7-2-31-16,11 0-6 15,-1-9-5-15,6-4-1 0,1-9-2 16,1-6-15-16,5-5-107 15,-12-5-88-15,4-4 125 16</inkml:trace>
  <inkml:trace contextRef="#ctx0" brushRef="#br0" timeOffset="63839.35">29224 6365 829 0,'-3'-3'408'0,"2"2"-149"15,3 2-19-15,-2-1-82 16,0 0-37-16,8 0-58 16,18 3-21-16,34 1-26 15,-28 1-8-15,-2-1-6 0,-1 0 0 16,3 3-3-16,4-3-2 16,0 6-5-16,-3 1-1 15,-6 5 2-15,-4 1 0 16,-7-2 6-16,-4 4 1 15,-8-3 3-15,-3 3 2 16,-3-2 4-16,-3-3 1 16,-3 0 3-16,-1-5 4 15,1 1 1-15,1-4 1 0,3-4 0 16,2 1-5-16,2-4-3 16,0 1-4-16,0-1-4 15,0 0-2-15,1-3-3 16,8-14-1-16,21-29-2 15,-17 28 0-15,3 3-3 16,0-2-8-16,3 5-14 16,2 0-5-16,3 5-3 15,0 2 6-15,-3 6-5 16,-2 3-5-16,-8 4 1 16,-3-3 3-16,0 3 20 15,-4-1 12-15,1 2 7 16,-5 2 3-16,-2 4 7 15,2 2 9-15,-7 2 14 16,3 3 4-16,-5-5 1 16,3 1-6-16,6-4-16 0,8-1-6 15,5-3-8-15,-3-5-1 16,4-3 0-16,-3-1 1 16,5-2 0-16,-3-5 0 15,2-3 0-15,-1-2 0 16,-8-3 0-16,-3-2 1 15,-8-3-1-15,0 3 2 0,-6 0 1 16,0 2 0-16,0 6 2 16,-5 2 4-16,1 8 3 15,4 3 2-15,-1 0-3 16,1-3-5-16,7 3-8 16,2 1-2-16,7 0-4 15,8 5-2-15,0-8 3 16,3 2 0-16,5-1 1 15,-2-1 1-15,6 8 2 16,0-1 0-16,-1 1 2 16,-6-3 0-16,-5-1 2 15,-8-2 0-15,-4 4 4 16,-1-1 1-16,-3-1 0 16,1 0-2-16,1-1-3 15,2 0-4-15,5 1-1 16,0-3-1-16,3-4 2 0,2-1-1 15,0-3-1-15,2 0-2 16,0-2-3-16,-3 1 3 16,1 0 1-16,-3 4 2 15,0 3 1-15,-2 4-2 16,0 2 1-16,-3 2 0 16,3 5 0-16,-1 2 1 15,3-1-1-15,2 0 0 0,7-7 1 16,3-1 0-16,1-9 1 15,0-1 2-15,-8-7 2 16,1-4 2-16,-3 0 1 16,-4-2 1-16,-2-1 1 15,-3 3-2-15,-2 5 2 16,-4-2 13-16,1 9 15 16,-3 2 5-16,0 0 3 15,1 9-12-15,-2 10-16 16,1 6-6-16,3 11-7 15,3 1-3-15,3 2-1 16,0 1 1-16,0-2 0 16,-3 0 2-16,-8-6 2 15,-2-6 1-15,-6-10 5 16,-4-4 0-16,1-12-28 16,1-3-23-16,3-12-65 15,3-7-49-15,6-7-120 0,3-4-117 16,6 1 248-16</inkml:trace>
  <inkml:trace contextRef="#ctx0" brushRef="#br0" timeOffset="64611.51">30495 6304 1026 0,'-3'1'476'15,"-1"3"-254"-15,-2 3 3 16,-1 5-26-16,-3 15-67 15,-6-1-30-15,0 10-58 16,1 0-19-16,3 3-18 16,2-2-6-16,9-4-4 15,3-2-5-15,6-12-15 0,7 0-26 16,0-8-67-16,5-6-41 16,6-6-79-16,-1-7-7 15,5-6 7-15,-3-1 30 16,-6-1 99-16,-3 0 38 15,-10 6 127-15,-3 1 56 16,-7 8 57-16,-5 3 26 16,-5 8-7-16,-2 2-17 15,0 3-26-15,0 1-16 0,8-2-37 16,3-2-24-16,4-3-37 16,5-3-14-16,6-6-19 15,5-2-6-15,2-6-18 16,3-2-9-16,1-2-1 15,1-1 3-15,-2 3 22 16,-3 3 9-16,-9 3 6 16,-4 6 0-16,-4 2 4 15,-4 4 4-15,-4 7 12 16,-3 3 2-16,-2 8 1 16,1 2-4-16,2 2-9 15,1 2-3-15,1 1-2 16,0-2 1-16,-2 1 1 15,-2 1 1-15,-3-1 8 0,-2 0 2 16,-6-7 7 0,-2-7 0-16,1-8-3 0,1 0-1 15,5-9-8-15,3-1-5 16,2-12-18-16,-1-6-13 16,8-2-40-16,6-2-25 15,3 3-58-15,6 4-44 16,5 1-137-16,3 3 200 0</inkml:trace>
  <inkml:trace contextRef="#ctx0" brushRef="#br0" timeOffset="65631.08">30255 7358 578 0,'0'0'294'16,"-2"0"-63"-16,1 0-30 15,0-1-17-15,0-1-35 0,-10-1-57 16,-5 0-17-16,-28 3-21 15,28 8-6-15,1 10-13 16,4 3-7-16,4 7-13 16,-1 3-5-16,6-2-7 15,2-4-3-15,5-3-1 16,6-4-2-16,6-3 0 16,2-6 1-16,9-6-1 15,7-3-4-15,1-11-22 16,2-5-3-16,2-1 0 15,-9-1 6-15,-11 6 24 16,-7 0 2-16,-13 8 0 16,-2 3 1-16,5 9 13 15,-5 9 11-15,2 5 20 16,0 1 7-16,-5-6-7 0,10 0-10 16,-1-9-18-1,4 0-7-15,7-7-5 0,-1-1 1 16,4-6-1-16,1-6 0 15,-2-7 0-15,-4 0-2 16,-6-3-3-16,-7 4 0 16,-7 1-2-16,-7 3 0 15,-9 2 3-15,1-1 1 0,-3 3 0 16,1 4 0-16,8 6 3 16,-2 0 0-16,6 2 1 15,-1-1 0-15,5-1-8 16,10 3-3-16,7-1-3 15,10 3 0-15,8-1 5 16,5-4 1-16,10 6 6 16,0-1 6-16,2 4 9 15,-3 3 2-15,-8 3-2 16,-6-1-3-16,-8 3-6 16,-3-1-2-16,-6-5 0 15,-1 0 1-15,-2-4-1 16,-1-3 1-16,-4-2 4 15,-1-2 0-15,-1-1-5 16,0 0-5-16,0 0-7 16,6-3-3-16,13-9 2 0,26-28 2 15,-28 34 1-15,-2 6 2 16,-7 1 0-16,0 5 0 16,-1 2 9-16,-6 1 3 15,3 6 8-15,1 2 4 16,-6-3-5-16,1-2-2 15,0-4-10-15,-5-3-23 16,5-4-100-16,2-1-77 0,-2-1 111 16</inkml:trace>
  <inkml:trace contextRef="#ctx0" brushRef="#br0" timeOffset="66022.14">31028 7499 722 0,'-2'3'391'0,"4"10"-51"16,-4 2-112-16,-3 2-24 16,-3 3-41-16,0-3-55 15,3 0-23-15,-1-6-46 16,5-5-13-16,1-2-18 16,-4-3-5-16,4-2-13 15,0-1-4-15,0 1-5 0,2-1 2 16,13-7 9-16,30-31 3 15,-28 25 5-15,2 0 0 16,-1 1 3-16,0 3 1 16,-7 3 5-16,0 7 7 15,-7 4 17-15,-2 3 5 16,-3 6 4-16,0 4-3 16,-4 0-14-16,-1 1-5 0,3-1-10 15,0-5-4-15,4-3-6 16,-1-3-3-16,3-3-23 15,0-2-24-15,-3-1-63 16,0 1-43-16,0-1-110 16,0 0-92-16,0 0 229 15</inkml:trace>
  <inkml:trace contextRef="#ctx0" brushRef="#br0" timeOffset="66349.12">31196 7599 673 0,'10'0'350'0,"32"7"-91"15,-25-6-9-15,4-3-72 16,3-3-35-16,0-5-68 16,-5-3-24-16,-2-4-31 0,0 2-5 15,-11-4-4-15,4 4 2 16,-3 2 8-16,-12 0 9 15,3 7 13-15,-8 2 2 16,-7 2 1-16,8 3-5 16,-10 3-14-16,4 6-4 15,3 6-15-15,-3 2-6 0,10 2-3 16,4-1-4-16,2-2-3 16,1-2-2-16,8-4-29 15,0-1-38-15,8-5-126 16,5-2-173-16,6-3 238 15</inkml:trace>
  <inkml:trace contextRef="#ctx0" brushRef="#br0" timeOffset="66546.37">31594 7531 973 0,'-8'2'436'0,"-4"9"-206"16,-3 1-18-16,-3 6-64 15,4 3-36-15,4 0-56 16,3-2-25-16,6-6-27 16,2-3-13-16,7-6-64 15,4-1-45-15,3-4-97 0,1-2-91 16,3-5 197-16</inkml:trace>
  <inkml:trace contextRef="#ctx0" brushRef="#br0" timeOffset="66751.56">31770 7410 740 0,'-3'2'457'0,"-9"5"-38"15,-2 14-203-15,-5 5-38 16,0 11-84-16,1 5-32 0,0-2-26 16,4-2-16-16,6-8-16 15,5-3-4-15,8-8-25 16,5-3-26-16,2-5-73 15,2-5-56-15,1-8-222 16,-3-7 257-16</inkml:trace>
  <inkml:trace contextRef="#ctx0" brushRef="#br0" timeOffset="66919.02">31644 7463 909 0,'3'-4'460'15,"3"3"-197"-15,3-1-51 16,0-1-36-16,6 0-74 0,4 3-23 16,4 0-41-16,2 4-13 15,4 4-75-15,-9-4-79 16,-2 8 83-16</inkml:trace>
  <inkml:trace contextRef="#ctx0" brushRef="#br0" timeOffset="67681.47">31898 7634 824 0,'-1'0'395'15,"1"0"-202"-15,0 0-15 16,0 0-29-16,16 3-62 16,28-8-21-16,-22-10-32 15,-3-2-13-15,-2-2-12 0,-1 2-1 16,-9 3 2-16,-2 3 1 15,-8 4-1-15,-3 1-1 16,-8 6-5-16,-3 2-1 16,-3 8 1-16,4 3 2 15,0 6 4-15,4 1-1 16,8 1-5-16,-3-1-3 16,10-1-2-16,7-3-2 0,2-7 1 15,10-1-2-15,7-5-1 16,-1-2-3-16,7-1-10 15,0-2-1-15,-2-5 0 16,-3 0 3-16,-5-6 15 16,-4 1 5-16,-10-2 11 15,-7 4 3-15,-9 3 9 16,-5 3 4-16,-4 6 8 16,-1 3 4-16,1 8 0 15,2 2-4-15,5-2-5 16,5-1-4-16,0-5-6 15,2-1-3-15,6-4-9 16,2-3-6-16,6-7-9 16,4-4-9-16,5-8-6 15,2-3 1-15,-1-6 7 0,-2 0 7 16,-8-1 7-16,-4-2 1 16,-4 7 0-16,1 6 3 15,-5 10 13-15,-2 5 5 16,-6 14 13-16,-7 5 6 15,0 17 10-15,1 4 3 16,-1 6-1-16,3 0-7 16,5-5-23-16,4-1-13 15,2-10-49-15,3-3-42 0,3-6-116 16,-2-4-87-16,1-1 171 16</inkml:trace>
  <inkml:trace contextRef="#ctx0" brushRef="#br0" timeOffset="68660.85">30602 8388 934 0,'7'-10'389'0,"2"0"-219"16,-2 1-14-16,-3 1-1 15,-3-8-33-15,-5 2-44 0,-3-1-19 16,-8 0-30-16,-4 6-7 15,-4 4-5-15,-3 5-4 16,2 10-5-16,2 0-2 16,4 5-2-16,3 1-1 15,11 0-3-15,0 4-3 16,12 0-2-16,4 3 0 16,3-3 3-16,7-3 2 15,2-1 9-15,4-3 3 16,-6 2 5-16,-6-2 1 0,-8-2-1 15,-8 0 2-15,-10-6 1 16,-6 2 1-16,-9 0-6 16,2 1-3-16,5-1-8 15,5-3-2-15,7-3-10 16,2-1-28-16,6-7-75 16,4-1-46-16,10-7-81 15,5-2-7-15,7-2 30 16,2 2 45-16,2-1 92 15,-2 3 38-15,0 2 63 16,2-1 33-16,-4 8 59 16,-1 6 27-16,-8 7 31 15,-8 1-4-15,-8 8-22 16,-1 1-16-16,-1 4-29 16,2 2-18-16,2-3-31 0,4-7-12 15,1-8-21-15,2-2-6 16,-3-9-6-16,3-5-3 15,4-4 0-15,-3-5 0 16,4 2-1-16,-3 2 0 16,0 4 0-16,1 6 0 15,-9 2 4-15,3 7 3 0,-10 5 6 16,3 4 2 0,-2 4-2-16,0-1-3 15,0 0-6-15,-1 0-3 0,5-5-5 16,-4-1-14-16,7-5-89 15,0-7-60-15,4-4-185 16,3-5-128-16,2-6 303 16</inkml:trace>
  <inkml:trace contextRef="#ctx0" brushRef="#br0" timeOffset="69019.62">31170 8255 722 0,'10'3'385'0,"-3"8"-79"15,1 5-47-15,-5 8-64 16,-3 6-39-16,-6 4-60 16,-6 1-21-16,-1 3-31 15,1-2-9-15,3-1-14 0,1-6-7 16,0-7-6-16,1-5-1 16,2-9 1-16,3-4-2 15,3-4-6-15,2-3-2 16,-3 2-5-16,0 0-1 15,2-22 3-15,39-29 1 16,-24 30 1-16,1 6 2 16,3 6-1-16,-2 2 0 15,2 8 1-15,-1 3 1 0,-6 0 4 16,-5 3 6-16,-5 4 15 16,-8 1 7-16,-2 4 16 15,-10 1 4-15,-9-2-8 16,0-1-6-16,-6-3-19 15,6 0-10-15,6-5-41 16,3 0-50-16,9-5-163 16,5-1-133-16,9-5 228 15</inkml:trace>
  <inkml:trace contextRef="#ctx0" brushRef="#br0" timeOffset="69564.72">31548 8427 934 0,'2'-15'436'0,"-5"15"-172"0,-6 0-54 16,-9 3-36-16,-1 5-57 15,-6 3-65-15,-2-1-20 16,8 3-28-16,1 0-4 16,15-2-7-16,4 4 0 15,6 0 6-15,4-1 4 16,4 1 14-16,4-1 6 0,0 1 16 15,-3-3 5-15,-7-2 8 16,-7 2 1-16,-4-4-6 16,-7 1-5-16,-2-3-11 15,3-3-7-15,-7-4-14 16,8 0-4-16,2-3-13 16,1 1-9-16,6 0-5 15,-2 2 0-15,0 0 7 16,0 0 5-16,20-2 6 15,24-2 1-15,-25 3-2 16,3-2-3-16,-2 0-11 16,3-1-2-16,2-4 1 15,0-1 6-15,0-4 13 16,-2 2 3-16,-9 2 8 16,-6-1 4-16,-9 4 6 15,-3 2 1-15,-7-2 3 0,-2 3 3 16,-3 7 2-16,1 4 0 15,2 10-7-15,2 3-6 16,4 1-10-16,5 0-3 16,4-6-5-16,5 0-4 15,5-4-23-15,2-3-34 16,4-7-97-16,2-7-72 16,4-7-198-16,1 0 262 0</inkml:trace>
  <inkml:trace contextRef="#ctx0" brushRef="#br0" timeOffset="69779.95">31968 8331 1067 0,'-11'9'474'0,"3"9"-215"16,3 8-64-16,-15 11-66 16,10 7-38-16,-9 7-58 15,9 3-16-15,4-5-12 16,-1-4-4-16,10-9-5 15,-4-9-4-15,9-7-20 16,-1-7-20-16,2-9-51 16,3-6-46-16,-4-12-137 15,3-4-63-15,-6-9 209 16</inkml:trace>
  <inkml:trace contextRef="#ctx0" brushRef="#br0" timeOffset="69955.02">31820 8435 835 0,'-4'-10'381'0,"2"8"-160"0,5 4-5 16,4 1-47-16,1 1-29 16,10 2-52-16,-1 2-25 15,9 1-29-15,-1-2-7 0,10 2-17 16,0-1-4-16,-2-2-58 16,-4 3-51-16,-10-1-188 15,-3-3 180-15</inkml:trace>
  <inkml:trace contextRef="#ctx0" brushRef="#br0" timeOffset="169571.89">17471 13673 557 0,'-1'-7'273'16,"-1"-2"-78"-16,-2-1-39 15,-24-29 13-15,11 28-23 16,1 2-26-16,-9 0-46 16,-3 2-10-16,-8 5-12 15,2 3-6-15,-4 6-15 16,0 5-8-16,3 12-13 16,-1 4-3-16,-2 10-4 0,-3 0 0 15,7 7-2 1,4 2-1-16,2 8 0 0,6 4-3 15,3 5 0-15,2 5-2 16,12 5-1-16,-2 1 0 16,13 0-2-16,3-28-1 15,0 0-2-15,17 28-1 16,22 9 3-16,4-17 2 16,6-21 2-16,9-7 2 15,13-13 1-15,5-7 1 0,5-16-1 16,2-6 1-16,-13-20 1 15,-5-5 0-15,-5-19 2 16,-7-8 1-16,-12-12 2 16,-8-10 2-16,-21-2 1 15,-8-1 1-15,-12-6 6 16,-5-3 2-16,-14-2 8 16,-15-1 4-16,-17 12 9 15,-5 7 6-15,0 19 4 16,4 8-1-16,3 21-8 15,-4 6-8-15,2 12-14 16,2 7-6-16,-5 9-11 16,4 5-1-16,2 3-7 15,2 0-2-15,18-3-40 16,8-2-28-16,10-2-62 16,6 1-49-16,5 1-193 0,6 1 248 15</inkml:trace>
  <inkml:trace contextRef="#ctx0" brushRef="#br0" timeOffset="170401.11">19361 13927 765 0,'-11'-58'332'0,"-7"43"-152"16,-10-2 3-16,-2 3-11 16,0 4-31-16,-8 8-62 15,-3 4-24-15,-5 12-29 16,3 9-7-16,-1 12-9 15,9 9-2-15,5 12-6 16,1 8-2-16,11 13 0 16,2 3 2-16,11 9 2 15,13 4 0-15,4 2-4 16,5 3 0-16,15-7-3 16,4-8-1-16,18-18-1 15,6-12 1-15,14-17 3 16,8-11 1-16,2-18 1 0,7-7 2 15,-7-12 1-15,-6-13 1 16,2-14 7-16,-9-11 1 16,-9-23 4-16,-8-6 0 15,-21-16 0-15,-7 3 7 16,-26-5 10-16,-4 1 2 16,-24 3 1-16,-13-4-5 15,-13 21-11-15,-13 7-1 0,-4 22-6 16,1 11-5-16,6 15-5 15,4 9-4-15,1 7-8 16,2 8-23-16,8 6-79 16,5 2-79-16,19 7 114 15</inkml:trace>
  <inkml:trace contextRef="#ctx0" brushRef="#br0" timeOffset="170887.19">18044 13714 1018 0,'-61'-11'401'0,"59"11"-236"15,9 0-54-15,6 0-37 16,-4 1-3-16,4 1-36 15,0 0-15-15,5 2-32 16,3-1-49-16,6 0-208 16,3 0 181-16</inkml:trace>
  <inkml:trace contextRef="#ctx0" brushRef="#br0" timeOffset="171047.84">18368 13772 600 0,'7'6'314'0,"-8"-3"-80"16,2 1-67-16,0-2-9 0,-2-2-74 16,1 0-84-16,0 0-224 15,0-1 158-15</inkml:trace>
  <inkml:trace contextRef="#ctx0" brushRef="#br0" timeOffset="171181.71">18685 13847 803 0,'9'9'348'0,"0"0"-210"15,0-4-9-15,-1 3-61 16,0-2-33-16,3 0-144 16,3-2 83-16</inkml:trace>
  <inkml:trace contextRef="#ctx0" brushRef="#br0" timeOffset="171323.24">19080 13927 958 0,'0'9'399'16,"0"1"-255"-16,-2-8-12 16,-3 2-88-16,1-3-110 15,0-1 34-15</inkml:trace>
  <inkml:trace contextRef="#ctx0" brushRef="#br0" timeOffset="171608.78">17984 14166 963 0,'-9'2'378'16,"9"-1"-205"-16,1 1-97 15,-1 1 3-15,0-3-10 16,0 0-26-16,5 3-66 0,12 3-84 15,41 7 72-15</inkml:trace>
  <inkml:trace contextRef="#ctx0" brushRef="#br0" timeOffset="171766.91">18519 14276 802 0,'-2'12'292'0,"7"-3"-225"15,-1-2-54-15,-1-4-196 16,7-1 139-16</inkml:trace>
  <inkml:trace contextRef="#ctx0" brushRef="#br0" timeOffset="171890.91">18785 14310 810 0,'17'19'337'0,"-12"-14"-195"16,5 0-60-16,-1-1-73 16,-3-2-135-16,13-2 79 15</inkml:trace>
  <inkml:trace contextRef="#ctx0" brushRef="#br0" timeOffset="172012.09">19010 14385 860 0,'-11'7'337'0,"-2"-7"-292"16,6-11-66-16</inkml:trace>
  <inkml:trace contextRef="#ctx0" brushRef="#br0" timeOffset="172250.21">17884 14604 903 0,'-19'8'312'0,"7"0"-271"15,3-1-14-15,7-3 13 16,3 1 0-16,9-2-9 15,0-1-13-15,7 1-10 16,0-2-48-16,6 0 31 0</inkml:trace>
  <inkml:trace contextRef="#ctx0" brushRef="#br0" timeOffset="172382.93">18332 14699 249 0,'19'11'115'16,"-6"-6"-33"-16,-3 1-64 0,-2-4-16 16</inkml:trace>
  <inkml:trace contextRef="#ctx0" brushRef="#br0" timeOffset="172547.67">18604 14711 600 0,'1'16'309'0,"5"-4"-11"16,2 2-79-16,-3-6-55 16,2 2-11-16,1-3-79 15,-1-4-59-15,8-2-156 16,0-1-117-16,11-8 153 16</inkml:trace>
  <inkml:trace contextRef="#ctx0" brushRef="#br0" timeOffset="172663.23">19108 14730 867 0,'12'14'353'0,"0"-2"-197"15,-1-4-198-15,0-3 37 16</inkml:trace>
  <inkml:trace contextRef="#ctx0" brushRef="#br0" timeOffset="179614.07">17742 13946 437 0,'-1'0'242'0,"-4"0"-43"16,-3-1-18-16,0-1-31 15,3 2-13-15,0 0-16 16,1 0-7-16,1 0-17 16,-1 0-11-16,2 0-20 15,1 0-13-15,0 0-22 16,0 0-10-16,0 0-11 15,0 0-3-15,1 0-1 16,4-1 0-16,24 0-1 16,37-2-1-16,-24 5-1 0,5 5-1 15,1-1-2-15,-1 6-1 16,6-2 1-16,1 1 0 16,6-1 1-16,4 1-1 15,4-1 0-15,0-3 0 16,0 3 1-16,-4 1-1 0,-4 1 2 15,-1 4-1-15,-4-1 2 16,-5-1 2-16,-7 4 3 16,-2-3 2-16,-7-2 4 15,0 0-3-15,-10-3 0 16,-8-1-2-16,-1-1 1 16,-10-4-1-16,-3 0 0 15,4-1 2-15,-5-2 1 16,-1-1 0-16,0 0-75 15,0 0-83-15,-11 1 91 16</inkml:trace>
  <inkml:trace contextRef="#ctx0" brushRef="#br0" timeOffset="179993.42">18661 14005 907 0,'-7'-6'393'0,"3"6"-176"16,3-1-82-16,1 0 5 15,0 1-35-15,0 0-32 16,0 0-46-16,16 3-7 16,36 17-5-16,-22-6-3 15,7 1-1-15,2 0-3 0,-3-1-1 16,1-1 0-16,-13 0-2 15,-3 2 3-15,-10-1 13 16,-7 1 8-16,-6 5 12 16,-10-3 2-16,0 4-8 15,-10-2-7-15,-3-4-14 16,11-6-3 0,6-5-6-16,1 1-2 0,-22 6-9 15,6-2-26-15,6-3-75 16,9-8-50-16,4 1-184 15,2-2 212-15</inkml:trace>
  <inkml:trace contextRef="#ctx0" brushRef="#br0" timeOffset="181102.37">17892 14338 526 0,'-13'-5'275'0,"0"4"-65"15,3 1-7-15,0 0-31 16,1 0-19-16,3 0-28 15,0-1-14-15,3 1-36 16,4 0-15-16,-1 0-26 16,2 0-11-16,27 4-8 15,30 10-2-15,-17-6-5 16,10-1-2-16,9 4 0 16,14 1-1-16,190 39 26 46,1 2-23-46,-231-42 8 16,-12-4 13-16,4 2 8 16,19 7 2-16,-7-5-2 15,-5-3-4-15,-12-2-10 16,-3-3-5-16,-15-2-5 16,-3 0-3-16,-3-1-2 0,1 0-1 15,0 0-42-15,0 0-42 16,1-1-144-16,0 0-136 15,0 0 222-15</inkml:trace>
  <inkml:trace contextRef="#ctx0" brushRef="#br0" timeOffset="181375.78">18883 14511 721 0,'0'-4'350'15,"0"3"-47"-15,0 0-191 16,0 0 4-16,0 1-11 16,10 4-27-16,9 3-29 15,28 38-7-15,-24-29-2 16,0 1-3-16,0-3-7 16,0 0-2-16,-7-4-11 15,-5-1-3-15,-11-2 3 16,-5 1-18-16,-10 0-73 15,-5-2-49-15,-8-3-174 16,-1-3 182-16</inkml:trace>
  <inkml:trace contextRef="#ctx0" brushRef="#br0" timeOffset="181884.81">19167 13678 843 0,'0'0'391'15,"0"0"-137"-15,0 0-29 16,0-1-35-16,-1 0-38 0,0 0-78 15,0 0-30-15,-4-9-70 16,-7-3-88-16,-28-26 76 16</inkml:trace>
  <inkml:trace contextRef="#ctx0" brushRef="#br0" timeOffset="182075.08">18946 13426 982 0,'-10'4'426'16,"5"-2"-227"-16,-7-2-42 16,-3-3 5-16,1-5-63 15,0 2-39-15,0-6-105 16,1-4-72-16,-4 0-229 16,4-4 217-16</inkml:trace>
  <inkml:trace contextRef="#ctx0" brushRef="#br0" timeOffset="182208.15">18712 13292 585 0,'-11'7'310'16,"-2"-2"-18"-16,0-1-76 15,-3 0-36-15,2-2-26 16,0-2-76-16,1 0-35 16,0-5-86-16,0 2-65 15,2 1-203-15,1-2 193 0</inkml:trace>
  <inkml:trace contextRef="#ctx0" brushRef="#br0" timeOffset="182346.03">18514 13281 623 0,'-80'15'337'16,"67"1"-62"-16,-3 3-95 16,3 3-4-16,-4-5-62 15,5-5-39-15,3-9-114 16,0-3-108-16,9-10 95 15</inkml:trace>
  <inkml:trace contextRef="#ctx0" brushRef="#br0" timeOffset="182520.7">18304 13259 1046 0,'-19'7'424'16,"-4"-1"-275"-16,2 1-14 15,3-5-41-15,-1 0-40 16,6-2-79-16,4 0-57 16,4 0-220-16,1 0 198 15</inkml:trace>
  <inkml:trace contextRef="#ctx0" brushRef="#br0" timeOffset="182881.81">18150 13257 537 0,'0'0'226'0,"0"0"-111"0,-1 0-79 16,0 2 3-16,0 0 14 16,0-2 29-16,0 0 17 15,0 0 11-15,0 0 0 16,0 0-11-16,-6 5-16 0,-4-1-36 15,0-1-15-15,-9 5-91 32,11-5-135-32,-1 2 128 0</inkml:trace>
  <inkml:trace contextRef="#ctx0" brushRef="#br0" timeOffset="183030.74">18034 13302 811 0,'-38'29'361'0,"31"-26"-207"16,1 0-8-16,-4-1-67 15,2-1-65-15,5 2-17 16</inkml:trace>
  <inkml:trace contextRef="#ctx0" brushRef="#br0" timeOffset="183402.07">17971 13238 838 0,'2'-6'288'15,"-2"5"-252"-15,0 0 7 16,0-1 4-16,0 1-4 0,0 1-21 15,-1 0-8-15,-5 5-5 16,-12 16-2-16,-29 29-3 16,27-28-1-16,-1 0 6 15,5 1 3-15,4-5 14 16,4 1 10-16,8-3 16 16,3-5 8-16,8 1 8 15,6 0 4-15,2-1-1 16,3-1-3-16,1-3-15 15,2-2-13-15,-3-1-18 16,-1-1-7-16,1-1-46 16,-5 3-81-16,2 8 74 15</inkml:trace>
  <inkml:trace contextRef="#ctx0" brushRef="#br0" timeOffset="184623.96">19234 15037 676 0,'30'-3'358'0,"-37"4"-8"15,2 1-229-15,-5 0-44 16,-3 0 2-16,-6 1-25 15,-3-1-20-15,-2 0-97 16,0-1-84-16,2-1 92 16</inkml:trace>
  <inkml:trace contextRef="#ctx0" brushRef="#br0" timeOffset="184776.03">19050 15050 846 0,'-64'14'338'0,"52"-8"-158"0,6 1-42 16,-1-4-9-16,-2 1-16 16,-3 1-114-16,-4-4-107 15,5 0 65-15</inkml:trace>
  <inkml:trace contextRef="#ctx0" brushRef="#br0" timeOffset="184969.19">18778 15048 942 0,'-12'7'367'0,"-8"2"-193"16,1-4-44-16,1-3 6 15,-1-2-14-15,-3-5-64 16,1 0-28-16,-3 2-31 16,1 1-24-16,4 2-76 15,-1 0-52-15,7 0-128 16,2-2-49-16,4-5 207 15</inkml:trace>
  <inkml:trace contextRef="#ctx0" brushRef="#br0" timeOffset="185111.54">18519 15019 213 0,'-1'-1'134'0,"-2"-2"0"16,-9-2-32-16,3 3-9 0,-29-4 4 16,29 8 15-16,4 2 2 15,-2-1-10-15,-4 0-11 16,6 2-30-16,-6-3-17 15,3 0-117-15,7-2 54 16</inkml:trace>
  <inkml:trace contextRef="#ctx0" brushRef="#br0" timeOffset="185286.65">18275 14965 1137 0,'-24'4'431'0,"3"2"-322"16,-2-5-13-16,-1-2-25 16,1-6-38-16,6-7-103 15,1 0-67-15,5-6 83 16</inkml:trace>
  <inkml:trace contextRef="#ctx0" brushRef="#br0" timeOffset="185441.11">17997 14745 701 0,'-16'8'297'0,"6"-3"-121"0,0-2-29 15,0 2-7-15,-1-4-23 16,6 1-60-16,2 1-28 16,0-7-155-16,2 3 96 15</inkml:trace>
  <inkml:trace contextRef="#ctx0" brushRef="#br0" timeOffset="185957.96">18001 14685 305 0,'29'-9'165'15,"-35"8"-32"-15,-3-1-85 16,-3 2-28-16,2 0-24 16,0 0-3-16,1 0 0 0,2 0 0 15,1 0 8 1,4 0 3-16,1 1 16 0,0-1 16 15,-1 0 30-15,1 0 7 16,0 0 0-16,0 0 1 16,-2 1 5-16,-3 1 5 15,-5 1 13-15,7-2-2 16,-6 4-14-16,-31 17-6 0,24-14-15 16,-3 1-5-16,6 4-14 15,4 4-9-15,5-1-16 16,4-1-10-16,4-1-6 15,7-2-3-15,4-5 1 16,0-2 1-16,2-1 1 16,-4-5-31-16,5 2-176 15,5 5 149-15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5:34:53.0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16665 3639 414 0,'0'-1'232'16,"0"0"-24"-16,0 0-17 15,0 0-18-15,0 0-14 16,0 0-31-16,-2 0-18 16,1 0-41-16,0 0-16 0,-8-5-26 15,-8-4-4-15,-27-11 5 16,23 16 16-16,1 1 18 15,-5-1 5-15,-1 6-7 16,0 3-13-16,-8 2-17 16,-2 5-7-16,-8 1-4 15,-2 2-4-15,3 4-3 16,3-2-3-16,2 7-2 16,0 0-2-16,1 2-2 15,1 1 0-15,0-2-2 16,2 4 0-16,9 1-1 15,-4 1 0-15,14 1-3 16,1 1 1-16,-3 1 0 16,8 2 1-16,-4 4-1 15,1 0 0-15,5 2-1 0,-1-3 1 16,6 0-3 0,2 1 1-16,9 4-1 0,-2 5 1 15,2 1 0-15,2 3 1 16,-6-4 0-16,4-19 0 15,0 2 0-15,7 21 1 16,1 2 1-16,5-9 0 16,0-9 0-16,4-1-1 0,11-1 1 15,4-1 0-15,1-5 0 16,5 0 1-16,7-2-1 16,3-1 1-16,2-2-1 15,-2-2 1-15,-3-6 1 16,-4 0 0-16,1-9 0 15,4-2 0-15,3-8 0 16,2-3-1-16,1-5 1 16,-1-4-1-16,-6-6 0 15,-3-1 1-15,3-7 1 16,0-1-1-16,-2-3 1 16,-4-1 0-16,-9-2 1 15,-2 2 1-15,-8 2 1 16,-3 1 1-16,-7-1 6 15,-7-3 3-15,-5-13 8 0,-6-5 3 16,-11-14-3-16,-1-1-2 16,-4 5-8-16,-4 1-3 15,4 11-3-15,-3 0 1 16,1 5 1-16,0 0-2 16,1 3 0-16,2 2-2 15,-2 0-1-15,1 2 0 16,-3 1 1-16,-4 6 2 15,-5 3 1-15,-1 6 1 0,-4 3 0 16,1 1-1-16,3 2-3 16,5-1-1-16,4 3-2 15,-3-3-2-15,0 4-2 16,-2-1-2-16,-4 2-3 16,5 4-1-16,1 5-8 15,2 4-2-15,2 3-5 16,-2 3-2-16,1 3 1 15,0 0-4-15,1 0-5 16,2-1-2-16,2 1-3 16,2-3 4-16,3-4-7 15,0 2-16-15,2 0-71 16,3-1-52-16,2 2 108 16</inkml:trace>
  <inkml:trace contextRef="#ctx0" brushRef="#br0" timeOffset="839.67">16972 3754 662 0,'-4'0'369'15,"4"0"-124"1,0 0-48-16,0 0-24 0,0 0-98 15,0-1-29-15,0 0-36 16,7-1-6-16,19-8-2 16,24-16-1-16,-20 1-122 0,1 3-139 15,2-2 166-15</inkml:trace>
  <inkml:trace contextRef="#ctx0" brushRef="#br0" timeOffset="1060.68">17316 3700 499 0,'0'-1'266'0,"0"-1"-102"16,5 5-29-16,-5-3-75 16,0 0-40-16,0 0-71 15,0 0-147-15,15 0 135 16</inkml:trace>
  <inkml:trace contextRef="#ctx0" brushRef="#br0" timeOffset="1561.99">17187 3561 1221 0,'-2'3'505'0,"1"-3"-346"15,-1 1-26-15,1-1-72 16,0 0-47-16,0 0-27 15,1 0-24-15,14-3-141 16,15 0-134-16,45-48 187 16</inkml:trace>
  <inkml:trace contextRef="#ctx0" brushRef="#br0" timeOffset="1738.06">17473 3474 816 0,'-2'0'319'16,"1"0"-223"-16,0 0-58 15,0 0-84-15,0 0 33 0</inkml:trace>
  <inkml:trace contextRef="#ctx0" brushRef="#br0" timeOffset="1885.99">17710 3341 741 0,'6'-5'370'0,"-3"5"-118"15,0 2-48-15,-3-2-53 16,0 0-65-16,0 0-81 16,0 0-69-16,0 0-289 15,12 0 245-15</inkml:trace>
  <inkml:trace contextRef="#ctx0" brushRef="#br0" timeOffset="2275.58">17202 4132 915 0,'-11'31'443'0,"11"-31"-210"15,0 2-52-15,1-2-17 16,-1 0-87-16,0 0-30 16,0 0-35-16,0 0-2 15,0 0-134-15,1 0-112 16,18 1 148-16</inkml:trace>
  <inkml:trace contextRef="#ctx0" brushRef="#br0" timeOffset="2424.69">17450 4213 855 0,'6'3'376'0,"0"1"-224"16,-6-3-40-16,11-1-99 15,3 0-322-15,12-5 216 16</inkml:trace>
  <inkml:trace contextRef="#ctx0" brushRef="#br0" timeOffset="2595.88">17915 4150 920 0,'15'8'437'0,"-6"0"-231"15,-6-2-86-15,-2-2-10 16,7-2-348-16,6 0 181 16</inkml:trace>
  <inkml:trace contextRef="#ctx0" brushRef="#br0" timeOffset="3259.38">16881 4775 878 0,'38'-44'393'0,"-42"34"-158"15,11 4-50-15,-4 2-23 16,-2 4-46-16,8 6-66 16,-8 0-18-16,5 9-15 0,1 0-3 15,-1 2-7-15,1 5 0 16,0-1-5-16,5 0-21 16,0-5-207-16,4-4 164 15</inkml:trace>
  <inkml:trace contextRef="#ctx0" brushRef="#br0" timeOffset="3425.39">17051 4894 589 0,'-38'54'401'0,"34"-40"44"0,2-1-246 16,6 0 7-16,-1-1-105 15,-3-3-48-15,3-3-111 16,-2-1-124-16,13-9 118 15</inkml:trace>
  <inkml:trace contextRef="#ctx0" brushRef="#br0" timeOffset="3579.46">17069 5165 954 0,'-7'23'434'0,"4"-3"-251"0,-1-2-4 16,8-4-92-16,2-1-56 15,5-6-32-15,-2-2-44 16,4-2-214-16,-1-3 184 16</inkml:trace>
  <inkml:trace contextRef="#ctx0" brushRef="#br0" timeOffset="3670.96">17134 5298 694 0,'-3'7'355'0,"0"-2"-160"0,0-1-186 15,2-3 20-15</inkml:trace>
  <inkml:trace contextRef="#ctx0" brushRef="#br0" timeOffset="4123.24">16161 4386 922 0,'-6'-2'404'0,"3"1"-170"16,-2-1-28-16,4 1-31 16,-1-1-43-16,-10 1-84 15,-11 0-21-15,-29 3-72 16,23 1-75-16,12-2-400 16,7 3 348-16</inkml:trace>
  <inkml:trace contextRef="#ctx0" brushRef="#br0" timeOffset="4258.72">15961 4447 676 0,'-37'65'339'0,"31"-63"-58"0,1 0-47 16,-1-2-47-16,0 2-53 16,-6-4-139-16,-10-2-99 15,7 0 68-15</inkml:trace>
  <inkml:trace contextRef="#ctx0" brushRef="#br0" timeOffset="4407.34">15643 4629 560 0,'-21'9'290'0,"4"-4"-74"16,-3-5-48-16,6 4-55 15,4-1-45-15,2-2-223 16,2-1 117-16</inkml:trace>
  <inkml:trace contextRef="#ctx0" brushRef="#br0" timeOffset="4575.06">15519 4685 800 0,'-60'33'395'15,"45"-30"-172"-15,8 0-97 16,6-3-36-1,0 0-293-15,4-8 147 0</inkml:trace>
  <inkml:trace contextRef="#ctx0" brushRef="#br0" timeOffset="6060.8">16647 4360 374 0,'-1'-1'207'0,"0"0"-47"15,0 0 17-15,0-1 15 16,0 1-25-16,-1 0-9 16,1 0-11-16,1 0-29 15,0 0-14-15,0 0-28 16,4-5-13-16,-3-1-19 16,9 0-10-16,-4 3-13 15,29-25-5-15,-30 29 1 16,-2 4 1-16,-3 1 5 15,-3 2 1-15,-4 3 0 16,-1-2-3-16,0-1-6 16,1-2-1-16,-1-1-1 15,2-3-2-15,0-1-2 16,1-2-3-16,3-2-8 0,1 3-4 16,1 0-4-16,0 0 0 15,2-6 2-15,2-1 1 16,-1 2 2-16,8 3 1 15,28-26 3-15,-28 29 1 16,-5 1 6-16,-1 2 3 16,-5 2 5-16,-3 2 3 0,-4 3 2 15,-1-3 1-15,-2 0 0 16,-1-2 1-16,2-3-1 16,2 2-1-16,-3-4-5 15,2-1-1-15,4-4-8 16,-2 0-2-16,6 0-10 15,0 1-5-15,7 1-6 16,2-1-1-16,5 4 7 16,2 0 4-16,1 2 6 15,-1 1 2-15,-4 1 2 16,-3 2 3-16,-6 0 6 16,-3 1 4-16,-1-2 7 15,-4-1 1-15,-4 0 2 16,-3-2-1-16,-2-2-4 15,1-2-2-15,-2-5-4 16,2 0-3-16,3-1-5 0,3-2-5 16,3 5-8-16,2-3-5 15,6 4-7-15,2 2 0 16,7-2 6-16,4 3 4 16,1 1 7-16,0 0 1 15,-1 5 2-15,-1-3 1 16,-8 2 2-16,0 2 2 15,-8-4 9-15,-2 3 3 0,-5-4 5 16,-3 3 1 0,-3-1-3-16,0-1-3 0,0-2-3 15,1-4-3-15,4-2-7 16,2-1-3-16,5-1-7 16,0 1-5-16,4 0-4 15,2 0 1-15,6 2 1 16,4 0 3-16,2 3 6 15,1 2 0-15,-4 6 4 16,-2-1 1-16,-7 3 3 16,-4-3 4-16,-2-2 8 15,-5 2 2-15,-5-2 0 16,-1 1-1-16,-4 0-5 16,-1-3-2-16,3-1-4 15,1 0-2-15,3 0-4 16,4-2-1-16,4-2-10 15,2 2-2-15,0 1-4 0,0 0 1 16,0 0 6-16,9-2 5 16,9-4 3-16,27-7 0 15,-30 12 1-15,-5 1 1 16,-4 1 4-16,-2 2 2 16,-3-1 8-16,-2-1 2 15,0 0-1-15,0 0-4 0,0 0-24 16,-7 2-46-16,-4 0-152 15,0 0-142-15,-23 12 210 16</inkml:trace>
  <inkml:trace contextRef="#ctx0" brushRef="#br0" timeOffset="6527.98">16659 3985 699 0,'0'-1'348'0,"0"0"-106"16,0 0-51-16,0 0-27 16,0 0-45-16,0 1-44 15,0 0-12-15,1 8-19 16,5 8-8-16,31 28-14 15,-27-32-5-15,2-4-5 16,-1-3-2-16,0-6 0 16,1 1 0-16,0-3-1 15,-1-5 1-15,2-1-2 16,1-3-2-16,2-4-3 16,0-1-3-16,-1-1-51 15,-5 2-68-15,0 5 76 16</inkml:trace>
  <inkml:trace contextRef="#ctx0" brushRef="#br0" timeOffset="10990.72">16059 4247 301 0,'-26'-11'186'0,"33"3"-53"15,13-7-31-15,11 0-6 16,17-19-50-16,8-7-9 15,20-14-11-15,3-8-4 16,3-1-9-16,-1-1-3 16,-12 9-2-16,-2 6-2 15,-5 14 0-15,-3 2-1 16,-8 11-2-16,-8 4 4 0,-17 11-6 16</inkml:trace>
  <inkml:trace contextRef="#ctx0" brushRef="#br0" timeOffset="11293.04">16032 4578 836 0,'7'-8'299'0,"23"-21"-229"16,9-11-28-16,20-15 7 16,12-6-14-16,18-2-31 15,2-6-4-15,7-3-1 16,-2 1 1-16,0 3 0 16,1 6 3-16,-23 14 1 15,-7 9 2-15,-24 10-117 16,-11 8 84-16</inkml:trace>
  <inkml:trace contextRef="#ctx0" brushRef="#br0" timeOffset="11567.29">16322 4635 776 0,'-14'20'314'16,"-1"-6"-210"-16,15-8-55 15,6-8-4-15,27-13-46 0,7-14-18 16,30-18 6-16,10-7 3 16,13-17 4-16,12 0 3 15,-8-1 3-15,2 6 1 16,-15 10 5-16,-14 5 0 15,-15 10-92-15,-11 3 65 16</inkml:trace>
  <inkml:trace contextRef="#ctx0" brushRef="#br0" timeOffset="11825.65">16573 4842 1058 0,'2'0'371'0,"3"-3"-325"15,12-6-18-15,9-9 6 16,23-16-15-16,13-5-13 16,15-11-6-16,-2-4 0 15,4-4 0-15,-5-1 0 16,-12 5-9-16,4 6-46 15,-17 13-150-15,-8 6 137 0</inkml:trace>
  <inkml:trace contextRef="#ctx0" brushRef="#br0" timeOffset="11984.25">16928 4848 820 0,'11'-1'332'0,"7"-5"-245"16,4-3-1-16,8-9-19 15,7-7-44-15,9-12-26 16,6-5-52-16,13-9 39 16</inkml:trace>
  <inkml:trace contextRef="#ctx0" brushRef="#br0" timeOffset="72113.22">22440 4032 347 0,'-29'31'187'0,"25"-31"-32"16,1 0-6-16,2 1-16 15,0-1-11-15,1 0-24 16,-1-1-16-16,0 0-30 15,0 0-12-15,1-15-17 16,6-33-3-16,3 26-3 16,2 1 3-16,7-1 4 0,-7 3-2 15,10 2-5-15,0 2-4 16,-1 6-7-16,9 4-2 16,-7 7-1-16,0 6 0 15,-2 5 1-15,-3 5 1 16,-1 1 0-16,-1 3 1 15,-4 2 1-15,-3 0 1 16,-8 3 6-16,-7 3 1 16,-8 4 5-16,-6-2 1 15,-6 2 1-15,-5-10 0 16,2-4-2-16,2-3-3 0,0-11-2 16,8 4-3-16,-1-9-2 15,0-2-1-15,5-3-4 16,0-7-1-16,3-5-7 15,8-2-3-15,5-6-6 16,5 0-2-16,13 0 1 16,-3-2 1-16,13 5 4 15,2 2 1-15,4 7 3 16,5 5 0-16,-1 7 1 16,-3 2 2-16,-3 6 1 15,-3 3 0-15,-5 4 4 16,-1 5 1-16,-12 4 3 15,-2 1 3-15,-13 3 4 16,-5-6 1-16,-13 4 3 0,-4-4-1 16,-6-1 5-16,-3-4 3 15,-2-6 4-15,1-6 1 16,3-4-6-16,6-2-2 16,3-12-8-16,8 7-4 15,-1-9-7-15,4-3-4 16,8 1-4-16,0-10-4 0,11 1-3 15,5-2 1 1,7 1-1-16,7 0 2 0,8 3 1 16,2 5 2-16,1 7 2 15,1 6 1-15,-2 8 1 16,-5 7 2-16,-4 6 1 16,-1 4 1-16,-11 8 3 15,-1 3 0-15,-10 4 2 16,-3 2 2-16,-7 0 1 15,-7-1 2-15,-5-4 1 16,-6-4 1-16,-4-2 0 16,-2-2 0-16,-5-7-1 15,2-3-1-15,4-9-2 16,-2-3-1-16,6-6-4 16,0-6-2-16,3-9-3 0,3-3-4 15,11-3-6 1,0-1-1-16,15-2-2 0,1-3-1 15,15 3 1-15,6 4 0 16,6 7 4-16,9 8 2 16,-5 5 3-16,4 4 1 15,-5 7 1-15,-4 3 0 16,-1 6 2-16,-1 2 0 16,-8 2 1-16,-4 3 3 15,-11-2 3-15,-9 2 2 16,-14 2 4-16,-9-4 1 0,-8 8 0 15,-4-5-1-15,-4 0-3 16,2 0-1-16,2-14-2 16,-3-1-1-16,10-8-1 15,0-4-1-15,3-7-2 16,13 0-2-16,-3-7-7 16,8-1-3-16,7-3-5 15,-2-3-2-15,15-1 3 16,2-3 1-16,17 3 4 15,0 3 1-15,6 6 2 16,3 7 1-16,-5 8 3 16,2 2 1-16,-6 7 1 15,-3 5 0-15,-6 5 3 16,-4 4 1-16,-10 3 4 0,-6-2 0 16,-10 4 5-1,-7-3 0-15,-12 5-1 16,1-2 0-16,-4-4-2 0,2-6 0 15,0-9 0-15,-1-2-2 16,-2-10-1-16,-1-5-2 16,0-7-2-16,3-6-2 15,5-3-3-15,6 2-3 0,7-3-6 16,7 1-4-16,10-4-1 16,11 3-1-16,10 5 4 15,3 1 1-15,14 10 3 16,-1 5 4-16,3 7 2 15,-6 4 1-15,-7 7 1 16,-5 1 1-16,-10 3 1 16,-3 4 2-16,-9-2 3 15,-6 0 1-15,-10 2 2 16,-5-1 1-16,-10 0 0 16,-4 4-1-16,-4-10 0 15,-2-5-2-15,2-6 0 16,2-3 0-16,4-3-4 15,7-6-1-15,3-5-6 16,6-7-5-16,8-6-5 16,3 0-2-16,15 1 1 0,7 4 2 15,9 7 4-15,3 6 3 16,-3 10 6-16,-1 4 1 16,-7 5 6-16,-1 5 2 15,-8 1 4-15,-1-1 1 16,-8 2 2-16,-6-1 1 15,-7 6-2-15,-6 1 0 16,-5-8-5-16,-2-1-4 0,-2-2-11 16,-1-5-5-16,3 1-15 15,1-4-17-15,4-6-94 16,0-4-159-16,19-10 191 16</inkml:trace>
  <inkml:trace contextRef="#ctx0" brushRef="#br0" timeOffset="83478.17">24997 7834 219 0,'-28'5'181'0,"27"-5"38"16,-2 0-15-16,3-3-50 16,-1 2-23-16,0 0-29 15,1 0-11-15,0 0-16 16,2-6-9-16,2-3-21 15,-1-1-12-15,38-26-21 16,-25 28-5-16,3 5-4 0,2 1-1 16,-1 7-2-16,1 6 0 15,0 7 0-15,0 4 1 16,-3 7 2-16,-4-2 1 16,-10-1 2-16,-4 5 2 15,-11-4 3-15,-4 1 0 16,-8 0 1-16,-1-3 1 0,-6-5 8 15,0-3 5-15,2-5 4 16,-3-6 4-16,7-3-5 16,-3-3-1-16,2-6-3 15,8-2-5-15,-3-10-9 16,7-3-4-16,7-3-8 16,1-2-4-16,10 0-3 15,4 3-1-15,6-4-1 16,6 2-1-16,7 6 2 15,1-1 1-15,8 10 2 16,-3 2 3-16,1 9 2 16,-3 3 0-16,-8 9 1 15,-2 5 0-15,-11 0 0 16,-7 3 4-16,-8 7 3 16,-7-1 2-16,-11 4 5 15,-4-1 4-15,-6-6 8 0,-2-8 6 16,-3-5 5-16,9-4-3 15,2-7-7-15,3 0-5 16,5-10-9-16,-4-1-1 16,0-7-8-16,1-1-2 15,16-1-8-15,-1 1-5 16,16-1-3-16,5 2 0 16,12 2 2-16,1-1 0 15,7 6 4-15,8 3 2 16,-5 6 3-16,5 3 2 0,-9 9 0 15,-9 2 1-15,-11 4 0 16,-2 0 2-16,-15 1 4 16,-7 7 3-16,-10 1 4 15,-9 2 1-15,-4-5 8 16,-2-7 5-16,0-5 9 16,6-8 1-16,10-1-5 15,-4-8-7-15,9-7-16 16,5 2-6-16,3-10-11 15,13 0-4-15,6 1 0 16,0-4 2-16,15 5 4 16,-7 2 0-16,10 7 3 15,0 8 0-15,-8 2 3 16,2 3 2-16,-13 2 2 0,-4 4 1 16,-8 6 3-16,-3 1 1 15,-6 2-1-15,-2-4 0 16,-7-2-3-16,3 0-1 15,-3-7-1-15,4 4-2 16,5-5-13-16,2-2-20 16,2 1-59-16,3-1-44 15,3-4-124-15,-1 4-241 16,0 0 334-16</inkml:trace>
  <inkml:trace contextRef="#ctx0" brushRef="#br0" timeOffset="85447.19">24337 6176 193 0,'-8'-1'129'15,"8"1"-11"-15,0 0-25 16,1-2-56-16,-1 2-39 16,0-1-3-16</inkml:trace>
  <inkml:trace contextRef="#ctx0" brushRef="#br0" timeOffset="86536.93">24385 6178 297 0,'-7'-7'180'16,"0"-1"-25"-16,1-2-33 15,-1-4-17-15,9-3-11 16,5-2-7-16,11 1-16 15,1-1-6-15,7 3-14 16,-3-2-7-16,5 6-16 16,-3 4-6-16,0 9-10 15,3 10-3-15,-8 4 0 16,-4 4 0-16,-12 4 7 16,-5-2 3-16,-14 5 13 15,-9 5 4-15,-8-4-1 16,-5 2-2-16,5-12-6 15,4-4 2-15,-6-8 1 16,9-3 1-16,-4-4-5 16,3-5-6-16,13-2-10 0,-1-2-5 15,8-4-8-15,6-1-4 16,5-2-3-16,7 3 0 16,20 2 3-16,-3 2 1 15,4 1 2-15,6 1 4 16,-12 6 9-16,2-1 5 15,-2 4 4-15,-8 7-2 16,-14 3-1-16,-5 5-1 0,-17 8 0 16,-7-1 0-16,-3 3-3 15,-1-3-1-15,7-8 2 16,-4-5-1-16,-4-9 2 16,8-1 0-16,-7-12-5 15,12-1-3-15,5-10-8 16,6-4-3-16,15 0-4 15,0-5 0-15,20 9-1 16,0 3 0-16,5 5 0 16,0 6 3-16,-2 7 11 15,1 3 7-15,-9 9 8 16,3 9 2-16,-15 0-2 16,-9 4 2-16,-9 0 4 15,-9-2 1-15,-7-1 3 16,-6-2-1-16,0-5-3 0,-6-2-2 15,4-4-3-15,1-3 3 16,0-6 2-16,6-5-1 16,1-5-5-16,4-4-7 15,11-5-14-15,7 3-6 16,12-7-6-16,11 7 0 16,5 6 2-16,1 0 4 15,-3 6-26-15,-2 5-65 16,-4 5-365-16,3 12 318 0</inkml:trace>
  <inkml:trace contextRef="#ctx0" brushRef="#br0" timeOffset="87978">22989 7993 536 0,'-28'4'236'0,"16"0"-96"0,-3 0-13 15,5-3 22-15,7-2-12 16,-3-6-25-16,6 1-4 16,6-5-15-16,2-2-10 15,4-3-14-15,-1-2-12 16,4 1-24-16,0 0-7 0,-4 6-13 15,3 3-4-15,-7 8-4 16,-2 5 0-16,-2 5 2 16,-3 3 2-16,0 1 0 15,-3 2-1-15,0-4-1 16,-3-4 0-16,-4-2 2 16,-2 2 1-16,-3-5 2 15,2 2-1-15,-3-5-1 16,-2-7-1-16,3-2-3 15,4-2-3-15,0-5-4 16,8 1-4-16,5-4-4 16,1 4-1-16,15-4 0 15,4 0 2-15,5 3 3 16,3 0 0-16,1 10 4 16,-8 3 1-16,-6 8 2 15,-5 8 3-15,-12 7 4 0,-8 5 0 16,-7 6 0-16,-11-6 0 15,-2-1 1-15,2-4 1 16,-1-11 1-16,7-2 1 16,-2-10-1-16,6-1-1 15,0-7-3-15,-4-7-3 16,14 1-6-16,3-3-3 16,14-1-4-16,8-1 0 0,4-2 3 15,8 1 1-15,2 6 4 16,-1 5 3-16,-5 11 2 15,-10 2 1-15,-9 7-5 16,-4 5-57-16,2 3 42 16</inkml:trace>
  <inkml:trace contextRef="#ctx0" brushRef="#br0" timeOffset="88897.03">26994 5977 597 0,'0'-2'294'0,"-3"4"-139"15,-5 7-7-15,4 2 10 16,-5 5-33-16,1 3-11 15,-4 0-24-15,-1 3-18 16,-7-5-28-16,-2-2-9 16,-5-6-11-16,1-5-1 0,-1 0-3 15,1-4 0-15,5-5 0 16,4 1-3-16,6-8-10 16,4-1-4-16,13-1-8 15,7 0-5-15,12 0-2 16,8 2 0-16,2 3 3 15,-3 7 1-15,-6 6 8 16,-8 5 1-16,-13 11 8 16,-2 1 3-16,-7 3-2 15,-2 3 0-15,-1-3 1 16,-3-5 2-16,-4-9 3 16,1-6 2-16,-4-8 2 15,-1-3 1-15,2-8-3 16,1-1-2-16,5-1-11 15,8-3-4-15,6 2-7 0,7-2-5 16,10 3 0-16,3 2 1 16,7 2 4-16,-2 4 5 15,4 2 8-15,-3 3 6 16,-7 9 6-16,-6 2 6 16,-19 8 3-16,-10 4 1 15,-15 3-2-15,-5 2-4 16,-5-1-6-16,-2-5-1 0,-8-6-1 15,6-7 0-15,1-4-4 16,8-1-3-16,20-5-7 16,5 2-4-16,9-5-9 15,6-3-3-15,9-2 0 16,8-4 2-16,9 1 4 16,0 0-4-16,2 7-122 15,-7 4-121-15,-4 8 159 16</inkml:trace>
  <inkml:trace contextRef="#ctx0" brushRef="#br0" timeOffset="89603.73">27428 8004 738 0,'-3'-11'272'15,"7"-9"-203"-15,0-5-12 16,12-1 21-16,4-3 1 16,7 6 0-16,6 7 0 0,-6 10 0 15,-4 6-4 1,-11 6-14-16,-7 2-6 0,-7 4-19 16,-9 3-8-16,-11 8-6 15,-5 1-3-15,-7-1-1 16,2-2 7-16,2-10 12 15,4-9-1-15,3-9-6 16,8-5-11-16,6-12-19 16,7 0-6-16,8-2 0 15,4 0 1-15,8 9 7 16,-3 3 5-16,7 8 11 16,-4 0 4-16,-1 10 7 15,0 3 5-15,-8 2 9 16,-3 7 4-16,-8-3 3 15,-5 0-2-15,-6 0-10 16,-1-2-7-16,1-5-13 16,2-4-12-16,-5-5-77 0,2-5-95 15,6-6 104-15</inkml:trace>
  <inkml:trace contextRef="#ctx0" brushRef="#br0" timeOffset="94395.57">25993 9705 293 0,'3'-6'156'0,"3"-1"-61"15,7-2-43-15,0 3-7 16,8 1-26-16,-1 3 5 16,-1 6 24-16,-2 0 12 15,-9 2 29-15,-5 0 18 16,-5 1 24-16,-6 4 8 16,-12-2 3-16,-4 1-15 15,-8-1-22-15,2-6-9 0,1-3-19 16,1-4-6-16,9-7-18 15,-1 0-11-15,3-8-19 16,5 2-7-16,-3-5-14 16,-1-3-3-16,16 3-9 15,-2-4-3-15,14 8-3 16,9 1 0-16,1 9-2 16,10 3 2-16,0 6 5 15,-1 7 2-15,-2 8 5 16,-8 4 3-16,-5 3 2 15,-5 1 3-15,-11-2 5 16,-6-3 2-16,-13 2 4 16,-10-6 2-16,2 0 11 15,-2 1 3-15,7-11 1 16,3-1 2-16,-4-7-8 0,3-7-4 16,3-4-10-16,5-6-8 15,11-7-13-15,7 1-5 16,7-2-3-16,4 5-1 15,13 6 2-15,7 4 3 16,9 8 3-16,4 5 3 16,-8 12 3-16,-8 7 1 15,-10 3 3-15,-5 4 0 0,-14 4 6 16,-6-6 1-16,-10 1 7 16,-5-5 3-16,-9-10 3 15,-2-1 1-15,-3-11 0 16,-3-7-1-16,9-7-6 15,2-7-4-15,7-8-10 16,5 2-7-16,4 0-4 16,6 3-2-16,9 5-2 15,3 3 0-15,14 6 1 16,3 5 1-16,5 8 4 16,0 6 3-16,-12 5 5 15,-3 3 2-15,-8 5 4 16,-5-3 4-16,-10 3 4 15,-4 1 3-15,-12 0 0 16,-5 3 0-16,-6-9-3 0,-1-2-1 16,6-7 6-16,2-9-1 15,12-3-3-15,3-6-5 16,11-5-12-16,1-1-4 16,9-1-4-16,3 2 1 15,0-1-12-15,13 7-58 16,-3 2 56-16</inkml:trace>
  <inkml:trace contextRef="#ctx0" brushRef="#br1" timeOffset="102562.44">26958 4011 418 0,'-30'28'302'16,"26"-30"-25"-16,1 0-50 16,-1-1-13-16,4 2-54 15,-1 0-11-15,0 0-28 16,0 0-13-16,-1-8-27 16,1 1-14-16,1-2-30 15,6-25-11-15,4 28-16 16,0 3-5-16,2 2-5 15,7 2-1-15,-3 5-1 0,-2 4-2 16,-6 6 2-16,-8 6 2 16,-6 3 4-16,-4 2 3 15,-8 3 2-15,3-5 1 16,-2-7 1-16,2 3 0 16,0-10 3-16,-7-5-1 15,1-4 0-15,-3-7 0 16,-1-3-4-16,8-1-2 0,2-3-7 15,7-2-4-15,13-5-6 16,4-4-1-16,18 2 0 16,-1 0 1-16,4 5 2 15,-1 2 2-15,3 5 1 16,2 3 2-16,0 7 1 16,-1 7 1-16,-14 7 2 15,-1 3 3-15,-12 8 3 16,-6 2 3-16,-11 2 3 15,-6 1 2-15,-12-1 1 16,-4-6 3-16,1-1 4 16,-3-6 3-16,4-6-1 15,14 2 0-15,-6-11-7 16,8 0-4-16,1-9-6 16,-8-8-5-16,8-6-6 0,-1-3-3 15,9-2-4-15,5 0 0 16,12 5-2-16,7 2-2 15,7 8 0-15,9 7 0 16,-7 3 4-16,3 2 2 16,0 5 5-16,-2 4 2 15,-2 5 1-15,-4 0 3 16,-15 6 3-16,-7-4 2 0,-5 6 5 16,-10-1 1-16,-8 0 0 15,-4-1 3-15,-1-8 0 16,-2-4 1-16,3-8 1 15,-1-4-2-15,-1-7-3 16,3-3-3-16,5-5-9 16,7 0-3-16,8-6-7 15,6 1-3-15,15 0-4 16,5 2-1-16,10 5 1 16,2 2 1-16,2 6 6 15,2 3 1-15,-1 7 6 16,0 3 0-16,-10 6 1 15,-4 1 1-15,-10 5 3 16,-6 1 3-16,-9 3 4 16,-9 1 3-16,-11 3 1 15,-3-3 2-15,2-5 3 0,2-4 1 16,3-5 3-16,7-4 0 16,1-4-2-16,-3-5-3 15,8-13-11-15,0-5-6 16,9-8-11-16,4-5-4 15,10 2 1-15,6 3 1 16,0 6 4-16,2 7 2 16,2 7 2-16,-4 3 1 0,2 9 2 15,2 3 3-15,-14 4 4 16,-1 2 4-16,-11 4 2 16,-5 2-1-16,-11 4-3 15,-3 2-9-15,-8-5-62 16,2 0-52-16,0-8-151 15,-1 2-145-15,2 0 260 16</inkml:trace>
  <inkml:trace contextRef="#ctx0" brushRef="#br1" timeOffset="105936.92">27063 6270 959 0,'-38'2'431'15,"31"-6"-219"-15,2-1-12 16,3-3-76-16,2-2-30 16,7-2-35-16,0-2-14 15,8-2-19-15,0 1-4 16,-1 3-8-16,0 6-4 15,-6 7-1-15,-1 1 3 0,-8 9 9 16,-4 2 3-16,-9 8 5 16,-5 2-2-16,-6 5-6 15,5 0-1 1,-6-6-5-16,7-2-1 0,1-6 0 16,1-9-1-16,13-3-2 15,4-2-3-15,2-4-8 16,-2 3-5-16,0 0-6 15,7-17 0-15,31-37 2 16,-11 27 2-16,7 4 3 16,-1 2 1-16,2 8 3 15,-5 6 1-15,-9 8 2 16,-2 3 4-16,-14 8 8 16,-7 5 4-16,-16 7 4 15,-7 4-2-15,-14 5-4 16,-1-1-1-16,-2-4-1 0,3-9 0 15,12-9 1-15,6-6-1 16,11-7-6-16,2-4-4 16,4-5-11-16,1-3-7 15,6-5-6-15,9 0-1 16,18-1 5-16,7 4 4 16,11 1 4-16,2 4 3 0,-6 4 4 15,-3 2 1-15,-11 7 5 16,-7 2 4-16,-16 8 9 15,-7 5 3-15,-16 1 1 16,-9 6-3-16,-8 2-7 16,-4-2-2-16,0-1 1 15,3-4 0-15,13-9-1 16,-2-3-1-16,7-10-3 16,10-1-3-16,-5-7-7 15,6 0-5-15,14-5-8 16,1-4-2-16,20 1 2 15,3-2 4-15,5 7 6 16,0 3 3-16,-3 7 5 16,-4 6 4-16,-13 4 10 15,-5 4 5-15,-13 5 6 16,-4 3 1-16,-13 7-1 0,-9 4-3 16,-10 5-3-16,-4-1 0 15,-5-3 0-15,1-8 1 16,6-7 4-16,14-4-1 15,5-10-2-15,8-3-4 16,11-2-15-16,-2-3-7 16,17-8-9-16,6 2-1 15,10-10 3-15,3 0 2 0,2 5 5 16,3 3 1-16,-8 10 4 16,-7 4 3-16,-16 6 2 15,-7 5 1-15,-8 4-4 16,-6 0-25-16,-5 0-96 15,0 1-58-15,0-5-220 16,3-2 243-16</inkml:trace>
  <inkml:trace contextRef="#ctx0" brushRef="#br1" timeOffset="107128.92">27699 8084 957 0,'-2'5'422'16,"0"-2"-221"-16,-1 0-2 15,3-3-33-15,0 0-26 16,0-2-28-16,0 1-13 16,0 0-30-16,0 0-19 15,8-1-26-15,9-11-9 0,31-27-11 16,-26 29 0-16,-7 5-2 15,-1 6-2-15,-9 4 3 16,-8 5 1-16,-6 9 3 16,-10 1 2-16,-10 5 2 15,-1 0 0-15,-2-5 1 16,-1-1-1-16,3-6 2 16,1-3 0-16,2-4-2 15,6-5 3-15,10-2-5 16,4-3-7-16,11-1-8 15,7-3-5-15,11-6-4 16,6-4 4-16,8-2 6 16,2-1 3-16,-1 7 2 15,-5 3 2-15,-10 11 3 16,-6 3 2-16,-14 10 7 0,-8 4 2 16,-16 10 2-1,-5 0-1-15,-10 5-4 16,-1-4 1-16,2-4 3 0,3-1 3 15,5-14 3-15,6-6-3 16,7-9-15-16,2-6-11 16,16-6-16-16,6-4-4 15,14-3 4-15,8-2 5 0,5 2 10 16,5 2 2-16,0 5 5 16,0 3 1-16,-8 4 5 15,-9 7 2-15,-12 5 10 16,-11 1 5-16,-16 12 1 15,-11 1 0-15,-14 10-8 16,-7 3-6-16,1-4-1 16,6-4-1-16,8-9-1 15,6-5-1-15,12-10-8 16,0-6-9-16,12-7-12 16,7-4-3-16,10-5 2 15,7 0 4-15,5 3 11 16,3 4 3-16,-2 7 6 15,2 7 2-15,-4 6 5 16,-5 1 5-16,-8 3 11 16,-5 4 4-16,-9 4 2 15,-7 1-2-15,-10 6-11 16,-6-2-20-16,-5-1-87 0,-2-1-58 16,0-3-250-16,7-1 250 15</inkml:trace>
  <inkml:trace contextRef="#ctx0" brushRef="#br1" timeOffset="108301.56">26207 9784 839 0,'-7'12'357'0,"1"-3"-189"16,2-2-9-16,2-1-23 15,1-4-35-15,1-4-48 16,0 1-11-16,0 0-2 16,0 0 6-16,2-6 7 15,7-9 3-15,26-24-7 16,-20 27-3-16,2 4-9 15,-5 2-5-15,-7 7-8 16,-1 3 4-16,-8 5 11 16,-1 3 3-16,-7-1 0 15,-4 5-9-15,-1 0-16 16,-5 0-3-16,0 2-4 16,0 0 0-16,1-1-1 15,5-4-2-15,3-6-3 16,2-5-4-16,8-1-13 0,4 0-7 15,11-8-4-15,9-2 1 16,16-9 10-16,5-6 6 16,13 1 7-16,0 3 5 15,-16 5 5-15,-11 6 3 16,-16 10 5-16,-10 2 4 16,-8 10 9-16,-2 1 2 15,0 1 0-15,-22 15-6 0,-10 9-8 16,-3-3-3-16,3-12-4 15,5-3-1-15,3-10-5 16,6-7-4-16,9-4-8 16,5-7-9-16,13-5-9 15,7-4 0-15,17-10 4 16,8-1 6-16,15-4 8 16,10 1 3-16,-5 6 6 15,-7 2 4-15,-18 10 12 16,-14 3 3-16,-9 10 19 15,-7 6 8-15,-14 8 0 16,-8 7-3-16,-14 6-18 16,-6 1-9-16,-7 2-8 15,2 0-2-15,8-5-2 0,4-3-3 16,14-11-4-16,4-4-4 16,14-7-17-16,5-4-5 15,8-8-2-15,7-4 2 16,6-6 15-16,6-1 5 15,2 4 8-15,0 4 3 16,-6 6 3-16,-6 4 3 16,-9 3 1-16,-4 2 2 15,-5 2 2-15,-3 2-1 0,-8 4-4 16,-5 4-3-16,-5 3-9 16,1 2-15-16,-4 5-57 15,0-2-60-15,6-2 81 16</inkml:trace>
  <inkml:trace contextRef="#ctx0" brushRef="#br1" timeOffset="109359.04">25288 8101 763 0,'0'0'405'16,"0"0"-153"-16,0 0-40 16,0 0-24-16,0 0-60 15,0-1-15-15,0 0-21 0,0 0-8 16,1 0-17-16,6-3-9 15,6-13-21-15,34-28-10 16,-37 30-14-16,1 3-3 16,-3 8-2-16,-6 2 2 15,-4 9 3-15,-3 5 1 16,-22 7-3-16,-4 7-2 16,-10 2-3-16,-3-3 0 15,9-5 1-15,3-5-1 0,11-6-1 16,3-6-1-16,10-1-5 15,1-2-2-15,7-6-9 16,3 1-3-16,9-6-3 16,7-4 2-16,13-2 6 15,4-4 3-15,12-1 6 16,-1 1 1-16,-10 6 5 16,-6 6 4-16,-20 9 6 15,-9 4 5-15,-14 10 5 16,-3 5-1-16,-22 8-5 15,-5 1-4-15,-4 0-7 16,-2-5 0-16,12-7-2 16,6-6 0-16,12-7-3 15,3-3-3-15,14-6-10 16,5-4-4-16,12-9-3 0,7-4 0 16,9 2 7-1,-17 11 2 1,1 1 5-16,52-32 1 0,-1 12 4 0,-7 3 3 15,-41 25 7-15,-10 2 8 16,-5 10 10-16,-8 8 3 16,-13 8 1-16,-10 6-8 15,-28 5-10-15,2 1-3 16,-4-6-5-16,12-6 0 0,20-13 0 16,7-7-2-16,11-9-16 15,7-7-9-15,8-10-15 16,5-5-12-16,12-6 2 15,3-1 5-15,5 5 12 16,3 6 9-16,-3 7 4 16,-6 7-15-16,-9 11-83 15,-11 6-62-15,-13 8 104 16</inkml:trace>
  <inkml:trace contextRef="#ctx0" brushRef="#br1" timeOffset="110433.58">24729 6314 955 0,'1'0'432'0,"-4"-1"-200"0,-1-3-18 16,3 4-22-16,0-1-36 16,0 0-39-16,-4 1-13 15,-9 0-31-15,-1 2-15 16,-31 7-22-16,25-6-11 16,4 2-14-16,1 1-4 15,7-4-5-15,5 0-2 16,4-2-7-16,0-4-3 0,0 3-2 15,0 0 1-15,8-7 2 16,14-13 2-16,30-27 4 16,-24 30 0-16,-4 4 3 15,-2 4 2-15,-8 8 5 16,-4 2 6-16,-14 7 13 16,-8 5 0-16,-10 5-1 15,-7 4-4-15,-6 4-11 16,0-4 0-16,3 0-1 15,7-6-1-15,8-9 0 16,5 0-1-16,5-6-3 16,1 0-4-16,5-2-7 15,3-3-5-15,-2 3-2 16,0 1 1-16,24-5 5 16,33-36 2-16,-23 30 3 15,0 3 2-15,1 5 2 0,-6 1 5 16,-12 3 10-16,-5 3 8 15,-16 8 15-15,-9 3 0 16,-10 9-5-16,-8 2-7 16,-7 4-14-16,-2-3-3 15,2-5-1-15,2-4-1 16,10-7 1-16,-1-5-2 16,7-13-8-16,4-2-7 0,6-10-18 15,6 0-7-15,20-7 0 16,5-2 5-16,20-3 12 15,12 2 6-15,1 3 7 16,4 3 2-16,-5 8 3 16,-11 1 3-16,-13 10 6 15,-9 5 5-15,-24 3 3 16,-8 6 0-16,-14 5-6 16,-5 0-7-16,-2 3-18 15,-1 0-14-15,3 0-36 16,1-2-29-16,6-1-70 15,7-2-56-15,9-4 136 16</inkml:trace>
  <inkml:trace contextRef="#ctx0" brushRef="#br1" timeOffset="111388.44">23233 8125 968 0,'-8'6'435'16,"-1"0"-179"-16,3-1-50 15,0-3-13-15,2-3-34 16,2-4-59-16,1-5-21 0,3-7-39 15,3-5-11-15,5-9-9 16,5 1 1-16,4-3-2 16,4 6-2-16,0 8-4 15,-1 6-1-15,-9 7-2 16,-2 6 3-16,-11 9 6 16,-4 4 3-16,-14 13 0 15,-5 7-2-15,-10 3-6 16,1 2 0-16,-1-7-1 15,4-6 0-15,5-10 1 16,3-5-1-16,8-8-4 16,2-2-2-16,5-7-13 15,6-1-6-15,6-11-7 16,9-3 0-16,14-10 8 16,5-2 2-16,14-3 7 15,5 1 1-15,-11 10 3 16,-2 2 5-16,-21 15 5 0,-10 3 5 15,-9 10 4-15,-5 9-4 16,-21 8-6-16,-9 10-6 16,-16 9-4-16,-4 0 1 15,8-2 2-15,4-8 1 16,11-12-1-16,8-6-1 16,12-12-11-16,1-4-10 15,11-9-12-15,4-4-2 0,13-11 7 16,7-3 8-16,3-4 12 15,7 1 4-15,1 5 12 16,-1 7 9-16,-7 9 15 16,-8 6 6-16,-16 7 5 15,-5 3-4-15,-14 12-13 16,-6 0-4-16,-7 7-16 16,3 1-49-16,7-8-155 15,6-3-38-15,14-11 115 16</inkml:trace>
  <inkml:trace contextRef="#ctx0" brushRef="#br1" timeOffset="112704.89">26977 2148 710 0,'0'0'350'15,"0"-1"-126"-15,7 0 6 16,-7 0-49-16,0 0-29 16,0 0-39-16,0 0-19 15,3-3-27-15,1-1-7 16,3-4-12-16,0-1-5 15,27-25-12-15,-25 29-6 0,-6 2-13 16,0 2-4-16,-2 3-4 16,-2-1 1-16,0 0 0 15,0 0 2-15,-2 13 1 16,-13 2 0-16,-29 25 0 16,28-31 0-16,5-4 0 15,-2-2 1-15,4-7-1 16,2 1-2-16,4-7-6 15,0-3-4-15,4-5-3 16,4-1-1-16,-1-3-1 16,12 1 1-16,4 4-2 15,4 3 0-15,10 7 2 16,-4 2 0-16,2 10 3 16,-3 2 2-16,-12 8 5 15,-6 4 5-15,-14 3 6 16,-9 3 2-16,-10 1 3 0,-5-3 1 15,-5-4-1-15,1-3-1 16,4-10-3-16,5-1-1 16,5-5-4-16,-1-3-1 15,4-2-5-15,8-2-2 16,-1-6-4-16,5-1-5 16,5-5-8-16,2 0-1 15,15-3 0-15,4 2 2 16,11 8 2-16,4 3 2 0,-1 13 4 15,3 4 3-15,-15 9 6 16,-6 4 5-16,-13 5 8 16,-6 1 2-16,-13 1 4 15,-7-2-2-15,-10 1-3 16,-1-5-1-16,0-7-1 16,4 0-1-16,9-14-4 15,1-2-1-15,8-8-8 16,3-2-2-16,3-7-8 15,6-1-2-15,4-6 2 16,4-5-1-16,6 2 2 16,2 0 1-16,6 10 2 15,0 3 2-15,-5 10 4 16,-4 4 1-16,-11 4 9 16,-3 6 4-16,-7 4 4 0,-7 2 0 15,-7 4-7-15,-3-2-2 16,-1 1-4-16,3-4-1 15,6-5-24-15,3-4-32 16,5-5-122-16,2 0-71 16,12-10 144-16</inkml:trace>
  <inkml:trace contextRef="#ctx0" brushRef="#br1" timeOffset="118625.88">26940 1205 299 0,'0'0'193'0,"-7"-2"8"15,7 2-39-15,1 0-48 16,-1-1-17-16,-1 0-28 0,0 0-6 15,-1 0-11 1,1 0-2-16,0 0-10 0,0 0-8 16,-5 0-12-16,-4 1-7 15,-6 2-8-15,-34 11-2 16,25-1 0-16,-4 2 1 16,4 1 1-16,3-2-1 15,5 0 2-15,0-2 0 16,1-3 8-16,1 3 3 0,0-3 1 15,2 1-1-15,1 2-7 16,0 1-2-16,-2-2-1 16,-1 1 0-16,-3 3 16 15,1-2 3-15,-3 1 1 16,0 1-1-16,0-3-16 16,1 0-3-16,1 0-2 15,2-1 1-15,6-2 1 16,-1-1 0-16,4 0 3 15,3-4 1-15,-6 4-1 16,2 0 0-16,-2 3-1 16,-5 2-2-16,-3-1-1 15,3 4-2-15,0 3-1 16,-1-1-1-16,3 2-1 16,-3 1 1-16,-1 1-2 0,1 2 1 15,2 2-1-15,-2 0 0 16,0 2 0-16,1 2 0 15,2-4-1-15,2 2 1 16,1-1 1-16,1-2 3 16,2 2 2-16,-2-2 0 15,1 1-1-15,-2-2-1 16,1 2-1-16,-3 4 0 16,-1 1-1-16,4 2 1 15,-1 2-1-15,0-1-1 0,1 0 1 16,0 2 0-16,-2-3 0 15,3-3 0-15,-1-2 0 16,1-2 0-16,1 0 0 16,-1 3-1-16,0 1 1 15,1-2-2-15,1-3 1 16,1 1 0-16,1 2 0 16,3 0 1-16,-1 2 0 15,4-1-1-15,-2 4 1 16,-3 1 0-16,0 1 2 15,-3-2 3-15,4 2 2 16,-1-3 0-16,4 0-1 16,0-2-1-16,-1-6-2 15,1 0 0-15,3-2 0 16,-5 1-1-16,6 2 0 16,1 1 0-16,-4 4-1 0,5-2 0 15,-5 1 0-15,5 3 1 16,-7-5 1-16,4 3 0 15,-3-1 1-15,1-1-1 16,7 1 1-16,-3 1-1 0,-1-3 2 16,0-1-1-16,0 0 1 15,-1-3 0-15,8 3-1 16,-2-1 1-16,2 0-2 16,0 5 0-16,-3 3-1 15,-1 1 0-15,-2 6 0 16,2 0 0-16,-2-4-1 15,1-1-1-15,0-5-1 16,0-5 1-16,-1 0 0 16,0 3 0-16,0-1 0 15,-1 1 1-15,0-2 0 16,0-3-1-16,0-1 1 16,-2 0-1-16,-1-1 1 15,-1 3 0-15,0 1-1 16,-1 3 0-16,0-2 1 15,1-3 0-15,-2-2 3 0,-2-1 1 16,0 0 9-16,-5-2 6 16,0 0 4-16,1-2 0 15,-4-1-6-15,2 3-6 16,-2 1-6-16,-1 0-1 16,-1-1-1-16,-1 2 0 15,-3-7 2-15,2 3-1 16,1 0 4-16,-2-1 3 15,0 2 3-15,-3 1 2 16,-1-1-2-16,1 1-2 0,5-3-4 16,2 0-1-16,-6-2-2 15,-3 0 0-15,-1 2 0 16,-5-3 0-16,0-1 7 16,3-2 4-16,-3-2 5 15,3 1 2-15,2-2-6 16,-1 2-4-16,-2-1-4 15,0 0-1-15,-6 1 0 16,3 0 1-16,-1 4 0 16,-1-4 1-16,8 6-1 15,-2-2-2-15,2-1-2 16,-3 1-2-16,-12-6-1 16,2 4 0-16,-5-1 1 15,2 1-1-15,4-1 1 0,-2 2 1 16,-1 2-2-16,2 4-1 15,0 2-1-15,4-7 0 16,1 2 0-16,4-6 1 16,2 0-1-16,-3 3 2 15,3 0-1-15,-1 2-1 16,-6 3 1-16,-4 1-1 16,-5-2 1-16,-2 0 1 0,5 2-2 15,2-2 1-15,1 0 1 16,0-3 0-16,-2 1-1 15,1 0 1-15,2 1-2 16,2 2-1-16,3 2-1 16,3-2 0-16,-6 1 0 15,-5-1 0-15,0-1 0 16,-4 0 0-16,1-1 0 16,4 4 0-16,-4-2 0 15,-3 1 0-15,-1-1-1 16,3 0 0-16,1 2 0 15,16-6 0 1,2 0-1-16,-14 9 0 0,-14 4-2 16,7 2 1-16,-1-1 0 15,-2 0-1-15,3 2 2 16,3-1 1-16,1-2 0 16,-1-1 0-16,3 1 0 0,1 2-1 15,2-1-1-15,3 3 0 16,-5-1-1-16,-1-3 0 15,-5 6 0-15,-1-2 1 16,1 3 0-16,-1 2 0 16,4-1 1-16,2 1 0 15,1 0 0-15,0-1-1 0,2 3-1 16,-1 1 0-16,2 2 0 16,9 3 0-16,-4-3 0 15,2 0 1-15,-6 1 1 16,-6-3 0-16,-3 3 1 15,2 1 0-15,2-1 0 16,1 1 0-16,3-1 0 16,3 3-2-16,0 1-1 15,5 0 0-15,0-2 0 16,1-1 0-16,2-2 1 16,-2 2 1-16,4 3 1 15,2-3 0-15,-1 4-1 16,3 0 0-16,-5 1 0 15,3 1-2-15,2-5 0 16,-5 2-1-16,5 0 1 0,-3-2 1 16,3 7 0-1,0 2 1-15,2 2 1 0,0 1 0 16,2-3 0-16,1-1-1 16,4-5 0-16,1-1 0 15,3 1 0-15,0 2 1 16,0 4-1-16,1 3 1 15,-4-2 0-15,2 0 1 16,-1 2 0-16,-1-2 0 16,1 0-1-16,1 0 1 0,0 4-1 15,2 2-1-15,0-1 0 16,2-1 0-16,4-1 0 16,-1-4 0-16,3-3 0 15,0 0 0-15,3-1 0 16,2 7 0-16,2 5 0 15,2 5 1-15,0-1-1 16,1-5 1-16,2-5 0 16,-3-6 0-16,5-4 1 15,-2 3-1-15,-3-1 0 16,-1 4 0-16,-2 0 0 16,2 3 0-16,-2-3-1 15,5 0 0-15,-4-2 1 16,-2-5 0-16,8 2 0 15,-1 1 0-15,1 3 0 16,2 9 0-16,0 0 1 0,0 2 0 16,-2-2-1-16,0 0 1 15,-1-7-1-15,2-2 0 16,0-4 0-16,1-4 0 16,1 2-1-16,4-1 1 0,0 1-1 15,3-3 1-15,-4-2 0 16,2 0 1-16,-2-2 0 15,-5 0 0-15,1-4 0 16,-5-4 0-16,7 1 0 16,5 2 0-16,5 6-1 15,3 3 0-15,2 2 0 16,3 1 2-16,2-4 2 16,4 1 1-16,1-4-1 15,-2-2-1-15,-8 0-1 16,-4 0 0-16,0 0 0 15,1-3-1-15,13 1-1 16,-3-5 1-16,4-2-1 16,1 0 0-16,1-3 1 15,3 2-1-15,-6-1 1 16,-4 0 0-16,-6 3 0 0,-1-3 0 16,2 0 0-16,6-1 0 15,1-4-1 1,3 0 1-16,-2-1-1 0,2-2 0 15,2 2 0-15,-2 1 1 16,-7-1-1-16,-4-2 1 16,-3-3 0-16,2 1-1 15,4-5 1-15,0 3 0 16,-3-2 0-16,-1-4 0 16,-2 2-1-16,2-1 1 0,7-1-1 15,-5-1 0-15,0 1 0 16,-7 2 0-16,-2-2 1 15,4 3 0-15,6-1 0 16,5-4 0-16,-1-1-1 16,4 0 0-16,-1-4 0 15,4 3 0-15,5-4 0 16,-3 2 0-16,-8-1 0 16,3-4 0-16,1 6 0 15,2-1 1-15,11-2 0 16,-3 1-1-16,1-4 0 15,0 2 0-15,-8-4 0 16,1 0 0-16,-7 0 1 16,1-2 1-16,4 3 1 15,-3-3 0-15,2 3-2 0,0 2 0 16,-1-3-1-16,5 2 1 16,-11-4-1-16,-2-2 0 15,-1 2 0-15,-6-1 1 16,10 2 0-16,0 0 1 15,-4-2 0-15,3 1-1 16,1-5-1-16,2 1 0 16,5-4 1-16,-6-2-1 0,-4 2 1 15,-9-4-1-15,-1 7 1 16,5 0 1-16,-5 1 0 16,6 4 0-16,-4-3-2 15,-2-2 0-15,2-1 1 16,1-3-1-16,2-1 1 15,2 2 0-15,-1 2 0 16,-3-2 0-16,-4-2-1 16,-2 0 1-16,3-4 0 15,5-2-1-15,6-3 1 16,3-3 0-16,2-2 2 16,2-2-1-16,1 4 1 15,0 3-1-15,-4 4-1 16,-9 2 0-16,-6-2 1 15,-3-2 0-15,-10-5 0 0,5-1 1 16,2-2 1-16,-3-4 0 16,7-1 0-16,-1 1 0 15,-1-1 0-15,-2 2 0 16,1 2 1-16,0-1-1 16,6-1 0-16,4 0 0 15,0-8 1-15,2-2 0 16,-6-2 1-16,-1-1-1 15,-4 3-1-15,-1-1-1 16,-2 5-1-16,-3-3-1 0,5-1 0 16,-2-3 0-16,2-4 0 15,2 0 0-15,-2-2 2 16,-3 1-1-16,-3 2 2 16,-3 3 0-16,-2 2-2 15,1-1 1-15,1-7-1 16,0-6-1-16,2-3 0 15,1 4 1-15,0 0-1 16,0 3 0-16,-3 3 2 16,0-1-1-16,-9-3 0 15,5 1 1-15,-9-4 0 16,1 2 0-16,1-1 1 16,-7 0 0-16,5-6 1 15,-1-4 1-15,-1 0 0 0,3 3 1 16,-1 6 0-16,-4 6 0 15,2 1 0-15,-3-2 0 16,-5-5 8-16,2-1 4 16,1 2 3-16,-3 1 1 15,2 7-6-15,-7-1-4 16,-5-5-5-16,4 0-1 16,-7-6-2-16,4 0 0 15,-6 1 0-15,-5 5 1 0,-1 5 0 16,-3 0 0-16,4 2 1 15,1-2-1-15,0-3-1 16,-1 1-1-16,1 2-1 16,-1 1 0-16,2 5 1 15,1 0-1-15,-2 0 3 16,3 1 2-16,-3-2 5 16,1 4 1-16,2 1 0 15,-2 2 0-15,4 2-5 16,-4 2-1-16,-6 2-2 15,-1 5 0-15,-6-2 2 16,2 2 2-16,1 0 1 16,4-2 0-16,0 5-3 15,1 1 0-15,-1-1-3 16,-3 2-2-16,0 1 0 0,-1 0-1 16,4 2 0-16,2 2 1 15,4-2-1-15,0 4 1 16,1 4-2-16,1-2 1 15,-6-1-1-15,2 1 0 16,-1-10 0-16,-2-2 0 16,4-2 0-16,-2-2-1 15,-2 3 0-15,3 0-1 16,4 5 0-16,2-3-1 16,6 6-2-16,3 0-1 0,4-1-4 15,2 1-1-15,4-4-1 16,2-2 2-16,4 1 2 15,-1-2 4-15,1-3 1 16,-1 0 2-16,0 1 0 16,2 1 1-16,1 2-1 15,0 1 1-15,5-1-1 16,-1-3 0-16,1 4 0 16,1-2-1-16,2-1 0 15,4 2 1-15,3-3 0 16,2-4 0-16,2-5 3 15,-8-4 1-15,-1-2 2 16,0 0 1-16,-11-1-1 16,6 1-1-16,-5 4 0 15,-3 1-3-15,8 5 0 0,-2 0 0 16,4-4-2-16,-1-1 0 16,-2-4 0-16,8-1 0 15,-3-2 0-15,1 3 0 16,3 2 2-16,-3 1-2 15,2 3 2-15,0-3-1 0,-3 0-1 16,-2 0 1 0,-3-2 1-16,-1 1 0 0,-3-1 1 15,-4 0 0-15,0 3 1 16,-4 1-1-16,-3 0-3 16,-1 0 1-16,-1-10-1 15,0-2-1-15,1-3-1 16,0-1 1-16,-1 5 1 15,1 2-1-15,-3 4 3 16,-2 3-1-16,-2 0 0 16,-2-1-1-16,-3-2-1 15,2 0-1-15,-1 0-1 16,2 0 0-16,1 5-1 16,0 0 1-16,-2 4 0 15,-1 1 0-15,-1 4-2 16,0 0-1-16,3 3-3 15,-3 0-2-15,5 3-1 16,3 0 1-16,-9 2 2 0,5 1 2 16,-5-4 4-16,-4 2 2 15,1-4 1-15,-2 2-1 16,-2 0-2-16,0 4-4 16,0-3-8-16,1 1-2 15,-1 4-5-15,0-3 1 0,1 6 1 16,-1 0 1-16,4 3 1 15,-1 3 0-15,1 4 4 16,1-1 2-16,2 0 7 16,3 2 3-16,-1 0 0 15,-3-2-1-15,1 1-4 16,-1-1-3-16,-1 1 0 16,3 1-1-16,-7 0 1 15,5 4 2-15,-2-2 1 16,2 2 2-16,3 0 2 15,-4 1 2-15,3 1 0 16,1-2 1-16,0 0-3 16,0 1-2-16,3 1-6 15,0 1-1-15,0 2-5 16,2 0 2-16,-1 1 2 16,0 0 0-16,1 2 0 0,-1 0 2 15,0 0 2-15,-1 0 1 16,1 0 3-16,-1 0-10 15,4-1-26-15,-1 0-24 16,0 0-55-16,1-2-17 16,2 2-38-16,0-1-7 15,5 1-24-15,-2 0-40 16,2-2 166-16</inkml:trace>
  <inkml:trace contextRef="#ctx0" brushRef="#br0" timeOffset="153573.84">10353 15872 281 0,'30'-6'195'16,"-30"5"10"-16,0 0-47 16,9-1 7-16,-9 1-17 15,-2-4-9-15,2 3-11 16,-1 1-2-16,1 0-6 15,0 1-6-15,0-1-13 16,0 0-12-16,0 0-17 16,0-1-6-16,-2 1-6 15,1 0 1-15,0 0 2 16,-3-2-5-16,-10-6-8 0,-28-16-5 16,22 25-9-16,1-2-5 15,-6 2-10 1,5 0-4-16,-4 4-9 0,-4 4-1 15,1-1-4-15,-2 4-1 16,5 3 0-16,-1-5 0 16,2 6-1-16,-1 1-1 15,2-1 1-15,-3 4-1 16,-1 2 0-16,4 3-1 16,-8 1-1-16,4 1 0 15,1 4-3-15,-2-4 2 0,9 4 0 16,4 1 0-16,0-3 2 15,2 5 0-15,-1-4 0 16,1-2 1-16,1 4-1 16,1-1 0-16,2 1-2 15,1 1 0-15,3 1 0 16,-1 0-1-16,3 4 0 16,-1 1 1-16,1 0 1 15,2-1 0-15,1 0 1 16,4-5 1-16,0-5-2 15,0 8 0-15,1-7 0 16,0 5-1-16,3 4 0 16,2-3 0-16,2 7 1 15,1 1 1-15,5-1-1 16,3 0 0-16,2-3-1 0,-1-1 1 16,3-2 0-16,-1-1 1 15,0-2-1-15,-5-10 0 16,0 0-2-16,14 13 2 15,10 5 0-15,-3-10 0 16,-1-3 0-16,3 1 0 16,2-1-1-16,6 0 2 0,5 1 0 15,1-4 0-15,-5 1 0 16,-5-3 1-16,-2-2-2 16,-4-2 1-16,3-5 0 15,0-3-1-15,1-4 2 16,2 1-2-16,-1-6 1 15,8-1 1-15,-4-1-1 16,-1-5 1-16,-4 1 0 16,-5 2 0-16,-3-6 1 15,-2 5 1-15,-2-4-1 16,2 0-1-16,1 0-2 16,2-4-1-16,3 1 0 15,1 2 0-15,-3-9 2 16,-1 2 0-16,-10-2 1 15,-4-3 1-15,-8 0 0 0,1-4 1 16,4-4-1-16,5-3 2 16,1-4-1-16,-1 1 0 15,-1-6-1-15,-6 3 1 16,-2 1-1-16,-3-4 0 16,-1 3 1-16,-1-2 0 15,-2-2 0-15,0 0 0 16,-6 2 0-16,-1-3 1 15,-3-1 0-15,-3 1 0 16,-4 5 2-16,-2 0-2 16,-2 2 1-16,-2 2 1 0,-5-6-1 15,-1 3 3-15,-7 3 0 16,-1-3 0-16,-3 1 1 16,3-1-2-16,-4-4-2 15,-1 1 0-15,7 2-1 16,-9-2-1-16,10 6 1 15,0 3 0-15,-10 2 4 16,6 6 3-16,-7-1 3 16,-3-3 2-16,1 2-2 15,-2 1-2-15,-2-3-4 16,2-1-4-16,-4 0-1 16,10-2 0-16,5 5 0 15,-2 1-1-15,-2 4 1 0,-5 5 2 16,-7 5 1-16,1-1 1 15,2 9 2-15,0-1-2 16,1 0-1-16,4 5-1 16,0-7-2-16,3 0-1 15,1-2-1-15,6 2 0 16,5 0-1-16,0 2-2 16,5 1 1-16,-4 2-2 15,3 1 0-15,4 6-1 16,2-4-8-16,-1-8-13 0,8 5-40 15,0-4-21-15,4 4-58 16,0 0-35-16,0 0-147 16,0 0 205-16</inkml:trace>
  <inkml:trace contextRef="#ctx0" brushRef="#br0" timeOffset="154983.76">9968 16362 740 0,'-1'-1'379'0,"1"0"-60"0,0 0-66 16,0-1-18-16,-1-2-25 15,-1-2-50-15,-1 2-16 16,2 2-25-16,0 1-11 15,0 0-21-15,0 0-8 16,0 0-13-16,0 0-3 16,-1-3-13-16,0 0-7 15,-14 0-12-15,-23-24-6 16,18 31-4-16,-5-2-3 16,-3 2-7-16,-3-3-3 0,3 0-3 15,2 2-2-15,-1 0-2 16,3 5 0-16,1-3-2 15,3 1-4-15,3-2-36 16,-2-3-26-16,8 3-54 16,1-2-31-16,8 0-43 15,4 5-28-15,3-6-166 16,-4 0 245-16</inkml:trace>
  <inkml:trace contextRef="#ctx0" brushRef="#br0" timeOffset="155429.44">9479 16358 525 0,'-8'-12'315'0,"8"6"26"16,-2-4-62-16,-8 4-8 15,10-1-20-15,-3 3-48 16,-3 4-20-16,-1-2-34 16,-4 4-24-16,-3 0-45 15,-3 3-16-15,-6 1-30 16,-4-2-8-16,-6 7-8 16,0-3-4-16,4 2-9 15,3 1-2-15,5-3-20 16,5 1-47-16,4 1-122 15,4-2-89-15,5-4 158 16</inkml:trace>
  <inkml:trace contextRef="#ctx0" brushRef="#br0" timeOffset="155765.32">9167 16341 688 0,'-41'-28'359'16,"26"26"-70"-16,-3-1-123 15,-3-2 10-15,-2 5-11 16,7 4-6-16,3 2-19 15,-1-1-11-15,2-1-15 16,-5-2-10-16,7 8-32 16,-2-1-16-16,-5 1-28 15,3-1-9-15,-8-8-13 16,4 4-4-16,10-2-37 16,1 1-37-16,1-2-138 15,3-2-143-15,-6 9 223 16</inkml:trace>
  <inkml:trace contextRef="#ctx0" brushRef="#br0" timeOffset="156034.29">8780 16414 1110 0,'-1'-2'507'15,"0"0"-247"-15,-17-8-96 16,-29-4-17-16,25 21-71 16,4-1-28-16,-2 2-23 15,1-1-6-15,0-6-6 16,0 2-4-16,4 0-6 16,2-1-14-16,7 3-75 15,-3-3-51-15,9 0-140 16,0 1-88-16,5 0 231 15</inkml:trace>
  <inkml:trace contextRef="#ctx0" brushRef="#br0" timeOffset="156333.07">8580 16434 964 0,'-13'1'475'0,"-1"2"-189"0,-23 10-96 16,20-5-37-16,4 0-73 15,3-2-26-15,-5-5-34 16,5 0-8-16,4-1-8 15,3-1-2-15,4 1-76 16,-1 0-78-16,0 0-242 16,0 0 240-16</inkml:trace>
  <inkml:trace contextRef="#ctx0" brushRef="#br0" timeOffset="156756.73">8910 16099 1173 0,'-20'7'476'0,"0"1"-294"16,0 4-91-16,-3 0 0 15,2 3-45-15,3 1-22 16,0 0-16-16,1 3-3 0,1 0-2 16,0-1-2-16,4 6-1 15,-1-5 1-15,3 10-1 16,0 1 0-16,2 1 0 16,4 3 2-16,3-8 3 15,4-2 4-15,7-7 16 16,4-3 8-16,8-2 18 15,1-2 12-15,7 2 15 16,-5-4 5-16,-3-2-7 16,2 3-12-16,-7-5-23 15,-7 1-12-15,-3-1-9 16,-8-4-2-16,-4 2-56 16,2 3-62-16,2-5-181 15,0 0 170-15</inkml:trace>
  <inkml:trace contextRef="#ctx0" brushRef="#br0" timeOffset="157300.39">10138 16958 724 0,'-1'0'395'16,"0"0"-80"-16,-1 0-75 16,1 0 2-16,0 0-27 15,-3 1-24-15,-9 2-52 16,-4 0-17-16,-28 7-39 0,27-7-17 16,-1 2-27-16,6 0-10 15,-2 1-21-15,4-3-35 16,-2-2-115-16,0 1-67 15,3-4-205-15,1 0 247 16</inkml:trace>
  <inkml:trace contextRef="#ctx0" brushRef="#br0" timeOffset="157689.25">9711 16896 385 0,'-2'-1'249'15,"0"1"-43"-15,0-2 30 16,2 2-9-16,-1 0-16 15,0 0-12-15,0 0-12 16,0 0-4-16,0 0-10 16,0 0-6-16,0 0-28 0,-2 0-17 15,-11 3-35-15,-1 1-20 16,-31 11-26-16,27-11-11 16,-5 3-16-16,0-2-4 15,-2 2-7-15,-3 1-1 16,4-2-33-16,-7 1-37 15,3-2-124-15,3-1-106 16,4-2 183-16</inkml:trace>
  <inkml:trace contextRef="#ctx0" brushRef="#br0" timeOffset="157947.64">9403 16975 994 0,'25'12'431'0,"-32"-21"-180"15,0 1-31-15,0 1-4 16,-1 2-19-16,1 2-56 16,1 2-25-16,-5 2-47 15,-3 2-19-15,-4 1-30 16,0 0-9-16,3 1-17 15,1 0-27-15,3 0-78 0,3-3-46 16,3-2-115-16,0 0-63 16,3-1 218-16</inkml:trace>
  <inkml:trace contextRef="#ctx0" brushRef="#br0" timeOffset="158128.01">9252 16969 800 0,'-1'3'367'0,"-5"5"-145"16,-8 1-85-16,-36 33-51 16,26-30-71-16,0 3-17 15</inkml:trace>
  <inkml:trace contextRef="#ctx0" brushRef="#br0" timeOffset="158330.99">9115 17039 540 0,'-10'5'340'16,"3"2"-34"-16,0-1-64 0,-27 26-1 15,28-28-52-15,-3 1-32 16,-1-5-66-16,1 3-25 15,1-1-43-15,2-1-11 16,0 0-63-16,1-1-89 16,5-6 91-16</inkml:trace>
  <inkml:trace contextRef="#ctx0" brushRef="#br0" timeOffset="158487.92">8957 17076 974 0,'-12'19'407'0,"-3"-5"-178"16,-4-3-42-16,-1-1 12 16,0 2-28-16,6-7-80 15,-1-1-37-15,8-4-119 16,2-2-103-16,10-9 106 16</inkml:trace>
  <inkml:trace contextRef="#ctx0" brushRef="#br0" timeOffset="158855.94">9322 16824 743 0,'-4'0'401'0,"-9"4"-49"15,-7 11-254-15,-4 0-10 16,-1 8-29-16,0 2-1 16,-2 0 7-16,3 2 0 15,2-2-2-15,0-4-2 0,12 2-16 16,2-3-7-16,9 0-11 16,6 4-2-16,10-2 3 15,6 4 0-15,2-4 13 16,3-4 8-16,2-5 15 15,-2-5 3-15,-1-3-10 16,-4 3-12-16,-10-5-20 16,-2 1-8-16,-8-4-57 15,-3 3-71-15,1-3-350 16,-1 0 304-16</inkml:trace>
  <inkml:trace contextRef="#ctx0" brushRef="#br0" timeOffset="160058.32">10903 15333 618 0,'0'-2'344'0,"4"1"-68"16,-5 1-86-16,1-2-5 15,-1 2-40-15,0-1-23 16,0 0-43-16,0 0-17 0,0 0-28 16,0 0-10-16,0 0-6 15,0 0-3 1,1 0-5-16,0 0-4 0,0 0-3 15,0-1 3-15,0 2 8 16,0 0 7-16,0 0 16 16,0 0 6-16,0-1 0 15,-1 0-3-15,-1 1-15 16,1 0-7-16,0 0-9 16,1 0-3-16,0 0-2 15,0 0 1-15,0 0 8 16,-1 0 7-16,1 0 12 15,0-1 3-15,0 0 1 16,0 1-4-16,0 0-9 16,0-1-4-16,0 1-8 15,0 0-5-15,0 0-4 0,0 0-2 16,0 0-2-16,0 0 1 16,5 9-1-16,4 8 2 15,15 37-2-15,-14-27 1 16,0 14-1-16,0 8-1 15,-2 13 0-15,-6 12 0 16,-2 6 3-16,2 2 1 16,-4-3 2-16,1-8 1 0,-4-8 2 15,-2-6 0-15,5-11 0 16,-5-9 0-16,2-9-1 16,3-2-1-16,-3-11-2 15,2 1-2-15,2-4-33 16,-5-6-23-16,2 0-64 15,-1-4-49-15,3-6-174 16,3-2 217-16</inkml:trace>
  <inkml:trace contextRef="#ctx0" brushRef="#br0" timeOffset="160355.6">10774 16131 1093 0,'1'10'447'16,"1"-5"-229"-16,3 1-47 15,1 5 8-15,4 1-24 16,4 3-55-16,3 2-16 16,0-3-23-16,4 0-9 15,-1-2-13-15,-2-3-2 16,1 2-3-16,-3-8 1 15,1-1-7-15,-5-1-5 0,1-1-6 16,-1-1-4-16,3-3-5 16,2 1-1-16,1-12-67 15,4 0-90-15,1-12 97 16</inkml:trace>
  <inkml:trace contextRef="#ctx0" brushRef="#br0" timeOffset="161048.01">11694 15570 806 0,'1'-6'392'0,"2"0"-98"16,0 2-73-16,-3 2-22 15,1 2-38-15,-1 0-56 16,0 0-16-16,0 0-17 16,0 0-7-16,0 0-15 0,4 11-9 15,0 16-10-15,0 33-3 16,-10-15-8-16,-3 8-2 16,-4 14-5-1,-3 6-3-15,-5 11-1 0,-3 3-1 16,-3-6-1-16,-5-5 0 15,1 0 0-15,2-3 1 16,4 1-1-16,7-4 0 16,-3-12-2-16,-1-7 0 15,2-11-3-15,-2-7-1 0,10-13-8 16,1-2-14-16,7-15-56 16,6-4-44-16,8-11-115 15,4-9-75-15,4-11 195 16</inkml:trace>
  <inkml:trace contextRef="#ctx0" brushRef="#br0" timeOffset="161377.01">11298 16481 1014 0,'1'-3'430'0,"-3"2"-183"16,-1 1-42-16,3 0-36 0,0 0-16 16,0 0-68-16,-1 0-33 15,0 23-26-15,-5 37-7 16,2-21-10-16,1 4-3 16,-2-8-3-16,3-4 2 15,0-1-2-15,2-10 0 16,4-1-3-16,2 0 0 15,6-13-4-15,1-3 2 16,8 0 0-16,0-4 1 0,5-3 1 16,2 3-1-1,-4-9 1-15,-1 4 1 0,1-2-51 16,-3 3-69-16,3 1 77 16</inkml:trace>
  <inkml:trace contextRef="#ctx0" brushRef="#br0" timeOffset="163237.95">11440 17229 469 0,'-1'-1'300'16,"-1"0"38"-16,1 0-99 0,-7-1-41 16,2 0-17-16,5 0-35 15,0 1-16-15,0 0-21 16,0 0-11-16,0 0-25 16,0 0-11-16,-1 0-11 15,1 0 3-15,0 0 15 16,0 0 6-16,0-1-1 15,0 1-7-15,0 0-23 16,0 0-8-16,0 1-15 16,0 0-4-16,-1 0-6 15,1 0-4-15,0 0-1 16,0 0-2-16,0 0-1 0,0 0 0 16,0 0-1-1,1 0 1-15,0 0 0 0,4 6 0 16,1 1 0-16,5 2 0 15,26 26 0-15,-31-29 0 16,3-1-1-16,-2 3 0 16,2-2-45-16,2 2-45 15,-4 0-120-15,3-2-78 16,3-4-169-16,2 2 274 0</inkml:trace>
  <inkml:trace contextRef="#ctx0" brushRef="#br0" timeOffset="163510.79">11802 17391 1248 0,'1'0'526'0,"-1"0"-283"15,0 0-3-15,0 0-41 16,0-1-38-16,0 0-70 16,0 0-21-16,0 1-30 0,0 0-12 15,0 0-19-15,0 0-5 16,0 0-48-16,0 0-54 16,0 0-153-16,11 2-101 15,-1 0 211-15</inkml:trace>
  <inkml:trace contextRef="#ctx0" brushRef="#br0" timeOffset="163721.76">11977 17474 883 0,'-3'10'427'0,"3"-5"-105"16,1-1-74-16,1-3-31 15,-2-1-29-15,0 0-78 16,0 0-36-16,0 0-37 15,0 0-58-15,0 0-154 16,10 1-100-16,7-2 151 16</inkml:trace>
  <inkml:trace contextRef="#ctx0" brushRef="#br0" timeOffset="163852.7">12307 17561 868 0,'18'9'419'0,"-1"2"-160"16,-4 1-2-16,-1-4-65 0,-1 2-61 16,-10-4-79-16,5-6-38 15,-3 0-158-15,-3 0-140 16,0-1 173-16</inkml:trace>
  <inkml:trace contextRef="#ctx0" brushRef="#br0" timeOffset="164042.78">12518 17611 949 0,'4'13'480'0,"1"-2"-195"0,-5 1-65 15,1-1-36-15,6-1-90 16,-2 1-22-16,6-3-58 16,-6-4-8-16,4 0-20 15,1-3-47-15,-1-1-169 16,3-1-202-16,0 1 264 15</inkml:trace>
  <inkml:trace contextRef="#ctx0" brushRef="#br0" timeOffset="164654.16">12653 17465 732 0,'-4'3'338'0,"2"-1"-141"16,-1 1 6-16,1 0-29 15,-1 0-21-15,-1 1-30 16,2-1-10-16,0 4-24 16,1 0-17-16,1 1-34 15,1 1-12-15,2 0-13 16,3 0-1-16,28 30-1 0,-18-24 1 16,3 1 1-16,-1-1 0 15,3 1-1-15,1 0 0 16,-3 1-2-16,-2 3 0 15,-4-1 5-15,-4 4 4 16,-11 2 9-16,-4 0 3 16,-12 0-1-16,-4 0-3 0,-1-5-10 15,-2 0-5-15,2-6-6 16,-1-3-8-16,4-1-44 16,3-4-25-16,6-2-71 15,6-2-52-15,5-4 126 16</inkml:trace>
  <inkml:trace contextRef="#ctx0" brushRef="#br0" timeOffset="169511.42">10713 17123 630 0,'-1'0'318'16,"-1"0"-93"-16,1 0-15 15,0 0-34-15,0 0-12 16,1 0-19-16,-1 0-11 0,0 0-29 15,0 0-11-15,0 0-27 16,0 0-9-16,0 0-13 16,-1 0-8-16,1 0-10 15,1-1-5-15,0 0-8 16,0 0-2-16,0 0-3 16,0 0-1-16,0-1 0 15,0 1 2-15,0 0 3 16,0 1 3-16,0 0 1 15,0 0 1-15,0 0-3 16,1 4 0-16,2 4-2 16,-3-1-2-16,-1-4-2 15,-3 4-1-15,3-6-3 16,0 0 0-16,-1-1-3 16,-2 2-2-16,2-2-4 15,1 0 0-15,0 0-3 0,0 0 0 16,0-1 1-16,0 0 1 15,1 0 1-15,0 0 0 16,0 0 1-16,7-4 1 16,3 1 3-16,-2 3 2 15,25 3 6-15,-30 2 3 16,-6 4 3-16,-3 1 0 0,-3 1-1 16,-2-2-2-1,0-2-3-15,1-1-2 0,0-5-3 16,0 0 0-16,3 0-4 15,1-7 0-15,2 1-4 16,0 0-2-16,4-2-3 16,4 4 0-16,3-3 0 15,3-1 2-15,3 1 4 16,0-3 1-16,1 3 2 16,-2 5 0-16,-4 0 3 15,0 2 4-15,-4 4 4 16,-1 4 3-16,-4 0 0 15,-4 0-1-15,-5 2-1 16,0-3-1-16,-2 3-2 16,0-3-2-16,4-2-3 15,-3-5-1-15,3-3-3 0,1-3-2 16,3-3-2 0,1 5-1-16,3-4-2 0,2 2 1 15,1-2-1-15,4-3 0 16,0 5 2-16,2 3 1 15,2 2 2-15,0 3 0 16,-1-2 6-16,1 2 3 16,-5 3 5-16,0 2 1 15,-6 7 0-15,-2-1-1 0,-5-6-2 16,0 5 0-16,0-7-1 16,-2-5 0-16,2 2-3 15,-3-7-2-15,0-1-2 16,2 0-1-16,2-3-3 15,0 0-1-15,4-1-2 16,2 1-1-16,4 1-3 16,2-1 0-16,4 3 2 15,-2 4 2-15,2 3 5 16,1 6 1-16,-3-2 10 16,0 2 4-16,-4-2 6 15,-4 0 1-15,-2 5-3 16,-5-3-1-16,0 0-3 15,-2-6-2-15,-2 1-3 16,2 0-2-16,0-2-3 0,2 1-1 16,0-3-2-1,3 1-2-15,1 1-4 0,2 0-3 16,1 0-9-16,0-1-37 16,0 0-120-16,0 0-92 15,0 0 152-15</inkml:trace>
  <inkml:trace contextRef="#ctx0" brushRef="#br0" timeOffset="170584.35">10664 16767 200 0,'-4'-3'183'0,"2"2"71"16,-1-1-14-16,1 0-25 15,0-1-17-15,0 0-25 16,1 1-8-16,-1 0-19 16,0 0-15-16,1 1-31 15,-1 0-14-15,1 0-24 16,0 1-8-16,0 0-14 16,1 5-7-16,6 10-10 15,16 29-3-15,-12-30-3 16,-1-2-2-16,2-3-1 15,-3-2-1-15,0-2-2 16,-1-3-1-16,1-2-2 16,1 0-1-16,-4-4 0 0,3-2 1 15,-2-3 0-15,1-2 1 16,2-4-2-16,-2-1-2 16,2-2-2-16,0 2-1 15,0 4-2-15,-4 0-1 16,3 3-34-16,-2 2-24 15,0 2-73-15,1 4-63 16,-3 0-267-16,-1 4 300 16</inkml:trace>
  <inkml:trace contextRef="#ctx0" brushRef="#br0" timeOffset="207831.81">10673 17065 421 0,'-1'2'249'0,"0"-2"-9"0,0 1-4 16,0-1-26 0,0 0-25-16,-3 1-45 0,-4 4-17 15,-3-2-28-15,1-2-16 16,-28 1-33-16,29-8-16 15,1-5-24-15,-2-5-5 16,5-8-1-16,-3-2 2 16,0-2 1-16,1-1 2 15,-4 2 0-15,1 2 0 16,-3 1-2-16,1 2-1 0,0-2-1 16,3 2-1-16,2-4-1 15,3 1-2-15,-1 1-2 16,3-2-1-16,7-1 0 15,0-4-1-15,6-1 2 16,0-1 1-16,-1 0 2 16,4 2 0-16,4 1 2 15,-7 2 0-15,0 4 1 16,-4 1 2-16,-3 7 1 16,-3 4 3-16,-1 6 2 15,-1 3 0-15,-5 2-1 16,4-2-3-16,1 2 0 15,0 0-2-15,-5-1-1 16,-2-2 0-16,-3 0-1 16,-1-3 0-16,-23-17 0 15,27 18 0-15,0 0 2 16,-2-9 2-16,5 1-1 0,-2 0 1 16,-1-1-2-16,3 7 2 15,-2-2-2-15,-4 2 1 16,7 7-3-16,-2 0-1 15,-1 0-3-15,6 1-6 16,1 0-34-16,0 0-32 0,0 0-104 16,0 0-82-1,0 0 161-15</inkml:trace>
  <inkml:trace contextRef="#ctx0" brushRef="#br0" timeOffset="208284.8">10310 16314 562 0,'-6'3'281'0,"1"-2"-62"15,-1 3-55-15,5-4-44 0,0 0-37 16,0 0-57-16,0-2-15 16,1-10-6-16,5-6 0 15,22-35 1-15,-9 36 8 16,-4-3 17-16,-1 0 9 16,-3 7 22-16,-1 2 3 15,0 4-11-15,-4-2-8 16,6 8-22-16,-3 1-7 15,6 6-3-15,6 5 3 0,-11-2 5 16,7 4 3-16,-2-2 2 16,-3-2-1-1,3 0-5-15,-6-6-4 0,-4 1-6 16,0-3 0-16,1 4-69 16,1-3-58-16,0 0-175 15,0 2 172-15</inkml:trace>
  <inkml:trace contextRef="#ctx0" brushRef="#br0" timeOffset="209148.25">10799 17047 689 0,'-11'42'316'0,"1"-39"-148"16,4 0-61-16,0-3-12 15,4-2-35-15,2 1-13 16,0 0-21-16,0 0-5 16,0-1-1-16,6-14 1 15,19-27-3-15,-10 25-5 16,5 2-5-16,2 1-2 0,2 0-5 16,0 7 0-16,4 0 0 15,-6 2 3-15,1 3 3 16,-2 3 1-16,-1 2 2 15,2 3-3-15,2 5 0 16,1-2 0-16,-7 4-1 16,3 0 3-16,-8 0 8 15,-1 1 3-15,-4-4 1 16,0 0 0-16,-1-5-10 16,0 1-1-16,2-3-5 15,-2-1-1-15,3 0 0 16,2-1-1-16,0-2 2 15,4-1 0-15,-3-1 0 16,0 0 1-16,-2-2 1 16,-1-1-1-16,-3 3 1 0,-1-2 1 15,-5 5-2-15,-1 1-6 16,-2 3-95-16,1-3-81 16,0 0 105-16</inkml:trace>
  <inkml:trace contextRef="#ctx0" brushRef="#br0" timeOffset="209489.41">11239 16946 602 0,'-15'-39'319'0,"8"33"-44"15,3-2-122-15,2 3-61 16,2 1-27-16,4 3-35 15,-4 1-6-15,0 0-2 16,3 0 0-16,14 5-2 16,26 9-3-16,-24-9-2 15,-1-1 0-15,2 1-4 16,-2-1-1-16,-5 2-4 16,-3 0 1-16,-3 1 5 15,-4 3 3-15,-7 5 6 16,0 1 2-16,-4 4-2 15,-6 0-1-15,3 0-6 0,-3-4-3 16,-2 1-5-16,5 0-2 16,1-9-3-16,1 1-2 15,4-2-47-15,-1-5-51 16,4 7-223-16,1-2 207 16</inkml:trace>
  <inkml:trace contextRef="#ctx0" brushRef="#br0" timeOffset="210157.72">10697 17209 445 0,'0'-1'301'0,"0"0"-16"15,0 0-59-15,-1 0-17 16,0 0-57-16,0 0-27 16,0 0-46-16,0 0-17 0,-4 0-27 15,-8-2-12-15,-4 2-10 16,-28 6-1-16,25 5 2 15,0-4 1-15,-3 2 1 16,4 2 0-16,1-4-5 16,2 4 2-16,5 2-2 15,-3-3 0-15,6 4-3 16,-2-1-3-16,5-3-3 16,-2 0-2-16,3-6 0 15,3 1-3-15,1 0 0 16,0-4 0-16,0 0 3 15,0 0 4-15,0 0 3 16,-2 0 1-16,1 0 1 16,0 0-2-16,0 0-3 15,-8 2-1-15,-4 1-3 16,-27 8-3-16,32-11-78 0,4 0-74 16,3 0-262-16,1-6 256 15</inkml:trace>
  <inkml:trace contextRef="#ctx0" brushRef="#br0" timeOffset="210427.65">10432 17165 474 0,'-3'-10'315'0,"-6"2"-27"0,6 4-75 15,-1 4-28-15,-2 6-90 16,1 6-40-16,-1 7-41 15,-1 0-8-15,-1 7-2 16,7 0-1-16,-5-4 0 16,2 0-1-16,4-6 0 15,0-1 1-15,6-2 0 16,2-3 1-16,1-3-2 16,3 0 0-16,0-4 0 15,-1-1-1-15,4 0 1 16,-3-2 0-16,3 3 1 15,-1-2-55-15,3-2 38 0</inkml:trace>
  <inkml:trace contextRef="#ctx0" brushRef="#br0" timeOffset="-209840.89">12156 16446 507 0,'0'0'292'0,"0"0"-29"16,0 1 4-16,0-1-25 16,0 0-25-16,0 0-36 0,0 0-17 15,0 0-23 1,0 0-13-16,0-1-24 0,0 0-11 16,0 0-25-16,0-14-8 15,-11-27-20-15,-2 30-8 16,-5 5-13-16,-2 2-6 15,-5 8-6-15,-3 2-4 16,4 8-7-16,0 4-3 16,8 9-5-16,4 2-1 0,2 8-2 15,4 0 2-15,-1-1-2 16,9 4 2-16,5-2 1 16,5-14 0-1,-5-12 3-15,-1 1 1 16,32 24 6-16,1-10 4 0,11-11 13 15,-13-15 4-15,2-4 6 16,-2-2 1-16,-5-4 0 16,-6-1-1-16,-7 0-4 15,-6 6-3-15,-8 2-4 16,-2 2-2-16,-4 1-37 16,0-1-53-16,0 0-136 15,0 1-86-15,0 0 176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5:39:28.62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28017 11564 514 0,'-2'-1'279'16,"-4"-2"-44"-16,-28-15-23 15,30 17-30-15,-4-3-27 0,2-1-43 16,0-2-12-16,0-3-20 16,3 4-9-16,0 0-15 15,-4-2-3-15,-5 1-4 16,0-3-3-16,-4 0-5 16,6 3-5-16,-7 2-10 15,0-1-4-15,3 2-5 16,-7-1 0-16,4-1 0 15,-3 3 1-15,-3 1 0 16,1-2-1-16,2 3-4 16,0-1-1-16,1 2-3 15,0 1 0-15,-1 0-3 16,1 4-1-16,0 0-2 16,0 2-1-16,2 2-1 15,-2 2-1-15,-2 0 0 16,2 1 0-16,3 4 0 0,0-5-1 15,5 2-2-15,-2 0 1 16,4 0-2-16,3 2 0 16,-3 0-2-16,3-2 1 15,2 1-2-15,2-3 0 32,1-6 3-32,0 2 0 0,3 18 2 0,5 4 2 15,-5-2 0-15,1-7-1 0,1-4 1 16,-4 2-1-1,6-1 1-15,-5 3 0 0,-1-1 0 16,2 0 0-16,1 1 0 16,8-1 1-16,1-1 0 15,1 2 2-15,6 1 0 16,-3-3 2-16,4 2 1 16,2-2 0-16,0-4 3 15,0 1-3-15,2-6-1 16,-3 2 0-16,0-5 1 15,2 2 1-15,-3-1 4 16,3-2 0-16,1 3 0 16,0-6-2-16,-1 4-3 15,7-1-1-15,-9-5 0 16,2 0 1-16,-6-1 7 16,-5-6 2-16,5 4 3 15,0-3 1-15,3-4-6 0,0 2-2 16,-3-1-2-16,-4 0-2 15,3 1 2-15,-2-2-1 16,1-3 7-16,1-4 4 16,-7-5 5-16,0-2 2 15,-2-2-3-15,-2 0-3 0,0 3-3 16,-1-1-3-16,-2 1-1 16,0 0 3-16,-2-2 6 15,0 1 2-15,-2 1 1 16,0-1-2-16,-6 1-7 15,0 0-1-15,-4 1-4 16,0 1-1-16,0-1-4 16,-2 3 0-16,1 3 0 15,-1-3 3-15,1 3 4 16,0-4 1-16,-3 1-1 16,1 4-3-16,2 0-4 15,1 4-1-15,-1 0-2 16,4 1-1-16,-3 1 0 15,-3 0 0-15,1 3-1 16,-4-2-1-16,-3 3 0 16,0 2 1-16,-3 2-1 15,0 1 0-15,-1 1-2 0,2 2-2 16,2 1-3-16,0 0-1 16,4 2-4-16,1-1-2 15,4 1-6-15,4-2-3 16,2 1-11-16,2-1 1 15,-1 1 3-15,1 0-7 16,2 2-12-16,-3 3-9 16,2 1-16-16,0 1 1 0,-1-2 2 15,2 3-2-15,0-4-4 16,1 0-17-16,-1-2-92 16,1-4-84-16,1 0 166 15</inkml:trace>
  <inkml:trace contextRef="#ctx0" brushRef="#br0" timeOffset="11098.15">26991 9804 250 0,'-3'-1'207'0,"-3"-3"45"16,5 3 1-16,0 0-43 15,-2 0-18-15,1 0-29 16,1 0-13-16,0 0-34 16,0 0-15-16,-1-4-23 15,-9-5-10-15,-25-27-16 0,26 33-6 16,-2 2-14-16,-2-2-5 16,0 4-7-16,-1-2-3 15,1 0-2-15,5 2 2 16,-6 0 1-16,-6 0-1 15,0 4-1-15,-4-2-3 16,-1 7-5-16,2 0-1 16,1 4-2-16,-1 0-2 0,2-2 1 15,0-2 1-15,0-4-1 16,2 1 2-16,2 1 2 16,1 2-1-16,1-1 2 15,-1 5 0-15,0-3 1 16,-4 1 0-16,6 6-3 15,2 0-1-15,4 5-2 16,9 0-1-16,-8 1 0 16,3 0 0-16,-1-4 1 15,-7 3 0-15,14-2 0 16,-5-1 1-16,5 4-3 16,5-4 0-16,-6 2-1 15,5-8 0 1,0 1 0-16,-1 8 0 0,2 7 0 15,-2-9-1-15,2-3 0 16,10 1-1-16,5-6 0 16,1 5 0-16,8-3 0 0,-6 0 1 15,5-2 0-15,3-4 0 16,3 3 0-16,3-1 0 16,2 1 1-16,0-2 0 15,1-3-1-15,-5 1 0 16,-3-4 1-16,-9-3-1 15,-3-2 1-15,0-3 1 0,-4-6-1 16,10 0 1-16,0-7 1 16,0 1 0-16,3-4 1 15,-4-3 1-15,-4 2 1 16,-4 0 3-16,-4 1 6 16,-4-2 5-16,-4-2 7 15,-2 0 3-15,-8-6 0 16,-3 2-2-16,-8-1-2 15,-4-3 1-15,-2 1 0 16,-1 2-2-16,-4-2-5 16,5 2-4-16,-1 3-6 15,2 4-3-15,4 3-3 16,1 4-2-16,5 1-2 16,-4 0 0-16,5 7-1 15,-3-1-3-15,4 7-2 16,0 2-1-16,-8 2-5 0,6 1-3 15,-11 0-25-15,3-1-18 16,5-4-34-16,0 2-17 16,7 0-29-16,1 0-30 15,2 3-144-15,-4-1 199 16</inkml:trace>
  <inkml:trace contextRef="#ctx0" brushRef="#br0" timeOffset="12812.33">24850 9800 351 0,'30'-16'223'15,"-30"14"11"-15,0-3-19 0,-5 0-26 16,14 3-28-16,-5-3-39 15,-3-2-10-15,-3 1-18 16,-4 0-10-16,-3 0-21 16,-2 5-11-16,-6-1-21 15,-14 1-7-15,-3 5-11 16,2 4-4-16,3 3-3 16,2 4-1-16,0-2 0 15,1-2 0-15,0 5 1 16,0-2 1-16,1 4 1 15,1 6-1-15,-5 2-3 16,5 0 0-16,0 2-3 16,2 0 0-16,14 5-1 15,-7-3 0-15,18 4 0 16,-2-1 1-16,0-1 1 16,9 2 0-16,-1-3-2 0,9 1-1 15,10 0-1-15,2-5-1 16,7-1 0-16,3-3 2 15,0-6 0-15,1 1 1 16,4-6 0-16,-6-4 0 16,3-7 2-16,-3-4-1 15,-7-10 4-15,-2-1 2 0,-9-9 7 16,4-2 8-16,-2-5 15 16,-1-3 9-16,4-4 7 15,-10-1-1-15,-2-4-5 16,-4-2-2-16,-6 3-1 15,-4-2 5-15,-11 2 7 16,-4 4-1-16,-14 3-3 16,-5-1-6-16,-5 7-19 15,-6 0-6-15,-7 8-11 16,-4 2-5-16,3 5-5 16,4 1-1-16,14 2-3 15,3 5-4-15,7 2-13 16,4 4-15-16,6 5-62 15,4 3-42-15,7 4-114 16,4 2-88-16,12 11 219 16</inkml:trace>
  <inkml:trace contextRef="#ctx0" brushRef="#br0" timeOffset="13887.31">26219 8042 264 0,'8'-34'220'0,"-11"29"70"16,0 0-46-16,0-1-33 15,-2 0-22-15,-1 1-39 16,-5-1-19-16,-2 3-37 15,-6 1-17-15,-6 4-30 16,-1 4-13-16,-8 7-17 16,3 1-6-16,-1 1-6 15,-1-3-1-15,10 2 0 16,0-1-1-16,4 3 5 16,3 1 1-16,-11 5 3 15,3 3 2-15,-7 6-3 0,-2 3-3 16,11 3-2-16,-3-1-3 15,12-3-3-15,3-3 0 16,10-2-3-16,6 4-1 16,10 3 1-16,8 4-1 15,6 3 2-15,6-1-1 16,0-1-1-16,-7-6 1 16,8-8 0-16,2-6 0 0,6-15 3 15,7-5 0-15,-5-14 4 16,-4-8 2-16,2-6-1 15,2-5 2-15,-1-3-3 16,-1 1 0-16,-12-2 1 16,-10-1 1-16,-8 6 5 15,-6 2 3-15,-3 6 7 16,4 0 12-16,-13 0 17 16,-5-1 5-16,-9-5 7 15,-9-1-6-15,-8-2-12 16,1 4-8-16,-5 2-13 15,-2 4-7-15,11 4-10 16,0 4-3-16,7 4-4 16,4 0-1-16,6 3-4 15,-1-1 0-15,4 2-5 16,1 2-6-16,-2 2-33 0,3 2-34 16,-3 3-127-16,3 6-107 15,5 8 197-15</inkml:trace>
  <inkml:trace contextRef="#ctx0" brushRef="#br0" timeOffset="15113.29">28663 8113 675 0,'0'-1'385'0,"0"0"-111"15,-2-1-46-15,0-3-27 0,-3 1-85 16,-17-8-33-16,-31-4-42 15,28 17-8-15,0 2-11 16,-2 1-2-16,1 5-6 16,2 2-5-16,2 10-7 15,1 6-2-15,-4 10-2 16,0 5 0-16,1 5 0 16,3-3 0-16,13-3 1 15,3 1 1-15,11-7-2 16,10 5 0-16,5-3-3 15,11 0-1-15,3 1 2 16,5-2 0-16,14-5 1 16,-3-7 1-16,10-11 2 15,0-7 2-15,-4-14 3 16,-4-4 3-16,-9-12 10 16,-5-3 6-16,-11-8 10 15,-5-6 3-15,-3-4 8 0,-5-4 4 16,-2 2 6-16,-4-2-1 15,-7-6-10-15,-4 0-6 16,-10-1-7-16,-1 4-1 16,-6 9 6-16,1 5 1 15,-14 8-7-15,-8 7-5 16,-6 7-16-16,-2 5-5 0,6 9-9 16,3 0-3-16,5 9-4 15,4 3-2-15,2 0-15 16,6 1-22-16,9 0-42 15,3-3-26-15,7 3-59 16,0 2-33-16,4 4-158 16,4 2 231-16</inkml:trace>
  <inkml:trace contextRef="#ctx0" brushRef="#br0" timeOffset="15990.73">29486 9708 925 0,'-10'-15'470'0,"-4"-1"-199"15,0 3-50-15,-9-3-27 16,-5 4-96-16,-5 0-30 16,-7 4-40-16,-3 4-11 15,-1 6-12-15,2 7-3 16,-2 9-3-16,1 6-3 0,3 7-2 15,-1 4 0-15,9 7 1 16,2-1-1-16,8 1 2 16,5 2 0-16,5-5 0 15,7 5-1-15,2 2-1 16,5 2 0-16,7-1 0 16,2-19 0-1,-1 0 1-15,22 14 1 0,16 4 0 16,6-9 0-16,6-8 2 15,6 3-1-15,2-7 2 16,-2-6 1-16,-6-9 3 16,-5-9 5-16,-7-15 9 15,-2-10 6-15,-5-18 8 16,-2-5 4-16,-12-1 5 0,-8 0 2 16,-13-4 4-1,-6 0-2-15,-15-3-1 16,-5 1-4-16,-12 8-6 0,-8 6-3 15,-5 8-14-15,0 3-6 16,6 10-17-16,6-2-8 16,3 7-21-16,2 4-9 15,-1 1-18-15,0 9-18 16,7 3-66-16,1 3-68 16,2 15 134-16</inkml:trace>
  <inkml:trace contextRef="#ctx0" brushRef="#br0" timeOffset="28095.99">24626 8167 121 0,'-1'0'133'0,"-1"0"46"16,1 0 9-16,0 0-28 16,0 0-27-16,-1 2-28 15,-1 1-9-15,-1 1-15 16,2-2-6-16,1-1-11 0,0 0-7 15,0-1-10-15,0 0 0 16,0 0-1-16,0 0 1 16,0 0 1-16,-1 0-1 15,1 0-1-15,0 0-1 16,0 0-8-16,0 0-5 16,0 0-6-16,0 0-2 15,1 0-2-15,0-1 1 16,0 0 0-16,0 0 0 15,0 0 1-15,0-1 0 0,3-4-1 16,6-3-1-16,2-1-2 16,27-26-1-16,-27 26-1 15,-1-2 1-15,1 1 2 16,1-4-1-16,2 2 0 16,0 0 1-16,0 0-4 15,0 3 0-15,-1 0-3 16,-1 0-3-16,0 1-2 15,0 0-1-15,-1 2-2 16,4 0-1-16,-7 2 0 16,3-2-1-16,1-2-1 15,-4 2 0-15,5 0-1 16,0 1 1-16,-2 0 0 16,0 0 1-16,-3-3 2 15,0 0 2-15,2 2 3 16,-1-3 1-16,11 1 1 0,-7-4 0 15,5 0-1-15,4 3-1 16,-5-2-1-16,3 1-1 16,-2-2-3-16,1 2 0 15,-1-3-1-15,2 5-1 16,1-1 1-16,-2-1-1 0,2 0-1 16,2-1 0-16,-1 1 0 15,2 0 0-15,3 1-1 16,-4 0 1-16,2 1 0 15,-5 2 0-15,-1-3-1 16,-1 1 2-16,-6-1-1 16,1 2 0-16,0 0 0 15,-1 0-1-15,7 2 1 16,-1-3-1-16,1 1 1 16,2-2 0-16,-1 2 0 15,-1-2-1-15,2 1 2 16,0 0-1-16,-3-1 1 15,3 5 0-15,-1-5-2 16,-2 5 1-16,2-3-2 16,1-1 2-16,-1 3-1 15,3 0 0-15,1 0 1 0,-5-2-1 16,4 1 0-16,-3-3 1 16,0 4 1-16,4-2-1 15,-4-2 2-15,3 2-1 16,-1-3 0-16,-2 0-1 15,7 3 0-15,-2-1-1 16,2-1-1-16,-2 2 1 16,-1 1 0-16,-3-2 0 15,1 2 2-15,0 2 0 0,2-1 1 16,-2 0 2 0,-2 0 0-16,3 0 0 0,-4-1-1 15,3 1 0-15,0 2 1 16,-3-4-2-16,-3 5 1 15,3-4 0-15,-1 2-1 16,-2-1 0-16,2-1-1 16,0 1 0-16,-1 0-1 15,8 0 0-15,0 2-1 16,2 0 1-16,3 2-2 16,-3-1 1-16,0 0 0 15,2 0 0-15,-1-1 2 16,3 1-1-16,2-1 2 15,-4-1-1-15,8 2 4 16,-7-2 1-16,-4 1 1 16,1-2 1-16,-10 2-2 15,7-1-1-15,-1 0 0 0,-1 3-1 16,3-1-1-16,0 1 0 16,1-1 0-16,0 1-2 15,-2 2 0-15,-1-2 0 16,-1 2-2-16,3-1 2 0,2 1-1 15,2 1 1 1,1-1-1-16,-1 0 1 0,-1-1 1 16,2-1-1-16,-2 0 1 15,2-1-1-15,-5 2 0 16,-3 0 0-16,6-1 1 16,-3 0-1-16,7 1-1 15,-3 1 0-15,-3-3-1 16,2 3 0-16,-1-1 0 15,1 0 0-15,1 1-1 16,0 1 0-16,3 3 0 16,-2-2 0-16,0 0 0 15,-2 1 0-15,-4-2 0 16,-5 2 0-16,-1 0 0 16,1 0 0-16,3 3 0 15,6-3-1-15,6 1 1 16,-2 0 0-16,0-1 0 0,-3-1 0 15,1-1 0-15,1 0 0 16,0 1 0-16,0 0 0 16,0-1 1-16,-2 2-2 15,0-1 1-15,-3 3 0 16,-3-3 0-16,-7 1 0 16,2-1 0-16,2 1 1 15,5 2-1-15,4-1 0 0,2 2 1 16,2-1-1-16,-2 1 2 15,1-2 0-15,-3 0 0 16,0 1 0-16,2-1 0 16,0 2 0-16,2-2 1 15,-1-1 1-15,1 5-1 16,-8-5 0-16,-3 2 0 16,-3 1-1-16,-6-4 1 15,7 5-2-15,0-2 0 16,1 0-1-16,2-1 1 15,1 2-1-15,1-3 1 16,0 5 0-16,2-3 0 16,-2-1-1-16,3 4 0 15,-1-1 1-15,-1-1-1 16,1 3 0-16,0 1-1 0,1-4 0 16,-2 0 0-16,-1 3 0 15,-2-4 1-15,-1 3-1 16,-3 3 2-16,4-4-2 15,-1 0 1-15,1 2-1 16,4 3 0-16,0-8 2 16,1 10-2-16,-1-4 2 15,-2-2-2-15,-1 2 1 16,-2-3 1-16,1 3-2 16,0 0 2-16,2 7 0 0,0-5 1 15,-2-2 1-15,2-1-1 16,-2 1 0-16,-3 2-1 15,2 1 0-15,-10-4 1 16,-2 0-1-16,-1-1 1 16,1-1 0-16,-1 1 0 15,1-3 0-15,-5 0 2 16,-2-2-1-16,1-2 2 16,-2 1 0-16,-2-2 1 15,0 0 1-15,0 0 1 16,0 0 1-16,0-1-1 15,0 0 1-15,0 1-6 16,0-1-20-16,0 0-56 16,0 0-41-16,0 0-103 15,0 0-48-15,0 0-187 16,0-1 279-16</inkml:trace>
  <inkml:trace contextRef="#ctx0" brushRef="#br0" timeOffset="30321.98">24658 8120 140 0,'0'0'94'0,"0"0"-8"15,0 0-32-15,0 0-45 16,0 0-7-16,0 0-2 15,-1 0-3-15,1 0-1 16,0 0 0-16,0 0-77 16,0 0 60-16</inkml:trace>
  <inkml:trace contextRef="#ctx0" brushRef="#br1" timeOffset="55749.94">28863 6037 177 0,'0'0'140'0,"0"0"40"15,0-1-14-15,0 0-14 16,3 0-7-16,0 0-14 15,-3 0-6-15,3 0-15 16,-3 0-7-16,0-1-13 16,0 1-6-16,0 0-17 15,0 0-5-15,1-4-9 16,-1-1 0-16,0 1 3 16,-1-4 1-16,0 4-6 0,-1-2-3 15,1 3-10-15,0-1-5 16,-1 1-6-16,1 2-3 15,-3-4-3-15,-4 2-1 16,-1-3-4-16,-5 4 0 16,-24-28 2-16,25 29 1 15,-2 2 4-15,3 0-1 16,0 0-3-16,-2 0-1 0,1 1-4 16,1 4-1-16,-1-3-5 15,2 1-1-15,1 0-3 16,0-1 0-16,-1 3 0 15,2 0-1-15,-2 1 0 16,1-4 0-16,-2 3 0 16,0 1 1-16,-3 1 0 15,1 1-1-15,-2 1 1 16,-1-2-1-16,4-2-1 16,1 3 0-16,4-2 0 15,-3 0 0-15,-1 3-1 16,2-2 0-16,-3-2 0 15,8 3 0-15,2-1-1 16,-5-2 0-16,2 7 0 16,1-3-1-16,-4 2 1 15,5 1-1-15,-1-1 1 0,2 3 1 16,0-4 1-16,-3 3 0 16,2-1 0-16,1 0-1 15,0 5 2-15,2-3 1 16,5 3-1-16,-6 0 0 15,4-1-1-15,0 2-1 16,-2 1 1-16,7-1-1 0,-4 1 1 16,-1 1 0-16,0-3 1 15,-2-1 1-15,7 2-1 16,-4-3 0-16,4 5-1 16,0-2 0-16,2-2 0 15,-2 0 0-15,8-4-1 16,2-1 0-16,0-2 1 15,6-2 1-15,-5 0 0 16,1-3 0-16,3-2 1 16,0 1-1-16,-2-3 1 15,2 1 2-15,0 1 0 16,-1-2 2-16,3-1 0 16,0-1 0-16,6 0 0 15,0 1-1-15,1-1-1 16,-5-5 0-16,0-1-1 15,-8-2 2-15,-4-4-1 0,8 2 1 16,-9-2 0 0,5-2 1-16,1-3 0 0,-6 0 1 15,0 0 3-15,-2-3 2 16,-8-3 4-16,-3-3 2 16,-3-2 3-16,-2 0-2 15,0 2-4-15,0-2-3 16,-3 3-4-16,2 1 0 15,-1 3 1-15,-3 2 2 0,-2-1-2 16,-1-2-1-16,1 4-4 16,0 5-2-16,1-4-1 15,-4 5-1-15,2 1 1 16,1-4-1-16,1 9-2 16,0-2 0-16,-4-3 0 15,2 6-2-15,0-1 0 16,0 5-1-16,-2 3-4 15,2-1-1-15,-1 3-1 16,1 0 0-16,2 1-1 16,2 2 0-16,1-3-26 15,3 0-24-15,2 1-63 16,-1 2-39-16,2 0-90 16,0 3-65-16,-2 6 203 15</inkml:trace>
  <inkml:trace contextRef="#ctx0" brushRef="#br1" timeOffset="58502.73">28855 3964 339 0,'0'0'204'15,"0"0"-4"-15,0 0-4 16,0 0-16-16,0 0-10 0,0 0-21 15,0-2-12-15,0 1-18 16,0 0-11-16,0 0-19 16,0 0-8-16,0 0-17 15,-1-5-7-15,-1 1-15 16,0 1-6-16,-1-1-11 16,-11 1-5-16,-3-1-4 15,-26-26-1-15,21 27 2 16,0-1 3-16,-1 2-3 15,-1 0-1-15,0 5-7 16,1 2-2-16,-1 1-4 16,1 2-1-16,2 1-2 15,-1-2 1-15,5 2-1 16,-1 0 0-16,2-3-1 16,-3 1 0-16,7 1 0 15,-3-1-1-15,1 4 0 16,7 2-1-16,-7 1 0 0,7 2-1 15,4-1 1-15,-9 2-1 16,2 1 1-16,-1 3 1 16,0 2 1-16,6 1 1 15,2 1 0-15,0-3 0 16,2 3 2-16,1-1-1 16,2-4 1-16,1 2 0 0,-1-3 0 15,10-2 1-15,-3 5-1 16,3-4-1-16,2 4-1 15,-8 1-1 1,16 0-1-16,1 1 1 0,7-3 1 16,3-3 2-16,0-4 0 15,1 2-1-15,3-6 1 16,2 1 0-16,1-6 1 16,-2-4 2-16,6-1 2 15,-4-6 1-15,-6-1 7 16,-4-2 2-16,-14-5 3 15,5-1 0-15,2-7-4 16,-3-1-1-16,2-4-1 16,-9-2 1-16,-7-3 3 15,-1-2 1-15,-9-1 0 16,-4 1 0-16,-6 2-4 0,2 2-2 16,-2 0-3-16,3 4-2 15,-2 1-1-15,-4-4-1 16,-4 4-1-16,-7-1-1 15,1 1-5-15,-1 6-2 16,-4 2-4-16,2 5-1 16,3 3-3-16,2 0-8 0,9 4-28 15,5 0-13-15,6 3-35 16,1 3-13-16,1 3-47 16,2 0-48-16,0-3 132 15</inkml:trace>
  <inkml:trace contextRef="#ctx0" brushRef="#br1" timeOffset="62421.52">29044 3388 378 0,'-2'-5'185'0,"0"-1"-73"15,-11-23-45-15,9 27-54 16,-2-2-8-16,4 4-4 16,4 0 1-16,-2 0 20 15,0 0 13-15,0-1 27 16,-1-1 11-16,0 1 4 15,0 0-3-15,0 0 1 16,0 0 2-16,-9 0 6 16,2 0 2-16,1 0 3 15,-6-3-2-15,-25-5-7 16,24 5-4-16,4 2-10 16,1 0-7-16,1-2-15 15,0 1-6-15,-4-2-14 16,6 4-5-16,-8-5-1 0,1 4 0 15,1 2 1 1,-9-3 0-16,6 1-3 16,-1-1-1-16,-3 0-3 0,4 3 0 15,0 2 0-15,0-3-1 16,2 2-2-16,-1-1-1 16,1 1-3-16,-1 4-1 15,0-1 0-15,0 3-1 0,-3-3 1 16,2-3-1-1,0 0-1-15,1 0 0 0,-2 7-1 16,0 0-2-16,1 2 0 16,-1 2 0-16,-4-2 0 15,4 1 0-15,0-2 0 16,0 2 0-16,4-2 0 16,2 3 2-16,-3 0 0 15,1-1 1-15,0 3 1 16,-6-2 0-16,7-1 0 15,-8-1-1-15,6 1-1 16,0 2 0-16,-8 3 1 16,7 2 1-16,-8 1 1 15,2 1 1-15,3-2 0 16,-5 2-2-16,5 0 0 16,2-3 0-16,2 5-1 15,1-3-1-15,2-4 0 0,0 2 0 16,2-2 0-16,2-1 0 15,-1 0-1-15,0 0 1 16,-3 2 2-16,0-1-2 16,-3 5 2-16,0 2 1 15,1 0 2-15,-1 2 1 16,0 0 0-16,-1 0-1 16,1 3-2-16,1-2 0 0,1 2 0 15,-1 0 1 1,4-1-1-16,-5 1-1 0,4 1-1 15,2 5-1-15,-5-1 1 16,3 2 3-16,-4 0 5 16,-4-4 2-16,1 1 3 15,-4-2-3-15,6-2-4 16,3-1-1-16,-1 1-4 16,2 3 1-16,-1 2-2 15,1 2 0-15,2 1 2 16,0-1 0-16,1-2 3 15,0-2 0-15,-1 2 2 16,0-1 1-16,1 3 0 16,-2 4-1-16,-2-1-3 15,1 3-1-15,-1 3-1 0,2 1-1 16,4 0-1-16,-1-2 1 16,4 0 0-16,0-4 2 15,1 1 1-15,-1 0-1 16,-3-1-1-16,3 3 0 15,-2-2 0-15,1-2-1 16,1 2-1-16,2-1 0 16,2 3-1-16,2-2 0 0,0 0 1 15,3 0-1-15,-1-2 1 16,0 0 0-16,2 4 0 16,-1 1-1-16,1 6 1 15,0 0 0-15,-1-1 0 16,1-2-1-16,2 0 0 15,2-3 0-15,0-1-1 16,3 1 0-16,4-3-2 16,-1-1 2-16,3-1 1 15,-3-4 0-15,-3 3 3 16,1-1-2-16,-3 3 0 16,4 2 0-16,-5-4-1 15,3-2-1-15,0-1 0 16,-1-2 0-16,2-2 1 15,0 2 0-15,4 2 1 0,1 0-1 16,8-1 1-16,-5-1 0 16,3 0 1-16,-3-3-1 15,-3 1 2-15,3-2 0 16,-1-1 0-16,3-2 0 16,5 2-1-16,0-6 0 15,0 2-1-15,0-2 1 16,-3-4 2-16,-3 3 0 15,-1-6 1-15,2 3-1 16,-7-2 0-16,8 0 0 0,-3-1 0 16,1-2-1-16,9 1 2 15,-4-1 1-15,3-3 1 16,-2-1 1-16,2-6-1 16,-1 1 1-16,4-4 0 15,1 0 0-15,-5 1-1 16,1-2 0-16,-10 0-1 15,1-1-1-15,-2-1-2 16,-3-2 1-16,1-1-2 16,0-6 1-16,4 0 0 15,1-2 1-15,3-1 0 16,0 0 0-16,0-1 0 16,0 3 0-16,-1-5 0 15,2-1 0-15,4-2 0 0,-2 0 1 16,-1-1 1-16,0-2 0 15,-5-1 0-15,-7-6 0 16,2 0 0-16,-3 0 0 16,1-2-2-16,5-2 0 15,-3-1 0-15,0-1 1 16,-2 2 0-16,-1 2 0 16,2 0 2-16,0 0 2 15,-6-4 2-15,2-4 2 0,-1-3 0 16,1-5 2-16,-4-3-1 15,-1-1 1-15,-3 2 2 16,-1 1-1-16,0 2 3 16,2-2-1-16,0 0-1 15,-1 0-1-15,2 2-3 16,-1 0 0-16,2 2 0 16,-2 0 1-16,2 3-3 15,1 0-1-15,-2-4-2 16,1-4-2-16,0-2 0 15,-3-1 0-15,-3 5 1 16,-1 1 1-16,-5 5 3 16,0 1 1-16,3-1-1 15,-2 2-1-15,-2-7-1 16,-1 0 0-16,-8-4-2 16,0-1 1-16,-3 1-3 0,-2 0 0 15,3 6 0-15,1 0-1 16,0 2-1-16,1 4 1 15,-5-4 0-15,0 4 0 16,-1-3 1-16,-3-2-1 16,3 2 0-16,-3 0 0 15,-2 1 0-15,0 0-1 16,1 0-2-16,3 5 0 0,3-4 0 16,8 4-1-16,1 0 0 15,-7-4 0-15,7 7 0 16,-12 1 1-16,5 2-1 15,3 2 0-15,-9 1-2 16,5-1-1-16,-6 5-1 16,-1 1 0-16,0 7 0 15,2-3 1-15,-2 1 1 16,1-2 1-16,1-1 1 16,2 3-1-16,-1-3 0 15,-1 1 0-15,-2 3-5 16,0-1-2-16,1 5-4 15,-1 2 0-15,0 2 3 16,2 1 2-16,0-1 7 0,4-1 0 16,-4 1 0-16,8-1 0 15,3 1-2 1,1-1 1-16,2 0-2 0,-5 1 0 16,-1 1-2-16,3-1-1 15,-3 5-6-15,-2-3-2 16,1-2-3-16,-6 5 0 15,4-4 5-15,-4 0 2 16,2 3 3-16,-1-1 0 16,2 3-2-16,4-1-3 0,0 1-16 15,2 1-6-15,5-3-9 16,-2 6-2-16,5 1-2 16,0 0-5-16,1 0-17 15,-1-1-12-15,1 0-40 16,0 0-30-16,0 1-104 15,0 0-104-15,0 0 230 16</inkml:trace>
  <inkml:trace contextRef="#ctx0" brushRef="#br2" timeOffset="68958.71">24372 5981 204 0,'0'0'198'0,"2"1"94"16,-2-1-4-16,0 0-28 15,0 0-18-15,0 0-42 16,0 0-21-16,0 0-35 0,0-1-13 15,0 0-25 1,0 0-13-16,0 0-16 0,-2-9-6 16,-3 3-15-16,2-2-6 15,-45-26-13-15,24 28-8 16,2 2-10-16,1 0-3 16,0 3-8-16,1 2-2 15,1 3-2-15,-1 7-3 16,-3-2-2-16,1 6-1 0,-4 0-2 15,-1 4-1-15,0 3 3 16,3-3-1-16,1 3 2 16,3-4 0-16,4 5 1 15,2-6 0-15,6 5 0 16,4-2-1-16,3 2-6 16,-2 4-4-16,2 1-1 15,2 1 0-15,2 5 5 16,-3-1 2-16,4 3 4 15,-2 0 1-15,3-2 1 16,7 0 1-16,-3-3-1 16,-1-6-1-16,2-2 0 15,0-1-1-15,4-6 0 16,7 4 0-16,1-6 0 16,3-2 0-16,2-1 0 0,4-2 1 15,3-3 0-15,3 1-1 16,5-2 1-16,3-1 0 15,-2-2 0-15,-3-3 0 16,-4 0 3-16,-4-5-1 16,-3-4 3-16,6-1 1 15,-1-8 0-15,1 4 2 16,-3-8 0-16,-1 1-1 16,-4 1 0-16,-3-6-1 0,-2 4 2 15,-4-2 2-15,-7-3 8 16,-6 0 5-16,-10-5 7 15,-10 1 1-15,-5-1-6 16,-8-1-6-16,-4 7-7 16,1 2-2-16,-4 4-2 15,5 8 0-15,4 1-2 16,3 0-2-16,3 2-2 16,4-2-1-16,4 1-1 15,-6-2-4-15,10 4-4 16,0 1-3-16,-4 5-8 15,7 7-5-15,-2 1-35 16,-2 2-36-16,3-1-93 16,0 1-77-16,-2-1 163 0</inkml:trace>
  <inkml:trace contextRef="#ctx0" brushRef="#br2" timeOffset="71408.94">24854 5514 441 0,'8'0'238'0,"-8"-1"-59"16,0 0 17-16,0 0-11 15,1-1-12-15,6 0-4 16,2 0-6-16,-9 1-15 16,0 0-11-16,0 0-23 15,0 0-13-15,0-1-24 16,1-5-11-16,-1 0-21 15,-1-1-7-15,-3-3-8 16,-15-28 0-16,4 27 1 16,-4 0-1-16,-4 2-5 15,-1 3-4-15,-3 0-6 16,-1 2-4-16,3 0-1 16,1 1-3-16,-4 2 0 15,3-2-3-15,-1 1 0 0,-1 1 0 16,3 0-3-16,-2 1 1 15,1 0-2-15,4 1 0 16,-1 1 0-16,5 0 0 16,0 0 0-16,1 0 0 15,-2-1 0-15,-3 0 1 16,-2 0 1-16,-2 0-1 16,3 0-1-16,4 0 0 0,0 2 0 15,1-1-1-15,-1 0 1 16,1 2 0-16,2-2 1 15,0 1 0-15,1-1-1 16,1 1 0-16,-4-1 0 16,2 1-2-16,-1 1-1 15,-2 0-1-15,1 3 1 16,-2 0 2-16,-1-1 0 16,3 2 0-16,-1-2 0 15,4 3 0-15,4 0-1 16,-6-4 1-16,8 2 0 15,-7-2-1-15,4 0 0 16,-1 5-1-16,0 0-2 16,-1 1 1-16,-6 1 0 15,2 1 1-15,-9 1 1 0,3 0 0 16,0 1 0-16,-2-2 1 16,6 3-1-16,0-4 0 15,1-3 0-15,2 5-1 16,-1 1-1-16,3 1 0 15,-1 2-1-15,1 1-1 16,-1-3 0-16,1 4 1 16,0 1 0-16,-3 0 2 15,4 3 0-15,-2-1 2 0,2 1 0 16,3 1 0-16,-6 0 0 16,2 3-1-16,3-1 0 15,1 1-2-15,4 1-2 16,-2-1-1-16,7-3-1 15,-3-3 1-15,5 1 1 16,2 1 3-16,-3 2 1 16,6 4 2-16,-6-3 7 15,4-1-1-15,1 3 3 16,3-3-1-16,8 2-2 16,-3 1 0-16,3 2 0 15,-6 1-1-15,-1 4-1 16,0-1 0-16,0-2-1 15,3 0 0-15,3-3-1 0,0-2 0 16,3-3 3-16,1 1 0 16,1-2 1-16,1-2 1 15,2 0 0-15,0-1 0 16,1 0 0-16,0 0 1 16,1-1-1-16,0-2-1 15,0-1 1-15,1 0 0 16,-2-1 1-16,-2 0 0 15,1 0-1-15,-2-2-1 16,1-1-2-16,4 0 1 0,3 1-1 16,2-1 1-16,3 0 0 15,-3-2 0-15,-1-1 0 16,0-5 1-16,0 5 0 16,1-1 1-16,3 3-1 15,-3-4-1-15,1-6 1 16,5 3 1-16,-11-8 2 15,6 4-1-15,-1 0 0 16,-2-1-1-16,7 1-2 16,-4-1 0-16,-1 1-1 15,0-1-1-15,0 1 0 16,-1-2-2-16,1-5 1 16,4 4-1-16,0-10 2 15,1 2 1-15,-4-1 1 16,-2-6 1-16,-7 3 1 0,-6 0 0 15,-3-3-2-15,1 1-1 16,0-2-1-16,3-2-1 16,5 2 0-16,-1-2 1 15,0-1 0-15,-2 0 0 16,-3-1 3-16,-1 0-1 16,-2 1 1-16,-1 1 1 0,-3-1-1 15,0 2 0-15,-2-1-1 16,-1 1 0-16,4 0-2 15,2 3-1-15,-2-4-1 16,2-1 1-16,-1 5-1 16,0-5 1-16,-1 3 1 15,-1 1 1-15,-3-5 4 16,-4 1 1-16,-3-3 3 16,0-4 1-16,-3-3-2 15,1 2-1-15,-4-3-2 16,2 4 0-16,-3 1 2 15,1 2 3-15,-2 4 6 16,-2-3 0-16,-3-2 1 16,-2-5-2-16,-6-3-4 15,-2-4-2-15,-1-4-4 16,-1-2 0-16,-3-4-4 0,2 2-1 16,-1 5-2-16,0 4-1 15,2 10 1-15,7 3 0 16,-1 2 4-16,6 4 0 31,6 9 0-31,1 1-1 0,-21-32-3 0,-8-2-1 16,-3 2-5-16,7 17-2 15,5 8-5-15,1 4-5 0,4 6-9 16,2 3-8 0,1 3-30-16,0 0-15 0,3 2-41 15,1 2-31-15,4-1-114 16,2 3-80-16,5 1 214 15</inkml:trace>
  <inkml:trace contextRef="#ctx0" brushRef="#br3" timeOffset="77823.62">26280 5915 356 0,'31'28'313'0,"-31"-25"27"16,3-3-70-16,0 3-35 0,-3-3-57 15,0-2-14-15,0 1-28 16,0 0-14-16,0 0-25 15,0 0-12-15,0 0-24 16,0 0-13-16,0-5-22 16,-1 0-6-16,-2-2-4 15,-2 3 0-15,-5-1 2 16,-38-26 1-16,29 30 0 16,-3-1-1-16,-4 6-3 15,1 2-3-15,3 5-2 16,-1-2-2-16,1 1-1 15,0 0-1-15,-2-2-3 16,4 3 0-16,1 0-1 16,2 0-1-16,1 4-1 15,1 4 0-15,1 0-2 16,0 3-1-16,2 1 1 0,-2-3 0 16,5 3 0-16,-3-1 1 15,-3 0 0-15,3 0 0 16,6-1-2-16,0-2 1 15,8 1-1-15,4 0 1 0,-5-3 2 16,0 3 0-16,1 3 2 16,-2-1-1-16,2 7-1 15,4-1 0-15,-1-3-2 16,6 1 1-16,-1-4 1 16,-1 0 1-16,-1 0 5 15,-5-6 3-15,1 2 0 16,4-2 0-16,3-1-4 15,6 0-1-15,4 0 0 16,4-2-2-16,1-5 1 16,-1 1-2-16,3 0 1 15,1-2-1-15,1-3 2 16,1 1 0-16,1-2 0 16,0-1 0-16,2-1 0 15,3-5-2-15,-4-9 4 16,-1 0 1-16,-4-8 2 15,-6-1 2-15,-1-3 0 0,0-2 0 16,0-5 0-16,-1-1 0 16,0 1 1-16,-6 2 0 15,-6 4 3-15,-4 4 2 16,-10 1 4-16,-2 0 0 16,-4 0-2-16,-6-2-3 15,-3-3-5-15,-2 0-1 16,-3 2-5-16,6 1 0 15,0 1-3-15,3 0-1 0,7 7-3 16,3 2-1 0,4 7 0-16,3 5 0 0,-3-1 2 15,-1 1 1-15,3 1-1 16,0 0 0-16,-1 0 0 16,-3-1-1-16,-5-2-3 15,-2-2-5-15,-30-17-44 16,33 18-32-16,-1-2-80 15,0 2-41-15,4 0-57 16,3 1-28-16,0 4 192 16</inkml:trace>
  <inkml:trace contextRef="#ctx0" brushRef="#br3" timeOffset="79413.12">26302 3970 389 0,'0'-1'286'0,"0"0"-5"0,0-1-54 16,2-3-31-16,0-1-43 16,0-3-17-16,0-2-34 15,-2 1-13-15,-10-27-30 16,-7 30-12-16,-9 3-19 16,-5 4-8-16,0 4-10 15,-2 4-2-15,0 5-3 16,-2 0 0-16,2 2-2 15,-3 2-1-15,4 2-1 16,0 0-1-16,4 3-1 16,4 0-1-16,0-1-1 15,6 2-2-15,4 2-1 16,2 3 0-16,4 1-2 16,0 0 0-16,3 3 0 15,6 1-1-15,8 2-1 16,9-1-1-16,9-3 3 0,0-3 0 15,11-2 5 1,0-3 2-16,9-6 2 0,2-4 1 16,5-7 1-16,-2-6 1 15,4-3 1-15,0-2 3 16,-9-4 8-16,-5-1 8 16,-13-6 14-16,-2-4 3 15,-3-6 2-15,0-2-4 0,-5-5-11 16,-3 1-3-16,-6-2-5 15,-2 2-1-15,-9 2 0 16,-6-4 1-16,-10 1 0 16,-4-1 0-16,-2 1-3 15,-5 1-5-15,-5 3-7 16,0 4-4-16,-6 2-4 16,5 1-3-16,2 4-16 15,3 3-9-15,6 4-45 16,1 4-42-16,5 5-194 15,3 4 204-15</inkml:trace>
  <inkml:trace contextRef="#ctx0" brushRef="#br3" timeOffset="81980.16">26211 3261 463 0,'-4'-3'285'15,"-2"1"-49"-15,-3 1-66 16,-3 0-32-16,0 2-38 15,0 0-9-15,1 4-29 16,3 0-16-16,-3-4-21 16,0 0-8-16,-5 1-11 0,1 2-3 15,-6 4-3-15,-3 2 0 16,-2 9 0-16,1 0 0 16,2 0 2-16,1 0 0 15,5-2 6-15,-6 0 2 16,5 3 8-16,-5-1 2 15,-2 0 1-15,2-1 0 16,-6 3-7-16,5 3-3 0,1 3-5 16,2-2-2-16,5 2-2 15,-3 2 0-15,3 2 3 16,0 0 3-16,3 2 1 16,2 0 0-16,0 0-5 15,2 2-1-15,-1-3-1 16,-1 1 0-16,4-2-1 15,1-3 1-15,1 2 4 16,3 3 0-16,-3 3 3 16,-1 5-1-16,0 0-3 15,-3 0 0-15,-2-3 9 16,1 2 5-16,0 0 3 16,0 1 1-16,0 4-8 15,1-1-3-15,-2 4-2 16,-3-2-2-16,5 1-3 0,-2-1 1 15,-5-3-2-15,6 1 1 16,1-4-3-16,0 0 0 16,3 0 0-16,0-4-2 15,-1-1 2-15,2-1-2 16,5-1 1-16,0 0-1 16,-2 0 0-16,2 0-1 15,-2-6 1-15,1 6 1 0,1-2 1 16,-1-1 0-16,0 3 0 15,2-12 0 1,-1-10 16 0,1 0 0-16,2 36 2 0,-1 1 0 0,-2 1-14 15,1-8-1-15,2-3-2 16,2-1 0-16,2-3 0 16,-7-1 1-16,1-2-1 15,-1-2 0-15,5 4 2 16,0-1-1-16,1 1 1 15,0 2-1-15,4 0-1 16,-3 1 0-16,6-2-1 16,-6 2 0-16,-2-8 0 15,2 1-1-15,-1 2 1 16,1-3 1-16,0 6-1 16,0 0 0-16,-2-1 1 0,2 2-2 15,-1-1 1-15,0-1-1 16,0 3 0-16,3 1 1 15,-1 0 1-15,-1 1-2 16,1-2 0-16,1-6-1 16,2-3-1-16,1-4 1 15,2-4 0-15,1 0 0 16,0 0 3-16,0 4-2 16,-3-4 1-16,1 4 0 0,1 3-1 15,2-3-1-15,5 2-1 16,0-1-1-16,4-5 0 15,4 3 0-15,1-2 2 16,0 0 1-16,-4 2 2 16,-5 0-1-16,1-4 0 15,-4 0-1-15,4-7-1 16,-1-4 0-16,2-2 0 16,0-2 0-16,1-1 1 15,2-1 1-15,-3 3 0 16,-1-2 0-16,0 0 0 15,-3-2 0-15,2 0 0 16,2 1 0-16,2-3 2 16,-1-3-1-16,2-2 2 0,-2-5 0 15,-1 1-2-15,-2 2 1 16,-1 0-1-16,1 3-1 16,-4-3 1-16,1-1-2 15,-2-2 1-15,0-2 0 16,4-1 1-16,-1 0-1 15,4-1 0-15,-3 4 1 16,-4 2 0-16,0 0-1 16,-4 2-1-16,1-1 1 15,0-6 0-15,1-1 0 0,1-8 1 16,0-2 0-16,5-6-1 16,-1 0 1-16,2 4 1 15,1 0 0-15,0 6 1 16,0-1-1-16,-4 3-1 15,-2-3 1-15,-2 2-2 16,2 0 1-16,-4-2 0 16,4 2 0-16,-2-4 7 15,-3-1 3-15,2-3 8 16,2-1 3-16,-7 0-2 16,0 2-2-16,3 0-6 15,-5 1-1-15,10-3-5 16,-2-2-1-16,-1-3-2 15,2-3-2-15,-4-5 0 0,1 0-1 16,-1-1 1-16,-2 3-1 16,1 5 1-16,-4 0 0 15,2 3-1-15,-1-1 1 16,-1-2-1-16,3 4 0 16,-1-3-1-16,-1-5 0 15,2-2 1-15,-1-3-2 16,-1 0 3-16,1 6 0 0,-2 1 2 15,-1 0 3-15,-2 2 0 16,0-3-1-16,-3 1 0 16,0-4-1-16,-2-4-3 15,0 1-2-15,1-3 0 16,0 2 0-16,1 3 1 16,0 1 0-16,-2 3 3 15,0 3 0-15,-4 2 1 16,0 5 1-16,-2-6-2 15,-3-5 0-15,-1-5-3 16,1-5-2-16,1 1 0 16,0 0-1-16,5 9 1 15,-2 2 0-15,1 4 3 16,-1 0-1-16,-2 3 1 16,-3-1 0-16,4-1-1 0,-3-3 1 15,1 0 0-15,1-5-2 16,-6-5 1-16,3 0-2 15,-4-3-1-15,8 5 0 16,0 1-2-16,4 7 0 16,0 5 1-16,1 7 2 15,-1 3 1-15,-11 1 1 16,5 5 2-16,2-2 1 16,-3 1-1-16,4 0 1 15,0-4-3-15,-11 2 0 0,3-5-2 16,-1 1 1-16,-4 1-2 15,3 1-1-15,1 5 2 16,-5-2-2-16,4 3 2 16,1 1 0-16,-1 0 0 15,-1 0 0-15,-5-3-2 16,-2 1-2-16,-5-2 2 16,0-1 0-16,-3 1 2 15,-2-1-1-15,7 1-3 16,4-3-2-16,8 2-7 15,3 1-1-15,-2 4-4 16,2 4-1-16,1 6 4 16,1 1 1-16,-2 1 6 15,0 1 4-15,1 0 4 0,3-2 0 16,2 3 2-16,1 3 1 16,-4-4-2-16,2 2-2 15,-1 2-8-15,-2-4-4 16,0 5-5-16,0 1 1 15,-3-3 3-15,2 5 0 16,1 0-39-16,0 0-31 16,3-2-124-16,0 2-116 15,-3 6 207-15</inkml:trace>
  <inkml:trace contextRef="#ctx0" brushRef="#br4" timeOffset="86548.15">23502 3958 799 0,'-1'0'365'15,"-1"0"-175"-15,1 0-13 16,0-1-66-16,0 0-12 16,0 0-11-16,-1 0 1 15,1-8 10-15,0 0 0 16,-1 1-4-16,0 3-7 16,-2 0-21-16,1 2-10 15,-11-5-18-15,-26-12-8 16,17 21-13-16,-1 1-4 0,-4 5-4 15,-5 0-2-15,2 5-1 16,-9 0-3-16,1 5-3 16,0 0 2-16,5 4-3 15,3 5 1-15,4 4-3 16,4 4-3-16,6-1-6 16,6-1-1-16,9 0-1 15,2 1 2-15,7 0-1 16,4-1-1-16,9-4 0 15,7-1 1-15,6 1 3 16,6-1 2-16,9 4 2 16,4 0 1-16,5-3 3 15,-4-6 1-15,-2-12 3 16,-4-9 4-16,-3-15 6 0,1-8 3 16,-11-12 7-1,-4-5 2-15,-7-13 2 0,-5 3 2 16,-6-1 3-16,-4-1 0 15,-10 6 4-15,-8 1 6 16,-8 6 1-16,-2 6-2 16,-8 8-10-16,1 1-10 15,-4 5-15-15,-1 0-5 0,6 6-7 16,2 2-4-16,8 6-6 16,1 3 1-16,6 1-3 15,2 2-15-15,-3 0-49 16,4 1-34-16,-3 0-101 15,-2-2-68-15,10 0 182 16</inkml:trace>
  <inkml:trace contextRef="#ctx0" brushRef="#br4" timeOffset="88245.92">23425 3431 171 0,'7'-2'128'15,"-5"0"6"-15,5 3-58 16,-4-1-14-16,-3 0 19 15,0 0 19-15,0 0 47 16,0 0 16-16,5-1 10 16,-4 0 0-16,-1 0-10 15,0 0-8-15,0 0-19 16,0 0-13-16,0-1-27 16,0 1-13-16,1-5-21 15,-2 4-7-15,-1-2-6 16,-3-1-3-16,-8 3-5 15,-6-2-4-15,-34-26-10 16,23 29-3-16,-5 2-9 0,1 2-3 16,-4 4-6-16,0 1-1 15,0 3-3-15,2 2-2 16,1 5 0-16,-3-2-2 16,4 4-1-16,2 1 0 15,5 2-2-15,4 0 0 16,0 3 0-16,-2-3 0 0,4 2 1 15,1 3 1-15,-3-4-1 16,3 0 0-16,-4 0 0 16,1 0 1-16,4 4 2 15,0 2 0-15,0 2-3 16,2-3-2-16,3 3-3 16,3-1 1-16,3 2 1 15,3 2 1-15,1 1 0 16,1 5 1-16,0-1 2 15,-1-1 2-15,1 2 1 16,0-4 0-16,1 0 1 16,2-2-1-16,0-2-1 15,1-1-1-15,5 1 2 16,3 1 0-16,3 0 0 16,1-2 2-16,6 3-2 0,-1-3 0 15,3 1 0 1,2 0 0-16,2 0 1 0,3 0 0 15,-2-4 0-15,7 3 0 16,-9-6 3-16,1 0 1 16,-1 1 3-16,-2-8 2 15,3-2-1-15,4-3 0 16,0-3 5-16,1 1 1 16,3-1 2-16,-5-1-3 0,5-1-5 15,0-3-2-15,3 1-4 16,5 0 0-16,-1 0 0 15,3 1-1-15,-6-1 1 16,-7-1 0-16,-4-1 0 16,-3-1 0-16,3-1 2 15,4 0-1-15,-1-1 2 16,-2-1 0-16,-2-1 0 16,-1 0-1-16,0-2-2 15,0 2 0-15,0-1 0 16,-1 1 0-16,1-1-1 15,1 0 1-15,-1-2 1 16,2-4-1-16,-2 2 0 16,0-3 0-16,1 1-1 15,-5 1 1-15,2-2-1 16,-7-1 1-16,-1 0 1 0,6-4-1 16,-3 3 2-16,2-4 0 15,4 2 2-15,-1-1-2 16,-1-3 0-16,3 0-1 15,-5-3 1-15,-1 0-1 16,-2-2 2-16,2 5 1 16,1-4 1-16,-3-5 2 0,3 5 4 15,-3-5 0-15,-2 5-1 16,3 8-2-16,-1-10-4 16,-4 2 0-16,0-5 0 15,5-3 0-15,-8 2 0 16,5-2 1-16,-7 0-1 15,1-5 0-15,1 0 0 16,1 0 1-16,-1 0 2 16,-5 0 2-16,-4 3 5 15,-8-3 5-15,4 4 9 16,-8-1 3-16,-5-5 0 16,2 0-3-16,-14-9-11 15,3-3-5-15,-5-1-9 16,1-5-2-16,5 9-4 15,2 2 0-15,2 4 0 16,3 7-1-16,-5 4 0 0,0-1 1 16,-3 5 0-16,-1 1 0 15,-3-4 4-15,5-1-1 16,-4-4 0-16,2-5-1 16,-1 3-6-16,-6 1-4 15,-2 8-8-15,-4 7-1 16,-3 7 2-16,0 4 3 0,0 7 3 15,0 4 1-15,3 3-3 16,2 1-1-16,7-1 1 16,1-1-3-16,9-1-35 15,-1 0-25-15,4-1-76 16,-3 2-58-16,-4 0-174 16,5 3 238-16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52:01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7159 13257 775 0,'-6'0'333'0,"5"0"-133"16,0 0-43-16,0 0-4 15,0 0-14-15,0 0-51 16,-1 0-22-16,1 0-33 15,0 0-11-15,0 3-14 0,0 1-51 16,1-3 32-16</inkml:trace>
  <inkml:trace contextRef="#ctx0" brushRef="#br0" timeOffset="182.95">7247 13280 813 0,'30'38'403'0,"-30"-32"-106"0,3-2-174 16,0-1-6-16,3 0-57 15,1-2-31-15,3-1-71 16,3-3-84-16,2-4 82 16</inkml:trace>
  <inkml:trace contextRef="#ctx0" brushRef="#br0" timeOffset="316.39">7484 13311 541 0,'4'9'276'0,"-2"-6"-73"16,3-2-61-16,1-2-53 16,1 1-29-16,-4-4-54 15</inkml:trace>
  <inkml:trace contextRef="#ctx0" brushRef="#br0" timeOffset="476.31">7698 13308 814 0,'3'9'379'0,"-1"-6"-146"0,0 1-40 0,0-2-56 15,-2-2-49-15,0-1-128 16,0 0-141-16,0 0 121 15</inkml:trace>
  <inkml:trace contextRef="#ctx0" brushRef="#br0" timeOffset="641.79">7935 13281 695 0,'11'5'400'16,"-12"-2"-57"-16,-6-1-184 15,5-2-17-15,1 0-117 16,0-1-145-16,1 0 79 16</inkml:trace>
  <inkml:trace contextRef="#ctx0" brushRef="#br0" timeOffset="804.31">8151 13271 1023 0,'-4'6'441'16,"3"-6"-193"-16,1 1-69 16,0-1-57-16,0-1-31 15,0 0-80-15,0-1-50 0,0 1-172 16,8-3 145-16</inkml:trace>
  <inkml:trace contextRef="#ctx0" brushRef="#br0" timeOffset="1228.56">7837 13104 951 0,'1'0'422'0,"-5"5"-201"16,-2 5-13 0,-8 9-30-16,-3 6-34 0,-6 9-55 15,1 2-24-15,0 3-36 16,2-2-12-16,6 0-9 16,0-2-4-16,4-10 1 15,2-7-23-15,4-11-118 16,0-5-109-16,4-7 144 15</inkml:trace>
  <inkml:trace contextRef="#ctx0" brushRef="#br0" timeOffset="1468.26">7617 13142 1084 0,'-1'-2'452'0,"2"4"-265"15,3 2-4-15,-4-4-27 0,6 13-28 16,26 44-44-16,-15-24-13 16,0 1-30-16,1-4-11 15,5-3-14-15,-1 1-4 16,1-8-5-16,-2 1-1 16,-8-7-16-16,-2 1-43 0,-6-4-148 15,-4-7-363-15,-9 2 371 16</inkml:trace>
  <inkml:trace contextRef="#ctx0" brushRef="#br0" timeOffset="36368.46">20326 13965 676 0,'0'-1'360'16,"0"0"-80"-16,0 0-22 16,0 0-55-16,0 0-25 15,0 0-38-15,0 0-14 16,0 1-28-16,0 0-13 16,0 0-27-16,0 0-10 0,0 0-18 15,0 0-5-15,0 0-1 16,0 0 1-16,0 0 2 15,2 1 0-15,5 3 1 16,0 3-2-16,-3-1 2 16,0-1 1-16,-2-2-2 15,5 5 0-15,2-3-4 16,-8-1-2-16,5 3-5 16,4-1 0-16,-9-1-2 15,12 3-1-15,19 23 1 16,-31-26-1-16,9-2-1 15,-6 1-1-15,6 2-1 16,-2-2 0-16,-6 0 1 16,1-3-2-16,3 0-1 15,-6-1-1-15,0-1-2 16,0 0 0-16,0-1-2 16,0 1-20-16,5-1-67 15,1 0-47-15,4-1-121 0,2-1-76 16,29-3 210-16</inkml:trace>
  <inkml:trace contextRef="#ctx0" brushRef="#br0" timeOffset="36754.44">20779 14073 1078 0,'-1'0'489'16,"-3"0"-222"-16,4 0-86 16,0 0 4-16,0 0-62 15,0 0-30-15,0 0-31 16,0 0-3-16,7 2 0 15,8 3 3-15,27 17-4 16,-26-14-1-16,0 1-2 16,-2-3-9-16,-2-1-8 15,-1-1-3-15,-2-2-6 0,2-1-3 16,2 0-6-16,-5 0-2 16,1-2-5-16,-6-2 0 15,-2-1-2-15,8-2-1 16,-6 2 0-16,4-2-7 15,-4 2-92-15,-3 1-69 16,2 3-204-16,-2 0 212 16</inkml:trace>
  <inkml:trace contextRef="#ctx0" brushRef="#br0" timeOffset="37049.25">21214 14116 1162 0,'1'-1'449'0,"1"-1"-261"16,1 0-18-16,-3 1 30 16,0 0-22-16,0 0-60 15,0 0-16-15,11-2-30 16,5 1-8-16,33-2-21 15,-26 3-9-15,-2-1-7 0,3-2-11 16,-9-1-10-16,4-1-6 16,-6 0-100-16,1 1-69 15,-2-1-240-15,-2-3 243 16</inkml:trace>
  <inkml:trace contextRef="#ctx0" brushRef="#br0" timeOffset="37391.14">21520 13992 807 0,'-6'0'397'0,"5"0"-63"16,-1-3-84-16,2 2-50 15,0 1-36-15,0 0-99 16,0 0-33-16,0 0-28 16,0-1-3-16,3 0-43 15,13-3-33-15,32-13-80 16,-26 7-45-16,0 1-35 15,1-1 8-15,-5 2 36 16,-1 0 44-16,-4 5 77 16,-4-1 25-16,-1 4 48 15,-5 1 10-15,0 0 36 16,1 4 17-16,-4-5 32 16,0 0 8-16,0 0-5 15,0-1-7-15,0 1-8 0,0-1-7 16,0 0-24-16,0 0-9 15,0 0-25-15,0 0-9 16,0 0-19-16,0 0-58 16,2-2 45-16</inkml:trace>
  <inkml:trace contextRef="#ctx0" brushRef="#br0" timeOffset="37616.1">21756 13836 1028 0,'3'1'448'0,"-2"-1"-149"16,0 0-68-16,3 1-28 15,0 0-18-15,3 1-91 16,-1-4-31-16,8-1-33 16,28-13-10-16,-33 4-16 15,3 2-4-15,0 0-8 16,-3 2-39-16,8 2-82 15,-8 1-77-15,-3 2 117 16</inkml:trace>
  <inkml:trace contextRef="#ctx0" brushRef="#br0" timeOffset="38173.42">21806 13675 1165 0,'-2'-3'483'0,"1"2"-251"15,0 0-38-15,0 0-30 16,0 0-37-16,0-1-58 15,-1 1-18-15,2 0-11 16,13 2-6-16,11 5-21 0,29 10-4 16,-30-9-2-16,0-1-3 15,-3 0 1-15,-1-1 0 16,-5 2 1-16,-1-1 0 16,-3 1 8-16,-6 1 8 15,-4 3 18-15,-3 2 5 16,-10 5 1-16,-3 0-7 15,4 2-18-15,-3-4-3 16,5-3-10-16,1-1-4 0,6-6-12 16,3-1-29-16,1-4-84 15,1-1-56-15,-3 0-154 16,0-1 199-16</inkml:trace>
  <inkml:trace contextRef="#ctx0" brushRef="#br0" timeOffset="38781.57">21378 13880 636 0,'9'-4'341'0,"-7"-2"-45"15,1 1-36-15,1 5-18 16,2 0-28-16,-6 0-47 15,-1 0-11-15,0 0-38 16,0 0-15-16,0 0-30 16,-1 23-15-16,-50 35-9 15,30-20-7-15,-4 9-12 16,0 0-5-16,2 1-8 16,3 0-2-16,6-7-5 15,0-6 0-15,7-8-5 0,-1-3 1 16,2-8-4-16,3-5-2 15,-1-7-82-15,3-3-61 16,2-7-208-16,-1-6 210 16</inkml:trace>
  <inkml:trace contextRef="#ctx0" brushRef="#br0" timeOffset="39081.03">21125 13895 1297 0,'-2'0'515'0,"2"1"-315"16,0-2-22-16,0 1 4 15,0 0-30-15,0 0-50 16,10 18-14-16,35 37-19 16,-23-25-9-16,3 3-13 15,2 4-1-15,4-2-2 16,-2 1-1-16,-1 1 0 15,-3-2-2-15,-6 1-6 16,-12-17-6 0,2 2-9-16,6 9-4 0,-4-3-5 0,-9-14 0 15,0-7-2-15,-6-3-2 16,0-3-65-16,6 0-55 16,-3-1-148-16,0 0 152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5:45:42.34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</inkml:brush>
  </inkml:definitions>
  <inkml:trace contextRef="#ctx0" brushRef="#br0">21085 5928 281 0,'-17'-6'218'16,"2"2"1"-16,1 2-31 16,2-2-20-16,5 4-25 15,1 0-9-15,1 0-12 16,0 0-5-16,-1 0-19 15,2 2-16-15,4-2-35 16,0 0-16-16,0 0-26 16,0 0-5-16,0 0-100 15,0 0-102-15,12 0 126 16</inkml:trace>
  <inkml:trace contextRef="#ctx0" brushRef="#br0" timeOffset="663.57">21070 5942 421 0,'-30'-15'228'0,"30"10"-38"16,0 1-16-16,3 2-3 15,-3 1-20-15,0 1-25 16,0 0-7-16,0 0-18 16,0 2-9-16,7 26-18 15,0 34-14-15,-7-18-21 16,1 1-7-16,2 6-7 15,3-2-3-15,0-5-6 16,2-2-2-16,1-12-5 16,0-3-2-16,-3-10-2 15,1-7-3-15,0-8-31 16,-3-5-48-16,1-9-178 16,1-4 165-16</inkml:trace>
  <inkml:trace contextRef="#ctx0" brushRef="#br1" timeOffset="5202.62">21067 5931 299 0,'-28'-36'254'16,"26"30"22"-16,2 3-34 15,0 2-28-15,0 1-31 16,0 0-12-16,0 18-28 16,5 43-15-16,-4-18-34 15,3 3-15-15,2-2-20 16,-1 2-8-16,4-2-13 15,-1-1-5-15,1-1-13 16,0-6-3-16,-1-6-4 16,0-3 0-16,-6-12 0 15,0-3-1-15,-2-7 6 16,-1-5-1-16,-2-4-14 16,2 3-40-16,0 0-125 15,1-25-89-15,9-40 143 0</inkml:trace>
  <inkml:trace contextRef="#ctx0" brushRef="#br1" timeOffset="6066.92">21081 5955 759 0,'-17'-11'375'0,"0"1"-181"0,7-1-6 15,0 5-21-15,3 1-42 16,2 2-8-16,5 3-28 16,0-3-13-16,0 2-18 15,0 0-7-15,2 0-13 16,19-3-5-16,34-1-14 16,-20 4-7-16,11 1-4 15,8 0-3-15,9 0-3 16,9 3 0-16,4 1-1 15,1 2 0-15,5 2 0 16,1 0-1-16,10 0 0 16,3 3 0-16,8-5 0 15,0 0 0-15,13 2 0 16,2-1-1-16,0 3 0 0,0 3 0 16,-7-1 2-16,-3-3 0 15,-13-5 0-15,3 2 0 16,-19-5 1-16,-3 3 0 15,-2 3 0-15,-8 1 0 16,-8 4 0-16,-3-2-1 16,-13 0 1-16,-2-1 0 15,0-6 0-15,-2 5-1 16,2-7 2-16,-1-1-2 0,-1 0 1 16,0-3-1-16,5 2 0 15,0 0 1-15,-5-4-2 16,-2 3 2-16,-5 1 0 15,-3-1-1-15,3 2 0 16,4-1 0-16,1-1 0 16,2-1 0-16,-1 1 2 15,-5 0-1-15,-6-1 3 16,-4 0 1-16,-3 0 2 16,-2 0 2-16,-5-1 1 15,-1 0-2-15,-1 0-2 16,1-3-1-16,2 5-2 15,-1-2-1-15,1-1-1 16,-5 3 1-16,-5 0 0 16,0 1 1-16,-4 1 2 15,0 0 0-15,0 0-1 0,0 0-1 16,0 0 2-16,0 0 2 16,0 3 2-16,1 12 0 15,0 6 0-15,0 34 0 16,-5-18 1-16,-1 5-2 15,0 8-1-15,4 5-2 16,-1-5-3-16,4 2 1 0,5-8-2 16,1-5 0-16,5-6-1 15,0-3 0-15,-3-5-1 16,-3-4 0-16,-5-3-32 16,-3-5-41-16,-4-4-110 15,-2-3-101-15,-12-2 174 16</inkml:trace>
  <inkml:trace contextRef="#ctx0" brushRef="#br1" timeOffset="6852.93">21377 6529 665 0,'-13'-8'344'0,"1"3"-108"16,4-3-11-16,1 0-68 15,-3-3-27-15,3 0-34 16,-4 2-13-16,-3 0-26 16,4 1-12-16,-3 7-20 15,3 1-10-15,5 1-15 16,0 4-8-16,7-3-7 16,4 1-1-16,8-2 1 0,4 1 4 15,7 2 6-15,8-4 5 16,5-1 4-1,6 1 3-15,8-3 6 0,5 3-3 16,11-2-1-16,6-1-1 16,10-2-8-16,0 4 0 15,9 1-1-15,0 4 0 0,8 3 0 16,7-2 0-16,1 5 0 16,-36-5-1-1,0 2 2-15,59 8-1 0,16 1 1 16,-15-5 1-16,-16-1 2 15,1-4-14-15,-1-1 34 16,-1-1 3-16,0-4 3 16,-8 0 17-16,-2 2-20 15,-6-2 5-15,-19 3 1 16,-9-1 1-16,-16-1-14 16,-5 0-6-16,-10-2-3 15,-4 1-2-15,-8-1 0 16,-5-1 0-16,-5 2 4 15,-8-5 7-15,-10 0-42 16,-7-2-55-16,-12-9-274 0,-9 9 230 16</inkml:trace>
  <inkml:trace contextRef="#ctx0" brushRef="#br1" timeOffset="7559.12">21660 6009 468 0,'-21'-39'273'0,"17"30"-14"16,1-1-31-16,2 3 0 15,-1 2-35-15,2 5-53 16,1 6-19-16,0 8-42 16,0 5-13-16,-1 7-17 15,1 6-12-15,1 3-18 16,1 3-5-16,1 1-6 15,-1-4 1-15,2-7 1 16,-2-4 0-16,-2-5 0 16,0-5 0-16,-1 2-3 15,0 1 0-15,0 1-3 16,0 0-1-16,0-2-3 16,0-4-39-16,3-10-153 15,4-5-205-15,8-14 241 16</inkml:trace>
  <inkml:trace contextRef="#ctx0" brushRef="#br1" timeOffset="7942.58">22047 6012 894 0,'-5'-2'411'0,"9"-1"-179"16,-3-2-53-16,5 7-30 16,-4-3-50-16,-2 1-47 15,0 0-4-15,0 0-7 16,-1 16 3-16,-4 43 3 15,-2-26-10-15,2 6-12 16,2-2-7-16,1-1-9 16,2 0-1-16,1-4-3 15,1-2-1-15,1-8-1 16,-3-6-5-16,3-10-76 16,-2-5-59-16,3-9-283 0,6-5 265 15</inkml:trace>
  <inkml:trace contextRef="#ctx0" brushRef="#br1" timeOffset="8357.92">22546 5979 658 0,'-11'-5'373'0,"9"4"-29"16,0 1-110-16,3 6-13 15,-1-6-43-15,0 8-49 16,1 20-20-16,-2 33-38 16,-4-24-12-16,4 5-16 0,1-2-9 15,0-4-14-15,2-2-6 16,-2-3-5-16,3-2-2 16,0-1-3-16,0-3-2 15,2-9-30-15,-2-3-46 16,1-6-155-16,1-9-139 15,7-11 223-15</inkml:trace>
  <inkml:trace contextRef="#ctx0" brushRef="#br1" timeOffset="8650.89">22914 5996 1128 0,'1'0'486'0,"-1"2"-270"16,-3 8-1-16,1 3-78 16,1 5-27-16,-6 4-45 15,6 6-19-15,0 3-27 16,-4 3-6-16,3 5-7 15,1-4-2-15,4 1-1 0,1-2 0 16,0-5-1-16,1 1 1 16,-1-8-1-16,2-4 0 15,-4-8 2-15,-1-2-44 16,-1-6-116-16,2 1-84 16,2-3 128-16</inkml:trace>
  <inkml:trace contextRef="#ctx0" brushRef="#br1" timeOffset="9054.45">23336 6091 1152 0,'5'-10'499'0,"-5"8"-264"0,-1 3-50 15,1 4-30-15,-1-5-48 16,0 3-49-16,1 20-13 15,3 37-19-15,-2-26 1 16,-2 3 4-16,6 2 0 16,-3 0-5-16,6 0-7 15,-1-4-8-15,-4-1-3 0,1-5-3 16,1-1-1-16,2-6-46 16,-2-9-61-16,2-5-305 15,3-8 269-15</inkml:trace>
  <inkml:trace contextRef="#ctx0" brushRef="#br1" timeOffset="9452.98">23659 6164 797 0,'7'-59'397'16,"-5"57"-86"-16,-2 0-144 15,2 3 19-15,-2-1-41 16,0 0-33-16,2 12 0 0,0 16-16 16,-1 44-3-1,-4-25-15-15,0 3-9 0,-1-3-28 16,3-1-10-16,1-7-16 16,0-6-4-16,6-6-8 15,-2-9-3-15,3-6-23 16,0-3-47-16,-1-8-137 15,0-2-102-15,1-7 180 16</inkml:trace>
  <inkml:trace contextRef="#ctx0" brushRef="#br1" timeOffset="10333.54">21465 5758 501 0,'-12'0'275'15,"5"1"-51"-15,2 1-22 16,2-2-8-16,3 0-42 16,0-1-47-16,0 0-19 15,0 0-36-15,0 0-9 0,5-12-12 16,3-5-5-16,30-29-8 15,-22 25-4-15,12-2-4 16,0-3-3-16,6-1-1 16,4 0-2-16,12-4-2 15,8 3-3-15,9-1-3 16,6 6-1-16,1 5-2 16,-1 6 0-16,5 12 1 15,4 4 0-15,4 14 12 16,-4 3 4-16,-3 4 17 15,-6-1 5-15,-7 1-4 16,-1 0-1-16,6-2-11 16,-2 0-3-16,-6-2-3 15,-5 1 0-15,-17-4 3 16,-9 1 2-16,-10-7 3 0,-3-1 3 16,-10-2 6-16,-5-4-8 15,-5-3-80-15,-7-2-63 16,-2-3-230-16,-1 2 218 15</inkml:trace>
  <inkml:trace contextRef="#ctx0" brushRef="#br1" timeOffset="10768.09">22684 5698 1181 0,'-6'-5'494'0,"2"4"-302"15,4-1-16-15,2 1-71 16,-2 0-39-16,0 1-44 15,5 0-15-15,24 4-9 16,30 13-1-16,-19-3 3 0,4 1 0 16,-6-3 3-16,2-1 8 15,-7-4 8-15,-4-5 2 16,-3-4 8-16,-3-5-2 16,-9-5 10-16,-6-2 7 15,-8-7 3-15,-4 0-2 16,-5-4-15-16,0-1-9 15,1 0-14-15,1-1-6 0,0 4-4 16,4 2-5-16,-2 7-39 16,0 3-32-16,4 7-108 15,-5 3-91-15,10 9 174 16</inkml:trace>
  <inkml:trace contextRef="#ctx0" brushRef="#br1" timeOffset="11478.53">22133 5813 521 0,'-8'1'299'0,"5"-1"-22"16,-3 1-48-16,4-1-7 16,1 0-34-16,0 0-40 15,0-1-16-15,0 0-32 16,-1 0-10-16,1 0-29 15,1-7-13-15,4-12-29 16,18-27-10-16,-3 22-11 16,5-2-4-16,9-4-3 15,10-1-1-15,6 5 2 16,6-1-1-16,-1 8 1 16,-2-4 0-16,8 7 0 0,-1 1 0 15,8 11 0-15,4 5 2 16,-3 5 1-16,-2 6 1 15,-3 4 3-15,-3 5 1 16,-3-1 9-16,2-1 3 16,-2-1 2-16,-2 3 0 15,-1 1-6-15,2 2-2 16,-5-2-2-16,-9-3 0 16,-6 1 0-16,-6 1 0 0,-10-4 2 15,3-2 2-15,-8-5 3 16,-4-2 4-16,-8-5-6 15,-3-1-28-15,-8-2-90 16,0-4-70-16,2 1 100 16</inkml:trace>
  <inkml:trace contextRef="#ctx0" brushRef="#br1" timeOffset="11927.32">23297 5766 1225 0,'-7'-5'519'16,"5"3"-317"-16,2 1-14 16,4 3-93-16,-4-2-32 0,0 0-40 15,18 6-13-15,36 12-10 16,-22-9-2-16,1-2 2 16,8-1 2-16,-1-4 1 15,-2-2 3-15,-4-1 3 16,-9-3 1-16,-5-5 7 15,-7-2 4-15,-4-6 10 16,-1-3 5-16,-6-1 0 16,-2 3-4-16,-2-1-12 15,-3 0-7-15,-1 1-12 16,0-2-17-16,2 7-86 16,-1 3-65-16,4 5-208 15,1 3 228-15</inkml:trace>
  <inkml:trace contextRef="#ctx0" brushRef="#br1" timeOffset="12686.58">22659 5843 719 0,'-30'27'413'0,"27"-28"-108"15,2-2-82-15,0-2-9 16,1 4-83-16,0 0-25 16,2-7-40-16,7-12-17 15,25-32-26-15,-11 23-11 0,14 2-10 16,7-4-3-16,3 2-6 15,3 0 0-15,3 7-1 16,0 3 1-16,5 6 2 16,1 2 1-16,5 2 1 15,1 3 1-15,3 4-2 16,-5 2 1-16,4 8 0 16,-3 2 1-16,-1 4 4 15,6-1 3-15,0 2 4 16,-2 4 7-16,-3-1 3 15,-7-1 3-15,-9-2 5 16,-4 0 0-16,-7-4 1 16,-2 2-1-16,-7-3-7 15,-4-1-5-15,-6 1-4 16,-4-2 1-16,-5-1-2 0,-3-3 1 16,-4-3 0-16,-1 0-12 15,-1-2-75-15,-1 0-63 16,0 0-226-16,0 0 227 15</inkml:trace>
  <inkml:trace contextRef="#ctx0" brushRef="#br1" timeOffset="13137.36">23995 5788 1146 0,'-53'2'507'0,"53"-2"-247"16,-1 0-59-16,1 0-22 15,-1 0-47-15,1 0-47 0,0 0-19 16,0 0-35-16,19 7-12 16,33 16-10-16,-20-11-3 15,2-1-2-15,0 0 1 16,0-5-2-16,-4-5 2 16,-5-3 1-16,-2-7 5 15,-6-7 6-15,0-1 3 16,-9-6 6-16,-3-1-2 15,-5 0-5-15,-2-2-5 0,-4-1-25 16,1 7-26-16,0 4-61 16,1 5-41-16,0 8-130 15,0 0-308-15,-5 20 391 16</inkml:trace>
  <inkml:trace contextRef="#ctx0" brushRef="#br1" timeOffset="15918.54">24091 7038 610 0,'-13'32'334'0,"12"-28"-66"15,1 0-14-15,-1 2-52 0,0-4-32 16,0-2-40-16,0 0-20 15,1 0-24-15,0 0-7 16,0 0-6-16,0 0-3 16,0-1-8-16,0 0-6 15,0 0-15-15,0-20-7 16,-1-32-12-16,-4 25-2 16,2-4-7-16,-3 3-1 15,1-1-4-15,1 5-2 0,-3 5 0 16,5 3 0-16,0 7-1 15,-1 1 0-15,3 4-3 16,-4 0-3-16,5 3-5 16,1 1-4-16,-2 0-5 15,0 0-2-15,0 0-2 16,0 0-10-16,0 0-36 16,0-1-30-16,0 1-123 15,0 1-126-15,-1 0 221 16</inkml:trace>
  <inkml:trace contextRef="#ctx0" brushRef="#br1" timeOffset="16390.48">23905 6882 699 0,'-3'7'361'16,"3"-7"-83"-16,-1-1-73 16,2-7-14-16,1 2-43 15,2-5-35-15,5-1-9 16,-1-3-23-16,1-2-7 16,0-2-15-16,2 0-6 0,1 0-8 15,-2 3-1-15,1 7-7 16,-3 2-3-16,-1 4-10 15,-2 1-5-15,0 2-8 16,0 0-4-16,1 5-1 16,8 2 1-16,0 2 2 15,3 3 1-15,3 1 4 16,-4-1 3-16,3 1 4 16,-1-3 3-16,-2-1 1 15,-1-2-1-15,-3-2-4 16,-3-1-2-16,-2-2-6 15,-3-2 2-15,-5 0 5 16,-2-1-5-16,2 0-101 16,0 0-77-16,-1 0-532 0,-6-2 456 15</inkml:trace>
  <inkml:trace contextRef="#ctx0" brushRef="#br1" timeOffset="18152.2">23921 7442 843 0,'0'0'406'0,"0"0"-174"16,0 0-9-16,0 0-73 15,0-1-31-15,0 0-29 16,0 0-11-16,0 0-24 16,0-1-11-16,-2 1-21 15,1 0-9-15,-13-4-9 16,-7 2-2-16,-19 8-5 15,23 4-3-15,11 2-5 16,2-1-2-16,4 1 0 16,6 2-1-16,7 0 2 15,4 0 2-15,3-1 3 16,-2-1 2-16,0-1 10 16,-1 0 9-16,-7-2 10 15,-2 1 5-15,-4 0 11 0,-3-1 8 16,-2-2 22-16,-8 0 4 15,-2 0-4-15,2 0-12 16,-7-3-27-16,3-1-11 16,2-4-21-16,-2-1-36 15,9-3-117-15,2 1-87 16,3-3 137-16</inkml:trace>
  <inkml:trace contextRef="#ctx0" brushRef="#br1" timeOffset="18324.43">24121 7496 1010 0,'3'13'519'0,"-1"-2"-216"0,-1 2-67 16,-1 2-36-16,-1-3-109 16,0 1-29-16,0-6-43 15,0-3-9-15,1-4-66 16,1-2-58-16,-2 1-158 15,0 0-130-15,0 0 249 16</inkml:trace>
  <inkml:trace contextRef="#ctx0" brushRef="#br1" timeOffset="18762.68">24021 7370 856 0,'7'-1'353'0,"6"-2"-222"0,4-1 0 15,6 2-40-15,0-3-2 16,4 4-9-16,1 1-11 16,-2 6-22-16,1 3-9 0,-3 4-12 15,-4 3-5-15,-7 1 7 16,-6 0 11-16,-6 3 21 16,-1 1 12-16,-5 3 3 15,-2 0-2-15,2-4-18 16,1-3-12-16,1-7-20 15,3-5-9-15,1-6-12 16,2-7-3-16,4-8-5 16,5-4-3-16,6-1 3 15,2 2 3-15,-1-1 2 16,-6 2 1-16,4 8 0 16,-6-1 1-16,-1 10 14 15,-4 3 8-15,-2 7 28 16,-2 3 12-16,-4 5 4 15,5 4-7-15,-1 1-21 16,0 1-14-16,0-4-15 16,-2-4-3-16,1-6-44 0,2-3-58 15,1-6-170 1,-3-3-161-16,8-3 260 0</inkml:trace>
  <inkml:trace contextRef="#ctx0" brushRef="#br1" timeOffset="19025.23">24603 7266 1156 0,'0'8'509'16,"2"4"-269"-16,0 3-24 0,-4 8-60 16,-3 7-37-16,-2 2-40 15,0 4-21-15,2 1-29 16,0-5-10-16,5-3-12 15,1-5-4-15,1-12-29 16,2-3-46-16,2-7-115 16,3-4-71-16,4-6-213 15,4-3 289-15</inkml:trace>
  <inkml:trace contextRef="#ctx0" brushRef="#br1" timeOffset="19289.32">24767 7406 889 0,'0'-5'449'0,"-6"5"-154"0,-3 0-53 16,-9 3-97-16,-3 1-26 16,-4 2-18-16,-2 0-5 15,0-3-2-15,2 1-3 16,7 2-12-16,3-3-5 16,9 5-18-16,1 0-9 15,9-2-13-15,1 5-6 16,7-1-4-16,7-1 0 0,6 2-2 15,5 1 1-15,2 2-4 16,2 3 0-16,-2-2 2 16,-2 0-4-16,-7-4-3 15,-7-1-4-15,-9-4-44 16,-8-5-57-16,-8-2-184 16,-3-2-346-16,-11 3 403 15</inkml:trace>
  <inkml:trace contextRef="#ctx0" brushRef="#br1" timeOffset="23331.37">24270 6524 269 0,'-1'-1'221'16,"0"0"15"-16,-1 0-50 15,1 0-23-15,0 0-46 16,-1 1-14-16,-1 0-31 15,1 0-17-15,1 0-24 16,-1 0-11-16,1 0-9 0,0 0 6 16,1 0 10-16,0-1 4 15,0 0 9-15,9-1 0 16,1-1-7-16,-1 1-6 16,25-3-13-16,-25 4-5 15,0 2-5-15,-2 0-1 16,-3 0-1-16,1-1-10 15,0-1-97-15,-8 1-100 16,2 0 125-16</inkml:trace>
  <inkml:trace contextRef="#ctx0" brushRef="#br1" timeOffset="40234.83">11776 6821 164 0,'-20'5'79'0,"-27"25"-23"15,28-28-3-15,10-1-2 32,4 1-13-32,1-1 2 0,-10-1 11 0,4 0 26 15,1 2 8-15,6-2-10 16,0 0-10-16,2 0-6 16,0 0 0-16,1 0 11 15,0-1 8-15,0 0 18 16,0 0 10-16,0-1 9 15,1 1-5-15,11-1-16 16,3-1-11-16,31-14-18 0,-27 10-5 16,5 0-11-16,3 1-6 15,4 1-11-15,2 0-5 16,3 2-8-16,1 0-2 16,-5 1 2-16,2 1 0 15,4-2 6-15,2-2 3 16,4 2 1-16,2-2 1 0,-1 0-9 15,0 1-4-15,4 2-7 16,-1 1-2-16,-1 1-3 16,-4 0 0-16,-3 0-1 15,2 0 1-15,-5-3-2 16,3 1 1-16,-8 0-2 16,0 0 0-16,-1 2 1 15,0 2-2-15,-2-1 2 16,1 2-1-16,3 0-1 15,0-1 1-15,0 3-2 16,-2 3 1-16,-8 0-1 16,-1 0 1-16,0 3 0 15,-3-4 0-15,4-3 1 16,-2 2 0-16,2-6 0 0,4 2 1 16,-2 0-1-16,-3-1 0 15,-2 1-1-15,0 2 0 16,-2 0-1-16,0 2 0 15,0 2-1-15,-1 1 1 16,4 0 0-16,1 1 1 16,2-3 0-16,1-2 1 15,0 2-2-15,5 2 1 16,-4-2-1-16,-8-1 0 16,0 1 0-16,13 1 0 0,5-2 0 15,1 2 0-15,-2-2 1 16,3-3-1-16,-1 0 1 15,-1-3-1-15,0 0 0 16,1 4 1-16,1-2-1 16,1 6 3-16,-5-5 2 15,-1 4 1-15,0-2 2 16,-3-4 1-16,9 1-2 16,-3-5 0-16,2-1 0 15,3 2 0-15,-5 0 0 16,1-1 0-16,2 0-1 15,2 1 0-15,-1 1 0 16,-3-1-1-16,-2 4 1 16,-7-3-1-16,-1 2 0 15,3 2 0-15,-7-3 0 16,-2 0-1-16,-4 1 0 16,3 0-1-16,1 1-2 0,2 5 1 15,2-1-1-15,-1 0 0 16,1 1 0-16,2-4 0 15,2 0 1-15,4-1-1 16,3 3 2-16,4-3-2 16,-1 0 1-16,-2-2 0 0,-5 0-1 15,-1 1 0-15,-2 0 0 16,2 0 0 0,5-1 0-16,1 0 0 0,5 3 0 15,2-1 0-15,5 1 0 16,-1-3 0-16,7 1 0 15,-5 1 0-15,-3-2 1 16,1 2 0-16,-5-5 0 16,4 2 1-16,-4 1 1 15,1 0 0-15,2 4-1 16,-1-1 0-16,5 0-1 16,-3-1 0-16,-4-1 1 15,-4 2-1-15,-3-3 0 16,1 1 1-16,1 0 0 15,4-1-1-15,-1 3 0 16,3 0-1-16,6 2-1 0,0-1 0 16,7-4 0-16,-3 2 1 15,-7-2-1-15,0-2 1 16,-3 1 0-16,1-2 1 16,0-3-1-16,0 2 1 15,-3 2-1-15,3-1 0 16,1 1 0-16,-1 2 0 15,-9-3 0-15,-5 0 1 16,-10 2 0-16,1 0 1 0,-2 1 0 16,3-2 0-16,0-2-1 15,1-5 0-15,3 5 0 16,-1 1 0-16,4-1-1 16,-5 3 1-16,-2-4-1 15,1 0 1-15,0 1 0 16,3 0-1-16,3-2 0 15,-2 0 0-15,3-1 0 16,-5 0 0-16,-1 3 0 16,-4-2 0-16,-4 2 1 15,0-1-1-15,-5 5 1 16,-1-1 0-16,-10 1 0 16,0 0 1-16,-1-3-1 15,0 3 0-15,0 0 0 16,0 0-2-16,0 0 0 0,0 0 0 15,9 2 0-15,0-1 0 16,2 0 0-16,27 3 0 16,-22-1 1-16,-2-3-1 15,3 0 0-15,2-3 0 16,4 0 0-16,3 0 0 16,4 1 0-16,-1-3 1 15,1 1 0-15,-2-2 1 16,-4 3 0-16,-5-4 1 0,-11 6 2 15,-5 1 2-15,-7-2-3 16,-3 2-34-16,-6-2-128 16,0-1-160-16,-9 4 192 15</inkml:trace>
  <inkml:trace contextRef="#ctx0" brushRef="#br2" timeOffset="81020.08">28098 9655 207 0,'0'0'157'0,"0"0"5"16,0 0-2-16,0 0 6 16,0 0 10-16,0 0-3 15,0 0-22-15,-2 0-16 0,1 0-37 16,0 0-14-16,0 0-18 16,0 0-7-16,0 0-9 15,0 0-1-15,0 0-1 16,0 0 0-16,0 0-4 15,0 0-4-15,-1 0-8 16,1 0-4-16,0 0-8 16,0-1-4-16,0 0-5 15,0-1-3-15,0 1-3 16,0 0-1-16,0 0-1 16,0 0 0-16,1 0 2 15,0 0 4-15,0 1 8 16,0 0 4-16,-2-1 4 15,1 0-1-15,0 0-1 16,0 1-2-16,0 0-1 16,0 0-2-16,0-1-1 0,0-1 0 15,0 1-1-15,0 0-1 16,0 0 0-16,-1 0-2 16,1 0 1-16,0 0-1 15,0 0-1-15,0 0-1 16,-1 0-1-16,-5 1-1 15,1 0 1-15,2 0-1 0,1 0 1 16,-1 0 3-16,3 0 2 16,-4 0-1-16,1 0-2 15,-2 1-3-15,-2 0-2 16,-1 1 0-16,1 0-1 16,1 0-1-16,1 1 0 15,2-1 0-15,-1 0 0 16,-1 2 0-16,-3 1-1 15,5-3-1-15,-5 2 0 16,1 1-1-16,4-3 0 16,-6 3-1-16,6-3 0 15,-1 0 1-15,3 4 0 16,-1 4 1-16,-3-2 1 16,2-4 2-16,-2 3-1 15,2-1 2-15,0 0-2 16,-2 0-1-16,4 2 1 15,-10-5-2-15,-23 31 0 16,29-25-2-16,-2-3 0 0,3 1 0 16,1 1 1-16,1 0-1 15,-1 0 1-15,1 4-1 16,0-3 1-16,-4 0 0 16,0 0 1-16,0-1-1 15,0 1 2-15,1-3-1 16,3 3 0-16,-1-2 0 15,4-1-2-15,-2 2 1 0,2-1-1 16,-2 1 0-16,-2 2 0 16,1 0 0-16,1 1 1 15,1-1 0-15,1-2 0 16,2 0 1-16,-1-2 0 16,2 0-1-16,0 3 1 15,-1 0-1-15,1 3 0 16,2-1 0-16,-3 2 0 15,3 0 1-15,1-1 0 16,0 0 2-16,0-1 1 16,0-3 0-16,-3 1 1 15,0-2-1-15,-2-1 0 16,1 2 0-16,0-2-2 16,-1-2 1-16,4 5-2 15,-1-5 0-15,2 7 0 0,8 0 0 16,-7-1-1-16,-1 0 2 15,2-3-2-15,-6-1 0 16,0-2 1-16,-1 2-1 16,4-2 0-16,-3-1-1 15,3 3 1-15,2 0-2 16,-6-2 2-16,2 4-1 16,4-4 0-16,-4-2 1 15,1 4-1-15,-1-5 1 16,-3-1 0-16,0 0 0 0,0 0 0 15,0 0 0-15,0 0 0 16,0 0 0-16,2 3 0 16,4 5 0-16,1-6-1 15,1-1 1-15,3 2-1 16,-5 2 1-16,29 19 0 16,-22-21 0-16,-2-1 1 15,0 2 1-15,-1-4 1 16,-1 2-1-16,2-2 1 15,1-1-1-15,1 1 1 16,0-2-1-16,-1-3 0 16,0 4 0-16,0-4-2 15,1 3 1-15,-2-2-1 0,4-1 1 16,1 2-1-16,-1-3 0 16,3 3 0-16,-3-3 1 15,-2-2 0-15,2 3 0 16,-5 0 1-16,1 1-1 15,1-5 0-15,-1 1 1 16,-1-4-1-16,0 0 0 16,0 1 0-16,1 0 1 15,-1-4 0-15,3-2 0 0,-5-2 0 16,-5 1-1 0,7 1 0-16,-10 1 0 0,5 3 0 15,2 1 1-15,-8 0-1 16,3 2 0-16,1-3 0 15,-3-2-1-15,6 1 0 16,-2-1 0-16,-3 1 0 16,2-2 0-16,-5 0 1 15,2-1 0-15,-4 1 1 16,4 1-1-16,-2-1 0 16,-3 0 1-16,4 3-2 15,-5 0 2-15,1 1-1 16,-2 2 2-16,-2 1 2 15,-1 1 1-15,-5 0 3 16,7 2 1-16,-8-5-3 16,-1 0-2-16,4 1-3 0,-8-3-1 15,5 4-1-15,3 2 0 16,-1-4-1-16,1 5 0 16,3 1-1-16,-2-3 1 15,-1 6 0-15,1-5 0 16,-1 2 0-16,1 2 0 15,2-1-1-15,-2 2 0 16,0 1 0-16,-2-2 0 0,1 1 0 16,0-2 0-16,1 2 0 15,0 1 0-15,2 1-1 16,2 0-2-16,1 1 1 16,6 3-1-16,-5 0-1 15,-3-2 1-15,1 2 0 16,-4-4 0-16,6 2 3 15,0 0 0-15,2 1-2 16,2 2 0-16,-3-3-6 16,2-4-30-16,2 1-82 15,0 0-47-15,1 0-87 16,0 0-24-16,0 0-76 16,13 0 218-16</inkml:trace>
  <inkml:trace contextRef="#ctx0" brushRef="#br2" timeOffset="88527.17">28365 10305 266 0,'-1'-1'182'0,"0"0"28"16,-1 0-32-16,1 0-28 15,1 0-13-15,-1 0-18 16,1-1-7-16,0 1-2 15,-1 0-2-15,1 0-12 16,-1 0-8-16,0 0-22 16,1 0-12-16,0 0-21 15,0 0-6-15,0 0-12 16,0-1-1-16,0 1-3 0,0 0 3 16,0 0 5-1,0 0 5-15,0 0 5 0,0 0 1 16,0 0-1-16,0 0 0 15,0 0-5-15,0 0-2 16,0-1-2-16,0 1-2 16,0 0 0-16,0 0 1 15,0 0 2-15,0 0 2 16,0 1 2-16,0 0-1 0,0-1-2 16,0 1-1-16,0 0-3 15,0 0-1-15,-1 0 0 16,0 0 0-16,0 0 2 15,0-1 2-15,1 1 0 16,0 0 2-16,0-1-2 16,0 0-1-16,0 0-3 15,0 1-3-15,0 0-4 16,-1 0-2-16,-1-2-3 16,2 1 0-16,0 1-1 15,0 0-1-15,0 0 1 16,0 0 1-16,0 0 3 15,0 0 1-15,0 0 1 16,0 0 2-16,0 0-1 16,0 0 0-16,0 0-2 15,0 0 0-15,4 7-3 0,-4-7-1 16,3 6 0-16,0 0-1 16,-3-5 1-16,5 10 0 15,-5-9-1-15,2 5 1 16,0-2 0-16,0 0 2 15,0 1 0-15,2 1 0 16,-2-2-1-16,1 1-1 16,0-1-1-16,0 1 0 0,-1-2-1 15,0 3-1-15,0 0 0 16,0 1 1-16,2 2-1 16,-2-1 0-16,8 28 1 15,-15-26 0-15,5-3 0 16,4 1 2-16,-1-1 0 15,1 1 1-15,0 0-1 16,-4 2 0-16,3 0-1 16,1-1-1-16,2 0 1 15,-2 0-1-15,-3 1 1 16,-1-2-2-16,0 3 0 16,-1-4 0-16,5 1 0 15,1 1-1-15,-3-1 1 16,4 0 0-16,-5-1-1 15,4 1 0-15,-1 4 1 16,0 0 2-16,-3-4 0 0,-2 4 1 16,1-7 3-16,0 6 1 15,-2-1 0-15,3-1 1 16,1 3-4-16,2-1 0 16,4 0-1-16,-8 0-1 15,1-2 0-15,-1 0 0 16,0 3 0-16,3 0 0 15,2 1 0-15,-4 1 0 0,-1-1-1 16,1 0-1-16,-1 0 0 16,0-3 0-16,2 0 0 15,-2 0 0-15,2 0 0 16,-2 0-1-16,0 3 1 16,1 0-1-16,-2-1 1 15,1 2-1-15,1-2 0 16,-1-2 0-16,3 3 0 15,-3 1 0-15,0-4 1 16,2 5-1-16,-2-4 0 16,-5-1 1-16,5 3-1 15,-3-7 0-15,0 5 0 16,2-3 0-16,-3 3 0 16,4 3 0-16,-3-5 0 15,3 6 0-15,-1-4-1 16,-7-1 2-16,5 4 0 0,0 0-1 15,-2-1 1-15,-1 4 0 16,0-4-1-16,0 3 1 16,-2 0-1-16,4 0 1 15,-2 1-1-15,-1 2 0 16,8-2-1-16,0 0 0 16,-5-2 1-16,3-2 0 15,-4-2 0-15,3 3-1 0,1 2 1 16,0 1-1-16,1 2 0 15,-2-9 0 1,2 1 2-16,-1 8-1 0,-3-2 0 16,-3-4 0-16,2-4-1 15,-3-3 0-15,5 3 0 16,1-3 0-16,2-2 0 16,1 1 0-16,-1-6 0 15,3 0 0-15,-3 0 1 16,0 0 1-16,0 0-1 15,-1 0 0-15,0 0-1 16,0 0 0-16,0 0-11 16,0 0-36-16,0 0-111 15,0-1-66-15,1 0-151 16,0 0-124-16,7-28 328 0</inkml:trace>
  <inkml:trace contextRef="#ctx0" brushRef="#br2" timeOffset="89513.63">28292 11435 670 0,'0'-1'349'0,"0"0"-78"15,0 0-20-15,0 0-39 16,0 0-24-16,0-1-37 15,0 1-14-15,0 0-27 0,0 0-13 16,0 1-31-16,0 0-13 16,0 0-26-16,0 3-6 15,2 12-7-15,2 3-3 16,13 28-1-16,-10-28-1 16,0-2 1-16,1 1-1 15,6 0 4-15,-10 4 1 0,0-2 5 16,0 0 2-16,-8-3-1 15,4-3-1-15,-1 1-3 16,4-4-2-16,-1-4-8 16,3-1-2-16,7-5-3 15,-6-7 0-15,9-3 2 16,3 1-1-16,8-10 1 16,1 0-1-16,7 0 0 15,0-4 0-15,0 5 0 16,-2 3-1-16,-8 4 1 15,-5 4 2-15,-9 3-1 16,-2 2 0-16,-8-1-28 16,0 6-37-16,-4 0-81 15,2-3-45-15,1 0-110 16,0 0-181-16,0 0 323 16</inkml:trace>
  <inkml:trace contextRef="#ctx0" brushRef="#br2" timeOffset="92217.45">28124 11723 319 0,'0'-1'189'15,"0"0"-12"-15,0 0-8 0,0 0-14 16,0 0-5 0,0-1-6-16,0 1-5 0,0 0-17 15,0 0-12-15,0 0-20 16,0 1-10-16,0-1-9 15,-1 0-3-15,0 0-3 16,0 0-2-16,-1 0-3 16,1-1-5-16,0 1-8 15,-1 0-4-15,-9-6-12 16,-1 0-2-16,-26-16-8 16,26 18-4-16,1 1-3 15,0-1-4-15,3 0-2 16,1 1-1-16,1 1 2 15,3 2 2-15,-2 3 4 16,-1 1 2-16,-3-1 0 16,0 3-2-16,-4-3-3 0,3 4-3 15,0 1-3 1,3 1 1-16,1-3-2 0,1 2-1 16,2-4-1-16,-2 4-1 15,-5 1 0-15,5 0-1 16,-4 1 1-16,-2 0-1 15,0-1 1-15,6 3 1 16,-3 0 1-16,-1-1 0 0,2 1 3 16,-11-1 0-16,7 1 1 15,1 2 0-15,3-1-2 16,0-1 0-16,-1 1-2 16,2 1 0-16,0 2-1 15,3 2-1-15,3 2 0 16,-2-2 0-16,0 1-1 15,1-2 0-15,-5-3 1 16,5 5 0-16,-1-4-1 16,0-1 1-16,1 0-1 15,-2-2 0-15,3 0-1 16,3 2 1-16,-2 0 1 16,2 2 0-16,0-1 1 15,0-1 0-15,3 1 2 16,-3-2 0-16,4 7 2 0,2-2 0 15,0 2 3-15,3 0-1 16,-4-5 1-16,3-1 2 16,-3-1-1-16,-2 0 1 15,4-2-1-15,2 1 0 16,-2-1-3-16,-2 0 0 16,4-1-1-16,-6 0 0 15,4 1 1-15,4-2-1 0,-8-2 0 16,4-1-1-16,3-2 0 15,-1 1 1-15,3-3-3 16,1 4 1 0,-3-3 0-16,2 0-1 0,-1 0 1 15,-2-2 0-15,4-2 0 16,-1 0 0-16,0 0 0 16,1-2 1-16,-1 2-1 15,-2-1 1-15,0 1-1 16,4 0-1-16,-2-2 2 15,0 1-1-15,2-2-1 16,-1-1 1-16,0-3 1 16,0 1 0-16,-3-1 1 15,0 0 0-15,-1 1 0 16,-3 2 0-16,2-2-2 16,-2 2 1-16,2-3-2 15,-4-1 0-15,0-1 1 0,3-2-1 16,-5 0 2-16,2-1 0 15,-2-2 4-15,2 3 2 16,-2-2 4-16,1 0 0 16,0-1-2-16,-6-3-2 15,5 3-3-15,-5 1 2 32,0 7-3-32,0 4-1 0,1 0 0 0,-1-22-1 0,0-5-1 15,0 4 0-15,-5 8 0 16,3 1-2-16,-1-1 1 15,-6 0 0-15,3 0 0 16,0-1 1-16,-1 3 0 16,-1-2 1-16,-2 0-2 15,-3 1 0-15,0-1-1 16,-5 1 0-16,2 2-1 16,0 2 1-16,-1 2 0 15,2 1 0-15,-3 1 0 16,0 1-1-16,-2 4-1 15,3-2 0-15,2 5-1 16,0-1 0-16,2 0 0 16,-1 2 0-16,1-2 0 15,2 4 0-15,0 1-3 16,0-2 0-16,3 0 0 0,-1 3-1 16,1-1-3-16,2-1-6 15,1 1-32-15,5-3-20 16,-2 1-55-16,2 0-30 15,0 0-52-15,-1 0-34 16,1 0-175-16,0 0 261 16</inkml:trace>
  <inkml:trace contextRef="#ctx0" brushRef="#br2" timeOffset="94303.44">28075 12420 439 0,'-2'0'261'0,"1"0"-20"0,0 0-40 16,0 0-55-16,0-1-22 15,0 0-25 1,0 0-8-16,0 0-8 0,0 0-4 16,0 0-9-16,0 0-5 15,-1 0-14-15,1 0-6 16,0-1-13-16,0 1-3 15,0 1 0-15,0 0 2 16,0 0 1-16,0 0 1 16,0 0-2-16,0 3-3 0,-2 3-3 15,0 3-2-15,0 3-3 16,-4 28-2-16,4-26-3 16,2-1-1-16,-2-2-4 15,-1 3-2-15,2 2-1 16,1 3-1-16,-2-3-2 15,2 1 0-15,-2 1 0 16,2 0 0-16,-1 5-2 16,0 0 1-16,2 2-2 15,0-1 1-15,2 1-1 16,0-1 1-16,-2 2 0 16,-1-2 0-16,0-1 1 15,-2 0 1-15,2 1-1 16,-2-1 1-16,1 2 0 0,0 0 1 15,0-1 2-15,4-1-2 16,-2-1 1-16,-1-1-1 16,1 0-1-16,0 1-1 15,2 1 0-15,5 2 1 16,-6 1-1-16,3 0 0 16,1-2 0-16,-1 1-1 0,3-4 0 15,-1 1 0-15,0 2 1 16,-3 1-1-16,-1-2 2 15,0 1 1-15,0-5 3 16,-1-2 0-16,0-3 2 16,0-2-1-16,2 0-2 15,-1 2-1-15,2 1-2 16,-2 1 0-16,1 0-1 16,-3-1 1-16,0 0 0 15,1-2 0-15,-1 0 0 16,1 0-1-16,1-3 1 15,-2-1-1-15,0-5 0 16,0 0-2-16,0-2-1 16,0-2-2-16,0 0-4 15,0 0-6-15,0 0-57 16,0-1-49-16,0 0-158 0,0 0-156 16,7-17 274-16</inkml:trace>
  <inkml:trace contextRef="#ctx0" brushRef="#br2" timeOffset="94813.85">27921 13433 430 0,'0'3'261'16,"-5"-3"-67"-16,5 2-38 15,-1-2-35-15,0 0-46 16,0 0-7-16,-1 0 0 16,1 0 4-16,0 0 13 15,1 2 4-15,0 1 6 16,0-3 1-16,0 2-2 16,0 0 1-16,1 3-4 15,0-1-2-15,2 2-14 16,-1 1-11-16,-1 2-21 15,1 3-8-15,6 29-12 16,-4-24-3-16,-1 4-7 16,3-1-1-16,0 4-4 0,-3-7-2 15,8 1-2-15,1-1-1 16,-4-6 0-16,9 0 1 16,-7-5-2-16,0-1 0 15,4-5 2-15,3-3 0 16,5-11 4-16,-1-7 1 15,4-11-2-15,1-1 1 16,0 2-1-16,-4 2 0 0,-6 14 0 16,-4 4-1-16,-5 4-3 15,-1 6-2-15,-4-1-9 16,2-1-22-16,-4 4-41 16,0-1-27-16,-1 0-57 15,-1 0-28-15,1 0-88 16,0 0-134-16,0 0 265 15</inkml:trace>
  <inkml:trace contextRef="#ctx0" brushRef="#br2" timeOffset="100287.71">28232 13768 256 0,'0'0'210'0,"0"0"63"16,0 0-64-16,0 0-60 15,0 0-35-15,1 2-52 16,-1-2-12-16,0 0-8 16,0 0-3-16,0 0-5 15,0 0 4-15,0 0 12 16,0 0 7-16,0 0 12 15,0 0-1-15,0 0-5 16,0 0-5-16,0 0-10 16,0 0-4-16,0 0-9 15,0 0-3-15,-1 0-3 16,0 0-1-16,0 0 0 16,0 0-1-16,0 0-1 15,0-1-2-15,0 0-2 16,0 0-1-16,-1 0-3 15,1 0-1-15,0 0-1 16,0 0-2-16,0 0 2 0,0 0 1 16,0-1 1-16,0 1 2 15,0 0 2-15,0 0 2 16,0 0 3-16,-1 0 0 16,1 0-1-16,-1 0 0 15,-3 0-5-15,-1 0-1 0,2 0-5 16,-3-2-3-16,3 2-2 15,0-1-3-15,-1 1-1 16,2 0 1-16,-2 0 0 16,0-1 1-16,1 0 2 15,-2 0 1-15,1 0-1 16,-2 0-1-16,-1 0-2 16,3 1-2-16,-3-2-2 15,2 2 0-15,-2 0-2 16,0 0 0-16,3 0 1 15,-2 0-1-15,0 0 1 16,0 0 0-16,-1 0-1 16,2 0 0-16,0 1 0 15,0 0 0-15,-1 0 0 16,2 0 0-16,0 0 0 16,2 0-1-16,-3 1 2 0,-1 0-1 15,3-1 0-15,-5 1 0 16,2-1 0-16,1 0 0 15,-1 1 1-15,3-1-1 16,-4 1-1-16,4-1 1 16,-5 1-1-16,1 0 0 15,5-1 1-15,-7 2-1 16,8-2 1-16,-5 3 0 16,-1-1 0-16,7-2 0 0,-9 2-1 15,1 0 0-15,2-1 0 16,-4 1 0-16,9-2-1 15,-4 3 1-15,-3 0-1 16,2 0 0-16,-3 2 0 16,-19 20 1-16,26-18 0 15,-2 3 0-15,-5-1 0 16,-1 0 0-16,0-1 1 16,2-1 0-16,3 2 0 15,-2 0 0-15,3-2-1 16,0 0 1-16,0-4-1 15,3 4 1-15,-1-1-1 16,1 0 0-16,-1 3 0 16,0 3 0-16,0-3 0 15,-1 1 0-15,1 0 1 0,-1-4-1 16,1 0 2-16,-1 1-1 16,1 2 0-16,2-2 0 15,0 2-1-15,1 1 0 16,-2 2 0-16,0 0 1 15,1 0-1-15,0 0 0 16,1-2 1-16,-1 1-1 16,1-2 0-16,0 0 1 15,0 0 0-15,2-1 0 0,-1 1 1 16,1 0-2-16,0 2 1 16,0 1-1-16,2 1 1 15,1-1 0-15,-1-3 0 16,0 1 1-16,0 0-1 15,0-1 2-15,1 2 0 16,-1 0-1-16,4 0 1 16,-2-1-1-16,0 3 0 15,-1-1 1-15,1 1-1 16,1 2 1-16,1-2-2 16,-3-4 1-16,1 1-1 15,-2-3 0-15,3-3-1 16,2 4 1-16,-4-5 0 15,7 7-1-15,-5-2 1 0,1 0-1 16,0-1 0-16,-4-7 1 16,7 4 0-16,-4-1 0 15,2 3 1-15,-2-1 0 16,-3 0-1-16,4 1 0 16,-2-1 0-16,2 0 1 15,-2-3-1-15,0 1 0 16,-3-2 1-16,2 3-1 15,-1-2 0-15,-4-2 1 0,0 0-1 16,4 2 0-16,9 4 1 16,-3-2-1-16,27 13 0 15,-30-15 1-15,2 1-1 16,3-1 0-16,-3 2 0 16,1-4-1-16,-2-1 1 15,-1-3 0-15,-1 1 0 16,3 1 0-16,2 2-1 15,-2 0 0-15,0-4 0 16,0 2 1-16,2-6 1 16,-1 2-1-16,3 1 1 15,0-3-1-15,2 2 0 16,0-1 0-16,-1 0 0 16,-2 2 1-16,-2-1 0 15,-2 1 1-15,0-1 0 16,-1 2-2-16,0 2 2 0,0-2-2 15,-2-2 1-15,6 1 0 16,-4-2 1-16,2 1-1 16,1-2 2-16,-5-1-1 15,4-3-1-15,-1-1 1 16,2 1 0-16,-4-3 0 16,3 3 1-16,2-2 0 15,-2 3 6-15,-1-1 2 16,-5 1 4-16,-3-2 2 0,0 0-2 15,3 1-3-15,-1 0-2 16,0 2-2-16,-1 0-1 16,0-2 0-16,2-1-2 15,-3-1 0-15,0-3 0 16,-2 3 0-16,1 0-1 16,-1-2 0-16,2 2 0 15,-6-4-1-15,5 3-1 16,-2-1 1-16,-3-2 0 15,5 5 1-15,-5-5 0 16,2 2 1-16,-5 1 0 16,-2-4-1-16,-4 2 0 15,-3-1-1-15,2 4 0 16,1 0 0-16,-2 2 1 0,1 1 0 16,-3-3-1-16,-3 1 1 15,0 0-3-15,3 0-1 16,1 5-1-16,2 1-1 15,2 2-1-15,-1 0 1 16,4 2-1-16,1-1-1 16,2 1-7-16,-1 1-18 15,0 1-70-15,3-2-52 16,1 2-149-16,5 1-74 16,8 0 232-16</inkml:trace>
  <inkml:trace contextRef="#ctx0" brushRef="#br2" timeOffset="101964.16">28226 14453 431 0,'-6'-32'287'0,"4"27"-42"16,0 2-32-16,1-1-9 16,0 3-46-16,0 0-18 15,-1-1-34-15,2 1-16 16,0 0-29-16,0 0-9 0,0 1-5 16,0 0-5-16,0 0-3 15,0 0-2-15,0 1-5 16,6 8-5-16,3 5-5 15,15 26-2-15,-18-23-2 16,2 4 1-16,2 2 4 16,-2 1 2-16,2 1 1 15,0 3 0-15,-4-1-2 16,1-1 0-16,-3 5-4 16,5 0 0-16,4 4-5 15,-1 0-2-15,1 0-3 16,-2 1-2-16,-6 0-2 15,3 2 0-15,0 1 1 16,-2-2 1-16,-1-3 2 16,0 0 1-16,2-5-1 0,-1-1 1 15,1-3-4-15,-1 0 1 16,-2-2-3-16,-3 0 1 16,2-1 0-16,1 1-1 15,1-3-1-15,-1-9 0 16,0 1-3-16,3 4 1 15,0-4-2-15,-1 0 0 0,-3-5 1 16,2-2 0-16,-2 1 1 16,-2-3 0-16,4-1 0 15,-2 1 0-15,-3-3 1 16,0 0 0-16,0 0 0 16,0 0 0-16,0 0 0 15,0 0 1-15,0 0 0 16,0 0-1-16,0 0-3 15,0 0-24-15,0 0-88 16,0 0-75-16,0 0 108 16</inkml:trace>
  <inkml:trace contextRef="#ctx0" brushRef="#br2" timeOffset="102542.51">28363 15247 739 0,'-5'3'405'0,"5"-1"-109"0,-5-3-72 15,4 1-14-15,1 0-49 16,-1 0-25-16,-1 0-43 16,2 0-22-16,-1 0-39 15,0 0-14-15,0 0-14 16,0 0-4-16,0 0-4 16,0 0-3-16,1 0 2 15,3 7 1-15,6 10 4 16,17 28 2-16,-15-29 8 15,1-1 3-15,-6-4 9 16,2-1 5-16,0-2 10 16,-4-6 5-16,6 0 4 15,3 0 1-15,4-5-4 16,6-1-2-16,3-8-5 16,-3-2-3-16,2-6-7 0,0 1-2 15,-3-2-8-15,-2-2-2 16,-6 5-2-16,-5-2-2 15,-6 7-2-15,1 5-1 16,-3 4-4-16,-2 3-14 16,-2 1-60-16,2 0-45 15,0 0-109-15,0 0-74 16,0 0 189-16</inkml:trace>
  <inkml:trace contextRef="#ctx0" brushRef="#br2" timeOffset="104059.55">28695 15542 591 0,'0'-1'307'0,"0"0"-58"16,0 0-31-16,0 0-16 16,0-1-23-16,0 1-38 15,0 0-14-15,0 0-26 16,0-1-11-16,-1-1-17 15,0-1-6-15,-1 0-8 0,0 0-6 16,-1-2-10-16,-1 2-1 16,0-2-4-16,-3 3 0 15,-7 1-1-15,-28-27 0 16,27 28-4-16,0 1-3 16,-1 0-5-16,0 0-2 15,0 3-5-15,-2-1-2 16,2 0-4-16,1 1-4 0,-1 2-4 15,2-1 0-15,6 1-2 16,-2 0 0-16,8 0-1 16,-3 0 1-16,-3-1 0 15,4-1 0-15,-5 2 0 16,3 1-1-16,1 3-1 16,-4 1-1-16,1 2-2 15,-2-1 1-15,-3 1-1 16,8 3 1-16,-6 1 1 15,2 0 0-15,-1 3 1 16,-5-2 0-16,4 0 1 16,0 1-1-16,2-1 0 15,3-2-1-15,1-2-1 16,1-1 1-16,3 1-3 16,-1 0 0-16,1 3-1 15,1-1-1-15,1 0 2 0,3 2 0 16,4 0 2-16,-2 4 1 15,5-1 0-15,4 2 0 16,-6-1 1-16,6-3 0 16,0-3 3-16,-4 0 1 15,1-1-1-15,-3-1 0 16,-4 1 0-16,3 1 0 0,3-3-1 16,1-1 0-16,-2-4 0 15,2 0 0 1,-1-3 1-16,1 1-1 0,4-1 0 15,-3-1 0-15,6 4 0 16,-3-1 0-16,2-1-2 16,1 0 0-16,-3 1 1 15,3-4-1-15,2 1 0 16,0-3 0-16,0 0 0 16,2 0 0-16,1-2 0 15,-1-1 1-15,8-3 2 16,-5-3 1-16,-2 1 1 15,1-1 3-15,-10-3 2 16,1 2 1-16,-4-3 0 16,0 0-2-16,5 0 1 15,-9-2 0-15,0 0 0 16,-4-3 2-16,-4-2 1 0,4-2 0 16,4-1-2-16,-1-2-1 15,-5 1-2-15,0-3 0 16,-4 4-1-16,2-1 0 15,-2 1-1-15,4 0 1 16,-4 0 0-16,-4 1 1 16,5 1 0-16,-8-1 0 15,2-3 0-15,-2 1 1 0,-2-1 1 16,2 2-1-16,-10-3-1 16,-2 0-2-16,-7-1-3 15,-4 3 0-15,2 3-3 16,3 4 0-16,4 5 0 15,2 0 0-15,1 6 0 16,1 2-1-16,-3 1-1 16,1 0-3-16,2 3-17 15,3-1-14-15,5 1-36 16,3 3-18-16,5-2-37 16,2 4-14-16,3 0-32 15,-2-5-19-15,0 0-95 16,0 0-149-16,10 18 287 15</inkml:trace>
  <inkml:trace contextRef="#ctx0" brushRef="#br2" timeOffset="105506.63">28198 15734 624 0,'0'2'311'0,"0"0"-82"16,0 0-46-16,0-1-27 15,1 1-27-15,-1 0-34 16,0-1-6-16,2 1 6 16,-2-2 2-16,0 0 2 15,0 0-3-15,0 0-16 16,0 0-6-16,0 0-7 16,-2-1-2-16,1 0-4 15,0 0-4-15,-12-4-10 16,-1 1-2-16,-30-10-7 15,27 12-3-15,-8-1-7 16,1 2-4-16,-5 1-7 16,0 2-3-16,1 0-2 0,2 3-2 15,3-3-4-15,0 0 0 16,2 0-2-16,-8-2-1 16,7 1 1-16,-2-1-1 15,0 0 1-15,2 0-1 16,-4-3 0-16,0 0 0 15,1-1-1-15,1 0 0 16,-1 2 0-16,1 2 1 16,-2-3 0-16,-1 3-1 0,0 0 1 15,2-2 0-15,1 3-1 16,9-1 0 0,7 0 1-16,2 0-1 15,-23-3 1-15,3 1-1 0,0 0 1 16,9 3-1-16,-1 0-1 15,0 0 1-15,6 2-1 16,-3-1 0-16,5-1-1 16,0 1 0-16,1-1-2 15,6-1-1-15,0 0-1 16,3 1-1-16,0-1-2 16,-1 0 1-16,1 0-4 15,0 0-1-15,0 0-7 16,0 0-22-16,0 0-50 15,0 0-20-15,0 0-30 0,0 0 3 16,3-1-11-16,0 0-42 16,-3 1 126-16</inkml:trace>
  <inkml:trace contextRef="#ctx0" brushRef="#br2" timeOffset="106071.49">27327 15592 1021 0,'38'-15'431'0,"-38"11"-234"15,1-1-14-15,-1 3-20 16,0 1-33-16,0 0-42 15,0 0-6-15,0 0-8 16,-1 0-12-16,1-1-19 16,-1 1-9-16,0 1-12 15,0 0-3-15,0 0-4 16,-6 4-1-16,-6 0-6 16,-23 35-1-16,19-26-3 15,3 0-2-15,1 0 0 0,0-1-1 16,1 2 0-16,1-2 1 15,-1 2 0-15,2 3 0 16,-1-3 0-16,2 0 1 16,3-4 4-16,0-3 3 15,4-4 10-15,1 0 4 16,1 3 5-16,0-6 2 16,0 0 0-16,0 0-1 0,1 8-1 15,1 3 0 1,3 0-2-16,22 30 3 0,-8-29 2 15,4 2 3-15,4 1 2 16,0 2-3-16,1 2 0 16,-6-2-3-16,-4-1-4 15,-2-2-1-15,-11-6-5 16,4 0-2-16,-5-4-4 16,-2 1-4-16,3-5-6 15,-5 0-14-15,0-1-79 16,0 0-47-16,0-1-127 15,0 1-56-15,0 0 202 16</inkml:trace>
  <inkml:trace contextRef="#ctx0" brushRef="#br2" timeOffset="108180.68">26690 15539 441 0,'3'0'291'16,"0"-1"-38"-16,0-1-23 0,1 1-11 15,-2 0-30-15,-1 0-11 16,-1 0-26-16,0 0-14 15,0 0-30-15,0-1-13 16,2-5-22-16,-2-2-7 16,-2 2-10-16,-1 0-4 15,-2 0-10-15,-11 1-5 16,-29-26-14-16,26 29-5 16,1 1-7-16,-1 2-3 15,4 0-4-15,-3 1 0 0,3 1-3 16,0-1 0-16,-4 2-1 15,6 1-1-15,-5 2-1 16,5 3 0-16,2 3 0 16,-5 0 0-16,3 1 2 15,-5 0 0-15,7-2 1 16,5-1-1-16,-4-1 0 16,2-2 0-16,-3-3 1 15,-1 3-1-15,4 0-1 16,1 3-2-16,0 2-1 15,-3 2 1-15,2 4 2 16,1 2 1-16,-3 4 0 16,3-2 1-16,0-2-1 15,0 1 1-15,3-6-1 0,2 2 1 16,0-3-1-16,-2 0 0 16,4 1 0-16,0-1 0 15,1 3-1-15,2-2 0 16,-1 1-1-16,2 2 0 15,3-2 0-15,-3 1-1 16,7-1 1-16,-1-1 0 16,2 0 0-16,3 0 0 0,-2 0 0 15,6-2 0-15,-6 0 1 16,5 2 1-16,3-6 2 16,-6 2 2-16,8-2 1 15,-6-1 0-15,1-3 0 16,3-1 1-16,2-4-1 15,3 0 1-15,1-3-3 16,-1 1 1-16,-2-6 1 16,0 1 0-16,-1-5 6 15,-1-1 3-15,-2-2 6 16,-1-1 1-16,-4-2 1 16,1 1-3-16,-4-1-1 15,4 1-2-15,-3-1-1 16,-2 1 0-16,-1-2-1 15,-6-2-1-15,3 6-3 0,-1-4-1 16,-4 3-2-16,3 3-2 16,-3 2-1-16,1 3 1 15,3-3 0-15,-5-1 0 16,-1-3 1-16,-1-3 1 16,-7 0 1-16,3-1 0 15,-4-4 4-15,0 0 1 16,2 4 2-16,-4-1 1 0,3 5 0 15,-4 0 0-15,0 0-2 16,0 2-3-16,-2-1-2 16,1-3-2-16,-4 3-2 15,3-2 0-15,-5 0-1 16,3 5-2-16,0 2-1 16,-1 3 0-16,3 3-1 15,-2-2 0-15,1 3 0 16,2 3 0-16,0 0-1 15,3 1 0-15,-1-2-1 16,-1 0-2-16,2-2-16 16,-1 0-11-16,6 2-24 15,2-1-19-15,3 1-52 16,0 0-38-16,0 0-111 16,0 0-56-16,0 0 207 0</inkml:trace>
  <inkml:trace contextRef="#ctx0" brushRef="#br2" timeOffset="120104.3">12781 9885 785 0,'-1'0'368'0,"0"0"-152"0,0 0-17 15,-4 0-45-15,0 1-29 16,3-1-36-16,0 0-9 16,1 0-22-16,0 0-6 15,0 0-4-15,0 0 2 16,1 0 7-16,0 0 0 15,29 12-8-15,29 9-4 0,-28-15-11 16,5-4-5 0,-11-2-9-16,-4-2-4 0,-5-1-3 15,-3 3-2-15,-4 0-2 16,-1 1 0-16,-2 0-1 16,-2 1 1-16,-3-1-9 15,0-1-7-15,-1 0-16 16,0 0-7-16,0 0-2 15,-8 1 5-15,2-1 10 16,-3 2 6-16,-1-1 5 16,-22 6 3-16,20-4 2 15,2-2 0-15,2 1 1 16,-1-1 1-16,3-1 2 16,5 0 2-16,-5-1 3 15,5-2 6-15,1 1 7 16,0 2 3-16,-1 0-1 15,1 0-3-15,0 0-7 0,0 0-2 16,-3 12-2-16,4 8-2 16,12 31 1-16,-6-26-1 15,10 5 2-15,-16-3-1 16,7 5-1-16,8-3 1 16,-7-4-2-16,6 5 0 0,-6-13-2 15,-7-3-1-15,4-1 1 16,4-6-1-16,-9-5 3 15,0 2 1 1,1-1-2-16,-1-4-11 0,-1 0-28 16,-1 1-21-16,1-1-35 15,-11 0-5-15,-5-3 6 16,-29-4 13-16,24 8 32 16,-1-4 14-16,1 4 20 15,0 0 6-15,7-2 5 16,1 3 3-16,6-1 16 15,1 2 10-15,5-1 15 16,1-4 6-16,1 3 3 16,0 0 3-16,7 0 7 15,21 3 3-15,38 3-2 16,-28-2-5-16,-4 0-15 16,1-6-8-16,-3 6-11 0,-4-1-5 15,-4 0-3-15,-7 2-1 16,-10-4-4-16,-2 0-12 15,-4-1-71-15,-4 1-55 16,2-1-155-16,-1 0-218 16,1 0 327-16</inkml:trace>
  <inkml:trace contextRef="#ctx0" brushRef="#br2" timeOffset="121281.47">12447 10331 894 0,'3'3'435'0,"-2"-1"-171"16,-1 1 2-16,-1-3-59 15,0 0-37-15,0 0-46 16,0 0-14-16,-1 2-32 16,-2 7-19-16,-5 4-25 15,-45 28-12-15,28-28-74 16,-5 0-68-16,-3-5-546 16,10-1 455-16</inkml:trace>
  <inkml:trace contextRef="#ctx0" brushRef="#br2" timeOffset="140311.57">28497 14012 195 0,'-5'0'137'0,"4"0"0"16,0 0-17-16,-1 0-3 0,1 0 4 16,0 0 1-16,0 0-11 15,0 0-12-15,0-1-34 16,0 0-19-16,0 0-27 15,0 0-7-15,0 0-6 16,0 0-2-16,-1 1-1 16,1 0 1-16,0 0 8 15,0 0 6-15,0 0 15 16,0-1 6-16,0 0 5 16,0 0 0-16,0-1-2 15,0 1 0-15,-1 0 0 16,1 0-1-16,0 0-7 15,0 0-6-15,0 0-10 16,0 0-4-16,1 0-4 16,-1 0 0-16,0 0 0 15,1-1 1-15,0 1 0 0,0 0 0 16,0 0 3-16,0 0 0 16,0 0 2-16,0 0 4 15,0 0 1-15,0 0 1 16,0 0-4-16,0-1-5 15,3 2-5-15,0 0-3 0,3 2-1 16,-1-1-1-16,1 0 1 16,3 0 0-16,-2 0 6 15,1 0 2-15,0 0 6 16,-2-1 1-16,2 0-1 16,-2 0 0-16,1 0-2 15,1 1 0-15,-1 0 1 16,1 0 2-16,2-1 1 15,0 0 3-15,28-3-3 16,-26 2 1-16,-2 0-5 16,-1-2-1-16,-3 2-5 15,0-1-2-15,-1 1-2 16,1 4-1-16,1-1 0 16,0-1 1-16,2 2 1 15,-1-3 1-15,2 0 1 0,0-1-1 16,-1 0-2-16,-2 1-1 15,1 0-1-15,-1 0 0 16,1 1-1-16,-1-1 0 16,4 1 0-16,1 2-1 15,-2-3 1-15,2-1-1 16,0 0 0-16,1 0 1 16,1-1-1-16,-3 2 0 15,-6 0 1-15,-1 1-1 16,-2 0 0-16,-2-1 0 0,0 0-1 15,0 0 2-15,0 0-1 16,10 0 2-16,2 0 0 16,24 0 0-16,-32 0 2 15,8-1 1-15,-3 0 1 16,6-1 0-16,-1 1 0 16,-5 0 0-16,-2 1-3 15,1 0 0-15,1 0-1 16,0 0-1-16,1-2 1 15,5 2-1-15,-2 0-1 16,1 2 0-16,-1 0 0 16,-1 1 0-16,0 1 0 15,-2 1-1-15,1 0 1 16,-1-5 0-16,1 1 0 16,2-2 1-16,0 0 0 15,4 0 2-15,-1 0 0 0,0 1 1 16,3 0 2-16,0 4-2 15,-1-1 0-15,3-1-1 16,-3-1-2-16,0-1 1 16,2-1-1-16,-4 0-1 15,0-2 0-15,-1 0 0 16,-3 3 0-16,5 2-1 16,0 2 1-16,-4-3-1 15,5 0 0-15,-4 0 1 0,0-1-1 16,4 4 1-16,-4-3-1 15,1 1 0-15,1-1 0 16,0-1 1-16,-2 2-1 16,0-1 1-16,0-1 1 15,-2-1-1-15,1-1-1 16,-2 2 1-16,1-1-2 16,0 4 1-16,1 0 0 15,-2-2 0-15,-1 1 1 16,-3-1 0-16,-2 1 0 15,0 0 1-15,0 1 0 16,-2-1 1-16,-3-2 0 16,0 0 0-16,0 0-1 15,0 0-1-15,0-1-1 16,0 1 0-16,7 0 0 0,-2 0-1 16,-3 0 1-16,6 1 0 15,-3 0 0-15,-1-1 0 16,7 1 0-16,-6-1 0 15,6 1-1-15,25 2 0 16,-24-3 0-16,3 0-1 16,-4 2 1-16,3 1-1 15,-11-1 1-15,0 5 0 0,-4-4 0 16,0-1 0 0,2-1-31-16,-2-1-22 0,1 0-58 15,0-1-34-15,0 0-87 16,0 0-96-16,0 0 214 15</inkml:trace>
  <inkml:trace contextRef="#ctx0" brushRef="#br2" timeOffset="140780.64">29780 13811 508 0,'-3'-8'292'0,"0"0"6"0,3 2-65 16,-1 4-12-16,-1 2-33 16,1 0-66-16,-1 0-27 15,2 0-37-15,2 10-8 16,3 3-11-16,22 24-7 16,-6-23-6-16,2 1-1 15,1-1-7-15,-1 0-3 16,-1-1-5-16,1 0-2 15,0 2-3-15,-3 1 1 16,-3-1 0-16,-4 0 4 0,-9-3 14 16,0 0 8-16,-7 0 12 15,-5 1 2-15,-6 2-6 16,-2 2-5-16,-4 1-4 16,-1 1-2-16,1 0-1 15,2-2 0-15,-5-3-7 16,5-2-4-16,6-4-7 15,-3-1-5-15,9-3-8 16,-1-2-14-16,4-1-59 16,6-1-34-16,9-4-111 15,-2-3-84-15,10-3 197 16</inkml:trace>
  <inkml:trace contextRef="#ctx0" brushRef="#br2" timeOffset="141078.54">30765 13928 74 0,'-16'-12'43'16,"1"2"-17"-16,-1-1-5 15,1 6-4-15,3 4-7 0,3-2 30 16,0 3 3-16,2-5-8 15,0-5-11-15</inkml:trace>
  <inkml:trace contextRef="#ctx0" brushRef="#br2" timeOffset="141812.81">30687 13790 485 0,'29'-31'322'16,"-29"28"-30"-16,-4 0-51 15,2 0-4-15,1 2-51 16,0-1-22-16,0 1-45 16,0 0-20-16,0 0-29 15,-7-3-10-15,-2-1-13 0,1 2-6 16,-30-14-15-16,26 13-5 16,-5 2-6-16,-6-1-2 15,0 3-5-15,-2 0-2 16,2 2-3-16,-2 2-1 15,5 4 2-15,-2 1 1 16,1 4 2-16,0 0 2 16,1 6 0-16,3-1-1 15,-8 3-1-15,1 1-2 0,-1 0-1 16,-3-2-1-16,11-2-2 16,1 2-1-16,3-3 0 15,2 6-1-15,2-1-1 16,1 0 2-16,4 0-2 15,0-3 0-15,7 3-1 16,3 1-2-16,6 2 0 16,4 0 1-16,8 0 1 15,5 1 0-15,7 2 1 16,-1-2 0-16,1 0 1 16,-1-3 1-16,-3-5 0 15,3-3 1-15,-1-3 2 16,0-3-1-16,1-5 1 15,0-1-1-15,1-10 2 16,0-4 0-16,1-10 2 0,6-4 0 16,-1-8 1-16,-2-2 1 15,-5-4 1-15,-11-2 1 16,-8 1 1-16,-3 0 1 16,-10-1-1-16,4 5 1 15,-7 0 3-15,-5 4 0 16,-8 2 0-16,-14-2-1 15,-10 2-4-15,-7-2-2 16,-2 9-4-16,4 2-1 0,5 7-3 16,4 4-1-1,0 5-2-15,1 1-2 0,1 4-4 16,7 3-3-16,4 1-13 16,3 0-26-16,12 4-62 15,-3 0-34-15,9 4-93 16,1 2-94-16,13 5 222 15</inkml:trace>
  <inkml:trace contextRef="#ctx0" brushRef="#br2" timeOffset="142901.65">30673 14363 426 0,'-1'-1'251'0,"0"0"-26"15,0-1-6-15,-1 1-30 16,2 0-21-16,-1 0-30 16,0 0-16-16,0 0-36 15,1 1-17-15,0 0-21 16,0 0-5-16,0 12-6 15,1 1-2-15,8 29 1 16,-4-29 0-16,4 4 1 16,0 1 1-16,-1 5-1 15,-1 3-3-15,1 7-6 16,0 2-4-16,0-1-9 16,4 3-2-16,2-1 2 15,1 1 1-15,1 3 1 16,4-2-1-16,-5 2-6 15,7 3-3-15,-4-1-2 0,-3 3-1 16,2 2-1-16,-1 0 0 16,8-1-1-16,-2-2 1 15,1-1-1-15,-3-7 2 16,-8-5 1-16,2-2 1 16,-4-10 0-16,-3-2 0 15,0-3-1-15,-4-1-1 16,3 1 0-16,-2 1-2 0,1 0 0 15,0 1-2 1,0-1 1-16,3 0 0 0,0-5-1 16,-3-3-3-16,0-5-40 15,-2-2-38-15,-2-3-103 16,-1 2-77-16,0 0 161 16</inkml:trace>
  <inkml:trace contextRef="#ctx0" brushRef="#br2" timeOffset="143327.82">30762 15328 839 0,'10'0'379'16,"1"5"-178"-16,-7-1-6 16,-1 8-54-16,-3 4-28 15,3 2-44-15,4 1-9 16,3 3-16-16,3-1-12 0,1-3-14 16,6 1-5-16,6-7-6 15,-1-1 0-15,-2-4 0 16,-1-2 5-16,-4-5 12 15,-1-2 7-15,12-14 12 16,-1-5 4-16,8-11-1 16,6-6-1-16,2-1-8 15,2-3-4-15,1 3-10 16,-4 3-4-16,-11 6-5 16,-7 6-3-16,-9 13-3 15,-10 4-1-15,-5 7-19 16,-2 3-29-16,-11 2-86 15,5 4-80-15,-3 1 125 16</inkml:trace>
  <inkml:trace contextRef="#ctx0" brushRef="#br2" timeOffset="144283.69">31125 15630 446 0,'0'-2'300'0,"-1"-7"-26"15,-1-7-85-15,-11-23-9 16,1 26-50-16,-2 1-17 16,0 1-8-16,-1-1-5 15,-2 2-11-15,1 2 0 16,-5 7-9-16,0 1-9 15,-1 10-27-15,-2 4-15 16,3 6-18-16,-5 4-4 16,-1 3-5-16,1 3 0 15,-3 3-2-15,4 1-1 0,4 4-1 16,2 1 0-16,4-2 0 16,4 2 1-16,7-4-3 15,2-2 1-15,8 0-1 16,3-3-1-16,10-2 2 15,2 0 0-15,4 0 0 16,2 1 1-16,3-1 0 16,0-1-1-16,8-5 0 15,7-3 2-15,4-6 1 16,3-5 0-16,2-7 2 16,-5-4 5-16,3-10 10 15,-4-6 3-15,-7-7 16 16,-2-3 4-16,-13-3 5 0,-6-3 0 15,-4-1-9 1,-2-1-7-16,-6-1-7 0,0 0-2 16,-7 3-2-16,-2-1 1 15,-9 4 4-15,-1-5 1 16,-3 2 4-16,-4-2 0 16,3 2-6-16,-2 8-2 15,-5 2-9-15,-2 3-3 16,-5 6-3-16,-1 0-2 0,0 4-1 15,-1 1-2-15,8 1-1 16,-1 3-4-16,3 5-5 16,1 2-6-16,1 7-15 15,-1 4-15-15,0 2-38 16,3 4-26-16,5 2-97 16,-1 1-76-16,8 3 180 15</inkml:trace>
  <inkml:trace contextRef="#ctx0" brushRef="#br2" timeOffset="145074.22">30907 16104 340 0,'5'-7'259'16,"-1"1"-1"-16,-1 0-14 16,-5-1-18-16,2 1-19 15,2 2-10-15,-2-1-26 16,-1 4-20-16,0 1-40 0,0 0-18 16,-3 1-33-16,-15 8-12 15,-34 29-15-15,18-12-8 16,-6 7-13-16,-6-2-4 15,-4 5-4-15,1 4-1 16,-3 4-3-16,1 10 0 16,5 5-2-16,1 3 0 15,0 2 0-15,-2 0 2 0,-8 0 0 16,0-2 1-16,4-4 1 16,5-1-1-16,7-10 1 15,5-1-1-15,3-10 1 16,5-2-1-16,7-7-1 15,4-3 0-15,12-9-1 16,3-4-3-16,4-6-4 16,1-5 0-16,0 0 2 15,-4-1 3 1,0 0 3-16,0-1 2 0,0 1 0 16,8-3-2-16,-2 0-30 15,0-1-47-15,3-1-177 16,-2-7-171-16,33-35 260 15</inkml:trace>
  <inkml:trace contextRef="#ctx0" brushRef="#br2" timeOffset="145480.04">29998 16789 826 0,'-4'0'381'0,"-2"3"-193"0,0 6-60 16,-5 2 6-16,2 7-54 15,-1 3-18-15,1 5-3 16,4 0-1-16,-4 3-7 16,7 0-4-16,-2 2-7 15,1-1-3-15,0-2-5 16,-1 0-2-16,4-5-5 15,-4-1-4-15,4-4-4 16,1-3-2-16,7-1 0 16,8-2 2-16,12 0-2 15,5-4 0-15,6-5 2 16,3-2 0-16,-1-3 2 16,-4 1-1-16,-7-2-4 15,-4-2-3-15,-10 6-2 16,-6-6-2-16,-7 5-37 15,-1 1-55-15,-5-2 54 0</inkml:trace>
  <inkml:trace contextRef="#ctx0" brushRef="#br2" timeOffset="146488.01">29621 17361 439 0,'0'-2'240'0,"0"-5"-57"15,0-1 3-15,-1-1-36 16,-1 1-14-16,0 0-8 16,-1 0-3-16,0 4-8 15,-1 0-4-15,-4-2-14 16,-6 2-9-16,-27-28-18 15,24 28-7-15,-1 4-15 16,2 1-5-16,-1 4-16 16,-2 3-5-16,3 3-11 15,-4 3-6-15,1 6-3 0,0 2-2 16,-7 5-2-16,5 5-2 16,0 1 0-16,-2-2 0 15,8 3-1-15,0-3 1 16,3 0 0-16,5-2 0 15,3-3-3-15,4 0 1 16,5-3-2-16,4 2 0 16,9 0 1-16,2 1 1 15,8-1 1-15,5-3 1 16,-2-1-1-16,4-2 1 0,2-4-1 16,7-1 1-16,4-7 2 15,4-5 0-15,2-6 1 16,0-6 3-16,0-6 6 15,-1-2 5-15,-5-2 8 16,-9 0 4-16,-7-1 3 16,-1 0 0-16,-4-4-1 15,1-3-2-15,-5 0-6 16,-7-2-2-16,-6-2 0 16,-3-3 0-16,-7-3 9 15,-2-1 3-15,-7 0 8 16,-2 4 5-16,-5 1 1 15,-4 1-4-15,-4 4-7 16,-2 2-7-16,-4 5-10 0,0 5-2 16,-6 2-7-16,9 6-2 15,-1 1-5-15,-22-1-2 16,-5 1-6-16,12 7-2 16,13 4-13-16,4 3-11 15,4-2-31-15,3 7-21 16,5-1-36-16,3-1-15 0,3 5-40 15,0-3-37-15,8 4-213 16,4 3 275-16</inkml:trace>
  <inkml:trace contextRef="#ctx0" brushRef="#br2" timeOffset="161057.84">11708 9882 841 0,'-52'-27'386'0,"44"29"-166"16,0 3 0-16,3-2-40 15,-1-3-38-15,8-1-56 16,4 1-16-16,-6 0-22 15,12 0-8-15,16-1-10 16,50-4-7-16,-25 2-10 16,0 3-2-16,-7-1-3 15,-8 0-2-15,-12-1 1 16,-3 0 0-16,-7 3 1 16,-1-1 1-16,-4 3 6 15,-8-3 4-15,-5 1-13 16,-5 1-6-16,-10 1-19 0,2 4-10 15,-1-3 4-15,1 2 2 16,4-2 8-16,0 1 5 16,-1-1 6-16,-5 0 4 15,4 1 3-15,-4-2 1 16,4 0 15-16,3 2 9 16,-1-2 18-16,4 0 10 15,3 4 0-15,4 1-5 0,4 5-10 16,3 4-8-16,0 6-9 15,4 2-3-15,0 7-3 16,-3-3-1-16,1 2 2 16,1 2 2-16,-2-2 11 15,-4-11 4 1,1 0 10-16,-1 14 5 0,-8 0 4 16,-3-6 1-16,-4-11-1 15,-2-4-4-15,-3-5-6 16,-7-4-3-16,-8-5-8 15,-4-2-4-15,-9-4-13 16,0-1-3-16,-2-2-11 16,-2-1-24-16,16 2-77 15,3 2-58-15,12 4-176 16,17 3-23-16,19-3 213 0</inkml:trace>
  <inkml:trace contextRef="#ctx0" brushRef="#br2" timeOffset="168923.82">11192 10392 786 0,'0'-1'355'16,"0"-1"-124"-16,0 1-12 0,0 0 6 15,0 0-39-15,0 1-67 16,-1 0-21-16,-8 17-28 16,-26 33-11-16,14-26-26 15,-2-2-6-15,4-2-13 16,5-4-5-16,0-5-5 16,7-3-14-16,2-6-61 15,2-2-54-15,0-7 73 16</inkml:trace>
  <inkml:trace contextRef="#ctx0" brushRef="#br2" timeOffset="169801.8">10453 9992 595 0,'0'-1'320'15,"1"-2"-84"-15,1-6 17 16,-1 6-59-16,2 0-32 16,-3 2-37-16,3-1-12 0,0 1-7 15,-2 1-4-15,3 2-11 16,7 20-7-16,2 37-21 16,-17-22-12-16,-2 5-21 15,3 2-8-15,0-3-11 16,3-19-3-1,0 0-2-15,1 9-1 0,-1-7 0 16,9-7 2-16,-5-12 0 16,-2-1 1-16,5 0 0 15,-4-4 0-15,8 0 2 16,7 0 1-16,7 1 1 16,4-1 3-16,7 0 6 15,-3 0 4-15,3 0 9 16,0-3 5-16,-4 3-1 15,1 3-1-15,-8 1-11 16,-4 0-7-16,-6 0-7 0,-1-1-2 16,-7-2-3-16,-6 2-36 15,-10 1-147-15,-11-2-96 16,-10 1 151-16</inkml:trace>
  <inkml:trace contextRef="#ctx0" brushRef="#br2" timeOffset="173715.76">10209 10401 925 0,'0'-1'414'0,"0"0"-208"15,0 0 12-15,0 0-39 16,0 1-38-16,0 0-41 16,0 0-10-16,-2 8-23 15,-4 4-15-15,-2 2-23 16,-26 29-9-16,16-29-10 15,3 1-8-15,-3-6-92 16,4-1-82-16,5-6 105 16</inkml:trace>
  <inkml:trace contextRef="#ctx0" brushRef="#br2" timeOffset="174434.79">9598 10048 725 0,'-33'-19'405'16,"32"14"-114"-16,0 1-65 16,-2 2-22-16,3 2-67 15,-1 0-19-15,-1 0-18 16,2 12-3-16,0 17-12 15,0 30-12-15,0-23-24 16,0 0-9-16,-1-3-16 16,1 2-4-16,0 0-6 15,-5-1-3-15,4-4-4 16,-4-5-1-16,7-9-36 16,3-4-49-16,-2-8-139 15,5-4-86-15,1-8 179 16</inkml:trace>
  <inkml:trace contextRef="#ctx0" brushRef="#br2" timeOffset="174791.89">9873 10154 845 0,'7'0'424'16,"-11"-5"-137"-16,-1-1-36 15,-11 4-65-15,-1-3-55 16,-3 9-67-16,-2-1-18 0,-2 3-24 15,-2 6-7-15,-2 0-8 16,2 1-1-16,0 1 2 16,4 2 0-16,1-5 2 15,5 4 0-15,7-3 1 16,1-6-1-16,8 2 0 16,6 2 0-16,3-3 3 15,6 4 3-15,5 0 5 16,3 1 3-16,5 1 8 15,2 1 3-15,-1 1 14 16,-3 0 1-16,-4 2-3 16,-3-3-4-16,-5-3-15 15,-4-2-4-15,-8-6-4 16,-1 1-6-16,-6-4-71 16,4 0-60-16,0-1-189 15,0 0 183-15</inkml:trace>
  <inkml:trace contextRef="#ctx0" brushRef="#br2" timeOffset="176478.69">9263 10434 417 0,'-1'0'231'0,"1"0"18"16,0 0-32-16,0 0 35 15,0 0-19-15,0 0-37 16,0 0-13-16,0 0-18 16,0 0-13-16,1 5-43 15,-1 8-24-15,-6 3-42 16,-20 28-14-16,8-28-16 15,-2-2-31-15,2-5-88 16,3-1-58-16,5-6-453 16,7-6 415-16</inkml:trace>
  <inkml:trace contextRef="#ctx0" brushRef="#br2" timeOffset="177266.94">8694 10071 478 0,'-6'0'328'16,"3"0"34"-16,2 0-153 15,0 0 0-15,0 0-59 16,-1 0-28-16,1 0-27 16,0 0-4-16,-3 22-2 15,1 35-7-15,6-18-22 0,0 7-10 16,-1-2-17-16,-1-1-8 15,1-6-10-15,0-4-3 16,0-6-3-16,0-4-2 16,0-8-2-16,-2-4-2 15,1-6-80-15,0-4-77 16,2-6-315-16,-3 4 294 16</inkml:trace>
  <inkml:trace contextRef="#ctx0" brushRef="#br2" timeOffset="177496.51">8699 10299 692 0,'-3'-9'393'0,"3"10"8"15,-1 0-147-15,2-1-57 16,-1 0-31-16,0 0-77 16,6 0-23-16,21 2-28 15,28 1-10-15,-19-6-12 16,1 3-5-16,-1-4-3 15,-2 4-1-15,-13-1-1 16,-1 1-1-16,-10 1-22 16,1 3-41-16,-8 1-148 15,-7-1-225-15,-2 5 273 16</inkml:trace>
  <inkml:trace contextRef="#ctx0" brushRef="#br2" timeOffset="178032.47">8927 10041 549 0,'0'0'325'0,"0"0"-34"16,0 0-14-16,0 0-66 15,0 0-28-15,0 0-48 16,0 0-20-16,0 0-33 16,0 0-11-16,4 12-12 0,4 8-3 15,4 37-11-15,-12-21-5 16,-1 7-13-16,-1 3-8 16,2 2-7-16,0-2-3 15,0-1-1-15,-1-7-1 16,1-8 0-16,3-4-1 15,0-7 0-15,0-2 0 0,0-5-1 16,-2-3 0-16,-1-1-7 16,-3-4-15-16,0-3-26 15,3 1-14-15,0-2-38 16,0 0-19-16,0 0-97 16,0 0-114-16,0-1 209 15</inkml:trace>
  <inkml:trace contextRef="#ctx0" brushRef="#br2" timeOffset="180380.92">8344 10445 770 0,'33'9'374'0,"-33"-7"-108"15,1 1-18-15,-3 3-25 16,1-6-42-16,0 0-67 0,0 0-22 15,-10 13-32-15,-40 32-16 16,27-25-24-16,-2-3-8 16,5 2-58-16,4-7-57 15,6-7-224-15,4-2 207 16</inkml:trace>
  <inkml:trace contextRef="#ctx0" brushRef="#br2" timeOffset="180991.22">7830 10013 637 0,'2'0'324'16,"-2"-1"-57"-16,0 0-31 16,0-1-6-16,2 1-33 15,-1 0-57-15,-1 0-21 0,0 0-33 16,0-2-17-16,-1 2-32 15,0 0-11-15,-23-6-19 16,-32 16-5-16,24 16-6 16,1 6-2-16,0 6-1 15,4 1 0-15,5 5-1 16,3 2 0-16,6 4 1 16,5 3 2-16,7-3 2 15,2-3-1-15,13-9-1 16,3-6-1-16,8-8 1 15,1-7 0-15,3-6 3 16,0-3-1-16,1-6-4 16,-1-1-32-16,-4-8-117 15,-6-1-99-15,-12-8 147 0</inkml:trace>
  <inkml:trace contextRef="#ctx0" brushRef="#br2" timeOffset="181264.96">7686 10345 859 0,'-4'-3'437'0,"1"2"-173"0,3 0-47 16,0 0-7-16,0 0-76 16,0 0-32-16,24-1-41 15,30-4-15-15,-22 5-22 16,3 0-7-16,1-1-9 15,-1 3-2-15,-5-1-12 16,-8 1-31-16,-10 1-74 16,-8-4-40-16,-3 3-77 15,0-1-24-15,-2-1-67 16,0 1-57-16,0-1 242 16</inkml:trace>
  <inkml:trace contextRef="#ctx0" brushRef="#br2" timeOffset="181457.97">7894 10323 345 0,'-40'-1'238'0,"38"1"46"16,2 1-29-16,0 5-17 16,0-6-12-16,0 1-43 15,4 22-20-15,4 34-43 0,-8-26-13 16,0 3-26-16,-1-1-14 16,2 1-28-16,3-6-11 15,0-8-17-15,1-2-3 16,-1-7-8-16,-4-1-34 15,0-3-125-15,-1-4-95 16,1-6 145-16</inkml:trace>
  <inkml:trace contextRef="#ctx0" brushRef="#br2" timeOffset="188778.71">28538 11946 410 0,'-1'0'294'16,"0"0"-3"-16,-2 0-57 0,1 0-26 15,-3 4-43-15,0-2-24 16,-1 0-39-16,-2 0-15 15,-1 0-28-15,2-1-8 16,6-1-17-16,-1 0-6 16,1 0-6-16,0 0-1 15,0 0-3-15,0 0 0 16,0 0 0-16,0 0 2 16,0 0 4-16,0 0 1 0,0 0 4 15,0 0 0-15,-1 0 1 16,1 0-1-16,0 0-4 15,1 0-4-15,0 0-9 16,0 0-1-16,0 0-3 16,4 2 1-16,10 0 1 15,0-2-1-15,29-1 2 16,-29-5 0-16,0 3 2 16,-2-3 2-16,2 3 0 15,1-1 1-15,0-2-1 16,0 3-2-16,0-2-2 15,-2 0-2-15,0 3-1 16,0-1-3-16,0 1 0 16,1 0-1-16,-2 0-1 15,3 1 1-15,-1 0-2 16,-2 0 0-16,4 1 0 16,-4-1 0-16,0 0 1 0,-1-1-1 15,-3 0 1-15,1 1 0 16,0-1-1-16,0 2 0 15,-3-2 1-15,4 1-1 16,-2 1 0-16,-1-1-1 16,0-1 0-16,1 1 0 15,2-1 0-15,-2 0 0 0,5 1 0 16,-3-1 0-16,1 0 0 16,5 0 1-16,3 0-1 15,-2 2-1-15,3-1 0 16,1 0 1-16,-1 0-1 15,3 0 0-15,-1 0 0 16,-2-1 0-16,2 1 0 16,-1 1 1-16,2 0 0 15,1 0-1-15,1 0 0 16,4 1 1-16,-2 1-1 16,-2 0 0-16,-3 0 0 15,-5 3 0-15,1-2 0 16,4 0 0-16,3-2 1 15,7-1-1-15,3 0 1 0,1 2 0 16,0-1 0 0,-2 0 0-16,-3 1 0 0,-1 0 2 15,-3 1-1-15,1 2-1 16,-1 0 1-16,-2 0-1 16,2 0-1-16,-1-1 2 15,-7 1-2-15,2-1 1 16,-5-2 1-16,-6 2 0 15,2-2 0-15,-3 1 2 16,-2 0 1-16,2-1 0 16,-3-1 2-16,-1 0 1 0,1 0 0 15,-4 1 1-15,-2-2-3 16,0 0-1-16,0 0 0 16,0 0-1-16,0 0 0 15,0 0 0-15,1 0 0 16,-1 0 0-16,0 0 1 15,0 0-1-15,0 0-4 16,2 1-2-16,-1-1-10 16,1 0-5-16,0 0-22 15,-1 0-25-15,2 0-84 16,0 0-66-16,-2 0-256 16,4-1 297-16</inkml:trace>
  <inkml:trace contextRef="#ctx0" brushRef="#br2" timeOffset="189237">29978 11700 913 0,'-8'-7'385'0,"4"5"-198"15,1 0-56-15,4 2-21 16,-2-1-27-16,1 1-38 16,0 0-7-16,0 0-10 15,0 0-1-15,1 10-8 16,8 4-4-16,36 33-6 16,-27-26-4-16,2-1 0 15,0 0 1-15,0-1 5 16,0-1 3-16,-3-1 9 15,-2 1 8-15,-3 0 6 16,-4-1 2-16,-4-3-5 16,-1 0-2-16,-8-3 1 15,-2 7 1-15,-8 0-1 0,-2 2-3 16,-6 3-12-16,-1-6-1 16,-1 0-2-16,-2-5 0 15,9-2-3-15,0 2-2 16,7-5-5-16,0-1-4 15,1-5-1-15,7-1-5 16,2 0-41-16,4 0-31 16,-3 0-90-16,0 0-78 15,0-1 155-15</inkml:trace>
  <inkml:trace contextRef="#ctx0" brushRef="#br2" timeOffset="190474.47">30639 11764 409 0,'0'-2'294'16,"0"1"-26"-16,0 0-5 15,0 0-23-15,1-2-48 0,0-3-24 16,-1 3-47-16,0 0-21 16,-1-2-35-16,-1 0-14 15,1 3-18-15,-12-4-6 16,-4-4-5-16,-27-8-1 16,25 18-3-16,0 5-2 15,-3 2-4-15,1 1 0 16,-1 2-5-16,2-1-1 0,0 3-2 15,2 0-1-15,2 1-1 16,4 3 1-16,-3-1-1 16,-1 2 0-16,1-1 0 15,-7 1 1-15,4 5-1 16,2 2 0-16,-1 4 0 16,5 2 0-16,2 1-2 15,1 0 0-15,7-3 0 16,2 1-1-16,1-2 0 15,4 3 1-15,3 1 0 16,1-1 0-16,4 2 0 16,-1-5 0-16,4-2 1 15,3 2 0-15,0-4 1 16,0 1 0-16,2-1 0 16,-6-5-1-16,4 0-1 15,4-3 1-15,5-7 0 16,12-2 2-16,6-6 0 0,0-5 1 15,3-4 0-15,0-2 0 16,-2-4 3-16,-1-3 4 16,-4-6 7-16,-3-3 5 15,-12-6 7-15,-4 1 1 16,-12-1 5-16,-5-2 3 16,-5 3 7-16,0-4 2 15,-4-2-2-15,-6-1-5 0,-6-8-12 16,-8-4-7-16,-3 5-10 15,-6 3-3-15,-3 5-7 16,-1 5 0-16,1 6-2 16,3 2 0-16,4 6-2 15,0 4-1-15,3 4-2 16,-1 2-1-16,3 3-10 16,-1 0-9-16,2 5-28 15,2 0-16-15,3 5-28 16,3 1-21-16,10 5-54 15,1-2-42-15,1 1-128 16,5 3 208-16</inkml:trace>
  <inkml:trace contextRef="#ctx0" brushRef="#br2" timeOffset="192216.34">30439 11634 350 0,'-2'0'274'0,"1"0"17"16,0 0-46-16,0 0-22 0,0 0-51 15,0 0-26-15,0 0-55 16,0 0-24-16,0 0-27 15,0 0-11-15,-1 0-15 16,0 0-5-16,1 0-3 16,-3 0 1-16,3 0 8 15,0-1 7-15,0 0 10 16,-1 0 3-16,0 0-1 16,-5-3-3-16,2 1-8 15,-5-2-4-15,3 1-5 16,-3-2-1-16,-32-19 2 15,28 22 0-15,0-3 6 16,2 0 4-16,0 2 5 16,-1-6 1-16,-4-3-3 15,1 0-3-15,-1-2-6 16,1 3-2-16,3-3-3 16,1 3 0-16,2-2 0 0,2-1 0 15,3-2 0-15,-3 1-1 16,-1-1-3-16,-1-1 0 15,-5 0-3-15,1 0-1 16,-2 0-1-16,0 0-2 0,0 0-1 16,0 0-1-16,4-1-1 15,-1 0 0-15,5 0-1 16,5 3-1-16,1 0 0 16,3-3 0-16,3 0 1 15,-1-3 1-15,0-1 0 16,0 1 0-16,-2-2 1 15,-1-1 0-15,0-2-1 16,0 0 0-16,0 1 0 16,4 0 0-16,1 1-2 15,2 2 0-15,-2 2 0 16,1-2 0-16,-3 5-1 16,2-2 0-16,2 0-2 15,3 5 1-15,0 0 0 16,1 1 2-16,0-1 1 15,-1 1 0-15,0 1 2 16,-1-2 1-16,-2-2 0 16,-3-1 1-16,-2-3 0 0,0 0-1 15,1 0-2-15,-1 3 0 16,3-4 0-16,0-1 0 16,3 2 0-16,3-2 0 15,-1 1 0-15,2 3 0 16,-2 2 1-16,-1-1-1 0,-4 5 0 15,0 1-1 1,-2 3-3-16,-1 3 0 16,1 4-3-16,0 2-3 0,-3 0-3 15,0 0-9-15,-1 0-34 16,-1 0-26-16,1 0-61 16,0 0-40-16,-1 6-96 15,-1 4-69-15,0-1 221 16</inkml:trace>
  <inkml:trace contextRef="#ctx0" brushRef="#br2" timeOffset="192732.99">30078 10432 490 0,'-33'12'273'0,"29"-12"-87"16,0-1-10-16,-2 0-1 16,4-1-47-16,1 1-14 15,0 0-26-15,1-1-9 0,0 1-19 16,1-2-13-16,9-11-15 15,38-31-6-15,-27 27 0 16,0 0 2-16,0-1 2 16,0 4 0-16,-1 0-1 15,1-1-2-15,-4 5-4 16,-1-3-4-16,-2 8-7 16,-1 0-4-16,0 5-4 15,-1 1-1-15,-3 3 2 16,-4 2 0-16,2 3 1 15,0 6 1-15,0-4 3 16,4 8-1-16,3-2 1 16,-3 0-1-16,6 5-1 15,1-2 0-15,-7 3-1 16,7 2-1-16,-6-4 0 16,-2-3-1-16,0-3 2 0,-1-3-1 15,-6-3 1-15,-1 1-1 16,-3-3-4-16,-5-1-16 15,2-2-39-15,-2-2-27 16,2 2-65-16,2-3-28 16,2 0-169-16,0-2 219 15</inkml:trace>
  <inkml:trace contextRef="#ctx0" brushRef="#br2" timeOffset="195407.54">30621 9769 337 0,'15'-34'212'0,"-12"26"-8"15,-1 0-30-15,1-5-45 16,1 2-20-16,-4 1-28 15,0-3-12-15,-3 6-20 16,-2-1-10-16,-2 2-15 16,-2 6 0-16,-7 2-4 15,-2 3-1-15,-4-2 2 16,-2 1 1-16,1 0-1 16,-3-2 2-16,-1 1 3 15,3 3 1-15,2-4-1 16,2 0-1-16,4 4-3 15,0 0-2-15,-5 5-5 16,1 2-1-16,-1 5-7 16,-1-3-1-16,5 2 2 15,0 4 4-15,6-1 8 16,2 7 4-16,0 0 4 16,-1 0 1-16,2 6-5 0,0 1-3 15,3 7-8-15,3 0-5 16,7 3-4-16,7 0-2 15,9-9-2-15,6-1 0 16,3-5 0-16,2-2 1 16,2-1 1-16,-3-3-1 15,3-2 0-15,2-5 1 0,5-7-1 16,4-3 2-16,-1-9 2 16,-1-3 3-16,-1-6 16 15,0-2 9-15,0-6 12 16,-4-1 2-16,-11-1-10 15,-4-1-5-15,-13 1-3 16,-4-3 1-16,-6-5 1 16,-6-4-1-16,-6-7-9 15,1-3-6-15,-9-5-8 16,2-4-3-16,2 4-4 16,-2 1-1-16,6 7-10 15,-2 3-7-15,0 7-14 16,0 4-4-16,0 8-1 15,-1 2 1-15,-2 10 1 16,-1 2 0-16,-5 5-15 16,-3 3-16-16,1 6-53 15,-1-2-28-15,5 4-59 0,1-1-29 16,5 2 154-16</inkml:trace>
  <inkml:trace contextRef="#ctx0" brushRef="#br2" timeOffset="197098.62">7215 10514 666 0,'5'11'391'0,"-5"-9"59"16,1 2-179-16,1 1-31 16,-1 2-25-16,-1 3-87 15,-1 2-34-15,-12 26-44 16,-1-26-12-16,-3-1-12 16,-2-3-5-16,1 0-15 15,2-2-30-15,-2-6-80 16,3 1-49-16,2-3-214 0,4-3 234 15</inkml:trace>
  <inkml:trace contextRef="#ctx0" brushRef="#br2" timeOffset="197819.99">6661 10106 490 0,'-26'36'310'16,"29"-40"-64"-16,1-6-19 15,0-1-26-15,-2-6-41 16,-1 1-9-16,-1 3-18 16,-6-1-8-16,-4 4-30 15,-3 2-18-15,-8 5-32 16,-5 3-14-16,-1 10-15 16,-2 5-6-16,4 12-9 15,-6 4-1-15,3 7-2 16,-2 2-1-16,3 5 2 15,12 3 2-15,13 0 10 16,8 0 4-16,11-10 6 16,6-3 0-16,5-8 0 15,-4-6 1-15,7-9 0 0,1-5 0 16,-4-7 0-16,7-1-1 16,-11-2-4-16,-5 0-1 15,-2 3-6-15,-6-3-31 16,-6 5-131-16,-3-1-101 15,0 0 144-15</inkml:trace>
  <inkml:trace contextRef="#ctx0" brushRef="#br2" timeOffset="200296.29">5995 10559 962 0,'-5'3'476'15,"3"0"-186"-15,0 1-56 0,1-4-10 16,0 0-69-16,0 0-29 16,-4 13-44-16,-1 0-16 15,-29 27-22-15,19-26-12 16,-5-3-18-16,0 0-11 16,3-2-77-16,-2-6-57 15,7-4-180-15,4-1 186 16</inkml:trace>
  <inkml:trace contextRef="#ctx0" brushRef="#br2" timeOffset="200984.04">5295 10046 559 0,'-10'9'306'0,"-1"-4"-21"15,0-1-53-15,1-3-17 16,4 2-26-16,1-3-61 15,7 0-26-15,7 0-29 16,6 0-9-16,10 1-8 16,11-1 0-16,11 0-5 15,-1-3-5-15,-5-3-7 16,-6 0-5-16,-9-2-11 0,-1 0-5 16,-3 5-6-1,-5 3-3-15,-8 0 0 0,-6 1-5 16,-5 3-51-16,-10-1-43 15,-9 3-105-15,5 0-60 16,-4 0-147-16,-3-3-86 16,10 3 311-16</inkml:trace>
  <inkml:trace contextRef="#ctx0" brushRef="#br2" timeOffset="201200.77">5376 10087 619 0,'-16'2'323'0,"4"2"-69"15,5 1-22-15,5 2-35 16,1-2-17-16,3 11-26 15,3 3-8-15,2 12-22 16,-1 3-13-16,1 2-29 16,-3 4-16-16,7 10-26 15,-3 1-10-15,-1 3-15 16,1-4-5-16,-2-13-4 16,-1-6-1-16,2-12-47 15,-6-11-50-15,0-8-151 16,5-6-143-16,-6-18 241 15</inkml:trace>
  <inkml:trace contextRef="#ctx0" brushRef="#br2" timeOffset="201393.77">5357 10342 1023 0,'4'-2'507'0,"0"-2"-211"15,10 2-47-15,3-5-29 16,5 2-68-16,6 2-32 15,-2-1-45-15,-4 1-18 16,1-2-26-16,1 2-6 16,-1 2-14-16,0-1-4 15,-5 3-7-15,-4 2-31 0,-8 1-102 16,-2 1-85-16,-2 3 126 16</inkml:trace>
  <inkml:trace contextRef="#ctx0" brushRef="#br2" timeOffset="204795.49">5080 10557 771 0,'-34'34'445'15,"32"-30"-41"-15,2 3-176 16,0 0 7-16,-11 4-68 16,-1-1-39-16,-5 5-58 15,-1 2-18-15,0 2-24 16,-1 0-7-16,-4-4-30 16,-4-4-40-16,6-5-117 15,-1-3-96-15,7-3 156 16</inkml:trace>
  <inkml:trace contextRef="#ctx0" brushRef="#br2" timeOffset="205631.17">4169 10149 917 0,'-14'0'414'15,"4"-2"-192"-15,-1 1 3 16,7 1-51-16,2 0-37 16,2 6-53-16,0-6-22 15,0 0-26-15,18 3-5 16,42 4-8-16,-24-7-3 0,6-1-5 15,0-4-3-15,-1 1-2 16,-8-3-1-16,-1 7-2 16,-13-1 1-16,-9-2 4 15,-6 3-5-15,-11-1-44 16,0 1-38-16,-13 3-95 16,-1 6-55-16,-14-3-136 15,4 1-17-15,4-2 55 16,0 0 59-16,7-6 217 15,0-1 89-15,1-1 114 16,1 1 40-16,3 3 35 16,1 4-1-16,6 0-19 15,3 6-18-15,5 1-38 16,1 6-19-16,4 6-34 16,2 1-11-16,0 12-20 15,2 5-12-15,2 3-19 16,-1-4-10-16,-1 0-15 0,0-5-4 15,-1-9-5-15,1 0-10 16,-3-14-99-16,0-10-68 16,-3-6-184-16,-2-9-232 15,-1-9 387-15</inkml:trace>
  <inkml:trace contextRef="#ctx0" brushRef="#br2" timeOffset="205782.1">4187 10445 742 0,'1'0'418'15,"3"-1"-99"-15,8-2-92 16,5 1-5-16,7-2-86 16,4 2-32-16,5-1-54 15,2 1-17-15,-1 2-19 16,-2 0-8-16,-10 4-79 16,-5-1-80-16,-9 6 96 15</inkml:trace>
  <inkml:trace contextRef="#ctx0" brushRef="#br2" timeOffset="205991.37">4239 10581 1012 0,'-6'3'459'0,"6"2"-218"0,2-1-24 16,7 4-50-16,3-2-22 15,9 0-25-15,3 0-14 16,6-3-35-16,2-1-16 15,-1-2-27-15,-2 2-8 16,-8 0-19-16,-2 0-43 16,-5 2-114-16,-2-1-81 0,5 8 131 15</inkml:trace>
  <inkml:trace contextRef="#ctx0" brushRef="#br2" timeOffset="206396.77">3860 10646 1038 0,'25'31'515'0,"-31"-31"-220"15,4 0-47-15,2 1-28 0,-1-1-80 16,0 0-33-16,0 0-52 16,-15 13-16-16,-35 35-21 15,26-25-6-15,-1-3-80 16,3-4-59-16,4-10 76 16</inkml:trace>
  <inkml:trace contextRef="#ctx0" brushRef="#br2" timeOffset="212653.2">27890 10149 305 0,'-2'-2'186'0,"2"1"2"15,0 0-15-15,0 0-12 16,0 0-2-16,-1 0-17 15,0 0-14-15,0 0-37 0,1 0-22 16,0 0-34-16,0-1-11 16,0 1-13-16,0 0-3 15,-1 0-6-15,1 0-1 16,0 0 2-16,0 1 0 16,0 0 6-16,-1 0 3 15,0 0 9-15,0 0 1 16,0 0 0-16,0 0-2 15,0 0-8-15,-1 0-4 0,1 0-4 16,1 0-1-16,-1 0-3 16,0 0 0-16,0 0 0 15,0 0 1-15,0 0 0 16,0 0 1-16,0 0 0 16,0 0 1-16,-1 0-2 15,1 0 0-15,0 0 0 16,0 0-1-16,0 0 0 15,0 0 0-15,0 0 0 16,0 0-1-16,1 0 1 16,0 0 0-16,0 0 1 15,0 0 1-15,0 0 1 16,0 0-1-16,0 0 0 16,0 0-1-16,0 0-1 15,0 0 0-15,0 0-14 0,0 0-20 16,0 0-54-16,0 0-28 15,0 0-8-15,0 0 19 16,0 0 56-16,0 0 29 16,0 0 23-16,0 0 3 15,0 0 4-15,0 0 3 16,0 0 7-16,0 0 1 16,0 0-4-16,0 0-5 0,0 0-10 15,0 0-2-15,0 0 0 16,0 0 0-16,0 0 0 15,0 0 0-15,0 0 2 16,0 0 0-16,0 0 1 16,0 0 1-16,0 0 0 15,0 0-1-15,0 0-1 16,0 0-2-16,0 0 0 16,0 0-3-16,0 0 3 15</inkml:trace>
  <inkml:trace contextRef="#ctx0" brushRef="#br2" timeOffset="214323.17">27907 10112 438 0,'-1'0'240'16,"0"0"-42"-16,0 0-19 16,0 0-34-16,0 0-11 15,-1 0-11-15,1 0-2 16,0 0-2-16,0 0-2 16,0 0-17-16,0 0-12 15,0 0-31-15,0 0-16 0,0 4-24 16,-1 0-6-16,-2 0-2 15,0 4 2-15,1-5 8 16,-3 4 3-16,-3 2 9 16,-34 27 2-16,22-27 1 15,-4-3-1-15,2 1-3 16,2-2-2-16,3 4-2 16,2 0-2-16,2 1-2 15,-3-1-1-15,2 2-5 16,0-3-4-16,-4 0-4 15,2 0-3-15,-3 2-3 16,-1 5 1-16,-2 1-1 16,2 2-1-16,-1-1 1 15,6 2-1-15,-1-3 0 16,3 3 0-16,0-3 0 16,2 2 1-16,6 2-1 15,-1-1 0-15,-3 0 1 0,0-2-1 16,-9-3 0-16,1 0 1 15,4 0-1-15,-7 1 0 16,6-1 0-16,-1 2-1 16,0 0 1-16,1-4 0 15,-4 0-1-15,2 2 1 0,1 0-1 16,1 0 1-16,2 2-1 16,-1-3 0-16,0 3 0 15,-1 2 1-15,-3-1-1 16,4 0 0-16,-2 0 0 15,-1-1 0-15,1 3 1 16,-1 0 0-16,3-1 0 16,0-1 0-16,0-1 0 15,-2-1 0-15,3 3-1 16,-1 0 0-16,1 3 0 16,3 1 0-16,-8 0 0 15,5 0 0-15,1-1 0 16,-8 0 1-16,6 1-1 15,-1 0 2-15,-7-1-1 16,1-5 0-16,-2 5-1 16,-2-1 0-16,2 3 0 0,0 2 1 15,1 0-1-15,-1 1 1 16,-1 1-1-16,1 1 1 16,1 0-1-16,2 0 1 15,3-4-1-15,-1 0 0 16,5-5 0-16,1 0 1 15,-2-4-1-15,0-3 2 16,-3 0-1-16,1-1-1 16,7 4 0-16,5 1 0 15,-2 0 0-15,4-10-1 16,0-1-10-16,-2-1-24 0,-2-1-76 16,1-3-43-16,8-5-154 15,0 0 187-15</inkml:trace>
  <inkml:trace contextRef="#ctx0" brushRef="#br2" timeOffset="214709.05">26445 11344 606 0,'-8'-6'329'16,"3"2"-69"-16,3 3-100 15,-6 0 15-15,7 2-50 16,-3 4-25-16,-4 2-25 0,8 4-10 16,-7 6-12-16,1 1-2 15,5 4-9-15,-2 2-4 16,-4 0-6-16,-1-1-1 16,-4 1 3-16,0-1 1 15,4 0-1-15,3-5-2 16,11-4-8-16,-5-1-4 0,13-1-4 15,-6-1-1-15,5 1-2 16,4-1 0-16,3-5 0 16,10 1 0-16,2-3 6 15,2-3 4-15,-3 0 2 16,-7-1 0-16,-12 0-4 16,-1 1-5-16,-4 0-6 15,-3-1-8-15,-2 0-53 16,-2-2-39-16,0 1-141 15,-1 0-228-15,0 0 304 16</inkml:trace>
  <inkml:trace contextRef="#ctx0" brushRef="#br2" timeOffset="-213664.9">26234 11797 388 0,'1'-1'297'16,"1"-1"52"-16,-1 1-44 15,3-4-72-15,0-3-25 16,-1-2-33-16,-2-1-15 0,-1-27-19 16,-8 26-14-16,-7-1-24 15,-2 6-13-15,-8 3-28 16,-3-2-11-16,-4 4-19 15,-3-3-6-15,1 1-11 16,-3 4-3-16,10 0-7 16,3 5-1-16,1-4-4 15,7 5 0-15,-5 3-4 16,5-1-1-16,7 6-3 16,-8 1-2-16,2 8 1 15,-7 1 0-15,0 5 2 16,6-1 1-16,2 3 0 15,4 1 0-15,3 3 1 16,1-4-1-16,6 2 1 16,2-3 0-16,2-5 0 0,6 1 0 15,4-2-1-15,2-1 0 16,3-1-2-16,2 0 0 16,-1 0 2-16,1 1-2 15,4 3 2-15,-4 1 0 16,10-2 2-16,-1-1 3 15,5-4-1-15,3-5 1 0,-1-6 0 16,3-4 2-16,0-8 3 16,-1-7 1-16,3-5 3 15,-2-7 0-15,-5-7 2 16,-1-3 1-16,-15-5 10 16,-4 1 5-16,-10 0 7 15,4 5 2-15,-7 0 1 16,3 3 0-16,-5 3 4 15,0-3 1-15,-4-4-6 16,0-2-6-16,-3-5-10 16,-3-2-6-16,-3 2-6 15,-2 1-3-15,-2 10-7 16,0 4-3-16,-3 12-10 16,2 2-4-16,-5 3-10 15,-2 4-10-15,5 4-36 0,-3 4-32 16,4 2-80-16,2 3-52 15,4-1-152-15,6 3 240 16</inkml:trace>
  <inkml:trace contextRef="#ctx0" brushRef="#br2" timeOffset="-205757.8">3123 10096 483 0,'-5'1'314'0,"3"-1"-47"15,1 0-36-15,-2 0-23 16,2 0-37-16,0 0-10 0,-1-1-20 16,1 0-6-16,-1 1-11 15,1-1-6-15,0 1-15 16,0 0-11-16,-1 0-28 15,-4 1-13-15,5-1-23 16,-4 9-8-16,-3 11-11 16,-2 32-1-16,10-20-3 15,-2 6 0-15,2 6 0 16,0 4 0-16,1-1 0 16,5-3 0-16,0-5 0 15,1-7 0-15,-3-8-1 16,2-2 0-16,-5-10-1 15,3-2 1-15,-3-7-10 16,-1-3-33-16,0-2-91 16,-1 1-79-16,1 0 121 15</inkml:trace>
  <inkml:trace contextRef="#ctx0" brushRef="#br2" timeOffset="-205321.91">3073 10064 954 0,'-14'-7'436'0,"9"-2"-160"16,-7 0-47-16,7 4-11 15,0 1-34-15,2 3-67 16,7 1-32-16,0-1-46 15,-4 1-15-15,0 0-14 16,20 0-2-16,39 6-2 16,-25-1-2-16,1 5-2 15,-3 1-1-15,1 9 1 16,-2 1 1-16,-2 6 5 16,-1 1 2-16,-6 2 6 15,-3 2 2-15,-11-1 4 16,-7 3 4-16,-14-1 5 0,-8-1 1 15,-12 1 7-15,-2-5 0 16,-5-3-1-16,2-6-1 16,1-4-10-16,-1-3-5 15,0-3-9-15,7 0-6 16,8-3-28-16,4-1-33 16,10-4-89-16,6-1-57 15,3-5-199-15,17-1 249 16</inkml:trace>
  <inkml:trace contextRef="#ctx0" brushRef="#br2" timeOffset="-203040.46">2712 10524 596 0,'-34'35'381'15,"33"-35"29"-15,1 1-213 16,1 0 10-16,-1-1-37 15,0 0-15-15,0 0-1 16,-1 0 0-16,0 0-24 16,0 1-19-16,-11 20-53 15,-29 24-20-15,13-26-22 16,2 0-5-16,0 1-21 16,6 2-33-16,3-10-96 15,-3-1-57-15,11-7-186 16,0-3 234-16</inkml:trace>
  <inkml:trace contextRef="#ctx0" brushRef="#br2" timeOffset="-202422.74">2058 10097 924 0,'-3'0'477'16,"3"0"-178"-16,2 0-58 15,-2 0-33-15,0 0-69 16,0 0-28-16,1 18-41 16,1 39-16-16,1-16-20 15,0 3-8-15,4 7-10 16,-3-1-4-16,2-4-5 16,-4-6-1-16,0-12-5 15,2-5-37-15,-2-13-90 16,1-4-49-16,0-9-199 15,-2-6-158-15,9-10 348 16</inkml:trace>
  <inkml:trace contextRef="#ctx0" brushRef="#br2" timeOffset="-201882.77">2023 10131 821 0,'0'-10'437'0,"0"-1"-153"15,8 2-69-15,-6-3-36 16,12 4-71-16,4 0-19 16,4 1-26-16,2 2-6 0,2 5-8 15,-1 1-4-15,1 10-7 16,-2 0-4-16,-3 6-11 16,-2-1-3-16,-7-2-2 15,-3 1 1-15,-9 0 4 16,-5 4 1-16,-9 2-4 15,-2 0-1-15,-5 2-4 16,0-1-3-16,-4-3-2 16,-2 1 0-16,3-7-3 15,-3-2-1-15,9-3-2 16,-1-1-2-16,12-2-11 16,3 0-7-16,11 0-4 15,9 0 2-15,12 2 8 16,6-1 5-16,3 1 5 15,4-3 0-15,-6 4 1 16,-3 3 3-16,-8 0 10 16,-5 4 8-16,-11-2 28 0,-8 3 9 15,-10 1 6-15,-4 1-2 16,-11 0-18-16,1-2-10 16,-2-4-10-16,0-3-6 15,2-3-8-15,2-3-3 16,2-3-8-16,-1 2-25 0,7-4-95 15,2-1-65-15,9-3-41 16,9-6 114-16</inkml:trace>
  <inkml:trace contextRef="#ctx0" brushRef="#br2" timeOffset="-199144.1">25360 9697 427 0,'4'-1'254'16,"-4"0"-6"-16,0 0-8 16,0 0-27-16,0 0-15 15,0 0-33-15,0 0-13 0,1 0-22 16,-1 0-12-16,0-1-20 16,0 1-8-16,-1 0-10 15,-5-3 0-15,-11-6-2 16,-35-9-3-16,27 14-9 15,2 2-7-15,-6-3-10 16,0-4-7-16,-3 6-11 16,0 1-4-16,0 3-12 15,-2 3-3-15,3 5-6 16,1 4-3-16,2-1-2 16,3-1-1-16,8 2 1 15,-2-5-1-15,12 4 0 16,-3 1 0-16,-1-3-1 15,6 7 0-15,-12 0-3 0,4-2 0 16,0 3-2 0,-1 0 0-16,6 4-1 0,7 5 0 15,0 0 0-15,2 2 1 16,11 2 1-16,-5-2 0 16,3-1 1-16,4 0 2 15,-2-1 0-15,-2-2 1 16,2 1 1-16,-4-8-1 15,-3-8 1 1,0 0-1-16,14 24-1 0,4-2-1 0,8-2-2 16,-14-22-1-1,1 0 0-15,19 5 1 0,11-4 1 16,0-6 1-16,-1-2-1 16,3-8 0-16,-1 4 0 15,-1-3 1-15,-4-2 3 16,-5 0 0-16,-6-6 0 15,-1 0 2-15,-5-6 0 16,-2 0 1-16,-6-8 3 16,-6-2 1-16,-10 1 2 15,-4-7 0-15,-5-5-3 16,-3-2-1-16,-5-1-3 16,-2 4 0-16,-2 6-1 15,0-3-1-15,6 10 0 16,5 3 0-16,2 6 0 0,-4 8 0 15,1 2 4-15,1 2 0 16,-4-1 0-16,4 4 0 16,-7-3-2-16,-4 1 0 15,-2-2-1-15,-3-4 0 16,-3 1-4-16,1 2-8 16,1 2-39-16,3 2-47 0,6 4-145 15,3 2-106-15,4 8 210 16</inkml:trace>
  <inkml:trace contextRef="#ctx0" brushRef="#br2" timeOffset="-197129.09">1754 10544 976 0,'0'0'466'16,"-1"0"-200"-16,-1 9-69 16,-5 3 7-16,-22 31-69 15,13-21-30-15,-3-3-44 16,-1 4-15-16,-3 1-20 15,2-3-6-15,2 2-9 16,0-4-4-16,0-5-72 16,5-6-57-16,3-5-220 15,11-7 208-15</inkml:trace>
  <inkml:trace contextRef="#ctx0" brushRef="#br2" timeOffset="-196444.36">964 10695 617 0,'-3'0'383'15,"4"-4"-47"-15,-1 2-82 16,-1 1 3-16,0 0-65 0,0 0-29 16,0-5-49-16,1-12-21 15,1-37-39-15,-2 22-17 16,2-8-23-16,0-7-6 15,1-7-5-15,16 0-1 16,-18 5 0-16,7 6 0 16,5 13-1-16,-9 0 1 15,17 12 1-15,-3 1 2 16,-6 8 2-16,3 7 0 0,-3 8-3 16,2 6 1-16,6 12-2 15,-5 7 0-15,4 10 1 16,-4 5-2-16,-1 5 1 15,-2 3 1-15,0 0 1 16,0-4 1-16,-1-4 1 16,-1-6-1-16,-4-12-4 15,2-5-26-15,-7-9-85 16,2-3-53-16,-4-5-238 16,-4-2 253-16</inkml:trace>
  <inkml:trace contextRef="#ctx0" brushRef="#br2" timeOffset="-196281.04">947 10511 1016 0,'-2'-1'503'0,"2"-4"-208"16,3 2-61-16,-3 2-32 16,0 0-64-16,1 0-26 15,20-11-52-15,29-10-23 16,-18 19-28-16,1 0-62 15,3 6-176-15,5 1-149 0,-3 4 213 16</inkml:trace>
  <inkml:trace contextRef="#ctx0" brushRef="#br2" timeOffset="-188147.35">12975 9609 331 0,'-1'0'215'0,"-1"0"-17"16,1 0-45-16,0 0-16 15,0 0-17-15,0 0-9 16,0 0-22-16,1 0-10 16,-1 0-14-16,1 0-6 15,0 0-10-15,0 0-1 16,0 0-6-16,-1 0-3 15,0 0-1-15,0 0 0 0,1 0 2 16,0 0 1-16,0 0 0 16,-1 0-3-16,-1-1-5 15,1 0-4-15,0-1-7 16,0 2-1-16,0 0-4 16,0 0-1-16,-3 0-1 15,-4 0-2-15,-3 2-1 16,0 0-2-16,-31 13-1 15,26-9-1-15,2 0 0 16,-3 0 0-16,2 5-1 16,-1-2 0-16,-1 7-2 15,2-3 0-15,3 3 0 16,-2 0-1-16,-1-2 0 16,3 4 0-16,-2-9 0 15,3 3 1-15,0 0-1 16,0-2 0-16,0 6 1 0,1-4-2 15,2 3-1-15,0 2 1 16,0 1-2-16,0 4 1 16,-1 1-1-16,0 1 0 15,-1 2 0-15,1-1-1 16,2 1 0-16,-1 0 0 16,3 0 0-16,0 0 0 0,2-2 0 15,0 2 0-15,5-2 0 16,-1-7-1-1,0-8-1-15,0 1 0 0,6 26-1 16,0 0 0-16,7 1 1 16,0-10 1-16,1 0-1 15,2 1 1-15,0 0 1 16,-1-2-1-16,5-1 1 16,3-2-1-16,-2 0 0 15,3-1 0-15,1-10 0 31,-14-5 0-31,1-1-1 0,37 16 1 0,2-8 1 16,1-3 0-16,-23-13 0 16,2-3 0-16,0-5 1 15,3-3 1-15,-2-5 0 16,0 0 1-16,-2-4 2 0,-3-5 0 16,-1-4 2-16,-4-3 0 15,-3-7 2-15,-1 1 1 16,-2-4 2-16,-1 1 2 15,-6 2 8-15,-4 0 5 16,-8-3 12-16,-8-1 0 16,-7-5-4-16,-4 0-6 15,-1 2-8-15,2 3-1 16,1 7 1-16,-3 7 0 16,0 8-1-16,-1 5-4 0,0 1-4 15,2 2-2-15,0 1-5 16,-1-2-3-16,4 0-1 15,1-1-1-15,2 3 0 16,2 2-1-16,-5 8-4 16,3 2-2-16,3 3-3 15,0 1-2-15,5 0-6 16,1 2-5-16,-2-2-20 16,3 2-16-16,0 3-32 15,-1-1-11-15,0-1-16 16,2-1-12-16,3-1-26 15,-3-1-16-15,4-2-33 16,0 0-30-16,-1 0 157 16</inkml:trace>
  <inkml:trace contextRef="#ctx0" brushRef="#br3" timeOffset="-178873.8">12998 9622 461 0,'-1'2'325'0,"-1"-2"-41"16,1 2-39-16,0 0-29 16,1 0-75-16,-1-2-25 15,1 0-33-15,-1 1-15 16,0-1-22-16,0 0-8 0,1 0-4 15,0 0-1 1,0 0 4-16,0 0 4 16,0 0 3-16,0 0 2 0,-1 0-3 15,0 0-5 1,0 0-7-16,0 0-4 0,-1 0-3 16,1 0-1-16,0 0-3 15,-1 0-1-15,0 0-2 16,-6 1 0-16,1 0 0 15,5-1 0-15,-4 1-2 16,4-1-2-16,-6 3-3 16,-3 3-2-16,-5 1 0 15,-30 16 1-15,33-17 2 16,-1-2 3-16,2-2 3 16,-3-1 0-16,1 4-1 15,1 0-2-15,0 4-4 0,2 1-3 16,1-1-1-1,-1-1-2-15,0 0 0 0,0 2 1 16,-1-1 0-16,1 0 1 16,2 0 0-16,1 3 0 15,-3 0 2-15,2 2-1 16,-2 1-1-16,-1-2-2 16,2 2-2-16,1 1 0 15,1 0 0-15,1 4-1 0,1 0-1 16,1 0 0-16,-1-3 1 15,2 0-1-15,3 1 0 16,-1 0-1-16,3 2 1 16,1 1 0-16,0-1 0 15,1-2 0-15,-2 1 1 16,3-2-1-16,-2 0 1 16,-1 3 0-16,0-3 0 15,0 2 0-15,1-1 0 16,1-1-1-16,-1-1 0 15,1 1 0-15,1-2-2 16,2 1 1-16,1 0 0 16,-1-3 1-16,0 0 0 15,-1 1 1-15,2 0 0 16,-1 1 0-16,2 0-1 16,1 0 1-16,-1-1-1 0,1 0-1 15,1-2 0-15,2 1 0 16,0-2 0-16,1 0 1 15,0 0-1-15,0-3 0 16,3 2 0-16,1 0 0 16,3 0 1-16,1 2-1 15,-3-5 1-15,2 1 0 16,-5-2 0-16,0-1 0 0,3-3 1 16,-11-2-1-1,1 0 2-15,4-6-1 0,1-3 0 16,-2 3 2-16,4-4-2 15,1 2 0-15,0-3 1 16,-3-4-1-16,4 1 1 16,-1-4 0-16,2 1 0 15,1 0 0-15,-4-2 0 16,2 0 1-16,-1 1-2 16,-2 1 1-16,1-1 0 15,-2 2-1-15,-1 0 0 16,0-2 1-16,-1 3-1 15,1-4 3-15,-2-2 0 16,-2 4 0-16,-1-2 2 0,-1 0-2 16,-4-3 2-1,-2-5 1-15,-2-1 2 0,-4-3-1 16,-3-3 2-16,1-1 0 16,-6-2 0-16,2-2 1 15,-1 2-2-15,1 0-2 16,-1 7-2-16,1 4-1 15,-2 1 1-15,-1 5-1 16,-1-3 0-16,-1 5-1 16,-1 0-1-16,-1 1 0 15,3 2-1-15,3-2 0 0,0 7-1 16,0-1-1-16,-3 7-1 16,0 4 0-16,0 0-1 15,4 1 1-15,3 4-1 16,-2 2 1-16,2-1 1 15,-2 1 1-15,-4-3 1 16,-1-1 0-16,0 1 0 16,3-1-1-16,1 0 0 15,-4 4-1-15,1 0-1 16,-4 2-1-16,3 8 1 16,1-6-1-16,2 0 2 15,0 1 0-15,1-4 1 16,0 4-1-16,0-1 1 15,2-2 0-15,3 3 0 0,1-3-1 16,1 1 0 0,-1 0 0-16,0-4 0 0,-3 3 0 15,4 1 0-15,-2 4 1 16,0-1 0-16,2 2 0 16,-3-1 0-16,2-4 2 15,-2 0-1-15,2-1 0 16,1-3-1-16,-1-1 0 0,2 4-1 15,0-3-1 1,-2 1 0-16,2 1-1 0,1 2 0 16,-2 2 1-16,4 1 0 15,0 1 0-15,-1 6 0 16,4-1 0-16,-1 6 0 16,0-1-1-16,4 1 0 15,-1 1 0-15,4 2 0 16,1 2 1-16,2-2-1 15,-1-2 2-15,1 4 1 16,-1-2 0-16,3 4 0 16,1-2 0-16,1-2 0 15,-1-3 0-15,3-4-2 16,-2-2-1-16,5-2 0 16,-1-2 1-16,6-1 1 15,1-3 0-15,4 0 1 0,-2-4 0 16,-1-3-2-16,0 1 2 15,-4-5 0-15,4 0 0 16,-2-6 3-16,-1 0-1 16,0-3 2-16,-1-3 1 15,-2 0 0-15,0-4-1 16,-4-2 0-16,1-1 0 16,1-3 0-16,-2 0-1 15,1-2 0-15,-2-1 0 0,-4 2 1 16,1 1 0-16,-3 5 1 15,-1-2 1-15,-4 4 1 16,-1 2 3-16,1-7 2 16,-3 5 0-16,0-9-1 15,1-1-3-15,-1-2-3 16,-1-5-1-16,-1 0 0 16,-4-4 0-16,-2 4 1 15,-5 1 0-15,-6 1 1 16,-1 1 0-16,-4-1-2 15,0 1-1-15,1-2-1 16,3 1 0-16,-3 4-1 16,0 2 0-16,-1 2-1 15,1 4 0-15,3 0-1 0,-2 5 0 16,-4 0-1-16,2 0 0 16,-1 3-1-16,-3-3-3 15,3 4-9-15,-5 2-4 16,4 2-13-16,2 5-13 15,6 1-51-15,2 3-31 16,3 5-71-16,4 0-53 16,3 5-320-16,3 1 378 15</inkml:trace>
  <inkml:trace contextRef="#ctx0" brushRef="#br3" timeOffset="-170234.73">26640 15339 339 0,'0'0'200'0,"0"0"-30"16,0 0-29-16,0 0-6 0,0 0-2 15,0 0-5-15,0 0-18 16,0 0-9-16,0 0-15 16,0 0-4-16,-1 0-3 15,0 0 2-15,0 0 5 16,0-1 2-16,0 0-6 16,0 0-5-16,0 0-15 15,-7 0-8-15,-4 0-13 16,-1 0-4-16,-29 0-7 15,25 1-4-15,1 2-5 16,-1 2-2-16,0-2-6 16,4 4-1-16,-3 2-2 15,2-3 1-15,-1 3 0 16,-1-5 2-16,6 2 0 16,-3 1-1-16,-1 4-3 15,2-1-2-15,-3-1-3 0,1 2-2 16,2-2-1-16,-3 1 0 15,1-1-1-15,-1 4-2 16,0 6 1-16,1-1-1 16,-2 5-1-16,0 1 1 15,2 0-1-15,0 1 1 16,1-1 1-16,0-1-1 16,3-1 1-16,3 1 0 0,2 1-2 15,2-3 0 1,2 0 0-16,0 2 1 0,0-5 0 15,1 1 1-15,-1 4 1 16,1-3 1-16,-2 3 1 16,-1-1 0-16,1-5 0 15,0 2-1-15,1-3-1 16,1 2 0-16,0 1-1 16,3-2 0-16,2 2-1 15,-1-1 0-15,3 1 2 16,2 2-1-16,3-1 0 15,2-1-2-15,1-2 1 16,-1 0 0-16,3-2 2 16,-2 0 0-16,6 1 0 15,-3-4 1-15,2 4-1 16,3-4 0-16,-3-2 2 0,-2 2 1 16,4-4 1-16,-3 4 1 15,-4-2-3-15,5 4 1 16,-6-4-2-16,-1-5 0 15,1 1 0 1,15 3 0-16,5 0 1 0,-1-1-1 16,-8-7 2-16,-1 0-2 15,-2 0 2-15,2 0 0 16,0 3 1-16,1-6 1 0,2-5 2 16,0 5 1-16,-1-3 2 15,0 0 1-15,-1 2 4 16,-6-8 1-16,-2 2 3 15,-4 0 1-15,-1-2-3 16,-2-1-1-16,3 1-6 16,1 2-2-16,-1-5-4 15,1 1 2-15,-5-3-1 16,1-3 2-16,-2 1 0 16,2-1-1-16,2-1 0 15,-1-2-1-15,-2 4-1 16,0-2 1-16,-2 0-1 15,-2 0-1-15,0-4 2 16,-3 2 0-16,-1-3 0 16,-2-1 1-16,-4 1 1 15,0-3-1-15,-4-2 0 0,3 0-2 16,-3-1-1-16,1 2-1 16,-2 0 1-16,1 0 1 15,-5 0 0-15,5-1 1 16,-8-1 0-16,-2-1-1 15,3-2-2-15,-5 2 0 16,10 3-2-16,0 2 0 16,-4 5 1-16,3 2-1 0,-11 3 0 15,2 0 0-15,3 5-1 16,-8-2-1-16,5 6 2 16,-1 0-2-16,1 2 0 15,0 2-1-15,2 5-5 16,-3 1-5-16,1 1-5 15,-1 5-5-15,-1-3-13 16,3 4-9-16,2-1-13 16,1 0-7-16,6 2-19 15,1-4-16-15,5 0-68 16,2-2-68-16,7-3 149 16</inkml:trace>
  <inkml:trace contextRef="#ctx0" brushRef="#br3" timeOffset="-166282.06">28159 13596 303 0,'0'-1'168'0,"0"0"-40"15,0 0-38-15,0 0-44 16,0 0-3-16,0 0 8 15,0 0 5-15,0 0 3 16,0-1 3-16,0 1-1 16,0 0-3-16,0 0-6 15,0 0-3-15,0 0 0 16,0 0 6-16,0 0 14 0,-1 0 10 16,0 0 10-16,0 0-2 15,0-1-7-15,-1 1-9 16,1 0-17-16,0 0-6 15,0 0-9-15,0 0-2 16,-6-1-4-16,0 0-4 16,-4-1-8-16,-1 0-4 15,-30-6-5-15,24 6-1 0,-1 1-2 16,0 1 1-16,-1 0-3 16,0 0 0-16,0 3-1 15,4 2-2-15,1 3-1 16,0 0-1-16,-3-2 0 15,-8 6 0-15,-3-1 0 16,-1-1 0-16,0 7 0 16,0-5-2-16,3 5 1 15,0 1-1-15,1 1 0 16,1 2 2-16,0 1-2 16,1-2 0-16,3 7-2 15,3-2-1-15,1 3-1 16,1-1 0-16,2 5 1 15,1-1 0-15,5 1 2 16,7 5 1-16,1-7 1 0,5 5 3 16,7-6-1-16,-5 2-1 15,9-3 0-15,-1 0-2 16,0-1 2-16,3-1-1 16,-3 2 0-16,-2 3 1 15,1-1-1-15,-1 1 1 16,0 0 7-16,0-6 3 15,1 0 5-15,-1-2 2 16,4-3-6-16,0 2-1 0,0-2-5 16,3 0-2-16,2 1-2 15,0 1-1-15,5-5 1 16,0 2 2-16,-3-6 8 16,3-1 2-16,-4 0 7 15,-3-2 1-15,7-1 0 16,0 0-1-16,6-2-4 15,-3 0-3-15,0 0-6 16,-3-2-2-16,1-3 0 16,2-1-1-16,3-3 13 15,1-5 6-15,-3-4 12 16,-1-2 3-16,-4-7-5 16,-7-2-5-16,3-2-7 15,-5-5 1-15,-1 0-4 16,-6 2 0-1,-6 14-3-15,2 1-3 0,6-46-2 16,-1-3 0-16,-7-2-3 0,-1 21-1 16,-5-2 1-16,-3-1-3 15,-5 1-1-15,-2 2-1 16,4 1-2-16,0-1 0 16,1 2-2-16,-2-1 0 0,-3 2 0 15,1 5-2 1,-3 4 1-16,-3 4 0 0,-10 2-1 15,-3 1 0-15,-2 1-3 16,-3 3-1-16,5 4-4 16,-1 4-3-16,6 8-1 15,0-1-4-15,2 6-12 16,-1 3-9-16,0 0-24 16,3 2-15-16,10-3-23 15,6 2-11-15,2-2-35 16,3 2-42-16,6 4-166 15,5 2 225-15</inkml:trace>
  <inkml:trace contextRef="#ctx0" brushRef="#br3" timeOffset="-165070.99">30624 13648 168 0,'7'-33'115'0,"-8"26"43"15,1 3-47-15,0 0 24 16,0-4-3-16,1 5 2 16,-1-2 11-16,0-1 12 15,-1 2 0-15,-4-1-23 16,-3-2-15-16,-10 7-30 15,-2 2-14-15,-8 2-17 16,1 5-6-16,-3 0-10 16,5 0-5-16,0 2-9 15,-1 3-4-15,1 2-6 16,-11 2-4-16,-1 2-4 16,-3-2-1-16,-1-2-2 15,5 0-2-15,11 2-2 16,2-2 0-16,5 4 0 15,4 0 1-15,1 5 0 0,2 8 0 16,3-3-2-16,0 7 0 16,-1 0-1-16,2-1-1 15,3 3 0-15,1-1-1 16,3 1 0-16,1-3 1 16,2 2 0-16,4-1 0 15,5-1-1-15,3 3 0 16,6-2 2-16,3 0 2 0,9-2 1 15,1-4 1-15,7 4-3 16,2-3 0-16,-3-3-1 16,-1-5 1-16,2-9 1 15,0 1 2-15,8-7 2 16,4-1 1-16,1-9 4 16,3-6 1-16,4-3 0 15,-4-3-1-15,-3-5-2 16,-9-3 3-16,-8-6 15 15,-2-1 6-15,-8-6 11 16,1-1 1-16,-14-10-7 16,-6-3-5-16,-9-10-8 15,-7-4-5-15,-3-3-5 16,-2 3-1-16,-1 1-4 16,-6 3 0-16,1 5-4 0,2 4-2 15,1 9-1-15,-4 2-1 16,1 7 0-16,-5 0 0 15,-5 5-2-15,1 3-1 16,-8 0 0-16,0 3-4 16,-2 5-6-16,4 3-6 15,4 10-32-15,0 2-20 16,0 4-58-16,3 5-43 0,8 5-146 16,5 1 198-16</inkml:trace>
  <inkml:trace contextRef="#ctx0" brushRef="#br3" timeOffset="-163779.11">31427 15445 331 0,'-1'0'193'16,"0"0"-42"-16,0 0 29 15,0 0 25-15,0 0-23 16,0 0-15-16,0 0-19 16,-1-2-6-16,1 1-17 15,0 0-12-15,-9 0-18 16,5 0-7-16,-10-1-9 15,-29-8-5-15,25 5-16 16,-10-5-6-16,-4 3-14 16,-4 3-9-16,-9-2-9 15,0 5-6-15,0 6-6 16,-1-1-2-16,-1 8-4 16,6-1-1-16,0 2-1 15,6 5 0-15,-1 1-4 16,-3 8-1-16,3 2-3 0,-2 3 0 15,10 7 0-15,4 3 1 16,9 5 3-16,4 2 0 16,4-5 0-16,5-1 0 15,5-2 1-15,3 0 0 16,7 3 3-16,5-1 0 16,4-1-1-16,5-1 1 0,6-4-1 15,2-4-1-15,6-6 1 16,-1-2 0-16,-1-6 0 15,2-6 1-15,8-8 1 16,10-5 1-16,11-3 0 16,6-2 1-16,-3-6-3 15,-5 1 2-15,-10-8 2 16,-2 0 3-16,-6-10 5 16,-3-6 1-16,-9-7 2 15,-11-5 3-15,-14-8 6 16,-8 2 1-16,-13-4 1 15,-6-3-3-15,-6-2-9 16,-4-5-5-16,3-1-4 16,-3 1-1-16,6 10-2 15,2 11 1-15,-3 10 2 0,5 7-1 16,-9 12 2 0,-4-1-3-16,-13 8-6 0,-7 6-5 15,-8 3-15-15,-1 6-11 16,2 4-31-16,2-1-22 15,3 3-85-15,0 1-60 16,10 6 145-16</inkml:trace>
  <inkml:trace contextRef="#ctx0" brushRef="#br3" timeOffset="-162627.83">30144 17172 699 0,'0'0'317'0,"-3"-2"-76"16,-2-2-64-16,4 3 0 15,0 0 2-15,0-1-36 16,-8-2-18-16,-4-4-28 0,-30-21-7 15,22 12-21-15,-2 5-9 16,-6-3-10-16,2 3-4 16,-5 6-6-16,1 0-2 15,0 4-12-15,-9 1-6 16,0 1-8-16,-10 2-4 16,-3 3-6-16,-2 2-2 15,-1-1-2-15,5 6-3 16,6 2-1-16,4 0-1 0,5 9-2 15,-1-2 0-15,-3 4-1 16,-1 4 2-16,1 0-1 16,3 4 0-16,10 4-1 15,3-1 1-15,7 1 0 16,5 2-1-16,6 2 1 16,4 4-1-16,3-1 3 15,1-1 1-15,5-6 2 16,1-2 1-16,5-1-2 15,4-1 0-15,3 2-2 16,5-4 0-16,5 0-1 16,5 0 0-16,5 1-39 15,1 0-21-15,4-2-35 16,1-6 3-16,10-8 39 16,5-6 21-16,16-12 38 15,6-4-1-15,1-14 2 0,3-4 1 16,-8-3 10-16,-7-1 6 15,-7-3 13-15,-11-2 9 16,-12-5 12-16,-3 0 1 16,-13-2 6-16,-9 0 5 15,-18-3 8-15,-11-3-1 16,-9-5-11-16,-2-4-10 0,-3 1-22 16,0 3-5-16,-3 4-8 15,1 3-5-15,3 7-9 16,2 6-3-16,3 4-9 15,1 5-3-15,3 7-10 16,-1-3-15-16,-2 13-30 16,3 1-34-16,-9 4-190 15,0 10 198-15</inkml:trace>
  <inkml:trace contextRef="#ctx0" brushRef="#br3" timeOffset="-161653.3">28814 15314 580 0,'3'0'366'16,"-1"1"-33"-16,-2-4-76 0,-1 2-9 16,0 0-62-16,0 0-38 15,0 0-46-15,-8-5-19 16,-16 2-27-16,-29-29-13 16,28 32-17-16,-6 0-9 15,1 5-10-15,3 7-3 16,-6 3-5-16,1 4-1 15,3 4-2-15,-5 0 0 0,3 3 1 16,3 1-1-16,-6 6 0 16,0 3 0-16,-3 2-1 15,-3 5 0-15,4 2-2 16,5 4 1-16,9 3 1 16,6-5-1-16,10-1 1 15,5-2 0-15,9 1 1 16,4 2 0-16,11 0-1 15,4-2 1-15,12 1-1 16,7-3 1-16,4-4 3 16,3-4-1-16,4-9 2 15,4 2 2-15,6-9 2 16,4-4 1-16,2-11 4 16,0-3 4-16,-7-16 16 15,-3-2 9-15,-9-11 21 0,-6-9 6 16,-2-4-4-16,-9-1-4 15,-13-3-14-15,-8 0-4 16,-15-7-4-16,-6-3-4 16,-9-4-9-16,-1 0-6 15,1 2-5-15,-4 3-1 16,-3 8-1-16,-9 1-2 16,-6 8-7-16,5 3-5 0,-5 4-18 15,1 6-8-15,-8 5-25 16,-9-2-17-16,3 7-57 15,5-2-39-15,8 5-112 16,4 4-108-16,11 2 252 16</inkml:trace>
  <inkml:trace contextRef="#ctx0" brushRef="#br3" timeOffset="-155951.5">11910 9559 568 0,'0'0'259'0,"0"0"-101"16,0 0-3-16,0 0 7 15,-1-1-22-15,0 0-27 16,0 0-5-16,0 0-14 16,0 0-11-16,-1 0-22 15,-10-7-9-15,2 4-17 16,-32-14-7-16,27 18-11 15,-6 1-4-15,-2 1-3 16,-1 1-2-16,-1 1-2 16,1 5-2-16,-1 4-1 15,-2 2-2-15,3 7 0 0,-3-2-1 16,3 4 0-16,2 0 0 16,1-1 0-16,-1 2 1 15,0-2-1-15,-4 4 1 16,5-1 0-16,-5 2 0 15,1 3-1-15,5-1-2 16,-4-1-3-16,11 1-1 0,5-4-2 16,-1 2 1-16,9 1 0 15,4 1 2-15,2 1 2 16,5 5 2-16,0 1-1 16,0-4-1-16,4 3 1 15,-3-4-1-15,7-1 3 16,-1 4 1-16,-3-2 1 15,6 2 1-15,-3-1-2 16,2 1 1-16,2-4-1 16,3-5 0-16,2-4 1 15,4-6 0-15,3-7 1 16,3-2 1-16,3-6 0 16,1-1-1-16,10-4-2 15,-2-4 0-15,-2-6 1 16,-3-5 0-16,-5-3 2 0,2-2-1 15,-2-4 0-15,0 2 2 16,-7-2 2-16,-2-5 2 16,-3 0 4-16,-2-4 1 15,-4-4 0-15,-1 1-1 16,-7-9-4-16,-2 2 0 16,-10-5 1-16,-5-3 1 15,-12-1 1-15,-3-1-1 16,-4 4-1-16,0 1-2 0,-5 8 1 15,-1 4 0-15,-12 2 0 16,0 4-2-16,-1 5-4 16,-2 4-4-16,10 9-9 15,-1 2-8-15,-2 8-16 16,2 3-10-16,1 5-20 16,5 4-17-16,4 7-39 15,5 3-27-15,2 4 91 16</inkml:trace>
  <inkml:trace contextRef="#ctx0" brushRef="#br3" timeOffset="-150353.25">10727 9828 384 0,'4'-60'242'0,"-11"46"-58"16,1 2 15-16,-4-5-10 16,3 0-30-16,1 4-12 15,-2 3-17-15,2 3-12 16,-3 2-28-16,-1 3-19 15,-6 2-32-15,-3 7-11 16,-5 1-18-16,-1 3-3 16,-4 5-5-16,6-1-1 15,2 5-1-15,-4 1-1 0,5 4-1 16,-11 4-2-16,-3 10 0 16,-4 6 1-16,1 8-2 15,5 5 1-15,8 5-2 16,7 1 0-16,11 1 0 15,2-2 0-15,9-2 0 16,6-3-1-16,13-3 1 16,8 2 1-16,12-6 1 15,8-4 1-15,2-18-1 16,-2-6-1-16,2-13 1 16,-2-10 0-16,2-10 4 15,3-4 0-15,1-15 2 16,1-2 1-16,-7-11 3 15,-4-5 1-15,-11-6 1 16,-4-5 1-16,-6-3 5 16,-4 6 0-16,-14-6 1 0,-8 2 2 15,-15 1-2-15,-7-3-1 16,-10 6-1-16,-6 5-2 16,-10 5-4-16,-9 4-2 15,-5 14-1-15,-2 3-4 16,7 10-2-16,5 6-3 15,1 2-1-15,8 5-1 0,8 5-14 16,4 0-25 0,13 7-116-16,1 2-133 0,1 10 183 15</inkml:trace>
  <inkml:trace contextRef="#ctx0" brushRef="#br3" timeOffset="-147976.86">9730 9862 495 0,'-7'-11'322'15,"-3"3"-58"-15,-2-2-17 16,-3 1-28-16,-4 2-77 16,-2-1-30-16,-6 3-38 15,-1 5-9-15,0 5-22 16,-4 4-12-16,2 8-17 15,-2 2-7-15,-3 12-8 16,-4 4-3-16,5 7-5 16,3 8-2-16,8 11 0 15,10 6 1-15,6 7 2 16,5 5 3-16,7 1 1 0,4-3 1 16,12-11-1-16,7-5-1 15,14-13-2-15,-6-24-1 31,-17-12 3-31,-1 0 1 0,67 22 3 0,1-11 0 16,6-21 1-16,-22-17 4 0,-1-21 4 16,-8-10 4-16,-8-16 4 15,-8-6 1-15,-13-5 2 16,-4-2 3-16,-14 10 5 16,-14-3 3-16,-16 3 5 15,-6 3-1-15,-5-6-1 16,-2 8-2-16,-10 7-1 15,-9 6-2-15,-17 14-4 16,-4 8-5-16,2 15-16 16,7 13-7-16,5 12-27 15,8 5-32-15,11 9-124 16,2 0-123-16,15 8 190 16</inkml:trace>
  <inkml:trace contextRef="#ctx0" brushRef="#br3" timeOffset="-147342.8">8747 9882 759 0,'-25'-82'379'16,"13"68"-136"-16,-3 6-87 16,-2 8-9-16,-7 15-76 15,-4 7-33-15,-7 15-28 16,3 10-7-16,1 9-3 16,7 8-4-16,9 8-2 15,4 3 1-15,7 5 0 0,5-1-1 16,13 1 0-16,-1-6 0 15,20-7 2-15,4-7 1 16,8-18 3-16,11-9 0 16,9-17 1-16,6-12 2 15,6-12 4-15,-2-12 2 16,-7-17 7-16,-7-8 7 0,-13-11 10 16,-5-9 4-16,-14-8 9 15,-6-4 6-15,-12-1 9 16,-7 2-2-16,-19 3-8 15,-10 2-9-15,-20 3-14 16,-6 3-6-16,-9 12-9 16,2 8-4-16,-7 23-11 15,1 11-6-15,1 19-23 16,-5 12-14-16,16 11-35 16,6 2-57-16,19-1 92 15</inkml:trace>
  <inkml:trace contextRef="#ctx0" brushRef="#br3" timeOffset="-146576.45">7774 9780 1031 0,'-3'-65'412'0,"-18"51"-280"16,-4 6-12-16,-7 8-36 0,-2 3-32 16,-1 14-34-16,-2 2-13 15,5 14-9-15,0 11-3 16,9 11-4-16,2 9 0 16,-1 20-1-16,5 5 4 15,3 13 2-15,4 2 2 16,9-8 3-16,4-8 0 15,15-13 0-15,3-11 0 0,17-13 1 16,5-6 1-16,7-16 1 16,6-4 1-16,7-13-2 15,5-9 1-15,10-18 3 16,-3-8-1-16,-4-20 9 16,-7-12 3-16,-16-14 11 15,-4-9 9-15,-17-4 16 16,-5-1 11-16,-19 3 4 15,-10 1-2-15,-22 3-16 16,-11 0-13-16,-8 4-17 16,-6 0-5-16,-2 9-8 15,6 11-6-15,-5 15-9 16,4 11-7-16,6 26-25 16,1 5-31-16,9 26-150 15,7 7 148-15</inkml:trace>
  <inkml:trace contextRef="#ctx0" brushRef="#br4" timeOffset="-119995.28">6822 9926 370 0,'30'-18'232'0,"-32"10"-8"16,0-3-4-16,-3 0-55 16,1-2-24-16,1 2-42 15,-4 3-12-15,-2 0-17 16,-2 3-7-16,-4 0-12 16,1 5-4-16,-4-4-11 0,0 2-4 15,-1 1-10-15,-1-3-5 16,-1 2-7-16,1-2 0 15,-3 3-2-15,1-1 1 16,4 3-1-16,-3 2-1 16,0 0 0-16,3 0-2 15,-4-2 0-15,7 1-2 16,2 0 0-16,-2 2-2 16,-3 3-1-16,0 2 0 0,-5 1-1 15,-3 1 0-15,6 2-2 16,-3 1 0-16,5 4-1 15,0-1 0-15,4 2 0 16,2-4 0-16,2 2 2 16,1 0-1-16,2 1 2 15,0-1 0-15,-2 1 0 16,4 1 1-16,-2-1 0 16,1 3 1-16,-2 1-2 15,-1 2 0-15,2 3-2 16,-2 0 0-16,0 2 1 15,0-2 1-15,1 1 0 16,1 0 1-16,3 2 1 16,1-2 1-16,3 3 3 15,1-3 2-15,3 2 0 16,0-2 1-16,3 0-2 0,-2-1-1 16,4 0 0-16,0 0 0 15,2 2 1-15,1-1-1 16,2-1 4-16,2-3 3 15,5 0 2-15,2-1 1 16,6-3-4-16,2 4-2 16,6-5-3-16,1 0 0 15,-6-2-1-15,0-1-1 0,-2-4 1 16,0-1 1-16,2-4 2 16,1-3 9-16,-1-3 8 15,0-1 1-15,1-1 3 16,-1-2-8-16,6-5-5 15,1-4 0-15,4-5-1 16,0-3-1-16,-4-7-3 16,-5 0 0-16,-5-1-2 15,0-2-1-15,-2 0 1 16,2-2 0-16,-6-3 1 16,-4-6 1-16,-5 2 2 15,-1-2 1-15,-5-2 3 16,-3-1 2-16,-5 2 2 15,-7-2-1-15,-4 1-3 0,-4 4-1 16,-5-1-3 0,-5 1-2-16,-1 4-2 0,-4-3-2 15,2 4-4-15,0 1 0 16,-6 5-1-16,6 1-1 16,-7 3-1-16,-1 5-2 15,4 3-1-15,0 3-2 16,7 8-2-16,3 1 0 15,7 3-1-15,0 0-3 0,4 1-24 16,3 0-21-16,1 2-59 16,3 0-31-16,0 1-83 15,0-1-88-15,3-2 209 16</inkml:trace>
  <inkml:trace contextRef="#ctx0" brushRef="#br4" timeOffset="-116859.47">30688 9601 114 0,'2'1'100'16,"1"0"17"-16,1 1 24 15,0 0 8-15,1-1 2 16,1 1-6-16,-1-1-17 16,0 0-5-16,-2-1-1 15,1 0-2-15,-2 0 0 0,-2 0-1 16,0 0-7-16,0 0-4 16,0 0-12-16,0 0-7 15,0 0-8-15,0 0-4 16,0 0-6-16,0 0-1 15,0 0-11-15,-1 0-5 16,0 0-10-16,0 0-2 16,-2-1-2-16,-6-1-1 0,0-2-1 15,-1 0-3-15,-28-22-2 16,29 14-1-16,-2 3-6 16,-1 0-3-16,-1 2-5 15,-5 1-2-15,-3 2-5 16,1 0-1-16,-1 2-4 15,1 0 0-15,0 2-2 16,4 0-2-16,-1 1 1 16,3 0-1-16,3 0 0 15,-4 2-1-15,0 1-1 16,0 0 0-16,1 4-1 16,-3 1 0-16,2 3-1 15,-3-1 1-15,-1 2 0 16,2-2 0-16,-5 2 0 15,4 0-1-15,-3 0 2 0,4 3 0 16,1-4 1-16,-2 3 0 16,4-2 0-16,1 0 0 15,2 0-1-15,1-2-1 16,0 0-2-16,1 0-2 16,2 1 0-16,1 5-1 15,0-2 2-15,1-2 1 16,1 5 2-16,-2-6 1 15,3 5 0-15,-1 1 1 0,-2-3 1 16,2 1-1-16,-3 1 0 16,3 0-1-16,-1 0 0 15,2-2-1-15,2 2-1 16,0-1-1-16,3 3 0 16,1 0 0-16,3 3 1 15,3-1 0-15,-1 1 1 16,2 1 1-16,2-3 0 15,3 2 0-15,-1-2 0 16,0-1 0-16,-1 3 0 16,-1 0 0-16,1 0 1 15,-3 3 0-15,3-1 0 16,0-2 1-16,3-2-2 16,1-4 0-16,2-1 0 15,0 1 0-15,2-2-1 0,4 0 1 16,0 1-2-16,0 2 1 15,-2-3 1-15,-2 0 0 16,5-3 1-16,1-3 0 16,7-3 1-16,2 0 1 15,-2-4 0-15,-3-1-1 16,1-2 0-16,-4-4 0 16,6 1-1-16,1-1 1 0,-1-3 0 15,2 1 0 1,-3-8 1-16,-2 0 0 0,-5-6 2 15,0-2 1-15,-8-6 2 16,0-2-1-16,-1-2 0 16,-1-1-1-16,5 3 0 15,-7 0 0-15,2 0-1 16,-5 4 1-16,-4-1 0 16,1 1 5-16,-8-1 6 15,0-2 0-15,-7-4 2 16,-1-3-5-16,-4-4-6 15,-5-3-2-15,-7-4-5 16,2 4 1-16,0 1-2 16,-1-1-1-16,10 11 0 15,-5 1-3-15,-2 7 0 0,-1 7-2 16,-12 2 0-16,-1 1 0 16,-3 4 1-16,-1 1 0 15,6 2 2-15,3 1-1 16,8 0 1-16,2 1-2 15,3 0-5-15,0 2-3 16,4 1-32-16,1 4-23 16,4 3-51-16,-1 0-30 0,-1 4-53 15,0 2-45-15,3 3-221 16,0-1 300-16</inkml:trace>
  <inkml:trace contextRef="#ctx0" brushRef="#br4" timeOffset="-112561.55">30821 11781 503 0,'1'-1'262'0,"-1"0"-53"0,1-2-7 16,3-4-11-1,-2 2-7-15,2-4-18 0,-3 1-14 16,-2-4-34-16,-14-28-17 16,0 25-32-16,-1-1-13 15,-7-1-19-15,-4 1-6 16,0 3-5-16,0 4 1 15,1 5 0-15,2 3-1 0,-1-2-5 16,2 6-5 0,-3-3-5-16,0 3-5 0,0 4-3 15,3-1-3-15,3 3 0 16,-2-2-1-16,4 1-1 16,4 4 1-16,-6-1 0 15,2 2 1-15,-5 3-2 16,-11-1 2-16,2 6-1 15,-4 0 0-15,2-1 1 16,5 1-1-16,6-1 1 16,2-2-1-16,5 2-1 15,1-1-2-15,2 2-2 16,3 3-1-16,4 4-1 16,3 4 1-16,2 1 1 15,2 2 2-15,5-1 0 16,1 2 1-16,8 1 1 0,0-1 0 15,6 3 0-15,4-1 0 16,10 0-2 0,5-2 1-16,7-2 1 0,2 0 1 15,-1-3 1-15,0-5 2 16,-1-3 1-16,2-2-1 16,-5-7 1-16,0-1-2 15,0-6 0-15,1-5-1 16,2-5 1-16,3-5-1 15,-7-7 2-15,-3-6 2 0,-1-10 2 16,-4-3 1-16,3-8 0 16,3-4-2-16,-5-4-1 15,-1-2 1-15,-13-5 2 16,-9 1 3-16,-18-1 4 16,-7-1-1-16,-15 1-1 15,-5 1-1-15,-2 1-3 16,-4 1-1-16,7 9-2 15,-2 2-3-15,-1 8-2 16,1 8-3-16,-8 7-6 16,3 6-2-16,-6 11-2 15,3 3-1-15,3 3 1 16,2 7-1-16,5 0-22 16,5-1-20-16,7 1-46 0,6-1-34 15,9 0-109-15,2 2-107 16,6 4 224-16</inkml:trace>
  <inkml:trace contextRef="#ctx0" brushRef="#br4" timeOffset="-109706.55">5602 9731 553 0,'-32'-40'315'0,"26"26"-88"15,-2 1-15-15,-1-2-9 16,0 4-47-16,-2 0-21 16,6 4-30-16,-7 0-16 15,-2 5-30-15,5 3-14 16,-8 9-28-16,4 11-10 16,-15 3-9-16,-3 6-4 0,-1 9 1 15,-2-2 2-15,10 7 1 16,-1 0 1-16,0 0 1 15,-2 4 0-15,2 0 1 16,1 2-1-16,1-1 1 16,0 0-1-16,6-3-1 15,-2-5-1-15,7 3-3 16,0-4 0-16,5 3-3 16,7 2-1-16,3 4 1 15,4 5 0-15,3 5 2 16,3 3 0-16,7-7 2 15,3-1 1-15,3-9 1 16,-1-4 1-16,5-3 1 16,1-3 0-16,6-3-1 15,4-3 1-15,7-5 0 16,4-4 0-16,-5-14 1 16,2-7 1-16,3-14 1 0,-2-9 1 15,11-10-1-15,1-3 2 16,5-12-1-16,-5-2 1 15,-11-5 2-15,-13-5 2 16,-18-6 5-16,4 0 1 16,-4-9 6-16,1 2 3 0,-7 2 7 15,-9-1 2-15,-13 5 1 16,-6 1-1-16,-12-1-5 16,-6 1-2-16,-15 8-6 15,-11 1-6-15,-4 15-8 16,-4 5-6-16,5 13-6 15,5 7-2-15,4 5-1 16,-3 3 2-16,8 6-3 16,8 4-3-16,-1 4-30 15,8 8-19-15,2 1-68 16,2 1-56-16,7 5-210 16,8 7 251-16</inkml:trace>
  <inkml:trace contextRef="#ctx0" brushRef="#br0" timeOffset="-103031.27">4349 9830 320 0,'2'-18'231'0,"0"5"71"16,4 0-73-16,-4 0-13 15,0-2-19-15,-3 3-42 0,-5-3-14 16,-1 3-15-16,-3 1-5 15,-3 3-18-15,-1 8-14 16,-6 1-34-16,-2 9-15 16,-2 4-22-16,-1-2-5 15,-1 6-9-15,2 4-1 16,-3 4-3-16,4 5-1 16,4 7-3-16,-3 1 0 0,0 7 2 15,6 3 0-15,1 8 1 16,4 1-1-16,9 6-3 15,-7 0 0-15,9 0-2 16,6 1 1-16,0-4-1 16,13-2-1-16,3-1 2 15,2-2 1-15,8-4 2 16,-3-2 1-16,6-9 1 16,2-4 1-16,6-5 0 15,4-5 0-15,5-6 0 16,2-3-1-16,-7-9 0 15,2-6 0-15,-1-9 1 16,-4-7 0-16,5-13 2 16,-1-5 1-16,-5-13 1 15,-1-4 1-15,1-12 0 16,-5-9-1-16,-4-10 0 16,-3-1 1-16,-20-5 2 15,-7 0 2-15,-10-1 3 0,-13 2 2 16,-10 6 1-16,-6 6 1 15,-11 9-2-15,-6 13-2 16,-4 13-3-16,-5 2-3 16,5 15-3-16,0-3-1 15,2 8-5-15,2 5-2 16,2 3-7-16,3 2-3 0,11 7-13 16,8-2-11-16,6 9-63 15,6 6-60-15,5 3-200 16,3 8 224-16</inkml:trace>
  <inkml:trace contextRef="#ctx0" brushRef="#br0" timeOffset="-100974.97">28208 11585 368 0,'47'-27'279'16,"-40"19"16"-16,-5 3-106 16,-2-1-2-16,-2 4-60 15,1 1-21-15,0 0-11 16,0 0-1-16,-1-1-7 16,1 1-1-16,-5 1-2 15,-1 0-3-15,-2 0-10 16,0 0-6-16,-2 0-12 15,-29-1-5-15,27 2-12 16,-1 2-5-16,-3-6-8 0,1 9-4 16,-2-6-2-16,1 3 1 15,2 0-1-15,-5 0 0 16,2 0-2-16,-1-2-2 16,-6 1-4-16,5-2 0 15,4 5-3-15,-3-5-1 16,11 3-1-16,-2-1-1 15,-3-1 0-15,4 2 3 16,-5 0 1-16,-4 3 1 16,0 3-2-16,-2 3-1 0,-3 3-2 15,6 3 1-15,-6 0 1 16,1 3-1-16,2 2-1 16,-2 1 0-16,5 4-1 15,0-2-1-15,3-1 0 16,1 0-1-16,3-2 0 15,0 1-1-15,3 3-1 16,2 2 0-16,2 3 0 16,3-1-1-16,2-1 0 15,2 1 1-15,5-5 0 16,-1 6 1-16,2-1 1 16,2-1 0-16,0 4 0 15,3-2-2-15,5 1-1 16,1 0 0-16,3 1 3 15,2-3 0-15,0 1 0 16,3 0 2-16,-6 0 0 0,-5-4 0 16,2 1 0-16,-6-6-1 15,6-7-1-15,0 5 0 16,3-8-1-16,2-5 0 16,7 1 1-16,5-6 0 15,-2-1 1-15,3-2 1 16,2-8 0-16,4 5 1 15,3-3-1-15,-3 0 0 16,-1-1 0-16,0-6 1 0,-10-4 1 16,4-5 1-16,-2-5 3 15,-5 2 2-15,0-10 4 16,-8 3 1-16,-8-6 3 16,-1-6-1-16,-5-3 0 15,-3-4-3-15,-2 2-2 16,-2-4-1-16,-1 4-2 15,-3 4 0-15,-5-4-2 16,0 0 0-16,-2 0-1 16,1-2-1-16,0 5-1 15,-1 3 0-15,-5 7-1 16,-1 4 0-16,0-1-1 16,-5 0-1-16,1 8-1 15,-2 0-1-15,-1 11-2 0,-1 2-1 16,-2 5 0-16,-1 3-2 15,-8 3 2-15,3 2 0 16,1-1 1-16,3 0-1 16,9 0-7-16,2 0-21 15,7 0-64-15,2 0-47 16,7 2-116-16,1 0-65 16,1 9 206-16</inkml:trace>
  <inkml:trace contextRef="#ctx0" brushRef="#br0" timeOffset="-97618.11">28167 9563 382 0,'2'-1'235'0,"0"0"-1"16,-2-1-27-16,0 1-40 16,0 0-16-16,0 0-33 15,0 0-18-15,0 0-35 16,0 0-12-16,0 0-21 16,0 0-7-16,0 0-4 15,0 0 1-15,-1-1 1 16,0 0 0-16,0 0-4 15,0 1-3-15,-10-6-5 16,-6 0-1-16,-30-2-3 16,25 12-1-16,-2 3-3 15,3-2 0-15,-1 2-1 0,1 0 0 16,3 1 0-16,-4-1 0 16,5 1 0-16,-1 1 1 15,2 0 1-15,-3 1 0 16,-2 2 4-16,-2 0 2 15,-6 1 2-15,2-2 2 16,2 2 0-16,1 0-2 16,1 3-2-16,2 3-3 0,-2 0-4 15,4 4 0-15,0-2-3 16,3 2 0-16,6 0-2 16,2 0-1-16,3 0 0 15,1 2-1-15,3 3 0 16,1 4 1-16,4 3 1 15,-1 0 1-15,1 4 3 16,1 0 1-16,0 3 4 16,0-4 1-16,2-6 3 15,1-2 3-15,2-6 2 16,-2 1 0-16,5 1-4 16,2 2-4-16,2 0-4 15,6 4 0-15,6-2-2 16,1-1-1-16,4-2-1 15,2-3 2-15,-1-3 0 16,-2-3 5-16,6-6 8 0,-8-3 3 16,8-2 4-16,1-1-1 15,-7-1-4-15,9-2-3 16,-1-2 0-16,5-2-1 16,7-6 1-16,-8 0 1 15,-4-8 3-15,-7-1 7 16,-6-5 11-16,1-4 3 15,-6-3 1-15,5-1-6 16,-5-7-11-16,-2 3-3 0,-2-4-3 16,-4-1-1-16,-4-3 5 15,-4-6 4-15,-7-1 2 16,-3-3 1-16,-5 3-6 16,-1 3-4-16,-2 3-7 15,-1 4-3-15,-2 3-3 16,-4 0-1-16,-1-4-2 15,0-1 1-15,-1-2-1 16,1-1-2-16,1 4 0 16,1 0-2-16,-4 7-1 15,-1 5-1-15,-9 5-2 16,-4 2 1-16,-5 8-2 16,-2 0-1-16,2 5 0 15,0 4 0-15,5 0 0 16,1 4 2-16,6 0-1 0,0 2 1 15,2-1-18-15,6 0-15 16,3 2-40-16,3 0-35 16,2 4-86-16,-3-2-61 15,7 6 163-15</inkml:trace>
  <inkml:trace contextRef="#ctx0" brushRef="#br0" timeOffset="-93017.43">2251 9695 279 0,'-1'0'218'0,"0"0"67"16,0 0-57-16,0 0-20 15,0-1-24-15,0 0-40 16,-1 0-16-16,0 0-21 16,-1-1-10-16,-4-2-18 15,0-2-11-15,-3-1-21 16,-28-24-8-16,23 27-14 16,2 1-6-16,-2 3-8 15,0 0-2-15,1 3-5 16,2 2-2-16,3 3-2 15,-5 3 1-15,0 5-1 16,-2 0 0-16,-2 3 0 16,8-2 0-16,-6 0 0 15,4-4 0-15,3-2 0 16,-4 0 0-16,9 3 0 0,-7-1 0 16,-5 2-3-16,4-2-1 15,0 1-1 1,8 5-1-16,-2 2 2 0,2 4 0 15,-3 1 2-15,-1-1 1 16,1-1 0-16,-1-1 1 16,3 2 0-16,-1 0 0 15,2 1 0-15,0 2 0 16,-1 0-2-16,1 0 2 0,0 0-1 16,-1-2 0-16,2 0 0 15,1 3-1-15,2 0 1 16,0 5-1-16,0 2 1 15,-1-1-2-15,2 0 1 16,1 1-1-16,4-4 0 16,5-1 0-16,4-2 0 15,1-5 1-15,5 4 2 16,1 2 0-16,4 3 0 16,-11-1 1-16,3-5-1 15,1-2-1-15,-3-2 1 16,12 1 0-16,-3-1 0 15,1-1 0-15,4-3 0 16,-2-2 1-16,8-4 1 16,-4-4 1-16,1-7 0 0,1-1 2 15,-1-7 1-15,5-3 2 16,0-5 3-16,-1-6 3 16,-6 0 5-16,-3-4 4 15,0 1 5-15,-4 1 1 16,3-6-4-16,-2 1-3 15,-1-5-7-15,1-1-2 16,-5 1 0-16,-1-6 0 0,-2-1 0 16,-1-5 0-16,-5-4 7 15,-4-2 2-15,-4-1 6 16,-3 2 3-16,-4 1-6 16,-3-1-1-16,-8-1-4 15,-2-4-3-15,-5-5-4 16,-3 1-4-16,2 2-4 15,0 4 0-15,-9 2 0 16,0 7 0-16,-1 5-2 16,-6 3-2-16,3 10-1 15,-2 0-2-15,-4 7-1 16,3 1 0-16,-1 0-2 16,1 5-1-16,-4 1 0 15,6 3-1-15,4 3-5 16,5 3-4-16,6 2-20 15,3 5-17-15,6 4-51 0,-1 7-30 16,10 6-50-16,-6 4-36 16,12 3 143-16</inkml:trace>
  <inkml:trace contextRef="#ctx0" brushRef="#br5" timeOffset="-85513.53">26374 11606 531 0,'0'-3'297'0,"-1"-3"23"15,3 5-113-15,-2 0-14 16,0 0-8-16,0 0-38 16,0 0-13-16,0 0-9 15,1-4-3-15,0-10-19 16,-8-28-14-16,-10 26-34 16,-1 0-19-16,-6 3-22 15,-9 0-7-15,-2 5-8 0,1 7-3 16,-4 7-6-1,-1 6 0-15,-6 9 0 0,4 4 1 16,-10 2 2-16,6 4 0 16,7-1 1-16,-2-2 1 15,8 5-1-15,-3-1-2 16,0 6-1-16,2 4-1 16,6 6-1-16,6 6 2 15,7 9 0-15,2-1 2 0,8 1 0 16,4-4-2-16,11-9 3 15,10 0-1-15,14-1 2 16,12 2 0-16,11-1 0 16,1-1 1-16,3-6 1 15,-2-7 2-15,3-15 2 16,4-7 1-16,6-12 4 16,-2-8 2-16,-8-18 3 15,5-8 2-15,-13-16 4 16,0-4 1-16,-6-8 10 15,-11-3 4-15,-15-1 6 16,-11-5 1-16,-17-5-6 16,-11 5-7-16,-16-1-9 15,-8 4-6-15,-5 11-7 16,-5 2-3-16,3 13-5 0,4 6-2 16,-2 9-2-16,6 6-2 15,0 7-2-15,2 4-3 16,9 8-11-16,0-1-22 15,11 7-71-15,2 2-57 16,8 4-196-16,0 9 232 16</inkml:trace>
  <inkml:trace contextRef="#ctx0" brushRef="#br5" timeOffset="-84315.78">3315 9805 623 0,'-4'-19'275'0,"-9"-1"-114"16,-5 2-22-16,-1 12 0 15,-3-4-27-15,-2 8-38 16,-3 4-6-16,-5 4 7 16,-6 4 3-16,0 7-4 15,4 4-8-15,0 9-24 16,7 3-9-16,-5 10-12 16,-9 3-5-16,6 11-7 15,-1 6-6-15,10 5-8 0,12 6-3 16,14 6-1-16,6 2-1 15,22 5 3-15,10-3 2 16,9-10 0-16,10 0 1 16,8-19 2-16,-2-5 1 15,11-15 1-15,-1-13 2 16,2-17 1-16,3-7 3 16,-8-21 3-16,-7-10 2 0,-12-19 3 15,-4-14 2-15,-10-18 0 16,-2-5 2-16,-17-1 5 15,-13-1 1-15,-14 8 6 16,-14 3 2-16,-24 3-1 16,1 6-3-16,-28 8-9 15,-9 6-6-15,-5 16-13 16,-7 13-6-16,17 16-9 16,10 4-3-16,20 14-5 15,6 0-9-15,11 7-116 16,12 9-142-16,14 9 184 15</inkml:trace>
  <inkml:trace contextRef="#ctx0" brushRef="#br6" timeOffset="-75989.26">1116 9749 824 0,'-15'-3'345'0,"-6"-4"-210"15,-5 3 4-15,-5 10-42 16,0 1-23-16,0 14-26 16,4-4-13-16,-7 6-12 15,-4 1-6-15,2 1-11 16,-1 8-3-16,14 6-3 0,-1 4-2 16,6 13-1-16,2 8 0 15,2 7-2 1,8 7 1-16,6 5 4 0,4 0 1 15,17 4 1-15,6-6-1 16,20-6-3-16,8-5-2 16,10-15-1-16,-13-8 1 15,1-15-1-15,3-9 0 16,-3-18 3-16,14-6 2 16,-2-17 4-16,0-9 2 0,-1-13 7 15,-7-11 1-15,-12-12 3 16,-13-6 1-16,-7-10 2 15,-2 1 1-15,-11-5 3 16,-1-1 2-16,-17 1 0 16,-4 0 0-16,-10 8 2 15,-4 7-3-15,-12 13-1 16,-13 7-2-16,-17 17-3 16,-5 6-5-16,-8 9-11 15,0 4-3-15,8 3-11 16,10 5-1-16,14 6-4 15,9 6-5-15,3 6-62 16,0 1-57-16,8 3 87 16</inkml:trace>
  <inkml:trace contextRef="#ctx0" brushRef="#br6" timeOffset="-74343.1">25424 9573 565 0,'41'-20'311'0,"-39"11"-57"0,3 1-8 16,-8-1-44-16,-2 0-22 16,0-2-31-16,-5-2-18 15,2-1-27-15,-3-1-12 16,-1 2-26-16,4 1-12 15,-8 1-21-15,-11-2-11 16,-6 4-16-16,-7 2-5 16,-2 6-7-16,8 4-2 15,-4 6-2-15,-1 5-2 0,-2 9-1 16,1 2 1-16,0 9 0 16,1 3 2-16,2 6 4 15,0 3 0-15,4 2 1 16,-2 0 0-16,2-4-3 15,6-1-1-15,9 5-5 16,7-2 0-16,16 9 2 16,6 0 2-16,8-1 6 15,4-1 1-15,14 2 0 16,-2-3 2-16,2-6-2 16,6-3 2-16,-1-14 0 15,11 0 0-15,6-11 1 16,4-3 2-16,10-15 1 0,0-10 2 15,-4-14 3-15,0-8 1 16,-7-14 4-16,-5-2 0 16,-3-10 1-16,-7-3 2 15,-14-1 0-15,-8-4 1 16,-17 1-1-16,-7 1 0 16,-15 0-2-16,-7 0-2 15,-10 5-8-15,-4 1-4 16,-3 14-3-16,-6 7-4 0,2 15-2 15,4 7-2-15,4 7-4 16,4 7-2-16,-3 5-51 16,-2 3-35-16,1 3-100 15,1 3-83-15,7 4 183 16</inkml:trace>
  <inkml:trace contextRef="#ctx0" brushRef="#br6" timeOffset="-15287.73">8662 11558 655 0,'-5'29'283'0,"5"-29"-111"16,2 4 13-16,-1 2 26 15,-1-6-23-15,0 0-36 16,0 0-6-16,0 0-11 0,-1 0-6 16,-1 0-28-1,1 0-20-15,0-1-28 0,-12 1-8 16,-7 0-11-16,-31 3-4 15,25-3-4-15,2-1-6 16,-7 0-3-16,0-4-3 16,-9 4 8-16,-13 1 3 15,-4 0 1-15,-6 2 2 16,-2 2-7-16,3-2-4 16,3 5-5-16,-5-3-3 0,-4-2-1 15,-3 5 0-15,-7-8 1 16,4 3-1-16,5 1 3 15,1-7 1-15,7 5 1 16,18-2 1 0,0 1-4-16,-30-4-1 0,-7 4-1 15,10-4 0-15,22 2-1 16,1 0 0-16,4-4-2 16,0 5 0-16,3-3-1 15,7 4-1-15,1 1-1 16,0-1-1-16,7 1-1 15,-3 0-2-15,8 1-2 16,9 3-3-16,3-5 0 16,3 0 1-16,3 0 3 15,-3-3 1-15,4 3 2 16,0-2 0-16,0 1-2 0,0 0-3 16,0 0-22-16,0 0-36 15,0 1-81-15,0-1-48 16,1 0-143-16,0 0-136 15,11-4 308-15</inkml:trace>
  <inkml:trace contextRef="#ctx0" brushRef="#br6" timeOffset="-14727.8">7207 11329 669 0,'0'-9'299'0,"2"5"-76"15,0-2-23-15,-2 0 34 16,0 0-16-16,-1 2-55 15,-4 3-23-15,-5 1-34 16,0 1-15-16,-7 3-28 0,-1 2-11 16,-1 6-21-16,-5 0-8 15,-3 6-11-15,-1 2-3 16,-5 0-5-16,3 1 1 16,4-2-3-16,-7 0 0 15,4 2-1-15,1-1 0 16,-1-1 3-16,8 1 2 15,2-4 3-15,2-2 1 0,6 0 2 16,2-1-2-16,6 2 2 16,2-1 4-16,3 4 5 15,5-8 4-15,8 3 7 16,6 8 1-16,11 2 1 16,7 6-2-16,-5-1-3 15,-1-5-1-15,-6-3-4 16,-7-2-3-16,-1-4-5 15,-4-2-4-15,-6-6 0 16,0-2 1-16,-5-3 5 16,-4-1 3-16,0 0 1 15,-1-1-14-15,0 0-81 16,0 0-66-16,0 0-158 16,0 0 174-16</inkml:trace>
  <inkml:trace contextRef="#ctx0" brushRef="#br6" timeOffset="-12426.07">7464 12131 904 0,'-2'-4'413'16,"-3"-5"-189"-16,0 2 9 16,6 2-51-16,-4-5-29 15,4 6-34-15,2 4-9 0,-4-2-21 16,0 2-10-16,0 0-22 15,0 2-13-15,0 26-15 16,5 46-7-16,5-25-11 16,-3 1-3-16,1-9-3 15,9-4-1-15,-4-13 1 16,-2-7-2-16,0-12-7 16,-3-2-37-16,-5-8-95 15,-1-6-57-15,-2-10-112 16,-10-5-37-16,3-4-121 15,-4 0 284-15</inkml:trace>
  <inkml:trace contextRef="#ctx0" brushRef="#br6" timeOffset="-12140.25">7408 12170 470 0,'-16'-22'323'0,"6"8"42"16,0 3-49-16,2 2-60 16,4 3-44-16,8 6-81 15,6-3-28-15,16 4-38 0,1 1-4 16,-1-3-1-16,4 1-5 15,-3 0-11-15,0 0-6 16,5 5-12-16,-5 7-5 16,-2 3-7-16,-1 6-1 15,-13 4 3-15,-5 2 2 16,-9 3 3 0,-6 1 1-16,-5-7-1 0,-4-1-2 0,-2-4-3 15,-3-2-2-15,1-2-4 16,1-2-5-16,7-4-54 15,1-3-45-15,3-6-153 16,6-6-116-16,22-15 226 16</inkml:trace>
  <inkml:trace contextRef="#ctx0" brushRef="#br6" timeOffset="-11885.84">7765 11982 1010 0,'-2'4'514'0,"-5"-9"-56"16,2 2-202-16,5-1-58 15,3 2-41-15,10 2-94 0,4-3-31 16,11 4-23-16,7-1-1 16,10 2-2-16,-2-2-1 15,0-4-1-15,-7 2 0 16,-10-7 0-16,3 6 1 15,-12-2-44-15,0 2-44 16,-14 3-121-16,-7-1-97 16,-7 3-314-16,-3-3 390 0</inkml:trace>
  <inkml:trace contextRef="#ctx0" brushRef="#br6" timeOffset="-11686.25">7915 11963 827 0,'-21'11'405'0,"7"0"-119"16,4 2-28-16,10 4-40 15,0-2-23-15,6 4-45 16,-1 3-23-16,3 9-43 16,1 4-16-16,3 5-30 15,3 4-8-15,-7-4-12 16,4 1-5-16,-4-6-7 16,-2-7 1-16,4-9-75 15,-6-7-38-15,-3-7-102 16,1-5-78-16,-4-8 188 15</inkml:trace>
  <inkml:trace contextRef="#ctx0" brushRef="#br6" timeOffset="-11519.01">7867 12223 818 0,'-7'-5'456'0,"5"3"-109"16,9 0-110-16,0-3-17 15,9 1-78-15,3-1-29 16,7-1-49-16,1 3-15 15,0-4-24-15,3 4-27 16,-5-3-155-16,6 3-132 0,6 14 173 16</inkml:trace>
  <inkml:trace contextRef="#ctx0" brushRef="#br6" timeOffset="-11105.54">8454 12070 1232 0,'-5'-4'540'0,"-1"-2"-254"16,1 3-42-16,-3 3-62 15,-10-8-51-15,3 13-83 16,-3 1-17-16,0 5-14 16,2 2-3-16,3-1-7 15,2 1-6-15,9 5-4 16,2 0-1-16,10 3 0 15,0 0 3-15,4-2 2 0,6 2 4 16,1-4 5-16,-2 0 4 16,5-4 6-16,-4 2 2 15,-3-2-1-15,-2 1 0 16,-10 1 14-16,-2-3 1 16,-8 1 7-16,0-3 1 15,-7-2-15-15,-2-3-4 0,-1-6-11 16,-10-4-5-16,2-2-46 15,-1-1-46-15,1 1-113 16,8 2-89-16,5-3 174 16</inkml:trace>
  <inkml:trace contextRef="#ctx0" brushRef="#br6" timeOffset="-9702.3">9275 12145 787 0,'1'-9'384'0,"-1"4"-120"0,-1-3-6 15,-1 2-41-15,1 5-35 16,0 0-53-16,0 0-23 16,-1 0-31-16,1 0-13 15,0 1-26-15,-1 2-9 16,-2 19-14-16,6 26-5 16,13-29-8-16,6-3-1 15,5-8-2-15,5 0 0 16,2-9 1-16,-3-4 2 0,-1-7 0 15,-3 0 2-15,-11-2-2 16,-1 1-13-16,-12 0-15 16,-8 2-5-16,-7 0 0 15,-9 0 11-15,-4 8 15 16,2-1 4-16,-2 5 3 16,2-3-1-16,4 0 1 15,5-4 0-15,6 2-6 16,7 4-4-16,5-5-7 15,5 2-2-15,11-1 1 16,5 0 3-16,10 3 5 16,1 0 1-16,7 2 4 15,0-4 3-15,-2 4 2 16,1-2 1-16,-11 3 2 16,0 4 1-16,-15 1 5 15,-3 12 6-15,-12 3 4 0,-3 6 1 16,-6 2-3-16,0-5-5 15,1-4-5-15,2-5-2 16,3-10-1-16,2-2-1 16,2-6-1-16,-1 2-2 15,0 0-1-15,3-10-3 16,8-11 0-16,19-25 1 0,-13 27 2 16,1-1 0-16,-2 9 1 15,-1 3 6-15,0 8 24 16,-2 5 13-16,-2 3 38 15,0 1 11-15,-1 7 2 16,-1 6-3-16,2 3-32 16,0 0-16-16,0-2-26 15,2-7-9-15,-1-5-84 16,5-3-75-16,-1-10-183 16,4 0 194-16</inkml:trace>
  <inkml:trace contextRef="#ctx0" brushRef="#br6" timeOffset="-9099.68">10571 11985 792 0,'-7'0'411'15,"0"0"-161"-15,7 4-25 16,0 0-11-16,1 7-69 16,0-4-28-16,3 5-28 15,-1 2-8-15,7-2-27 16,3 5-11-16,2-7-21 16,2 0-7-16,-1-1-8 15,5-4-1-15,-4-4-2 16,2 0 0-16,-1-4-1 15,-5-5 1-15,-2 1-1 16,-3-1-1-16,-2-3 2 16,-3 2 1-16,-1 1-1 0,0 2 1 15,0 6-2-15,1 5-3 16,1 5 24-16,2-1 14 16,2-2 25-16,2 2 13 15,3-6-2-15,1 3-6 0,-2-5-17 16,1-1-10-1,-2-1-16-15,0-6-6 0,-4-4-9 16,-3-4-15-16,3-5-100 16,-1 1-58-16,0 1-150 15,10 3-90-15,-5-1 259 16</inkml:trace>
  <inkml:trace contextRef="#ctx0" brushRef="#br6" timeOffset="-8457.52">10970 11812 883 0,'2'3'499'16,"2"5"-129"-16,1 3-56 15,-2 4-22-15,4 8-88 16,-5 5-46-16,-2 10-69 16,-1 1-27-16,1 0-32 15,0-4-10-15,3-8-11 16,4-5-3-16,-3-10-3 0,4-1-1 15,-4-6-1-15,-3-5-1 16,0-8 0-16,5 0-2 16,-3-10-1-16,3-2-1 15,-1 2 1-15,0-3 1 16,4 8 1-16,-3 2 0 16,-1 7 0-16,-2 4 1 15,4 3 4-15,-4 5 4 0,2 7 8 16,-1 0 3-16,-3 5 1 15,4-6-5-15,-1-4-6 16,0 3-5-16,5-9-5 16,0 7-1-16,5-5-88 15,0-10-50-15,6-1-109 16,1-6-54-16,2-1-39 16,-1 3-25-16,-5-3 56 15,0 5 55-15,-8-6 134 16,1 3 101-16,-5 5 144 15,-3-1 48-15,1 9 88 16,-2 3 11-16,1 2-36 16,-2 2-7-16,3 4-41 15,-2-1-20-15,1 1-31 0,5-1-31 16,-2-8-47 0,6 0-15-16,3-5-19 0,0-1-8 15,3-7-8-15,1 0 0 16,-7-8 0-16,0 4 1 15,-6-4 4-15,-5-1 3 16,-8 2 0-16,-6-4-1 16,-8 8-3-16,-4 1-3 0,-2 8-8 15,3 4-4-15,8-1-45 16,0 8-40-16,12 1-123 16,4-1-94-16,6 0 189 15</inkml:trace>
  <inkml:trace contextRef="#ctx0" brushRef="#br6" timeOffset="-8235.53">11538 11778 1325 0,'-11'6'573'15,"-1"9"-276"-15,3 11-140 16,-2 6-1-16,6 6-54 15,5 1-35-15,0 0-48 16,4-3-10-16,3-10-9 16,0-11-2-16,3-3-36 0,-1-4-44 15,-1-5-131-15,2 5-109 16,6-6 195-16</inkml:trace>
  <inkml:trace contextRef="#ctx0" brushRef="#br6" timeOffset="-7899.14">11654 12105 1108 0,'9'2'531'15,"0"-5"-255"-15,3-4-75 16,3 1-40-16,4-7-82 16,-1-5-24-16,1-5-26 15,-4 0-2-15,-8-5-9 16,-3 4 0-16,-6 5 2 15,-7 5 2-15,-7 6 6 16,-2 8 2-16,-2 6 6 16,0 6 3-16,5 5 3 15,1 6 3-15,7 5 4 16,2-1 1-16,5-3-6 16,0-3-4-16,8-4-10 15,2 0-6-15,6-2-8 16,4-5-6-16,2-5-8 0,3 2-38 15,1-7-140-15,5-1 14 16,0-1 68-16</inkml:trace>
  <inkml:trace contextRef="#ctx0" brushRef="#br6" timeOffset="-7354.77">12464 12154 1396 0,'-6'-7'530'0,"9"3"-294"16,4 1-79-16,4-6 0 16,7 0-5-16,1-7-83 15,5-2-28-15,-2-9-21 16,-8 2-2-16,-5-2 0 16,-8-3 1-16,-8 8 1 15,-5 0-2-15,-8 7-5 16,-5 4-2-16,2 10-9 0,2 1-2 15,4 11-3-15,4 3-5 16,3 7-3-16,1 2 0 16,4 13 2-16,5 5 3 15,3 10 5-15,8 3 5 16,7-1 10-16,-3-2 5 0,6-3 10 16,-5-2 1-16,3-9-2 15,-4 1-1-15,-10-9-4 16,-4-8 0-16,-12-2 4 15,-1-6-1-15,-11-11-15 16,5-7-37 0,9 3-121-16,1 0-82 0,-26-32 130 15</inkml:trace>
  <inkml:trace contextRef="#ctx0" brushRef="#br6" timeOffset="-7078.93">12747 11959 1280 0,'9'21'566'0,"-4"1"-217"15,0 2-187-15,-2-1 6 16,-3 4-51-16,0-7-45 16,-2 0-49-16,-1 2-7 15,0-10-2-15,0-5 1 16,0-9 0-16,-2-3 0 15,0-9-2-15,-3-4-3 16,3-5-8-16,2-3-2 16,5-4-4-16,4 0-3 15,4-2-4-15,2-1-3 0,4 8-34 16,2 4-46 0,-1 10-171-16,0 6-134 0,-4 8 240 15</inkml:trace>
  <inkml:trace contextRef="#ctx0" brushRef="#br6" timeOffset="-6672.33">13084 12026 710 0,'3'4'321'0,"2"-4"-87"16,-5-3-51-16,0 2 19 16,0 0-35-16,-1-3-52 15,0-14-11-15,-4-27-11 16,-2 29-8-16,-5 2-14 15,0 5-1-15,-6 10-2 16,3 8-6-16,-3 9-18 16,-2 5-6-16,14 7-7 0,-2-3-3 15,8 3-1 1,0-8 1-16,0-4-1 0,6-7 0 16,-1-4-9-16,5-2-4 15,3-9-6-15,2 0-1 16,-2-11-2-16,0 3-1 0,-3 3 3 15,2 0-1-15,-4 6 10 16,2 0 9-16,-5 4 13 16,-4 5 6-16,1-1-4 15,-2 5-8-15,0 6-15 16,0-4-9-16,1 2-27 16,3-5-38-16,2-6-89 15,-1-1-58-15,3-6-145 16,2-3-152-16,2-6 326 15</inkml:trace>
  <inkml:trace contextRef="#ctx0" brushRef="#br6" timeOffset="-6473.28">13211 11978 1084 0,'0'20'502'0,"-1"5"-168"15,-2 3-62-15,3 14-46 16,-1 2-53-16,1 5-95 0,0 4-25 15,4-3-31-15,3-8-6 16,3-11-12-16,2-5-4 16,-3-13-39-16,-1-5-34 15,-5-8-78-15,1-7-54 16,-5-12-115-16,-1-5-99 16,-3-12 269-16</inkml:trace>
  <inkml:trace contextRef="#ctx0" brushRef="#br6" timeOffset="-6215.23">13167 11959 1148 0,'0'0'483'0,"10"-1"-212"16,3 1-96-16,9 1 1 15,3 3-23-15,6-1-41 16,3 1-9-16,-4 8-12 16,-2-1-9-16,-10 1-29 15,-12 2-11-15,1-1-12 16,-17 0-4-16,-7 7-2 15,1-6-3-15,-14-3-8 16,10-1-7-16,-1-9-36 16,1 1-38-16,7-4-106 15,1-8-68-15,9-9-293 16,3-5 341-16</inkml:trace>
  <inkml:trace contextRef="#ctx0" brushRef="#br6" timeOffset="-5910.95">13488 11758 1078 0,'5'14'536'0,"-5"8"-163"0,3 14-137 15,-12 3-2-15,5 4-91 16,3 4-54 0,-9-5-63-16,6-9-12 0,-1-14-8 15,5-6-5-15,3-10-7 16,6-2-2-16,-3-4-4 15,-6-4-1-15,8-8 4 16,-1 0 1-16,6-1 4 16,6 1 4-16,-3 8 1 15,3 5 5-15,-3 5 30 16,-2 1 16-16,1 8 12 16,0 4 12-16,-1 5-16 15,-3 3-12-15,1-2-10 16,-1-2-15-16,-2-12-17 15,1 1-22-15,-3-9-112 16,-2-4-79-16,0-6 120 0</inkml:trace>
  <inkml:trace contextRef="#ctx0" brushRef="#br1" timeOffset="106823.37">28637 8837 370 0,'10'-40'217'16,"-6"28"-11"-16,-1 0-24 15,-1 6-20-15,-1-2-5 16,0 7-10-16,0 0-1 16,-1 0-10-16,0 1-7 15,-1 0-17-15,0 0-10 16,0 0-27-16,-6 12-13 0,-14 15-23 15,-32 35-8-15,29-26-13 16,1 4-3-16,4 0-2 16,6-6 0-16,5-2-1 15,-2-2-1-15,4-5-4 16,2 0-3-16,-3-9-36 16,6-4-49-16,1-8-138 15,0-3-137-15,9-6 217 16</inkml:trace>
  <inkml:trace contextRef="#ctx0" brushRef="#br1" timeOffset="107101.04">28357 9030 471 0,'-10'0'330'16,"7"0"23"-16,3 1-138 0,3 3-4 15,-3-4-29-15,0 0-13 16,4 15-36-16,11 36-20 15,-7-25-43-15,-1 1-18 16,4-3-27-16,0-2-10 16,0-5-7-16,4-4-3 0,0-2 1 15,3-3-1-15,5-7 0 16,-2-1-1-16,9-10-1 16,-2-4-1-1,5-15-55-15,0-6-64 0,-5-3-359 16,0 3 315-16</inkml:trace>
  <inkml:trace contextRef="#ctx0" brushRef="#br1" timeOffset="107819.16">28709 8540 384 0,'6'-6'275'0,"0"-2"-10"16,1 1-10-16,26-29-12 16,-31 29-25-16,3-2-17 15,-3 1-53-15,-2-2-29 16,-6 3-48-16,0-1-21 15,-11 4-29-15,-1 2-12 0,1 4-9 16,-1 4-2-16,4 4-4 16,0 1 1-16,7 1-2 15,0 1-2-15,7-2-2 16,1 0 1-16,7 1 0 16,1 2 2-16,7 3 1 15,7-1 1-15,6-2 3 16,1 2 2-16,-6-4 4 15,-1 0 2-15,-16-1 6 16,-6-1 3-16,-13 2 2 16,-9-1 1-16,-6 1-4 15,-2-3-3-15,5-3-4 16,2-3-2-16,9-4-28 16,3-2-40-16,3-6-173 15,6-3 155-15</inkml:trace>
  <inkml:trace contextRef="#ctx0" brushRef="#br1" timeOffset="108003.93">28977 8404 911 0,'-1'0'422'0,"6"15"-185"15,-4 2-48-15,-1 12-58 16,0 2-40-16,-6 7-47 15,6-2-16-15,5-6-23 16,4-2-4-16,6-11-22 16,-2-3-33-16,-5-7-133 15,-2-7 122-15</inkml:trace>
  <inkml:trace contextRef="#ctx0" brushRef="#br1" timeOffset="108169.49">28852 8504 765 0,'4'-1'361'0,"4"9"-148"15,3-1-34-15,10 1-31 0,-3 2-38 16,10-6-46-16,-2-1-21 16,8-1-77-16,1-2-78 15,0-2 73-15</inkml:trace>
  <inkml:trace contextRef="#ctx0" brushRef="#br1" timeOffset="108574.31">29223 8575 929 0,'-10'-11'439'0,"-2"-2"-218"0,1 2-74 16,-2-1-45-16,1 7-55 15,1 6-11-15,0 6-15 16,0 9-7-16,1 5-9 16,4 0-2-16,4 1 0 15,2-2 0-15,5-6 1 16,1-3 0-16,3-8 0 16,2-4-3-16,6-7-2 15,-1-8-11-15,5-4-4 16,1 0 2-16,-1 3 2 15,0 4 12-15,-8 8 12 16,-6 3 14-16,-8 7 29 16,-5 8 13-16,-5 9 6 0,-1 3-9 15,3 3-24-15,2-2-14 16,7-9-19-16,4-5-7 16,3-5-13-16,6-5-30 15,2-5-90-15,2 0-79 16,3-8 123-16</inkml:trace>
  <inkml:trace contextRef="#ctx0" brushRef="#br1" timeOffset="108858.45">29425 8632 695 0,'-3'13'430'15,"3"4"-55"-15,-3-1-161 16,2-1-43-16,0-3-92 15,-1-3-30-15,-2-5-27 16,1-4-8-16,1-2-7 16,2 1 1-16,0 0 0 15,0 0 0-15,0-2 1 16,4-14 0-16,10-35 2 16,-12 26 0-16,3-2-3 15,2 0-4-15,2 7-6 16,3 5-2-16,-7 7-46 0,-1 4-54 15,-4 9-231-15,5 2 215 16</inkml:trace>
  <inkml:trace contextRef="#ctx0" brushRef="#br1" timeOffset="109091.02">29563 8512 795 0,'12'-41'404'0,"-11"36"-131"16,1 3-69-16,-2 6-54 16,0-4-38-16,-1 11-34 15,-4 17-20-15,-3 47-35 16,5-33-11-16,7-5-11 16,5-3-4-16,4-11-21 15,1-6-54-15,1-8-201 16,-1-8 186-16</inkml:trace>
  <inkml:trace contextRef="#ctx0" brushRef="#br1" timeOffset="109229.3">29519 8555 910 0,'-13'-3'522'0,"3"1"-100"15,8 0-180-15,-1 1-42 16,7-3-97-16,-4 3-34 15,3 0-45-15,20-4-11 16,33-4-77-16,-32 8-84 16,4 6 94-16</inkml:trace>
  <inkml:trace contextRef="#ctx0" brushRef="#br1" timeOffset="110002.77">30003 8455 1064 0,'-4'-1'470'0,"3"3"-252"16,0 2-6-16,1-4-67 0,0 0-31 16,2 12-43-16,4 8-18 15,8 27-30-15,-7-26-7 16,-2-4-9-16,1 0-3 16,0 0-3-16,0 0 0 15,-1-2-18-15,0 0-18 16,-2-8-59-16,-1-3-42 15,-4-6-106-15,0-7-47 16,-4-4 2-16,-3-4 42 0,0-1 131 16,-5-1 78-16,1-1 96 15,-4 1 24-15,5 1 39 16,-1-2 10-16,3 6 14 16,8 2 5-16,0 2-2 15,2 4-4-15,8 2-28 16,6 1-17-16,8 0-25 15,8 2-14-15,-2 4-14 16,2 1-6-16,-4 5-11 16,-4 2-4-16,-4 3-8 15,-6 1-4-15,-7 4-4 16,-3-1 0-16,-5 2-1 16,-5-1 2-16,-7-1 1 15,-3 1 0-15,-2-4-3 16,-2-1-1-16,1-5-10 0,2-1-18 15,3-4-42-15,5-2-28 16,8-2-108-16,3 0-103 16,16-7 193-16</inkml:trace>
  <inkml:trace contextRef="#ctx0" brushRef="#br1" timeOffset="110217.7">30258 8420 934 0,'8'-13'459'0,"-8"10"-154"16,3 3-80-16,4 0-65 15,0 0-46-15,6 1-52 16,-3 3-17-16,3-1-26 16,5-1-10-16,6-2-9 15,3-4-1-15,8 2-18 16,-3-4-25-16,-5 6-65 15,0 1-45-15,-19-1-180 16,0 0 213-16</inkml:trace>
  <inkml:trace contextRef="#ctx0" brushRef="#br1" timeOffset="110430.34">30377 8427 1022 0,'-4'10'462'16,"-1"4"-234"-16,4 7-27 16,-3 3-92-16,1 3-33 15,-1-2-39-15,0-1-14 16,4-4-17-16,-3-3-6 0,3-4-74 16,-4-1-59-16,1-3-166 15,4-1-225-15,-3-3 341 16</inkml:trace>
  <inkml:trace contextRef="#ctx0" brushRef="#br1" timeOffset="110594.74">30319 8591 769 0,'0'-54'397'0,"12"47"-99"16,-2 2-28-16,4 4-72 15,4-3-36-15,-3 4-68 16,3 0-28-16,2 0-38 15,-1 2-9-15,0-2-65 16,5 1-95-16,-3 5 92 16</inkml:trace>
  <inkml:trace contextRef="#ctx0" brushRef="#br1" timeOffset="111251.5">30718 8376 655 0,'0'-8'367'15,"-5"8"-65"-15,-1-1-57 16,-6 2-79-16,-3 5-55 16,1-3-59-16,-1 0-15 15,3 3-9-15,1 0-2 16,4 0-5-16,2 1-5 16,0 2-9-16,3 0-1 15,1 4-2-15,1-1 0 16,2 4 5-16,5 1 2 0,1 3 9 15,1 2 6-15,5-3 3 16,0 1 3-16,2-5-6 16,1-3-2-16,-3-3-5 15,-3-2 0-15,-3-3 1 16,-7 1 11-16,-6-3 15 16,-6 0 3-16,-7-1-1 15,-2-1-13-15,-3 0-19 16,0 0-7-16,0-2-20 15,2 0-33-15,3-2-101 16,3 1-83-16,12 0 134 16</inkml:trace>
  <inkml:trace contextRef="#ctx0" brushRef="#br1" timeOffset="112471.68">31157 8421 539 0,'-6'-58'297'16,"8"51"-43"-16,3 4-26 16,0 4-26-16,1 2-27 15,0 12-42-15,-1 2-17 16,-4 8-35-16,-1 3-16 0,-5 2-26 16,0 1-9-16,1-2-15 15,3-1-5-15,1-11-4 16,2-2 0-16,-1-9-2 15,-1-4 1-15,2-2-1 16,-2-1-3-16,0 0-9 16,0 0-5-16,2-9-1 15,3-4 2-15,11-24 11 16,-9 29 1-16,-3 3 0 16,0 1 2-16,2 4 0 15,0 0 5-15,3 4 6 16,1 4 3-16,2 4 4 15,1 3-1-15,4 3 4 16,-1 1 2-16,6 0 0 16,1-1-3-16,0-3-9 0,4-3-4 15,-4-7-5-15,2-2-1 16,1-7 0-16,-1 0 0 16,0-6 0-16,-2 0 2 15,-1-5 0-15,-1 0 1 16,-5 0 3-16,-3-2 2 15,-7 3 7-15,-5 2 3 16,-7 4 3-16,-4 1 3 0,-6 6-2 16,-3 1 0-16,-4 5-5 15,4 4-4-15,0 1-9 16,7 2-3-16,4 1-4 16,1 0 0-16,5 2-2 15,2-1-1-15,6 0-2 16,4-2 0-16,2-2-5 15,2-1-13-15,4-6-45 16,3-2-31-16,4-6-84 16,0 0-44-16,-2-2-32 15,0 3 3-15,-4-1 61 16,-3 3 59-16,-2 1 81 16,-2 2 31-16,-2 0 38 15,0 2 20-15,-6 3 50 16,0 1 27-16,-1 5 24 15,-2 0-5-15,3 2-28 0,0 0-13 16,-1-3-7-16,2-1-4 16,0-5-14-16,-3-3-13 15,1-2-23-15,-3 0-6 16,0 0 1-16,0 0 4 16,6-10 3-16,1-5 0 15,20-28-11-15,-19 26-8 16,0 1-9-16,-1 0-2 0,3 5-66 15,5 2-49-15,-4 8-154 16,-2 0-169-16,-2 8 282 16</inkml:trace>
  <inkml:trace contextRef="#ctx0" brushRef="#br1" timeOffset="112841.64">31935 8650 616 0,'-2'12'303'0,"3"-10"-23"16,10-1-164-16,-2-4-13 15,-5-4-14-15,9-4-46 16,-2 0-13-16,1-1-6 16,3 0 11-16,-8 2 24 0,-2 3 11 15,-6 0 20-15,-4 0-5 16,-4 0-9-16,0 0-1 15,0 3-7-15,-3-2-4 16,3 6-6-16,1 1-5 16,1 5-13-16,-3 1-4 15,8 1-9-15,1 1-3 16,4 3 1-16,12 2 1 16,-1 2-1-16,5-2-2 0,2-4-11 15,0-4-9-15,2-2-37 16,0-3-32-16,-2-1-108 15,-2-4-79-15,2-4 155 16</inkml:trace>
  <inkml:trace contextRef="#ctx0" brushRef="#br1" timeOffset="-204985.04">7336 9076 764 0,'-17'1'349'0,"8"0"-147"16,1 1-2-16,0 0-30 15,5 1-35-15,3 2-54 16,2 0-16-16,10 1-20 16,7-1-8-16,10-2-12 15,11-3-7-15,6 0-12 16,4-4-3-16,15 3-3 16,0 0-1-16,17-1-2 15,5 2 0-15,-4-4 3 16,-2 2 0-16,-6 1 0 15,-10 0 2-15,-6 1 1 16,-6 0 0-16,-10 2 1 16,-6 0 0-16,-8-2-1 15,-9 0-29-15,-16-3-140 0,-7 0-227 16,-11-3 246-16</inkml:trace>
  <inkml:trace contextRef="#ctx0" brushRef="#br1" timeOffset="-204651.25">8068 8771 1035 0,'-1'3'385'0,"14"5"-268"15,4 1-14-15,8 2 6 16,8 5-24-16,5 0-47 15,5 1-9-15,8 8-1 16,2 2 2-16,-3 3-3 16,-5 2-3-16,-19 1-7 15,-11 0 1-15,-13-2 3 16,-2 1 4-16,-11-3 3 16,1-2-1-16,-11-4-4 15,-6-1-6-15,-2-3-7 16,-1 0-3-16,0-2-9 15,5-2-29-15,8-6-135 0,3 1-177 16,11-4 211-16</inkml:trace>
  <inkml:trace contextRef="#ctx0" brushRef="#br1" timeOffset="-203698.33">9262 9011 957 0,'1'0'452'0,"1"-1"-184"16,-2-1-16-16,0 1-85 0,0-1-52 15,0 1-65-15,0-3-16 16,0-10-4-16,-2 0-1 15,-17-26-7-15,1 31-6 16,-5 5-10-16,-1 4-3 16,-2 7-3-16,7 5-2 15,0 8 2-15,4 4 0 0,5 4-2 16,1-2-2 0,8-2-5-16,4-3 0 0,7-8-2 15,6-1 1-15,4-10 4 16,2-2 3-16,5-9 4 15,-3-6 3-15,0-8 0 16,-1-2 0-16,-2-6-1 16,-2 1 2-16,-2-4 1 15,-4-3 1-15,-3 5 3 16,-2-1-1-16,-4 8 3 16,-3 5 9-16,0 8 12 15,-6 1 7-15,1 11 10 16,1 6-9-16,-6 7-8 15,1 8-7-15,2 9-9 0,-1 10 0 16,7-1 0 0,0 2-4-16,8-7-5 0,2-8-4 15,7-6-6-15,4-5-5 16,5-5-15-16,3-3-40 16,-6-6-97-16,1 1-83 15,-1-6 141-15</inkml:trace>
  <inkml:trace contextRef="#ctx0" brushRef="#br1" timeOffset="-203370.03">9544 9055 632 0,'-1'0'391'0,"0"0"44"16,0 0-200-16,0 0-55 15,0-1-36-15,1 0-58 16,0-1-22-16,11-22-33 15,30-29-5-15,-30 25-10 16,0 3 1-16,-11 7 7 16,-2 6 2-16,-9 5 16 15,-2 4 9-15,-4 0 3 16,-3 3 2-16,-1 6-16 16,8 6-11-16,-7 7-11 15,11-1-4-15,7 4-7 16,-1-2-4-16,13 5-6 0,-3-4-4 15,8-1-5-15,-1-3-5 16,10-8-59-16,4-2-43 16,11-7-140-16,2-5-138 15,4-8 255-15</inkml:trace>
  <inkml:trace contextRef="#ctx0" brushRef="#br1" timeOffset="-203147.4">9856 8894 873 0,'-5'-3'479'0,"-4"0"-123"0,-3 3-106 16,-1 6-23-16,-3 6-88 16,-1 8-39-16,3-1-48 15,2 2-15-15,5-1-20 16,5 1-7-16,5-2-10 16,2 0-3-16,7-5-7 15,3-3-4-15,8-4-15 16,6-6-33-16,5-5-99 15,-5-3-75-15,0-6-363 16,-8 0 385-16</inkml:trace>
  <inkml:trace contextRef="#ctx0" brushRef="#br1" timeOffset="-202881.04">9999 8973 583 0,'3'2'379'15,"-2"3"-51"-15,1 4-98 0,-3 3-38 16,7 3-78-16,1-3-6 15,-4 1-32-15,5-4-8 16,-7-3-17-16,-1-3-15 16,5-3-8-16,-5-1 2 15,0 0 0-15,-1 0-2 0,0 0-11 16,-3-10-6 0,-1-6-6-16,-4-28-1 0,9 27-4 15,-1-1-2-15,8 4-6 16,-3-3-9-1,9 9-87-15,-1-5-67 0,2 3-191 16,2 8 213-16</inkml:trace>
  <inkml:trace contextRef="#ctx0" brushRef="#br1" timeOffset="-202273.04">10264 9032 532 0,'8'-6'319'0,"-1"-6"-15"15,0 0-82-15,-3-6-69 0,0-5-45 16,1 0-51-16,-2-1-5 16,-3 7 9-16,-4 0 7 15,-8 8 5-15,-4 3 1 16,-1 7-14-16,-4 7-5 15,3 3-18-15,3 4-10 16,4 2-10-16,6 6-2 0,5 4 0 16,3 1 0-1,8-5 0-15,2-3-1 0,6-10-5 16,4-2-2-16,7-6-4 16,8-5-1-16,-1-11-1 15,0-5-3-15,-9-8-8 16,-8-1 0-16,-5 5 4 15,-1 3 5-15,-10 5 14 16,-4 4 4-16,-3 4 0 16,-7 2 8-16,-1 6 12 15,1 3 6-15,-1 5 11 16,0 3-3-16,5 3-9 16,1 2-7-16,1-3-13 15,4-2-10-15,4-4-14 16,-3-4-6-16,14-4-4 15,-10-2 1-15,7-2 2 16,4-3 2-16,-10-1 5 16,11 0 1-16,-7 0 2 0,-1 3 2 15,1 5 0-15,-3 1 0 16,-5 2 0-16,4 3 2 16,-4 1 2-16,-2 2 0 15,0 5-5-15,-2-1-7 16,2-1-85-16,1-2-57 15,13-4-178-15,1-6 191 0</inkml:trace>
  <inkml:trace contextRef="#ctx0" brushRef="#br1" timeOffset="-202001.62">10729 8888 1145 0,'-7'-3'528'0,"-1"0"-214"16,-5 4-37-16,-4 1-72 15,-1 10-61-15,0 1-88 16,2-4-26-16,7 4-25 16,4-4-4-16,8 2-6 15,4 3-2-15,8 0 0 16,-1 1 1-16,5-2 4 16,1-1 1-16,0 0 3 0,-3-1 3 15,-5 1 2-15,-4 0 0 16,-8 1 2-16,-2 0 1 15,-6-3-4-15,-1-2-6 16,0-6-58 0,0-3-47-16,3-8-107 0,3-1-76 15,4-6 182-15</inkml:trace>
  <inkml:trace contextRef="#ctx0" brushRef="#br1" timeOffset="-201315.12">10924 8929 919 0,'5'0'442'0,"2"3"-142"16,-2 5-15-16,-3 5-48 16,-5 1-53-16,3 5-94 15,1-3-33-15,-1-5-35 16,0-2-13-16,0-6-34 16,-3-3-25-16,-3-1-59 15,4 0-37-15,1 0-85 16,0 0-26-16,0 0 6 15,0-11 39-15,1-1 114 16,2-28 58-16,5 27 107 16,-5 3 39-16,-3 5 65 15,10 2 19-15,-5 2-9 16,4 2-17-16,1 0-39 16,-4 2-14-16,9 5-17 0,-5-1-7 15,7 5-13-15,1 0-12 16,-7 0-26-16,5 1-12 15,-5-5-15-15,1-3-2 16,-2-4-6-16,-2 0-2 16,1-2-11-16,1-3-7 15,-1-1-4-15,-1-1 2 0,-3 2 10 16,-3 1 9-16,1 1 8 16,-2 2 1-16,-2 0 0 15,1 0 1-15,0 0-2 16,1 0 0-16,0 0 0 15,0 0 2-15,0-1 6 16,0 1 3-16,0 0 0 16,0 1-1-16,2 13 2 15,3 16 0-15,9 33-1 16,-3-22-1-16,4-4-8 16,3 1 2-16,1-2 3 15,-2-5 4-15,-7-7 5 16,-6-4 6-16,-10-4 14 15,-9-4 2-15,-8-1-5 16,-4-5-9-16,-4-5-39 16,-1-5-32-16,4-4-73 0,3-1-56 15,17-9-172 1,14 3 215-16</inkml:trace>
  <inkml:trace contextRef="#ctx0" brushRef="#br1" timeOffset="-200834.9">11942 8809 958 0,'9'-2'379'0,"1"-5"-191"15,-5-2-19-15,1-5 26 16,-3 2-29-16,-3-2-56 0,-8-1-15 15,1 7-8-15,-1 1-4 16,-6 7-20-16,3 6-12 16,-8 5-21-16,-6 6-10 15,9 11-20-15,0 1-3 16,14 12-1-16,10 4 1 16,4 2 4-16,-1-1 2 0,1-5 1 15,0-4 1-15,-3-9-1 16,-4-6 1-16,-5-4-9 15,-9-8-25-15,-6-9-76 16,0-2-54-16,-11-14-104 16,0 0-35-16,-2-9-88 15,0-1-84-15,6 0 311 16</inkml:trace>
  <inkml:trace contextRef="#ctx0" brushRef="#br1" timeOffset="-200277.12">11706 8968 519 0,'2'-6'310'0,"9"1"0"16,2-1-55-16,11 4-72 15,3-6-30-15,14 2-52 16,3 1-11-16,3-3-15 16,-1 3-7-16,-11-1-29 15,-5 5-12-15,-3 6-11 16,-3 4 0-16,-8 8-1 16,-1-1 0-16,-11 2 2 0,-1 2 7 15,-3-3 14-15,-2-2 8 16,-2-5 5-16,-1-4-7 15,1-5-19-15,-2-2-10 16,0-6-15-16,-1-3-13 16,2-6-37-16,4-1-17 15,5-6-17-15,3-1 1 16,4 4 32-16,1-1 17 0,-1 10 20 16,1 5 7-16,3 5 21 15,0 5 15-15,5 3 39 16,0 2 14-16,-5 2 19 15,-1 2 6-15,-4 2-1 16,-3 0-4-16,-6 0-24 16,-1-2-19-16,-4-3-35 15,1 0-13-15,3-6-14 16,0 1-5-16,2-7-6 16,-2 1-1-16,0 0-16 15,0 0-12-15,0 0-8 16,7-11 2-16,2-2 19 15,28-28 15-15,-29 31 11 16,1 2 2-16,3 7 2 16,1 3 3-16,-3 3 21 15,-5 0 11-15,-1 6 16 0,-4 0 3 16,-1 3-14-16,3 2-9 16,-1-2-18-16,-1-3-10 15,4-3-16-15,-3-4-42 16,5-3-109-16,12 0-97 15,-3-2 152-15</inkml:trace>
  <inkml:trace contextRef="#ctx0" brushRef="#br1" timeOffset="-200106.52">12529 8957 1142 0,'-9'-2'485'0,"8"8"-186"16,4 1-71-16,-6 1-16 15,-1-2-51-15,2 0-116 16,-7-2-25-16,6-4-56 16,1 0-57-16,-1-1-144 15,2 0-97-15,1 0 200 16</inkml:trace>
  <inkml:trace contextRef="#ctx0" brushRef="#br1" timeOffset="-199738.34">12399 8839 736 0,'-5'-10'375'0,"5"10"-35"0,9 1-127 16,5 1-49-16,3 7-15 16,6-4-62-16,-7-1-22 15,13-3-12-15,-3-2-3 16,4 1-10-16,5 1-5 16,-11 5-9-16,-6 0-2 15,-7-3 2-15,-2 5 8 16,-9-2 11-16,-6-4 1 0,-2 5-6 15,-3-5-9-15,1 2-18 16,6 4-6-16,1-3-5 16,-1-1-2-16,6-1-1 15,-1 2-1-15,1 1 2 16,-2-6 2-16,0 0 8 16,2 4 8-16,0 7 18 15,-1-1 4-15,-1 0 2 16,-3 24-6-16,-6-28-18 15,1 1-8-15,-3-5-62 16,1 0-36-16,4-2-113 16,-3-5-100-16,17-4 196 15</inkml:trace>
  <inkml:trace contextRef="#ctx0" brushRef="#br1" timeOffset="-199363.1">12780 8739 1221 0,'5'19'510'16,"0"5"-295"-16,-2 5 3 15,-3 8-35-15,-1-1-58 16,-1-1-74-16,1-3-14 16,-2-11-12-16,3-6-5 0,0-9-15 15,3-1-8-15,-1-7-17 16,2-4-10-16,4-5-9 15,2-5 4-15,6-2 11 16,-1 4 8-16,0 2 11 16,-1 4 5-16,-6 4 4 15,0 4 11-15,-1 5 24 16,-3 4 13-16,3 9 27 16,-5-2 1-16,5 7-7 15,4 1-4-15,-9-4-29 16,-2-6-14-16,0-8-70 15,1-6-50-15,5-9-156 16,2-4-119-16,16-4 231 16</inkml:trace>
  <inkml:trace contextRef="#ctx0" brushRef="#br1" timeOffset="-199199.27">13045 8952 1064 0,'-16'5'485'16,"15"13"-68"-16,4-1-165 15,-2 0-21-15,0-2-21 16,0-7-132-16,-2-3-35 16,1-5-66-16,1-1-41 0,-1 0-128 15,0 0-101-15,0-3 181 16</inkml:trace>
  <inkml:trace contextRef="#ctx0" brushRef="#br1" timeOffset="-198717.49">13067 8889 916 0,'8'5'459'0,"2"1"-156"0,6 2-91 16,-5 1-2-16,1-2-40 15,1 3-18-15,-2 0-41 16,-3-1-17-16,-1-3-45 16,-4 1-24-16,1-1-16 15,-1-1-2-15,-2-3-7 16,1 0-7-16,-2-2-21 15,0-1-5-15,0 0-3 16,0 0 3-16,0 0 20 0,0 0 5 16,0 0 8-16,0 0 1 15,0 0-1-15,0 0-1 16,8-5-1-16,1 2 1 16,5-3-1-16,29-12 0 15,-27 10 0-15,5-3 1 16,-5 2 2-16,1-1 1 15,-5 5 4-15,-6 0 2 0,-4 0 19 16,-2 3 10-16,-4 5 10 16,3-2 4-16,0 0-11 15,-9 20-7-15,-6 37-9 16,16-22-6-16,0 4-7 16,4 3-3-16,1 3-3 15,0-1 2-15,2-1 7 16,1-3 4-16,-6-6 9 15,-2-1 4-15,-7-5 6 16,-7-1 0-16,-5-8-2 16,-2-5-6-16,-5-9-17 15,-3-5-21-15,3-8-61 16,2-6-45-16,7-16-135 16,6-13-80-16,14-12 206 15</inkml:trace>
  <inkml:trace contextRef="#ctx0" brushRef="#br1" timeOffset="-198251.97">13938 8788 2283 0,'6'14'35'0,"-5"-2"-8"16,8 24 38-16,-4 3-12 15,-6 6-10-15,4-1-9 16,-4-11-20-16,5-6-8 15,6-11-11-15,1-5-13 16,7-8-67-16,-15-3-58 16,6-6-233-16,-1-2 236 15</inkml:trace>
  <inkml:trace contextRef="#ctx0" brushRef="#br1" timeOffset="-197355.07">13817 8947 955 0,'-10'-8'423'0,"7"3"-172"15,5 3-51-15,6-1-29 16,8 0-36-16,7 0-67 16,7-2-22-16,4 5-18 15,-5-3-8-15,8 3-6 16,-1 2-4-16,3 3-1 16,3 6 2-16,-10 2 8 15,-6 2 5-15,-9 3 7 16,-5 2 0-16,-6-1-3 15,-3 0-5-15,-3-5-6 16,-3-3-2-16,0-4-5 16,-1-4-2-16,-2-3-17 15,-1-3-11-15,-1-5-31 16,3-4-22-16,2-6-21 0,3-4 1 16,9-2 25-16,1 1 21 15,6 1 37-15,2 6 7 16,0 7 16-16,2 5 12 15,-1 7 19-15,1 2 12 16,2 8 12-16,1 1 4 0,-1 8 8 16,-5 2 2-16,-2-1-6 15,-5-2-4-15,-10-6-20 16,3-2-8-16,-3-8-14 16,-4-3-8-16,0-2-13 15,4-1-8-15,-1 0-19 16,1 0-11-16,0-6-13 15,1-10 2-15,8-26 12 16,4 33 7-16,-5 5 15 16,4 3 3-16,-8 4 3 15,-4 2 6-15,4 6 6 16,-1 3 3-16,1-3 6 31,-1-6 4-31,-1 2 3 0,10 10-1 0,3-3-9 16,-2-6-6-16,3-14-12 15,0 0 0-15,3-6-8 16,-2 1-1-16,-6 0 3 0,-3-1 0 16,-7 6 10-16,-1-2 3 15,-3 4-2-15,-2 0 0 16,4 5-5-16,-2 2-1 16,3-2-2-16,0 0 2 15,2 15 7-15,2 2 5 0,16 24 1 16,-7-31-1-1,4-7-6-15,1-2-3 0,-1-7-1 16,0-2-1-16,0-9-2 16,-4-1-2-16,-1-3 2 15,-4-2 1-15,-7 7 5 16,-1 3 4-16,-5 9-1 16,-1 4 2-16,-4 3 4 15,0 7 1-15,2 5 3 16,0 5-2-16,5 1-1 15,2 0 0-15,7-4-3 16,1-4-8-16,8-6-22 16,2-5-37-16,7-7-144 15,4-7-47-15,-2-4 139 16</inkml:trace>
  <inkml:trace contextRef="#ctx0" brushRef="#br1" timeOffset="92943.45">26377 11503 139 0,'-1'-1'105'15,"0"0"30"-15,0 0-12 16,0 0-12-16,0-1-16 16,0 1-37-16,1 1-19 15,0 0-25-15,0 0-3 16,0 0 3-16,-1-1 3 15,0 1 6-15,0-1 1 0,0 0 8 16,-1 0 3-16,1 0 13 16,0 0 6-16,0 0 10 15,0 0 4-15,0-1 5 16,0 1 0-16,-2-4-9 16,0 2-9-16,-2-2-20 15,-4 3-9-15,0-3-14 16,0-1-2-16,-25-14-5 15,27 20 1-15,2-1-1 16,-3-1-1-16,-1 0 1 16,0 0-2-16,0 0 3 15,-1 2 1-15,-2 0 5 16,0 1 4-16,-5 2 6 16,2-1 1-16,1 0 3 15,-4-1-2-15,4 1-5 0,-3-1-2 16,0 1-5-16,0 0-3 15,-2 1-4-15,1 1-1 16,0-2-2-16,-2 3 0 16,-1 2-2-16,-1-3 0 15,6 4 0-15,3-3 0 16,3 2-1-16,0 3 0 16,1 1 1-16,-2 1-2 0,1-1 0 15,-6-3 1-15,3 4 0 16,1 1 1-16,-2-3 0 15,5 3 2-15,-4 0-1 16,0 0 1-16,0 1 0 16,1 2 0-16,1-1-1 15,-3-1 1-15,2 2-2 16,1 0 0-16,1 4-1 16,2 1 0-16,-1 2 1 15,0 1-1-15,-1 0 1 16,0-2-1-16,3 0 0 15,1 2 0-15,2-3 0 16,0 4 0-16,0-3 0 16,1-2 0-16,2 1-1 15,1-2 0-15,0 4-1 0,3 0-1 16,3 4-1-16,-2 3 0 16,6 0-1-16,-1 1 1 15,5-2 1-15,1-2 1 16,3 0-1-16,1-2 1 15,4-1 1-15,0 0-1 16,7-1 0-16,-3 0 2 16,2-4-2-16,-2-1 1 15,-4-2 1-15,7-3-2 0,-1-2 3 16,2-2 0-16,4-3 0 16,-5 1 0-16,-1-1 1 15,0-2 0-15,2-2-1 16,1 0 0-16,6-4 1 15,2 0-1-15,5-3 0 16,-6-5 0-16,-2-5 1 16,-3-1 0-16,-7-6 2 15,4 1 2-15,-2 1 0 16,0-3 1-16,-2 2 5 16,-1-3-2-16,-2-2 2 15,-1-1-1-15,0-3-4 16,0-3 1-16,-3 0 1 15,-2-3 4-15,-3-2 3 16,-7 1 3-16,-4-6 2 16,-6-2 0-16,-5-4 4 15,-4-4 1-15,-3-3 4 0,-2 2 3 16,0 1-1-16,-1 9-1 16,1 5 0-16,-1 1 2 15,-4 5 4-15,-2-2 1 16,-5 5-7-16,-3 2-4 15,-7 2-13-15,4 3-5 0,2 0-5 16,4 4-3-16,3 1-1 16,-7 2-2-16,-3 6-3 15,-1 0-3-15,-1 5-6 16,4 4-3-16,6 5-8 16,3 4-6-16,7 4-31 15,5 0-25-15,6 1-72 16,2 0-51-16,4 2 132 15</inkml:trace>
  <inkml:trace contextRef="#ctx0" brushRef="#br0" timeOffset="98777.86">26413 11482 561 0,'5'0'293'0,"-3"0"-75"16,0-1 7-16,-3 0-50 16,0 0-23-16,0 0-32 15,0 0-4-15,0 0-3 16,0-6-3-16,0-4-12 16,-3-1-11-16,-13-29-22 15,4 27-10-15,-3 2-18 16,1-1-7-16,-8 4-7 15,-2 1 0-15,-7 3-3 16,-1 4 0-16,2 2-4 16,-2 4-3-16,2 1-2 15,0 2-2-15,3-1-2 16,1 1-1-16,-2 0-1 16,5 2-2-16,0 4 3 15,-1 0-2-15,11 6 0 0,-4 1 0 16,-1-1-2-16,3 2 1 15,-4 0 1-15,-2 2-2 16,8-3 1-16,0 0 1 16,-5-2 0-16,4-4 0 15,-4 2 0-15,1 5-2 16,1-1 0-16,1 3 0 0,1 4-1 16,0-2-1-16,5 2 0 15,3-1 0-15,4 0 0 16,1 0 0-16,2 5 0 15,3 0-1-15,-1-4 1 16,0 2 0-16,1-7 0 16,3 1 1-16,1 0 0 15,2-2-1-15,3 0 1 16,1-3-1-16,5 1 0 16,3-1-2-16,5 2 1 15,5-1 0-15,-2 0 1 16,1 0 0-16,-6-2 2 15,-6 0-1-15,4 1 1 16,1-3-1-16,6-3 1 16,5 0-1-16,1-4 1 15,-1-2 1-15,0-2-1 0,-3-1 1 16,0 1-1-16,1-1 0 16,2-2-1-16,-2 2 0 15,-4-3 0-15,0-1 0 16,0 0 0-16,-5-4 0 15,2-4 0-15,1-3 0 16,1-3 1-16,5-4-1 16,1 2 1-16,1-2 0 15,-3-2-1-15,-4 1 1 16,3-3-1-16,-2-3 1 0,0-3 0 16,1 2 2-16,-5-5 4 15,-3 5 0-15,-6-2 5 16,-4-3 0-16,-1 5 2 15,-4-6 0-15,0-4 1 16,-7-4 0-16,-8-5-1 16,3-1-3-16,-8 0-2 15,6 5-1-15,-7 1-2 16,-3 6 1-16,-4 10 0 16,-6-1-1-16,-4 6-1 15,-2-2 1-15,-5 0-2 16,-4-1 0-16,2 0 0 15,5 1-2-15,2-2-1 16,9 3-1-16,4 2-1 0,-2-1-1 16,1 8-2-16,-1 4-2 15,-6 2 0-15,-4 5-1 16,-1 0-1-16,-1 3 1 16,1 2-1-16,2 1 1 15,1 0 1-15,-1 1-2 16,1 0-6-16,2 0-8 0,2 3-19 15,7 0-12-15,2-1-21 16,6 2-5-16,1 0-17 16,2-1-18-16,3 2-70 15,-2 0-52-15,9 5 145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9T15:54:34.6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28307 9044 635 0,'1'-2'328'0,"-1"2"-93"16,0 0-34-16,0 0-32 15,0 0-23-15,0 0-32 16,0 0-21-16,0 0-42 15,0 0-15-15,2 9-13 0,0 6-3 16,10 31 1-16,-5-24-1 16,3 2-4-16,0-1-3 15,-2-7-5-15,-1 1 1 16,-4-10 4-16,3 2 2 16,2-6 0-16,0-1-2 15,-1-2-6-15,-1-4-2 16,-3-4-104-16,2-5-144 0,15-10 157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430 116 2977,'1'-8'5683,"-1"7"-5402,0 0 0,1 0 0,-1 0 0,0 0 0,0 0 0,0 0 0,0 0 0,0 0 0,0 0 0,0 0 0,-1 0 0,1 0 0,0 0 0,0 0 0,-1 0-1,1 0 1,-1 0 0,1 0 0,-1 0 0,1 0 0,-1 0 0,0 1 0,1-1 0,-1 0 0,0 0 0,1 1 0,-1-1 0,0 1 0,-1-2 0,0 1-247,-7-4 185,0 1-1,-17-7 0,19 9-176,-3-2 41,1 0 0,-1 1 1,0 1-1,0-1 0,0 2 0,0-1 0,-16 1 0,13 2-24,0 0 0,0 1 0,0 1 0,0 0 0,1 0-1,-1 1 1,-17 9 0,20-8-37,7-4-18,1 0 0,-1 0 1,1 0-1,0 1 0,0-1 1,0 1-1,-3 2 0,-1 1 0,3-1-2,0-1 1,-1 1-1,1-1 1,-2 5-1,4-8-2,1 1-1,0-1 1,0 0-1,-1 0 1,1 1 0,0-1-1,-1 0 1,1 0-1,0 0 1,-1 1 0,1-1-1,0 0 1,-1 0 0,1 0-1,0 0 1,-1 0-1,1 0 1,0 0 0,-1 0-1,1 0 1,0 0-1,-1 0 1,0 0 0,1 0 0,0 0 0,0 0 0,0 0-1,0 0 1,0 0 0,-1 0 0,1 0 0,0 0 0,0 0 0,0 0 0,0 0 0,0 0 0,-1 0 0,1 0-1,0 0 1,0 0 0,0 0 0,0 0 0,0 0 0,-1 0 0,1 0 0,0 0 0,0 0 0,0 0 0,0 1-1,0-1 1,0 0 0,0 0 0,-1 0 0,1 0 0,0 0 0,0 0 0,0 0 0,0 1 0,0-1 0,0 0-1,0 0 1,0 0 0,0 0 0,0 0 0,0 1 0,0-1 0,0 0 0,0 0 0,0 0 0,0 0 0,0 0-1,0 1 1,0-1 0,0 0 0,0 0 0,0 0 0,0 0 0,0 0 0,0 1 0,0-1 0,0 0 0,0 0-1,1 2 4,-1 0 0,0 0 0,0-1-1,0 1 1,0 0 0,0 0 0,0 0 0,0-1-1,0 1 1,-1 0 0,1 0 0,-1 0-1,-1 2 1,-12 23 46,9-18-42,-11 18-11,12-21 1,0 0 1,0 0 0,1 0 0,0 1-1,0-1 1,1 1 0,0-1 0,0 1 0,-1 10-1,1-4-1,-10 52-37,11-61 37,1 0-1,0 0 0,0 0 1,0 0-1,0 0 1,1 0-1,0 0 1,0 0-1,0 0 1,0 0-1,2 3 1,-1-1 4,0 0-1,1 12 1,-2-6 7,-1-8-8,0-1 0,1 1 0,-1-1 0,0 1 0,1-1 0,0 0 0,0 1 1,0-1-1,0 0 0,0 0 0,1 1 0,0-1 0,-1 0 0,1 0 0,0-1 0,0 1 0,4 3 0,7 9-13,-8-9 10,-1-1 0,1 0-1,9 7 1,2 0-6,0-1 1,1-1-1,23 11 0,0-6 10,0-1-1,69 14 1,-79-23 11,0-1 0,1-1 0,-1-2 0,45-4 0,-67 2-2,0 0 0,0 0 1,-1-1-1,1-1 0,0 1 1,-1-1-1,0 0 0,0-1 1,0 0-1,0 0 0,0 0 1,-1-1-1,0 0 0,0 0 1,0-1-1,-1 0 0,1 0 1,-2 0-1,1 0 0,0-1 1,-1 0-1,-1 0 0,4-7 1,3-11 27,-2 0 0,0 0 1,-2 0-1,-1-1 0,2-27 1,-6 34 94,0 0 1,-2 0-1,0 0 1,-1 0-1,-1 1 1,0-1-1,-11-31 1,10 40-19,-1 1 1,0 0-1,0 1 0,-13-17 0,12 17-51,1 1-16,-1 0 1,0 0 0,0 0 0,-1 1 0,0 0 0,0 0 0,-1 1 0,1 0 0,-1 0-1,-12-5 1,1 2 28,0 1-1,-36-9 0,21 7-21,3 1-40,-2 1-1,1 2 0,0 1 1,-53 0-1,72 5-44,0 1-1,0 0 1,0 1 0,1 1-1,-1 0 1,1 0 0,0 2-1,0-1 1,-19 13 0,28-16-12,0 0 0,0 0 0,0 0 0,1 1 0,-1-1 0,1 1 0,-1-1 0,1 1 1,0 0-1,0 0 0,-2 3 0,4-4-61,-1 0-1,0-1 1,1 1 0,-1 0 0,1-1-1,0 1 1,-1 0 0,1-1 0,0 1 0,0 0-1,0 0 1,0-1 0,0 1 0,1 0-1,-1-1 1,1 1 0,-1 0 0,1-1-1,-1 1 1,1 0 0,0-1 0,0 1-1,0-1 1,1 3 0,1-1-364,0 0-1,0 1 1,1-1 0,-1 0 0,1 0-1,0-1 1,4 3 0,17 7-623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4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431 207 1040,'-3'-11'797,"-1"0"0,-8-18 0,10 24-539,0 2 57,1 0 0,-1 0-1,0 0 1,0 1 0,0-1 0,0 1 0,0-1 0,0 1 0,-1 0 0,1 0 0,-1 0-1,0 0 1,0 0 0,1 0 0,-7-2 0,1 0 611,3 2-627,1 0 0,0 0 1,-1 1-1,0 0 1,1-1-1,-1 1 0,0 1 1,1-1-1,-1 1 0,0 0 1,0 0-1,1 0 0,-1 1 1,0-1-1,1 1 0,-1 0 1,-6 3-1,-4 2 76,0 1 0,1 0 0,-23 16 0,28-17-170,2-2-129,1 1 0,-1 0 1,1 0-1,0 0 0,1 1 0,-1 0 0,1 0 0,0 1 0,1-1 0,0 1 1,0 0-1,-6 14 0,-3 9 13,2 0 0,1 0 1,-11 57-1,19-71-77,0-1 1,1 1-1,1 0 1,0 0-1,1-1 1,0 1-1,2-1 0,0 1 1,9 28-1,-7-33-7,0 0 0,1-1 0,0 1-1,1-1 1,0-1 0,0 1 0,1-1 0,0-1-1,1 1 1,12 8 0,-7-6 5,1-1 0,1 0 0,0-1 0,0-1 0,1 0 0,21 6 0,-22-10 3,1 0 0,0 0 1,0-2-1,1 0 0,-1-1 0,0 0 1,1-2-1,18-2 0,-14-1 20,1 0 1,-1-2-1,0-1 0,-1 0 0,37-19 1,-40 17 0,-1-1 0,0-1 0,30-24 0,-38 27-13,0-1 0,-1 0 0,0 0 0,-1-1 0,0 0 0,0 0 0,8-20 0,-7 10 59,-1 1 0,-1-1 0,-1-1 0,-1 1 0,-1-1 0,0 0 0,-2 0 0,-2-37 0,0 44 107,0-1 0,-2 1 1,0 0-1,0 0 0,-1 0 0,-1 0 1,-1 0-1,-13-23 0,13 26-75,-1 1 0,0 0 1,-1 1-1,0 0 0,-1 0 0,0 1 0,0 0 1,-1 0-1,0 1 0,-20-11 0,7 6-83,-1 2 0,0 0-1,0 1 1,-1 2 0,0 0-1,-1 2 1,-40-4 0,60 9-43,-1 0 0,1 1 1,-1-1-1,1 2 1,-1-1-1,1 0 1,0 1-1,-11 5 0,1 1-57,-27 17-1,29-15 40,-25 19-48,27-20 53,7-4 8,0 0-1,1 0 1,-1 0-1,1 0 1,-4 8-1,-9 10-124,17-22 98,-1 0 0,0 0 1,1 0-1,-1 0 0,0 0 0,1 0 0,0 0 1,-1 1-1,1-1 0,0 0 0,-1 0 0,1 0 0,0 2 1,0-2-229,-1-1 262,0 0-1,-1 1 1,1-1-1,0 0 1,0 1-1,0-1 1,0 1-1,0-1 1,0 1-1,0 0 1,0-1-1,0 1 1,0 0-1,0 0 1,-1 1 0,-13 17 203,11-12-188,-6 7 67,-13 24 0,-7 11 47,26-42-105,1 1 0,-1-1-1,1 1 1,0-1 0,1 1 0,-1 0-1,2 0 1,-1 0 0,0 15 0,2-12-18,0 0-1,0 1 1,1-1 0,1 0 0,0 0 0,6 20 0,-4-22-5,0 1 1,0-1-1,1 0 0,0 0 1,1 0-1,0-1 0,1 0 1,-1 0-1,1 0 1,1-1-1,12 10 0,-4-7 1,-1 0-1,1 0 1,1-2-1,0 0 1,27 9-1,-19-10 5,-1 0-1,1-1 1,0-2-1,0 0 1,0-2-1,39-1 1,-47-2 17,0-1 1,-1 0 0,1-1-1,-1-1 1,0-1 0,0 0-1,0-1 1,-1 0 0,0-2-1,26-16 1,-32 17 5,0 0 0,0-1 0,0 0 0,-1 0 0,0-1 0,-1 0 1,0 0-1,-1-1 0,0 0 0,0 0 0,-1-1 0,0 1 0,-1-1 0,0 0 0,4-18 0,-5 12 14,0-1 1,-1 1-1,0-1 0,-2 0 0,0 1 0,-1-1 1,0 1-1,-7-26 0,5 29-10,-2 0-1,0 0 1,0 1-1,-1 0 1,-1 0-1,0 0 1,-1 1-1,0 0 1,-1 0 0,-17-17-1,-7 0-14,-1 1 0,-1 2 0,-42-24 0,68 45-21,-1-1 0,0 1 0,-1 0 0,1 1 1,-1 0-1,-16-3 0,20 6 3,-1 0 0,0 1 1,0-1-1,0 1 0,0 1 0,0 0 1,1 0-1,-1 0 0,-14 5 1,-30 14-61,-81 44 0,124-60 57,-1 2 1,1-1-1,-1 1 0,1 1 1,1-1-1,-1 2 1,1-1-1,1 1 1,0 0-1,-12 16 1,9-6-27,2 0 1,-1 0 0,2 1 0,-9 35-1,12-41 27,0 3-10,0 0 1,1 0 0,0 1-1,2 0 1,-1 24-1,3-29 8,0-1 0,1 1 0,0-1-1,1 1 1,1-1 0,-1 0-1,2 0 1,8 18 0,-3-14 11,0 0 0,1 0 0,0-1 1,1 0-1,0-1 0,1-1 0,1 0 0,0-1 1,24 15-1,-14-11-569,1-2 1,0-1-1,0-2 1,1 0 0,42 10-1,-9-8-3052,-6 1 1522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6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73 5737,'43'-57'4852,"-41"54"-4279,6-9 3878,-10 17-2342,-1 3-1807,0 0-1,-4 14 1,0 6-114,-62 217 500,53-194-634,-7 25 36,20-63-144,0 1-1,1 0 0,-1 22 0,3-31-117,0-3 32,0-1 0,0 1 0,0-1 1,0 1-1,0-1 0,0 1 1,1-1-1,-1 1 0,1 0 0,-1-1 1,1 0-1,-1 1 0,1-1 0,1 2 1,-2-9-3466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7882,'-11'16'3552,"8"2"-1695,3-1-385,4 3-160,5-6-319,7 2-273,8 0-128,11-3-248,9 3-88,14-3-104,-4-10-32,4 2-48,-6-3-16,-12-10 8,2-2-208,-20-12-808,9-6-736,3-7 975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21 8562,'-3'-2'774,"0"0"0,0 0 0,0 0 0,-1 0 1,1 1-1,-5-2 0,3 1-338,-1 1 0,1 0 0,-9-1 0,0 2-262,-1 0-1,-16 2 1,15 0-142,1 1 1,0 0-1,0 1 0,0 1 0,0 0 0,-14 8 1,25-11-38,0 1 1,0-1 0,0 1-1,0 0 1,0 0 0,1 0-1,-1 0 1,-4 7 0,6-7 0,1-1 0,-1 1 1,0 0-1,1-1 0,0 1 1,0 0-1,0 0 0,0 0 0,0 0 1,1 0-1,-1 1 0,1-1 1,0 4-1,0 3-1,1 0 0,0-1 0,1 1 1,4 13-1,-4-17 2,0-1 0,0 0-1,1 1 1,-1-1 0,1 0 0,0-1-1,1 1 1,-1-1 0,6 6 0,8 5 16,2-1-1,-1-1 1,28 15 0,14 10 181,-40-24 52,21 22-1,-39-35-204,-1 1-1,1-1 1,-1 1-1,0-1 1,1 1-1,-1 0 1,0 0-1,0-1 1,0 1-1,0 0 1,0 0-1,0 0 1,0 3-1,-1-5-11,0 1-1,0 0 1,-1 0-1,1 0 1,0 0 0,0 0-1,-1 0 1,1 0-1,-1 0 1,1 0-1,-1 0 1,1 0-1,-1-1 1,1 1-1,-1 0 1,0 0-1,1-1 1,-1 1 0,0 0-1,0-1 1,1 1-1,-1-1 1,0 1-1,0-1 1,0 1-1,0-1 1,0 0-1,-2 1 1,-16 6 154,0-2 0,-1 0 0,-26 3 0,19-3-1092,-27 7 0,39-5-490,10 0 599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9610,'3'0'4089,"0"3"-2513,-3 7-79,-1-10-617,-3 22-256,-7 70-272,2-33-120,-3 1-160,6-2-32,9-23-24,-1-17-8,1 0-8,11 39-176,4-10-696,0-13-584,-7-34 839</inkml:trace>
  <inkml:trace contextRef="#ctx0" brushRef="#br0" timeOffset="1">2 158 6801,'-1'0'3329,"6"2"-1360,12-2-793,11-5-216,12 10-448,10 0-112,6 3-216,-1 0-72,-1 0-968,-2 0-1048,7 10 1216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223 141 6281,'-4'-11'2217,"0"0"0,-2-13 0,4 11-1373,-1 1 1,-7-16 0,9 25-768,0 0-1,-1 0 1,1 1 0,-1-1 0,0 1-1,1-1 1,-1 1 0,0 0 0,-1 0-1,1-1 1,0 1 0,0 1-1,-1-1 1,-4-2 0,4 3-44,1 0 0,-1 0-1,0 1 1,0-1 0,0 1 0,0 0 0,0 0 0,0 0-1,0 0 1,0 1 0,0-1 0,0 1 0,0-1 0,1 1-1,-5 2 1,1 0-12,1 0-1,-1 0 0,1 1 0,-1 0 0,1 0 1,0 1-1,-7 8 0,4-4-5,1 0-1,0 1 1,-9 16-1,12-18-6,0 1-1,1-1 0,0 0 1,-3 17-1,5-22-4,0 0-1,1 0 1,0 0-1,0 1 1,-1-1-1,2 0 1,-1 0-1,0 0 1,1 1 0,0-1-1,-1 0 1,1 0-1,0 0 1,1 0-1,-1 0 1,0-1 0,3 5-1,-2-6 1,-1 1 0,1-1 0,-1 0-1,1 1 1,-1-1 0,1 0 0,0 0 0,0 0-1,-1 0 1,1-1 0,0 1 0,0 0 0,0-1 0,0 0-1,0 1 1,0-1 0,0 0 0,0 0 0,0 0 0,0 0-1,0 0 1,0 0 0,3-1 0,2-1 4,-1 0 0,1 0 0,-1 0 0,1-1 1,10-6-1,3-4-6,0-1 0,33-32 0,-14 11 9,-33 30 1,3-3 45,-6 10-6,-4 5 17,-21 69 504,0-4-216,21-68-348,0 0 0,1 1 0,-1-1 0,1 0 0,0 1 1,0-1-1,0 0 0,1 5 0,0-8-62,-1 1-1,0-1 1,1 0 0,-1 0 0,1 1-1,-1-1 1,1 0 0,0 0-1,-1 0 1,1 0 0,0 0-1,0 0 1,0 0 0,0 0-1,0 0 1,0 0 0,0-1-1,0 1 1,0 0 0,0-1-1,0 1 1,0-1 0,1 1 0,-1-1-1,0 1 1,0-1 0,1 0-1,-1 0 1,2 1 0,0-1-150,-1 0 1,0 0 0,0 0 0,1 0 0,-1-1-1,0 1 1,4-1 0,20-13-795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2:38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5737,'1'0'310,"0"1"-1,0 0 1,0-1-1,0 1 1,0 0-1,0 0 1,0 0-1,0 0 1,0 0-1,0 0 1,0 0-1,-1 0 1,1 0 0,0 0-1,-1 0 1,1 1-1,-1-1 1,1 0-1,-1 0 1,0 1-1,1-1 1,-1 2-1,1 3 272,0-1 0,-1 1 0,0-1 0,0 9 0,-2-3 149,-5 22 0,0-5-418,7-27-308,0 1 0,0-1 0,0 0 0,0 0 0,0 0-1,0 0 1,0 0 0,0 0 0,1 0 0,-1 0 0,0 0 0,1 0 0,-1 0-1,0 0 1,1 0 0,0 0 0,-1-1 0,1 1 0,-1 0 0,1 0 0,0 0 0,0-1-1,-1 1 1,1 0 0,1 0 0,-1 0 1,-1-1 0,1 0 0,-1 0 1,1 0-1,0 1 0,-1-1 0,1 0 0,-1 0 0,1 0 0,-1 0 0,1 0 0,-1 0 1,1 0-1,-1 0 0,1 0 0,0 0 0,-1 0 0,1 0 0,-1-1 0,1 1 0,-1 0 1,1 0-1,-1 0 0,1-1 0,-1 1 0,1 0 0,-1-1 0,0 1 0,1 0 0,-1-1 1,1 1-1,-1-1 0,0 1 0,1 0 0,-1-1 0,0 1 0,0-1 0,1 1 0,-1-1 1,0 1-1,0-1 0,0 1 0,0-1 0,1 0 0,-1 0 0,2-8 74,-1-1 0,1-12 0,1-9-9,-2 23-74,1 0 0,0 0 1,0 0-1,1 1 0,0-1 1,6-11-1,-7 16-37,-1 1 1,1 0 0,0 0-1,0-1 1,-1 2-1,1-1 1,1 0-1,-1 0 1,0 0-1,0 1 1,1 0 0,-1-1-1,0 1 1,1 0-1,0 0 1,-1 0-1,1 0 1,-1 1-1,1-1 1,0 1 0,0-1-1,3 1 1,-5 0-116,0 0 0,-1 0 1,1 0-1,-1 0 0,1 0 1,0 0-1,-1 0 0,1 0 1,0 1-1,-1-1 0,1 0 1,-1 0-1,1 1 0,0-1 1,-1 0-1,1 0 0,-1 1 1,1-1-1,-1 1 0,1-1 1,-1 1-1,1 0 0,0-1-80,8 8-1108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customXml" Target="../ink/ink2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.xml"/><Relationship Id="rId117" Type="http://schemas.openxmlformats.org/officeDocument/2006/relationships/image" Target="../media/image100.png"/><Relationship Id="rId21" Type="http://schemas.openxmlformats.org/officeDocument/2006/relationships/image" Target="../media/image50.png"/><Relationship Id="rId42" Type="http://schemas.openxmlformats.org/officeDocument/2006/relationships/customXml" Target="../ink/ink43.xml"/><Relationship Id="rId47" Type="http://schemas.openxmlformats.org/officeDocument/2006/relationships/image" Target="../media/image63.png"/><Relationship Id="rId63" Type="http://schemas.openxmlformats.org/officeDocument/2006/relationships/image" Target="../media/image72.png"/><Relationship Id="rId68" Type="http://schemas.openxmlformats.org/officeDocument/2006/relationships/customXml" Target="../ink/ink56.xml"/><Relationship Id="rId84" Type="http://schemas.openxmlformats.org/officeDocument/2006/relationships/customXml" Target="../ink/ink64.xml"/><Relationship Id="rId89" Type="http://schemas.openxmlformats.org/officeDocument/2006/relationships/image" Target="../media/image86.png"/><Relationship Id="rId112" Type="http://schemas.openxmlformats.org/officeDocument/2006/relationships/customXml" Target="../ink/ink78.xml"/><Relationship Id="rId16" Type="http://schemas.openxmlformats.org/officeDocument/2006/relationships/customXml" Target="../ink/ink30.xml"/><Relationship Id="rId107" Type="http://schemas.openxmlformats.org/officeDocument/2006/relationships/image" Target="../media/image95.png"/><Relationship Id="rId11" Type="http://schemas.openxmlformats.org/officeDocument/2006/relationships/image" Target="../media/image45.png"/><Relationship Id="rId32" Type="http://schemas.openxmlformats.org/officeDocument/2006/relationships/customXml" Target="../ink/ink38.xml"/><Relationship Id="rId37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customXml" Target="../ink/ink51.xml"/><Relationship Id="rId74" Type="http://schemas.openxmlformats.org/officeDocument/2006/relationships/customXml" Target="../ink/ink59.xml"/><Relationship Id="rId79" Type="http://schemas.openxmlformats.org/officeDocument/2006/relationships/image" Target="../media/image81.png"/><Relationship Id="rId102" Type="http://schemas.openxmlformats.org/officeDocument/2006/relationships/customXml" Target="../ink/ink73.xml"/><Relationship Id="rId123" Type="http://schemas.openxmlformats.org/officeDocument/2006/relationships/image" Target="../media/image103.png"/><Relationship Id="rId5" Type="http://schemas.openxmlformats.org/officeDocument/2006/relationships/image" Target="../media/image42.png"/><Relationship Id="rId90" Type="http://schemas.openxmlformats.org/officeDocument/2006/relationships/customXml" Target="../ink/ink67.xml"/><Relationship Id="rId95" Type="http://schemas.openxmlformats.org/officeDocument/2006/relationships/image" Target="../media/image89.png"/><Relationship Id="rId22" Type="http://schemas.openxmlformats.org/officeDocument/2006/relationships/customXml" Target="../ink/ink33.xml"/><Relationship Id="rId27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customXml" Target="../ink/ink46.xml"/><Relationship Id="rId64" Type="http://schemas.openxmlformats.org/officeDocument/2006/relationships/customXml" Target="../ink/ink54.xml"/><Relationship Id="rId69" Type="http://schemas.openxmlformats.org/officeDocument/2006/relationships/image" Target="../media/image75.png"/><Relationship Id="rId113" Type="http://schemas.openxmlformats.org/officeDocument/2006/relationships/image" Target="../media/image98.png"/><Relationship Id="rId118" Type="http://schemas.openxmlformats.org/officeDocument/2006/relationships/customXml" Target="../ink/ink81.xml"/><Relationship Id="rId80" Type="http://schemas.openxmlformats.org/officeDocument/2006/relationships/customXml" Target="../ink/ink62.xml"/><Relationship Id="rId85" Type="http://schemas.openxmlformats.org/officeDocument/2006/relationships/image" Target="../media/image84.png"/><Relationship Id="rId12" Type="http://schemas.openxmlformats.org/officeDocument/2006/relationships/customXml" Target="../ink/ink28.xml"/><Relationship Id="rId17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customXml" Target="../ink/ink41.xml"/><Relationship Id="rId59" Type="http://schemas.openxmlformats.org/officeDocument/2006/relationships/image" Target="../media/image69.png"/><Relationship Id="rId103" Type="http://schemas.openxmlformats.org/officeDocument/2006/relationships/image" Target="../media/image93.png"/><Relationship Id="rId108" Type="http://schemas.openxmlformats.org/officeDocument/2006/relationships/customXml" Target="../ink/ink76.xml"/><Relationship Id="rId124" Type="http://schemas.openxmlformats.org/officeDocument/2006/relationships/customXml" Target="../ink/ink84.xml"/><Relationship Id="rId54" Type="http://schemas.openxmlformats.org/officeDocument/2006/relationships/customXml" Target="../ink/ink49.xml"/><Relationship Id="rId70" Type="http://schemas.openxmlformats.org/officeDocument/2006/relationships/customXml" Target="../ink/ink57.xml"/><Relationship Id="rId75" Type="http://schemas.openxmlformats.org/officeDocument/2006/relationships/image" Target="../media/image78.png"/><Relationship Id="rId91" Type="http://schemas.openxmlformats.org/officeDocument/2006/relationships/image" Target="../media/image87.png"/><Relationship Id="rId96" Type="http://schemas.openxmlformats.org/officeDocument/2006/relationships/customXml" Target="../ink/ink70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5.xml"/><Relationship Id="rId23" Type="http://schemas.openxmlformats.org/officeDocument/2006/relationships/image" Target="../media/image51.png"/><Relationship Id="rId28" Type="http://schemas.openxmlformats.org/officeDocument/2006/relationships/customXml" Target="../ink/ink36.xml"/><Relationship Id="rId49" Type="http://schemas.openxmlformats.org/officeDocument/2006/relationships/image" Target="../media/image64.png"/><Relationship Id="rId114" Type="http://schemas.openxmlformats.org/officeDocument/2006/relationships/customXml" Target="../ink/ink79.xml"/><Relationship Id="rId119" Type="http://schemas.openxmlformats.org/officeDocument/2006/relationships/image" Target="../media/image101.png"/><Relationship Id="rId44" Type="http://schemas.openxmlformats.org/officeDocument/2006/relationships/customXml" Target="../ink/ink44.xml"/><Relationship Id="rId60" Type="http://schemas.openxmlformats.org/officeDocument/2006/relationships/customXml" Target="../ink/ink52.xml"/><Relationship Id="rId65" Type="http://schemas.openxmlformats.org/officeDocument/2006/relationships/image" Target="../media/image73.png"/><Relationship Id="rId81" Type="http://schemas.openxmlformats.org/officeDocument/2006/relationships/image" Target="../media/image82.png"/><Relationship Id="rId86" Type="http://schemas.openxmlformats.org/officeDocument/2006/relationships/customXml" Target="../ink/ink65.xml"/><Relationship Id="rId13" Type="http://schemas.openxmlformats.org/officeDocument/2006/relationships/image" Target="../media/image46.png"/><Relationship Id="rId18" Type="http://schemas.openxmlformats.org/officeDocument/2006/relationships/customXml" Target="../ink/ink31.xml"/><Relationship Id="rId39" Type="http://schemas.openxmlformats.org/officeDocument/2006/relationships/image" Target="../media/image59.png"/><Relationship Id="rId109" Type="http://schemas.openxmlformats.org/officeDocument/2006/relationships/image" Target="../media/image96.png"/><Relationship Id="rId34" Type="http://schemas.openxmlformats.org/officeDocument/2006/relationships/customXml" Target="../ink/ink39.xml"/><Relationship Id="rId50" Type="http://schemas.openxmlformats.org/officeDocument/2006/relationships/customXml" Target="../ink/ink47.xml"/><Relationship Id="rId55" Type="http://schemas.openxmlformats.org/officeDocument/2006/relationships/image" Target="../media/image67.png"/><Relationship Id="rId76" Type="http://schemas.openxmlformats.org/officeDocument/2006/relationships/customXml" Target="../ink/ink60.xml"/><Relationship Id="rId97" Type="http://schemas.openxmlformats.org/officeDocument/2006/relationships/image" Target="../media/image90.png"/><Relationship Id="rId104" Type="http://schemas.openxmlformats.org/officeDocument/2006/relationships/customXml" Target="../ink/ink74.xml"/><Relationship Id="rId120" Type="http://schemas.openxmlformats.org/officeDocument/2006/relationships/customXml" Target="../ink/ink82.xml"/><Relationship Id="rId125" Type="http://schemas.openxmlformats.org/officeDocument/2006/relationships/image" Target="../media/image104.png"/><Relationship Id="rId7" Type="http://schemas.openxmlformats.org/officeDocument/2006/relationships/image" Target="../media/image43.png"/><Relationship Id="rId71" Type="http://schemas.openxmlformats.org/officeDocument/2006/relationships/image" Target="../media/image76.png"/><Relationship Id="rId92" Type="http://schemas.openxmlformats.org/officeDocument/2006/relationships/customXml" Target="../ink/ink68.xml"/><Relationship Id="rId2" Type="http://schemas.openxmlformats.org/officeDocument/2006/relationships/customXml" Target="../ink/ink23.xml"/><Relationship Id="rId29" Type="http://schemas.openxmlformats.org/officeDocument/2006/relationships/image" Target="../media/image54.png"/><Relationship Id="rId24" Type="http://schemas.openxmlformats.org/officeDocument/2006/relationships/customXml" Target="../ink/ink34.xml"/><Relationship Id="rId40" Type="http://schemas.openxmlformats.org/officeDocument/2006/relationships/customXml" Target="../ink/ink42.xml"/><Relationship Id="rId45" Type="http://schemas.openxmlformats.org/officeDocument/2006/relationships/image" Target="../media/image62.png"/><Relationship Id="rId66" Type="http://schemas.openxmlformats.org/officeDocument/2006/relationships/customXml" Target="../ink/ink55.xml"/><Relationship Id="rId87" Type="http://schemas.openxmlformats.org/officeDocument/2006/relationships/image" Target="../media/image85.png"/><Relationship Id="rId110" Type="http://schemas.openxmlformats.org/officeDocument/2006/relationships/customXml" Target="../ink/ink77.xml"/><Relationship Id="rId115" Type="http://schemas.openxmlformats.org/officeDocument/2006/relationships/image" Target="../media/image99.png"/><Relationship Id="rId61" Type="http://schemas.openxmlformats.org/officeDocument/2006/relationships/image" Target="../media/image71.png"/><Relationship Id="rId82" Type="http://schemas.openxmlformats.org/officeDocument/2006/relationships/customXml" Target="../ink/ink63.xml"/><Relationship Id="rId19" Type="http://schemas.openxmlformats.org/officeDocument/2006/relationships/image" Target="../media/image49.png"/><Relationship Id="rId14" Type="http://schemas.openxmlformats.org/officeDocument/2006/relationships/customXml" Target="../ink/ink29.xml"/><Relationship Id="rId30" Type="http://schemas.openxmlformats.org/officeDocument/2006/relationships/customXml" Target="../ink/ink37.xml"/><Relationship Id="rId35" Type="http://schemas.openxmlformats.org/officeDocument/2006/relationships/image" Target="../media/image57.png"/><Relationship Id="rId56" Type="http://schemas.openxmlformats.org/officeDocument/2006/relationships/customXml" Target="../ink/ink50.xml"/><Relationship Id="rId77" Type="http://schemas.openxmlformats.org/officeDocument/2006/relationships/image" Target="../media/image79.png"/><Relationship Id="rId100" Type="http://schemas.openxmlformats.org/officeDocument/2006/relationships/customXml" Target="../ink/ink72.xml"/><Relationship Id="rId105" Type="http://schemas.openxmlformats.org/officeDocument/2006/relationships/image" Target="../media/image94.png"/><Relationship Id="rId126" Type="http://schemas.openxmlformats.org/officeDocument/2006/relationships/customXml" Target="../ink/ink85.xml"/><Relationship Id="rId8" Type="http://schemas.openxmlformats.org/officeDocument/2006/relationships/customXml" Target="../ink/ink26.xml"/><Relationship Id="rId51" Type="http://schemas.openxmlformats.org/officeDocument/2006/relationships/image" Target="../media/image65.png"/><Relationship Id="rId72" Type="http://schemas.openxmlformats.org/officeDocument/2006/relationships/customXml" Target="../ink/ink58.xml"/><Relationship Id="rId93" Type="http://schemas.openxmlformats.org/officeDocument/2006/relationships/image" Target="../media/image88.png"/><Relationship Id="rId98" Type="http://schemas.openxmlformats.org/officeDocument/2006/relationships/customXml" Target="../ink/ink71.xml"/><Relationship Id="rId121" Type="http://schemas.openxmlformats.org/officeDocument/2006/relationships/image" Target="../media/image102.png"/><Relationship Id="rId3" Type="http://schemas.openxmlformats.org/officeDocument/2006/relationships/image" Target="../media/image41.png"/><Relationship Id="rId25" Type="http://schemas.openxmlformats.org/officeDocument/2006/relationships/image" Target="../media/image52.png"/><Relationship Id="rId46" Type="http://schemas.openxmlformats.org/officeDocument/2006/relationships/customXml" Target="../ink/ink45.xml"/><Relationship Id="rId67" Type="http://schemas.openxmlformats.org/officeDocument/2006/relationships/image" Target="../media/image74.png"/><Relationship Id="rId116" Type="http://schemas.openxmlformats.org/officeDocument/2006/relationships/customXml" Target="../ink/ink80.xml"/><Relationship Id="rId20" Type="http://schemas.openxmlformats.org/officeDocument/2006/relationships/customXml" Target="../ink/ink32.xml"/><Relationship Id="rId41" Type="http://schemas.openxmlformats.org/officeDocument/2006/relationships/image" Target="../media/image60.png"/><Relationship Id="rId62" Type="http://schemas.openxmlformats.org/officeDocument/2006/relationships/customXml" Target="../ink/ink53.xml"/><Relationship Id="rId83" Type="http://schemas.openxmlformats.org/officeDocument/2006/relationships/image" Target="../media/image83.png"/><Relationship Id="rId88" Type="http://schemas.openxmlformats.org/officeDocument/2006/relationships/customXml" Target="../ink/ink66.xml"/><Relationship Id="rId111" Type="http://schemas.openxmlformats.org/officeDocument/2006/relationships/image" Target="../media/image97.png"/><Relationship Id="rId15" Type="http://schemas.openxmlformats.org/officeDocument/2006/relationships/image" Target="../media/image47.png"/><Relationship Id="rId36" Type="http://schemas.openxmlformats.org/officeDocument/2006/relationships/customXml" Target="../ink/ink40.xml"/><Relationship Id="rId57" Type="http://schemas.openxmlformats.org/officeDocument/2006/relationships/image" Target="../media/image68.png"/><Relationship Id="rId106" Type="http://schemas.openxmlformats.org/officeDocument/2006/relationships/customXml" Target="../ink/ink75.xml"/><Relationship Id="rId127" Type="http://schemas.openxmlformats.org/officeDocument/2006/relationships/image" Target="../media/image105.png"/><Relationship Id="rId10" Type="http://schemas.openxmlformats.org/officeDocument/2006/relationships/customXml" Target="../ink/ink27.xml"/><Relationship Id="rId31" Type="http://schemas.openxmlformats.org/officeDocument/2006/relationships/image" Target="../media/image55.png"/><Relationship Id="rId52" Type="http://schemas.openxmlformats.org/officeDocument/2006/relationships/customXml" Target="../ink/ink48.xml"/><Relationship Id="rId73" Type="http://schemas.openxmlformats.org/officeDocument/2006/relationships/image" Target="../media/image77.png"/><Relationship Id="rId78" Type="http://schemas.openxmlformats.org/officeDocument/2006/relationships/customXml" Target="../ink/ink61.xml"/><Relationship Id="rId94" Type="http://schemas.openxmlformats.org/officeDocument/2006/relationships/customXml" Target="../ink/ink69.xml"/><Relationship Id="rId99" Type="http://schemas.openxmlformats.org/officeDocument/2006/relationships/image" Target="../media/image91.png"/><Relationship Id="rId101" Type="http://schemas.openxmlformats.org/officeDocument/2006/relationships/image" Target="../media/image92.png"/><Relationship Id="rId122" Type="http://schemas.openxmlformats.org/officeDocument/2006/relationships/customXml" Target="../ink/ink83.xml"/><Relationship Id="rId4" Type="http://schemas.openxmlformats.org/officeDocument/2006/relationships/customXml" Target="../ink/ink24.xml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8.png"/><Relationship Id="rId4" Type="http://schemas.openxmlformats.org/officeDocument/2006/relationships/customXml" Target="../ink/ink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0.png"/><Relationship Id="rId5" Type="http://schemas.openxmlformats.org/officeDocument/2006/relationships/customXml" Target="../ink/ink89.xml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2.png"/><Relationship Id="rId4" Type="http://schemas.openxmlformats.org/officeDocument/2006/relationships/customXml" Target="../ink/ink90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8.xml"/><Relationship Id="rId21" Type="http://schemas.openxmlformats.org/officeDocument/2006/relationships/customXml" Target="../ink/ink100.xml"/><Relationship Id="rId42" Type="http://schemas.openxmlformats.org/officeDocument/2006/relationships/image" Target="../media/image132.png"/><Relationship Id="rId63" Type="http://schemas.openxmlformats.org/officeDocument/2006/relationships/customXml" Target="../ink/ink121.xml"/><Relationship Id="rId84" Type="http://schemas.openxmlformats.org/officeDocument/2006/relationships/image" Target="../media/image153.png"/><Relationship Id="rId138" Type="http://schemas.openxmlformats.org/officeDocument/2006/relationships/image" Target="../media/image181.png"/><Relationship Id="rId16" Type="http://schemas.openxmlformats.org/officeDocument/2006/relationships/image" Target="../media/image119.png"/><Relationship Id="rId107" Type="http://schemas.openxmlformats.org/officeDocument/2006/relationships/customXml" Target="../ink/ink143.xml"/><Relationship Id="rId11" Type="http://schemas.openxmlformats.org/officeDocument/2006/relationships/customXml" Target="../ink/ink95.xml"/><Relationship Id="rId32" Type="http://schemas.openxmlformats.org/officeDocument/2006/relationships/image" Target="../media/image127.png"/><Relationship Id="rId37" Type="http://schemas.openxmlformats.org/officeDocument/2006/relationships/customXml" Target="../ink/ink108.xml"/><Relationship Id="rId53" Type="http://schemas.openxmlformats.org/officeDocument/2006/relationships/customXml" Target="../ink/ink116.xml"/><Relationship Id="rId58" Type="http://schemas.openxmlformats.org/officeDocument/2006/relationships/image" Target="../media/image140.png"/><Relationship Id="rId74" Type="http://schemas.openxmlformats.org/officeDocument/2006/relationships/image" Target="../media/image148.png"/><Relationship Id="rId79" Type="http://schemas.openxmlformats.org/officeDocument/2006/relationships/customXml" Target="../ink/ink129.xml"/><Relationship Id="rId102" Type="http://schemas.openxmlformats.org/officeDocument/2006/relationships/image" Target="../media/image162.png"/><Relationship Id="rId123" Type="http://schemas.openxmlformats.org/officeDocument/2006/relationships/customXml" Target="../ink/ink151.xml"/><Relationship Id="rId128" Type="http://schemas.openxmlformats.org/officeDocument/2006/relationships/image" Target="../media/image175.png"/><Relationship Id="rId5" Type="http://schemas.openxmlformats.org/officeDocument/2006/relationships/customXml" Target="../ink/ink92.xml"/><Relationship Id="rId90" Type="http://schemas.openxmlformats.org/officeDocument/2006/relationships/image" Target="../media/image156.png"/><Relationship Id="rId95" Type="http://schemas.openxmlformats.org/officeDocument/2006/relationships/customXml" Target="../ink/ink137.xml"/><Relationship Id="rId22" Type="http://schemas.openxmlformats.org/officeDocument/2006/relationships/image" Target="../media/image122.png"/><Relationship Id="rId27" Type="http://schemas.openxmlformats.org/officeDocument/2006/relationships/customXml" Target="../ink/ink103.xml"/><Relationship Id="rId43" Type="http://schemas.openxmlformats.org/officeDocument/2006/relationships/customXml" Target="../ink/ink111.xml"/><Relationship Id="rId48" Type="http://schemas.openxmlformats.org/officeDocument/2006/relationships/image" Target="../media/image135.png"/><Relationship Id="rId64" Type="http://schemas.openxmlformats.org/officeDocument/2006/relationships/image" Target="../media/image143.png"/><Relationship Id="rId69" Type="http://schemas.openxmlformats.org/officeDocument/2006/relationships/customXml" Target="../ink/ink124.xml"/><Relationship Id="rId113" Type="http://schemas.openxmlformats.org/officeDocument/2006/relationships/customXml" Target="../ink/ink146.xml"/><Relationship Id="rId118" Type="http://schemas.openxmlformats.org/officeDocument/2006/relationships/image" Target="../media/image170.png"/><Relationship Id="rId134" Type="http://schemas.openxmlformats.org/officeDocument/2006/relationships/image" Target="../media/image178.png"/><Relationship Id="rId80" Type="http://schemas.openxmlformats.org/officeDocument/2006/relationships/image" Target="../media/image151.png"/><Relationship Id="rId85" Type="http://schemas.openxmlformats.org/officeDocument/2006/relationships/customXml" Target="../ink/ink132.xml"/><Relationship Id="rId12" Type="http://schemas.openxmlformats.org/officeDocument/2006/relationships/image" Target="../media/image117.png"/><Relationship Id="rId17" Type="http://schemas.openxmlformats.org/officeDocument/2006/relationships/customXml" Target="../ink/ink98.xml"/><Relationship Id="rId33" Type="http://schemas.openxmlformats.org/officeDocument/2006/relationships/customXml" Target="../ink/ink106.xml"/><Relationship Id="rId38" Type="http://schemas.openxmlformats.org/officeDocument/2006/relationships/image" Target="../media/image130.png"/><Relationship Id="rId59" Type="http://schemas.openxmlformats.org/officeDocument/2006/relationships/customXml" Target="../ink/ink119.xml"/><Relationship Id="rId103" Type="http://schemas.openxmlformats.org/officeDocument/2006/relationships/customXml" Target="../ink/ink141.xml"/><Relationship Id="rId108" Type="http://schemas.openxmlformats.org/officeDocument/2006/relationships/image" Target="../media/image165.png"/><Relationship Id="rId124" Type="http://schemas.openxmlformats.org/officeDocument/2006/relationships/image" Target="../media/image173.png"/><Relationship Id="rId129" Type="http://schemas.openxmlformats.org/officeDocument/2006/relationships/customXml" Target="../ink/ink154.xml"/><Relationship Id="rId54" Type="http://schemas.openxmlformats.org/officeDocument/2006/relationships/image" Target="../media/image138.png"/><Relationship Id="rId70" Type="http://schemas.openxmlformats.org/officeDocument/2006/relationships/image" Target="../media/image146.png"/><Relationship Id="rId75" Type="http://schemas.openxmlformats.org/officeDocument/2006/relationships/customXml" Target="../ink/ink127.xml"/><Relationship Id="rId91" Type="http://schemas.openxmlformats.org/officeDocument/2006/relationships/customXml" Target="../ink/ink135.xml"/><Relationship Id="rId96" Type="http://schemas.openxmlformats.org/officeDocument/2006/relationships/image" Target="../media/image15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4.png"/><Relationship Id="rId23" Type="http://schemas.openxmlformats.org/officeDocument/2006/relationships/customXml" Target="../ink/ink101.xml"/><Relationship Id="rId28" Type="http://schemas.openxmlformats.org/officeDocument/2006/relationships/image" Target="../media/image125.png"/><Relationship Id="rId49" Type="http://schemas.openxmlformats.org/officeDocument/2006/relationships/customXml" Target="../ink/ink114.xml"/><Relationship Id="rId114" Type="http://schemas.openxmlformats.org/officeDocument/2006/relationships/image" Target="../media/image168.png"/><Relationship Id="rId119" Type="http://schemas.openxmlformats.org/officeDocument/2006/relationships/customXml" Target="../ink/ink149.xml"/><Relationship Id="rId44" Type="http://schemas.openxmlformats.org/officeDocument/2006/relationships/image" Target="../media/image133.png"/><Relationship Id="rId60" Type="http://schemas.openxmlformats.org/officeDocument/2006/relationships/image" Target="../media/image141.png"/><Relationship Id="rId65" Type="http://schemas.openxmlformats.org/officeDocument/2006/relationships/customXml" Target="../ink/ink122.xml"/><Relationship Id="rId81" Type="http://schemas.openxmlformats.org/officeDocument/2006/relationships/customXml" Target="../ink/ink130.xml"/><Relationship Id="rId86" Type="http://schemas.openxmlformats.org/officeDocument/2006/relationships/image" Target="../media/image154.png"/><Relationship Id="rId130" Type="http://schemas.openxmlformats.org/officeDocument/2006/relationships/image" Target="../media/image176.png"/><Relationship Id="rId135" Type="http://schemas.openxmlformats.org/officeDocument/2006/relationships/customXml" Target="../ink/ink157.xml"/><Relationship Id="rId13" Type="http://schemas.openxmlformats.org/officeDocument/2006/relationships/customXml" Target="../ink/ink96.xml"/><Relationship Id="rId18" Type="http://schemas.openxmlformats.org/officeDocument/2006/relationships/image" Target="../media/image120.png"/><Relationship Id="rId39" Type="http://schemas.openxmlformats.org/officeDocument/2006/relationships/customXml" Target="../ink/ink109.xml"/><Relationship Id="rId109" Type="http://schemas.openxmlformats.org/officeDocument/2006/relationships/customXml" Target="../ink/ink144.xml"/><Relationship Id="rId34" Type="http://schemas.openxmlformats.org/officeDocument/2006/relationships/image" Target="../media/image128.png"/><Relationship Id="rId50" Type="http://schemas.openxmlformats.org/officeDocument/2006/relationships/image" Target="../media/image136.png"/><Relationship Id="rId55" Type="http://schemas.openxmlformats.org/officeDocument/2006/relationships/customXml" Target="../ink/ink117.xml"/><Relationship Id="rId76" Type="http://schemas.openxmlformats.org/officeDocument/2006/relationships/image" Target="../media/image149.png"/><Relationship Id="rId97" Type="http://schemas.openxmlformats.org/officeDocument/2006/relationships/customXml" Target="../ink/ink138.xml"/><Relationship Id="rId104" Type="http://schemas.openxmlformats.org/officeDocument/2006/relationships/image" Target="../media/image163.png"/><Relationship Id="rId120" Type="http://schemas.openxmlformats.org/officeDocument/2006/relationships/image" Target="../media/image171.png"/><Relationship Id="rId125" Type="http://schemas.openxmlformats.org/officeDocument/2006/relationships/customXml" Target="../ink/ink152.xml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92" Type="http://schemas.openxmlformats.org/officeDocument/2006/relationships/image" Target="../media/image157.png"/><Relationship Id="rId2" Type="http://schemas.openxmlformats.org/officeDocument/2006/relationships/image" Target="../media/image107.png"/><Relationship Id="rId29" Type="http://schemas.openxmlformats.org/officeDocument/2006/relationships/customXml" Target="../ink/ink104.xml"/><Relationship Id="rId24" Type="http://schemas.openxmlformats.org/officeDocument/2006/relationships/image" Target="../media/image123.png"/><Relationship Id="rId40" Type="http://schemas.openxmlformats.org/officeDocument/2006/relationships/image" Target="../media/image131.png"/><Relationship Id="rId45" Type="http://schemas.openxmlformats.org/officeDocument/2006/relationships/customXml" Target="../ink/ink112.xml"/><Relationship Id="rId66" Type="http://schemas.openxmlformats.org/officeDocument/2006/relationships/image" Target="../media/image144.png"/><Relationship Id="rId87" Type="http://schemas.openxmlformats.org/officeDocument/2006/relationships/customXml" Target="../ink/ink133.xml"/><Relationship Id="rId110" Type="http://schemas.openxmlformats.org/officeDocument/2006/relationships/image" Target="../media/image166.png"/><Relationship Id="rId115" Type="http://schemas.openxmlformats.org/officeDocument/2006/relationships/customXml" Target="../ink/ink147.xml"/><Relationship Id="rId131" Type="http://schemas.openxmlformats.org/officeDocument/2006/relationships/customXml" Target="../ink/ink155.xml"/><Relationship Id="rId136" Type="http://schemas.openxmlformats.org/officeDocument/2006/relationships/image" Target="../media/image179.png"/><Relationship Id="rId61" Type="http://schemas.openxmlformats.org/officeDocument/2006/relationships/customXml" Target="../ink/ink120.xml"/><Relationship Id="rId82" Type="http://schemas.openxmlformats.org/officeDocument/2006/relationships/image" Target="../media/image152.png"/><Relationship Id="rId19" Type="http://schemas.openxmlformats.org/officeDocument/2006/relationships/customXml" Target="../ink/ink99.xml"/><Relationship Id="rId14" Type="http://schemas.openxmlformats.org/officeDocument/2006/relationships/image" Target="../media/image118.png"/><Relationship Id="rId30" Type="http://schemas.openxmlformats.org/officeDocument/2006/relationships/image" Target="../media/image126.png"/><Relationship Id="rId35" Type="http://schemas.openxmlformats.org/officeDocument/2006/relationships/customXml" Target="../ink/ink107.xml"/><Relationship Id="rId56" Type="http://schemas.openxmlformats.org/officeDocument/2006/relationships/image" Target="../media/image139.png"/><Relationship Id="rId77" Type="http://schemas.openxmlformats.org/officeDocument/2006/relationships/customXml" Target="../ink/ink128.xml"/><Relationship Id="rId100" Type="http://schemas.openxmlformats.org/officeDocument/2006/relationships/image" Target="../media/image161.png"/><Relationship Id="rId105" Type="http://schemas.openxmlformats.org/officeDocument/2006/relationships/customXml" Target="../ink/ink142.xml"/><Relationship Id="rId126" Type="http://schemas.openxmlformats.org/officeDocument/2006/relationships/image" Target="../media/image174.png"/><Relationship Id="rId8" Type="http://schemas.openxmlformats.org/officeDocument/2006/relationships/image" Target="../media/image115.png"/><Relationship Id="rId51" Type="http://schemas.openxmlformats.org/officeDocument/2006/relationships/customXml" Target="../ink/ink115.xml"/><Relationship Id="rId72" Type="http://schemas.openxmlformats.org/officeDocument/2006/relationships/image" Target="../media/image147.png"/><Relationship Id="rId93" Type="http://schemas.openxmlformats.org/officeDocument/2006/relationships/customXml" Target="../ink/ink136.xml"/><Relationship Id="rId98" Type="http://schemas.openxmlformats.org/officeDocument/2006/relationships/image" Target="../media/image160.png"/><Relationship Id="rId121" Type="http://schemas.openxmlformats.org/officeDocument/2006/relationships/customXml" Target="../ink/ink150.xml"/><Relationship Id="rId3" Type="http://schemas.openxmlformats.org/officeDocument/2006/relationships/customXml" Target="../ink/ink91.xml"/><Relationship Id="rId25" Type="http://schemas.openxmlformats.org/officeDocument/2006/relationships/customXml" Target="../ink/ink102.xml"/><Relationship Id="rId46" Type="http://schemas.openxmlformats.org/officeDocument/2006/relationships/image" Target="../media/image134.png"/><Relationship Id="rId67" Type="http://schemas.openxmlformats.org/officeDocument/2006/relationships/customXml" Target="../ink/ink123.xml"/><Relationship Id="rId116" Type="http://schemas.openxmlformats.org/officeDocument/2006/relationships/image" Target="../media/image169.png"/><Relationship Id="rId137" Type="http://schemas.openxmlformats.org/officeDocument/2006/relationships/customXml" Target="../ink/ink158.xml"/><Relationship Id="rId20" Type="http://schemas.openxmlformats.org/officeDocument/2006/relationships/image" Target="../media/image121.png"/><Relationship Id="rId41" Type="http://schemas.openxmlformats.org/officeDocument/2006/relationships/customXml" Target="../ink/ink110.xml"/><Relationship Id="rId62" Type="http://schemas.openxmlformats.org/officeDocument/2006/relationships/image" Target="../media/image142.png"/><Relationship Id="rId83" Type="http://schemas.openxmlformats.org/officeDocument/2006/relationships/customXml" Target="../ink/ink131.xml"/><Relationship Id="rId88" Type="http://schemas.openxmlformats.org/officeDocument/2006/relationships/image" Target="../media/image155.png"/><Relationship Id="rId111" Type="http://schemas.openxmlformats.org/officeDocument/2006/relationships/customXml" Target="../ink/ink145.xml"/><Relationship Id="rId132" Type="http://schemas.openxmlformats.org/officeDocument/2006/relationships/image" Target="../media/image177.png"/><Relationship Id="rId15" Type="http://schemas.openxmlformats.org/officeDocument/2006/relationships/customXml" Target="../ink/ink97.xml"/><Relationship Id="rId36" Type="http://schemas.openxmlformats.org/officeDocument/2006/relationships/image" Target="../media/image129.png"/><Relationship Id="rId57" Type="http://schemas.openxmlformats.org/officeDocument/2006/relationships/customXml" Target="../ink/ink118.xml"/><Relationship Id="rId106" Type="http://schemas.openxmlformats.org/officeDocument/2006/relationships/image" Target="../media/image164.png"/><Relationship Id="rId127" Type="http://schemas.openxmlformats.org/officeDocument/2006/relationships/customXml" Target="../ink/ink153.xml"/><Relationship Id="rId10" Type="http://schemas.openxmlformats.org/officeDocument/2006/relationships/image" Target="../media/image116.png"/><Relationship Id="rId31" Type="http://schemas.openxmlformats.org/officeDocument/2006/relationships/customXml" Target="../ink/ink105.xml"/><Relationship Id="rId52" Type="http://schemas.openxmlformats.org/officeDocument/2006/relationships/image" Target="../media/image137.png"/><Relationship Id="rId73" Type="http://schemas.openxmlformats.org/officeDocument/2006/relationships/customXml" Target="../ink/ink126.xml"/><Relationship Id="rId78" Type="http://schemas.openxmlformats.org/officeDocument/2006/relationships/image" Target="../media/image150.png"/><Relationship Id="rId94" Type="http://schemas.openxmlformats.org/officeDocument/2006/relationships/image" Target="../media/image158.png"/><Relationship Id="rId99" Type="http://schemas.openxmlformats.org/officeDocument/2006/relationships/customXml" Target="../ink/ink139.xml"/><Relationship Id="rId101" Type="http://schemas.openxmlformats.org/officeDocument/2006/relationships/customXml" Target="../ink/ink140.xml"/><Relationship Id="rId122" Type="http://schemas.openxmlformats.org/officeDocument/2006/relationships/image" Target="../media/image172.png"/><Relationship Id="rId4" Type="http://schemas.openxmlformats.org/officeDocument/2006/relationships/image" Target="../media/image113.png"/><Relationship Id="rId9" Type="http://schemas.openxmlformats.org/officeDocument/2006/relationships/customXml" Target="../ink/ink94.xml"/><Relationship Id="rId26" Type="http://schemas.openxmlformats.org/officeDocument/2006/relationships/image" Target="../media/image124.png"/><Relationship Id="rId47" Type="http://schemas.openxmlformats.org/officeDocument/2006/relationships/customXml" Target="../ink/ink113.xml"/><Relationship Id="rId68" Type="http://schemas.openxmlformats.org/officeDocument/2006/relationships/image" Target="../media/image145.png"/><Relationship Id="rId89" Type="http://schemas.openxmlformats.org/officeDocument/2006/relationships/customXml" Target="../ink/ink134.xml"/><Relationship Id="rId112" Type="http://schemas.openxmlformats.org/officeDocument/2006/relationships/image" Target="../media/image167.png"/><Relationship Id="rId133" Type="http://schemas.openxmlformats.org/officeDocument/2006/relationships/customXml" Target="../ink/ink1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9.xml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0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5.png"/><Relationship Id="rId4" Type="http://schemas.openxmlformats.org/officeDocument/2006/relationships/customXml" Target="../ink/ink1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6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5.png"/><Relationship Id="rId5" Type="http://schemas.openxmlformats.org/officeDocument/2006/relationships/customXml" Target="../ink/ink163.xml"/><Relationship Id="rId4" Type="http://schemas.openxmlformats.org/officeDocument/2006/relationships/image" Target="../media/image194.png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4.png"/><Relationship Id="rId299" Type="http://schemas.openxmlformats.org/officeDocument/2006/relationships/image" Target="../media/image346.png"/><Relationship Id="rId21" Type="http://schemas.openxmlformats.org/officeDocument/2006/relationships/image" Target="../media/image205.png"/><Relationship Id="rId63" Type="http://schemas.openxmlformats.org/officeDocument/2006/relationships/image" Target="../media/image226.png"/><Relationship Id="rId159" Type="http://schemas.openxmlformats.org/officeDocument/2006/relationships/image" Target="../media/image275.png"/><Relationship Id="rId324" Type="http://schemas.openxmlformats.org/officeDocument/2006/relationships/customXml" Target="../ink/ink325.xml"/><Relationship Id="rId366" Type="http://schemas.openxmlformats.org/officeDocument/2006/relationships/customXml" Target="../ink/ink346.xml"/><Relationship Id="rId170" Type="http://schemas.openxmlformats.org/officeDocument/2006/relationships/customXml" Target="../ink/ink248.xml"/><Relationship Id="rId226" Type="http://schemas.openxmlformats.org/officeDocument/2006/relationships/customXml" Target="../ink/ink276.xml"/><Relationship Id="rId268" Type="http://schemas.openxmlformats.org/officeDocument/2006/relationships/customXml" Target="../ink/ink297.xml"/><Relationship Id="rId32" Type="http://schemas.openxmlformats.org/officeDocument/2006/relationships/customXml" Target="../ink/ink179.xml"/><Relationship Id="rId74" Type="http://schemas.openxmlformats.org/officeDocument/2006/relationships/customXml" Target="../ink/ink200.xml"/><Relationship Id="rId128" Type="http://schemas.openxmlformats.org/officeDocument/2006/relationships/customXml" Target="../ink/ink227.xml"/><Relationship Id="rId335" Type="http://schemas.openxmlformats.org/officeDocument/2006/relationships/image" Target="../media/image364.png"/><Relationship Id="rId5" Type="http://schemas.openxmlformats.org/officeDocument/2006/relationships/image" Target="../media/image197.png"/><Relationship Id="rId181" Type="http://schemas.openxmlformats.org/officeDocument/2006/relationships/image" Target="../media/image286.png"/><Relationship Id="rId237" Type="http://schemas.openxmlformats.org/officeDocument/2006/relationships/image" Target="../media/image315.png"/><Relationship Id="rId279" Type="http://schemas.openxmlformats.org/officeDocument/2006/relationships/image" Target="../media/image336.png"/><Relationship Id="rId43" Type="http://schemas.openxmlformats.org/officeDocument/2006/relationships/image" Target="../media/image216.png"/><Relationship Id="rId139" Type="http://schemas.openxmlformats.org/officeDocument/2006/relationships/image" Target="../media/image265.png"/><Relationship Id="rId290" Type="http://schemas.openxmlformats.org/officeDocument/2006/relationships/customXml" Target="../ink/ink308.xml"/><Relationship Id="rId304" Type="http://schemas.openxmlformats.org/officeDocument/2006/relationships/customXml" Target="../ink/ink315.xml"/><Relationship Id="rId346" Type="http://schemas.openxmlformats.org/officeDocument/2006/relationships/customXml" Target="../ink/ink336.xml"/><Relationship Id="rId85" Type="http://schemas.openxmlformats.org/officeDocument/2006/relationships/image" Target="../media/image237.png"/><Relationship Id="rId150" Type="http://schemas.openxmlformats.org/officeDocument/2006/relationships/customXml" Target="../ink/ink238.xml"/><Relationship Id="rId192" Type="http://schemas.openxmlformats.org/officeDocument/2006/relationships/customXml" Target="../ink/ink259.xml"/><Relationship Id="rId206" Type="http://schemas.openxmlformats.org/officeDocument/2006/relationships/customXml" Target="../ink/ink266.xml"/><Relationship Id="rId248" Type="http://schemas.openxmlformats.org/officeDocument/2006/relationships/customXml" Target="../ink/ink287.xml"/><Relationship Id="rId12" Type="http://schemas.openxmlformats.org/officeDocument/2006/relationships/customXml" Target="../ink/ink169.xml"/><Relationship Id="rId108" Type="http://schemas.openxmlformats.org/officeDocument/2006/relationships/customXml" Target="../ink/ink217.xml"/><Relationship Id="rId315" Type="http://schemas.openxmlformats.org/officeDocument/2006/relationships/image" Target="../media/image354.png"/><Relationship Id="rId357" Type="http://schemas.openxmlformats.org/officeDocument/2006/relationships/image" Target="../media/image375.png"/><Relationship Id="rId54" Type="http://schemas.openxmlformats.org/officeDocument/2006/relationships/customXml" Target="../ink/ink190.xml"/><Relationship Id="rId96" Type="http://schemas.openxmlformats.org/officeDocument/2006/relationships/customXml" Target="../ink/ink211.xml"/><Relationship Id="rId161" Type="http://schemas.openxmlformats.org/officeDocument/2006/relationships/image" Target="../media/image276.png"/><Relationship Id="rId217" Type="http://schemas.openxmlformats.org/officeDocument/2006/relationships/image" Target="../media/image305.png"/><Relationship Id="rId259" Type="http://schemas.openxmlformats.org/officeDocument/2006/relationships/image" Target="../media/image326.png"/><Relationship Id="rId23" Type="http://schemas.openxmlformats.org/officeDocument/2006/relationships/image" Target="../media/image206.png"/><Relationship Id="rId119" Type="http://schemas.openxmlformats.org/officeDocument/2006/relationships/image" Target="../media/image255.png"/><Relationship Id="rId270" Type="http://schemas.openxmlformats.org/officeDocument/2006/relationships/customXml" Target="../ink/ink298.xml"/><Relationship Id="rId326" Type="http://schemas.openxmlformats.org/officeDocument/2006/relationships/customXml" Target="../ink/ink326.xml"/><Relationship Id="rId65" Type="http://schemas.openxmlformats.org/officeDocument/2006/relationships/image" Target="../media/image227.png"/><Relationship Id="rId130" Type="http://schemas.openxmlformats.org/officeDocument/2006/relationships/customXml" Target="../ink/ink228.xml"/><Relationship Id="rId172" Type="http://schemas.openxmlformats.org/officeDocument/2006/relationships/customXml" Target="../ink/ink249.xml"/><Relationship Id="rId228" Type="http://schemas.openxmlformats.org/officeDocument/2006/relationships/customXml" Target="../ink/ink277.xml"/><Relationship Id="rId281" Type="http://schemas.openxmlformats.org/officeDocument/2006/relationships/image" Target="../media/image337.png"/><Relationship Id="rId337" Type="http://schemas.openxmlformats.org/officeDocument/2006/relationships/image" Target="../media/image365.png"/><Relationship Id="rId34" Type="http://schemas.openxmlformats.org/officeDocument/2006/relationships/customXml" Target="../ink/ink180.xml"/><Relationship Id="rId76" Type="http://schemas.openxmlformats.org/officeDocument/2006/relationships/customXml" Target="../ink/ink201.xml"/><Relationship Id="rId141" Type="http://schemas.openxmlformats.org/officeDocument/2006/relationships/image" Target="../media/image266.png"/><Relationship Id="rId7" Type="http://schemas.openxmlformats.org/officeDocument/2006/relationships/image" Target="../media/image198.png"/><Relationship Id="rId183" Type="http://schemas.openxmlformats.org/officeDocument/2006/relationships/image" Target="../media/image287.png"/><Relationship Id="rId239" Type="http://schemas.openxmlformats.org/officeDocument/2006/relationships/image" Target="../media/image316.png"/><Relationship Id="rId250" Type="http://schemas.openxmlformats.org/officeDocument/2006/relationships/customXml" Target="../ink/ink288.xml"/><Relationship Id="rId292" Type="http://schemas.openxmlformats.org/officeDocument/2006/relationships/customXml" Target="../ink/ink309.xml"/><Relationship Id="rId306" Type="http://schemas.openxmlformats.org/officeDocument/2006/relationships/customXml" Target="../ink/ink316.xml"/><Relationship Id="rId45" Type="http://schemas.openxmlformats.org/officeDocument/2006/relationships/image" Target="../media/image217.png"/><Relationship Id="rId87" Type="http://schemas.openxmlformats.org/officeDocument/2006/relationships/image" Target="../media/image238.png"/><Relationship Id="rId110" Type="http://schemas.openxmlformats.org/officeDocument/2006/relationships/customXml" Target="../ink/ink218.xml"/><Relationship Id="rId348" Type="http://schemas.openxmlformats.org/officeDocument/2006/relationships/customXml" Target="../ink/ink337.xml"/><Relationship Id="rId152" Type="http://schemas.openxmlformats.org/officeDocument/2006/relationships/customXml" Target="../ink/ink239.xml"/><Relationship Id="rId194" Type="http://schemas.openxmlformats.org/officeDocument/2006/relationships/customXml" Target="../ink/ink260.xml"/><Relationship Id="rId208" Type="http://schemas.openxmlformats.org/officeDocument/2006/relationships/customXml" Target="../ink/ink267.xml"/><Relationship Id="rId261" Type="http://schemas.openxmlformats.org/officeDocument/2006/relationships/image" Target="../media/image327.png"/><Relationship Id="rId14" Type="http://schemas.openxmlformats.org/officeDocument/2006/relationships/customXml" Target="../ink/ink170.xml"/><Relationship Id="rId56" Type="http://schemas.openxmlformats.org/officeDocument/2006/relationships/customXml" Target="../ink/ink191.xml"/><Relationship Id="rId317" Type="http://schemas.openxmlformats.org/officeDocument/2006/relationships/image" Target="../media/image355.png"/><Relationship Id="rId359" Type="http://schemas.openxmlformats.org/officeDocument/2006/relationships/image" Target="../media/image376.png"/><Relationship Id="rId98" Type="http://schemas.openxmlformats.org/officeDocument/2006/relationships/customXml" Target="../ink/ink212.xml"/><Relationship Id="rId121" Type="http://schemas.openxmlformats.org/officeDocument/2006/relationships/image" Target="../media/image256.png"/><Relationship Id="rId163" Type="http://schemas.openxmlformats.org/officeDocument/2006/relationships/image" Target="../media/image277.png"/><Relationship Id="rId219" Type="http://schemas.openxmlformats.org/officeDocument/2006/relationships/image" Target="../media/image306.png"/><Relationship Id="rId230" Type="http://schemas.openxmlformats.org/officeDocument/2006/relationships/customXml" Target="../ink/ink278.xml"/><Relationship Id="rId25" Type="http://schemas.openxmlformats.org/officeDocument/2006/relationships/image" Target="../media/image207.png"/><Relationship Id="rId67" Type="http://schemas.openxmlformats.org/officeDocument/2006/relationships/image" Target="../media/image228.png"/><Relationship Id="rId272" Type="http://schemas.openxmlformats.org/officeDocument/2006/relationships/customXml" Target="../ink/ink299.xml"/><Relationship Id="rId328" Type="http://schemas.openxmlformats.org/officeDocument/2006/relationships/customXml" Target="../ink/ink327.xml"/><Relationship Id="rId132" Type="http://schemas.openxmlformats.org/officeDocument/2006/relationships/customXml" Target="../ink/ink229.xml"/><Relationship Id="rId174" Type="http://schemas.openxmlformats.org/officeDocument/2006/relationships/customXml" Target="../ink/ink250.xml"/><Relationship Id="rId220" Type="http://schemas.openxmlformats.org/officeDocument/2006/relationships/customXml" Target="../ink/ink273.xml"/><Relationship Id="rId241" Type="http://schemas.openxmlformats.org/officeDocument/2006/relationships/image" Target="../media/image317.png"/><Relationship Id="rId15" Type="http://schemas.openxmlformats.org/officeDocument/2006/relationships/image" Target="../media/image202.png"/><Relationship Id="rId36" Type="http://schemas.openxmlformats.org/officeDocument/2006/relationships/customXml" Target="../ink/ink181.xml"/><Relationship Id="rId57" Type="http://schemas.openxmlformats.org/officeDocument/2006/relationships/image" Target="../media/image223.png"/><Relationship Id="rId262" Type="http://schemas.openxmlformats.org/officeDocument/2006/relationships/customXml" Target="../ink/ink294.xml"/><Relationship Id="rId283" Type="http://schemas.openxmlformats.org/officeDocument/2006/relationships/image" Target="../media/image338.png"/><Relationship Id="rId318" Type="http://schemas.openxmlformats.org/officeDocument/2006/relationships/customXml" Target="../ink/ink322.xml"/><Relationship Id="rId339" Type="http://schemas.openxmlformats.org/officeDocument/2006/relationships/image" Target="../media/image366.png"/><Relationship Id="rId78" Type="http://schemas.openxmlformats.org/officeDocument/2006/relationships/customXml" Target="../ink/ink202.xml"/><Relationship Id="rId99" Type="http://schemas.openxmlformats.org/officeDocument/2006/relationships/image" Target="../media/image244.png"/><Relationship Id="rId101" Type="http://schemas.openxmlformats.org/officeDocument/2006/relationships/image" Target="../media/image245.png"/><Relationship Id="rId122" Type="http://schemas.openxmlformats.org/officeDocument/2006/relationships/customXml" Target="../ink/ink224.xml"/><Relationship Id="rId143" Type="http://schemas.openxmlformats.org/officeDocument/2006/relationships/image" Target="../media/image267.png"/><Relationship Id="rId164" Type="http://schemas.openxmlformats.org/officeDocument/2006/relationships/customXml" Target="../ink/ink245.xml"/><Relationship Id="rId185" Type="http://schemas.openxmlformats.org/officeDocument/2006/relationships/image" Target="../media/image288.png"/><Relationship Id="rId350" Type="http://schemas.openxmlformats.org/officeDocument/2006/relationships/customXml" Target="../ink/ink338.xml"/><Relationship Id="rId9" Type="http://schemas.openxmlformats.org/officeDocument/2006/relationships/image" Target="../media/image199.png"/><Relationship Id="rId210" Type="http://schemas.openxmlformats.org/officeDocument/2006/relationships/customXml" Target="../ink/ink268.xml"/><Relationship Id="rId26" Type="http://schemas.openxmlformats.org/officeDocument/2006/relationships/customXml" Target="../ink/ink176.xml"/><Relationship Id="rId231" Type="http://schemas.openxmlformats.org/officeDocument/2006/relationships/image" Target="../media/image312.png"/><Relationship Id="rId252" Type="http://schemas.openxmlformats.org/officeDocument/2006/relationships/customXml" Target="../ink/ink289.xml"/><Relationship Id="rId273" Type="http://schemas.openxmlformats.org/officeDocument/2006/relationships/image" Target="../media/image333.png"/><Relationship Id="rId294" Type="http://schemas.openxmlformats.org/officeDocument/2006/relationships/customXml" Target="../ink/ink310.xml"/><Relationship Id="rId308" Type="http://schemas.openxmlformats.org/officeDocument/2006/relationships/customXml" Target="../ink/ink317.xml"/><Relationship Id="rId329" Type="http://schemas.openxmlformats.org/officeDocument/2006/relationships/image" Target="../media/image361.png"/><Relationship Id="rId47" Type="http://schemas.openxmlformats.org/officeDocument/2006/relationships/image" Target="../media/image218.png"/><Relationship Id="rId68" Type="http://schemas.openxmlformats.org/officeDocument/2006/relationships/customXml" Target="../ink/ink197.xml"/><Relationship Id="rId89" Type="http://schemas.openxmlformats.org/officeDocument/2006/relationships/image" Target="../media/image239.png"/><Relationship Id="rId112" Type="http://schemas.openxmlformats.org/officeDocument/2006/relationships/customXml" Target="../ink/ink219.xml"/><Relationship Id="rId133" Type="http://schemas.openxmlformats.org/officeDocument/2006/relationships/image" Target="../media/image262.png"/><Relationship Id="rId154" Type="http://schemas.openxmlformats.org/officeDocument/2006/relationships/customXml" Target="../ink/ink240.xml"/><Relationship Id="rId175" Type="http://schemas.openxmlformats.org/officeDocument/2006/relationships/image" Target="../media/image283.png"/><Relationship Id="rId340" Type="http://schemas.openxmlformats.org/officeDocument/2006/relationships/customXml" Target="../ink/ink333.xml"/><Relationship Id="rId361" Type="http://schemas.openxmlformats.org/officeDocument/2006/relationships/image" Target="../media/image377.png"/><Relationship Id="rId196" Type="http://schemas.openxmlformats.org/officeDocument/2006/relationships/customXml" Target="../ink/ink261.xml"/><Relationship Id="rId200" Type="http://schemas.openxmlformats.org/officeDocument/2006/relationships/customXml" Target="../ink/ink263.xml"/><Relationship Id="rId16" Type="http://schemas.openxmlformats.org/officeDocument/2006/relationships/customXml" Target="../ink/ink171.xml"/><Relationship Id="rId221" Type="http://schemas.openxmlformats.org/officeDocument/2006/relationships/image" Target="../media/image307.png"/><Relationship Id="rId242" Type="http://schemas.openxmlformats.org/officeDocument/2006/relationships/customXml" Target="../ink/ink284.xml"/><Relationship Id="rId263" Type="http://schemas.openxmlformats.org/officeDocument/2006/relationships/image" Target="../media/image328.png"/><Relationship Id="rId284" Type="http://schemas.openxmlformats.org/officeDocument/2006/relationships/customXml" Target="../ink/ink305.xml"/><Relationship Id="rId319" Type="http://schemas.openxmlformats.org/officeDocument/2006/relationships/image" Target="../media/image356.png"/><Relationship Id="rId37" Type="http://schemas.openxmlformats.org/officeDocument/2006/relationships/image" Target="../media/image213.png"/><Relationship Id="rId58" Type="http://schemas.openxmlformats.org/officeDocument/2006/relationships/customXml" Target="../ink/ink192.xml"/><Relationship Id="rId79" Type="http://schemas.openxmlformats.org/officeDocument/2006/relationships/image" Target="../media/image234.png"/><Relationship Id="rId102" Type="http://schemas.openxmlformats.org/officeDocument/2006/relationships/customXml" Target="../ink/ink214.xml"/><Relationship Id="rId123" Type="http://schemas.openxmlformats.org/officeDocument/2006/relationships/image" Target="../media/image257.png"/><Relationship Id="rId144" Type="http://schemas.openxmlformats.org/officeDocument/2006/relationships/customXml" Target="../ink/ink235.xml"/><Relationship Id="rId330" Type="http://schemas.openxmlformats.org/officeDocument/2006/relationships/customXml" Target="../ink/ink328.xml"/><Relationship Id="rId90" Type="http://schemas.openxmlformats.org/officeDocument/2006/relationships/customXml" Target="../ink/ink208.xml"/><Relationship Id="rId165" Type="http://schemas.openxmlformats.org/officeDocument/2006/relationships/image" Target="../media/image278.png"/><Relationship Id="rId186" Type="http://schemas.openxmlformats.org/officeDocument/2006/relationships/customXml" Target="../ink/ink256.xml"/><Relationship Id="rId351" Type="http://schemas.openxmlformats.org/officeDocument/2006/relationships/image" Target="../media/image372.png"/><Relationship Id="rId211" Type="http://schemas.openxmlformats.org/officeDocument/2006/relationships/image" Target="../media/image302.png"/><Relationship Id="rId232" Type="http://schemas.openxmlformats.org/officeDocument/2006/relationships/customXml" Target="../ink/ink279.xml"/><Relationship Id="rId253" Type="http://schemas.openxmlformats.org/officeDocument/2006/relationships/image" Target="../media/image323.png"/><Relationship Id="rId274" Type="http://schemas.openxmlformats.org/officeDocument/2006/relationships/customXml" Target="../ink/ink300.xml"/><Relationship Id="rId295" Type="http://schemas.openxmlformats.org/officeDocument/2006/relationships/image" Target="../media/image344.png"/><Relationship Id="rId309" Type="http://schemas.openxmlformats.org/officeDocument/2006/relationships/image" Target="../media/image351.png"/><Relationship Id="rId27" Type="http://schemas.openxmlformats.org/officeDocument/2006/relationships/image" Target="../media/image208.png"/><Relationship Id="rId48" Type="http://schemas.openxmlformats.org/officeDocument/2006/relationships/customXml" Target="../ink/ink187.xml"/><Relationship Id="rId69" Type="http://schemas.openxmlformats.org/officeDocument/2006/relationships/image" Target="../media/image229.png"/><Relationship Id="rId113" Type="http://schemas.openxmlformats.org/officeDocument/2006/relationships/image" Target="../media/image252.png"/><Relationship Id="rId134" Type="http://schemas.openxmlformats.org/officeDocument/2006/relationships/customXml" Target="../ink/ink230.xml"/><Relationship Id="rId320" Type="http://schemas.openxmlformats.org/officeDocument/2006/relationships/customXml" Target="../ink/ink323.xml"/><Relationship Id="rId80" Type="http://schemas.openxmlformats.org/officeDocument/2006/relationships/customXml" Target="../ink/ink203.xml"/><Relationship Id="rId155" Type="http://schemas.openxmlformats.org/officeDocument/2006/relationships/image" Target="../media/image273.png"/><Relationship Id="rId176" Type="http://schemas.openxmlformats.org/officeDocument/2006/relationships/customXml" Target="../ink/ink251.xml"/><Relationship Id="rId197" Type="http://schemas.openxmlformats.org/officeDocument/2006/relationships/image" Target="../media/image295.png"/><Relationship Id="rId341" Type="http://schemas.openxmlformats.org/officeDocument/2006/relationships/image" Target="../media/image367.png"/><Relationship Id="rId362" Type="http://schemas.openxmlformats.org/officeDocument/2006/relationships/customXml" Target="../ink/ink344.xml"/><Relationship Id="rId201" Type="http://schemas.openxmlformats.org/officeDocument/2006/relationships/image" Target="../media/image297.png"/><Relationship Id="rId222" Type="http://schemas.openxmlformats.org/officeDocument/2006/relationships/customXml" Target="../ink/ink274.xml"/><Relationship Id="rId243" Type="http://schemas.openxmlformats.org/officeDocument/2006/relationships/image" Target="../media/image318.png"/><Relationship Id="rId264" Type="http://schemas.openxmlformats.org/officeDocument/2006/relationships/customXml" Target="../ink/ink295.xml"/><Relationship Id="rId285" Type="http://schemas.openxmlformats.org/officeDocument/2006/relationships/image" Target="../media/image339.png"/><Relationship Id="rId17" Type="http://schemas.openxmlformats.org/officeDocument/2006/relationships/image" Target="../media/image203.png"/><Relationship Id="rId38" Type="http://schemas.openxmlformats.org/officeDocument/2006/relationships/customXml" Target="../ink/ink182.xml"/><Relationship Id="rId59" Type="http://schemas.openxmlformats.org/officeDocument/2006/relationships/image" Target="../media/image224.png"/><Relationship Id="rId103" Type="http://schemas.openxmlformats.org/officeDocument/2006/relationships/image" Target="../media/image246.png"/><Relationship Id="rId124" Type="http://schemas.openxmlformats.org/officeDocument/2006/relationships/customXml" Target="../ink/ink225.xml"/><Relationship Id="rId310" Type="http://schemas.openxmlformats.org/officeDocument/2006/relationships/customXml" Target="../ink/ink318.xml"/><Relationship Id="rId70" Type="http://schemas.openxmlformats.org/officeDocument/2006/relationships/customXml" Target="../ink/ink198.xml"/><Relationship Id="rId91" Type="http://schemas.openxmlformats.org/officeDocument/2006/relationships/image" Target="../media/image240.png"/><Relationship Id="rId145" Type="http://schemas.openxmlformats.org/officeDocument/2006/relationships/image" Target="../media/image268.png"/><Relationship Id="rId166" Type="http://schemas.openxmlformats.org/officeDocument/2006/relationships/customXml" Target="../ink/ink246.xml"/><Relationship Id="rId187" Type="http://schemas.openxmlformats.org/officeDocument/2006/relationships/image" Target="../media/image289.png"/><Relationship Id="rId331" Type="http://schemas.openxmlformats.org/officeDocument/2006/relationships/image" Target="../media/image362.png"/><Relationship Id="rId352" Type="http://schemas.openxmlformats.org/officeDocument/2006/relationships/customXml" Target="../ink/ink339.xml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69.xml"/><Relationship Id="rId233" Type="http://schemas.openxmlformats.org/officeDocument/2006/relationships/image" Target="../media/image313.png"/><Relationship Id="rId254" Type="http://schemas.openxmlformats.org/officeDocument/2006/relationships/customXml" Target="../ink/ink290.xml"/><Relationship Id="rId28" Type="http://schemas.openxmlformats.org/officeDocument/2006/relationships/customXml" Target="../ink/ink177.xml"/><Relationship Id="rId49" Type="http://schemas.openxmlformats.org/officeDocument/2006/relationships/image" Target="../media/image219.png"/><Relationship Id="rId114" Type="http://schemas.openxmlformats.org/officeDocument/2006/relationships/customXml" Target="../ink/ink220.xml"/><Relationship Id="rId275" Type="http://schemas.openxmlformats.org/officeDocument/2006/relationships/image" Target="../media/image334.png"/><Relationship Id="rId296" Type="http://schemas.openxmlformats.org/officeDocument/2006/relationships/customXml" Target="../ink/ink311.xml"/><Relationship Id="rId300" Type="http://schemas.openxmlformats.org/officeDocument/2006/relationships/customXml" Target="../ink/ink313.xml"/><Relationship Id="rId60" Type="http://schemas.openxmlformats.org/officeDocument/2006/relationships/customXml" Target="../ink/ink193.xml"/><Relationship Id="rId81" Type="http://schemas.openxmlformats.org/officeDocument/2006/relationships/image" Target="../media/image235.png"/><Relationship Id="rId135" Type="http://schemas.openxmlformats.org/officeDocument/2006/relationships/image" Target="../media/image263.png"/><Relationship Id="rId156" Type="http://schemas.openxmlformats.org/officeDocument/2006/relationships/customXml" Target="../ink/ink241.xml"/><Relationship Id="rId177" Type="http://schemas.openxmlformats.org/officeDocument/2006/relationships/image" Target="../media/image284.png"/><Relationship Id="rId198" Type="http://schemas.openxmlformats.org/officeDocument/2006/relationships/customXml" Target="../ink/ink262.xml"/><Relationship Id="rId321" Type="http://schemas.openxmlformats.org/officeDocument/2006/relationships/image" Target="../media/image357.png"/><Relationship Id="rId342" Type="http://schemas.openxmlformats.org/officeDocument/2006/relationships/customXml" Target="../ink/ink334.xml"/><Relationship Id="rId363" Type="http://schemas.openxmlformats.org/officeDocument/2006/relationships/image" Target="../media/image378.png"/><Relationship Id="rId202" Type="http://schemas.openxmlformats.org/officeDocument/2006/relationships/customXml" Target="../ink/ink264.xml"/><Relationship Id="rId223" Type="http://schemas.openxmlformats.org/officeDocument/2006/relationships/image" Target="../media/image308.png"/><Relationship Id="rId244" Type="http://schemas.openxmlformats.org/officeDocument/2006/relationships/customXml" Target="../ink/ink285.xml"/><Relationship Id="rId18" Type="http://schemas.openxmlformats.org/officeDocument/2006/relationships/customXml" Target="../ink/ink172.xml"/><Relationship Id="rId39" Type="http://schemas.openxmlformats.org/officeDocument/2006/relationships/image" Target="../media/image214.png"/><Relationship Id="rId265" Type="http://schemas.openxmlformats.org/officeDocument/2006/relationships/image" Target="../media/image329.png"/><Relationship Id="rId286" Type="http://schemas.openxmlformats.org/officeDocument/2006/relationships/customXml" Target="../ink/ink306.xml"/><Relationship Id="rId50" Type="http://schemas.openxmlformats.org/officeDocument/2006/relationships/customXml" Target="../ink/ink188.xml"/><Relationship Id="rId104" Type="http://schemas.openxmlformats.org/officeDocument/2006/relationships/customXml" Target="../ink/ink215.xml"/><Relationship Id="rId125" Type="http://schemas.openxmlformats.org/officeDocument/2006/relationships/image" Target="../media/image258.png"/><Relationship Id="rId146" Type="http://schemas.openxmlformats.org/officeDocument/2006/relationships/customXml" Target="../ink/ink236.xml"/><Relationship Id="rId167" Type="http://schemas.openxmlformats.org/officeDocument/2006/relationships/image" Target="../media/image279.png"/><Relationship Id="rId188" Type="http://schemas.openxmlformats.org/officeDocument/2006/relationships/customXml" Target="../ink/ink257.xml"/><Relationship Id="rId311" Type="http://schemas.openxmlformats.org/officeDocument/2006/relationships/image" Target="../media/image352.png"/><Relationship Id="rId332" Type="http://schemas.openxmlformats.org/officeDocument/2006/relationships/customXml" Target="../ink/ink329.xml"/><Relationship Id="rId353" Type="http://schemas.openxmlformats.org/officeDocument/2006/relationships/image" Target="../media/image373.png"/><Relationship Id="rId71" Type="http://schemas.openxmlformats.org/officeDocument/2006/relationships/image" Target="../media/image230.png"/><Relationship Id="rId92" Type="http://schemas.openxmlformats.org/officeDocument/2006/relationships/customXml" Target="../ink/ink209.xml"/><Relationship Id="rId213" Type="http://schemas.openxmlformats.org/officeDocument/2006/relationships/image" Target="../media/image303.png"/><Relationship Id="rId234" Type="http://schemas.openxmlformats.org/officeDocument/2006/relationships/customXml" Target="../ink/ink280.xml"/><Relationship Id="rId2" Type="http://schemas.openxmlformats.org/officeDocument/2006/relationships/customXml" Target="../ink/ink164.xml"/><Relationship Id="rId29" Type="http://schemas.openxmlformats.org/officeDocument/2006/relationships/image" Target="../media/image209.png"/><Relationship Id="rId255" Type="http://schemas.openxmlformats.org/officeDocument/2006/relationships/image" Target="../media/image324.png"/><Relationship Id="rId276" Type="http://schemas.openxmlformats.org/officeDocument/2006/relationships/customXml" Target="../ink/ink301.xml"/><Relationship Id="rId297" Type="http://schemas.openxmlformats.org/officeDocument/2006/relationships/image" Target="../media/image345.png"/><Relationship Id="rId40" Type="http://schemas.openxmlformats.org/officeDocument/2006/relationships/customXml" Target="../ink/ink183.xml"/><Relationship Id="rId115" Type="http://schemas.openxmlformats.org/officeDocument/2006/relationships/image" Target="../media/image253.png"/><Relationship Id="rId136" Type="http://schemas.openxmlformats.org/officeDocument/2006/relationships/customXml" Target="../ink/ink231.xml"/><Relationship Id="rId157" Type="http://schemas.openxmlformats.org/officeDocument/2006/relationships/image" Target="../media/image274.png"/><Relationship Id="rId178" Type="http://schemas.openxmlformats.org/officeDocument/2006/relationships/customXml" Target="../ink/ink252.xml"/><Relationship Id="rId301" Type="http://schemas.openxmlformats.org/officeDocument/2006/relationships/image" Target="../media/image347.png"/><Relationship Id="rId322" Type="http://schemas.openxmlformats.org/officeDocument/2006/relationships/customXml" Target="../ink/ink324.xml"/><Relationship Id="rId343" Type="http://schemas.openxmlformats.org/officeDocument/2006/relationships/image" Target="../media/image368.png"/><Relationship Id="rId364" Type="http://schemas.openxmlformats.org/officeDocument/2006/relationships/customXml" Target="../ink/ink345.xml"/><Relationship Id="rId61" Type="http://schemas.openxmlformats.org/officeDocument/2006/relationships/image" Target="../media/image225.png"/><Relationship Id="rId82" Type="http://schemas.openxmlformats.org/officeDocument/2006/relationships/customXml" Target="../ink/ink204.xml"/><Relationship Id="rId199" Type="http://schemas.openxmlformats.org/officeDocument/2006/relationships/image" Target="../media/image296.png"/><Relationship Id="rId203" Type="http://schemas.openxmlformats.org/officeDocument/2006/relationships/image" Target="../media/image298.png"/><Relationship Id="rId19" Type="http://schemas.openxmlformats.org/officeDocument/2006/relationships/image" Target="../media/image204.png"/><Relationship Id="rId224" Type="http://schemas.openxmlformats.org/officeDocument/2006/relationships/customXml" Target="../ink/ink275.xml"/><Relationship Id="rId245" Type="http://schemas.openxmlformats.org/officeDocument/2006/relationships/image" Target="../media/image319.png"/><Relationship Id="rId266" Type="http://schemas.openxmlformats.org/officeDocument/2006/relationships/customXml" Target="../ink/ink296.xml"/><Relationship Id="rId287" Type="http://schemas.openxmlformats.org/officeDocument/2006/relationships/image" Target="../media/image340.png"/><Relationship Id="rId30" Type="http://schemas.openxmlformats.org/officeDocument/2006/relationships/customXml" Target="../ink/ink178.xml"/><Relationship Id="rId105" Type="http://schemas.openxmlformats.org/officeDocument/2006/relationships/image" Target="../media/image247.png"/><Relationship Id="rId126" Type="http://schemas.openxmlformats.org/officeDocument/2006/relationships/customXml" Target="../ink/ink226.xml"/><Relationship Id="rId147" Type="http://schemas.openxmlformats.org/officeDocument/2006/relationships/image" Target="../media/image269.png"/><Relationship Id="rId168" Type="http://schemas.openxmlformats.org/officeDocument/2006/relationships/customXml" Target="../ink/ink247.xml"/><Relationship Id="rId312" Type="http://schemas.openxmlformats.org/officeDocument/2006/relationships/customXml" Target="../ink/ink319.xml"/><Relationship Id="rId333" Type="http://schemas.openxmlformats.org/officeDocument/2006/relationships/image" Target="../media/image363.png"/><Relationship Id="rId354" Type="http://schemas.openxmlformats.org/officeDocument/2006/relationships/customXml" Target="../ink/ink340.xml"/><Relationship Id="rId51" Type="http://schemas.openxmlformats.org/officeDocument/2006/relationships/image" Target="../media/image220.png"/><Relationship Id="rId72" Type="http://schemas.openxmlformats.org/officeDocument/2006/relationships/customXml" Target="../ink/ink199.xml"/><Relationship Id="rId93" Type="http://schemas.openxmlformats.org/officeDocument/2006/relationships/image" Target="../media/image241.png"/><Relationship Id="rId189" Type="http://schemas.openxmlformats.org/officeDocument/2006/relationships/image" Target="../media/image291.png"/><Relationship Id="rId3" Type="http://schemas.openxmlformats.org/officeDocument/2006/relationships/image" Target="../media/image196.png"/><Relationship Id="rId214" Type="http://schemas.openxmlformats.org/officeDocument/2006/relationships/customXml" Target="../ink/ink270.xml"/><Relationship Id="rId235" Type="http://schemas.openxmlformats.org/officeDocument/2006/relationships/image" Target="../media/image314.png"/><Relationship Id="rId256" Type="http://schemas.openxmlformats.org/officeDocument/2006/relationships/customXml" Target="../ink/ink291.xml"/><Relationship Id="rId277" Type="http://schemas.openxmlformats.org/officeDocument/2006/relationships/image" Target="../media/image335.png"/><Relationship Id="rId298" Type="http://schemas.openxmlformats.org/officeDocument/2006/relationships/customXml" Target="../ink/ink312.xml"/><Relationship Id="rId116" Type="http://schemas.openxmlformats.org/officeDocument/2006/relationships/customXml" Target="../ink/ink221.xml"/><Relationship Id="rId137" Type="http://schemas.openxmlformats.org/officeDocument/2006/relationships/image" Target="../media/image264.png"/><Relationship Id="rId158" Type="http://schemas.openxmlformats.org/officeDocument/2006/relationships/customXml" Target="../ink/ink242.xml"/><Relationship Id="rId302" Type="http://schemas.openxmlformats.org/officeDocument/2006/relationships/customXml" Target="../ink/ink314.xml"/><Relationship Id="rId323" Type="http://schemas.openxmlformats.org/officeDocument/2006/relationships/image" Target="../media/image358.png"/><Relationship Id="rId344" Type="http://schemas.openxmlformats.org/officeDocument/2006/relationships/customXml" Target="../ink/ink335.xml"/><Relationship Id="rId20" Type="http://schemas.openxmlformats.org/officeDocument/2006/relationships/customXml" Target="../ink/ink173.xml"/><Relationship Id="rId41" Type="http://schemas.openxmlformats.org/officeDocument/2006/relationships/image" Target="../media/image215.png"/><Relationship Id="rId62" Type="http://schemas.openxmlformats.org/officeDocument/2006/relationships/customXml" Target="../ink/ink194.xml"/><Relationship Id="rId83" Type="http://schemas.openxmlformats.org/officeDocument/2006/relationships/image" Target="../media/image236.png"/><Relationship Id="rId179" Type="http://schemas.openxmlformats.org/officeDocument/2006/relationships/image" Target="../media/image285.png"/><Relationship Id="rId365" Type="http://schemas.openxmlformats.org/officeDocument/2006/relationships/image" Target="../media/image379.png"/><Relationship Id="rId190" Type="http://schemas.openxmlformats.org/officeDocument/2006/relationships/customXml" Target="../ink/ink258.xml"/><Relationship Id="rId204" Type="http://schemas.openxmlformats.org/officeDocument/2006/relationships/customXml" Target="../ink/ink265.xml"/><Relationship Id="rId225" Type="http://schemas.openxmlformats.org/officeDocument/2006/relationships/image" Target="../media/image309.png"/><Relationship Id="rId246" Type="http://schemas.openxmlformats.org/officeDocument/2006/relationships/customXml" Target="../ink/ink286.xml"/><Relationship Id="rId267" Type="http://schemas.openxmlformats.org/officeDocument/2006/relationships/image" Target="../media/image330.png"/><Relationship Id="rId288" Type="http://schemas.openxmlformats.org/officeDocument/2006/relationships/customXml" Target="../ink/ink307.xml"/><Relationship Id="rId106" Type="http://schemas.openxmlformats.org/officeDocument/2006/relationships/customXml" Target="../ink/ink216.xml"/><Relationship Id="rId127" Type="http://schemas.openxmlformats.org/officeDocument/2006/relationships/image" Target="../media/image259.png"/><Relationship Id="rId313" Type="http://schemas.openxmlformats.org/officeDocument/2006/relationships/image" Target="../media/image353.png"/><Relationship Id="rId10" Type="http://schemas.openxmlformats.org/officeDocument/2006/relationships/customXml" Target="../ink/ink168.xml"/><Relationship Id="rId31" Type="http://schemas.openxmlformats.org/officeDocument/2006/relationships/image" Target="../media/image210.png"/><Relationship Id="rId52" Type="http://schemas.openxmlformats.org/officeDocument/2006/relationships/customXml" Target="../ink/ink189.xml"/><Relationship Id="rId73" Type="http://schemas.openxmlformats.org/officeDocument/2006/relationships/image" Target="../media/image231.png"/><Relationship Id="rId94" Type="http://schemas.openxmlformats.org/officeDocument/2006/relationships/customXml" Target="../ink/ink210.xml"/><Relationship Id="rId148" Type="http://schemas.openxmlformats.org/officeDocument/2006/relationships/customXml" Target="../ink/ink237.xml"/><Relationship Id="rId169" Type="http://schemas.openxmlformats.org/officeDocument/2006/relationships/image" Target="../media/image280.png"/><Relationship Id="rId334" Type="http://schemas.openxmlformats.org/officeDocument/2006/relationships/customXml" Target="../ink/ink330.xml"/><Relationship Id="rId355" Type="http://schemas.openxmlformats.org/officeDocument/2006/relationships/image" Target="../media/image374.png"/><Relationship Id="rId4" Type="http://schemas.openxmlformats.org/officeDocument/2006/relationships/customXml" Target="../ink/ink165.xml"/><Relationship Id="rId180" Type="http://schemas.openxmlformats.org/officeDocument/2006/relationships/customXml" Target="../ink/ink253.xml"/><Relationship Id="rId215" Type="http://schemas.openxmlformats.org/officeDocument/2006/relationships/image" Target="../media/image304.png"/><Relationship Id="rId236" Type="http://schemas.openxmlformats.org/officeDocument/2006/relationships/customXml" Target="../ink/ink281.xml"/><Relationship Id="rId257" Type="http://schemas.openxmlformats.org/officeDocument/2006/relationships/image" Target="../media/image325.png"/><Relationship Id="rId278" Type="http://schemas.openxmlformats.org/officeDocument/2006/relationships/customXml" Target="../ink/ink302.xml"/><Relationship Id="rId303" Type="http://schemas.openxmlformats.org/officeDocument/2006/relationships/image" Target="../media/image348.png"/><Relationship Id="rId42" Type="http://schemas.openxmlformats.org/officeDocument/2006/relationships/customXml" Target="../ink/ink184.xml"/><Relationship Id="rId84" Type="http://schemas.openxmlformats.org/officeDocument/2006/relationships/customXml" Target="../ink/ink205.xml"/><Relationship Id="rId138" Type="http://schemas.openxmlformats.org/officeDocument/2006/relationships/customXml" Target="../ink/ink232.xml"/><Relationship Id="rId345" Type="http://schemas.openxmlformats.org/officeDocument/2006/relationships/image" Target="../media/image369.png"/><Relationship Id="rId191" Type="http://schemas.openxmlformats.org/officeDocument/2006/relationships/image" Target="../media/image292.png"/><Relationship Id="rId205" Type="http://schemas.openxmlformats.org/officeDocument/2006/relationships/image" Target="../media/image299.png"/><Relationship Id="rId247" Type="http://schemas.openxmlformats.org/officeDocument/2006/relationships/image" Target="../media/image320.png"/><Relationship Id="rId107" Type="http://schemas.openxmlformats.org/officeDocument/2006/relationships/image" Target="../media/image248.png"/><Relationship Id="rId289" Type="http://schemas.openxmlformats.org/officeDocument/2006/relationships/image" Target="../media/image341.png"/><Relationship Id="rId11" Type="http://schemas.openxmlformats.org/officeDocument/2006/relationships/image" Target="../media/image200.png"/><Relationship Id="rId53" Type="http://schemas.openxmlformats.org/officeDocument/2006/relationships/image" Target="../media/image221.png"/><Relationship Id="rId149" Type="http://schemas.openxmlformats.org/officeDocument/2006/relationships/image" Target="../media/image270.png"/><Relationship Id="rId314" Type="http://schemas.openxmlformats.org/officeDocument/2006/relationships/customXml" Target="../ink/ink320.xml"/><Relationship Id="rId356" Type="http://schemas.openxmlformats.org/officeDocument/2006/relationships/customXml" Target="../ink/ink341.xml"/><Relationship Id="rId95" Type="http://schemas.openxmlformats.org/officeDocument/2006/relationships/image" Target="../media/image242.png"/><Relationship Id="rId160" Type="http://schemas.openxmlformats.org/officeDocument/2006/relationships/customXml" Target="../ink/ink243.xml"/><Relationship Id="rId216" Type="http://schemas.openxmlformats.org/officeDocument/2006/relationships/customXml" Target="../ink/ink271.xml"/><Relationship Id="rId258" Type="http://schemas.openxmlformats.org/officeDocument/2006/relationships/customXml" Target="../ink/ink292.xml"/><Relationship Id="rId22" Type="http://schemas.openxmlformats.org/officeDocument/2006/relationships/customXml" Target="../ink/ink174.xml"/><Relationship Id="rId64" Type="http://schemas.openxmlformats.org/officeDocument/2006/relationships/customXml" Target="../ink/ink195.xml"/><Relationship Id="rId118" Type="http://schemas.openxmlformats.org/officeDocument/2006/relationships/customXml" Target="../ink/ink222.xml"/><Relationship Id="rId325" Type="http://schemas.openxmlformats.org/officeDocument/2006/relationships/image" Target="../media/image359.png"/><Relationship Id="rId367" Type="http://schemas.openxmlformats.org/officeDocument/2006/relationships/image" Target="../media/image380.png"/><Relationship Id="rId171" Type="http://schemas.openxmlformats.org/officeDocument/2006/relationships/image" Target="../media/image281.png"/><Relationship Id="rId227" Type="http://schemas.openxmlformats.org/officeDocument/2006/relationships/image" Target="../media/image310.png"/><Relationship Id="rId269" Type="http://schemas.openxmlformats.org/officeDocument/2006/relationships/image" Target="../media/image331.png"/><Relationship Id="rId33" Type="http://schemas.openxmlformats.org/officeDocument/2006/relationships/image" Target="../media/image211.png"/><Relationship Id="rId129" Type="http://schemas.openxmlformats.org/officeDocument/2006/relationships/image" Target="../media/image260.png"/><Relationship Id="rId280" Type="http://schemas.openxmlformats.org/officeDocument/2006/relationships/customXml" Target="../ink/ink303.xml"/><Relationship Id="rId336" Type="http://schemas.openxmlformats.org/officeDocument/2006/relationships/customXml" Target="../ink/ink331.xml"/><Relationship Id="rId75" Type="http://schemas.openxmlformats.org/officeDocument/2006/relationships/image" Target="../media/image232.png"/><Relationship Id="rId140" Type="http://schemas.openxmlformats.org/officeDocument/2006/relationships/customXml" Target="../ink/ink233.xml"/><Relationship Id="rId182" Type="http://schemas.openxmlformats.org/officeDocument/2006/relationships/customXml" Target="../ink/ink254.xml"/><Relationship Id="rId6" Type="http://schemas.openxmlformats.org/officeDocument/2006/relationships/customXml" Target="../ink/ink166.xml"/><Relationship Id="rId238" Type="http://schemas.openxmlformats.org/officeDocument/2006/relationships/customXml" Target="../ink/ink282.xml"/><Relationship Id="rId291" Type="http://schemas.openxmlformats.org/officeDocument/2006/relationships/image" Target="../media/image342.png"/><Relationship Id="rId305" Type="http://schemas.openxmlformats.org/officeDocument/2006/relationships/image" Target="../media/image349.png"/><Relationship Id="rId347" Type="http://schemas.openxmlformats.org/officeDocument/2006/relationships/image" Target="../media/image370.png"/><Relationship Id="rId44" Type="http://schemas.openxmlformats.org/officeDocument/2006/relationships/customXml" Target="../ink/ink185.xml"/><Relationship Id="rId86" Type="http://schemas.openxmlformats.org/officeDocument/2006/relationships/customXml" Target="../ink/ink206.xml"/><Relationship Id="rId151" Type="http://schemas.openxmlformats.org/officeDocument/2006/relationships/image" Target="../media/image271.png"/><Relationship Id="rId193" Type="http://schemas.openxmlformats.org/officeDocument/2006/relationships/image" Target="../media/image293.png"/><Relationship Id="rId207" Type="http://schemas.openxmlformats.org/officeDocument/2006/relationships/image" Target="../media/image300.png"/><Relationship Id="rId249" Type="http://schemas.openxmlformats.org/officeDocument/2006/relationships/image" Target="../media/image321.png"/><Relationship Id="rId13" Type="http://schemas.openxmlformats.org/officeDocument/2006/relationships/image" Target="../media/image201.png"/><Relationship Id="rId109" Type="http://schemas.openxmlformats.org/officeDocument/2006/relationships/image" Target="../media/image249.png"/><Relationship Id="rId260" Type="http://schemas.openxmlformats.org/officeDocument/2006/relationships/customXml" Target="../ink/ink293.xml"/><Relationship Id="rId316" Type="http://schemas.openxmlformats.org/officeDocument/2006/relationships/customXml" Target="../ink/ink321.xml"/><Relationship Id="rId55" Type="http://schemas.openxmlformats.org/officeDocument/2006/relationships/image" Target="../media/image222.png"/><Relationship Id="rId97" Type="http://schemas.openxmlformats.org/officeDocument/2006/relationships/image" Target="../media/image243.png"/><Relationship Id="rId120" Type="http://schemas.openxmlformats.org/officeDocument/2006/relationships/customXml" Target="../ink/ink223.xml"/><Relationship Id="rId358" Type="http://schemas.openxmlformats.org/officeDocument/2006/relationships/customXml" Target="../ink/ink342.xml"/><Relationship Id="rId162" Type="http://schemas.openxmlformats.org/officeDocument/2006/relationships/customXml" Target="../ink/ink244.xml"/><Relationship Id="rId218" Type="http://schemas.openxmlformats.org/officeDocument/2006/relationships/customXml" Target="../ink/ink272.xml"/><Relationship Id="rId271" Type="http://schemas.openxmlformats.org/officeDocument/2006/relationships/image" Target="../media/image332.png"/><Relationship Id="rId24" Type="http://schemas.openxmlformats.org/officeDocument/2006/relationships/customXml" Target="../ink/ink175.xml"/><Relationship Id="rId66" Type="http://schemas.openxmlformats.org/officeDocument/2006/relationships/customXml" Target="../ink/ink196.xml"/><Relationship Id="rId131" Type="http://schemas.openxmlformats.org/officeDocument/2006/relationships/image" Target="../media/image261.png"/><Relationship Id="rId327" Type="http://schemas.openxmlformats.org/officeDocument/2006/relationships/image" Target="../media/image360.png"/><Relationship Id="rId173" Type="http://schemas.openxmlformats.org/officeDocument/2006/relationships/image" Target="../media/image282.png"/><Relationship Id="rId229" Type="http://schemas.openxmlformats.org/officeDocument/2006/relationships/image" Target="../media/image311.png"/><Relationship Id="rId240" Type="http://schemas.openxmlformats.org/officeDocument/2006/relationships/customXml" Target="../ink/ink283.xml"/><Relationship Id="rId35" Type="http://schemas.openxmlformats.org/officeDocument/2006/relationships/image" Target="../media/image212.png"/><Relationship Id="rId77" Type="http://schemas.openxmlformats.org/officeDocument/2006/relationships/image" Target="../media/image233.png"/><Relationship Id="rId100" Type="http://schemas.openxmlformats.org/officeDocument/2006/relationships/customXml" Target="../ink/ink213.xml"/><Relationship Id="rId282" Type="http://schemas.openxmlformats.org/officeDocument/2006/relationships/customXml" Target="../ink/ink304.xml"/><Relationship Id="rId338" Type="http://schemas.openxmlformats.org/officeDocument/2006/relationships/customXml" Target="../ink/ink332.xml"/><Relationship Id="rId8" Type="http://schemas.openxmlformats.org/officeDocument/2006/relationships/customXml" Target="../ink/ink167.xml"/><Relationship Id="rId142" Type="http://schemas.openxmlformats.org/officeDocument/2006/relationships/customXml" Target="../ink/ink234.xml"/><Relationship Id="rId184" Type="http://schemas.openxmlformats.org/officeDocument/2006/relationships/customXml" Target="../ink/ink255.xml"/><Relationship Id="rId251" Type="http://schemas.openxmlformats.org/officeDocument/2006/relationships/image" Target="../media/image322.png"/><Relationship Id="rId46" Type="http://schemas.openxmlformats.org/officeDocument/2006/relationships/customXml" Target="../ink/ink186.xml"/><Relationship Id="rId293" Type="http://schemas.openxmlformats.org/officeDocument/2006/relationships/image" Target="../media/image343.png"/><Relationship Id="rId307" Type="http://schemas.openxmlformats.org/officeDocument/2006/relationships/image" Target="../media/image350.png"/><Relationship Id="rId349" Type="http://schemas.openxmlformats.org/officeDocument/2006/relationships/image" Target="../media/image371.png"/><Relationship Id="rId88" Type="http://schemas.openxmlformats.org/officeDocument/2006/relationships/customXml" Target="../ink/ink207.xml"/><Relationship Id="rId111" Type="http://schemas.openxmlformats.org/officeDocument/2006/relationships/image" Target="../media/image251.png"/><Relationship Id="rId153" Type="http://schemas.openxmlformats.org/officeDocument/2006/relationships/image" Target="../media/image272.png"/><Relationship Id="rId195" Type="http://schemas.openxmlformats.org/officeDocument/2006/relationships/image" Target="../media/image294.png"/><Relationship Id="rId209" Type="http://schemas.openxmlformats.org/officeDocument/2006/relationships/image" Target="../media/image301.png"/><Relationship Id="rId360" Type="http://schemas.openxmlformats.org/officeDocument/2006/relationships/customXml" Target="../ink/ink3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7 – Directed Graphs</a:t>
            </a:r>
          </a:p>
          <a:p>
            <a:endParaRPr lang="en-CA" dirty="0"/>
          </a:p>
          <a:p>
            <a:r>
              <a:rPr lang="en-CA" dirty="0"/>
              <a:t>2 June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DFS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 undirected graphs, all non-tree edges are back edges as we proved in L06.</a:t>
            </a:r>
          </a:p>
          <a:p>
            <a:endParaRPr lang="en-CA" sz="2000" dirty="0"/>
          </a:p>
          <a:p>
            <a:r>
              <a:rPr lang="en-CA" sz="2000" dirty="0"/>
              <a:t>In directed graphs, some non-tree edges could be “cross edges” or “forward edges”.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Structures in directed graphs are a bit more complicated.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29516-CECD-44A4-A191-696246C3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48" y="2495241"/>
            <a:ext cx="3216617" cy="2714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C90C4-6E11-4D0B-8834-EDD636FA4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63" y="2495241"/>
            <a:ext cx="5416699" cy="31889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4A7F02-ADF6-4066-95C3-F86144A6A5F1}"/>
                  </a:ext>
                </a:extLst>
              </p14:cNvPr>
              <p14:cNvContentPartPr/>
              <p14:nvPr/>
            </p14:nvContentPartPr>
            <p14:xfrm>
              <a:off x="2571120" y="4717440"/>
              <a:ext cx="5353920" cy="45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4A7F02-ADF6-4066-95C3-F86144A6A5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1760" y="4708080"/>
                <a:ext cx="537264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5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Directed Graphs, Reachability, BFS/DFS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Strongly Connected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Directed Acyclic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Strongly Connected Components</a:t>
            </a:r>
          </a:p>
          <a:p>
            <a:endParaRPr lang="en-CA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6E6059-3591-41AF-B150-8E476658C2A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38850" y="1085849"/>
            <a:ext cx="0" cy="5205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A9FE013-96BA-4E22-8B70-A0D8B44D4B80}"/>
              </a:ext>
            </a:extLst>
          </p:cNvPr>
          <p:cNvSpPr txBox="1"/>
          <p:nvPr/>
        </p:nvSpPr>
        <p:spPr>
          <a:xfrm>
            <a:off x="6664569" y="1176702"/>
            <a:ext cx="5873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Homework 2 is posted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2A13F9-A734-4035-AF20-29F1F11E3F70}"/>
                  </a:ext>
                </a:extLst>
              </p14:cNvPr>
              <p14:cNvContentPartPr/>
              <p14:nvPr/>
            </p14:nvContentPartPr>
            <p14:xfrm>
              <a:off x="766800" y="1781640"/>
              <a:ext cx="9134640" cy="125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2A13F9-A734-4035-AF20-29F1F11E3F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440" y="1772280"/>
                <a:ext cx="9153360" cy="12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14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Strongly Connected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5430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Input</a:t>
                </a:r>
                <a:r>
                  <a:rPr lang="en-CA" sz="2000" dirty="0"/>
                  <a:t>: 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Output</a:t>
                </a:r>
                <a:r>
                  <a:rPr lang="en-CA" sz="2000" dirty="0"/>
                  <a:t>: Yes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strongly connected; no otherwise.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What did we do for undirected graphs?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What is a “succinct” condition to check for directed graphs?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5430717"/>
              </a:xfrm>
              <a:prstGeom prst="rect">
                <a:avLst/>
              </a:prstGeom>
              <a:blipFill>
                <a:blip r:embed="rId2"/>
                <a:stretch>
                  <a:fillRect l="-632" t="-561" b="-10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95C711-6CAD-4293-86DC-4D6A881269E6}"/>
                  </a:ext>
                </a:extLst>
              </p14:cNvPr>
              <p14:cNvContentPartPr/>
              <p14:nvPr/>
            </p14:nvContentPartPr>
            <p14:xfrm>
              <a:off x="1496520" y="2013840"/>
              <a:ext cx="10557360" cy="4404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95C711-6CAD-4293-86DC-4D6A881269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7160" y="2004480"/>
                <a:ext cx="10576080" cy="44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4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strongly connected if and only if every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is reachable from every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is an arbitrary vertex.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How do we check whether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is reachable from every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4555093"/>
              </a:xfrm>
              <a:prstGeom prst="rect">
                <a:avLst/>
              </a:prstGeom>
              <a:blipFill>
                <a:blip r:embed="rId2"/>
                <a:stretch>
                  <a:fillRect l="-632" t="-669" b="-14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640C81-852A-4488-8E3D-18FFC575369F}"/>
                  </a:ext>
                </a:extLst>
              </p14:cNvPr>
              <p14:cNvContentPartPr/>
              <p14:nvPr/>
            </p14:nvContentPartPr>
            <p14:xfrm>
              <a:off x="984960" y="1135800"/>
              <a:ext cx="10487160" cy="482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640C81-852A-4488-8E3D-18FFC57536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600" y="1126440"/>
                <a:ext cx="10505880" cy="48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5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189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Idea</a:t>
                </a:r>
                <a:r>
                  <a:rPr lang="en-CA" sz="2000" dirty="0"/>
                  <a:t>: Reverse the graph!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: Given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we reverse the direction of all the edges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Then, there is a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if and only if there is a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So,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is reachable from every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if and only if every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1890518"/>
              </a:xfrm>
              <a:prstGeom prst="rect">
                <a:avLst/>
              </a:prstGeom>
              <a:blipFill>
                <a:blip r:embed="rId2"/>
                <a:stretch>
                  <a:fillRect l="-632" t="-1613" b="-48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F59E58-3263-4C04-912E-277FDC4346EF}"/>
                  </a:ext>
                </a:extLst>
              </p14:cNvPr>
              <p14:cNvContentPartPr/>
              <p14:nvPr/>
            </p14:nvContentPartPr>
            <p14:xfrm>
              <a:off x="2835720" y="1155240"/>
              <a:ext cx="8321040" cy="503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F59E58-3263-4C04-912E-277FDC4346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6360" y="1145880"/>
                <a:ext cx="8339760" cy="50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8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72D1E-32E6-4614-AB40-F3464E14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898"/>
            <a:ext cx="10554615" cy="522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E5DC58-349E-4238-A8B2-816A0B5B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9084"/>
            <a:ext cx="8573243" cy="533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C307FC-1B7F-40D1-880A-7F197FADC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9278"/>
            <a:ext cx="10630821" cy="560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E34C9C-F095-4169-8B5B-777E8A58A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6145"/>
            <a:ext cx="12192000" cy="533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D77BF7-7A30-4DD6-99AA-C90BCF9480F8}"/>
                  </a:ext>
                </a:extLst>
              </p14:cNvPr>
              <p14:cNvContentPartPr/>
              <p14:nvPr/>
            </p14:nvContentPartPr>
            <p14:xfrm>
              <a:off x="904680" y="1430640"/>
              <a:ext cx="10675800" cy="461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D77BF7-7A30-4DD6-99AA-C90BCF9480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5320" y="1421280"/>
                <a:ext cx="10694520" cy="46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6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Directed Graphs, Reachability, BFS/DFS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Strongly Connected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Directed Acyclic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Strongly Connected Components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2885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Directed Acyclic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Directed acyclic graphs are useful in modeling dependency relations (e.g. course prerequisites).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 such situations, it is useful to find an ordering of the vertices so that all the edges go forward.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This is called a </a:t>
            </a:r>
            <a:r>
              <a:rPr lang="en-CA" sz="2000" b="1" u="sng" dirty="0"/>
              <a:t>topological ordering</a:t>
            </a:r>
            <a:r>
              <a:rPr lang="en-CA" sz="2000" dirty="0"/>
              <a:t> of the vertices.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15EE2A-AA3D-47BB-AD77-6CDE235C508F}"/>
                  </a:ext>
                </a:extLst>
              </p14:cNvPr>
              <p14:cNvContentPartPr/>
              <p14:nvPr/>
            </p14:nvContentPartPr>
            <p14:xfrm>
              <a:off x="1145880" y="3064680"/>
              <a:ext cx="8576280" cy="262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15EE2A-AA3D-47BB-AD77-6CDE235C50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520" y="3055320"/>
                <a:ext cx="8595000" cy="26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7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Topological Ordering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Proposition</a:t>
            </a:r>
            <a:r>
              <a:rPr lang="en-CA" sz="2000" dirty="0"/>
              <a:t>.  A directed graph is acyclic if and only if there is a topological ordering of the vertices.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0F81BC-1F50-4840-99E3-3C671617B87D}"/>
                  </a:ext>
                </a:extLst>
              </p14:cNvPr>
              <p14:cNvContentPartPr/>
              <p14:nvPr/>
            </p14:nvContentPartPr>
            <p14:xfrm>
              <a:off x="1070280" y="1517040"/>
              <a:ext cx="10916280" cy="475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0F81BC-1F50-4840-99E3-3C671617B8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920" y="1507680"/>
                <a:ext cx="10935000" cy="47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79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Topological Ordering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Proposition</a:t>
            </a:r>
            <a:r>
              <a:rPr lang="en-CA" sz="2000" dirty="0"/>
              <a:t>.  A directed graph is acyclic if and only if there is a topological ordering of the vertices.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FD1B0D-DA23-4B14-95EF-D1C4CB953D2B}"/>
                  </a:ext>
                </a:extLst>
              </p14:cNvPr>
              <p14:cNvContentPartPr/>
              <p14:nvPr/>
            </p14:nvContentPartPr>
            <p14:xfrm>
              <a:off x="1420560" y="1857960"/>
              <a:ext cx="9817560" cy="457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FD1B0D-DA23-4B14-95EF-D1C4CB953D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200" y="1848600"/>
                <a:ext cx="9836280" cy="45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444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Directed Graphs, Reachability, BFS/DFS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Strongly Connected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Directed Acyclic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Strongly Connected Components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7FF45B-69F7-4D3D-9A3F-2B7BF71762A4}"/>
                  </a:ext>
                </a:extLst>
              </p14:cNvPr>
              <p14:cNvContentPartPr/>
              <p14:nvPr/>
            </p14:nvContentPartPr>
            <p14:xfrm>
              <a:off x="799920" y="1417320"/>
              <a:ext cx="10500840" cy="79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7FF45B-69F7-4D3D-9A3F-2B7BF71762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560" y="1407960"/>
                <a:ext cx="10519560" cy="8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First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Just follow the above proof.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11C2F3-705A-4A1A-A00F-65F3F21B58FC}"/>
                  </a:ext>
                </a:extLst>
              </p14:cNvPr>
              <p14:cNvContentPartPr/>
              <p14:nvPr/>
            </p14:nvContentPartPr>
            <p14:xfrm>
              <a:off x="2578320" y="1690560"/>
              <a:ext cx="8104680" cy="424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11C2F3-705A-4A1A-A00F-65F3F21B58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8960" y="1681200"/>
                <a:ext cx="8123400" cy="42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Second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This is probably less intuitive, but the idea will be useful in the next problem as well.</a:t>
            </a:r>
          </a:p>
          <a:p>
            <a:endParaRPr lang="en-CA" sz="2000" dirty="0"/>
          </a:p>
          <a:p>
            <a:r>
              <a:rPr lang="en-CA" sz="2000" b="1" dirty="0"/>
              <a:t>Idea</a:t>
            </a:r>
            <a:r>
              <a:rPr lang="en-CA" sz="2000" dirty="0"/>
              <a:t>: Do a DFS on the whole graph.</a:t>
            </a:r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B47A59-A7AD-47F2-AB05-279952773A47}"/>
                  </a:ext>
                </a:extLst>
              </p14:cNvPr>
              <p14:cNvContentPartPr/>
              <p14:nvPr/>
            </p14:nvContentPartPr>
            <p14:xfrm>
              <a:off x="355680" y="2020320"/>
              <a:ext cx="11198160" cy="375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B47A59-A7AD-47F2-AB05-279952773A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320" y="2010960"/>
                <a:ext cx="11216880" cy="37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5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Finishing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10127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will use the parenthesis property of starting and finishing times, which still holds for directed graphs.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directed acyclic, then for any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𝑓𝑖𝑛𝑖𝑠h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𝑓𝑖𝑛𝑖𝑠h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for any DFS.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1012733" cy="1015663"/>
              </a:xfrm>
              <a:prstGeom prst="rect">
                <a:avLst/>
              </a:prstGeom>
              <a:blipFill>
                <a:blip r:embed="rId2"/>
                <a:stretch>
                  <a:fillRect l="-609" t="-2994" r="-55" b="-9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AD923A-C430-472F-9C07-62F3517641F0}"/>
                  </a:ext>
                </a:extLst>
              </p14:cNvPr>
              <p14:cNvContentPartPr/>
              <p14:nvPr/>
            </p14:nvContentPartPr>
            <p14:xfrm>
              <a:off x="875160" y="360"/>
              <a:ext cx="11294640" cy="627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AD923A-C430-472F-9C07-62F351764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800" y="-9000"/>
                <a:ext cx="11313360" cy="62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9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Finishing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10127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will use the parenthesis property of starting and finishing times, which still holds for directed graphs.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directed acyclic, then for any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𝑓𝑖𝑛𝑖𝑠h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𝑓𝑖𝑛𝑖𝑠h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for any DFS.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1012733" cy="1015663"/>
              </a:xfrm>
              <a:prstGeom prst="rect">
                <a:avLst/>
              </a:prstGeom>
              <a:blipFill>
                <a:blip r:embed="rId2"/>
                <a:stretch>
                  <a:fillRect l="-609" t="-2994" r="-55" b="-9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4F95F4-8AE3-4C2C-ABC9-4D478FE94274}"/>
                  </a:ext>
                </a:extLst>
              </p14:cNvPr>
              <p14:cNvContentPartPr/>
              <p14:nvPr/>
            </p14:nvContentPartPr>
            <p14:xfrm>
              <a:off x="996840" y="2381040"/>
              <a:ext cx="11063160" cy="414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4F95F4-8AE3-4C2C-ABC9-4D478FE942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80" y="2371680"/>
                <a:ext cx="11081880" cy="41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30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E417B-4339-4B7D-A4FA-4012875E7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58"/>
            <a:ext cx="5143946" cy="533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D5659-4B00-4599-A9E9-778C03311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6168"/>
            <a:ext cx="7266300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8B5607-FFA3-4CAE-92AF-3FEFA2597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9782"/>
            <a:ext cx="9602032" cy="5524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E60E9C-1933-400F-9EA6-0FFEB4B7424B}"/>
                  </a:ext>
                </a:extLst>
              </p14:cNvPr>
              <p14:cNvContentPartPr/>
              <p14:nvPr/>
            </p14:nvContentPartPr>
            <p14:xfrm>
              <a:off x="362160" y="1350360"/>
              <a:ext cx="10929600" cy="458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E60E9C-1933-400F-9EA6-0FFEB4B742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800" y="1341000"/>
                <a:ext cx="10948320" cy="46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1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746DF9-8788-471E-B43B-4F32367E8966}"/>
                  </a:ext>
                </a:extLst>
              </p14:cNvPr>
              <p14:cNvContentPartPr/>
              <p14:nvPr/>
            </p14:nvContentPartPr>
            <p14:xfrm>
              <a:off x="2399414" y="1411193"/>
              <a:ext cx="124560" cy="13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746DF9-8788-471E-B43B-4F32367E8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0414" y="1402193"/>
                <a:ext cx="142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1EE291-E8BE-4F43-9CC6-62EED78688F2}"/>
                  </a:ext>
                </a:extLst>
              </p14:cNvPr>
              <p14:cNvContentPartPr/>
              <p14:nvPr/>
            </p14:nvContentPartPr>
            <p14:xfrm>
              <a:off x="3362054" y="1377713"/>
              <a:ext cx="149040" cy="154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1EE291-E8BE-4F43-9CC6-62EED78688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054" y="1368713"/>
                <a:ext cx="166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DDA802A-FE5E-40FE-B967-AF470673311F}"/>
                  </a:ext>
                </a:extLst>
              </p14:cNvPr>
              <p14:cNvContentPartPr/>
              <p14:nvPr/>
            </p14:nvContentPartPr>
            <p14:xfrm>
              <a:off x="2425694" y="3599633"/>
              <a:ext cx="112680" cy="1422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DDA802A-FE5E-40FE-B967-AF4706733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6694" y="3590993"/>
                <a:ext cx="130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5E649C7-8836-456F-B46C-A7179B7A782E}"/>
                  </a:ext>
                </a:extLst>
              </p14:cNvPr>
              <p14:cNvContentPartPr/>
              <p14:nvPr/>
            </p14:nvContentPartPr>
            <p14:xfrm>
              <a:off x="3621614" y="1142993"/>
              <a:ext cx="74880" cy="1598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5E649C7-8836-456F-B46C-A7179B7A78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2614" y="1133993"/>
                <a:ext cx="9252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274733C3-2C0A-49BD-8E27-92BD40928149}"/>
              </a:ext>
            </a:extLst>
          </p:cNvPr>
          <p:cNvGrpSpPr/>
          <p:nvPr/>
        </p:nvGrpSpPr>
        <p:grpSpPr>
          <a:xfrm>
            <a:off x="1834574" y="1549073"/>
            <a:ext cx="3071160" cy="4269240"/>
            <a:chOff x="1834574" y="1549073"/>
            <a:chExt cx="3071160" cy="42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382AA2-5D5D-4B87-8027-19526AE095DD}"/>
                    </a:ext>
                  </a:extLst>
                </p14:cNvPr>
                <p14:cNvContentPartPr/>
                <p14:nvPr/>
              </p14:nvContentPartPr>
              <p14:xfrm>
                <a:off x="2896214" y="5682233"/>
                <a:ext cx="154080" cy="136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382AA2-5D5D-4B87-8027-19526AE095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87574" y="5673233"/>
                  <a:ext cx="171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EE1E21-596D-47B5-A7F4-316229372F33}"/>
                    </a:ext>
                  </a:extLst>
                </p14:cNvPr>
                <p14:cNvContentPartPr/>
                <p14:nvPr/>
              </p14:nvContentPartPr>
              <p14:xfrm>
                <a:off x="2179094" y="4725353"/>
                <a:ext cx="142920" cy="121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EE1E21-596D-47B5-A7F4-316229372F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0454" y="4716713"/>
                  <a:ext cx="160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E24D16-7F6A-463F-A409-A46FC17C02C0}"/>
                    </a:ext>
                  </a:extLst>
                </p14:cNvPr>
                <p14:cNvContentPartPr/>
                <p14:nvPr/>
              </p14:nvContentPartPr>
              <p14:xfrm>
                <a:off x="4454654" y="4669193"/>
                <a:ext cx="114840" cy="129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E24D16-7F6A-463F-A409-A46FC17C02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45654" y="4660553"/>
                  <a:ext cx="132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770099-6EB6-4B53-990C-8250D0FBB57C}"/>
                    </a:ext>
                  </a:extLst>
                </p14:cNvPr>
                <p14:cNvContentPartPr/>
                <p14:nvPr/>
              </p14:nvContentPartPr>
              <p14:xfrm>
                <a:off x="2652494" y="3630953"/>
                <a:ext cx="120600" cy="146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770099-6EB6-4B53-990C-8250D0FBB5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3854" y="3621953"/>
                  <a:ext cx="138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798F39-817B-42DA-9635-D1CE14B81D1E}"/>
                    </a:ext>
                  </a:extLst>
                </p14:cNvPr>
                <p14:cNvContentPartPr/>
                <p14:nvPr/>
              </p14:nvContentPartPr>
              <p14:xfrm>
                <a:off x="3323174" y="4650833"/>
                <a:ext cx="156960" cy="19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798F39-817B-42DA-9635-D1CE14B81D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534" y="4642193"/>
                  <a:ext cx="174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717DE2-C8EE-40E8-974E-A79A083C576D}"/>
                    </a:ext>
                  </a:extLst>
                </p14:cNvPr>
                <p14:cNvContentPartPr/>
                <p14:nvPr/>
              </p14:nvContentPartPr>
              <p14:xfrm>
                <a:off x="1936814" y="2811953"/>
                <a:ext cx="118080" cy="1716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717DE2-C8EE-40E8-974E-A79A083C57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28174" y="2802953"/>
                  <a:ext cx="135720" cy="17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68C66C-B8B5-48FD-B627-F0B0352736D9}"/>
                    </a:ext>
                  </a:extLst>
                </p14:cNvPr>
                <p14:cNvContentPartPr/>
                <p14:nvPr/>
              </p14:nvContentPartPr>
              <p14:xfrm>
                <a:off x="1930334" y="4430513"/>
                <a:ext cx="170280" cy="114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68C66C-B8B5-48FD-B627-F0B0352736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21694" y="4421513"/>
                  <a:ext cx="187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EBD15E1-BF02-4C1F-8BD3-4AF99981323D}"/>
                    </a:ext>
                  </a:extLst>
                </p14:cNvPr>
                <p14:cNvContentPartPr/>
                <p14:nvPr/>
              </p14:nvContentPartPr>
              <p14:xfrm>
                <a:off x="2213654" y="2850113"/>
                <a:ext cx="401760" cy="533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EBD15E1-BF02-4C1F-8BD3-4AF9998132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014" y="2841113"/>
                  <a:ext cx="4194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C0BC345-D1E7-4039-9D35-3BBAA9DF1E78}"/>
                    </a:ext>
                  </a:extLst>
                </p14:cNvPr>
                <p14:cNvContentPartPr/>
                <p14:nvPr/>
              </p14:nvContentPartPr>
              <p14:xfrm>
                <a:off x="2511014" y="3289313"/>
                <a:ext cx="154800" cy="110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C0BC345-D1E7-4039-9D35-3BBAA9DF1E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2374" y="3280313"/>
                  <a:ext cx="17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EBE518-0A5D-4375-86AE-7A5FB7DAED46}"/>
                    </a:ext>
                  </a:extLst>
                </p14:cNvPr>
                <p14:cNvContentPartPr/>
                <p14:nvPr/>
              </p14:nvContentPartPr>
              <p14:xfrm>
                <a:off x="2909174" y="2832833"/>
                <a:ext cx="242280" cy="55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EBE518-0A5D-4375-86AE-7A5FB7DAED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0174" y="2824193"/>
                  <a:ext cx="25992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431C5C-24DF-4815-8DB0-8D5A0035FE76}"/>
                    </a:ext>
                  </a:extLst>
                </p14:cNvPr>
                <p14:cNvContentPartPr/>
                <p14:nvPr/>
              </p14:nvContentPartPr>
              <p14:xfrm>
                <a:off x="2880014" y="3237833"/>
                <a:ext cx="121680" cy="184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431C5C-24DF-4815-8DB0-8D5A0035FE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1374" y="3229193"/>
                  <a:ext cx="139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8842A0-A704-4EB0-89C8-DDD651C6A9F1}"/>
                    </a:ext>
                  </a:extLst>
                </p14:cNvPr>
                <p14:cNvContentPartPr/>
                <p14:nvPr/>
              </p14:nvContentPartPr>
              <p14:xfrm>
                <a:off x="3225974" y="2815553"/>
                <a:ext cx="171720" cy="1639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8842A0-A704-4EB0-89C8-DDD651C6A9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7334" y="2806913"/>
                  <a:ext cx="189360" cy="16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DA452D-81A7-4BCA-A61A-25CC0EDD0329}"/>
                    </a:ext>
                  </a:extLst>
                </p14:cNvPr>
                <p14:cNvContentPartPr/>
                <p14:nvPr/>
              </p14:nvContentPartPr>
              <p14:xfrm>
                <a:off x="3257294" y="4306673"/>
                <a:ext cx="195480" cy="172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DA452D-81A7-4BCA-A61A-25CC0EDD03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48654" y="4297673"/>
                  <a:ext cx="213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E3F283-3AB1-475C-8D74-B5149E002330}"/>
                    </a:ext>
                  </a:extLst>
                </p14:cNvPr>
                <p14:cNvContentPartPr/>
                <p14:nvPr/>
              </p14:nvContentPartPr>
              <p14:xfrm>
                <a:off x="3686774" y="3572633"/>
                <a:ext cx="161280" cy="132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3F283-3AB1-475C-8D74-B5149E0023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77774" y="3563993"/>
                  <a:ext cx="178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ABF559-E6BE-4FF8-8292-558D887703F9}"/>
                    </a:ext>
                  </a:extLst>
                </p14:cNvPr>
                <p14:cNvContentPartPr/>
                <p14:nvPr/>
              </p14:nvContentPartPr>
              <p14:xfrm>
                <a:off x="3905294" y="2688473"/>
                <a:ext cx="354960" cy="683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ABF559-E6BE-4FF8-8292-558D887703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96654" y="2679473"/>
                  <a:ext cx="372600" cy="7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E8ABFC-172E-428C-841A-99B49B465683}"/>
                    </a:ext>
                  </a:extLst>
                </p14:cNvPr>
                <p14:cNvContentPartPr/>
                <p14:nvPr/>
              </p14:nvContentPartPr>
              <p14:xfrm>
                <a:off x="3850934" y="3213353"/>
                <a:ext cx="132480" cy="170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E8ABFC-172E-428C-841A-99B49B4656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41934" y="3204713"/>
                  <a:ext cx="150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E01AF7-B6CD-4D5C-8DB2-7CB0F80D1012}"/>
                    </a:ext>
                  </a:extLst>
                </p14:cNvPr>
                <p14:cNvContentPartPr/>
                <p14:nvPr/>
              </p14:nvContentPartPr>
              <p14:xfrm>
                <a:off x="4339454" y="2824193"/>
                <a:ext cx="200160" cy="1604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E01AF7-B6CD-4D5C-8DB2-7CB0F80D101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30814" y="2815553"/>
                  <a:ext cx="217800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32784C-F9A1-418D-88EA-7657278D0BC6}"/>
                    </a:ext>
                  </a:extLst>
                </p14:cNvPr>
                <p14:cNvContentPartPr/>
                <p14:nvPr/>
              </p14:nvContentPartPr>
              <p14:xfrm>
                <a:off x="4385174" y="4313513"/>
                <a:ext cx="194760" cy="139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32784C-F9A1-418D-88EA-7657278D0B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6534" y="4304873"/>
                  <a:ext cx="21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AF8AF0-5DE4-493C-A294-AA5887369451}"/>
                    </a:ext>
                  </a:extLst>
                </p14:cNvPr>
                <p14:cNvContentPartPr/>
                <p14:nvPr/>
              </p14:nvContentPartPr>
              <p14:xfrm>
                <a:off x="3376454" y="2825633"/>
                <a:ext cx="313920" cy="482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AF8AF0-5DE4-493C-A294-AA58873694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67454" y="2816993"/>
                  <a:ext cx="3315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4C6C1D-1AA1-4CEC-B271-20E00878F666}"/>
                    </a:ext>
                  </a:extLst>
                </p14:cNvPr>
                <p14:cNvContentPartPr/>
                <p14:nvPr/>
              </p14:nvContentPartPr>
              <p14:xfrm>
                <a:off x="3553214" y="3245033"/>
                <a:ext cx="166680" cy="90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4C6C1D-1AA1-4CEC-B271-20E00878F6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44214" y="3236393"/>
                  <a:ext cx="184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7118B9-D10E-4A0F-B9D3-944479847F68}"/>
                    </a:ext>
                  </a:extLst>
                </p14:cNvPr>
                <p14:cNvContentPartPr/>
                <p14:nvPr/>
              </p14:nvContentPartPr>
              <p14:xfrm>
                <a:off x="2772014" y="3933353"/>
                <a:ext cx="111600" cy="1639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7118B9-D10E-4A0F-B9D3-944479847F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3374" y="3924353"/>
                  <a:ext cx="129240" cy="16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EDCC18-112C-4579-BB54-5F2B11B9C35E}"/>
                    </a:ext>
                  </a:extLst>
                </p14:cNvPr>
                <p14:cNvContentPartPr/>
                <p14:nvPr/>
              </p14:nvContentPartPr>
              <p14:xfrm>
                <a:off x="2728094" y="5448233"/>
                <a:ext cx="205560" cy="11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EDCC18-112C-4579-BB54-5F2B11B9C3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19094" y="5439233"/>
                  <a:ext cx="223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ADA04D-69B1-4D1C-8018-4A3E222D5104}"/>
                    </a:ext>
                  </a:extLst>
                </p14:cNvPr>
                <p14:cNvContentPartPr/>
                <p14:nvPr/>
              </p14:nvContentPartPr>
              <p14:xfrm>
                <a:off x="2405894" y="3944153"/>
                <a:ext cx="262080" cy="515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ADA04D-69B1-4D1C-8018-4A3E222D51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96894" y="3935153"/>
                  <a:ext cx="2797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9D37E1-FED5-4FCF-B7EF-7A252E8959BF}"/>
                    </a:ext>
                  </a:extLst>
                </p14:cNvPr>
                <p14:cNvContentPartPr/>
                <p14:nvPr/>
              </p14:nvContentPartPr>
              <p14:xfrm>
                <a:off x="2365934" y="4321433"/>
                <a:ext cx="132120" cy="170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9D37E1-FED5-4FCF-B7EF-7A252E8959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6934" y="4312433"/>
                  <a:ext cx="149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71D105-F957-411E-8905-8EE7DD552707}"/>
                    </a:ext>
                  </a:extLst>
                </p14:cNvPr>
                <p14:cNvContentPartPr/>
                <p14:nvPr/>
              </p14:nvContentPartPr>
              <p14:xfrm>
                <a:off x="2353334" y="4980953"/>
                <a:ext cx="340200" cy="543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71D105-F957-411E-8905-8EE7DD5527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44694" y="4972313"/>
                  <a:ext cx="357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E74D19-D7D9-41E5-86E4-0B2F91CB212B}"/>
                    </a:ext>
                  </a:extLst>
                </p14:cNvPr>
                <p14:cNvContentPartPr/>
                <p14:nvPr/>
              </p14:nvContentPartPr>
              <p14:xfrm>
                <a:off x="2485454" y="5439593"/>
                <a:ext cx="237240" cy="119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E74D19-D7D9-41E5-86E4-0B2F91CB21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76814" y="5430593"/>
                  <a:ext cx="254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35156A-FF27-4B23-A349-03997A8A4057}"/>
                    </a:ext>
                  </a:extLst>
                </p14:cNvPr>
                <p14:cNvContentPartPr/>
                <p14:nvPr/>
              </p14:nvContentPartPr>
              <p14:xfrm>
                <a:off x="4086734" y="4272113"/>
                <a:ext cx="217080" cy="209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35156A-FF27-4B23-A349-03997A8A40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78094" y="4263473"/>
                  <a:ext cx="234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0710DB-AFDF-4E93-B08B-D5E4F31048B4}"/>
                    </a:ext>
                  </a:extLst>
                </p14:cNvPr>
                <p14:cNvContentPartPr/>
                <p14:nvPr/>
              </p14:nvContentPartPr>
              <p14:xfrm>
                <a:off x="3555374" y="3832913"/>
                <a:ext cx="219240" cy="685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0710DB-AFDF-4E93-B08B-D5E4F31048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46374" y="3824273"/>
                  <a:ext cx="23688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243BAA-C712-470A-A746-EB35197E6BE2}"/>
                    </a:ext>
                  </a:extLst>
                </p14:cNvPr>
                <p14:cNvContentPartPr/>
                <p14:nvPr/>
              </p14:nvContentPartPr>
              <p14:xfrm>
                <a:off x="3491294" y="4367513"/>
                <a:ext cx="185760" cy="132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243BAA-C712-470A-A746-EB35197E6B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82654" y="4358873"/>
                  <a:ext cx="203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6B0976-690E-4F49-9CB5-29A53E2D4D7B}"/>
                    </a:ext>
                  </a:extLst>
                </p14:cNvPr>
                <p14:cNvContentPartPr/>
                <p14:nvPr/>
              </p14:nvContentPartPr>
              <p14:xfrm>
                <a:off x="2854454" y="3807713"/>
                <a:ext cx="1401480" cy="55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6B0976-690E-4F49-9CB5-29A53E2D4D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45814" y="3799073"/>
                  <a:ext cx="14191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71682E-C3A5-4972-AE81-16FAF4B119E8}"/>
                    </a:ext>
                  </a:extLst>
                </p14:cNvPr>
                <p14:cNvContentPartPr/>
                <p14:nvPr/>
              </p14:nvContentPartPr>
              <p14:xfrm>
                <a:off x="3176294" y="5307473"/>
                <a:ext cx="94680" cy="234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71682E-C3A5-4972-AE81-16FAF4B119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67654" y="5298473"/>
                  <a:ext cx="112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63466ED-2CC4-4902-9340-F95D173398AA}"/>
                    </a:ext>
                  </a:extLst>
                </p14:cNvPr>
                <p14:cNvContentPartPr/>
                <p14:nvPr/>
              </p14:nvContentPartPr>
              <p14:xfrm>
                <a:off x="3117614" y="5455433"/>
                <a:ext cx="135720" cy="136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63466ED-2CC4-4902-9340-F95D173398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08614" y="5446433"/>
                  <a:ext cx="15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4F9220-54C8-411C-9F79-ADAF1A9C4DC9}"/>
                    </a:ext>
                  </a:extLst>
                </p14:cNvPr>
                <p14:cNvContentPartPr/>
                <p14:nvPr/>
              </p14:nvContentPartPr>
              <p14:xfrm>
                <a:off x="1948694" y="2467793"/>
                <a:ext cx="143280" cy="140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4F9220-54C8-411C-9F79-ADAF1A9C4D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40054" y="2458793"/>
                  <a:ext cx="160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0AADF1-67D7-4A58-9D1F-AA16C7DAA858}"/>
                    </a:ext>
                  </a:extLst>
                </p14:cNvPr>
                <p14:cNvContentPartPr/>
                <p14:nvPr/>
              </p14:nvContentPartPr>
              <p14:xfrm>
                <a:off x="3054614" y="2453753"/>
                <a:ext cx="136080" cy="153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0AADF1-67D7-4A58-9D1F-AA16C7DAA8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5974" y="2445113"/>
                  <a:ext cx="153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BC1A10-6F1A-40E6-B9D1-7B981B66FC52}"/>
                    </a:ext>
                  </a:extLst>
                </p14:cNvPr>
                <p14:cNvContentPartPr/>
                <p14:nvPr/>
              </p14:nvContentPartPr>
              <p14:xfrm>
                <a:off x="4185014" y="2447633"/>
                <a:ext cx="149400" cy="11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BC1A10-6F1A-40E6-B9D1-7B981B66FC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76014" y="2438633"/>
                  <a:ext cx="167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01B4BD-2009-4CDD-9CF1-0C72A66BFAB4}"/>
                    </a:ext>
                  </a:extLst>
                </p14:cNvPr>
                <p14:cNvContentPartPr/>
                <p14:nvPr/>
              </p14:nvContentPartPr>
              <p14:xfrm>
                <a:off x="3259814" y="1664273"/>
                <a:ext cx="207360" cy="614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01B4BD-2009-4CDD-9CF1-0C72A66BFA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51174" y="1655633"/>
                  <a:ext cx="22500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D39EBC-460E-4AEF-8C30-BECC338D5FD5}"/>
                    </a:ext>
                  </a:extLst>
                </p14:cNvPr>
                <p14:cNvContentPartPr/>
                <p14:nvPr/>
              </p14:nvContentPartPr>
              <p14:xfrm>
                <a:off x="3211214" y="2177993"/>
                <a:ext cx="176400" cy="106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D39EBC-460E-4AEF-8C30-BECC338D5FD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02214" y="2168993"/>
                  <a:ext cx="19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C8E86B-F32E-4BD4-904D-898FACBCF69A}"/>
                    </a:ext>
                  </a:extLst>
                </p14:cNvPr>
                <p14:cNvContentPartPr/>
                <p14:nvPr/>
              </p14:nvContentPartPr>
              <p14:xfrm>
                <a:off x="2091614" y="1708193"/>
                <a:ext cx="318960" cy="572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C8E86B-F32E-4BD4-904D-898FACBCF6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82614" y="1699193"/>
                  <a:ext cx="3366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A8D96C-695E-408F-9722-148A565B45D5}"/>
                    </a:ext>
                  </a:extLst>
                </p14:cNvPr>
                <p14:cNvContentPartPr/>
                <p14:nvPr/>
              </p14:nvContentPartPr>
              <p14:xfrm>
                <a:off x="2053454" y="2137313"/>
                <a:ext cx="157320" cy="180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A8D96C-695E-408F-9722-148A565B45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4814" y="2128313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E1A166-AD47-4B86-B736-51BC53149014}"/>
                    </a:ext>
                  </a:extLst>
                </p14:cNvPr>
                <p14:cNvContentPartPr/>
                <p14:nvPr/>
              </p14:nvContentPartPr>
              <p14:xfrm>
                <a:off x="2608214" y="1733033"/>
                <a:ext cx="346680" cy="521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E1A166-AD47-4B86-B736-51BC531490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99214" y="1724393"/>
                  <a:ext cx="3643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0240BB-A612-4654-B7AE-E9DA16CEE15F}"/>
                    </a:ext>
                  </a:extLst>
                </p14:cNvPr>
                <p14:cNvContentPartPr/>
                <p14:nvPr/>
              </p14:nvContentPartPr>
              <p14:xfrm>
                <a:off x="2813414" y="2198873"/>
                <a:ext cx="178200" cy="78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0240BB-A612-4654-B7AE-E9DA16CEE15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04774" y="2190233"/>
                  <a:ext cx="19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974A03-EF73-41F9-AC4F-B1E53E91BFDD}"/>
                    </a:ext>
                  </a:extLst>
                </p14:cNvPr>
                <p14:cNvContentPartPr/>
                <p14:nvPr/>
              </p14:nvContentPartPr>
              <p14:xfrm>
                <a:off x="2688494" y="1628273"/>
                <a:ext cx="1463040" cy="563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974A03-EF73-41F9-AC4F-B1E53E91BF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79854" y="1619273"/>
                  <a:ext cx="14806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BEAF2D-8D2B-4D5B-88AD-7E058707FDC2}"/>
                    </a:ext>
                  </a:extLst>
                </p14:cNvPr>
                <p14:cNvContentPartPr/>
                <p14:nvPr/>
              </p14:nvContentPartPr>
              <p14:xfrm>
                <a:off x="3961094" y="2058833"/>
                <a:ext cx="230760" cy="160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BEAF2D-8D2B-4D5B-88AD-7E058707FD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2454" y="2050193"/>
                  <a:ext cx="248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EC6BF5-27E1-42A9-BA79-9CCD3793E833}"/>
                    </a:ext>
                  </a:extLst>
                </p14:cNvPr>
                <p14:cNvContentPartPr/>
                <p14:nvPr/>
              </p14:nvContentPartPr>
              <p14:xfrm>
                <a:off x="3566534" y="1549073"/>
                <a:ext cx="178920" cy="1546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EC6BF5-27E1-42A9-BA79-9CCD3793E8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57894" y="1540073"/>
                  <a:ext cx="196560" cy="15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F658D4-14B0-42E4-957E-C361FBE2EADF}"/>
                    </a:ext>
                  </a:extLst>
                </p14:cNvPr>
                <p14:cNvContentPartPr/>
                <p14:nvPr/>
              </p14:nvContentPartPr>
              <p14:xfrm>
                <a:off x="3653294" y="2961353"/>
                <a:ext cx="183240" cy="120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F658D4-14B0-42E4-957E-C361FBE2EAD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44654" y="2952353"/>
                  <a:ext cx="200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8E3BD3-E4FE-46BE-AE8C-2AFB52FA3B91}"/>
                    </a:ext>
                  </a:extLst>
                </p14:cNvPr>
                <p14:cNvContentPartPr/>
                <p14:nvPr/>
              </p14:nvContentPartPr>
              <p14:xfrm>
                <a:off x="4546454" y="2603153"/>
                <a:ext cx="122040" cy="125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8E3BD3-E4FE-46BE-AE8C-2AFB52FA3B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37814" y="2594513"/>
                  <a:ext cx="13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72C9E3-0606-4496-B834-D8D36B2D2FA1}"/>
                    </a:ext>
                  </a:extLst>
                </p14:cNvPr>
                <p14:cNvContentPartPr/>
                <p14:nvPr/>
              </p14:nvContentPartPr>
              <p14:xfrm>
                <a:off x="4805654" y="4633193"/>
                <a:ext cx="100080" cy="170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72C9E3-0606-4496-B834-D8D36B2D2F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96654" y="4624193"/>
                  <a:ext cx="117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5ADF827-C30E-4938-B3EF-7660A3B71CB4}"/>
                    </a:ext>
                  </a:extLst>
                </p14:cNvPr>
                <p14:cNvContentPartPr/>
                <p14:nvPr/>
              </p14:nvContentPartPr>
              <p14:xfrm>
                <a:off x="3598214" y="4718513"/>
                <a:ext cx="136440" cy="113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5ADF827-C30E-4938-B3EF-7660A3B71C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89214" y="4709873"/>
                  <a:ext cx="154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49F285C-50B3-47C2-9150-DE1D045D598A}"/>
                    </a:ext>
                  </a:extLst>
                </p14:cNvPr>
                <p14:cNvContentPartPr/>
                <p14:nvPr/>
              </p14:nvContentPartPr>
              <p14:xfrm>
                <a:off x="3674894" y="4733993"/>
                <a:ext cx="10800" cy="170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49F285C-50B3-47C2-9150-DE1D045D59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6254" y="4724993"/>
                  <a:ext cx="28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0766FB-DBED-4E37-99C1-2461974DF410}"/>
                    </a:ext>
                  </a:extLst>
                </p14:cNvPr>
                <p14:cNvContentPartPr/>
                <p14:nvPr/>
              </p14:nvContentPartPr>
              <p14:xfrm>
                <a:off x="3962894" y="3558593"/>
                <a:ext cx="73080" cy="117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0766FB-DBED-4E37-99C1-2461974DF4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54254" y="3549953"/>
                  <a:ext cx="9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B06419-990C-4EB3-863A-1FDCA819CA1E}"/>
                    </a:ext>
                  </a:extLst>
                </p14:cNvPr>
                <p14:cNvContentPartPr/>
                <p14:nvPr/>
              </p14:nvContentPartPr>
              <p14:xfrm>
                <a:off x="3968294" y="3557153"/>
                <a:ext cx="82080" cy="1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B06419-990C-4EB3-863A-1FDCA819CA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59654" y="3548153"/>
                  <a:ext cx="99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868943-98B1-487D-93FC-2B42FF571633}"/>
                    </a:ext>
                  </a:extLst>
                </p14:cNvPr>
                <p14:cNvContentPartPr/>
                <p14:nvPr/>
              </p14:nvContentPartPr>
              <p14:xfrm>
                <a:off x="2794694" y="2504513"/>
                <a:ext cx="107640" cy="106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868943-98B1-487D-93FC-2B42FF5716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86054" y="2495873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4380F05-8F10-4F53-A80D-D23768291F31}"/>
                    </a:ext>
                  </a:extLst>
                </p14:cNvPr>
                <p14:cNvContentPartPr/>
                <p14:nvPr/>
              </p14:nvContentPartPr>
              <p14:xfrm>
                <a:off x="1834574" y="4681793"/>
                <a:ext cx="130320" cy="203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4380F05-8F10-4F53-A80D-D23768291F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25574" y="4672793"/>
                  <a:ext cx="14796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DDF0B10-ABAB-40AB-9A5C-07E957CBB903}"/>
                  </a:ext>
                </a:extLst>
              </p14:cNvPr>
              <p14:cNvContentPartPr/>
              <p14:nvPr/>
            </p14:nvContentPartPr>
            <p14:xfrm>
              <a:off x="2143454" y="1209233"/>
              <a:ext cx="89640" cy="1990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DDF0B10-ABAB-40AB-9A5C-07E957CBB90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34814" y="1200593"/>
                <a:ext cx="1072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FEBED19F-0E0B-4F9C-BA36-3440180F3679}"/>
              </a:ext>
            </a:extLst>
          </p:cNvPr>
          <p:cNvGrpSpPr/>
          <p:nvPr/>
        </p:nvGrpSpPr>
        <p:grpSpPr>
          <a:xfrm>
            <a:off x="1603094" y="2358713"/>
            <a:ext cx="170640" cy="156240"/>
            <a:chOff x="1603094" y="2358713"/>
            <a:chExt cx="17064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CB2F5A4-8930-40C1-B27C-AD319BB7A42D}"/>
                    </a:ext>
                  </a:extLst>
                </p14:cNvPr>
                <p14:cNvContentPartPr/>
                <p14:nvPr/>
              </p14:nvContentPartPr>
              <p14:xfrm>
                <a:off x="1603094" y="2358713"/>
                <a:ext cx="28800" cy="156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CB2F5A4-8930-40C1-B27C-AD319BB7A42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4094" y="2350073"/>
                  <a:ext cx="46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69FFC5-C2FC-45B3-A7E6-F3606874A5F2}"/>
                    </a:ext>
                  </a:extLst>
                </p14:cNvPr>
                <p14:cNvContentPartPr/>
                <p14:nvPr/>
              </p14:nvContentPartPr>
              <p14:xfrm>
                <a:off x="1693094" y="2374553"/>
                <a:ext cx="80640" cy="119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69FFC5-C2FC-45B3-A7E6-F3606874A5F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84454" y="2365913"/>
                  <a:ext cx="982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7CF51AA-8961-4B10-83FA-C5DD668589DE}"/>
              </a:ext>
            </a:extLst>
          </p:cNvPr>
          <p:cNvGrpSpPr/>
          <p:nvPr/>
        </p:nvGrpSpPr>
        <p:grpSpPr>
          <a:xfrm>
            <a:off x="3286814" y="5860793"/>
            <a:ext cx="121320" cy="165600"/>
            <a:chOff x="3286814" y="5860793"/>
            <a:chExt cx="1213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D437AF-69CF-4B30-B994-A9FC65FA6530}"/>
                    </a:ext>
                  </a:extLst>
                </p14:cNvPr>
                <p14:cNvContentPartPr/>
                <p14:nvPr/>
              </p14:nvContentPartPr>
              <p14:xfrm>
                <a:off x="3286814" y="5877353"/>
                <a:ext cx="18720" cy="141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D437AF-69CF-4B30-B994-A9FC65FA65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77814" y="5868713"/>
                  <a:ext cx="36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CE3C180-807F-448B-9825-EFEB5045170A}"/>
                    </a:ext>
                  </a:extLst>
                </p14:cNvPr>
                <p14:cNvContentPartPr/>
                <p14:nvPr/>
              </p14:nvContentPartPr>
              <p14:xfrm>
                <a:off x="3390494" y="5860793"/>
                <a:ext cx="17640" cy="165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CE3C180-807F-448B-9825-EFEB504517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81494" y="5851793"/>
                  <a:ext cx="352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6D4CE7B-067C-4F06-A0F9-73D13BDF063B}"/>
                  </a:ext>
                </a:extLst>
              </p14:cNvPr>
              <p14:cNvContentPartPr/>
              <p14:nvPr/>
            </p14:nvContentPartPr>
            <p14:xfrm>
              <a:off x="1988280" y="1088640"/>
              <a:ext cx="8842680" cy="5013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6D4CE7B-067C-4F06-A0F9-73D13BDF063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78920" y="1079280"/>
                <a:ext cx="8861400" cy="50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34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Directed Graphs, Reachability, BFS/DFS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Strongly Connected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75000"/>
                  </a:schemeClr>
                </a:solidFill>
              </a:rPr>
              <a:t>Directed Acyclic Graphs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Strongly Connected Components</a:t>
            </a:r>
          </a:p>
          <a:p>
            <a:endParaRPr lang="en-CA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6E1F67-A512-48B8-B4FD-64155F4B85F0}"/>
              </a:ext>
            </a:extLst>
          </p:cNvPr>
          <p:cNvCxnSpPr/>
          <p:nvPr/>
        </p:nvCxnSpPr>
        <p:spPr>
          <a:xfrm>
            <a:off x="6326065" y="1248506"/>
            <a:ext cx="0" cy="5165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8FA33F-5F9D-46B2-8522-49972C4F7E54}"/>
              </a:ext>
            </a:extLst>
          </p:cNvPr>
          <p:cNvSpPr txBox="1"/>
          <p:nvPr/>
        </p:nvSpPr>
        <p:spPr>
          <a:xfrm>
            <a:off x="6842980" y="1276702"/>
            <a:ext cx="5873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Homework 2 is posed, due on June 14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Discuss take-home midterm on June 28</a:t>
            </a:r>
          </a:p>
        </p:txBody>
      </p:sp>
    </p:spTree>
    <p:extLst>
      <p:ext uri="{BB962C8B-B14F-4D97-AF65-F5344CB8AC3E}">
        <p14:creationId xmlns:p14="http://schemas.microsoft.com/office/powerpoint/2010/main" val="64534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Strongly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823698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Now we consider the more difficult problem of finding all connected components of a directed 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combine and extend the previous ideas to obtain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-time algorithm.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First, we understand better the structure of a general directed graph.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Two strongly connected components must be vertex disjoint.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823698" cy="2092881"/>
              </a:xfrm>
              <a:prstGeom prst="rect">
                <a:avLst/>
              </a:prstGeom>
              <a:blipFill>
                <a:blip r:embed="rId2"/>
                <a:stretch>
                  <a:fillRect l="-620" t="-1458" b="-43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E539B3-6C50-4934-B7E4-411142F83F30}"/>
                  </a:ext>
                </a:extLst>
              </p14:cNvPr>
              <p14:cNvContentPartPr/>
              <p14:nvPr/>
            </p14:nvContentPartPr>
            <p14:xfrm>
              <a:off x="968400" y="2904480"/>
              <a:ext cx="10809360" cy="333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EE539B3-6C50-4934-B7E4-411142F83F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9040" y="2895120"/>
                <a:ext cx="10828080" cy="33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5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Structure of a Directed Graph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Observation</a:t>
            </a:r>
            <a:r>
              <a:rPr lang="en-CA" sz="2000" dirty="0"/>
              <a:t>.  When every strongly connected component is “contracted” into a single vertex,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then the resulting directed graph is acyclic.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So, a general directed graph is a directed acyclic graph on its strongly connected components.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44D25-376C-4C76-B175-C38B6DB4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51" y="2131981"/>
            <a:ext cx="7239627" cy="35436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DF030DC-396C-4ACA-A92C-6026C8BDA1D0}"/>
                  </a:ext>
                </a:extLst>
              </p14:cNvPr>
              <p14:cNvContentPartPr/>
              <p14:nvPr/>
            </p14:nvContentPartPr>
            <p14:xfrm>
              <a:off x="6081120" y="2243880"/>
              <a:ext cx="5555880" cy="318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DF030DC-396C-4ACA-A92C-6026C8BDA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1760" y="2234520"/>
                <a:ext cx="5574600" cy="32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53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610701" y="1103438"/>
                <a:ext cx="11188579" cy="419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How do we identify the vertices in a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strongly connected component easily?</a:t>
                </a:r>
              </a:p>
              <a:p>
                <a:endParaRPr lang="en-CA" sz="2000" b="1" u="sng" dirty="0"/>
              </a:p>
              <a:p>
                <a:r>
                  <a:rPr lang="en-CA" sz="2000" dirty="0"/>
                  <a:t>One natural attempt is do a BFS/DFS on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and hope that it identifies the SCC containing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b="1" u="sng" dirty="0"/>
              </a:p>
              <a:p>
                <a:r>
                  <a:rPr lang="en-CA" sz="2000" dirty="0"/>
                  <a:t>But this doesn’t always work.</a:t>
                </a:r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r>
                  <a:rPr lang="en-CA" sz="2000" b="1" u="sng" dirty="0"/>
                  <a:t>Observation</a:t>
                </a:r>
                <a:r>
                  <a:rPr lang="en-CA" sz="2000" dirty="0"/>
                  <a:t>.  Suppose we start a BFS/DFS on a “sink component” (a component with no outgoing edges),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then we can identify the vertices in that sink component.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01" y="1103438"/>
                <a:ext cx="11188579" cy="4199611"/>
              </a:xfrm>
              <a:prstGeom prst="rect">
                <a:avLst/>
              </a:prstGeom>
              <a:blipFill>
                <a:blip r:embed="rId2"/>
                <a:stretch>
                  <a:fillRect l="-545" t="-726" b="-15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83B9B1B-0558-43ED-B181-81299F5A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976" y="340576"/>
            <a:ext cx="3067889" cy="3638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883A12-C498-4214-81A2-42056CCB4C2F}"/>
                  </a:ext>
                </a:extLst>
              </p14:cNvPr>
              <p14:cNvContentPartPr/>
              <p14:nvPr/>
            </p14:nvContentPartPr>
            <p14:xfrm>
              <a:off x="3039120" y="407880"/>
              <a:ext cx="7375320" cy="6042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883A12-C498-4214-81A2-42056CCB4C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9760" y="398520"/>
                <a:ext cx="7394040" cy="60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09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 is a directed edge,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is the </a:t>
                </a:r>
                <a:r>
                  <a:rPr lang="en-CA" sz="2000" b="1" u="sng" dirty="0"/>
                  <a:t>tail</a:t>
                </a:r>
                <a:r>
                  <a:rPr lang="en-CA" sz="2000" dirty="0"/>
                  <a:t> of the edge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the </a:t>
                </a:r>
                <a:r>
                  <a:rPr lang="en-CA" sz="2000" b="1" u="sng" dirty="0"/>
                  <a:t>head</a:t>
                </a:r>
                <a:r>
                  <a:rPr lang="en-CA" sz="2000" dirty="0"/>
                  <a:t> of the edge.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</a:t>
                </a:r>
                <a:r>
                  <a:rPr lang="en-CA" sz="2000" b="1" u="sng" dirty="0"/>
                  <a:t>in-degree</a:t>
                </a:r>
                <a:r>
                  <a:rPr lang="en-CA" sz="2000" dirty="0"/>
                  <a:t> of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dirty="0" smtClean="0">
                        <a:latin typeface="Cambria Math" panose="02040503050406030204" pitchFamily="18" charset="0"/>
                      </a:rPr>
                      <m:t>indeg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is the number of edges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being the head.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</a:t>
                </a:r>
                <a:r>
                  <a:rPr lang="en-CA" sz="2000" b="1" u="sng" dirty="0"/>
                  <a:t>out-degree</a:t>
                </a:r>
                <a:r>
                  <a:rPr lang="en-CA" sz="2000" dirty="0"/>
                  <a:t> of a vertex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,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dirty="0" smtClean="0">
                        <a:latin typeface="Cambria Math" panose="02040503050406030204" pitchFamily="18" charset="0"/>
                      </a:rPr>
                      <m:t>outdeg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is the number of edges with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being the tail.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Directed graphs are useful in modeling asymmetric relations (e.g. web links, one-way streets).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a </a:t>
                </a:r>
                <a:r>
                  <a:rPr lang="en-CA" sz="2000" b="1" u="sng" dirty="0"/>
                  <a:t>directed acyclic graph</a:t>
                </a:r>
                <a:r>
                  <a:rPr lang="en-CA" sz="2000" dirty="0"/>
                  <a:t> if there is no directed cycles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4401205"/>
              </a:xfrm>
              <a:prstGeom prst="rect">
                <a:avLst/>
              </a:prstGeom>
              <a:blipFill>
                <a:blip r:embed="rId2"/>
                <a:stretch>
                  <a:fillRect l="-632" b="-1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7C8BB7-B9EB-40D9-BFE1-D0C985A36FFC}"/>
                  </a:ext>
                </a:extLst>
              </p14:cNvPr>
              <p14:cNvContentPartPr/>
              <p14:nvPr/>
            </p14:nvContentPartPr>
            <p14:xfrm>
              <a:off x="1566360" y="1744920"/>
              <a:ext cx="9829080" cy="471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7C8BB7-B9EB-40D9-BFE1-D0C985A36F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7000" y="1735560"/>
                <a:ext cx="9847800" cy="47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9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1: Cut Out Sink Components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5122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How do we find a vertex in a sink component efficiently?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It doesn’t look easy, especially we have to find such a vertex many times (one for each component),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yet the total time complexity should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5122171"/>
              </a:xfrm>
              <a:prstGeom prst="rect">
                <a:avLst/>
              </a:prstGeom>
              <a:blipFill>
                <a:blip r:embed="rId2"/>
                <a:stretch>
                  <a:fillRect l="-632" b="-11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2AE2B8-D423-4615-BF53-155BC4332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12" y="1103438"/>
            <a:ext cx="3067889" cy="3638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E7D9D-3A85-4571-9F7D-5D4ACC280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4" y="1457381"/>
            <a:ext cx="6980525" cy="23814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4027CC-26B6-4AFB-A14A-69A4CCF62B40}"/>
                  </a:ext>
                </a:extLst>
              </p14:cNvPr>
              <p14:cNvContentPartPr/>
              <p14:nvPr/>
            </p14:nvContentPartPr>
            <p14:xfrm>
              <a:off x="8138520" y="1166760"/>
              <a:ext cx="2636640" cy="3186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4027CC-26B6-4AFB-A14A-69A4CCF62B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9160" y="1157400"/>
                <a:ext cx="2655360" cy="32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0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2: Topological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522775" y="1121023"/>
            <a:ext cx="106126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Recall that a directed graph is a directed acyclic graph on its strongly connected component.</a:t>
            </a:r>
          </a:p>
          <a:p>
            <a:endParaRPr lang="en-CA" sz="2000" dirty="0"/>
          </a:p>
          <a:p>
            <a:r>
              <a:rPr lang="en-CA" sz="2000" dirty="0"/>
              <a:t>For directed acyclic graphs, if we do a DFS on the whole graph,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then the vertex with the smallest finishing time is a sink.</a:t>
            </a:r>
          </a:p>
          <a:p>
            <a:endParaRPr lang="en-CA" sz="2000" dirty="0"/>
          </a:p>
          <a:p>
            <a:r>
              <a:rPr lang="en-CA" sz="2000" dirty="0"/>
              <a:t>Let’s try this in a general directed 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89354-F75F-4BFB-B858-DF177C6E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87" y="1567167"/>
            <a:ext cx="2591025" cy="1428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45A1D-0DDC-418C-B867-23B04891F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023" y="3178735"/>
            <a:ext cx="3067889" cy="3638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A9EE54-7DF6-4DD7-9F6C-B813E780D533}"/>
                  </a:ext>
                </a:extLst>
              </p14:cNvPr>
              <p14:cNvContentPartPr/>
              <p14:nvPr/>
            </p14:nvContentPartPr>
            <p14:xfrm>
              <a:off x="247680" y="1944720"/>
              <a:ext cx="11322720" cy="453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A9EE54-7DF6-4DD7-9F6C-B813E780D5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320" y="1935360"/>
                <a:ext cx="11341440" cy="45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 Counterexample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481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This is a nice strategy, but unfortunately it doesn’t always work.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If we look at the proof about finishing times of vertices in a DAG,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then we realize that the proof still works in one way.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88FE7-AF10-410C-9509-AF96FC9B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019" y="941887"/>
            <a:ext cx="3067889" cy="36386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2413B4-6FD7-4E86-8426-630E5638AB52}"/>
                  </a:ext>
                </a:extLst>
              </p14:cNvPr>
              <p14:cNvContentPartPr/>
              <p14:nvPr/>
            </p14:nvContentPartPr>
            <p14:xfrm>
              <a:off x="10190520" y="3255120"/>
              <a:ext cx="45360" cy="69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2413B4-6FD7-4E86-8426-630E5638AB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1160" y="3245760"/>
                <a:ext cx="640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BB25EF9-228F-4687-A74F-82868C5DA8E5}"/>
              </a:ext>
            </a:extLst>
          </p:cNvPr>
          <p:cNvGrpSpPr/>
          <p:nvPr/>
        </p:nvGrpSpPr>
        <p:grpSpPr>
          <a:xfrm>
            <a:off x="9827038" y="559690"/>
            <a:ext cx="1203120" cy="1675800"/>
            <a:chOff x="9827038" y="559690"/>
            <a:chExt cx="1203120" cy="167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983D4C-9CB5-4AD4-8F50-4C2CE46F1C32}"/>
                    </a:ext>
                  </a:extLst>
                </p14:cNvPr>
                <p14:cNvContentPartPr/>
                <p14:nvPr/>
              </p14:nvContentPartPr>
              <p14:xfrm>
                <a:off x="9849718" y="1217410"/>
                <a:ext cx="271440" cy="246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983D4C-9CB5-4AD4-8F50-4C2CE46F1C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41078" y="1208410"/>
                  <a:ext cx="289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A57954-8D1C-4239-8EA2-C241F3E20910}"/>
                    </a:ext>
                  </a:extLst>
                </p14:cNvPr>
                <p14:cNvContentPartPr/>
                <p14:nvPr/>
              </p14:nvContentPartPr>
              <p14:xfrm>
                <a:off x="9827038" y="1182850"/>
                <a:ext cx="300240" cy="294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A57954-8D1C-4239-8EA2-C241F3E209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18038" y="1173850"/>
                  <a:ext cx="3178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44DFC4-04F3-40B8-8A9F-30229C0B0DEC}"/>
                    </a:ext>
                  </a:extLst>
                </p14:cNvPr>
                <p14:cNvContentPartPr/>
                <p14:nvPr/>
              </p14:nvContentPartPr>
              <p14:xfrm>
                <a:off x="10064638" y="869650"/>
                <a:ext cx="51120" cy="198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44DFC4-04F3-40B8-8A9F-30229C0B0DE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55998" y="861010"/>
                  <a:ext cx="68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9C649CA-5D12-4CE6-8B3D-A6C4F7025CB9}"/>
                    </a:ext>
                  </a:extLst>
                </p14:cNvPr>
                <p14:cNvContentPartPr/>
                <p14:nvPr/>
              </p14:nvContentPartPr>
              <p14:xfrm>
                <a:off x="9968518" y="1052530"/>
                <a:ext cx="188640" cy="61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9C649CA-5D12-4CE6-8B3D-A6C4F7025C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59878" y="1043890"/>
                  <a:ext cx="206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90FAB4-7095-4626-8283-EF27E39344B3}"/>
                    </a:ext>
                  </a:extLst>
                </p14:cNvPr>
                <p14:cNvContentPartPr/>
                <p14:nvPr/>
              </p14:nvContentPartPr>
              <p14:xfrm>
                <a:off x="10135558" y="600370"/>
                <a:ext cx="104760" cy="17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90FAB4-7095-4626-8283-EF27E39344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26918" y="591730"/>
                  <a:ext cx="122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ED4272-B447-4976-A4BB-48FA3C7F3C19}"/>
                    </a:ext>
                  </a:extLst>
                </p14:cNvPr>
                <p14:cNvContentPartPr/>
                <p14:nvPr/>
              </p14:nvContentPartPr>
              <p14:xfrm>
                <a:off x="10261558" y="604330"/>
                <a:ext cx="150480" cy="185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ED4272-B447-4976-A4BB-48FA3C7F3C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52918" y="595690"/>
                  <a:ext cx="168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2CAD5B-DE2B-4319-A1EA-0B22E9268A99}"/>
                    </a:ext>
                  </a:extLst>
                </p14:cNvPr>
                <p14:cNvContentPartPr/>
                <p14:nvPr/>
              </p14:nvContentPartPr>
              <p14:xfrm>
                <a:off x="10412758" y="656170"/>
                <a:ext cx="104760" cy="11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2CAD5B-DE2B-4319-A1EA-0B22E9268A9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03758" y="647530"/>
                  <a:ext cx="122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ABDAEF-B5B7-4BD9-B3D2-979C6016069D}"/>
                    </a:ext>
                  </a:extLst>
                </p14:cNvPr>
                <p14:cNvContentPartPr/>
                <p14:nvPr/>
              </p14:nvContentPartPr>
              <p14:xfrm>
                <a:off x="10572598" y="697570"/>
                <a:ext cx="52560" cy="65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ABDAEF-B5B7-4BD9-B3D2-979C601606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63958" y="688570"/>
                  <a:ext cx="70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7A57F5-F9ED-4455-9E0A-12F85EEFF3C7}"/>
                    </a:ext>
                  </a:extLst>
                </p14:cNvPr>
                <p14:cNvContentPartPr/>
                <p14:nvPr/>
              </p14:nvContentPartPr>
              <p14:xfrm>
                <a:off x="10668358" y="559690"/>
                <a:ext cx="183240" cy="239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7A57F5-F9ED-4455-9E0A-12F85EEFF3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9358" y="551050"/>
                  <a:ext cx="200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0E74DF-D68D-428E-A037-DA44BD5277AE}"/>
                    </a:ext>
                  </a:extLst>
                </p14:cNvPr>
                <p14:cNvContentPartPr/>
                <p14:nvPr/>
              </p14:nvContentPartPr>
              <p14:xfrm>
                <a:off x="10061038" y="1432690"/>
                <a:ext cx="99720" cy="521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0E74DF-D68D-428E-A037-DA44BD5277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52398" y="1424050"/>
                  <a:ext cx="11736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B6518D7-667D-46EA-8359-3CF2ECF7DE1D}"/>
                    </a:ext>
                  </a:extLst>
                </p14:cNvPr>
                <p14:cNvContentPartPr/>
                <p14:nvPr/>
              </p14:nvContentPartPr>
              <p14:xfrm>
                <a:off x="10048078" y="1863970"/>
                <a:ext cx="156600" cy="103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B6518D7-667D-46EA-8359-3CF2ECF7DE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39078" y="1855330"/>
                  <a:ext cx="174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B4E292-8082-471C-89FA-DF0795F1D7EA}"/>
                    </a:ext>
                  </a:extLst>
                </p14:cNvPr>
                <p14:cNvContentPartPr/>
                <p14:nvPr/>
              </p14:nvContentPartPr>
              <p14:xfrm>
                <a:off x="9872398" y="1919410"/>
                <a:ext cx="256320" cy="294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B4E292-8082-471C-89FA-DF0795F1D7E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63398" y="1910770"/>
                  <a:ext cx="273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733EA1-AFC6-46C8-A41E-35B3CA59BC97}"/>
                    </a:ext>
                  </a:extLst>
                </p14:cNvPr>
                <p14:cNvContentPartPr/>
                <p14:nvPr/>
              </p14:nvContentPartPr>
              <p14:xfrm>
                <a:off x="10129798" y="2026690"/>
                <a:ext cx="621000" cy="40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733EA1-AFC6-46C8-A41E-35B3CA59BC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20798" y="2018050"/>
                  <a:ext cx="638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BCF47F-D4CC-4F75-938F-54CBCFAA649F}"/>
                    </a:ext>
                  </a:extLst>
                </p14:cNvPr>
                <p14:cNvContentPartPr/>
                <p14:nvPr/>
              </p14:nvContentPartPr>
              <p14:xfrm>
                <a:off x="10568998" y="1930210"/>
                <a:ext cx="176400" cy="232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BCF47F-D4CC-4F75-938F-54CBCFAA649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59998" y="1921210"/>
                  <a:ext cx="194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3B669A-FA12-4111-9696-AB1733B76D4E}"/>
                    </a:ext>
                  </a:extLst>
                </p14:cNvPr>
                <p14:cNvContentPartPr/>
                <p14:nvPr/>
              </p14:nvContentPartPr>
              <p14:xfrm>
                <a:off x="10749358" y="1953250"/>
                <a:ext cx="275760" cy="282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3B669A-FA12-4111-9696-AB1733B76D4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40358" y="1944250"/>
                  <a:ext cx="2934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7F40549-FD49-474E-A39D-EA108AE26AA2}"/>
                    </a:ext>
                  </a:extLst>
                </p14:cNvPr>
                <p14:cNvContentPartPr/>
                <p14:nvPr/>
              </p14:nvContentPartPr>
              <p14:xfrm>
                <a:off x="10691398" y="1461490"/>
                <a:ext cx="170640" cy="523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7F40549-FD49-474E-A39D-EA108AE26A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82398" y="1452850"/>
                  <a:ext cx="1882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D61608-59B5-47C6-A745-48912AB16098}"/>
                    </a:ext>
                  </a:extLst>
                </p14:cNvPr>
                <p14:cNvContentPartPr/>
                <p14:nvPr/>
              </p14:nvContentPartPr>
              <p14:xfrm>
                <a:off x="10681318" y="1445290"/>
                <a:ext cx="216720" cy="10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D61608-59B5-47C6-A745-48912AB1609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72318" y="1436290"/>
                  <a:ext cx="234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C20F92-6CFF-408C-9419-341E2DA4E1A3}"/>
                    </a:ext>
                  </a:extLst>
                </p14:cNvPr>
                <p14:cNvContentPartPr/>
                <p14:nvPr/>
              </p14:nvContentPartPr>
              <p14:xfrm>
                <a:off x="10755838" y="1212370"/>
                <a:ext cx="274320" cy="238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C20F92-6CFF-408C-9419-341E2DA4E1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6838" y="1203730"/>
                  <a:ext cx="29196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E2F346A-83B6-4435-B665-227C10C8610C}"/>
                  </a:ext>
                </a:extLst>
              </p14:cNvPr>
              <p14:cNvContentPartPr/>
              <p14:nvPr/>
            </p14:nvContentPartPr>
            <p14:xfrm>
              <a:off x="1392958" y="2153770"/>
              <a:ext cx="163080" cy="180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E2F346A-83B6-4435-B665-227C10C8610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84318" y="2145130"/>
                <a:ext cx="18072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E152095-6DC6-4FE1-8F20-617D710F7FBC}"/>
              </a:ext>
            </a:extLst>
          </p:cNvPr>
          <p:cNvGrpSpPr/>
          <p:nvPr/>
        </p:nvGrpSpPr>
        <p:grpSpPr>
          <a:xfrm>
            <a:off x="2036638" y="2119570"/>
            <a:ext cx="492840" cy="228600"/>
            <a:chOff x="2036638" y="2119570"/>
            <a:chExt cx="4928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EA5748-957D-42ED-85D5-231F5FD1E860}"/>
                    </a:ext>
                  </a:extLst>
                </p14:cNvPr>
                <p14:cNvContentPartPr/>
                <p14:nvPr/>
              </p14:nvContentPartPr>
              <p14:xfrm>
                <a:off x="2036638" y="2119570"/>
                <a:ext cx="176040" cy="228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EA5748-957D-42ED-85D5-231F5FD1E8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27998" y="2110930"/>
                  <a:ext cx="193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0F2441-CA6F-4A79-818F-0E5AE230C16B}"/>
                    </a:ext>
                  </a:extLst>
                </p14:cNvPr>
                <p14:cNvContentPartPr/>
                <p14:nvPr/>
              </p14:nvContentPartPr>
              <p14:xfrm>
                <a:off x="2227798" y="2202010"/>
                <a:ext cx="114840" cy="100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0F2441-CA6F-4A79-818F-0E5AE230C1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18798" y="2193010"/>
                  <a:ext cx="132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6FA725-B0B6-4BD5-AF8D-A079E3B77DC0}"/>
                    </a:ext>
                  </a:extLst>
                </p14:cNvPr>
                <p14:cNvContentPartPr/>
                <p14:nvPr/>
              </p14:nvContentPartPr>
              <p14:xfrm>
                <a:off x="2454238" y="2187250"/>
                <a:ext cx="75240" cy="132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6FA725-B0B6-4BD5-AF8D-A079E3B77D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45598" y="2178250"/>
                  <a:ext cx="928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7A84CD-9DC9-4E1F-BF61-B81D06EB5776}"/>
              </a:ext>
            </a:extLst>
          </p:cNvPr>
          <p:cNvGrpSpPr/>
          <p:nvPr/>
        </p:nvGrpSpPr>
        <p:grpSpPr>
          <a:xfrm>
            <a:off x="2866798" y="2099770"/>
            <a:ext cx="465480" cy="223200"/>
            <a:chOff x="2866798" y="2099770"/>
            <a:chExt cx="46548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985314-32F5-4540-A11F-88E285BF01E8}"/>
                    </a:ext>
                  </a:extLst>
                </p14:cNvPr>
                <p14:cNvContentPartPr/>
                <p14:nvPr/>
              </p14:nvContentPartPr>
              <p14:xfrm>
                <a:off x="2925478" y="2099770"/>
                <a:ext cx="65880" cy="223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985314-32F5-4540-A11F-88E285BF01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16478" y="2090770"/>
                  <a:ext cx="83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20486F-F05C-44ED-9E83-811A4CA2F256}"/>
                    </a:ext>
                  </a:extLst>
                </p14:cNvPr>
                <p14:cNvContentPartPr/>
                <p14:nvPr/>
              </p14:nvContentPartPr>
              <p14:xfrm>
                <a:off x="2866798" y="2194810"/>
                <a:ext cx="192600" cy="17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20486F-F05C-44ED-9E83-811A4CA2F2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58158" y="2185810"/>
                  <a:ext cx="210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7ED65E-C9B5-4EC2-A504-7F5B7F994362}"/>
                    </a:ext>
                  </a:extLst>
                </p14:cNvPr>
                <p14:cNvContentPartPr/>
                <p14:nvPr/>
              </p14:nvContentPartPr>
              <p14:xfrm>
                <a:off x="3051838" y="2135050"/>
                <a:ext cx="280440" cy="162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7ED65E-C9B5-4EC2-A504-7F5B7F9943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42838" y="2126410"/>
                  <a:ext cx="2980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85DF07-AA19-42FA-BD27-E78F501C48B3}"/>
              </a:ext>
            </a:extLst>
          </p:cNvPr>
          <p:cNvGrpSpPr/>
          <p:nvPr/>
        </p:nvGrpSpPr>
        <p:grpSpPr>
          <a:xfrm>
            <a:off x="3622078" y="2094370"/>
            <a:ext cx="1060920" cy="217080"/>
            <a:chOff x="3622078" y="2094370"/>
            <a:chExt cx="106092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473BD1-FBD7-44B4-B1CE-E300F1DD0F48}"/>
                    </a:ext>
                  </a:extLst>
                </p14:cNvPr>
                <p14:cNvContentPartPr/>
                <p14:nvPr/>
              </p14:nvContentPartPr>
              <p14:xfrm>
                <a:off x="3622078" y="2164570"/>
                <a:ext cx="123480" cy="146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473BD1-FBD7-44B4-B1CE-E300F1DD0F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613078" y="2155930"/>
                  <a:ext cx="141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4EF6BE-CC66-413B-A6E8-725953AFF120}"/>
                    </a:ext>
                  </a:extLst>
                </p14:cNvPr>
                <p14:cNvContentPartPr/>
                <p14:nvPr/>
              </p14:nvContentPartPr>
              <p14:xfrm>
                <a:off x="3798118" y="2192650"/>
                <a:ext cx="303120" cy="101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4EF6BE-CC66-413B-A6E8-725953AFF1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89478" y="2183650"/>
                  <a:ext cx="320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FAF05E-73ED-4559-A14A-D30B7EA55E75}"/>
                    </a:ext>
                  </a:extLst>
                </p14:cNvPr>
                <p14:cNvContentPartPr/>
                <p14:nvPr/>
              </p14:nvContentPartPr>
              <p14:xfrm>
                <a:off x="4146958" y="2120650"/>
                <a:ext cx="129600" cy="171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FAF05E-73ED-4559-A14A-D30B7EA55E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137958" y="2111650"/>
                  <a:ext cx="147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40B9C7-8516-47B7-BC9F-DBE5286C7C47}"/>
                    </a:ext>
                  </a:extLst>
                </p14:cNvPr>
                <p14:cNvContentPartPr/>
                <p14:nvPr/>
              </p14:nvContentPartPr>
              <p14:xfrm>
                <a:off x="4315078" y="2172850"/>
                <a:ext cx="77760" cy="92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40B9C7-8516-47B7-BC9F-DBE5286C7C4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06438" y="2163850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FCCED-1052-4488-AD7B-D6C0C0DDC1CD}"/>
                    </a:ext>
                  </a:extLst>
                </p14:cNvPr>
                <p14:cNvContentPartPr/>
                <p14:nvPr/>
              </p14:nvContentPartPr>
              <p14:xfrm>
                <a:off x="4457278" y="2094370"/>
                <a:ext cx="220320" cy="186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FCCED-1052-4488-AD7B-D6C0C0DDC1C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48638" y="2085730"/>
                  <a:ext cx="237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B40FFEA-BDED-4A25-AB86-792BB9690EAF}"/>
                    </a:ext>
                  </a:extLst>
                </p14:cNvPr>
                <p14:cNvContentPartPr/>
                <p14:nvPr/>
              </p14:nvContentPartPr>
              <p14:xfrm>
                <a:off x="4570678" y="2160970"/>
                <a:ext cx="112320" cy="9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B40FFEA-BDED-4A25-AB86-792BB9690E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62038" y="2152330"/>
                  <a:ext cx="1299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C4C572-F115-46DD-9433-598733B07335}"/>
              </a:ext>
            </a:extLst>
          </p:cNvPr>
          <p:cNvGrpSpPr/>
          <p:nvPr/>
        </p:nvGrpSpPr>
        <p:grpSpPr>
          <a:xfrm>
            <a:off x="5110678" y="2075650"/>
            <a:ext cx="1022400" cy="356400"/>
            <a:chOff x="5110678" y="2075650"/>
            <a:chExt cx="102240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A28451-857C-4E47-9044-F40C57A2EA4E}"/>
                    </a:ext>
                  </a:extLst>
                </p14:cNvPr>
                <p14:cNvContentPartPr/>
                <p14:nvPr/>
              </p14:nvContentPartPr>
              <p14:xfrm>
                <a:off x="5169718" y="2075650"/>
                <a:ext cx="84960" cy="295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A28451-857C-4E47-9044-F40C57A2EA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60718" y="2066650"/>
                  <a:ext cx="102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3E7E4F-F989-46B6-92CD-27C039F0093A}"/>
                    </a:ext>
                  </a:extLst>
                </p14:cNvPr>
                <p14:cNvContentPartPr/>
                <p14:nvPr/>
              </p14:nvContentPartPr>
              <p14:xfrm>
                <a:off x="5110678" y="2166370"/>
                <a:ext cx="361800" cy="128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3E7E4F-F989-46B6-92CD-27C039F009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01678" y="2157730"/>
                  <a:ext cx="379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D955B8-49B1-4B92-A0CF-D209CA9F4D4A}"/>
                    </a:ext>
                  </a:extLst>
                </p14:cNvPr>
                <p14:cNvContentPartPr/>
                <p14:nvPr/>
              </p14:nvContentPartPr>
              <p14:xfrm>
                <a:off x="5499838" y="2180770"/>
                <a:ext cx="32760" cy="66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D955B8-49B1-4B92-A0CF-D209CA9F4D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90838" y="2172130"/>
                  <a:ext cx="50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3E91F7-D939-4770-88E8-A82C821259C4}"/>
                    </a:ext>
                  </a:extLst>
                </p14:cNvPr>
                <p14:cNvContentPartPr/>
                <p14:nvPr/>
              </p14:nvContentPartPr>
              <p14:xfrm>
                <a:off x="5467438" y="2113090"/>
                <a:ext cx="209520" cy="157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3E91F7-D939-4770-88E8-A82C821259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58438" y="2104090"/>
                  <a:ext cx="227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84B939-A3E8-45EA-9E61-60AB66DB91F1}"/>
                    </a:ext>
                  </a:extLst>
                </p14:cNvPr>
                <p14:cNvContentPartPr/>
                <p14:nvPr/>
              </p14:nvContentPartPr>
              <p14:xfrm>
                <a:off x="5737438" y="2087170"/>
                <a:ext cx="70200" cy="158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84B939-A3E8-45EA-9E61-60AB66DB91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28438" y="2078170"/>
                  <a:ext cx="87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DCCF2E-51E1-45E9-87BE-CD0299FCCB31}"/>
                    </a:ext>
                  </a:extLst>
                </p14:cNvPr>
                <p14:cNvContentPartPr/>
                <p14:nvPr/>
              </p14:nvContentPartPr>
              <p14:xfrm>
                <a:off x="5871718" y="2189410"/>
                <a:ext cx="14760" cy="49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DCCF2E-51E1-45E9-87BE-CD0299FCCB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862718" y="2180770"/>
                  <a:ext cx="32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256F81-0169-49D3-A80D-F9ACCB4202C9}"/>
                    </a:ext>
                  </a:extLst>
                </p14:cNvPr>
                <p14:cNvContentPartPr/>
                <p14:nvPr/>
              </p14:nvContentPartPr>
              <p14:xfrm>
                <a:off x="5849398" y="2143330"/>
                <a:ext cx="283680" cy="288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256F81-0169-49D3-A80D-F9ACCB4202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40758" y="2134330"/>
                  <a:ext cx="3013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1EDC0-2714-4AA1-8B90-92C4C9BFE25A}"/>
              </a:ext>
            </a:extLst>
          </p:cNvPr>
          <p:cNvGrpSpPr/>
          <p:nvPr/>
        </p:nvGrpSpPr>
        <p:grpSpPr>
          <a:xfrm>
            <a:off x="6423958" y="2081770"/>
            <a:ext cx="797040" cy="202320"/>
            <a:chOff x="6423958" y="2081770"/>
            <a:chExt cx="79704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B2FD42-3DE3-408F-A640-263198D883EB}"/>
                    </a:ext>
                  </a:extLst>
                </p14:cNvPr>
                <p14:cNvContentPartPr/>
                <p14:nvPr/>
              </p14:nvContentPartPr>
              <p14:xfrm>
                <a:off x="6508198" y="2081770"/>
                <a:ext cx="48960" cy="18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B2FD42-3DE3-408F-A640-263198D883E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99198" y="2073130"/>
                  <a:ext cx="66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792DFBB-62AE-4873-B180-A7B9B4D146C8}"/>
                    </a:ext>
                  </a:extLst>
                </p14:cNvPr>
                <p14:cNvContentPartPr/>
                <p14:nvPr/>
              </p14:nvContentPartPr>
              <p14:xfrm>
                <a:off x="6423958" y="2091490"/>
                <a:ext cx="239400" cy="146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792DFBB-62AE-4873-B180-A7B9B4D146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15318" y="2082850"/>
                  <a:ext cx="257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096A63D-1CFF-4418-8CD7-E099E8688893}"/>
                    </a:ext>
                  </a:extLst>
                </p14:cNvPr>
                <p14:cNvContentPartPr/>
                <p14:nvPr/>
              </p14:nvContentPartPr>
              <p14:xfrm>
                <a:off x="6745078" y="2175730"/>
                <a:ext cx="325440" cy="72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096A63D-1CFF-4418-8CD7-E099E86888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36078" y="2166730"/>
                  <a:ext cx="343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859D8D-1411-4C4A-98B2-6C23758C96F7}"/>
                    </a:ext>
                  </a:extLst>
                </p14:cNvPr>
                <p14:cNvContentPartPr/>
                <p14:nvPr/>
              </p14:nvContentPartPr>
              <p14:xfrm>
                <a:off x="7165558" y="2253130"/>
                <a:ext cx="55440" cy="30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859D8D-1411-4C4A-98B2-6C23758C96F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156558" y="2244490"/>
                  <a:ext cx="730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F67EEB-D402-4986-868D-137246BEBB72}"/>
              </a:ext>
            </a:extLst>
          </p:cNvPr>
          <p:cNvGrpSpPr/>
          <p:nvPr/>
        </p:nvGrpSpPr>
        <p:grpSpPr>
          <a:xfrm>
            <a:off x="1799758" y="2758570"/>
            <a:ext cx="513000" cy="253080"/>
            <a:chOff x="1799758" y="2758570"/>
            <a:chExt cx="51300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2A964B-0170-4BDD-830B-37A75A0FE7D0}"/>
                    </a:ext>
                  </a:extLst>
                </p14:cNvPr>
                <p14:cNvContentPartPr/>
                <p14:nvPr/>
              </p14:nvContentPartPr>
              <p14:xfrm>
                <a:off x="1799758" y="2758570"/>
                <a:ext cx="115560" cy="232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2A964B-0170-4BDD-830B-37A75A0FE7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90758" y="2749570"/>
                  <a:ext cx="133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DE9087-15C2-4108-A69A-AA5931C18BBE}"/>
                    </a:ext>
                  </a:extLst>
                </p14:cNvPr>
                <p14:cNvContentPartPr/>
                <p14:nvPr/>
              </p14:nvContentPartPr>
              <p14:xfrm>
                <a:off x="1961038" y="2857210"/>
                <a:ext cx="144720" cy="124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DE9087-15C2-4108-A69A-AA5931C18B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52038" y="2848570"/>
                  <a:ext cx="162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EEE407-EFFE-4BA4-84CE-527FC91F010F}"/>
                    </a:ext>
                  </a:extLst>
                </p14:cNvPr>
                <p14:cNvContentPartPr/>
                <p14:nvPr/>
              </p14:nvContentPartPr>
              <p14:xfrm>
                <a:off x="2188558" y="2831290"/>
                <a:ext cx="124200" cy="180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EEE407-EFFE-4BA4-84CE-527FC91F01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79918" y="2822290"/>
                  <a:ext cx="1418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2A29D3-89B1-4A6E-BBD9-D1DABF96FB6E}"/>
              </a:ext>
            </a:extLst>
          </p:cNvPr>
          <p:cNvGrpSpPr/>
          <p:nvPr/>
        </p:nvGrpSpPr>
        <p:grpSpPr>
          <a:xfrm>
            <a:off x="2677438" y="2803570"/>
            <a:ext cx="813600" cy="209880"/>
            <a:chOff x="2677438" y="2803570"/>
            <a:chExt cx="81360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E2FEF65-7D2C-490A-937F-91E7AEB4DE5B}"/>
                    </a:ext>
                  </a:extLst>
                </p14:cNvPr>
                <p14:cNvContentPartPr/>
                <p14:nvPr/>
              </p14:nvContentPartPr>
              <p14:xfrm>
                <a:off x="2736118" y="2909410"/>
                <a:ext cx="28800" cy="76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E2FEF65-7D2C-490A-937F-91E7AEB4DE5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27118" y="2900410"/>
                  <a:ext cx="46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FDB7BA3-6224-4956-A217-1537A77817D9}"/>
                    </a:ext>
                  </a:extLst>
                </p14:cNvPr>
                <p14:cNvContentPartPr/>
                <p14:nvPr/>
              </p14:nvContentPartPr>
              <p14:xfrm>
                <a:off x="2677438" y="2803570"/>
                <a:ext cx="262800" cy="209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FDB7BA3-6224-4956-A217-1537A77817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68798" y="2794570"/>
                  <a:ext cx="28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42FCF06-B117-4931-A44A-DBF88F82E8BD}"/>
                    </a:ext>
                  </a:extLst>
                </p14:cNvPr>
                <p14:cNvContentPartPr/>
                <p14:nvPr/>
              </p14:nvContentPartPr>
              <p14:xfrm>
                <a:off x="2786158" y="2846770"/>
                <a:ext cx="576720" cy="119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42FCF06-B117-4931-A44A-DBF88F82E8B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77518" y="2838130"/>
                  <a:ext cx="59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AD4A6B-0CB9-4D42-8C1B-6B722916100B}"/>
                    </a:ext>
                  </a:extLst>
                </p14:cNvPr>
                <p14:cNvContentPartPr/>
                <p14:nvPr/>
              </p14:nvContentPartPr>
              <p14:xfrm>
                <a:off x="3329758" y="2837410"/>
                <a:ext cx="161280" cy="13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AD4A6B-0CB9-4D42-8C1B-6B722916100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20758" y="2828410"/>
                  <a:ext cx="17892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7D14EF-1513-4988-B632-F3A64BF54A17}"/>
              </a:ext>
            </a:extLst>
          </p:cNvPr>
          <p:cNvGrpSpPr/>
          <p:nvPr/>
        </p:nvGrpSpPr>
        <p:grpSpPr>
          <a:xfrm>
            <a:off x="3903598" y="2758210"/>
            <a:ext cx="432360" cy="223920"/>
            <a:chOff x="3903598" y="2758210"/>
            <a:chExt cx="43236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DFE13E-E3F3-4DC0-96BB-912F801255B1}"/>
                    </a:ext>
                  </a:extLst>
                </p14:cNvPr>
                <p14:cNvContentPartPr/>
                <p14:nvPr/>
              </p14:nvContentPartPr>
              <p14:xfrm>
                <a:off x="3903598" y="2862970"/>
                <a:ext cx="122040" cy="90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DFE13E-E3F3-4DC0-96BB-912F801255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4598" y="2854330"/>
                  <a:ext cx="139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240F7C4-98CD-4D74-AE0A-4FE20D930239}"/>
                    </a:ext>
                  </a:extLst>
                </p14:cNvPr>
                <p14:cNvContentPartPr/>
                <p14:nvPr/>
              </p14:nvContentPartPr>
              <p14:xfrm>
                <a:off x="4064158" y="2879170"/>
                <a:ext cx="82440" cy="75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240F7C4-98CD-4D74-AE0A-4FE20D9302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55158" y="2870530"/>
                  <a:ext cx="100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37FF60-F942-4977-8F27-4F606AF2A6C7}"/>
                    </a:ext>
                  </a:extLst>
                </p14:cNvPr>
                <p14:cNvContentPartPr/>
                <p14:nvPr/>
              </p14:nvContentPartPr>
              <p14:xfrm>
                <a:off x="4169998" y="2758210"/>
                <a:ext cx="165960" cy="223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37FF60-F942-4977-8F27-4F606AF2A6C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60998" y="2749570"/>
                  <a:ext cx="18360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21EB6C1-5EC0-4404-ABD2-13B4D7B02AB2}"/>
              </a:ext>
            </a:extLst>
          </p:cNvPr>
          <p:cNvGrpSpPr/>
          <p:nvPr/>
        </p:nvGrpSpPr>
        <p:grpSpPr>
          <a:xfrm>
            <a:off x="4676158" y="2818690"/>
            <a:ext cx="271440" cy="131040"/>
            <a:chOff x="4676158" y="2818690"/>
            <a:chExt cx="27144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D58109-D5BC-4117-9B6F-47137278F5E1}"/>
                    </a:ext>
                  </a:extLst>
                </p14:cNvPr>
                <p14:cNvContentPartPr/>
                <p14:nvPr/>
              </p14:nvContentPartPr>
              <p14:xfrm>
                <a:off x="4717918" y="2875930"/>
                <a:ext cx="16560" cy="71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D58109-D5BC-4117-9B6F-47137278F5E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08918" y="2866930"/>
                  <a:ext cx="34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0F0EC8-0DA4-4A05-801C-A773ABD9CAF1}"/>
                    </a:ext>
                  </a:extLst>
                </p14:cNvPr>
                <p14:cNvContentPartPr/>
                <p14:nvPr/>
              </p14:nvContentPartPr>
              <p14:xfrm>
                <a:off x="4676158" y="2818690"/>
                <a:ext cx="271440" cy="131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0F0EC8-0DA4-4A05-801C-A773ABD9CA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7158" y="2810050"/>
                  <a:ext cx="28908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EB3A376-1B32-4FF3-A391-8A6C886B1E1B}"/>
                  </a:ext>
                </a:extLst>
              </p14:cNvPr>
              <p14:cNvContentPartPr/>
              <p14:nvPr/>
            </p14:nvContentPartPr>
            <p14:xfrm>
              <a:off x="5401918" y="2864410"/>
              <a:ext cx="124920" cy="1112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EB3A376-1B32-4FF3-A391-8A6C886B1E1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392918" y="2855770"/>
                <a:ext cx="14256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8C213AF-306D-4178-85BB-99903C864AEE}"/>
              </a:ext>
            </a:extLst>
          </p:cNvPr>
          <p:cNvGrpSpPr/>
          <p:nvPr/>
        </p:nvGrpSpPr>
        <p:grpSpPr>
          <a:xfrm>
            <a:off x="5908798" y="2796010"/>
            <a:ext cx="523440" cy="186480"/>
            <a:chOff x="5908798" y="2796010"/>
            <a:chExt cx="5234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A43AF2-5684-4D74-B6D0-992C37D05B34}"/>
                    </a:ext>
                  </a:extLst>
                </p14:cNvPr>
                <p14:cNvContentPartPr/>
                <p14:nvPr/>
              </p14:nvContentPartPr>
              <p14:xfrm>
                <a:off x="5908798" y="2820850"/>
                <a:ext cx="94680" cy="161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A43AF2-5684-4D74-B6D0-992C37D05B3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00158" y="2812210"/>
                  <a:ext cx="112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034D92-6CF3-452D-ABBB-97BC774F5D4F}"/>
                    </a:ext>
                  </a:extLst>
                </p14:cNvPr>
                <p14:cNvContentPartPr/>
                <p14:nvPr/>
              </p14:nvContentPartPr>
              <p14:xfrm>
                <a:off x="6053878" y="2915890"/>
                <a:ext cx="26280" cy="5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034D92-6CF3-452D-ABBB-97BC774F5D4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45238" y="2906890"/>
                  <a:ext cx="4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996BD5-A61A-40AB-B21B-9AC32F7A4179}"/>
                    </a:ext>
                  </a:extLst>
                </p14:cNvPr>
                <p14:cNvContentPartPr/>
                <p14:nvPr/>
              </p14:nvContentPartPr>
              <p14:xfrm>
                <a:off x="6040558" y="2796010"/>
                <a:ext cx="290520" cy="178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996BD5-A61A-40AB-B21B-9AC32F7A417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31918" y="2787010"/>
                  <a:ext cx="308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9C50AC-941D-4CFF-9197-CAC59A92F863}"/>
                    </a:ext>
                  </a:extLst>
                </p14:cNvPr>
                <p14:cNvContentPartPr/>
                <p14:nvPr/>
              </p14:nvContentPartPr>
              <p14:xfrm>
                <a:off x="6292198" y="2861170"/>
                <a:ext cx="140040" cy="108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9C50AC-941D-4CFF-9197-CAC59A92F86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83198" y="2852530"/>
                  <a:ext cx="1576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8CD917-73CC-49EB-85CD-A22998E18264}"/>
              </a:ext>
            </a:extLst>
          </p:cNvPr>
          <p:cNvGrpSpPr/>
          <p:nvPr/>
        </p:nvGrpSpPr>
        <p:grpSpPr>
          <a:xfrm>
            <a:off x="6727438" y="2815090"/>
            <a:ext cx="1327320" cy="288360"/>
            <a:chOff x="6727438" y="2815090"/>
            <a:chExt cx="132732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027EAF-8A41-44F7-B127-51B11D9BBC39}"/>
                    </a:ext>
                  </a:extLst>
                </p14:cNvPr>
                <p14:cNvContentPartPr/>
                <p14:nvPr/>
              </p14:nvContentPartPr>
              <p14:xfrm>
                <a:off x="6727438" y="2826970"/>
                <a:ext cx="388440" cy="131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027EAF-8A41-44F7-B127-51B11D9BBC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18798" y="2817970"/>
                  <a:ext cx="406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E6BC99-AA28-4A36-981A-D126E883CCAD}"/>
                    </a:ext>
                  </a:extLst>
                </p14:cNvPr>
                <p14:cNvContentPartPr/>
                <p14:nvPr/>
              </p14:nvContentPartPr>
              <p14:xfrm>
                <a:off x="7203358" y="2868370"/>
                <a:ext cx="25920" cy="235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E6BC99-AA28-4A36-981A-D126E883CC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94718" y="2859370"/>
                  <a:ext cx="43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017EAA-6A5E-41DB-98F7-A7A9DF3E931F}"/>
                    </a:ext>
                  </a:extLst>
                </p14:cNvPr>
                <p14:cNvContentPartPr/>
                <p14:nvPr/>
              </p14:nvContentPartPr>
              <p14:xfrm>
                <a:off x="7193278" y="2876290"/>
                <a:ext cx="94320" cy="70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017EAA-6A5E-41DB-98F7-A7A9DF3E931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84278" y="2867650"/>
                  <a:ext cx="111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56A77F-414E-451B-98B5-D196825E024D}"/>
                    </a:ext>
                  </a:extLst>
                </p14:cNvPr>
                <p14:cNvContentPartPr/>
                <p14:nvPr/>
              </p14:nvContentPartPr>
              <p14:xfrm>
                <a:off x="7314958" y="2874490"/>
                <a:ext cx="216720" cy="85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56A77F-414E-451B-98B5-D196825E02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06318" y="2865850"/>
                  <a:ext cx="234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987E2C-87E4-4AFB-BF24-632C85ADE195}"/>
                    </a:ext>
                  </a:extLst>
                </p14:cNvPr>
                <p14:cNvContentPartPr/>
                <p14:nvPr/>
              </p14:nvContentPartPr>
              <p14:xfrm>
                <a:off x="7539958" y="2878450"/>
                <a:ext cx="156600" cy="86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987E2C-87E4-4AFB-BF24-632C85ADE1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531318" y="2869450"/>
                  <a:ext cx="174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38C0AD-D515-441A-9D7F-533415A8DFAA}"/>
                    </a:ext>
                  </a:extLst>
                </p14:cNvPr>
                <p14:cNvContentPartPr/>
                <p14:nvPr/>
              </p14:nvContentPartPr>
              <p14:xfrm>
                <a:off x="7708798" y="2897890"/>
                <a:ext cx="91800" cy="63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38C0AD-D515-441A-9D7F-533415A8DF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99798" y="2888890"/>
                  <a:ext cx="109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74F972-3785-41FC-B82E-8342464D06CB}"/>
                    </a:ext>
                  </a:extLst>
                </p14:cNvPr>
                <p14:cNvContentPartPr/>
                <p14:nvPr/>
              </p14:nvContentPartPr>
              <p14:xfrm>
                <a:off x="7840558" y="2815090"/>
                <a:ext cx="111600" cy="185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74F972-3785-41FC-B82E-8342464D06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31918" y="2806090"/>
                  <a:ext cx="129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8600BE-949F-4DE0-A0D6-CAB569B7EAB5}"/>
                    </a:ext>
                  </a:extLst>
                </p14:cNvPr>
                <p14:cNvContentPartPr/>
                <p14:nvPr/>
              </p14:nvContentPartPr>
              <p14:xfrm>
                <a:off x="8053318" y="3010570"/>
                <a:ext cx="1440" cy="3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8600BE-949F-4DE0-A0D6-CAB569B7EAB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44318" y="3001930"/>
                  <a:ext cx="19080" cy="2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8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0282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are strongly connected components and there are directed edges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then the largest finishing time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is larger than the largest finishing time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02829" cy="1169551"/>
              </a:xfrm>
              <a:prstGeom prst="rect">
                <a:avLst/>
              </a:prstGeom>
              <a:blipFill>
                <a:blip r:embed="rId2"/>
                <a:stretch>
                  <a:fillRect l="-615" t="-26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B0DDD7-E23E-4B27-ACD4-85D2769D03E0}"/>
                  </a:ext>
                </a:extLst>
              </p14:cNvPr>
              <p14:cNvContentPartPr/>
              <p14:nvPr/>
            </p14:nvContentPartPr>
            <p14:xfrm>
              <a:off x="801360" y="2073600"/>
              <a:ext cx="11062440" cy="410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B0DDD7-E23E-4B27-ACD4-85D2769D03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000" y="2064240"/>
                <a:ext cx="11081160" cy="41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634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3: Source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89658" y="1085849"/>
            <a:ext cx="10851357" cy="573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So, if we do a DFS on the whole graph, and then sort the vertices in decreasing finishing time.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And then do a DFS again using this ordering.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Then we will always first visit an “ancestor component” before we first visit a “descendant component”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But this is not what we want, we want to first visit a descendant component before we first visit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an ancestor component, so that we can cut out the sink components one at a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28E9C-C2F8-42DD-B689-31B95766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815" y="2432183"/>
            <a:ext cx="2853793" cy="33847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0B11E8-77A1-48E7-8FDE-246FC3E1F634}"/>
                  </a:ext>
                </a:extLst>
              </p14:cNvPr>
              <p14:cNvContentPartPr/>
              <p14:nvPr/>
            </p14:nvContentPartPr>
            <p14:xfrm>
              <a:off x="1272600" y="1491480"/>
              <a:ext cx="9891000" cy="3950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0B11E8-77A1-48E7-8FDE-246FC3E1F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240" y="1482120"/>
                <a:ext cx="9909720" cy="39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4: Reverse the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4659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CA" sz="2000" dirty="0"/>
                  <a:t>The strongly connected components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 are the same.</a:t>
                </a:r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r>
                  <a:rPr lang="en-CA" sz="2000" dirty="0"/>
                  <a:t>The source components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become the sink components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 and vice versa.</a:t>
                </a:r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pPr marL="457200" indent="-457200">
                  <a:buAutoNum type="arabicPeriod"/>
                </a:pPr>
                <a:endParaRPr lang="en-CA" sz="2000" dirty="0"/>
              </a:p>
              <a:p>
                <a:r>
                  <a:rPr lang="en-CA" sz="2000" dirty="0"/>
                  <a:t>So, the ordering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visiting ancestor components before descendant components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is an ordering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 visiting descendant components before ancestor components.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exactly what we want (although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, it doesn’t matter as SCCs in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CA" sz="2000" dirty="0"/>
                  <a:t> are the same).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4659161"/>
              </a:xfrm>
              <a:prstGeom prst="rect">
                <a:avLst/>
              </a:prstGeom>
              <a:blipFill>
                <a:blip r:embed="rId2"/>
                <a:stretch>
                  <a:fillRect l="-632" t="-916" b="-14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7541008-B0D0-4FD9-8CC9-3701D55F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371" y="1716636"/>
            <a:ext cx="2591025" cy="1428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D7CDA9-E0A3-40E5-A49B-DDB12B6DC2B1}"/>
                  </a:ext>
                </a:extLst>
              </p14:cNvPr>
              <p14:cNvContentPartPr/>
              <p14:nvPr/>
            </p14:nvContentPartPr>
            <p14:xfrm>
              <a:off x="2488680" y="1625040"/>
              <a:ext cx="6751440" cy="1828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D7CDA9-E0A3-40E5-A49B-DDB12B6DC2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9320" y="1615680"/>
                <a:ext cx="6770160" cy="18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4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3205E-A49B-4C48-82A8-49A918BA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05"/>
            <a:ext cx="10581287" cy="560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9690F-80B7-4CBA-8728-0547526F1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0687"/>
            <a:ext cx="10764183" cy="514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A0D391-7592-4D04-BED5-A27B83D4B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8017"/>
            <a:ext cx="7011008" cy="552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5F457C-E16D-413C-BD25-536E51AC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3949"/>
            <a:ext cx="12192000" cy="5836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F3E832-1157-4416-BEDA-32B906C97C9D}"/>
                  </a:ext>
                </a:extLst>
              </p14:cNvPr>
              <p14:cNvContentPartPr/>
              <p14:nvPr/>
            </p14:nvContentPartPr>
            <p14:xfrm>
              <a:off x="7536600" y="1449720"/>
              <a:ext cx="4311720" cy="205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F3E832-1157-4416-BEDA-32B906C97C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7240" y="1440360"/>
                <a:ext cx="4330440" cy="20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0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3C889-E3E3-405F-A125-3BE139E8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83"/>
            <a:ext cx="9925910" cy="5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3ADBB-8466-47D6-99A7-84CC78DA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8245"/>
            <a:ext cx="11430991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E7BB-4693-4567-AF40-99241027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3312"/>
            <a:ext cx="12192000" cy="28497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966285-6814-44C2-8859-E0C90A6C7E07}"/>
                  </a:ext>
                </a:extLst>
              </p14:cNvPr>
              <p14:cNvContentPartPr/>
              <p14:nvPr/>
            </p14:nvContentPartPr>
            <p14:xfrm>
              <a:off x="216360" y="2937240"/>
              <a:ext cx="8839440" cy="2642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966285-6814-44C2-8859-E0C90A6C7E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000" y="2927880"/>
                <a:ext cx="8858160" cy="26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5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DE1D70-E6DE-488E-8B95-1ED8D72D5596}"/>
                  </a:ext>
                </a:extLst>
              </p14:cNvPr>
              <p14:cNvContentPartPr/>
              <p14:nvPr/>
            </p14:nvContentPartPr>
            <p14:xfrm>
              <a:off x="2935094" y="2293193"/>
              <a:ext cx="93960" cy="126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DE1D70-E6DE-488E-8B95-1ED8D72D5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6094" y="2284193"/>
                <a:ext cx="111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8DE2073-0165-4DBC-97D4-D3F6E81FE86B}"/>
                  </a:ext>
                </a:extLst>
              </p14:cNvPr>
              <p14:cNvContentPartPr/>
              <p14:nvPr/>
            </p14:nvContentPartPr>
            <p14:xfrm>
              <a:off x="1492574" y="3437993"/>
              <a:ext cx="127800" cy="119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8DE2073-0165-4DBC-97D4-D3F6E81FE8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3934" y="3429353"/>
                <a:ext cx="145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C28A77-6FE4-4ED6-9AFE-BF0F45200E48}"/>
                  </a:ext>
                </a:extLst>
              </p14:cNvPr>
              <p14:cNvContentPartPr/>
              <p14:nvPr/>
            </p14:nvContentPartPr>
            <p14:xfrm>
              <a:off x="3975134" y="1277993"/>
              <a:ext cx="117360" cy="102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C28A77-6FE4-4ED6-9AFE-BF0F45200E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6494" y="1269353"/>
                <a:ext cx="135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F297324-8744-4D44-9563-4811B0C89646}"/>
                  </a:ext>
                </a:extLst>
              </p14:cNvPr>
              <p14:cNvContentPartPr/>
              <p14:nvPr/>
            </p14:nvContentPartPr>
            <p14:xfrm>
              <a:off x="4221374" y="3608993"/>
              <a:ext cx="107280" cy="1029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F297324-8744-4D44-9563-4811B0C896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2374" y="3599993"/>
                <a:ext cx="1249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1A06902-7658-4445-AF62-3EE5CD58904B}"/>
              </a:ext>
            </a:extLst>
          </p:cNvPr>
          <p:cNvGrpSpPr/>
          <p:nvPr/>
        </p:nvGrpSpPr>
        <p:grpSpPr>
          <a:xfrm>
            <a:off x="2985854" y="4781153"/>
            <a:ext cx="239040" cy="315000"/>
            <a:chOff x="2985854" y="4781153"/>
            <a:chExt cx="23904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E9E2CD-925A-49AC-B316-6727C0DE124D}"/>
                    </a:ext>
                  </a:extLst>
                </p14:cNvPr>
                <p14:cNvContentPartPr/>
                <p14:nvPr/>
              </p14:nvContentPartPr>
              <p14:xfrm>
                <a:off x="2985854" y="4781153"/>
                <a:ext cx="190440" cy="234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E9E2CD-925A-49AC-B316-6727C0DE12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6854" y="4772153"/>
                  <a:ext cx="208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7E9D832-0147-4913-828B-72882B1D10FF}"/>
                    </a:ext>
                  </a:extLst>
                </p14:cNvPr>
                <p14:cNvContentPartPr/>
                <p14:nvPr/>
              </p14:nvContentPartPr>
              <p14:xfrm>
                <a:off x="3097454" y="4895993"/>
                <a:ext cx="127440" cy="14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7E9D832-0147-4913-828B-72882B1D10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8454" y="4887353"/>
                  <a:ext cx="14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E93AF48-14B5-44EA-A6C6-890F6EA23B86}"/>
                    </a:ext>
                  </a:extLst>
                </p14:cNvPr>
                <p14:cNvContentPartPr/>
                <p14:nvPr/>
              </p14:nvContentPartPr>
              <p14:xfrm>
                <a:off x="3169094" y="4904273"/>
                <a:ext cx="40320" cy="191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E93AF48-14B5-44EA-A6C6-890F6EA23B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60454" y="4895273"/>
                  <a:ext cx="5796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0F9A901-4948-44B7-A232-82F722A2A2C2}"/>
                  </a:ext>
                </a:extLst>
              </p14:cNvPr>
              <p14:cNvContentPartPr/>
              <p14:nvPr/>
            </p14:nvContentPartPr>
            <p14:xfrm>
              <a:off x="8619854" y="2236673"/>
              <a:ext cx="70560" cy="1087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0F9A901-4948-44B7-A232-82F722A2A2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10854" y="2228033"/>
                <a:ext cx="882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6E56C319-515A-4DC4-B4F3-8DCB3D9A8709}"/>
                  </a:ext>
                </a:extLst>
              </p14:cNvPr>
              <p14:cNvContentPartPr/>
              <p14:nvPr/>
            </p14:nvContentPartPr>
            <p14:xfrm>
              <a:off x="10158494" y="4120553"/>
              <a:ext cx="103680" cy="20772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6E56C319-515A-4DC4-B4F3-8DCB3D9A87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49854" y="4111553"/>
                <a:ext cx="121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CB609C2-07AB-4EA9-BB34-E5FF7C800292}"/>
                  </a:ext>
                </a:extLst>
              </p14:cNvPr>
              <p14:cNvContentPartPr/>
              <p14:nvPr/>
            </p14:nvContentPartPr>
            <p14:xfrm>
              <a:off x="7247894" y="4277873"/>
              <a:ext cx="118440" cy="1180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CB609C2-07AB-4EA9-BB34-E5FF7C8002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38894" y="4268873"/>
                <a:ext cx="1360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A418452-203E-4F85-A090-AF9EEA911108}"/>
                  </a:ext>
                </a:extLst>
              </p14:cNvPr>
              <p14:cNvContentPartPr/>
              <p14:nvPr/>
            </p14:nvContentPartPr>
            <p14:xfrm>
              <a:off x="7772774" y="4245833"/>
              <a:ext cx="118440" cy="1080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A418452-203E-4F85-A090-AF9EEA91110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64134" y="4236833"/>
                <a:ext cx="1360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ED54DF4-0D7C-4297-B9CF-CB18D3ECB62B}"/>
                  </a:ext>
                </a:extLst>
              </p14:cNvPr>
              <p14:cNvContentPartPr/>
              <p14:nvPr/>
            </p14:nvContentPartPr>
            <p14:xfrm>
              <a:off x="7156814" y="3693233"/>
              <a:ext cx="138960" cy="1065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ED54DF4-0D7C-4297-B9CF-CB18D3ECB6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7814" y="3684593"/>
                <a:ext cx="156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1AFA6198-7708-4013-8E83-53365F25C89C}"/>
                  </a:ext>
                </a:extLst>
              </p14:cNvPr>
              <p14:cNvContentPartPr/>
              <p14:nvPr/>
            </p14:nvContentPartPr>
            <p14:xfrm>
              <a:off x="7689974" y="3676673"/>
              <a:ext cx="104400" cy="954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1AFA6198-7708-4013-8E83-53365F25C89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81334" y="3668033"/>
                <a:ext cx="1220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C8723C32-1FCE-4CA0-9175-525349FAF82C}"/>
                  </a:ext>
                </a:extLst>
              </p14:cNvPr>
              <p14:cNvContentPartPr/>
              <p14:nvPr/>
            </p14:nvContentPartPr>
            <p14:xfrm>
              <a:off x="7271294" y="3893393"/>
              <a:ext cx="45000" cy="2728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C8723C32-1FCE-4CA0-9175-525349FAF82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62294" y="3884393"/>
                <a:ext cx="626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8E69CBE-31C5-4592-8B37-128FD9754EA1}"/>
                  </a:ext>
                </a:extLst>
              </p14:cNvPr>
              <p14:cNvContentPartPr/>
              <p14:nvPr/>
            </p14:nvContentPartPr>
            <p14:xfrm>
              <a:off x="7226654" y="3894113"/>
              <a:ext cx="141840" cy="5580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8E69CBE-31C5-4592-8B37-128FD9754EA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8014" y="3885113"/>
                <a:ext cx="159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5F649EA-4BCC-47E6-B066-C87394674A0E}"/>
                  </a:ext>
                </a:extLst>
              </p14:cNvPr>
              <p14:cNvContentPartPr/>
              <p14:nvPr/>
            </p14:nvContentPartPr>
            <p14:xfrm>
              <a:off x="7769894" y="3881873"/>
              <a:ext cx="66600" cy="2721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5F649EA-4BCC-47E6-B066-C87394674A0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61254" y="3873233"/>
                <a:ext cx="842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4AA46CA-12E3-4DE8-9DAB-8DA65F75A4B4}"/>
                  </a:ext>
                </a:extLst>
              </p14:cNvPr>
              <p14:cNvContentPartPr/>
              <p14:nvPr/>
            </p14:nvContentPartPr>
            <p14:xfrm>
              <a:off x="7727774" y="3858473"/>
              <a:ext cx="142200" cy="853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4AA46CA-12E3-4DE8-9DAB-8DA65F75A4B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19134" y="3849833"/>
                <a:ext cx="159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1936BE4-8D15-441A-AC24-F45D58853B31}"/>
                  </a:ext>
                </a:extLst>
              </p14:cNvPr>
              <p14:cNvContentPartPr/>
              <p14:nvPr/>
            </p14:nvContentPartPr>
            <p14:xfrm>
              <a:off x="7450214" y="4314233"/>
              <a:ext cx="207000" cy="180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1936BE4-8D15-441A-AC24-F45D58853B3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1574" y="4305233"/>
                <a:ext cx="2246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DF3B32B-A2D9-4548-82C5-02F9D9DD2ED7}"/>
                  </a:ext>
                </a:extLst>
              </p14:cNvPr>
              <p14:cNvContentPartPr/>
              <p14:nvPr/>
            </p14:nvContentPartPr>
            <p14:xfrm>
              <a:off x="7594214" y="4244753"/>
              <a:ext cx="112680" cy="12420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DF3B32B-A2D9-4548-82C5-02F9D9DD2ED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85574" y="4236113"/>
                <a:ext cx="130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B60EB4B-6B91-4AF2-8B8E-92FB77D5D64E}"/>
                  </a:ext>
                </a:extLst>
              </p14:cNvPr>
              <p14:cNvContentPartPr/>
              <p14:nvPr/>
            </p14:nvContentPartPr>
            <p14:xfrm>
              <a:off x="6714014" y="3996353"/>
              <a:ext cx="104040" cy="1011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B60EB4B-6B91-4AF2-8B8E-92FB77D5D64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05014" y="3987353"/>
                <a:ext cx="121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3776F66-5ED8-4256-A0C0-6A0675D018E3}"/>
                  </a:ext>
                </a:extLst>
              </p14:cNvPr>
              <p14:cNvContentPartPr/>
              <p14:nvPr/>
            </p14:nvContentPartPr>
            <p14:xfrm>
              <a:off x="6882494" y="3763793"/>
              <a:ext cx="213840" cy="16848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3776F66-5ED8-4256-A0C0-6A0675D018E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873854" y="3754793"/>
                <a:ext cx="231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69EA148-DD00-4B8B-89E9-C0DE1693EE50}"/>
                  </a:ext>
                </a:extLst>
              </p14:cNvPr>
              <p14:cNvContentPartPr/>
              <p14:nvPr/>
            </p14:nvContentPartPr>
            <p14:xfrm>
              <a:off x="6859094" y="3845513"/>
              <a:ext cx="88920" cy="1047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69EA148-DD00-4B8B-89E9-C0DE1693EE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0454" y="3836513"/>
                <a:ext cx="106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DA346E2-5AC0-4817-BF4D-406D1D0F4CA9}"/>
                  </a:ext>
                </a:extLst>
              </p14:cNvPr>
              <p14:cNvContentPartPr/>
              <p14:nvPr/>
            </p14:nvContentPartPr>
            <p14:xfrm>
              <a:off x="6889334" y="4120913"/>
              <a:ext cx="267840" cy="12636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DA346E2-5AC0-4817-BF4D-406D1D0F4C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80334" y="4112273"/>
                <a:ext cx="285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A9151C86-5D45-4D94-B06F-39AA9823ABF1}"/>
                  </a:ext>
                </a:extLst>
              </p14:cNvPr>
              <p14:cNvContentPartPr/>
              <p14:nvPr/>
            </p14:nvContentPartPr>
            <p14:xfrm>
              <a:off x="7106774" y="4178153"/>
              <a:ext cx="65520" cy="13032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A9151C86-5D45-4D94-B06F-39AA9823ABF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98134" y="4169513"/>
                <a:ext cx="831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3A489B5-7246-4260-9903-E90F48FDAC18}"/>
                  </a:ext>
                </a:extLst>
              </p14:cNvPr>
              <p14:cNvContentPartPr/>
              <p14:nvPr/>
            </p14:nvContentPartPr>
            <p14:xfrm>
              <a:off x="6467414" y="4143593"/>
              <a:ext cx="45000" cy="1234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3A489B5-7246-4260-9903-E90F48FDAC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58414" y="4134593"/>
                <a:ext cx="626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E356BA3D-3769-42B0-B956-6490DF005BB1}"/>
                  </a:ext>
                </a:extLst>
              </p14:cNvPr>
              <p14:cNvContentPartPr/>
              <p14:nvPr/>
            </p14:nvContentPartPr>
            <p14:xfrm>
              <a:off x="6558134" y="4139633"/>
              <a:ext cx="95400" cy="7812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E356BA3D-3769-42B0-B956-6490DF005BB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49134" y="4130633"/>
                <a:ext cx="113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547BC35C-27F0-42CC-8F5F-465043A4B99F}"/>
                  </a:ext>
                </a:extLst>
              </p14:cNvPr>
              <p14:cNvContentPartPr/>
              <p14:nvPr/>
            </p14:nvContentPartPr>
            <p14:xfrm>
              <a:off x="6602774" y="4163393"/>
              <a:ext cx="33480" cy="11340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547BC35C-27F0-42CC-8F5F-465043A4B9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93774" y="4154753"/>
                <a:ext cx="51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E80533E-2171-420F-B766-FB8496AE43EA}"/>
                  </a:ext>
                </a:extLst>
              </p14:cNvPr>
              <p14:cNvContentPartPr/>
              <p14:nvPr/>
            </p14:nvContentPartPr>
            <p14:xfrm>
              <a:off x="7164374" y="4490633"/>
              <a:ext cx="29160" cy="1476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E80533E-2171-420F-B766-FB8496AE43E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55374" y="4481633"/>
                <a:ext cx="46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D0C65A9-86FC-4B83-BC0C-EB62FEC0D605}"/>
                  </a:ext>
                </a:extLst>
              </p14:cNvPr>
              <p14:cNvContentPartPr/>
              <p14:nvPr/>
            </p14:nvContentPartPr>
            <p14:xfrm>
              <a:off x="7237814" y="4522673"/>
              <a:ext cx="77400" cy="1274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D0C65A9-86FC-4B83-BC0C-EB62FEC0D60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29174" y="4514033"/>
                <a:ext cx="950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E3F8E35E-CFA7-4B23-9444-3757B952D265}"/>
                  </a:ext>
                </a:extLst>
              </p14:cNvPr>
              <p14:cNvContentPartPr/>
              <p14:nvPr/>
            </p14:nvContentPartPr>
            <p14:xfrm>
              <a:off x="7916414" y="4469753"/>
              <a:ext cx="78840" cy="14652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E3F8E35E-CFA7-4B23-9444-3757B952D26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07414" y="4460753"/>
                <a:ext cx="96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B2C23E0-11A6-472A-A0B0-6D2DFE01C5EE}"/>
                  </a:ext>
                </a:extLst>
              </p14:cNvPr>
              <p14:cNvContentPartPr/>
              <p14:nvPr/>
            </p14:nvContentPartPr>
            <p14:xfrm>
              <a:off x="7950614" y="4461113"/>
              <a:ext cx="98640" cy="162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B2C23E0-11A6-472A-A0B0-6D2DFE01C5E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41974" y="4452113"/>
                <a:ext cx="116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92E56BF-2CBA-48B9-86E4-A97B8627E12D}"/>
                  </a:ext>
                </a:extLst>
              </p14:cNvPr>
              <p14:cNvContentPartPr/>
              <p14:nvPr/>
            </p14:nvContentPartPr>
            <p14:xfrm>
              <a:off x="7829654" y="3534473"/>
              <a:ext cx="33120" cy="1062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92E56BF-2CBA-48B9-86E4-A97B8627E12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20654" y="3525473"/>
                <a:ext cx="50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2E52DD6-9201-4B56-B1B9-BA7C3274F626}"/>
                  </a:ext>
                </a:extLst>
              </p14:cNvPr>
              <p14:cNvContentPartPr/>
              <p14:nvPr/>
            </p14:nvContentPartPr>
            <p14:xfrm>
              <a:off x="7903814" y="3533393"/>
              <a:ext cx="126360" cy="8820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2E52DD6-9201-4B56-B1B9-BA7C3274F62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894814" y="3524393"/>
                <a:ext cx="1440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9EE53DC-AC9A-4AF1-9919-910587264261}"/>
                  </a:ext>
                </a:extLst>
              </p14:cNvPr>
              <p14:cNvContentPartPr/>
              <p14:nvPr/>
            </p14:nvContentPartPr>
            <p14:xfrm>
              <a:off x="6913814" y="3419273"/>
              <a:ext cx="87480" cy="17100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9EE53DC-AC9A-4AF1-9919-91058726426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05174" y="3410633"/>
                <a:ext cx="1051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F2F1169-CAC4-49DA-AAD0-71DBD2B2DC65}"/>
                  </a:ext>
                </a:extLst>
              </p14:cNvPr>
              <p14:cNvContentPartPr/>
              <p14:nvPr/>
            </p14:nvContentPartPr>
            <p14:xfrm>
              <a:off x="7211534" y="2468153"/>
              <a:ext cx="1523160" cy="10494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F2F1169-CAC4-49DA-AAD0-71DBD2B2DC6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202534" y="2459513"/>
                <a:ext cx="154080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D05FED5-BD47-4B29-9FD5-7559F088577C}"/>
                  </a:ext>
                </a:extLst>
              </p14:cNvPr>
              <p14:cNvContentPartPr/>
              <p14:nvPr/>
            </p14:nvContentPartPr>
            <p14:xfrm>
              <a:off x="7194974" y="3365633"/>
              <a:ext cx="169920" cy="1962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D05FED5-BD47-4B29-9FD5-7559F088577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86334" y="3356633"/>
                <a:ext cx="1875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953E8DA-14EC-4C35-96F1-7729F25555B2}"/>
                  </a:ext>
                </a:extLst>
              </p14:cNvPr>
              <p14:cNvContentPartPr/>
              <p14:nvPr/>
            </p14:nvContentPartPr>
            <p14:xfrm>
              <a:off x="7166174" y="1128593"/>
              <a:ext cx="29880" cy="1119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953E8DA-14EC-4C35-96F1-7729F25555B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57174" y="1119953"/>
                <a:ext cx="47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6E7752F-8B3F-4C12-9AE5-1F3E2D496369}"/>
                  </a:ext>
                </a:extLst>
              </p14:cNvPr>
              <p14:cNvContentPartPr/>
              <p14:nvPr/>
            </p14:nvContentPartPr>
            <p14:xfrm>
              <a:off x="7260854" y="1136873"/>
              <a:ext cx="77040" cy="8244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6E7752F-8B3F-4C12-9AE5-1F3E2D49636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252214" y="1128233"/>
                <a:ext cx="946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9E14A7D-4E65-4E1E-8CF1-147E78DE3397}"/>
                  </a:ext>
                </a:extLst>
              </p14:cNvPr>
              <p14:cNvContentPartPr/>
              <p14:nvPr/>
            </p14:nvContentPartPr>
            <p14:xfrm>
              <a:off x="6594494" y="1700273"/>
              <a:ext cx="72360" cy="1749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9E14A7D-4E65-4E1E-8CF1-147E78DE339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85494" y="1691633"/>
                <a:ext cx="900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C09549D-79AB-4CF3-BAFC-BDFFCE18E3CB}"/>
                  </a:ext>
                </a:extLst>
              </p14:cNvPr>
              <p14:cNvContentPartPr/>
              <p14:nvPr/>
            </p14:nvContentPartPr>
            <p14:xfrm>
              <a:off x="7151054" y="1350713"/>
              <a:ext cx="137520" cy="1306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C09549D-79AB-4CF3-BAFC-BDFFCE18E3C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42414" y="1342073"/>
                <a:ext cx="1551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5DF44D5-3FD4-485E-A207-F8D245AFF49B}"/>
                  </a:ext>
                </a:extLst>
              </p14:cNvPr>
              <p14:cNvContentPartPr/>
              <p14:nvPr/>
            </p14:nvContentPartPr>
            <p14:xfrm>
              <a:off x="6921374" y="1541153"/>
              <a:ext cx="206640" cy="2322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5DF44D5-3FD4-485E-A207-F8D245AFF49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12374" y="1532513"/>
                <a:ext cx="224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DB5D127-F746-436A-ADAB-D7DD788CC250}"/>
                  </a:ext>
                </a:extLst>
              </p14:cNvPr>
              <p14:cNvContentPartPr/>
              <p14:nvPr/>
            </p14:nvContentPartPr>
            <p14:xfrm>
              <a:off x="6898694" y="1650953"/>
              <a:ext cx="106200" cy="1375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DB5D127-F746-436A-ADAB-D7DD788CC25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90054" y="1642313"/>
                <a:ext cx="123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6BB9E4D-A370-47D6-A512-D50846353A32}"/>
                  </a:ext>
                </a:extLst>
              </p14:cNvPr>
              <p14:cNvContentPartPr/>
              <p14:nvPr/>
            </p14:nvContentPartPr>
            <p14:xfrm>
              <a:off x="6841814" y="1868753"/>
              <a:ext cx="118800" cy="1065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6BB9E4D-A370-47D6-A512-D50846353A3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3174" y="1859753"/>
                <a:ext cx="136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1E0E5E1-364D-4EA6-8DC3-9323B45292A2}"/>
                  </a:ext>
                </a:extLst>
              </p14:cNvPr>
              <p14:cNvContentPartPr/>
              <p14:nvPr/>
            </p14:nvContentPartPr>
            <p14:xfrm>
              <a:off x="7004534" y="2045153"/>
              <a:ext cx="330480" cy="2401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1E0E5E1-364D-4EA6-8DC3-9323B45292A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95894" y="2036153"/>
                <a:ext cx="3481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6038314-9157-47D9-A772-95BA6D85D684}"/>
                  </a:ext>
                </a:extLst>
              </p14:cNvPr>
              <p14:cNvContentPartPr/>
              <p14:nvPr/>
            </p14:nvContentPartPr>
            <p14:xfrm>
              <a:off x="7212614" y="2218673"/>
              <a:ext cx="142920" cy="860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6038314-9157-47D9-A772-95BA6D85D6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203974" y="2209673"/>
                <a:ext cx="1605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91EB499-2517-4587-8AD6-3AD92F3704BE}"/>
                  </a:ext>
                </a:extLst>
              </p14:cNvPr>
              <p14:cNvContentPartPr/>
              <p14:nvPr/>
            </p14:nvContentPartPr>
            <p14:xfrm>
              <a:off x="7376414" y="2256113"/>
              <a:ext cx="77760" cy="1130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91EB499-2517-4587-8AD6-3AD92F3704B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67414" y="2247473"/>
                <a:ext cx="954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35DDC3A-846F-4767-8309-2BB9CD16F2CD}"/>
                  </a:ext>
                </a:extLst>
              </p14:cNvPr>
              <p14:cNvContentPartPr/>
              <p14:nvPr/>
            </p14:nvContentPartPr>
            <p14:xfrm>
              <a:off x="7514294" y="1988993"/>
              <a:ext cx="191160" cy="2782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35DDC3A-846F-4767-8309-2BB9CD16F2C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05654" y="1980353"/>
                <a:ext cx="20880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479FD1C5-882F-4064-B440-14C7A80E3C68}"/>
                  </a:ext>
                </a:extLst>
              </p14:cNvPr>
              <p14:cNvContentPartPr/>
              <p14:nvPr/>
            </p14:nvContentPartPr>
            <p14:xfrm>
              <a:off x="7644254" y="1914113"/>
              <a:ext cx="128520" cy="853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479FD1C5-882F-4064-B440-14C7A80E3C6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35614" y="1905113"/>
                <a:ext cx="146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B8DF8F6-5F85-48E7-B573-AF3C08A8D863}"/>
                  </a:ext>
                </a:extLst>
              </p14:cNvPr>
              <p14:cNvContentPartPr/>
              <p14:nvPr/>
            </p14:nvContentPartPr>
            <p14:xfrm>
              <a:off x="7733174" y="1779833"/>
              <a:ext cx="97920" cy="878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B8DF8F6-5F85-48E7-B573-AF3C08A8D86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24534" y="1771193"/>
                <a:ext cx="115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1FF85E-7955-4B47-B30C-6361CB4EE991}"/>
                  </a:ext>
                </a:extLst>
              </p14:cNvPr>
              <p14:cNvContentPartPr/>
              <p14:nvPr/>
            </p14:nvContentPartPr>
            <p14:xfrm>
              <a:off x="7477934" y="1446113"/>
              <a:ext cx="236520" cy="2599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1FF85E-7955-4B47-B30C-6361CB4EE99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68934" y="1437113"/>
                <a:ext cx="2541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8DADF33-A3E4-49A2-A957-55641788193D}"/>
                  </a:ext>
                </a:extLst>
              </p14:cNvPr>
              <p14:cNvContentPartPr/>
              <p14:nvPr/>
            </p14:nvContentPartPr>
            <p14:xfrm>
              <a:off x="7412054" y="1376993"/>
              <a:ext cx="105840" cy="1515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8DADF33-A3E4-49A2-A957-55641788193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403054" y="1367993"/>
                <a:ext cx="123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A089B33-C39F-4911-B74E-4DF0BDE36FBB}"/>
                  </a:ext>
                </a:extLst>
              </p14:cNvPr>
              <p14:cNvContentPartPr/>
              <p14:nvPr/>
            </p14:nvContentPartPr>
            <p14:xfrm>
              <a:off x="7862774" y="1623593"/>
              <a:ext cx="84960" cy="763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A089B33-C39F-4911-B74E-4DF0BDE36FB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854134" y="1614953"/>
                <a:ext cx="1026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18452AB-F2E1-4A94-A96A-27222E78819C}"/>
                  </a:ext>
                </a:extLst>
              </p14:cNvPr>
              <p14:cNvContentPartPr/>
              <p14:nvPr/>
            </p14:nvContentPartPr>
            <p14:xfrm>
              <a:off x="7921094" y="1637633"/>
              <a:ext cx="13680" cy="10440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18452AB-F2E1-4A94-A96A-27222E78819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912094" y="1628633"/>
                <a:ext cx="31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C2FD77C-41E8-4018-89E1-184CD73B3861}"/>
                  </a:ext>
                </a:extLst>
              </p14:cNvPr>
              <p14:cNvContentPartPr/>
              <p14:nvPr/>
            </p14:nvContentPartPr>
            <p14:xfrm>
              <a:off x="7210814" y="2424953"/>
              <a:ext cx="27000" cy="903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C2FD77C-41E8-4018-89E1-184CD73B386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01814" y="2415953"/>
                <a:ext cx="446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7924A8D-3D13-455D-9AC4-D1F2A367AD4C}"/>
                  </a:ext>
                </a:extLst>
              </p14:cNvPr>
              <p14:cNvContentPartPr/>
              <p14:nvPr/>
            </p14:nvContentPartPr>
            <p14:xfrm>
              <a:off x="7327094" y="2395793"/>
              <a:ext cx="14760" cy="1162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7924A8D-3D13-455D-9AC4-D1F2A367AD4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18094" y="2387153"/>
                <a:ext cx="32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163E1BF1-7299-4D0F-92E9-D4D40B25BC4D}"/>
                  </a:ext>
                </a:extLst>
              </p14:cNvPr>
              <p14:cNvContentPartPr/>
              <p14:nvPr/>
            </p14:nvContentPartPr>
            <p14:xfrm>
              <a:off x="7616894" y="2435033"/>
              <a:ext cx="881640" cy="4888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163E1BF1-7299-4D0F-92E9-D4D40B25BC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607894" y="2426033"/>
                <a:ext cx="89928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7CD6916-D794-4A01-A161-C139EEEC3EC7}"/>
                  </a:ext>
                </a:extLst>
              </p14:cNvPr>
              <p14:cNvContentPartPr/>
              <p14:nvPr/>
            </p14:nvContentPartPr>
            <p14:xfrm>
              <a:off x="7542374" y="2409473"/>
              <a:ext cx="170280" cy="1234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7CD6916-D794-4A01-A161-C139EEEC3EC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33374" y="2400473"/>
                <a:ext cx="187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5280C09C-752E-47B8-BC1E-72088348F0C4}"/>
                  </a:ext>
                </a:extLst>
              </p14:cNvPr>
              <p14:cNvContentPartPr/>
              <p14:nvPr/>
            </p14:nvContentPartPr>
            <p14:xfrm>
              <a:off x="7645694" y="1314353"/>
              <a:ext cx="1199160" cy="10432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5280C09C-752E-47B8-BC1E-72088348F0C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36694" y="1305353"/>
                <a:ext cx="1216800" cy="10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65A794A-2A74-4E62-8040-65191A3C1179}"/>
                  </a:ext>
                </a:extLst>
              </p14:cNvPr>
              <p14:cNvContentPartPr/>
              <p14:nvPr/>
            </p14:nvContentPartPr>
            <p14:xfrm>
              <a:off x="7611854" y="1236593"/>
              <a:ext cx="80280" cy="16308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65A794A-2A74-4E62-8040-65191A3C117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602854" y="1227953"/>
                <a:ext cx="97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822CBB2-C09D-4543-B683-971D76675D77}"/>
                  </a:ext>
                </a:extLst>
              </p14:cNvPr>
              <p14:cNvContentPartPr/>
              <p14:nvPr/>
            </p14:nvContentPartPr>
            <p14:xfrm>
              <a:off x="8173454" y="3032993"/>
              <a:ext cx="1035000" cy="11520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822CBB2-C09D-4543-B683-971D76675D7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64454" y="3023993"/>
                <a:ext cx="1052640" cy="11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0E44F9B-3883-4D3C-A4A7-C9A23DCB470E}"/>
                  </a:ext>
                </a:extLst>
              </p14:cNvPr>
              <p14:cNvContentPartPr/>
              <p14:nvPr/>
            </p14:nvContentPartPr>
            <p14:xfrm>
              <a:off x="8165174" y="4070153"/>
              <a:ext cx="103320" cy="16884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0E44F9B-3883-4D3C-A4A7-C9A23DCB470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56534" y="4061153"/>
                <a:ext cx="1209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C4E22EAA-9140-4BF7-A61E-E48426202DAE}"/>
                  </a:ext>
                </a:extLst>
              </p14:cNvPr>
              <p14:cNvContentPartPr/>
              <p14:nvPr/>
            </p14:nvContentPartPr>
            <p14:xfrm>
              <a:off x="9896774" y="1069193"/>
              <a:ext cx="137520" cy="10080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C4E22EAA-9140-4BF7-A61E-E48426202DA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887774" y="1060193"/>
                <a:ext cx="155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2E73A913-4E64-4C34-B3BC-97896381E283}"/>
                  </a:ext>
                </a:extLst>
              </p14:cNvPr>
              <p14:cNvContentPartPr/>
              <p14:nvPr/>
            </p14:nvContentPartPr>
            <p14:xfrm>
              <a:off x="7427534" y="3840113"/>
              <a:ext cx="234000" cy="3506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2E73A913-4E64-4C34-B3BC-97896381E2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18534" y="3831113"/>
                <a:ext cx="2516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3E71FEF7-C108-4EA9-8C51-D5B9D17EE330}"/>
                  </a:ext>
                </a:extLst>
              </p14:cNvPr>
              <p14:cNvContentPartPr/>
              <p14:nvPr/>
            </p14:nvContentPartPr>
            <p14:xfrm>
              <a:off x="7412414" y="4098593"/>
              <a:ext cx="101880" cy="8820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3E71FEF7-C108-4EA9-8C51-D5B9D17EE33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3414" y="4089953"/>
                <a:ext cx="11952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90042AD-4384-4DF5-AC1D-BC481ED5019F}"/>
              </a:ext>
            </a:extLst>
          </p:cNvPr>
          <p:cNvGrpSpPr/>
          <p:nvPr/>
        </p:nvGrpSpPr>
        <p:grpSpPr>
          <a:xfrm>
            <a:off x="8751614" y="4674233"/>
            <a:ext cx="385920" cy="468360"/>
            <a:chOff x="8751614" y="4674233"/>
            <a:chExt cx="38592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C951EA5-A0EF-4699-9F5F-D78CC9469D8A}"/>
                    </a:ext>
                  </a:extLst>
                </p14:cNvPr>
                <p14:cNvContentPartPr/>
                <p14:nvPr/>
              </p14:nvContentPartPr>
              <p14:xfrm>
                <a:off x="8751614" y="4848473"/>
                <a:ext cx="192240" cy="2545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C951EA5-A0EF-4699-9F5F-D78CC9469D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42614" y="4839473"/>
                  <a:ext cx="209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3AD11B7-F276-4F4A-B09C-2566CD6A6519}"/>
                    </a:ext>
                  </a:extLst>
                </p14:cNvPr>
                <p14:cNvContentPartPr/>
                <p14:nvPr/>
              </p14:nvContentPartPr>
              <p14:xfrm>
                <a:off x="8878334" y="5001833"/>
                <a:ext cx="122040" cy="1407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3AD11B7-F276-4F4A-B09C-2566CD6A65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69694" y="4993193"/>
                  <a:ext cx="139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E1B64FB-5039-4EF9-AA73-23A64936B04C}"/>
                    </a:ext>
                  </a:extLst>
                </p14:cNvPr>
                <p14:cNvContentPartPr/>
                <p14:nvPr/>
              </p14:nvContentPartPr>
              <p14:xfrm>
                <a:off x="8989214" y="4674233"/>
                <a:ext cx="148320" cy="1659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E1B64FB-5039-4EF9-AA73-23A64936B0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80214" y="4665233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0E7CAC7-29D4-444E-B53C-645FA15B275C}"/>
              </a:ext>
            </a:extLst>
          </p:cNvPr>
          <p:cNvGrpSpPr/>
          <p:nvPr/>
        </p:nvGrpSpPr>
        <p:grpSpPr>
          <a:xfrm>
            <a:off x="8584934" y="1317593"/>
            <a:ext cx="1888920" cy="2674440"/>
            <a:chOff x="8584934" y="1317593"/>
            <a:chExt cx="1888920" cy="267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18C9E4D-527B-4B63-92A7-3F2951DC305D}"/>
                    </a:ext>
                  </a:extLst>
                </p14:cNvPr>
                <p14:cNvContentPartPr/>
                <p14:nvPr/>
              </p14:nvContentPartPr>
              <p14:xfrm>
                <a:off x="10174334" y="3882953"/>
                <a:ext cx="110520" cy="1090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18C9E4D-527B-4B63-92A7-3F2951DC30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165694" y="3874313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AF5172-612E-45C0-AE32-F9D961499576}"/>
                    </a:ext>
                  </a:extLst>
                </p14:cNvPr>
                <p14:cNvContentPartPr/>
                <p14:nvPr/>
              </p14:nvContentPartPr>
              <p14:xfrm>
                <a:off x="8858894" y="2378513"/>
                <a:ext cx="101160" cy="117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AF5172-612E-45C0-AE32-F9D9614995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49894" y="2369873"/>
                  <a:ext cx="118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69D1A8-8B5A-4F68-9D91-876316D48407}"/>
                    </a:ext>
                  </a:extLst>
                </p14:cNvPr>
                <p14:cNvContentPartPr/>
                <p14:nvPr/>
              </p14:nvContentPartPr>
              <p14:xfrm>
                <a:off x="8643254" y="2886113"/>
                <a:ext cx="87840" cy="96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69D1A8-8B5A-4F68-9D91-876316D484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34254" y="2877473"/>
                  <a:ext cx="105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474B3E9-275A-4EA9-97E1-AD1B17FBE59E}"/>
                    </a:ext>
                  </a:extLst>
                </p14:cNvPr>
                <p14:cNvContentPartPr/>
                <p14:nvPr/>
              </p14:nvContentPartPr>
              <p14:xfrm>
                <a:off x="9184334" y="2795393"/>
                <a:ext cx="85680" cy="102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474B3E9-275A-4EA9-97E1-AD1B17FBE5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75334" y="2786393"/>
                  <a:ext cx="103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E564F46-1D24-4A20-886C-3ED9EB1E19D3}"/>
                    </a:ext>
                  </a:extLst>
                </p14:cNvPr>
                <p14:cNvContentPartPr/>
                <p14:nvPr/>
              </p14:nvContentPartPr>
              <p14:xfrm>
                <a:off x="9338414" y="2950553"/>
                <a:ext cx="84960" cy="150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E564F46-1D24-4A20-886C-3ED9EB1E19D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29774" y="2941553"/>
                  <a:ext cx="102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F332A4C-02DC-49FC-AA4B-DE76DBAB6672}"/>
                    </a:ext>
                  </a:extLst>
                </p14:cNvPr>
                <p14:cNvContentPartPr/>
                <p14:nvPr/>
              </p14:nvContentPartPr>
              <p14:xfrm>
                <a:off x="8584934" y="3095273"/>
                <a:ext cx="11520" cy="126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F332A4C-02DC-49FC-AA4B-DE76DBAB66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75934" y="3086273"/>
                  <a:ext cx="29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4630441-B44B-401F-AE1E-1BC28C2FB643}"/>
                    </a:ext>
                  </a:extLst>
                </p14:cNvPr>
                <p14:cNvContentPartPr/>
                <p14:nvPr/>
              </p14:nvContentPartPr>
              <p14:xfrm>
                <a:off x="9188654" y="2423153"/>
                <a:ext cx="990360" cy="1299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4630441-B44B-401F-AE1E-1BC28C2FB6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79654" y="2414513"/>
                  <a:ext cx="1008000" cy="13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9783CD-84E1-46AB-AD6D-398EF9287B8B}"/>
                    </a:ext>
                  </a:extLst>
                </p14:cNvPr>
                <p14:cNvContentPartPr/>
                <p14:nvPr/>
              </p14:nvContentPartPr>
              <p14:xfrm>
                <a:off x="9163454" y="2349353"/>
                <a:ext cx="121320" cy="171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9783CD-84E1-46AB-AD6D-398EF9287B8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154814" y="2340713"/>
                  <a:ext cx="138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424C2F9-4FED-45BB-B7BD-1A624E03FBC8}"/>
                    </a:ext>
                  </a:extLst>
                </p14:cNvPr>
                <p14:cNvContentPartPr/>
                <p14:nvPr/>
              </p14:nvContentPartPr>
              <p14:xfrm>
                <a:off x="8821094" y="3086273"/>
                <a:ext cx="1221840" cy="825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424C2F9-4FED-45BB-B7BD-1A624E03FB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12454" y="3077633"/>
                  <a:ext cx="1239480" cy="84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833F5E6-BCF2-4C29-BC07-1ABE2FCA470F}"/>
                    </a:ext>
                  </a:extLst>
                </p14:cNvPr>
                <p14:cNvContentPartPr/>
                <p14:nvPr/>
              </p14:nvContentPartPr>
              <p14:xfrm>
                <a:off x="8773574" y="3061073"/>
                <a:ext cx="149040" cy="122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833F5E6-BCF2-4C29-BC07-1ABE2FCA470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64934" y="3052433"/>
                  <a:ext cx="166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07050CC-2E7E-4886-89BB-38C8470668F3}"/>
                    </a:ext>
                  </a:extLst>
                </p14:cNvPr>
                <p14:cNvContentPartPr/>
                <p14:nvPr/>
              </p14:nvContentPartPr>
              <p14:xfrm>
                <a:off x="9935294" y="1317593"/>
                <a:ext cx="138600" cy="90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07050CC-2E7E-4886-89BB-38C8470668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26654" y="1308593"/>
                  <a:ext cx="156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8AEB10-25D3-42DC-AC45-01571E5312C8}"/>
                    </a:ext>
                  </a:extLst>
                </p14:cNvPr>
                <p14:cNvContentPartPr/>
                <p14:nvPr/>
              </p14:nvContentPartPr>
              <p14:xfrm>
                <a:off x="10141214" y="1907993"/>
                <a:ext cx="101520" cy="105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8AEB10-25D3-42DC-AC45-01571E5312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32574" y="1899353"/>
                  <a:ext cx="119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3901603-0E2D-458B-98CC-3F4520C406EF}"/>
                    </a:ext>
                  </a:extLst>
                </p14:cNvPr>
                <p14:cNvContentPartPr/>
                <p14:nvPr/>
              </p14:nvContentPartPr>
              <p14:xfrm>
                <a:off x="9923054" y="1522793"/>
                <a:ext cx="138960" cy="317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3901603-0E2D-458B-98CC-3F4520C406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14414" y="1514153"/>
                  <a:ext cx="156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FF0EC66-6A9E-48A3-A6DC-8CA9CAF2435E}"/>
                    </a:ext>
                  </a:extLst>
                </p14:cNvPr>
                <p14:cNvContentPartPr/>
                <p14:nvPr/>
              </p14:nvContentPartPr>
              <p14:xfrm>
                <a:off x="9882014" y="1509473"/>
                <a:ext cx="114840" cy="62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FF0EC66-6A9E-48A3-A6DC-8CA9CAF243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73374" y="1500833"/>
                  <a:ext cx="132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28DFA72-6E4A-4FC5-9DA8-8576BC98A85C}"/>
                    </a:ext>
                  </a:extLst>
                </p14:cNvPr>
                <p14:cNvContentPartPr/>
                <p14:nvPr/>
              </p14:nvContentPartPr>
              <p14:xfrm>
                <a:off x="10108454" y="1475273"/>
                <a:ext cx="138240" cy="325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28DFA72-6E4A-4FC5-9DA8-8576BC98A8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99814" y="1466633"/>
                  <a:ext cx="155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8570744-3536-4507-98E0-57B1E91558E5}"/>
                    </a:ext>
                  </a:extLst>
                </p14:cNvPr>
                <p14:cNvContentPartPr/>
                <p14:nvPr/>
              </p14:nvContentPartPr>
              <p14:xfrm>
                <a:off x="10165694" y="1739873"/>
                <a:ext cx="130680" cy="65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8570744-3536-4507-98E0-57B1E91558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56694" y="1731233"/>
                  <a:ext cx="148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F1575F0-BA1B-47A1-8592-88FD6E49BFCF}"/>
                    </a:ext>
                  </a:extLst>
                </p14:cNvPr>
                <p14:cNvContentPartPr/>
                <p14:nvPr/>
              </p14:nvContentPartPr>
              <p14:xfrm>
                <a:off x="9133574" y="1524593"/>
                <a:ext cx="622080" cy="6145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F1575F0-BA1B-47A1-8592-88FD6E49BFC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24574" y="1515953"/>
                  <a:ext cx="6397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54914E4-0FD5-4119-B825-7956E8D68495}"/>
                    </a:ext>
                  </a:extLst>
                </p14:cNvPr>
                <p14:cNvContentPartPr/>
                <p14:nvPr/>
              </p14:nvContentPartPr>
              <p14:xfrm>
                <a:off x="9127094" y="2032913"/>
                <a:ext cx="145800" cy="136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54914E4-0FD5-4119-B825-7956E8D6849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8454" y="2024273"/>
                  <a:ext cx="163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472EDC5-4995-4DED-BBF7-18DA0FB9FA10}"/>
                    </a:ext>
                  </a:extLst>
                </p14:cNvPr>
                <p14:cNvContentPartPr/>
                <p14:nvPr/>
              </p14:nvContentPartPr>
              <p14:xfrm>
                <a:off x="9347774" y="1986473"/>
                <a:ext cx="662040" cy="2149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472EDC5-4995-4DED-BBF7-18DA0FB9FA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39134" y="1977833"/>
                  <a:ext cx="679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3DC1765-129A-4D77-95A0-27450602FC57}"/>
                    </a:ext>
                  </a:extLst>
                </p14:cNvPr>
                <p14:cNvContentPartPr/>
                <p14:nvPr/>
              </p14:nvContentPartPr>
              <p14:xfrm>
                <a:off x="9332294" y="2121833"/>
                <a:ext cx="93960" cy="145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3DC1765-129A-4D77-95A0-27450602FC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23294" y="2112833"/>
                  <a:ext cx="111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EE029BE-213A-4FF8-8CEC-3BE9E5329896}"/>
                    </a:ext>
                  </a:extLst>
                </p14:cNvPr>
                <p14:cNvContentPartPr/>
                <p14:nvPr/>
              </p14:nvContentPartPr>
              <p14:xfrm>
                <a:off x="10265414" y="2110313"/>
                <a:ext cx="5760" cy="1306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EE029BE-213A-4FF8-8CEC-3BE9E53298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56414" y="2101313"/>
                  <a:ext cx="23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C337722-C58F-494A-8B6C-B4387D0E5EC5}"/>
                    </a:ext>
                  </a:extLst>
                </p14:cNvPr>
                <p14:cNvContentPartPr/>
                <p14:nvPr/>
              </p14:nvContentPartPr>
              <p14:xfrm>
                <a:off x="10350014" y="2104913"/>
                <a:ext cx="63000" cy="1249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C337722-C58F-494A-8B6C-B4387D0E5E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41014" y="2096273"/>
                  <a:ext cx="80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84CDADE-F640-414C-AAE4-FEEADC1DD149}"/>
                    </a:ext>
                  </a:extLst>
                </p14:cNvPr>
                <p14:cNvContentPartPr/>
                <p14:nvPr/>
              </p14:nvContentPartPr>
              <p14:xfrm>
                <a:off x="10375934" y="2106713"/>
                <a:ext cx="97920" cy="10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84CDADE-F640-414C-AAE4-FEEADC1DD1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67294" y="2098073"/>
                  <a:ext cx="115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C89C010-0C44-4458-A1A1-286205E036A4}"/>
                    </a:ext>
                  </a:extLst>
                </p14:cNvPr>
                <p14:cNvContentPartPr/>
                <p14:nvPr/>
              </p14:nvContentPartPr>
              <p14:xfrm>
                <a:off x="8718134" y="2572553"/>
                <a:ext cx="109800" cy="2304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C89C010-0C44-4458-A1A1-286205E036A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09134" y="2563553"/>
                  <a:ext cx="12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BBDE3C8-E058-4937-B211-CE6DBACBCF50}"/>
                    </a:ext>
                  </a:extLst>
                </p14:cNvPr>
                <p14:cNvContentPartPr/>
                <p14:nvPr/>
              </p14:nvContentPartPr>
              <p14:xfrm>
                <a:off x="8694014" y="2722673"/>
                <a:ext cx="111240" cy="73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BBDE3C8-E058-4937-B211-CE6DBACBCF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85374" y="2714033"/>
                  <a:ext cx="128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D3264F9-58B1-421E-89D8-1B55BC0FC3EB}"/>
                    </a:ext>
                  </a:extLst>
                </p14:cNvPr>
                <p14:cNvContentPartPr/>
                <p14:nvPr/>
              </p14:nvContentPartPr>
              <p14:xfrm>
                <a:off x="8860334" y="2861993"/>
                <a:ext cx="228240" cy="104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D3264F9-58B1-421E-89D8-1B55BC0FC3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51694" y="2853353"/>
                  <a:ext cx="245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F39013E-4C77-4B52-B6C5-1559CADBDDCD}"/>
                    </a:ext>
                  </a:extLst>
                </p14:cNvPr>
                <p14:cNvContentPartPr/>
                <p14:nvPr/>
              </p14:nvContentPartPr>
              <p14:xfrm>
                <a:off x="9026294" y="2793953"/>
                <a:ext cx="97200" cy="119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F39013E-4C77-4B52-B6C5-1559CADBDDC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17654" y="2784953"/>
                  <a:ext cx="114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1C922E4-59D2-4E37-A19C-6879442077C4}"/>
                    </a:ext>
                  </a:extLst>
                </p14:cNvPr>
                <p14:cNvContentPartPr/>
                <p14:nvPr/>
              </p14:nvContentPartPr>
              <p14:xfrm>
                <a:off x="9011534" y="2548073"/>
                <a:ext cx="149400" cy="2048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1C922E4-59D2-4E37-A19C-6879442077C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02894" y="2539073"/>
                  <a:ext cx="167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EC5D933-3144-436E-99EB-6AFB27DB74ED}"/>
                    </a:ext>
                  </a:extLst>
                </p14:cNvPr>
                <p14:cNvContentPartPr/>
                <p14:nvPr/>
              </p14:nvContentPartPr>
              <p14:xfrm>
                <a:off x="8983454" y="2521433"/>
                <a:ext cx="94320" cy="110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EC5D933-3144-436E-99EB-6AFB27DB74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974814" y="2512433"/>
                  <a:ext cx="1119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9C7A9D6-F584-4BD1-A6A6-FBC25ED4B882}"/>
                  </a:ext>
                </a:extLst>
              </p14:cNvPr>
              <p14:cNvContentPartPr/>
              <p14:nvPr/>
            </p14:nvContentPartPr>
            <p14:xfrm>
              <a:off x="3247934" y="2385713"/>
              <a:ext cx="167040" cy="5040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9C7A9D6-F584-4BD1-A6A6-FBC25ED4B88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238934" y="2376713"/>
                <a:ext cx="1846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F2211F5-026B-4EFA-B5AD-86C9D1FA3119}"/>
              </a:ext>
            </a:extLst>
          </p:cNvPr>
          <p:cNvGrpSpPr/>
          <p:nvPr/>
        </p:nvGrpSpPr>
        <p:grpSpPr>
          <a:xfrm>
            <a:off x="919814" y="1101593"/>
            <a:ext cx="3681720" cy="3451680"/>
            <a:chOff x="919814" y="1101593"/>
            <a:chExt cx="3681720" cy="345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DEAEA0-1F91-481D-BC6D-8FE9102E42BF}"/>
                    </a:ext>
                  </a:extLst>
                </p14:cNvPr>
                <p14:cNvContentPartPr/>
                <p14:nvPr/>
              </p14:nvContentPartPr>
              <p14:xfrm>
                <a:off x="3694334" y="1101593"/>
                <a:ext cx="165240" cy="104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DEAEA0-1F91-481D-BC6D-8FE9102E42B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85694" y="1092593"/>
                  <a:ext cx="182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7AD8DC-2EDB-49A6-9B35-18EFF0034453}"/>
                    </a:ext>
                  </a:extLst>
                </p14:cNvPr>
                <p14:cNvContentPartPr/>
                <p14:nvPr/>
              </p14:nvContentPartPr>
              <p14:xfrm>
                <a:off x="1259654" y="3625913"/>
                <a:ext cx="205200" cy="27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7AD8DC-2EDB-49A6-9B35-18EFF003445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51014" y="3616913"/>
                  <a:ext cx="222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31CD5D-9378-4351-97C5-BA5D531C565B}"/>
                    </a:ext>
                  </a:extLst>
                </p14:cNvPr>
                <p14:cNvContentPartPr/>
                <p14:nvPr/>
              </p14:nvContentPartPr>
              <p14:xfrm>
                <a:off x="1397174" y="3588113"/>
                <a:ext cx="103680" cy="88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31CD5D-9378-4351-97C5-BA5D531C56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88534" y="3579473"/>
                  <a:ext cx="121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D86884-019C-4B72-A3F7-2A0E47436C3F}"/>
                    </a:ext>
                  </a:extLst>
                </p14:cNvPr>
                <p14:cNvContentPartPr/>
                <p14:nvPr/>
              </p14:nvContentPartPr>
              <p14:xfrm>
                <a:off x="1628294" y="3615113"/>
                <a:ext cx="105480" cy="456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D86884-019C-4B72-A3F7-2A0E47436C3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19294" y="3606113"/>
                  <a:ext cx="1231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4AAB426-2902-47E4-AA12-00D2BB34755E}"/>
                    </a:ext>
                  </a:extLst>
                </p14:cNvPr>
                <p14:cNvContentPartPr/>
                <p14:nvPr/>
              </p14:nvContentPartPr>
              <p14:xfrm>
                <a:off x="1670054" y="3996713"/>
                <a:ext cx="161640" cy="128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4AAB426-2902-47E4-AA12-00D2BB3475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61414" y="3987713"/>
                  <a:ext cx="179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8C1AD3-0D2B-4F05-943C-641985B31FA5}"/>
                    </a:ext>
                  </a:extLst>
                </p14:cNvPr>
                <p14:cNvContentPartPr/>
                <p14:nvPr/>
              </p14:nvContentPartPr>
              <p14:xfrm>
                <a:off x="1701014" y="4193273"/>
                <a:ext cx="101160" cy="101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8C1AD3-0D2B-4F05-943C-641985B31F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92374" y="4184273"/>
                  <a:ext cx="118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D0EB15-A784-4CE0-B947-68344C07BCCF}"/>
                    </a:ext>
                  </a:extLst>
                </p14:cNvPr>
                <p14:cNvContentPartPr/>
                <p14:nvPr/>
              </p14:nvContentPartPr>
              <p14:xfrm>
                <a:off x="1387814" y="4062953"/>
                <a:ext cx="270000" cy="166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D0EB15-A784-4CE0-B947-68344C07BCC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379174" y="4053953"/>
                  <a:ext cx="287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2AF3E1-1DFB-4EE7-AB7F-25FBDB5AF91E}"/>
                    </a:ext>
                  </a:extLst>
                </p14:cNvPr>
                <p14:cNvContentPartPr/>
                <p14:nvPr/>
              </p14:nvContentPartPr>
              <p14:xfrm>
                <a:off x="1311494" y="4011473"/>
                <a:ext cx="108360" cy="111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2AF3E1-1DFB-4EE7-AB7F-25FBDB5AF9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02854" y="4002473"/>
                  <a:ext cx="12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C793E7-A311-46D7-95A4-AC7AA7D4AE3D}"/>
                    </a:ext>
                  </a:extLst>
                </p14:cNvPr>
                <p14:cNvContentPartPr/>
                <p14:nvPr/>
              </p14:nvContentPartPr>
              <p14:xfrm>
                <a:off x="1178654" y="3922913"/>
                <a:ext cx="87120" cy="96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C793E7-A311-46D7-95A4-AC7AA7D4AE3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0014" y="3913913"/>
                  <a:ext cx="10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1E913B-F7BA-49D4-B700-FDBEE5DFD40C}"/>
                    </a:ext>
                  </a:extLst>
                </p14:cNvPr>
                <p14:cNvContentPartPr/>
                <p14:nvPr/>
              </p14:nvContentPartPr>
              <p14:xfrm>
                <a:off x="2105654" y="3400193"/>
                <a:ext cx="110520" cy="104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1E913B-F7BA-49D4-B700-FDBEE5DFD40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96654" y="3391193"/>
                  <a:ext cx="128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3EB6E6-DFCB-4D96-8579-44AE5E8B91DC}"/>
                    </a:ext>
                  </a:extLst>
                </p14:cNvPr>
                <p14:cNvContentPartPr/>
                <p14:nvPr/>
              </p14:nvContentPartPr>
              <p14:xfrm>
                <a:off x="2255774" y="3534833"/>
                <a:ext cx="128520" cy="579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3EB6E6-DFCB-4D96-8579-44AE5E8B91D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47134" y="3526193"/>
                  <a:ext cx="14616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078D6F-CA76-4D7C-92A7-BB5E6412B26C}"/>
                    </a:ext>
                  </a:extLst>
                </p14:cNvPr>
                <p14:cNvContentPartPr/>
                <p14:nvPr/>
              </p14:nvContentPartPr>
              <p14:xfrm>
                <a:off x="2311214" y="4049633"/>
                <a:ext cx="130320" cy="7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078D6F-CA76-4D7C-92A7-BB5E6412B26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02214" y="4040633"/>
                  <a:ext cx="14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9AC2A8-75FE-4DD0-9925-2684C7031295}"/>
                    </a:ext>
                  </a:extLst>
                </p14:cNvPr>
                <p14:cNvContentPartPr/>
                <p14:nvPr/>
              </p14:nvContentPartPr>
              <p14:xfrm>
                <a:off x="2350814" y="4133513"/>
                <a:ext cx="75600" cy="87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9AC2A8-75FE-4DD0-9925-2684C703129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41814" y="4124873"/>
                  <a:ext cx="9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142298-AA9C-4E55-B0BA-4D137697CF4F}"/>
                    </a:ext>
                  </a:extLst>
                </p14:cNvPr>
                <p14:cNvContentPartPr/>
                <p14:nvPr/>
              </p14:nvContentPartPr>
              <p14:xfrm>
                <a:off x="1935734" y="4216313"/>
                <a:ext cx="379440" cy="51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142298-AA9C-4E55-B0BA-4D137697CF4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26734" y="4207673"/>
                  <a:ext cx="397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ACCD75-BC20-47A6-A780-6135B767D3D1}"/>
                    </a:ext>
                  </a:extLst>
                </p14:cNvPr>
                <p14:cNvContentPartPr/>
                <p14:nvPr/>
              </p14:nvContentPartPr>
              <p14:xfrm>
                <a:off x="1933214" y="4173473"/>
                <a:ext cx="86760" cy="160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ACCD75-BC20-47A6-A780-6135B767D3D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24214" y="4164473"/>
                  <a:ext cx="104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50929EF-696C-4C07-B05B-4CEA1764E504}"/>
                    </a:ext>
                  </a:extLst>
                </p14:cNvPr>
                <p14:cNvContentPartPr/>
                <p14:nvPr/>
              </p14:nvContentPartPr>
              <p14:xfrm>
                <a:off x="2794694" y="2978273"/>
                <a:ext cx="117000" cy="101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50929EF-696C-4C07-B05B-4CEA1764E50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86054" y="2969273"/>
                  <a:ext cx="134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FD9752-0288-472B-A2FD-7BDE7B3687CF}"/>
                    </a:ext>
                  </a:extLst>
                </p14:cNvPr>
                <p14:cNvContentPartPr/>
                <p14:nvPr/>
              </p14:nvContentPartPr>
              <p14:xfrm>
                <a:off x="3412454" y="2743553"/>
                <a:ext cx="85680" cy="92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FD9752-0288-472B-A2FD-7BDE7B3687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03454" y="2734553"/>
                  <a:ext cx="103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687CB3-DC7C-4B66-8920-DC66C3A3C120}"/>
                    </a:ext>
                  </a:extLst>
                </p14:cNvPr>
                <p14:cNvContentPartPr/>
                <p14:nvPr/>
              </p14:nvContentPartPr>
              <p14:xfrm>
                <a:off x="2076854" y="2508473"/>
                <a:ext cx="456120" cy="331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687CB3-DC7C-4B66-8920-DC66C3A3C1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67854" y="2499473"/>
                  <a:ext cx="4737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B2DE4B-6B0D-4C58-B3C7-9F2D77DAC108}"/>
                    </a:ext>
                  </a:extLst>
                </p14:cNvPr>
                <p14:cNvContentPartPr/>
                <p14:nvPr/>
              </p14:nvContentPartPr>
              <p14:xfrm>
                <a:off x="2431454" y="2748953"/>
                <a:ext cx="169920" cy="133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B2DE4B-6B0D-4C58-B3C7-9F2D77DAC1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22814" y="2740313"/>
                  <a:ext cx="187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934DF3-7322-4268-81BC-15292368B94A}"/>
                    </a:ext>
                  </a:extLst>
                </p14:cNvPr>
                <p14:cNvContentPartPr/>
                <p14:nvPr/>
              </p14:nvContentPartPr>
              <p14:xfrm>
                <a:off x="1990454" y="1419473"/>
                <a:ext cx="1008000" cy="700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934DF3-7322-4268-81BC-15292368B9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81454" y="1410833"/>
                  <a:ext cx="102564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C45414-F454-4605-AD83-C61A42EE250E}"/>
                    </a:ext>
                  </a:extLst>
                </p14:cNvPr>
                <p14:cNvContentPartPr/>
                <p14:nvPr/>
              </p14:nvContentPartPr>
              <p14:xfrm>
                <a:off x="2900174" y="2048753"/>
                <a:ext cx="168480" cy="84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C45414-F454-4605-AD83-C61A42EE25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91534" y="2040113"/>
                  <a:ext cx="18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150E11-47D9-4700-9CB0-6F8266352090}"/>
                    </a:ext>
                  </a:extLst>
                </p14:cNvPr>
                <p14:cNvContentPartPr/>
                <p14:nvPr/>
              </p14:nvContentPartPr>
              <p14:xfrm>
                <a:off x="1741334" y="2516393"/>
                <a:ext cx="1000080" cy="853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150E11-47D9-4700-9CB0-6F82663520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32694" y="2507753"/>
                  <a:ext cx="1017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4AFBBC-F016-4E91-B4F3-2BDCA6C3B5F6}"/>
                    </a:ext>
                  </a:extLst>
                </p14:cNvPr>
                <p14:cNvContentPartPr/>
                <p14:nvPr/>
              </p14:nvContentPartPr>
              <p14:xfrm>
                <a:off x="2679494" y="2444393"/>
                <a:ext cx="80640" cy="128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4AFBBC-F016-4E91-B4F3-2BDCA6C3B5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70494" y="2435753"/>
                  <a:ext cx="98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51F56C-770B-4755-B616-6E1806AAAE0B}"/>
                    </a:ext>
                  </a:extLst>
                </p14:cNvPr>
                <p14:cNvContentPartPr/>
                <p14:nvPr/>
              </p14:nvContentPartPr>
              <p14:xfrm>
                <a:off x="2561414" y="3022913"/>
                <a:ext cx="852480" cy="1053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51F56C-770B-4755-B616-6E1806AAAE0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52414" y="3014273"/>
                  <a:ext cx="870120" cy="10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4129C33-CFC0-486B-8AE1-67F06565FAE1}"/>
                    </a:ext>
                  </a:extLst>
                </p14:cNvPr>
                <p14:cNvContentPartPr/>
                <p14:nvPr/>
              </p14:nvContentPartPr>
              <p14:xfrm>
                <a:off x="3294734" y="2998793"/>
                <a:ext cx="182160" cy="90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4129C33-CFC0-486B-8AE1-67F06565FAE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86094" y="2989793"/>
                  <a:ext cx="199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5D0E6D-D88F-4AA9-B882-AF23EDD5900D}"/>
                    </a:ext>
                  </a:extLst>
                </p14:cNvPr>
                <p14:cNvContentPartPr/>
                <p14:nvPr/>
              </p14:nvContentPartPr>
              <p14:xfrm>
                <a:off x="4004294" y="1456553"/>
                <a:ext cx="156600" cy="445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5D0E6D-D88F-4AA9-B882-AF23EDD590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95294" y="1447553"/>
                  <a:ext cx="1742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3B9221-537A-4BB5-8B61-B2E059142651}"/>
                    </a:ext>
                  </a:extLst>
                </p14:cNvPr>
                <p14:cNvContentPartPr/>
                <p14:nvPr/>
              </p14:nvContentPartPr>
              <p14:xfrm>
                <a:off x="4035974" y="1844273"/>
                <a:ext cx="177840" cy="78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3B9221-537A-4BB5-8B61-B2E0591426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27334" y="1835273"/>
                  <a:ext cx="195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3798B4-E663-44CD-B981-7B752E8D4EE0}"/>
                    </a:ext>
                  </a:extLst>
                </p14:cNvPr>
                <p14:cNvContentPartPr/>
                <p14:nvPr/>
              </p14:nvContentPartPr>
              <p14:xfrm>
                <a:off x="4216334" y="1976753"/>
                <a:ext cx="116280" cy="97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3798B4-E663-44CD-B981-7B752E8D4E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207334" y="1968113"/>
                  <a:ext cx="133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ECEBF1-CD93-42B0-9C04-EA6078BDCF2E}"/>
                    </a:ext>
                  </a:extLst>
                </p14:cNvPr>
                <p14:cNvContentPartPr/>
                <p14:nvPr/>
              </p14:nvContentPartPr>
              <p14:xfrm>
                <a:off x="4236494" y="1455833"/>
                <a:ext cx="158760" cy="444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ECEBF1-CD93-42B0-9C04-EA6078BDCF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27854" y="1447193"/>
                  <a:ext cx="1764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BE9B440-E7E4-4267-BC17-8BF90F2A3598}"/>
                    </a:ext>
                  </a:extLst>
                </p14:cNvPr>
                <p14:cNvContentPartPr/>
                <p14:nvPr/>
              </p14:nvContentPartPr>
              <p14:xfrm>
                <a:off x="4184294" y="1397153"/>
                <a:ext cx="94320" cy="146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BE9B440-E7E4-4267-BC17-8BF90F2A35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75654" y="1388513"/>
                  <a:ext cx="11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95DD0D-2E0F-4A5E-999A-453779D7CB77}"/>
                    </a:ext>
                  </a:extLst>
                </p14:cNvPr>
                <p14:cNvContentPartPr/>
                <p14:nvPr/>
              </p14:nvContentPartPr>
              <p14:xfrm>
                <a:off x="3283574" y="1614953"/>
                <a:ext cx="490320" cy="518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95DD0D-2E0F-4A5E-999A-453779D7CB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74574" y="1606313"/>
                  <a:ext cx="5079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A36F2EB-2699-486B-86D2-1E285DB1F90D}"/>
                    </a:ext>
                  </a:extLst>
                </p14:cNvPr>
                <p14:cNvContentPartPr/>
                <p14:nvPr/>
              </p14:nvContentPartPr>
              <p14:xfrm>
                <a:off x="3696494" y="1516673"/>
                <a:ext cx="133200" cy="161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36F2EB-2699-486B-86D2-1E285DB1F90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87494" y="1508033"/>
                  <a:ext cx="150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258263-44C2-4F9A-93F0-68EBDEFBDB58}"/>
                    </a:ext>
                  </a:extLst>
                </p14:cNvPr>
                <p14:cNvContentPartPr/>
                <p14:nvPr/>
              </p14:nvContentPartPr>
              <p14:xfrm>
                <a:off x="3414974" y="2035793"/>
                <a:ext cx="573840" cy="148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258263-44C2-4F9A-93F0-68EBDEFBDB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05974" y="2026793"/>
                  <a:ext cx="591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E9FCCD-5844-4489-87BF-ACD72B873367}"/>
                    </a:ext>
                  </a:extLst>
                </p14:cNvPr>
                <p14:cNvContentPartPr/>
                <p14:nvPr/>
              </p14:nvContentPartPr>
              <p14:xfrm>
                <a:off x="3893054" y="1958753"/>
                <a:ext cx="128520" cy="160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E9FCCD-5844-4489-87BF-ACD72B87336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84054" y="1950113"/>
                  <a:ext cx="146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E94AEEA-AF89-49C3-B7BA-4D75DD9FF7C1}"/>
                    </a:ext>
                  </a:extLst>
                </p14:cNvPr>
                <p14:cNvContentPartPr/>
                <p14:nvPr/>
              </p14:nvContentPartPr>
              <p14:xfrm>
                <a:off x="3031214" y="3108593"/>
                <a:ext cx="1033560" cy="507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E94AEEA-AF89-49C3-B7BA-4D75DD9FF7C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022574" y="3099953"/>
                  <a:ext cx="105120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41C3C1-ED7C-4021-B3B0-D5FD565FEA9D}"/>
                    </a:ext>
                  </a:extLst>
                </p14:cNvPr>
                <p14:cNvContentPartPr/>
                <p14:nvPr/>
              </p14:nvContentPartPr>
              <p14:xfrm>
                <a:off x="3905654" y="3511073"/>
                <a:ext cx="193680" cy="159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41C3C1-ED7C-4021-B3B0-D5FD565FEA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96654" y="3502433"/>
                  <a:ext cx="211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D726D1-C6F6-4BE3-8B7C-BED0B319B6B9}"/>
                    </a:ext>
                  </a:extLst>
                </p14:cNvPr>
                <p14:cNvContentPartPr/>
                <p14:nvPr/>
              </p14:nvContentPartPr>
              <p14:xfrm>
                <a:off x="3411734" y="2429633"/>
                <a:ext cx="765000" cy="1025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D726D1-C6F6-4BE3-8B7C-BED0B319B6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02734" y="2420633"/>
                  <a:ext cx="782640" cy="10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CA7E098-05D6-4FCA-A3EC-CA91AF616FEC}"/>
                    </a:ext>
                  </a:extLst>
                </p14:cNvPr>
                <p14:cNvContentPartPr/>
                <p14:nvPr/>
              </p14:nvContentPartPr>
              <p14:xfrm>
                <a:off x="4037774" y="3324953"/>
                <a:ext cx="232920" cy="127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CA7E098-05D6-4FCA-A3EC-CA91AF616F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28774" y="3316313"/>
                  <a:ext cx="250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438D899-3BC9-43AC-801A-C4168720FBC5}"/>
                    </a:ext>
                  </a:extLst>
                </p14:cNvPr>
                <p14:cNvContentPartPr/>
                <p14:nvPr/>
              </p14:nvContentPartPr>
              <p14:xfrm>
                <a:off x="3420374" y="2729873"/>
                <a:ext cx="50040" cy="57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438D899-3BC9-43AC-801A-C4168720FBC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11374" y="2721233"/>
                  <a:ext cx="67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37149A-CD7C-44E3-9942-CC2432DDB544}"/>
                    </a:ext>
                  </a:extLst>
                </p14:cNvPr>
                <p14:cNvContentPartPr/>
                <p14:nvPr/>
              </p14:nvContentPartPr>
              <p14:xfrm>
                <a:off x="2762294" y="3187073"/>
                <a:ext cx="18000" cy="104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37149A-CD7C-44E3-9942-CC2432DDB5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753294" y="3178433"/>
                  <a:ext cx="3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D2ED16-3343-4943-B90D-C4760FF4AB12}"/>
                    </a:ext>
                  </a:extLst>
                </p14:cNvPr>
                <p14:cNvContentPartPr/>
                <p14:nvPr/>
              </p14:nvContentPartPr>
              <p14:xfrm>
                <a:off x="2685614" y="2116433"/>
                <a:ext cx="119160" cy="172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D2ED16-3343-4943-B90D-C4760FF4AB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76614" y="2107433"/>
                  <a:ext cx="136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1D616F1-C33E-458C-A4DA-6C72CF9C2201}"/>
                    </a:ext>
                  </a:extLst>
                </p14:cNvPr>
                <p14:cNvContentPartPr/>
                <p14:nvPr/>
              </p14:nvContentPartPr>
              <p14:xfrm>
                <a:off x="1613894" y="1392113"/>
                <a:ext cx="150480" cy="13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1D616F1-C33E-458C-A4DA-6C72CF9C22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05254" y="1383113"/>
                  <a:ext cx="16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57D550-99B9-47AF-9AC8-6F94B156705F}"/>
                    </a:ext>
                  </a:extLst>
                </p14:cNvPr>
                <p14:cNvContentPartPr/>
                <p14:nvPr/>
              </p14:nvContentPartPr>
              <p14:xfrm>
                <a:off x="1299254" y="1900073"/>
                <a:ext cx="149760" cy="140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57D550-99B9-47AF-9AC8-6F94B156705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90254" y="1891433"/>
                  <a:ext cx="167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BA4672-EBD1-45B5-BB01-B0DCBBB30A19}"/>
                    </a:ext>
                  </a:extLst>
                </p14:cNvPr>
                <p14:cNvContentPartPr/>
                <p14:nvPr/>
              </p14:nvContentPartPr>
              <p14:xfrm>
                <a:off x="1465574" y="1649513"/>
                <a:ext cx="132840" cy="180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BA4672-EBD1-45B5-BB01-B0DCBBB30A1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56934" y="1640873"/>
                  <a:ext cx="150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F764EE-A72B-4257-A586-69552C7F87BC}"/>
                    </a:ext>
                  </a:extLst>
                </p14:cNvPr>
                <p14:cNvContentPartPr/>
                <p14:nvPr/>
              </p14:nvContentPartPr>
              <p14:xfrm>
                <a:off x="1528214" y="1602353"/>
                <a:ext cx="123840" cy="82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F764EE-A72B-4257-A586-69552C7F87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19214" y="1593713"/>
                  <a:ext cx="141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8E70489-FF05-4BEA-B334-4D261936CFB0}"/>
                    </a:ext>
                  </a:extLst>
                </p14:cNvPr>
                <p14:cNvContentPartPr/>
                <p14:nvPr/>
              </p14:nvContentPartPr>
              <p14:xfrm>
                <a:off x="1830974" y="1573553"/>
                <a:ext cx="209880" cy="20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8E70489-FF05-4BEA-B334-4D261936CFB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22334" y="1564553"/>
                  <a:ext cx="227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4087AC-73A0-4C9D-BB51-63A77811CD99}"/>
                    </a:ext>
                  </a:extLst>
                </p14:cNvPr>
                <p14:cNvContentPartPr/>
                <p14:nvPr/>
              </p14:nvContentPartPr>
              <p14:xfrm>
                <a:off x="1968854" y="1722233"/>
                <a:ext cx="157320" cy="67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4087AC-73A0-4C9D-BB51-63A77811CD9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59854" y="1713233"/>
                  <a:ext cx="174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FD388E-D51E-4ED3-AF8F-D8E49A39ACDC}"/>
                    </a:ext>
                  </a:extLst>
                </p14:cNvPr>
                <p14:cNvContentPartPr/>
                <p14:nvPr/>
              </p14:nvContentPartPr>
              <p14:xfrm>
                <a:off x="2041574" y="1920233"/>
                <a:ext cx="123120" cy="96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FD388E-D51E-4ED3-AF8F-D8E49A39ACD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32934" y="1911593"/>
                  <a:ext cx="140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8C22AC-AAC8-4B96-AF37-C73A72D43759}"/>
                    </a:ext>
                  </a:extLst>
                </p14:cNvPr>
                <p14:cNvContentPartPr/>
                <p14:nvPr/>
              </p14:nvContentPartPr>
              <p14:xfrm>
                <a:off x="1873094" y="2099873"/>
                <a:ext cx="185040" cy="220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8C22AC-AAC8-4B96-AF37-C73A72D4375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864094" y="2091233"/>
                  <a:ext cx="202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179AAE-D1E4-40C2-9951-9394455E5D22}"/>
                    </a:ext>
                  </a:extLst>
                </p14:cNvPr>
                <p14:cNvContentPartPr/>
                <p14:nvPr/>
              </p14:nvContentPartPr>
              <p14:xfrm>
                <a:off x="1852934" y="2233433"/>
                <a:ext cx="90000" cy="9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179AAE-D1E4-40C2-9951-9394455E5D2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843934" y="2224433"/>
                  <a:ext cx="10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4D21DC-DBFB-48C4-B2D2-99CC7E6876B8}"/>
                    </a:ext>
                  </a:extLst>
                </p14:cNvPr>
                <p14:cNvContentPartPr/>
                <p14:nvPr/>
              </p14:nvContentPartPr>
              <p14:xfrm>
                <a:off x="1758614" y="2358713"/>
                <a:ext cx="89280" cy="98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4D21DC-DBFB-48C4-B2D2-99CC7E6876B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49614" y="2350073"/>
                  <a:ext cx="106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36D1A2-D188-4EDE-966B-14BD9503B856}"/>
                    </a:ext>
                  </a:extLst>
                </p14:cNvPr>
                <p14:cNvContentPartPr/>
                <p14:nvPr/>
              </p14:nvContentPartPr>
              <p14:xfrm>
                <a:off x="1453334" y="2132273"/>
                <a:ext cx="232920" cy="157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36D1A2-D188-4EDE-966B-14BD9503B8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44694" y="2123273"/>
                  <a:ext cx="250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B4DB5D-B40C-4466-9427-1E8852AD6803}"/>
                    </a:ext>
                  </a:extLst>
                </p14:cNvPr>
                <p14:cNvContentPartPr/>
                <p14:nvPr/>
              </p14:nvContentPartPr>
              <p14:xfrm>
                <a:off x="1437494" y="2095193"/>
                <a:ext cx="88200" cy="11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B4DB5D-B40C-4466-9427-1E8852AD680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28854" y="2086553"/>
                  <a:ext cx="105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69A38A9-C476-44B1-965E-7570A4C183E1}"/>
                    </a:ext>
                  </a:extLst>
                </p14:cNvPr>
                <p14:cNvContentPartPr/>
                <p14:nvPr/>
              </p14:nvContentPartPr>
              <p14:xfrm>
                <a:off x="2234894" y="1856153"/>
                <a:ext cx="167040" cy="96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69A38A9-C476-44B1-965E-7570A4C183E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25894" y="1847513"/>
                  <a:ext cx="184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D3C48C7-4A40-4F65-9FFD-C525F159FB61}"/>
                    </a:ext>
                  </a:extLst>
                </p14:cNvPr>
                <p14:cNvContentPartPr/>
                <p14:nvPr/>
              </p14:nvContentPartPr>
              <p14:xfrm>
                <a:off x="2332814" y="1882433"/>
                <a:ext cx="15480" cy="137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D3C48C7-4A40-4F65-9FFD-C525F159FB6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23814" y="1873433"/>
                  <a:ext cx="33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808006-CE9A-4FE5-8D0B-AB9B7D3FFE39}"/>
                    </a:ext>
                  </a:extLst>
                </p14:cNvPr>
                <p14:cNvContentPartPr/>
                <p14:nvPr/>
              </p14:nvContentPartPr>
              <p14:xfrm>
                <a:off x="2505254" y="4269233"/>
                <a:ext cx="92160" cy="1274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808006-CE9A-4FE5-8D0B-AB9B7D3FFE3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96254" y="4260593"/>
                  <a:ext cx="109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C6D8759-D920-470C-AE14-9C29E42EDA2F}"/>
                    </a:ext>
                  </a:extLst>
                </p14:cNvPr>
                <p14:cNvContentPartPr/>
                <p14:nvPr/>
              </p14:nvContentPartPr>
              <p14:xfrm>
                <a:off x="2511014" y="4262753"/>
                <a:ext cx="101160" cy="9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C6D8759-D920-470C-AE14-9C29E42EDA2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02374" y="4254113"/>
                  <a:ext cx="11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BF4FDD-0958-4557-80F8-14260444EF7F}"/>
                    </a:ext>
                  </a:extLst>
                </p14:cNvPr>
                <p14:cNvContentPartPr/>
                <p14:nvPr/>
              </p14:nvContentPartPr>
              <p14:xfrm>
                <a:off x="4021934" y="3764153"/>
                <a:ext cx="102600" cy="184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BF4FDD-0958-4557-80F8-14260444EF7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12934" y="3755153"/>
                  <a:ext cx="120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8ACE248-5B4E-4298-A75C-AE474CB3A165}"/>
                    </a:ext>
                  </a:extLst>
                </p14:cNvPr>
                <p14:cNvContentPartPr/>
                <p14:nvPr/>
              </p14:nvContentPartPr>
              <p14:xfrm>
                <a:off x="3594614" y="2860913"/>
                <a:ext cx="87480" cy="147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8ACE248-5B4E-4298-A75C-AE474CB3A16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85614" y="2852273"/>
                  <a:ext cx="10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F1B193-2EDE-4C7F-8B11-E60CA673DFA1}"/>
                    </a:ext>
                  </a:extLst>
                </p14:cNvPr>
                <p14:cNvContentPartPr/>
                <p14:nvPr/>
              </p14:nvContentPartPr>
              <p14:xfrm>
                <a:off x="1371974" y="3208313"/>
                <a:ext cx="81000" cy="162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F1B193-2EDE-4C7F-8B11-E60CA673DFA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62974" y="3199673"/>
                  <a:ext cx="98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0EAC13-CBBB-4EC5-A35E-011AB3555820}"/>
                    </a:ext>
                  </a:extLst>
                </p14:cNvPr>
                <p14:cNvContentPartPr/>
                <p14:nvPr/>
              </p14:nvContentPartPr>
              <p14:xfrm>
                <a:off x="1089734" y="1757153"/>
                <a:ext cx="97560" cy="151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0EAC13-CBBB-4EC5-A35E-011AB355582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1094" y="1748513"/>
                  <a:ext cx="11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FC87DED-0DF5-4B7F-BB8C-AD4499ED87D4}"/>
                    </a:ext>
                  </a:extLst>
                </p14:cNvPr>
                <p14:cNvContentPartPr/>
                <p14:nvPr/>
              </p14:nvContentPartPr>
              <p14:xfrm>
                <a:off x="1501934" y="1160273"/>
                <a:ext cx="32760" cy="127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FC87DED-0DF5-4B7F-BB8C-AD4499ED87D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93294" y="1151273"/>
                  <a:ext cx="50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E2E76B-422E-47B0-9704-805FCCAB5B7A}"/>
                    </a:ext>
                  </a:extLst>
                </p14:cNvPr>
                <p14:cNvContentPartPr/>
                <p14:nvPr/>
              </p14:nvContentPartPr>
              <p14:xfrm>
                <a:off x="1613894" y="1159193"/>
                <a:ext cx="74520" cy="936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E2E76B-422E-47B0-9704-805FCCAB5B7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05254" y="1150553"/>
                  <a:ext cx="92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DB569D6-A765-45BA-A981-1903CF6D7676}"/>
                    </a:ext>
                  </a:extLst>
                </p14:cNvPr>
                <p14:cNvContentPartPr/>
                <p14:nvPr/>
              </p14:nvContentPartPr>
              <p14:xfrm>
                <a:off x="1704614" y="2550593"/>
                <a:ext cx="33840" cy="101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DB569D6-A765-45BA-A981-1903CF6D76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95974" y="2541953"/>
                  <a:ext cx="51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E36FA63-1673-4134-8DAC-487BEDE49067}"/>
                    </a:ext>
                  </a:extLst>
                </p14:cNvPr>
                <p14:cNvContentPartPr/>
                <p14:nvPr/>
              </p14:nvContentPartPr>
              <p14:xfrm>
                <a:off x="1824134" y="2534033"/>
                <a:ext cx="29160" cy="106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E36FA63-1673-4134-8DAC-487BEDE4906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15134" y="2525033"/>
                  <a:ext cx="46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9A0D47-941B-4966-8C88-B28D1CD38F87}"/>
                    </a:ext>
                  </a:extLst>
                </p14:cNvPr>
                <p14:cNvContentPartPr/>
                <p14:nvPr/>
              </p14:nvContentPartPr>
              <p14:xfrm>
                <a:off x="2212214" y="3220553"/>
                <a:ext cx="29160" cy="96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9A0D47-941B-4966-8C88-B28D1CD38F8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03574" y="3211913"/>
                  <a:ext cx="46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93AA8F-BD3C-486D-946E-68E96A8DB838}"/>
                    </a:ext>
                  </a:extLst>
                </p14:cNvPr>
                <p14:cNvContentPartPr/>
                <p14:nvPr/>
              </p14:nvContentPartPr>
              <p14:xfrm>
                <a:off x="2284574" y="3206873"/>
                <a:ext cx="144000" cy="83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93AA8F-BD3C-486D-946E-68E96A8DB8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75934" y="3198233"/>
                  <a:ext cx="161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CBBDC3-E246-4E2A-9100-DAB5DEFB4162}"/>
                    </a:ext>
                  </a:extLst>
                </p14:cNvPr>
                <p14:cNvContentPartPr/>
                <p14:nvPr/>
              </p14:nvContentPartPr>
              <p14:xfrm>
                <a:off x="1592654" y="4397033"/>
                <a:ext cx="59400" cy="156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CBBDC3-E246-4E2A-9100-DAB5DEFB41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84014" y="4388393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5313621-9BEE-41AE-A30B-ABAB88206BCB}"/>
                    </a:ext>
                  </a:extLst>
                </p14:cNvPr>
                <p14:cNvContentPartPr/>
                <p14:nvPr/>
              </p14:nvContentPartPr>
              <p14:xfrm>
                <a:off x="1695974" y="4413593"/>
                <a:ext cx="85320" cy="133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5313621-9BEE-41AE-A30B-ABAB88206B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86974" y="4404593"/>
                  <a:ext cx="102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FBC9FE-4251-4C68-87C1-3D15DBADAF3A}"/>
                    </a:ext>
                  </a:extLst>
                </p14:cNvPr>
                <p14:cNvContentPartPr/>
                <p14:nvPr/>
              </p14:nvContentPartPr>
              <p14:xfrm>
                <a:off x="919814" y="3954233"/>
                <a:ext cx="13320" cy="150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FBC9FE-4251-4C68-87C1-3D15DBADAF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0814" y="3945233"/>
                  <a:ext cx="3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73E952-83F1-409F-B3DA-F90DDCE322AB}"/>
                    </a:ext>
                  </a:extLst>
                </p14:cNvPr>
                <p14:cNvContentPartPr/>
                <p14:nvPr/>
              </p14:nvContentPartPr>
              <p14:xfrm>
                <a:off x="1000454" y="3959993"/>
                <a:ext cx="110520" cy="93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73E952-83F1-409F-B3DA-F90DDCE322A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1814" y="3951353"/>
                  <a:ext cx="128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835682-5353-4F05-8BE4-5C9EF3841E3D}"/>
                    </a:ext>
                  </a:extLst>
                </p14:cNvPr>
                <p14:cNvContentPartPr/>
                <p14:nvPr/>
              </p14:nvContentPartPr>
              <p14:xfrm>
                <a:off x="1071374" y="3988793"/>
                <a:ext cx="20520" cy="131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835682-5353-4F05-8BE4-5C9EF3841E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2734" y="3980153"/>
                  <a:ext cx="38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A906CE7-BBE9-4AE4-8849-51808C64E0CB}"/>
                    </a:ext>
                  </a:extLst>
                </p14:cNvPr>
                <p14:cNvContentPartPr/>
                <p14:nvPr/>
              </p14:nvContentPartPr>
              <p14:xfrm>
                <a:off x="4425134" y="2136953"/>
                <a:ext cx="11520" cy="113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A906CE7-BBE9-4AE4-8849-51808C64E0C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16134" y="2127953"/>
                  <a:ext cx="29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03CA125-9647-4B6B-AF92-3821F010A090}"/>
                    </a:ext>
                  </a:extLst>
                </p14:cNvPr>
                <p14:cNvContentPartPr/>
                <p14:nvPr/>
              </p14:nvContentPartPr>
              <p14:xfrm>
                <a:off x="4490654" y="2110313"/>
                <a:ext cx="95400" cy="147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03CA125-9647-4B6B-AF92-3821F010A09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81654" y="2101313"/>
                  <a:ext cx="113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8B03151-A757-4DA7-A125-242A741B0203}"/>
                    </a:ext>
                  </a:extLst>
                </p14:cNvPr>
                <p14:cNvContentPartPr/>
                <p14:nvPr/>
              </p14:nvContentPartPr>
              <p14:xfrm>
                <a:off x="4478054" y="2094113"/>
                <a:ext cx="123480" cy="39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8B03151-A757-4DA7-A125-242A741B020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69054" y="2085473"/>
                  <a:ext cx="141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F1D0031-0E60-450B-8EC8-CAEB7F4C7CA1}"/>
                    </a:ext>
                  </a:extLst>
                </p14:cNvPr>
                <p14:cNvContentPartPr/>
                <p14:nvPr/>
              </p14:nvContentPartPr>
              <p14:xfrm>
                <a:off x="1904414" y="3621953"/>
                <a:ext cx="177840" cy="457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F1D0031-0E60-450B-8EC8-CAEB7F4C7C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95414" y="3613313"/>
                  <a:ext cx="1954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D7263C2-C34C-491C-89A3-148F2A2AD952}"/>
                    </a:ext>
                  </a:extLst>
                </p14:cNvPr>
                <p14:cNvContentPartPr/>
                <p14:nvPr/>
              </p14:nvContentPartPr>
              <p14:xfrm>
                <a:off x="1982894" y="3590633"/>
                <a:ext cx="165600" cy="100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D7263C2-C34C-491C-89A3-148F2A2AD95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74254" y="3581633"/>
                  <a:ext cx="18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9596C8B-DD39-42A2-8312-C833752A0DF8}"/>
                    </a:ext>
                  </a:extLst>
                </p14:cNvPr>
                <p14:cNvContentPartPr/>
                <p14:nvPr/>
              </p14:nvContentPartPr>
              <p14:xfrm>
                <a:off x="2972894" y="2858033"/>
                <a:ext cx="301680" cy="1386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9596C8B-DD39-42A2-8312-C833752A0D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964254" y="2849033"/>
                  <a:ext cx="319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4171D52-B622-46BC-B1E7-AB5F29C83AE5}"/>
                    </a:ext>
                  </a:extLst>
                </p14:cNvPr>
                <p14:cNvContentPartPr/>
                <p14:nvPr/>
              </p14:nvContentPartPr>
              <p14:xfrm>
                <a:off x="2966774" y="2916713"/>
                <a:ext cx="90360" cy="1216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4171D52-B622-46BC-B1E7-AB5F29C83AE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58134" y="2907713"/>
                  <a:ext cx="108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9746599-D2A6-4051-B18E-A6092A3F0DB1}"/>
                    </a:ext>
                  </a:extLst>
                </p14:cNvPr>
                <p14:cNvContentPartPr/>
                <p14:nvPr/>
              </p14:nvContentPartPr>
              <p14:xfrm>
                <a:off x="2860934" y="2526833"/>
                <a:ext cx="73080" cy="3736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9746599-D2A6-4051-B18E-A6092A3F0D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52294" y="2518193"/>
                  <a:ext cx="90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83555B-9AB7-453F-9644-939205823E0F}"/>
                    </a:ext>
                  </a:extLst>
                </p14:cNvPr>
                <p14:cNvContentPartPr/>
                <p14:nvPr/>
              </p14:nvContentPartPr>
              <p14:xfrm>
                <a:off x="2876774" y="2512793"/>
                <a:ext cx="111960" cy="64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83555B-9AB7-453F-9644-939205823E0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67774" y="2503793"/>
                  <a:ext cx="129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F30B2CA-E990-470D-A869-48DF3B4BA9EF}"/>
                    </a:ext>
                  </a:extLst>
                </p14:cNvPr>
                <p14:cNvContentPartPr/>
                <p14:nvPr/>
              </p14:nvContentPartPr>
              <p14:xfrm>
                <a:off x="3112574" y="2449433"/>
                <a:ext cx="243000" cy="248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F30B2CA-E990-470D-A869-48DF3B4BA9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03934" y="2440433"/>
                  <a:ext cx="260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9F35DE2-BA9D-4B14-9AD6-EA62935FA318}"/>
                    </a:ext>
                  </a:extLst>
                </p14:cNvPr>
                <p14:cNvContentPartPr/>
                <p14:nvPr/>
              </p14:nvContentPartPr>
              <p14:xfrm>
                <a:off x="3252614" y="2602073"/>
                <a:ext cx="156240" cy="1137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9F35DE2-BA9D-4B14-9AD6-EA62935FA31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3614" y="2593433"/>
                  <a:ext cx="173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155912C-6A2B-4060-A197-54E434CB6556}"/>
                    </a:ext>
                  </a:extLst>
                </p14:cNvPr>
                <p14:cNvContentPartPr/>
                <p14:nvPr/>
              </p14:nvContentPartPr>
              <p14:xfrm>
                <a:off x="3174854" y="2104913"/>
                <a:ext cx="132480" cy="993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155912C-6A2B-4060-A197-54E434CB655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165854" y="2095913"/>
                  <a:ext cx="15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F828A3B-F549-4B44-B5B9-44F96E09D1BE}"/>
                    </a:ext>
                  </a:extLst>
                </p14:cNvPr>
                <p14:cNvContentPartPr/>
                <p14:nvPr/>
              </p14:nvContentPartPr>
              <p14:xfrm>
                <a:off x="3215534" y="2171153"/>
                <a:ext cx="248400" cy="957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F828A3B-F549-4B44-B5B9-44F96E09D1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206894" y="2162513"/>
                  <a:ext cx="26604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7327BBA-F399-47D6-A50B-53652C528B38}"/>
                  </a:ext>
                </a:extLst>
              </p14:cNvPr>
              <p14:cNvContentPartPr/>
              <p14:nvPr/>
            </p14:nvContentPartPr>
            <p14:xfrm>
              <a:off x="1143720" y="1068840"/>
              <a:ext cx="9525240" cy="51170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7327BBA-F399-47D6-A50B-53652C528B3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134360" y="1059480"/>
                <a:ext cx="9543960" cy="51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444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Take-Home Midterm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Content from L01.pdf to L07.pdf.</a:t>
            </a:r>
          </a:p>
          <a:p>
            <a:endParaRPr lang="en-CA" sz="2000" dirty="0"/>
          </a:p>
          <a:p>
            <a:r>
              <a:rPr lang="en-CA" sz="2000" dirty="0"/>
              <a:t>Will be posted on piazza on June 28 9am EST, and the deadline is on June 29 9am EST.  </a:t>
            </a:r>
          </a:p>
          <a:p>
            <a:endParaRPr lang="en-CA" sz="2000" dirty="0"/>
          </a:p>
          <a:p>
            <a:r>
              <a:rPr lang="en-CA" sz="2000" dirty="0"/>
              <a:t>No late submission.</a:t>
            </a:r>
          </a:p>
          <a:p>
            <a:endParaRPr lang="en-CA" sz="2000" dirty="0"/>
          </a:p>
          <a:p>
            <a:r>
              <a:rPr lang="en-CA" sz="2000" dirty="0"/>
              <a:t>Will post more information on piazza.</a:t>
            </a:r>
          </a:p>
          <a:p>
            <a:endParaRPr lang="en-CA" sz="2000" dirty="0"/>
          </a:p>
          <a:p>
            <a:r>
              <a:rPr lang="en-CA" sz="2000" dirty="0"/>
              <a:t>Will post midterm questions from previous years.</a:t>
            </a:r>
          </a:p>
          <a:p>
            <a:endParaRPr lang="en-CA" sz="2000" dirty="0"/>
          </a:p>
          <a:p>
            <a:r>
              <a:rPr lang="en-CA" sz="2000" dirty="0"/>
              <a:t>Midterm questions will be easier than those in homework.</a:t>
            </a:r>
          </a:p>
          <a:p>
            <a:endParaRPr lang="en-CA" sz="2000" dirty="0"/>
          </a:p>
          <a:p>
            <a:r>
              <a:rPr lang="en-CA" sz="2000" dirty="0"/>
              <a:t>Allowed to use lecture notes, tutorials notes, and information on piazza.</a:t>
            </a:r>
          </a:p>
          <a:p>
            <a:endParaRPr lang="en-CA" sz="2000" dirty="0"/>
          </a:p>
          <a:p>
            <a:r>
              <a:rPr lang="en-CA" sz="2000" dirty="0"/>
              <a:t>Not allowed to use any other references (including the reference books).</a:t>
            </a:r>
          </a:p>
          <a:p>
            <a:endParaRPr lang="en-CA" sz="2000" dirty="0"/>
          </a:p>
          <a:p>
            <a:r>
              <a:rPr lang="en-CA" sz="2000" dirty="0"/>
              <a:t>Definitely no communications with others and no looking up of other resources (e.g. internet).</a:t>
            </a:r>
          </a:p>
        </p:txBody>
      </p:sp>
    </p:spTree>
    <p:extLst>
      <p:ext uri="{BB962C8B-B14F-4D97-AF65-F5344CB8AC3E}">
        <p14:creationId xmlns:p14="http://schemas.microsoft.com/office/powerpoint/2010/main" val="6585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Connectivity in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59979" cy="450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we say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</a:t>
                </a:r>
                <a:r>
                  <a:rPr lang="en-CA" sz="2000" b="1" u="sng" dirty="0"/>
                  <a:t>reachable</a:t>
                </a:r>
                <a:r>
                  <a:rPr lang="en-CA" sz="2000" dirty="0"/>
                  <a:t>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if there is a directed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 is </a:t>
                </a:r>
                <a:r>
                  <a:rPr lang="en-CA" sz="2000" b="1" u="sng" dirty="0"/>
                  <a:t>strongly connected</a:t>
                </a:r>
                <a:r>
                  <a:rPr lang="en-CA" sz="2000" dirty="0"/>
                  <a:t> if for every pair of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called strongly connected if for every pair of vertices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called a </a:t>
                </a:r>
                <a:r>
                  <a:rPr lang="en-CA" sz="2000" b="1" u="sng" dirty="0"/>
                  <a:t>strongly connected component</a:t>
                </a:r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a maximally strongly connected subset,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is strongly connected but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not strongly connected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59979" cy="4506618"/>
              </a:xfrm>
              <a:prstGeom prst="rect">
                <a:avLst/>
              </a:prstGeom>
              <a:blipFill>
                <a:blip r:embed="rId2"/>
                <a:stretch>
                  <a:fillRect l="-612" t="-677" b="-1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9745DB-856F-47D7-81BE-FA24EB165CBC}"/>
                  </a:ext>
                </a:extLst>
              </p14:cNvPr>
              <p14:cNvContentPartPr/>
              <p14:nvPr/>
            </p14:nvContentPartPr>
            <p14:xfrm>
              <a:off x="8729640" y="1455120"/>
              <a:ext cx="2862000" cy="497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9745DB-856F-47D7-81BE-FA24EB165C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20280" y="1445760"/>
                <a:ext cx="2880720" cy="49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are interested in designing efficient algorithms for the following basic questions: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Determine if an input graph is a strongly connected graph.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Determine if an input graph is a directed acyclic graph.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Find all strongly connected components of a directed graph.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r>
                  <a:rPr lang="en-CA" sz="2000" dirty="0"/>
                  <a:t>It will turn out that all these problems can be solved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but they are not as easy to solve as in the undirected analogs especially Q3.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4862870"/>
              </a:xfrm>
              <a:prstGeom prst="rect">
                <a:avLst/>
              </a:prstGeom>
              <a:blipFill>
                <a:blip r:embed="rId2"/>
                <a:stretch>
                  <a:fillRect l="-632" t="-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6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107867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Both adjacency matrix and adjacency list can be defined for directed graphs.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will only use adjacency list in this lecture, as only this allows us to design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 algorithms.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1078675" cy="4708981"/>
              </a:xfrm>
              <a:prstGeom prst="rect">
                <a:avLst/>
              </a:prstGeom>
              <a:blipFill>
                <a:blip r:embed="rId2"/>
                <a:stretch>
                  <a:fillRect l="-605" t="-648" b="-14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8F4093-800A-476D-93A1-F3EF16E799B2}"/>
                  </a:ext>
                </a:extLst>
              </p14:cNvPr>
              <p14:cNvContentPartPr/>
              <p14:nvPr/>
            </p14:nvContentPartPr>
            <p14:xfrm>
              <a:off x="2214360" y="1901160"/>
              <a:ext cx="7986960" cy="138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8F4093-800A-476D-93A1-F3EF16E79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5000" y="1891800"/>
                <a:ext cx="8005680" cy="14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81050" y="857253"/>
            <a:ext cx="10612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Both DFS and BFS are defined as in undirected graphs, except that we only explore out-neighbors.</a:t>
            </a:r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582D7-D741-40A3-8058-585625A5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0" y="1258571"/>
            <a:ext cx="11728938" cy="5599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1AA889-479B-4A41-98B9-2D6AF41F7ECD}"/>
                  </a:ext>
                </a:extLst>
              </p14:cNvPr>
              <p14:cNvContentPartPr/>
              <p14:nvPr/>
            </p14:nvContentPartPr>
            <p14:xfrm>
              <a:off x="2389680" y="3965040"/>
              <a:ext cx="6694200" cy="113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1AA889-479B-4A41-98B9-2D6AF41F7E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0320" y="3955680"/>
                <a:ext cx="671292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DE4DA0-5B97-4D83-9134-AA8A8EA95142}"/>
                  </a:ext>
                </a:extLst>
              </p14:cNvPr>
              <p14:cNvContentPartPr/>
              <p14:nvPr/>
            </p14:nvContentPartPr>
            <p14:xfrm>
              <a:off x="6462720" y="6546960"/>
              <a:ext cx="1374120" cy="21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DE4DA0-5B97-4D83-9134-AA8A8EA951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3360" y="6537600"/>
                <a:ext cx="139284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6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BFS and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81050" y="1134205"/>
                <a:ext cx="10612683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can also define BFS for directed graphs analogously, by only exploring out-neighbors.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a vertex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first visited, we remember its parent as the vertex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when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first visited from.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edges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𝑝𝑎𝑟𝑒𝑛𝑡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from a tree, and both BFS tree and DFS tree are defined this way.</a:t>
                </a:r>
                <a:endParaRPr lang="en-CA" sz="2000" b="1" dirty="0"/>
              </a:p>
              <a:p>
                <a:endParaRPr lang="en-CA" sz="2000" b="1" dirty="0"/>
              </a:p>
              <a:p>
                <a:endParaRPr lang="en-CA" sz="2000" b="1" dirty="0"/>
              </a:p>
              <a:p>
                <a:r>
                  <a:rPr lang="en-CA" sz="2000" b="1" u="sng" dirty="0"/>
                  <a:t>Exercises</a:t>
                </a:r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Time Complexity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is reachable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𝑣𝑖𝑠𝑖𝑡𝑒𝑑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The set of vertices reachable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forms a “directed cut”.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BFS can be used to compute a shortest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all other vertices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34205"/>
                <a:ext cx="10612683" cy="5170646"/>
              </a:xfrm>
              <a:prstGeom prst="rect">
                <a:avLst/>
              </a:prstGeom>
              <a:blipFill>
                <a:blip r:embed="rId2"/>
                <a:stretch>
                  <a:fillRect l="-632" t="-590" b="-12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A4ACFB-B719-42E4-95DF-FEEE265CE37A}"/>
                  </a:ext>
                </a:extLst>
              </p14:cNvPr>
              <p14:cNvContentPartPr/>
              <p14:nvPr/>
            </p14:nvContentPartPr>
            <p14:xfrm>
              <a:off x="685080" y="4476240"/>
              <a:ext cx="9709200" cy="166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A4ACFB-B719-42E4-95DF-FEEE265CE3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720" y="4466880"/>
                <a:ext cx="9727920" cy="16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BFS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995148" cy="2199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CA" sz="2000" dirty="0"/>
                  <a:t>By setting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000" dirty="0"/>
                  <a:t>, we can compute all shortest path distances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In undirected graphs, for all non-tree edges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,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directed graphs, there could be non-tree edges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sz="2000" dirty="0"/>
                  <a:t> with large difference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but they must be “backward edges”.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995148" cy="2199064"/>
              </a:xfrm>
              <a:prstGeom prst="rect">
                <a:avLst/>
              </a:prstGeom>
              <a:blipFill>
                <a:blip r:embed="rId2"/>
                <a:stretch>
                  <a:fillRect l="-610" r="-277" b="-38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71ABCDA-6C6B-4288-9940-8C8CA92A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43" y="3772492"/>
            <a:ext cx="2762874" cy="2495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8DD76-E124-4BE0-8B4C-409A8DFC1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167" y="3601669"/>
            <a:ext cx="3570734" cy="3067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712A2A-1DA3-4EBD-A1BC-3779DC3CF85A}"/>
                  </a:ext>
                </a:extLst>
              </p14:cNvPr>
              <p14:cNvContentPartPr/>
              <p14:nvPr/>
            </p14:nvContentPartPr>
            <p14:xfrm>
              <a:off x="4245840" y="4737960"/>
              <a:ext cx="3027960" cy="10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712A2A-1DA3-4EBD-A1BC-3779DC3CF8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6480" y="4728600"/>
                <a:ext cx="3046680" cy="108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1856</Words>
  <Application>Microsoft Office PowerPoint</Application>
  <PresentationFormat>Widescreen</PresentationFormat>
  <Paragraphs>328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Directed Graphs</vt:lpstr>
      <vt:lpstr>Connectivity in Directed Graphs</vt:lpstr>
      <vt:lpstr>Questions</vt:lpstr>
      <vt:lpstr>Data Structures</vt:lpstr>
      <vt:lpstr>DFS</vt:lpstr>
      <vt:lpstr>BFS and DFS</vt:lpstr>
      <vt:lpstr>BFS Tree</vt:lpstr>
      <vt:lpstr>DFS Tree</vt:lpstr>
      <vt:lpstr>Today’s Plan</vt:lpstr>
      <vt:lpstr>Strongly Connected Graphs</vt:lpstr>
      <vt:lpstr>Observation</vt:lpstr>
      <vt:lpstr>Trick</vt:lpstr>
      <vt:lpstr>Algorithm</vt:lpstr>
      <vt:lpstr>Today’s Plan</vt:lpstr>
      <vt:lpstr>Directed Acyclic Graphs</vt:lpstr>
      <vt:lpstr>Topological Ordering</vt:lpstr>
      <vt:lpstr>Topological Ordering</vt:lpstr>
      <vt:lpstr>First Approach</vt:lpstr>
      <vt:lpstr>Second Approach</vt:lpstr>
      <vt:lpstr>Finishing Times</vt:lpstr>
      <vt:lpstr>Finishing Times</vt:lpstr>
      <vt:lpstr>Algorithm</vt:lpstr>
      <vt:lpstr>Example</vt:lpstr>
      <vt:lpstr>Today’s Plan</vt:lpstr>
      <vt:lpstr>Strongly Connected Components</vt:lpstr>
      <vt:lpstr>Structure of a Directed Graph</vt:lpstr>
      <vt:lpstr>Idea 1</vt:lpstr>
      <vt:lpstr>Idea 1: Cut Out Sink Components </vt:lpstr>
      <vt:lpstr>Idea 2: Topological Sort</vt:lpstr>
      <vt:lpstr>A Counterexample</vt:lpstr>
      <vt:lpstr>Idea 3</vt:lpstr>
      <vt:lpstr>Idea 3: Source Components</vt:lpstr>
      <vt:lpstr>Idea 4: Reverse the Graph</vt:lpstr>
      <vt:lpstr>Algorithm</vt:lpstr>
      <vt:lpstr>Algorithm</vt:lpstr>
      <vt:lpstr>Example</vt:lpstr>
      <vt:lpstr>Take-Home Midterm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213</cp:revision>
  <dcterms:created xsi:type="dcterms:W3CDTF">2020-05-12T11:50:13Z</dcterms:created>
  <dcterms:modified xsi:type="dcterms:W3CDTF">2021-06-09T18:39:04Z</dcterms:modified>
</cp:coreProperties>
</file>