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325" r:id="rId4"/>
    <p:sldId id="326" r:id="rId5"/>
    <p:sldId id="327" r:id="rId6"/>
    <p:sldId id="338" r:id="rId7"/>
    <p:sldId id="328" r:id="rId8"/>
    <p:sldId id="329" r:id="rId9"/>
    <p:sldId id="330" r:id="rId10"/>
    <p:sldId id="331" r:id="rId11"/>
    <p:sldId id="332" r:id="rId12"/>
    <p:sldId id="340" r:id="rId13"/>
    <p:sldId id="333" r:id="rId14"/>
    <p:sldId id="334" r:id="rId15"/>
    <p:sldId id="335" r:id="rId16"/>
    <p:sldId id="341" r:id="rId17"/>
    <p:sldId id="336" r:id="rId18"/>
    <p:sldId id="337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17:47.24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2287 6473 527 0,'-16'0'256'15,"2"-1"-70"-15,0-1 4 16,4 2-12-16,3 1-17 16,3-1-48-16,1 4-22 15,2-5-47-15,0 0-17 16,1 0-21-16,0 0-7 16,0 1 0-16,21 3 0 0,41 7 1 15,-11-1 0-15,6-5 1 16,2-3 0-16,4 1-1 15,-5-7 1-15,4 3 1 16,3-2-1-16,2-4 1 16,0 5 1-16,-9-2-1 15,3 2 0-15,-21 2 1 16,-3-2 0-16,-6 1 1 16,-11-2 7-16,4 4 8 15,-7-3 3-15,-1 1 9 16,-4-3-3-16,-3 1-1 15,-1 0 0-15,-3 3-4 16,1 5-3-16,-4-3-5 16,-1 0-2-16,-1-2-5 15,0 0-1-15,0-1-3 16,0 1-2-16,0 0-1 16,0 1-1-16,0 0 0 0,0 0 0 15,0 0 0-15,0 0 1 16,0 0 0-16,4 1 0 15,0-1 0-15,-1 0 0 16,0 0 0-16,2 0 0 16,1-1 0-16,1 0 1 15,2 0-2-15,2 1 1 16,1-1 1-16,27 2 0 0,-26-1 2 16,-1 0 1-16,-2 1 0 15,3-1 2-15,-2-2 2 16,-2 0-1-16,-1 0 2 15,-3 2-2-15,-3 0 2 16,-2-2 1-16,0 2 5 16,-1-1 1-16,0 0-13 15,0 0-40-15,0 0-154 16,0 0 129-16</inkml:trace>
  <inkml:trace contextRef="#ctx0" brushRef="#br0" timeOffset="12658.02">12912 7423 874 0,'1'-2'396'0,"3"3"-192"16,-4 0-9 0,0-1-38-16,0 0-28 0,0 0-35 15,0 0-7-15,1 6-23 16,1 15-11-16,2 29-12 15,-9-26-8-15,7-1-13 16,-1 0-4-16,-1-2-6 16,0-3-4-16,0-4-1 15,2-3-1-15,-2-4-6 16,-2-2-27-16,-1-5-90 16,7 0-70-16,-4-1-181 15,-1-1-128-15,0-10 315 0</inkml:trace>
  <inkml:trace contextRef="#ctx0" brushRef="#br0" timeOffset="12969.84">12917 7438 565 0,'3'3'353'0,"11"8"-64"16,-4-1-57-16,-2 0-29 16,0 6-64-16,0-1-21 0,2 3-32 15,1 3-15-15,8 2-15 16,-5-2-4-16,4 1-10 15,2-2-4-15,-3-5-7 16,-2-4-4-16,-1-4-1 16,-2-3 3-16,-4-4 10 15,2-1 8-15,-3-11 6 16,2-3-3-16,1-10-13 16,-2-4-9-16,-2-1-10 15,-1-5-3-15,-3 7-4 16,-1 1-1-16,-1 10-5 15,-1 11-15-15,-1 1-71 16,-1 3-50-16,3 4-165 16,0-2-157-16,0 0 291 15</inkml:trace>
  <inkml:trace contextRef="#ctx0" brushRef="#br0" timeOffset="13443.46">13345 7607 1065 0,'-1'0'462'0,"0"0"-258"16,-1 0-25-16,1 0-60 15,0 0-35-15,0 0-40 16,1 2-5-16,3 3-13 16,13-3-8-16,32 21-8 15,-29-32-3-15,5-5-1 16,-4-1 0-16,-4-2 4 16,-2-1 2-16,-14 0 4 15,-5-4-1-15,-5 4-3 16,1 7 0-16,-2 2-4 15,2 7-1-15,-2 2-5 0,3 3-3 16,-3 11 0 0,4 7 2-16,3 8 4 0,-3-3 3 15,11 3-3-15,-1-3-2 16,7-3-3-16,-6-4 0 16,5-6-4-16,-2-4 0 15,6-4-61-15,1-7-71 16,0-7-304-16,7-3 283 15</inkml:trace>
  <inkml:trace contextRef="#ctx0" brushRef="#br0" timeOffset="13628.26">13617 7509 960 0,'-2'3'438'0,"8"9"-186"15,-1 1-23-15,5 7-40 16,2 0-40-16,2 2-66 15,1-4-22-15,0 1-32 16,-1-5-11-16,-2-4-9 16,-1-1-4-16,-5-6-32 15,-1-2-44-15,-1-1-116 16,3-2-88-16,-3-4 164 16</inkml:trace>
  <inkml:trace contextRef="#ctx0" brushRef="#br0" timeOffset="13828.94">13776 7513 608 0,'-4'-5'428'0,"-2"9"-2"16,-6 4-138-16,-2 5-30 15,-7 8-66-15,-2 2-22 16,-2 1-54-16,-1 0-27 16,4-6-47-16,5-2-18 15,8-6-24-15,4-5-9 0,10-1-99 16,4-2-70-16,9-7-252 15,7-1 258-15</inkml:trace>
  <inkml:trace contextRef="#ctx0" brushRef="#br0" timeOffset="14046.88">13890 7396 905 0,'7'10'466'0,"-7"7"-116"15,7 11-79-15,-9 6-77 16,-1 3-51-16,2 6-75 16,-8-3-18-16,12 1-25 15,3-2-10-15,-1-8-10 16,9-4-4-16,3-11-6 16,-3-3-28-16,-1-13-86 0,-5-6-63 15,-9-7-404-15,15-1 387 16</inkml:trace>
  <inkml:trace contextRef="#ctx0" brushRef="#br0" timeOffset="14212.01">13765 7520 1133 0,'-4'8'534'0,"2"2"-253"15,5 1-109-15,7 1-21 0,9 5-90 16,6-2-28-16,9-2-19 15,2-4-7-15,3-5-49 16,-2-1-80-16,24-2 81 16</inkml:trace>
  <inkml:trace contextRef="#ctx0" brushRef="#br0" timeOffset="14647.24">14745 7513 835 0,'0'-14'411'0,"0"7"-114"15,0 1-50-15,0 4-41 16,2 6-38-16,-1 6-54 15,2 6-16-15,-3 11-18 16,-1 1-14-16,1 5-27 16,-2 1-9-16,4-4-16 15,1-2-6-15,2-4-7 16,0-10-16-16,-1-5-117 16,-1-6-85-16,-2-9 127 15</inkml:trace>
  <inkml:trace contextRef="#ctx0" brushRef="#br0" timeOffset="14838.05">14614 7568 880 0,'-9'-9'420'16,"10"12"-108"-16,3 1-134 15,7 6-52-15,8 2-37 16,5-6-63-16,2 1-10 15,8-4-9-15,2-1-1 0,7-1-108 16,5 3-108-16,-4-4 132 16</inkml:trace>
  <inkml:trace contextRef="#ctx0" brushRef="#br0" timeOffset="15048.64">15024 7601 958 0,'-1'0'474'16,"-2"6"-217"-16,0 11-74 15,-12 27-35-15,15-28-85 16,-2 0-21-16,6-2-20 16,0-4-9-16,-2-3-6 15,-2-5-36-15,0-3-143 0,0 0-142 16,0 0 183-16</inkml:trace>
  <inkml:trace contextRef="#ctx0" brushRef="#br0" timeOffset="15210.67">14949 7433 787 0,'1'7'383'0,"8"6"-179"0,-3-4-82 16,3-3-30-16,0 2-68 15,13 2-70-15,-6-7-272 16,10 6 226-16</inkml:trace>
  <inkml:trace contextRef="#ctx0" brushRef="#br0" timeOffset="15932.84">15182 7560 424 0,'4'12'323'0,"0"5"72"15,-2-2-76-15,1 4-61 16,0 0-42-16,-1-3-67 16,-1-2-29-16,-1-3-48 0,-1-3-20 15,1-5-25-15,-3-2-3 16,1-3-8-16,1 1-4 16,0 0-12-16,0-1-3 15,1-7-9-15,1-7-2 16,12-29-3-16,-1 32 1 15,1 3 3-15,3 2 3 16,-1 4 6-16,1 2 1 16,1 5 3-16,-5 5 4 15,1 7 16-15,2 4 8 0,-8 0 13 16,-1 1 4-16,-4-4-9 16,-8-3-7-16,5-3-13 15,0-6-6-15,1-3-7 16,5-2-2-16,-5 0-12 15,0 0-11-15,3-7-21 16,5-11-10-16,14-27-2 16,-12 29 10-16,0 2 19 15,-7 5 10-15,8 4 11 16,-3 4 2-16,1 6 4 16,-1 2 8-16,2 9 20 15,-7 2 9-15,4 4 14 16,2 0-2-16,0-2-6 15,6 1-8-15,0-6-13 16,3-3-5-16,3-8-9 0,3-3-3 16,0-8-4-16,1-4-1 15,0-7-1-15,-4-4-1 16,-1-1-3-16,-4 2-1 16,-7-1 3-16,-5 2 2 15,-8 5 10-15,-4 3 4 16,-6 4 7-16,0 6 8 15,0 6 22-15,1 1 5 0,7 14 4 16,4 5-4-16,4 4-19 16,4 3-6-16,9-2-12 15,0-2-7-15,6-3-10 16,3-3-2-16,1-10-44 16,0-1-67-16,-3-11-204 15,-1-12 199-15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35:03.03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25944 4796 492 0,'-1'-1'256'16,"0"-1"-33"-16,0 1-14 16,0 0 1-16,1 0-13 15,0 0-35-15,0 0-16 0,0 0-29 16,0 0-16-16,-2 0-37 16,1 0-16-16,0 1-28 15,0 0-6-15,-13 4-3 16,-8 1-2-16,-25 5-1 15,16-12-2-15,12 2-1 16,0 0-3-16,7 0 5 16,9 6 0-16,0-3 3 15,0 1 3-15,3 4-1 16,2 1-2-16,2 2 1 16,3 1-2-16,-1 1-2 15,-2 2 0-15,-3 3 8 16,-1 4 3-16,-3 2 2 15,-5 1 1-15,2 5-10 16,-3-1-1-16,0-3-3 0,0-6-2 16,4-4 1-16,-1-3-1 15,2 0-1-15,4 4 1 16,0-7 5-16,0-4 2 16,6 2 3-16,2 0 4 15,10 3 6-15,3 3 8 16,8-2 20-16,-2-4 5 0,-3 2 3 15,2-1-1-15,-8 1-9 16,2 1-3-16,-7-5-9 16,-1-3-9-16,-5-1-13 15,-2-1-5-15,3-1-2 16,-5 0-17-16,0-1-112 16,4 1-86-16,0 1 118 15</inkml:trace>
  <inkml:trace contextRef="#ctx0" brushRef="#br0" timeOffset="857.03">27168 4827 1047 0,'-1'-1'470'0,"0"0"-226"16,0 0-70-16,1 0-37 15,0 0-39-15,0 0-24 16,0 0-20-16,0 0 1 16,4-3-4-16,6-1-6 15,4 0-17-15,31-4-6 0,-25 8-12 16,1 2-2-16,-3 0-4 16,5-1 1-16,-10 1-1 15,0-1 0-15,-3 3 2 16,-15-3 1-16,5 7 6 15,-10-1 2-15,2 6 4 16,9 5 1-16,-6 0-5 16,4 3-2-16,2 4-7 15,-4-1-1-15,7 7-3 16,0-3 0-16,1 1 4 16,6 2 3-16,-5-5 2 15,7 7 1-15,-7-6 2 16,-6 0 2-16,3-1 10 15,-3-7 4-15,-1-6 14 16,7 1 6-16,-13-9 3 0,0-2-2 16,-7 0-14-16,-10 0-9 15,-3 0-20-15,-4 2-15 16,2-1-88-16,1-4-61 16,10 3-121-16,2-5 155 15</inkml:trace>
  <inkml:trace contextRef="#ctx0" brushRef="#br0" timeOffset="2134.04">28563 4807 560 0,'-2'-4'304'16,"0"1"-54"-16,0 2-15 16,2-1-32-16,0 1-20 0,0 0-33 15,0-1-14-15,0 1-28 16,0 0-16-16,0 0-33 16,-1 0-13-16,-1 1-20 15,-14 6-7-15,-37 18-7 16,38-17-1-16,-5-2-5 15,-1-2 0-15,11 0-2 16,-9 1 0-16,10-2 2 16,-3 0 4-16,7-1 7 15,5 1 3-15,3 1 0 16,-3-3 0-16,0 0-4 16,0 0 0-16,6 10 1 15,2 6 1-15,12 31-2 16,-20-28-1-16,0 3-2 15,0 1-2-15,2 1 2 0,-2-1 0 16,1-3 0-16,1-1 0 16,-4-3-1-16,-1-3 1 15,-1 3 2-15,0 0 2 16,-3-3 2-16,4 0-2 16,3-3-5-16,5-1-3 15,7 1-6-15,1-1-2 16,1 0 0-16,0 0 1 0,3-1 10 15,0 1 6-15,4-2 11 16,-1 2 6-16,-5-2-4 16,3-1-2-16,-8 0-8 15,-2-4-6-15,-2-2-7 16,-5 0 0-16,-1-3-70 16,-1 1-53-16,0 1-144 15,-1 0-491-15,2 0 519 16</inkml:trace>
  <inkml:trace contextRef="#ctx0" brushRef="#br0" timeOffset="2962.82">29626 4842 1085 0,'-1'-1'455'16,"0"-1"-242"-16,0 1-43 15,0 0-43-15,0 0-21 16,0 0-47-16,-1 0-29 16,2 0-24-16,0 0-3 15,11-7-2-15,6 0 0 16,29-6 0-16,-27 15 1 16,-4 1 0-16,-2 5 1 0,-3-1 0 15,-9-2 6-15,2 5 15 16,-2 1 5-16,-1 3 15 15,3 1 1-15,-1 2-5 16,-2 3-1-16,0 2-9 16,-2 1-2-16,5 3-1 15,3 0 1-15,-1-1 0 16,1-1 1-16,2-2 1 16,-5 2 1-16,2-6 1 15,-4 4 5-15,-6-3 5 16,-1-1 1-16,-5-1 0 15,-2-2-5-15,1 0-10 16,-1-4-5-16,4-2-5 16,0 0-3-16,-5-8-31 15,-3 0-41-15,-4-2-104 0,0-9-64 16,4-1 132-16</inkml:trace>
  <inkml:trace contextRef="#ctx0" brushRef="#br0" timeOffset="3622.89">30768 4878 901 0,'48'-31'400'0,"-51"29"-168"0,5 2-31 16,1 0-3-16,-4 0-15 15,1 0-25-15,1 8-28 16,3 20-35-16,1 33-12 16,1-27-31-16,-12-3-14 15,8-5-21-15,4-3-7 16,-1-7-6-16,-1-4-29 0,0-8-87 16,0-1-73-1,-4-7-282-15,12-4 298 0</inkml:trace>
  <inkml:trace contextRef="#ctx0" brushRef="#br0" timeOffset="4113.66">30673 4646 1024 0,'-7'0'396'0,"-2"7"-271"15,-1 1-45-15,-3 11-14 16,-1-4-9-16,3 10-11 16,5 8-12-16,1 5-8 15,3 6 8-15,5 9 8 16,3 4 2-16,3-4-8 16,5-4-13-16,2-9-13 0,4-6-4 15,10-7-6-15,2-1-3 16,7-10-2-16,9-5 0 15,-8-16 5-15,1-10 2 16,-2-11 6-16,-10-15 2 16,6-5 2-16,-6-5 1 15,-10-8 3-15,-6 2 4 0,-15-11-15 16,-12 2-6-16,-18 0-4 16,1 10 1-16,-10 13 47 15,7 8 22-15,0 21 16 16,-8-2-2-16,6 17-40 15,-5 4-17-15,7 11-23 16,5 10-6-16,7 1-7 16,4 8-7-16,9-7-45 15,3 1-37-15,7-1-153 16,8-4-299-16,5 4 370 16</inkml:trace>
  <inkml:trace contextRef="#ctx0" brushRef="#br0" timeOffset="6900.59">26271 5999 421 0,'1'0'291'16,"6"0"-21"-16,0 0-35 16,-7-1-21-16,4 0-45 15,-3 0-20-15,0 0-31 16,-1 1-16-16,0 0-29 16,0 0-16-16,-1 0-28 15,0 0-9-15,-11 0-8 16,-3 2-3-16,-30 8-1 15,30-2 0-15,0-5 8 16,0-6 4-16,3 6 8 16,1-6 3-16,6 4 0 0,1-1-1 15,4 2-4 1,-1-4-3-16,1 1-7 0,0 1-3 16,0 0-2-16,0 0 1 15,0 0 1-15,2 11 1 16,0 1-2-16,6 31-2 15,-8-19-3-15,-1 2-1 16,0 11-2-16,1-2-1 0,1 3-1 16,-1 2 0-16,2-3 0 15,-1 0 0-15,2-8 1 16,1 1-1-16,-2-8 1 16,1-5 0-16,-1-2 1 15,1-7-1-15,0-1 2 16,0-3 3-16,3-2 3 15,1 1 2-15,5 1 5 16,5 1 3-16,5 5 7 16,4-2 5-16,0-5 11 15,2-2 5-15,-1-1-1 16,-2 0-4-16,-8 0-11 16,-5 3-8-16,-6-2-7 15,-1 3-4-15,-2 0-7 16,-2-3-39-16,-1 1-130 15,0-2-88-15,0 0 138 0</inkml:trace>
  <inkml:trace contextRef="#ctx0" brushRef="#br0" timeOffset="8233.41">29073 6047 636 0,'-1'-1'391'16,"0"0"-61"-16,0 0-78 15,0 0-33-15,0 0-54 16,0 0-24-16,-1-1-37 16,1 1-16-16,0 0-33 0,0 0-16 15,0 0-23-15,1 1-9 16,0 0-7-16,12 0-2 16,11 0 1-16,28 8 1 15,-30-4 0-15,0 4 1 16,-7-2 3-16,-3-8 0 15,-3 7 3-15,-4-10 1 16,0 10 0-16,-1-2 0 0,-1-1-1 16,-2-2-2-16,0 0 1 15,0 0-1-15,0 0 4 16,0 0 2-16,0 0 2 16,0 0 3-16,0 0 0 15,0 9 1-15,0-1-2 16,0 7-2-16,5 29-2 15,-5-29-2-15,1 11 0 16,3 4 1-16,-1 1 3 16,1 4 1-16,1 2 0 15,1-1-2-15,1 0-3 16,1-2-1-16,0-6 1 16,-5 1 7-16,1-3 12 15,-2-4 4-15,1 0 5 16,0-1-4-16,-2-8-4 0,0 0-1 15,-2-5-2 1,1-5 0-16,-3-1 0 0,-3 2 0 16,5-4-2-16,0 0-5 15,-19 0-10-15,-29 2-16 16,26 0-77-16,1-1-60 16,-2-1-120-16,1-2 151 15</inkml:trace>
  <inkml:trace contextRef="#ctx0" brushRef="#br0" timeOffset="9234.06">27398 6058 674 0,'21'7'352'0,"-14"-13"-74"16,-11-2-12-16,6 10-42 16,-11-12-19-16,6 11-44 0,9 6-21 15,-16-11-39-15,8 3-20 16,-9-1-27-16,-4-1-6 16,14 4-13-16,-10 1-5 15,2 0-11-15,3 1-4 16,-5-3-7-16,3 1-1 15,6 2-2-15,-8-3-1 16,5 2 0-16,5 7 1 16,-2-5 0-16,1-1 1 15,1 0 0-15,0-3 0 0,0 0 1 16,0 2 0-16,2 13 2 16,-2 24 0-16,-1-19 1 15,-5 4-1-15,2 3-2 16,-2 2-1-16,1-3-3 15,7 0 0-15,0-3-1 16,4-3-1-16,0 0 1 16,0-6-1-16,-3-1 1 15,7 4 1-15,2-6 3 16,-2 2 1-16,5 0-1 16,-7-5 2-16,4 1 5 15,-4 0 2-15,5-4 8 16,1 0 5-16,1-3 5 15,4-1 1-15,-3 0 0 0,4 5-4 16,-11-6-7 0,-5 1-4-16,-3 2-6 0,-2-6-3 15,0 3-23-15,0 0-54 16,0-1-168-16,0 0-258 16,1-4 308-16</inkml:trace>
  <inkml:trace contextRef="#ctx0" brushRef="#br0" timeOffset="10101.09">28043 6064 779 0,'-48'-5'366'0,"43"5"-119"16,2 3-30-16,1-3-38 15,1 0-24-15,0 0-53 16,1 0-19-16,0 0-8 16,0 0 1-16,0 0-6 15,0 0-6-15,0-1-22 16,7 1-11-16,4 0-15 16,5 1-5-16,26 5-4 15,-26-3-1-15,-3-1 0 16,-3-1 0-16,-3 3 0 15,-1-3 1-15,-2 3 1 16,0 7 2-16,-2-6 5 16,0 8 3-16,-2-6 3 15,0-6 1-15,0 4-3 16,-2-2-2-16,0-3-2 0,1 0 0 16,0 1-1-16,0 15 1 15,-1 34-4 1,4-26 0-16,3 3 1 0,-1 1 1 15,1-1 2-15,1-1 2 16,-1-5 5-16,0 1 3 16,-4-7 6-16,0 0 5 15,-1 0 12-15,-1-1 5 16,-2 0 1-16,-2-5-4 0,0 0-15 16,-1-2-6-16,3-1-9 15,1 2-3-15,-2-5-4 16,2-5-2-16,-3 2 0 15,4-1-1-15,0 0-7 16,0 1-24-16,-9 1-92 16,-7 0-76-16,-29-2-134 15,30-19 187-15</inkml:trace>
  <inkml:trace contextRef="#ctx0" brushRef="#br0" timeOffset="11056.46">30304 6166 865 0,'3'-2'408'0,"-3"0"-146"15,1 3-111-15,-1-1-1 16,0 0-31-16,0 0-20 16,12 6-56-16,5 2-16 15,35 22-17-15,-38-17-3 16,3 1-1-16,0 2-1 16,-13-1 6-16,-4 0 5 15,-8 4 7-15,-1 0 3 16,-8-1 2-16,3 1 3 0,-4-3 4 15,4 1 0 1,0-5 1-16,6 1-1 0,1-6-2 16,-5-5 1-16,12 1-8 15,0-3-2-15,13 0-4 16,6 3-1-16,3-3 1 16,1 0-3-16,4 0-3 15,2 3-4-15,-1-2-4 16,2 6-1-16,-12-4-38 15,-7-3-56-15,-5 0-180 16,-6-3 170-16</inkml:trace>
  <inkml:trace contextRef="#ctx0" brushRef="#br0" timeOffset="11548.48">30298 6005 974 0,'-34'-2'400'0,"0"2"-214"16,5 8-52-16,0 4-35 16,6 7-10-16,2 6-32 15,1 1-13-15,5 9-6 16,1 2-1-16,10 8-3 15,4 4 0-15,8 5-5 16,0-5-7-16,11 3-13 16,2-3-7-16,12-11-6 15,6-4-4-15,13-8 1 16,2-8 0-16,4-9 5 16,3 2 3-16,-5-18 4 15,4-5 3-15,-9-10 3 16,-4-7 2-16,-6-8 6 15,-6-7 1-15,-13-5 7 16,-9-7 6-16,-22-1 8 16,-9-1 3-16,-14-4-5 0,-10 4-5 15,-8 7-13-15,-2 6 4 16,-3 18 2-16,6 8 2 16,9 14-2-16,-3 5-13 15,4 8-18-15,-4 4-12 16,5 10-46-16,4-2-34 15,15 6-81-15,7 1-60 16,12-2-193-16,5 8 271 16</inkml:trace>
  <inkml:trace contextRef="#ctx0" brushRef="#br0" timeOffset="17894.25">30549 7441 593 0,'-1'0'331'0,"-8"1"-50"15,3-1-21-15,-2-1-48 16,4 0-25-16,-4-1-34 16,-3-2-14-16,9 3-18 15,-5-1-11-15,6 1-29 16,0 0-15-16,0 1-28 16,0-1-12-16,1 1-15 15,0 0-4-15,21 5-4 16,35 16-2-16,-31-12 0 15,0-4 1-15,-9 4 0 0,-1-1 1 16,-6 0 0 0,-2 4 1-16,-7-1 7 0,-1 5 3 15,-10 1 10-15,-1 1 3 16,-7-6 2-16,-3-2-2 16,-3-5-4-16,4 1-4 15,-2-4-6-15,5 2-2 16,5-3-6-16,-6-3 2 15,19 2-5-15,0 0-3 16,4 2-5-16,-4-2-4 0,9 2-1 16,12 3 3-16,39 11 4 15,-29-8 2-15,1 2 2 16,-3 2 1-16,-1 0 4 16,-9-1 0-16,-7 2 7 15,-2 1 7-15,-15-3 14 16,-4 0 7-16,-9-1 2 15,-6-5 0-15,2 3-12 16,0-4-5-16,2-1-9 16,-1 2-6-16,1-5-10 15,3 3-12-15,1-3-47 16,8-2-29-16,1-2-74 16,-1-4-39-16,9 2-78 15,3 1-65-15,8-1 223 16</inkml:trace>
  <inkml:trace contextRef="#ctx0" brushRef="#br0" timeOffset="18368.27">30563 7230 1164 0,'-19'-2'490'0,"-3"0"-268"0,-6 9-90 16,-6 3-23-16,0 9-42 16,5 12-27-16,-1 4-35 15,4-1-5-15,6 10-7 16,-3-3-2-16,23 16-4 16,5 8 0-16,10 1 2 15,8 6 2-15,-2-10 2 16,8-3-1-16,4-14-2 15,1-13 1-15,15-10-1 16,-3-8 1-16,3-14 6 16,4-3 3-16,-7-18 4 15,8-7 5-15,-11-12 3 16,-12-11 1-16,-5-12 4 0,-24-10 0 16,1-3 5-16,-1 5 2 15,-19 2-1-15,6 8-1 16,-24 10 12-16,-6 5 9 15,0 17 5-15,-3 7-3 16,-2 12-24-16,4 6-16 16,1 6-16-16,1 5-20 15,14 6-39-15,4 3-32 16,6 1-107-16,10 7-75 0,8-2 181 16</inkml:trace>
  <inkml:trace contextRef="#ctx0" brushRef="#br0" timeOffset="19625.27">27143 7308 917 0,'0'0'411'16,"0"0"-176"-16,2 0-4 15,1 1-33-15,1-1-20 16,-4 0-50-16,0 0-15 16,0 0-34-16,0 0-14 15,0 0-22-15,-2 2-11 0,-4 6-14 16,-19 8-4-16,-32 22-3 15,27-29-2-15,3-2-3 16,6 0-1-16,5-3-2 16,5 2-1-16,1-2-2 15,-1-6 0-15,11 5-7 16,-3-3 0-16,6 1 0 16,-3-1 0-16,0 0 7 15,0 0 0-15,0 3 3 16,5 11 1-16,2 4 2 15,14 35 1-15,-20-27 2 16,-2 7 1-16,-3 8-4 16,3-1 0-16,2 2-4 15,7-2 0-15,0-7-1 0,-2-3 1 16,-1-10 0-16,-3-4 0 16,1-6 1-16,0-5 1 15,2 2 5-15,5-1 0 16,3-2 3-16,4 3 0 15,12-1-3-15,-1 0-2 16,1-2 5-16,-1-3 3 16,-4-1 3-16,-4-7 1 15,-5 9-4-15,-3-2-2 16,-6 5-4-16,-4 0-45 0,-1-5-144 16,0 3 235-16,-2-4-97 15</inkml:trace>
  <inkml:trace contextRef="#ctx0" brushRef="#br0" timeOffset="20765.23">28475 7369 633 0,'-5'0'378'15,"-3"-1"-18"-15,1-1-53 16,-3 1-62-16,2 0-25 16,4 0-48-16,3 0-23 0,-1 0-40 15,1 0-21-15,0 0-37 16,0 1-16-16,0 0-22 15,0 0-5-15,1 0-6 16,0-1 0-16,10 1-1 16,7 0-1-16,29 3 1 15,-35-3 1-15,1 4-1 16,-1-1 2-16,-2 2 0 16,1 2 1-16,-7-5 1 15,-1 1 0-15,-2-1 2 16,0-2 2-16,0 0 1 15,0 0-1-15,-1 0-1 16,0 12-2-16,1-1-2 16,0 30 0-16,3-26-2 15,1 0-1-15,0 6 1 16,-1-1-1-16,0 6 0 16,2 3 2-16,-2 0 4 0,3 3 1 15,-1 0 3 1,0-3 0-16,-2 0 4 0,0-1 5 15,-3-6 10-15,0 2 8 16,-2-7 9-16,1 1 0 16,-2-4-6-16,-4-4-7 15,2 1-13-15,-3-5-6 16,2-3-5-16,0 1-1 16,-3-3-18-16,-5-3-29 0,-2 3-91 15,1 2-65-15,-3-3-159 16,7 7 211-16</inkml:trace>
  <inkml:trace contextRef="#ctx0" brushRef="#br0" timeOffset="25138.3">27056 8148 358 0,'-1'0'216'16,"0"-1"-8"-16,0 0-23 15,0 0-40-15,0 0-13 16,0 0-21-16,0 0-5 0,0 0-11 16,-1-1-6-16,1 1-18 15,0 0-10-15,0 0-12 16,0 0-2-16,0 0 6 16,0 0 5-16,0 0 0 15,-6 1-4-15,-6 0-13 16,1 2-7-16,-30 11-7 15,27-6-3-15,5-1-8 16,-1-1-3-16,11 1-7 16,4 3-3-16,-4-1-3 15,11 4-2-15,-4-1 2 16,2 1 0-16,6 2 2 16,-4 3 1-16,5 0 6 15,-5-3 5-15,2 1 4 16,-2-1 8-16,-8-1 18 0,3 1 13 15,-8-9 22-15,-10-8-1 16,5 4-17-16,-11 1-14 16,-1-1-22-16,13 9-6 15,-7-10-6-15,11 4-2 16,3-4-10-16,-15-6-4 16,8 5-45-16,0-6-40 15,2 7-98-15,13-1-71 16,-2-2-351-16,9 0 397 15</inkml:trace>
  <inkml:trace contextRef="#ctx0" brushRef="#br0" timeOffset="25571.72">27295 8076 925 0,'9'-10'447'0,"-7"7"-136"15,-1 3-57-15,-4 0-64 16,2 0-44-16,0 0-77 16,-6 2-29-16,-11 6-25 15,-30 16-4-15,34-17-7 16,4 2-1-16,4-2-4 16,-1-1-1-16,3 0-3 15,0-2 0-15,3 1-1 0,0-2 4 16,1-3 3-16,0 0 4 15,0 0 3-15,0 0 0 16,1 10 3-16,3 6 1 16,1 32 1-16,-10-28-1 15,1 0-5-15,1 4-1 16,1-7-3-16,0 3 0 16,2-5 2-16,1-4 1 0,2-2-1 15,5 0 0-15,-1 1-3 16,2-5-1-16,2 3 1 15,-1-6-1-15,-1-2 0 16,2 1-1-16,-4 1-25 16,-2 2-53-16,0-3-196 15,3 1 179-15</inkml:trace>
  <inkml:trace contextRef="#ctx0" brushRef="#br0" timeOffset="25988.28">27415 8234 928 0,'-8'2'438'0,"2"-2"-132"15,6 0-72-15,-1 3-37 0,1-3-34 16,0 0-74-16,0 6-32 16,1 12-34-16,7 33-11 15,-6-33-12-15,-1-4-2 16,2-3-4-16,1-5 0 15,7-1 2-15,-6-4 2 16,6-1 1-16,2-4 1 16,-4-8 0-16,7 2 2 15,-1-6 1-15,-4-5 0 0,1-1 3 16,-8 1 2-16,-3 10 6 16,-1 1 2-16,-1 10 0 15,-4 1-2-15,-1 4-7 16,-6-1-4-16,7 9-6 15,8 0-2-15,-1-2-4 16,2-2-2-16,2-2 2 16,-3-2-1-16,0-3-7 15,7 5-15-15,-6-7-41 16,-4-3-31-16,3 2-100 16,-3 1-63-16,0-1-204 15,0-1 286-15</inkml:trace>
  <inkml:trace contextRef="#ctx0" brushRef="#br0" timeOffset="26297.34">27585 8231 680 0,'-1'0'360'0,"0"0"-81"15,0 0-123-15,0 0-22 16,0 0-33-16,0 0-13 15,0 0-9-15,-1 0 7 0,1 5 2 16,0 4-1-16,1 1-8 16,1 5-11-16,7 26-25 15,-1-22-10-15,-2-5-18 16,-2-5-5-16,2-5-7 16,-2-4 4-16,0 0-69 15,-3 0-62-15,0 0-237 16,0-1 221-16</inkml:trace>
  <inkml:trace contextRef="#ctx0" brushRef="#br0" timeOffset="26615.77">27597 8126 1031 0,'-2'-4'466'16,"2"1"-225"-16,3-5-104 15,5 0-20-15,3 1-41 0,2-3-14 16,3 1-12-16,1 4-6 16,-1 2-22-16,0 3-7 15,-1 5-11-15,0 1 0 16,-2 4-1-16,3 2 0 0,-7 5 1 16,3 1 1-16,-7 6 1 15,4 8 2-15,-2-1-1 16,-2 2 1-16,1-3 2 15,-3-8-1-15,-3-2 13 16,-3-10 6-16,0 3 8 16,-8-6 4-16,1 0-11 15,-2 0-4-15,-4-4-32 16,1 0-38-16,-2 2-122 16,2-2-5-16,3-10 91 15</inkml:trace>
  <inkml:trace contextRef="#ctx0" brushRef="#br0" timeOffset="27421.87">28607 8134 482 0,'0'0'287'0,"12"5"-5"16,0-1-20-16,22 3-23 16,-32-10-27-16,-2 0-57 0,-3-4-20 15,-4-3-28-15,-3 1-10 16,-5-2-18-16,-3 0-14 16,3 7-26-16,0 1-11 15,4 5-15-15,2 7-5 16,1 5-9-16,2 5-6 15,6 14-3-15,0 5 2 16,2 5 4-16,-1-3 1 0,3 1 3 16,1 0 0-1,0-3 4-15,2-1 2 0,-4-3 0 16,0-3 0-16,-1-5-2 16,-1-2-1-16,-1-14-54 15,-5-7-34-15,0-10-91 16,-1-4-48-16,-4-9-42 15,4-3-4-15,-4-6 24 16,-2 1 22-16,-4-4 89 16,-4-1 42-16,6 7 116 15,4-2 63-15,2 14 79 16,4 1 27-16,4 8 6 16,-2-1-4-16,5 2-25 15,9 4-20-15,1-2-41 16,3 0-27-16,9 2-43 15,-3 2-14-15,3 4-41 0,-6-5-76 32,-9-1 63-32</inkml:trace>
  <inkml:trace contextRef="#ctx0" brushRef="#br0" timeOffset="27886.84">28883 8150 1032 0,'11'-1'464'0,"-13"-1"-179"15,5 1-82-15,-3-1-35 16,-1 2-33-16,-1 0-62 16,-5 0-23-16,-9 1-25 15,-33 8-8-15,36-4-8 16,2 2-4-16,1-1-7 15,0 2-4-15,10 3-5 16,0 0 1-16,-1-2 3 16,10 4 2-16,-10-5 2 15,5-1 1-15,2 3 2 16,-4-2 5-16,5 4 6 0,-4 11 2 16,-2-8 1-1,-8-3-2-15,6 4-4 0,1-4-4 16,0-1 3-16,1-1 0 15,4-2 2-15,-5-8 1 16,1 3-4-16,12 8-2 16,-9-6-4-16,11-1 0 15,-7-2-3-15,-8-13 0 16,6 3-54-16,3 8-55 0,-2-4-164 16,11 6-154-16,2-4 269 15</inkml:trace>
  <inkml:trace contextRef="#ctx0" brushRef="#br0" timeOffset="28275.28">29004 8263 722 0,'-20'-9'428'0,"14"7"-3"16,4 2-142-16,-2 1-74 16,4-1-27-16,0 0-60 15,-1 0-35-15,0 0-45 16,1 0-14-16,2 13-10 15,1 7-3-15,4 26-7 16,-7-34-2-16,5 1-5 16,5 0-1-16,-1-6-1 15,6 8-1-15,-3-15 0 16,-4-5-1-16,3-4-2 0,0-3 0 16,1-4 2-16,1-2 1 15,-2 4 4-15,-4-6 4 16,-4 15 1-16,-2 0 1 15,-1 6 1-15,-2 6 2 16,0 4 10-16,-1 2 2 16,1 5 0-16,2-4-3 15,3 2-11-15,2 5-8 0,3-10-6 16,0-3-5-16,-1-12-80 16,2-3-49-16,-1-3-162 15,2-2 175-15</inkml:trace>
  <inkml:trace contextRef="#ctx0" brushRef="#br0" timeOffset="28547.5">29168 8171 1081 0,'2'0'492'16,"3"0"-217"-16,3 0-116 15,3 0-28-15,2-1-54 16,2 0-25-16,3 1-12 15,2 0 1-15,0 3 3 16,5 4-4-16,-3 3-12 16,-11 2-4-16,6 7 7 0,-16 2 4 15,2 4 7-15,5 5 2 16,-14-3-6-16,7 0-4 16,-5-1-10-16,-1-2-4 15,1-8-9-15,5 0-2 16,-6-7 6-16,-7-9 0 0,-8 1-40 15,-14-1-36-15,-7-6-112 16,-1 3-75-16,-3-7 154 16</inkml:trace>
  <inkml:trace contextRef="#ctx0" brushRef="#br0" timeOffset="29817.32">28092 7284 531 0,'0'0'298'0,"0"0"-38"16,0 0-17-16,0 0-24 15,0 0-14-15,-1 0-39 16,0 0-21-16,0 0-40 15,0 0-24-15,0 0-30 16,-11 2-11-16,-5 3-23 16,-26 11-7-16,33-7-7 0,2-2 0 15,6-1-3 1,-2 1 1-16,0-3-2 0,-7 1-1 16,8-1 1-16,3 5 1 15,0-5 1-15,6 7 3 16,-5 0 1-16,1-7 2 15,2 8 3-15,-6-9 1 16,1 0 1-16,-4 3-1 0,2 1-2 16,6 8-2-16,1-3-3 15,-3 5 0-15,1-3-3 16,-1 1 0-16,0 3-1 16,0-3 1-16,2 7 0 15,-2 0-1-15,-1 2 1 16,2 1 0-16,-5-1-1 15,2 2 0-15,-5 1 0 16,5-1 0-16,4 0 0 16,-5-5-1-16,10-4-3 15,1-4 0-15,1-7 0 16,5 4 3-16,-1-5 1 16,-5-1 0-16,2-2 2 15,-1-2 0-15,-2 1-1 16,1-1-1-16,-2 0 0 15,2 0-27-15,2-1-59 0,0 2-48 16,0 0-140-16,-2 5 171 16</inkml:trace>
  <inkml:trace contextRef="#ctx0" brushRef="#br0" timeOffset="30573.54">28082 8134 970 0,'-1'-1'424'0,"0"0"-218"16,0 0-19-16,0-2-60 15,-1-2-27-15,-1 2-34 16,-4-2-10-16,-5-2-10 16,-24-10-7-16,28 24-17 15,-4 0-9-15,3 4-12 16,2 3-2-16,0 0-6 15,0 2-1-15,1-3 0 16,6 2 0-16,2-3 4 16,14 1 2-16,2-3 1 15,-8 1 1-15,6-2 8 16,-7-2 6-16,-2 2 8 0,-1-3 4 16,-5 1 14-16,-1-1 6 15,-4 3 11-15,-8-4 1 16,1 0-16-16,-3 1-10 15,5-5-18-15,6 2-5 16,-5-4-25-16,-2-7-27 16,5-1-83-16,1 3-73 15,8-4-277-15,5-1 303 0</inkml:trace>
  <inkml:trace contextRef="#ctx0" brushRef="#br0" timeOffset="31014.72">28151 8105 897 0,'4'-4'437'0,"-3"3"-135"15,2 1-53-15,-3 0-70 16,-1 0-34-16,0 0-67 16,0 0-35-16,0 0-29 15,-4 2-5-15,0 1-6 16,0 7-2-16,2-2-2 0,0 0 0 15,-1-2 1 1,2 0 0-16,-3-1 0 16,0 1 1-16,3-3 2 0,0 1 3 15,1 0 8-15,0-2 1 16,0 4 4-16,1 2-1 16,0 2-4-16,0-1-1 15,0 3-2-15,2 27-1 16,-4-27-2-16,-2 0-3 15,2-2-2-15,1 0-2 16,1 2-1-16,1-1 0 16,0-2-5-16,3 0-2 0,0-5-4 15,0-4-1-15,6-2-1 16,-1-7-16-16,4 4-33 16,-2 3-17-1,-5 1-54-15,-1 0-21 0,15-3-59 16,-4 2-79-16,-8-8 191 15</inkml:trace>
  <inkml:trace contextRef="#ctx0" brushRef="#br0" timeOffset="31327.97">28194 8237 866 0,'-1'-1'411'0,"0"0"-150"16,0 0-47-16,0-1-69 0,1 1-25 15,0 1-45-15,0 0-18 16,0 0-11-16,4 8-2 16,5 2-5-16,29 27-6 15,-27-35-13-15,-4-3-7 16,5 2-6-16,-5-2-2 16,1 0 0-16,-2-2 1 15,-2-6 0-15,0 0-4 0,-1-5-31 16,2 0-19-16,-5-4-56 15,-3 3-41-15,-4-1-104 16,-1 0-71 0,3 6 198-16</inkml:trace>
  <inkml:trace contextRef="#ctx0" brushRef="#br0" timeOffset="31683.7">28276 8132 458 0,'0'-1'331'16,"0"0"18"-16,1-1-115 15,1 0-20-15,-1 1-42 16,4-2-17-16,-2 1-25 0,0 0-16 16,4-1-34-16,-6 2-18 15,2 0-30-15,7 1-10 16,-2 1-13-16,-2 0-4 15,4 3-2-15,-9-4-2 16,7 4 2-16,7 5 0 16,20 16 1-16,-26-16 1 15,-3 2 2-15,-12 2 4 16,0 3 4-16,4 1 1 16,-3 2-2-16,7 4-4 0,6-6-4 15,-2 4-1-15,-6-13 2 16,-7-3 3-16,-3-1 6 15,-3-3 0-15,5 4-63 16,0-7-62-16,-6-4 67 16</inkml:trace>
  <inkml:trace contextRef="#ctx0" brushRef="#br0" timeOffset="32839.08">29598 7377 689 0,'-9'1'329'16,"8"-1"-86"-1,0 0-42-15,0 0-16 0,-1 0-12 0,0-1-45 16,1 1-24-16,0 0-26 15,0 0-9-15,0 0-14 16,0 0-5-16,1 0-19 16,0 0-9-16,3 3-13 15,14 3-3-15,29 12-3 16,-30-13 1-16,-2 0-1 16,0-3 2-16,0 6 9 15,-2-1 5-15,0 0 3 16,-3 4 0-16,1-4-8 15,-3-5-3-15,-1 8 6 16,1-3 5-16,-3 7 17 16,-1 4 8-16,0 5 8 15,-1 7-1-15,-2 3-10 16,0 6-5-16,-1 3-15 0,1 1-5 16,1-2-7-16,2-3-2 15,-4-10 1-15,-4-4 4 16,-1-6 9-16,-1-5 1 15,0-3 3-15,1 0-4 16,-5-6-8-16,-1-3-3 16,2 0-32-16,-1-4-29 15,1-3-89-15,1 1-63 16,1-9 123-16</inkml:trace>
  <inkml:trace contextRef="#ctx0" brushRef="#br0" timeOffset="33594.32">29815 8185 1057 0,'46'15'443'15,"-42"-21"-230"-15,-1 2-2 16,-7-3-47-16,-2 0-21 0,-4 0-58 15,2-1-21-15,-6 3-13 16,7 0 1-16,-4 7-8 16,0 2-9-16,1 5-20 15,-1 5-8-15,0 7-6 16,3 3 0-16,7 6 0 16,8 7 0-16,4-3 0 15,4 6 0-15,2-3 0 16,-9-5 1-16,7 0 0 15,-11-5 2-15,1-5 0 16,3-2 2-16,-9-9-38 16,-1-5-48-16,-11-6-160 15,-3-4-148-15,-4-10 238 16</inkml:trace>
  <inkml:trace contextRef="#ctx0" brushRef="#br0" timeOffset="33725.33">29650 8326 754 0,'-2'-6'423'0,"2"3"-83"16,5 0-116-16,2-4-40 16,6 7-62-16,5 0-33 15,6 0-52-15,3 5-16 16,-1 1-39-16,7-5-67 16,-11 7 58-16</inkml:trace>
  <inkml:trace contextRef="#ctx0" brushRef="#br0" timeOffset="34315.29">30063 8305 851 0,'-1'-1'405'0,"0"0"-146"16,0-1-35-16,-4-3-80 15,2 1-37-15,-2-3-64 16,0 0-24-16,2 1-17 0,2 2 0 16,0-1 7-16,0 4 2 15,-1 0 6-15,2 0 1 16,0 0 6-16,-1 0 5 15,1 0 12-15,0-1 8 16,0 1 12-16,-1 0 0 16,0 0-10-16,0 1-9 15,0 0-18-15,-6 1-7 0,2 0-3 16,-8 2-2-16,7-2-2 16,-1 1 0-16,-27 13-8 15,34-10-4-15,0-3-7 16,2-1-1-16,-2-1 3 15,0 0 4-15,0 0 4 16,4 3 3-16,2 3 3 16,-4 5 1-16,9 8 3 15,0 26 1-15,-17-27-3 16,1-4-1-16,4-1-1 16,-2-3 1-16,4 1 2 15,2-2-1-15,-1-3-4 16,9 3-4-16,0-7-5 15,1 1-2-15,2-1 6 16,-2-2-44-16,-2 1-137 16,-1-1-107-16,2 0 159 0</inkml:trace>
  <inkml:trace contextRef="#ctx0" brushRef="#br0" timeOffset="34603.16">30130 8349 1006 0,'-1'-2'497'0,"-2"-2"-152"16,3 3-154-16,-1 0-29 0,1 1-34 15,0 0-20-15,0 0-39 16,0 0-13-16,5 6-21 16,-1 3-8-16,3 1-14 15,22 33-3-15,-18-40-4 16,0 0 0-16,0-4 0 15,0-8 0-15,0 2-1 16,-1 4 0-16,-1-7 0 16,-7-5-4-16,2 2-29 15,-1-4-20-15,-5 0-46 16,6 10-32-16,-9-2-99 16,-5 2-132-16,4 5 230 15</inkml:trace>
  <inkml:trace contextRef="#ctx0" brushRef="#br0" timeOffset="34985.22">30239 8237 1241 0,'2'-2'537'15,"-2"1"-261"-15,0-1-103 0,5 0-64 16,1 0-27-16,4 0-33 15,3 0-17 1,32-3-13-16,-33 4-4 0,3 1-6 16,0 0-3-16,-2 4-4 15,-4 1-1-15,3 3-1 16,-7 2 1-16,-3 5 3 16,7-1 1-16,-8 5 2 15,-2-2 1-15,2 2 1 16,2 3 0-16,-3-4 0 15,5 4 1-15,-7-5 0 16,0-1 0-16,1-4 5 16,-2-2 6-16,2-1 6 15,-2-2 1-15,-3 0-6 16,-4-6-25-16,-3 1-103 16,4 0-79-16,-8 0 106 15</inkml:trace>
  <inkml:trace contextRef="#ctx0" brushRef="#br0" timeOffset="37686.67">26123 6714 474 0,'-1'-1'258'0,"0"0"-31"16,0 0-16-16,0-1-29 15,0 1-16-15,0 0-40 0,0 0-17 16,0 1-31-16,0 0-13 15,0 0-18-15,-3 9-3 16,1 8-5-16,1 28-3 16,6-29-6-16,2-1-7 15,2-5-7-15,1-1-4 16,1-5-5-16,1-4 0 0,2-2 0 16,-1-3-1-16,3-4 1 15,1 0-1-15,-3-6 0 16,1-3 0-16,-1 2 1 15,-3-3 2-15,-2 9 3 16,-7 0 1-16,0 5 2 16,-1 1 4-16,0 4 10 15,0 0 4-15,0 0 8 16,0 0-2-16,0 0-1 16,3 7 2-16,5 11 1 15,16 28-1-15,-13-29-10 16,-3-3-7-16,3-5-16 15,-3-3-5-15,4-6-33 16,6-2-60-16,8-5 60 16</inkml:trace>
  <inkml:trace contextRef="#ctx0" brushRef="#br0" timeOffset="38660.72">29162 6791 577 0,'-1'0'307'16,"0"0"-56"-16,0 0-9 15,-1 0-29-15,1 0-20 16,0 0-35-16,0 0-14 16,0 0-25-16,0 0-18 15,0 2-39-15,0 6-14 16,1 7-27-16,0 25-8 0,1-26-9 15,2 3-1-15,4-5-3 16,3 2-2-16,1-7-1 16,-2-7 0-16,5-1 1 15,0-6 1-15,1-6-2 16,-1 1-2-16,1-10 1 16,-3 2 1-16,-1 5 2 15,-3 1 2-15,-5 8 3 16,2 5 1-16,-3 3 8 15,-2-2 5-15,0 0 10 16,0 4 5-16,1 14 0 16,8 26-4-16,0-30-10 15,-2-3-5-15,2-2-8 16,0 0-2-16,5 2-3 16,-1 1-1-16,-1-4-28 15,3 2-53-15,-11-10-154 0,5 4 149 16</inkml:trace>
  <inkml:trace contextRef="#ctx0" brushRef="#br0" timeOffset="39276.48">27216 6650 552 0,'0'-1'368'15,"0"0"37"-15,5-2-176 16,1 0-14-16,4 3-42 15,1 3-26-15,27 29-50 16,-24-13-14-16,-1-1-13 16,-4-4-10-16,5-3-17 15,-4-1-5-15,3-6-16 16,-4-4-3-16,-2-5-2 16,1-5-2-16,0-8-4 15,2-2-4-15,6-2-4 16,-2-2-12-16,4 6-75 15,0 8-50-15,-6 6 78 16</inkml:trace>
  <inkml:trace contextRef="#ctx0" brushRef="#br0" timeOffset="39829.8">28134 6678 800 0,'-29'-29'416'0,"27"30"-145"16,2 7-68-16,0 2-30 16,0 6-53-16,4 2-21 15,0-2-23-15,3 1-9 16,0-5-9-16,1-5-4 16,1-2-11-16,-2-3-3 15,3-2-7-15,-2-2-1 16,1-6-7-16,5-2-7 0,3-8-10 15,3-3-3-15,4-4-61 16,-1-2-57-16,-5 7-169 16,-7 1 168-16</inkml:trace>
  <inkml:trace contextRef="#ctx0" brushRef="#br0" timeOffset="40976.68">25836 5393 545 0,'-3'6'289'16,"2"-4"-87"-16,-1 5-6 15,1-5-8-15,-1 3-11 16,-2 3-14-16,2 1-33 16,0 8-12-16,2 28-31 15,8-30-17-15,-5-1-30 16,7-6-13-16,3-2-18 0,10 2-3 15,-5-12 0-15,-11-3-1 16,5-8 1 0,-6-3 0-16,5 2 3 0,7 3 0 15,-12 0 0-15,-3 8-1 16,-2 0-2-16,-6 1-2 16,4 4-4-16,1 0 5 15,0 0 14-15,0 0 10 16,0 0 28-16,2 9 3 0,2 7 5 15,8 29-4-15,-7-29-17 16,10 1-11-16,-9-8-17 16,6 0-9-16,4-6-13 15,0-3-51-15,7-5-162 16,1 0-372-16,4-17 381 16</inkml:trace>
  <inkml:trace contextRef="#ctx0" brushRef="#br0" timeOffset="41709.79">27315 5367 666 0,'-1'-1'333'0,"0"0"-85"16,-1 0-17-16,1 0-44 15,0 0-20-15,0 1-48 0,0 1-19 16,-1 18-20-16,4 30-12 16,4-32-20-16,-2-3-12 15,9 2-22-15,0-5-7 16,5-1-4-16,0-3-1 15,-3-7-1-15,0-1 0 16,-2-9 2-16,-5-3 2 16,3-4 1-16,-8 0 3 0,-1 0 3 15,6 5 1-15,-7 4 1 16,8 5 0-16,-9 2-3 16,3 2-1-16,0 3 2 15,-4-4 3-15,0 0 7 16,1 7 1-16,1 8-6 15,5 27-4-15,1-30-11 16,-1 1-3-16,0-6-78 16,1-4-76-16,15 1 97 15</inkml:trace>
  <inkml:trace contextRef="#ctx0" brushRef="#br0" timeOffset="42261.8">28582 5448 944 0,'-31'6'441'0,"28"-6"-156"15,1 0-59-15,5 1-63 0,-3-1-26 16,0 0-48-16,0 0-18 15,3 7-11-15,4 7-7 16,18 30-14-16,-15-28-7 16,-3 1-11-16,3-2-5 15,0-2-6-15,0 1-2 16,0-13-2-16,-2 2-1 16,3-13-1-16,1-7-1 0,2-7-25 15,0-1-41-15,3-1-139 16,-2 1 131-1</inkml:trace>
  <inkml:trace contextRef="#ctx0" brushRef="#br0" timeOffset="42883.71">29651 5455 875 0,'-1'-1'382'0,"0"0"-151"16,0-1-25-16,0 1-9 16,1 1-10-16,0 0-47 15,0 0-18-15,8 22-30 16,11 24-16-16,-8-28-31 15,2-2-12-15,3-6-15 16,0-1-5-16,2-6-5 16,1-3 1-16,0-6-4 0,0-5 0 15,0-14-11-15,12 4-19 16,-7-13-39-16,7 3-21 16,-8 5-52-16,-10-1-38 15,5 13 115-15</inkml:trace>
  <inkml:trace contextRef="#ctx0" brushRef="#br0" timeOffset="58787.75">32109 7254 886 0,'0'0'398'0,"0"0"-190"0,0 0-19 16,0 0-42-16,-1 0-19 16,0 0-24-16,0 0-10 15,0 0-12-15,0 0 2 16,0 0 0-16,-1 6-5 0,-9-1-24 31,5-3-12-31,-23 26-21 0,-54 50-7 0,14-13-9 16,-9 7-3-16,13-8 0 15,-1 0-1-15,13-8-1 16,9-8-1-16,14-8-6 16,2-9-9-16,5-10-50 15,4-4-42-15,7-9-106 16,8-3-73-16,9-7-230 15,7-5 323-15</inkml:trace>
  <inkml:trace contextRef="#ctx0" brushRef="#br0" timeOffset="59063.19">31519 7203 1020 0,'-4'-5'442'0,"-1"3"-247"15,5 2-71-15,4 1-28 16,-4-1-35-16,0 0-8 16,15 17-5-16,39 39 1 15,-16-18-4-15,7 6-5 16,13 4-20-16,5 7-6 16,-2 6-7-16,4 2-2 15,-8 3 0-15,-2-4-1 16,-2-5 1-16,-13-5 0 0,-11-14 0 15,-9-7 2-15,-10-12-34 16,-4-8-37-16,-10-7-118 16,-2-4-90-16,-4-2 166 15</inkml:trace>
  <inkml:trace contextRef="#ctx0" brushRef="#br0" timeOffset="66823.61">2928 6730 578 0,'1'-3'329'0,"-2"0"-34"16,0-1-49-16,0 3-30 16,1 0-34-16,0 1-46 15,0 0-14-15,0 0-16 16,6 22-2-16,7 49-3 16,-13-21-12-16,9 5-22 15,-3 2-13-15,1 5-20 16,1 1-8-16,-5-3-12 15,5-3-4-15,-7-15-4 16,5-9 1-16,-1-17-17 16,-10-7-42-16,7-10-123 0,-5-8-89 15,2-16 152-15</inkml:trace>
  <inkml:trace contextRef="#ctx0" brushRef="#br0" timeOffset="67117.11">2838 6727 803 0,'16'-5'406'0,"2"-1"-99"16,5 3-93-16,9 3-36 15,-1 1-32-15,-3 4-37 16,5 2-16-16,-2 2-21 16,0 1-5-16,4 5-11 15,-9 3-5-15,-5 4-8 16,-7 4-5-16,-9 3-5 15,-5 3 0-15,-6-6-6 16,-1 2-1-16,-8-11-6 16,-2-6-3-16,-1 4-42 15,0-6-34-15,-4-1-76 16,-2-5-47-16,5-2-208 16,7 6 253-16</inkml:trace>
  <inkml:trace contextRef="#ctx0" brushRef="#br0" timeOffset="67420.82">3355 6966 1181 0,'10'13'544'0,"3"5"-260"15,0 4-68-15,-3 4-50 0,-1 0-59 16,1 0-30-16,-3-3-38 15,1-3-7-15,-5-9-3 16,-3-4 2-16,0-3 3 16,-5-5-2-16,-1-2-4 15,5 2-7-15,0 0-17 16,-4-2-4-16,1-8-6 16,0-8-2-16,-20-33 0 15,30 29 0-15,0-1-3 16,5 0-2-16,4 6-76 15,9 3-47-15,-3 4-132 16,-5 0-106-16,4 12 243 16</inkml:trace>
  <inkml:trace contextRef="#ctx0" brushRef="#br0" timeOffset="67774.2">3637 7022 776 0,'-8'-3'423'15,"5"2"-63"-15,1 1-71 16,-3 2-50-16,4-2-42 16,-1 0-71-16,-1 17-32 15,-3 34-44-15,7-31-14 16,9 1-14-16,2-1-5 0,8-5-7 16,2-3-1-16,4-9-4 15,0-3 0-15,0-7-2 16,1-7 1-16,-5-5 0 15,-6-5 0 1,-13 0 5-16,-7-4 5 0,-15 4 9 16,-5 3 4-16,-4 4 1 15,0 7-2-15,2 9-12 16,1 3-9-16,8 8-24 16,3 1-16-16,13 1-114 15,5 4-89-15,15-3 148 16</inkml:trace>
  <inkml:trace contextRef="#ctx0" brushRef="#br0" timeOffset="68068.7">3894 6981 1172 0,'0'4'585'0,"-6"1"-232"15,-2 5-123-15,3-1-37 16,-1 8-84-16,2 2-19 15,11 0-51-15,1 0-13 16,9-3-17-16,6-1-5 16,0-10-2-16,-2-4 0 0,-1-7 0 15,1-5 0-15,-5-6 2 16,1 0-1-16,-8-5 5 16,0 4 3-16,-13 0 13 15,0 4 6 1,-10 5 2-16,-6-3-1 0,-1 9-15 15,4 1-17-15,6 4-71 16,-2 6-52-16,8 1-132 16,1 0-95-16,7 4 221 15</inkml:trace>
  <inkml:trace contextRef="#ctx0" brushRef="#br0" timeOffset="68370.83">4359 6754 1071 0,'-7'-11'580'0,"-5"-1"-165"15,1 4-127-15,1 1-49 16,-2 6-76-16,0 1-26 16,2 10-64-16,1 5-22 15,3 16-36-15,4 9-12 16,3 16-2-16,8 9 0 15,5 3 5-15,2 1 0 0,10-4 1 16,-6-4 0-16,1-11-2 16,-3-5 0-16,-14-16-23 15,1-9-44-15,-12-10-114 16,-7-10-73-16,-10-12-245 16,-8-10 308-16</inkml:trace>
  <inkml:trace contextRef="#ctx0" brushRef="#br0" timeOffset="68516.47">4163 6955 854 0,'8'-10'497'0,"15"6"-48"15,5-2-141-15,8 3-42 16,6 2-57-16,4 1-55 16,1 0-40-16,-5 2-62 15,-5 2-18-15,-13 4-57 16,-6-5-91-16,4 8 78 0</inkml:trace>
  <inkml:trace contextRef="#ctx0" brushRef="#br0" timeOffset="72207.2">9676 6881 619 0,'-1'6'324'16,"0"-3"-59"-16,-1 0-51 15,1 0-13-15,0-1-21 16,0-2-29-16,1 0-5 0,-1 0-7 16,0 0-5-16,0 0-14 15,0 0-14-15,0 0-37 16,0 0-14-16,-1 0-18 15,1 0-8-15,-1 0-14 16,1 0-8-16,0-1-9 16,0 0-4-16,0 0-2 15,1-3 0-15,1-1 2 16,0 1 2-16,6-1 4 16,5 1 4-16,26 1 9 15,-30 15 3-15,-6-4 7 16,-2 1 4-16,-2 3 4 15,-7-2 0-15,-3 3-2 16,-1-6-4-16,-4 1-6 16,2-8-4-16,3-3-8 0,2 3-3 15,1-7-6-15,3 4-5 16,2-7-5-16,4-2-1 16,3-1-2-16,5 2 3 15,7 5 2-15,-1-1 3 16,4 7 6-16,-1 0 2 15,-2 0 9-15,-1 4 5 16,-3 2 7-16,-2 3 0 16,-4 2-1-16,-4 3-3 15,-9-2 0-15,-2 4 1 0,-4-1 0 16,-1-7 0-16,1 1-3 16,0-8-4-16,2-6-8 15,3 2-4-15,2-6-7 16,1-6-5-16,5 7-1 15,1-8 0-15,4 5-1 16,5 6 2-16,5-2 0 16,3 5 2-16,0 1 4 15,3 2 2-15,-3 5 2 16,0 1 2-16,-5 2 0 16,-3 2 4-16,-4-8 4 15,-5-1 6-15,-2 4 10 16,-7-4 1-16,-6 0 0 15,-1-2-7-15,-4-7-10 16,1-5-3-16,2 0-5 0,1 1-3 16,7-1-4-16,1-2-1 15,7 6-3-15,1 1-5 16,4 5-1-16,3 2 2 16,3 0 3-16,1 3 5 15,-2 6 6-15,-1-1 1 16,-3 1 3-16,-3-3 3 15,-2-4 5-15,-1 0 2 16,0-2-7-16,-1 0-14 0,1 0-67 16,-3 0-38-16,-4 1-93 15,1-1-54-15,6 0 167 16</inkml:trace>
  <inkml:trace contextRef="#ctx0" brushRef="#br0" timeOffset="72944.99">9251 6321 907 0,'-4'-42'470'16,"0"29"-179"-16,0 2-48 16,-2 5 0-16,-1 2-57 15,-1 5-25-15,-3 9-56 16,0 4-34-16,3 14-40 15,1 1-7-15,6 6-3 16,3-5-2-16,6-2-3 16,1-2-1-16,7-10-3 15,0 2-2-15,5-11-3 16,1-7-1-16,2-3-1 0,1-13-1 16,-1-7-3-16,1-3-1 15,-3-7 0-15,-1 4 1 16,-9 3 4-16,-12 3 4 15,-4 13 6-15,-1 4 2 16,2 9-2-16,0 3-5 16,1 11-4-16,-4 7 4 15,3 5 11-15,5 7 9 16,6-3 9-16,2-2-1 0,3-6-8 16,-3-6-5-16,-1-4-14 15,2-7-6-15,1-5-50 16,2-2-52-16,-6-4-135 15,-5-9-64-15,5 6 176 16</inkml:trace>
  <inkml:trace contextRef="#ctx0" brushRef="#br0" timeOffset="74213.49">9691 7162 784 0,'-1'-3'385'0,"0"0"-132"0,0 2 0 16,0-2-44-16,0 1-30 15,-1-1-38-15,-8-2-24 16,-6-4-38-16,-28-7-11 16,26 23-22-16,0 5-9 15,0 4-13-15,0 4-8 16,2 6-10-16,-5 1-2 16,3 5-4-16,2 3 0 0,3-1 0 15,1 2 0 1,1 2 0-16,-1 0 1 15,-1 4 2-15,4 4 0 0,-1 4 1 16,-4-1-2-16,1 4-1 16,-2 1-1-16,6 2 0 15,2 3-1-15,5-3 0 16,-1 0 1-16,1 1 0 16,1-3 0-16,1 6 0 15,0-2 0-15,0 3 0 16,3-3 0-16,-1 3 1 15,-1 3 0-15,2-1 1 16,-2 6 0-16,-1-2-2 16,2 0 1-16,-3-3-1 15,0-1 1-15,1 4 1 16,-3-3 0-16,-4 3 0 16,0-4 2-16,-6-7 2 0,-4-2 1 15,0-8 4-15,-3-3 8 16,0-4 6-16,0-4 2 15,-1 0-2-15,0-1-7 16,0-3-5-16,-2-2-2 16,0-7 1-16,1 1 0 15,-1-3-2-15,6 0 0 0,-3 3-1 16,-1-4-1-16,6 3-2 16,-9-4-1-16,7-5-1 15,5-3 0 1,6-6 3-16,0 2 1 15,-17 9 0-15,8-2-1 0,2 2-1 16,8-8-1-16,4-5-2 16,1-2-1-16,-3-1-2 15,3 0-1-15,0 0-1 16,0 1 2-16,0 0 1 16,0 0 2-16,0 0 2 15,0 0-1-15,0 0 0 16,0 0-1-16,0 0-3 15,0 0-2-15,0 0-2 0,0 0-1 16,0 0-13-16,0-1-23 16,0 0-54-16,0 0-44 15,0-1-116-15,4 1-47 16,-4 0 186-16</inkml:trace>
  <inkml:trace contextRef="#ctx0" brushRef="#br0" timeOffset="74951.41">8760 9897 1026 0,'-1'0'441'0,"0"0"-249"16,0-1 11-16,0 0-44 16,0-1-22-16,0 0-28 15,-1-5-18-15,2 1-27 16,0 1-10-16,0 4-18 15,0-1-4-15,0 1 0 0,0 0 2 16,0 1 3-16,0 0-1 16,0 0-6-16,0 9-3 15,-1-2-7-15,-3-1-3 16,3-6-6-16,0 0-6 16,-3 1-6-16,-2 0-4 15,2-2-3-15,-2-1 2 16,5 1 0-16,-5-12 1 15,-4-29 1-15,23 31 0 0,3 4 0 16,1 2 2-16,0 5 2 16,-2 4 0-16,-6 8 9 15,-2-2 3-15,-6 9 6 16,-1-2 0-16,-4-1 1 16,-3-1-1-16,1-6 2 15,-4-1 1-15,-6-7-1 16,-1-1-1-16,-5-9-4 15,3 0-1-15,5 1-5 16,2 0-1-16,9 5-7 16,3-2-1-16,6 1-1 15,2-3-2-15,4 3 3 16,2-4 0-16,-2 5 1 16,1 2 1-16,-5 1 2 15,-2 7 2-15,-9-2 3 16,-3-1 1-16,-6 4-2 0,-1-4-15 15,0 1-48-15,2-4-36 16,4-1-84-16,2 0-38 16,5 0-80-16,3-2 174 15</inkml:trace>
  <inkml:trace contextRef="#ctx0" brushRef="#br0" timeOffset="75701.5">7685 9773 991 0,'-3'-3'481'0,"2"3"-211"16,1 1-84-16,0-1-13 15,0 0-60-15,0 2-19 16,5 22-4-16,11 32 1 15,-4-23-20-15,0-1-9 16,4-6-23-16,-2-2-9 0,-1-9-9 16,1-3-3-16,-7-5-3 15,2-2 0-15,-5-4 1 16,0-2 1-16,3-5 0 16,4-6 0-16,9-9-4 15,2-2-3-15,3-8-3 16,-3 3-2-16,-7 6 0 15,-9 12-2 1,0 0-2-16,-1 1 0 0,-2 3-27 16,-7 1-45-16,0 8-152 15,7 5 212-15,-9 8-45 16</inkml:trace>
  <inkml:trace contextRef="#ctx0" brushRef="#br0" timeOffset="81593.28">6551 7418 863 0,'-28'-12'418'0,"24"7"-144"16,4 3-18-16,0 1-47 15,-1 0-23-15,1 0-45 16,0 1-18-16,0 0-31 16,0 0-13-16,0 0-9 0,0 0-3 15,2 14-10-15,1 15-3 16,8 43-15-16,-2-24-6 16,-9-3-9-16,1-2-3 15,-4-7-4-15,2-4-2 16,2-9-4-16,3-3-4 15,3-9-3-15,-2-3-3 16,-1-6-33-16,-3-2-30 0,-1-6-98 16,0 5-54-16,-1-2-143 15,0-24-62-15,2-32 268 16</inkml:trace>
  <inkml:trace contextRef="#ctx0" brushRef="#br0" timeOffset="82238.06">6310 7168 864 0,'-16'-15'440'16,"0"-3"-158"-16,2 9-61 0,0 1-30 15,-2 10-64-15,0 7-28 16,-3 9-56-16,0 9-17 16,-2 8-16-16,6 7-3 15,0 4-5-15,3 4-2 16,7-2 0-16,-1-2 0 16,6 8 0-16,7 0 1 15,1 4-1-15,5 3 0 16,3-6-2-16,5 1 0 0,4-5-2 15,4-7 2-15,6-5-1 16,4-4 1-16,10-2 1 16,-5-7-1-16,9-4-1 15,-11-9 1-15,7-11-2 16,9-5 2-16,-2-16 2 16,12-7 0-16,-3-20 3 15,-5-4-1-15,-7-16 2 16,-8-5 0-16,-18-11 0 15,-1-3 1-15,-15 1 1 16,-5 2 2-16,-7 13 6 16,-11 0 4-16,-9 8 12 15,-10 0 4-15,-21 8 6 16,-9 5 0-16,-3 15 3 16,-1 8 3-16,14 15-8 15,1 11-5-15,3 2-18 16,9 0-9-16,6 3-9 0,13-5-3 15,8 4-4-15,-1 5-4 16,3-1-8-16,-2 0-8 16,0 8-55-16,-1 2-34 15,6 11-117-15,2 1-122 16,-5-1 234-16</inkml:trace>
  <inkml:trace contextRef="#ctx0" brushRef="#br0" timeOffset="91416.58">11698 6701 493 0,'9'33'290'0,"-6"-30"-17"15,1-1 15-15,0 0-26 16,-4-2-15-16,0 0-40 16,0 0-23-16,0-1-37 0,0 0-20 15,0 0-36-15,0 0-19 16,4-11-34-16,3-11-10 16,-7-30-8-16,-12 29 0 15,-8 6 2-15,-4-1 0 16,-4 11 2-16,1 5 1 15,-2 8-1-15,1 12-3 16,7 5-11-16,-1 5-8 16,7 4-10-16,9-1-3 15,1 1-2-15,14 1 2 0,2-7 5 16,2-3 2-16,7-9 1 16,-7-6-1-16,9-7 1 15,1-5 0-15,-1-9-2 16,1-1 0-16,-5-5 0 15,-1-1 2-15,-5 5 3 16,-1 0 1-16,-3 6 2 16,-1 3-1-16,0 4 2 15,-2 3 1-15,-1 4 2 16,1 3 3-16,1 6 3 16,1 2-1-16,2 4-3 15,-1-2-3-15,-1-3 0 16,2-1-49-16,-4-9-162 0,3-2-95 15,0-8 159 1</inkml:trace>
  <inkml:trace contextRef="#ctx0" brushRef="#br0" timeOffset="91774.12">11921 6625 1015 0,'18'0'510'16,"-9"8"-158"-16,3 4-27 15,-6 8-75-15,0 1-43 0,-2 6-66 16,2 0-36-16,-6-6-53 16,-3-2-17-16,3-8-21 15,-1-6-7-15,-2-5-14 16,6 0-17-16,-3-1-22 16,0 0-6-16,0 0-6 15,0-7 13-15,3-12 17 16,1-27 6-16,4 29 15 15,9 1 5-15,-4 3 4 16,4 2 3-16,-1 6 21 16,-4 4 12-16,-1 8 22 15,3 5 6-15,-5 6-4 16,-2 3-5-16,-3 2-18 16,-1 1-7-16,2-3-17 15,-2-3-7-15,0-7-66 0,-1-5-71 16,3-5-171-16,1-4-121 15,8-9 254-15</inkml:trace>
  <inkml:trace contextRef="#ctx0" brushRef="#br0" timeOffset="92310.46">12317 6589 1043 0,'2'-1'599'0,"-2"1"-155"0,-1 0-105 16,0 0-56-16,0 0-124 15,-1 0-46-15,-3 15-59 16,-33 35-18-16,31-25-21 16,3-1-5-16,4-2-10 15,6-1-2-15,4-5-5 16,3 0-1-16,7-5-5 16,0-3-13-16,7-6-83 15,-2-3-48-15,-1-8-95 16,-4-2-39-16,-1-2 0 15,5 0 25-15,-11 3 97 16,-3 4 55-16,-8 2 102 16,-8 3 46-16,3 1 77 15,3 0 33-15,0 0 52 0,0 0 9 16,0 0-11-16,0 0-11 16,5 0-40-16,-4 0-23 15,7-1-56-15,1-1-22 16,-3-2-24-16,5-7-7 15,20-37-5-15,-30 26 1 16,-2 5 1-16,-2 5 5 16,-4 7 5-16,-2 4 1 0,-7 3-3 15,6 7-4-15,-2 9-7 16,3 3-3-16,6 4-2 16,-3 2 0-16,5-1-5 15,4-2-2-15,5-2-4 16,3-6-3-16,7-7-33 15,3-1-51-15,6-11-125 16,3-3-82-16,5-11 180 16</inkml:trace>
  <inkml:trace contextRef="#ctx0" brushRef="#br0" timeOffset="92546.69">12821 6604 1097 0,'-6'-9'575'0,"-5"9"-155"16,-6 0-65-16,1 7-113 15,2 2-49-15,2 5-62 16,2 3-27-16,7 1-46 0,2 2-16 16,5-3-25-16,6 0-8 15,6-3-2-15,4-1-1 16,5 0 0-16,4 1 1 16,-2-4-1-16,-4-1-1 15,-10-3 2-15,-5-1 3 16,-12-5 0-16,-7 0-17 15,-4-1-63-15,-3-3-50 16,-1-5-125-16,4-3-71 0,4-3 199 16</inkml:trace>
  <inkml:trace contextRef="#ctx0" brushRef="#br0" timeOffset="92762.71">12994 6460 1309 0,'0'0'619'0,"-2"10"-271"16,2 11-34-16,-6 14-114 16,0 8-56-16,3 10-67 15,3-2-22-15,8-4-33 16,1-3-9-16,10-16-13 16,0-5-3-16,7-14-87 15,-1-7-65-15,-4-17-172 16,-1-8-278-16,-11-10 399 0</inkml:trace>
  <inkml:trace contextRef="#ctx0" brushRef="#br0" timeOffset="93373.41">12940 6547 1096 0,'-7'-2'501'16,"6"2"-233"-16,5 1-70 15,5 4-62-15,-4-6-36 16,10 1-34-16,5 2-3 0,4-2-25 15,10-1-11-15,4 0-14 16,-3-3-5-16,-3 7-3 16,-5-1-1-16,-8 4 2 15,-5 11 2-15,-5-3 6 16,-4 9 5-16,1 3 13 16,-1-4 2-16,4 1-2 15,0-5-3-15,3-5-15 16,0-3-5-16,2-6-8 15,2-3-1-15,3-3-4 16,3-4-5-16,-4-7-12 16,-4-2-4-16,-10-4-7 15,-8 0 3-15,-7 4 4 16,-5 2 4-16,-8 3 12 16,-2 3 3-16,-4 5 9 0,1 0 3 15,7 5 0-15,3-1 3 16,8 0 0-16,6-1-3 15,5-1-10-15,5 0-3 16,-5-1-1-16,9 0 3 16,20-1 6-16,37-6 0 15,-22 2 0-15,-1-1 3 16,-6 4 13-16,-4 4 7 0,-11 6 14 16,-1 5 3-16,-6 7 0 15,-2 2 0-15,-4 3 2 16,-1-2-1-16,-7-7-1 15,0-5-1-15,-2-7 11 16,-3-3-2-16,-1-5-7 16,4-5-7-16,1-8-29 15,-1-4-6-15,9 0-8 16,0 2 1-16,4 5-3 16,8 5-1-16,-2 4-61 15,-1 5-73-15,-3 8 93 16</inkml:trace>
  <inkml:trace contextRef="#ctx0" brushRef="#br0" timeOffset="94586.08">11601 7463 691 0,'-6'2'384'0,"6"-2"-4"16,3-1-131-16,-3 0-5 15,0 0-29-15,0 0-65 16,0-1-17-16,0 1-30 16,0 0-13-16,0 0-14 15,-1-3-10-15,-4-5-29 16,-7 1-7-16,-30-20-9 15,33 30-4 1,1 1-8-16,-4 9-4 0,2 9-9 16,5 0-5-16,5-3 1 15,3-2 2-15,1-1 6 16,1 2 4-16,4-4 2 0,2-1 1 16,4-7-2-16,1-5 0 15,0-7 1-15,1-10-1 16,-3-9 2-16,-1-1-2 15,-2-13-1-15,-1 4 0 16,-4 0 0-16,-3 1 1 16,-3 11 3-16,-3 4 0 15,0 11 6-15,2 4 4 16,-2 6 11-16,1 2 2 16,0-3-5-16,1 0-2 0,-3 27-8 15,0 31 1-15,10-22 5 16,5 0 1-16,3 0-4 15,2-1-2-15,1-11-9 16,1-4-3-16,0-12-9 16,1-4-19-16,0-7-99 15,2-4-79-15,-1-7-113 16,-1-4 171-16</inkml:trace>
  <inkml:trace contextRef="#ctx0" brushRef="#br0" timeOffset="94932.49">11826 7490 898 0,'10'1'456'0,"-2"1"-121"15,-2 0-42-15,6 0-28 0,29 6-48 16,-25-12-73-16,3 3-36 16,-5-9-60-16,-1-4-17 15,-2 0-17-15,-2-7-3 16,-5 0-5-16,4 6 0 15,-11-4-1-15,-6 3-1 16,-3 4-1-16,-5 1-1 0,5 10 0 16,4 4 0-16,0 5-1 15,-1 5-1-15,0 3 0 16,3 3 0-16,5 4-3 16,1 0-3-16,2 0-8 15,5 1-2-15,9-7-52 16,8 0-51-16,7-10-113 15,2-7-60-15,2-4-102 16,1-4-57-16,4-8 297 16</inkml:trace>
  <inkml:trace contextRef="#ctx0" brushRef="#br0" timeOffset="95209.25">12260 7363 818 0,'0'-9'445'0,"-7"3"-74"15,-5 0-37-15,-7 6-58 16,1 6-28-16,-4 5-56 15,0 4-31-15,6 2-55 0,3-2-22 16,7 0-38-16,6 4-14 16,7-7-18-16,2 4-5 15,8-3-4-15,0-3 1 16,5 3 2-16,1-2 1 16,-2 0 2-16,-1 1 1 15,-9-2 0-15,-4-2 2 16,-8-2 7-16,-5 1 1 15,-7 0-38-15,-5-2-39 0,3-3-107 16,1-1-59-16,5-4-121 16,3-4 203-16</inkml:trace>
  <inkml:trace contextRef="#ctx0" brushRef="#br0" timeOffset="95645.68">12460 7391 1053 0,'-1'-6'573'16,"-2"-1"-201"-16,-3 4-125 15,1 0-59-15,-1 2-87 16,0 1-10-16,-1 2-16 16,1 1-15-16,0 2-24 15,3-1-6-15,1 0-7 0,3 3 1 16,-1-3 9-1,-5 2 5-15,5-1 9 0,-3 0 4 16,3-2-1-16,0-3-3 16,0 0-10-16,0 0-6 15,0-1-10-15,0 1-3 16,0 0-8-16,-1-1-4 16,1 1-1-16,0 0-2 0,0 0 5 15,0 0 3-15,-1 0 4 16,0 0 2-16,0 0-2 15,-4 0-4-15,-9 4-5 16,-23 14-2-16,30-7-4 16,2 4-3-16,6 5-3 15,0-2 0-15,12 5-4 16,-4-2-1-16,12-2-5 16,-2-2-2-16,5-8-39 15,6-2-30-15,1-10-87 16,8-2-75-16,3-8-333 15,0-1 378-15</inkml:trace>
  <inkml:trace contextRef="#ctx0" brushRef="#br0" timeOffset="96101.01">12668 7488 696 0,'-3'-6'449'15,"2"6"47"-15,1-2-185 16,0 1-65-16,0 0-48 15,0 0-80-15,0 0-22 16,0 0-42-16,1-5-13 16,-1-7-8-16,-3-1-4 15,-18-24-5-15,7 34-4 0,0 4-3 16,1 6-1-16,-1 6-2 16,1 1-1-16,4 11-4 15,1 2-3-15,6 1-2 16,2-1 1-16,4-5 1 15,3-4 2-15,6-5 1 16,3-3 1-16,-2-7-1 16,3-2 0-16,2-11-1 15,-1-5-1-15,0-6-1 16,0-1 1-16,-5 1-1 16,-2 10 0-16,-4 3 0 15,-3 6 4-15,-1 7 14 16,-2-3 8-16,-1-1 10 15,1 7-3-15,5 13-13 16,10 28-8-16,-9-34-14 0,-2-3-22 16,2-5-125-16,-2-2-75 15,2-7-179-15,-4-6 223 16</inkml:trace>
  <inkml:trace contextRef="#ctx0" brushRef="#br0" timeOffset="97232.12">12905 7453 834 0,'9'3'553'0,"-4"3"39"16,-1 4-281-16,0 2-4 15,-3 9-74-15,-1-1-43 0,0 4-83 16,0-2-39-16,0-10-47 16,1-4-11-16,1-6-17 15,1-3-12-15,-3-6-8 16,0 6-2-16,0 0 5 15,-1-1 8-15,2-12 8 16,1 4 4-16,13-31 4 16,-4 34 2-16,-3 1 3 15,-2-1 5-15,3 10 9 16,-1 6 5-16,0 8 2 16,4 4-3-16,0 0-13 15,2-4-8-15,6-5-62 16,2-3-55-16,1-10-105 15,1-3-55-15,0-7-79 0,-2 0-19 16,2 1 2-16,-3-2 37 16,-3 2 138-16,2 0 74 15,-8 0 157-15,-3-1 77 16,-5 0 104-16,-4 0 44 16,-6-1 23-16,-1 4-15 15,-5-1-31-15,-1 1-16 0,0 8-41 16,1 1-27-16,0 15-64 15,2 2-25-15,2 6-30 16,4 2-9-16,4-3-10 16,5-3-5-16,4-4-8 15,1-4-2-15,3-8-6 16,0-4-2-16,0-9-6 16,-2-6-17-16,1-12-48 15,-2-8-21-15,0-2-11 16,1 0 16-16,-4 4 53 15,-1 5 22-15,-6 6 26 16,-2 4 7-16,-2 14 32 16,-3 3 11-16,0 9 18 15,1 9 7-15,3 11-5 16,4 3 0-16,7 7 1 0,3 0-5 16,10-1-10-1,2-1-8-15,2-8-21 0,2-7-10 16,-3-10-18-16,-5-6-5 15,10-12-13-15,-2-7-15 16,0-14-34-16,3-1-13 16,-15-3-7-16,-5 3 14 15,-8 10 39-15,-8-1 17 16,-4 12 23-16,-1 2 8 0,-1 7 19 16,3 6 7-16,1 1 9 15,0 2 1-15,3 7-4 16,0-1-2-16,3 6-6 15,2-1-8-15,3-7-20 16,2-2-12-16,3-5-15 16,1-7-16-16,0-7-39 15,2-6-28-15,2-2-50 16,2 2-9-16,-3 4 6 16,2 5 19-16,-6 1 58 15,0 1 25-15,-3 2 41 16,1-1 12-16,-2-1 22 15,1 2 16-15,0 1 38 16,0 0 17-16,0 3 9 16,3 1-4-16,2 4-13 15,-1 2-12-15,3 1-22 0,-3-3-11 16,0-3-32-16,0-3-10 16,-3-5-9-16,2-6-6 15,0-4-10-15,0 0-1 16,0-1 4-16,0 3 4 15,-4 5 10-15,2 3 4 16,-2 7 5-16,0 2 4 16,3 6 2-16,-2 0 0 0,3-1-7 15,2 1-4-15,-4-9-58 16,4 1-62-16,0-13-154 16,-3-7-38-16,-3-15 179 15</inkml:trace>
  <inkml:trace contextRef="#ctx0" brushRef="#br0" timeOffset="97412.05">13923 7335 1283 0,'-3'34'619'16,"3"6"-299"-16,0 14-54 16,5 3-45-16,7-3-108 15,-5-6-33-15,11-16-61 16,1-8-22-16,2-19-117 15,5-6-71-15,-11-20-246 0,-2-2 258 16</inkml:trace>
  <inkml:trace contextRef="#ctx0" brushRef="#br0" timeOffset="97570.58">13911 7467 1407 0,'2'0'594'15,"3"-1"-310"-15,6 2-21 16,3 2-63-16,-2-3-41 0,7 0-89 15,4 3-26 1,4-7-38-16,1 2-34 0,-2 0-140 16,-8-4-10-16,-5 19 88 15</inkml:trace>
  <inkml:trace contextRef="#ctx0" brushRef="#br0" timeOffset="98054.06">12127 8323 1221 0,'0'-1'544'0,"1"-1"-232"16,2 4-55-16,-3-2-10 15,0 0-38-15,8 25-61 16,11 36-32-16,-13-9-51 16,1 2-17-16,2 7-21 15,0-3-10-15,0-16-12 16,1-5-2-16,-4-19-48 15,-3-9-50-15,-5-11-114 16,-5-9-69-16,-3-7-154 16,-4-8 262-16</inkml:trace>
  <inkml:trace contextRef="#ctx0" brushRef="#br0" timeOffset="98295.04">12062 8266 923 0,'19'-1'503'0,"4"-2"-139"15,11 5-111-15,-1 2-13 16,5 4-70-16,-2 1-26 16,-2 5-39-16,-1 2-20 0,-12 1-27 15,-3 0-9 1,-13 0-10-16,-8-1-2 0,-10 2-3 16,-6 1-2-16,-6-6-9 15,2-1-17-15,0-6-49 16,2-2-43-16,5-2-113 15,2-5-81-15,12-4 173 16</inkml:trace>
  <inkml:trace contextRef="#ctx0" brushRef="#br0" timeOffset="98686.7">12640 8281 1087 0,'0'2'578'16,"0"-5"-192"-16,-7-4-115 0,-2 5-25 16,-6-1-110-16,-3 1-38 15,-5 6-37-15,0-3-11 16,2 8-24-16,13 2-10 31,5-6-9-31,-1 0-4 0,0 23 1 0,11 2 2 16,6 0 2-16,0-12-2 15,5-10-5-15,-2-4-1 16,3-4-3-16,1-9 2 16,-3-3 1-16,-1-2 1 15,-1-4 3-15,-3 1 0 0,-2 4 3 16,-5 5 3-16,-4 6 8 16,0-1 14-16,-1 4 22 15,0-1 3-15,0 0-4 16,-1 0-14-16,1 3-25 15,0 11-7-15,0-5-46 16,1 23-53-16,3-27-140 16,1-1-92-16,2-2 194 15</inkml:trace>
  <inkml:trace contextRef="#ctx0" brushRef="#br0" timeOffset="98863.81">12827 8329 897 0,'17'6'541'0,"2"8"-96"16,-6 2-90-16,1 4-45 16,-6 0-111-16,-2 1-51 15,1-5-96-15,1-5-36 16,-3-8-114-16,-5-5-58 16,-3-9-162-16,-2-4-121 15,-10-5 286-15</inkml:trace>
  <inkml:trace contextRef="#ctx0" brushRef="#br0" timeOffset="99219.83">12755 8225 647 0,'7'2'412'0,"6"1"-9"0,5 1-183 16,3 1-24-16,6 1-48 16,2 1-16-16,-2 2-36 15,-3 1-18-15,-4 0-28 16,1 3-13-16,-3 3-15 15,5 4-3-15,0 2-2 16,0-1 0-16,-1-5 5 16,-4-2 4-16,-6-4 11 15,-5-5 10-15,-6-3 19 16,-1-2 6-16,-1-2-4 16,0 0-13-16,0 1-30 0,0-3-14 15,1-20-13-15,9-29-2 16,3 30 2-16,0-1 1 15,0 8 1-15,2 3 0 16,-1 7-3-16,0 6 1 16,2 3-122-16,0 7-109 15,5-6 147-15</inkml:trace>
  <inkml:trace contextRef="#ctx0" brushRef="#br0" timeOffset="100233.43">16952 6877 1298 0,'-3'-7'520'15,"2"3"-351"-15,9-3 16 16,10 2-29-16,5 4-18 16,8 1-18-16,2 2-16 15,-4 9-24-15,1 0-10 16,-7 9-21-16,-7-3-8 15,-6 3-9-15,-4 5-3 16,-12-1 1-16,-5 4-1 0,-7-2-3 16,-4-4-1-16,-2-7-1 15,-1 2-2-15,0-9 0 16,4 1 3-16,6-3 4 16,5-5-1-16,10 2-9 15,5 0-7-15,7 2-10 16,10 1-2-16,10-3 2 15,4 0 1-15,4-3 0 16,-1-3 1-16,-2 3-1 16,-6-1 0-16,-3 1-6 15,-12-1-36-15,-8 1-89 16,-5-2-52-16,-7-1-152 16,1-1-90-16,1 3 274 0</inkml:trace>
  <inkml:trace contextRef="#ctx0" brushRef="#br0" timeOffset="100693.71">16822 6533 763 0,'-16'-12'452'0,"-15"14"50"15,-5 3-270-15,0 14-55 16,0 3-19-16,-2 9-60 15,3 6-16-15,6 4-40 16,4 1-11-16,12 7-9 16,8 3-4-16,13 11-7 15,9 2 0-15,10 8-6 16,6-1-2-16,12-3-3 16,8-4 0-16,19-12 3 15,-1-9 1-15,5-17 4 16,-23-18 2-1,-1 1 3-15,38-7 1 0,19-16 0 16,-13-12 0-16,-34-26-3 16,-7-9-2-16,-26-13 0 15,-3-3 0-15,-19 2 3 0,-13-1 2 16,-16-2 2-16,-15-4-2 16,-25 0-8-16,-7 4-2 15,-10 24-4-15,1 15 2 16,8 21 5-16,5 11-7 15,-3 12-8-15,2 8-8 16,4 9-12-16,6 4-27 16,18 2-101-16,9-1-57 15,21 2 119-15</inkml:trace>
  <inkml:trace contextRef="#ctx0" brushRef="#br0" timeOffset="101957.58">23231 6743 1000 0,'-9'0'466'0,"5"2"-192"16,1-2-20-16,3 1-48 15,0-1-24-15,0 0-27 16,0 0-10-16,0 1-18 16,4 17-16-16,30 35-33 15,-30-29-14-15,0-1-29 16,1-2-9-16,-1-10-9 16,2 0-4-16,-4-8-3 15,-1-2 0-15,0-1-4 16,-1-1-4-16,0 0-7 15,0 0-4-15,0-4-1 16,8-18 3-16,20-30 4 16,-9 24 1-16,3 4 1 15,-3 4 1-15,5 9 0 0,-4 6 2 16,-2 7 2-16,-2 4 5 16,2 9 9-16,-3 4 5 15,-6 7 12-15,-4 0 1 16,-4-2-6-16,-1-2-5 15,-1-8-25-15,1-3-44 16,1-4-110-16,-1-6-64 16,5 0-133-16,-5-1-78 15,0-1 281-15</inkml:trace>
  <inkml:trace contextRef="#ctx0" brushRef="#br0" timeOffset="102231.27">23566 6789 887 0,'10'8'509'0,"-2"4"-119"0,0 5-72 16,-1 2-46-16,-2 3-63 16,3 2-31-16,3-4-59 15,4-1-28-15,7-5-44 16,3-5-18-16,6-9-21 16,-3-4-7-16,4-11-10 15,-5-7-10-15,-10-3-9 16,-7-4 0-16,-21 1 5 15,-9-1 6-15,-10 4 8 16,0 4 2-16,-1 11-5 16,2 3-11-16,6 7-45 0,3 4-38 15,8 4-101-15,7 3-66 16,8-2 171-16</inkml:trace>
  <inkml:trace contextRef="#ctx0" brushRef="#br0" timeOffset="102434.85">23934 6545 1395 0,'-5'17'603'0,"2"17"-313"16,2 8-44-16,-6 14-92 15,4 3-40-15,4-1-69 16,0-4-19-16,15-10-22 15,4-8-7-15,9-13-32 16,5-7-35-16,2-12-107 16,-2-7-69-16,-8-10 147 15</inkml:trace>
  <inkml:trace contextRef="#ctx0" brushRef="#br0" timeOffset="102598.75">23871 6729 1288 0,'19'-3'577'16,"-8"-3"-264"-16,6 1-55 16,3 2-72-16,10 0-51 15,6 3-73-15,3 0-28 16,3 3-55-16,-5 2-87 16,-1 3 73-16</inkml:trace>
  <inkml:trace contextRef="#ctx0" brushRef="#br0" timeOffset="103346.53">23510 7649 888 0,'-27'16'455'0,"27"-19"-115"16,6-4-53-16,-4-6-60 16,-4-3-49-16,-2-5-66 15,-5 1-20-15,-4 2-23 16,1 5-12-16,-8 5-18 16,3 4-6-16,-4 7-15 15,4 9-7-15,0 10-10 16,-1 3-3-16,10 5-1 15,-3-4 1-15,11-3 2 16,4 0 0-16,5-8 0 16,3-3 0-16,3-6 2 15,0-6 2-15,4-7 1 0,-3-6 0 16,0-7 0-16,5 2 0 16,-3-1 0-16,2 6 2 15,-5 6 11-15,-6 4 8 16,-2 5 24-16,-6 3 8 15,0 2 4-15,0 4-4 16,-1 1-20-16,0 0-11 0,1 1-18 16,0-3-22-16,3 0-119 15,0-4-76-15,3-7-158 16,1-6-82-16,2-9 289 16</inkml:trace>
  <inkml:trace contextRef="#ctx0" brushRef="#br0" timeOffset="103659.06">23619 7572 933 0,'6'1'518'16,"2"3"-137"-16,-3 7-49 15,0 3-47-15,-1 8-53 16,-4 1-35-16,2 3-75 16,-1-2-33-16,1-5-51 15,4-6-17-15,-3-7-19 16,0-3-7-16,-1-5-13 15,-2-2-4-15,0 3-3 16,0 0 2-16,5-13 9 0,3-6 4 16,19-26 7-16,-15 28 2 15,1 6 4-15,-1 3 1 16,-2 7 4-16,3 2 6 16,-3 9 9-16,-2 4 4 15,1 6-3-15,-2 1-4 16,0 2-18-16,1 0-39 0,1-5-148 15,8 1-90-15,0-11 154 16</inkml:trace>
  <inkml:trace contextRef="#ctx0" brushRef="#br0" timeOffset="104139.21">24021 7599 802 0,'-7'-19'484'0,"2"7"-10"15,-2 2-87-15,-4 7-86 16,-3 3-50-16,2 6-96 16,3 5-40-16,-2 6-57 15,3 6-19-15,2-1-25 16,3 3-7-16,6-3-8 16,1-4-4-16,7 0-5 15,0-4-2-15,6-5-2 16,4-3-7-16,4-3-28 0,5-5-21 15,-1-2-35 1,1-3-7-16,-10-5 18 0,-3 0 23 16,-7-3 43-16,-2 1 16 15,0-6 18-15,1 0 8 16,1-3 26-16,-1-2 15 16,-3 7 25-16,-2 3 18 0,-4 7 12 15,-5 3-2 1,-6 5-12-16,0 4-17 0,-3 8-35 15,2 2-12-15,2 9-17 16,0 3-6-16,6 0-8 16,4 0-1-16,4-3-5 15,3-4-3-15,6-6-8 16,3-2-22-16,9-8-104 16,3-5-77-16,6-9-208 15,0-4 253-15</inkml:trace>
  <inkml:trace contextRef="#ctx0" brushRef="#br0" timeOffset="104392.25">24464 7548 1198 0,'-16'-6'593'0,"6"7"-160"16,-1 4-112-16,-2 3-63 0,0 3-43 16,2 2-74-16,0 1-40 15,9 4-55-15,0-3-18 16,6 0-24-16,3 1-4 15,4-2 0-15,6 0 1 16,0-1 4-16,5 3 3 16,-4-4 2-16,-7 0 2 15,0 0 3-15,-8-5 4 0,-8 1 7 16,5-2-9-16,-11-6-53 16,-3 0-42-16,4-5-99 15,3-5-56-15,2-6-113 16,5-5-27-16,17-5 230 15</inkml:trace>
  <inkml:trace contextRef="#ctx0" brushRef="#br0" timeOffset="104580.99">24631 7450 1233 0,'2'5'596'0,"-2"12"-220"15,-5 10-52-15,-4 11-111 16,1 4-57-16,5 4-79 15,5 0-21-15,10-9-29 0,5-6-13 16,1-11-35-16,1-6-32 16,-4-14-107-16,-2-6-67 15,-5-10-209-15,-3-3 262 16</inkml:trace>
  <inkml:trace contextRef="#ctx0" brushRef="#br0" timeOffset="105200.88">24478 7590 1098 0,'-11'-1'495'16,"10"-2"-220"-16,8 1-83 16,14 1-68-16,1-2-21 0,15 1-18 15,4-2-12-15,4 3 4 16,-5 1 1-16,-5 6-3 16,-7-1-5-16,-12 7-14 15,-4 3-5-15,-12 0-5 16,-3 4-3-16,-6 1-2 15,-2-1-3-15,7-3-16 16,4 0-6-16,4-5-12 16,6-5-5-16,8-4-4 15,5-2 1-15,3-9-7 16,0-6-4-16,-2-4-4 16,-7-5 0-16,-6 4-1 15,-9 0 2-15,-9 3 9 16,-7 1 2-16,-9 4 13 15,-2 5 10-15,-7 1 8 0,5 7 2 16,1 5-4-16,9 1-4 16,6 1-10-16,4-1-7 15,7-1-9-15,0-2-6 16,6 2-5-16,2-2 0 16,9 0 4-16,5-4 3 15,9-1 3-15,3-3 4 0,0 2 2 16,-3 1 2-16,1 3 1 15,-4 3 2-15,-3 5 2 16,-2 0 2-16,-12 2 4 16,-2 0 3-16,-4 0 7 15,-3 2 3-15,-2-2 3 16,-2-1 1-16,1-5-2 16,-3-3 0-16,0-5-8 15,0-5-8-15,-1-10-11 16,6-4-7-16,6-5-3 15,6 0 1-15,5 5 0 16,-4 2-6-16,2 11-47 16,-2 5-41-16,-3 7-126 15,0 7 367-15,-2 7-141 16</inkml:trace>
  <inkml:trace contextRef="#ctx0" brushRef="#br0" timeOffset="106439.88">23521 8438 810 0,'-1'0'429'0,"0"0"-94"16,0 0-38-16,-1 1-63 15,2 1-41-15,0-2-56 16,0 0-25-16,0 0-20 15,0 0-3-15,0 0-19 16,0 0-10-16,0 0-28 16,-1-2-9-16,0 1-9 15,0 0-2-15,-5-4-4 16,-9 0-1-16,-26-22-5 16,32 29-2-16,-5 4 0 15,1 4-3-15,2 5 0 16,3 6 0-16,4 3 0 15,7 2 1-15,2-4 1 16,2-5 1-16,4-6 0 0,2-4 1 16,4-5 2-16,-4-4 1 15,2-7 1-15,-5-4 0 16,0-10-3-16,-2-2 0 16,2-6-1-16,1-4-1 15,-1 0 1-15,2 2 2 16,-4 0 1-16,-1 4 0 15,-4 3 2-15,-2 3 1 16,0 12 3-16,-1 5 2 16,-1 15 5-16,-1 7 0 0,0 13-1 15,2 5 3-15,7 12 3 16,2-4 6-16,5 2 5 16,0-2-4-16,3-11-7 15,1-3-7-15,2-9-11 16,1-6-4-16,0-10-47 15,-2-3-39-15,4-7-107 16,2-2-60-16,3-2-81 16,-8 1-6-16,-6 4 47 15,-4 4 60-15,-6 2 143 16,0 0 77-16,2 0 143 16,-1 1 42-16,-2-1 49 15,-3 0 0-15,0-1-20 0,0 0-14 16,0 0-25-16,0 0-22 15,0-1-52-15,8-14-24 16,26-36-38-16,-30 28-9 16,0 0-7-16,-1 2 0 15,-6 7 6-15,-3 3 1 16,-3 7 1-16,-7 1-1 16,-1 9-8-16,-3 3-4 0,-4 9-4 15,3 8-2-15,7 4-9 16,3 2-5-16,19-13-8 31,-4-9-4-31,0 1-86 0,25 19-53 16,7-11-156-16,3-8-266 0,12-16 395 15</inkml:trace>
  <inkml:trace contextRef="#ctx0" brushRef="#br0" timeOffset="106731.49">24169 8365 1163 0,'-11'-8'546'0,"-5"8"-203"16,-3 8-41-16,-4 2-50 16,-1-1-33-16,2 4-60 15,3 3-38-15,13 2-57 16,0 1-21-16,10 3-26 0,6 0-1 16,3 0 2-16,6-1 2 15,4-1 6-15,-2-4 1 16,-3-2 2-16,-4-2-1 15,-7-2 0-15,-4-1 2 16,-6-3 4-16,-7 1 1 16,-5-2-18-16,-2-1-25 0,2-3-76 15,1-2-50-15,9-3-98 16,5-2-56-16,9-5-132 16,6 0 253-16</inkml:trace>
  <inkml:trace contextRef="#ctx0" brushRef="#br0" timeOffset="106978.31">24389 8415 748 0,'18'-7'549'15,"-16"-3"49"-15,-1 7-189 16,-1 3-51-16,-8-3-115 16,2 4-66-16,-11 7-95 15,-7-1-22-15,8 8-34 16,-1 3-12-16,15 3-12 15,3 3-4-15,6 1-4 16,3-2-2-16,2-4-3 16,4-3-2-16,3-5-48 0,-2-3-43 15,6-4-111-15,6-4-67 16,-1-8-114-16,7-2-68 16,-2-5 303-16</inkml:trace>
  <inkml:trace contextRef="#ctx0" brushRef="#br0" timeOffset="107338.22">24620 8478 915 0,'-2'-9'503'0,"-2"-2"-128"16,-4 4-64-16,-2-3-22 0,-2 6-51 15,-2 4-28-15,-2 2-61 16,-1 3-32-16,1 5-53 16,-1 2-24-16,7 2-30 15,3 5-6-15,1-3-4 16,5-2-2-16,2 0-4 15,2-4-1-15,8-2-6 16,-1-4 0-16,2-5 0 16,4-4-1-16,1-5 5 15,-2-2 1-15,-3 0 4 16,-2 2 4-16,-6 6 3 16,0 1 2-16,-2 7 9 15,-2-4 5-15,0 0 8 16,0 0 4-16,0 3 1 15,1 12-5-15,3 25-8 0,-4-29-6 16,2-6-59-16,0-2-64 16,1-5-170-16,-3 1-107 15,0 0 231-15</inkml:trace>
  <inkml:trace contextRef="#ctx0" brushRef="#br0" timeOffset="107641.87">24744 8458 1345 0,'4'12'603'16,"-4"4"-266"-16,0 2-14 0,-1 5-65 16,-2-3-46-16,2-5-101 15,1-5-38-15,0-7-56 16,2-3-17-16,1-4-18 16,-3 3-10-16,0 0-13 15,6-11 2-15,4-7 8 16,22-24 6-16,-17 32 15 15,-1 4 5-15,0 6 7 16,-7 2 7-16,3 5 13 16,-2 5 5-16,0 6 14 15,1 0 2-15,-2 3-6 16,0-2-7-16,-5-4-23 16,1-3-52-16,0-7-144 15,-1-1-77-15,10-3 145 0</inkml:trace>
  <inkml:trace contextRef="#ctx0" brushRef="#br0" timeOffset="108724.25">25190 8524 614 0,'6'-6'340'0,"0"3"-48"15,-2-5-110-15,0-3-24 16,0-1-12-16,-3 4 1 15,-2 0-15-15,-3 4-34 16,0-1-11-16,-4 2-4 16,0 3 7-16,-2-2 26 15,-1 1 9-15,-4-6-5 0,1-1-9 16,-1 2-26-16,3 0-12 16,3 6-11-16,3 0-8 15,0 7-19-15,-1 1-12 16,3 8-17-16,1 6-5 15,2 2-4-15,2 2-2 16,6-5 1-16,2-3 1 16,5-9 0-16,3-2 1 15,0-11-2-15,2-7-4 0,-1-15-33 16,-2-5-12-16,0-7-4 16,0 1 5-16,-6 5 36 15,-1 2 13-15,-4 5 7 16,-2 7 6-16,-3 4 16 15,-1 7 15-15,-3 7 18 16,-5 0-1-16,0 15-12 16,-2 5-12-16,1 12-12 15,3 6 1-15,7 4-3 16,4 0 0-16,10-5-4 16,3-3 0-16,7-10-6 15,-2-5-4-15,7-10-6 16,-2-4-7-16,0-13-12 15,0-3-11-15,-6-10-15 16,-2 1 1-16,-7-1 11 0,-6 1 13 16,-9 7 20-16,3 1 7 15,-9 4 10-15,-1 3 4 16,5 5 9-16,-4 0 1 16,3 10 2-16,-2 2-3 15,2 5-1-15,4 4-2 16,1 0-6-16,4-4-6 15,0-4-17-15,-3-4-10 0,1-8-46 16,4-2-23-16,7-8-41 16,0-2-12-16,5-2 13 15,-4 1 16-15,-5 3 43 16,6 4 20-16,-10 5 42 16,1 2 21-16,-4 4 38 15,-1 0 16-15,0 1 23 16,-1 0 2-16,1 0 0 15,-4 0-4-15,5-3-27 16,0 0-16-16,5-4-41 16,-2 0-14-16,3-5-15 15,6-3-6-15,0-6-6 16,5-1 1-16,-3 0 8 16,-6 3 7-16,1 9 13 15,-6 3 3-15,-1 4 4 0,1 5 3 16,-3 3 7-16,2 0-2 15,-1 1-3-15,0-3 0 16,0-4-91-16,2-3-81 16,2-3-146-16,5-8-369 15,5-9 453-15</inkml:trace>
  <inkml:trace contextRef="#ctx0" brushRef="#br0" timeOffset="109040.47">25712 8300 1092 0,'3'21'567'0,"-5"-1"-75"16,-1 4-174-16,-1 19-57 16,1 5-44-16,5 9-93 15,5 2-45-15,6-8-52 16,6-4-17-16,6-17-62 16,-3-14-57-16,4-17-124 15,-4-12-50-15,-15-9-43 16,-3-1-4-16,-18-2 8 15,-12-3-73-15,-9-3 263 16,0 0-185-16,-1 1 344 16,9 8 301-16,11 8 53 15,5 5 157-15,10 7-207 0,4-1-51 16,8 3-79-16,4 3-42 16,7 1-60-16,3-1-35 15,4 1-42-15,-2-4-7 16,-2 1-52-16,-4-1-70 15,-15 5-72-15,3 7 95 16</inkml:trace>
  <inkml:trace contextRef="#ctx0" brushRef="#br0" timeOffset="109714.32">23682 9254 1001 0,'-1'3'524'16,"1"-2"-115"-16,5 3-177 15,-5-4 3-15,0 0-32 16,1 17-17-16,38 51-55 15,-27-20-21-15,0 6-41 16,0 0-16-16,1-8-27 0,0-5-11 16,-2-13-44-16,-3-12-55 15,-2-11-109-15,-6-6-41 16,-3-14-23-16,0-3 26 16,-13-11 56-16,4-5 17 15,-7-7 23 1,-6-7 19-16,1-4 52 0,0 0 35 15,11 14 102-15,4 6 41 16,16 15 70-16,5 5 18 16,11 3-20-16,4 3-14 0,9 3-33 15,4-1-14-15,-1-1-19 16,-3 5-8-16,-5 6-16 16,-2 4-7-16,-12 3-13 15,2 2-8-15,-13-1-9 16,-4 2 0-16,-8 1-2 15,-4 1-2-15,-3 0-10 16,-6-2-13-16,1-5-51 16,-4-4-28-16,0-2-72 15,2-3-54-15,3-2-117 16,6 0 40-16,6 2 149 16</inkml:trace>
  <inkml:trace contextRef="#ctx0" brushRef="#br0" timeOffset="110099.95">24215 9295 1076 0,'20'1'519'15,"-11"-4"-169"-15,-5 2-39 16,-7 1-54-16,-5-5-44 16,-8-2-71-16,-3 1-44 0,-3-2-44 15,0 5-7-15,3 3-12 16,1 3-4-16,4 6-7 15,3-3-6-15,4 6-7 16,4 3-2-16,4-2 4 16,4 1-1-16,6-2 0 15,1-6-3-15,4-4-3 16,1-1-2-16,3-6 0 16,-1-2-1-16,2-1 2 15,1-2-1-15,-5 4 1 16,-2 4 0-16,-4 2 0 15,-4 1 4-15,-2 4 11 16,-1-2 5-16,-1 1 3 16,1 0-4-16,-3-2-22 15,-1-2-37-15,0 0-111 16,0 0-65-16,0 0-153 16,0 0-84-16,0 0 290 15</inkml:trace>
  <inkml:trace contextRef="#ctx0" brushRef="#br0" timeOffset="110611.53">24437 9310 687 0,'9'2'441'16,"-3"4"19"-16,-1 3-69 15,-2 3-65-15,5 4-34 16,-1 0-69-16,-6 1-47 0,3-6-84 16,-2-3-30-16,-2-6-116 15,0-3-55-15,-1-8-131 16,-7-6-68-16,1 0-58 15,-2-5-19-15,-12 2 19 16,4-5 12-16,-3-3 143 16,-3 0 119-16,15 8 216 15,4 3 87-15,6 9 51 16,8 3-21-16,-2 0-62 16,7 3-23-16,0 3-32 15,2-1-6-15,8 9 11 16,1-3 8-16,8 3 11 15,6 6-2-15,-2-6-19 16,-2 5-14-16,-10 3-32 16,-5-4-21-16,-9 3-26 0,-4-2-5 15,-7-4-2-15,-1 1 0 16,-3-6 1-16,0-2-3 16,0-5-7-16,-1-3-4 15,3 2-16-15,0 0-7 16,1-11-4-16,2-8 1 15,14-23 6-15,1 27 2 16,6 4 3-16,1 3 0 16,4 5 1-16,0 3-1 0,-5 4-40 15,2 1-60-15,-10 2-163 16,0 1 163-16</inkml:trace>
  <inkml:trace contextRef="#ctx0" brushRef="#br0" timeOffset="112401.23">18967 9275 206 0,'2'1'233'0,"-3"3"48"16,0-4 42-16,0-1-10 0,0 1-34 16,0-1-28-1,0 0-48-15,0 0-26 16,0 0-38-16,-1 0-13 0,1 0-33 16,0 0-12-16,-2-7-23 15,1-2-10-15,0 2-12 16,-1-2-7-16,5-21-8 15,-2 26-4-15,7 5-7 16,-1 1-1-16,-1 6 0 16,3-3 2-16,-7 4 8 15,-1 5 2-15,-3-2 4 16,4 4 0-16,-9-5-4 16,-4-2-1-16,2-3-3 15,-2-5-5-15,8 2-5 16,3-5-5-16,-5-8-8 15,3-1-2-15,3-4-2 0,5 3 0 16,3 2 2-16,-1-1 1 16,8 6 4-16,-2 4 0 15,3 3 4-15,2 8 2 16,-9-1 7-16,-7-2 6 16,0 7 5-16,-3-6 3 15,-8 6 0-15,6 5-1 0,-6-7-2 16,3 3-1-16,-2-7-4 15,-2-7-2-15,0 0-7 16,2-6-3-16,3-3-5 16,-5 0-4-16,12 0-3 15,1 1-1-15,2 2 2 16,1-1 2-16,-1 2 1 16,-2-1 0-16,6 4 1 15,1 0-3-15,-6 2-35 16,7 3-61-16,-4-2-167 15,-1 4-497-15,1-4 510 16</inkml:trace>
  <inkml:trace contextRef="#ctx0" brushRef="#br0" timeOffset="113286.32">18445 9619 737 0,'-1'0'409'0,"0"0"-132"0,0 0-22 16,-1 0-21-16,1 0-51 16,1 0-22-16,0 0-40 15,0 0-17-15,0 0-20 16,0 0-4-16,3 20-10 15,-1 34-9-15,-1-25-23 16,4 1-12-16,1-4-14 16,-1-6-4-16,12-1-6 15,-6-7-2-15,5-7-1 16,4 0-2-16,-9-13 2 16,8-3 0-16,0-6 1 15,-6-4 0-15,-1-1 0 16,-4 3 3-16,-5-3 1 15,-1 7 1-15,-1 10 4 16,1-3 0-16,-2 7-1 16,0 0-1-16,1 4 1 0,-1-3 3 15,0 1 18-15,6 28 11 16,12 27 10-16,-6-22 1 16,-1-6-11-16,0-4-9 15,1 0-16-15,-2-7-8 16,-1-7-52-16,0-6-68 0,4-12-109 15,-1-8 128-15</inkml:trace>
  <inkml:trace contextRef="#ctx0" brushRef="#br0" timeOffset="115807.23">19094 9120 624 0,'-37'31'308'0,"29"-31"-75"0,5 3-36 16,-3-4-6-16,4-1-22 15,1 1-39-15,0 0-15 16,0 0-30-16,-2-7-11 15,-1-10-17-15,1-31-7 16,6 23-7-16,2-5-1 16,-2-4 1-16,3-1 3 15,1 0 5-15,1 0 3 16,3 3 1-16,0-1-3 0,2 0-9 16,2 0-6-16,2-5-9 15,0-2-5-15,4 0-6 16,3 0-2-16,1 0-3 15,2 1 0-15,-1 5 0 16,0-1-2-16,6 8 1 16,-1 5-2-16,-2-1 0 15,-8 7-1 1,-11 8-2-16,1 2-1 0,31-28-2 16,4-4 1-16,5 2-2 15,-14 12 1-15,2 0-1 16,0-2 0-16,-1-2 0 15,5 0-1-15,1 0 1 16,-5-3 0-16,0 0 0 0,-6 1 1 16,3-2 0-1,-1 0 1-15,3-2 2 0,1-2 1 16,-7-5 2-16,2 0 0 16,0-1 3-16,-3-3 1 15,1 0 2-15,2-2 1 16,-3 4 0-16,1 4-1 0,-6 2-1 15,1 5-1 1,-9-2 0-16,-5-1-1 0,-7 4 2 16,-3-3 1-16,1 8-1 15,-2 2 0-15,-1 4-3 16,6 3-3-16,-4 4-3 16,1 0-3-16,3 2-1 15,-6 2-1-15,0 6-1 16,1 0 1-16,-2 4-8 15,0 0-21-15,0 0-61 16,0 0-44-16,0 0-114 16,-1 0-64-16,0 6 198 15</inkml:trace>
  <inkml:trace contextRef="#ctx0" brushRef="#br0" timeOffset="117658.55">21241 9423 580 0,'0'-1'321'16,"0"-1"-20"-16,0 1-41 15,0-1-4-15,0 1-20 16,0 0-45-16,0 0-24 16,0 0-37-16,0 0-14 0,0 0-30 15,0-1-14 1,0 0-25-16,0 0-10 0,0 1-11 15,0 0-4-15,0 0-6 16,0 0-3-16,0 0-7 16,0 0-4-16,0-1-3 15,0 1-1-15,4-2 1 16,1-1 1-16,-1 0 3 16,1 2 2-16,-5 1 6 15,0 0 7-15,0 0 11 16,0 0 3-16,0 0-2 15,0 0-7-15,-1 0-11 16,0-1-5-16,-5 1-3 16,-2 0-3-16,4-1-2 15,0 0-3-15,3 1-2 16,-1 0-1-16,0-3 0 0,1 3 0 16,1-2 3-16,0 2 4 15,16-7 5-15,31 2 4 16,-34 14 4-16,-2 0 2 15,-1 3 4-15,-10-3 4 16,-2 0 3-16,-3-1 2 16,-7-4-3-16,4 1-2 15,-6-5-5-15,3-3-6 0,0-2-6 16,0-5-5-16,6 1-3 16,0 1-4-16,4 4-15 15,1 2-33-15,1 3-84 16,-1-1-61-16,0 0-139 15,0 0-92-15,0 1 275 16</inkml:trace>
  <inkml:trace contextRef="#ctx0" brushRef="#br0" timeOffset="118127.14">21212 9743 1259 0,'-1'-8'524'0,"0"7"-328"15,1-1-14-15,0 1-52 16,0 1-28-16,0 0-21 16,5 19-9-16,37 38-17 15,-28-26-7-15,4 0-16 16,3 4-5-16,1-9-10 15,-1-7-5-15,-2-9-2 16,-5-5-2-16,2-8-1 16,2-5 2-16,-2-10 1 15,7-6 0-15,-5-3-4 16,-1-3-25-16,1 4-100 16,-7 4-80-16,5 9 114 15</inkml:trace>
  <inkml:trace contextRef="#ctx0" brushRef="#br0" timeOffset="120966">21234 9300 491 0,'0'0'261'16,"0"0"-91"-16,0 0-20 16,0 0-11-16,0 0-32 15,0 0-12-15,0 0-11 16,0 0 1-16,0 0-3 15,0 0-3-15,0 0-13 16,0 0-8-16,1 0-15 16,0 0-7-16,1-1-10 15,0 0-4-15,1 0-3 16,4-1 1-16,-4 0 2 16,-1 0 1-16,3-1 3 15,-5 2 1-15,0-1 2 16,3-5-1-16,2-2-1 0,-1 1-2 15,19-31-1-15,-23 28 1 16,1-2 2-16,-1 0 1 16,-1-2-1-16,-1-2-2 15,1 2-5-15,-2 0-4 16,0-2-5-16,1 2-2 16,-5 1-2-16,6 1-1 15,1-2-1-15,-1 1-1 0,2-1 0 16,-2 0 1-16,0 0 1 15,-2 1 2-15,-4 0 5 16,4-1 4-16,-3 2 4 16,1 0 1-16,-2 1-1 15,0-1-3-15,-2-3-4 16,-2-3-1-16,0 3-3 16,-1-4 1-16,-2 4-2 15,2 4 1-15,-1-3 0 16,1-1 1-16,-4-3 2 15,-1-1 0-15,1 1-1 16,1 2-1-16,0-2-2 16,1 0 1-16,-4-3-2 15,2 3 1-15,5 0 2 16,-2 0-1-16,4 0 1 0,-2 0-1 16,0 2-3-16,3 3 1 15,-6-1-2-15,1-1-1 16,3 4 0-16,-5-3-1 15,6 2 0-15,-3-1 0 16,-5-3-2-16,4 5 0 16,-2-3 1-16,4 5 0 15,-2 2 2-15,0-1 0 16,2 0 0-16,-1 0 0 0,2-3 0 16,-3 1-1-16,2 1 0 15,1-1 0-15,-2-2-1 16,0-2 1-16,1 2-1 15,-1-4 0-15,0 3-1 16,1 1 0-16,0-3 0 16,-1 1 0-16,2-2-1 15,2 0 1-15,-2 0-1 16,1-1 0-16,0 4 0 16,0-1-1-16,0 0 1 15,0 1-1-15,0 1 1 16,0 1 0-16,4 1 0 15,0 4 1-15,0-5-1 16,0 1-1-16,2 2 0 0,-4-6 0 16,3 8 0-16,-3-2 0 15,4 2 0-15,-1 0 0 16,2-1 0-16,1 1 0 16,-5-1 1-16,5 6-1 15,-2-6 0-15,0 3-1 16,2 2 1-16,-1-4 0 15,-4-3 0-15,-1 1 0 16,3-1 0-16,0 1 0 0,2-3 0 16,0 2 1-16,1 2-1 15,0-2 0-15,-7-1 0 16,9 0-2-16,-4-1 0 16,3 1 0-16,1 0 0 15,-11-2 1-15,15 2 1 16,-11 0 0-16,9-1 0 15,6 2 0-15,-11-1 1 16,4 0-1-16,-2 0 1 16,0-1-1-16,-1 0 0 15,-2 0 0-15,-4 1 0 16,9 0 0-16,-2 1 0 16,0 0 1-16,-1 1 0 15,-5-1 0-15,2 1-1 16,2 0 0-16,3-2-2 15,0 0 1-15,-1 1 0 0,0 0 1 16,-3-1 0-16,2 4 0 16,2-1 0-16,-1-2 0 15,2 8 0-15,-1-4-1 16,-1-3 1-16,-1 5-1 16,1-3 1-16,-3 3-1 15,2-1 0-15,9 4 0 16,-6-2 0-16,4 0 0 0,-6 0 0 15,-4-4 1 1,1-1-1-16,2 0 1 0,4 4 1 16,-2-3 0-16,0 0 1 15,-1-1-1-15,0-2 0 16,-3-1 0-16,3 3-1 16,2-1 0-16,-2-1 0 15,3 3 0-15,-3-1 0 16,-3 0 0-16,2 0 0 15,1 2 0-15,0 2 0 16,3-2 0-16,-3 3 0 16,0-3 0-16,-2 1-2 15,2 4-1-15,-1-1-1 16,1 1 0-16,0 0 1 16,0 0 0-16,-1 0 0 15,0 0 0-15,0 0-1 16,0 0-1-16,-1 0-2 0,1 0 0 15,1 0-2-15,0-1 1 16,0 1-1-16,0 0 0 16,0 0-2-16,0 0-10 15,0 0-66-15,0 0-65 16,0 0-98-16,0 0 140 0</inkml:trace>
  <inkml:trace contextRef="#ctx0" brushRef="#br0" timeOffset="122850.36">20480 7035 367 0,'-1'-1'257'16,"0"-1"29"-16,0 1-8 15,0 0-52-15,-1-6-21 16,1 1-42-16,-2-3-19 16,0 2-28-16,0 0-9 15,2 5-21-15,-3-2-13 0,-3-2-27 16,-4 4-12-16,-3 4-23 16,-24 24-6-16,29-4-7 15,3-2-2-15,8 1-1 16,4-4 0-16,7-2 4 15,-1-1 0-15,0-8 1 16,4 0 1-16,-2-6 0 16,0-5 0-16,5-3 0 15,-5-4 3-15,-5-5 1 16,-6-1 2-16,-8-1 4 16,1 0 0-16,-9 4 4 15,5 4-1-15,-5 0-1 16,2 1-1-16,2 5-6 15,-1 0 0-15,2 4-6 16,-4 0-4-16,11 5-48 16,-2 1-49-16,2 0 145 0,1-5-66 15</inkml:trace>
  <inkml:trace contextRef="#ctx0" brushRef="#br0" timeOffset="123472.01">20704 6936 1046 0,'-4'-4'461'0,"2"0"-215"0,1 4-60 15,1-1-25-15,0 1-40 16,0 0-44-16,0 0-16 16,0 12-15-16,0 13 1 15,7 29-7-15,-1-29-6 16,4-5-16-16,4-1-8 16,-1-7-6-16,3-1-1 15,-3-8-1-15,0-3-1 0,0-7 0 16,3-1-1-16,-6-8 0 15,1-1 0-15,0 0 2 16,-2 5 1-16,0 6 1 16,-5 4 0-16,5 8 7 15,-2 4 10-15,-3 10 24 16,5 3 10-16,-6 1 19 16,4-2-2-16,10-5-10 15,-2-4-8-15,6-9-21 16,4-5-9-16,5-17-13 15,1-6-5-15,-1-11-15 16,-3-3-8-16,-13 0-21 16,-4 7-18-16,-15 7-64 15,-7 3-60-15,-6 9-200 16,1 1 237-16</inkml:trace>
  <inkml:trace contextRef="#ctx0" brushRef="#br0" timeOffset="124336.05">20465 6918 181 0,'-1'3'130'0,"5"0"-12"15,-7-2 18-15,2-1 5 16,0 0 2-16,0-1 4 16,0 0 5-16,-1 1 5 15,1 0 4-15,0 0-1 16,0 0-11-16,0 0-15 15,0-1-26-15,0 0-13 16,0-2-12-16,-2-13-4 0,-1-31-1 16,6 27-2-1,2-1-4-15,2-4-4 0,-2 2-6 16,-4-3-2-16,2-2-10 16,3-1-7-16,-3 0-13 15,8 1-5-15,-8 0-8 16,1-5-1-16,8 2-4 15,-5-4-3-15,7 4-4 16,4 1-1-16,-2-2-2 16,3 4 1-16,1-3-1 15,2 2 1-15,-2 1 0 16,2 3 0-16,-4 0 3 16,-1 0 2-16,1-3 6 15,-3-2 1-15,-2 2 3 16,-5-2-1-16,-4-2-3 15,-4-1 0-15,-3-1-2 0,-4 3-1 16,-5 4 3 0,1 2-2-16,-4 4 0 0,2 2-1 15,2 6-4-15,1 0 0 16,5 1-2-16,0 3-1 16,3 1-2-16,0 2 0 15,1 3-3-15,1-1 0 0,1 3-2 16,0 1-1-16,0 0 0 15,-1 0 0-15,1 0 1 16,0 0-7-16,0 0-36 16,0 0-33-16,-1 0-87 15,0 0-56-15,0 0-9 16,0 0 121-16</inkml:trace>
  <inkml:trace contextRef="#ctx0" brushRef="#br0" timeOffset="124999.81">20631 5792 1020 0,'-1'0'468'0,"0"0"-198"15,0 0-39-15,-2 0-54 16,-2 0-37-16,0 0-41 15,3-1-22-15,1 0-19 16,0 0-5-16,-1 0-19 16,1-1-5-16,0 1-11 15,0-6-5-15,2-2-3 16,3 1-3-16,-1 3 0 16,3 0-2-16,2 0 0 15,-1 1 0-15,-6 3 3 16,0 1 4-16,-1 0 4 15,0 0 0-15,1 6-1 16,-2 4 1-16,-2-2-1 16,-2-3 1-16,-1-3-1 15,-5 5-2-15,-25 11-4 16,29-20-3-16,4-3-6 0,-1 0-4 16,4-3-5-16,5-2-2 15,5 0 0-15,-1 0 3 16,5 5 5-16,-1 1 3 15,-3 4 6-15,1 1 2 16,-4 4 3-16,-1 0-1 16,-3 2 3-16,-2-2 1 15,-4 2 3-15,-3-1-1 16,-5 2-3-16,2-1-3 0,-1-2-56 16,1-3-53-16,5-1-134 15,0-1-90-15,11-1 197 16</inkml:trace>
  <inkml:trace contextRef="#ctx0" brushRef="#br0" timeOffset="125521.09">21127 5560 1058 0,'-4'-3'498'0,"-3"0"-236"16,-1 1-55-16,-4 2-23 15,-8 1-73-15,-1-1-29 16,0 10-46-16,-2-10-7 0,7 7-6 15,2 1-2-15,2-4-5 16,5 5-4-16,7 0-9 16,-3 1 0-16,5 4 0 15,6 4 0-15,1-3 3 16,8 2 3-16,3-1 13 16,-4-4 9-16,6 1 20 15,-1 0 9-15,-3-2 5 16,-3-1-3-16,-10-4-9 15,-3-1 8-15,-8-1 9 16,-7 1 2-16,-7 2-7 16,-2-4-17-16,1 0-25 15,0-2-7-15,7-2-11 16,-3-1-9-16,6-4-73 16,3 2-49-16,4 0-113 15,0-1-80-15,13 5 204 16</inkml:trace>
  <inkml:trace contextRef="#ctx0" brushRef="#br0" timeOffset="136248.96">9699 6914 253 0,'0'-1'183'0,"0"0"-1"15,0 0-20-15,0 0-11 16,0 0-20-16,0 0-12 15,0 0-21-15,0 1-11 0,0 0-23 16,0 0-13-16,0 0-23 16,0 0-7-16,0 0-7 15,0 0-1-15,0 0 1 16,0 0-1-16,0 0-3 16,0 0-3-16,0 0-36 15,0 0-68-15,-1 0 64 16</inkml:trace>
  <inkml:trace contextRef="#ctx0" brushRef="#br0" timeOffset="136474.56">9692 6907 651 0,'0'28'336'0,"0"-28"-137"16,0 0-50-16,0 0-37 15,0 0-68-15,0-1-16 16,0 0-123-16,0 1 69 16</inkml:trace>
  <inkml:trace contextRef="#ctx0" brushRef="#br0" timeOffset="137621.57">10817 5519 1016 0,'19'32'494'15,"-31"-31"-227"-15,-1-1-68 16,3-1-5-16,4 0-67 15,5 4-18-15,1-3-42 16,0-1-25-16,0 0-31 0,0 0-5 16,0 0-5-16,12-7-1 15,2 2 0-15,26-9 1 16,-30 18 4-16,0 2 2 16,-1 4 5-16,-3 1 1 15,-6 0 7-15,-7-2 3 16,-4 0-1-16,-3-5-1 15,0-3-4-15,4 0-4 0,-1-5-8 16,1-1-3-16,2-4-4 16,3-3-2-16,3 2-1 15,2 2 0-15,6 1-5 16,2 3 1-16,4 2 0 16,3 2 1-16,3 1 6 15,-8 0 2-15,4 7 8 16,-2 0 1-16,-6 4 5 15,3-1 2-15,-10 0 5 16,-5-6 2-16,-5 3 1 16,-1 0-3-16,-1-4-7 15,0 1-4-15,0-4-5 16,2 0-1-16,1-3-7 16,-1-1-19-16,7 1-118 0,-4-4-88 15,5 4 134-15</inkml:trace>
  <inkml:trace contextRef="#ctx0" brushRef="#br0" timeOffset="138222.4">11212 5280 952 0,'-3'-9'450'0,"-4"8"-181"15,0-3-49-15,-6 4-40 16,0 4-43-16,-3 0-44 16,-1 2-17-16,3-1-31 0,1 2-6 15,5-1-15-15,4 2-9 16,5 3-14-16,4 2-2 15,4 2-1-15,2 2 2 16,1-3 1-16,0-2 6 16,3-2 6-16,-1-1 6 15,3 0 13-15,1 0 4 16,-3 0 13-16,-1 1 2 0,-6-3 2 16,-3 2 5-16,-6 0 6 15,-3-5 0-15,-5 3-6 16,-4-2-10-16,-2-4-20 15,-1 2-8-15,-1-6-11 16,-1 2-3-16,2-4-70 16,2 2-51-16,3 0-116 15,0-3-82-15,6 6 198 16</inkml:trace>
  <inkml:trace contextRef="#ctx0" brushRef="#br0" timeOffset="139716.2">10793 5676 187 0,'5'-8'159'0,"0"4"54"16,1 2-12-16,-2-2-7 15,-1 2-8-15,-3 1-21 16,0 0-12-16,0 0-29 16,2-5-17-16,-2 5-24 15,0-3-6-15,0 1-11 16,0 2-5-16,0-1-8 16,0 1-4-16,-1 0-11 15,0 0-5-15,-1 0-11 16,0 1-5-16,-14 4-9 15,-27 22-2-15,26-10-3 16,-1-4 0-16,2 5-2 16,-1-2-1-16,4 1 0 15,1 2 0-15,-1-3-1 16,0 2-1-16,1-1 2 16,2 3 0-16,0-2 0 0,1 2-2 15,2 2 1-15,-4-4-1 16,2 5 0-16,-1 1 0 15,1 1 1-15,2 1 0 16,0-2-1-16,6 1 1 16,-3-2 0-16,-1-2 0 15,2 2 1-15,-4-5 1 16,6 2 0-16,-2-2 0 0,-4-3 1 16,3 0 0-16,-5-2 2 15,3-1 0-15,0 2 1 16,1-1 0-16,-4 1 1 15,-6 1-1-15,-5-3 0 16,-3 4 5-16,-7 0 4 16,5 1 2-16,-2 1 5 15,-2-3-5-15,5 0 0 16,-1-1 3-16,0 3 3 16,-2-1 0-16,-2 0 3 15,-1 0-2-15,3-3 0 16,-2 1-1-16,2-1-5 15,5 2-3-15,6 0-6 16,2-5-3-16,5-1-4 16,-1-5-1-16,10-1-1 15,-1 3-2-15,1 0 0 0,-1-5 0 16,0 0 3-16,0 0 1 16,0 0 1-16,0 3 0 15,-1 1-1-15,1-1-1 16,-1 3 0-16,0 1-1 15,1 0 0-15,0 0 1 16,0 0 0-16,0-1 1 16,-1 4 1-16,0 2 2 0,-4 30-1 15,0-26 0-15,-4-1 0 16,4-1-2-16,0-3 2 16,2-1-1-16,2-2 3 15,-5-1 4-15,-5-2 8 16,1 0 2-16,-1 1 3 15,-1 0-3-15,0-1-5 16,1 1-3-16,-1-3-2 16,4 0-1-16,1 0-1 15,4-1 0-15,1-1-1 16,0 1-1-16,2-2-2 16,0 0 0-16,0 0-4 15,0 0-1-15,0 0 1 16,0 0-1-16,0 0 2 15,0 0 1-15,0 0 1 16,-1 0 0-16,1 0 0 0,0 0 2 16,0 0-84-16,0 0-72 15,1 0 95-15</inkml:trace>
  <inkml:trace contextRef="#ctx0" brushRef="#br0" timeOffset="144717.17">3249 13655 971 0,'2'0'416'16,"-1"0"-174"-16,1 0-56 16,-1 0 12-16,2 0-21 15,-1-1-44-15,0 0-21 16,0-1-15-16,-1-1-12 15,3-9-24-15,-3 0-10 0,-8-21-21 16,-7 27-10-16,-7 4-9 16,-2 2-3-16,-5 3-7 15,1 6-1-15,2 5-5 16,4 3-2-16,2 0-3 16,3 0-2-16,11-2-7 15,-3-1-2-15,14 2 0 16,4-2 2-16,5 1 9 15,8 2 4-15,1-1 3 16,2 2 5-16,6-2 14 16,-6 3 4-16,-3-2 6 15,-3-3 0-15,-12 4-1 16,-2-7 5-16,-6 0 10 16,-3 2 1-16,-6-1-2 15,-2 0-6-15,-1-6-11 0,-2-3-3 16,-1-4-8-1,0-4-2-15,4 3-7 0,2 1-30 16,4-2-92-16,2 3-59 16,3-1-192-16,0 0-226 15,0 0 394-15</inkml:trace>
  <inkml:trace contextRef="#ctx0" brushRef="#br0" timeOffset="145023.89">3472 13546 994 0,'5'-16'483'0,"-7"12"-116"15,-2 2-88-15,8 3-43 16,-5-1-45-16,0 0-86 15,-1 29-35-15,-8 46-35 16,2-18-5-16,5 1-15 16,6 0-5-16,14-7-10 15,4-9-1-15,-2-11-6 16,6-5-2-16,-9-19-98 0,4-1-63 16,-4-18-228-1,-5-9 234-15</inkml:trace>
  <inkml:trace contextRef="#ctx0" brushRef="#br0" timeOffset="145157.79">3371 13655 1190 0,'8'0'527'0,"-3"0"-237"16,11 3-125-16,0 1-4 0,6-2-43 15,-2-2-30-15,7 1-42 16,7-1-13-16,3 0-74 15,10 4-91-15,-3-2 85 16</inkml:trace>
  <inkml:trace contextRef="#ctx0" brushRef="#br0" timeOffset="145570.04">3896 13672 1031 0,'-2'-8'487'0,"-12"-2"-168"15,0-1-68-15,-6 2-39 16,0 0-40-16,0 3-58 16,-1 5-26-16,4 11-39 0,-3 5-16 15,3 14-23-15,4 2-5 16,7 0-3-16,4 4-1 16,5-9-2-16,2-3-2 15,7-6-2-15,3-13 0 16,0-5-1-16,2-2 2 15,6-17 2-15,-1-2 0 16,7-6 1-16,-1-5 1 16,-6 6 2-16,0 7 1 0,-8 10 0 15,-6 6 6-15,-5 9 13 16,-2 7 10-16,-2 11 25 16,0 6 3-16,0 4-5 15,2-2-9-15,4-8-24 16,2-3-11-16,1-9-11 15,-5-5-37-15,3-6-137 16,0-6-95-16,8-11 152 16</inkml:trace>
  <inkml:trace contextRef="#ctx0" brushRef="#br0" timeOffset="145810.94">4108 13678 938 0,'-9'5'486'0,"13"11"-53"15,-2 5-131-15,0 12-30 16,0 2-34-16,-2-1-86 0,0-6-43 16,3-5-53-16,2-3-20 15,0-10-27-15,0-2-5 16,-5-15-2-16,0-5 0 16,-5-11 4-16,-1-4-1 15,4 1-2-15,2 0-2 16,5 8-2-16,4 1-2 15,3 1-2-15,1 1-1 0,2 5-20 16,2 4-40-16,0 6-142 16,1 0-75-16,-1 2 162 15</inkml:trace>
  <inkml:trace contextRef="#ctx0" brushRef="#br0" timeOffset="146120.51">4442 13403 1140 0,'13'7'623'16,"-11"-3"-54"-16,-2 8-349 16,4 12 17-16,-1 13-85 15,0 10-45-15,-2 16-53 16,2 1-14-16,1 6-20 0,0-5-7 15,15-8-11-15,1-8-2 16,5-16-5-16,7-8-3 16,-3-19-38-16,2-4-47 15,-5-18-127-15,-7-11-88 16,-8-9 184-16</inkml:trace>
  <inkml:trace contextRef="#ctx0" brushRef="#br0" timeOffset="146261.66">4287 13508 1312 0,'-10'0'622'0,"-1"4"-207"15,5 2-156-15,12 0-85 16,8-6-56-16,16 3-76 16,6 0-8-16,7-7-9 15,7 2-9-15,-1-4-83 16,1 2-83-16,2 1 95 15</inkml:trace>
  <inkml:trace contextRef="#ctx0" brushRef="#br0" timeOffset="146829.79">5042 13386 950 0,'4'-10'464'0,"-4"8"-135"16,0 0 8-16,-5 3-73 15,4-1-41-15,0 0-92 16,0 0-50-16,-12 14-47 16,-33 27-6-16,25-26-13 15,-7-3-2-15,3-1-5 16,-2-2 1-16,8-4 1 16,9 1-2-16,7-2-1 15,3 4-2-15,7 3-2 16,1 1 0-16,7 5 3 15,-2 0 2-15,-1 6 1 16,2 5 1-16,-8 4 4 16,0 2 0-16,-6 1-2 0,0-2-2 15,0-1-5-15,-5-5 0 16,5-6 0-16,1 0-2 16,-2-9 1-16,5-3-2 15,6 2 1-15,1-5 1 16,6-2-2-16,3 4 1 15,-2-8-3-15,1-3 0 16,0 1-31-16,-5-4-56 0,-4-1-154 16,0-1 69-16,8-8 71 15</inkml:trace>
  <inkml:trace contextRef="#ctx0" brushRef="#br0" timeOffset="147235.16">5210 13612 1551 0,'0'2'643'0,"0"4"-396"15,0 6-10-15,0 8-56 16,0 5-56-16,1 9-65 16,3 1-13-16,6 0-15 15,4-3-6-15,5-11-8 16,3-2-3-16,0-15-7 0,6-4-4 15,3-11-4-15,0-10-1 16,0-11 0-16,-10-4-1 16,0-5 2-16,-7 1 1 15,-3 12 4-15,-6 3 4 16,-6 13 5-16,0 7 3 16,-11 8-4-16,8 7-1 15,-1 12-6-15,5 5-1 0,10 3-1 16,-2 1 1-16,4-2-2 15,0-1-2-15,11-9-2 16,2-3-3-16,4-9-47 16,-1-3-51-16,-7-12-139 15,0-2-49-15,-4-13 169 16</inkml:trace>
  <inkml:trace contextRef="#ctx0" brushRef="#br0" timeOffset="147758.9">5633 13286 1614 0,'-1'2'632'0,"10"-2"-434"16,2 1-37-16,3 1-31 15,4 1-43-15,5 3-41 0,3-2-12 16,5 0-10-16,1 2-3 15,6-3-10-15,-5-3-3 16,-6 1-1-16,-2-1-2 16,-15-1 4-16,-5 0 1 15,-5-1 6-15,2 2 6 16,-4-1 7-16,2 1 0 0,-1 0-4 16,0 0-5-16,0 0-9 15,0 0-3-15,-1 2-3 16,-3 9 0-16,0 4 0 15,-6 29 0-15,12-31 2 16,-2 3 1-16,4 1 0 16,2-2 0-16,-4-2-2 15,9 2 0-15,-10-2 2 16,3 5 3-16,6 8 3 16,-7-1 0-16,11 12-1 15,-3 2 0-15,1 6-2 16,4 1 0-16,-6-4 6 15,1-7 2-15,-10-7 6 16,-4-2 1-16,-3-8 0 16,-3 2-2-16,-3-4-6 0,-1-9-3 31,6-4-14-31,1 2-49 0,-32 1-152 0,-3-7-51 16,1-20 130-16</inkml:trace>
  <inkml:trace contextRef="#ctx0" brushRef="#br0" timeOffset="149223.54">6880 13444 861 0,'19'3'422'16,"-12"-3"-93"-16,0 3-72 16,-5-3-18-16,-2-5-16 15,-5 5-43-15,4-1-28 0,0 1-57 16,-20 3-24-16,-41 15-46 16,23-7-8-16,2 4-7 15,2 1-3-15,2-1-3 16,4 1-2-16,6 2-2 15,5-2-1-15,7 0-3 16,7 0-1-16,7-1 3 16,8 2 2-16,13-2 6 15,5-2 4-15,4-1 7 16,3-1 6-16,0-3 16 16,0 0 8-16,-7-1 8 15,-2 1-1-15,-13-3-13 16,-8 2-8-16,-6-3-9 15,-2 0-2-15,-5-1-25 16,-4 0-38-16,-3-4-89 16,2-2-58-16,5-2-128 0,3 0-82 15,0-2 256-15</inkml:trace>
  <inkml:trace contextRef="#ctx0" brushRef="#br0" timeOffset="149716.97">7436 13509 788 0,'48'-33'407'0,"-42"30"-89"15,1-2-51-15,-8 0-33 16,2 3-32-16,-2-3-40 16,0 4-18-16,0 0-30 15,-1 0-16-15,-12 0-36 16,-8 3-15-16,-31 19-20 0,21-4-11 15,9 4-12-15,3 1-4 16,16 1-8-16,6 1-3 16,14-4 1-16,9 0 4 15,6-4 7-15,3-1 6 16,-1 0 12-16,-6-3 6 16,-5-1 15-16,-1-1 3 15,-5 4 4-15,-2-2-1 0,-10 2-2 16,-9 2 0-16,-10 1-10 15,-6-1-5-15,-6-4-15 16,1-2-11-16,4-4-76 16,5-3-53-16,0-5-137 15,14-4-81-15,10-15 217 16</inkml:trace>
  <inkml:trace contextRef="#ctx0" brushRef="#br0" timeOffset="149925.07">7848 13323 1188 0,'17'22'559'0,"-21"6"-167"16,4 9-118-16,-4 12-72 16,0 3-46-16,9 6-98 0,2-1-25 15,8-11-28-15,3-1-5 16,8-17-8-16,1-7-14 15,0-11-93-15,-1-8-62 16,-16-12-191-16,-2-5 217 16</inkml:trace>
  <inkml:trace contextRef="#ctx0" brushRef="#br0" timeOffset="150092.04">7687 13521 912 0,'-6'-10'473'0,"8"7"-40"15,5 5-157-15,8-2-67 16,7-1-16-16,10 1-76 16,6-4-38-16,9 2-42 15,3-4-12-15,-6-2-82 16,-4 0-87-16,6 5 91 16</inkml:trace>
  <inkml:trace contextRef="#ctx0" brushRef="#br0" timeOffset="150498.04">8403 13642 876 0,'9'-5'545'16,"-14"0"35"-16,-11-7-325 0,-1-2-17 16,-6-6-85-16,2-1-49 15,0 1-65-15,2 2-17 16,1 11-10-16,2 6-5 15,5 6-8-15,1 13-4 16,1 6-3-16,2 6 1 0,3 5 7 16,4-1 5-16,1-8 6 15,5-6 0 1,2-9-5-16,1-5-1 0,7-10-3 16,0-2-1-16,6-9 2 15,2-5-1-15,1 1 0 16,-4-2 0-16,2 9 0 15,-10 3 6-15,-3 9 13 16,2 9 12-16,-9 6 24 16,7 4 1-16,-4 1-8 15,-4-1-12-15,0-3-25 16,0-4-28-16,3-6-99 16,-5-4-62-16,4-9-163 15,7 0-110-15,-7-8 289 16</inkml:trace>
  <inkml:trace contextRef="#ctx0" brushRef="#br0" timeOffset="150786.31">8495 13643 587 0,'31'-37'392'0,"-22"42"31"0,2 6-66 16,-2 7-50-16,-1 3-25 16,-4 1-59-16,0-1-36 15,1-5-81-15,-2-2-37 16,2-5-40-16,-2-5-5 15,-4-4 1-15,-1-3-2 0,1 2-8 16,0 0-3-16,-2-9-11 16,-4-12-2-16,-6-28-2 15,9 26-3-15,4 1-4 16,5 5-2-16,8 3-24 16,5 5-23-16,-1 8-69 15,2 2-43-15,1 6-85 16,-3 3-46-16,2 7 194 15</inkml:trace>
  <inkml:trace contextRef="#ctx0" brushRef="#br0" timeOffset="151154.24">8938 13301 886 0,'-2'8'461'0,"-2"-3"-58"16,2 1-144-16,2 1-36 15,-1-2-24-15,0-2-51 16,2 2-25-16,-1-5-32 15,0 0-9-15,0 0-16 16,0 0-3-16,4 15-11 16,10 31-8-16,-10-14-15 15,-1-3-6 1,2 0-13-16,1 30-6 0,9 6-6 16,3-12-3-16,3-24-1 15,3-6-2-15,-1-12-31 16,-1-6-37-16,-1-10-113 15,-3-6-74-15,-6-8 158 16</inkml:trace>
  <inkml:trace contextRef="#ctx0" brushRef="#br0" timeOffset="151348.97">8870 13440 1546 0,'-5'0'659'16,"2"-1"-341"-16,3 1-70 15,0 0-31-15,0 0-55 16,17 2-78-16,33 4-14 0,-28-7-36 16,2-3-15-1,8 0-41-15,4-1-64 0,8 2-189 16,-1-6 246-16,0 5-47 16</inkml:trace>
  <inkml:trace contextRef="#ctx0" brushRef="#br0" timeOffset="151833.95">9423 13302 1226 0,'3'-2'534'16,"3"-2"-260"-16,-4-1-7 15,1 2-91-15,-3 0 6 16,0 2-38-16,-1 1-84 16,0 0-22-16,-12 2-26 0,-14 5-6 15,-24 13-5-15,27-10 0 16,0-3-1-16,6 4 0 16,6-4-3-16,5-2-4 15,5 0-5-15,2-3-2 16,5 4 7-16,1 3 8 15,2 2 13-15,2 6 4 0,-2-1 2 16,-1 7 3 0,-2 5-1-16,-4 4 0 0,-1 11-3 15,-4 2-6-15,2 1-7 16,1-7 6-16,2-9 5 16,5-11 2-16,0-8 8 15,2 0-8-15,5-6-1 16,4-2 0-16,6 0-4 15,2-3 0-15,-4 0-6 16,-4-3-2-16,-3-1-71 16,-1-4-68-16,2-1-158 15,2-2-23-15,5-2 181 16</inkml:trace>
  <inkml:trace contextRef="#ctx0" brushRef="#br0" timeOffset="152101.13">9553 13507 1205 0,'-8'-2'554'16,"10"10"-184"-16,0 4-80 15,4 5-48-15,2 3-44 16,2 2-95-16,4 3-33 16,2 0-34-16,3-1-12 15,5-7-12-15,-1-6-3 0,2-8-3 16,-1-3 0-16,-5-9 1 15,1-6 0-15,-6-10 3 16,-3-2-1-16,-3-6-3 16,-4 4 0-16,-3 4-21 15,-1 0-23-15,-4 11-73 16,-3-1-61-16,1 10 130 16,0 15-14-16</inkml:trace>
  <inkml:trace contextRef="#ctx0" brushRef="#br0" timeOffset="152539.93">10002 13196 1361 0,'-4'-4'582'0,"-11"-1"-333"15,14 5-54-15,1 0-102 16,4 1-12-16,-4-1-5 16,0 0-59-16,4 1-7 15,20 8-6-15,31 6-1 16,-26-14 1-16,-5 0 0 16,1 2 1-16,-2 2 0 0,-5 2-2 15,1 0 3-15,-5 1 3 16,0-2 3-16,-2 2 4 15,-1-1-2-15,0 4 5 16,-3 4 8-16,-2 8 18 16,0 7 8-16,-5 7 10 15,0 2 0-15,-1 3-5 16,0-2-4-16,-3-2-3 16,-1-1-1-16,-2-6-4 15,-4 0-1-15,-2-8-13 16,-2-4-7-16,-4-5-31 15,1-5-44-15,-3-3-99 16,1-2-78-16,4-3 132 16</inkml:trace>
  <inkml:trace contextRef="#ctx0" brushRef="#br0" timeOffset="158629.9">8743 9867 195 0,'-1'-1'105'16,"0"0"-30"-16,0 0-46 15,-1 0-13-15,1 0-60 16,1 0 33-16</inkml:trace>
  <inkml:trace contextRef="#ctx0" brushRef="#br0" timeOffset="168493.25">8696 9979 311 0,'-1'-1'189'0,"0"0"-8"16,-1 0-19-16,1-1-40 15,-3 1-18-15,-3-1-35 16,0 1-17-16,-1 0-26 15,-2 0-11-15,-1 2-14 16,-29 13-1-16,27 0-1 16,4 3-1-16,-6-4 2 15,7 2 2-15,-3 2 1 16,-3-1 0-16,-3 2 1 16,-5 0 1-16,-4-1 1 15,3 2 0-15,3 0 1 16,-8-4 1-16,7 5-2 15,-4-2 0-15,4 5-3 0,6 6-1 16,-2-1-2-16,1-2 0 16,3 0 0-16,0-2 0 15,3 1 0-15,1 5 0 16,1-4-1-16,1-1 1 16,0 1-1-16,2 0 0 15,-1-2 0-15,2 2 1 16,-2-1 0-16,1-4 1 15,-3 0 0-15,1-3-1 0,0 6 0 16,0-1 0-16,3 1-1 16,1 7-1-16,0-5 1 15,1 3-2-15,4-3 0 16,0-4-1-16,3-2 0 16,2-2-1-16,3 3 1 15,-1 4 2-15,2-1 0 16,0-2 1-16,-1 1 0 15,1-3 0-15,2 4-1 16,2 1 0-16,1-5-1 16,1 3 0-16,5 3 0 15,4-2 1-15,5 4-1 16,2-6 1-16,0-2 0 16,-7-2 1-16,1-1 1 15,3 0 0-15,1-3 0 0,6 1 0 16,-4-4 1-16,-3-2 1 15,1 2 0-15,0-2-1 16,3-1 0-16,-1-2 0 16,3-1-1-16,4-1 0 15,-1-1 0-15,-6-3 0 16,2-1 1-16,0-1-1 16,1-7 0-16,9 3 1 0,-5-4-1 15,-5 1 0-15,2-2 3 16,-5 3 0-16,1-2 6 15,-2-1 2-15,-4 0 1 16,3-2 2-16,-2 0-2 16,1-3-2-16,-5 0-2 15,5 0-1-15,-14-4-2 16,-5-1 0-16,9 1 0 16,-16-1 2-16,13 3 4 15,4 0 1-15,-12-3 0 16,3-2 0-16,-4 0-4 15,-3-2 0-15,1-2 1 16,2-4-1-16,1 2 0 16,-6-4 0-16,3 3 0 15,0 0 5-15,-5-1 14 16,0 1 4-16,-7 1 7 0,-2-3-1 16,2 7-11-16,-2-6-3 15,0-1-8-15,4 4-3 16,-6-8-6-16,5 4-1 15,-2-1-1-15,-2 1 1 16,-1 1 1-16,-9-1 0 16,-3 1 8-16,-3 1 5 0,7 4 12 15,3 1 6 1,7 6 0-16,5 4-1 0,-14-4-9 16,2 2-3-16,-5 0 0 15,-2-5 2-15,3-1 2 16,-3-1 0-16,-2-3-1 15,2-1-2-15,2 5-3 16,0 0 1-16,6 7 4 16,-3-1 2-16,5 8 4 15,4 6-1-15,-2-1-6 16,2 3-5-16,-2-2-8 16,0 0-4-16,2 0-3 15,3-3-2-15,-4 2-1 16,4 0-1-16,-5 0-1 15,-3-1-1-15,7 1 0 16,-1-1 0-16,4 3-1 0,7 1-1 16,-3 1-3-16,-1-1-3 15,-1 0-5-15,1 0-3 16,0-1 3-16,1 1 1 16,0 0 8-16,0 0 3 15,0 0 3-15,0 0 3 16,0 0 2-16,0 0-1 15,0 0-3-15,0 0-1 16,0 0-3-16,0-1-4 16,0 1-2-16,0 0-1 0,0 0 2 15,0 0 1-15,0 0 1 16,12 0 1-16,-8 0-54 16,-1 0-59-16,0 0-214 15,0-1 206-15</inkml:trace>
  <inkml:trace contextRef="#ctx0" brushRef="#br0" timeOffset="169883.11">9121 9889 186 0,'-3'-1'128'15,"-2"-2"-3"-15,4 2-44 16,0-1-18-16,0 1-25 16,1 0-10-16,0 0-14 15,1-6 5-15,-1 4 19 16,6-9 9-16,24-18 13 16,-19 23 1-16,0-2-9 0,-2-2-8 15,0-3-15-15,1-3-10 16,2-1-12-16,0-2-3 15,1 2-2-15,5 4-1 16,1-8-1-16,4 1 1 16,4-7-1-16,-1-2 0 15,2 0 1-15,10 0-1 16,-8-3 1-16,-1 4 0 0,-5-2 1 16,-10-1-1-16,4 7 1 15,1-5 0-15,0 4-1 16,-6-1 1-16,3 1-1 15,-2 0 0-15,-2 1 1 16,1 3 0-16,-4-1 0 16,-4 1 1-16,0 2 1 15,-2-2 1-15,-1 0 1 16,0 3 0-16,-1-3 0 16,1 0 0-16,-2 2-1 15,0 3-1-15,1-2-4 16,-1 3 0-16,3 0 0 15,-1-1-2-15,3 3 1 16,-2-4 1-16,3 4 0 16,0 1 1-16,-3 0 2 15,2 2 1-15,-4-7 1 0,1 4 0 16,1-4-1-16,0 5-1 16,1-5 0-16,-3-4 0 15,-5-2 17-15,0-7 8 16,0 4 19-16,-3-3 11 15,3 0-3-15,-1 2-4 16,0 0-4-16,2 5-4 0,0 0-10 16,0 1-5-16,1 5-14 15,2 1-6-15,0 0-6 16,2 7 0-16,1-8-2 16,1 2 0-16,-1-2 0 15,0 0 0-15,1 0 0 16,-2-1 2-16,-1 1 1 15,0-1 0-15,-1-3 1 16,-2 0 0-16,-2-2 0 16,0-1-1-16,2-2-2 15,-1-1 0-15,3 0 0 16,-1 1-1-16,1 0 0 16,1 3 1-16,-1-5 0 15,1 5-1-15,-1 0 0 16,0-5 0-16,3 8 0 15,-1-1-2-15,4 4-2 16,-3-3-1-16,1 3-1 0,3-4 0 16,3 3 2-16,2 5 0 15,1-1 1-15,-1-4 1 16,0 2 1-16,-1 0-1 16,-2 0 2-16,-2 4 0 15,-2 5 4-15,-2 3 3 16,-3 0 1-16,-1 1 0 15,0 1-3-15,0 1-5 0,0 0-5 16,0 0-5-16,-1 0-6 16,1 0 0-16,0 0 1 15,0 0-4-15,0 0-15 16,0 0-11-16,0 0-56 16,0-2-46-16,-1-1-138 15,-2-2 173-15</inkml:trace>
  <inkml:trace contextRef="#ctx0" brushRef="#br0" timeOffset="170300.25">9580 7688 673 0,'-5'-1'315'16,"4"-1"-146"-16,3 1-19 15,-2 0-73-15,0 0-31 16,0 0-33-16,4-2-7 16,15-13-4-16,25-29 0 15,-23 28-1-15,-2 2 1 0,-1 3-1 16,-1 0 1-16,-2 4 0 15,-2 0-1-15,-2 4 0 16,-2 2-1-16,-1 0 0 16,0 2 4-16,3 5 13 15,-3-4 7-15,7 10 16 16,0 1 0-16,2 3 0 16,-3 3-4-16,-1-1-12 15,3-2-6-15,0-1-9 16,6-2-2-16,-9-5-3 15,-9 0 1-15,2-3-7 16,-1 1-36-16,-5-3-138 16,7-2 121-16</inkml:trace>
  <inkml:trace contextRef="#ctx0" brushRef="#br0" timeOffset="172671.64">10962 13440 700 0,'0'0'375'15,"4"-4"-31"-15,0 1-91 0,-4 3-31 16,0 0-17-16,0 0-64 15,-1 0-23-15,0 0-35 16,0 0-12 0,-9 6-5-16,-19-1-6 0,-32 35-19 15,29-31-8-15,6 3-10 16,3 1-2-16,7 2-4 16,2-2 0-16,8-1-3 15,3 0-2-15,3-2 0 16,4 3-1-16,6 0-2 15,5 0 2-15,10-1 2 16,9 0 1-16,3-2 4 16,-3-1 4-16,-3-1 17 15,-9-3 7-15,-5 2 7 16,-3-1-4-16,-11-2-16 16,0 0-8-16,-7-2-4 15,-2 1-11-15,1-1-71 0,-1-2-67 16,0-5-165-16,-3-1 173 15</inkml:trace>
  <inkml:trace contextRef="#ctx0" brushRef="#br0" timeOffset="173243.1">11687 13432 659 0,'9'-8'366'15,"-3"-4"-9"-15,1 7-66 16,-5-8-24-16,-2-4-27 15,-5 0-78-15,-4-3-34 16,-5 3-51-16,-5 2-12 0,-3 4-15 16,-3 4-8-16,0 5-16 15,5 4-8-15,3 9-12 16,5 6-2-16,3 14-3 16,7 4 1-16,2 11 2 15,1 0 2-15,11 12 1 16,-5 2 1-16,9-1 3 15,1 2-1-15,0-14 1 16,-1-1-2-16,-2-10-3 16,-1-7-2-16,-6-11-47 15,-3-12-53-15,-5-6-160 16,-6-10-48-16,-1-11 174 16</inkml:trace>
  <inkml:trace contextRef="#ctx0" brushRef="#br0" timeOffset="173576.29">11416 13609 1183 0,'8'-5'478'0,"3"1"-318"0,6-3-21 16,6-1-36-16,4 3-35 16,8-4-36-16,3 3-5 15,1 1-12-15,0 1-5 16,-4 6 1-16,-4 6-32 15,-9 2-83-15,-3 2-35 0,-7-3-75 16,1-1 3-16,-4 0 70 16,0 1 34-16,0 0 76 15,2 5 63-15,-2-2 91 16,-1 1 35-16,-4 0 59 16,-5-2-7-16,-1 2-32 15,-3-1-24-15,0-1-57 16,1-2-27-16,0-6-59 15,1-2-57-15,-2-5-125 16,-4-5-74-16,-2-9 136 16</inkml:trace>
  <inkml:trace contextRef="#ctx0" brushRef="#br0" timeOffset="173929.14">11749 13508 830 0,'17'-7'416'16,"6"7"-140"-16,4 0-32 15,1 3-82-15,3 3-27 16,-2-2-24-16,-7 5-4 16,-3 3-10-16,-3 1-12 15,-6 8-31-15,3 1-12 16,-11 5-17-16,-1 2-6 16,-1-6-4-16,-2-5-2 15,1-9-6-15,3-3-2 0,-1-8-19 16,1-3-12-16,-2 4-26 15,0-3-7-15,8-17 12 16,16-29 11-16,-13 31 24 16,1 1 9-16,-4 5 4 15,0 5 3-15,2 7 23 16,-2 4 14-16,-1 6 21 16,0 7 8-16,-1 6-13 15,-1 1-10-15,3 0-21 16,-3-5-10-16,3-8-46 15,0-1-59-15,-1-7-160 16,1-3-139-16,5-2 233 16</inkml:trace>
  <inkml:trace contextRef="#ctx0" brushRef="#br0" timeOffset="174124.99">12296 13549 1283 0,'3'7'620'0,"-2"3"-275"16,-1 10-98-16,1 5-18 15,-1 2-113-15,5-1-45 0,0-6-46 16,3-5-16-16,3-9-35 16,-1-4-45-16,-2-5-116 15,0-7-82-15,-8-7 158 16</inkml:trace>
  <inkml:trace contextRef="#ctx0" brushRef="#br0" timeOffset="174275.73">12190 13443 1060 0,'-6'-5'495'0,"5"5"-168"16,3 5-96-16,5 1-82 15,0 0-40-15,8 0-83 16,1-2-73-16,8 5-175 15,0-1-165-15,10 11 224 16</inkml:trace>
  <inkml:trace contextRef="#ctx0" brushRef="#br0" timeOffset="174566.93">12602 13489 1101 0,'-9'-2'543'15,"-5"2"-168"-15,2 4-61 16,-1 0-81-16,-5 0-49 15,9 2-80-15,1 1-32 16,3 1-41-16,8 2-15 0,2 4-15 16,3 2-1-16,7 4-1 15,1-3-1-15,4 1 3 16,-1-1 2-16,0 1 10 16,-1 0 3-16,-4-3 4 15,-3 0 2-15,-8-2 0 16,-5-2 3-16,-9-2 2 15,-4 0-1-15,-8-6-13 16,0 0-33-16,-2-3-93 16,8 0-65-16,6-5-26 15,4-5 103-15</inkml:trace>
  <inkml:trace contextRef="#ctx0" brushRef="#br0" timeOffset="174947.74">12805 13308 1354 0,'11'18'642'0,"-1"4"-316"15,-3 7-118-15,2 9-30 16,-4 1-103-16,0 5-25 16,8 1-19-16,-6-4-11 0,7-3-13 15,-5-10-2 1,-8-13-1-16,3-4 1 0,-8-11 3 15,1-1-8-15,-3-9-10 16,0-2-8-16,4-7-8 16,2-4 6-16,14 2 6 15,1-2 4-15,2 6 7 16,3 6 2-16,-6 3 11 16,-7 5 10-16,8 8 21 15,-5 4 10-15,-2 10 8 16,2 4-4-16,-6 8-14 15,6 0-12-15,-4-4-17 16,-1-4-19-16,-3-7-101 16,-2-6-74-16,0-6-569 15,12-4 502-15</inkml:trace>
  <inkml:trace contextRef="#ctx0" brushRef="#br0" timeOffset="175416.29">13273 13369 1502 0,'1'0'640'0,"1"1"-369"16,-2 1-104-16,-1-2-7 0,0 0-82 16,0 0-33-16,-4 0-32 15,-12 1-4-15,-29 9-5 16,29-6-1-16,2 2-1 15,3 1-1-15,5-3-3 16,2 1-5-16,5 0-4 16,0-5 3-16,2 6 8 15,2 0 7-15,4 2 11 16,1 2 3-16,2-1 5 16,-1 6 6-16,-3-2 11 15,-1 7 0-15,-5 3-2 16,0 1-7-16,-1 5-15 15,0-5-6-15,0-1-8 16,2-4-1-16,1-3-2 16,3-2-1-16,4-3 0 15,-2-2-1-15,5-1 0 0,0 2-1 16,3-2-2-16,3-1 0 16,1-5-3-16,-2-2 8 15,-2-5-110-15,-4 0-81 16,-3-3 118-16</inkml:trace>
  <inkml:trace contextRef="#ctx0" brushRef="#br0" timeOffset="175688.22">13518 13518 1129 0,'-8'0'621'16,"10"5"-13"-16,2 9-406 15,4 2-25-15,-2 2-60 16,-2 0-45-16,6-3-33 16,-1-2-1-16,6-3-11 15,2-1-4-15,-1-7-7 16,1-2-3-16,-1-2-4 16,-4-4 1-16,-2-2-3 15,1-1 0-15,-1-4-2 16,-1-7-1-16,-1-3-11 15,-1-1-22-15,-4 0-64 16,-4 4-58-16,-10-2-146 0,-3 4 182 16,0 11 35-16</inkml:trace>
  <inkml:trace contextRef="#ctx0" brushRef="#br0" timeOffset="176115.87">13681 13274 1365 0,'-2'0'586'16,"2"-3"-209"-16,5 0-289 16,-5 2-5-16,0 0-16 15,11 0-30-15,12-2-23 16,29 1-4-16,-23 1-5 15,3-2 0-15,3 3-2 16,-7-2 1-16,-4 2-1 16,-5 5 4-16,-7 4 17 15,1 3 13-15,-7 8 20 16,-2 3 7-16,-4 8 2 16,-1 4-4-16,0 3-8 15,5 2-3-15,-6-4-8 0,3 2-4 16,4-1-7-16,-5-2-4 15,6 1-2-15,2-2-1 16,-4-5-3-16,-2 2 0 16,-2-2-6-16,-4-5-2 15,-4-4-3-15,5-5 1 16,-7-10-78-16,-4-3-60 16,-2-8-168-16,-11-7-136 15,-10-15 271-15</inkml:trace>
  <inkml:trace contextRef="#ctx0" brushRef="#br0" timeOffset="176848.04">14547 13415 597 0,'0'-1'393'0,"0"-1"86"15,4-1-168-15,4-1-52 16,-1 0-10-16,-4 2-48 15,-3 1-16-15,0 0-44 16,0 0-25-16,-1 1-44 16,-25 9-22-16,-34 18-19 0,29-10-6 15,1 1-10-15,2-1-2 16,9-3-5-16,1-1-1 16,14-1-1-16,5 6-1 15,8-1 6-15,11 3 3 16,4 1 7-16,4 0 4 15,3 0 1-15,0-1 3 16,-3-3 4-16,-1-4-1 16,-5-6-5-16,-5 1-4 0,-9-8-3 15,-2 1-20-15,-8-4-119 16,-3-5-93-16,0-4 120 16</inkml:trace>
  <inkml:trace contextRef="#ctx0" brushRef="#br0" timeOffset="177989.27">15125 13327 565 0,'-1'0'356'16,"0"0"-52"-16,0-1-52 15,0 0-11-15,-7-16-54 16,-11-25-20-16,13 24-29 16,-3 1-14-16,-1 2-24 15,-1 0-10-15,-4 5-20 0,2 6-12 16,-1 4-14-16,-1 4-10 16,3 10-15-16,4 5-6 15,4 15-4-15,1 4-1 16,4 17 1-16,6 2 1 15,-2 7-1-15,13 1-2 0,-3-5 0 16,-1 0-1 0,-3-10-2-16,-6-6 1 0,-4-13 0 15,3-3 8-15,-3-17-74 16,-3-4-71-16,-1-10-189 16,-11-10 185-16</inkml:trace>
  <inkml:trace contextRef="#ctx0" brushRef="#br0" timeOffset="178152.65">14815 13504 1038 0,'16'-4'467'0,"0"8"-183"16,1-4-56-16,2 7-23 16,-2-4-38-1,0 2-73-15,9-4-29 0,0 1-40 16,6 2 6-16,-6-4-151 0,2 1-111 15,8 4 146-15</inkml:trace>
  <inkml:trace contextRef="#ctx0" brushRef="#br0" timeOffset="178328">15190 13539 1020 0,'3'2'492'16,"0"12"-130"-16,3 7-64 15,-2-5-53-15,-1 9-46 0,0-6-106 16,2-3-35-16,-3-4-41 16,0-4-28-16,1-5-131 15,-3-1-89-15,0-6 133 16</inkml:trace>
  <inkml:trace contextRef="#ctx0" brushRef="#br0" timeOffset="178732.85">15136 13412 1088 0,'6'6'483'0,"7"-3"-197"15,5 5-61-15,-1-6-35 16,5 7-44-16,1-6-74 16,1-1-27-16,6 6-20 15,-3 0-5-15,1 11-7 0,-2 3-3 16,-9 4-3-16,-1 1 1 15,-7-2-1-15,-7-1-1 16,7-9 1-16,-3-2 1 16,-6-10 8-16,0-4 0 15,-7-5-7-15,-2-4-9 16,9-6-25-16,3-3-4 16,7-5 2-16,-7-3 6 0,11 4 14 15,1 5 3-15,-1 7 4 16,9 7 10-16,-6 4 22 15,-3 5 11-15,-4 6 36 16,1 8 8-16,-7 6 0 16,-4-1-8-16,3 9-36 15,-2-4-14-15,3-3-107 16,2-3-86-16,6-17-103 16,0-5 136-16</inkml:trace>
  <inkml:trace contextRef="#ctx0" brushRef="#br0" timeOffset="178930.77">15719 13535 1069 0,'4'-5'536'0,"-1"11"-83"16,-2 2-140-16,1 13-71 0,0 0-33 15,0 1-109-15,1 0-32 16,1-6-46-16,2-2-11 15,-2-6-84-15,1-7-65 16,-4-5-171-16,-1-3-131 16,-5-6 276-16</inkml:trace>
  <inkml:trace contextRef="#ctx0" brushRef="#br0" timeOffset="179332.42">15624 13409 1113 0,'4'2'467'0,"3"2"-293"15,3-1-42-15,7 5-69 16,-1-3-34-16,8-1-46 16,7 0-25-16,5-4-41 15,7-1-16-15,1-7 16 16,-8 0 22-16,-3 2 45 16,-6 1 26-16,-17 3 67 15,2 4 42-15,-12 1 70 16,-12 0 15-16,3 3-8 15,-9 3-17-15,4 5-35 16,8-3-16-16,-2 5-40 0,6-3-20 16,5 1-33-16,1 1-9 15,3-4-6-15,7 1-1 16,-5-3 5-16,7 1 4 16,5 1 8-16,-9 2 5 15,3-2-1-15,-7 4-1 16,-6 3-7-16,-1-2-4 15,-12 0-8-15,-1-4-5 0,0-5-32 16,4-2-49-16,-2-9-112 16,5-3-76-16,-4-12-44 15,-10-4 162-15</inkml:trace>
  <inkml:trace contextRef="#ctx0" brushRef="#br0" timeOffset="179671.64">16091 13280 979 0,'9'6'594'16,"3"4"-49"-16,-1 10-224 15,-3 5-20-15,0 9-95 16,-3 5-50-16,1 1-63 16,-1-2-24-16,2 0-39 15,1-6-11-15,1-9-13 16,-1-5-3-16,-3-15-5 0,-2-1-1 15,-3-8-6-15,0-4-3 16,2-9-1-16,3-3-1 16,4 3 5-16,2-3 2 15,2 10 5-15,-1 3 0 16,0 5 2-16,4 4 3 16,-2 2 5-16,-1 3 6 15,4 6 4-15,-5 4 0 16,-4 6-5-16,-1 0-6 0,-2 4-58 15,-5 2-70-15,6-11-160 16,3-2 167-16</inkml:trace>
  <inkml:trace contextRef="#ctx0" brushRef="#br0" timeOffset="180068.76">16576 13268 1127 0,'-12'-1'599'0,"7"1"9"16,-1 1-273-16,-6 0-126 15,2 2-29-15,-9 2-135 0,-3-1-25 16,5 1-9 0,2 1-3-16,0-3-5 0,9 1-2 15,1-2-5-15,-1-1-2 16,9 4 2-16,2 3 2 15,-2 3 10-15,-8-1 5 16,5 4 5-16,2 7 4 16,-4-1 7-16,10 0 4 15,1 3 4-15,-5-4 1 16,2-3-4-16,-1 7-3 16,-2-4-6-16,3-4-3 0,9 4-7 15,-2-5-4-15,-2-2-5 16,1 2-2-16,0-3-4 15,4-1-2-15,7-2-29 16,-2-4-56-16,-1-6-128 16,3-5-56-16,1-1 151 15</inkml:trace>
  <inkml:trace contextRef="#ctx0" brushRef="#br0" timeOffset="180449.02">16744 13385 1497 0,'0'15'641'0,"-4"-1"-311"0,1 1-91 15,1 7-54-15,-1-4-52 16,6 0-83-16,3 0-14 16,7 0-14-16,3-4-6 15,6-1-8-15,2-3-3 16,-1-12-5-16,-4 0-1 15,2-11-2-15,-11-5-4 16,3 1-6-16,10-1 1 16,-17 1 2-16,1-4 6 0,-2 5 8 15,-12 3 4 1,4 10 5-16,5 6 5 0,-4 1 13 16,2-4 6-16,0 0 14 15,0 1-2-15,1 21-10 16,7 28-9-16,-6-27-23 15,5 0-3-15,1-9-114 16,-6-6-72-16,14-8-106 16,-4-11 144-16</inkml:trace>
  <inkml:trace contextRef="#ctx0" brushRef="#br0" timeOffset="180794.07">17025 13219 1453 0,'-2'-4'596'16,"5"2"-348"-16,2-1-79 15,-5 2-47-15,0 0-40 16,20 0-53-16,29-2-11 16,-22 1-10-16,-1 1-1 15,-4 0-2-15,-1 2 0 16,-7 7 8-16,-1 2 11 15,-3 7 28-15,-4 5 18 0,0 10 16 16,0 5-4-16,2 2-19 16,0 5-14-1,2-5-13-15,-1-4 0 0,-2-1 5 16,-5-7 1-16,-3 4-5 16,-5-3-3-16,-8 0-11 15,-1-3-4-15,-5-10-10 16,1-4-21-16,-3-6-88 15,1 0-61-15,-2-6-131 16,0 1 168-16</inkml:trace>
  <inkml:trace contextRef="#ctx0" brushRef="#br0" timeOffset="201014.11">5551 15555 332 0,'0'-1'267'0,"0"0"3"0,0 0-18 16,0 0-22-1,0 0-50-15,0 0-21 0,0-1-26 16,0 1-9-16,0 0-15 16,0 1-14-16,0 0-31 15,-1 0-15-15,-1 0-27 16,-21 7-6-16,-32 9-5 15,23-10-2-15,-10 2-2 16,0 2-2-16,3 2 2 16,8 2 4-16,14-5 7 15,2 0 4-15,9-2-1 16,2-4-4-16,10 5-7 16,3 0-2-16,5 4-1 15,1 4 1-15,2 2 2 16,-2 3 1-16,-3 1 2 15,-3 5 0-15,-6 0 2 16,-4 1 0-16,-6 9-1 0,-4 1 0 16,-4 10-4-16,0 3-3 15,1 4-2-15,0 2-2 16,6-9 0-16,1-4 0 16,6-7-1-16,1-6 0 15,5-6-2-15,4 0 1 16,4-11 1-16,6 1 0 15,6-5 3-15,6-5 0 16,7 0 6-16,0 0 3 0,-5 0 9 16,-1 0 4-16,-5 1 6 15,-4 1 0-15,4-3-7 16,-3 1-3-16,-8-3-9 16,2 0-3-16,-7-1-4 15,-3 0 0-15,-3 0-108 16,0-1 73-16,6 6-5 15</inkml:trace>
  <inkml:trace contextRef="#ctx0" brushRef="#br0" timeOffset="201949.36">5586 16890 625 0,'-15'-4'291'0,"7"3"-119"16,8 1-27-16,1 0-64 0,5 3-37 15,-6-3-50-15,0 0-4 16,0 0 10-16,0 0 4 16,0 0 21-16,0 0 17 15,0 0 44-15,0 0 22 16,0 0 31-16,0 0 1 0,0 0-17 16,0 0-16-1,0 0-42-15,0 0-17 0,0-2-22 16,0 1-9-16,0 0-4 15,0 0 0-15,0 0 0 16,0 0 0-16,0 0 2 16,0 0 0-16,0 0 2 15,0 1 2-15,0-1 5 16,0 1 2-16,0-1 5 16,0-1 0-16,0 2-2 15,0 0-3-15,0 0-6 16,0 0-4-16,0 0-4 15,0-1-2-15,0 0-2 16,0 1-1-16,0-1-2 16,0 0 2-16,0 0 3 15,0 0 5-15,0 1 8 0,0 0 0 16,0 0-3-16,3 23-4 16,7 40-9-16,-5-25-1 15,6-3-2-15,5-3 0 16,-1-7-2-16,-1-8-1 15,4-10-2-15,-3-5-1 16,3-13-5-16,-2-6-2 16,0-10-12-16,-2-7-2 15,-6 2 4-15,0 1 2 0,-5 8 15 16,1 5 2-16,-2 12 4 16,0 4 2-16,1 12 6 15,2 7 5-15,2 11 11 16,0 5 3-16,2 2 9 15,2 1 1-15,-2-7-7 16,3-5-6-16,3-8-15 16,-3-7 2-16,1-9-146 15,-1-11-142-15,9-22 175 16</inkml:trace>
  <inkml:trace contextRef="#ctx0" brushRef="#br0" timeOffset="203245.78">15601 15341 1081 0,'-15'0'485'0,"3"0"-187"16,2-2-52-16,1 4-18 15,4-4-31-15,3 2-74 16,-3-1-35-16,5 0-51 15,0 0-18-15,0 0-13 16,18 0-2-16,36-6-1 16,-28 7-1-16,4 0 0 15,1 1 0-15,0 5-1 16,-2-2 0-16,-7 1 2 16,-5-2-1-16,-9 1 1 0,-1 1 1 15,-5-3 0-15,3 3 0 16,-5 1 2-16,-4 0 1 15,1 11 1-15,0 1 0 16,3 15-1-16,0 6-2 16,-1 10-1-16,0 8 0 15,1 12-1-15,3-2 0 0,8 3 0 16,1 4-1-16,3-6 3 16,2 4-1-16,-3-7 2 15,-5-29 2 1,-5-18 2-16,0 0 5 15,8 37 13-15,-7-6 6 0,-9-12 13 16,0-19 4-16,-8 2-3 16,-6-4-5-16,-11 2-13 15,-9-2-6-15,-6-5-11 16,3-2-4-16,6-7-39 16,5-2-50-16,6-4-145 15,7 0-86-15,11 4 184 16</inkml:trace>
  <inkml:trace contextRef="#ctx0" brushRef="#br0" timeOffset="203735.05">15682 16671 977 0,'-4'13'407'0,"4"-9"-179"16,1 2-70-16,1 9-32 15,0 0 20-15,1 5-15 16,-1 0-23-16,4 3-27 0,3-2-10 15,1-2-26 1,0-4-16-16,1-8-19 0,0-5-5 16,3-6-4-16,2-5-1 15,4-5 1-15,0-3-1 16,-3-4 2-16,-6 9 0 16,0 1 2-16,4-6 0 15,-3 4 2-15,-4 6 2 0,-8 7 12 16,0-2 8-16,0 9 13 15,0-7 4-15,1 5-4 16,5 21-5-16,10 30-10 16,-4-30-3-16,3-4-7 15,-2-5-3-15,1-7-8 16,-2-2-4-16,-3-9-160 16,4-6 79-16,2-6 21 15</inkml:trace>
  <inkml:trace contextRef="#ctx0" brushRef="#br0" timeOffset="204883.63">9422 15588 455 0,'5'2'279'0,"-3"-1"40"16,1-1-95-16,-3 0-13 16,0 0 5-16,0 0 0 15,0 0-3-15,0-1-13 16,-2 0-17-16,1 0-55 15,0 0-26-15,-14 0-42 16,-33 2-19-16,15 3-22 16,-4 3-5-16,-4-1-4 15,2 2-3-15,5 1-3 16,2 0 0-16,7 3-4 16,2 0 1-16,8 1 1 15,1 0 0-15,9-3 0 16,3 3-1-16,6 3-1 15,6-1 0-15,2 6 2 0,1-2 1 16,-2 5 0-16,-3 9 0 16,-3 6 0-16,0 9-1 15,-6 2 0-15,-3 2 0 16,0-3-1-16,0-3 1 16,0-11-1-16,1-4 0 15,1-1 1-15,-2-10-1 16,4 0 0-16,4 3 0 0,-1-16-1 15,5 4 0-15,4-3-1 16,2-7 0-16,11 4 0 16,5 1 1-16,8-2 2 15,3-1 1-15,2 5-1 16,-2 2-1-16,-4 2 1 16,-22-4-1-1,-7-4-52-15,0 0-83 0,13 14 87 16</inkml:trace>
  <inkml:trace contextRef="#ctx0" brushRef="#br0" timeOffset="205336.65">9291 16953 908 0,'14'0'452'0,"-5"5"-60"16,3 3-152-16,5 11-63 15,1 6 6-15,0 5-50 16,-2 0-35-16,0-4-43 16,-4-8-12-16,5-5-19 15,-2-7-8-15,-3-5-5 16,-3 0-2-16,-6-6 1 15,9-4 1-15,-5-11 0 16,5-11-1-16,5-10-2 16,-2-2-3-16,7 3-4 0,-1 5-50 15,-3 10 373-15,1 11-255 16</inkml:trace>
  <inkml:trace contextRef="#ctx0" brushRef="#br0" timeOffset="206274.76">12005 15503 1162 0,'-16'-3'514'0,"1"-1"-261"16,8 3-61-16,4-1 7 15,1 2-66-15,1 0-41 16,1-1-53-16,0 0-15 16,0 1-14-16,4 0-2 15,25 0-3-15,32 1 0 16,-31 3-1-16,-5 1 0 0,-4 2 1 15,-4 1 1-15,-8-2 4 16,-3 2 8-16,-3 1 16 16,-5 2 3-16,-1 2 0 15,1 2-6-15,2 7-17 16,-1 3-5-16,3 8-4 16,1 11-1-16,2 4-1 15,2 5 1-15,0 7-1 16,3-4 0-16,0-1 6 15,0-2 3-15,2-6 13 16,-4-4 8-16,-2-5 18 16,-5-3 8-16,-5-9 3 15,-6-4-1-15,-7-5-9 16,-1-5-5-16,-8 1-10 16,1-2-6-16,-5 0-15 15,1-1-4-15,-4-8-12 0,5 2-39 16,2-4-141-16,9 1-85 15,11 2 147-15</inkml:trace>
  <inkml:trace contextRef="#ctx0" brushRef="#br0" timeOffset="206748.02">12020 16772 1115 0,'-11'-5'471'16,"11"6"-204"-16,5 6-79 16,0 7-20-16,-2 7-13 15,5 11-46-15,1 3-15 16,4 4-17-16,4-2-8 15,1-8-24-15,-1-4-12 16,0-13-16-16,-3-3-4 16,-3-9-1-16,-1-5 3 0,2-11-1 15,1-7-2 1,4-21-8-16,5-11-3 16,3 1-5-16,0-2-27 0,-4 20-102 15,-3 14-52-15,-10 10 100 16</inkml:trace>
  <inkml:trace contextRef="#ctx0" brushRef="#br0" timeOffset="-203494.67">20349 12973 780 0,'9'3'377'0,"-6"-2"-100"15,0-1-56-15,-3-4-1 16,0 3-30-16,0 0-43 16,0 0-11-16,0 0-22 15,-1 0-12-15,-1-3-27 16,-5-3-14-16,-20 5-26 15,-30-26-9-15,25 32-10 16,3-1-5-16,4 9-6 16,3-2-2-16,5 2-4 15,6 5 0-15,7-3-1 0,5 5 1 16,9 3 2 0,4 0 1-16,10 1 5 0,0 0 3 15,4-4 11-15,1 0 6 16,-1 1 20-16,-5 0 6 15,-5 1 6-15,-9-3-1 16,-9-4-6-16,0-3-1 16,-10-1-5-16,0 1-5 0,-6-1-12 15,-4 0-7-15,2-6-12 16,-1 0-3-16,2-4-65 16,2-3-46-16,3-1-128 15,4-4-86-15,8-5 200 16</inkml:trace>
  <inkml:trace contextRef="#ctx0" brushRef="#br0" timeOffset="-203261.81">20486 12847 1361 0,'6'7'582'0,"-6"6"-298"16,-4 6-33-16,1 17-29 15,-4 7-49-15,3 11-79 16,6 8-24-16,2-2-37 0,4-1-13 16,11-9-15-16,-1-7-5 15,7-12-1-15,1-12-23 16,-3-12-102-16,-3-7-71 16,-5-9-206-16,-3-6 238 15</inkml:trace>
  <inkml:trace contextRef="#ctx0" brushRef="#br0" timeOffset="-203093">20430 13030 1068 0,'1'-5'472'0,"1"5"-175"16,6 2-78-16,7 5-52 16,6 0-23-16,11 1-80 15,2-4-22-15,5 0-15 16,4 0-40-16,3 5-167 15,0 6-135-15,2 4 180 16</inkml:trace>
  <inkml:trace contextRef="#ctx0" brushRef="#br0" timeOffset="-202690.26">20993 13119 844 0,'-16'-9'447'0,"9"4"-47"16,-4-1-109-16,0 2-46 0,5-2-34 15,-4 1-68-15,-2 1-23 16,-2 4-32-16,-1 5-11 16,3 11-21-16,-5 2-10 15,5 10-15-15,11 5-7 16,-4-4-16-16,6-1-5 16,7-10-6-16,-3-8-2 15,10-7-3-15,5-5 1 16,1-10 2-16,-3-8 0 15,-4-9 1-15,5 0 1 16,-4-1 3-16,-1 8 1 0,-3 8 4 16,-9 2 1-16,-1 8 3 15,0 3 3-15,1 6 12 16,-2-5 8-16,0 17 7 16,3 40-2-16,-3-27-14 15,1-6-10-15,5-7-47 16,0-6-48-16,1-8-127 15,2-3-90-15,5-2 180 16</inkml:trace>
  <inkml:trace contextRef="#ctx0" brushRef="#br0" timeOffset="-202430.95">21171 13133 1093 0,'3'0'531'0,"2"16"-125"0,-2-1-70 16,0 7-42-1,0 3-44-15,1-3-103 0,0-1-38 16,0-7-53-16,0-3-17 16,-2-6-24-16,0-3-7 15,-2-3-1-15,-1 0-1 16,0 0-3-16,0 0-1 0,-7-17-3 16,-11-32-2-16,17 28-1 15,0-1 0-15,6 4-1 16,5 0-1-16,3 3-14 15,3 1-22-15,2 2-103 16,0 0-92-16,-2 10 145 16</inkml:trace>
  <inkml:trace contextRef="#ctx0" brushRef="#br0" timeOffset="-202167.4">21541 12861 1434 0,'-8'13'619'16,"10"-3"-261"-16,1 9-98 16,-1 10-15-16,0 9-55 15,-2 15-108-15,0 4-27 16,6 12-35-16,6-3-10 15,8-4-8-15,1-10-2 0,4-16-4 16,-4-5-22 0,2-21-87-16,0-8-70 0,0-19-181 15,-3-13 217-15</inkml:trace>
  <inkml:trace contextRef="#ctx0" brushRef="#br0" timeOffset="-201992.25">21472 13042 1084 0,'-25'-4'609'0,"20"5"16"16,-1-1-295-16,9 2-90 15,-3-2-47-15,0 0-114 16,5 0-25-16,18 5-32 16,36 4-8-16,-25-9-96 15,5 2-87-15,8-4-44 16,2-1 93-16</inkml:trace>
  <inkml:trace contextRef="#ctx0" brushRef="#br0" timeOffset="-201405.84">22116 12869 1179 0,'12'-7'523'0,"-2"-3"-237"16,-1 4-9-16,-9 4-26 16,0 2-41-16,-8 2-78 15,-4 1-36-15,-5 1-56 16,-3 0-15-16,-2 6-15 16,-1-2-3-16,-1 3-4 15,0 1 0-15,3-5-2 0,7 4 1 16,1-4-2-16,8 1 0 15,0-1-5-15,0 3-3 16,5-2 1-16,-1 3 3 16,7 1 7-16,-5-3 7 15,9 12 9-15,-6-5 5 16,0-1 8-16,4 20 1 16,1 12 0-16,-9-4-4 0,1-5-9 15,-8-4-3-15,8-7-8 16,7-5-3-16,-1-6-4 15,7-3-1-15,-4-2-1 16,2 0-1-16,-1-5 0 16,1-1-1-16,2-6-2 15,-2-3-34-15,1-3-120 16,3 0-92-16,3-2 143 16</inkml:trace>
  <inkml:trace contextRef="#ctx0" brushRef="#br0" timeOffset="-201004.72">22339 13012 1792 0,'-2'8'730'16,"2"7"-481"-16,-1-2-28 15,0 10-95-15,3 3-45 16,0 6-48-16,5 1-12 15,12-3-11-15,-3-4-3 16,5-10-3-16,1-5-1 16,-6-9-3-16,3-3 0 15,-1-11-1-15,2-4-1 0,-3-15 1 16,-5-2 0-16,0 0 3 16,-6 0 1-16,-3 14 3 15,-3-1 4-15,2 16 1 16,-4 4 2-16,1 5 0 15,1-5 3-15,-1 4 7 16,-2 22 2-16,0 36 0 16,5-25-3-16,9-3-11 15,5-1-4-15,2-13-7 16,2-6-1-16,-2-10-29 16,2-5-49-16,1-9-138 15,-1-4-78-15,-4-6 169 16</inkml:trace>
  <inkml:trace contextRef="#ctx0" brushRef="#br0" timeOffset="-200602.7">22705 12782 1446 0,'2'1'674'0,"1"-2"-244"16,4-1-251-16,4 0-5 15,9 1-83-15,5 0-37 0,4 2-30 16,1 3-6-16,1 2-2 16,-7 3-2-16,-2 3-2 15,-6 2-3-15,-6 3 3 16,-4-1 5-16,-3 8 6 16,2-2 5-16,-5 7-3 15,3 0-3-15,4 6-2 16,-2 5 0-16,2 0 0 15,4 7 1-15,-9-3-1 16,-3-1 3-16,1-6 1 16,-10-8 1-16,5-6-3 15,1-3-4-15,-7-8-5 16,5 0-7-16,0-6-71 16,-3-4-58-16,-7-6-101 15,3-5 121-15</inkml:trace>
  <inkml:trace contextRef="#ctx0" brushRef="#br0" timeOffset="-195145.82">19031 9291 175 0,'-1'-1'108'0,"-1"0"-18"16,1 1-28-16,0 0-44 15,0 0-13-15,0 0-7 0,1 0-1 16,0 0-31-16,0-1-56 16,0 1 59-16</inkml:trace>
  <inkml:trace contextRef="#ctx0" brushRef="#br0" timeOffset="-194577.98">19045 9341 161 0,'-1'-2'99'0,"0"1"-4"15,0 0-61-15,-1 0-8 16,1 1-8-16,0 0 0 0,0 0 0 15,0 0-3-15,-1 9-4 16,-1 3 0-16,0-3-1 16,-12 28 0-16,9-25-4 15,1 2-1-15,1 9-4 16,-6 1-1-16,-1 8-2 16,-7 1-1-16,3 3 0 15,6 1 0-15,1-1 1 16,0 0-5-16,4 6-32 15,-7 2-23-15,-1 1-21 16,4 3-26-16,-9-5 73 16</inkml:trace>
  <inkml:trace contextRef="#ctx0" brushRef="#br0" timeOffset="-193740.66">18738 10606 65 0,'7'20'28'0,"3"1"0"15,2-2 0-15,2 3 16 16,4 0 4-16,1-2-6 15,1-1 6-15,-1-5 2 16,2-2-1-16,-1-3-2 16,6 3-8-16,-5-3-13 15,3 2-3-15,0 5-5 16,0-2-2-16,5-3 13 16,-5-3 7-16,8-1 19 15,-4 0 3-15,7-3 4 16,3 1 12-16,3-9 16 15,4 0 12-15,5-6-2 16,2 0-18-16,0 1-35 16,0 1-15-16,-5 4-19 15,-1 3-3-15,-2-3-1 16,-3 0-1-16,-3-4-3 0,-2-3 1 16,-7 1-2-1,0-1 1-15,-6 2 3 0,-4-4 1 16,-1 0 4-16,-6 0 1 15,-3-5-1-15,-2 2-1 16,-2-7-4-16,2-2 0 16,-7-9-2-16,-9-3-2 15,2-2-1-15,-5-2 1 0,8 4 0 16,4 1 0-16,-14-3 0 16,-2 0 1-16,-11-4 0 15,-3-6-1-15,2 1-2 16,1-1-1-16,0-1-3 15,0 4 0-15,4-1-1 16,-1 1 2-16,5 8 1 16,3 5 3-16,-4 3 2 15,-1 2 1-15,2 1 3 16,-6-2 2-16,2-1 4 16,-2-3-1-16,-1-3-2 15,3 2-4-15,0 2-5 16,6 5-2-16,1 3-1 15,6 1 0-15,2 9 1 16,-1 1 0-16,1 6 1 0,-3 2 1 16,1-2 1-1,-3 3 0-15,0-3-1 0,-3 0-1 16,1-2-1-16,1 0 0 16,2 3-2-16,3 1-2 15,5 6-39-15,0 1-66 16,3 7 71-16</inkml:trace>
  <inkml:trace contextRef="#ctx0" brushRef="#br0" timeOffset="-190234.07">19245 9257 155 0,'-1'-1'110'16,"0"0"3"-16,0 0-13 15,-1-4 1-15,0-2-7 16,-2-1-4-16,0 0-17 16,2 3-10-16,-2 1-22 15,1-2-11-15,0 0-17 16,0-3-4-16,-1-1-4 15,-7-28 0-15,11 25-1 16,-1-2 0-16,2-1 2 16,2-2 3-16,0 1 7 15,2-3 3-15,1 1 0 16,1 0 0-16,0-1-5 16,0 2-1-16,1 2-4 15,0 1 0-15,2 0-3 16,1 0-1-16,0 3 0 15,-2-3-2-15,5 6 0 0,-2-4 1 16,-2 0 0-16,3 0 0 16,-7-1 2-16,4 5-2 15,-5-4 0-15,2 5-1 16,2-3-2-16,-1 3-1 16,2 0 0-16,-10-3 0 15,5 3-1-15,-3-2 1 0,0 3 0 16,8 1 0-16,-4 1 0 15,6-3 0-15,-1-1 1 16,2 0-1-16,-3-4 0 16,1 0 0-16,1-2 1 15,1 1-1-15,-1-2 1 16,-6 4 0-16,2 3 0 16,-4 2-1-16,4 0 1 15,-1 1 0-15,0-3-1 16,0 0 0-16,3-1 0 15,-1 0 0-15,0-3 0 16,1 3 0-16,-1-2 0 16,1 0 0-16,-1 4 0 15,-1-6 0-15,1 5 0 16,1 3 0-16,-2-7 1 16,2 4 0-16,-2-2-1 0,-1-4 0 15,3 6-1-15,0 3-1 16,3-1-1-16,2 4-1 15,3-1 3-15,3 0-1 16,0-5 2-16,3 3 0 16,-2-5 0-16,-1-5 1 15,-2 4 1-15,3-3-1 0,-9-5 0 16,-1 5 0 15,-7 7-1-31,2 2 1 0,21-28-1 0,-4-2 0 0,7 4 0 16,-11 13 0-16,-4 4 0 15,1 1 0-15,-4 4 3 16,-3 0 0-16,-3 0 2 16,0 0-1-16,-2-3-1 15,1-5-2-15,0 2-1 16,1 0-1-16,1 5 0 16,0 8-1-16,-2-4 2 15,-1 3-1-15,2-2 0 16,-1-1 1-16,0 4 0 15,-1-1 0-15,-1 2 1 16,-3 2 1-16,-1 0 2 16,0 0-1-16,0 0 3 0,0-1 0 15,0 0 4 1,0 0 0-16,0-1 1 0,-1 1-2 16,1 1-8-16,0 0-3 15,0 0-15-15,-1 0-4 16,-1 0-3-16,2 0 2 15,0 0 7-15,0 0 5 16,0 0 4-16,0 0 4 16,0 0 4-16,0 0 3 15,0 0 2-15,0 0 1 0,0 0-3 16,0 0-24-16,0 0-56 16,0 0-30-16,-1 0-56 15,0 0-8-15,0 0-1 16,0 0 4-16,0 0 111 15</inkml:trace>
  <inkml:trace contextRef="#ctx0" brushRef="#br0" timeOffset="-189683.91">20112 8009 374 0,'-2'-1'258'0,"1"0"27"16,0 0-124-16,0 0-6 16,0 0-46-16,0 0-28 15,0-1-33-15,0 1-8 16,-1 0-13-16,1 0-4 0,0-1-10 15,0-3-5 1,1-1-4-16,2-3-2 0,4-2 0 16,23-25 0-1,-18 25 0-15,0 0-1 0,-1 3 1 16,0-3 0-16,-1 2 0 16,0 3-1-16,-2 0 1 15,1-1-2-15,-3 6 0 16,1-5 0-16,-1 2-2 15,0 6 1-15,0 0-1 16,1 4 0-16,-2 0 1 16,1-6 0-16,2 1 2 15,-1-1 5-15,2 7 7 16,3 6 3-16,3 6 6 16,-3 1-2-16,-1-2-3 15,0-2-2-15,-3-5-4 0,5 2-1 16,-2-5 0-16,-3-2-2 15,-1-4-6-15,0 2-20 16,-5-3-82-16,-1-2-87 16,-4-1 112-16</inkml:trace>
  <inkml:trace contextRef="#ctx0" brushRef="#br0" timeOffset="-181991.71">20559 7577 217 0,'0'-1'113'16,"0"-1"-25"-16,0 1-20 16,0 0-20-16,0 0-4 15,0 0 9-15,0 0 3 0,0 0-5 16,0 0-6-16,0 0-27 16,0 1-9-16,0 0-7 15,0 0-1-15,0 0 0 16,0 0 0-16,0 3 0 15,3 8 0-15,0-2 0 16,0 2 0-16,13 27 0 16,-15-28 0-16,0 1 1 15,1-5-1-15,-1 4-1 16,2 1 1-16,0 2-1 16,1 0 0-16,0 1 0 15,1-4 0-15,0 1-1 16,-2 1 1-16,3-1 0 15,-2 1-2-15,2 2 1 16,3-2-2-16,3 1 0 0,1 3 1 16,2-6 0-16,-2 0 2 15,1-2-1-15,1-2 1 16,-1 1 0-16,3 5 0 16,-1-2 0-16,2-1 1 15,1 6 0-15,1-4 0 16,-3 1-1-16,-4-4 1 0,-1 1-1 15,-10-4 1-15,12 4 0 16,-5-1 0-16,2 2-1 16,0-3 1-16,-5-1 0 15,0 2-1-15,3-2 1 16,4 5-1-16,-5 0 0 16,5 0 1-16,-2 1-1 15,-5-1 0-15,6 1 0 16,-1-1 0-16,0-1-1 15,6 0 0-15,-1-2 1 16,3 1 0-16,0 1 0 16,-1 0 0-16,-2 0 0 15,-1-3 1-15,-1 1 0 16,-1 2 0-16,-2 0 1 16,-1 0 0-16,-1 2 0 15,-5 0 0-15,0 2 0 0,1 2-1 16,-4-1 1-16,1-2-1 15,2 1-1-15,1-4 0 16,-1 4 0-16,3 3 0 16,-2-5 0-16,2 3 0 15,0-3 0-15,0-6 0 16,1 5-1-16,0 0 1 16,2-1 0-16,-4-3 0 15,2 1 0-15,1-2 0 0,-1 2 1 16,4 6 0-16,-8-5-1 15,0 1 1-15,4 0 0 16,-8-1-1-16,4 4 0 16,2-3 1-16,-2 5-1 15,3-3 0-15,3 1 0 16,1 0-1-16,-6 1 1 16,5 3 0-16,1 0 0 15,-10 2 0-15,14-1 0 16,-4 2 2-16,-3 1 0 15,3-4 0-15,-7 2 1 16,2 1 0-16,0-5 2 16,-1 4-1-16,2-5 0 15,-7-5 0-15,1-1 1 16,6 2 0-16,-7-4 2 0,3 4-1 16,-5-4-2-16,-5-2-1 15,7 3-2-15,-6-6-1 16,5 7 0-16,5-1 0 15,-6 1 1-15,5 5 2 16,-6-2-1-16,3 6 1 16,-7-2-2-16,-5 0 0 15,8-1 0-15,-3-3-1 16,6-1 0-16,0-1 0 0,1 1-2 16,0-2 0-16,1-3-1 15,6 1-2-15,-6-4 1 16,5 0 0-16,-3-2 1 15,-4 0 2-15,0 0 2 16,0 0 3-16,0 0 8 16,0 0 7-16,0 0 4 15,1 0 0-15,-1 0-7 16,-1 0-9-16,1 0-7 16,0 0-1-16,1 0-27 15,-1 0-32-15,1 0-119 16,-1 0 114-16</inkml:trace>
  <inkml:trace contextRef="#ctx0" brushRef="#br0" timeOffset="-181608.98">21373 8932 450 0,'0'-1'205'0,"0"0"-71"0,3 6-92 16,-3-5-4-16,0 0-3 16,1 5-2-16,6 10-14 15,14 32-5-15,-15-27-7 16,-7-1-1-16,4 0-1 15,-1 0-1-15,4-5-3 16,5-1 0-16,-6-5-1 16,3-3 2-16,-2-5 5 15,0-3 3-15,5-4 3 16,3 1 1-16,1-4-4 16,-1-1-2-16,-2 1-6 15,-5 2-72-15,-1 3 52 16</inkml:trace>
  <inkml:trace contextRef="#ctx0" brushRef="#br0" timeOffset="-178352.68">23547 12931 716 0,'0'0'386'16,"0"0"-126"-16,0 0-38 15,0 0-3-15,0 0-47 16,0 0-18-16,0 0-35 16,-2 8-18-16,-7 8-39 15,-29 30-13-15,8-31-26 16,0 0-7-16,1-1-6 16,5-1-3-16,3 1-1 15,4 0 1-15,7-3 3 16,3-1-2-16,13-1 3 15,5 1 7-15,10 6 11 16,4-1 10-16,-1 4 15 16,3 1 2-16,-2-5 3 15,1 0-1-15,-3-5-3 0,-5-4-5 16,-9-3-11-16,-5-2-6 16,-4-1-4-16,-2 1-1 15,1-1-44-15,0-1-52 16,0 0-151-16,0 0-101 15,0 0 191-15</inkml:trace>
  <inkml:trace contextRef="#ctx0" brushRef="#br0" timeOffset="-177948.18">24187 12853 809 0,'-5'-2'445'0,"-6"-11"15"16,-1-2-194-16,-4-1-54 16,-2 2-14-16,-8 4-67 15,-1 1-26-15,-4 9-37 16,1 3-11-16,8 9-14 15,4 7-5-15,11 12-7 16,1 5-4-16,4 13-9 16,2 6-3-16,-2 9 0 15,8 5 1-15,4-4 3 16,-1-5 1-16,0-8-2 16,-2-10-3-16,-3-5-4 15,2-6-3-15,-6-10-4 16,-2-5-21-16,-5-9-77 15,-2-7-63-15,-3-8-172 0,3-3-173 16,-7-27 321-16</inkml:trace>
  <inkml:trace contextRef="#ctx0" brushRef="#br0" timeOffset="-177740.04">23779 13065 1092 0,'19'-5'471'0,"-2"5"-207"16,3-6-55-16,3 5 2 15,1 2-33-15,5 0-67 16,1 5-29-16,3 1-45 16,3-3-14-16,4 1-31 15,-2 2-41-15,-3-5-98 16,1 1-58-16,-7-3-203 16,-5-4 254-16</inkml:trace>
  <inkml:trace contextRef="#ctx0" brushRef="#br0" timeOffset="-177559.98">24224 13077 457 0,'0'0'306'0,"0"0"40"16,1 3-10-16,2 20-14 15,30 35-19-15,-31-30-55 16,0 3-31-16,-1-4-74 16,1-4-38-16,1-5-61 15,-1-6-22-15,-2-6-59 0,1-5-57 16,0-6-139-16,-1-6-94 15,0-9 196-15</inkml:trace>
  <inkml:trace contextRef="#ctx0" brushRef="#br0" timeOffset="-177209.49">24212 13011 900 0,'3'-3'473'0,"4"1"-111"15,6 4-117-15,-1 1-7 0,6 2-60 16,5-1-36-16,3 0-54 15,4 4-11-15,-5 0-16 16,-3 2-6-16,-1 9-17 16,-4 1-7-16,-2 8-10 15,-4 6-5-15,-6-1-2 16,0-2-3-16,-6-5-2 16,-2-7-2-16,2-9-3 15,0-4-4-15,2-9-12 16,-2-5-15-16,3-8-23 15,6-5-6-15,4-5 4 16,3 1 13-16,-4 6 23 16,-3 3 11-16,-4 8 7 0,6 4 10 15,-1 5 26-15,-2 7 15 16,-1 7 19-16,-3 8 7 16,0 2-10-16,-2 0-10 15,2-1-22-15,1-4-14 16,1-7-47-16,-2-3-58 15,1-8-170-15,4-3 124 16,4-10 35-16</inkml:trace>
  <inkml:trace contextRef="#ctx0" brushRef="#br0" timeOffset="-176991.8">24765 13075 1598 0,'0'13'677'0,"-4"7"-405"16,0 5-23-16,0 9-84 16,-1-1-57-16,6-5-60 15,3-3-20-15,2-13-20 16,1-3-16-16,-1-7-97 16,2-5-68-16,-4-9-167 15,3-2-113-15,-9-9 287 16</inkml:trace>
  <inkml:trace contextRef="#ctx0" brushRef="#br0" timeOffset="-176833.8">24634 12925 1341 0,'-3'1'571'0,"6"6"-307"0,3 3-34 16,0 2-79-16,4 2-52 15,2-2-94-15,5-5-52 16,8-1-120-16,6 7-79 15,9-1-194-15,6 0 265 0</inkml:trace>
  <inkml:trace contextRef="#ctx0" brushRef="#br0" timeOffset="-176509.94">25000 13064 422 0,'6'1'388'16,"-10"-2"41"-16,-7 1-84 16,-7-2-23-16,-2 2-82 15,6 4-24-15,-3 0-32 16,11 2-20-16,0 3-55 15,-1 1-22-15,6 2-39 16,-3 1-14-16,6 5-13 16,1 3-5-16,5 6 1 15,8-4 2-15,-3 0 7 16,9-4 6-16,-5-3 6 16,-2 1 2-16,-7-4 7 15,-7 1 2-15,-5-1-1 0,-12-2-3 16,-1 0-15-1,-1 0-8-15,-2-8-30 0,4-1-27 16,2-7-71-16,7-3-44 16,1-7-121-16,12-6-69 15,7-6 216-15</inkml:trace>
  <inkml:trace contextRef="#ctx0" brushRef="#br0" timeOffset="-176206.23">25139 12890 968 0,'9'12'597'16,"0"4"-26"-16,-5 7-239 16,-1 2-29-16,-2 13-112 15,-1 6-55-15,2 12-66 16,0 2-17-16,1-4-25 16,0-2-11-16,2-16-11 15,-2-8-4-15,0-14-7 16,1-9-13-16,-3-6-17 15,0-8-6-15,3-6-5 16,3-4 7-16,1-6 16 16,3 2 6-16,1 3 14 15,0 3 3-15,-1 7 6 16,-3 5 7-16,1 9 23 0,-3 3 13 16,-1 11 15-1,0 5-3-15,-1 2-22 0,-2 3-11 16,4-5-17-16,-4-6-50 15,3-6-128-15,0-2-95 16,-1-16 144-16</inkml:trace>
  <inkml:trace contextRef="#ctx0" brushRef="#br0" timeOffset="-175628.54">25598 12900 1026 0,'10'-1'517'16,"-1"-9"-160"-16,0 3-104 15,-3 2 5-15,-6 2-28 16,-1 3-20-16,-10 0-74 0,-6 4-34 16,-11 7-59-16,-5 1-23 15,-2 5-14-15,2-1-4 16,9-2-1-16,7 2-1 15,5-6-3-15,8 4 0 16,-1-9-5-16,5 1-2 0,4 2-1 16,-1-2 0-16,7 7 7 15,-4 4 3-15,4 2 5 16,-1 5 5 0,0 5 6-16,3 0 3 0,-4 9 5 15,-3-1 3-15,3 2 4 16,-2-3-1-16,0-7-6 15,2-2-5-15,2-7-10 16,1-7-3-16,5 0-3 16,0-4-1-16,3-6-1 15,1 3 0-15,-2-6 0 16,1-2-1-16,3 0-44 16,-1-1-39-16,3 1-119 15,-1 1-82-15,-4-5 176 16</inkml:trace>
  <inkml:trace contextRef="#ctx0" brushRef="#br0" timeOffset="-175199.79">25833 13138 1088 0,'9'-9'559'15,"-7"9"-34"-15,5 2-263 0,-5 5-66 16,-1 2-13-16,0 10-68 31,0-9-29-31,0 0-29 0,0 32-4 0,6 1-17 16,8 0-8-16,-3-27-14 16,4-5-6-16,-1-10-6 15,-5-4-2-15,-1-13-8 16,5-5-12-16,1-7-11 15,3 0 0-15,3-2 8 16,-8 3 11-16,-6 8 14 16,-2 5 3-16,-7 10 7 15,2 6 3-15,-4 8 12 16,1 6 5-16,3 11 11 16,1 1 2-16,8 1-11 15,2-2-3-15,2-6-20 16,0-4-6-16,-1-8-31 15,-1-4-44-15,-2-7-139 0,1-4-76 16,-3-12 166-16</inkml:trace>
  <inkml:trace contextRef="#ctx0" brushRef="#br0" timeOffset="-174810.14">26113 12869 1679 0,'0'7'636'16,"2"-7"-476"-16,4 0-21 0,5-1-25 15,5-2-36-15,5 1-41 16,4-1-14-16,2 3-13 16,2 2-3-16,0 2-2 15,-2-1-1-15,-5 1 0 16,-2 2-1-16,-8 1 12 15,-7 18 9 17,-2-13 19-32,-2-6 11 0,1 1 1 0,1 49-7 0,2 19-14 15,-3 5-10-15,-1-24-5 0,2-4 2 16,-4-8 6-16,5-2 5 16,-7-7 5-16,-2-2 0 15,-1-8-4-15,-5-4-3 16,8-8-10-16,-3-3-6 15,-4-10-27-15,-1-4-46 16,-9-5-143-16,0-8-70 16,-8-15 154-16</inkml:trace>
  <inkml:trace contextRef="#ctx0" brushRef="#br0" timeOffset="-171669.52">27006 13048 745 0,'14'-31'375'0,"-12"33"-93"16,1-1-45-16,-7 5-34 15,3-6-34-15,0 0-63 16,-1 0-29-16,-19 8-42 0,-27 44-11 15,19-32-11-15,6 1-3 16,3-6-4-16,-6-1 0 16,9 2 1-16,5-2-1 15,14 0 3-15,10 0 4 16,9 4 13-16,0-1 9 16,-2 1 21-16,-1-1 8 15,5-1 9-15,-6-4 2 16,6-2 0-16,-2-4-4 0,-10 2-17 15,2-2-9-15,-13-1-12 16,-2-3 0-16,0-2-82 16,1-1-80-16,0 0-182 15,0 0 175-15</inkml:trace>
  <inkml:trace contextRef="#ctx0" brushRef="#br0" timeOffset="-171078.25">27558 13097 543 0,'-26'-44'296'0,"31"33"-20"15,0 3-23-15,-1-1 11 16,-5-1-29-16,-9 4-69 16,-4 6-36-16,-8 0-44 15,-6 0-14-15,1 5-7 16,6-1 0-16,-4 9-5 16,16 11-2-16,0-2-12 15,-2-2-8-15,17 1-17 16,-2-4-6-16,7 2-7 15,6 3-1-15,-1-2 1 16,3-4 2-16,4-1 13 16,0 0 6-16,-2-2 11 15,-8 1 1-15,-5 0-5 0,-9 2-2 16,-4 0-3-16,-6 0 0 16,-3-2-3-16,-8-6-5 15,4 0-10-15,1-7-15 16,-3-3-81-16,11 0-50 15,-4-10-108-15,2-4-72 16,17-6 203-16</inkml:trace>
  <inkml:trace contextRef="#ctx0" brushRef="#br0" timeOffset="-170889.01">27725 12923 1166 0,'10'20'539'0,"-5"9"-201"15,-2 2-42-15,-3 13-80 16,0 8-54-16,1 4-96 16,8-1-32-16,6-6-24 15,4-9-6-15,3-13-38 16,-2-5-50-16,-2-17-150 16,-2-4-108-16,-12-13 204 15</inkml:trace>
  <inkml:trace contextRef="#ctx0" brushRef="#br0" timeOffset="-170712.92">27595 13123 895 0,'-1'-4'476'0,"2"4"-103"16,10 0-133-16,2-2-24 16,12 2-60-16,5 0-37 15,5 0-71-15,6 1-21 0,2 2-44 16,0 0-42-1,-3 5-156-15,-1 2-416 0,-1 9 424 16</inkml:trace>
  <inkml:trace contextRef="#ctx0" brushRef="#br0" timeOffset="-170308.88">28080 13187 1014 0,'-11'-7'513'16,"0"0"-174"-16,-3-3-102 15,-1-2-21-15,-5 4-57 16,1-2-31-16,5 8-54 16,-6 2-18-16,13 5-28 15,-2 12-7-15,-1 9-4 16,10 7-4-16,0 1-9 16,0-4-2-16,9-11-3 0,-4-6-3 15,5-9 0 1,3-4 0-16,3-11-3 0,8-1-2 15,-2-10-3-15,-5-1 0 16,3 0 4-16,-6 0 5 16,-2 11 4-16,-2 3 3 15,-5 11 10-15,0 7 7 16,-4 10 21-16,-1 2 12 16,0 8 6-16,0-3-1 15,2-2-22-15,2-1-12 0,1-11-48 16,0-3-49-16,2-14-136 15,3-5-91-15,2-11-410 16,2-3 454-16</inkml:trace>
  <inkml:trace contextRef="#ctx0" brushRef="#br0" timeOffset="-170053">28284 13172 766 0,'15'4'457'0,"-8"11"29"16,-2 2-147-16,-1 3-73 15,4 0-36-15,-3-1-99 16,-3-2-43-16,-1 0-55 16,-1-4-12-16,3-3-11 15,-2-5-5-15,-1-5-1 16,-3-1-1-16,3 0 2 0,0 0 1 16,0-1-1-16,3-16-2 15,4-27-3-15,-7 27 0 16,2 0-3-16,-2 0-6 15,4-1-69-15,6 5-60 16,-1 1-168-16,4 1-172 16,-2 10 303-16</inkml:trace>
  <inkml:trace contextRef="#ctx0" brushRef="#br0" timeOffset="-169809.17">28563 12905 1224 0,'5'10'548'0,"-2"13"-258"16,-1 6-12-16,-4 8-71 16,-5 7-55-16,0 12-83 15,3 3-21-15,6-2-27 16,8 2-8-16,8-18-13 15,4-3-2-15,5-20-60 16,1-6-52-16,4-20-149 16,-3-13-21-16,-6-9 164 0</inkml:trace>
  <inkml:trace contextRef="#ctx0" brushRef="#br0" timeOffset="-169643.93">28529 13062 1457 0,'-14'-3'620'16,"12"3"-345"-16,-2-6-31 16,5 6-74-16,-1 0-50 15,4 0-70-15,21 2-14 0,39 4-23 16,-27-6-60-16,6 2-111 16,7-1 105-16</inkml:trace>
  <inkml:trace contextRef="#ctx0" brushRef="#br0" timeOffset="-169152.47">29050 12969 1323 0,'-14'-16'545'16,"10"10"-271"-16,-9-2-100 16,-5 1-23-16,-2 8-36 15,-7-3-75-15,9 2-21 16,-4 0-14-16,3 0-3 16,9 2-1-16,-9-2-1 15,10 2-3-15,8 0-2 0,-1 3-5 16,5 2 1-16,3 4 7 15,-8-4 4-15,4 7 9 16,4 0 3-16,-1 4-3 16,4 8-1-16,-1-1-2 15,-5 7 1-15,-3 13 2 16,-7 2 1-16,0 6 1 16,0-4-3-16,9-14 0 15,6-7 0-15,-4-15 1 16,-2-4 4-16,-1-7 1 15,1-2 0-15,8 1-2 16,8 3-2-16,-8-5-7 16,9-2 2-16,1-6-86 15,0-10-82-15,13-1-334 16,-8-3 309-16</inkml:trace>
  <inkml:trace contextRef="#ctx0" brushRef="#br0" timeOffset="-168875.89">29109 13135 1241 0,'-1'0'551'15,"-1"12"-195"-15,2 9-92 16,0 10-43-16,0 4-42 16,5 1-104-16,3-3-33 0,6-1-29 15,3-9-4-15,6-9-5 16,1-8-3-16,0-10-2 15,3-6 0-15,-7-9 1 16,-5-1 0-16,-1-4 3 16,-6 1 0-16,-4 2 2 15,-3 1 0-15,-2 5-1 16,-5 2-4-16,5 6-16 16,-3 5-33-16,-1 4-135 15,3 7 253-15,-13 2-95 16</inkml:trace>
  <inkml:trace contextRef="#ctx0" brushRef="#br0" timeOffset="-168483.16">29394 12908 1465 0,'5'-4'598'0,"-6"0"-360"16,4-1-121-16,9 2-3 0,-4-4-48 16,12 3-20-16,-2-1-29 15,1 2-5-15,6 7-6 16,-3-1-1-16,2 13-1 16,-5 1 0-16,-8 12 5 15,-4 8 6-15,-7 2 15 16,-2 7 4-16,-5 6 7 15,-1 1-1-15,2 6-2 16,2-1 0-16,4-7 2 16,1-3 2-16,-1-16 10 15,-4-6 5-15,-3-13 2 16,-1-6-4-16,-7-3-16 16,1-2-12-16,-7-2-20 15,1-2-33-15,-3-6-115 16,1-7-85-16,10-10 130 15</inkml:trace>
  <inkml:trace contextRef="#ctx0" brushRef="#br0" timeOffset="-167947.5">30267 13030 1418 0,'7'-6'538'0,"-7"1"-347"16,-4 0 1-16,-16 11-17 16,-9 2-23-16,-9 10-74 15,0 2-17-15,-1-2-3 16,5 2-3-16,6-2-13 0,5 1-6 15,10 4-16-15,7-2-6 16,8-3-7-16,5 1 0 16,14-4 4-16,0-1 7 15,9 0 11-15,3-2 5 16,2-3 7-16,3-1 0 16,-2 1-5-16,-5 0-3 15,-9-3-10-15,-9 0-5 16,-8-3-7-16,-5-3-25 0,-3 0-96 15,2-1-76-15,0 0 130 16,0 0-16-16</inkml:trace>
  <inkml:trace contextRef="#ctx0" brushRef="#br0" timeOffset="-167367.51">30879 12890 927 0,'1'7'402'0,"-1"-7"-176"16,0 0-44-16,0 0-32 16,-1-1-13-16,0 0-29 15,-5-8-14-15,0-2-2 16,-38-26 7-16,26 37-11 16,-7 4-10-16,3 16-25 15,-2 4-15-15,4 17-19 16,6 6-6-16,4 15-5 15,6 12 2-15,6 1 0 16,6 0 2-16,6-9 3 0,-2-14 2 16,2-7 2-16,-2-7-1 15,-2-8-5-15,-3 0-3 16,-8-10-24-16,-4-7-37 16,-7-12-113-16,-1-6-87 15,-6-15-220-15,-1-12 286 16</inkml:trace>
  <inkml:trace contextRef="#ctx0" brushRef="#br0" timeOffset="-166878.11">30557 13188 655 0,'4'-6'359'0,"7"3"-51"16,4 1-57-16,4 1-51 16,0-1-39-16,5 1-57 15,4 1-23-15,8 2-32 16,0 1-12-16,4 3-19 15,0 1-8-15,-11 3-4 16,-2 1-2-16,-6-1 0 16,1 0 1-16,-1 0-1 15,-5-3-1-15,1 3 4 16,-11-1 8-16,-5 1 30 16,-1 1 10-16,-10 1 9 15,2 3-5-15,-8 1-24 16,1-1-10-16,-1-4-12 15,5 1-5-15,1-9-6 16,10 4-2-16,0-5-12 0,2-4-5 16,-2 0-1-16,0 1 0 15,0 0 10-15,2-7-1 16,3-9-5-16,7-26 1 16,-10 31 4-16,10 5 5 15,-10 3 7-15,0 1 8 0,0 2 24 16,-3 1 15-16,1 0 32 15,0 0 3-15,0 0-15 16,0 0-12-16,4 10-31 16,-1 2-11-16,10 26-9 15,-8-32-3-15,-2 0-2 16,0-5-31-16,-3-2-98 16,0 0-47-16,0 0-101 15,0 0 154-15</inkml:trace>
  <inkml:trace contextRef="#ctx0" brushRef="#br0" timeOffset="-166689.72">30883 13068 1079 0,'4'-7'504'15,"-1"7"-179"-15,3-1-137 16,-3 3 10-16,-3-2-56 0,0 0-35 15,0 0-89-15,0 0-73 16,0 0-177-16,0 0 150 16</inkml:trace>
  <inkml:trace contextRef="#ctx0" brushRef="#br0" timeOffset="-166356.64">31138 13199 1166 0,'6'19'512'0,"-6"6"-217"16,-4-2-82-16,-4 5-49 16,-4-2-36-16,2-5-71 15,2 0-30-15,3-14-20 16,1-4-3-16,4-6-9 16,2-8-3-16,7-7-7 15,1-4-1-15,4-1 7 16,2 0 1-16,0 7 7 15,-1 4 2-15,-1 4 18 16,-1 5 17-16,-5 6 37 16,2 0 13-16,-3 7 18 0,1 1-2 15,-4 3-22-15,-5 3-11 16,1 0-31-16,-1 0-14 16,0-5-46-16,4 1-44 15,-3-9-140-15,2-3-95 16,7-4 179-16</inkml:trace>
  <inkml:trace contextRef="#ctx0" brushRef="#br0" timeOffset="-166171.46">31439 13260 1274 0,'5'11'588'15,"-16"0"-275"-15,4 7-120 16,7 4-39-16,-13-6-82 15,10 1-35-15,3 0-27 16,-9-8-4-16,13 3-40 16,-3-5-50-16,4-9-141 15,7-1-87-15,-6-19 185 16</inkml:trace>
  <inkml:trace contextRef="#ctx0" brushRef="#br0" timeOffset="-165990.54">31378 13057 1461 0,'0'-3'573'0,"1"2"-382"0,5 6-27 15,-6-5-58-15,0 0-31 16,0 0-108-16,0 0-80 16,0 0-171-16,14 7 170 15</inkml:trace>
  <inkml:trace contextRef="#ctx0" brushRef="#br0" timeOffset="-165526.5">31631 13119 1409 0,'39'-41'530'0,"-30"34"-375"15,-2 1 7-15,-10 4-17 16,-4 2-16-16,-9-1-56 16,-5 0-34-16,-2 5-23 15,-2 5-3-15,2 1-1 16,4 3-3-16,5-1-9 0,4 3-1 15,10 0-2-15,0-2 2 16,12 2 8-16,6 2 5 16,10-2 7-16,2 1 0 15,2-4 5-15,-1 0 6 16,-5 0 15-16,-4-1 5 16,-9 4 5-16,-5-2 1 15,-15 1-9-15,-6 2-4 16,-13-2-12-16,-6 0-6 0,-4-1-21 15,-1-6-23-15,5-3-70 16,8 4-33-16,8-8-59 16,11 1-28-16,7-1-61 15,1-11-17-15,15-7 176 16</inkml:trace>
  <inkml:trace contextRef="#ctx0" brushRef="#br0" timeOffset="-165158.34">31835 12920 1193 0,'10'11'542'16,"-2"0"-255"-16,-5 13-108 0,2 1-17 16,-3 13-40-16,1 10-10 15,-5 7-34-15,4 4-13 16,-12 4-26-16,2-6-14 15,0-9-16-15,-4-8-2 16,10-20-7-16,2-7-9 16,-1-18-15-16,7-5-1 15,5-7 3-15,-1-5 7 0,1-2 14 16,2 0 1-16,-3 5 4 16,-2 1 10-1,3 10 19-15,-9 5 9 0,4 5 20 16,-1 5 3-16,-2 10-10 15,4 4-8-15,-6 1-21 16,6 2-11-16,-2-7-30 16,0-4-34-16,-5-1-69 15,-5-6-31-15,4 2-43 16,-4-4-32-16,16-4 154 16</inkml:trace>
  <inkml:trace contextRef="#ctx0" brushRef="#br0" timeOffset="-164569.78">32278 12994 1550 0,'5'-1'589'15,"-1"-2"-398"-15,-3-2-128 16,-1 3-5-16,-1 1-8 15,0 0-3-15,-3 0-29 16,-19 0-6-16,-34 6-4 16,27 10 1-16,1-5-4 15,4 3 0-15,8-3-1 16,5-1 4-16,5 0 4 16,4 5 2-16,6-2 1 15,1 0-1-15,3 3 0 16,1-1 1-16,-2 2 0 15,1 2-1-15,-3 8-3 0,-1 1 4 16,-4 6 8-16,-2 3 1 16,-6 5 0-16,-2-2-4 15,4-3-5-15,1-8 0 16,6-7 1-16,5-3 0 16,2-8-2-16,3 1-1 15,4-6-4-15,2-1-2 16,2 1-3-16,2 1 0 0,1-4-2 15,0 3-27-15,-4-6-106 16,2-4-78-16,-5-4 118 16</inkml:trace>
  <inkml:trace contextRef="#ctx0" brushRef="#br0" timeOffset="-164261.45">32352 13277 1448 0,'11'4'577'16,"0"-1"-336"-16,-6 7-171 15,1 1-13-15,-4 8-1 16,0 2 5-16,7 0 6 16,-1 6 9-16,4-9 7 15,0 0-6-15,2-8-27 0,4-8-15 16,-7-8-20-1,-6 4-7-15,1 0-3 16,20-15 0-16,-2-10 1 0,-2-1 0 16,-8 0 0-16,-5 5 0 15,-9 0-36-15,-1 3-32 16,-10 5-63-16,-1 4-26 16,-1 5-36-16,2 3-53 0,8 3 165 15</inkml:trace>
  <inkml:trace contextRef="#ctx0" brushRef="#br0" timeOffset="-163833.58">32582 13061 756 0,'-1'-10'361'0,"3"0"-90"16,4 4-113-16,-2 7-24 15,4-3 1-15,0-2-1 16,1 4-5-16,5-4-8 16,3 1-7-16,6 0-33 15,0 3-17-15,8-1-28 0,-1 1-13 16,7 7-17-16,2-2-1 16,-8 9 2-16,-8-1 7 15,-6 1 28-15,-7 1 13 16,-6-1 17-16,-1 9-1 15,-3 6-21-15,-2 6-10 16,-4 5-17-16,2 2-5 16,-14 4 4-16,7 4 3 15,-5-5 8-15,-5-1 11 16,0-8 1-16,-10-11-4 0,3-3-12 16,3-5-17-16,0-8-44 15,3-2-24-15,-5 0-72 16,1-5-29-16,-11 4-52 15,-6 2-54-15,2-2 176 16</inkml:trace>
  <inkml:trace contextRef="#ctx0" brushRef="#br0" timeOffset="-162483.64">21955 15123 541 0,'6'4'346'16,"-3"-3"58"-16,3 0-74 15,-2 0-24-15,-5-1-26 16,1 0-55-16,0 0-20 15,-1 0-44-15,-1 0-26 16,1 0-58-16,-18-1-26 16,-38 0-27-16,21 5-7 15,-3 1-8-15,1 0-2 0,8 3-3 16,3-5 0-16,8 2-2 16,4-1 0-1,6-2-2-15,5 5 0 0,3 3 0 16,1 2 0-16,4 11 2 15,1-1 3-15,1 6 2 16,2-1 0-16,-5 6-1 16,1 10-1-16,0 7-1 15,-3 8-1-15,3 3-2 16,1-6 1-16,1-3-1 16,1-4-1-16,-1-3 1 15,0-3 1-15,-1-6-1 16,0 0 1-16,0-4 0 15,2-3-1-15,-2-3-1 16,5-4 0-16,4-4-1 16,5-5-1-16,6-3 0 15,2-3 2-15,-1-1 1 0,-3-1 1 16,-3-2 2-16,-3-1 0 16,3-2 8-16,-1-2-36 15,-4 2 249-15,6-1-173 16</inkml:trace>
  <inkml:trace contextRef="#ctx0" brushRef="#br0" timeOffset="-161558.17">24622 15122 1094 0,'-41'-20'551'16,"30"15"-186"-16,-1 1-99 15,4 2-12-15,5 2-75 16,2-1-40-16,5 0-68 16,-4 0-22-16,0-1-25 15,11 0-7-15,16-2-6 16,29-4-2-16,-27 7-4 15,-4 1 0-15,-2 3-2 16,1 3 0-16,-7 2 0 16,-1-1 0-16,-5 2 0 15,-4 3 0-15,2 1 1 16,1 1-1-16,-3 0 0 16,-4-1 0-16,3 0 0 0,-3 1 1 15,3 4-4-15,2 0 1 16,-4 10-1-16,-2 3 0 15,2 15 5-15,1 11 5 16,-1 12 5-16,2 7 2 16,4-2 0-16,-7-24-1 31,-1-25 2-31,-1-13 2 0,1 1 10 0,3 66 2 0,-1-6 4 16,-5-14-3-16,-2-33-10 15,-8 0-4-15,-3-9-5 16,-8-2 0-16,-11-5-6 15,4-2-4-15,-4-4-48 16,2-4-37-16,2-1-128 16,-2 0 383-16,6-2-169 15</inkml:trace>
  <inkml:trace contextRef="#ctx0" brushRef="#br0" timeOffset="-159555.7">21744 16523 903 0,'0'0'445'0,"0"0"-169"0,1 0-57 16,0 0 9-16,-1 0-59 16,4 15-29-16,27 40-32 15,-25-23-10-15,6 2-16 16,4-4-14-16,7-4-27 16,-7-7-12-16,8-6-18 15,-9-7-4-15,-2-10-5 16,1-6 1-1,0 1-6-15,2-20-6 0,9-8-5 16,-4 0 0-16,-9 3 6 16,-1 8 7-16,-11 7 4 15,1 7 0-15,-1 11-2 16,1 5-1-16,8 17 10 16,-6 3 6-16,1 14 18 15,6-1 8-15,-1-4-3 0,5 3-5 16,6-10-16-16,1 0-36 15,8-15-63-15,4-5 54 16</inkml:trace>
  <inkml:trace contextRef="#ctx0" brushRef="#br0" timeOffset="-158903.87">24650 16447 696 0,'-1'-1'407'15,"-2"0"73"-15,0-1-200 0,1 1-46 16,1 0-1-16,-1 1-70 16,-1 11-33-16,-9 17-39 15,-3 48-13-15,21-40-26 16,1-4-12-16,4-13-20 15,6 1-7-15,-1-17-10 16,3 2 0-16,0-12 0 16,0-9 0-16,3-6 1 15,5-3-1-15,-2-3 1 16,2 3 0-16,-12 4 1 16,-5 1 1-16,-9 11-1 15,-1 3 0-15,4 12 7 16,-4 6 10-16,5 12 23 15,-2 3 9-15,-1 8 11 16,7 1-4-16,3-8-21 16,2-3-9-16,0-10-19 0,0-5-6 15,-11-9-69-15,9-1-70 16,9-4 328-16,8-4-195 16</inkml:trace>
  <inkml:trace contextRef="#ctx0" brushRef="#br0" timeOffset="-157899.75">28106 15185 694 0,'-1'-1'352'0,"0"0"-9"16,0 0-94-16,0 0-10 0,0 0-6 16,0-1-57-16,-7-3-22 15,-13-4-43-15,-31-5-20 16,20 14-38-16,-2 3-17 15,8 2-14-15,-1 2-4 16,3 1-8-16,4 1-2 16,-4-2-5-16,-1 2-1 15,9-3-1-15,2 0-1 16,7-1-1-16,8-2-1 0,3 0 0 16,3-1 2-16,0 4 7 15,0 3 6-15,3 7 10 16,-3 5 8-16,8 9 9 15,-7 3 2-15,1 19-2 16,-1 4-5-16,-16 9-12 16,9 3-6-16,-3-8-7 15,0 4-2-15,11-14-3 16,-5-4 0-16,3-13-2 16,-1-9 0-16,6 2-1 15,-1-6-1-15,6 8 0 16,7-3 1-16,-1-6 3 15,4 4 1-15,-2-5 3 16,1-1 1-16,-3-3-2 16,-1-5-2-16,-4-4-48 15,-3-4-81-15,-5-1-589 0,3-3 493 16</inkml:trace>
  <inkml:trace contextRef="#ctx0" brushRef="#br0" timeOffset="-157095.92">30853 15160 1010 0,'-26'-11'439'16,"0"3"-243"-16,-1 5-31 15,4 2 22-15,4 3-21 16,8-1-12-16,9 4-38 16,2-2-15-16,4 1-33 15,8 2-12-15,8-2-12 0,7 2-6 16,8-2-14-16,1 0-6 15,0 1-7-15,-8-5-2 16,-3 0-1-16,-5 2-1 16,-4 4 3-16,2 3 2 15,-13 4 15-15,0 4 7 16,-6 5 5-16,-2 4-1 16,7 8-14-16,3 4-8 15,1 8-9-15,2 8 1 16,-2 6 1-16,-1 4 5 0,2 5 14 15,0-8 9-15,-1-1 17 16,1-3 4-16,-2-2-5 16,-2-1-8-16,-1-5-18 15,-4-4-5-15,-5-9-1 16,-4-5 1-16,-3-5 2 16,-3-6 0-16,-7-5-7 15,-4-2-3-15,-6-6-39 16,0 1-52-16,1-2-114 15,-1-4-81 1,1 0 160-16</inkml:trace>
  <inkml:trace contextRef="#ctx0" brushRef="#br0" timeOffset="-156563.79">27818 16696 1224 0,'14'12'478'16,"-1"1"-264"-16,5 8-49 16,5 11 36-16,-1 1-20 0,-1 2-54 15,-2-1-18-15,6-5-20 16,2-3-14-16,-2-10-24 16,4-6-11-16,-8-10-20 15,-6-6-2-15,0-15-2 16,-3-9-1-16,5-12-5 15,1 0-8-15,5 2-68 16,5 0-52-16,5 9-123 16,2-1 138-16</inkml:trace>
  <inkml:trace contextRef="#ctx0" brushRef="#br0" timeOffset="-156028.1">30709 16689 1220 0,'16'28'540'0,"4"2"-272"16,2 8-64-16,-1-1 16 16,-5-4-48-16,0-7-30 0,-1-10-41 15,-1-5-13-15,5-7-21 16,-5-7-7-16,-3-5-16 15,2-7-7-15,-7-9-10 16,4-2-8-16,4-9-9 16,-3 11-20-1,-1 0-90-15,15-20-63 0,1 4-159 16,-2 10 223-16,-1 11 25 16</inkml:trace>
  <inkml:trace contextRef="#ctx0" brushRef="#br0" timeOffset="-155436.31">31851 17554 1268 0,'8'9'472'0,"-6"-1"-288"0,2 4-54 16,-3 13 16-16,-1 10 8 16,-3 7-42-16,1-12-21 15,0 1-21-15,2 20-10 16,8 0-21-16,0-16-10 15,-4-22-20-15,-4-6-45 16,-7-11-112-16,5-6-64 16,-8-9-301-16,5-6 327 0</inkml:trace>
  <inkml:trace contextRef="#ctx0" brushRef="#br0" timeOffset="-155103.71">31763 17574 1025 0,'4'0'465'0,"-2"0"-168"15,2 0-88-15,-4-1-46 16,0 0-10-16,10 1-33 16,11-1-13-16,37 0-19 15,-27-1-13-15,5 0-25 16,0 1-10-16,3 0-11 16,5 0-3-16,-3-4-6 15,-1 2 1-15,-5-1 1 16,-1-1-1-16,-2 7 2 0,-10-1-4 15,-6 10 0-15,-6 2 5 16,-10 8 10-16,0 5 4 16,-10 7-2-16,1 7-7 15,-1 2-15-15,2-3-5 16,3-6-5-16,4-5 0 16,-1-13-2-16,2-1-1 15,0-5-35-15,-4-1-38 16,-2-1-109-16,-3-3-79 15,0-1 158-15</inkml:trace>
  <inkml:trace contextRef="#ctx0" brushRef="#br0" timeOffset="-154875.7">31884 17922 1527 0,'0'6'605'0,"5"-5"-361"15,2 0-44-15,3 0-18 16,2-1-30-16,5-3-64 16,6-3-18-16,14 1-17 15,3-1-14-15,3 2-23 16,0 0-6-16,-6 2-47 16,-5 0-62-16,-3 1 325 15,-8-3-205-15</inkml:trace>
  <inkml:trace contextRef="#ctx0" brushRef="#br0" timeOffset="-92757.85">21744 14259 627 0,'0'0'314'0,"-1"0"-39"16,0 0-83-16,0 0-22 15,-1 0-14-15,1 0-47 0,0 0-21 16,1 0-26-16,0 0-5 16,0 0-10-16,14 6 0 15,42 11-2-15,-27-14-5 16,-6-1-11-16,2 4-4 15,-8 0-6-15,-3 2-2 16,0 4-2-16,-11-2 3 0,-2 7 4 16,-6 2 3-1,-11 0 1-15,4 2-2 16,-14-5-6-16,5 1 0 0,-10-7-5 16,-1 2-1-16,3-1-4 15,2-1-2-15,9 0-4 16,5-2-1-16,10-2-5 15,5 4-3-15,11 1 1 16,4 0-1-16,12 1 5 16,2-4 2-16,3 0 9 15,-2 1 8-15,-9 0 16 16,-4 2 8-16,-9 0-2 16,-2 2-2-16,-5 0 3 15,-6-2 2-15,-6 2 6 16,-8-3 1-16,-6 3-10 15,-7 0-6-15,-8-3-8 0,2-1-4 16,-6-5-7-16,6 0-3 16,6-1-5-16,4 0-5 15,9-3-5-15,3 0-6 16,10-3-87-16,6-5-57 16,12-6-149-16,7-3 170 15</inkml:trace>
  <inkml:trace contextRef="#ctx0" brushRef="#br0" timeOffset="-91699.17">24535 14323 729 0,'-37'-27'443'15,"29"22"35"-15,3 1-264 16,9 3 1-16,-9 0-28 16,4 1-24-16,0 0-50 0,0 0-21 15,0 1-23-15,-2 23-12 16,-3 42-15-16,0-27-6 16,2 8-13-16,4-1-7 15,0-2-8-15,4 0-1 16,-1-10-6-16,7-5-1 15,-8-14-67-15,7-4-57 0,2-9-130 16,1-5-80-16,9-7 207 16</inkml:trace>
  <inkml:trace contextRef="#ctx0" brushRef="#br0" timeOffset="-91361.57">24714 14396 1044 0,'3'7'478'0,"-8"12"-177"16,0 6-68-16,-3 11-33 16,3 4-37-16,2 6-61 15,6-4-29-15,5-2-36 16,5-7-7-16,9-7-17 16,8-3-5-16,1-13-5 15,6-4-2-15,-3-12 0 16,-10-12 2-16,-1-9 1 0,-9-7 4 15,-1-7 5-15,-1 2 4 16,-13 2 7-16,-5 4 4 16,-16 8 3-16,-5 4 0 15,-2 9-8-15,-5 4-4 16,-1 7-11-16,3 1-5 16,10 6-9-16,6-3-6 15,10 2-77-15,4 1-70 0,4-4-197 16,4 7 212-1</inkml:trace>
  <inkml:trace contextRef="#ctx0" brushRef="#br0" timeOffset="-88482.26">27812 14451 458 0,'32'-32'271'0,"-30"22"-22"0,-2 2-6 16,-2-3-38 0,3 3-26-16,0 7-33 0,1-2-8 15,2 4-10-15,-4-1-5 16,0 0-10-16,0 10-3 15,-1 19-13-15,-6 27-11 16,4-15-28-16,-5-3-11 16,3 1-18-16,0-3-6 15,-1-9-9-15,7-3-3 0,-2-6-3 16,5-5-3-16,-2-7-7 16,-2-3-38-16,7-7-91 15,-4-4-56-15,3-9-202 16,8-3 243-16</inkml:trace>
  <inkml:trace contextRef="#ctx0" brushRef="#br0" timeOffset="-88052.84">27998 14334 941 0,'-6'-7'448'16,"2"2"-187"-16,1 1-85 0,3 2-18 16,3 1-64-16,-3 0-25 15,0-1-26-15,2 1-2 16,23-1-11-16,31-1-12 16,-22-4-9-16,2 2-3 15,5 3-2-15,-3-3-1 16,1 9 0-16,-8-1-2 15,-6 3 1-15,-7 1-1 16,-8 7 25-16,-6 5 13 0,-9 8 30 16,-3 7 14-16,-4 11-1 15,1 8-6-15,-1 2-21 16,4 3-12-16,-1-6-18 16,4-3-8-16,5-11-6 15,0-3-3-15,6-8-2 16,-1-5 0-16,-3-8-1 15,5-3 1-15,-8-9-18 16,-3-3-33-16,1-3-113 16,2 2-82-16,1 1 140 15</inkml:trace>
  <inkml:trace contextRef="#ctx0" brushRef="#br0" timeOffset="-85922.82">30725 14472 448 0,'-2'-7'282'0,"0"1"13"15,0 2-51-15,1 0-37 16,-1 0-21-16,0 3-43 16,1 0-20-16,0 0-41 15,0 0-13-15,1 0-22 0,9-3-9 16,19 5-8-16,25 14-8 16,-29 2-7-16,-4-3-4 15,-10 4-1-15,3 4 0 16,-11-1 2-16,-8 2 2 15,-2 3 1-15,-1-1 0 16,-11-1-2-16,-2-2-3 16,0-2-1-16,-5-2-2 15,10-4 1-15,3-4-1 16,7-5-1-16,2-2 1 0,5 0-3 16,5 2 1-16,8-1 1 15,7-1 1-15,9-1 1 16,1-4-1-16,1 2 0 15,-2 0-3-15,-7 0-4 16,-2-1-45-16,0 1-145 16,-3-1-121-16,5 1 178 15</inkml:trace>
  <inkml:trace contextRef="#ctx0" brushRef="#br0" timeOffset="-85598.96">31241 14434 986 0,'0'0'484'0,"-2"4"-214"16,-8 3-62 0,-1 7-15-16,-5-1-69 0,1 1-21 15,4 2-33-15,3-4-13 16,6 3-24-16,3-1-7 15,8 4-3-15,6 1 0 0,4 0-3 16,7 1 2-16,-2 1-5 16,-1 0-1-16,0 2 4 15,-5 0-1-15,-7 0 4 16,-2-4 3-16,-11-4-2 16,-11 0 1-16,-3-2-1 15,-8-3-5-15,-3-5-87 16,1-5-81-16,-3-10-153 15,6 1 168-15</inkml:trace>
  <inkml:trace contextRef="#ctx0" brushRef="#br0" timeOffset="-85382.63">31161 14428 965 0,'11'-14'443'0,"-1"8"-146"15,2-3-63-15,3 9-29 0,1 0-24 16,1 3-66-16,5 6-30 16,4-2-39-16,4-2-13 15,-1 0-14-15,4-1-6 16,-3-2-4-16,-6 0-37 16,-3 3-133-16,-7 0-60 15,0 9 116-15</inkml:trace>
  <inkml:trace contextRef="#ctx0" brushRef="#br0" timeOffset="-73284.65">13312 4304 1022 0,'15'-33'460'0,"-17"30"-211"16,1 0-32-16,2 3-39 15,-1 0-30-15,0 0-42 16,4 0-20-16,18 1-30 16,25 5-10-16,-27 0-14 15,-6-1-6-15,1 6-9 16,-6 0-3-16,-6 7 2 16,-1 2 1-16,-9 7 3 15,-4 0-1-15,-1-1-2 0,-1-2-1 16,-9-5-2-16,3-5 1 15,-4-3 1-15,1-2-4 16,6-5 18-16,5-1 7 16,8-1 4-16,2-2 1 15,10 1-21-15,7 3-10 16,16 1-8-16,3-2 2 16,1-3 0-16,2-1 2 15,-4-5 6-15,0 3 2 16,-4 2 4-16,-9 1-1 0,-10 2-5 15,-5 1 3-15,-8-1-54 16,-5-2-44-16,-9 0-107 16,-2-3-76-16,-5-1-186 15,11 0 280-15</inkml:trace>
  <inkml:trace contextRef="#ctx0" brushRef="#br0" timeOffset="-72806.24">13313 4156 1157 0,'-12'-16'486'0,"-9"5"-293"16,-1 4-37-16,-3 5-44 15,-3 5-36-15,1 12-23 0,4 0-11 16,4 10-8-16,0 5 0 15,8 8-5-15,5 4-3 16,6 6-6-16,6 2-3 16,7 3-3-16,4 0 0 15,9 1-1-15,5-8 1 16,8-8 0-16,5-7-3 0,8-10-3 16,1-6-2-16,-2-14 0 15,-1-6 1-15,-8-18 0 16,1-5 1-16,-5-10 1 15,-4-7 1-15,-7-9 2 16,-9-1 2-16,-16-9 6 16,-7 5 2-16,-21 0 4 15,-12 5 1-15,-11 12-5 16,-7 1-2-16,-2 14-3 16,6 4 0-16,-2 11 8 15,6 5 1-15,5 14-4 16,0-1-5-16,13 6-19 15,4 1-9-15,12-2-19 16,8 6-20-16,11 5-139 16,8 6 34-16,10 13 73 0</inkml:trace>
  <inkml:trace contextRef="#ctx0" brushRef="#br0" timeOffset="-71575.43">19455 4328 810 0,'-1'-45'427'16,"-3"36"-79"-16,2 1-55 15,-3 2-25-15,4 5-29 16,2 1-65-16,-1 0-34 16,0 0-52-16,-1 6-16 15,0 21-11-15,0 34-4 0,1-26-19 16,3 3-9 0,0-8-13-16,0-1-3 0,-2-10-5 15,-1-4-1-15,-1-9-3 16,1-3-4-16,2-3-63 15,-2-1-52-15,0 0-132 16,0 0-98-16,1-5 217 16</inkml:trace>
  <inkml:trace contextRef="#ctx0" brushRef="#br0" timeOffset="-71071.28">19360 4164 762 0,'0'-31'407'0,"-13"5"-62"16,4 6-56-16,-4 10-19 15,-2 6-33-15,-4 14-65 0,-4 4-28 16,-1 15-59-16,-1 7-20 16,2 13-26-16,2 5-11 15,11 3-16-15,5-1-5 16,11-1-7-16,9 0-1 15,7 0-2-15,4-5 0 16,10-8 0-16,3-4-1 16,10-14 1-16,-3-3-1 0,0-12 2 15,3-6 2-15,-2-13 0 16,3-6 3-16,-4-17 3 16,-6-9 1-16,-8-8 7 15,-6-5 2-15,-16 3 7 16,-9-1 5-16,-17 4 3 15,-6-2 1-15,-13 4-4 16,-4 6-6-16,-8 9-4 16,-1 7-2-16,5 5-4 15,1 4-1-15,17 6-6 16,-4 2-5-16,6 9-7 16,3 6-5-16,-6 1-9 15,9 5-4-15,5-1-14 16,1-4-29-16,9 3-96 0,-1-3-58 15,2 3-346-15,2 13 367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41:44.45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22826 3884 498 0,'37'-23'310'0,"-34"15"18"15,1-3-70-15,0 2-40 16,-1 0-27-16,-2 0-47 0,-1-1-16 16,3 2-19-1,-3-4-6-15,0 2-18 0,2-1-9 16,-5-4-23-16,-1 9-9 16,-8-3-7-16,-5 1-1 15,-11 1 2-15,-3 2 0 16,-3 5-5-16,-1 3-4 15,4 17-9-15,-2 3-5 16,0 16-4-16,2 5-4 0,6 8-3 16,6 2-2-16,10 4-2 15,5 1 2-15,13-3 0 16,3-1 0-16,9-11-1 16,2-1-1-16,3-12-3 15,4-1-1-15,3-10-5 16,4-8-3-16,6-8-85 15,-2-6-66-15,-3-9-201 16,-6-7 215-16</inkml:trace>
  <inkml:trace contextRef="#ctx0" brushRef="#br0" timeOffset="224.74">22713 4134 885 0,'-2'-1'428'0,"2"1"-147"16,3-3-130-16,-3 2-4 15,0 0-33-15,20-3-11 16,41-1-38-16,-25 5-14 16,2-1-22-16,-6 1-10 15,-1 0-11-15,-2 0 0 0,-12 0-83 16,8 2-90-16,-11 0 104 15</inkml:trace>
  <inkml:trace contextRef="#ctx0" brushRef="#br0" timeOffset="463.36">22920 4111 976 0,'-4'6'453'0,"4"6"-177"16,5 1-12-16,-3 7-55 15,-2-1-19-15,0 9-50 16,7 1-20-16,-4 6-28 16,5 8-16-16,-4-2-21 15,-2-3-11-15,4-5-21 16,-1-4-8-16,-5-9-8 0,0-4-3 16,1-7-12-16,-1-4-39 15,6-7-120-15,-2-4-76 16,10-13 136-16</inkml:trace>
  <inkml:trace contextRef="#ctx0" brushRef="#br0" timeOffset="3020.51">24180 4001 293 0,'0'0'211'0,"0"0"33"16,0 0-42-1,1-1-34-15,2 0-6 0,1-1-3 16,-3 1 6-16,1-1 19 15,-2 1 3-15,3-4-8 16,-1-1-21-16,-2 2-53 16,-1-1-23-16,0 4-33 15,0 0-9-15,-7-2-10 16,-5 2-6-16,-1 5-6 16,-25 28-3-16,29 0-8 15,4 1-5-15,6 2-9 16,7-3-7-16,7-8-5 15,5-6 1-15,4-4-42 16,3-3-55-16,4-6-180 16,0-4-177-16,9-10 292 15</inkml:trace>
  <inkml:trace contextRef="#ctx0" brushRef="#br0" timeOffset="3343.22">24414 4036 1008 0,'-7'0'485'15,"7"7"-168"-15,-3 4-52 16,-1 9-57-16,2-1-30 16,3 4-54-16,2-4-29 15,4-1-47-15,5 1-17 0,-2-12-25 16,0-1-8-16,7-7-9 16,0-7 0-16,-2-6-23 15,0-7-7-15,-10 0 5 16,-5-1 3-16,-10 4 30 15,-3 4 11-15,-9 0 3 16,-6 2 0-16,4 2-2 16,-1 2 0-16,10 2 6 15,4 3 5-15,2 2-2 16,10 1-5-16,-2 0-27 16,-2 0-13-16,3 0-68 15,0 0-45-15,2 0-121 16,25 1-102-16,36-3 229 15</inkml:trace>
  <inkml:trace contextRef="#ctx0" brushRef="#br0" timeOffset="3727.61">24629 3990 834 0,'8'5'451'0,"-4"5"-73"0,3 3-35 16,-3 8-71-16,1 1-34 15,1 4-80-15,-3 1-39 16,3-6-61-16,-2 0-19 0,0-8-23 15,0-6-5-15,-3-5-10 16,0-2-1 0,-1-1-10-16,0 0-6 0,0 0-7 15,0 0-2-15,1-8-3 16,3-9 3-16,14-31 3 16,-9 29 4-16,-1 2 8 15,4 4 4-15,2 9 1 16,0 5 9-16,4 10 19 15,-1 4 12-15,-3 7 20 16,0 1 1-16,-5-3-5 16,-7 1-7-16,5-4-14 15,-2-3-9-15,-3-1-13 16,1-4-5-16,-3-4-41 16,-4-3-30-16,5-2-70 15,-1 1-46-15,0-1-80 16,0 0-47-16,0 0-241 0,7-22 348 15</inkml:trace>
  <inkml:trace contextRef="#ctx0" brushRef="#br0" timeOffset="4067.42">24910 4042 428 0,'8'-1'357'15,"-4"5"102"-15,3 4-69 16,2 7-77-16,-6 1-27 16,-2 7-53-16,6 2-29 15,-7-2-65-15,1 3-30 16,3-7-52-16,-4-4-18 0,6-5-24 15,-4-7-10-15,-1-3-16 16,5-3-18-16,-6-8-35 16,6-5-15-16,0-6-13 15,-1-3 9-15,5 1 21 16,-3 1 16-16,4 3 23 16,-2 2 9-16,3 9 11 15,1 2 13-15,-1 8 30 16,1 3 18-16,-3 11 37 15,-1 3 3-15,-1 6-8 16,-2 2-12-16,1-3-28 16,1-5-15-16,-3-1-21 15,-1-4-13-15,-3-4-104 16,1 0-83-16,-1-5-520 16,5 8 462-16</inkml:trace>
  <inkml:trace contextRef="#ctx0" brushRef="#br0" timeOffset="4408.33">25271 4189 1480 0,'9'3'597'16,"2"-2"-373"-16,-1 2-18 0,0-3-85 15,1-7-29-15,2-3-65 16,1-5-12-16,2-5-7 15,-3 3-1-15,-7-9-1 16,2 5-1-16,-8 2 2 16,-3 3 3-16,-4 7 3 15,-3 1 1-15,-5 7 2 16,-2 2 2-16,-1 11 4 16,-1 6 6-16,5 1-1 15,5 7-2-15,4-5-8 16,3 2-7-16,9-2-10 15,4-2-4-15,7-3-11 16,9 0 1-16,2-10-69 16,0-1-48-16,5-8-132 15,-2-6-108-15,8 2 236 0</inkml:trace>
  <inkml:trace contextRef="#ctx0" brushRef="#br0" timeOffset="4612.89">25634 4032 892 0,'-9'3'547'16,"-3"1"21"-16,-3 2-238 16,-2 6-89-16,0 5-54 0,2 2-76 15,4 3-38-15,6 1-48 16,5-4-18-16,9 3-18 16,2 0-7-16,7-3-5 15,1-2 0-15,4-6-60 16,2-6-45-16,0-8-125 15,-3-5-88-15,-3-7 215 16</inkml:trace>
  <inkml:trace contextRef="#ctx0" brushRef="#br0" timeOffset="4800.87">25815 3944 1344 0,'0'7'583'0,"-2"15"-285"15,-1 7-68-15,0 14-85 0,3 1-39 16,7 1-70-16,-2-2-22 16,9-8-14-16,2-3-4 15,-3-11-88-15,-1-6-70 16,-3-12-140-16,9 4 166 16</inkml:trace>
  <inkml:trace contextRef="#ctx0" brushRef="#br0" timeOffset="4981.96">25669 4036 1603 0,'-1'6'632'0,"5"4"-419"16,5 0-19-16,5 2-72 16,5-1-27-16,7-4-63 15,4 2-15-15,4-3-6 16,2-3-55-16,0 1-166 15,-10-7-351-15,17-1 353 16</inkml:trace>
  <inkml:trace contextRef="#ctx0" brushRef="#br0" timeOffset="5398.97">25987 4237 1715 0,'-5'0'634'16,"6"0"-507"-16,5-2-18 15,-6 2-65-15,0-1-3 0,21-2-19 16,34-9-11-16,-24-6-7 16,-5-1-1-16,-4 1 2 15,-3-6 1-15,-7 2 2 16,-2 7 2-16,-14-4 6 15,-3 5 2-15,-6 4 3 16,-4 2-1-16,1 7 4 16,-1 4-1-16,-1 6 1 15,2 3 4-15,7 11-10 16,1-1-5-16,8 1-11 16,2 0-5-16,7-4-10 15,5-2-2-15,6-1-5 16,5-4 3-16,7-6-76 15,5 0-53-15,10-6-152 16,0-8-148-16,12-4 289 16</inkml:trace>
  <inkml:trace contextRef="#ctx0" brushRef="#br0" timeOffset="5790.37">26475 4092 1098 0,'-11'-7'519'16,"4"7"-201"-16,1 2-48 15,-7 4-95-15,2 4-29 16,2 7-66-16,4 4-21 16,2 1-35-16,-1-1-15 15,4-2-15-15,7-6-7 0,-1-10-10 16,5 1-1-16,3-8 3 16,-6-4-6-16,5-5-16 15,1-10-13-15,-2-11-28 16,-2-7-3-1,3-7 12-15,-5-4 13 0,0 1 33 16,2 9 17-16,-7 15 54 16,0 10 39-16,-7 16 42 15,0 8 8-15,-3 14-9 16,0 10-18-16,8 16-14 16,-1 3 0-16,15 5-16 15,1-1-11-15,4-9-23 16,5-8-11-16,-1-11-19 15,0-3-10-15,0-11-22 16,0-2-25-16,-2-6-69 16,-3-7-50-16,-6 1-137 15,-3-1-380-15,-10 7 466 16</inkml:trace>
  <inkml:trace contextRef="#ctx0" brushRef="#br0" timeOffset="72126.8">7564 9422 539 0,'-1'-7'314'0,"-1"1"-9"16,1-1-45-16,-1-2-21 0,-1-1-29 15,-15-28-53-15,14 28-20 16,-5-4-29-16,0 3-14 16,-1 0-22-16,-3 1-10 15,0 3-23-15,6 5-8 0,-8 2-12 16,-2 0-6-1,5 7-10-15,-3 6-3 0,5 5-3 16,1 5 0-16,2 8 1 16,6 0 2-1,8 7 2-15,-3 1 1 0,8-10 1 16,8 0-1-16,0-9 0 16,11-5 0-16,7-8 0 15,-9-7 1-15,8-12 0 16,1-3 2-16,-9-17 1 15,4-6-1-15,-14-6 2 16,-7-6 2-16,-12 8 3 16,-7 9 3-16,-11 7 4 15,-2 6 0-15,-9 9-3 16,1 1-3-16,-2 7-4 16,4 1-3-16,6 4-3 15,0-2-4-15,8 7-6 16,-1 1-7-16,5 2-53 15,4 1-44-15,10 6-112 0,-1 0-92 16,15 6 197-16</inkml:trace>
  <inkml:trace contextRef="#ctx0" brushRef="#br0" timeOffset="72671.64">7622 9572 842 0,'-33'24'407'15,"30"-28"-146"-15,-1 4 5 16,4 0-55-16,-1 0-36 15,0 0-55-15,0 0-19 16,-2 10-30-16,-5 19-5 16,-11 43-9-16,4-22-3 15,4 23-7-15,1 8 0 16,-3 9-8-16,9 5-6 0,-1-10-9 16,2-35-6-1,0 1-3-15,4 30-2 0,-3-1 0 16,4-18-3-16,-2-28-3 15,2-8-1-15,1-13-3 16,-3-6-10-16,-2-7-70 16,2 0-53-16,-1-1-144 15,1 0-99-15,0 0 235 16</inkml:trace>
  <inkml:trace contextRef="#ctx0" brushRef="#br0" timeOffset="73024">7488 10513 861 0,'-12'24'374'0,"-10"24"-153"16,11-20-41-16,7 6 17 0,1 3-15 16,9 2-49-16,4-5-21 15,5-5-32-15,5-3-17 16,-2-4-13-16,7-1-5 15,4-7-14-15,3-5-6 16,6-10-10-16,-5-11-2 16,-7-12 0-16,-8-8 1 0,-11-7 7 15,-7 2 0 1,-10 3 2-16,-5 4 0 0,-8 7-2 16,-2 4 0-16,-5 7-5 15,-1 5-3-15,-1 5-5 16,-2 0-5-16,11 5-4 15,2-2-5-15,6 6-45 16,7-3-52-16,11 4-161 16,-1-1-379-16,31 6 427 15</inkml:trace>
  <inkml:trace contextRef="#ctx0" brushRef="#br0" timeOffset="73395.78">7696 10668 944 0,'-13'15'499'15,"0"-10"13"-15,0-1-296 16,4 1-35-16,2 2 1 16,3-6-65-16,4 2-26 15,5-1-45-15,-5-2-15 16,2 0-9-16,22 4 0 15,40 2-3-15,-17-5-5 16,19-1-2-16,1-2-1 0,18 0 0 16,2-4 0-16,11-1-3 15,14-4 0-15,-16-2-2 16,-3 2-1-16,-14 0 3 16,-15 4 0-16,-10 3 1 15,-10 3 1-15,-20 1-3 16,-6 2 1-16,-17 0-12 15,-4-2-29-15,-13 2-83 16,-2-2-52-16,-3 1-135 16,0 0-126-16,10-4 282 15</inkml:trace>
  <inkml:trace contextRef="#ctx0" brushRef="#br0" timeOffset="73773.17">8844 10532 1360 0,'12'14'521'15,"-13"-1"-324"-15,-2 4-74 16,0 8-23-16,-2 2 3 16,6 0-48-16,5-1-17 0,8-7-21 15,7-2-9-15,2-5-3 16,2-1 1-16,3-10 2 15,-4 0 1-15,-8-11 1 16,0-8 0-16,-5-8 3 16,-5-5 0-16,5-6 2 15,-5 2 1-15,-7-1 2 16,-9 2 3-16,-7 8 29 16,1 7 12-16,0 12 9 15,0 3 0-15,6 9-31 16,-2 0-12-16,-9 5-18 15,10 1-8-15,2-3-11 16,1 1-36-16,12-3-107 16,6 0-65-16,4-1-206 15,-6-5 256-15</inkml:trace>
  <inkml:trace contextRef="#ctx0" brushRef="#br0" timeOffset="74231.36">9028 10509 1212 0,'-39'38'483'0,"36"-37"-251"15,2-1-63-15,5 1 4 16,-4-1 4-16,0-1-44 15,0 0-22-15,-1-2-24 16,-2-19-12-16,-9-37-15 16,2 20-4-16,-15-10-16 15,-11-6-9-15,-24-7-11 16,-12-6-5-16,-9-5-8 16,7-4-3-16,5-3-2 15,3 7-2-15,5 5 3 16,-9 8-2-16,2 9 2 15,0 4 0-15,4 5-3 16,6 0 2-16,8 5-2 16,6 0 0-16,9 5 1 15,1 2-1-15,7 8-3 0,1 4-2 16,10 10-11-16,8 6-12 16,6 5-54-16,8 8-42 15,4 4-92-15,2 4-48 16,5 3-167-16,-5 0 268 15</inkml:trace>
  <inkml:trace contextRef="#ctx0" brushRef="#br0" timeOffset="75393.09">9310 10632 729 0,'-4'4'355'0,"3"2"-153"16,1-6-19-16,0 3 3 15,0-3-43-15,0-2-19 16,0 1-13-16,0 0 2 15,16-3 3-15,33-11 0 16,-15 12-21-16,7 2-16 16,15 1-16-16,10 2-10 0,16 2-8 15,18-4-5-15,12 0-11 16,3-1-4-16,2-7-4 16,-5 4 3-16,-10-2 7 15,-16 0 2-15,-16 6-3 16,-17-2-1-16,-22 2-11 15,-2 0-3-15,-19-1-22 16,-10-1-47-16,-17-2-154 16,-8-1-99-16,-23-7 176 15</inkml:trace>
  <inkml:trace contextRef="#ctx0" brushRef="#br0" timeOffset="77032.58">10889 10510 893 0,'10'3'426'0,"-19"-8"-132"16,4 0-67-16,-12 3-45 16,-5 2-27-16,4 9-63 15,-3 4-19-15,4 9-27 16,6 5-9-16,11 4-11 15,4 1-6-15,13-2-15 0,7-4-5 16,5-9 0-16,5-3-1 16,-4-13 3-16,3-4 2 15,-7-11 4-15,-4-8 4 16,-8-8 10-16,-9-1 10 16,-5-2 25-16,-11 2 13 15,-2 2 3-15,-7 0-2 16,-9 5-23-16,3 3-11 0,-10 8-16 15,3 6-7-15,9 6-18 16,2 1-12-16,14 10-62 16,3 4-60-16,14 12-162 15,3 2 183-15</inkml:trace>
  <inkml:trace contextRef="#ctx0" brushRef="#br0" timeOffset="77537.14">11031 10712 1076 0,'-7'-5'456'0,"7"5"-257"16,-2-6 8-16,0 14-25 15,2 4-26-15,0 11-43 16,0 18-10-16,6 15-26 16,1 12-12-16,7 16-15 15,3 5-9-15,1 12-17 16,2 1-5 0,3-5-6-16,-1 0-2 0,6-15-5 15,-4-5-1-15,1-10-1 16,-2-7-2-16,-8-17 5 15,-2-8-29-15,-7-18-105 16,-2-9-72-16,-4-13-286 16,2-3 302-16</inkml:trace>
  <inkml:trace contextRef="#ctx0" brushRef="#br0" timeOffset="77914.6">11238 11835 963 0,'-2'41'512'15,"-5"-24"9"-15,6 2-409 16,5 5-4-16,3 4-27 16,5-5-25-16,12 2-35 15,5-3-8-15,7-7-3 16,6-2 0-16,-8-11 3 15,-3-6 0-15,-3-12-1 16,-4-5 1-16,1-9 5 16,-6-6 3-16,-13 0 6 15,-6-3 3-15,-15-3 6 16,-3 6 2-16,-4 4 0 16,-13 4-2-16,2 12-4 15,-3 10-2-15,1 10-10 16,11 6-6-16,5 7-19 15,5-1-9-15,9 3-35 16,5 0-61-16,6 1 78 0,7-5-6 16</inkml:trace>
  <inkml:trace contextRef="#ctx0" brushRef="#br0" timeOffset="78220.91">11459 11841 1415 0,'-39'24'583'0,"32"-24"-323"16,0-1-73-16,13-8-52 15,7-5-22-15,9-14-55 16,16-13-17-16,14-15-23 16,7-7-7-16,28-18-6 15,9-7 0-15,6-15-1 16,10-3-1-16,-6 5-1 15,-3 8 1-15,-7 12 0 16,-9 6 0-16,-25 15 0 16,-13 3-1-16,-23 21-2 15,-6 13-40-15,-19 12-121 16,-8 11-62-16,-15 6-155 16,-2 6-56-16,-7 7 286 15</inkml:trace>
  <inkml:trace contextRef="#ctx0" brushRef="#br0" timeOffset="78724.84">12561 10572 1224 0,'-12'10'468'16,"3"3"-324"-16,0 8-44 16,5 0 22-16,8 8-5 15,2 1-18-15,10-3-38 16,3 0-16-16,4-12-10 16,10-1 2-16,8-14-1 0,-1-5-4 15,2-15-9-15,-3-7-3 16,-10-5-1-16,-4-3 2 15,-18 1 11-15,-4 2 12 16,-20 0 15-16,-7 7 4 16,-7 4-8-16,-8 3-11 15,2 11-21-15,3 2-10 0,5 6-16 16,5 7-13-16,10 1-58 16,4 2-42-16,6 8-145 15,6 3-114-15,7-2 236 16</inkml:trace>
  <inkml:trace contextRef="#ctx0" brushRef="#br0" timeOffset="79114.08">12632 10524 1047 0,'-1'0'569'0,"-10"-1"-30"16,-15-4-365-1,-32-12-2-15,16 8-45 0,-7 2-34 16,-17 2-25-16,-11 1-9 16,-20 0-15-16,-2 0-2 15,-8-6-16-15,-7 2-6 16,-5-2-10-16,-5 0-4 15,12 4-2-15,7 2-1 16,18 4 1-16,8 1 1 16,12 2-2-16,11 1-2 0,21-4-5 15,10 0-5-15,17 0-25 16,7 0-12-16,12 0-41 16,10 0-41-16,11 1-85 15,6 4-71-15,10 8 175 16</inkml:trace>
  <inkml:trace contextRef="#ctx0" brushRef="#br0" timeOffset="79530.33">12668 10625 962 0,'4'1'458'0,"-1"-2"-174"15,-3 1-24-15,0 0-79 16,0 0-37-16,0 0-67 15,0 0-27-15,0 2-36 16,0 2-7-16,0-3-16 16,0 1-21-16,0-2-48 15,0 0-43-15,0 0 73 16</inkml:trace>
  <inkml:trace contextRef="#ctx0" brushRef="#br0" timeOffset="79865.92">12749 10603 1072 0,'24'26'558'0,"-35"-26"-24"15,3 1-370-15,1 6-93 16,1-2 0-1,5 11-36-15,1 2-14 0,9 17-14 16,3 11 0-16,9 22 6 16,4 14 3-16,6 8 11 15,1 2 7-15,-6 0 1 16,-1-3-2-16,-9-7-8 16,2-8-7-16,-2-14-9 15,-2-9-1-15,-6-15-2 16,-2-5 0-16,0-7-63 15,-6-9-77-15,10-3-352 16,2-3 315-16</inkml:trace>
  <inkml:trace contextRef="#ctx0" brushRef="#br0" timeOffset="80272.67">13022 11651 1285 0,'-11'-2'510'16,"-2"-2"-334"-16,5 4-12 0,-2 2-27 15,-3 2-25-15,4 3-32 16,-5 3-13-16,7 9-19 16,3-2-12-16,11 6-23 15,4 0-9-15,3-1-8 16,9 1-2-16,2-7 1 15,5-1 0-15,7-11 2 16,-1-7 1-16,-4-11 3 16,-3-8 3-16,-12-10 8 15,-6 0 4-15,-12 1 11 16,-9-1 10-16,-10 7 6 16,-4 4-1-16,-8 9-11 15,-1 3-11-15,4 7-18 16,0-1-11-16,14 3-55 15,7-1-45-15,6 1-127 16,3 1-93-16,11 10 206 16</inkml:trace>
  <inkml:trace contextRef="#ctx0" brushRef="#br0" timeOffset="80604.86">13061 11724 1337 0,'-78'-16'522'0,"58"20"-360"15,-14-3-17-15,-22 11-6 16,-8 4-26-16,-30 5-20 15,-2 7-6-15,-5-1-10 16,-1 3-2-16,-1-1-19 16,0 2-12-16,8 0-24 15,2-2-7-15,22-4-6 16,7-3-2-16,16-9-6 16,10-6-7-16,13-6-25 15,11-2-15-15,11-6-63 16,8 0-38-16,6-9-112 0,2 2-97 15,3 0 230-15</inkml:trace>
  <inkml:trace contextRef="#ctx0" brushRef="#br0" timeOffset="81146.63">11192 10735 923 0,'0'0'376'15,"2"4"-230"-15,3-1-48 16,-5-3 14-16,0 0-2 0,23 1-6 16,45 46-13-16,-22-22-3 15,8 7-5-15,0 5-3 16,13 11-8-16,2 7-11 15,15 7-20-15,18 3-3 16,1-2-6-16,4-2-1 16,6-2 9-16,-4-5 3 15,1 0-5-15,-1-4-3 16,-8-5-5-16,-7-2-2 0,-6-6-2 16,-6-5 2-16,-19-4-7 15,-6-6-4-15,-24-6-5 16,-12-4-16-16,-14-9-75 15,-13-3-59-15,0-6-508 16,-25-4 439-16</inkml:trace>
  <inkml:trace contextRef="#ctx0" brushRef="#br0" timeOffset="81861.97">12958 10451 857 0,'-14'0'391'0,"9"0"-131"15,-1-1-48-15,6 0-22 16,0-1-25-16,0 1-54 16,0 0-16-16,9-3-17 15,15-5-6-15,44-50-13 16,-23 22-6-16,24-6-5 16,8-4-1-16,11-7-4 15,5 0-2-15,1-7 6 16,-2 1 9-16,-6 3 15 15,-3 0 3-15,-13 11-14 0,-39 23-11 32,-16 11-21-32,1 1-6 0,25-20-7 0,-15 9-3 15,-22 10 4-15,-6 12-1 16,-2 1-2-16,1 3-3 16,2-4-21-16,-1 0-21 15,1 0-53-15,0 0-29 0,0 0-58 16,-4 2-29-16,4-2-97 15,-4 6-84-15,0 4 244 16</inkml:trace>
  <inkml:trace contextRef="#ctx0" brushRef="#br0" timeOffset="83439.96">14087 9585 767 0,'-2'0'401'16,"-5"1"-110"-16,2-1-23 16,-9-1-68-16,-28-5-32 15,31 6-36-15,-6 3-11 0,8 5-25 16,-4 3-12-16,1 4-28 15,7 8-14-15,2 3-17 16,4 0-7-16,7 0-5 16,2-3-1-16,13-2-3 15,-2-5-1-15,9-9-4 16,4 1 1-16,-4-14 2 16,2-4 2-16,-11-4 7 15,-7-7 4-15,-12-4 13 16,-6-2 8-16,-11-2 13 15,-5 1 4-15,-7 5-4 16,-6 2-5-16,-2 6-17 16,6 3-9-16,6 5-14 15,9 5-9-15,9 2-57 16,-5 2-58-16,10 6-151 0,0 4-88 16,19 3 214-16</inkml:trace>
  <inkml:trace contextRef="#ctx0" brushRef="#br0" timeOffset="83922.4">14079 9585 1098 0,'-29'31'482'0,"27"-33"-204"16,-3-3-36-16,3-6-13 15,-4-7-32-15,-2-7-63 16,7-9-22-16,-6-15-37 15,-3-7-13-15,-4-15-25 0,-11-9-11 16,-4-16-13 0,-1-5-5-16,-10-4-4 15,0 2 0-15,4 13-3 0,3 10 0 16,13 18 1-16,6 10-2 16,4 21 0-16,2 6 0 15,5 13-5-15,0 7-3 16,3 4-22-16,-1 0-22 15,1 1-44-15,0 0-23 0,0 0-73 16,0 0-49 0,0 0-199-16,2 12 271 0</inkml:trace>
  <inkml:trace contextRef="#ctx0" brushRef="#br0" timeOffset="84330.55">13736 8507 861 0,'3'-35'385'0,"-6"34"-158"16,-4-1-53-16,-2 2-5 15,-1 2-21-15,-4 1-41 16,1 2-13-16,1 5-35 0,1 3-16 16,8 9-21-16,3 4-8 15,10 4-11-15,4 1-3 16,9-2-1-16,2-6-1 16,2-21 2-1,-12-1 1-15,-1 1 4 0,40-4 1 16,-2-20 1-16,-4-6 4 0,-37-7 9 15,-2 1 5-15,-16-2 7 16,-4 2 1-16,-14 3-4 16,-6 1-5-16,-9 9-9 15,-1 4-4-15,9 5-11 16,3 7-6-16,13 7-28 16,4 2-28-16,4 10-105 15,5 8-88-15,6 12 156 16</inkml:trace>
  <inkml:trace contextRef="#ctx0" brushRef="#br0" timeOffset="84714.09">13810 8503 1260 0,'10'-35'545'0,"-16"31"-285"16,4 1-84-16,2 3 9 16,0 0-59-16,0 0-35 15,0 0-46-15,19 10-14 16,41 26-11-16,-28-15-2 0,7 1-6 16,15 1-2-16,16 4-4 15,15 2-2-15,18-2-2 16,-6 1-1-16,8-3 1 15,0-2 0-15,3-1 1 16,6 1-1-16,-20-6 0 16,-8-2 0-16,-22-4 1 15,-8-2 1-15,-8 1 0 16,-6-3 2-16,-12 1-2 16,-10-1 1-16,-9-4-25 15,-4 2-34-15,-13-4-108 16,-5 0-87-16,-5 2 150 15</inkml:trace>
  <inkml:trace contextRef="#ctx0" brushRef="#br0" timeOffset="85106.74">15203 8923 1428 0,'3'-45'564'16,"-9"39"-344"-16,-1 3-77 16,-4 0-29-16,1 3-23 15,-2 6-58-15,2 2-13 0,4 7-20 16,0 5-6-16,6 7-1 16,4 1 0-16,8-1 1 15,6-2 2-15,10-10 3 16,2-3 2-16,10-7 2 15,5-4 2-15,-2-9 0 16,-5-6 0-16,-10-7 0 16,-7-5 1-16,-15-1 6 15,2 1 5-15,-13 0 13 16,-6 3 3-16,-8 1-4 16,-6 1-6-16,-6 9-25 15,-3 0-21-15,0 12-70 16,-1 1-41-16,8 11-110 15,4 6-89-15,11 16 216 16</inkml:trace>
  <inkml:trace contextRef="#ctx0" brushRef="#br0" timeOffset="85507.14">15323 8956 1164 0,'-7'-2'548'0,"-7"2"-263"0,-4 0-57 16,-5 1-6-16,-12 8-72 16,-6 0-28-16,-13 10-38 15,-7 4-16-15,-12 9-20 16,-12 5-6-16,-7 6-14 15,-3 5-4-15,6-1-8 16,10-3-3-16,23-1-6 16,5-5-4-16,9-2-3 15,9-2-3-15,4-11-6 16,8-5-5-16,12-8-11 16,6-6-6-16,4-3-22 15,3 1-9-15,-4-2-30 16,0 0-20-16,0-1-25 0,7 0-15 15,1-1-56-15,-4 0-46 16,0-2 164-16</inkml:trace>
  <inkml:trace contextRef="#ctx0" brushRef="#br0" timeOffset="85819.73">14360 9442 522 0,'0'-1'307'0,"0"0"20"15,0 0-134-15,0 0-63 16,0 0-37-16,0 0-72 16,0 0-10-16,0 0-5 15,0-1 0-15,0 1 3 16,0 0 17-16,0 0 55 16,0 0 18-16,0 0 25 15,0 0-7-15,-1 0-38 16,0 1-12-16,-16 2-13 15,-34 10-1-15,30-4 10 16,1-1 5-16,2 2-3 16,1 1-8-16,2-1-24 15,2-2-12-15,3 0-22 16,2-3-17-16,5 0-48 16,1-1-35-16,3-1-104 0,-1-2-57 15,0 0 163-15</inkml:trace>
  <inkml:trace contextRef="#ctx0" brushRef="#br0" timeOffset="87056.44">15471 8986 771 0,'-24'-36'390'16,"15"31"-92"-16,-2 1-66 16,7 2-39-16,-4 3-27 15,4 3-58-15,-1 7-20 16,3 13-31-16,1 7-6 0,1 23-5 16,3 11-1-16,-8 15-14 15,0 12-8-15,-1 16-12 16,3 2-2-16,-2-3-2 15,2-7-1-15,3-18 0 16,-4-12 1-16,3-14-3 16,-2-12 0-16,-1-20-45 15,1-9-40-15,1-9-126 16,3-5-119-16,1-5 205 16</inkml:trace>
  <inkml:trace contextRef="#ctx0" brushRef="#br0" timeOffset="87447.71">15406 9999 758 0,'18'7'423'0,"-25"-2"-13"0,-1-1-187 16,-3 0-67-16,-2 2-22 15,-15-1-44-15,6 3-11 16,-5 1 2-16,3 1 3 15,9 1-1-15,4 2-9 16,9 1-35-16,5 1-18 16,10 2-22-16,2-4-5 15,11-1-2-15,2-7-1 16,4-3 3-16,1-2 1 16,-8-10 4-16,-6 1 1 0,-10-5 7 15,-6-1 6-15,-6 0 6 16,-7 0 3-16,-3 0-1 15,-4-1-4-15,-5 5-3 16,0 2-3-16,-6-1-15 16,1 3-24-16,6-3-84 15,-1 1-61-15,10 1-193 16,1 2 224-16</inkml:trace>
  <inkml:trace contextRef="#ctx0" brushRef="#br0" timeOffset="87818.27">14421 9695 1285 0,'-27'1'473'16,"2"5"-373"-16,6-3-12 0,5 3 9 16,7 0-25-16,8-3-28 15,6 2-9-15,6-3-12 16,9 7 5-16,5-2 7 16,7 7 1-16,8 3 2 15,3-2 0-15,13 14 2 16,6-1-1-16,26 10-9 15,2 2-3-15,0-3-9 16,-2-2-1-16,-18-9-1 16,-2-2-2-16,-10-8-3 15,-9-4-1-15,-17-6-2 16,-11-2-38-16,-22-5-103 16,-8-4-93-16,-19-11 127 0</inkml:trace>
  <inkml:trace contextRef="#ctx0" brushRef="#br0" timeOffset="88394.87">13995 8672 573 0,'-8'3'365'0,"7"-3"63"16,4 1-198-16,0 2-73 0,-3-3-23 16,0 0-54-16,10 22-9 15,50 42-7-15,-17-17-7 16,11 17-12-16,9 5-9 15,15 18-17-15,-7-4-4 16,14-2 6-16,1 4 5 16,-7-5 6-16,14-2 1 15,-8-1-7-15,-9-6 1 16,-8-11-3-16,-9-1 0 0,-9-8-4 16,-3-3-4-16,-9-6-5 15,-4 0 0-15,-12-8-1 16,-5-7-1-16,-7-8-24 15,-3-5-18-15,-4-8-64 16,-2-3-56-16,-1-2-167 16,-1-1-205-16,1 0 335 15</inkml:trace>
  <inkml:trace contextRef="#ctx0" brushRef="#br0" timeOffset="89466.69">15416 10203 663 0,'-1'-1'283'15,"1"1"-153"-15,2 0-4 16,-3-1-4-16,0 1-17 16,1-1-9-16,0 0 4 15,0 0 6-15,0 1 1 16,0-1-10-16,0 1-9 16,0 0-19-16,0 0-6 15,0-1-9-15,0 0-2 16,0 1-3-16,0 0-1 0,0 0 5 15,0 0-1 1,0 0-5-16,-1 0-7 0,0 0-16 16,0 0-6-16,-8 25-5 15,-14 36-1-15,16-7 8 16,-9 9 2-16,11 19-1 16,-7 5 0-16,2 1-9 15,2 6-1-15,-3-8-4 16,4-1-1-16,-2-4 0 15,1-6-2-15,5-13 0 16,2-4 1-16,1-9-3 16,4-7-1-16,-1-10 1 15,-1-6-2-15,-2-15-9 16,0-5-21-16,0-6-63 16,-2-4-32-16,2 3-82 15,0 0-52-15,0-5-195 0,0-12 286 16</inkml:trace>
  <inkml:trace contextRef="#ctx0" brushRef="#br0" timeOffset="89839.05">15266 11277 849 0,'0'-1'386'0,"-1"0"-169"16,0 0-13-16,0 1-47 15,0 0-22-15,-3 21-40 16,0 35-17-16,12-26-22 16,3-1-7-16,3-3-14 15,6-2-7-15,4-6-14 16,2-3-5-16,0-11-7 16,1-4-2-16,-11-7-1 15,0-9-2-15,-6-2 3 16,-5-4 1-16,-5-3 8 15,-9 1 4-15,-1 2 7 16,-7 2 3-16,-5 7 0 16,0 2-3-16,-2 7-7 0,3 1-6 15,6 5-20-15,4 3-26 16,4 3-114-16,6-1-99 16,2 3 152-16</inkml:trace>
  <inkml:trace contextRef="#ctx0" brushRef="#br0" timeOffset="90165.88">15338 11388 1254 0,'15'30'541'0,"-17"-30"-294"0,2-2-101 15,3 1-3-15,-3 0-47 16,0 0-22-16,20-9-23 15,38-25-10-15,-13 2-15 16,6-7-2-16,19-6-4 16,9-4-4-16,13 4-4 15,3 2-2-15,6-1 0 16,-5 0 0-16,-1-1-1 16,-4 3-1-16,-13 2-3 15,-9 5 1-15,-26 3 0 16,-6 4 0-16,-14 12-1 15,-12 2-2-15,-1 9-2 0,-10 3-13 16,-12 2-50-16,4 1-26 16,-13 0-68-1,4 1-47-15,1-4-141 0,4 3 216 16</inkml:trace>
  <inkml:trace contextRef="#ctx0" brushRef="#br0" timeOffset="90560.01">16527 10649 1030 0,'-5'2'457'0,"2"0"-227"16,-3-1-5-16,5-1-50 15,0 0-30-15,-3 6-53 16,-6 12-24-16,-10 33-33 15,15-29-11-15,11-3-11 16,4 0-5-16,7-8-8 16,2-1-2-16,5-9 0 15,2-2 2-15,1-10 0 16,1-4 4-16,-2-5 1 16,-3-2-1-16,-5-1 4 15,-3 2 1-15,-11 0 17 0,-4 2 11 16,-12 4 22-16,-5 1 8 15,-6 7-8-15,-1 1-12 16,4 6-26-16,-1-1-12 16,5 1-24-16,3 0-27 15,6 1-76-15,3 1-45 16,4-1-120-16,3 6-98 16,-3-7 248-16</inkml:trace>
  <inkml:trace contextRef="#ctx0" brushRef="#br0" timeOffset="91207.56">16612 10600 1077 0,'-25'32'524'16,"14"-35"-185"-16,-2 1-139 0,-6-7 0 16,-2-1-58-16,-3-3-29 15,-4-9-48-15,1-4-19 16,-17-11-17-16,-11-7-3 15,-15-13-8-15,-13-3-5 16,0 1-6-16,10 5-1 16,11 14 2-16,3 1 1 15,7 11 2-15,-4-1 1 0,3 7-3 16,4 6-2-16,11 5-3 16,7 2-3-16,10 2-4 15,5 2-4-15,7 3-9 16,5 1-11-16,3 1-35 15,1 0-13-15,0 0-14 16,0 0 2-16,0 0 28 16,0 0 13-16,0 0 21 15,0 0 9-15,0 0 12 16,0 0 2-16,0 0 2 16,0 0 0-16,0 0 0 15,0 0 2-15,0 0 2 16,0 0 2-16,0 0 3 15,0 0 3-15,0 0 10 16,0 0 5-16,0 0 11 16,0 0 2-16,0 0 1 0,0 0-6 15,0 0-12-15,-1 0-5 16,0 0-17-16,0 0-14 16,1 0-58-16,0 0-36 15,0 0-86-15,0 0-45 16,0 0 151-16</inkml:trace>
  <inkml:trace contextRef="#ctx0" brushRef="#br1" timeOffset="100480.47">9375 10452 979 0,'-9'-8'483'0,"-2"0"-180"0,3 4-74 15,-1 4 1-15,4 4-70 16,1 6-33-16,-3 16-48 16,3 4-15-16,1 11-11 15,3 0-5-15,4-5-17 16,7-1-7-16,0-9-12 15,1-7-4-15,1-5-3 16,-4-5-2-16,-3-6-2 16,-3-3 1-16,3-9-1 15,2-3 1-15,3-11-2 16,4-7 0-16,-3-4-2 16,1-1 2-16,1 8 0 15,-7 6 3-15,-4 11-3 16,3 5 0-16,-4 9 1 15,7 7 0-15,2 9 4 16,-6 5 2-16,8 2 7 16,-5 3 5-16,3-8 10 15,3-4 2-15,-9-7 1 0,4-2-5 16,-3-6-10-16,-4-3-3 16,7-5-6-16,-2-7-3 15,5-12-3-15,5-6-2 16,-3-8 0-16,-1-3 0 0,-2 6 3 15,-3 8 0 1,-4 13-1-16,-1 7-1 16,0 13-1-16,0 5 0 0,3 10 0 15,1 4 2-15,3 2 8 16,3 1 5-16,3-5 9 16,2-2 4-16,0-8-3 15,-1-4-3-15,1-7-10 16,2-2-3-16,4-11-4 15,3-6-2-15,0-12-2 16,-8-3-1-16,-1-5-2 16,-1 5 1-16,-6 7 1 15,4 7 0-15,-7 11-2 16,-7 6 0-16,-1 11-1 16,1 6 2-16,-1 12 1 15,6 1 4-15,10 2 2 0,-1-5 2 16,5-6 5-16,1-6 0 15,-7-6-2-15,3-2-2 16,0-9-3-16,0-4-2 16,0-14-2-16,-1-7-2 15,-1 1 0-15,0-1-1 16,-4 7 1-16,-4 5 0 16,-3 11 0-16,-4 4-2 0,0 11 0 15,1 3 1 1,0 8 1-16,1 2 1 0,2-5 2 15,3 1 1-15,5-5 2 16,3-1 2-16,1-5-4 16,2-4 0-16,3-2-2 15,3-2 0-15,5-11-2 16,-2-4-1-16,1-9-7 16,-2-7-3-16,-7 4-3 15,2 2 1-15,-9 11 2 16,-7 4 2-16,-2 13 4 15,1 6 3-15,-6 9 2 16,5 8 4-16,-2 5 5 16,1 1 3-16,10 0 6 15,-3-4 4-15,7-10 3 16,-6-12-2 0,-1 1-4-16,10-3-5 0,4-9-9 15,1-4-3-15,-2-13-2 0,0-8 0 16,-1 0 1-16,-6 2 1 15,-5 12 1-15,-4 9 0 16,-6 7 1-16,-1 6 0 16,-3 5 0-16,1 1 0 15,1 5 0-15,2-2 1 0,2-3 3 16,1 1 2-16,4-2-1 16,0-3 1-16,4 0-6 15,5 0 1-15,3-6-113 16,3-2-32-16,-2-16 79 15</inkml:trace>
  <inkml:trace contextRef="#ctx0" brushRef="#br1" timeOffset="108770.77">13825 9780 543 0,'-7'-32'355'15,"-5"25"16"-15,4-2-157 16,4 5 5-16,1 1-46 16,3 4-36-16,0-1-40 15,0 0-16-15,4 5-20 0,0 13 1 16,34 29-10-16,-21-24-9 16,-3 1-14-16,1-1-6 15,-1-3-9-15,-6-3-3 16,1-6-1-16,-6-5 0 15,-3-4 8-15,-1-2 5 16,0-1 3-16,0 0 2 16,-5-3-7-16,-14-7-6 0,-35-27-4 15,24 15-2 1,4 5-1-16,2 2-1 0,8 6 2 16,5 6 4-16,5 6 4 15,1 4 1-15,5 8-4 16,2 2-6-16,6 6-5 15,1 0 1-15,2 0 0 16,1 0 1-16,0-2 1 16,-1-2 0-16,-1-5 2 15,-2-2 0-15,-6-4 4 16,-1-2 5-16,-8-4 7 16,-3-3 2-16,-5-5-2 15,-6-4-4-15,-6-5-7 16,0 3-1-16,-3-1-5 15,5 3-2-15,5 4-3 16,5 2-1-16,9 5-7 16,2 0-7-16,7 11-2 0,4 2 3 15,6 8 7-15,4 5 5 16,2-1 4-16,2 2-1 16,0-6 1-16,-3-1 1 15,-4-8-1-15,-4-4 4 16,-5-5 7-16,-4 0 3 15,-11-3 2-15,-5-1 0 0,-7-5-7 16,-2-3-2-16,-3 1-3 16,0 0-2-16,-2-2-1 15,1 3-2-15,2 2 0 16,-2 3-2-16,10 5-1 16,3 2-4-16,12 8-3 15,-1 4 0-15,4 4 2 16,1 2 3-16,3-3 2 15,1-8 0 1,1 1 1-16,9 4 0 0,-6-4 2 16,-1-3 1-16,-6-10 7 15,-4 0 1-15,-1-2 0 16,3 1 0-16,0 0-7 16,-9-4-1-16,-18-6 0 15,-28-12-1-15,31 13-1 16,2 7 0-16,11 2-3 0,3 2-3 15,5 8-4-15,0 0-1 16,6 6-1-16,1 3 2 16,3 1 4-16,1 1 2 15,1-4 2-15,-2-2 0 16,-1-10 1-16,-3-2 2 16,-2-1 6-16,-1-2 2 15,0 0 1-15,-1 0-1 0,-13-5-7 16,-36-11-1-16,24 10-2 15,2 6 0-15,3 1-1 16,3 0 0-16,4 4-2 16,5 0-2-16,5 1-4 15,3 5-1-15,3 0 0 16,2 3 2-16,3 1 5 16,0 0 1-16,1 0 1 15,-2-5 0-15,0-2 0 16,-2-1 1-16,-3-6 5 15,0 0 3-15,-1-1 3 16,0 0 0-16,-1-1-4 16,-21-8-2-16,-29-15-2 15,27 20-1-15,3 5-3 16,10 1 1-16,2 1 2 16,8 4 0-16,4-2 1 0,-1 3-3 15,1 0-1-15,5 2 0 16,-3 0 0-16,1 0 0 15,4-3 0-15,-8-1-1 16,3-3-63-16,1-1-56 16,0 0-118-16,-3 0-83 15,-2-1 201-15</inkml:trace>
  <inkml:trace contextRef="#ctx0" brushRef="#br1" timeOffset="126589.16">9009 10625 648 0,'-1'0'338'16,"0"0"-75"-16,0 0-31 0,0 0-47 15,-1 0-24-15,1 0-35 16,0-1-14-16,1 0-18 16,1-6-7-16,0-8-15 15,4-28-7-15,0 32-14 16,-1 2-7-16,4 6-15 16,0 4-5-16,-1 5-7 15,1 3-1-15,-4 1 1 16,0 3 0-16,-6 5 2 15,-5-6 2-15,-3 7-2 16,-2-2-1-16,-5-3-4 16,3 1-1-16,2-9-3 15,-2-5 1-15,7-2-3 16,-3-2-2-16,-1-7-1 16,4 5-3-16,-2-6-2 15,1 2-2-15,6 0-3 16,2-2 0-16,10 2-1 0,0-2 1 15,6 3 2-15,2-2 0 16,0 7 1-16,-6 0 0 16,-1 8 1-16,-3 1 1 15,-4 4 1-15,6 2 3 16,-8-4 1-16,-3 4 1 16,-7-1 3-16,-2 2-1 15,-2-1 0-15,2-3 0 16,-3-5-3-16,-1-5-1 0,9 1-1 15,-11-4-1-15,9-1-2 16,-3 1 0-16,2-4-1 16,9-2-4-16,3 3-1 15,4-2-1-15,-1-1 1 16,4 5 1-16,-5-1 3 16,6 1 0-16,2 5 1 15,-8 1 0-15,5 3 1 16,-8 7 3-16,2 3 6 15,-2 0 0-15,-7 4 1 16,-1-1-1-16,-8-5-2 16,3 2 1-16,-3-10 0 15,8-3 0-15,-2-5-2 16,-1-3-1-16,3-6-3 16,-5-1-1-16,4 0-1 0,0-7-2 15,8 5-2-15,2-4 0 16,6 2-1-16,3 5 0 15,1 2 1-15,0 5 0 16,2 6 1-16,-5 2 1 16,-4 7 8-16,-5 2 2 15,-6 5 5-15,6 4 1 0,-8-4-2 16,-1-1 2-16,0-4 2 16,-7-4 1-16,3-6-1 15,2-1-2-15,-2-1-4 16,-1-2-3-16,4-3-2 15,-2 2-2-15,1-6-3 16,5-3 0-16,4 1-5 16,3-2 0-16,11-3 0 15,-1 2 0-15,6 3 1 16,-3 2 1-16,-3 8 2 16,2 4 0-16,-9 6 5 15,0 4 3-15,-7 3 5 16,-3 4 0-16,0-1-1 15,1-3-1-15,0-1 0 16,-1-5 0-16,-5-4 0 16,-4-5 0-16,4-2-1 0,-4-5-2 15,8-1-5-15,5 2-2 16,-5-6-1-16,5-1-2 16,0-7 0-16,0 0 1 15,5 1-2-15,2 1-1 16,5 7 0-16,3 1-2 15,-2 7 3-15,1 3 0 16,-3 7 3-16,-3 5 1 16,-1 5 4-16,-1 5 2 0,-6 1 4 15,-7-2 1-15,-2 0 0 16,-5-4 0-16,-1-5-3 16,4 0 0-16,-3-11-1 15,1-3-1-15,3-1-3 16,-1-3-1-16,0-2-2 15,2-3-1-15,3-6-2 16,0-3-1-16,8 1-3 16,7 5 1-16,4-2-1 15,6 5 1-15,-3 5 2 16,1 0 1-16,-3 8 0 16,1 4 2-16,-1 4 1 15,0 5 1-15,-9 1 4 16,-3 4 0-16,-4 2 2 15,-11-5 2-15,5 1-1 16,-8-4 0-16,4-2-1 0,-1-2-1 16,-5-10-1-16,5-3-1 15,-3-4-3-15,9 0-1 16,-4-4-2-16,0 0-1 16,11-3-2-16,0-6-1 15,8 3 1-15,7 7 0 16,-5-1 2-16,0 6 0 0,1 4 3 15,-4 1-2-15,0 1 3 16,-3 0 2-16,-1 3 3 16,-1-1 1-16,-2-3 0 15,0 0 0-15,0 0-1 16,0 1-1-16,-1 4-2 16,0 4 1-16,-1-3-1 15,0 0 1-15,-1 0 1 16,2-6 1-16,-9 5-3 15,1-2 1-15,0 0-3 16,-23 1-1-16,26-12-3 16,6-1-3-16,2-1-1 15,10 3 0-15,2-3 3 16,-1 4 2-16,3-6 2 16,-6-1 0-16,1 4 0 15,-1 0-7-15,-5 7-118 16,-2 1-87-16,12 7 127 0</inkml:trace>
  <inkml:trace contextRef="#ctx0" brushRef="#br1" timeOffset="129913.76">10904 10579 757 0,'13'32'369'0,"-17"-34"-130"16,-6 0-31-16,9 1-28 16,-4-5-37-16,-1 1-41 15,6-1-15-15,-5-4-25 16,5 4-5-16,0-6-9 0,0 1-4 15,12-2-11-15,0 2-6 16,1 3-8-16,0 1-2 16,-5 5-4-16,3 2-1 15,-3 3 3-15,4 6 3 16,-3 3 9-16,-2 4 2 16,-7 2 1-16,-1-1-1 15,0 0-2-15,-7 0-1 16,0-6-2-16,-4 1 1 15,-3-5 5-15,2-5 0 0,-4-2-4 16,5-4-3-16,-4-4-11 16,2-3-5-16,6-1-4 15,-4-1-4-15,12 0-3 16,0 2-3-16,13-2-1 16,5 4 0-16,0 3 0 15,6 5 3-15,-7 5 3 16,0-1 2-16,1 8 1 15,-6 1 1-15,-8 1 3 16,-1 3 1-16,-6-2 4 16,3 2 2-16,-2-5 4 15,-4 2 1-15,-2-7 0 16,-10-6 0-16,2 0-3 16,3 0-1-16,-7-7-4 15,3-1-3-15,2-5-2 16,-2-8-4-16,11 4-2 15,3-3-4-15,7 4-3 0,3 3 0 16,9 2 0-16,1 3 2 16,2 6 2-16,5 2 1 15,-14 3 3-15,2 3 1 16,-2 6 3-16,-7 4 4 16,2 3 4-16,-2 5 1 0,-4-5 1 15,-2 0 0-15,-4-5-1 16,-3-5 2-16,-4-2-1 15,2-7 0-15,-2-3-1 16,-4-2-2-16,4-7-4 16,1 2-2-16,5-3-3 15,4-4-2-15,4 2-4 16,-2-1-3-16,8 3-1 16,6 4-1-16,5 7 4 15,4 1 1-15,-6 1 3 16,1 4 2-16,-6 4 2 15,-5 2 4-15,-1 5 3 16,-3 2 2-16,-1-1 3 16,-4-2-1-16,-5 1-1 15,-4-5-1-15,-6 0 0 16,8-2 0-16,-3-7-1 0,2-1-2 16,0-6-4-16,0-8-3 15,0-4-2-15,4-5-1 16,6 1-2-16,4 4 0 15,7-2-2-15,0 2 0 16,8 3 0-16,-3 2-1 16,8 10 2-16,1 4 0 15,-9 9 2-15,5 4 3 0,-11 7 2 16,-6 1 2-16,7 0 4 16,-4 1 2-1,-2-5 1-15,3-1 2 0,-6-9-1 16,-6 0 2-16,-1-8 1 15,-3-1 0-15,-1 0-3 16,-1-9-3-16,3-4-3 16,-5-1-2-16,0-7-2 15,7 1-2-15,-2 1-2 16,9 2-3-16,10 1-3 16,-6 4-1-16,10 3 1 15,0 4 2-15,-3 2 2 16,5 4 1-16,-4 6 3 15,-4 4 0-15,3 5 6 16,-8 2 2-16,-2 5 2 0,-4-2 0 16,-8 1-1-1,0-6-1-15,-3-8-1 0,5 3 0 16,-6-12-1-16,2 2 1 16,-1-4-2-16,-3-7-1 15,5 0-1-15,2-3-2 16,3-2-1-16,-4-3-1 15,8-1-3-15,3 2-2 16,12 2 0-16,2 2-1 0,-2 5 0 16,1 3 1-16,-3 7 1 15,5 6 2-15,-3 9 7 16,-1 1 4-16,-13 5 2 16,2 0 0-16,-4-4-2 15,-1-6-1-15,3-6 1 16,-10-6 0-16,-1-1-2 15,-2-2 0-15,-1-3-3 16,2 2 2-16,0-4-67 16,3 5-56-16,7 1-179 15,5 2 176-15</inkml:trace>
  <inkml:trace contextRef="#ctx0" brushRef="#br1" timeOffset="133716.41">12718 10607 354 0,'13'29'224'0,"-13"-29"25"15,-3-4-43-15,0-1-1 16,3 5-15-16,-1-1-26 16,0 0-4-16,0 0-18 15,0 0-15-15,0 0-32 16,-1-1-15-16,1 1-30 16,0 0-12-16,0 0-17 15,1 0-6-15,0 0-4 16,0-1 0-16,0 0 1 15,2-1 1-15,7-1-1 16,0 2-1-16,-1 2-1 16,-3 1-2-16,-2 1 4 15,-2 0 1-15,5 10 5 16,-4 3 1-16,-8 20 2 0,-8-30 0 16,-2-4-4-16,1-1-3 15,-1-5-6-15,1-1-2 16,3-9-3-16,2-2-2 15,5 0-2-15,3-2-3 16,8 7-3-16,4 0-1 16,8 4 0-16,5 0 2 15,5 3 4-15,1 4 4 16,4 5 6-16,-3 1 2 16,-4 6 2-16,-6 0-1 15,-15 4 2-15,-3 6 0 0,-13-1 6 16,-6 1-1-16,-8-5-2 15,-1-3 0-15,3-6-2 16,1-5-2-16,2-2-2 16,2-4-1-16,3-1-5 15,4 0-3-15,6-7-3 16,2 2-4-16,3-3-2 16,5-2 1-16,9 7 0 15,1-5 1-15,5 1 3 16,0 2 1-16,-5 1 2 15,-3 3 0-15,-3 8 6 16,-4 1 4-16,-6 3 7 16,-3 4 1-16,-8 2-1 15,-5-1-2-15,-3 1-4 0,-2-3 1 16,0-7-2-16,-2-2-1 16,5-5-3-16,2-1-1 15,4-2-2-15,3-1-3 16,6-3-1-16,3-4-5 15,5 4-2-15,4-2-1 16,8 3 0-16,2 4 1 0,3 2 3 16,1 5 3-16,-5 3 2 15,0 5 4-15,-7 5 5 16,-5 3 0-16,-5 4 2 16,-5 1 0-16,-8-3-2 15,1 0 2-15,-4-10 0 16,1-1 0-16,2-7-1 15,-3 0-2-15,3-9-4 16,3 1-1-16,3-6-3 16,0-6-2-16,7-2-3 15,1-3 0-15,7 2-2 16,4 3 0-16,3 6 1 16,5 6-1-16,-1 6 2 15,-3 2 2-15,-2 8 3 16,-7 1 1-16,-5 6 6 15,-5 5 2-15,-7 2 1 16,-3 3 0-16,-3-4-1 0,0-4-1 16,0-5-1-16,-1-5 0 15,4-2-1-15,4-4-2 16,4-2-3-16,3-3-1 16,2-7-4-16,2 0-1 15,6-5-1-15,2 0 1 16,7-2 0-16,1 0 1 15,7 6 0-15,-4 1 1 0,1 9 0 16,-4 1 1-16,-8 6 3 16,-4 3 4-16,-7 9 4 15,-3 4 2-15,-9 2-1 16,-6 5-1-16,-4-10-2 16,-1 1-1-16,3-9 0 15,4-6-2-15,2-3 1 16,3-3-2-16,3-5-3 15,1-2-1-15,2-7-1 16,3-1 0-16,3-2-1 16,3-3-1-16,5 2-1 15,1 6 0-15,0 2-2 16,-1 3-13-16,1 6-144 16,1 2-61-16,1 4 128 15</inkml:trace>
  <inkml:trace contextRef="#ctx0" brushRef="#br1" timeOffset="135520">14116 9659 296 0,'-2'1'238'0,"1"-1"67"16,0 0-41-16,0 1-19 0,-2 0-23 15,-5 4-34-15,5-4-18 16,-3 1-35-16,3-2-13 16,2 0-27-16,0 0-13 15,0 0-31-15,0-1-12 16,0 0-17-16,0-2-3 15,2-7 0-15,2 0-1 16,-1 3-3-16,20-23-2 0,-18 31-4 16,-2 2 1-16,-2 4 8 15,-2 2 5-15,-4 1 9 16,-3 2 3-16,-4-3-2 16,3-1-2-16,-2-3-3 15,4-4-2-15,1-1-4 16,-3-3-3-16,3-1-8 15,-4 0-2-15,7-1-6 16,5-2-2-16,-2 0-2 16,2-4-2-16,6 1-2 15,-6 0 0-15,10 6 0 16,3 0 1-16,-2 5 1 16,1 4 1-16,-3 5 4 15,-3 0 3-15,-7 5 3 16,0 2 2-16,-3 1 1 15,1-3 2-15,-3-4 1 0,-3-4 1 16,-3-3 5-16,-3-3-1 16,1-4 1-1,1-3-3-15,-1-6-7 0,-2 0-3 16,8 0-7-16,-5-2 0 16,7 1-6-16,12 2-3 15,-3 0-2-15,7 3 1 0,8 6 2 16,-1 1 1-16,9 6 4 15,-1 3-1-15,-3 7 4 16,-6 1 0-16,-6 5 3 16,-1 3 3-16,-4-4 5 15,-6-1 1-15,-4-2 5 16,-5-7 2-16,-9-3-2 16,-2-5 0-16,-6-3-4 15,0 0-2-15,3-6-4 16,2 0-1-16,5-4-3 15,7 1-2-15,1 1-3 16,0-3-5-16,12 5-3 16,-2-4-3-16,11 5 2 15,5 4 3-15,1-1 3 16,-1 3 2-16,-1 3 2 16,-2 8 1-16,-4 0 2 0,-1 5 2 15,-6-4 2-15,-4-3 1 16,-5 0 5-16,-4-4 0 15,-6 3 0-15,-1-4-1 16,-3-2-4-16,-2 0-1 16,5-6-2-16,4-2-2 15,3 0-1-15,7-5-1 16,-2-2-5-16,0-1 0 16,8-5-3-16,3 5-1 0,5 1 1 15,4 4 1-15,-2 2 3 16,2 2 0-16,3 6 1 15,-2 2 1-15,-2 4 2 16,-4 2 0-16,-7 5 3 16,-2 0 2-16,-3 1 3 15,-7-2 2-15,-2-3-1 16,-3 0 0-16,0-5 0 16,4 1-2-16,-1-6-2 15,-5-6-1-15,7-1-4 16,-2-5-1-16,3 0-3 15,11-2 0-15,-3-4 0 16,5 1 0-16,3-3-2 16,-1 4 0-16,5 5 0 15,-3 3-1-15,-2 8 3 0,0 0 1 16,-3 11 3-16,0 1 2 16,-5 3 3-16,-1 1 1 15,-7-5 4-15,4-1 0 16,-4-5 0-16,-3 2 0 15,2-5-6-15,1-1-1 16,0-2-38-16,5-2-53 16,3 1-153-16,-1-2 478 0,1 3-232 15</inkml:trace>
  <inkml:trace contextRef="#ctx0" brushRef="#br1" timeOffset="141435.81">15422 10111 467 0,'0'0'305'0,"0"0"-26"15,-1 0-46-15,0 0-19 16,0 0-32-16,-1-1-13 16,1 0-24-16,0 0-11 0,0 0-20 15,0-7-10-15,0-5-24 16,2 1-9-16,11-28-11 15,-9 28-7-15,11 1-8 16,-7 3-4-16,5 4-6 16,0 4-2-16,-5 2-6 15,1 4-2-15,-3 5-3 16,-2 3-1-16,-2 5 4 16,-3-1 1-16,-7-3-1 15,0-1-1-15,-3-4-2 16,-4-4-2-16,1-5-3 15,-5-1-1-15,-4-10-4 16,2 1-1-16,-3-4-3 16,3 0-2-16,6 0-3 15,1 1-3-15,11 1-6 16,4 0-3-16,11 0-4 0,4 2 0 16,13 3 5-16,-4 2 3 15,-1 3 8-15,3 4 3 16,-12 4 5-16,2 4 3 15,-9 2 0-15,-5 1 0 16,-2 4 0-16,0 0 1 16,-4 2 0-16,-4 0-1 0,-7-6 1 15,-5-3-1 1,2-7-3-16,-1-3 1 0,3-3-4 16,0-3-2-16,7-6-6 15,2-5-2-15,7-1-5 16,4-2 0-16,7 1 0 15,4 1 0-15,9 5 2 16,-4 2 0-16,2 6 3 16,-4 2 2-16,-6 5 0 15,1 3 5-15,-3 2 4 16,-4 5 2-16,-2-1 2 16,-2 4-1-16,-8-2-1 15,0 0 0-15,-7-3-1 16,1-4-1-16,-6-5 0 15,6-1-1-15,-2-4-2 16,-4-3-1-16,11-7-3 0,-6-4-3 16,9-1-3-16,4-3-2 15,10 4-3-15,3 0 0 16,4 3 1-16,4 3 1 16,-2 4 3-16,1 2 1 15,0 7 3-15,-6 3 1 16,-4 6 2-16,-5 3 2 15,-6 6 4-15,1-1 3 16,-12 3 1-16,3-1 0 16,-3-2-3-16,-6-4-2 0,3-4-1 15,0-3 1-15,-5-8-1 16,3 0-2-16,4-6-2 16,-2-2-2-16,8 0-3 15,1-4-2-15,6-3-5 16,6 2 0-16,10-4-1 15,4 0 1-15,5 2 4 16,0 2 2-16,3 5 3 16,-6 4 0-16,-5 6 1 15,0 5 1-15,-12 5 4 16,2 2 2-16,-7 1 2 16,-9 3 0-16,-3 0 0 15,-2-5-2-15,-5 0 0 16,6-7-1-16,-1-5-2 15,-2 1-1-15,4-4 0 0,-2-1-1 16,1-3-2-16,-3-3-1 16,3-5-4-16,9 2-2 15,8-5-2-15,9 2-1 16,5 2 2-16,1 0 2 16,-2 7 1-16,-2 4 1 15,4 2 2-15,-6 6 0 0,-1 4 1 16,-4 2 3-16,-7 2 1 15,-1 1 3-15,-7 0 1 16,1-3-1-16,-3 0 1 16,-1-3 0-16,-2-5-1 15,-2-2-2-15,4-2-2 16,-3-3 0-16,-3-6-3 16,7 0 0-16,-7-6-1 15,13 0-2-15,3-1-1 16,0-1-2-16,11 3-2 15,-1-1-1-15,9 5 1 16,-4 3 4-16,2 5 1 16,-2 3 2-16,-8 7 1 15,3 1 1-15,-9 5 2 16,-1 1 2-16,-1 0 1 16,-5 3 1-16,-3-2 0 0,-2-2-1 15,-5-3 0-15,3-3-1 16,-1-5-1-16,0 1 0 15,3-4-1-15,-8-3-2 16,7-2-1-16,4-2-4 16,5-1-2-16,6-1-3 15,8-4 0-15,5-3 0 16,5 1 3-16,1 1 2 16,0 5 2-16,-4 0 0 0,-1 9 1 15,-3 1 0-15,-3 7 1 16,-4 3 1-16,-7 2 4 15,0 2 2-15,-8 1 0 16,-5 0-1-16,4-3 0 16,-2-2-2-16,-3-5 0 15,5-3 0-15,-8-3-2 16,-1-1 1-16,3-5-2 16,0 4-1-16,4-5 0 15,0 0 0-15,8 2-5 16,-5-5-1-16,8 3-2 15,7-1 0-15,4 4 1 16,2 1 1-16,0 3-54 16,-7 0-66-16,1 2 245 15,2 3-131-15</inkml:trace>
  <inkml:trace contextRef="#ctx0" brushRef="#br0" timeOffset="178971.36">5743 14489 325 0,'-1'-1'275'0,"0"-3"34"16,0 1-67-16,-1 2-18 15,2-2-54-15,0 0-22 16,0 2-32-16,0-5-9 15,0 5-13-15,0-5-7 0,0 5-14 16,0 0-8 0,0 0-5-16,0 0-2 0,0 1-1 15,5 22 0-15,24 45-13 16,-26-26-9 0,-3-4-11-16,0-4-5 0,2-8-6 15,-2-4-1-15,0-3-2 16,0-5-1-16,0-9-2 15,0-2-2-15,0-5-2 16,0 2-2-16,0 0-2 16,1-17-2-16,3-42 0 15,-2 25 2-15,3 1 1 16,2 0-1-16,8 10-1 16,1 3 0-16,7 8 2 15,8 4 0-15,-5 5 5 16,1 5 2-16,-4 4 7 15,-9 2 6-15,1 14 15 0,1 3 5 16,-7 12 8 0,1 3 1-16,-6-2-8 0,-5-2-4 15,7-7-8-15,-5-1-8 16,3-13-8-16,-6-4-1 16,0-7-1-16,0-3-3 15,-5-5-36-15,10 2-53 16,-6-19-141-16,-1-4-96 15,17-2 189-15</inkml:trace>
  <inkml:trace contextRef="#ctx0" brushRef="#br0" timeOffset="179506.01">6384 14619 774 0,'16'5'405'16,"1"-2"-138"-16,-10-3-92 16,3-1-5-16,-5-7-37 15,-5 0-7-15,0-6-5 16,-10-2-13-16,-5-5-28 16,-8 2-10-16,-2-1-13 15,0 2-8-15,3 8-11 0,0 1-5 16,2 12-10-16,4 8-3 15,1 3-8-15,2 3-3 16,5 6-3-16,2 1-2 16,6 5-2-16,1-2-1 15,6-5-1-15,0-2 0 16,3-7-3-16,3-2 0 16,2-8 0-16,0-2 2 0,1-4 1 15,1-6 1-15,3-2 0 16,-1-3 1-16,-3 1 0 15,3 1 1-15,-3 1 1 16,-4 1 7-16,-1 3 10 16,-7 3 6-16,-1 4 19 15,1 5 5-15,-3 7 3 16,-5 4-2-16,7 3-17 16,-3 1-9-16,-2 1-12 15,7-2-5-15,-5-5-5 16,7-2-3-16,-3-8-35 15,5 0-43-15,-7-6-133 16,-3-5-95-16,12-10 184 16</inkml:trace>
  <inkml:trace contextRef="#ctx0" brushRef="#br0" timeOffset="179696.07">6584 14505 1053 0,'-5'7'551'0,"0"5"-149"15,4 7-148-15,1 7-15 16,0 0-80-16,4 0-42 16,-3-4-61-16,4-2-21 15,2-8-25-15,-1-2-9 16,1-6-58-16,-7-4-43 0,0-4-114 16,-2-3-73-16,2-6 180 15</inkml:trace>
  <inkml:trace contextRef="#ctx0" brushRef="#br0" timeOffset="179854.14">6488 14344 948 0,'-4'-5'480'0,"5"2"-116"16,-6-3-86-16,-3 3-73 16,5-1-48-16,3 7-83 15,10 0-26-15,2 0-29 16,-1 0-8-16,1 0-66 15,-3 0-85-15,16 12 90 16</inkml:trace>
  <inkml:trace contextRef="#ctx0" brushRef="#br0" timeOffset="180243.55">6723 14434 1279 0,'-4'5'526'0,"4"-5"-318"16,3 6-97-16,0 7-10 0,6-4-18 15,1 7-7-15,1 5-8 16,-1 0 2-16,4 12-13 16,-1-4-6-16,1 0-11 15,1-1-6-15,0-10-6 16,0 1-1-16,-4-5 0 15,2-5-1-15,-4-1-4 16,-2-4-2-16,5-2-5 16,0-5-2-16,-2-4-3 15,-3-8 0-15,4-4-2 16,4-9-2-16,2-9-3 16,2-1-1-16,-4 2-2 15,-13 5-11-15,6 12-52 16,-6 7-40-16,-2 5-136 15,7 7-89-15,-8 12 205 0</inkml:trace>
  <inkml:trace contextRef="#ctx0" brushRef="#br0" timeOffset="180636.18">7093 14674 1181 0,'3'3'492'0,"8"-2"-288"16,2-1-38-16,6-2-38 16,2-2-32-16,2-5-43 15,2-3-12-15,-4-7-18 16,-4-1-5-16,-6-5 0 16,-4 2 3-16,-10 1 5 15,-4 0 2-15,-10 7 1 16,-2 2-2-16,-4 7-5 15,1 6 3-15,4 8 6 16,3 4 3-16,6 5 0 16,1 1-3-16,5 10 0 15,2 0 3-15,3 2 7 16,5-1 3-16,5-4 0 16,4-4 0-16,8-2-5 15,3-6-4-15,3-8-13 0,1 0-6 16,1-5-8-16,-2-5-2 15,-5 2-1-15,-1-1-35 16,-6-6-136-16,-7 1-89 16,-2-5 141-16</inkml:trace>
  <inkml:trace contextRef="#ctx0" brushRef="#br0" timeOffset="181110.43">7934 14575 1219 0,'-8'-2'579'16,"0"3"-134"-16,9 0-322 16,4-1-15-16,8 0-43 15,-8-1-34-15,4-2-38 16,-4 1-62-16,0 2-197 15,2-1 180-15</inkml:trace>
  <inkml:trace contextRef="#ctx0" brushRef="#br0" timeOffset="181279.91">7952 14653 1245 0,'-12'54'533'0,"16"-48"-289"16,-8-7-17-16,6 1-59 15,6 0-41-15,-2-1-65 16,2 1-19-16,-8-4-25 0,-3-2-55 16,6-3-180-16,6 2 153 15</inkml:trace>
  <inkml:trace contextRef="#ctx0" brushRef="#br0" timeOffset="192654.24">9852 14558 723 0,'28'-16'384'16,"-21"10"-131"-16,-5-3-47 15,2-2-18-15,-3 2-40 16,-4-4-11-16,-2 2-17 15,-4 1-9-15,0 2-19 16,-5 3-9-16,-1 1-18 16,0 2-10-16,-2 3-14 15,4 6-7-15,-2 11-9 16,-2 4-2-16,1 11-5 0,2 1 0 16,5 4-6-16,3 1-3 15,13-1-4-15,5-4-2 16,8-6-3-16,5-6-3 15,8-9-5-15,4-4-19 16,1-13-101-16,2-3-68 16,-6-14-300-16,-2-4 310 15</inkml:trace>
  <inkml:trace contextRef="#ctx0" brushRef="#br0" timeOffset="193399.62">10066 14618 908 0,'-6'13'464'15,"-1"1"-167"-15,9 4-63 16,1 0-21-16,2 0-60 16,7 1-27-16,2-5-47 15,3-3-17-15,1-5-33 16,1-5-13-16,2-5-15 16,-1-5-1-16,-2-5-8 15,-2-2-19-15,-11-1-28 16,-5 2-7-16,-12 1-7 15,-5-2 15-15,-7 0 28 16,-2 1 7-16,6 0 15 16,0 2 5-16,7 5 6 15,5 2-1-15,6 3-4 0,3-1 1 16,10 2 1-16,2-2 1 16,9-2 3-16,4 0 0 15,4-1-4-15,2 1 1 16,0 1 13-16,1 5 5 15,-2 7 6-15,-3 6 1 16,-8 9-5-16,-7 1 0 16,-11 2 0-16,-2-1-1 15,-4-4-5-15,0-4-4 0,0-6-4 16,0-1-3-16,2-8-3 16,-2-1-5-16,4-4-7 15,0 2-2-15,0 1-3 16,2-3 3-16,0-11 5 15,43-26 0-15,-28 29 4 16,-3 1 0-16,-2 2 0 16,-3 5 10-16,1 7 15 15,1 4 12-15,-6 7 30 16,8 2 6-16,-3 4 9 16,-6 1-4-16,3-1-24 15,-2-3-13-15,-2-5-23 16,7-4-9-16,-6-7-11 15,1-3-5-15,-5-10-4 0,4-1 0 16,0-5 4 0,3 4 3-16,3 3 4 0,-2 1 0 15,-3 6 3-15,-1 0 0 16,0 3 2-16,-1 1 0 16,-3 0 2-16,0 0 2 15,2 11 1-15,1 13 0 16,3 29-2-16,-4-29-3 15,4-5-5-15,0-7 5 16,2-8-124-16,-1-5-77 0,3-10-384 16,1-8 353-16</inkml:trace>
  <inkml:trace contextRef="#ctx0" brushRef="#br0" timeOffset="193622.92">10759 14577 1206 0,'3'4'603'16,"1"6"-233"-16,2 9-110 16,0 6-21-16,2 14-94 15,0 2-37-15,3 9-46 16,-2-1-14-16,7 0-26 16,0 0-7-16,0 0-8 15,0-6-4-15,-3-10-23 16,-4-11-51-16,-4-15-111 15,0-7-55-15,-13-16-126 0,-1-3-63 16,-7-12 283-16</inkml:trace>
  <inkml:trace contextRef="#ctx0" brushRef="#br0" timeOffset="193855.74">10719 14645 650 0,'3'-13'407'15,"12"5"-5"-15,2 2-128 16,8 3-85-16,4 3-28 0,5 2-27 15,1 0-11-15,-7 2-21 16,-3 1-7-16,-7 6-22 16,-6 1-13-16,2 7-19 15,-9 2-9-15,-9 2-9 16,-1 0-3-16,-9-3-8 16,1-4-1-16,-1-10-59 15,2-3-44-15,4-7-123 16,1-5-81-16,8-7-236 15,3-6 330-15</inkml:trace>
  <inkml:trace contextRef="#ctx0" brushRef="#br0" timeOffset="194154.15">10998 14649 565 0,'16'0'435'16,"-14"0"34"-16,4 4-133 16,-1 7-42-16,0 5-55 0,3 5-27 15,-3 5-55-15,6-3-32 16,1-3-62-16,4-5-22 15,3-8-32-15,0-6-8 16,0-8-7-16,-2-6-3 16,1-9-1-16,-4-2 2 15,-2 0 6-15,-2 2 2 16,-6 8 6-16,2 5 2 16,-4 7 6-16,-2 2 1 0,0 3 3 15,-1-3 0-15,1 0 2 16,0 19-1-16,7 33-4 15,0-29-4-15,3-4-10 16,1-6-11-16,1-5-119 16,1-1-84-16,1-19 127 15</inkml:trace>
  <inkml:trace contextRef="#ctx0" brushRef="#br0" timeOffset="194337.66">11368 14462 1273 0,'7'0'578'0,"-5"23"-200"16,-2 8-120-16,0 15-63 15,6 4-45-15,0 2-94 0,6-3-20 16,5-12-22-16,-5-21-7 31,-6-9-32-31,1 1-51 0,16 3-130 0,0-10-95 16,-3-12 176-16</inkml:trace>
  <inkml:trace contextRef="#ctx0" brushRef="#br0" timeOffset="194518.61">11271 14601 1075 0,'-14'-2'509'0,"9"2"-181"16,4 5-80-16,6 2-78 15,7 2-48-15,5 1-77 16,7-2-15-16,8-5-20 15,-2-1-35-15,2-1-153 16,2-1 41-16,12 3 50 16</inkml:trace>
  <inkml:trace contextRef="#ctx0" brushRef="#br0" timeOffset="194806.44">11695 14741 866 0,'12'4'510'15,"2"-4"-54"-15,0-1-234 16,0-2-33-16,-1-5-94 0,-3-5-40 16,-3-6-22-16,-4 0-3 15,-7 0 8-15,-6 5 12 16,-5 6 11-16,-6 6 7 16,1 4 12-16,1 4-5 15,4 9-8-15,7 2-7 0,3 8-22 16,5 3-5-16,6-2-7 15,5 1-4-15,9-8-5 16,4-4-4-16,9-5-9 16,3-4-4-16,7-10-99 15,0 0-92-15,16-20 119 16</inkml:trace>
  <inkml:trace contextRef="#ctx0" brushRef="#br0" timeOffset="195212.74">12987 14414 1031 0,'-11'-14'460'16,"0"1"-139"-16,-4-4-97 0,0 1-31 15,1 5-2-15,-7 13-63 16,-2 4-22-16,-7 11-31 15,0 5-19-15,8 9-21 16,4 9-7-16,7 12-10 16,5 3-4-16,10 4-9 15,9-6-3-15,11-12-2 16,12-3 0-16,2-13-6 16,-5-4-4-16,7-14-54 15,-5-8-55-15,7-13-162 16,3-7 171-16</inkml:trace>
  <inkml:trace contextRef="#ctx0" brushRef="#br0" timeOffset="195601.04">12928 14612 1341 0,'-7'0'564'0,"7"0"-325"0,4 3-37 15,3-1-48-15,0-1-44 16,6 0-55-16,3-1-16 15,9-1-24-15,9-1-7 16,6-3-6-16,-5-1-34 16,-5 1-64-16,-7 1-54 0,-12 4-136 15,-3 2-16-15,-8 1 30 16,-6 1 55-16,0-3 162 16,-4-1 67-16,1-2 97 15,2 2 33-15,0 1 49 16,0 1 13-16,2 6-4 15,2-1-14-15,-1 6-38 16,3 4-21-16,2 6-36 16,2 2-18-16,1 8-29 15,1-4-13-15,1-1-18 16,-1-6-5-16,2-6-25 16,1-2-49-16,0-5-138 15,3 2-88-15,6-3 167 16</inkml:trace>
  <inkml:trace contextRef="#ctx0" brushRef="#br0" timeOffset="195772.29">13346 14704 1489 0,'0'4'618'16,"5"-1"-352"-16,-4-1-58 15,-1-2-54-15,0 0-47 0,17 1-69 16,35 4-17-16,-30-5-57 16,-2 0-81-16,4-8 76 15</inkml:trace>
  <inkml:trace contextRef="#ctx0" brushRef="#br0" timeOffset="196091.56">13724 14589 1568 0,'-4'2'633'16,"2"2"-321"-16,3 5-202 15,4 4-5-15,1 10-12 16,3 4-34-16,5 4-26 0,3-3-4 15,10-6-9-15,-2-2-2 16,4-11-2-16,-1-1-1 16,-8-7-4-16,-8-5-2 15,2-6-6-15,-4-6-2 16,-1-10-4-16,8-2-2 16,-11-6-45-1,6-1-38-15,0 8-114 0,5 3-69 0,14 10 168 16</inkml:trace>
  <inkml:trace contextRef="#ctx0" brushRef="#br0" timeOffset="196555.51">14757 14719 1656 0,'31'48'646'0,"-33"-42"-409"16,-2-1-63-16,-3 1-26 16,-4 0-41-16,-3 1-73 15,-6 3-14-15,3 2-69 16,3-4-74-16,4-6-102 16,9-2 123-16</inkml:trace>
  <inkml:trace contextRef="#ctx0" brushRef="#br0" timeOffset="196944.47">15575 14647 1522 0,'-38'-4'604'0,"24"-9"-411"16,-1-1-23-16,-1-2-29 16,-8 2-46-16,6 4-48 15,4 6-8-15,-2 8-13 16,5 7-9-16,-5 8-14 15,5 2-6-15,10 3-8 16,2 2-2-16,17 4 1 16,1-4 1-16,7-3-8 15,7-7-45-15,8-10-114 16,2-8-72-16,6-20 140 16</inkml:trace>
  <inkml:trace contextRef="#ctx0" brushRef="#br0" timeOffset="197452.42">15768 14422 1133 0,'-2'12'629'0,"-6"7"-45"16,0 11-363-16,2 9-27 16,0 7-76-16,6 0-41 15,4-1-41-15,2-3-10 0,5-9-13 16,1-6-5-16,0-12-6 15,-3-7-2-15,-4-6-7 16,-2 1-9-16,-3-9-34 16,0 5-12-16,0 0-11 15,2-11 8-15,2-8 33 16,6-26 14-16,-2 34 14 16,-2 0 4-16,1 11 2 15,5 1 9-15,3 10 19 16,0 1 12-16,5 4 12 15,2 1-3-15,1-4-11 16,7 0-9-16,5-10-11 16,1-3-6-16,0-7-9 15,-4-6-1-15,-7-5-4 16,-7-2 3-16,-7 1 3 16,-5 0 3-16,-9 5 8 15,-4 1 1-15,-5 2 2 0,-1 4-2 16,-1 4 2-16,1 5 0 15,-1 7 1-15,1 6 0 16,2 6-6-16,4 2-2 16,4 3-7-16,5 0-3 15,6-3-5-15,3-2-5 16,8-7-22-16,3-2-38 0,7-10-106 16,2-6-66-1,5-7-208-15,1-9 273 0</inkml:trace>
  <inkml:trace contextRef="#ctx0" brushRef="#br0" timeOffset="197652.75">16427 14597 1121 0,'-9'-3'551'0,"3"3"-156"16,6 4-71-16,-12 6-68 16,4 1-46-16,-1 4-90 15,-4 4-34-15,11 2-46 16,2 0-19-16,7-2-20 15,6-1-5-15,2-9-52 16,7-4-38-16,1-10-86 16,2-5-55-16,7-9-119 15,-3-4 216-15</inkml:trace>
  <inkml:trace contextRef="#ctx0" brushRef="#br0" timeOffset="197853.66">16669 14422 970 0,'-2'5'551'0,"-2"3"-25"16,-1 14-280-16,-1 13-18 16,0 12-48-16,4 3-41 15,4 2-70-15,6-5-25 0,5-11-33 16,0-6-8-16,7-13-78 16,-1-8-55-16,4-10-159 15,-1-10-141-15,-5-10 275 16</inkml:trace>
  <inkml:trace contextRef="#ctx0" brushRef="#br0" timeOffset="198071.2">16884 14562 1428 0,'-17'3'608'0,"-10"7"-366"15,2 3-24-15,-5 4-75 16,2-1-47-16,10-2-40 15,5-2-11-15,12 0-17 16,5 3-5-16,7 3-8 16,2 0-2-16,9-1-4 0,1 0-1 15,8-5-7-15,3-3-2 16,-3-4-53 0,3-4-68-16,-4-8 78 0</inkml:trace>
  <inkml:trace contextRef="#ctx0" brushRef="#br0" timeOffset="198652.01">17672 14636 1421 0,'-2'0'576'16,"3"5"-321"-16,3 3-46 16,1 9-11-16,-2 4-38 15,3 8-77-15,1 1-23 16,4-5-32-16,3-3-12 16,1-13-13-16,4 0-4 15,1-9-7-15,-1-3-2 16,1-5-32-16,-6-9-12 0,-2-1-8 15,-2-5 2-15,-4 3 35 16,-2 3 16-16,-1 9 13 16,0 4 2-16,1 11 9 15,-1 3 10-15,7 10 20 16,-2 1 8-16,1 1 12 16,5-1 1-16,-4-6-10 15,5-4-6-15,-3-6-21 16,-3-6-11-16,2-6-16 15,0-6-2-15,2-12-100 16,-1-4-81-16,2-6 151 16,3 0-46-16</inkml:trace>
  <inkml:trace contextRef="#ctx0" brushRef="#br0" timeOffset="199325.12">18169 14479 1359 0,'1'18'660'0,"0"7"-264"16,-1 10-135-16,1 3-23 16,0 6-101-16,2-1-44 15,1-1-50-15,0-5-12 16,3-12-20-16,1-4-6 0,-1-14-20 16,-1-4-28-16,2-7-48 15,-1-8-20-15,1-6-25 16,-1-3 16-16,0-2 38 15,-3 6 22-15,3 6 42 16,-1 4 10-16,1 8 20 16,3 3 15-16,2 6 35 15,1-1 13-15,5 5 11 16,2 0-6-16,2-5-18 16,0-1-9-16,-1-2-15 15,2-4-6-15,0-3-17 16,2-7-6-16,-1-7-8 15,-5-5-1-15,-7-4 1 16,-8 1 2-16,-6 6 3 16,-5 2 1-16,-7 9-1 0,-1 1 1 15,-2 8-1-15,4 2 0 16,9 7 0-16,-4 5-1 16,7 1-1-16,-4 3 2 15,1 2 3-15,8-3-1 16,0-4-1-16,4-4-5 15,5-6-5-15,2-3-4 16,8-4-5-16,6-2-9 16,-2-6-44-16,2-1-16 0,-2 3-10 15,-2 4 8-15,1 4 45 16,4 2 20-16,-3 4 18 16,0 1 3-16,-6 5 7 15,1 1 10-15,-6-1 16 16,-3-4 4-16,-7-7 12 15,-5-3 1-15,-1-6-11 16,-3-3-3-16,2-7-17 16,-1-3-9-16,2 0-11 15,3-1-3-15,5 3-51 16,-2 3-54-16,-1 3 310 16,-7 0-191-16</inkml:trace>
  <inkml:trace contextRef="#ctx0" brushRef="#br0" timeOffset="199740.99">18872 14530 1181 0,'-1'-17'527'0,"1"7"-195"16,4 9-78-16,-3 6-37 15,3 11-30-15,-4 15-70 16,-9 6-26-16,3 15-25 16,2 4-14-16,6 2-23 15,7-6-10-15,7-10-13 0,7-9-6 16,-3-16-27-16,5-3-47 15,0-20-129-15,-3-6-54 16,7-22 145-16</inkml:trace>
  <inkml:trace contextRef="#ctx0" brushRef="#br0" timeOffset="199921.92">18826 14705 1043 0,'-4'9'593'0,"-5"-4"34"0,8-3-422 15,6-1-17-15,14 2-58 16,-3-2-52-16,10-3-51 16,2 0-10-16,-4-7-48 15,8 0-68-15,3-5 44 16,5-3 7-16</inkml:trace>
  <inkml:trace contextRef="#ctx0" brushRef="#br0" timeOffset="200592.74">19137 14473 1063 0,'-9'10'622'15,"3"10"8"-15,1 11-366 0,1 6-27 16,-1 7-76-16,4 2-50 16,1-3-58-16,2 2-15 15,3-8-16-15,-1-8-8 16,3-9-9-16,-3-9-4 15,-1-7-12-15,1 3-25 16,-5-13-50-16,1 0-22 16,0-10-15-16,0-4 16 15,2 1 47-15,0 1 23 16,4 7 27-16,-1 6 7 16,3 8 13-16,1 3 13 0,4 6 30 15,2 1 9-15,6 0 5 16,2 2-7-16,4-6-21 15,-1-4-8-15,5-6-14 16,-4-8-5-16,0-1-9 16,-5-1-1-16,-13-2 4 15,-4 1 2-15,-10-6 7 16,-6 3 2-16,-6-1 1 16,3 4-1-16,-2 5 8 15,8 3 7-15,0 8 7 16,-2 3 0-16,8 12-11 15,1 2-8-15,8 3-10 16,4 1-3-16,1-7-5 0,5-5-2 16,4-9-3-16,-3-5-4 15,9-2-2-15,0-3-2 16,-4-1-2-16,6-1-4 16,-3-1-7-16,-3 4 1 15,-3 2 6-15,-3 3 7 16,-5 7 13-16,-3 1 2 15,-3 5 4-15,1 2 2 0,-5 0 2 16,-1-4 1-16,-1-4 0 16,0-6 3-16,-2-2 2 15,1 0 0-15,0 0-5 16,0 0-5-16,0-1-11 16,-1-7-3-16,6-5-23 15,18-30-41-15,0 24-99 16,3 1-65-16,4-5 135 15</inkml:trace>
  <inkml:trace contextRef="#ctx0" brushRef="#br0" timeOffset="201206.19">20791 14444 1101 0,'9'-2'509'0,"-6"-2"-205"16,-6 4-95-16,-8 1-3 16,-9 5-55-16,-3 8-42 0,-3 7-54 15,-2 6-12-15,1 16-12 16,3 1-3-16,9 13-2 15,5 2-3-15,10 0-10 16,9-4-5-16,12-9-2 16,8-7-1-16,8-13-4 15,5-6-1-15,5-13-4 16,1-10-3-16,-7-11-86 16,-11-4-64-16,-12-5-210 15,-15 2 217-15</inkml:trace>
  <inkml:trace contextRef="#ctx0" brushRef="#br0" timeOffset="201507.68">20711 14777 799 0,'-11'0'465'15,"5"-1"-44"-15,9 2-165 0,8-1-30 16,9 1-41 0,6 4-24-16,10-4-62 0,8 0-23 15,-2-4-33-15,-16-3-14 31,-13 2-16-31,0 2-1 0,27-9-1 0,-10 3-1 16,-7 4 25-16,-21 5 13 16,-2 8 16-16,-5 4 9 15,3 9-6-15,0 2-8 0,-1 5-8 16,3-1-6 0,3 2-17-16,-1 1-6 0,6-6-11 15,2-2-7-15,-1-10-7 16,3-8-36-16,-1-5-111 15,-1-4-82-15,2-2 132 16</inkml:trace>
  <inkml:trace contextRef="#ctx0" brushRef="#br0" timeOffset="201680.41">21264 14768 1442 0,'14'13'647'0,"-5"-12"-247"16,0 0-109-16,5-1-98 0,3 1-32 15,3 0-92-15,3-1-29 16,2-2-55-16,-4-5-86 16,9-2 68-16</inkml:trace>
  <inkml:trace contextRef="#ctx0" brushRef="#br0" timeOffset="202047.91">21686 14774 2473 0,'7'16'106'0,"2"3"-15"15,8 19 87-15,2-4-79 16,5-4-26-16,6-7-27 16,4-7-7-16,0-11-12 15,-7-4-5-15,-3-15-8 16,-15-2-4-1,-5 7-4-15,2 1 0 0,9-25 2 0,-2-6-1 16,-5 7 1-16,-2 15-22 16,-6-3-110-16,0 6-95 15,12 3 127-15</inkml:trace>
  <inkml:trace contextRef="#ctx0" brushRef="#br0" timeOffset="203027.14">22810 14705 1264 0,'46'-5'591'15,"-57"-8"-140"-15,0 1-185 16,-2 4-84-16,-3 4-10 15,-4 7-79-15,4 7-33 16,-2 7-34-16,3 5-9 16,5 7-13-16,3 1-3 0,10 2-2 15,8-4-3-15,12-4-1 16,7-4-1-16,5-11-2 16,-1-3-1-16,-2-7-20 15,-7-11-33-15,5-5-74 16,-1-4-37-16,-3-4-28 15,3 2 31-15,-14 3 82 16,-2 5 38-16,-7 7 81 16,-4 6 28-16,-2 6 48 15,0 4 24-15,-1 9 14 16,1-2-6-16,0 8-14 16,2-2-8-16,5-6-27 15,4 2-16-15,3-6-35 16,1-2-15-16,3-5-22 15,-2-8-4-15,-2-9-18 16,-2-4-22-16,-8-4-42 16,-4 3-17-16,-13 1-14 0,-5-1 9 15,-8 5 35-15,-2 0 20 16,4 1 28-16,4 4 16 16,4 1 11-16,4 1 7 15,8 6 10-15,3 0 2 16,5 0-1-16,-4 0-3 15,0 0-6-15,21 0 2 16,34 1 2-16,-29-2 1 16,10-1 2-16,3 3 5 0,3 2 15 15,1 4 7-15,-10 4 4 16,-9 0-1-16,-10 1-10 16,-4 2-5-16,-7-1-8 15,-1-1-4-15,0-1-7 16,-5-6-3-16,1-3-6 15,2-2-6-15,-1-1-5 16,0 0-3-16,1 0-1 16,0-8 3-16,2-4 1 15,20-29 2-15,-11 29 2 16,2 4 0-16,-2 5 4 16,-4 1-1-16,9 11 9 15,-4 2 3-15,-7 4 11 16,2 8 7-16,-7-4 9 15,4 4-2-15,-1-6-10 0,-1-6-6 16,3-7-81-16,-8-4-70 16,5-11-178-16,8-3 67 15,6-18 118-15</inkml:trace>
  <inkml:trace contextRef="#ctx0" brushRef="#br0" timeOffset="203344.29">23647 14703 1044 0,'7'23'555'0,"1"1"-20"16,0 2-190-16,-1 2-62 16,-1-3-32-16,0-6-116 15,1-4-44-15,-4-10-60 16,2-2-17-16,-2-12-18 16,-1-5-7-16,4-6-12 15,-2-3 0-15,3 1 3 16,0 3 4-16,2 2 11 15,1 4 4-15,3 5 2 16,0 3 4-16,2 5 2 16,-2 3 5-16,-3 11 11 15,5 4 4-15,-4 4 9 16,-1 3 1-16,-6-4-6 16,-4-4-6-16,1-5-13 15,2-5-19-15,-1-6-103 0,1-1-70 16,-3-8 81-16,7-7 13 15</inkml:trace>
  <inkml:trace contextRef="#ctx0" brushRef="#br0" timeOffset="203648.36">23971 14812 941 0,'8'5'532'0,"10"-5"16"0,5-4-257 0,-1-1-84 16,1-4-31-16,-3-5-83 15,-4-2-19-15,-7-7-27 16,-1 1-11-16,-10-2-16 16,-4 3-1-16,-8 5-1 15,-4 7-1-15,0 7-3 16,-1 4-3-16,4 12-1 16,1 6 1-16,4 10 5 15,6 2-1-15,3-1-2 16,2-1-2-16,11-9-6 15,0-4-2-15,14-3-4 16,2-8-5-16,2-6-42 16,-1-3-49-16,2-14-152 15,-1-1-72-15,-1-14 189 16</inkml:trace>
  <inkml:trace contextRef="#ctx0" brushRef="#br0" timeOffset="203842.38">24315 14675 1224 0,'-4'12'557'16,"-5"9"-188"-16,-2-1-69 16,-1 7-29-16,3 1-42 15,4-3-104-15,5 1-44 16,5-6-57-16,2-8-13 0,7-7-21 16,4-3-43-16,3-13-123 15,4-3-87-15,0-16-125 16,-4-7 219-16</inkml:trace>
  <inkml:trace contextRef="#ctx0" brushRef="#br0" timeOffset="204035.7">24523 14511 1282 0,'-5'21'623'16,"-3"9"-234"-16,-2 15-128 15,2 6-25-15,-1 0-91 16,5 4-46-16,6-12-54 15,1-7-12-15,8-10-21 16,0-15-13-16,-1-8-81 16,2-3-54-16,-2-9-144 0,0-5-11 15,3-10 174-15</inkml:trace>
  <inkml:trace contextRef="#ctx0" brushRef="#br0" timeOffset="204203.35">24408 14656 981 0,'-1'10'572'0,"2"-1"17"0,9 3-323 16,-1 0 0-16,8 0-79 15,4-2-60-15,4-8-84 16,8-2-23-16,2-5-48 16,-1-4-59-16,-1-4 39 15,-5-4 6-15</inkml:trace>
  <inkml:trace contextRef="#ctx0" brushRef="#br0" timeOffset="204850.19">24778 14820 1422 0,'18'18'613'0,"-6"-10"-318"15,-4-3-55-15,2-7-67 0,-1-4-55 16,2-10-76-16,-6-5-14 15,-2-3-15-15,1 1-3 16,-13 6-4-16,4 1-2 16,-10 10-4-16,-3 2-2 15,3 13-1-15,2 7 0 16,5 5 0-16,1 6 1 16,11 1 0-16,6 0-2 15,12 1 6-15,7-4 3 0,3-12 7 16,1 2 2-16,3-14-5 15,-2-5-2-15,7-4-7 16,3-7-1 0,-5-8-24-16,-3-3-11 0,-13-1-6 15,-9-5 0-15,-12 6 23 16,-5 4 13-16,-11 7 13 16,0 6 15-16,-3 11 16 15,2 7 8-15,4 9 15 16,0 5-5-16,7 5-5 15,1-3-5-15,4-3-10 16,5-6-7-16,3-9-9 16,4 0-5-16,5-8-13 15,-1-5-4-15,5-7-10 16,-1-10-13-16,-3-9-18 16,-1-4-6-16,-6-3 2 0,-2 1 8 15,-5-2 18 1,-2 0 7-16,-1 3 8 0,4 4 6 15,-2 13 7-15,0 9 12 16,-1 15 26-16,1 8 9 16,0 18 17-16,3 6 0 15,2 12-11-15,4 3-6 16,6-2-14-16,0-3-12 0,1-15-16 16,3-6-9-16,-3-11-44 15,2-6-65-15,8-6-158 16,-1-4-44-16,15-13 169 15</inkml:trace>
  <inkml:trace contextRef="#ctx0" brushRef="#br0" timeOffset="206577.23">26382 14782 809 0,'0'-1'430'0,"0"-2"-103"16,-1 1-27-16,0 0-76 16,0 1-38-16,-1 0-50 15,-4 2-15-15,-2 4-26 0,1 18-11 16,-20 26-30-16,36-25-13 16,5-10-23-16,-2-4-8 15,0-9-9-15,-1-1-2 16,2-8-5-16,6-3 0 15,3-6-17-15,-4 0-2 16,-11-3-3-16,-5 1 3 16,-9 5 18-16,-4-2 7 15,-5 5 7-15,2 2 2 0,-6 2 6 16,4 4 2-16,2 1 7 16,0 0 0-16,8 3-4 15,4 0-6-15,8-1-12 16,4 0-2-16,7-2-3 15,1-2 0-15,14 3 1 16,5 1 2-16,8 4 0 16,2 3 0-16,-7 5 3 15,-5 4 0-15,-10 8 6 16,-2-1 2-16,-12-4 10 16,-5 3 8-16,-6-9 13 15,-2-2 10-15,-3-3 7 16,-4-8-1-16,0-5-16 15,2-6-10-15,2-6-20 16,3 0-8-16,5-6-4 0,5 2-3 16,6-2-4-16,6 1-3 15,12 6-21-15,1 0-38 16,5 9-138-16,7 2 436 16,6-5-221-16</inkml:trace>
  <inkml:trace contextRef="#ctx0" brushRef="#br0" timeOffset="207085.17">27522 14777 942 0,'-5'-5'468'16,"5"2"-128"-16,7 3-116 16,3 7 11-16,2 6-36 15,0 1-30-15,-5 2-47 16,-2 3-23-16,-6-4-32 0,0 2-16 15,-4-3-28-15,1-5-6 16,1-5-3-16,-4-2-4 16,5-4-9-16,1-6-4 15,4-4-12-15,5-5-3 16,3-8 1-16,4-3 2 16,2 0 6-16,3-1 4 15,3 10 5-15,1 4 1 0,1 8 3 16,3 5 2-16,-3 8 8 15,0 6 6-15,-7 10 10 16,-5 3 8-16,-9 5 5 16,0-4-4-16,-4-6-10 15,-3-4-9-15,3-9-41 16,-1-6-52-16,2-2-129 16,-1 0-73-16,0 0-277 15,5-19 344-15</inkml:trace>
  <inkml:trace contextRef="#ctx0" brushRef="#br0" timeOffset="207350.98">27926 14714 1052 0,'1'22'525'15,"-1"6"-162"-15,2 2-107 16,3 0-12-16,-2-6-32 16,5-2-31-16,7-12-72 0,-2-4-30 15,5-6-50-15,4-8-14 16,-2-9-13-16,0-4 0 15,-7-2 3-15,-9-1 1 16,-10 2-2-16,-9 5 0 16,-8 2-1-16,0 7-1 15,-3 5 0-15,5 5 0 16,4 4-5-16,-5 3-4 0,16 4-36 16,-3-4-38-16,2-4-104 15,9 2-60-15,4-7-149 16,5 0 235-16</inkml:trace>
  <inkml:trace contextRef="#ctx0" brushRef="#br0" timeOffset="207559.03">28260 14507 1123 0,'8'9'551'15,"-1"7"-177"-15,-7 16-169 16,-6 8-12-16,-6 12-33 15,3 3-20-15,5 2-45 16,6-6-21-16,13-15-45 16,2-5-15-16,7-16-16 0,2-5-13 15,-2-10-88-15,0-7-63 16,-8-12-158-16,-4-3-220 16,-6-11 358-16</inkml:trace>
  <inkml:trace contextRef="#ctx0" brushRef="#br0" timeOffset="207723.15">28122 14616 1335 0,'-8'1'552'15,"8"3"-267"-15,0 3-66 0,8-1-26 16,4 3-30-16,12-1-86 16,8-2-36-16,11-1-42 15,0 0-60-15,7 0-130 16,0 1 125-16</inkml:trace>
  <inkml:trace contextRef="#ctx0" brushRef="#br0" timeOffset="208033.05">29007 14978 1400 0,'3'2'601'15,"-3"7"-317"-15,-7 1-12 0,-6 4-75 16,-5-2-51-16,-2 0-87 16,3-3-24-16,0-5-99 15,4-4-86-15,9-3 95 16</inkml:trace>
  <inkml:trace contextRef="#ctx0" brushRef="#br0" timeOffset="208420.33">29785 14607 1436 0,'-24'-31'539'16,"-6"4"-370"-16,2 4-24 15,-1 16 2-15,2 5-14 0,2 12-37 16,5 9-26 0,6 16-21-16,7 8-7 0,7 17-15 15,5 2-5-15,3 3-3 16,3 0-2-16,0-5-8 15,1-1-2-15,0-10-2 16,-1-7 0-16,-2-10 2 16,-5-8-23-16,-4-12-135 15,-4-7-103-15,-6-15 146 16</inkml:trace>
  <inkml:trace contextRef="#ctx0" brushRef="#br0" timeOffset="209046.33">29429 14715 1197 0,'2'9'508'0,"18"-3"-232"15,-1 1-96-15,12-5-13 0,3 3-29 16,0-6-50 15,-16 1-20-31,-1 0-26 0,57-2-10 0,-5 0-21 0,-5 1-5 16,-38 5-6-16,-9 1-5 15,-12 3-1-15,-5 4 1 16,-12 4 4-16,2 3 3 16,-5 2 3-16,4 3 0 0,9-3 9 15,0-1 2-15,8-8 1 16,3-4 1-16,7-6-6 16,0-2-1-16,4-6-2 15,-11-4-2 1,2 0-3-16,7-10 1 0,2-9 2 15,-12 6 0-15,-10 1-4 16,-8-1-4-16,-14-1-3 16,0-1-2-16,-9 4 6 15,-4 5 1-15,1 12 5 16,0 3 0-16,15 4 2 16,10 2-1-16,11 1-2 15,4 3-1-15,16 2 0 16,5 0 0-16,14-1-1 15,-2-2 0-15,0 1 0 16,-1 0-1-16,3 2 0 16,2-2 0-16,-1 2 1 0,-1 2 1 15,-14-2 0-15,-4 5 1 16,-12-2 7-16,-6 2 10 16,-6-4 24-16,-5-5 11 15,0 0 8-15,-1-6-1 16,2-4-13-16,-2-4-8 15,4-5-19-15,4 0-10 16,3-2-17-16,5 0-5 0,10-4-42 16,3-5-26-16,8 0-66 15,6 0-47-15,7 3-104 16,0 4-52-16,11 4 215 16</inkml:trace>
  <inkml:trace contextRef="#ctx0" brushRef="#br0" timeOffset="209533.51">30777 14863 1300 0,'5'-15'529'16,"-7"-2"-259"-16,-4 2-95 16,-3-2-11-16,-2 2-24 15,-7 2-49-15,-2 0-20 16,-6 8-12-16,0 6-3 16,0 11-28-16,1 6-10 15,3 9-11-15,2-3-7 0,11 4-2 16,7-4-2-16,11-5 1 15,7 2 3-15,6-16 0 16,4-1 1-16,4-7 0 16,0-6-1-16,-2-1 2 15,0-3 1-15,-5 4 2 16,-7-2 2-16,-4 10 10 16,-7 1 8-16,0 4 14 15,-2 6 6-15,-2 2-6 16,-1-4-7-16,2 5-16 15,5-2-6-15,-1-4-11 16,0 0-42-16,3-8-102 16,-2-6-79-16,3-8-280 15,4-4 317-15</inkml:trace>
  <inkml:trace contextRef="#ctx0" brushRef="#br0" timeOffset="209736.35">30974 14612 1423 0,'4'8'575'16,"4"6"-319"-16,-4 7-46 16,-4 12-17-16,0 5-28 15,0 4-61-15,0 2-18 16,0-10-28-16,0-6-12 0,4-5-27 16,1-9-9-16,3-6-53 15,-3-6-44-15,5-9-124 16,0-8-57-16,2-7-103 15,1-8-65-15,2-8 292 16</inkml:trace>
  <inkml:trace contextRef="#ctx0" brushRef="#br0" timeOffset="209920.17">31157 14596 841 0,'7'-9'497'0,"-1"14"-29"16,-1 3-144-16,-2 9-80 15,-2 5-25-15,-6 8-45 16,-2 4-28-16,-1 9-52 15,0 0-16-15,5-6-21 16,2-4-11-16,1-10-21 0,2-4-11 16,2-5-45-1,1 0-59-15,0-9-150 0,3 1 149 16</inkml:trace>
  <inkml:trace contextRef="#ctx0" brushRef="#br0" timeOffset="210305.42">31561 14704 1499 0,'-6'14'558'0,"7"1"-349"16,3 5-52-16,0 9 9 15,-1 2 13-15,4-4-50 16,1 2-31-16,5-6-35 16,-2-4-8-16,7-6-18 15,3-2-9-15,3-11-12 16,2-5-7-16,4-10-5 15,2-6-1-15,0-4-1 16,0-3-1-16,-10-1-5 16,-2-1-18-16,-7 3-45 0,-6 2-29 15,-3 11-87-15,-5 5-42 16,-5 9-181-16,-4 7 251 16</inkml:trace>
  <inkml:trace contextRef="#ctx0" brushRef="#br0" timeOffset="210839.78">29142 15182 792 0,'0'0'428'0,"9"5"-86"16,12 5-116-16,30 10 12 16,-14-14-30-16,9 1-23 15,28-1-58-15,18 0-26 16,36-2-26-16,13 0-5 16,29 0-9-16,10 5-10 15,9-3-9-15,3 3 1 0,3-6 10 16,-2 0 3-16,-1-3-6 15,-8-7-9-15,-13 2-20 16,-8-4-7-16,-32 1-4 16,-12 7-1-16,-46 0 2 15,-21 2 1-15,-32 2-3 16,-15-2 0-16,-9 4-19 16,-10-3-30-16,-7-2-62 15,-4-3-41-15,1-3-99 16,-7-3-68-16,-7 2 200 15</inkml:trace>
  <inkml:trace contextRef="#ctx0" brushRef="#br0" timeOffset="-190047.42">6338 16036 785 0,'2'-1'366'15,"-2"0"-74"-15,1-3-82 16,-1 3-19-16,0 0-10 0,0 1-60 15,-1 0-24-15,-2 30-10 16,-2 58 1-16,7-36-14 16,2 0-13-16,7-5-31 15,4 1-12-15,0-8-13 16,1-6-3-16,1-11-63 16,0-10-60-16,0-11-194 15,-10-4 191-15</inkml:trace>
  <inkml:trace contextRef="#ctx0" brushRef="#br0" timeOffset="-189864.31">6169 16199 1218 0,'-8'10'486'0,"8"-6"-282"15,3 1-42-15,10 0-20 0,5 3-19 16,12-5-52-16,4 1-23 15,9-1-26-15,5-9-5 16,-4-1-93-16,0-3-104 16,0-3 115-16</inkml:trace>
  <inkml:trace contextRef="#ctx0" brushRef="#br0" timeOffset="-189660.1">6623 16195 1153 0,'4'17'489'0,"3"-1"-248"16,1 6 1-16,2 5-27 15,-3 0-48-15,1 7-92 16,0-3-26-16,-4-5-34 16,1-4-18-16,-2-12-96 15,-1-5-77-15,-2-8-269 16,-1-6 274-16</inkml:trace>
  <inkml:trace contextRef="#ctx0" brushRef="#br0" timeOffset="-189531.3">6611 16099 789 0,'2'-4'398'16,"4"0"-112"-16,5 1-166 0,2 4-10 15,0 5-126-15,4 0-153 16,3 0 108-16</inkml:trace>
  <inkml:trace contextRef="#ctx0" brushRef="#br0" timeOffset="-188999.74">6861 16175 826 0,'12'16'476'16,"-7"-3"-43"-16,2 4-157 15,2 5 4-15,-6-1-73 16,0-1-55-16,3 4-77 15,-4-6-23-15,-1-6-29 16,4-1-7-16,-7-11-6 16,2 1-4-16,-3-1-8 15,2-1-12-15,0 0-23 16,0 0-7-16,2-19-2 16,12-31 8-16,1 25 20 15,6 3 6-15,-6 1 10 16,2 4 1-16,3 8 1 15,-8 1 2-15,-1 11 21 16,1 6 14-16,-7 7 18 0,3 8 8 16,-7 2-6-16,5 1-9 15,-4-5-13-15,-4-3-7 16,9-4-14-16,-12-7-5 16,6-4-9-16,6-5 0 15,-4-8-3-15,5 0-3 0,2-9-4 16,-3-3-2-16,1-3 1 15,3 1 2-15,-6 2 6 16,6 5 2-16,-4 6 1 16,-1 7 0-16,1 6 2 15,-2 5 3-15,1 9 9 16,-2 4 5-16,2 1 11 16,2 0 2-16,3 4-4 15,1-4-3-15,2-2-10 16,0 0-5-16,-2-9-6 15,-2-4 0-15,-4 1-80 16,1-4-78-16,-3-3 97 16</inkml:trace>
  <inkml:trace contextRef="#ctx0" brushRef="#br0" timeOffset="-188638.43">7351 16281 1310 0,'19'1'531'0,"-5"-1"-250"0,-1-1-106 15,7-8 2-15,-1-4-34 16,-3-5-88-16,-4-5-21 16,-5-4-17-16,-3 4-4 0,-5 0 2 15,1 4 1-15,-8 9 2 16,-4 0-3-16,-4 10-2 15,-2 1-4-15,3 7-5 16,4 3 0-16,8 5 4 16,-5 6 4-16,7 5 14 15,1 0 8-15,2 1 14 16,7-4 3-16,5 1-5 16,1-2-9-16,3-6-19 15,-1 0-4-15,-2-9-108 16,3-3-94-16,12-8 117 15</inkml:trace>
  <inkml:trace contextRef="#ctx0" brushRef="#br0" timeOffset="-188473.3">7755 16092 1594 0,'1'5'621'0,"0"1"-389"16,3-2-188-16,-2 1-19 16,-2-1-143-16,0-4 11 0,0-1 42 15</inkml:trace>
  <inkml:trace contextRef="#ctx0" brushRef="#br0" timeOffset="-188326.31">7733 16136 983 0,'-16'69'497'0,"14"-60"-35"0,1-3-169 0,1-3-53 16,3 2-17-16,3-2-105 15,2-2-55-15,4-1-112 16,1-4-48-16,2-15 57 16</inkml:trace>
  <inkml:trace contextRef="#ctx0" brushRef="#br0" timeOffset="-187609.77">9014 16049 1403 0,'-13'-3'559'0,"-20"-15"-342"15,21 8-10-15,-2 6-25 0,-2-2-26 16,-8 7-63-16,-2 8-25 16,0 11-27-16,1 5-13 15,7 10-18-15,11 1-4 16,10 5-10-16,7-5-4 16,13 0 0-16,8-3 1 15,3-10 2-15,-9-12 2 16,0 1 0-16,21-4 1 15,5-11 1-15,-2-8 1 0,-12-13 0 16,-4-3 2-16,-14 1 5 16,-6-6 1-16,-14 0 6 15,-6 0 1-15,-17 0 4 16,-8-2 0-16,-6 7-3 16,-5 4-1-16,4 10-5 15,9 9-1-15,4 4-6 16,-2 2-3-16,6 6-11 15,0 0-5-15,11 3-64 16,11 3-64-16,14 0-106 16,5-3 141-16</inkml:trace>
  <inkml:trace contextRef="#ctx0" brushRef="#br0" timeOffset="-187025.87">9671 15898 1182 0,'-6'-6'537'15,"-5"1"-223"-15,-5 0-22 16,-3 10-62-16,-3 1-42 16,-7 13-76-16,4 8-27 15,0 8-31-15,4 6-9 16,7 5-16-16,6 3-8 15,12 4-12-15,-2-5-4 16,16-4-2-16,3 0 0 16,4-4 1-16,10 1 0 15,-3-2 0-15,0-9 1 0,-8-10-1 16,-1-2 0-16,-8-14 1 16,-3 0-25-16,-1-8-127 15,-3-6-81-15,-1-4 127 16</inkml:trace>
  <inkml:trace contextRef="#ctx0" brushRef="#br0" timeOffset="-185947.86">10193 16106 1032 0,'-4'3'465'0,"3"-2"-185"16,-1 1-96-16,1 1 11 0,-1 2-6 15,2 5-19-15,2 5-31 16,12 32-14-16,-8-24-37 15,-2 0-20-15,0-3-29 16,-1 1-9-16,-3-5-13 16,1 0-3-16,-1-7-4 15,-1-5 0-15,1-5-2 16,-2-3-2-16,2 3-6 16,0 0-4-16,5-23-4 15,11-33 0-15,-2 25 2 16,3-2 2-16,4 8 2 15,-2 12 0 1,-9 6 1-16,1 2 1 0,31-9 2 16,-1 9 6-16,-4 10 11 15,-22 13 9-15,-6 5 23 16,-2 2 7-16,-2-2 3 0,-3 1-5 16,-2-3-19-16,0-5-10 31,0-9-9-31,1 2-4 0,-1 15-3 0,-3-5-3 15,3-3-4-15,0-12-2 16,-1-1-6-16,2 1-13 16,-1-3-65-16,0-1-47 0,0 0-144 15,0 0-24-15,4-25 179 16</inkml:trace>
  <inkml:trace contextRef="#ctx0" brushRef="#br0" timeOffset="-185249.58">11117 15858 604 0,'-9'-19'368'0,"7"11"51"16,-3-1-134-16,0 7-49 15,-2 3-9-15,-4 4-63 16,-5 8-33-16,-5 7-37 15,1 6-8-15,1 16-13 16,2 4-10-16,10 11-25 16,-1 2-10-16,12 2-17 15,4-24-2 1,1 1 0-16,9 25 1 0,8 2 0 16,-2-14-1-16,-5-19-1 0,-2-6 0 15,-3-11-2 1,-6-4 1-16,-3-7-6 0,-3 1-39 15,3-6-115-15,-2-4-95 16,5-5 140-16</inkml:trace>
  <inkml:trace contextRef="#ctx0" brushRef="#br0" timeOffset="-184674.01">11480 16097 1060 0,'1'7'436'0,"1"-7"-184"16,-4 1-62-16,1-1 4 0,0 0 9 16,1 10-36-16,3 14-29 15,7 29-38-15,-7-26-19 16,0-2-40-16,-3-4-12 15,5-6-16-15,-7-7-2 16,3-8-2-16,-1 0-2 0,-5-8-7 16,11 2-5-16,-6-10-17 15,1-7-4-15,8-3-1 16,-6-4 3-16,9 4 13 16,7 4 5-16,0 7 5 15,-1 2 2-15,2 8 3 16,-4 4 5-16,1 7 18 15,-4 5 7-15,-1 7 21 16,-1 5 7-16,-6 3 9 16,1 1-2-16,-4-1-16 15,0-1-10-15,-2-3-25 16,0-3-8-16,0-8-38 16,0-6-63-16,0-5-187 15,2-2-480-15,-2 1 502 16</inkml:trace>
  <inkml:trace contextRef="#ctx0" brushRef="#br0" timeOffset="-184289.05">12022 16133 1290 0,'-20'10'546'0,"16"-8"-256"16,4 0-79-16,6 3-25 15,2-3-31-15,4-2-63 16,7 1-23-16,4-2-21 16,3 1-13-16,6-2-20 15,0 0-6-15,-4 1-4 16,1-3 6-16,-11 4-89 16,-2-1-72-16,-12-1 136 15,-4 0-52-15</inkml:trace>
  <inkml:trace contextRef="#ctx0" brushRef="#br0" timeOffset="-184073.99">12159 16051 1123 0,'-31'-23'547'0,"31"31"-151"15,4 4-150-15,0 5-3 16,3 7-45-16,-1 1-46 0,1 3-67 15,-2 2-19-15,1-4-29 16,0 1-13-16,1-1-14 16,-1-5-4-16,0-2-17 15,-2-3-52-15,-1-10-153 16,0-5-91-16,4-9 172 16</inkml:trace>
  <inkml:trace contextRef="#ctx0" brushRef="#br0" timeOffset="-183481.46">12470 16085 1554 0,'2'27'624'0,"3"-1"-305"0,-5 1-115 15,2 0-38-15,-2 3-25 16,-6-9-98-16,7 0-22 15,-5-3-12-15,1-8-2 16,9-2-8-16,0-3-4 16,0-6-5-16,0-8-1 15,-8-2 0-15,4-3 1 0,3-7 1 16,0 2 2-16,8-9 4 16,-3 3 1-16,-4 3 2 15,11 3 0-15,-6 11 3 16,1-2 1-16,0 11 3 15,-3 6 6-15,0 6 7 16,-2 6 2-16,-3 7 2 16,3-1-2-16,-3-2-4 15,1-4-1-15,-3-8-2 16,-1-3-3-16,-1-4-4 16,0 0-6-16,1-8-8 15,-1 3-18-15,0 0-31 16,3-11-8-16,7-10-2 15,17-30 12-15,-11 30 30 16,-4 4 11-16,1 5 11 0,1 3 3 16,-3 7 9-16,0 2 13 15,-2 4 23-15,1 7 13 16,-2 5 7-16,2 6-3 16,-2 8-4-16,-1-7-8 15,-3 0-11-15,0-4-7 16,0-8-22-16,-3 2-14 15,0-7-95-15,-1-2-68 16,-1-10-162-16,2-4-95 0,-1-3 266 16</inkml:trace>
  <inkml:trace contextRef="#ctx0" brushRef="#br0" timeOffset="-183132.12">13003 15875 1367 0,'1'-2'568'15,"10"5"-233"-15,0 7-187 16,0 4 9-16,7 9 11 0,4 4-34 15,3 4-44-15,5 0-16 16,-1 3-9-16,-3 1-9 16,-6 1-12-16,-8 0 4 15,-11-3-19-15,-5-4-5 16,-8 0-7-16,-4-2-4 16,2-5-39-16,0 0-37 15,3-9-96-15,2-5-60 0,2-8-128 16,2-5-100-1,7 1 290-15</inkml:trace>
  <inkml:trace contextRef="#ctx0" brushRef="#br0" timeOffset="-182700.88">13313 15657 1114 0,'16'17'490'16,"-4"-8"-183"-16,3 5-100 16,3 7-64-16,2 1 8 15,3 8-37-15,2-3-22 16,-1 4-2-16,5 6 5 16,-4 9 3-16,0 8-5 0,-3 10-26 15,-10 4-12-15,-8 2-18 16,-8 1-3-16,-7 0-3 15,-1-4-4-15,-2-10-7 16,0-8-5-16,0-12-12 16,4-9-16-16,2-6-64 15,-1-8-54-15,4-7-146 16,-7-7-36-16,7-17 188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46:52.87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15221 4710 402 0,'28'-33'248'15,"-29"29"9"-15,-1 1-39 0,-1-1-8 16,2 3-21-16,0 0-31 16,0 0-16-16,0 0-30 15,0 0-10-15,0 0-21 16,0 0-14-16,-2 0-25 15,-6-2-11-15,0 3-10 16,-1 2-3-16,-25 14-2 16,28-5 1-16,1 2-1 15,3 7-1-15,0-3 0 16,3 4-1-16,4-1-1 16,2-2-2-16,4 1-3 15,1-5-2-15,5-3-4 16,2-4 0-16,4-7 0 15,0-1 0-15,3-9 1 16,-1-2 0-16,-2-7 3 16,1-1 1-16,-8-3 4 0,-5 2 2 15,-10-3 4-15,-3 2 3 16,-9 0 8-16,1 4 7 16,-8 11 9-16,-2-1 1 15,1 7-9-15,-3-3-9 16,6 4-14-16,1 2-4 15,6 1-5-15,1-3-2 16,4 6-6-16,1-3-4 0,2 1-8 16,1 1-2-16,1-5-62 15,-1 0-53-15,1 0-205 16,0 0 207-16</inkml:trace>
  <inkml:trace contextRef="#ctx0" brushRef="#br0" timeOffset="8096.01">15147 4999 194 0,'0'-1'165'0,"0"0"61"0,0 0-32 16,0 0-21-16,0 0-6 15,0 0-18-15,0 0-3 16,0 0-16-16,0-1-9 16,-1 1-21-16,0 0-11 15,0 0-25-15,0 1-13 16,0 0-22-16,-7 3-4 16,-11 19 4-16,-28 31 3 0,27-27 8 15,1-1-1-15,-8 8-8 16,7 3-2-16,-12 6-4 15,6 3-2-15,-4 4-1 16,-6-2 3-16,11 1 6 16,-6-1 3-16,8-10 2 15,4-6-1-15,5-6-5 16,2-5-4-16,1-3-8 16,4-1-4-16,2-8-6 15,2-5-3-15,3-2-8 16,1-1-9-16,-1-1-43 15,0 0-26-15,0 0-62 16,0 0-34-16,0 0-59 16,0 0-65-16,0-1 197 15</inkml:trace>
  <inkml:trace contextRef="#ctx0" brushRef="#br0" timeOffset="8570.54">14688 5698 709 0,'-1'-1'314'0,"0"0"-141"15,0 0 3-15,0-1-19 16,0 1-27-16,-1 0-53 16,-7 1-25-16,-1 4-24 15,3 5 0-15,-27 41 2 16,29-30 1-16,5-2-4 16,4-2-4-16,6-1-8 15,4-2-2-15,3-7-6 16,0-2-1-16,4-8 0 0,1-2 1 15,-2-6 4 1,-2-5 0-16,-3-2 5 16,-7-3 2-16,-7-5 4 0,-3 2 2 15,-6 1 5-15,-3 1-1 16,-5 8-1-16,0 4-3 16,-4 5-11-16,0 5-4 15,0 6-9-15,2 2-6 16,3 5-5-16,5 3-11 15,6-1-102-15,2 3-91 0,6 0 132 16</inkml:trace>
  <inkml:trace contextRef="#ctx0" brushRef="#br0" timeOffset="9460.36">14632 5988 372 0,'0'-1'229'16,"0"0"7"-16,0 0-17 15,0 0-25-15,0-1-8 16,0 1-29-16,0 0-12 15,0 0-24-15,0 0-11 16,0 0-16-16,0 0-7 16,0 0-13-16,0 0-8 15,-1 0-16-15,0 0-8 0,0 1-17 16,0 1-4 0,-12 25 0-16,-36 34-1 0,27-17 2 15,1 3-2-15,-8 10-6 16,9-1-4-16,-2 1 2 15,-1 1 0-15,12-4-1 16,-5-6 0-16,3-2-5 16,3-4 0-16,-3-6-2 15,3 3-1-15,4-12 0 16,3-1 0-16,2-11 0 16,-3-5-1-16,4-6-1 15,-6-2 0-15,3-1-1 16,2 0-4-16,0-1-31 15,0 0-26-15,0 0-77 16,1 0-61-16,0 0-186 0,0 0 241 16</inkml:trace>
  <inkml:trace contextRef="#ctx0" brushRef="#br0" timeOffset="9874.79">14280 6701 855 0,'0'-1'352'0,"-1"1"-212"16,0 0 0-16,0 0-7 16,-1 0-29-16,-2 2-34 15,2 7-11-15,-8 7-9 16,-1 29 0-16,21-26-8 15,3-3-8-15,9-3-18 16,2 0-5-16,5-7-5 16,-2-5 1-16,2-6 2 15,-4-4-1-15,-8-6 6 16,-3-2 2-16,-7-5 5 16,1-1 6-16,-8-1 6 15,0 3 2-15,-16 5-2 16,5 0-2-16,-7 10-7 15,-4 0-5-15,0 5-9 0,-4 1-5 16,5 2-9-16,2 1-4 16,8 2-27-16,1 2-26 15,7-1-94-15,3 4-84 16,3 2 149-16</inkml:trace>
  <inkml:trace contextRef="#ctx0" brushRef="#br0" timeOffset="13012.22">14263 6931 412 0,'0'0'259'15,"0"0"16"-15,0 0-24 16,0 0-32-16,0 0-22 15,-1 0-42-15,0 0-20 16,-5 2-29-16,-16 4-12 16,-38 52-28-16,20-20-10 15,-12 9-19-15,-2 0-7 16,-11 5-12-16,1 0-4 0,3-5 0 16,2-4 0-16,10-7 0 15,2-1-2-15,6-7 0 16,4-3 4-16,11-5 0 15,4-7 0-15,9-3-9 16,1-2-5-16,9-7-9 16,0 1-7-16,8-2-14 15,-5-1-19-15,0 0-79 16,0 0-71-16,14-4 120 16</inkml:trace>
  <inkml:trace contextRef="#ctx0" brushRef="#br0" timeOffset="14121.11">13474 7585 348 0,'0'-2'235'15,"0"1"56"-15,0-2-69 0,0 2 20 16,0-3-14-16,0 3-39 15,0 0-25-15,0 0-61 16,0 0-21-16,-1 0-36 16,0 1-12-16,-9 10-16 15,-8 15-6-15,-34 36-8 16,24-20-2-16,-10 3-1 16,0 5 0-16,6 0 0 15,-7 3 0-15,6 0 1 16,3-1-1-16,-2 0 0 15,7-6-1-15,6-6 1 16,1-4-1-16,7-5 0 16,3-4 0-16,3-6 3 15,4-6 1-15,2-5-2 16,0-4-1-16,5-4-1 0,-1 2 2 16,6-2 6-1,4 2 4-15,3 0 2 0,4 0 3 16,1 3 5-16,1-4 1 15,9 3 7-15,4-1-1 16,9-3-4-16,5 6-2 16,2-3-6-16,-18-4-3 15,0 0-3-15,28 0 0 16,5-2 3-16,-7-4 2 16,-18 0 12-16,-6 0 7 0,-13-3 4 15,-6 2 3-15,-7 5-2 16,-2-5 0-16,-4 0 13 15,-2-8 2-15,-3-13 0 16,-5-5-5-16,-7-11-18 16,-2-3-6-16,-9-9-7 15,-7 0-2-15,-9 2-3 16,-4 1-2-16,2 6-5 16,2 0-2-16,8 6-3 15,2 3-2-15,12 7-2 16,5 4-3-16,8 6-3 15,4 3-2-15,1 6-2 16,-2 1-3-16,1 4-41 16,5 2-29-16,-2 2-84 15,7 1-59-15,-1 3-103 16,-3 3 196-16</inkml:trace>
  <inkml:trace contextRef="#ctx0" brushRef="#br0" timeOffset="15362.53">13817 6346 464 0,'6'3'255'0,"-6"-3"-5"16,0 0-71-16,5 1 10 15,-5-1-9-15,1 0-31 16,2 0-18-16,-3 0-36 16,5 1-11-16,0 2-4 0,-3-2 0 15,10 5-4-15,-5 9-5 16,34 33-18-16,-24-25-9 15,-7-5-15-15,3 3-5 16,-5-13-6-16,7-1-1 16,-8-5 2-16,4 0 2 15,-5-3 5-15,0-6 3 16,0-1-1-16,1-7-2 16,3-2-4-16,-4-5-6 0,6 1-5 15,-11-3-2-15,3 6-4 16,-1 5-2-16,-3 0-4 15,6 3-23-15,0-2-47 16,-2-1-27-16,6 4-88 16,-1 5-59-16,1 5 160 15</inkml:trace>
  <inkml:trace contextRef="#ctx0" brushRef="#br0" timeOffset="16974.41">14521 7030 746 0,'-18'-30'330'0,"16"26"-145"15,1-2 16-15,1 4-22 16,0 0-19-16,-1 1-41 16,0 0-19-16,0 0-19 15,0 0-6-15,-1 0-16 16,1 0-8-16,0 0-14 16,0 0-7-16,1 1-5 15,0 0-2-15,0 0 7 16,1 11 6-16,-1 17 10 0,-3 43 1 15,0-15-7 1,-4 2-4-16,7 7-10 0,-2-26-5 16,1 2-6-16,0 18-3 15,5 2-5-15,-3-16 0 16,2-20-1-16,-3-1-1 16,-3-7 1-16,3-4-1 15,3-5 1-15,4-5 0 16,-3-2 1-16,-1-1 0 15,-4-1-1-15,-1 0-11 0,1 1-60 16,0 0-46-16,0 0-131 16,1 0-111-16,0 0 226 15</inkml:trace>
  <inkml:trace contextRef="#ctx0" brushRef="#br0" timeOffset="18077.18">14570 7669 485 0,'-1'-1'284'16,"0"-1"-50"-16,0 1-41 15,0 0 10-15,-1 0-32 16,1 0-11-16,0 0-25 16,0 0-9-16,0 0-12 15,0 0-6-15,0 0-16 16,0-1-10-16,0 1-29 16,0 0-15-16,-4 2-26 0,-11 0-7 15,-29 56-5-15,29-23 0 16,-2 10-2-1,0 0 0-15,-1 6-1 0,-5 6 0 16,-3 4 2-16,3 3 1 16,1-8 4-16,4-7 2 15,7-12 2-15,1-6-1 0,5-9-3 16,4-1-2-16,2-7-2 16,0-6 1-16,0-1-1 15,2-2 2-15,-2-3 2 16,0-1 1-16,0 0 2 15,0 0-1-15,0 0-1 16,0 5-1-16,-1 1 1 16,0-2-1-16,0-2-2 15,1-2-1-15,0 0-1 16,0 2-1-16,0-2 0 16,0 0 2-16,1 3 3 15,18 5 2-15,36 9 3 16,-23-17 1-16,2-1 5 15,0 1-1-15,2-4 2 16,5 2 0-16,5 2-1 0,3 1 3 16,4 4 3-1,2 3 1-15,4-1-1 0,0 0-2 16,-7 0-7-16,-5-5 0 16,-19-3 0-16,-2 1 0 15,-12-1 14-15,-4-4 14 16,-6 1 28-16,-6-4 7 15,-8-18-7-15,-2-1-14 16,-5-14-30-16,-1-5-9 16,0-7-8-16,-9-3-1 0,1-3-2 15,-8 2-1-15,-4 9-3 16,0 5-8-16,-3 9-22 16,4 6-10-16,5 7-13 15,5 5 1-15,9 9-16 16,5 0-18-16,7 4-61 15,5 3-53-15,2-3-150 16,-1 2 216-16</inkml:trace>
  <inkml:trace contextRef="#ctx0" brushRef="#br0" timeOffset="18881.83">14700 6842 1041 0,'-17'31'417'15,"17"-31"-273"-15,4 4-21 16,4 5 3-16,8 4-9 15,7 11-9-15,16 6-36 16,4 3-8-16,9 9-7 16,-1-1-2-16,-4 4-9 15,-2 0-7-15,1 1-7 16,-1-3 1-16,2-2 5 0,1-4 2 16,-2-4-8-16,1-3-5 15,-3-1-10-15,-22-15-2 16,1 0-4-16,8 7 1 15,-6-1-3-15,-12-11 1 16,-10-3 1-16,3 0 0 16,-5-4 3-16,0 2 0 15,-1-4-11-15,-1-1-23 16,0 1-98-16,0 0-80 0,0 0 115 16</inkml:trace>
  <inkml:trace contextRef="#ctx0" brushRef="#br0" timeOffset="20118.62">15493 7576 1115 0,'-1'-2'459'16,"0"1"-276"-16,0 0 2 16,0 0-28-16,0 0-27 15,-1 0-41-15,1 1-19 16,-3 9-24-16,-7 19-5 15,-13 38-9-15,10-27-3 0,-2 4-9 16,0 1-4-16,1-3-8 16,0 4-1-16,0-3-3 15,3-4 0 1,-2 3 1-16,1-7 0 0,-1-7 0 16,1-2-2-16,9-11 0 15,0-3-2-15,1-5-2 16,2-3-2-16,0-2-3 15,1-1 1-15,0 0 1 16,0 0 4-16,0 0 1 16,0 0 3-16,0 0 6 15,0 0 3-15,0 0 4 16,1 6 4-16,0-2 0 16,0 1-2-16,-1-5-3 15,0 1-3-15,0-1-2 0,0 0 0 16,0 0 1-16,0 1 0 15,0-1-2-15,0 1 1 16,0-1-3-16,0 1-1 16,2 1-1-16,-2-2-2 15,1 2 2-15,0 2 2 16,1 0 5-16,-1 1 1 16,0 0-2-16,-1-1 0 15,0-2-4-15,0 1-2 16,0-2-2-16,0 0-1 15,-1 1-1-15,0 0-1 0,0 4-1 16,0 1-1-16,0 2-2 16,0 1 0-16,-1-2 0 15,1-1 0-15,1 0 1 16,0-2-1-16,0-1 1 16,0-3 0-16,0-1-1 15,0 0 1-15,0 0 0 16,0 0 1-16,0 0-1 15,0 0 1-15,0 0 5 16,4 2 2-16,9 3 6 16,0-1 0-16,41 2-3 15,-25-7-1-15,0 0-4 16,2 1-1-16,0 0-2 0,5-1-1 16,11 1 1-1,3-1 0-15,3 1 1 0,0 4 1 16,5 3 0-16,-2-1 1 15,-9-2 4-15,-1-3 7 16,-10-4 11-16,2 2 4 16,-3 0 3-16,-2-2-1 15,-12 1-9-15,-6-1-2 16,-7 3 0-16,-6-3 5 16,-2 0 16-16,-2-4 2 0,1 6 0 15,-1-2-7-15,-16-20-19 16,-37-34-4-16,23 20-7 15,3-6-3-15,-5-10-5 16,3-1-3-16,-6-3-11 16,-1 1-2-16,6 8-1 15,-5 0 1-15,11 11 10 16,0 3 1-16,6 8 5 16,2 3-1-16,3 3-10 15,2 1-6-15,-2-2-22 16,1 2-12-16,0 2-17 15,-1 1-6-15,7 6-15 16,1 4-7-16,4 4-34 16,3 2-38-16,0 12-64 0,2 4 137 15</inkml:trace>
  <inkml:trace contextRef="#ctx0" brushRef="#br0" timeOffset="32145.81">15054 5725 749 0,'-8'-2'314'0,"6"2"-175"16,2 0-21-16,0 0 2 15,0 0-14-15,0 0-5 16,0 0-9-16,0 0-19 15,0 0 1-15,8 1-11 16,6 2-9-16,40 15-13 16,-25-7-6-16,15 2-6 15,10 2 1-15,14 4 3 16,4 0 1-16,13 6 4 0,-3 1-1 16,7 6 2-16,8-2-1 15,1 4-3-15,2 5-1 16,-7-2-7-16,-8 4 0 15,-4 0-1-15,0 0-2 16,-12-4-3-16,-2-4-4 16,-22-5-3-16,-14-7-1 15,-8-5 0-15,-11-3 1 0,-5-7-41 16,-5-3-53 0,-6-4-150-16,-8-3-111 0,6-3 204 15</inkml:trace>
  <inkml:trace contextRef="#ctx0" brushRef="#br0" timeOffset="32984.96">16649 6347 866 0,'0'0'370'0,"0"0"-188"16,0 0 27-16,0 0-12 15,0 0-14-15,5 10-39 16,-1 7-27-16,-6 37-39 16,-12-23-17-16,-6 14-29 15,-1 2-10-15,1 4-14 16,2 2-3-16,1-6-3 15,5 0 0-15,-1-8-1 16,2-1 0-16,7-2 0 16,-1-7-1-16,4-2 0 15,-1-3-2-15,2-6-2 16,-1-1-1-16,9-2-7 16,4-3-1-16,0-2-1 15,3-1 2-15,2-5 9 16,2-4 3-16,9 1 6 0,3 0 6 15,8-2 4-15,7 1 2 16,9-2 5-16,-1-4 3 16,2 1 9-16,-15-1 4 31,-22 3 4-31,2 1 0 0,52-11-6 0,7 4-2 16,1-1-7-16,-27 4-2 15,-3-2-5-15,-2-3-1 16,-17 0 1-16,-7 0 1 15,-16 0 16-15,-3-1 9 0,-16-8 12 16,-3-3-2-16,-16-13-12 16,-11-2-12-16,-9-10-17 15,-9-5-4-15,-9-6-13 16,4 2-8-16,2 0-24 16,0 7-15-16,-2 5-15 15,-5 3 2-15,4 10 18 16,6 5 15-16,16 10 16 15,10 4-2-15,16 7-40 16,4 2-32-16,11 4-113 16,5 1-74-16,11 2 170 15</inkml:trace>
  <inkml:trace contextRef="#ctx0" brushRef="#br0" timeOffset="33833.71">15633 4791 896 0,'-31'-39'360'0,"31"37"-199"16,7 1-46-16,6 1 12 15,6 0-3-15,10 2-14 16,7 2-14-16,16 2-24 16,7 2-2-16,8 5-7 0,6 3-7 15,5 6-10-15,2 1-10 16,13 7-10 0,3 3 0-16,7 3-1 0,1 2-1 15,2-1-3-15,7-2-3 16,0 3 0-16,1 2 2 15,-2 2 2-15,0 6 0 0,-3 1-2 16,-2-2-3-16,-7 0-2 16,-13-3 0-16,-4-3 1 15,-3-3-1-15,-13-5-1 16,-10-3-2-16,-19-9-2 16,-10 0 0-16,-13-11-1 15,-3-2 1-15,-10-7-10 16,1-2-19-16,-10-8-78 15,-3 0-54-15,-3-1-171 16,1 0 196-16</inkml:trace>
  <inkml:trace contextRef="#ctx0" brushRef="#br0" timeOffset="38618.68">18087 5710 975 0,'-2'-1'441'0,"1"1"-214"15,1 0-44-15,0 0 0 0,0 0-17 16,0 0-10-16,-2 0-41 16,1 0-14-16,-5 24-32 15,-14 37-15-15,6-7-24 16,-6 6-10-16,3 20-15 15,-6 8-2-15,3 11-2 16,3 5 0-16,2 0 0 16,3 0-1-16,-5 0 1 15,-4 0 0-15,-1 2 0 16,1 0 0-16,5-5 1 16,3-3-1-16,3-11-1 15,1-7 2-15,2-19-1 16,1-13 2-16,2-10 2 15,0-8-1-15,1-14-1 0,2-1-2 16,0-11-1-16,1-2-2 16,0 1-8-16,0-3-10 15,0 0-114-15,0-1-85 16,0 0 133-16</inkml:trace>
  <inkml:trace contextRef="#ctx0" brushRef="#br0" timeOffset="39191.26">18130 5748 489 0,'-7'-9'259'0,"7"7"18"16,1-1-162-16,-1 1 16 0,0 1 17 15,0 0-10-15,0-1-14 16,0 1-33-16,0 1-9 15,13 4-11-15,10 8-7 16,34 31-17-16,-25-10-9 16,12 11-9-16,5 3-2 15,-3 2 0-15,-9-11-1 32,0 0 4-32,28 33 3 0,6 22 9 0,1 1 9 15,-11-2-5-15,-7 0-5 0,1 9-14 16,-3 2-10-16,-8-1-4 15,5-1-3-15,-1-8-2 16,1-2-2-16,0-8 0 16,-3-2 3-16,-6-13 3 15,-4-10 1-15,-8-11 1 16,-2-8-2-16,-9-7-2 16,-7-3-2-16,-6-8-2 15,-2-3 1-15,-2-8-18 16,0-2-36-16,-3-5-119 15,-8-4-107-15,-6-4 162 16</inkml:trace>
  <inkml:trace contextRef="#ctx0" brushRef="#br0" timeOffset="39766.51">17823 7516 675 0,'5'0'263'0,"3"-2"-130"16,5-3-4-16,5-4 45 15,5 0 0-15,5-2-41 16,3 5-28-16,7 0-38 16,5 2-11-16,8 4-9 0,4 0-5 15,10 0-11-15,8 4-7 16,3-3-10-16,-1-1-2 16,7 1-2-16,-4-2 1 15,14 1-1-15,8 0-2 16,-17 0-1-16,-1 0-1 15,-14 0 1-15,-9 4 0 16,-1-3 2-16,-8-5 3 0,-12 4 1 16,-9-5 2-16,-11 3-1 15,-7 2-3-15,-10-2-42 16,-1 0-86-16,-2 2 78 16</inkml:trace>
  <inkml:trace contextRef="#ctx0" brushRef="#br0" timeOffset="73038.14">13686 7349 565 0,'0'0'290'0,"0"0"-70"15,0 0-25-15,0 0-46 16,0 0-15-16,-1 0-28 15,0 0-10-15,0-1-11 16,0 0-6-16,0 0-8 16,0 0-5-16,-5-10-8 15,0 0-4-15,-27-27-11 16,20 26-3-16,0 5-2 16,-1 0-2-16,-3 1-1 15,4 1-4-15,-5 1-5 16,2-1-3-16,-5 4-4 15,2 0-2-15,1 0-5 16,-2 0-2-16,6-2-3 16,-7 1-1-16,3 0-1 15,-3 2-1-15,2 0-2 16,4 2 0-16,-3 0 0 0,1 2 0 16,-2 3 1-16,-2-1-2 15,-1 6 1-15,3 0 0 16,-2 4-1-16,0 0 1 15,5-3-2-15,-1 3 0 16,5-3-1-16,-1-5 0 16,1 7 0-16,0-3 0 15,-3 0 1-15,-2 3 0 0,3 0-1 16,0 3 0-16,3 3-1 16,3-8 0-1,0 1 0-15,-2 10 0 0,-9 3 1 16,9-10 0-1,6-8 0 1,-1 0 0-16,-3 23 0 0,-8 0 0 0,6 0 0 16,9-13 0-16,-7-2-1 15,6 2 0-15,-1 1 1 16,-1 5-1-16,4-5 1 16,-4 8 0-16,8-4 1 15,-8 0-1-15,1 3 1 16,0-4 0-16,2 1 0 15,0 0 0-15,0 1-1 16,1-1 0-16,0-1 0 16,7 1 0-16,-2-4 1 0,-2-2 0 15,-1 4 0-15,-2-1 0 16,1 3 0-16,-1 4 1 16,2 0-1-16,-2-4 0 15,0-2 0-15,5 2-1 16,-3-7 0-16,6 3 1 15,-1 0-1-15,-1-5-1 16,6 5 1-16,-3-1 0 0,2 0 1 16,4 0 0-16,-12-5 0 15,5 2 0-15,-2 2 0 16,0 0 0-16,4 2 0 16,4 1-1-16,1-5 0 15,2 0 0-15,1-1 1 16,-3-1 0-16,0 3 0 15,-2-1 0-15,2-1 0 16,2-1 0-16,0-1-1 16,2 0 1-16,0-2 0 15,-1 2-1-15,2-4 1 16,0-1 0-16,-1-2 0 16,1-3 1-16,1 6-1 15,-2-4 0-15,-1 2 0 16,3 0 0-16,-5-5 0 0,5 2 0 15,1-2-1-15,-2 0 1 16,3-2 0-16,-4 0 0 16,5 2 0-16,-2 0 0 15,3-2-1-15,1-4 1 16,0-2 0-16,0-5 0 16,-1 0 0-16,2 2 1 0,-5-2-1 15,-2-1 0 1,3-1 1-16,-1-2-1 0,2-1 0 15,-1 1 0-15,-6-1 1 16,-1-1 0-16,-2 1-1 16,2-2 1-16,-2-1-1 15,4-2 0-15,-10-4 0 16,3-1 0-16,1 0 0 16,-5 1 1-16,7-1-1 15,-4-1 1-15,1 8 0 16,-2-5 0-16,-3 5 1 15,0 0 1-15,-1-1-1 16,0 1 0-16,-2-5-1 16,2 1-1-16,-5-7 0 15,2-1 0-15,2 1 0 16,-2-1 1-16,0-1 2 16,-1 1 0-16,-6-1 1 0,0-1 1 15,-4 2-2-15,-1 1 1 16,2 3-2-16,-3-3 1 15,2 2 0-15,-3-7-1 16,-1-5 1-16,-2 1 1 16,-3-2 0-16,3 4 1 15,-1 1 1-15,-2 0 0 16,-3 7 1-16,-4-2-1 0,-5 3 2 16,4 6 0-16,-2-3-2 15,4 4 0-15,4 0-3 16,-2 1-2-16,6 3-1 15,-3 2 0-15,3 1 0 16,2 1 0-16,2-1 0 16,3 1-1-16,0 2-1 15,1 1-1-15,3 6 0 16,-1 0-2-16,2 3-35 16,-2 1-41-16,2 0-138 15,3 3-151-15,1-3 231 16</inkml:trace>
  <inkml:trace contextRef="#ctx0" brushRef="#br0" timeOffset="74855.2">14654 7387 424 0,'-1'-1'287'16,"0"0"-34"-16,0-2-33 15,-1-5-31-15,0 2-33 16,1 4-8-16,-1 0-17 16,1 1-5-16,-5-2-21 15,-10-2-13-15,-27-22-27 16,25 27-11-16,2 2-21 15,-1 2-6-15,2 0-10 16,1 3-4-16,-1 1-3 16,6-1-2-1,-1 1-4-15,-15 4-1 0,3 5 0 16,2 2-1-16,5-5-1 16,5 0 2-16,-8 1-1 15,3 2 0-15,-3-2 0 0,4 7 0 16,0-1-1-16,-4 0-1 15,4 3 0-15,0 0-1 16,2 0 0-16,2-1 1 16,0 1-2-16,1 0 0 15,3 0 1-15,-2 0-1 16,3 0 1-16,0 3 1 0,0-2-1 16,1 0 0-16,-2-2 1 15,1 1-2-15,1 4 1 16,0-1 0-16,0 2-1 15,1 1 1-15,1 0 1 16,2 1-1-16,0 2 1 16,0-3 0-16,0 0-1 15,1 1 0-15,0-2 1 16,0 0 0-16,2 1 0 16,0-6 0-16,1 2-1 15,3-2 1-15,1-2-1 16,-1 4 0-16,3-2 0 15,2 0 0-15,2 4 0 16,3-4 0-16,0-1 1 16,2-1 0-16,2-2-1 0,-2-2 1 15,1 4 0-15,4-1 0 16,-1 1 0-16,5 1-1 16,-4-4 0-16,-5 1 0 15,-2-5 0-15,1-1 1 16,5 1 0-16,1-5 0 15,5 1 1-15,-5 2-1 16,0-4 1-16,0 2 0 16,2 0-1-16,2-3 0 0,1-1 1 15,3-4-1 1,2 3 0-16,0-5 0 16,2 1 1-16,-4 2-1 0,-3 0 1 15,-3-4-1-15,-3 0 1 16,-3-7 0-16,-1-6 3 15,3 0 2-15,-1-5 2 16,0 1 2-16,0-7-1 16,0 0-2-16,-3-4-2 15,3 2 0-15,-4 1-2 16,3 1 0-16,0-4 1 16,-2 1 2-16,0-2 0 15,-2-1 1-15,-3-3-1 16,0 1 0-16,-2 0-1 15,-3 1 0-15,-1 0-1 16,-3-2 1-16,-4 1 1 0,0 2 0 16,-2-4 2-16,-7-3 0 15,-3-6 0-15,-3-4 1 16,-6 0 1-16,0 0 0 16,-5 0-2-16,-1 1 0 15,1 0-3-15,0-2-2 16,2 2 2-16,-2 0 0 15,5 2-1-15,-3-1 0 16,0 2 0-16,5 3 0 0,-2 3-1 16,3 6 0-16,-4 8 4 15,-6 1 1-15,-8 6 2 16,1 4-1-16,2 1-2 16,1 3-2-16,4-5-2 15,2-1-2-15,-1-1-3 16,3 0-2-16,6 5-3 15,1 0-2-15,7 5-4 16,5 1-4-16,0 2-33 16,2 3-31-16,3 6-115 15,0-1 123-15</inkml:trace>
  <inkml:trace contextRef="#ctx0" brushRef="#br0" timeOffset="76179.75">15624 7276 487 0,'-3'-7'333'0,"0"2"-27"16,-3-4-50-16,2 1-30 16,-9 3-55-16,-30-29-22 15,22 33-45-15,3-2-18 16,-2 6-25-16,4 3-10 16,0 4-18-16,2 5-4 0,0 4-15 15,-6 1-6-15,4 3-6 16,-3 3-1-16,-1-2-1 15,4 3 0-15,-2 0 1 16,-1 1 0-16,1 5 0 16,-2-1-1-16,4 5-2 15,2-1 0-15,0 6-1 16,0-1 2-16,2 2 1 16,0-1-1-16,1-1 1 15,3-5-1-15,1 0 0 16,-1-5 0-16,5 2-2 15,1 3 0-15,0-1 0 16,2 6 1-16,1-4 0 0,2 3 0 16,4 1 1-1,1-1-1-15,7 1 1 0,0-4-1 16,6 0-1-16,2-4 1 16,4-1 0-16,-1-1 1 15,4 0 1-15,-3 1 1 16,5 1-1-16,-8-1 1 15,-3-3 0-15,-6-1 0 16,0-1-1-16,10-1 1 16,0-2-1-16,7-3 0 0,-3-2 1 15,-1-1-1-15,2-1 0 16,1-1 0-16,5 0 1 16,2-7 0-16,5 1 0 15,-3-4 0-15,3-6-1 16,-1-1 0-16,-8-4 0 15,2-2 0-15,-4-3 0 16,1 1 0-16,5-5 1 16,0 1 0-16,-3-5 2 15,-1-6 0-15,-3-8 2 16,3 1-2-16,-2-11 0 16,-3-2 0-16,1-3 0 15,-5-3-1-15,-2 3 2 16,-2-3 0-16,-8 1 0 15,-2-3 0-15,-1-7 0 16,-4 1 2-16,-1 2 3 0,0 4 2 16,-14-2 6-16,1 4 1 15,-10-9 3-15,-8-6 0 16,-10-4-1-16,-7-3-2 16,-4 2-4-16,-1 4-1 15,6 17-4-15,-4 2 1 16,2 14 2-16,-7 1 0 15,9 7 0-15,-5 4-3 0,-4 2-5 16,6 3-4-16,-11-1-9 16,10 0-6-16,6 3-8 15,7 1-3-15,10 3-1 16,4 5-3-16,9 4-7 16,4 1-26-16,1 6-91 15,4 4-78-15,8 5 138 16</inkml:trace>
  <inkml:trace contextRef="#ctx0" brushRef="#br0" timeOffset="80166.1">15927 4211 190 0,'-3'-2'187'0,"1"1"30"16,2-4 3-16,-1 4-24 15,0 0-28-15,0 0-16 16,0 0-33-16,0 0-14 16,-3-8-28-16,2-1-12 15,-17 6-25-15,-30-22-8 16,20 28-8-16,3 3 3 16,-4-2 15-16,1 0 4 15,3 1 5-15,-1-5-4 16,-3 0-16-16,0 1-6 0,-5 0-8 15,2 4-4-15,-1 2-5 16,4-2-2-16,-4 4 0 16,-2-4-1-16,3 8-2 15,-7 0 0-15,4-1-1 16,-4 5-1-16,1-2 1 16,3 2 0-16,1 5 0 15,-1-6-1-15,6 3 0 16,-1-3-1-16,3 0 1 15,7 3-2-15,-2 0 0 16,2-1 0-16,-6 3-1 16,-4 1 1-16,3 3-1 15,-5-1 0-15,4 4 1 16,0 0 1-16,-1 2-1 0,4 3 0 16,4-3 0-16,-1-1 0 15,5 2-1-15,-1-2 0 16,0 4 1-16,4 3-1 15,-5-1 1-15,1 0 1 16,0 0-1-16,0 0 0 16,7 0 0-16,-2-1 1 15,3-2-1-15,1-2 0 16,3 2-1-16,1-2-1 16,0-2-1-16,-2 2 1 0,3 1 1 15,1 0 0-15,4 4 2 16,-3-1 0-16,-2 0 0 15,3-1-1-15,-2-3 1 16,3 0-2-16,1-4 1 16,2-6 0-1,-1-11 1-15,0 2 0 0,7 25 0 16,-2-2 0-16,4 1 0 16,-2-12 2-16,0-1 0 15,3 4 1-15,3 1-1 16,-3 3 0-16,5 1 0 15,2 1-1-15,-5-2 0 16,3-1 1-16,1 0 2 16,-3 1 0-16,1-3 1 15,-2-1 0-15,2-3 1 16,-1 0-1-16,1-5 1 0,3 0 1 16,1 1-1-16,2-4 2 15,2 5 0-15,2-5 0 16,3 0 0-16,1 0-1 15,0 0-2-15,-3 0 0 16,-6-3-2-16,-3-1 0 16,3 3 1-16,1 0-2 15,-3 3 0-15,5 2-1 0,-4-2 1 16,1 0 0-16,3 0 1 16,-4-1-1-16,3 0 1 15,-1 1 1-15,2 0 1 16,1 0 0-16,1-1 2 15,1 0-1-15,-2 0 0 16,0-1-1-16,0-1 1 16,-1-1-1-16,1-5-1 15,-2 4 0-15,2-1-2 16,-2 1 0-16,-5 0 1 16,4 3 0-16,-2-2 0 15,3 1 0-15,4 1-1 16,2-2 0-16,0 3 1 15,1 0-1-15,-1 0 0 0,0-2 1 16,2-1-1-16,-2 0 1 16,3-1-1-16,1 2 0 15,3-2-1-15,-3 2 0 16,-4-1 2-16,-6-2-1 16,-3 2 1-16,1-1 0 15,-3 0-1-15,9 2 0 16,-5-1 0-16,4 0 0 15,3 2 0-15,-7-2 0 0,3 0 0 16,-1 2-2 0,1-1 1-16,1 2 0 0,-2 3 0 15,3-1 1-15,-2 6-1 16,-2-5-1-16,3-4 2 16,1 3-2-16,0-7 2 15,2 4-2-15,-9 2 1 16,0-3 0-16,-5 0-1 15,3 0 1-15,0-1 0 16,4 0-1-16,1 3 2 16,-1 1-1-16,1 0 0 15,-3 1 0-15,-1-1 0 16,0 0-1-16,2 1 1 16,0 1-1-16,3-2 1 15,3 0-1-15,0 1 1 0,5-1-1 16,2 2 0-16,-5-1 0 15,5 2 0-15,-2-2 1 16,-5 2-1-16,3 1 0 16,-2 2 0-16,1 1 0 15,4-1 1-15,2 1-1 16,2-3 0-16,-1-3 1 16,0 2 0-16,0 2-1 15,3 0 1-15,3 5-1 0,4-2 0 16,-3-1 0-16,-6 2 0 15,-5-2 0-15,-3 0 0 16,4 1 1-16,2-4-1 16,1-1 1-16,1 2-1 15,-1-1 0-15,3-5 1 16,4 8-1-16,1-8 0 16,-1-1 0-16,2 3 0 15,-3-7 0-15,-9 1 0 16,0 3 0-16,-2-1 0 15,0-1 1-15,6 1 0 16,0 1-1-16,0 0 1 16,-1-1-1-16,0 1 1 15,2-2-1-15,5 1 0 0,-1 1 1 16,2-5-1-16,0 2 1 16,-9-2-1-16,1 1 0 15,1 2 1-15,2-2-1 16,6-1 0-16,-3 0 0 15,3-2 0-15,1 0 0 16,5-2 0-16,5-2 1 16,-7-2-1-16,1-1 0 15,-7-2 0-15,0-1 0 16,4-2 0-16,0 0 0 0,4-2 0 16,-1 0 0-16,4-4 0 15,1 0 0-15,-4-2 0 16,-5-2 0-16,-6-1 0 15,-4-4 1-15,-4 2 0 16,4-2 0-16,-2-2 2 16,1 3 0-16,-5-4 3 15,0-1 1-15,-4-1 3 16,-3 1 1-16,-2 1 1 16,-4 0 1-16,-1 0-2 15,-2-2-2-15,2-5-1 16,-1 0-3-16,0-5-1 15,3 0 1-15,-2-3 0 16,-3 0 3-16,-2 0 4 0,-2-3 3 16,-2 2 4-16,5-1 3 15,-4-5-1-15,-1-2-2 16,-7-7-3-16,1-4-2 16,0-3 0-16,-5 1 1 15,6 5 1-15,-10 1 0 16,-2-2 2-16,0-1 0 15,-12-2 2-15,2-4-1 0,-4 0-1 16,1 4 1-16,-2 0-2 16,1 3 2-16,-2 4-2 15,1-2-2-15,0-1-2 16,-4-1-2-16,0-1-2 16,-2 5 1-16,-3 4 1 15,1 4 0-15,3 2 3 16,2 0 1-16,-1-5 1 15,-6 0-1-15,-6-1-2 16,-1 0-2-16,-1 3-2 16,4 1-1-16,-1 3-1 15,0 1 2-15,3 7-1 16,-4 2 1-16,6 3 0 16,7 3-2-16,-4-7 0 15,3 5-2-15,-14-6-1 16,-8-1 0-16,0 3 0 15,0-1 0-15,7 0 0 0,-2 0 1 16,-2 0 0-16,4 2 0 16,2 2 1-16,0 0 0 15,-2 4-1-15,-7 1 1 16,-5 1-2-16,2 1 0 16,0-2-1-16,2-1 0 15,0-2-1-15,3-1 0 0,2 0 1 16,3 1-1-16,-9-1 1 15,-2 2-1-15,-4 2-1 16,-1-1 1-16,5 2-1 16,2-2 1-16,7 2-1 15,0-1-1-15,4 5 0 16,-6-6 1-16,-5 4 0 16,2 2 1-16,-4-2-1 15,6 4 0-15,0-2 0 16,1-3-1-16,4 0 0 15,4 1 0-15,6-3 0 16,5 4 0-16,-7-2 0 16,-4 1 0-16,-1 5 1 15,-7-1-1-15,8 2 1 16,-1-2-1-16,5 2 0 16,1-1 0-16,1 2 1 0,3 0-1 15,2 0 0-15,2 2 0 16,5-3 0-16,-3 1-1 15,-1 2 1-15,-1-2 0 16,-4 5 0-16,5-2 0 16,-5 0 0-16,6 2 0 15,1 1 0-15,-1 4 0 16,2-1 0-16,1 1 0 16,0 1-1-16,2-2 1 0,0 2 0 15,1-1-1-15,-1-1 1 16,-2-2 0-16,9 4-1 15,-2-1-1-15,7 3 0 16,-2-7 0-16,-1 3-3 16,4 4-1-16,-1-2-2 15,6 5 1-15,1-3 1 16,0 1 0-16,1-1 0 16,0 0 0-16,-1 0-55 15,1-1-50-15,0 0-8 16,1 1 50-16</inkml:trace>
  <inkml:trace contextRef="#ctx0" brushRef="#br0" timeOffset="81733.25">19672 5296 368 0,'2'-2'249'16,"3"-1"24"-16,-4 1-8 0,1 0-46 15,-1 1-16-15,-1 0-29 16,0 0-11-16,0 0-15 16,0 0-11-16,0 0-36 15,0 0-21-15,0 1-42 16,-1 0-12-16,0 0-13 16,-8 7-2-16,-8 5-4 15,-28 28-1-15,28-25-2 16,0-2-1-16,4 0-2 15,3 2 0-15,-3-6-22 16,3 5-51-16,4-6-174 16,3-2 162-16</inkml:trace>
  <inkml:trace contextRef="#ctx0" brushRef="#br0" timeOffset="82042.6">19563 5273 1031 0,'0'0'451'0,"0"0"-226"15,0-1-38-15,-1 1-39 16,0 0-32-16,-1 0-47 16,1 1-23-16,-3 13-30 15,-4-1-6-15,-28 29-6 16,25-30-1-16,10 1-4 15,1 1-1-15,0 0-2 16,1-4 1-16,6 4 2 16,-2-3 0-16,7 1-1 15,4-3 2-15,-5-3 0 16,2-2 0-16,3 0 1 16,1-2-1-16,-2 2 1 15,-3-4-12-15,-4 0 8 0</inkml:trace>
  <inkml:trace contextRef="#ctx0" brushRef="#br0" timeOffset="82765.57">20145 5209 781 0,'4'-40'392'0,"-6"38"-121"16,2-1-26-16,0-4-60 15,0 7-25-15,-1-1-39 16,0 0-15-16,0 0-29 16,0 0-12-16,0-1-24 15,-8 1-12-15,-4 4-17 16,-26 16-7-16,28 2-10 15,0-1-4-15,5 1-4 16,1-1-1-16,9 2 4 16,3-3 1-16,8 0 2 15,3-2-1-15,1-3-58 0,3 0-60 16,1-8-203-16,2-1 203 16</inkml:trace>
  <inkml:trace contextRef="#ctx0" brushRef="#br0" timeOffset="83581.49">20359 5254 928 0,'0'0'488'0,"-7"0"-149"0,7 1-129 16,0-1-44-16,-1 0-65 16,0 0-26-16,0 15-35 15,1-1-11-15,6 25-20 16,-1-28-3-16,5-2-2 15,-4-5-2-15,1-1-1 16,7-3-1-16,-4-6-4 16,-10-2-4-16,5-4-15 15,-5-1-2-15,2-1 4 16,3 0 6-16,-10 0 17 16,-1 0 3-16,-9 1 1 15,2 2-1-15,1 5-2 16,-1-2-1-16,6 7-2 15,7 1 0-15,-2-1-7 16,2 1-6-16,0 0-8 16,-1 0-3-16,1 0 1 0,0 0 4 15,0 0 8-15,17 4 1 16,32 7 5-16,-33-10 1 16,2-2 2-16,-4-1 1 15,3 2 1-15,3 3 1 0,-8 5 3 16,-5 0 2-16,-3 5 6 15,-1 2 4-15,-3-1 5 16,0 1 1-16,-3-4-6 16,3-2-4-16,2-2-7 15,1-5-3-15,-2-2-5 16,-1-1-3-16,0 0-2 16,0 0 1-16,0 0 3 15,0-1 1-15,8-9 2 16,7-2 0-16,25-25 1 15,-31 30 0-15,2 1 3 16,-1 7 4-16,-3 3 15 16,0 3 6-16,-2 6 11 15,-4-3 3-15,1 2-7 16,-1-1-6-16,3 0-13 16,-2-2-5-16,-1-5-7 15,-1-2-2-15,0-2-4 16,0 1-4-16,0-1-8 0,0 0-10 15,0 0-11-15,0 0 3 16,3-1 7-16,4-4 11 16,-1 1 13-16,0 0 1 15,-3 3 2-15,0 1 4 16,-1 1 13-16,0 0 6 16,0 2 6-16,0 16-1 0,29 24-12 15,-28-28-6-15,0-6-7 16,-1 0-35-16,1-6-137 15,0-1-107-15,-1-8 155 32</inkml:trace>
  <inkml:trace contextRef="#ctx0" brushRef="#br0" timeOffset="83793.49">20837 5247 926 0,'10'3'459'0,"-6"15"-133"15,1 1-50-15,-4 12-60 16,3 6-42-16,-4 4-71 16,1 0-31-16,8-1-41 15,-1-3-10-15,3-9-12 16,3-4-4-16,-7-9 1 0,-6-8-31 16,-2-3-74-16,-3-5-50 15,-1-6-127-15,4-4-58 16,-5-12 213-16</inkml:trace>
  <inkml:trace contextRef="#ctx0" brushRef="#br0" timeOffset="84031.08">20842 5229 799 0,'15'-3'416'0,"0"3"-116"16,4 6-65-16,0 0-69 15,-9-3-28-15,4 5-21 16,-8-2-7-16,1 2-13 15,5 3-5-15,-12-1-11 16,-1 0-6-16,-11 3-19 16,2 1-10-16,-4-1-23 15,-1-1-31-15,1-5-93 16,-3-6-57-16,3-1-207 16,5-4 225-16</inkml:trace>
  <inkml:trace contextRef="#ctx0" brushRef="#br0" timeOffset="84285.34">21017 5096 993 0,'1'7'487'0,"1"3"-155"0,2 3-64 15,-2 10-73-15,-4 2-39 16,2 7-61-16,0 3-29 15,8 0-39-15,3-3-11 0,0-6-9 16,3-3-3-16,-3-5-9 16,0-6-41-16,0-7-103 15,-3-4-71-15,-1-4-185 16,1-6-89-16,-1-3 313 16</inkml:trace>
  <inkml:trace contextRef="#ctx0" brushRef="#br0" timeOffset="85446.41">21131 5358 304 0,'0'-1'246'15,"0"0"18"-15,0 0-5 16,0 0-2-16,4 0-19 16,4-1-20-16,3 0-49 15,3-1-29-15,29-7-56 16,-29 4-22-16,0-4-28 16,-1-3-8-16,-4-1-5 15,-2 1 2-15,-7-2 7 16,-4 2 1-16,-1 3 3 0,-3 3-3 15,-3 2-4-15,0 5-2 16,1 4-8-16,-2 0-2 16,7 9-9-16,2 5-2 15,1 5-1-15,5 3-1 16,0-2-2-16,2-3 0 16,4-7-1-16,0-4-2 15,2-5-8-15,2-2-30 16,2-7-86-16,2-5-57 0,5-5-105 15,-6-2-20-15,5 0 55 16,-1 4 61-16,-8 3 130 16,-5 2 82-16,-9 4 101 15,4 1 39-15,-4 4 46 16,2-2-5-16,0 0-19 16,0 0-19-16,1 13-31 15,-2 1-20-15,0 26-42 16,3-32-19-16,-2-2-30 15,-1-4-7-15,1-2-9 16,-1 0-4-16,1-1-14 16,0 0-9-16,0 0-19 15,0 0-7-15,0-1 4 16,2-7 8-16,1-5 20 0,18-23 10 16,-13 29 7-1,3 1 2-15,-5 5 6 16,1 2 10-16,-6 4 23 0,-1 3 12 15,2 6 16-15,-2 0-3 16,3 0-17-16,2-1-12 16,-1-4-21-16,-3-4-10 15,1-2-6-15,-5-2-20 16,2-1-51-16,1 0-18 0,0 0-20 16,0 0 13-16,1-3 46 15,4-5 18-15,-2 3 20 16,-1 4 5-16,6-3 7 15,1 0 7-15,3 2 17 16,28 1 6-16,-20 8 9 16,0-1-1-16,-2-2-2 15,6-3-3-15,-6-1-6 16,-1-3-6-16,-2-6-8 16,-4 0-2-16,-5-1 3 15,-3 0 4-15,-5 2 7 16,-2 2 4-16,-3 0 1 15,-1 3 0-15,1 1-5 16,-2 3-3-16,5 5-7 16,2 0-3-16,2 7-5 0,1 3-2 15,2 1-1-15,1 0-1 16,3-2-1-16,0-3 0 16,1-6-3-16,2-2-1 15,2-3-4-15,1 0-14 16,0-2-36-16,-2-1-9 15,-2 0-6-15,-2 3 13 16,-3 0 40-16,2 2 11 16,-1 1 11-16,-1-1 6 15,-1 0 14-15,1 1 8 0,-4-3 13 16,0 0 1-16,0 0-14 16,0 0-7-16,0 0-16 15,0 0-4-15,0 0-22 16,0 0-20-16,0-2-30 15,0 1-13-15,0 0-2 16,0 0 17-16,0 0 29 16,0 0 12-16,0 0 20 15,2 0 1-15,3 0 0 16,-5 1 0-16,0 0-2 16,0 0-1-16,0 0-32 15,5 1-35-15,2 3-124 16,-1-2-83-16,5-3 170 0</inkml:trace>
  <inkml:trace contextRef="#ctx0" brushRef="#br0" timeOffset="85602.33">21950 5149 700 0,'1'-1'431'16,"-2"2"-43"-16,3 12-81 15,-2 11-102-15,-3 6-49 16,5 12-48-16,-2 0-21 0,6-2-44 15,9-4-17-15,3-11-21 16,0-7-8-16,0-13-93 16,-2-5-77-16,-8-8 105 15</inkml:trace>
  <inkml:trace contextRef="#ctx0" brushRef="#br0" timeOffset="85782.31">21907 5252 1231 0,'4'-2'517'0,"1"2"-286"16,2 1-20-16,4 3-39 15,-1 1-38-15,8 1-64 16,8 2-20-16,2-5-31 16,5 1-8-16,-5-4-29 15,-8 0-66-15,-5 0 57 0</inkml:trace>
  <inkml:trace contextRef="#ctx0" brushRef="#br0" timeOffset="88189.38">12203 8443 590 0,'-58'-31'347'0,"44"27"-17"16,-1 1-55-16,8 1-45 16,0 1-31-16,5 2-58 15,0-2-24-15,2 0-50 0,0 0-18 16,0 0-22-16,0 0-8 15,23 0-4-15,34 2-3 16,-20-6-4-16,0-1-1 16,7 0-2-16,-4-3-1 15,-7 2 0-15,-15 5 0 16,-1 0 0-16,5-4 0 16,-9 5-3-16,5 3-40 0,-17-2-109 15,0 2-77-15,-3-1 123 16</inkml:trace>
  <inkml:trace contextRef="#ctx0" brushRef="#br0" timeOffset="88392.49">12277 8389 584 0,'0'2'368'16,"0"-1"-52"-16,2 5-61 15,-2-6-23-15,0 0-57 16,3 12-25-16,1 13-46 15,9 32-24-15,-7-26-33 16,-1-3-13-16,-2-4-19 16,4-3-4-16,-3-3-4 15,2-2-3-15,-2-2-1 16,-4-2-6-16,0-5-93 16,0-3-84-16,3-5 109 15</inkml:trace>
  <inkml:trace contextRef="#ctx0" brushRef="#br0" timeOffset="88646">12518 8564 1235 0,'3'7'542'0,"-3"5"-284"15,1 2-21-15,-2 5-78 16,-1 0-43-16,5 2-55 15,-1-3-21-15,-1-4-22 16,0-3-3-16,-1-5-6 16,-4-2-2-16,4 0-3 15,-1-2-4-15,1-2-62 16,-1 0-47-16,1 0-132 16,0-1-191-16,0 0 284 15</inkml:trace>
  <inkml:trace contextRef="#ctx0" brushRef="#br0" timeOffset="89563.11">15182 8968 861 0,'-67'-38'457'0,"57"38"-26"16,5 0-214-16,2 0-45 0,-1-1-23 15,4 0-70-15,0 0-19 16,0 0-35-16,0-1-9 16,9 1-3-16,12 1-1 15,34-2-3-15,-25 3-1 16,1-1-3-16,1 0-1 16,-3-1-1-16,-5 0 0 0,-9 0-44 31,-7 0-48-31,-11 1-127 0,-3-1-136 0,-5 2 221 15</inkml:trace>
  <inkml:trace contextRef="#ctx0" brushRef="#br0" timeOffset="89730.55">15224 8928 710 0,'-1'1'427'16,"1"2"-92"-16,2 3-61 15,-2-6-30-15,0 0-72 16,2 19-26-16,7 33-56 15,-7-28-22-15,6 1-34 16,-1-2-13-16,3-1-17 16,1-5-64-16,-1-6-191 15,0-3 173-15</inkml:trace>
  <inkml:trace contextRef="#ctx0" brushRef="#br0" timeOffset="90055.3">15413 9065 1057 0,'8'1'454'15,"0"2"-266"-15,9 0-15 0,-7 1-62 16,-4 0-33-16,4 1-32 16,-5 0-16-16,4 4-13 15,-3-3 5-15,-5 5 14 16,-3 4 7-16,-9 0 13 15,5-2 1-15,-5 1-3 16,4-4-2-16,3-5-6 16,-1 2-7-16,5-2-13 15,2-4-6-15,1 1-12 16,-3-2 0-16,0-2-2 16,5 1 1-16,16 0-1 15,25-5-1-15,-30 2-1 16,2 3 15-16,-5 1 343 15,3 0-267-15</inkml:trace>
  <inkml:trace contextRef="#ctx0" brushRef="#br0" timeOffset="90657.79">16460 8745 1174 0,'-13'-3'564'0,"6"-2"-260"15,2 4-67-15,1 0-44 16,4-1-90-16,0 1-29 15,0 1-50-15,9 0-6 0,17 0-2 16,31-1 1-16,-22-8-1 16,3 2-1-16,-1 2-4 15,-4 0-2-15,-8 5-3 16,-4-1-6-16,-13 0-101 16,-3 0-55-16,-12-2-188 15,-5 3-135-15,-8 4 311 16</inkml:trace>
  <inkml:trace contextRef="#ctx0" brushRef="#br0" timeOffset="90853.45">16559 8751 635 0,'-3'2'383'15,"2"-2"-74"-15,1 2-64 16,0-2-22-16,0 0-28 16,0 0-7-16,7 16-25 0,13 31-22 15,-13-18-43-15,1-1-22 16,-2 0-34-16,3-2-12 15,-2-8-18-15,-1-1-5 16,1-4-60-16,-3-3-69 16,3-2-189-16,-1-4 190 15</inkml:trace>
  <inkml:trace contextRef="#ctx0" brushRef="#br0" timeOffset="91321.19">16854 8850 965 0,'17'-4'445'0,"-7"4"-171"16,2 0-95-16,2-3-22 16,-6 2-40-16,3 4-47 15,1 2-14-15,-5 0-30 16,3 2-7-16,-9-3-6 15,-1 2 2-15,-1 4 0 16,-3 2 2-16,-2-3 3 16,-5-1-1-16,3 0-1 15,-3-5-1-15,9 2-6 16,-1-5 0-16,-2-1-7 0,5 1-2 16,0 0-2-16,0 0 0 15,0 0 0-15,16 4 2 16,32 10 2-16,-33-8 2 15,2 2 20-15,-5 1 15 16,-2 3 28-16,-3 0 15 16,-5 2 16-16,-4-1 1 15,-9-3-8-15,-4 0-9 0,-6-2-25 16,5-3-12-16,0 0-20 16,0-2-9-16,4 0-13 15,0-1-9-15,3 0-89 16,7-2-66-16,1 0 373 15,16 0-217-15</inkml:trace>
  <inkml:trace contextRef="#ctx0" brushRef="#br1" timeOffset="170730.58">13289 7724 215 0,'0'2'150'15,"0"-1"26"-15,0 1-21 16,0 0-29-16,0-2-3 16,0 1-10-16,0-1-2 0,0 0-2 15,1 3-7-15,-1-2-19 16,0-1-11-16,0 0-16 16,0 0-5-16,0 0-6 15,0 0-4-15,0 0-6 16,0 0-5-16,0 0-4 15,0 0-2-15,0 0 1 16,0 0 0-16,0-1 1 16,-1 0 1-16,0 0 1 15,-1-9 0-15,-1-1-1 16,0 0-3-16,-9-26-4 16,9 26-2-16,0 0-4 15,0-1-2-15,1 1-2 16,2 0-2-16,0-1 0 15,-1 1 0-15,1-2 2 0,0 1 3 16,-1 0 2-16,0-1 2 16,1 3-2-16,0-1 0 15,1 0-1-15,1 1 0 16,-1-4 0 0,1 5-1-16,1-5 0 0,-3 3-1 15,2-2-1-15,-1-2 0 16,-1 4 0-16,0-4 0 0,0 2-2 15,0 0-1-15,-1-2-2 16,1 5-1-16,0-1-2 16,0 0 1-16,0 0 0 15,1-1-1-15,-1 1 1 16,1 3 0-16,-1-1 3 16,0 0 1-16,1-1 1 15,0-1 0-15,1-3-2 16,0 3 1-16,0-2-1 15,0 1 0-15,-1 1-1 16,2-1-1-16,-2 2 0 16,2-1-2-16,0 2-1 15,-1-2 0-15,2 0-2 16,0 0 1-16,1-1 0 16,2 1 1-16,-1-2-1 15,-2-2 0-15,0 3 0 0,-2 2 1 16,0 0-1-16,4 0 1 15,-2 2-1-15,-2-4 0 16,2 0 0-16,-1 0 0 16,2 2-1-16,0-3 1 15,0 3-1-15,4-3 0 16,0-5 0-16,2 3 0 16,-5-1 0-16,-2 4 1 15,-1-1 1-15,1 3-1 0,4-2 1 16,1 4 1-16,-6-3 1 15,-3-1 0-15,0-2 1 16,0 1-1-16,1 2-2 16,3 0 0-16,5 1 0 15,-3 2-1-15,1-3 0 16,-6 0 1-16,5-1-1 16,2 0 1-16,-7-1-1 15,7 2 0-15,-3 1 0 16,-6-2 0-16,4 1 0 15,-3 2-1-15,-3-1 1 16,4 3 0-16,0 0-1 16,2 1 1-16,3 3-1 15,1 1 0-15,-3-2 0 16,0-4 0-16,0-2-1 16,0-3 0-16,3 2 1 0,-2 2 0 15,1-3 0-15,0 5 0 16,-4-3 0-16,8 6 0 15,-7-1 1-15,3-1 1 16,1 0 0-16,-5-9-1 16,4 6-1-16,-1-3 0 15,3 1 0-15,1 1 0 0,1-3 1 16,-2-4 0-16,1 3 0 16,-2-2 0-16,-1 0 0 15,1 3-1-15,-1-1 1 16,2 3-1-16,-1 0 0 15,0 1 1-15,-1 5-1 16,0-4 0-16,0 1 0 16,-1 1 1-16,2-4-1 15,-3 0 0-15,2-1 1 16,-2-1 0-16,4 1 0 16,-2-2 0-16,0 4 0 15,-1-1 1-15,0 0-1 16,-1 3 0-16,0-2-1 15,2 1 1-15,-1 1-1 16,1-3 0-16,2 3 0 16,-3-1 0-16,4 3 0 0,-3-1-1 15,3 1 1-15,0 1 0 16,-1-4 0-16,4 5-1 16,-6 0 1-16,3-3 0 15,-1 2 0-15,-5-3 0 16,7 2 0-16,-2-2 1 15,-1-1 0-15,5 1 0 16,-3-3 0-16,0 4 0 0,-2-1 0 16,-2 0 0-16,-5 1-1 15,4 0 1-15,-2 4 1 16,0-3 0-16,5 4 2 16,-6-1 1-16,2-2 1 15,0 1 0-15,-5 3 1 16,2 0 0-16,0 0-2 15,0 0-1-15,0-3-1 16,4-3 0-16,-1-1-2 16,-1 2 1-16,1-3 1 15,1 0-1-15,0-1 1 16,21-27-1-16,-18 28 0 16,5 3 0-16,-7-1-1 15,5 2 1-15,-2-1-1 16,-5-1 1-16,6 3-1 15,-5-1 1-15,3-2-1 16,2 4 1-16,-8-3 0 0,5 1-1 16,-1 0 1-16,-1 1 0 15,5 1 0-15,-4-2 0 16,2-1-1-16,1-2 1 16,-2-2-1-16,2 4 1 15,-2-1 0-15,1 2 0 0,0-1-1 16,-2 0 1-16,0-1-1 15,2 2 1-15,0-2 1 16,-2 3 0-16,3-2 0 16,-1 0 1-16,2-2-1 15,1-1-1-15,0 3 0 16,0-3 0-16,0 5-1 16,-1-5 1-16,2 2-2 15,0 4 1-15,0-8 0 16,-1 7 0-16,0-3 0 15,0-2 0-15,1 8 0 16,1-1 0-16,-4-1 0 16,-1 0 0-16,1 1 1 15,-2-4-1-15,8 0 0 16,1 5 0-16,-9-5 1 16,-3 0-1-16,2 1 0 0,-2-4 0 15,4 2 0-15,4 2-1 16,-9 0 0-16,2-1 1 15,5-1-1-15,-4 1 0 16,11-2 1-16,-4 2-1 16,-2-7 2-16,3 3-2 15,-4-3 1-15,0 4 0 16,2 1 0-16,1 1 0 0,-5 1 1 16,3-1-1-16,1 2 1 15,-2-2 1-15,2 1 2 16,-1-1-1-16,-2 0 1 15,2 2-1-15,-1-2 0 16,0 1-1-16,0 1 0 16,-1 0-1-16,1 0 0 15,0-1-1-15,1 0 2 16,1-1-1-16,0-1 1 16,2 2-1-16,-2-1-1 15,0 1 0-15,-3 0 0 16,1 0 0-16,0 0 0 15,0 1 1-15,2 0-2 16,2 1 0-16,4-1 0 16,2 0 0-16,-3-1 1 0,6 3 0 15,-7-1 0-15,-4-1 1 16,4 2 0-16,-10-3 5 16,6 1 5-16,-1 3 2 15,-6-1 0-15,4 2-2 16,-4-2-3-16,0 1-3 15,4 1-1-15,-3-2 0 16,-2 0-2-16,1-2 1 0,-2 3-1 16,-2 0 0-16,0 2-1 15,0 0 0-15,0 0 0 16,0 0 0-16,0 0 0 16,0 0 1-16,0 0-1 15,0 0 1-15,0 0-1 16,0 0 1-16,0 0-1 15,0 0 0-15,0 0 0 16,0 0-2-16,0 0 1 16,0 0 0-16,0 0 0 15,0 0 1-15,2 0 0 16,-2-1-1-16,5 0 3 16,-1 1 1-16,-4 0 2 15,0 0 0-15,0 0-1 16,0 0-2-16,0 0-3 15,0 0 1-15,0 0-1 16,0 0 0-16,0 0-7 0,0 0-38 16,0 0-150-16,0 0-54 15,-10 18 133-15</inkml:trace>
  <inkml:trace contextRef="#ctx0" brushRef="#br1" timeOffset="207218.06">13718 8593 410 0,'-1'-1'273'0,"0"0"-36"0,0-1-35 16,0 1-28-16,0 0-49 15,0 0-19-15,-1 0-28 16,1 0-13-16,0 0-16 16,0 0-4-16,0 0-4 15,0 0-1-15,0-1 2 16,0 1 0-16,0 0-6 16,0 0-3-16,0 1-9 15,-1 0-3-15,1 0-2 16,0 0 0-16,0 0 7 15,0 0 0-15,0 0-1 16,0 0-3-16,0 0-8 16,0 0-3-16,0 0-5 15,-1 0-2-15,2 0-2 16,0 0 0-16,0 0 1 16,0 0 1-16,0 0 1 15,0 0 1-15,0 0 0 0,0 0 1 16,0 0 0-16,0 0-1 15,0 0 1-15,0 0-1 16,0 0 0-16,0 0 0 16,0 3-1-16,2 1-2 15,-1 0 1-15,1 4-1 16,0-1-1-16,0 2 1 0,2 1-1 16,10 25 0-16,-12-28-1 15,1 0 1-15,1 0-1 16,-1-1 1-1,0 2-1-15,0-1 0 0,1-2 1 16,-2 1-1-16,1 0-1 16,0 1 1-16,1-1 0 15,-1 0 0-15,2-1 0 16,-1 0 0-16,0 0 0 16,0 1 0-16,0 0 1 15,-1-2-1-15,1-1 0 16,3 1 1-16,0-1-1 15,-1 4 0-15,1-2 0 16,-2-1 0-16,3 3 0 16,1 1 0-16,-3-4-1 15,3 2 0-15,-1-5 1 16,-2 1 0-16,2 3 1 0,1-3 0 16,2 1 0-16,-6-2 0 15,3 1 0-15,-4-1 2 16,-2-1 0-16,0 0-1 15,-2 0 1-15,0 0-1 16,0 0 0-16,0 0-1 16,10 3 1-16,-2-1 0 0,-7-2-1 15,6 3 1-15,-5-2-1 16,4 3 1-16,1-1-1 16,-2-1 0-16,0 0 0 15,-1 0 0-15,5 3 0 16,3 0-1-16,26 9 1 15,-27-11 0-15,-2-2-1 16,-1-1 0-16,0 0 1 16,0 0 0-16,3 2 1 15,-3-2-1-15,-2 0 2 16,3 2 0-16,-2-2 6 16,1 0 2-16,1 3 3 15,-3-3-2-15,0 0-3 16,1 0-2-16,-1-2-1 15,2 0-1-15,0 2-2 0,-1 0 0 16,0-2-2-16,1 2 0 16,-1-2 0-16,1-2 0 15,1 3-1-15,-1-2 2 16,2 0-1-16,1 2-1 16,0 1 1-16,-2 0 0 15,1 0-1-15,-1-5 0 16,1 3 0-16,-1 0 0 15,2 1 1-15,1-4-1 16,-1 4-1-16,2-2 1 0,-1 0 0 16,-3 3 1-16,4-5-1 15,0 3 0-15,-1-1 0 16,4 0 0-16,-6-2 0 16,1-1 0-16,-3 0 1 15,2 3-1-15,-2 0 0 16,-3-1 0-16,-1 0 0 15,-3-4 1-15,1-2 0 16,7 4 0-16,1 1 0 16,3 1-1-16,0-2 1 15,-3-2-1-15,1-3 1 16,-5 0-1-16,4 0 1 16,-1 0 0-16,3 0 0 15,0 0-1-15,-1 0 1 16,2-1-1-16,-3 2 0 15,0 2 1-15,0-3 0 0,-1 1 0 16,-1 1 4-16,1-1 3 16,-2 5 7-16,-1-2 0 15,-1 2 3-15,-1-1 0 16,-3 1 0-16,1 0 0 16,-2 3 1-16,0 1-3 15,0 1-4-15,0 0 0 16,0 0-4-16,0-1 1 0,0 1 2 15,0 0 0-15,0 0 2 16,0 0-1-16,0 0-2 16,0 0-3-16,0 0-4 15,0 0-1-15,0 0-1 16,0 0 1-16,0 0 0 16,0 0 1-16,0 0 3 15,0 0 0-15,0 0 3 16,0 0-1-16,0 0-2 15,0 0-3-15,0 0-3 16,-1 0-44-16,0 0-156 16,0 0-90-16,0 0 156 15</inkml:trace>
  <inkml:trace contextRef="#ctx0" brushRef="#br1" timeOffset="208429.93">14244 8720 383 0,'0'0'274'0,"0"0"1"16,0 0-58-16,0 0-16 16,1 0-38-16,0 0-16 0,0 0-32 15,0 0-12-15,-1 0-29 16,0 0-12-16,0 4-19 15,-7 17-7-15,-25 37-2 16,4-27 3-16,1 5 1 16,2-3-3-16,5-6-9 15,1 1-7-15,5-8-10 16,1-1-4-16,6-7-3 16,4-3-1-16,1-5-9 15,4-3-35-15,0-1-111 16,-2-1-90-16,0 0 141 15</inkml:trace>
  <inkml:trace contextRef="#ctx0" brushRef="#br1" timeOffset="208794.65">14094 8714 802 0,'-3'-4'379'16,"1"2"-166"-16,1 2-6 15,0-1-67-15,1 1-29 16,0 0-29-16,0 0-7 16,0 0-9-16,2 1 0 15,13 16-9-15,27 28-4 16,-25-27-1-16,-2 1-3 0,4 2-1 16,-1 2-1-16,0 4-8 15,-2-1-3-15,-4-4-5 16,0-3-2-16,-3-6-3 15,1-1-2-15,-5-4-7 16,0-1-2-16,-3-4-4 16,-2-1-2-16,1-2 1 15,-1 0-1-15,0-1-1 16,0 1-2-16,0 0-20 16,-1 0-30-16,1-1-85 15,-1 0-61-15,0 0-202 16,0 0 244-16</inkml:trace>
  <inkml:trace contextRef="#ctx0" brushRef="#br1" timeOffset="210917.26">13521 8716 337 0,'-28'-4'201'15,"28"4"-13"-15,2-3-9 16,-4 3-33-16,0 0-19 15,1 0-20-15,0 0-9 16,1 0-17-16,0 4-11 16,1 10-22-16,3 0-8 15,8 29-8-15,-2-28-4 16,-3-1-1-16,-1-2 1 0,0-2 2 16,-2 5 2-16,2-2-3 15,1 1-1-15,-1 0-5 16,1-4-2-16,1 0-2 15,-2 1-1-15,3 3-2 16,1-3-2-16,1 5-2 16,-2-4 0-16,2 2 0 15,-1 1 0-15,1 2 1 16,1 1 0-16,0 0-1 16,3-1-3-16,-1 0-2 15,-1 0-1-15,2 2-1 16,-3-1 0-16,5 2 0 15,-1-3-1-15,5 4 0 16,2-5 1-16,-3 0 0 16,3 2 1-16,-4-6 2 0,2 10 1 15,0-6 0-15,-6-1-1 16,1 2-2-16,2-6-1 16,1 2-1-16,5 4-1 15,-2-8 1-15,-4 2 2 16,3 0 2-16,0 0 1 15,1 2 1-15,-1-1-1 16,-2-3-1-16,1 1-1 16,3-2-2-16,0-2 0 15,3 2-2-15,2-1 1 0,2-2 0 16,1-1-1-16,-1 0-1 16,1-2 1-16,-5 1 3 15,0 0 0-15,-7 0 1 16,-1 0 0-16,4 1-1 15,0-2-1-15,4 2-1 16,0-1-1-16,-1 0 0 16,0-1 0-16,1 1-1 15,-1-1-1-15,3-1 1 16,-1-1-1-16,3-1 1 16,-2 0-1-16,6 0 1 15,-6 0 0-15,4 1 0 16,-3-2 0-16,-4 0 0 15,4 2 0-15,-8-4 0 0,3 1 0 16,1-1-1-16,-2 0 2 16,4 1-1-16,-1-1-1 15,-1 0 1-15,1-1 0 16,1-2 0-16,0-1 0 16,0 2 1-16,4-1-1 15,-2 0 1-15,2 0 0 16,0-2 0-16,-6-3 1 0,1 2-1 15,-5-2 1-15,2 0-1 16,-3 2 1 0,-10 6 1-16,1 0-1 15,33-18 0-15,-1-2-1 0,0-3-1 16,-17 15 0-16,-3 0 1 16,3-2 0-16,0 5-1 15,1-5 0-15,1 0 1 16,-2 2 1-16,-8-6 0 15,3 3 0-15,-8 0 0 16,-1-1 0-16,7 3 0 16,-4-3-1-16,1 0 1 15,-2 1 0-15,-6-3 0 16,3 0 0-16,-1-1 1 16,1 0-1-16,8-1 3 0,-7 0 1 15,7 0 2-15,-1 2 1 16,-5-4 0-16,6 2 0 15,-6-6 1-15,3 3 0 16,1-3 1-16,-1 2 2 16,-1-1 1-16,-2-5 4 15,-1 5 3-15,-1-6 0 16,0 5 0-16,-1 2-3 16,1 0-5-16,0 3-2 0,2-1-3 15,1 1-3-15,-4 1-2 16,-1 3 0-16,-3 1-1 15,-3 3 0-15,3 6-1 16,2 1-1-16,-5 5-1 16,0 0 0-16,-3 0-2 15,0 1-4-15,-1 0-7 16,0 0-3-16,0 0-72 16,-1 6-49-16,-5 13-178 15,-8 29 187-15</inkml:trace>
  <inkml:trace contextRef="#ctx0" brushRef="#br1" timeOffset="211762.57">15861 9033 798 0,'-38'-34'389'0,"28"28"-135"15,-2-1-14-15,6 5-38 16,2 0-32-16,2 1-60 16,2 1-24-16,0 0-40 15,0 0-11-15,11 11-4 16,36 34-2-16,-25-22-5 16,6-1-1-16,-1 5 8 15,7 1 4-15,0-2 7 0,0 0 2 16,1-4-4-16,-5-1-2 15,-3-4-8-15,-8-2-1 16,-6-4-7-16,-4 0-2 16,-7-4-2-16,-1-1-1 15,-4-3-25-15,-2-4-46 16,0-3-133-16,0-1-91 16,4-3 161-16</inkml:trace>
  <inkml:trace contextRef="#ctx0" brushRef="#br1" timeOffset="212059.33">16206 9048 821 0,'0'-2'409'0,"-1"3"-158"15,-4 2-2-15,4-3-66 16,0 0-54-16,-13 8-57 15,-39 26-11-15,20-15-16 16,-6 1-4-16,1 0-2 16,0 0-5-16,6-4-6 15,6-3-4-15,2-2-7 16,-2-4-5-16,4-4-7 16,1-1-2-16,7-2-5 0,9 0-8 15,5 0-18 1,3-1-12-16,-3 0-125 0,0 0-102 15,19-3 167-15</inkml:trace>
  <inkml:trace contextRef="#ctx0" brushRef="#br1" timeOffset="213087.94">16127 9092 367 0,'-1'0'282'15,"0"0"30"-15,0 0-98 16,0 0-13-16,-1 0-27 16,1 0-11-16,0 0-16 15,0 0-11-15,0 0-27 16,0 0-13-16,-9 1-25 15,-11 0-8-15,-33 9-14 16,26 0-5-16,-7 3-6 16,3 2-5-16,-9 0-11 15,-2-2-4-15,6 1-7 16,-3 0-3-16,14-2-3 16,4-2-2-16,6-4-2 15,3-5-2-15,7 0-9 0,3-1-11 16,6-1-2-16,-3 1-40 15,0-1-121-15,14-2-93 16,15-5 156-16</inkml:trace>
  <inkml:trace contextRef="#ctx0" brushRef="#br1" timeOffset="213479.36">15788 8931 939 0,'0'-8'393'0,"2"6"-247"16,3 1-18-16,5 2-9 16,3 4-30-16,11 7-10 15,6 5 3-15,-2 9-11 0,-4 5-6 16,-1 2-14-16,3 2-10 16,5 4-16-16,5-3-6 15,2 0-4-15,-5-6-3 16,-5-9-2-16,0 0-1 15,-5-5-2-15,-3-4 0 16,-5-3 7-16,-4 0-42 16,-5-3-124-16,-6 0-107 15,-2 0 141-15</inkml:trace>
  <inkml:trace contextRef="#ctx0" brushRef="#br1" timeOffset="-211360.6">13974 7691 424 0,'-2'0'206'0,"-7"1"-66"15,8-1-11-15,-4-1-13 16,-5-2-4-16,3 1-8 0,-1-1-6 16,0 0-20-1,7 1-12-15,0 1-23 0,0-1-10 16,-4-8-14-16,3-1-5 15,2-1-6-15,13-27-2 16,-4 27-2-16,-1 1 2 16,-1 1 0-16,1-1 1 0,4 3 1 15,4 0-2 1,-1 1-2-16,0-2 0 16,0-2-2-16,0-3-1 0,2 0 1 15,1 0 0-15,-1 2 0 16,0 3 5-16,-1-1 5 15,-1 1 3-15,1-2 0 16,-2-1-2-16,0 0-3 16,0 0 0-16,2 1 2 15,-1 4 0-15,1-2 0 16,2 0-2-16,1 0-3 16,2-2-1-16,2 4 0 15,-3-3-1-15,3 2 0 16,-4-2-2-16,-1 0 0 15,2 3-1-15,-1-1 0 16,-4 1-1-16,3-2 0 16,1-1 0-16,3-1-1 15,6 0 1-15,0 0 0 16,-1-1 0-16,2-1 0 0,-3 0 0 16,0-3 0-16,1 2-1 15,0 1 1-15,-7 3 0 31,-10 6 0-31,1-1 0 0,29-11 0 0,2 2 0 16,-1 1 4-16,-16 7 0 0,-2 3 1 16,-4-2 1-16,0 1-4 15,0 1 2-15,5-3-1 16,5 3 1-16,-3 0-1 16,1 1-1-16,-3-3 0 15,-2 0 0-15,0 5-1 16,5-1 1-16,1 2-1 15,4 0-1-15,4-1 2 16,0-2-1-16,0-3-1 16,-2 2 1-16,0 0 0 15,-2-3-1-15,1 4 0 16,-1-1 0-16,-3 1 0 16,-1 0 1-16,-3 5 1 15,-1 2-1-15,-4-4 1 16,-2 7 0-16,1-4 0 15,0-2 1-15,3 5-1 16,0-4 1-16,2-1 0 0,-4 5-1 16,2-3 1-16,-1 1 0 15,-2 0-2-15,0-3 1 16,-4 3-1-16,2-1 0 16,-2 2 0-16,1-3-1 15,-3 0 2-15,1-1-1 16,4 3 1-16,1-3 0 15,3-1-1-15,0 1 2 0,-3-2-1 16,2 0 0-16,-1 0 1 16,-1-1-1-16,-4 1-1 15,-2 1 1-15,-1-1-1 16,-2 0 0-16,0-2 0 16,-2-1 2-16,-2 1 0 15,0 2 0-15,-2 0 0 16,2 1-1-16,-3 0-1 15,-3-1 0-15,0 0-2 16,0 0 1-16,0 0 0 16,0 0-1-16,9 0 2 15,2 1-1-15,-11-1 1 32,0 0 0-32,19 1 2 0,30 1-1 0,-26-2 1 15,3 0-1-15,-11-2 0 16,5-1 0-16,-8-2-1 0,2 0 0 15,1 2-1-15,-4 0 1 16,9 1 0-16,-11 1 0 16,4-2 1-16,-2-2 0 15,1 1 0-15,4-1 0 16,-4-2 0-16,5 0 2 16,-2 0 1-16,0 0 1 0,0-2 5 15,-3 1 0-15,1 3 2 16,-1-2 1-16,-1 2-1 15,0-1 1-15,-2-2 1 16,-1 3-1-16,4-2 1 16,3 0-1-16,0-1-1 15,1-3 0-15,2 0-3 16,-1 0 0-16,0 1-2 16,-1 1-1-16,-3 2-1 15,0 3-1-15,-3 0-1 16,-5 2 1-16,2-3-1 15,-1 0 0-15,-2 2-1 16,1-4 0-16,-4 6-2 16,-1-2 1-16,2 3-1 15,-2 0 0-15,0 0 5 16,0 0-37-16,0-1-150 0,0-1-152 16,-1 1 192-16</inkml:trace>
  <inkml:trace contextRef="#ctx0" brushRef="#br1" timeOffset="-210639.87">15986 6878 362 0,'0'-1'235'0,"0"0"7"16,0 0-14-16,0 0-50 15,0 0-18-15,0 0-35 16,0-1-17-16,0 1-27 16,2 0-9-16,-2 0-13 15,0 1-5-15,0 0-11 16,-6 12-8-16,-7 16-11 16,-37 29-2-16,30-27-5 15,-3 0-1-15,6-4-7 16,-4 0-2-16,0-6-4 0,8 0-1 15,0-6-2-15,6-2-2 16,4-2-26-16,1-3-38 16,2-1-104-16,-1-3-87 15,1-3 154-15</inkml:trace>
  <inkml:trace contextRef="#ctx0" brushRef="#br1" timeOffset="-210307.25">15767 6846 730 0,'2'6'344'0,"-3"-7"-120"16,2 3-44-16,-1-2-36 16,0 0-26-16,0 0-47 15,1 4-1-15,8 16-3 16,19 30-4-16,-6-28-3 15,-1 3-3-15,7 3-10 16,-5-4-6-16,-2 3-10 16,5-2-4-16,-12 0-8 15,4-4-3-15,-4-4-6 16,0-3-1-16,-1-3-1 16,-2-3 7-16,-5-3-94 15,-5 1-82-15,3-3 102 0</inkml:trace>
  <inkml:trace contextRef="#ctx0" brushRef="#br1" timeOffset="-195029.97">13246 8168 247 0,'-1'0'189'15,"1"0"8"-15,0 0-28 16,0 0-12-16,0 0-4 16,0 0-1-16,0 0-3 15,0 0 1-15,0 0-17 16,0 0-14-16,0 0-29 15,0 0-16-15,0 0-21 16,0 0-5-16,0 0-9 16,0 0-3-16,-1 0-3 0,0 0-3 15,0 0-6-15,0-1-3 16,0 0-5-16,0 0-3 16,-2 0-2-16,0-1-3 15,2 1-4-15,0 0-2 16,0 0-1-16,0 0 0 15,0 0 2-15,1 0 1 0,0 0 0 16,0 0 1-16,0 0 2 16,0-1 1-16,0 2 4 15,0 0 1-15,0 0 3 16,-1 0 0-16,-1 0-3 16,1 0-2-16,0-1-4 15,0 0-1-15,0 1-4 16,0-1 0-16,0 1-3 15,0 0-1-15,0-1 0 16,0 0 0-16,-1 0 2 16,1 0 1-16,0 0 2 15,1 0 1-15,0 0 0 16,0-1 1-16,0 2 1 16,0 0 2-16,0 0 4 15,0 0 2-15,0 0-3 0,-1 0-1 16,0 0-6-1,0 0-3-15,0 0-3 0,0 0-24 16,0 0-82-16,1 0-76 16,0 0 107-16</inkml:trace>
  <inkml:trace contextRef="#ctx0" brushRef="#br1" timeOffset="-188812.03">13175 8051 382 0,'-1'0'244'15,"0"0"-21"-15,0 0-36 16,0 0-13-16,0 0-24 16,-1 0-14-16,1-1-27 15,-2 0-13-15,-1-1-27 16,-2 1-12-16,1-1-25 15,-1-1-7-15,-4-3-8 0,-1-1-1 16,-31-25 0-16,24 20 1 16,3 1 2-16,3 4 1 15,1 2 1-15,0-2-1 16,9 3-3-16,-5-4-2 16,6 3-5-16,7-1-3 15,-4 0-3-15,3-3-1 16,6 0 1-16,-2 1 0 0,11 0 1 15,1-2 1-15,0 3 1 16,2 1-1-16,1-2 1 16,2 5 0-16,-2-6 3 15,-1 0 1-15,1 2 5 16,-2-1 2-16,0 7 3 16,-5-2-2-16,-4 1-1 15,-1 0-2-15,-3 2-4 16,4 5-1-16,-5-4-3 15,3 2-2-15,-6-3 1 16,-5 1-2-16,9 4 0 16,-8-3 0-16,5 2-2 15,-4-3 0-15,-3-1 2 16,1-1 2-16,-1 0 3 0,1 0 1 16,-1 0-20-16,-1 0-18 15,1 1-50-15,0 0-36 16,0 0-153-16,0 0 173 15</inkml:trace>
  <inkml:trace contextRef="#ctx0" brushRef="#br1" timeOffset="-187530.04">13635 8139 451 0,'-1'0'236'15,"0"0"-70"-15,0 0-9 16,0 0-25-16,-1 0-17 15,1 0-9-15,0 0 1 0,0 0-9 16,1 0-6-16,0 0-13 16,1 0-10-16,17-2-12 15,28-12-2-15,-29 0-2 16,1-2-3-16,-1-2-2 16,-1-2 1-16,1-1-1 15,-2-1-1-15,2 5-5 16,-6-3-4-16,-6 4-6 15,-4-3 0-15,-4-1-1 16,1 5 2-16,-4-1 2 16,2 6 3-16,-7 2 4 15,-2-8 0-15,-1 6-7 16,0-1-6-16,0 3-11 16,1 5-4-16,3 2-4 15,1-2-2-15,0-1-4 16,3 4 0-16,0-2 0 0,-3 1-2 15,2-1 1-15,-1-1-1 16,-2 3-1-16,1-3 2 16,-1 3-2-16,1 5 0 15,1-2-2-15,0 3-1 16,0-5-2-16,3-1 1 16,-1-1 1-16,2 1 2 15,3 2 0-15,0-2 0 0,0 0 1 16,0 0-1-16,0 0-1 15,-1 0 0-15,1 0 1 16,0 0 0-16,0 0 1 16,0 0 1-16,0 0 1 15,0 0-1-15,0 0 0 16,0 0-1-16,0 0-1 16,0 0-4-16,-1 0-5 15,1 0-3-15,0 0-2 16,0 0-6-16,1 0-31 15,0 0-14-15,0 0-23 16,0 0-16-16,0 0-66 16,0 0-65-16,0 0 147 15</inkml:trace>
  <inkml:trace contextRef="#ctx0" brushRef="#br1" timeOffset="-182210.56">13524 8028 384 0,'-4'-2'228'0,"-2"-1"-24"16,3 2-15-16,-2 0-24 15,4 0-28-15,0 0-32 0,-1 0-9 16,1 1-3-16,0-1-2 16,0 0-6-16,0 0-11 15,0 0-31-15,0-1-9 16,0 1-17-16,0 0-6 15,-2-3-8-15,1-3-1 16,1 4 1-16,0-2 1 16,1 0 1-16,0 3 0 15,0 0-1-15,0 1 0 0,0 0 1 16,0-1 1-16,0 1 3 16,0 0 1-16,0 1-1 15,0 0-1-15,0 0 0 16,-1 0 0-16,0 0 1 15,0 0-1-15,0 0-3 16,0 0-3-16,0 0-2 16,-1 0-3-16,1 0-1 15,1-1 0-15,0 0 1 16,0 0-1-16,0 0 2 16,0 0 1-16,0 0 2 15,0 0 4-15,0 1 5 16,0 0 3-16,0 0 5 15,0 0 0-15,0 0-2 16,0 0-2-16,-1 0-4 16,0 0-1-16,0 0-3 15,0 0 0-15,0 0-4 0,1 0-2 16,0 0-2-16,0 0-2 16,0 0 3-16,-1 0-30 15,1 0-162-15,0 0 138 16</inkml:trace>
  <inkml:trace contextRef="#ctx0" brushRef="#br1" timeOffset="-181242.76">13501 7983 239 0,'-36'-3'125'0,"35"4"-15"16,-7-1-12-16,8 1 0 16,0 0-1-16,0-2-12 15,0 0-4-15,0 0-4 16,0 1-4-16,0 0-9 16,0 0-4-16,0 0-8 15,0 0-2-15,0 0 3 16,0 0 0-16,0 0 1 15,0-2-2-15,0 1-9 16,0 0-3-16,0 0-6 16,0 0-3-16,0 0-5 15,0 0-2-15,0 0-5 16,2 0-1-16,-2 0-1 0,0 0-2 16,0-1-2-16,0 1-2 15,0 0-1-15,0 0-1 16,2 0 4-16,2 0 2 15,2-1 1-15,-6 1-1 16,0 0-3-16,0-1-4 16,0 1-1-16,0 0-1 15,3-1-2-15,-1 1 1 16,-2 0-1-16,2-1 0 16,-2 1-1-16,0 0 1 0,0-1-1 15,0 1-1-15,6-3 1 16,-1 0 0-16,-5 2 0 15,1 1 0-15,-1 0 0 16,5-1-1-16,-5 1 1 16,0 0-1-16,0 0 0 15,0 0 0-15,0 0-2 16,0 0 1-16,0-1-1 16,0 1 0-16,0 0 0 15,0 0-1-15,0 0 0 16,0 0 1-16,0 0 0 15,0 0 0-15,0 0 0 16,0 1 1-16,0-1 1 16,0 1 1-16,0 0-1 15,0 0 0-15,0 0-24 16,0 0-54-16,0 0 51 0</inkml:trace>
  <inkml:trace contextRef="#ctx0" brushRef="#br1" timeOffset="-179775.26">13518 7958 125 0,'-1'-1'67'0,"0"1"-16"0,-1-2-12 16,1 1-23-16,0 1-9 15,0 0-9-15,0 0-1 16,0 0 3-16,0 0 1 16,0 0 11-16,0 0 6 0,1 0 19 15,0 0 11-15,0 0 20 16,0 0 3 0,-1 0-7-16,0-1-10 0,-1 1-23 15,2 0-9-15,0 0-11 16,0 0-5-16,0 0-6 15,0 0 0-15,0 0 0 16,0 0-3-16,0 0-18 16,0 0-48-16,0-1 46 15</inkml:trace>
  <inkml:trace contextRef="#ctx0" brushRef="#br1" timeOffset="-177073.64">13502 7975 162 0,'-1'0'111'0,"0"0"12"15,0 0-9-15,0 0-20 16,0 0-6-16,0 0-12 15,0 0-6-15,0 0-9 16,0 0-4-16,-1 0 4 16,1 0 3-16,0 0 8 15,0 0 3-15,0 0-12 16,0 0-4-16,0 0-11 0,0 0-3 16,0 0-5-16,0 0-4 15,0 0-8-15,-1 0-3 16,1 0-4-16,0 0-4 15,0 0-2-15,0 0-2 16,0 0-1-16,0 0 0 16,0-1-3-16,0 1 0 15,0 0-3-15,-1-1 0 0,1 1 0 16,1-1-1 0,0 0 1-16,-1 0 0 0,0 0 6 15,1 0 1-15,0-1 4 16,0 2-1-16,0 0 0 15,-1-1-1-15,0 0-2 16,0 0-1-16,1 0-1 16,0 0-1-16,0 0-1 15,0 0 0-15,-1 0-3 16,0 0-1-16,0-1 1 16,0 1 1-16,-1 0 0 15,2 0 1-15,0 0-2 16,0 0 0-16,0 0-2 15,0 0-2-15,0 0-2 16,0 0 0-16,0 0 0 16,0-1 0-16,0 1 1 0,0 0-1 15,0 0 3-15,0 0-1 16,0 0 1-16,0 0 1 16,0 0-1-16,0 0-1 15,0 0 1-15,0-2-1 16,0 0-1-16,0 0 1 15,2-2 1-15,-1 1-1 0,1-4 0 16,1 1 0-16,-1-1 1 16,0 0 0-16,1 3-1 15,-2 1 0-15,1-3 1 16,-1 2-1-16,1-3 2 16,-1 2-1-16,2-2 0 15,-1 1 0-15,-1-1 2 16,1 0 1-16,-1 2 1 15,0-2 1-15,1-1-1 16,-1 0 0-16,5-4 0 16,10-28 1-16,-10 27-2 15,0 1 0-15,-4 1-2 16,1 0-1-16,-1 3 1 16,1 1 0-16,3 0 0 15,-4 1 1-15,2-4 2 16,0 0 2-16,-3-1 1 0,4-1-1 15,-2 1 0-15,0 0-2 16,1 0-2-16,-1-2 0 16,1 3-2-16,0-1 0 15,0 2 0-15,0 1 0 16,-3 0 0-16,-1-1-1 16,0 4 0-16,1-3 0 15,2 1-1-15,0 5 0 0,1-5-1 16,0 3 2-16,-2-3-1 15,3-1-1-15,-3 3 2 16,-1 0-2-16,1 0 1 16,0 0-1-16,3 0 1 15,-3-4 0-15,2-1-1 16,0-2 0-16,0-2 1 16,2-1-1-16,0-1 1 15,2-1-1-15,0-2 1 16,1 2 0-16,0-1-1 15,-1 3 0-15,-2 2 1 16,-1 0 1-16,-2 2-1 16,1-1 0-16,-1 2 1 15,0 3-2-15,1-2 1 16,-1 0-1-16,3-2 0 16,-1 0 0-16,2-1-1 15,-1 0 1-15,1-1 0 0,1 1-1 16,3-1 1-16,1 2 0 15,0-2 0-15,1-2 0 16,1 1 0-16,-1-4 1 16,1 3 0-16,2 0 0 15,-7-3-1-15,5 0 1 16,-3 0 0-16,-1 3-1 0,-3-2 1 16,-1-1 0-16,1 2-1 15,-4-4 1-15,7 2-1 16,-1 1 0-16,-2 0 0 15,5 1 1-15,-1-1-1 16,-4 0 0-16,6 1 0 16,-5 2 0-16,1-1 0 15,1 1 1-15,-1 1 0 16,-1 0-1-16,-2 3 1 16,3-1 0-16,-4 1-1 15,4 2 0-15,-1 0 1 16,-3 0-1-16,3 2 0 15,-1-3 0-15,2-1 0 16,1 2 1-16,0-4 0 16,0-3 0-16,-2-1 0 0,1 1 1 15,-1-2-1-15,0 6 1 16,-1-3-1-16,0-1 0 16,-2 1 1-16,1 0-1 15,-1 1 0-15,2 2-1 16,0-1 1-16,2 0-1 15,2 0 0-15,1 0 0 16,1 0 0-16,0 1 0 16,2-1 0-16,-3 1 0 0,1-3 0 15,-1 3 0-15,1-1 1 16,0 1 0-16,-3 0 0 16,1-1-1-16,-1 0 2 15,-5-4-1-15,6 8-1 16,-1-3 1-16,-2 4-1 15,3-1 1-15,-4-3-1 16,-3 1 0-16,-3-2 1 16,4 4-1-16,-4-2 0 15,6 5 1-15,-1 2 0 16,-3-4-1-16,0 2 0 16,1-3 0-16,-1 1 0 15,4 0 0-15,-2-2 0 16,1 4 0-16,4-3 0 15,-1 2 0-15,4 1 0 16,-5-4 0-16,-1 2 6 16,3-1 0-16,1 0 3 0,1 2 0 15,0-4-2-15,-1 1-1 16,-2-2 1-16,1 1 2 16,-3 2 2-16,-2 1 3 15,-1 2 3-15,-2 2 2 16,-1 1-2-16,0 1-2 15,-1 2-6-15,0-1-4 16,0 1-6-16,0-1-1 0,0 0-1 16,0 0 1-16,0 0 3 15,4 0 1-15,0 0 0 16,-2 0 2-16,1 0 3 16,-3 0 3-16,0-1-91 15,0 1 156-15,0 1-77 16</inkml:trace>
  <inkml:trace contextRef="#ctx0" brushRef="#br0" timeOffset="-148092.28">20865 9450 737 0,'6'-1'348'0,"-4"-1"-116"15,2 0-1-15,-4 0-11 16,0 1-21-16,-1 1-45 16,-1 0-22-16,-2 0-40 15,-24 10-20-15,-37 22-27 16,25-6-7-16,-1 8-9 15,2 2-6-15,7-3-9 16,4 2-4-16,5-9-4 16,3-6-2-16,5-2-3 15,2-11 1-15,9-3-98 16,3-4-88-16,4-8 114 16</inkml:trace>
  <inkml:trace contextRef="#ctx0" brushRef="#br0" timeOffset="-147827.81">20565 9510 1187 0,'-10'8'465'16,"2"5"-313"-16,-3 6-14 0,1 5-21 15,-1 3-21-15,5 3-36 16,4-1-9-16,0-4-6 15,9 5-5-15,-1-5-3 16,-2-10-4-16,10 3-10 16,-2-7-5-16,10-6-2 15,5-1-2-15,4-3-3 16,3-4-2-16,-1-4-3 16,2 7-2-16,-8-8-100 15,-6 5-89-15,-14 1 114 16</inkml:trace>
  <inkml:trace contextRef="#ctx0" brushRef="#br0" timeOffset="-146604.68">10225 9967 444 0,'1'-1'170'0,"-1"0"-115"15,0 0-41-15,0-1-10 16,0 1-2-16,0 0 1 16,0 0 17-16,0 0 72 15,0 0 29-15,0 0 45 0,0 0 0 16,-1 0-47-16,0 1-19 15,-9 1-24-15,-10 22-8 16,-30 36 1-16,27-24 2 16,4 8-1-16,1-2 0 15,2 7-6-15,3 6 1 16,2 6 7-16,6 6 3 16,12 12-3-16,5-1-9 15,12-2-24-15,0-1-9 0,1-15-8 16,3-5 0-16,-4-10 3 15,-4-7 0-15,-4-8-4 16,-6-9-1-16,-5-5-5 16,0-6-5-16,-4-7-63 15,0-4-77-15,3-7 82 16</inkml:trace>
  <inkml:trace contextRef="#ctx0" brushRef="#br0" timeOffset="-145604.73">20747 10003 607 0,'4'-2'341'16,"-1"2"2"-16,0 0-146 16,-3 0-57-1,0 0-15-15,11 6-42 0,13 10-6 16,31 41-1-16,-26-22 1 16,2 13-8-16,-10-10-12 15,0 0-7-15,18 40-9 0,1 19-8 16,-7-11 12-16,-19-13 7 15,-9 0 8-15,-12-15 13 16,-11-3-5-16,-5-7-17 16,-5-8-9-16,-3-9-48 15,5-9-47-15,2-16-152 16,0-4-122-16,-1-10 197 16</inkml:trace>
  <inkml:trace contextRef="#ctx0" brushRef="#br0" timeOffset="-144534.77">21205 9055 1050 0,'0'0'455'15,"0"0"-237"-15,0 0-5 16,0 0-35-16,2 4-20 16,5 18-42-16,6 28-23 15,-9-26-45-15,1-1-16 0,-2-6-18 16,1-6-5-1,-1-6-15-15,-2-4-45 0,-1-5-155 16,-1 3-133-16,0-7 199 16</inkml:trace>
  <inkml:trace contextRef="#ctx0" brushRef="#br0" timeOffset="-144383.58">21185 8848 1023 0,'0'0'487'15,"-2"0"-198"-15,3 2-118 16,-1-2-13-16,0 0-74 16,0 0-27-16,0 0-34 15,1 8-72-15,9 11 37 16</inkml:trace>
  <inkml:trace contextRef="#ctx0" brushRef="#br0" timeOffset="-144195.11">21403 9153 1384 0,'1'5'532'16,"-1"-4"-390"-16,-2 1-20 0,2-2-39 15,-1 0-24-15,1 0-189 16,0 0 101-16</inkml:trace>
  <inkml:trace contextRef="#ctx0" brushRef="#br0" timeOffset="-143797.23">21531 9169 1126 0,'4'-3'459'0,"9"-4"-311"16,-2-3-7-16,1-7-74 15,4-2-28-15,-5-5-27 0,0 0-4 16,-5 5-2-16,-5-1 2 16,-9 7 1-16,-6 3 1 15,-8 6 4-15,1 7 14 16,-5 9 31-16,3 4 18 15,8 11 27-15,1 4 0 16,14 6-17-16,1 3-10 16,10-2-16-16,3-7-9 0,6-8-11 15,3-4-8 1,5-10-16-16,1 1-6 0,1-8-35 16,-3-3-74-16,0-2-603 15,-9-15 494-15</inkml:trace>
  <inkml:trace contextRef="#ctx0" brushRef="#br0" timeOffset="-143482.27">21769 9228 1449 0,'30'-5'649'0,"-33"5"-337"16,-1 0-88-16,5 0-11 16,-1 0-93-16,0 0-38 15,0-1-58-15,0 1-14 16,0-1-115-16,0 1-89 16,0 0 121-16</inkml:trace>
  <inkml:trace contextRef="#ctx0" brushRef="#br0" timeOffset="-142793.75">22486 8837 1117 0,'-13'-3'539'16,"4"0"-235"-16,2 0-63 15,4 3-30-15,10 1-88 0,3-1-33 16,10 3-57-16,6 3-11 16,11-6-6-16,4 0-3 15,8-2-4-15,-2-5-2 16,-3 3-16-16,-2 1-44 15,-14 0-120-15,-9 3-96 16,-19 3 155-16</inkml:trace>
  <inkml:trace contextRef="#ctx0" brushRef="#br0" timeOffset="-142600.3">22636 8883 1071 0,'1'11'483'0,"1"2"-192"15,2 6-44-15,-1 8-34 16,1 2-41-16,1 5-74 16,-2-1-30-16,5-1-31 15,-3-5-12-15,4-1-15 16,1-2-26-16,-5-6-132 16,2 0-94-16,-3-8 139 15</inkml:trace>
  <inkml:trace contextRef="#ctx0" brushRef="#br0" timeOffset="-142424.16">22925 9169 877 0,'7'11'570'0,"-8"-7"35"16,0 4-314-16,-2-1-28 15,3 8-111-15,3-5-54 16,-3 2-70-16,-5-1-29 0,4-6-135 15,0-2-87 1,2-6 130-16</inkml:trace>
  <inkml:trace contextRef="#ctx0" brushRef="#br0" timeOffset="-142284.02">22899 9004 1349 0,'1'-2'561'0,"0"1"-352"15,4 1-18-15,-5 0-88 16,0 0-28-16,6 4-177 16,19 2 80-16</inkml:trace>
  <inkml:trace contextRef="#ctx0" brushRef="#br0" timeOffset="-141958.56">23629 9062 1564 0,'-28'-5'601'0,"27"7"-422"16,1 1-16-16,1 8-56 15,1 4-26-15,-1 2-56 16,1 4-13-16,2-1-33 16,-2-6-59-16,3-6-168 15,1-7-158-15,0-12 243 16</inkml:trace>
  <inkml:trace contextRef="#ctx0" brushRef="#br0" timeOffset="-141828.29">23565 8950 1010 0,'-4'-9'457'0,"5"9"-227"0,4-1-97 15,4 1-83-15,4 2-108 16,4 3 37-16</inkml:trace>
  <inkml:trace contextRef="#ctx0" brushRef="#br0" timeOffset="-141498.5">23964 8964 997 0,'-19'-3'510'0,"9"4"-109"15,-3 4-106-15,-1 3-58 16,4-2-51-16,-9 2-79 15,8-2-36-15,4 0-45 16,3 3-13-16,11 2-14 16,0 1-4-16,1 1 4 15,0-1 1-15,5 0 1 16,-5 0 7-16,1 2 7 16,3 1 7-16,-8-2 16 15,-2 2 6-15,-4-3 12 16,-13 0-2-16,2-1-10 15,-3-3-10-15,-7-3-18 16,2-5-6-16,1-2-44 16,3-2-42-16,17-5-131 0,4-2-88 15,8-4 179-15</inkml:trace>
  <inkml:trace contextRef="#ctx0" brushRef="#br0" timeOffset="-140916.4">24553 9026 509 0,'-1'0'376'15,"0"0"2"-15,0-1-74 16,0 0-25-16,1 0-70 16,-1-10-36-16,-2-2-66 15,-14-25-26-15,3 29-47 16,-2 2-15-16,-1 8-16 15,4 5-5-15,-3 10-7 16,3 6-2-16,3 7 2 0,-4 2 1 16,14-1 3-16,3-4 1 15,5-6 3-15,4-6 1 16,-1-8 2-16,-2-3 0 16,1-9 1-16,1-7-1 15,-1-10-20-15,6-4-21 16,1-7-24-16,1 0-2 15,-2-6 21-15,-4 0 19 0,-5 5 27 16,-1 2 4-16,-4 15 38 16,-2 2 19-16,-4 16 15 15,-3 1 8-15,-4 15-3 16,0 5-3-16,2 10 8 16,3 9 0-16,4 2-20 15,4 2-13-15,7-7-24 16,5-5-10-16,3-8-15 15,1-3-3-15,3-10-107 16,0-9-81-16,0-4 114 16</inkml:trace>
  <inkml:trace contextRef="#ctx0" brushRef="#br0" timeOffset="-140707.11">24768 9027 1371 0,'0'12'585'0,"-2"3"-310"0,-3 2-3 16,-1 0-79-16,0-3-46 16,3-2-90-16,1-1-26 15,2-4-47-15,3-3-53 16,0-4-109-16,-3-6-69 16,0 5-259-16,0 0 321 0</inkml:trace>
  <inkml:trace contextRef="#ctx0" brushRef="#br0" timeOffset="-140591.18">24697 8912 1067 0,'3'0'472'15,"4"5"-236"-15,0 4-39 16,-3-5-80-16,0 0-31 0,17 16-181 16,1-1-62-16,0 1 92 15</inkml:trace>
  <inkml:trace contextRef="#ctx0" brushRef="#br0" timeOffset="-140233.91">25093 8973 1226 0,'-15'-7'581'0,"-4"-1"-241"15,-2 5-146-15,-2 1-38 16,2 2-69-16,2 3-22 15,2 3-40-15,5 1-6 16,6 4-9-16,0 0-3 16,11 8-3-16,-5-2 0 0,6 5-1 15,3 0 0-15,0-3 0 16,9-1-2-16,-2-2 9 16,-2-3 7-16,-5 0 25 15,-4-2 16-15,-7-2 20 16,-1-1 4-16,-8-2-12 15,-3 1-14-15,-5-3-25 16,0-2-12-16,10-2-42 16,1-4-41-16,8-4-103 15,0-1-54-15,0-4-119 16,11 2-91-16,10-1 285 16</inkml:trace>
  <inkml:trace contextRef="#ctx0" brushRef="#br0" timeOffset="-139978.71">25241 9031 555 0,'14'-12'415'0,"-11"1"101"0,-3 1-131 15,-3 5-86-15,-6 2-60 16,-5 6-85-16,-1 4-38 16,-3 7-38-16,3 4-17 15,2 1-31-15,3 1-10 16,7 1-13-16,2-1-2 15,5-1-2-15,3-2-1 16,6-3-2-16,2 0-2 0,7-5-7 16,1-3-41-16,7-8-130 15,6-7-83 1,-5-7-248-16,8 0 307 0</inkml:trace>
  <inkml:trace contextRef="#ctx0" brushRef="#br0" timeOffset="-139155.52">25431 9049 801 0,'3'-3'474'0,"-6"2"-19"16,2 1-126-16,0 0-79 16,0 0-35-16,-3 14-56 15,-2 9-30-15,-2 30-50 16,10-33-23-16,5-5-35 16,0-2-9-16,4-8-10 15,5-2-2-15,3-8-3 16,3-8-6-16,2-6-21 15,-5-1-8-15,-5-2-17 0,-7 0-2 16,-9 3 7 0,-6 3 6-16,-11 4 21 0,-3 2 7 15,-3 4 17-15,4 5 9 16,4 2 17-16,2 3 5 16,11 1 2-16,-2 1-5 15,6-2-15-15,4 1-5 0,4 0-4 16,0-1-3-16,6-4-2 15,7 0-1-15,1-2-1 16,10-3 1-16,2 1 0 16,1 0 1-16,-2 3 0 15,-2 1 1-15,-5 2 1 16,-3 5 1-16,-5 4 7 16,-1 3 5-16,-10 5 20 15,-3 4 8-15,-7 2 1 16,-2-4-3-16,-1-2-19 15,2-7-7-15,1-8-9 16,3-4-12-16,-1-5-38 16,1 4-20-16,0 0-41 15,0 0-9-15,1-10-9 16,2-5-7-16,16-26-3 16,-8 30 10-16,-2-4 40 0,5 4 26 15,2 4 45-15,-8 1 20 16,5 5 48-16,2 2 27 15,-6 4 68-15,2 3 20 16,-6 5 12-16,-4 3-6 16,3 4-33-16,1 0-23 15,-4-1-44-15,-1-3-18 16,-1 0-30-16,3-3-9 0,-1-3-11 16,4-3-2-16,-2-3-5 15,-1-3-2-15,-5-4-39 16,2 4-19-16,1-1-28 15,-1 0-11-15,1 0 19 16,4-13 13-16,2-2 26 16,13-27 13-16,-13 30 20 15,6 3 6-15,-3 4 18 16,-2 3 12-16,1 5 28 16,-6 3 14-16,0 7 5 15,0 3-6-15,-2 5-19 16,1 2-12-16,-1-2-19 15,0-1-6-15,5-3-29 16,-3-6-47-16,4-6-160 16,-1-6-99-16,7-12 185 0</inkml:trace>
  <inkml:trace contextRef="#ctx0" brushRef="#br0" timeOffset="-138778.18">26086 9155 878 0,'-2'18'487'16,"3"-9"5"-16,4-5-182 0,-1 1-50 16,1-1-41-16,2-5-92 15,2-1-48-15,-2-6-43 16,2 0-10-16,0-6-15 16,1-2-3-16,-3-2-8 15,-1-2-6-15,-6 4-6 16,-2 2 2-16,-6 4 4 15,0 1 6-15,2 5 5 16,-1 2-1-16,3 2 0 16,1 1-2-16,0 2-1 15,2-3 1-15,0 0-2 16,0 0 0-16,0 4 0 16,0 7-2-16,0 3-9 15,-1 30-30-15,2-25-60 16,-1-3-19-16,1-3-22 15,0 0 9-15,-2-4 15 16,0-1-11-16,-2-6-91 0,-2-3 139 16</inkml:trace>
  <inkml:trace contextRef="#ctx0" brushRef="#br0" timeOffset="-138344.49">26035 9143 919 0,'-45'2'455'0,"43"0"-146"0,3 2-78 16,-4 2-2-16,4-1-15 16,-1 4-23-16,0 0-43 15,6-3-20-15,-5 1-49 16,0-5-22-16,-1-1-26 16,-1-1-5-16,0 0-8 15,0 0-4-15,0 0-6 16,0 0-3-16,0 0-4 15,0 0-1-15,-3 0-3 16,2 0-5-16,1 0-8 16,0-1 0-16,0 0 0 15,2-20 4-15,24-27 5 16,-8 28 4-16,3 7 2 16,0 1 0-16,-1 9 1 15,0 2 2-15,-1 8 10 0,-3 5 7 16,-4 9 12-16,-2 1 10 15,-1 6 6-15,-3 4-3 16,0-6-9-16,-2-3-11 16,-2-8-13-16,-1-8-24 15,0-3-86-15,0-3-71 16,1-5-169-16,-1 3 4 0,0 0 196 16</inkml:trace>
  <inkml:trace contextRef="#ctx0" brushRef="#br0" timeOffset="-137914.92">26264 9181 1280 0,'26'39'564'0,"-33"-37"-247"15,1-1-104-15,6-2-53 16,0 0-45-16,0 0-63 16,0 0-27-16,1-2-17 15,14-16-1-15,30-30-4 16,-27 28-2-16,-1 0 1 0,-5 1 0 16,-5 3 2-16,-5 2 2 15,-5 3 4-15,-2 5 3 16,-4 7-2-16,-6 3 2 15,-3 10 9-15,-1 4 5 16,-2 7 9-16,8 2 1 16,4 4-8-16,5-1-5 15,10-3-10-15,5-5-5 0,7-4-9 16,3-5-19-16,7-11-83 16,0-5-54-1,11-14-155-15,1-3-94 0,5-2 258 16</inkml:trace>
  <inkml:trace contextRef="#ctx0" brushRef="#br0" timeOffset="-137770.03">26636 9061 1313 0,'-13'0'573'0,"-6"7"-258"16,-1 2-26-16,3 7-51 16,2 5-34-16,1 0-94 15,6-1-35-15,4 1-53 16,4-4-13-16,9-4-12 15,1-5-5-15,10-5-35 16,-1-5-34-16,6-10-99 0,2-2-70 16,0-9-167-16,0-3 249 15</inkml:trace>
  <inkml:trace contextRef="#ctx0" brushRef="#br0" timeOffset="-137580.39">26844 8881 980 0,'13'-5'538'15,"-18"17"-55"-15,-6 9-182 16,-9 16-94-16,-4 4-38 16,3 9-63-16,5 2-35 0,10-5-38 15,6-3-10-15,8-14-19 16,3-7-34-16,3-12-100 16,1-4-71-16,2-13 114 15</inkml:trace>
  <inkml:trace contextRef="#ctx0" brushRef="#br0" timeOffset="-137404.35">26673 9007 1466 0,'1'1'643'15,"4"1"-349"-15,8 3-84 16,2 1-28-16,8-2-87 15,4-2-44-15,6-2-44 0,2-2-47 16,-1 0-155-16,-3 1-100 16,6 2 165-16</inkml:trace>
  <inkml:trace contextRef="#ctx0" brushRef="#br0" timeOffset="-136736.23">27034 9173 1392 0,'-11'7'591'0,"9"-6"-291"16,2-1-58-16,4-4-73 15,-4 3-43-15,0 0-89 16,4-8-22-16,6-12-8 16,28-28-1-16,-31 35-1 15,-4 3 1-15,-7 7-1 16,-7 3-3-16,-8 4-3 15,-1 4-3-15,2 3 1 16,-3 4 1-16,7 1 1 16,3-1-1-16,9 3-5 15,5-1-4-15,4 2-4 16,8-2-3-16,6-5-20 16,6 0-15-16,11-10-22 0,5-2-9 15,7 0 14-15,3-7 17 16,-2 2 31-16,-9-5 11 15,-8-4 10-15,-7-1 0 16,-20-2 6-16,2 3 4 16,-18-4 7-16,-2 5 6 15,-2 5 28-15,-3 2 17 0,0 8 20 16,-4 4 0-16,4 9-33 16,2 2-19-16,6 5-23 15,7-2-5-15,1-2-1 16,4-4-1-16,6-4-3 15,2-8-2-15,7-5-4 16,-3-5-18-16,2-13-46 16,1 0-24-16,-4-7-13 15,-6-1 15-15,2-3 43 16,-3-1 22-16,-8 4 18 16,6 4 2-16,-8 11 32 15,1 7 26-15,-1 9 33 16,-7 9 12-16,2 13-3 15,-4 6-12-15,1 17-13 16,4 8-4-16,0 1-14 16,4 4-12-16,3-11-23 0,1-9-28 15,9-11-102-15,-4-8-56 16,7-8 95-16</inkml:trace>
  <inkml:trace contextRef="#ctx0" brushRef="#br0" timeOffset="-115074.33">4374 12959 368 0,'34'29'247'0,"-28"-29"-23"16,-4 0-25-16,5-2-9 15,-3 2-22-15,-4-1-8 16,1 1-11-16,-1-1-6 15,0 0-10-15,0 0-2 16,0 0 4-16,0 1-7 16,0 0-17-16,-1 0-15 15,0-1-32-15,-22-1-10 0,-33-2-11 16,24-1-3-16,-1 4-6 16,-2-5-5-16,0 2-7 15,0 2-4-15,-1-5-7 16,6 1-2-16,5-3-3 15,-3-2-1-15,11 4-2 16,-2-1-2-16,8 4-2 16,10 4-5-1,-1 1-10-15,0-2-5 0,2 1-1 16,0 0 1-16,0 0 9 16,0 0-1-16,4 1-79 15,5 4-51-15,1-1-179 16,0 2 189-16</inkml:trace>
  <inkml:trace contextRef="#ctx0" brushRef="#br0" timeOffset="-114666.4">4352 13063 873 0,'8'0'396'0,"0"-1"-182"15,-6 1 19-15,-2 0-31 16,2 1-18-16,-3-1-35 16,0-1-14-16,0 1-21 15,0 0-14-15,-19 0-18 16,-30 9-10-16,19-6-21 15,-1 5-10-15,-4-4-14 16,-1 2-5-16,2-2-8 16,2-2-2-16,9 1-5 15,3 0-2-15,6 0-2 16,2 0-2-16,5-2-3 16,2-1-5-16,6 4-10 15,5-4-1-15,-5 0-7 16,0 0-46-16,2-1-117 0,12-2-87 15,10 2 153-15</inkml:trace>
  <inkml:trace contextRef="#ctx0" brushRef="#br0" timeOffset="-114255.98">4122 12738 1182 0,'-7'-10'530'16,"0"1"-267"-16,2 4-67 15,-1 0-12-15,-3 3-60 16,-4 2-33-16,-4 8-46 16,-2 5-16-16,-6 10-19 15,1 8-3-15,4 4-5 16,-2 0-2-16,8 3-2 15,1-4-1-15,3-3-1 16,5-6-1-16,3-5 0 16,4 2 0-16,8 1 1 15,6 4 2-15,6 2 4 16,0-1 2-16,3 0 5 16,-2-1 4-16,3-4 9 15,-3-3 7-15,0-5 10 0,0-6 2 16,-7-1-1-16,0-2-1 15,-7-4-10-15,-6 0-5 16,-2-2-5-16,0 0-2 16,-1 0-19-16,-1-1-52 15,0 0-158-15,0 0 34 16,1 0 75-16</inkml:trace>
  <inkml:trace contextRef="#ctx0" brushRef="#br0" timeOffset="-111721.61">7386 14917 791 0,'2'-6'362'0,"-2"1"-131"16,0 2-37-16,-1 1-20 16,0 1-17-16,0-2-34 15,-2-9-3-15,-1 1-4 16,-23-24-4-16,11 31-18 15,-3 1-10-15,2 7-27 16,0 3-14-16,3 11-18 16,3 1-9-16,10 1-10 15,3 7-2-15,11-7-4 0,2 0-1 16,8-5 2-16,1-8 1 16,2-8 2-16,2-3 2 15,-1-8 2-15,-9-4 0 16,-4-5 3-16,-11 8 2 15,-1 0 0-15,-2-13 2 16,-2-2-1-16,-10 8 1 16,5 4-2-16,-7 6-1 15,-2 5-5-15,6 4-5 16,0 4-11-16,-1 2-10 16,5 2-97-16,1 1-73 0,5 3 116 15</inkml:trace>
  <inkml:trace contextRef="#ctx0" brushRef="#br0" timeOffset="-111342.52">7221 14344 1156 0,'0'5'472'0,"1"-2"-254"0,3 0-27 15,-4-3-22-15,2 6-27 16,4 21-67-16,10 30-21 16,-3-29-21-16,-1-5-7 15,4-5-8-15,2-6-1 16,3-4-4-16,2-5-2 15,2-5 2-15,0-2-1 16,-1-7 3-16,-1-3 0 0,-5-9 0 16,-7-3 1-1,-1-6-3-15,1 6 0 0,-4 5-2 16,0 5-3-16,-2 10-26 16,-4 4-64-16,-3 14-180 15,4 15 170-15</inkml:trace>
  <inkml:trace contextRef="#ctx0" brushRef="#br0" timeOffset="-110778.37">7238 15175 859 0,'0'-1'414'0,"0"0"-142"16,0 1-36-16,-1 0-54 15,-4 8-37-15,-14 17-56 16,-35 36-18-16,22-16-24 16,-4 9-10-16,-3 12-13 15,-1 0-4-15,4 2 1 16,7-8-1-16,-3-10-1 16,2-4-2-16,4-7-10 15,-5-3-2-15,11-4-3 0,6-4-1 16,3-10-2-16,4-5-2 15,6-6-8-15,1-5-25 16,6-6-104 0,-3 3-86-16,-3 0 132 0</inkml:trace>
  <inkml:trace contextRef="#ctx0" brushRef="#br0" timeOffset="-110032.29">6721 16015 382 0,'-2'-1'247'16,"1"0"45"-16,0 0-68 15,-4-7-39-15,-1 0-32 16,3 4-77-16,2 2-32 16,0 1-40-16,0 0-6 15,0-1-5-15,0 1-2 16,-1 0 7-16,2 0 1 15,0 0 1-15,0 0 1 16,0 0-25-16,0 0-94 0,0 0 82 16</inkml:trace>
  <inkml:trace contextRef="#ctx0" brushRef="#br0" timeOffset="-109469.65">6707 15985 682 0,'-1'-1'401'16,"0"0"-80"-16,0 0-55 16,0 0-13-16,0 0-55 15,0 1-30-15,-7 1-58 16,-7 3-25-16,-33 27-46 16,25-6-17-16,-5 11-16 15,1 7-3-15,-3 6-3 16,3 4 0-16,-14 14 0 0,-7 4 0 15,-8 11 0-15,-3 1 0 16,9-4 1-16,6-3 0 16,6-4 0-16,1-2 0 15,8-12 0-15,3-6-1 16,7-14 1-16,13-23-1 31,2-7-1-31,1-1-2 0,-1 12-6 0,-1-7-1 16,9-12 4-16,1-3 3 15,2 1 6-15,5-6 1 0,7 0 1 16,0 5 0-16,-1 3 0 16,1 4 4-16,6 8 7 15,1 1 3-15,3 5 4 16,2 3 1-16,10 0 3 16,5-2-1-16,16 3 2 15,2 0-1-15,10-3-7 16,2-1-1-16,16-2-6 15,11-6-2-15,-7-6-3 16,1-2 7-16,-20-4 8 16,-13-1 3-16,-7-1 3 15,-11 0-7-15,-14 2-7 16,-9 1-3-16,-12-7-49 0,-7 0-52 16,-8-10-162-16,-7-9-34 15,-10-19 161-15</inkml:trace>
  <inkml:trace contextRef="#ctx0" brushRef="#br0" timeOffset="-108990.77">6898 16025 883 0,'-8'-1'405'0,"3"-3"-169"15,-6 2-16-15,9 1-38 16,-1 0-28-16,3 3-58 15,0-2-21-15,0 0-36 16,6 13-10-16,19 16-2 16,32 52-4-16,-20-20-6 15,-1 6-3-15,8 11-5 16,1 2 3-16,-1 3 7 16,4 1 5-16,6-9 5 15,0 0 1-15,-1-7 5 16,-5-3-2-16,-12-4 3 15,-9-8-4-15,-9-15-10 16,-4-9-4-16,-1-14-10 16,-9-13-1-1,0 1-86-15,1-4-81 0,0-11 99 0</inkml:trace>
  <inkml:trace contextRef="#ctx0" brushRef="#br0" timeOffset="-108500.45">7592 17455 1408 0,'-8'3'613'0,"3"-1"-318"16,5-2-126-16,8-2-18 16,10-3-60-16,10-1-28 15,12-2-26-15,6 2-7 16,11-3-8-16,4 3-4 15,-3 0-7-15,-6 2-2 0,-19 4-1 16,-10 0 2-16,-9 0-86 16,-4 1-49-16,-10 0-138 15,-1 0-129-15,-11 1 258 16</inkml:trace>
  <inkml:trace contextRef="#ctx0" brushRef="#br0" timeOffset="-108309.36">7840 17402 786 0,'-12'2'419'0,"4"6"-61"16,2 1-53-16,3 8-51 16,1 5-29-16,2 8-66 15,0 4-29-15,5 0-46 16,1 2-20-16,4 0-31 16,5-3-9-16,-5 0-12 0,5-1-4 15,-5-5-17-15,-2-1-46 16,3-7-125-16,-1-6-87 15,5-7 151-15</inkml:trace>
  <inkml:trace contextRef="#ctx0" brushRef="#br0" timeOffset="-108130.55">8168 17686 1211 0,'6'6'556'0,"-2"13"-195"16,1 4-73-16,-2 3-47 15,-3 3-46-15,0 0-97 16,0-1-34-16,0-10-44 16,1-5-60-16,2-12-156 15,0-5-68-15,5-17 139 16</inkml:trace>
  <inkml:trace contextRef="#ctx0" brushRef="#br0" timeOffset="-107949.95">8229 17552 961 0,'1'13'569'0,"-1"-10"93"15,2-3-339-15,-2 0-125 16,0-2-25-16,0 2-111 0,0-1-37 16,0 1-15-16,0 0-52 15,0 0-133-15,1 0 121 16</inkml:trace>
  <inkml:trace contextRef="#ctx0" brushRef="#br0" timeOffset="-106301.47">6606 16418 761 0,'-3'1'367'0,"1"1"-84"0,1-2-60 15,-1 0-22-15,1 1-16 16,0-1-51-16,0 0-21 16,0 0-26-16,-1 0-10 15,-1 1-23-15,2-1-10 16,0 0-23-16,-2 1-8 15,-2 1-114-15,-6-4-103 0,-1-4 127 16</inkml:trace>
  <inkml:trace contextRef="#ctx0" brushRef="#br0" timeOffset="-106120.47">6459 16080 1351 0,'3'7'571'0,"-6"-7"-298"16,0-2-67-16,1-3-64 15,1 3-45-15,0 0-137 16,-9-23-93-16,-9-37 81 16</inkml:trace>
  <inkml:trace contextRef="#ctx0" brushRef="#br0" timeOffset="-105955.08">6456 15672 1244 0,'0'5'583'0,"-6"-2"-271"16,6-3-119-16,0-4-36 16,-4-12-101-16,6-5-66 0,3-11-183 15,-2-10-5-15,9 0 94 16</inkml:trace>
  <inkml:trace contextRef="#ctx0" brushRef="#br0" timeOffset="-105791.98">6543 15252 988 0,'-13'12'572'16,"4"-11"-28"-16,7 0-294 15,0-1-18 1,1 0-101-16,0-1-54 0,1 0-119 15,0-4-84-15,6-24-121 16,22-51 141-16</inkml:trace>
  <inkml:trace contextRef="#ctx0" brushRef="#br0" timeOffset="-105660.22">6640 14875 993 0,'-8'0'472'0,"2"0"-127"0,2 0-65 15,2-5-76-15,0-3-48 16,5-11-129-16,3-6-92 16,9-13 38-16</inkml:trace>
  <inkml:trace contextRef="#ctx0" brushRef="#br0" timeOffset="-105455.17">6888 14386 1139 0,'10'4'574'16,"-7"-4"-201"-16,-1 0-128 16,-3-3-28-16,0 2-117 15,0 0-56-15,1-4-64 16,6-17-48-16,15-36-136 16,2 27-95-16,-4-4-251 15,2 1 332-15</inkml:trace>
  <inkml:trace contextRef="#ctx0" brushRef="#br0" timeOffset="-105310.22">7072 14120 712 0,'0'-1'433'0,"-1"1"-82"16,1-1-62-16,-1 1-27 15,0-2-80-15,0 1-40 16,1 0-78-16,0 0-34 16,4-9-21-16,0-5-34 15,37-28-144-15,-28 31-121 16,1 13 165-16</inkml:trace>
  <inkml:trace contextRef="#ctx0" brushRef="#br0" timeOffset="-104271.12">7591 14707 533 0,'-8'8'290'0,"3"-4"-49"15,3-3-15-15,-2-1-33 16,3 0-14-16,0-1-32 15,0 0-18-15,0-1-35 16,1-9-15-16,2-10-19 16,15-32-8-16,0 18-17 15,4-3-9-15,3-9-14 16,1-5-4-16,7 0-2 16,3-9 0-16,11-3 0 0,5-4 0 15,4-10 6 1,0 0 3-16,0 0 4 0,-4 0 6 15,6 3 5-15,4 3 0 16,2 4 2-16,6 4 3 16,-2 5 5-16,-6 2 2 15,-1 4 2-15,-4-1-7 0,0 0-11 16,1-1-2 0,0-6-1-16,-1 3 1 0,-2 2 1 15,3 1 2-15,-14 7 5 16,-20 17 0-1,1 0 1-15,10-21-3 0,-7-5-2 16,-3 13 0-16,-13 10 1 16,-5 1 0-16,-9 5-6 15,-3-1-2-15,-3 1-9 16,3 2-5-16,2-1-5 16,-1 2-1-16,7 8-2 15,0 1 0-15,1 2-1 16,10 1-1-16,-5 1 0 15,7-3 0-15,5 0 1 16,0-2-1-16,8-6 1 16,-3 1 2-16,6-2-1 15,2 0 0-15,3 4 1 16,4 2 0-16,-11 3 0 0,2 4 2 16,-13 4 1-16,-12 0 2 15,1 4 4-15,-6 0 1 16,-4 3-12-16,0-2-29 15,2 2-102-15,0 0-76 16,-9 2-205-16,-8 1 251 0</inkml:trace>
  <inkml:trace contextRef="#ctx0" brushRef="#br0" timeOffset="-103557.34">9342 12269 920 0,'2'-6'447'0,"2"-3"-121"0,17-27-71 16,-21 27-54-16,1 1-30 15,0 3-62-15,0-2-24 16,4 6-32-16,-5-1-14 16,0 3-21-16,0-1-3 15,0 0-2-15,0 0 0 16,0 0 2-16,0 0 0 0,3 7-1 15,4 0-2-15,6-2-2 16,23 24-2-16,-24-28-3 16,1-1 0-16,-11 0 1 15,3-1 0-15,-3-2 2 16,-3 2 1-16,0 0 6 16,0 0 4-16,-1 0 2 15,1-1-1-15,0-1-6 16,-15-5-3-16,-31-6-6 15,30 22-2-15,4 5 0 16,-2 1 1-16,5 4 4 16,6 2 2-16,5-6-3 15,11-1-1-15,4-5-4 16,-2-5-1-16,8-3 2 16,-1-4 0-16,1-11 2 0,3-1 0 15,-13-5 3-15,-2 0 4 16,-13 5 7-16,-7 1 4 15,0 2 7-15,-6 3 3 16,0 6 2-16,-2 4 2 16,-1 5-2-16,4 1-5 15,4 4-11-15,8 0-6 16,0 2-8-16,2-1-2 16,4-2-3-16,2 0 0 15,3-4-2-15,5-3-5 0,1-5-119 16,-4-4-94-16,6-3 133 15</inkml:trace>
  <inkml:trace contextRef="#ctx0" brushRef="#br0" timeOffset="-103099.04">9774 12080 720 0,'4'-10'409'0,"-2"-5"-114"16,-2 7-37-16,-2 6-18 16,-6-4-69-16,-6 6-24 15,-3 4-33-15,-4 1-6 16,-2 0-3-16,2 0-2 15,0 1-17-15,5-1-10 16,7 5-26-16,2-3-12 16,7 3-16-16,5 3-7 15,9 1-7-15,4 3 0 0,4 2 3 16,1-5 2-16,3 2 10 16,-3-1 6-16,0-3 15 15,-5 1 2-15,-5-3 3 16,-6 0 0-16,-10-3 6 15,-6 0 0-15,-16-2-6 16,-2 1-6-16,-4-4-23 16,3-2-8-16,8-1-10 15,5-2-10-15,7-2-72 16,6 3-54-16,6-5-151 16,7 1-63-16,10-1 213 15</inkml:trace>
  <inkml:trace contextRef="#ctx0" brushRef="#br0" timeOffset="-99747.39">7140 13993 426 0,'-1'0'275'0,"0"0"-1"16,0-1-20-16,0 0-64 15,-1-1-46-15,1 1-71 16,1 0-56-16,0 0-18 0</inkml:trace>
  <inkml:trace contextRef="#ctx0" brushRef="#br0" timeOffset="-99583.52">7310 13756 912 0,'8'7'427'0,"-8"-9"-133"16,4-1-91-16,-2-2-76 16,-2 4-30-16,0 0-165 15,1-4-114-15,8-11 115 16</inkml:trace>
  <inkml:trace contextRef="#ctx0" brushRef="#br0" timeOffset="-99437.24">7578 13562 912 0,'2'-5'440'0,"2"5"-129"15,2 0-79-15,0-1-62 16,-2-4-54-16,8 1-180 15,2-2 49-15</inkml:trace>
  <inkml:trace contextRef="#ctx0" brushRef="#br0" timeOffset="-99281.16">8011 13290 1177 0,'3'4'570'0,"-3"-4"-241"15,0 1-131-15,-1-1-39 0,1-1-132 16,0 0-111-16,0 0 51 16</inkml:trace>
  <inkml:trace contextRef="#ctx0" brushRef="#br0" timeOffset="-99118.17">8321 13144 1156 0,'5'0'584'16,"-2"1"-220"-16,-2-1-85 16,-1-1-39-16,0 0-121 15,0 0-87-15,0 0-210 16,0 0-125-16,0 0 174 16</inkml:trace>
  <inkml:trace contextRef="#ctx0" brushRef="#br0" timeOffset="-98973.36">8503 13077 1231 0,'-4'1'555'0,"4"2"-219"0,2 0-30 15,-3-3-52 1,1 0-64-16,-1-1-115 0,0 1-69 16,0 0-170-16,-1 0-94 15,2 0 143-15</inkml:trace>
  <inkml:trace contextRef="#ctx0" brushRef="#br0" timeOffset="-98132.45">6833 16505 866 0,'34'34'424'15,"-34"-31"-120"-15,2-3-116 16,7-1-8-16,0-4-50 16,1 1-36-16,7-5-70 15,-1-2-69-15,6-4 31 16</inkml:trace>
  <inkml:trace contextRef="#ctx0" brushRef="#br0" timeOffset="-97958.77">7165 16378 1050 0,'-3'-3'461'0,"2"3"-203"15,0 0-106-15,1-1-6 16,0 0-58-16,0 0-87 16,5-9-224-16,10-18 157 15</inkml:trace>
  <inkml:trace contextRef="#ctx0" brushRef="#br0" timeOffset="-97833.14">7501 16059 849 0,'5'-1'427'15,"-4"1"-153"-15,0-1-76 16,-1-1-30-16,0 1-109 16,0 0-112-16,12-13 24 15</inkml:trace>
  <inkml:trace contextRef="#ctx0" brushRef="#br0" timeOffset="-97707.36">7797 15670 847 0,'9'2'448'16,"-6"-3"-116"-16,-1-1-92 16,0 0-18-16,-2 1-88 0,0-1-87 15,5-28-260 1,17-41 152-16</inkml:trace>
  <inkml:trace contextRef="#ctx0" brushRef="#br0" timeOffset="-97499.87">8135 15021 1086 0,'-2'-3'576'0,"-5"0"-181"15,-2 2-66-15,-2 1-37 0,0-3-111 16,2-4-59-16,6-7-92 15,-2-10-60-15,7-11-173 16,6-3-112-16,6-13 179 16</inkml:trace>
  <inkml:trace contextRef="#ctx0" brushRef="#br0" timeOffset="-97347.93">8199 14497 998 0,'-5'-6'498'0,"-1"4"-103"15,-1-4-68-15,-2 1-66 16,2-2-54-16,2-5-118 16,5 0-78-16,6-14-197 15,4-5-134-15,6-12 188 16</inkml:trace>
  <inkml:trace contextRef="#ctx0" brushRef="#br0" timeOffset="-97165.08">8242 14110 1138 0,'-6'-6'527'16,"-1"2"-157"-16,1 1-68 16,0-1-12-16,1 0-34 0,-1 0-94 15,0-6-42-15,1-1-64 16,2 1-24-16,1-1-55 16,2 3-47-16,0 4-113 15,3 6-67-15,0 15-170 16,-1 11 252-16</inkml:trace>
  <inkml:trace contextRef="#ctx0" brushRef="#br0" timeOffset="-96490.95">7110 16796 957 0,'-6'4'437'16,"1"3"-164"-16,8-5-157 16,2 2-19-16,5-5-44 15,3-6-29-15,10-7-73 16,6-4-69-16,1-17 75 16</inkml:trace>
  <inkml:trace contextRef="#ctx0" brushRef="#br0" timeOffset="-96193.58">7507 16545 1258 0,'0'1'539'16,"-5"-1"-306"-16,6-4-110 0,-1 3-11 16,0-1-71-16,19-9-25 15,36-55-53-15,-28 20-46 16,8-13-122-16,1-12-73 15,7 7-99-15,0-1 32 16,1 9 124-16,-5 14 93 16,-2 9 220-16,-7 7 59 15,-14 10 79-15,1 8 26 16,-12 4-2-16,-2 3-4 16,3 1-23-16,-3 0-30 0,-3 0-76 15,0-1-40-15,0 0-144 16,0 0-125-16,12-29 120 15</inkml:trace>
  <inkml:trace contextRef="#ctx0" brushRef="#br0" timeOffset="-96039.18">8223 15430 968 0,'-6'-5'597'0,"0"7"87"16,-2-1-393-16,3 0-146 15,-1-5-40-15,4-9-188 16,4-8-113-16,7-22 123 16</inkml:trace>
  <inkml:trace contextRef="#ctx0" brushRef="#br0" timeOffset="-95874.89">8528 14872 1190 0,'-9'1'577'15,"6"-1"-150"-15,-6 0-101 16,0-3-98-16,0 1-64 16,1-12-163-16,3-4-94 0,5-18-212 15,-1-11-182-15,21-6 295 16</inkml:trace>
  <inkml:trace contextRef="#ctx0" brushRef="#br0" timeOffset="-95743.42">8526 14231 885 0,'-15'0'478'0,"13"0"-58"16,0 0-101-16,1 0-118 15,0-1-71-15,0 0-191 16,0-1 39-16</inkml:trace>
  <inkml:trace contextRef="#ctx0" brushRef="#br0" timeOffset="-95556.45">8616 13775 1544 0,'-19'9'649'16,"8"-12"-360"-16,3-3-116 16,4-6-80-16,1-7-62 15,7-6-189-15,2-3-117 16,7-2 163-16</inkml:trace>
  <inkml:trace contextRef="#ctx0" brushRef="#br0" timeOffset="-95417.95">8639 13567 1264 0,'-12'1'574'0,"-4"1"-232"0,-2-1-36 0,-1 2-78 15,1 0-62-15,3-1-125 16,10 0-98-16,1 2 58 15,4 5-24-15</inkml:trace>
  <inkml:trace contextRef="#ctx0" brushRef="#br0" timeOffset="-94486.16">6493 16482 497 0,'-19'5'235'16,"-17"28"-63"-16,34-27-47 16,-4-2 5-16,11-2 6 0,-5-1-24 15,-2-2-27-15,2 0-47 16,-1 0-36-16,1-1-2 16</inkml:trace>
  <inkml:trace contextRef="#ctx0" brushRef="#br0" timeOffset="-94330.85">6417 16254 1021 0,'5'0'460'16,"-5"-3"-223"-16,0-3-95 16,-5-3-18-16,4-9-90 15,1-10-81-15,5-9-247 16,15-7 202-16</inkml:trace>
  <inkml:trace contextRef="#ctx0" brushRef="#br0" timeOffset="-94182.86">6492 15662 1220 0,'0'-7'496'16,"0"2"-278"-16,-2 1 4 15,-1 1-32-15,2 3-42 16,1-1-89-16,0 0-92 15,7-18-219-15,21-47 173 0</inkml:trace>
  <inkml:trace contextRef="#ctx0" brushRef="#br0" timeOffset="-94022.15">6840 14959 786 0,'13'-13'481'16,"-11"8"46"-16,4 0-300 15,-4-1-12-15,3-4-77 16,2-1-48-16,3-11-170 16,3-3-99-16,7-18 111 15</inkml:trace>
  <inkml:trace contextRef="#ctx0" brushRef="#br0" timeOffset="-93877.89">7245 14319 1202 0,'5'-8'515'16,"1"-5"-304"-16,4 2-75 15,5-7-88-15,3-3-116 0,11-11 42 16</inkml:trace>
  <inkml:trace contextRef="#ctx0" brushRef="#br0" timeOffset="-93724.15">7903 13682 739 0,'46'-21'400'0,"-22"0"-61"15,-6-1-68-15,6 1-84 16,-8 3-59-16,10-1-137 16,1 0-95-16,1 1 68 15</inkml:trace>
  <inkml:trace contextRef="#ctx0" brushRef="#br0" timeOffset="-93563.45">8287 13468 1023 0,'10'6'472'16,"-8"-5"-150"-16,0-1-26 16,0 1-51-16,-2-2-50 15,0 0-114-15,0 1-57 16,0 0-157-16,0 0-96 15,0 0 136-15</inkml:trace>
  <inkml:trace contextRef="#ctx0" brushRef="#br0" timeOffset="-85723.1">10200 13926 795 0,'-3'-8'386'0,"2"3"-78"16,1 5-74-16,0-2-39 15,0 2-15-15,0 0-44 0,0 0-13 16,2 5-9-16,8 19-10 16,8 37-31-16,-11-24-17 15,2 0-24-15,0-1-8 16,-4-9-12-16,2-3-3 16,-4-7-1-16,-3-4 0 15,0-5 1-15,0-3 1 16,-2-5-2-16,1-2-6 15,-1 1-14-15,1 0-10 0,-1-18-8 16,-2-32 4-16,7 27 10 16,3-2 5-16,1 8 6 15,7 1 1-15,6 9 0 16,1 2 1-16,4 5 1 16,1 2 2-16,-6 6 4 15,-3 1 7-15,-6 8 14 16,-8 0 6-16,-4 3 7 15,-1 3-1-15,-9-3-6 16,-6-1-3-16,0-3-7 16,-10-1-4-16,2-3-9 15,2-1-8-15,1-3-95 16,10-2-63-16,7-4-191 16,5-3 204-16</inkml:trace>
  <inkml:trace contextRef="#ctx0" brushRef="#br0" timeOffset="-85320.04">10604 14120 1131 0,'0'-12'495'16,"-3"-5"-254"-16,-6-2-20 0,0 1-74 15,1 3-38-15,-3 3-51 16,4 3-11-16,-2 5-9 15,-5 1-6-15,8 11-11 16,-6 4-6-16,5 10-3 16,5 4 1-16,-6 5 4 15,8 2 0-15,2-6-1 16,0-4-1-16,6-12-4 16,1-3-3-16,-3-9 0 15,5-4-1-15,0-6 1 16,-2 0 0-16,5-3-2 15,-4 0-1-15,-2 4-1 16,1 0 0-16,-3 6 2 16,0 3 6-16,-1 3 15 15,0 2 4-15,-3 4 2 16,1 2-7-16,-2-1-32 0,3 0-58 16,3-3-135-16,2-2-91 15,6-4 163-15</inkml:trace>
  <inkml:trace contextRef="#ctx0" brushRef="#br0" timeOffset="-85124.63">10783 14029 1090 0,'-6'-9'529'0,"-4"7"-169"16,2 4-52-16,-4 6-71 15,1 0-46-15,3 6-82 16,2 3-32-16,8 2-42 15,2 2-17-15,5-3-14 16,2-2-4-16,6-6-4 16,2-3-17-16,5-6-87 15,-1-1-58-15,2-6-201 16,-6-3 222-16</inkml:trace>
  <inkml:trace contextRef="#ctx0" brushRef="#br0" timeOffset="-84912.45">10921 13946 1081 0,'3'2'520'0,"-6"8"-147"0,-1 3-81 15,3 8-70-15,-8 4-43 16,9 7-92-16,2-3-30 16,-1-2-35-16,6-4-13 15,-1-8-45-15,0-3-59 16,6-7-140-16,2-3-106 15,-1-3 202-15</inkml:trace>
  <inkml:trace contextRef="#ctx0" brushRef="#br0" timeOffset="-84700.32">11026 13986 1353 0,'-18'0'596'0,"3"6"-298"16,-3 0-45-16,7 6-77 15,0 2-42-15,2-3-61 16,5 1-19-16,-2-2-25 16,8 2-7-16,5 0-6 15,-1 0 0-15,4 0 1 16,0-1 0-16,1-1-2 16,1 0-1-16,10-3-4 15,-5-4-2-15,11-3-80 16,-2-2-95-16,-5-4 107 0</inkml:trace>
  <inkml:trace contextRef="#ctx0" brushRef="#br0" timeOffset="-84192.59">11243 14090 1003 0,'3'0'496'0,"-2"0"-49"15,2 0-214-15,7 1-77 16,1-1 1-16,7-1-73 16,28-5-23-16,-26-5-25 15,1-3-12-15,-2-3-12 16,-2-2-2-16,-5 2 0 15,-11-2 2-15,-1 4 5 16,-4 3 2-16,-5 5 2 16,5 2-1-16,-8 2-4 15,4 1 7-15,-2 2 20 16,3 0 9-16,-4 7 6 16,1 0-7-16,1-2-22 0,4 8-8 15,6-3-7-15,-1 1 2 16,5 7 7-16,0-3 4 15,-2 2 5-15,5 2 2 16,0-5-5-16,4 3-5 16,6-5-9-16,3-4-5 15,-3-1-8-15,1-4-2 16,4-3-10-16,-1 1-43 16,9-4-147-16,5-2-98 0,-3-2 169 15</inkml:trace>
  <inkml:trace contextRef="#ctx0" brushRef="#br0" timeOffset="-83433.1">11747 14018 1360 0,'-3'-10'608'0,"-1"8"-261"15,-1-4-75-15,0-2-82 16,0-1-56-16,-2-3-91 15,0 3-16-15,-1 2-6 16,1 5-2-16,-1 2-12 0,1 7-5 16,0 5-8-1,0 2-3-15,5 9 3 0,2 0 2 16,5 1 2-16,1-3 0 16,6-3 1-16,1-8 1 15,3-4 0-15,0-4 0 16,-2-5 2-16,-1-6-2 15,-3-10-5-15,-1-6-10 16,1-1-10-16,-2-5 0 16,-2 4 7-16,-1 0 8 15,-3 5 12-15,0 3 4 0,-2 6 5 16,-2 7 4-16,-2 5 10 16,-1 8 2-16,-2 7 3 15,1 4 4-15,1 8 2 16,4 4 2-16,5 1-1 15,2 0-5-15,7-6-17 16,2-4-8-16,-2-6-25 16,5-4-38-16,-3-11-92 15,8-2-56-15,-4-8-112 16,4 0-47-16,0 2-46 16,-6-1 39-16,1 7 134 15,-14-5 94-15,1 5 226 16,3 0 70-16,-7-4 94 15,4 6 31-15,-5-5-3 0,-3-1-12 16,6 1-42-16,-4-6-30 16,-1-3-70-16,-6-3-33 15,-2 2-41-15,8 0-9 16,-4 1-8-16,-2 1-1 16,0 7-1-16,-4-2-1 15,5 10-6-15,3 5-1 16,-1 6-9-16,6 11-2 0,3 6 1 15,0 6 2-15,7 6 2 16,-3 1 0-16,7 0 3 16,1-5-1-16,-2-6 0 15,-4-6 0-15,-6-9-3 16,0-4 0-16,-4-5 6 16,-6 0 1-16,-4-5-43 15,-8-3-31-15,6-8-89 16,-5-7-60-16,4-2-112 15,3-5-88-15,5-3 255 16</inkml:trace>
  <inkml:trace contextRef="#ctx0" brushRef="#br0" timeOffset="-83138.17">12090 14119 720 0,'14'-10'436'15,"2"-1"-79"-15,0-7-86 0,-1 1-23 16,1-5-55-16,-3 0-24 15,-2 0-51-15,-4 1-26 16,-2 7-24-16,-5 5 1 16,-6 6 3-16,-2 5 1 15,-3 8-16-15,1 2-9 16,2 8-9-16,3-4-3 16,5 5 3-16,2-3-1 0,9-3 3 15,2 0 2 1,9-4-2-16,3-3-6 0,3-3-11 15,3-1-10-15,-4-7-53 16,-4 0-54-16,-7-2-159 16,-11-2-575-16,-19 7 568 15</inkml:trace>
  <inkml:trace contextRef="#ctx0" brushRef="#br0" timeOffset="-82483.09">10600 14708 1061 0,'-7'0'481'0,"6"0"-201"15,1 2-47-15,0-2-19 16,0 1-21-16,2 27-39 15,36 37-24-15,-25-27-51 16,-2 4-20-16,0-6-29 16,1 2-7-16,-4-5-13 15,1-8-4-15,-3-8-29 16,-2-6-35-16,-4-11-75 16,-2-5-33-16,-6-11-38 15,-3-7 2-15,-4-8 1 16,-3-6 1-16,1-3 37 15,2 1 31-15,4 3 76 16,5 1 44-16,6 8 82 16,4 3 39-16,10 7 67 15,2 8 16-15,5 7-4 0,1 2-9 16,0 8-22-16,-2-1-7 16,-3 8-27-16,-3 1-21 15,-7 0-40-15,-2 5-15 16,-7-4-13-16,-4 0-3 15,-7-1-7-15,-4-3-4 0,-3-5-44 16,2-1-46 0,5-7-111-16,4 0-77 0,6-6-215 15,3-10 292-15</inkml:trace>
  <inkml:trace contextRef="#ctx0" brushRef="#br0" timeOffset="-82238.15">10833 14727 544 0,'36'10'392'0,"-11"-2"101"16,-2 1-127-16,-5 4-46 16,-10 2-28-16,-3-2-71 15,-5-2-36-15,-2-1-70 16,3-3-32-16,-1-4-42 16,2 1-12-16,-1-8-12 15,-1 3-5-15,-1 0-8 16,0 0-3-16,-1-8-5 0,-5-13-3 15,0-34-16-15,13 31-10 16,-3 6-32-16,5 4-26 16,-4 7-62-16,5 1-37 15,9 6-55-15,1-1-26 16,6 1-83-16,0 1-99 16,-1 0 295-16</inkml:trace>
  <inkml:trace contextRef="#ctx0" brushRef="#br0" timeOffset="-81914.63">11100 14658 669 0,'0'0'401'0,"0"0"-16"16,0 0-43-16,-1 5-58 16,-4 5-27-16,-2 3-66 15,-13 29-35-15,23-28-58 16,2 1-25-16,4-2-28 16,5-5-10-16,1-4-19 15,3-2-4-15,-1-3-4 16,0-3-2-16,-1-7-1 15,-3-4-1-15,-4-4-3 16,-3-1-1-16,-6-1-4 16,-6 4-1-16,-6 0 1 15,-4 4 3-15,-5 7 0 16,2 4-1-16,3 3-13 16,4 2-27-16,4 6-97 0,6 1-56 15,2 2-179-15,4 1 225 16</inkml:trace>
  <inkml:trace contextRef="#ctx0" brushRef="#br0" timeOffset="-81032.74">11326 14642 1146 0,'3'0'578'15,"-3"2"-180"-15,1 8-138 16,1 5-13-16,-1 14-68 16,-1 4-41-16,5 6-58 15,1 2-19-15,2-6-32 16,4-1-14-16,-1-8-11 16,1-5-3-16,-4-10-74 15,-4-4-53-15,-6-8-107 16,-2-4-46-16,-11-10-9 15,-2-8 13-15,-4-4-1 16,-3-5-14-16,5-1 53 16,6 1 41-16,7-2 118 15,3 0 84-15,7 6 140 0,3 8 54 16,5 8 80-16,5 6 14 16,3 5-49-16,-1 0-28 15,5 2-34-15,-3 3-16 16,-2 3-27-16,-2 3-16 15,-8 3-44-15,-2-1-20 16,-7 2-26-16,2-1-5 16,-2-2-7-16,-8 2-2 0,3-4-10 15,-5 0-4-15,2-4-6 16,-1-2-5-16,5-1-6 16,3-1-3-16,5 0 0 15,-4-1 1-15,0-1 6 16,14 0 1-16,3-4 1 15,25-16-1-15,-22 5 1 16,-3-4 1-16,-3 4 4 16,2 0 0-16,-13 0 3 15,1 4 4-15,-5 3 3 16,-7 2 2-16,-3 4 2 16,-5 1-2-16,4 6 3 15,0 3 1-15,1 7 0 16,9 4 1-16,1 4-5 15,5-1 0-15,8-1-1 16,2-2 0-16,4-6-3 0,-3-2-1 16,6-10-5-16,-1-3-2 15,-2-10-26-15,2-5-22 16,0-3-44-16,-3-3-13 16,1 6 2-16,-1 2 16 15,-2 8 39-15,1 4 16 16,-6 5 25-16,-1 6 7 0,-1 6 25 15,0 3 14-15,-1 0 31 16,-1-2 18-16,-2-3 9 16,1-3-7-16,-3-4-26 15,-1-1-13-15,-1-4-24 16,0 0-5-16,-1 0-5 16,0 0-6-16,-1-10-13 15,1-3-10-15,2-27-57 16,6 31-43-16,1 2-116 15,1 2-71-15,-1 4 186 16</inkml:trace>
  <inkml:trace contextRef="#ctx0" brushRef="#br0" timeOffset="-80837.38">11948 14496 1332 0,'-3'-3'595'0,"2"7"-262"0,-1 7-54 16,5 13-74-16,-6 7-59 16,6 4-93-16,3-2-21 15,-6-3-20-15,11-5-8 16,-2-10-16-16,1-2-36 16,15-8-89-16,-7-4-63 15,2-3-161-15,-2-5 218 0</inkml:trace>
  <inkml:trace contextRef="#ctx0" brushRef="#br0" timeOffset="-80259.76">11887 14551 924 0,'8'-6'472'0,"-6"8"-69"16,-1 1-141-16,8 4-94 15,-1-2-27-15,8-1-82 16,3-2-28-16,2-2-23 15,7-2-4-15,1-1-3 16,1 1-1-16,-1 0-10 16,-7 2-3-16,-5 4 0 15,-5 4 1-15,-3 3 13 16,-4 2 5-16,0-2 2 0,-3-1 0 16,0-4-2-16,-1-2-1 15,1-3 8-15,-2-1 9 16,0 0 13-16,0 0 5 15,0 0-8-15,0 0-8 16,0 0-19-16,0 0-5 16,0 0-29-16,0-1-20 15,10-5-18-15,2-5-5 0,27-34 27 16,-29 29 17-16,-4 9 23 16,0 5 9-16,-2 4 29 15,-2 6 17-15,-1 8 32 16,0 5 10-16,-1 9 12 15,3 4 1-15,0 3-12 16,3 3-10-16,3 3-26 16,1 1-15-16,-1 4-12 15,-3-1-3-15,-3-1-5 16,-3-3-4-16,-6-8 1 16,-3-7 0-16,-5-12-3 15,-2-8-3-15,-4-10-12 16,3-5-7-16,3-7-14 15,1-2-2-15,9-3-20 16,-1 0-22-16,11 1-67 16,4 0-42-16,4 2-113 0,2 5-263 15,-3 8 375-15</inkml:trace>
  <inkml:trace contextRef="#ctx0" brushRef="#br0" timeOffset="-79308.81">7341 16905 756 0,'0'-1'384'0,"4"0"-55"16,-1 0-54-16,10 1-16 16,-3 0-23-16,35 0-79 15,-29 0-42-15,0 0-59 16,3 0-14-16,-6 0-141 15,-1 0 353-15,11 2-216 16</inkml:trace>
  <inkml:trace contextRef="#ctx0" brushRef="#br0" timeOffset="-79129.98">7751 16927 909 0,'4'1'448'15,"1"-1"-92"-15,0 0-143 16,6-3-89-16,0-3-26 0,4-4-71 16,3-2-21-16,4-1-146 15,4 0-153-15,2 3 181 16</inkml:trace>
  <inkml:trace contextRef="#ctx0" brushRef="#br0" timeOffset="-78984.53">8094 16848 709 0,'5'0'396'0,"2"7"-30"16,-6-5-66-16,2 1-78 16,-2-1-51-16,-1-2-103 15,0 0-38-15,0-1-118 16,7-2 14-16,12-5 32 16</inkml:trace>
  <inkml:trace contextRef="#ctx0" brushRef="#br0" timeOffset="-78130.33">8806 15957 478 0,'1'-1'269'0,"2"-1"-24"16,-3 1-21-16,1-1-26 16,5-3-11-16,-6 4-21 15,0 0-7-15,1 0-14 16,-1 0-3-16,3-2-6 16,-1 1-8-16,-2 1-28 15,0 0-16-15,0 1-34 16,-1 0-14-16,-5 15-15 15,-19 48-6-15,5-12-9 16,0 8-2-16,-3 16-2 16,0 10 1-16,2 10-3 15,0 2 0-15,6-4 1 16,1-10-1-16,5-10 1 0,2-5 0 16,0-11 0-16,1-4-1 15,4-15 0-15,2-5-2 16,1-13-2-16,1-6-2 15,-1-10-8-15,2-4-9 16,-2-4-36-16,-1 3-42 16,0 0-140-16,2-4 93 15,3-18 62-15</inkml:trace>
  <inkml:trace contextRef="#ctx0" brushRef="#br0" timeOffset="-77786.32">8829 15936 939 0,'8'-21'440'16,"-4"8"-180"-16,5 6-89 15,2 2 4-15,2 8-38 16,6 2-18-16,2 9-23 15,-1 7-4-15,6 10-15 16,-3 10-10-16,12 17-19 16,2 10-11-16,9 19-17 0,5 9-6 15,5 7-6-15,4-1-1 16,-4-10-1-16,-22-40-1 16,1 1 0-16,17 33 1 15,-1 3 0-15,-13-17 1 16,-17-24-1-16,-2-10 2 15,-8-15-66-15,-5-14-61 16,-2-9-192-16,-4-6 186 0</inkml:trace>
  <inkml:trace contextRef="#ctx0" brushRef="#br0" timeOffset="-77526.17">8715 17007 1385 0,'-28'16'568'0,"14"-5"-318"16,5-2-52-16,14 0-36 15,8-7-39-15,19 2-64 16,13 3-15-16,19-7-10 16,1 0-3-16,10-6-4 15,0-4-4-15,-4 3-8 16,2 4-2-16,-15 3-5 15,-3 1 5-15,-20-1-92 0,-9 1-80 16,-25-7 100-16</inkml:trace>
  <inkml:trace contextRef="#ctx0" brushRef="#br0" timeOffset="-76991.2">7771 15026 900 0,'-5'-10'440'0,"2"5"-130"15,3 3-156-15,5 1 2 16,11 2-27-16,6 4-19 16,19 7-32-16,10 5-13 15,7 9-18-15,7 4-7 0,4 10-2 16,6 6 0-16,17 1 0 16,0 1 1-16,-3 2 2 15,2 2 6-15,-6 4 0 16,-5-2-2-16,2-6-8 15,-9-7-12-15,-19-6-10 16,-6-5-1-16,-17-12-2 16,-6-3-2-16,-13-12-22 15,-7-3-42-15,-5-2-131 16,-10-6-83-16,-2-6 155 16</inkml:trace>
  <inkml:trace contextRef="#ctx0" brushRef="#br0" timeOffset="-76126.52">7630 16913 1309 0,'-35'-2'513'16,"35"2"-321"-16,3 1-111 16,5 1-39-16,2-1-9 15,7 1-74-15,-1 0-75 16,4 1 75-16</inkml:trace>
  <inkml:trace contextRef="#ctx0" brushRef="#br0" timeOffset="-75970.76">7952 16961 1166 0,'4'2'501'0,"-4"0"-302"16,7 1-25-16,-5-3-88 16,-2-4-105-16,10-2 3 15</inkml:trace>
  <inkml:trace contextRef="#ctx0" brushRef="#br0" timeOffset="-75827.94">8222 16881 879 0,'5'1'435'0,"0"3"-92"0,-2-2-82 16,0-2-81-16,-3 0-44 15,0-2 242-15,0 1-284 16</inkml:trace>
  <inkml:trace contextRef="#ctx0" brushRef="#br0" timeOffset="-75677.25">8626 16720 1219 0,'4'7'543'0,"2"2"-237"15,-1-3-53-15,-1-1-88 16,2-2-54-16,-1-10-136 15,4-2-91-15,3-13 77 16</inkml:trace>
  <inkml:trace contextRef="#ctx0" brushRef="#br0" timeOffset="-75530.33">8909 16576 928 0,'15'20'434'0,"-15"-5"-178"16,6-3-123-16,-7-9-108 15</inkml:trace>
  <inkml:trace contextRef="#ctx0" brushRef="#br0" timeOffset="-72237.28">7525 16815 339 0,'-25'0'102'0,"23"0"-30"16</inkml:trace>
  <inkml:trace contextRef="#ctx0" brushRef="#br0" timeOffset="-72014.94">7593 16812 811 0,'-1'0'357'0,"0"0"-166"16,0 0-20-16,0-1-60 15,0 0-37-15,1 0-176 16,1-15-139-16,57-43 155 16</inkml:trace>
  <inkml:trace contextRef="#ctx0" brushRef="#br0" timeOffset="-71872.08">8175 16351 624 0,'13'-22'318'0,"-1"15"-48"16,-2 0-34-16,-6 4-25 16,0 0-38-16,0-3-87 0,1-1-62 15,5-8-197-15,0-10 124 16</inkml:trace>
  <inkml:trace contextRef="#ctx0" brushRef="#br0" timeOffset="-71720.38">8720 15875 946 0,'4'0'461'15,"-2"0"-195"-15,4-1-101 16,-6 0-26-16,0 0-111 16,0-1-84-16,21-17 33 15</inkml:trace>
  <inkml:trace contextRef="#ctx0" brushRef="#br0" timeOffset="-71559.88">9266 15430 865 0,'12'-3'446'16,"-4"-1"-151"-16,-1 3-74 15,-2-2-23-15,-1-3-97 16,2-1-53-16,3-10-179 0,5-3-169 15,1-12 189-15</inkml:trace>
  <inkml:trace contextRef="#ctx0" brushRef="#br0" timeOffset="-66680.9">7611 14698 292 0,'-1'0'203'0,"0"0"25"15,1 0-29-15,0 0-28 16,0 0-4-16,0 0 3 15,0 0-3-15,0 0-6 16,0 0-5-16,0 0-14 0,0 0-9 16,0 0-14-16,0 0-4 15,0 0-3-15,0 0 2 16,-2 0-7-16,1 0-8 16,0 0-20-16,0 0-14 15,-20 11-19-15,-29 34-8 16,25-23-13-16,3 1-4 15,-4 1-7-15,-1 0 0 0,1-3-3 16,-5-1-1-16,12-2-2 16,-1-2-3-16,5-3-3 15,5-2-1-15,3-3-5 16,3-3-3-16,4-1-78 16,0-2-59-16,0-2-131 15,0 0-92-15,0 0 232 16</inkml:trace>
  <inkml:trace contextRef="#ctx0" brushRef="#br0" timeOffset="-66348.64">7257 14685 1012 0,'-11'-6'472'0,"2"2"-167"0,2 2-43 16,1-1-31-16,3 3-26 15,1 0-59-15,1 0-30 16,1 0-40-16,0 0-16 16,3 6-14-16,9 16 3 15,42 31 1-15,-24-25 1 16,5 1 2-16,6 0 0 16,-4 0-7-16,-4 2-5 15,-9-6-10-15,-5 2-7 16,-3-7-8-16,0-1-2 0,-3-4-4 15,-5-4-1-15,-3-3-1 16,-2-4 1-16,-2 0-29 16,-2-3-40-16,0-1-95 15,0-1-64-15,0-1-120 16,0 1-42-16,-1 0 243 16</inkml:trace>
  <inkml:trace contextRef="#ctx0" brushRef="#br0" timeOffset="-65985.83">7694 14736 808 0,'-8'5'503'0,"0"-5"20"16,-3 0-268-16,-5 4-3 15,-8 7-69-15,-3 2-46 0,-6 3-47 16,0 3-16-16,0 2-27 16,0 0-9-16,-10 2-6 15,-3 0-2-15,-6-3-3 16,3 7 0-16,6-3-5 15,4 2-2-15,11-4-6 16,4-3-1-16,17-8-15 16,3-6-10-16,4-5-14 15,6-2-29-15,7-9-84 16,4-1-55-16,8-7-157 16,2 1 210-16</inkml:trace>
  <inkml:trace contextRef="#ctx0" brushRef="#br0" timeOffset="-65653.16">7224 14715 981 0,'-7'0'504'0,"0"-7"-143"15,4 6-98-15,1 1 0 16,2 0-66-16,0 0-41 15,0 0-52-15,0 0-14 16,7 12-10-16,16 10-4 16,36 29-8-16,-24-25-4 0,6 4-9 15,-5 3-5-15,-3 4-9 16,-9-4-5 0,-2 2-10-16,-2-3-3 0,-3-7-9 15,-1 1-3-15,-6-10-3 16,2-2-2-16,-5-8-10 15,1-3-33-15,-4-3-83 16,-3 1-48-16,-1-1-135 16,-1-1 1-16,1 0 189 15</inkml:trace>
  <inkml:trace contextRef="#ctx0" brushRef="#br0" timeOffset="-62458.23">6908 15781 512 0,'-2'-9'271'0,"-4"-3"-27"16,-5-3-47-16,1-1-13 15,2-2-19-15,-9-3-35 16,0-2-9-16,-6 1-13 16,-4 3-4-16,-4 4-12 15,-3 3-10-15,-5 4-21 16,-1 4-9-16,-4 4-23 16,-5 0-5-16,5 3-10 15,-1 2-3-15,-4 0-4 16,3 3-2-16,-6 0-1 15,3 0 0-15,5 3-2 16,3 0-1-16,3 2-1 16,3 1-1-16,8 3 1 15,0-2-1-15,3 5 0 0,-1 0-1 16,5-1-2 0,2 1-1-16,6 0-2 0,1 5 1 15,0 4 1 1,-1 6 2-16,0 3 0 0,-4-2 0 15,0 2 2-15,3-1 0 16,-4 1 1-16,4-1-1 16,2-1 1-16,-1-2 1 15,1 3 0-15,0-2 1 16,-2 2-1-16,-3 1-1 16,5 1 0-16,1 2-1 15,3-3-1-15,3 1 1 0,2-4 1 16,1 0 0-16,1 0 0 15,0-1 0-15,0-1 0 16,3-4 0-16,2-2 0 16,1 1 0-16,3-3 0 15,0 3 0-15,1-1 2 16,0 1 3-16,-2-1 5 16,1 0 3-16,-1-1 3 15,-2-2-1-15,2-1-2 16,1 1-1-16,2 0-3 15,3 0-1-15,0-1-1 16,0 2-1-16,5 1-1 16,0-1 0-16,3 2-1 15,-7-6 0 1,-7-10 0-16,-1 0 0 0,17 32 0 16,6 7-1-16,-3-4 0 0,-9-19 0 15,5-2-2-15,-5-2 0 16,5-4 0-16,1 3 2 15,-1-4-1-15,-2 0 2 16,1 2-1-16,-1-2-1 16,2 0-1-16,2 0-1 0,4-6 0 15,6-1 1-15,-5-1 2 16,3 1 1-16,-4-2 0 16,-9 2 0-16,1-5 0 15,-3 0-1-15,3 0 0 16,-3-3 0-16,6 0 0 15,0 2-1-15,-1 0 0 16,4 0 1-16,-1 0-1 16,0-2 1-16,0-1-1 15,3-1 0-15,4-1 0 16,3 0 0-16,0 0 0 16,2 0 0-16,-4 3-1 15,-3 1 0-15,-6 0 1 16,-8 2-1-16,-8-3 1 15,7 1 0-15,-2 0-1 16,4-2 0-16,2-1-1 16,-4-2 0-16,1 1 1 0,1-6 0 15,-1 3 1-15,1 0 0 16,0-3-1-16,1 3 0 16,-5 1-1-16,3 1 1 15,-5-3 0-15,1 1 0 16,1-3 1-16,-1 1-1 15,-1 0 0-15,2 0 1 0,2 4-1 16,-3-5 0 0,4-1 0-16,2 3 0 0,-1-3-1 15,0 2 0-15,-1-3 1 16,-3 1-1-16,1 1 1 16,5-2 0-16,-7 1 0 15,3-8 0-15,-7 3 0 16,0 1 1-16,6-1-1 15,-3 1 1-15,5-2-1 16,-2-3 0-16,-5 0 0 16,3 0 1-16,-2 0 0 15,-1-2 1-15,0 2-1 16,-2-1 1-16,1 2-1 16,-1 0 1-16,0 0 0 15,-2-1 0-15,0 1-1 16,0-3 0-16,0 1-1 0,1-2 0 15,1 0 0-15,-1 0 1 16,1-1 0-16,-1 1 1 16,1-2-1-16,0 4 0 15,0-6 1-15,1 1-2 16,-2 2 2-16,0-2 1 16,1 3 2-16,-2-1 4 15,0-5 10-15,-2-1 3 0,-1 0 4 16,2 0-1-16,-2-1-4 15,0 0-1-15,-2-1-2 16,-1 0-2-16,0-3-3 16,0 2-2-16,-2 1-3 15,0 3 0-15,-5 0-1 16,-1 0 4-16,-3-1 6 16,-1-2 4-16,1 3 7 15,0-5 0-15,-1 2-2 16,1-2-2-16,-1-1-7 15,0 0-3-15,2 1-2 16,-2-2 1-16,-2 0 6 16,-2 4 1-16,0 2 2 15,-3-1-1-15,-1 8-3 16,1-2-2-16,-1-1-4 16,-1 0-3-16,5-4-4 0,-3-2 0 15,4 3-3-15,0 0 1 16,1 2 0-16,1 2 1 15,-9 2 4-15,6-1-1 16,-12-2 0-16,-5-2-1 16,3-1-3-16,-3 0-1 15,10 3-1-15,0 4-1 16,2 1 1-16,0 2 0 0,-1-1 0 16,1 2 1-16,1 3-2 15,0 1 0-15,0 0 1 16,-3 1-1-16,2-3-1 15,-1-3 1-15,4 2 0 16,-3-6 0-16,6 5 1 16,-8-5-2-16,4 6-1 15,5 0 1-15,-6-1 0 16,5 5 0-16,0 0 0 16,-1 2 0-16,3 2 0 15,3 0-1-15,1 2-1 16,0 0 1-16,3 2-1 15,-3-1 0-15,2 0 0 16,-2-1 1-16,1-3-2 16,1 3 1-16,1-2-2 0,2 4-2 15,1-1-27-15,0 1-30 16,2 1-91-16,0 0-71 16,1 0 90-16,0 0 45 15</inkml:trace>
  <inkml:trace contextRef="#ctx0" brushRef="#br0" timeOffset="-56012.18">17107 13124 948 0,'-63'-27'492'16,"47"29"-180"-16,2-2-51 15,3 4-15-15,3-4-62 16,2 0-25-16,6 1-62 15,1 0-25-15,-1-1-38 0,7 0-10 16,22 2-1-16,45 7-1 16,-26-8-4-16,2-1 0 15,10 1 3-15,1 0 2 16,-9 1-2-16,-6 0-1 16,-19 1-6-16,-6 0-3 15,-6 1-3-15,-3-1-1 16,-8-1-19-16,-7-1-32 0,0 2-108 15,2-3-68-15,-3 1-244 16,-20 11 287-16</inkml:trace>
  <inkml:trace contextRef="#ctx0" brushRef="#br0" timeOffset="-55779.3">17046 13282 1196 0,'-6'1'566'16,"4"-1"-283"-16,4 0-80 16,-2 0-16-16,0 0-66 15,24 1-15-15,39 5-12 16,-22-4-16-16,10 0-24 0,1-1-9 16,4 1-17-16,-7 1-5 15,-9 1-11-15,-9-2-1 16,-3 0-4-16,-10-1-1 15,-6-1-47-15,-8 0-47 16,-12-2-132-16,6-3-99 16,-6-5 197-16</inkml:trace>
  <inkml:trace contextRef="#ctx0" brushRef="#br0" timeOffset="-55408.15">17240 12876 1251 0,'4'0'520'0,"3"4"-316"15,3 3-5-15,9 4-39 16,4 1-32-16,8 3-46 16,6 5-10-16,-7-4-19 15,2 3-8-15,1 4-3 16,-12-10 0-1,1 0-10-15,24 16-1 0,-1 5-9 16,-9-7-5-16,-20 5-3 16,-5 2 1-16,-11 1 3 15,-5 1 2-15,-9 0 1 16,-3-2-2-16,-2-1-4 0,-1-4-3 16,-1-5-3-1,-2-5-1-15,1-7-2 0,4-1-1 16,2-7-12-16,3 5-18 15,7-8-69-15,-2-2-57 16,8-1-136-16,5-9-58 16,19-2 211-16</inkml:trace>
  <inkml:trace contextRef="#ctx0" brushRef="#br0" timeOffset="-52729.11">22682 14677 523 0,'29'-39'271'0,"-28"22"-49"15,-1 2-3-15,0 2 10 16,-4 0-15-16,-3 3-24 16,-3 0-12-16,-3 7-25 15,-4 1-15-15,1 5-30 16,2 5-13-16,2 2-28 15,3 5-12-15,6 4-23 16,2 2-8-16,4 3-13 16,4 0-2-16,6-5-4 0,2-2-1 15,5-7-1 1,1-5 1-16,4-10 1 16,0-6 3-16,-1-8 1 0,1-2 1 15,-6-1 3-15,-8-1 2 16,-11 2 5-16,-7 1 2 15,-8 4 0-15,-2 4-2 16,-4 2-5-16,4 5-5 16,2 3-7-16,-2 2-3 0,4 5-20 15,2-1-27-15,1 6-83 16,1 2-55-16,6 0-173 16,2 2 219-16</inkml:trace>
  <inkml:trace contextRef="#ctx0" brushRef="#br0" timeOffset="-52150.81">22892 14181 516 0,'6'-19'260'0,"-4"5"-28"16,-1 2-14-16,-6 7 21 15,1 2-24-15,4 5-49 16,5 1-20-16,-5-3-20 16,0 0-3-16,0 1-10 15,2 18-7-15,7 30-21 16,-6-25-12-16,5 1-24 15,-2-4-10-15,6-5-10 16,-2-4 0-16,4-3-1 16,-2-1-1-16,-4-7-3 15,6 0 1-15,-4-9 1 16,0-5-1-16,6-9-3 16,-1-6-4-16,2-6-11 0,4-2-2 15,-2 6-4 1,-2 4-1-16,-5 12-3 0,-3 5-19 15,-8 9-55-15,-1 4-38 16,-3 9-117-16,-5 6-86 16,2 6 204-16</inkml:trace>
  <inkml:trace contextRef="#ctx0" brushRef="#br0" timeOffset="-51113.87">22654 14866 328 0,'2'-29'262'0,"1"26"1"15,-3 4-30-15,0 1-11 0,0-2-44 16,-1 0-17-16,1-1-29 16,0 1-17-16,-1 0-39 15,0 0-14-15,0 0-11 16,1-1-4-16,-1 1-1 15,0 0 0-15,0 0-7 16,-1 0 0-16,1 0-2 16,0 0 0-16,0 0 7 15,0 0 2-15,0 0 3 16,0 0-1-16,0 1-5 16,-1 0-5-16,-2 2-10 15,-1-2-4-15,-3 1-10 16,-1 4-3-16,0-2-5 15,-27 32-1-15,31-25-2 16,-3-2 1-16,1 0-1 0,-2 0 2 16,0-1 1-16,1 3 1 15,4 5-2-15,0 1-1 16,-5 8-2-16,7 5 0 16,-6 7 1-16,2 1 0 15,2 4 0-15,-7 2-2 16,4-1 1-16,-5-2-1 15,2 0 0-15,10 0 0 16,-1-3 0-16,-2-2-1 16,2-3 1-16,-2-4 0 0,0-3-1 15,2 0 2-15,-4-6-1 16,1 0 1-16,2-1 1 16,-3-2 0-16,2 0 1 15,1-1 0-15,-4-5 2 16,4-1 0-16,-3-4 3 15,-6-2 0-15,-3 0 0 16,0-1 1-16,1 4-3 16,-4 1 0-16,-1-1-1 15,-1 3-2-15,-2-3 0 16,2-1-1-16,7 1 0 16,1-1 0-16,6-1 0 15,1-3-2-15,2-1-3 0,1-2-5 16,1 1-6-1,0 0 0-15,0 0 1 0,0 0 3 16,0 0 4-16,0 0 0 16,0 0-13-16,2 0-23 15,0 0-57-15,-2 0-38 16,0-1-119-16,0 1-97 16,0-1 227-16</inkml:trace>
  <inkml:trace contextRef="#ctx0" brushRef="#br0" timeOffset="-49933.15">22626 14861 500 0,'0'-1'272'0,"0"0"-33"16,0 0-14-16,0 0-16 15,0-1-10-15,0 1-14 16,0 0-6-16,0 0-4 15,0 0-4-15,0 0-16 16,0 0-13-16,0 0-30 0,-1 0-18 16,0 1-31-16,0 0-10 15,0 0-15-15,-3 2-6 16,-17 15-10-16,-27 43-5 16,18-12-8-16,3 11-1 15,-2 12-1-15,-1 2-2 16,5-1 4-16,8-31 0 15,0 2 0-15,-8 24 0 0,-2 3-4 16,4-17-1-16,10-19-2 16,4-5-2-16,5-16-1 15,3-4-7-15,2-8-31 16,2-7-19-16,8-9-46 16,5-6-25-16,3-11-41 15,2-4-24-15,3-5-66 16,-1-3-53-16,1-6 204 15</inkml:trace>
  <inkml:trace contextRef="#ctx0" brushRef="#br0" timeOffset="-49329.74">22611 14909 609 0,'2'-11'378'16,"0"0"-63"-16,-1 2-55 0,-1 0-20 15,0 2-44-15,0 6-15 16,-2 3-19-16,1-2-11 16,0 0-31-16,-8 18-16 15,-29 50-18-15,15-17-10 16,-12 14-24-16,2 4-11 16,0 6-17-16,-1 0-4 15,14-6 0-15,-1-7-1 0,3-11-2 16,4-8-2-16,-4-12-4 15,5-9-1-15,5-9-2 16,-1-6-1-16,9-3-7 16,0-3-7-16,2-6-7 15,-2 4-2-15,0 0-4 16,10-21-5-16,40-41-23 16,-22 19-8-16,2-8-21 15,-1-1-3-15,1-5 17 16,-4 1 9-16,-3 1 28 15,-2-1 14-15,-5 8 13 16,-4 5 1-16,-8 12 7 16,1 12 4-16,-7 11 17 15,-2 3 12-15,-2 12 10 16,-7 2 4-16,-3 16-1 16,-4 7-5-16,0 18-4 0,-2 5-6 15,-4 11-14-15,5 2-4 16,-8 1-11-16,1 6-2 15,-2 2-3-15,-5 1-2 16,10-7-2-16,4-12 0 16,9-15-1-16,8-14 1 15,1-17-8-15,3-7-7 0,5-18-34 16,1-6-26-16,4-12-66 16,0-3-43-1,3-1-78-15,-2 3-50 0,2 11 200 16</inkml:trace>
  <inkml:trace contextRef="#ctx0" brushRef="#br0" timeOffset="-48846.46">22297 15673 1040 0,'34'12'483'15,"-36"-7"-211"-15,-6 0-23 16,-7 4-48-16,-5 9-47 0,-8 8-58 15,0 3-26-15,-9 11-34 16,-3 1-12-16,-8 12-14 16,-2 7-1-16,-8 16-5 15,-5 4-1-15,-12 12 0 16,-7 7-2 0,1 4 2-16,2-1 0 0,17-12 0 15,10-12 0-15,11-14-1 16,10-4-1-16,7-11 1 15,3-7-1-15,5-16 2 16,4-7 0-16,9-11-3 16,3-4 0-16,5-4-7 15,-1 1-6-15,2-4-19 16,1-3-45-16,6-4-133 16,-5-5-40-16,17 1 136 15</inkml:trace>
  <inkml:trace contextRef="#ctx0" brushRef="#br0" timeOffset="-48367.71">22273 15747 1248 0,'-11'-9'466'0,"4"6"-318"16,5-3-9-16,1 5 22 16,1 1-20-16,0-1-49 15,0 1-12-15,0 0-5 16,0 0-2-16,10 21-10 15,19 41-7-15,-10-13-20 16,0 10-8-16,1 14-11 16,7 9-4-16,3 9-2 15,3 7-3-15,9 3-4 16,1 2 0-16,0-7 0 16,2-8-1-16,-9-9 1 15,-4-9 1-15,-7-8 0 16,-2-3 0-16,-4-13-1 0,-4-8 0 15,-5-13-30-15,-5-8-43 16,-8-16-129-16,-7-3-89 16,-7-10 171-16</inkml:trace>
  <inkml:trace contextRef="#ctx0" brushRef="#br0" timeOffset="-47995.87">21640 16961 1103 0,'-14'0'472'16,"-1"-2"-248"-16,5 0-45 15,3-1 11-15,2 3-39 16,3 0-34-16,4 0-54 0,-2 0-11 16,0 0-8-1,18 1 1-15,40 4 7 0,-21-3-2 16,19 2-2-16,4 2 0 16,13 2-8-16,5 0-4 15,3 2-9-15,9-1-6 16,8 0-2-16,-6 1-2 15,-6-1-4-15,-6 1 0 16,-19-1-3-16,-4 1 0 16,-15-6-3-16,-10 3-13 0,-15-6-107 15,-6 0-75-15,-10-5 110 16</inkml:trace>
  <inkml:trace contextRef="#ctx0" brushRef="#br0" timeOffset="-47630.65">23025 16654 1407 0,'-22'9'614'0,"8"-9"-268"16,15 1-174-16,9 7-2 16,10-4-37-16,11 6-37 15,14-2-35-15,10-2-13 16,10-1-17-16,0-5-9 0,-9-5-8 15,-7 1-4-15,-15 1-4 16,-6 3-11-16,-12 2-101 16,-11 1-77-16,-12-7-153 15,0 3 188-15</inkml:trace>
  <inkml:trace contextRef="#ctx0" brushRef="#br0" timeOffset="-47389.57">23259 16696 1055 0,'10'16'507'0,"-6"-1"-130"16,3 4-57-16,-4 11-36 15,-3 4-47-15,2 10-95 16,-4 1-32-16,0 3-35 0,0 3-13 16,1-2-23-1,1 1-9-15,6-6-17 0,1-11-7 16,1-4-38-16,3-7-58 15,-4-13-181-15,6 3 452 16,-2-9-199-16</inkml:trace>
  <inkml:trace contextRef="#ctx0" brushRef="#br0" timeOffset="-47232.76">23639 17166 1595 0,'6'17'702'15,"-1"4"-365"-15,-3 5-117 16,0 3-15-16,2-3-97 16,-2-1-46-16,2-14-77 15,-4-5-59-15,-2-6-162 16,-2-6-54-16,-1-3 161 16</inkml:trace>
  <inkml:trace contextRef="#ctx0" brushRef="#br0" timeOffset="-47057.67">23638 16995 1525 0,'0'4'631'0,"1"1"-323"16,3-1-110-16,-1 3-43 0,1-2-46 16,2-4-89-16,-2 0-61 15,4-3-170-15,-2-3-381 16,2-12 383-16</inkml:trace>
  <inkml:trace contextRef="#ctx0" brushRef="#br0" timeOffset="-46023.49">22754 14451 564 0,'-15'5'336'15,"-2"-2"-44"-15,2 2-87 16,2-2 0-16,2-2-41 0,0-3-19 16,3-4-28-16,-1-3-12 15,2-6-26-15,1-2-13 16,0-12-25-16,2 1-7 16,1-11-4-16,0-1 3 15,3-7 9-15,1-8-1 16,5-4-1-16,4-4-3 15,5 2-9-15,4 3-1 16,6 2-2-16,4 3-2 0,6 0 1 16,3-5-2-16,3-2-2 15,-3 1-3-15,-3 1-2 16,3 2-1-16,-3 10-3 16,5 1 0-16,-1 4-4 15,-2 8 0-15,2 2-2 16,2 4-1-16,6-1-2 15,2 3 2-15,2-4 0 16,-4 0 1-16,1 4 2 16,-1-4-1-16,9 4 1 15,7-1-1-15,8-3-1 16,6-4 0-16,-7-6 3 16,-1-1 4-16,-9-10 8 0,-3 0 4 15,-1-6 0-15,-4-2-1 16,-6 4-6-16,-3 4-1 15,-5 2-2-15,-1 7 0 16,-4-1 1-16,-8 2 0 16,-3 4-1-16,-10-1-3 15,-4 5-1-15,5 3-1 16,-8 4 1-16,3 6 1 16,-7 5 1-16,-1 3 0 15,-2 5-2-15,-2 1-3 16,4 5-4-16,0 0-4 0,0 0-8 15,0 0-3-15,0 0-8 16,-1 0-41-16,1 0-118 16,-1 0-84-16,0 0 148 15</inkml:trace>
  <inkml:trace contextRef="#ctx0" brushRef="#br0" timeOffset="-45421.08">24495 12191 1185 0,'-27'-32'491'0,"20"26"-258"0,4 3-26 15,-1 0-9-15,-1-3-26 16,2 3-55-16,0 0-20 15,-2-3-28-15,5 6-15 16,-1-4-29-16,1 2-10 16,0 1-14-16,0-1-2 15,0 1-3-15,0 0 1 0,0 0 3 16,7-2 0-16,7 0 4 16,26 1 1-16,-35 5 1 15,4 3 0-15,-10 0 4 16,-3-1 1-16,-5 6 4 15,-5-2 0-15,0 0-3 16,-1-1 0-16,2-3-4 16,-3-4-1-16,5-2-2 15,5-2-2-15,3-1-3 16,3-1-5-16,3-1-5 16,2 0-2-16,7-2 1 15,-1 4 2-15,10 4 5 16,-1-4 3-16,-3 4 2 15,3 3 2-15,-12-2 5 16,-5 4 4-16,-5 4 5 0,-8 1 2 16,-5 4 1-16,-1 2-2 15,-6-4-5-15,6-1-1 16,2-6-2-16,1-5-2 16,9-1-4-16,2-3-3 15,0-1-3-15,2 4-5 16,0 0-4-16,0 0 2 15,0-2-88-15,2-2-71 0,7-2 105 16</inkml:trace>
  <inkml:trace contextRef="#ctx0" brushRef="#br0" timeOffset="-44991.82">25049 11987 1391 0,'-4'-5'592'0,"-7"0"-339"16,-1 2-8-16,-9 3-70 15,-6 0-48-15,3 4-63 16,3 4-14-16,1 1-17 15,7 3-8-15,5 0-15 0,-1-1-4 16,10 5-4-16,-2-4-2 16,4 3 0-16,9 4 3 15,0-3 9-15,5 3 4 16,0-4 10-16,-1 0 6 16,1-2 12-16,-1-1 4 15,-4 2 5-15,-11-3 1 0,-3 2-1 16,-10-2-1-16,-4-2-10 15,1-2-6-15,-3-1-16 16,2-1-8-16,1-1-33 16,1-3-51-16,3-1-117 15,0-1-76-15,6-2 93 16,0 7 65-16</inkml:trace>
  <inkml:trace contextRef="#ctx0" brushRef="#br1" timeOffset="-35044.34">21938 16458 996 0,'-4'5'379'16,"4"0"-233"-16,0 0-61 16,3-2-1-16,-3-3 10 0,0 0 6 15,0 0-1-15,0 0 18 16,0 0 11-16,0 0-10 16,0-1-14-16,-2 0-36 15,1 0-15-15,-2-6-19 16,-9-16-2-16,-24-34 6 15,15 24 4-15,-10-3 4 16,3 2 4-16,1 1 3 16,-1-3-1-16,8 1-7 15,2-5-5-15,1-6-15 16,3-4-5-16,2-7-6 16,1-3-2-16,2 2-6 15,2 2 1-15,-1 9-3 16,3 2 1-16,-1 2 0 15,0-2 0-15,0-3 1 0,0-1 1 16,0-1-1-16,0-3-3 16,1 6 0-16,0 1 0 15,4 10-2-15,2 3 1 16,1 2-1-16,3-1 1 16,2-2-1-16,1-4 0 15,0-4 1-15,1-3-1 16,0 0 1-16,0-1-1 0,-2 6 4 15,0 1 2-15,1 3 5 16,0 0 2-16,4-6-1 16,4-1-2-16,6-4-3 15,3-4-2-15,4 0-2 16,4-1-1-16,2 3-1 16,-16 17 0-1,-1 2-1-15,11-22 1 0,2-8-1 16,-13 6 1-16,15 14-1 15,1-2 0-15,5 4 0 16,7 3 0-16,-6-1 1 16,0 0-1-16,4 2-1 15,1 2 0-15,1 5 0 16,-3-1-1-16,-4 1 1 16,-6-3 1-16,-1-7-1 0,4 2 2 15,5-2-2 1,5 4 1-16,1 0-1 0,-2 2 1 15,-2 3-1-15,1 3 0 16,0 5 0-16,-6 2 0 16,-6 3 0-16,-3 0 0 15,-12-1 1-15,1-1-1 16,3 4 0-16,0 1 1 16,10 1-1-16,-4 0 1 0,-4-3 0 15,1 4-1-15,-4-1 0 16,-2 1 1-16,0 4-1 15,-2-4 0-15,0 5 0 16,-1 3 0-16,-3-3 2 16,-2 1-2-16,-1-1 1 15,-2-1 0-15,1 3-1 16,-1-3 0-16,-4 2 0 16,0 0 0-16,-2 4 0 15,-1 0-2-15,0 0-1 16,-1 0-1-16,0 0-41 15,0 0-43-15,-1 0-157 16,-10 2-73-16,7-1 188 16</inkml:trace>
  <inkml:trace contextRef="#ctx0" brushRef="#br0" timeOffset="-20932.92">25583 14918 895 0,'-89'-31'457'16,"81"28"-64"-16,5 3-134 0,2-3-70 15,1 4-25 1,0-1-60-16,0 0-22 0,17 3-14 15,42 7-1-15,-15-6-9 16,1 0-10-16,9 0-12 16,2 0-4-16,-5 0-12 15,-25-2-2 1,2 1-4-16,9-1-2 0,-7 0-3 16,-4 1-2-16,-15-3-43 15,-9 1-48-15,-4-1-134 16,-17 0-93-16,2 1 187 15</inkml:trace>
  <inkml:trace contextRef="#ctx0" brushRef="#br0" timeOffset="-20695.03">25753 14911 1114 0,'-5'0'524'0,"3"3"-199"15,-2-3-30-15,4 0-63 0,0 0-29 16,0 0-52-16,3 15-23 15,4 41-36-15,-5-20-17 16,3 5-29-16,0 0-10 16,1 4-16-16,0-1-6 15,0-7-7-15,-3-1-4 16,3-10-32-16,-3-6-38 16,0-1-107-16,0-6-72 0,3-6-202 15,1-1 275-15</inkml:trace>
  <inkml:trace contextRef="#ctx0" brushRef="#br0" timeOffset="-20529.83">26062 15233 836 0,'6'17'543'16,"3"-4"12"-16,-1 4-204 15,-1 1-31-15,-3 4-91 16,-1-3-63-16,-3-1-95 15,0-2-28-15,-2-5-87 16,1 0-76-16,1-5-180 16,1-5-133-16,1-3 260 15</inkml:trace>
  <inkml:trace contextRef="#ctx0" brushRef="#br0" timeOffset="-20345.69">26015 15114 1448 0,'1'0'633'16,"0"0"-313"-16,0 1-31 16,-1-1-69-16,0 0-59 0,0 0-91 15,6 2-28-15,3 1-96 16,-2 0-93-16,9 2 240 16,31 7-123-16</inkml:trace>
  <inkml:trace contextRef="#ctx0" brushRef="#br0" timeOffset="-19425.49">26614 15085 757 0,'-1'-1'432'16,"0"0"-13"-16,-1-2-94 0,-1 2-67 15,2 0-35-15,-2-1-79 16,0 0-32-16,-1 2-46 16,1 2-12-16,-10 24-13 15,4 33-5-15,21-23-5 16,6-3-4-16,3-5-12 16,1-5-3-16,2-6-5 15,0-6-1-15,1-7-1 16,0-3 1-16,-1-7 2 15,-1-9 2-15,-8-10 1 16,-1-7 2-16,-11-6 2 16,-3-1 0-16,-3 4 1 15,-5 1-2-15,-3 8-1 16,-1 6-2-16,1 7-1 0,0 4-1 16,8 8-6-16,1 0-25 15,2 4-102-15,0-3-77 16,0 0-339-16,3 5 344 15</inkml:trace>
  <inkml:trace contextRef="#ctx0" brushRef="#br0" timeOffset="-18586.1">27549 15094 916 0,'-1'-1'501'0,"-2"0"-153"15,-4-2-87-15,2-1-35 16,-4 0-82-16,-4-3-30 16,-31-10-33-16,27 16-12 15,0 3-23-15,2 5-11 16,-1 5-16-16,0 3-5 15,7 8-11-15,6 1-3 0,2 5-3 16,7-2-4-16,2-2-2 16,-1-2 0-1,11-7-3-15,-7-1-1 0,12-10-96 16,4-3-73-16,5-7-223 16,8-8 237-16</inkml:trace>
  <inkml:trace contextRef="#ctx0" brushRef="#br0" timeOffset="-17846">27680 15146 764 0,'-2'6'419'0,"1"3"-45"15,0 5-76-15,2 5-54 16,1-4-23-16,4 0-54 16,1-4-29-16,2-2-53 15,3-1-25-15,0-5-37 16,0-3-8-16,0-6-6 0,0-2-3 15,-7-4-6-15,-4 2-4 16,-7-3-8-16,-6-1-5 16,-2 2 4-16,-4 0 0 15,-2 3 7-15,2 1 4 16,4 3 2-16,6 0 2 16,2 4 0-16,3-1 0 0,1 2-13 15,1-1-8-15,1 0-4 16,0 0-2-16,0 0 10 15,14-1 6-15,12 1 4 16,35 2 2-16,-25 3 4 16,-1 1 7-16,-1 6 8 15,-5 0 5-15,-10 3 3 16,0-2-2-16,-14-2-2 16,1 3-2-16,-6-4-2 15,1-1 0-15,0-2-4 16,-1-5-2-16,0 1-3 15,-1-2-8-15,0-2-16 16,0 1-6-16,0 0-2 16,1 0 3-16,4-15 14 15,13-28 3-15,-2 31 5 16,-3 3 3-16,3 10 9 0,0 0 11 16,-5 9 21-16,4 4 15 15,-5 6 26-15,0 1 5 16,-2-1 1-16,0 0-10 15,-1-10-30-15,2-1-15 16,-3-4-24-16,1-4-6 16,0-5-5-16,3-4-1 0,0-4-1 15,0-1 0-15,4 0 0 16,0 0 0-16,-1 7 1 16,0 1 2-16,-5 6-1 15,-1 1 0-15,-2 8 4 16,-2 4 1-16,0 5 2 15,-1 0 0-15,-1-4-2 16,0 0-2-16,0-7-21 16,0-1-50-16,1-5-135 15,0-8-79-15,4-11-182 16,5-4 275-16</inkml:trace>
  <inkml:trace contextRef="#ctx0" brushRef="#br0" timeOffset="-17434.16">28368 15123 1413 0,'6'24'642'0,"1"13"-300"0,-4 5-21 15,3 6-101-15,0 0-66 16,2 2-88-16,1-2-26 16,-4-6-27-16,1-6-5 15,-2-13-20-15,-2-8-41 16,-3-10-74-16,2-6-31 15,-5-13-48-15,-3-4 6 0,3-13-13 16,-8-3-41-16,-8-10-173 16,-4-12-65-16,3 1 96 15,6 2 152-15,15 14 374 16,6 13 155-16,1 10 85 16,4 7-36-16,0 3-54 15,1 5-15-15,5 1-43 16,-2 0-30-16,0 0-53 15,4 2-24-15,-8 1-24 16,4 4-3-16,-2 3-17 16,-3 2-9-16,-10 4-15 15,-5 2-7-15,-7-4-12 16,-4-2-10-16,6-1-68 16,0-7-41-16,1-1-108 15,-1-3-67-15,3-8 169 16</inkml:trace>
  <inkml:trace contextRef="#ctx0" brushRef="#br0" timeOffset="-17138.61">28679 14909 1165 0,'-3'-3'534'0,"2"6"-179"16,0 6-82-16,-2 9-40 15,1 9-34-15,-1 11-75 16,0 5-31-16,1 2-38 15,2 0-15-15,3-8-26 16,1-3-9-16,2-8-57 16,2-3-56-16,3-9-137 15,-1-4-87-15,2-6 201 16</inkml:trace>
  <inkml:trace contextRef="#ctx0" brushRef="#br0" timeOffset="-16793.72">28735 15244 962 0,'6'-3'492'16,"6"2"-127"-16,-1 2-38 16,34 5-93-16,-34-3-39 15,6-4-79-15,-4-7-37 0,1-3-43 16,6-4-11-16,-10-5-13 16,5 1-2-16,-12 0-1 15,-1-1 2-15,-3 5 4 16,-4 0 1-16,-4 5 1 15,-1 3-2-15,1 5-4 16,0 2-3-16,2 5 3 16,-3 7-1-16,6 6 8 15,-2 6 1-15,6 2 0 16,1-1-1-16,5-2-8 16,-2-5-4-16,5-6-6 15,5 2-4-15,-3-12-36 16,5-1-47-16,1-6-141 15,1-7-90-15,7-8 188 16</inkml:trace>
  <inkml:trace contextRef="#ctx0" brushRef="#br0" timeOffset="-15865.41">29060 15162 1109 0,'0'11'587'0,"0"4"-158"15,0 1-115-15,0-1-26 16,-2 0-85-16,0-3-56 15,2 0-81-15,0-2-24 16,0-5-33-16,0-4-15 0,2-5-42 16,-2 3-16-16,0 0-42 15,0-2-6-15,7-16 21 16,20-28 13-16,-12 33 40 16,-2 2 17-16,-1 4 16 15,-1 5 5-15,-1 2 19 16,-1 2 18-16,-1 5 36 15,-1 1 17-15,-5 7 16 16,-2 4-5-16,-2 2-21 16,0-2-16-16,-1 2-30 15,2-10-11-15,0-5-18 16,-1 0-6-16,2-6-13 16,0 1-9-16,0-2-31 15,0 1-8-15,3-5-2 16,-2-11 9-16,44-23 30 15,-29 28 11-15,0 3 12 0,1-1 1 16,-2 7 4-16,3 5 6 16,-8 5 14-16,4 7 6 15,-4 0 5-15,-5-1-4 16,8-2-16-16,-5-6-11 16,2-2-10-16,0-2-3 15,-1-4-5-15,7 2-5 16,-4-7-8-16,5 1-3 15,1 0 5-15,-3-2 7 0,4 0 13 16,-6-1 5-16,-5-1 6 16,-3-2 4-16,-5 0 5 15,-2 0 3-15,-2 3 9 16,-2 1 10-16,-2 7 18 16,-4 2 5-16,1 8 0 15,5 5-8-15,3 6-19 16,3 3-7-16,-2 3-11 15,1-3-2-15,-1-4-9 16,7-5-3-16,7-5-8 16,1-4-15-16,5-6-50 15,1-4-27-15,3-9-60 16,-1-3-21-16,-1-3 0 16,0 3 23-16,-7 6 65 0,-2 6 34 15,-5 6 59-15,-4 1 24 16,0 7 59-16,-2 3 29 15,0 4 48-15,2 1 2 16,-2-1-17-16,3-3-22 16,-1-8-50-16,-1-1-26 15,1-3-42-15,-2-1-7 16,0 0-13-16,0 0-5 16,0 0-2-16,8-11 0 0,3 1 6 15,27-20 5-15,-26 37 8 16,0 8 3-16,2 9 6 15,-2-2 5-15,4 1 2 16,-2-6-1-16,-4-5-3 16,-2-1-21-16,-5-8-138 15,3-1-74-15,-6-18 126 16</inkml:trace>
  <inkml:trace contextRef="#ctx0" brushRef="#br0" timeOffset="-15686.7">29953 14998 1671 0,'-12'27'704'0,"6"26"-420"16,-2 4-92-16,2 4-98 0,-1-2-45 16,9-18-35-16,-1-6-8 15,10-13-34-15,-3-13-66 16,5-9-158-16,4-9-101 15,-3-18 202-15</inkml:trace>
  <inkml:trace contextRef="#ctx0" brushRef="#br0" timeOffset="-15525.79">29869 15086 1079 0,'7'-3'554'0,"1"4"-102"15,1 1-108-15,5 4-86 16,6 1-51-16,3-4-104 15,2 0-43-15,-1-3-67 16,-3 0-58-16,-4-2-162 16,-5 1 145-16</inkml:trace>
  <inkml:trace contextRef="#ctx0" brushRef="#br0" timeOffset="-15043.16">26449 16173 883 0,'-10'15'454'0,"13"-2"-66"16,0 2-71-16,-2 5-54 16,-1 4-33-16,0-2-96 15,0-3-42-15,0-4-55 16,3-4-15-16,-3-7-78 0,2 2-61 15,-2-7-140-15,0 0-108 16,0 0 227-16</inkml:trace>
  <inkml:trace contextRef="#ctx0" brushRef="#br0" timeOffset="-14898.35">26409 16031 789 0,'0'0'460'0,"0"4"-34"0,2 0-229 15,-2-4-23-15,0 0-82 16,6 2-76-16,17 7-184 16,34 9-131-16,-22-17 170 15</inkml:trace>
  <inkml:trace contextRef="#ctx0" brushRef="#br0" timeOffset="-14610.11">26832 16085 474 0,'6'4'369'0,"-8"-1"84"15,-7 0-63-15,-8 0-61 16,-2 3-66-16,-1 0-79 16,-5 2-27-16,9-2-44 15,4 2-26-15,7 1-53 16,5 1-18-16,6 4-17 0,5 1-3 16,9 3 1-16,2-2 3 15,-2-2 5-15,3 2 3 16,-9-2 4-16,-3-4 4 15,-6-2 14-15,-7-5 6 16,-5-1 9-16,-8 0 0 16,-5 0-16-16,2 1-9 15,-4-2-43-15,5-2-36 16,4-3-116-16,3 3-77 0,10 0 152 16</inkml:trace>
  <inkml:trace contextRef="#ctx0" brushRef="#br0" timeOffset="-13997.48">27608 16154 581 0,'1'3'382'0,"0"-8"37"16,2-1-116-16,-3 5-90 16,-2 0-44-16,2 0-60 15,-1 0-14-15,0 0-8 16,0 0-1-16,0 0-13 15,0 0-6-15,-3-3-19 16,-11-2-7-16,-25 0-4 16,23 15-3-16,2 5-2 15,3 3 0-15,0-1-3 16,3 3-3-16,6 0 3 16,-1-1-1-16,4 1-2 15,0-3-4-15,2-3-7 16,9 0-6-16,2-3-7 15,9 1-4-15,2-2-35 0,1-4-37 16,6-3-110-16,-1-2-95 16,2-7 172-16</inkml:trace>
  <inkml:trace contextRef="#ctx0" brushRef="#br0" timeOffset="-13404.12">27812 16219 1085 0,'-1'7'526'16,"-3"3"-166"-16,1 2-63 0,2 6-67 16,1-1-44-1,8 0-78-15,3-1-31 0,3-5-40 16,1-1-11-16,3-5-12 16,-3-1-6-16,-2-7-5 15,4 0-3-15,-8-3-17 16,2-2-17-16,-4-3-28 15,-10-2-12-15,-4-3-4 16,-3 1 12-16,-2-2 28 16,-1-1 13-16,0 6 23 15,-3 2 4-15,-1 5 9 16,7 4 6-16,4 0 6 16,6 1 1-16,0 1-5 15,0-1-7-15,0 0-4 0,0 0-2 16,0 0-2-16,15 4-1 15,29 7-1-15,-24-11-1 16,9 0 3-16,-4 1 5 16,6 8 19-16,1 0 9 15,-11 4 19-15,-1 4-2 16,-9-1-7-16,-4-2-5 16,-7 0-12-16,-1-4-3 15,-4-4-7-15,3 0-7 0,0-4-9 16,2-1-5-16,0-1-17 15,0-1-10-15,0 0-21 16,0 0-1-16,4-9 11 16,-1-5 10-16,33-25 24 15,-25 29 5-15,-3 6 3 16,2-1 4-16,2 6 22 16,-1 6 12-16,-1 1 16 15,1 5 6-15,-2 2-11 16,-4 0-9-16,0 1-15 15,-4 0-8-15,-1-7-63 16,0-2-62-16,0-3-153 16,0-3-92-16,0-1 210 15</inkml:trace>
  <inkml:trace contextRef="#ctx0" brushRef="#br0" timeOffset="-13054.35">28383 16213 1305 0,'9'14'614'16,"-6"2"-250"-16,5 3-22 16,-6 2-90-16,-4-1-59 0,-2 2-89 15,-1-4-31-15,0-7-41 16,5-2-14-16,0-9-34 16,1-2-14-16,2-5-30 15,-2-5-15-15,6-3-4 16,2-3 1-16,-1 4 24 15,-1 0 16-15,5 3 26 16,-3-2 10-16,-4 2 5 16,6 4 10-16,-2 5 26 15,0 3 13-15,4 8 32 16,-3 5 6-16,-7 7-1 16,2 4-10-16,-2 2-28 15,-2-4-12-15,1-5-41 16,-2-5-53-16,3-7-156 15,3-7-90-15,5-8 170 16</inkml:trace>
  <inkml:trace contextRef="#ctx0" brushRef="#br0" timeOffset="-12707.35">28693 16331 1031 0,'9'0'523'16,"-1"5"-98"-16,0-1-90 15,1-3-79-15,-2-3-62 16,1-6-115-16,1-3-35 0,2-7-25 16,-1 0-3-1,-3-1-7-15,-4 0-1 0,-5 3-2 16,-4 4-2-16,-5 5-1 16,-2 0 0-16,1 10-1 15,-2 0 1-15,4 9 4 16,2 4 3-16,4 5 6 15,2 2 0-15,3 1-2 16,2 1-3-16,5-3-9 16,4-2-4-16,9-9-30 15,1-8-34-15,6-8-108 16,4-7-59-16,1-6-164 16,-2-2 237-16</inkml:trace>
  <inkml:trace contextRef="#ctx0" brushRef="#br0" timeOffset="-12549.45">28978 16207 1177 0,'-8'7'606'0,"-2"2"-188"15,5 9-129-15,-2-1-32 16,2 9-97-16,0 1-45 16,2-2-78-16,4 0-22 15,6-6-15-15,6-4-10 0,7-11-69 16,2-5-54-16,5-15-140 15,1-7-91-15,5-10 226 16</inkml:trace>
  <inkml:trace contextRef="#ctx0" brushRef="#br0" timeOffset="-12370.53">29244 16062 1262 0,'-4'21'619'16,"-4"6"-222"-16,-3 15-155 15,-1 4-24-15,4 5-104 16,6 1-48-16,6-8-49 16,5-4-8-16,5-11-22 15,2-11-49-15,3-16-114 16,3-4-86-16,-3-16 151 16</inkml:trace>
  <inkml:trace contextRef="#ctx0" brushRef="#br0" timeOffset="-12193.15">29118 16161 1143 0,'-7'1'554'0,"4"-1"-203"15,5 2-98-15,-2-2-2 0,0 0-45 16,9 4-33 0,14 8-84-16,31 11-33 0,-18-22-60 15,0-2-49-15,5-1-130 16,-6-7-73-16,4 5 145 15</inkml:trace>
  <inkml:trace contextRef="#ctx0" brushRef="#br0" timeOffset="-11510.29">29522 16366 1302 0,'0'0'560'0,"3"-2"-304"15,6 2-18-15,-1-9-66 16,1-1-41-16,3-8-60 16,-3-3-18-16,1 1-29 15,0 2-10-15,-7 1-6 0,-3 3 1 16,-7 3 3-16,-5 3 2 16,-4 4 3-16,-1 4 0 15,-2 6 9-15,3 4 5 16,6 7 5-16,2 0-3 15,10 7-13-15,1-1-6 16,9 2-9-16,7 4-1 16,6-6 1-16,6-1 0 0,3-9-4 15,0-3-3-15,7-12-17 16,-1-6-14-16,0-12-37 16,0-5-26-16,-10-1-23 15,-12-4 5-15,-7 5 42 16,-9 5 32-16,-8 5 41 15,1 7 10-15,-5 8 36 16,-6 1 18-16,-1 6 32 16,-2 7 10-16,2 2-14 15,3 6-13-15,10 6-26 16,3 0-11-16,5-5-23 16,3-6-8-16,10-7-12 15,-1-3-3-15,-3-13-10 16,8-6-17-16,-7-14-50 15,0-7-28-15,1-3-34 0,-9-4 5 16,-4 0 25-16,-1-1 11 16,-2 0 32-16,1 3 13 15,2 10 34-15,6 10 38 16,-6 18 68-16,-3 6 25 16,-1 17 47-16,-4 9 4 15,5 11-21-15,5 5-12 16,-3 3-35-16,9 3-18 0,-8-4-26 15,2-5-13-15,5-9-21 16,-7-10-50-16,5-13-136 16,-2-7-76-16,4-7 134 15</inkml:trace>
  <inkml:trace contextRef="#ctx0" brushRef="#br0" timeOffset="-8436.13">24978 11947 560 0,'0'-3'292'16,"1"-15"-69"-16,-3-28 8 16,-4 31-27-16,-9-2-24 15,7 3-35-15,-3-2-13 0,-7 2-19 16,-1 0-17-16,-9-4-35 15,-7 2-14-15,-7-1-26 16,-1 1-6-16,-3 2-1 16,-4-2 3-16,-3 5 7 15,-3 3 6-15,0 0 4 16,0 4 1-16,-3-1-6 16,-1-1-5-16,-6 5-12 15,1-3-3-15,3 5-6 16,3 4 0-16,3-1 1 15,6 6 3-15,5 2 4 16,-4 2-1-16,1 6-2 16,-5 2-3-16,0 3-5 15,6 5 0-15,4 0-4 0,3 1 0 16,5 2 0-16,2 1-1 16,7 2 2-16,4 0 1 15,2-1 1-15,-4-1 0 16,-3-1 1-16,-2-2 1 15,-4-2 0-15,5 1 1 16,1-2-1-16,-2 2-1 0,4-2 0 16,1 2 0-1,2 1-2-15,1 1 0 0,5 4 0 16,-3 0 0-16,4 2 1 16,-3-2 1-16,4-1-2 15,1 2 1-15,0-2-2 16,4 3-1-16,1 4 2 15,3-5 0-15,3 6 0 16,-1 0 2-16,0-3 0 16,2 5-1-16,-1-5 1 15,-1-1 0-15,2-3 0 16,1-6 0-16,0 0 0 16,-2-2 0-16,2 1 1 15,-2 4-1-15,6-1 0 16,-1 0 0-16,2 2 0 15,5-3 4-15,-1 4 1 16,3 1 1-16,2-3-2 0,3 0 0 16,-1-4-3-16,2-1 1 15,-3-1-1-15,-1 2 2 16,0-2 0-16,3 2 1 16,1-3 5-16,1-1 0 15,0 0 4-15,-3-2-1 16,0-1 1-16,2 0-2 15,3 2-1-15,-2-1-1 0,7 1-3 16,2-1-2-16,-3-3-2 16,6 1 1-16,1-1-2 15,-3-5 1-15,13 7 1 16,0-1 0-16,2 4 1 16,3 4 1-16,2-1-1 15,5 2 1-15,1-1-2 16,-3-1 1-16,-1 0-2 15,1-1 0-15,0 0-1 16,3-3 1-16,6 1-1 16,-1-4 1-16,5-1 1 15,2-2-1-15,-4-2 2 16,-3-4-1-16,-1-1 0 16,0 2 0-16,2-5-1 15,1-2-1-15,6-2 1 16,-4-1 0-16,-3-3 1 0,-18-1-1 15,1 1 1 1,27-4 0-16,19-3-1 0,-4 0 1 16,-15-2-2-16,-1 0-1 15,-6-3 1-15,-4-2 0 16,2-3 1-16,4-1 1 16,10-7 0-16,-4 0 0 15,-6-2-3-15,-3-1 2 0,-9 1-1 16,-2-1-1-16,-1 0 2 15,-3-1 1-15,-2-3-1 16,-1 1 1-16,0 0 0 16,-3-2-1-16,-1 2 0 15,-2 0 1-15,-5-4-1 16,-4 1 3-16,-2-3 1 16,1-3 1-16,-1-2 5 15,5-1 1-15,-7 0 4 16,-4-2 1-16,-4 3 6 15,-4 4 4-15,-3 3 11 16,-5-4 6-16,-3-2 2 16,-3-5-3-16,-8-8-11 15,-1-2-7-15,-7-6-9 16,-5-5-2-16,-7-2-2 16,-5-2-1-16,-3-5-3 0,-1-1 0 15,6 1-1-15,1 4 0 16,-4 9 3-16,-4 7 0 15,-9 0 2-15,-7 1 1 16,0 1-2-16,-1 1-1 16,-1 0-2-16,-2 2-1 15,10 1-2-15,-5 3-1 16,-6 1-1-16,1 4-2 0,-10 2-2 16,3 3 0-16,6 7-2 15,-3 4-1-15,14 6 1 16,-1 3-1-16,1 2 0 15,-2 3-1-15,-15-3-1 16,0 2 0-16,19 3-11 31,23 6-6-31,1 0-18 0,-58-15-13 0,12 4-26 16,10 1-15-16,39 10-42 16,3 2-20-16,9 4-57 15,4 2-52-15,5 11 173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54:58.76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2309 8407 347 0,'5'-40'295'16,"-9"35"33"-16,1 1-48 0,1 2-19 16,0 2-51-16,2 0-26 15,0 0-55-15,0 0-17 16,0 2-16-16,0 25 0 16,5 52-1-16,-1-18-5 15,2 22-23-15,2 2-14 16,1 2-20-16,9-1-9 15,-1-18-9-15,-3-5-4 16,-2-19-4-16,-6-12-1 0,3-12-37 16,-6-8-61-16,-2-10-150 15,-2-6-87-15,-2-14 189 16</inkml:trace>
  <inkml:trace contextRef="#ctx0" brushRef="#br0" timeOffset="284.08">2285 8449 873 0,'7'-14'443'15,"-1"6"-182"-15,7 3-48 16,5 3-22-16,5 2-49 16,11 5-15-16,5 6-32 15,1 0-12-15,-1 4-22 16,-13-1-10-16,-5 3-11 15,-2 3-6-15,-14 4-5 0,0 0 1 16,-11 1 2-16,-7 1-2 16,0-3-5-16,-7 0-5 15,2-9-38 1,5-4-32-16,-10-5-75 0,-3-5-44 16,7 1-87-16,-6-1-58 15,10-1 203-15</inkml:trace>
  <inkml:trace contextRef="#ctx0" brushRef="#br0" timeOffset="613.86">2758 8458 1082 0,'11'11'496'0,"-5"14"-203"16,-3 5-37-16,-3 8-35 15,0 1-51-15,-3 0-69 16,0-6-37-16,1-11-33 16,1-5-8-16,0-11-5 15,-1-3 3-15,0-4-3 16,0 0-3-16,1 0-9 16,0-1-6-16,-1-22-7 15,0-32 0-15,11 21 0 16,2-2 0-16,4 3 1 0,4 4 0 15,5 9 0-15,-1 6-1 16,3 9-61-16,-2 6-68 16,1 8-111-16,5 6 139 15</inkml:trace>
  <inkml:trace contextRef="#ctx0" brushRef="#br0" timeOffset="914.15">3067 8493 890 0,'-25'-2'525'0,"14"8"-2"16,0 3-228-16,3 8-72 15,5 5-54-15,3 7-72 16,4 2-34-16,7 2-44 16,2-5-9-16,3-9-11 15,1-4-2-15,8-13-2 16,4-2-1-16,1-13 2 15,-1-4 1-15,-13-8 6 16,-6 1 5-16,-9 1 7 16,-6-2 4-16,-9 4 3 15,-5-1-1-15,-5 7-4 0,1 4-3 16,-2 6-11 0,3 5-9-16,6 1-39 0,0 0-29 15,14 7-78-15,2-3-57 16,14 6-197-16,7 2 255 15</inkml:trace>
  <inkml:trace contextRef="#ctx0" brushRef="#br0" timeOffset="1233.19">3392 8457 739 0,'4'0'455'15,"-1"1"-67"-15,-4 12-91 16,-6 7-40-16,-1 8-66 15,-3 2-35-15,6-3-57 16,5 1-23-16,6-9-38 16,4-1-13-16,9-4-15 15,4-6-5-15,-2-7-4 16,3-4-1-16,-7-13 3 16,-7-2 0-16,-2-6 8 15,-2-2 5-15,-7 6 7 16,0-3 4-16,-6 6 3 15,-6 3-2-15,-3 6-6 16,0 6-4-16,-5 4-15 16,1 7-9-16,7 3-45 0,4 2-44 15,9 3-120-15,7-3-94 16,10-4 189-16</inkml:trace>
  <inkml:trace contextRef="#ctx0" brushRef="#br0" timeOffset="1515.34">3776 8199 1137 0,'-6'-10'597'15,"-2"3"-204"-15,-1 7-112 16,3 8-64-16,-3 11-95 16,0 11-35-16,2 17-28 15,0 7-4-15,7 13-13 16,3 6-8-16,12 0-16 15,2 2-3-15,5-10-6 16,1-4 0-16,-2-8-3 16,-4-3-1-16,-7-10-31 15,-4-5-40-15,-9-16-99 16,-5-7-76-16,-7-16-225 16,-1-6 292-16</inkml:trace>
  <inkml:trace contextRef="#ctx0" brushRef="#br0" timeOffset="1655.2">3681 8593 997 0,'6'-7'495'16,"14"6"-150"-1,6 1-72-15,12 3-60 0,6 4-47 16,9 2-58-16,-5-3-29 16,-2 1-38-16,-9-1-15 0,-14 0-43 15,2-1-72-15,-11 0-122 16,9 2 127-16</inkml:trace>
  <inkml:trace contextRef="#ctx0" brushRef="#br0" timeOffset="2128.21">2040 9043 1347 0,'-8'0'519'0,"9"0"-387"0,4-2-9 16,11 2-50-16,10 0 9 15,17-4 6-15,8-1-3 16,25-5-7-16,11-2-8 16,20-2-9-16,12-1-13 15,24 3-17-15,0 2-6 16,12 5-7-16,10 3-4 0,-3 1 2 16,6 1 6-16,5-1 8 15,-13-3 7-15,-13-2 6 16,-10-2-3-16,-18 0-7 15,-10-1-4-15,-22 4-9 16,-15 3-2-16,-33 2-4 16,-14 2 1-16,-25-1-7 15,-7 2-36-15,-20 2-107 16,-3 0-80-16,-27 11 120 16</inkml:trace>
  <inkml:trace contextRef="#ctx0" brushRef="#br0" timeOffset="8675.92">6780 8546 647 0,'15'-3'346'0,"-2"-1"-57"15,-2 2-20-15,-5 1-37 16,-3 0-10-16,-1 1-23 16,-2-1-8-16,0-1-15 15,-1 1-12-15,0 0-41 16,0 0-24-16,-27-1-42 15,-31 0-15-15,17 3-14 16,-1 2-6-16,-3 0-9 16,0-1-2-16,8-2-5 15,1 0-1-15,5 0-2 16,0 1-2-16,8-1-2 16,0 0-4-16,12 0-14 15,7 0-15-15,7 2-4 16,12 2-41-16,6 0-98 0,9-1-57 15,6-2-248-15,6 5 299 16</inkml:trace>
  <inkml:trace contextRef="#ctx0" brushRef="#br0" timeOffset="9113.09">6634 8720 1180 0,'-3'7'516'0,"3"-8"-242"16,0-1-29-16,-1 1-26 16,0 0-28-16,-1 1-55 15,1 0-20-15,0 0-29 16,0 0-9-16,0 0-17 16,0 0-9-16,0 0-22 15,0 0-7-15,0-1-9 16,-7 1-4-16,-3 0-2 15,-2 0-3-15,-29 0 0 16,27 0 0-16,1 0-2 16,5 2 1-16,-3-1-2 15,-2-1 0-15,2-1-1 16,-6-2 0-16,5-2-1 0,7 2 1 16,-5 2-1-16,3 1 0 15,1 1 0-15,-1 2-1 16,2-3-4-16,5 1 0 15,0 3-7-15,0-4-5 16,0-1-36-16,1 0-25 16,0-1-72-16,0 1-54 15,0 0-114-15,0 0 38 16,7-11 162-16</inkml:trace>
  <inkml:trace contextRef="#ctx0" brushRef="#br0" timeOffset="9552.11">6548 8338 1238 0,'-17'-6'510'0,"6"6"-329"16,1 4-2-16,-8 7-46 15,6 6-29-15,-15 1-32 16,-3 4-19-16,-7 8-29 16,-7 3-8-16,2 8-6 15,2 2-2-15,9 1-6 0,4 1-2 16,7-6 0-16,3-3-1 16,8-6 3-16,3-6 2 15,6-3 2-15,7-3 1 16,8 3 5-16,1 3 5 15,12 1 11-15,0 1 9 16,7-1 17-16,4-2 6 16,1-2 16-16,-3-2-1 15,-10-7-4-15,1-2-6 0,-17-2-14 16,-2 0-8-16,1-3-16 16,-10-1-5-16,2-2-6 15,0 1-2-15,-2-3-26 16,0 0-50-16,0 0-148 15,0-1-86-15,0 1 168 16</inkml:trace>
  <inkml:trace contextRef="#ctx0" brushRef="#br0" timeOffset="10156.35">6572 8789 405 0,'-24'5'285'0,"4"-8"45"15,2-6-83-15,3-3-49 16,2-2-30-16,6 2-36 16,1 2-6-16,9 4-20 15,4 4-5-15,2 2-12 16,9 5-8-16,2 2-5 0,5 2-2 15,6-2-1-15,2-2-1 16,7-4-1-16,0-1-4 16,9-1-12-16,-3-2-5 15,-4 0-11-15,-3 1-5 16,-18-1-10-16,-2 3-3 16,-16 0-5-16,-2-3 2 15,2 0-33-15,-4 2-56 0,-1-1-158 16,0 1 144-16</inkml:trace>
  <inkml:trace contextRef="#ctx0" brushRef="#br0" timeOffset="14600.51">7437 12224 570 0,'0'-1'347'16,"0"0"-77"-16,0 0-26 16,0 0-30-16,0 0-46 15,0 0-15-15,0 0-14 16,0 0-6-16,1-3-15 15,-1 1-10-15,0 0-22 16,-1 2-9-16,0 0-19 0,-1 0-10 16,-1-1-13-16,-7 1-7 15,-2 4-12-15,-22 23-4 16,34-8-8-16,0-1-2 16,11-3-2-16,0-3 0 15,0-3 0-15,7-4 0 16,0-4 0-16,-2-1 0 15,2-7 2-15,0-2 2 16,-5-5 2-16,-3-2 0 16,-6-2 3-16,-3-2 2 0,-3 6 4 15,-6 0 2-15,2 0 2 16,-3 4-1-16,0 2-3 16,4 4-1-16,-7 5-3 15,2 0-2-15,-4 2-6 16,2-1-3-16,3 4-10 15,-2-1-5-15,9 3-53 16,2 4-46-16,3-1-112 16,0-1-82-16,8 5 192 15</inkml:trace>
  <inkml:trace contextRef="#ctx0" brushRef="#br0" timeOffset="15173.05">7306 11681 977 0,'9'-41'434'0,"-11"35"-172"16,3 6-62-16,4 6-11 0,2-1-24 16,6 11-46-1,1 1-12-15,2 5-16 0,6 1-13 16,0-3-19-16,-3-2-6 15,0-6-13-15,-2-1-4 16,-6-6-3-16,4-4-1 16,-1-5-4-16,-8-5-2 15,8-8-7-15,-6-5-2 16,2-6-4-16,7 3-1 16,-8-4-5-16,0 4 0 0,-6 11-1 15,-3 0-4-15,0 14-72 16,-2 1-76-16,-5 12-112 15,7 20 140-15</inkml:trace>
  <inkml:trace contextRef="#ctx0" brushRef="#br0" timeOffset="15702.74">7248 12453 914 0,'0'0'472'0,"0"0"-172"16,0 0-49-16,0 0-14 16,-1 0-73-16,0 1-35 15,-25 21-51-15,-39 37-17 16,18-13-30-16,-4 5-9 15,1 7-9-15,-4 1-3 16,-11 6-2-16,2 3-3 0,-12 1 0 16,3 2-1-16,6-1-1 15,2-1 0-15,2 1 0 16,6-1-1-16,4-11-2 16,6-6 0-16,14-12-1 15,3-9-1-15,14-8-3 16,5-8-3-16,7-10-10 15,3-4-2-15,7-3-16 16,2-2-36-16,4-7-115 16,2 1-93-16,5-10 163 15</inkml:trace>
  <inkml:trace contextRef="#ctx0" brushRef="#br0" timeOffset="16485.84">6246 13537 895 0,'6'-29'454'16,"-9"30"-184"-16,-4 6-82 15,-2 7-31-15,-7 10-79 16,-3 8-26-16,-8 10-22 16,-5 7-4-16,-5 12-14 15,1 1-5-15,2 5-4 16,1-7 0-16,7 5-2 16,-5-3 8-16,-3-4 25 15,1-1 4-15,4-11 7 0,6-1-5 16,5-4 3-16,5 1 0 15,3-7 0-15,3-6-4 16,7-12-23-16,1-3-1 16,5-7-1-16,4 2 0 15,17-4 3-15,13-2-2 16,14 2-1-16,9-3-1 0,5 1-3 16,1 2-2-16,3-3 0 15,5-2 4-15,-2 2 9 16,-10-6 2-16,-13 0 4 15,-4 1 0-15,-21-3 0 16,-1 1 3-16,-7-5 8 16,-10-3 5-16,-6-7 1 15,-1-6-2-15,-5-13-9 16,-4-7-6-16,-5-11-10 16,-1-8-3-16,-8-9-5 15,-2-3-2-15,-9-2-1 16,-3 4-1-16,-4 8-2 15,-3 7-1-15,10 14-4 16,1 10-3-16,13 14-10 16,6 6-10-16,7 8-33 0,4 3-33 15,2 5-103 1,4 2-64-16,-5-2 156 0</inkml:trace>
  <inkml:trace contextRef="#ctx0" brushRef="#br0" timeOffset="17079.59">7506 12486 964 0,'-8'-1'416'15,"10"0"-172"-15,-2 1-45 16,1 2 1-16,-1-2-15 15,0 0-49-15,11 23-19 0,17 53-38 16,-14-12-10-16,0 23-21 16,-2 0-7-16,3 4-10 15,-1-4-4-15,-1-5-8 16,1-4-1-16,0-13-7 16,-1-6-2-16,-2-21-4 15,-2-4 0-15,-4-9-2 16,0-7 0-16,-5-4-20 15,0-5-31-15,0-5-119 16,-2-5-85-16,2 1 150 16</inkml:trace>
  <inkml:trace contextRef="#ctx0" brushRef="#br0" timeOffset="17781.12">7752 13573 620 0,'32'-26'377'16,"-33"22"71"-16,-2-1-182 15,0 1-38-15,-3 0-7 16,-2 4-65-16,-1 1-32 0,-4 7-45 15,-1 8-18-15,-6 9-21 16,-3 8-4-16,-4 13-13 16,-6 7-9-16,-5 15-9 15,-2 7-2-15,6 8-3 16,0 3 2-16,6-6-2 16,4-2 0-16,-5-14 1 15,6-10-1-15,8-10 2 16,0-10-1-16,9-9 0 15,4-8 0-15,-1-5 3 16,3-1 3-16,1-6 3 16,0 2 4-16,3-3-1 15,2-3 0-15,6 4-2 0,2-3-1 16,6-1 0-16,0 1 1 16,6-6 8-16,5 4 6 31,-14 0 3-31,-1 1 1 0,64 6-7 0,13 0-3 15,20 1 1-15,-30-6-2 16,2-11 10-16,-4 4 3 16,-11-6 1-16,-7-1 4 15,-14-1-6-15,-8-3 0 16,-16 7-1-16,-6 0 0 0,-13-1 5 16,-5-6 0-16,-10-14-3 15,-8-11-4-15,-11-22-14 16,-7-12-4-16,0 10-4 31,17 32 0-31,1 1-1 0,-51-98-1 0,-1 7-2 16,8 11-3-16,32 62-12 15,-1 9-11-15,13 15-31 16,-5 5-18-16,13 8-59 16,1 5-51-16,6 6-122 15,2 8 186-15</inkml:trace>
  <inkml:trace contextRef="#ctx0" brushRef="#br0" timeOffset="18519.06">7918 12380 1042 0,'-4'-2'456'0,"-4"1"-219"16,16 1-53-16,4 5-24 16,6 3-27-16,13 13-38 15,2 4-15-15,15 12-28 16,9 9-5-16,19 15-8 16,10 10 1-16,10 12-7 15,3 4-3-15,0-7-3 16,-6-2 0-16,6-6 5 15,-1-3-1-15,-14-4 0 16,-4-4-3-16,-16-3-4 16,-10-7-4-16,-8-3-3 15,-6-7-2-15,-12-12-4 16,-5-7 2-16,-12-10-77 16,-5-8-59-16,-12-4-156 0,-4-6-140 15,-3-2 266-15</inkml:trace>
  <inkml:trace contextRef="#ctx0" brushRef="#br0" timeOffset="19142.93">9259 13476 1325 0,'31'-2'558'0,"-31"4"-255"15,-3 4-101-15,-4 3-41 16,-2 9-31-16,-8 11-80 16,1 9-22-16,-7 15-20 15,-1 5-5-15,-4 11-3 16,-1 0 1-16,-2 3 0 16,-1-3 1-16,6-3 2 15,-1-3-2-15,7-8 2 16,1-3 0-16,3-13-2 15,4-3 1-15,5-16-3 16,6-2-2-16,3-6-4 16,3-7 0-16,4-2 4 0,3-2 2 15,5-1 10 1,3-1 3-16,6 4 5 0,4 0 4 16,13 2 13-16,8 5 7 15,7-1 7-15,5 2 3 16,7 1-10-16,-1-2-7 15,6-6 6-15,-1-1-3 16,3-4-1-16,5 1 2 16,0-1-14-16,-5-5 0 15,-19-2 1-15,-10-3-2 0,-25 0-3 16,-7-1 1-16,-12-4 2 16,-6-5 2-16,-13-15-2 15,-5-9-5-15,-20-22-15 16,-10-11-11-16,-18-5-16 15,-2 3-1-15,5 7 5 16,4 9 5-16,14 10-12 16,6 2-11-16,10 14-24 15,3 6-12-15,13 15-24 16,2 3-28-16,9 14-116 16,0 1-29-16,4 14 159 15</inkml:trace>
  <inkml:trace contextRef="#ctx0" brushRef="#br0" timeOffset="19704.09">7656 14866 1320 0,'-18'-4'589'0,"14"1"-296"31,2 2-100-31,0 0-11 0,2-1-61 0,0 1-34 16,29 0-36-16,44-2-8 16,-18 1-10-16,1 0-5 0,0 5-2 15,-10-2-5 1,-19 1-12-16,-2 0 2 0,-11-3-83 15,0 1-69-15,-7 2-191 16,-2 7 191-16</inkml:trace>
  <inkml:trace contextRef="#ctx0" brushRef="#br0" timeOffset="19900.82">7818 14864 936 0,'5'6'475'0,"-5"1"-52"16,3 8-160-16,0 3-53 16,-2 1-7-16,1 14-67 15,1 2-37-15,3 5-51 16,0 1-15-16,2-5-21 0,2-4-5 16,-3-5-18-16,2-3-50 15,1-9-149-15,-2-4-116 16,2-8 187-16</inkml:trace>
  <inkml:trace contextRef="#ctx0" brushRef="#br0" timeOffset="20093.47">8171 15136 1178 0,'13'16'592'0,"-2"6"-231"0,-2 3-79 16,-2 4-30-16,-4 1-96 15,-1-2-44-15,-2-7-61 16,1-5-24-16,-1-11-66 16,0-1-61-16,-1-5-135 15,0 0 199-15,0-1-22 16</inkml:trace>
  <inkml:trace contextRef="#ctx0" brushRef="#br0" timeOffset="20332.57">8207 14880 1539 0,'-1'-3'705'0,"-1"2"-333"16,2 1-139-16,0-1-24 15,0 0-90-15,0 1-38 16,0 0-42-16,0 0-11 15,1 0-15-15,11 1-5 16,3 9-13-16,26 25-63 0,-29-24-166 16,-1-2-440-1,-10 0 436-15</inkml:trace>
  <inkml:trace contextRef="#ctx0" brushRef="#br0" timeOffset="22827.37">7678 11959 801 0,'-25'28'383'16,"6"-11"-95"-16,1-1-73 15,8-5-43-15,2-8-7 16,5-2-61-16,4-4-21 0,10-9-31 16,8 0-9-16,8-17-3 15,6-5 1-15,14-10-7 16,7-10-4-16,11-10-4 15,1-5-4-15,3-10-4 16,-3-1-3-16,-1-5-3 16,0-5 1-16,4 3 1 15,1 2 1-15,-3 4 0 16,0 1 0-16,-5 3-4 16,0-2-2-16,1 2-3 15,1 6-1-15,-1 2 1 16,0 3-1-16,-11 3 3 15,-7-1-1-15,-12 4 2 16,-2 3 0-16,-16 0 2 16,6 3 4-16,-9-1 12 15,-7-3 4-15,3 2 7 0,-3-3-1 16,-4-2-5-16,-1 1-1 16,0 8-5-16,0 6-2 15,3 9-6-15,1 0-4 16,9 4-5-16,4-2-2 15,10-3-6-15,5 2-1 16,14-1-3-16,3 2-1 16,17 1 1-16,-2-1 0 0,3 0 2 15,0 1 1-15,-7 2 3 16,2 6 1-16,-8 3 2 16,-5 1-1-16,-15 4 1 15,-5 4-1-15,-18 7 8 16,-7 0 2-16,-12 5-3 15,-6-5-8-15,-3 5-44 16,-3 0-40-16,3 1-107 16,1 1-78-16,3-1 164 15</inkml:trace>
  <inkml:trace contextRef="#ctx0" brushRef="#br0" timeOffset="23576.71">9913 9048 993 0,'8'-2'456'0,"-9"2"-168"16,-5 0-59-16,5 0-28 15,0 0-25-15,0 0-58 16,0 0-21-16,-3 1-38 16,-6 2-12-16,5-2-18 15,3-1-4-15,1 0-16 16,-1 3-6-16,0-1-3 15,1 1-1-15,0-1 1 16,1 1 0-16,0-1 0 16,0 0 2-16,0-1 2 15,0-1 4-15,0 0 5 16,0 0 1-16,0 0 0 16,-2 0-3-16,1 0-4 15,0 0-3-15,0 0-4 0,0 0-4 16,0 0-4-16,0-1-2 15,0 0 2-15,1 0 2 16,4-1 2-16,18-4 4 16,25-1 4-16,-35 11 4 15,-1 2 8-15,-8 3 3 0,-7 2 14 16,-3 1 3 0,-1 2 1-16,-1-1-2 0,1-4-12 15,2-4-4-15,-2-5-7 16,-1-4-2-16,5-4-5 15,-8-3-4-15,5-1-3 16,0-1-2-16,4 4-3 16,10 0 0-16,4 2-1 15,9 2 1-15,-6 0 3 16,-2 2 3-16,0 2 2 16,-9 1 5-16,-1 2 7 15,-2 2 2-15,-1-4 0 16,0 0-2-16,0 0-7 15,0 0-1-15,0 0-43 16,-2 3-46-16,-8 3-147 16,3-2-62-16,-30 11 172 15</inkml:trace>
  <inkml:trace contextRef="#ctx0" brushRef="#br0" timeOffset="23979.07">10243 8559 1149 0,'-10'-10'570'0,"-3"-1"-210"0,-4 3-129 15,-1 1-16-15,-1 4-78 16,2 5-32-16,2 3-45 15,5 3-17-15,4 6-25 16,4 0-7-16,8 7-11 16,2 0 0-16,11 2 0 15,2 0 2-15,4-5 3 16,4-1 4-16,0-6 7 16,-1-3 4-16,-6-2 6 15,-3-1 0-15,-13-1 11 16,-5 0 10-16,-8-2 1 15,-10-1-1-15,-1 3-15 0,-3-3-14 16,1-1-11-16,0 1-20 16,6-1-95-16,2 1-80 15,5 2-140-15,4-3 187 16</inkml:trace>
  <inkml:trace contextRef="#ctx0" brushRef="#br0" timeOffset="24559.25">7950 13937 1273 0,'10'5'504'0,"-11"-2"-286"15,1-3-92-15,3 0-29 16,-3 0-19-16,0-2-47 15,0 1-57 1,7-3-171-16,17-8-290 0,36-57 303 16</inkml:trace>
  <inkml:trace contextRef="#ctx0" brushRef="#br0" timeOffset="24694.02">8158 13636 972 0,'-7'-13'437'0,"4"7"-137"0,1 1-55 15,1 1-26-15,0 3-42 16,0 0-135-16,1 0-118 16,3-21 41-16</inkml:trace>
  <inkml:trace contextRef="#ctx0" brushRef="#br0" timeOffset="24862.66">8364 13072 1595 0,'7'0'653'0,"-11"-1"-406"16,1-6-64-16,0-6-76 15,-2-7-84-15,5-8-187 16,4-8-91-16,-4-17 145 16</inkml:trace>
  <inkml:trace contextRef="#ctx0" brushRef="#br0" timeOffset="25006.97">8436 12507 1243 0,'5'12'551'0,"-9"-12"-261"16,-3 0-67-16,7-3-107 0,-4-4-91 16,7-9-213-16,9-9 125 15</inkml:trace>
  <inkml:trace contextRef="#ctx0" brushRef="#br0" timeOffset="25180.54">8469 11904 830 0,'-13'-10'396'0,"1"0"-153"16,1 1-57-16,6 3-52 15,2 0-37-15,4 1-49 16,2-4-17-16,1-2-24 15,-6-1-54-15,11-3-400 16,0 1 326-16</inkml:trace>
  <inkml:trace contextRef="#ctx0" brushRef="#br0" timeOffset="25350.79">8447 11595 986 0,'-7'-11'474'0,"1"5"-142"0,-2-1-51 15,1 5-40-15,2-6-52 16,0-2-94-16,5 2-75 16,0-1-190-16,-2 1 210 15,-11-1-81-15</inkml:trace>
  <inkml:trace contextRef="#ctx0" brushRef="#br0" timeOffset="25849.46">7719 14077 1272 0,'-2'0'511'0,"-1"2"-294"15,-1-2-102-15,3-1-32 16,0 0-29-16,0 0-91 16,-12-26-69-16,-26-44-185 15,25 24-147-15,0-7 265 16</inkml:trace>
  <inkml:trace contextRef="#ctx0" brushRef="#br0" timeOffset="25979.29">7346 13502 1030 0,'9'0'411'0,"-11"2"-213"16,6 5-47-16,-3 0-20 15,2-3-15-15,0-2-97 16,-3-8-92-16,4-13 41 16</inkml:trace>
  <inkml:trace contextRef="#ctx0" brushRef="#br0" timeOffset="26142.54">7254 12794 1313 0,'-5'-5'502'0,"-3"-7"-349"16,0-2-57-16,5-13-54 16,-1-8-26-16,3-13-122 15,1-8-94-15,0-5 120 16</inkml:trace>
  <inkml:trace contextRef="#ctx0" brushRef="#br0" timeOffset="26292.96">7290 11914 686 0,'13'-11'336'15,"2"0"-153"-15,3-4-68 16,2 2-31-16,-4 1-56 15,2 3-1-15,-9 5-22 16</inkml:trace>
  <inkml:trace contextRef="#ctx0" brushRef="#br0" timeOffset="26459.74">7752 11332 1098 0,'12'-10'480'0,"1"0"-284"16,4 1-92-16,0-3-44 0,8-3-238 16,5-2 134-16</inkml:trace>
  <inkml:trace contextRef="#ctx0" brushRef="#br0" timeOffset="26605.45">8224 10837 1078 0,'11'-9'504'16,"0"1"-261"-16,5 1-113 15,4-3-43-15,5-3-151 16,5-1-120-16,5-7 119 16</inkml:trace>
  <inkml:trace contextRef="#ctx0" brushRef="#br0" timeOffset="26756.78">8685 10432 1113 0,'5'-5'514'15,"4"2"-211"-15,-1 2-69 16,-3 0-82-16,1-2-55 16,0 3-154-16,0 0-104 15,0 5 101-15</inkml:trace>
  <inkml:trace contextRef="#ctx0" brushRef="#br0" timeOffset="27161.41">7963 14036 1173 0,'8'-1'452'0,"-10"6"-303"15,-5-5-71-15,7-4-27 16,1 1-64-16,-1 2 3 15</inkml:trace>
  <inkml:trace contextRef="#ctx0" brushRef="#br0" timeOffset="27323.47">8324 13565 1533 0,'7'-8'574'15,"-6"1"-416"-15,6-2-125 16,-1 0-1-16,6-16-110 16,9-3-94-16,0-27 107 0</inkml:trace>
  <inkml:trace contextRef="#ctx0" brushRef="#br0" timeOffset="27471.8">8715 12740 1243 0,'4'-9'529'16,"-3"4"-223"-16,-1-2-89 16,0-3-42-16,0-3-51 0,2-17-155 15,5-8-102-15,8-21 85 16</inkml:trace>
  <inkml:trace contextRef="#ctx0" brushRef="#br0" timeOffset="27646.07">8945 11638 1685 0,'8'-2'660'0,"-10"2"-451"16,-8-5-58-16,8-4-56 16,-7-9-49-16,12-17-145 15,6-4-74-15,0-17-195 16,14-2 211-16</inkml:trace>
  <inkml:trace contextRef="#ctx0" brushRef="#br0" timeOffset="27786.34">8975 10886 1257 0,'-10'0'604'0,"5"0"-271"15,-4 0-111-15,5-3-51 16,5-6-139-16,4-6-115 0,4-14 47 15</inkml:trace>
  <inkml:trace contextRef="#ctx0" brushRef="#br0" timeOffset="27966.51">9030 10391 1488 0,'-17'-5'642'0,"17"4"-315"15,-4-1-89-15,4 2-75 16,-1 0-56-16,1-1-113 16,0 0-72-16,0 0-181 15,2-2-56-15,17-3 176 16</inkml:trace>
  <inkml:trace contextRef="#ctx0" brushRef="#br0" timeOffset="32976.28">5776 16299 1097 0,'-9'-14'461'0,"6"8"-240"0,0 1 2 16,2 2-20-16,1 3-31 15,0 0-61-15,0 0-19 16,1 29-24-16,4 55-13 15,-2-29-25-15,0-5-9 16,8-9-13-16,4-5-5 16,9-12-3-16,3-9-37 15,9-12-127-15,0-4-94 16,-6-17 144-16</inkml:trace>
  <inkml:trace contextRef="#ctx0" brushRef="#br0" timeOffset="33193.17">5669 16359 1334 0,'-12'0'549'0,"9"1"-361"16,4 3-24-16,11-3-53 16,5 0-42-16,16-1-33 15,2 2-4-15,9-4-17 16,6-2 2-16,-3 0-96 15,2-4-76-15,-12-4-472 16,6 3 406-16</inkml:trace>
  <inkml:trace contextRef="#ctx0" brushRef="#br0" timeOffset="33683.39">6055 16114 757 0,'-8'10'423'16,"9"6"3"-16,-2 6-140 15,1 9-42-15,3 8-32 16,1 9-79-16,1 1-33 16,-1 3-45-16,0-7-16 0,-1-16-24 15,0-5-5-15,2-14-7 16,-4-4-3-16,1-4-33 16,-2-2-25-16,0-1-27 15,0 0-6-15,0-1 25 16,0-5 20-16,1-10 28 15,1-24 5-15,-2 31 8 16,6 6 3-16,3 4 17 16,5 2 9-16,4 0 15 15,3 1 5-15,4-2-6 16,0-1-1-16,2-6-5 16,0-6-1-16,-2-3-6 15,-3-4-2-15,-7-2-4 16,-8 2 1-16,-9-3 2 15,-7 7 2-15,-7 3-1 16,-1 5 0-16,0 10 6 16,2 3 1-16,4 10 2 0,3 2-3 15,6 6-13-15,5-1-4 16,5-2-6-16,3-1-3 16,5-6-2-16,1-1-1 15,1-6-3-15,2-6-11 16,1-6-76-16,1-3-50 0,0-5-144 15,-8-3-92-15,2 1-152 16,1 1 310-16</inkml:trace>
  <inkml:trace contextRef="#ctx0" brushRef="#br0" timeOffset="33959.87">6448 16331 683 0,'24'-25'401'0,"-23"31"-46"16,5 1-46-16,-6 8-78 15,-2-1-26-15,2 6-49 16,0-1-26-16,4-5-51 15,-3-1-25-15,1-7-32 16,1-2-12-16,1-7-17 16,0-1-18-16,-4-12-25 15,2-1-2-15,5-2 7 16,-3 0 15-16,5 9 26 16,-5 3 4-16,-2 6 14 15,1 1 11-15,4 2 25 0,-6-1 11 16,6 4 12-16,3 4 0 15,-6 3-7-15,4 5-10 16,-4 4-22-16,1 1-12 16,2-1-93-16,5-6-85 15,10-7 97-15</inkml:trace>
  <inkml:trace contextRef="#ctx0" brushRef="#br0" timeOffset="34321.26">7269 16128 1581 0,'-10'0'612'0,"10"-2"-442"16,8 0-15-16,14 0-33 0,11 2-35 16,12 0-40-16,-1 0-11 15,2 1-15-15,-2-1-5 16,-2 1-8-16,-1 1-2 15,-7-2-97-15,-6 0-79 16,-14 1-225-16,-5-1 230 16</inkml:trace>
  <inkml:trace contextRef="#ctx0" brushRef="#br0" timeOffset="34482.47">7529 16159 1211 0,'-8'9'548'0,"6"7"-250"15,6 11-23-15,-7 4-65 16,4 7-45-16,2 7-72 16,-3-2-23-16,6 0-38 15,-1-3-13-15,4-12-115 16,4-5-98-16,10-9 120 16</inkml:trace>
  <inkml:trace contextRef="#ctx0" brushRef="#br0" timeOffset="34647.76">7843 16482 1220 0,'1'11'602'0,"-1"5"-233"16,-1 0-155-16,-4 1-36 16,2-4-113-16,-1-4-91 15,-3-6-195-15,2-3 151 16</inkml:trace>
  <inkml:trace contextRef="#ctx0" brushRef="#br0" timeOffset="34809.67">7745 16328 972 0,'0'-14'504'0,"0"11"-51"16,0-3-160-16,6 6-70 15,-6 0-39-15,0 0-102 16,12 2-38-16,16 7-120 15,39 9-93-15,-10-5 105 16</inkml:trace>
  <inkml:trace contextRef="#ctx0" brushRef="#br0" timeOffset="35427.44">8626 16212 842 0,'-4'2'492'16,"6"3"20"-16,3 7-286 15,2-1-13-15,4 11-40 16,-2 2-38-16,4 2-69 15,3 1-21-15,-3-8-26 16,0-5-9-16,4-7-9 16,-2-5-6-16,0-10-63 15,1-2-33-15,-3-7-44 16,0-3-6-16,0 5 59 0,-3-1 34 16,-6 9 46-16,4 5 15 15,-4 5 38-15,2 6 22 16,1 3 49-16,0-1 19 15,3 3 1 1,-3-3-4-16,4 1-14 0,-1-2-12 16,0-3-22-16,3-2-14 15,-5-4-31-15,1-1-12 16,-4-8-13-16,2 3-27 0,-2-6-121 16,4-3-83-16,3-2-237 15,12 2 271-15</inkml:trace>
  <inkml:trace contextRef="#ctx0" brushRef="#br0" timeOffset="35530.41">9088 16260 1094 0,'-2'14'504'0,"2"1"-179"16,-3-3-29-16,0 2-49 16,3 1-55-16,1-4-111 15,0 0-57-15,3-9-172 16,-3-2-94-16,5-6 137 15</inkml:trace>
  <inkml:trace contextRef="#ctx0" brushRef="#br0" timeOffset="35692.78">9036 16081 964 0,'-11'3'465'15,"11"-2"-130"-15,0-1-130 16,6 4-74-16,-6-4-43 15,0 0-167-15,6 2-108 16,22 1 118-16</inkml:trace>
  <inkml:trace contextRef="#ctx0" brushRef="#br0" timeOffset="35854.76">9272 16045 646 0,'8'18'476'16,"-3"4"39"-16,-3 14-175 15,-2 4-34-15,-2-1-123 16,1 3-59-16,0-13-85 16,1-5-20-16,0-10-93 15,1-8-65-15,1-6-198 16,3 0 197-16</inkml:trace>
  <inkml:trace contextRef="#ctx0" brushRef="#br0" timeOffset="36071.66">9423 16016 1135 0,'6'1'538'0,"-6"13"-178"0,0 7-52 16,5 14-51-16,-6 2-49 16,2 8-90-16,-1-16-31 15,1-1-47-15,1 19-15 16,9 3-21-16,0-15-19 0,2-18-102 15,-11-7-68-15,2-8-175 16,5 2-146-16,9 2 326 16</inkml:trace>
  <inkml:trace contextRef="#ctx0" brushRef="#br0" timeOffset="36872.76">10134 16076 1139 0,'-40'-39'494'16,"36"33"-199"-16,3 3-102 15,5 6-29-15,-1 6-17 16,4 10-54-16,-4 6-14 16,4 13-18-16,-2 3-13 15,-1-3-18-15,2-1-6 0,-2-7-10 16,0-7-4-16,-1-7-4 15,-2-5-2-15,-2-9-28 16,1 2-13-16,-1-8-22 16,0 3-10-16,1 0 11 15,0 0 8-15,2-12 20 16,1 2 10-16,21-25 14 16,-10 24 3-16,4 9 1 15,1-1 5-15,-1 5 22 16,2 7 15-16,-4 1 24 15,-3 2 5-15,-5 2-5 16,-5-1-7-16,-5 5-14 16,-4-3-6-16,-10 0-8 15,-1-2-5-15,-4-3-8 16,0-3-4-16,6-1-6 16,3-2-3-16,6 0-15 0,5 4-6 15,8-5-3-15,5 3-1 16,9-3 10-16,4-2 3 15,7-5 1-15,7-5 0 16,6-6 3-16,-1-7 0 16,-6 1 5-16,-6 0 0 15,-11 2 2-15,-6 5 4 16,-10 1 6-16,-6 0 4 0,-5 3 5 16,-2 0 2-16,-3 3-2 15,2 5 5-15,0 5 16 16,1 8 4-16,8 5 3 15,-2 4-5-15,2 4-14 16,4-1-4-16,-1 1-5 16,9 2-3-16,4-8-9 15,-2 0-4-15,8-9-43 16,1-6-71-16,13-12 324 16,3-3-198-16</inkml:trace>
  <inkml:trace contextRef="#ctx0" brushRef="#br0" timeOffset="37471.14">11320 16295 762 0,'7'-16'447'0,"-7"6"10"16,0-4-163-16,-5 2-96 16,-2-3-25-16,-5-2-58 15,-2 1-21-15,-5-1-25 16,-2 6-10-16,-1 3-21 15,4 8-6-15,1 14-9 16,4 0-7-16,6 12-12 16,5 2-6-16,6 1-7 15,4 4 0-15,5-8-1 16,4-7 2-16,1-11 1 16,1-7 0-16,0-10 0 15,-3-5-20-15,-2-11-49 16,-2-6-11-16,-2-6 0 15,-3-2 20-15,-3-5 55 0,3 3 12 16,-5 1 5-16,0 6 4 16,-3 11 35-16,0 9 21 15,-1 11 27-15,0 8 3 16,2 12-19-16,0 8-12 16,2 14-10-16,2 5 2 15,5 4-8-15,6 0-7 0,1-8-17 16,1-3-7-16,4-10-15 15,-5-5-15-15,-3-6-89 16,0-9-67-16,0-8-171 16,1-6-118-16,11-5 290 15</inkml:trace>
  <inkml:trace contextRef="#ctx0" brushRef="#br0" timeOffset="37604.91">11638 16215 734 0,'9'4'498'16,"-1"7"2"-16,0 2-175 15,-3 2-37-15,0 5-75 16,-2-4-42-16,-1 3-81 16,-1-9-31-16,-1-5-94 15,-2 1-66-15,-1-12-187 16,0 2-153-16,0-13 270 0</inkml:trace>
  <inkml:trace contextRef="#ctx0" brushRef="#br0" timeOffset="37996.96">11566 16095 977 0,'0'0'401'16,"8"4"-218"-16,3 3-46 15,9 5-34-15,1-2-32 16,2-3-63-16,4-1-14 0,5-5-16 16,2 0-3-16,7-1 6 15,-3 0 6-15,-7-1 15 16,-2 1 5-16,-18 0 36 15,-5 0 31-15,-11 4 54 16,-6 0 27-16,-2 3 14 16,-3-1-10-16,3 0-28 15,7 3-17-15,-1 0-38 16,12 1-16-16,3 4-22 16,-1-2-10-16,6 0-11 15,-6 1-5-15,7-1-2 16,-3-2 2-16,2 2 8 15,1-2 8-15,-12-1 10 16,8 2 2-16,-10 0 2 16,-4 1-2-16,-2-1-12 0,-7-3-5 15,-3-3-56-15,-6-6-54 16,2-4-152-16,7 2-92 16,9-1 199-16</inkml:trace>
  <inkml:trace contextRef="#ctx0" brushRef="#br0" timeOffset="38824.31">12132 16120 1166 0,'-7'7'588'0,"-2"-5"-153"16,-2 2-107-16,-4 3-108 15,-1-1-56-15,1 7-89 16,2 4-27-16,7 4-27 15,3 4-5-15,1-1-14 16,4 1-2-16,7-2-5 16,1-5-5-16,12-3-4 15,-1-6-3-15,5-9-40 16,1-5-27-16,-1-9-56 16,0-2-23-16,-6-6-1 15,-3-2 16-15,-4 4 58 16,-3 6 29-16,-3 5 49 15,-5 6 17-15,-1 3 38 16,0 2 23-16,-2-2 51 0,1 0 23 16,0 17 11-16,1 32-5 15,3-35-34-15,2 0-24 16,3 0-40-16,3-4-18 16,3 0-20-16,4-8-4 15,-3-7-6-15,5-3-6 16,-3-12-44-16,-2 1-35 15,-7-4-59-15,-8-2-18 0,-8 3 20 16,-7 4 26-16,-5 6 57 16,-6 1 23-16,-3 3 26 15,2 3 15-15,5 5 40 16,7 2 15-16,8 1 19 16,1 0 2-16,5-2-23 15,0-1-12-15,0 0-18 16,0 0-7-16,0 0-13 15,9 0-3-15,12-1-3 16,28 0-2-16,-17 2 13 16,-5 0 10-16,1 5 21 15,-5 3 11-15,-10 3 1 16,-1 5-4-16,-3-1-9 16,-2 0-5-16,-2 1-8 15,1-3-5-15,-6-6-9 16,0-6-3-16,0-5-9 0,-4-6-4 15,3-5-14-15,2 0-13 16,1-1-5-16,7-5 0 16,2 7 13-16,1 2 7 15,4 5 11-15,2 6 2 16,-3 5 9-16,0 1 10 16,-2 6 12-16,-6 1 8 15,0-2 12-15,-2 7 2 0,-1 0-8 16,-1-1-7-16,-2 0-17 15,0-7-39-15,0-10-118 16,-1-2-84-16,4-12-252 16,5 5 284-16</inkml:trace>
  <inkml:trace contextRef="#ctx0" brushRef="#br0" timeOffset="39151.31">12756 16180 1450 0,'2'20'632'0,"-2"0"-324"16,0-1-23-16,0 1-65 16,0-2-57-16,-1-7-83 15,1-4-27-15,-1-5-33 16,-1-5-14-16,0-2-18 16,1 4-8-16,1-1-13 0,0 0 0 15,5-15 10-15,13-25 4 16,-1 35 13-16,0 0 5 15,1 5 4-15,-3 0 3 16,-2 2 4-16,1-3 10 16,-4 10 15-16,1 5 7 15,-6-1 8-15,-1 6-5 16,3-2-16-16,-3-5-8 0,-2-4-70 16,-2-4-59-16,2-2-157 15,-3-1-64-15,1 0 197 16</inkml:trace>
  <inkml:trace contextRef="#ctx0" brushRef="#br0" timeOffset="39452.31">12975 16246 760 0,'49'1'445'0,"-35"2"29"16,-1 0-161-16,3-3-94 15,-2-6-37-15,-2-2-82 16,1-5-20-16,-7-3-9 15,-2 1-1-15,-8-4-21 16,-3 2-13-16,-5 5-11 16,0 3 1-16,1 7 1 15,-2 4 2-15,2 6-3 0,0 4-3 16,3 4-9-16,5 3-1 16,2 3-4-16,1 0-1 15,6 0-4-15,1-5-5 16,8-5-6-16,2-5-17 15,6-7-81-15,0-3-60 16,2-15-163-16,1-3-125 0,-3-8 290 16</inkml:trace>
  <inkml:trace contextRef="#ctx0" brushRef="#br0" timeOffset="39610.79">13250 16118 1029 0,'-3'4'523'15,"0"2"-165"-15,0 7-101 16,-2 2-19-16,3 8-32 15,1 0-19-15,1 0-63 16,2-2-31-16,3-8-59 16,1-1-24-16,4-9-66 15,3-1-50-15,5-14-146 16,0-8-96-16,1-16 214 16</inkml:trace>
  <inkml:trace contextRef="#ctx0" brushRef="#br0" timeOffset="39800.07">13429 15961 1271 0,'4'9'573'0,"-5"17"-233"0,-8 6-48 15,7 16-75-15,7 5-45 16,-3-7-95-16,12-1-28 16,-4-10-36-16,0-12-9 15,5-8-73-15,-3-6-55 16,0-11-145-16,0-9-100 15,2-11 231-15</inkml:trace>
  <inkml:trace contextRef="#ctx0" brushRef="#br0" timeOffset="39949.87">13313 16088 1234 0,'-1'7'565'0,"1"1"-184"15,3-2-85-15,8 6-70 16,4 2-39-16,8-2-106 15,-2-4-37-15,1-4-51 16,-1-7-47-16,7-3-139 16,3-1-95-16,6-2 169 15</inkml:trace>
  <inkml:trace contextRef="#ctx0" brushRef="#br0" timeOffset="40576.19">13666 16196 869 0,'11'14'448'15,"2"-10"-85"-15,0 0-86 16,-3-7-73-16,0 0-44 16,-2-6-76-16,0-3-22 15,-3-4-22-15,1-5-6 0,-6 0-15 16,-3 3 0-16,-5 6 1 16,-2 3 0-16,0 11 7 15,-1 5 0-15,1 8 8 16,5 7 3-16,2 4-8 15,4-2-4-15,8-1-11 16,1-2-4-16,7-7-1 16,2-4 1-16,5-8-3 15,3-5-2-15,0-11-7 16,4 2-4-16,-3-12-36 16,-6-6-21-16,-1-3-29 15,-9-1-5-15,-6 0 32 16,-4 6 20-16,-1 8 36 15,3 7 13-15,-4 12 23 16,3 6 13-16,-8 13 25 16,3 4 6-16,-1 6 8 15,5 2-3-15,0-6-15 0,-5-3-7 16,5-4-21-16,-2-4-10 16,3-6-13-16,-1-4-7 15,2-5-11-15,-2-7-14 16,2-9-53-16,2-9-34 15,-5-12-49-15,5-11-8 16,0-8 0-16,0 0 28 16,5-4 55-16,-2 13 21 15,-2 16 65-15,0 11 38 0,-4 25 82 16,-2 7 33-16,2 29 38 16,2 13-7-16,5 17-39 15,2 10-15-15,6-6-29 16,-3-6-18-16,4-21-56 15,-3-12-62-15,0-15-141 16,-1-15-90-16,-3-12 149 16</inkml:trace>
  <inkml:trace contextRef="#ctx0" brushRef="#br0" timeOffset="41438.24">6978 16993 1013 0,'1'-5'450'0,"-2"2"-168"16,2 3-69-16,-1 0-17 15,-1 0-17-15,2 29-49 16,0 13-21-1,0-21-30-15,0 1-17 0,6 41-28 16,-1-1-11-16,3-13-12 16,-7-38-3-1,1 0-1-15,-3-2 1 0,-3-6-7 16,-1-6-7-16,2-7-10 16,7-2-6-16,1-9-11 15,7-4 0-15,4 0 4 16,-6-2 1-16,13 5 14 0,-4 5 6 15,1 9 6-15,4 5 2 16,-4 4 8-16,-4 8 11 16,-3 4 18-16,-6 3 6 15,-10 5 4-15,-6-1-4 16,-7-4-9-16,-3 0-4 16,0-4-8-16,-3-1-6 0,1-4-18 15,3-1-25-15,4-5-69 16,5-1-52-16,6 0-113 15,1-5-47-15,4 2-108 16,-3 2-93-16,0 0 335 16</inkml:trace>
  <inkml:trace contextRef="#ctx0" brushRef="#br0" timeOffset="41829.56">7188 17183 479 0,'15'-3'380'16,"-3"0"35"-16,-4 8-91 15,-2 3-33-15,-1 3-46 16,1 5-26-16,0 2-68 15,3 0-34-15,2-5-64 16,1-4-24-16,0-4-21 16,1-7-2-16,1-3-4 15,-1-4-2-15,4-6-9 0,-2-2-9 16,-4-1-3-16,2-3 1 16,-5 5 11-16,-2 6 8 15,-1 5 5-15,-5 5 3 16,2 8 0-16,-3 0 1 15,5 13 11-15,8 7 1 16,2 10 20-16,4 7 10 16,-1 4 8-16,-4 0 4 15,1-4-10-15,-3-6-10 0,-5-6-14 16,-4-5-1 0,-9-12 2-16,-2-3 0 15,-6-9-3-15,0-2-4 0,-6-5-11 16,-6-5-6-16,-8-5-22 15,0-1-23-15,6-1-51 16,6-3-35-16,20 0-100 16,8-8-53-16,17 0 174 15</inkml:trace>
  <inkml:trace contextRef="#ctx0" brushRef="#br0" timeOffset="42140.33">8032 17073 890 0,'-13'-10'505'0,"11"1"14"0,-4 4-310 15,10 3-7-15,0 11-47 16,-4 7-42-16,8 10-60 16,-3 0-8-16,7 6-18 15,4-3-8-15,1-6-11 16,0-1-3-16,1-10-71 16,-4-4-58-16,-4-3-173 15,-3-5-147-15,-7-6 279 16</inkml:trace>
  <inkml:trace contextRef="#ctx0" brushRef="#br0" timeOffset="42306.04">8006 17145 912 0,'-11'-4'453'0,"7"4"-125"16,0-3-44-16,7 2-78 16,-3 1-37-16,0 0-80 15,13 0-23-15,15 2-34 0,29 2-13 16,-24-5-27-16,-5 1-49 15,0-3-132-15,-3 0-107 16,-2-8 172-16</inkml:trace>
  <inkml:trace contextRef="#ctx0" brushRef="#br0" timeOffset="42766.32">8261 16948 843 0,'1'10'488'16,"0"5"-35"-16,0 16-196 15,2 3-7-15,-1 9-48 16,1-1-32-16,0-7-59 16,3-3-18-16,-1-10-43 15,0-6-19-15,0-9-27 16,-4-4-13-16,1-10-30 16,1 0-11-16,-2-5-9 15,1 2 7-15,-1 3 25 16,0-3 10-16,3 11 11 15,0-2 1-15,5 1 4 16,6 9 1-16,3-3 12 16,5 1 6-16,6-2 2 15,-3-8 1-15,5-5-10 16,-4-4-3-16,-1-6-3 0,0-2 1 16,-9 4 3-16,-4 2 2 15,-10 5 11-15,-7 2 3 16,-8 3 2-16,2 0-2 15,-5-2 8-15,1 4 6 16,6 2 12-16,-3 0 7 16,7 7-13-16,1 4-7 15,3 4-14-15,4 5-6 16,7-1-8-16,1-1-3 0,10-6-7 16,3-2-20-16,9-8-132 15,6-3-93-15,7-7 143 16</inkml:trace>
  <inkml:trace contextRef="#ctx0" brushRef="#br0" timeOffset="43099.53">9296 17006 1330 0,'0'0'539'15,"0"0"-248"-15,1 10-78 16,3 13-13-16,7 36-12 16,-6-20-82-16,-1 8-27 15,6 7-33-15,4 0-12 16,-2-4-22-16,2-6-5 15,-3-15-28-15,-5-8-46 16,-3-12-114-16,-2-7-44 0,-10-10-78 16,0-7-30-16,-7-12-71 15,-4-5-40-15,3-11 276 16</inkml:trace>
  <inkml:trace contextRef="#ctx0" brushRef="#br0" timeOffset="43344.91">9248 17088 505 0,'0'-31'400'16,"2"10"38"-16,10 8-115 15,4 6-45-15,8 7-65 16,7 0-21-16,5 5-46 16,-2 4-15-16,-8 2-20 15,-6 1-16-15,-11 3-30 16,-2 1-11-16,-7 0-12 16,-4 0-2-16,-8 3-9 15,-1-3-6-15,-2-3-6 16,-3 1-36-16,-1-8-129 15,2 2-86-15,1-8-337 16,8 3 354-16</inkml:trace>
  <inkml:trace contextRef="#ctx0" brushRef="#br0" timeOffset="43567.23">9543 17063 803 0,'8'10'453'16,"5"2"-23"-16,-5 5-78 15,5 4-59-15,-4 0-42 0,-1-3-103 16,3 0-41-16,-5-6-54 16,-2-1-18-16,-2-7-12 15,-2-3-3-15,-1-6-8 16,0 4-3-16,0 0-11 16,0-15-5-16,-3-37 0 15,4 25 0-15,6 4-1 16,2 2-6-16,4 8-49 15,2 3-39-15,1 8-123 16,2 2-77-16,4 3 188 16</inkml:trace>
  <inkml:trace contextRef="#ctx0" brushRef="#br0" timeOffset="44068.81">9785 17045 837 0,'12'41'475'0,"-4"-36"23"16,0 0-207-16,6-2-94 16,1-1-22-16,8-6-87 15,1-5-28-15,0-6-26 16,-2-4-10-16,-11-1-10 15,2 1-1-15,-12 3 4 16,0 6 6-16,-1 3 4 16,-12 5 2-16,-3 4-7 15,-6 4-5-15,1 7 1 16,4 3 3-16,9 5 6 0,4-3 0 16,9 5-5-16,-1-1-6 15,6 0-7-15,9 1-3 16,-3-7-5-16,8-4-1 15,-5-13-67-15,-3-3-66 16,4-14-173-16,4-5-152 16,7-12 285-16</inkml:trace>
  <inkml:trace contextRef="#ctx0" brushRef="#br0" timeOffset="44302.04">10140 16965 1130 0,'-1'17'598'16,"1"4"-170"-16,0 8-129 15,0 4-29-15,2-5-92 16,4-1-43-16,1-10-71 16,3-6-20-16,0-11-31 15,1 0-8-15,0-5-3 16,-1-3-1-16,1 3 1 16,0-6 0-16,2-1 1 15,-1-2-1-15,-1 5 0 16,-1 1-2-16,-4-1-88 15,1 3-85-15,-3-5-121 0,3-1 157 16</inkml:trace>
  <inkml:trace contextRef="#ctx0" brushRef="#br0" timeOffset="44471.31">10478 17007 895 0,'0'16'561'0,"8"4"26"16,-6 2-284-16,-2-6-22 0,-2 0-92 15,1-5-60-15,1-8-120 16,-1 0-93 0,6-7-26-16,-5 3 52 0</inkml:trace>
  <inkml:trace contextRef="#ctx0" brushRef="#br0" timeOffset="44636.65">10362 16867 897 0,'17'0'489'0,"-10"7"-24"16,6 3-225-16,-4-1-108 15,5-1-40-15,2-2-113 16,0 1-63-16,7-3-263 16,10 2 231-16</inkml:trace>
  <inkml:trace contextRef="#ctx0" brushRef="#br0" timeOffset="45216.71">10656 16968 820 0,'-3'10'456'0,"3"-1"-88"15,0 3-129-15,4 0-12 16,-1 1-32-16,1 3-22 16,4-1-32-16,1 3-23 0,4-5-55 15,3-2-23-15,2-8-33 16,-1-4-7-16,3-11-23 15,-3-6-20-15,-1-5-29 16,-4-1-3-16,-11 7 23 16,-3 1 19-16,-17 5 34 15,-3 4 7-15,-6 1 3 16,-2 1 2-16,9 4 13 16,0 1 7-16,11 3 5 15,4 3 1-15,6 0-8 16,1 1-7-16,7 0-12 15,1 0-3-15,5-5-10 16,0-3-3-16,8-4-2 16,3-4-1-16,14 1 0 15,0-1 1-15,-2 7 3 16,1 3 0-16,-15 7 3 16,-1 5 1-16,-9 5 6 0,-8-1 3 15,4 4 5-15,-9-4 6 16,3 1 4-16,5-5 0 15,-4-4 2-15,1-2-7 16,-4-8-9-16,-1 0-4 16,3-11-10-16,4-4-5 15,5-5-10-15,-3-2 0 16,-1 4 3-16,3 5 4 16,-4 8 11-16,-1 3 4 0,-3 10 8 15,-4 2 6-15,1 9 11 16,4 3 2-16,-2 0-3 15,7 3-7-15,0-8-33 16,1-2-59-16,5-13-168 16,0-5-96-16,4-12 190 15</inkml:trace>
  <inkml:trace contextRef="#ctx0" brushRef="#br0" timeOffset="45452.61">11296 16922 937 0,'-9'-2'561'16,"2"2"-80"-16,-2 6-162 16,-1 2-41-16,5 8-85 15,-1 5-39-15,6 4-57 0,2 1-18 16,6-5-27-16,4-1-8 16,3-6-5-16,2-1-3 15,-7-1-4-15,-3-4-1 16,-6-2 0-16,-3-1-1 15,-8 1-11-15,-3-3-24 0,-6-2-113 16,-4-1-79-16,3-7 126 16,5-7-10-16</inkml:trace>
  <inkml:trace contextRef="#ctx0" brushRef="#br0" timeOffset="45929.98">11845 16922 1251 0,'0'-2'553'16,"0"-1"-248"-16,-1 1-43 0,-2 1-56 15,-14-6-33-15,-22 9-67 16,29 11-25-16,5 2-33 16,3 1-12-16,5 5-20 15,5 1-6-15,8 5-10 16,6 1-1-16,8-3-5 16,1-3-1-16,4-11-48 15,-4-8-49-15,4-17-154 16,6-6-40-16,-3-15 171 15</inkml:trace>
  <inkml:trace contextRef="#ctx0" brushRef="#br0" timeOffset="46104.23">12091 16774 1122 0,'-5'1'604'15,"-3"3"-132"-15,2 15-198 0,-1 6-36 16,4 14-82-16,3 5-42 15,4 5-53-15,7-3-19 16,0-4-22-16,3-8-7 16,-3-11-40-16,-1-9-41 15,-1-13-123-15,-2-5-80 16,5-14 161-16</inkml:trace>
  <inkml:trace contextRef="#ctx0" brushRef="#br0" timeOffset="46618.54">12336 17000 1293 0,'1'8'538'0,"3"-1"-321"16,1-4-36-16,1-3-51 15,-1-2-31-15,-4-7-35 16,1-2-3-16,-6-4-13 15,1-3-10-15,-4 0-14 16,0-1-4-16,-7 4 14 16,0 0 7-16,-1 5 4 15,-3 5 2-15,5 7-13 0,-1 5-6 16,5 8-9-16,0 4-5 16,6 4-11-16,2 0-3 15,3 1-3-15,5-2 2 16,2-5 3-16,2-3 3 15,3-7 2-15,1-2 0 16,4-6-1-16,-1-5-1 16,3-7-2-16,1-6-1 15,-1-3 0-15,-4 4-1 16,-2 6 1-16,-4 3 0 16,-4 12 0-16,1 5 4 0,-2 9 13 15,0 3 8-15,-2 3 6 16,-3-1-3-16,0-5-11 15,4-2-50-15,-5-12-130 16,2-1-86-16,5-13 134 16</inkml:trace>
  <inkml:trace contextRef="#ctx0" brushRef="#br0" timeOffset="46728.47">12565 17003 1412 0,'0'18'607'0,"0"4"-307"16,1-3-32-16,1-5-84 16,1-4-56-16,-3-10-129 15,-3-4-64-15,0-9-163 0,-1-5-104 16,-2-9 196-16</inkml:trace>
  <inkml:trace contextRef="#ctx0" brushRef="#br0" timeOffset="47222.97">12519 16877 978 0,'11'3'497'0,"4"3"-142"0,3 2-125 16,0 2-24-16,0 2-38 15,0 0-17-15,0 6-31 16,1-2-13-16,-6 4-25 16,-3-1-16-16,-5 0-28 15,-4-1-6-15,-3-7-5 16,0-5-4-16,-1-4-11 15,-2-2-8-15,3-6-16 16,2-4-8-16,3-5-7 16,6 0 2-16,2 0 10 15,2 4 2-15,3 2 9 16,-2 2 4-16,2 4 6 16,-1 5 6-16,0 3 12 15,2 3 6-15,-3 4 10 16,-1 2 7-16,-6 3 7 15,-7 0-1-15,0-5-10 0,-1-2-12 16,0-10-31-16,0-2-12 16,1-12-21-16,6-5-4 15,3-2 8-15,5-1 7 16,5 6 17-16,-3 5 4 16,-2 4 4-16,-2 5 1 15,-4 4 9-15,-2 1 7 16,2 8 11-16,-2 1 6 0,2 6 4 15,1-3-4-15,-3-2-12 16,-1-1-9-16,-3-7-106 16,-1 0-73-16,4-9 330 15,-5-9-187-15</inkml:trace>
  <inkml:trace contextRef="#ctx0" brushRef="#br0" timeOffset="57144.09">7917 13151 431 0,'7'-13'248'0,"-8"2"12"15,-4-2-38-15,-4-1 14 16,-4 5-12-16,-7-1-32 15,-2 0-14-15,-1 4-29 16,-6-1-15-16,3 4-33 16,-1 3-15-16,-3 4-25 15,1 2-14-15,-6-1-18 0,-2 2-8 16,-5 5-12-16,3 2-3 16,2 9-4-16,4-2-1 15,2 4 0-15,-8 2 0 16,-3 1-1-16,-6 3 0 15,7 2-1-15,4-2 0 16,6 2 0-16,4-1-2 16,2-1 0-16,5 2-1 0,3-4-1 15,2 5-1-15,1 3 0 16,-1 2 0-16,2 5 2 16,6-1 0-16,-1 3 1 15,0-2 1-15,7-3 0 16,-9-3 1-16,6-1 0 15,3-1 1-15,-2-1 0 16,2 2-1-16,-1-5 1 16,0 2 0-16,1 0 0 15,-1-1 0-15,0 2-1 16,0 0 1-16,2-1 0 16,2 1 0-16,0-6 0 15,2-1 0-15,-1-1-1 16,2 1 1-16,3 4-1 15,-3-11 0 1,2 1 1-16,6 21 0 0,0 5 2 0,2-6 1 16,0-11 0-16,-2-4 1 15,2-3 0-15,0 1 2 16,3 3-2-16,4 3 0 16,0-4-1-16,1 0-1 15,2 0-2-15,0-4 0 16,6-1-1-16,2 3 1 15,3-2 2-15,0 3 0 16,-6 1 2-16,1-3-1 0,-4 1 0 16,3-1-1-16,3-2-1 15,0-3 0-15,5-1 0 16,-4-1-1-16,4-2 1 16,2-2-1-16,4-2 1 15,2-2 1-15,2-2-2 16,-1-2 0-16,-6-2 0 15,2 2-1-15,2-4 1 16,0-1 2-16,2-1 1 16,1-4-1-16,0 1-1 15,4-3 0-15,0-1 0 16,-2-1 0-16,-7-1-1 16,-9-2 1-16,0-1 1 15,1 1 3-15,0-7 6 0,5 4 3 16,-7-7 5-16,1-4-2 15,-3-2-4-15,-1 0-1 16,-4-2-2-16,0 2-1 16,-4 0-1-16,1 3 0 15,-5-7 1-15,2-4 2 16,-8-1-1-16,-1-8 2 16,-2 6-1-16,-5-5 1 15,-2-6 1-15,-2-2 0 16,-6 2 1-16,-1-1 0 0,-1 7 0 15,-1-2 0-15,-3-5 0 16,0 2 0-16,-3-5-2 16,-3-2 2-16,1 5 2 15,-2 0 2-15,-4 2 5 16,-1 10-2-16,-4-5-2 16,-4 0-4-16,-3-1-4 15,1-6-2-15,-2-2-3 16,2 0-1-16,8-2-3 15,-3 4 1-15,9 8-2 16,-3 0 0-16,-6 7 0 16,-1 1 1-16,-11 0 0 15,-2 2 2-15,2 4 0 16,0-1 1-16,0-1-1 16,-1 1 0-16,-1-3-2 0,4-1-2 15,5 4-1-15,7 3-1 16,4 7-2-16,-3 4 0 15,0 7-2-15,-2 5-1 16,5 6-5-16,6 0-3 16,5 4-7-16,2 1-1 15,3-1-57-15,2 5-47 16,3 7-132-16,2 2-31 0,-4 13 173 16</inkml:trace>
  <inkml:trace contextRef="#ctx0" brushRef="#br0" timeOffset="59342.46">17471 8551 771 0,'-16'-5'405'0,"2"1"-98"15,3 3-28-15,2 1-52 16,1 0-28-16,7 0-42 15,1 0-15-15,0-1-37 16,0 0-21-16,0 1-30 16,0-1-13-16,6 1-12 15,18 0-4-15,43 1-1 16,-22-1-3-16,1-2-3 16,8-1 2-16,0 0-1 0,3 1 0 15,1 2-2-15,-11-1-4 16,-12 1-3-16,-3 1-3 15,-16 0 0-15,7 3-19 16,-15-1-66-16,-8 2-40 16,-8 3-107-16,-10 0-55 15,-1 0 180-15</inkml:trace>
  <inkml:trace contextRef="#ctx0" brushRef="#br0" timeOffset="59589.53">17509 8689 930 0,'-15'7'474'16,"11"-2"-166"-16,5-2-100 15,9 0 9-15,4 0-51 16,6-1-12-16,8 1-35 16,3 0-22-16,7-1-32 15,3 0-12-15,9-2-20 16,4 1-8-16,1-3-11 15,-3 2-2-15,-16-6-5 16,-2 3-1-16,-12 1-52 16,-4-3-55-16,-9 5-145 0,-13-5-100 15,4-3 210-15</inkml:trace>
  <inkml:trace contextRef="#ctx0" brushRef="#br0" timeOffset="59979.05">17720 8229 1176 0,'11'1'494'16,"8"-1"-265"-16,6 2-38 0,8 6 2 16,3 3-36-16,-2 3-49 15,1 4-15-15,3 4-23 16,-1-3-8-16,7 4-6 15,-2 0-5-15,-4-1-16 16,-4 8-6-16,-10 4-8 16,-5 1-3-16,-15 5 1 15,-4-2 2-15,-12-1 1 16,-6-1 1-16,-6-4-2 16,-2-1-4-16,-2-4-4 15,-2-5-2-15,2-5-5 16,11-9-1-1,10-4-28-15,-1 1-34 0,-14 4-84 16,6-2-60-16,10-7-126 16,6 0 198-16</inkml:trace>
  <inkml:trace contextRef="#ctx0" brushRef="#br0" timeOffset="64162.9">22351 11790 663 0,'28'-18'368'16,"-25"17"-78"-16,2-3-69 16,-4-2 3-16,5 2-31 15,-6-3-17-15,2 2-24 16,-2 1-4-16,0 0-17 16,-1 3-13-16,0 0-24 15,0 0-13-15,0 0-21 16,0 0-11-16,-8-1-13 15,-2 0-9-15,-5 4-13 16,-24 5-5-16,28 2-8 16,0 2-2-16,11 5-7 15,0 1-3-15,4 0 0 16,9 1 0-16,0-3 3 16,1-4 2-16,6-3 2 0,-5-3 2 15,5-6 2-15,-1-2 1 16,-3-11 5-16,-4-4 1 15,-8-5 3-15,0-3 2 16,-6 1 2-16,-2-1-1 16,0 7 0-16,-10 0-2 15,-5 4-2-15,-1 3-2 16,-3 3-4-16,5 6-1 0,-1-1-4 16,1 8-4-16,5 3-5 15,4 0-36-15,7 8-118 16,4-3-83-16,8 5 139 15</inkml:trace>
  <inkml:trace contextRef="#ctx0" brushRef="#br0" timeOffset="64646.06">22891 11546 949 0,'7'-4'435'16,"-5"3"-146"-16,0 0-66 16,4 4-20-16,-6-3-16 0,0 0-46 15,0 15-17-15,1 11-29 16,2 31-20-16,4-30-29 16,1 2-9-16,-2-11-19 15,7-2-4-15,-1-9 1 16,2-4 2-16,9-7 5 15,-4-5 2-15,1-10-2 16,-1-4-2-16,-2-4-3 16,-2-1-1-16,-4 8-2 15,-3 4-2-15,-5 6-1 16,-1 5-1-16,-2 0-12 16,-2 3-35-16,1 2-163 15,0 0-19-15,0 1 111 16</inkml:trace>
  <inkml:trace contextRef="#ctx0" brushRef="#br0" timeOffset="65302.44">22020 12164 500 0,'-2'-12'262'0,"-1"2"-28"15,3 4-40-15,-1-1 7 16,1 2-10-16,0 3-10 16,0-3 5-16,-1 4 3 15,0 0-8-15,0 1-30 16,-1 0-20-16,-9 2-40 16,-3 4-16-16,-37 25-26 0,27-9-9 31,0 0-13-31,-31 27-6 0,-18 23-8 15,-6 2-4-15,0 4-3 0,3 4 0 16,-1 2-2-16,0 2 0 16,9-11-1-16,3-5-1 15,11-10-1-15,9-11-1 16,9-12 1-16,5-5-1 0,10-15 0 16,9 0-2-16,7-13-20 15,8-3-12-15,11-8-72 16,-1-3-58-16,5-6-117 15,2-2 162-15</inkml:trace>
  <inkml:trace contextRef="#ctx0" brushRef="#br0" timeOffset="66039.12">21044 13111 1137 0,'-1'-1'496'16,"0"-3"-240"-16,0-1 7 15,0 4-56-15,0 0-45 16,-8-2-85-16,-11 4-30 16,-36 31-28-16,24 1-6 0,-16 10-7 15,-8 5-2-15,-8 5-2 16,-3 1-1-16,6 8-1 16,0 1 1-16,3-1 0 15,4 3-1-15,6-9 0 16,1-3-1-16,3-7 0 15,2-4 1-15,12-8 0 16,6-4 1-16,8-8-1 16,5-1-2-16,7-9-2 15,3-2 2-15,5-1 3 16,6 1 3-16,5 4 2 16,5-3 0-16,14 3 0 15,8 0 2-15,7-1 0 16,1 2 0-16,10 1-3 15,3-1 0-15,11 3 6 16,14 2 1-16,-2-2 2 0,-6-1 2 16,-2-8-2-16,-5-3 4 15,-3-5 9-15,4-1 3 16,-8-7 9-16,-1 0-1 16,-20-7-3-16,-8-4 0 15,-16-6 2-15,-13-8-1 16,-4-10-2-16,-4-3-3 15,-7-12-12-15,-6-5-2 0,-7-9-6 16,-7-10-1-16,-9-5-3 16,0 4-1-16,-1 10-1 15,5 11-4-15,8 19-1 16,1 6-2-16,7 14-4 16,1 6-12-16,9 11-50 15,0 0-30-15,4 5-90 16,2 0-51-16,0 0-136 15,0 0 227-15</inkml:trace>
  <inkml:trace contextRef="#ctx0" brushRef="#br0" timeOffset="66643.83">22433 12181 494 0,'2'-4'361'16,"-1"4"-9"-16,-1 0-56 16,0 0-28-16,-1 0-57 0,0 0-30 15,-2 26-36-15,-2 37-18 16,3-3-37-16,1 13-17 15,1 13-28-15,0 7-8 16,4 11-14-16,-2 3-6 16,5 2-6-16,-3-3-1 15,-1-14-2-15,7-7-2 0,-4-21-1 16,0-12-1-16,1-20-53 16,-2-9-61-16,1-14-160 15,-3-4-122-15,7-7 238 16</inkml:trace>
  <inkml:trace contextRef="#ctx0" brushRef="#br0" timeOffset="67297.14">22558 13313 1122 0,'-1'0'509'0,"0"0"-163"16,-2 1-110-16,-12 0-62 0,-27 33-21 15,25-22-83-15,1 9-30 16,-2 7-30-16,-3 4-8 16,-6 13-3-16,-9 1 0 15,-4 11 0-15,-5 5 1 16,3 6 0-16,6 3 0 15,7-6 0-15,3-2 0 0,7-12 0 16,5-9 0-16,5-8-1 16,4-8-1-16,5-10 0 15,0-4-3-15,5-5 4 16,0-3 1-16,3-1 7 16,3 2 4-16,2-3 3 15,0 1 0-15,5 1 3 16,2 1 1-16,11 3 4 15,6-1 1-15,17 3 0 16,5 2-2-16,8 1-7 16,2 0-1-16,3-2 5 15,6-1 5-15,5-3 7 16,-5-3 1-16,-7-5 0 16,-3-4-1-16,-16-6 4 15,-2-4 0-15,-15-1-4 16,-10-2-1-16,-15-7-3 0,-8-7 0 15,-11-9-2 1,-4-3-2-16,-12-7-8 0,-10-5-1 16,-7-2-6-16,-2-7-1 15,-7-2-11-15,1 4-8 16,-5 5-14-16,1 11-7 16,8 16-22-16,7 7-11 0,9 11-12 15,6 3-15 1,10 3-35-16,3 2-32 0,11 5-132 15,4 4 182-15</inkml:trace>
  <inkml:trace contextRef="#ctx0" brushRef="#br0" timeOffset="67977.41">22943 12082 850 0,'-5'-5'405'0,"1"1"-150"15,6 2-82-15,-3-1 5 16,1 3-36-16,0 0-17 0,0 0-22 16,19 10-2-16,38 32-10 15,-22-9-10-15,17 21-9 16,4 2-4-16,22 14-10 15,4 6-5-15,6 1-9 16,2 3-1-16,-2-3-3 16,1-1 2-16,2-1 0 15,-8-6-5-15,-11-10-7 16,-1-3-5-16,-9-5-9 16,-2 0-2-16,-3-1-3 15,-9-5-3-15,-9-9-2 16,-6-9 0-16,-15-11-9 15,-6-8-21-15,-12-5-58 16,-5-2-47-16,-6-2-135 16,-4-3 17-16,-4 1 142 15</inkml:trace>
  <inkml:trace contextRef="#ctx0" brushRef="#br0" timeOffset="68583.46">24365 13254 1577 0,'0'1'579'0,"-13"1"-460"16,3 3-27-16,-11 7-17 15,-6 6-26-15,-3 14-37 16,-7 5-9-16,-1 18-5 15,-4 3-2-15,-3 16 1 16,4 4 1-16,1 5 2 16,6 1 0-16,9-9 5 15,2-3 3-15,1-14 4 16,8-5 1-16,3-15 5 16,7-9 0-16,7-12 7 15,2-6 4-15,6-4 5 16,-4-3 3-16,12 0 6 15,1 0 1-15,12-1 7 16,11 1 1-16,3 1-2 16,9 0 0-16,12 3-6 0,8 3-1 15,8 3-3-15,-24-4 0 16,1 1-3-16,48 10 0 16,18-4-1-16,-16-5-1 15,-24-4-7-15,-9-7-3 16,-16-3-10-16,-7-4-4 0,-18-8-5 15,-9-1 1-15,-21-8 3 16,-7-1 1-16,-20-22 0 16,-7-9-3-16,-19-16-31 15,-5-11-19-15,1-6-23 16,-4 0-4-16,3-2 17 16,-4 4 13-16,-4 15 22 15,0 6 4-15,4 19 11 16,3 6 3-16,9 10-4 15,10 6-16-15,10 8-56 16,10 3-38-16,14 9-115 16,-2 3-70-16,10 3 188 15</inkml:trace>
  <inkml:trace contextRef="#ctx0" brushRef="#br0" timeOffset="69958.94">22658 11362 926 0,'-14'2'425'16,"-29"25"-189"-16,28-28-18 0,-2-3-54 16,1-3-20-16,4-3-34 15,-6-4-16-15,7-6-24 16,-2-4-13-16,3-12-18 16,7-1-6-16,-1-13-11 15,4-1-2-15,4-10-3 16,5-6 0-16,12-7-3 15,5-7-2-15,7 1-3 16,3-1-2-16,3 4 0 16,7 0-2-16,12 0-1 15,4 0 0-15,1 5-1 16,-16 25-1 0,1 1-1-16,41-30-1 0,28-11 0 15,-6 9 1-15,-7 12 2 16,4 4 2-16,4 4 2 15,10 4 1-15,0 1 0 0,1-3 2 16,-3-1 5-16,3-6-1 16,-2 3 5-16,-2-2-2 15,-9-4-3-15,-2 0-1 16,-9-7-1-16,-6-2-4 16,-6-6 0-16,-13-1 2 15,-9 9 1-15,-5 0 6 0,-11 5 9 16,-7 2 2-16,-7-1 6 15,-4 5-2-15,-11 4-7 16,2 5-1-16,-10 6-7 16,-4-1-2-16,-3 2-1 15,-5-1-3-15,2 2 1 16,-2 3-1-16,-2 5 0 16,2 2 2-16,-4 4-5 15,7 5-1-15,4 3-5 16,-3 2-2-16,3 9-1 15,-2 4-3-15,-6 5-10 16,8 4-24-16,-6 8-109 16,-4 4-79-16,0 9 132 15</inkml:trace>
  <inkml:trace contextRef="#ctx0" brushRef="#br0" timeOffset="70534">25400 7837 849 0,'0'-5'394'0,"-1"3"-139"16,4 2-45-16,-3-2-21 15,0 1-34-15,0 1-51 16,0 0-17-16,0 0-21 16,6 15-3-16,11 26-11 15,-21-22-11-15,-1-4-13 16,0-6 1-16,-1-6 6 15,-3-4 4-15,-5-11-3 16,-3-2-7-16,0-9-15 16,4-5-10-16,16-2-9 15,8-1-6-15,9 5 1 16,3 5 4-16,-1 10 9 0,4 5 4 16,-4 9 6-16,2 7 1 15,-8 6 2-15,-4 8 5 16,-9 0 3-16,-4-2 2 15,-5-3 2-15,-5-6-1 16,0-9-2-16,-4 0-2 16,0-5-9-16,-1-4-5 0,5-1-10 15,2-5-7-15,4 1-30 16,4 0-20-16,0 4-47 16,3 3-31-16,0 0-83 15,-2 2-79-15,0 0 191 16</inkml:trace>
  <inkml:trace contextRef="#ctx0" brushRef="#br0" timeOffset="71013.99">25912 7565 1113 0,'3'-14'529'0,"-3"0"-230"16,-4-1-73-16,-3 2-20 0,-9 2-66 15,1 5-33-15,-5 6-51 16,-2 1-14-16,-2 8-21 16,2-1-6-16,8 5-11 15,7 5-1-15,12 5 1 16,2 2 2-16,11 4 9 16,-2-1 5-16,6-2 7 15,1-1 5-15,1-2 12 16,-4-2 5-16,-7-8 5 15,-5-2 6-15,-9-3 15 16,-6-3-2-16,-5 3-7 16,-10-2-9-16,-12 0-32 15,0-1-7-15,-3-5-12 16,5 1-13-16,10-2-80 16,7-3-49-16,7 2-134 0,5 0-77 15,8-3 222-15</inkml:trace>
  <inkml:trace contextRef="#ctx0" brushRef="#br1" timeOffset="76072.73">20789 13546 431 0,'0'0'219'0,"0"-1"-38"16,0 0-20-16,0 0-12 15,0 0-16-15,0 0-26 16,0-1-6-16,-1 2-9 15,1 0-6-15,0 0-19 16,0 0-10-16,0-1-12 16,-1 1-4-16,0-1-5 15,0 1-2-15,0-1-5 16,1 0-2-16,-2 0-5 0,1 0 0 16,0 0-6-16,1 0-4 15,0 1-4-15,-1 0 0 16,1 0 8-16,0-1 7 15,-1-1 10-15,0 1 4 16,0 0 0-16,0 0-1 16,0 0-6-16,0 0-2 15,-5-1-5-15,0 1-1 16,-3-1-1-16,0-1-1 16,-1 1-1-16,-29-15-1 0,27 13-2 15,-4-2 0-15,1-1-3 16,-2 3 0-16,-1-2-4 15,1-1-2-15,-2-2-1 16,-1-3 0-16,2-8-2 16,2 4 0-16,1-7 0 15,6 2-2-15,-2-2 0 16,-2 1 1-16,3 1-2 16,-2 0 1-16,5 1 0 15,2-1 0-15,0-4-1 16,1 1 0-16,2-3-1 15,-3-1 0-15,-3 2 0 16,2-3 1-16,-4 2 1 0,4-2-1 16,-1 0 1-16,0-1-1 15,-3-1 0-15,4 0 0 16,-1-3-1-16,-1 0 0 16,7 0-1-16,-8-1 0 15,7-1 1-15,1 0-1 16,-1-2 1-16,3 0 0 15,1 4 0-15,4-5 2 16,1 3 0-16,2-1 2 0,3-1 0 16,4 4-1-1,-4-5 0-15,2-1-1 0,1 0-1 16,-5-1 1-16,6 4-1 16,-5 4 2-16,4-2 1 15,1 6 0-15,2-3-1 16,3-1 0-16,1 0-1 15,2-5 0-15,4 0 0 16,4-4-1-16,-1-3-1 16,3 2 1-16,2-3 0 15,4 4-1-15,-4 2 1 16,-13 12 0 0,-12 14 0-16,1-1 1 0,32-37-1 15,-1-3 0-15,0 0 0 16,-10 18 0-16,1 1 0 0,-4-1 0 15,0 3 1-15,-2-1-1 16,-4-1 1-16,2 3-1 16,-2 3 0-16,1 3-1 15,5-2 1-15,-1 2-1 16,2-2 1-16,-1 1-1 16,-9 5 1-16,-3-2-1 15,1 0 1-15,0 1-1 16,5-1 1-16,6 2 0 15,-2-1-1-15,4-2 0 0,0-1 0 16,0 0-1-16,4 0 1 16,1 2 0-16,8-1 0 15,4 0 0-15,-1 1 0 16,-5 0 0-16,-7-2 0 16,0-1 0-16,3 0 0 15,8-2 1-15,3 2 2 16,0-1-1-16,3 3 1 15,0 0-1-15,0 3-1 16,0 0 1-16,-7 2 0 16,-5 2 2-16,-4 1 5 15,0 1 2-15,3 2 1 16,0 1-1-16,1-1 0 16,-1 0 1-16,-1 3 2 15,3-1 0-15,-8 3 0 16,2 1-3-16,-8 3-3 0,-8-4-1 15,-5 5 0-15,1-2 0 16,-3-1 1-16,1 3-1 16,2-4-1-16,-1 3 0 15,-3-1-2-15,3 4 0 16,-5 1-1-16,-4-1 1 0,1 1 0 16,-5 0-1-16,4 0 1 15,-3 2 0-15,-3-1 0 16,0 0 1-16,-1-1-1 15,0 1-4-15,1 1-45 16,0 0-64-16,-1 0 336 16,1 0-207-16</inkml:trace>
  <inkml:trace contextRef="#ctx0" brushRef="#br1" timeOffset="80201.03">22683 13754 205 0,'-1'0'146'0,"0"0"5"0,0 0-26 15,0 0-28-15,0 0-5 16,0 0 8-16,0 0 12 16,-1 0 4-16,2 0-3 15,0 0-12-15,0 1-12 16,0-1-22-16,0 0-9 16,0 0-16-16,0 1-4 15,0 0-9-15,0-1-5 16,0 1-5-16,0 0-3 0,0-1-2 15,0 0 0-15,0 0 6 16,0 0 2-16,0 0 5 16,0 0 1-16,0 0-6 15,0 2-3-15,2-2-8 16,0 1-3-16,1 1-4 16,3 0-1-16,-1-1-1 15,3-1 1-15,0-1 0 16,0-1-1-16,2-3 1 15,28-11 0-15,-26 7 2 16,0 1 2-16,3-1 1 16,-2-2 0-16,4-1-2 15,1 0 0-15,1-7 1 16,-2 1 0-16,-2-2 4 16,2-2 1-16,-3 1 0 15,-2-3 0-15,1 0 0 16,5 0-2-16,-6 2 2 0,4 1-1 15,-2 3 2-15,-4-3 0 16,3 0-1-16,-2-2-1 16,2 0-3-16,2-1-1 15,0 1 2-15,2-2 0 16,-1-3 1-16,0-3 0 16,0-6-2-16,0 0 1 0,-1-5 0 15,2 2 3-15,-2-5 5 16,1-1 4-16,2-2 2 15,3-5-1-15,-2 0-4 16,-2-4-1-16,-1-4 5 16,-3 1 2-16,1-2 6 15,-2 3-1-15,-5 4-1 16,5 0-1-16,-11 0 1 16,3-1 0-16,-3-1-1 15,-7-1 0-15,-1-2-8 16,-4 3-4-16,-1 1-4 15,0 1-2-15,1 8-1 16,-2-1-1-16,-4 0 4 0,2 1 4 16,-3-3 4-1,5 5 2-15,-1 5 0 0,1 0-1 16,-3 3-1-16,0-1-1 16,-1 1-3-16,-1-2-2 15,2 3-4-15,-1-2-1 16,2 1-2-16,-3-2-1 15,1 4 3-15,1 0 3 16,-1 5 2-16,-2 0 2 16,0 5-2-16,7 11-1 15,0-1-1-15,-13-10 0 0,7-1 0 16,-1 2-2-16,0 2-2 16,-3 0-1-16,-10-3-1 15,1 0 0-15,-2-2 0 16,6 0-2-16,4 2-1 15,2 3-1-15,6 2-1 16,2 7 0-16,3 4 0 16,-1 2 0-16,5 3 0 15,1-2 0-15,2 1-1 16,1-1 0-16,0 2 0 16,1-1-1-16,1 2-8 15,0 3-9-15,0 0-11 16,0 0-52-16,0 0-126 15,5 2-78-15,17 6 158 0</inkml:trace>
  <inkml:trace contextRef="#ctx0" brushRef="#br1" timeOffset="81693.92">24655 13681 883 0,'-1'1'318'16,"0"-1"-229"-16,0 0-22 15,0 0 18-15,1 0 22 16,0 0-10-16,0 0-19 16,7-2-4-16,8-5-3 15,27-23-1-15,-21 13-2 16,-1-2-3-16,7-4-8 16,2 1-5-16,0-9-5 15,-10 8-2 1,0 1-8-16,10-19-1 0,-4-12-6 15,-2 4 0-15,-1 3 0 16,-1-3 0-16,4-4-1 16,-1-3 1-16,-4-5 0 15,3 1 1-15,-2-4-3 16,0-5-4-16,-1-11-2 0,1 0-1 16,0-2 3-16,1 0 0 15,0 3-2-15,-1-4-1 16,-3 0-4-16,5-3 1 15,-2 2-2-15,-3 0 0 16,3-2-3-16,-3-2-2 16,-5-4-1-16,-2-1 0 15,-6 6-2-15,0 3 0 0,-4 0 0 16,0 2 2-16,0-1 0 16,0 2 1-16,-1 3 2 15,-1 0-2-15,-3-3-1 16,2-2-2-16,2-1-4 15,-3 5 1-15,3 3-1 16,-2 2 0-16,2 1 1 16,1 0-1-16,-5 5 1 15,-2 4 1-15,-1 8-1 16,-4-1 1-16,4 2-2 16,2 0 1-16,-5-5-1 15,2-3-1-15,0 3 0 16,0 1 0-16,0 1-1 15,2 6 1-15,-4 2 2 16,-1-1 0-16,1 6 2 16,-2-1 0-16,-2 2 1 0,1 2-1 15,2 3-2-15,0-2 0 16,1 7-1-16,1-1-1 16,-1 3 0-16,3 6 0 15,1 3-1-15,1 2 0 16,1 4-1-16,0 0 0 15,3 4 0-15,-2 0-1 16,1 1 0-16,0 2 0 0,-2 1 0 16,1 3 0-16,-1 4-1 15,1-2-1-15,2 4-1 16,0 0 0-16,0 0 0 16,1 0-1-16,-1-1 2 15,0 0 1-15,-1 0 1 16,1 0 1-16,0 0 1 15,0 0 0-15,0 0 0 16,-1-4-1-16,1 3-1 16,0 1-1-16,0-1-2 15,-1 1 0-15,1-3 0 16,0 0 1-16,0-1 2 16,0-1 1-16,0 2 3 15,0 0-1-15,0 1-1 16,0 2-2-16,0 0-25 0,0 0-23 15,-1 0-57-15,1 0-53 16,0 0-123-16,0-1-30 16,0 1 184-16</inkml:trace>
  <inkml:trace contextRef="#ctx0" brushRef="#br2" timeOffset="106375.82">26772 7255 267 0,'0'0'182'15,"2"1"35"-15,0 0-3 16,0 0-2-16,-2-1-15 16,0 0-35-16,0 0-18 15,0 0-28-15,0 0-8 0,0 0-17 16,0 0-5-16,-1 0-12 16,0-1-2-16,-15-5-1 15,-34-12-3-15,25 6-5 16,-3 1-4-16,-4-1-11 15,-1 1-5-15,-3 0-7 16,2-1-5-16,-1 1-4 16,1-1-1-16,6 0-4 15,-7 2 1-15,-4 1 0 16,-4 2-2-16,-9 1-4 16,2 2-1-16,-2-2-3 15,1 3-1-15,-1-1 0 16,2-2-1-16,7 2-3 15,4 0-1-15,-2 1-1 16,-1 0-1-16,-10 2 1 16,-3-1 0-16,-4 2 0 15,2 1-1-15,0 1-2 0,1-2 1 16,4-1-2-16,-1 0 0 16,-8 0 0-16,-4 4-1 15,-4 2 0-15,-5 2 0 16,4 2-1-16,5-1 0 15,8 2 0-15,-1-1 0 0,-5 2 0 16,-5 0 0-16,-14 1 0 16,3 3 0-16,9 3-1 15,0-1 1-15,5 1-2 16,-2-1 1-16,-1 4 0 16,-4 1 1-16,2-1-2 15,9 4 1-15,3-2-1 16,21-8 0-1,1 2 0-15,-27 12 0 0,-15 1 0 16,11 1 0-16,10-5 0 16,2 2 1-16,4 0 1 15,0-4-1-15,9 2 0 16,0-1 1-16,-3 3-1 16,0 0 0-16,-10 1-1 15,4 0 1-15,5 3-1 0,1 3 1 16,3-9 0-16,1 2 0 15,0-3 0-15,2-4 1 16,4 7 0-16,1-1-1 16,-2 1 1-16,-3 1-1 15,0-2 1-15,-5 0-1 16,4-1 0-16,1 1 1 16,-1 0-1-16,1 1 0 15,0 5 1-15,3-1-1 0,5 2-1 16,-1 0 0-16,1-2 0 15,-4-2 0-15,-5 0 0 16,3-2 2-16,2 1 0 16,1 1 0-16,3 0 0 15,2 0 0-15,-2 0-2 16,0 1 1-16,1 4-1 16,-2 1 1-16,-1 1-1 15,5-1 1-15,1-2 0 16,4 0 1-16,6-2 0 15,-8 3 0-15,-5-1-1 16,1 0-1-16,-3 1 0 16,6-3-1-16,6 2 0 15,0-2 0-15,0 2 1 16,3 1 1-16,-1 2 0 0,1-3 0 16,1 3 1-16,-3 0 0 15,0-1 0-15,1 1 0 16,1-3-1-16,0 1 0 15,4-1-1-15,2-2-1 16,2 1 0-16,0-1 0 16,1-1 0-16,3 6 0 15,0-6-1-15,2 2 0 0,3 2 2 16,-2-2-2-16,3 2 2 16,-1 0 0-16,0 0 0 15,2-1 1-15,3 0-2 16,-1-1 2-16,3 1 0 15,0 2 0-15,0 0 1 16,1 1 0-16,-4-3 0 16,3 0 1-16,-1-3 0 15,1-1-1-15,5 1 0 16,-2-5 0-16,3 2 0 16,0 0 1-16,1 1 1 15,0-1-1-15,1-3 2 16,-1 1-2-16,1-1 2 15,3-1-1-15,2 0 1 16,3 3 1-16,4-2-1 0,2 1 0 16,-2-2 0-16,-1-3-1 15,-7-4 1-15,-2 2 0 16,2-2-1-16,-2 3 0 16,2 3 0-16,-4-1-1 15,-2 0 0-15,-1-2 1 16,4 0-1-16,-3-1 1 15,5-4 0-15,2-1 0 16,1-1-1-16,3 0 0 0,0 2 1 16,1 2-1-16,-3 1 1 15,0-1 0-15,-1 1-1 16,-3-4 1-16,8-1-1 16,1 3 1-16,1-4 1 15,4 2-1-15,0-2 1 16,-6 0-1-16,-3 2 1 15,-3-2 0-15,-6-2-1 16,6 0-1-16,0-2 1 16,4 3-1-16,3 4 0 15,-5-4 1-15,3 2-1 16,-1-5 0-16,-1-4 1 16,2 4 0-16,1-2 0 15,0 3 1-15,2 1 0 16,2 0-1-16,4 1 1 0,-4-4-1 15,-2 3-1-15,-7-1 1 16,-1-1-1-16,2 3 0 16,-2-4 1-16,10 2-1 15,-4-1 2-15,2-2 0 16,3-1 0-16,-2 0 0 16,-1 1 1-16,-2-2-2 15,5 3 0-15,2-1-1 16,1-3 0-16,3 1 0 15,-2-2 0-15,-3 0 0 0,-4 1-1 16,4 2 1-16,-7 0 0 16,6 1 0-16,2-1 0 15,-3 1 0-15,8-2 0 16,-5 0 1-16,4 0-2 16,1-2 1-16,0 0 0 15,4 1-1-15,-1 0 1 16,0 1-1-16,-9 1 0 15,1 3 2-15,-3 3-2 16,-7-2 0-16,9-2 1 16,-1 1-1-16,-3-1 2 15,8-2-2-15,-1 1 2 16,-2-1-1-16,4 1-1 16,-2-2 1-16,6 1 0 15,3 1-1-15,-8-4 0 0,8 4 0 16,-13 0 1-16,-2 1 0 15,4 1-1-15,-6-2 2 16,10 2 0-16,5-4 0 16,1 1 0-16,0 3 1 15,2-1-2-15,1 5 0 16,2-1 0-16,2 2 0 16,-9 2 0-16,2-4 1 0,-4 1 0 15,2-4 0-15,6 2 0 16,-2 1 0-16,6 0 0 15,2 1 0-15,5-1 0 16,-1-3-1-16,-9 3 1 16,0 1-1-16,-5 0 0 15,2 0 0-15,7-1 1 16,1-3-1-16,0-1 1 16,1 0-2-16,-1-1 1 15,-1 0 0-15,-10 1-1 16,2-1 2-16,2 0-2 15,4-1 2-15,10 1-1 16,1-1 0-16,5 3 1 16,-1-1-1-16,-2 1 0 15,-7-1-1-15,0-1 1 0,-1 0 1 16,7-2 2-16,8 2 2 16,5-3 0-16,0 2 0 15,-5 0-2-15,-3-1 0 16,-5 0-1-16,-1-4-1 15,7 2 1-15,2-2-1 16,3 1-1-16,-4 1 1 16,-2-1-1-16,-2-1 1 0,-3-3 1 15,5-3-1-15,6-2 5 16,6-1 0-16,-1-4 3 16,-4-4 0-16,2-2 0 15,-5-1-2-15,3-5-1 16,5-1 0-16,-6-2-1 15,-1-2 0-15,-11 1 2 16,-3-4 1-16,-2 0 1 16,0 0 2-16,3 1 2 15,-2-1 0-15,-7 0 4 16,-4-2 5-16,-8-1 4 16,-7-2 3-16,-10-1 1 15,-4 0-4-15,-8-4-3 16,4 0-4-16,-4-3-6 15,3 0-2-15,-4-1-2 16,1-4-2-16,1-2-1 16,0-5-1-16,6-3 0 0,-6 2 0 15,-2 3 1-15,-3 2 1 16,-2 6-1-16,2-1 0 16,-5-8-2-16,2-2 0 15,0-7-2-15,-2-1 0 16,3 4-1-16,-6 2 1 0,-4 6 1 15,1 1 0-15,-4 0 1 16,0 1 1-16,1-4 1 16,-4-2-2-1,5 5 0-15,1 0-1 0,-4 5-2 16,-4 0 1-16,0-5-1 16,-4-2 1-16,-1-3 0 15,0-1 1-15,-7 1 0 16,-3 2 1-16,-4 0-2 15,-1 2 1-15,-3-2-1 16,1-1 1-16,-3-1-1 16,1 1 0-16,0 2-1 15,1 0 0-15,4 9 1 16,2 0-1-16,-2 1 1 16,3 0-1-16,-11-4 0 15,-3-4-1-15,-2 1 1 16,0 1-2-16,1 0 1 0,0 6-1 15,4 7 1-15,1 1-1 16,9 2 0-16,2-1 1 16,3-6-1-16,4 0 1 15,-6 2-1-15,-2-1 0 16,-3 1 1-16,-2 4-1 16,3 7 0-16,1 1-1 0,2 6 0 15,0 3 0-15,-1 0 1 16,1-2 0-16,-1 4 0 15,4-3 0-15,0 4 0 16,3-1-2-16,5 0 2 16,-4 2-1-16,3-3 1 15,2 0 0-15,-5-1 0 16,1 2 0-16,-4 0 0 16,-2 3 0-16,-2-1 0 15,4-1 0-15,2 2 0 16,-2 1-1-16,3 0 0 15,0 0 1-15,0 1 0 16,1 0 0-16,1 0 0 16,2 3-1-16,3-3 0 15,-1-1 1-15,3 1 0 16,-1-3 0-16,-1 4 0 0,1 1 0 16,2 2 0-16,5 5-2 15,3 0-1-15,4-1 1 16,0 2 0-16,-5 1 0 15,5 1 1-15,0 0 0 16,0-1 0-16,0 1 0 16,0 0-2-16,-8-3 2 15,0-1-1-15,4 2 0 16,-8-3 2-16,-18-9-1 0,27 13 0 16,-6-1 0-16,4 0 0 15,3 0-1-15,-1 0 1 16,-3 3-2-16,3-1 1 15,-2-2-1-15,3 1-1 16,1-1 1-16,2 3-32 16,0 0-30-16,-1-1-77 15,1 0-43-15,-1 0-63 16,-1 0-19-16,1 0 255 16,0 0-39-16</inkml:trace>
  <inkml:trace contextRef="#ctx0" brushRef="#br0" timeOffset="111214.2">19538 15369 1028 0,'-12'-9'473'0,"6"7"-157"0,3 5-61 32,1 2-26-32,-2 3-27 0,1 21-61 0,-1 6-25 15,4 11-39-15,0 4-17 16,3-2-32-16,10-2-11 15,-1-7-12-15,1-4-4 16,4-10-24-16,-2-9-51 16,-1-8-134-16,0-8-89 15,-3-19 171-15</inkml:trace>
  <inkml:trace contextRef="#ctx0" brushRef="#br0" timeOffset="111389.71">19336 15495 1201 0,'6'1'505'16,"2"-1"-277"-16,15 4-111 15,-4 0 2-15,11-2-53 16,6 1-28-16,-1-1-24 16,13-1-2-16,-2-1-121 15,-6-1-2-15,-4 2 56 16</inkml:trace>
  <inkml:trace contextRef="#ctx0" brushRef="#br0" timeOffset="111949.47">19819 15309 1233 0,'10'14'542'15,"-10"5"-216"-15,-3 9-56 16,-1 9-61-16,4 13-34 15,0-1-95-15,1 0-26 0,5-7-30 16,-3-8-9-16,3-17-15 16,2-3-3-16,-7-10-17 15,2-5-10-15,-1-4-13 16,-2 4-3-16,0 0 12 16,-1 0 11-16,0-9 15 15,1 0 5-15,0 5 2 16,0 3 0-16,0 0 2 15,9-2 2-15,9 3 3 16,23 15 3-16,-27-1 3 16,8-1 0-16,7-8-1 15,10-4-1-15,3-10-4 16,2-7-2-16,-8-3-1 16,-4-6-1-16,-11 0 2 15,-9 1 2-15,-11 4 7 0,-7 1 4 16,-7 6 5-1,-2 5 11-15,-3 7 11 0,5 3 3 16,4 11 1-16,4 5-12 16,5 8-12-16,0 5-5 15,7 5 3-15,0-4 0 16,6-1-2-16,4-7-5 16,0-10-10-16,3-1-3 15,2-13-88-15,0-2-64 0,3-7-161 16,0-8-132-16,-2 1 283 15</inkml:trace>
  <inkml:trace contextRef="#ctx0" brushRef="#br0" timeOffset="112238.23">20406 15555 1151 0,'-2'8'539'0,"-4"4"-197"16,7 2-36-16,-1 0-58 15,6 3-42-15,1-6-85 16,-7-3-35-16,2-3-50 15,0-4-16-15,-4-1-18 16,2-1-4-16,0 0-37 16,0 0-14-16,2-6-16 15,5-15-1-15,14-27 29 16,-18 28 17-16,9 8 20 16,-3 6 5-16,2 7 8 0,2 5 11 15,-6 5 35-15,-4 2 14 16,4 7 25-16,-3 2 3 15,4 2-16-15,-2-2-12 16,0-7-30-16,4 0-16 16,-4-9-58-16,1-5-69 15,-2-3-168-15,1-7 283 16,8-10-71-16</inkml:trace>
  <inkml:trace contextRef="#ctx0" brushRef="#br0" timeOffset="112890.88">21584 15591 918 0,'-10'6'416'0,"11"-3"-146"16,4-1-72-16,3 5-38 15,4-3-23-15,6-1-63 16,2-3-25-16,4-7-27 16,3-7-8-16,3-12-5 0,-4-3-2 15,-9-5 3-15,-5 1 2 16,-16 5 10-16,-5 3 5 16,-9 10 1-16,-3 4 9 15,-1 8 17-15,0 4 7 16,5 7 16-16,1 4-3 15,8 8-14-15,2 6-5 0,8 7-12 16,5-1-6-16,7 0-11 16,2-3-7-16,6-8-10 15,1-2-3-15,4-8-6 16,-1-5 0-16,2-11-62 16,-2-6-73-16,2-12-214 15,2-6 213-15</inkml:trace>
  <inkml:trace contextRef="#ctx0" brushRef="#br0" timeOffset="113084.73">21996 15413 634 0,'3'11'427'0,"1"6"59"15,-3 5-132-15,3 4-72 16,1 1-21-16,1-4-59 16,5 0-35-16,0-7-66 0,2-1-30 15,3-4-39 1,1-3-9-16,0-6-11 0,1-2-5 15,-2-6-3-15,3-5-2 16,-2-6-2-16,-2-5 1 16,1-3-120-16,-4-4-105 15,1 1 140-15</inkml:trace>
  <inkml:trace contextRef="#ctx0" brushRef="#br0" timeOffset="113590.44">22355 15632 1083 0,'17'10'540'16,"-11"-8"-158"-16,1-2-178 15,2-7-19-15,-1-7-78 16,0-5-41-16,2-7-40 16,-5-2-8-16,-2 0-5 15,4 3 0-15,-12 5 7 16,-3 4 2-16,-3 6 6 15,-10 4 10-15,-3 7 14 16,14 7 3-16,0 8-2 16,11 3-12-16,8 4-21 15,-9 0-3-15,11-1-3 16,2-2-1-16,-1-6-5 16,2-2-2-16,-1-6-6 0,3-6 0 15,3-5-5-15,9-4-14 16,-1-2-32-16,-1 1-9 15,2 1-4-15,-5 3 12 16,-5 5 34-16,-1 1 10 16,-5 6 10-16,-1 3 4 15,-1 4 9-15,-2 1 9 16,-1-1 18-16,0-1 3 0,-5-7-2 16,-2-4-7-16,-1-5-19 15,0 3-7-15,-1 0-15 16,0-12-22-16,1-9-38 15,3-26-21-15,10 29-32 16,2 2 1-16,1 6-9 16,1 3 0-16,2 7-57 15,0 2-68-15,0 6 164 16</inkml:trace>
  <inkml:trace contextRef="#ctx0" brushRef="#br0" timeOffset="113982.62">22833 15507 496 0,'54'36'427'16,"-45"-24"57"-16,-2 3-101 15,-2 1-35-15,-3 2-85 16,6-1-41-16,-6-4-81 16,0-4-36-16,8-5-53 15,-8-4-20-15,6-10-25 0,4-3-6 16,0-13-5-16,6-3-5 16,5 0-15-16,-7 1-3 15,-5 13 1-15,-2 7 4 16,-9 11 17-16,7 6 6 15,-3 12 11-15,-2 2 12 16,1 10 13-16,1 0 11 0,4 3 17 16,3 2 3-1,2-4 8-15,-1 4-1 0,-2-7-5 16,-5-2-7-16,-5 0-13 16,-4-5-8-16,-8-5-15 15,-3 0-4-15,-11-7-8 16,2-6-4-16,-7-6-10 15,-8-5-20-15,5-12-83 16,-8-2-45-16,12 1-110 16,17 4-65-16,12-3 210 15</inkml:trace>
  <inkml:trace contextRef="#ctx0" brushRef="#br0" timeOffset="114310.42">23666 15289 1697 0,'-18'8'656'0,"11"-5"-464"15,5 1-22-15,10 3-40 16,6-3-45-16,13 3-58 16,10-2-8-16,13 2-5 15,-1-7-4-15,5 4-5 16,-22-3-1-1,-17 1-37-15,1-1-61 0,32 1-150 16,-7 3-90-16,-23-3 193 16</inkml:trace>
  <inkml:trace contextRef="#ctx0" brushRef="#br0" timeOffset="114483.73">23904 15371 1041 0,'-6'10'491'0,"4"5"-176"0,4 5-18 16,-4 6-44-16,7 10-36 15,-1 6-68-15,-3 0-30 16,7 0-46-16,-4-2-20 16,2-8-28-16,3-5-11 15,-7-10-67-15,5-3-84 16,5-10-171-16,10-7 183 0</inkml:trace>
  <inkml:trace contextRef="#ctx0" brushRef="#br0" timeOffset="114682.85">24261 15686 1462 0,'13'29'660'0,"-3"-5"-244"15,2 1-108-15,-4 2-52 16,0-4-61-16,-1-8-112 16,-8-6-34-16,0-8-83 15,-1 0-72-15,-5-13-185 16,3-5-96-16,-7-18 226 15</inkml:trace>
  <inkml:trace contextRef="#ctx0" brushRef="#br0" timeOffset="114791.46">24196 15551 1383 0,'5'5'645'0,"-1"2"-270"16,2 0-155-1,-1 2-26-15,4 0-96 0,2 1-84 16,3-4 175-16,4-6-148 15</inkml:trace>
  <inkml:trace contextRef="#ctx0" brushRef="#br0" timeOffset="115156.22">25183 15496 1241 0,'-13'-25'576'0,"16"31"-242"15,3 6-108-15,-1 6-5 16,1 4-68-16,0 1-43 16,1 0-59-16,-1-5-17 15,-1-6-46-15,-3-4-76 16,0-8-178-16,0-5 171 15</inkml:trace>
  <inkml:trace contextRef="#ctx0" brushRef="#br0" timeOffset="115560.36">25105 15334 1320 0,'5'2'542'0,"7"4"-354"16,3-2-24-16,6 0-67 15,5 1-47-15,10-2-84 16,4 1-44-16,8-2-81 16,0 1-44-16,-2 2 11 15,-1 2 38-15,-16 3 83 16,-1-2 55-16,-15 2 97 16,-7 0 38-16,-6-1 76 15,-8-1 26-15,-2-1 3 16,0 1-6-16,3 1-38 0,1-1-23 15,5 6-53-15,1 1-21 16,3 4-32-16,8-1-8 16,4 2-13-16,3-4-3 15,2 4-5-15,-2-3 2 16,-4 0 3-16,-3-2 5 0,-8-3 10 16,-3-1 1-16,-13-3-5 15,0-2-7-15,-10-2-31 16,-3-4-40-16,-5-6-129 15,6 1-88-15,8-5 150 16</inkml:trace>
  <inkml:trace contextRef="#ctx0" brushRef="#br0" timeOffset="116498.73">26529 15509 793 0,'-38'-41'401'15,"34"28"-63"-15,-4-1-72 16,5 5 0-16,-4 2-20 0,-5 5-58 16,3 5-30-16,-1 5-57 15,0 5-27-15,3 12-38 16,1 3-9-16,4 8-13 15,-3 0-6-15,11-5-8 16,3-7-1-16,5-7-8 16,9-6-8-16,5-9-46 15,4-2-45-15,5-11-95 16,-2-9-39-16,-2-2-4 16,-5-1 41-16,-6 3 102 15,-6 3 48-15,-8 8 52 16,-2 2 22-16,-3 8 60 15,2 5 27-15,0 6 55 16,2 4 9-16,1 3-9 16,1 0-8-16,2-1-33 0,2-2-23 15,0-6-46-15,0-4-18 16,-2-3-19-16,-1-4-4 16,-8-4-4-16,0-1-7 15,-2-6-33-15,-11-4-13 16,-7 0-27-16,-4-1-5 15,-5 1 19-15,2 0 10 0,9 2 18 16,3 2 4 0,13 5 0-16,3 1 1 0,11 3 5 15,4 1 3-15,8 3 16 16,4 4 7-16,3 6 27 16,-2 0 16-16,-2 3 25 15,-5 2 13-15,-4-2 7 16,-5 2-4-16,-6 2-17 15,3-2-15-15,-8-2-21 16,3-2-9-16,-7-10-8 16,-3-1-5-16,2-6-18 15,-1 4-16-15,2 0-35 16,4-16-9-16,11-30 1 16,-1 28 13-16,-2 8 30 15,-3 3 11-15,0 6 10 0,0 2 5 16,-1 8 19-1,-1 3 13-15,3 9 26 0,-4 3 8 16,1 3 0-16,-2-3-10 16,0-7-26-16,-2-4-13 15,0-12-68-15,2-2-66 16,1-16-174-16,3-7-79 16,9-7 214-16</inkml:trace>
  <inkml:trace contextRef="#ctx0" brushRef="#br0" timeOffset="116858.1">27284 15495 1346 0,'12'24'588'0,"-3"3"-288"15,-3 2-3-15,-2 3-36 16,-4-5-58-16,1-3-87 16,-1-3-32-16,0-14-44 15,0-2-15-15,0-6-24 16,1-8-7-16,0-6-11 15,1-5-9-15,5-7-7 16,4 1-2-16,1 6 6 16,2 1 8-16,-2 7 15 15,-3 5 6-15,0 4 2 16,0 3 4-16,-1 8 6 16,-2 2 7-16,-1 8 16 15,-1 3 6-15,0 3 2 16,1-1-5-16,2-6-17 0,-6-2-8 15,0-9-15-15,3 0-45 16,-4-6-163-16,5-6-99 16,12-7 173-16</inkml:trace>
  <inkml:trace contextRef="#ctx0" brushRef="#br0" timeOffset="117315.04">27578 15650 1264 0,'7'9'543'0,"2"-4"-278"16,2-3-42-16,1-6-53 16,1-2-58-16,0-11-73 15,-1-3-9-15,-5-1-2 16,-3-1-2-16,-4 5-4 16,-5 3 1-16,-6 5 5 15,-1 4 1-15,-3 7 1 16,3 3-2-16,4 7-5 15,-1 2-2-15,7 6-5 16,2 3-1-16,2 1-4 16,3-1-2-16,3-6-5 15,3-4-3-15,7-7-7 16,2-4-9-16,9-4-59 0,3-4-46 16,4-6-93-16,-1-2-46 15,-4-3-56-15,-4-5 1 16,-6 3 73-16,-5 1 55 15,-8 2 130-15,1 3 81 16,-4 3 114-16,-4 2 50 16,2 8 73-16,-3 4 2 0,-1 4-28 15,-3 6-29-15,-3 5-43 16,-2 4-22-16,3 2-47 16,5 1-21-16,1-4-41 15,5-5-17-15,3-6-16 16,0-6-4-16,7-10-60 15,-2-7-61-15,10-13-161 16,8-7-93-16,6-8 227 16</inkml:trace>
  <inkml:trace contextRef="#ctx0" brushRef="#br0" timeOffset="117497.48">28147 15293 969 0,'-5'31'542'16,"0"2"33"-16,-6 18-353 15,3 7-3-15,2 9-53 16,3 2-54-16,5-9-78 0,4-8-17 16,7-20-20-16,4-12-44 15,4-20-104-15,2-5-66 16,-3-16-208-16,0-6 261 16</inkml:trace>
  <inkml:trace contextRef="#ctx0" brushRef="#br0" timeOffset="117650.91">28023 15459 1352 0,'-12'-4'556'0,"13"10"-243"15,1-1-103-15,2 4-21 16,7 1-28-16,5-2-97 16,3-3-33-16,8-3-36 15,0-2-69-15,7-1-200 16,1-3 183-16</inkml:trace>
  <inkml:trace contextRef="#ctx0" brushRef="#br0" timeOffset="118294.09">28459 15679 1102 0,'-2'13'542'16,"3"-5"-105"-16,3-6-269 15,-2-7-17-15,2-7-52 0,0-5-40 16,4-8-45-16,-2 1-4 16,-4 2 1-16,-4 4 2 15,-8 7 5-15,-4 5 0 16,3 6-5-16,-4 3-3 16,6 9-6-16,1 2 0 0,0 8 1 15,7 0 3-15,1 1 3 16,1-1-2-16,6-3 0 15,1-2-1-15,11-3-4 16,6-2 0-16,9-6-2 16,5-4-2-16,4-6 0 15,-1-7 0-15,-6-8-3 16,-1 0-2-16,-13-4-3 16,-5 2 1-16,-11 1 5 15,-9 0 5-15,-5 7 10 16,-7 4 2-16,0 7 6 15,1 2 5-15,2 10 15 16,3 2 8-16,4 9 1 16,0 2-6-16,4 1-19 15,1-3-9-15,4-7-11 16,3-2-2-16,4-11-3 0,1-4 0 16,4-9-3-16,3-8 0 15,-1-12-8-15,2-3-7 16,-2-10-13-16,-4-3-6 15,-4 0-22-15,-6-2 2 16,4 16 15-16,-4 5 9 16,-4 20 40-16,2 14 18 15,-7 16 25-15,2 10 9 16,6 21 9-16,6 4 1 0,-4 5-8 16,1-4-7-16,4-13-21 15,-4-10-9-15,13-16-134 16,5-8-88-16,13-24 121 15</inkml:trace>
  <inkml:trace contextRef="#ctx0" brushRef="#br0" timeOffset="118663.24">29650 15366 946 0,'3'-12'449'0,"3"15"-92"16,-2 4-93-16,0 11-36 0,-2 11-4 15,-2 14-71-15,-4 7-37 16,2 5-56-16,3 0-19 16,5-9-25-16,5-7-11 15,2-19-42-15,-1-4-55 16,3-12-133-16,-3-5-91 15,-4-9 187-15</inkml:trace>
  <inkml:trace contextRef="#ctx0" brushRef="#br0" timeOffset="119048.65">29546 15494 1275 0,'2'1'491'15,"7"1"-306"-15,6 2-112 16,8 4 2-16,8-2 1 15,5-2-5-15,15-1-4 16,1-1 5-16,-2 1-3 16,-4-1-11-16,-18 3-23 15,-7 2-11-15,-8 5-5 16,-8 1 10-16,-4 7 25 16,-2 2 5-16,-3 2-2 15,5-3-14-15,6-8-29 16,6-3-8-16,5-10-6 0,3 0 0 15,3-9-1-15,-2-5 1 16,-5-4 1-16,-4-2 3 16,-10 2 7-16,-4-1 5 15,-13-3 4-15,-5 1 1 16,-6 2 14-16,1 1 11 16,2 11 5-16,5 3-2 15,8 8-28-15,0 1-18 16,10 6-24-16,2 1-43 15,8 0-105-15,8 0-78 0,9-8 141 16</inkml:trace>
  <inkml:trace contextRef="#ctx0" brushRef="#br0" timeOffset="119847.67">20028 16290 1042 0,'-4'-5'501'16,"0"5"-203"-16,4 4-84 15,-1-4-4 1,1 0-48-16,-1 18-25 0,-3 57-30 15,-2-26-14-15,11-1-40 16,-2-3-15-16,10-12-29 0,5-5-9 16,-7-13-88-16,1-7-74 15,-2-11-212-15,-3-9 221 16</inkml:trace>
  <inkml:trace contextRef="#ctx0" brushRef="#br0" timeOffset="120019.87">19863 16495 1179 0,'-6'1'496'16,"14"-1"-275"-16,7 1-20 0,7 0-65 15,4 0-23-15,7-1-47 16,3-1-28-16,8-2-25 16,2-2-8-16,-1 2-156 15,-4 1 117-15,-10-3-13 16</inkml:trace>
  <inkml:trace contextRef="#ctx0" brushRef="#br0" timeOffset="120519.33">20289 16306 959 0,'15'3'481'0,"-8"14"-82"15,-5 6-75-15,0 14-68 16,-2 0-29-16,-3 9-103 0,-1-1-41 15,2-6-47-15,0-2-13 16,3-15-17-16,3-6-8 16,-4-14-61-16,3-1-20 15,-6-6-31-15,2 4-8 16,1 0 45-16,1-7 19 16,5-6 28-16,20-28 10 0,-9 38 14 15,1 4 1 1,1 10 20-16,0 5 15 0,-2 7 31 15,1-1 19-15,7-5 2 16,4-7-9-16,9-9-26 16,2-4-17-16,1-13-18 15,-5 0-3-15,-9-10-2 16,-6-1 0-16,-17 2 6 16,-4 6 5-16,-10 3 5 15,-5 4 13-15,0 9 16 16,-2 1 5-16,5 7 0 15,5 4-9-15,4 7-23 16,3 4-5-16,4 8-6 16,4-1-1-16,7-2-4 15,5-4-5-15,9-9-24 16,9-4-61-16,16-15 308 16,17-11-194-16</inkml:trace>
  <inkml:trace contextRef="#ctx0" brushRef="#br0" timeOffset="121609.27">21808 16428 1097 0,'0'0'489'16,"0"0"-220"-16,-1-1-23 15,0 0-31-15,-2-4-27 16,-9-8-47-16,-33-23-19 16,22 32-35-16,1 4-19 0,2 7-28 15,3 6-8-15,4 9-15 16,4 6-5-16,7 6-7 16,4 2-4-16,8-1-2 15,5-4-1-15,9-6-4 16,1-6-1-16,9-8-6 15,1-5-22-15,3-10-50 16,-18-4-30 0,2 0-51-16,2-13 1 0,2-4 45 15,-14 4 32-15,-8 9 59 16,5 4 21-16,-9 8 11 16,5 3 16-16,-4 5 34 15,5 2 17-15,-2 3 27 16,3 4-1-16,3-5-11 15,-2-2-13-15,9-5-26 16,-7-5-13-16,2-2-23 0,-2-6-3 16,-5-3-2-16,-1-3 0 15,-8-7-8-15,-5 1-6 16,-9 0-6-16,-2 1-4 16,4 4 6-16,-5 1 4 15,3 2 5-15,11 4 1 16,-3 2-6-16,9 3-11 15,7 1-4-15,-8-2 0 16,10-1 8-16,8 2 10 0,1 2 6 16,10 1 0-1,4 2 5-15,-5 1 8 0,8 5 22 16,-7 3 12-16,-4 3 14 16,-5 4 0-16,-10-3-11 15,-1 3-7-15,-5-6-16 16,0-4-5-16,1-2-11 15,-3-5-3-15,0-1-6 16,0-1-5-16,0 0-14 16,0 0-6-16,0 0-5 15,0-1 2-15,1-7 10 16,12-1 5-16,27-23 9 16,-25 31 2-16,-2 5 5 15,0 4 8-15,-2 5 17 16,-1 3 7-16,-2 5 15 15,0-1 0-15,-2-1-12 0,1-6-6 16,-5-7-19-16,-1-4-7 16,4-4-8-16,-5 2-3 15,0 0-15-15,3-7-7 16,8-12-8-16,21-25 0 16,-20 35 14-16,1 4 7 0,-5 7 11 15,-3 6 1-15,0 4 7 16,-7 1 3-16,4 2 9 15,4-1 6-15,-2-3 2 16,-1-2 0-16,-3-4-11 16,-4 0-8-16,2-4-26 15,2 0-58-15,0-2-170 16,0 1-173-16,0 0 249 16</inkml:trace>
  <inkml:trace contextRef="#ctx0" brushRef="#br0" timeOffset="122012.24">22542 16478 864 0,'-9'12'495'0,"11"9"52"15,-2 4-186-15,2 10-46 16,1 5-20-16,0 1-110 0,3-1-49 16,0 1-72-16,1 0-23 15,-1-5-28-15,2-2-8 16,0-14-38-16,-1-6-38 15,-2-10-74-15,-5-13-42 32,0 5-70-32,0 0-16 0,-9-27-2 0,-4-8 9 15,-10-16-9-15,0 10 19 16,1-3 73-16,-1 1 67 16,10 12 221-16,5 5 88 0,7 13 81 15,10 6 3-15,7 4-53 16,2 2-24-16,5 3-30 15,-1 2-13-15,-3 2-23 16,1 3-16-16,-5 4-28 16,-4 2-11-16,-6 3-20 15,-3 2-10-15,-9 3-18 16,-1-2-10-16,-6-1-96 16,-1-6-78-16,5-10-168 15,3-4-152-15,9-16 299 16</inkml:trace>
  <inkml:trace contextRef="#ctx0" brushRef="#br0" timeOffset="123252.01">22676 16340 1389 0,'12'11'616'16,"1"11"-305"-16,-1 4-28 15,-1 8-72-15,0 1-54 16,5 5-69-16,3-6-22 15,7-3-31-15,1-4-13 16,0-12-15-16,0-4-4 16,-1-12-2-16,6-5-2 0,-1-10-3 15,-1-3-2-15,-7-3-5 16,-8-1 1-16,-13 3 3 16,-5 0 1-16,-7 1 7 15,-2 4 3-15,-7 3 4 16,4 4 2-16,2 8 3 15,-2 5 2-15,10 8 1 16,-1 5 4-16,2 12 12 16,3 2 3-16,5 2 0 15,3-5-4-15,6-7-18 16,3-4-7-16,5-12-6 16,3-4-4-16,5-9-25 15,-2-5-24-15,-2-6-57 16,-2 1-29-16,-3 2-22 15,-4 1 18-15,0 4 54 16,0 5 33-16,0 4 48 16,-1 2 14-16,-2 7 38 0,-1-2 20 15,0 6 38-15,0 0 13 16,-3 0 0-16,-1-1-11 16,-2-4-32-16,0 1-20 15,-4-8-35-15,0 0-11 16,1-3-9-16,-3 2-7 0,0 0-17 15,5-10-6-15,-3-5-2 16,41-25 4-16,-31 32 19 16,-1 5 6-16,-5 5 7 15,4 5 3-15,-5 1 6 16,4 2 10-16,-6 0 14 16,-3-3 5-16,7 2 12 15,-4 1 1-15,4 1-6 16,-3-1-5-16,0-3-16 15,-3-3-11-15,0-2-10 16,-1-1-3-16,0-1-1 16,0 0-3-16,0 0 0 15,0 0 0-15,0 0 1 16,2-1 2-16,7-4-1 16,-1 0 0-16,3-1 1 0,29-12 0 15,-30 19 0-15,6 1 1 16,2 1 0-1,0 1 1-15,1-2-2 0,-3-2 0 16,1-2 1-16,-3-3-1 16,-2-4 0-16,-2 0 0 15,-4-2-2-15,2 0 0 16,-6-3-10-16,3 2-1 16,-3-2 0-16,-2-1 0 0,-5 3 11 15,-2-1 2-15,-4 5 5 16,-2 0 2-16,3 7 1 15,2 2 1-15,3 6-2 16,1 3 0-16,3 2-2 16,1 4 0-16,2 2-3 15,5 1 0-15,1-2 0 16,-2 1 0-16,3-7-1 16,-2 0 0-16,-1-3 0 15,2-4-1-15,-3-1 0 16,1-1 0-16,0-3 0 15,1 0-2-15,0-4 1 16,-1 0 0-16,-3 2 1 16,0-2 0-16,-2 4 0 15,-1 1 0-15,0 0 0 16,0 0 0-16,0 1 0 16,0 0 0-16,0 0 1 15,0 0-1-15,0 0 2 0,0 0-1 16,0 0 0-16,0 0 0 15,0 1 1-15,2 9-1 16,2 3 1-16,17 25 0 16,-7-27-1-16,3-1-1 0,2-2 0 15,1-5-1 1,-1-4-69-16,5-3-64 0,-3-10-166 16,1-2-532-16,-6-14 569 15</inkml:trace>
  <inkml:trace contextRef="#ctx0" brushRef="#br0" timeOffset="123686.38">23974 16515 799 0,'-9'3'399'0,"5"1"-59"16,2-2-155-16,1-2-70 15,0 0-15-15,0 0-28 16,-1 0 9-16,1 0 52 15,0 0 26-15,0 0 21 16,0 3-3-16,1 4-25 16,-1 2-21-16,0-2-44 0,1 0-19 15,0 2-32-15,1-5-11 16,0-1-16-16,-1 0-3 16,0-3-5-16,0 0-1 15,0 0-2-15,0 0 0 16,0 0-1-16,8-3 1 15,3-3 2-15,3 0-1 16,26-33 1-16,-25 28 2 0,-2 10 1 16,3 5 1-16,0 13 2 15,-2 5 3-15,0 5 11 16,-2 1 3-16,0-5-2 16,-2-2-4-16,-1-11-40 15,-3-4-70-15,-1-13-185 16,0-13-268-16,1-14 339 15</inkml:trace>
  <inkml:trace contextRef="#ctx0" brushRef="#br0" timeOffset="123855.44">24294 16283 1593 0,'9'22'690'0,"-1"15"-368"16,-1 7-35-16,3 14-85 15,-5-1-66-15,12-4-84 0,6-6-25 16,-7-18-40-16,5-8-53 16,-7-21-127-16,4-6-81 15,0-11-216-15,-5-8 298 16</inkml:trace>
  <inkml:trace contextRef="#ctx0" brushRef="#br0" timeOffset="124001.15">24234 16389 1397 0,'-4'0'622'0,"4"0"-254"0,9 0-159 16,1 3-29-16,15 3-42 15,1 1-45-15,9 0-62 16,2 3-11-16,-10-2-150 16,6 1 391-16,12 1-230 15</inkml:trace>
  <inkml:trace contextRef="#ctx0" brushRef="#br0" timeOffset="124685.66">25127 16583 1194 0,'0'0'532'0,"2"3"-236"16,6 4-29-16,-5 2-48 15,3 0-46-15,7 31-84 16,-27-32-28-16,-6 3-88 15,0-5-73-15,3-5 168 16,8-2-90-16</inkml:trace>
  <inkml:trace contextRef="#ctx0" brushRef="#br0" timeOffset="125224.07">25914 16579 1235 0,'-13'22'521'16,"10"-37"-291"-16,-4-2-43 0,-1-6-43 16,0-1-28-16,-6 1-33 15,-5 2-5-15,-4 7-10 16,-3 5-9-16,0 9-15 16,3 6-8-16,3 8-11 15,2 6-7-15,5 7-14 16,5 4-2-16,8 0-2 15,3-3-4-15,7-12 0 16,0-4 0-16,5-9 0 16,1-4 2-16,5-6 1 15,0-4 1-15,2-5 0 16,-2 0 1-16,-6 3 1 16,2 4 0-16,-8 9 5 15,2 4 4-15,-1 5 11 16,-8-2 4-16,0 0 3 0,7 5-3 15,-5 1-8-15,-4-1-3 16,2-5-15-16,-6-2-39 16,5-1-130-16,-1-3-77 15,0-2 136-15</inkml:trace>
  <inkml:trace contextRef="#ctx0" brushRef="#br0" timeOffset="125877.46">26107 16527 1105 0,'11'17'536'0,"-4"4"-171"16,-3 2-24-16,-3-2-58 15,-1 0-55-15,-2-5-102 16,-1-5-42-16,0-5-57 16,2-5-18-16,1-5-28 15,0-7-11-15,2-6-20 16,3 1-1-16,1-3 13 15,2 5 10-15,4 2 17 16,1 3 7-16,0 8 7 16,4 5 3-16,-3 4 8 15,0 4 4-15,2 5 3 16,-1 1-2-16,1-2-8 16,3-2-7-16,1-6-41 0,4-1-46 15,1-1-86-15,-3-6-44 16,2-3-36-16,-1-6 25 15,-2 0 60-15,2 2 36 16,-9-1 74-16,-6-1 21 16,-7-1 48-16,-1-3 33 15,-1 2 33-15,-5 0 11 16,-3 2 23-16,-4 7 0 0,2 6-3 16,4 7 4-16,-2 8-13 15,7 3-8-15,-2 0-1 16,0-2-5-16,8-6-16 15,-2-3-12-15,-1-8-30 16,10 1-11-16,-5-7-17 16,7-6-3-16,4-10-6 15,-7-9-5-15,-2-8 1 16,1-2-1-16,-1-2 8 16,-3 1 3-16,1 2 2 15,-4 0 2-15,0 14 6 16,-2 5 13-16,-2 15 30 15,1 7 7-15,-3 14 10 16,6 7 0-16,1 13-5 16,1 7-2-16,6 1-12 15,2-2-12-15,7-12-28 0,5-6-32 16,9-17-135-16,6-8-88 16,22-16 138-16</inkml:trace>
  <inkml:trace contextRef="#ctx0" brushRef="#br0" timeOffset="126353.99">27342 16495 1240 0,'1'-7'553'0,"-1"-1"-258"16,-1-2-27-16,-8 1-67 16,-2-3-51-16,-7-1-66 15,-1 6-16-15,-3 5-14 0,1 3-4 16,5 7-13-16,5 6-9 15,9 2-14-15,10 0-5 32,-4-7-7-32,0 0-1 0,26 28 0 0,8-2 0 15,-1-1 5-15,-10-17 4 16,-10-6 6-16,-10-3 2 16,-4-2 13-16,-5-3 12 15,-5-1 10-15,3 2 2 16,-11-6-13-16,-6-2-16 0,-8-2-18 15,-2 0-11-15,3 2-57 16,9 4-41-16,11-1-120 16,6-2-81-16,19-5-154 15,8-6 270-15</inkml:trace>
  <inkml:trace contextRef="#ctx0" brushRef="#br0" timeOffset="126617.77">27569 16493 850 0,'11'9'515'15,"-5"2"-67"-15,-4 6-114 16,-2 0-37-16,-1 2-52 16,-1-1-33-16,3-1-76 15,3-4-36-15,5-3-55 16,3-3-19-16,8-3-15 16,2-4-3-16,4-6-4 0,0-4-2 15,-5-5 0-15,-4 0 1 16,-12-2 2-16,-5 2 4 15,-11-3 4-15,-5 1 1 16,-6 0 1-16,-2 4-3 16,-1 7-7-16,2 4-16 15,2 5-73-15,3 2-54 16,9 4-154-16,6 1-511 0,14-5 555 16</inkml:trace>
  <inkml:trace contextRef="#ctx0" brushRef="#br0" timeOffset="127560.92">28681 16406 723 0,'13'-57'364'0,"-11"54"-49"16,-2-1-71-16,2 4-16 15,-2-1-24-15,0 1-60 16,0 0-17-16,0-1-22 15,0 1-7-15,0-1-26 16,-2 1-13-16,2 0-25 16,0 0-13-16,0 0-14 15,0 0-4-15,0 0-3 16,0 0 0-16,0 0 0 16,0 0 2-16,0 0 1 15,0 0 0-15,0 0 2 16,0 0-1-16,0 0 1 15,0 0 0-15,0 0-3 16,0 0 0-16,0 0-1 0,0 0 1 16,0 0-1-1,0 0 0-15,0 0 3 0,0 0 0 16,0 0 3-16,0 0 1 16,0 0 2-16,0 0 2 15,0 0 3-15,0 0 6 16,0 0 12-16,0 0 7 15,0 0 14-15,0 0-1 0,0-1-5 16,0 0-5-16,-1 0-12 16,0 0-5-16,0 0-7 15,0-1-4-15,-8-1-5 16,-4-1-1-16,-29-9-2 16,26 8 2-16,3 6-1 15,-1-3 1-15,2 2-1 16,0 2-1-16,-3 3-1 15,1 6-2-15,-1 8-1 16,-1 7-3-16,6 9 1 16,5 3 0-16,6 9-1 15,6 2 0-15,10-2-1 16,0-1-1-16,8-13 0 16,8-1 0-16,4-12-4 15,6-5-2-15,6-10-38 16,-3-7-44-16,-6-5-125 0,-7-8-75 15,-12 0-131-15,-10 5-86 16,-9-3 332-16</inkml:trace>
  <inkml:trace contextRef="#ctx0" brushRef="#br0" timeOffset="127841.28">28710 16612 523 0,'-19'-4'375'0,"12"3"90"0,3 1-148 15,6 2-80-15,3 2-20 0,-5-4-46 16,0 0-18-16,11 0-35 15,13 1-23-15,32 1-41 16,-27-4-15-16,0 0-16 16,-3-4-3-16,-11 1-7 15,-2 0-2-15,-4 3-4 16,-6 1 1-16,3 4 6 16,-6 3 6-16,-2 6 15 15,3 3 3-15,-1 7 6 16,2 0-3-16,4 3-8 15,-1-2-4-15,3-4-10 16,-2 0-6-16,-6-8-12 16,2 3-33-16,-2-7-120 15,6-1-87-15,4-6 135 16</inkml:trace>
  <inkml:trace contextRef="#ctx0" brushRef="#br0" timeOffset="128036.9">29102 16638 1350 0,'8'5'669'0,"3"-1"-273"16,0-2-138-16,2-1-44 16,-1-3-113-16,1 0-41 0,1-2-35 15,0-1-11-15,1-2-150 16,-2-1-99-16,3-3 141 15</inkml:trace>
  <inkml:trace contextRef="#ctx0" brushRef="#br0" timeOffset="128357.49">29450 16555 1483 0,'-5'4'618'0,"3"-4"-317"16,-3-1-85-16,6 3-18 16,-1-2-39-16,0 0-67 15,1 4-11-15,6 15-28 0,12 27-14 16,-1-25-19-16,3-1-5 16,-1-6-5-16,3 0 0 15,-2-11-3-15,0-3-1 16,-4-2 0-16,2-2-1 15,-1-9-2-15,-1-3 1 0,0-9-1 16,-2-4-11-16,-2 1-82 16,-3 0-66-16,-5 3-147 15,0 1 174-15</inkml:trace>
  <inkml:trace contextRef="#ctx0" brushRef="#br0" timeOffset="130758.26">30534 16490 621 0,'-39'-17'386'15,"37"12"27"-15,2 3-183 16,0 0 8-16,0 2-15 15,0 0-23-15,0 0-43 16,1 15-17-16,6 43-42 16,-9-24-20-16,2-4-34 15,2-1-14-15,0-12-20 16,4-5-14-16,-4-10-91 16,-1-4-58-16,1-6-173 15,-3-5 190-15</inkml:trace>
  <inkml:trace contextRef="#ctx0" brushRef="#br0" timeOffset="130913.82">30401 16306 922 0,'-10'-10'412'0,"15"10"-92"0,0 1-118 16,0 1-37-16,1 0-7 15,-2-1-87-15,6 1-32 16,10 1-119-16,0-3-91 0,17 8 109 15</inkml:trace>
  <inkml:trace contextRef="#ctx0" brushRef="#br0" timeOffset="131215.35">30774 16388 1160 0,'2'-1'514'0,"-9"6"-213"15,-4 1-63-15,-5 5-31 16,-6-2-42-16,3 3-79 15,1-1-28-15,8 1-32 16,5 0-12-16,10 1-11 16,4 0 0-16,10 4 0 15,3-2 2-15,6 3 5 16,0-1 7-16,-5 3 19 16,0 2 8-16,-11-6 14 15,-6 2 8-15,-10-6 1 16,-6-3-5-16,-12-1-12 0,-5-6-15 15,-4-4-74-15,-2-6-57 16,10-1-152-16,5-5-61 16,17-7 185-16</inkml:trace>
  <inkml:trace contextRef="#ctx0" brushRef="#br0" timeOffset="132240.34">31503 16418 1154 0,'-48'-37'521'15,"48"27"-240"-15,0 1-81 16,-2 1-5-16,-4 2-39 16,-1 1-22-16,-3 4-34 15,1 5-9 1,0 0-27-16,0 14-17 0,-4 15-24 16,3 7-7-16,8 4-10 0,2-1-3 15,5-7-4-15,4-7-2 16,9-13-7-16,1-5-20 15,9-11-70-15,2-7-45 16,0-10-78-16,-4-6-23 16,-3-2-11-16,-4 1 30 0,-4 4 88 15,-4 3 46-15,-3 7 135 16,-5 5 49-16,-1 6 74 16,-1 5 32-16,3 10-3 15,-1 3-11-15,0 6-39 16,3 1-21-16,0-6-43 15,3-2-18-15,2-7-37 16,1-6-12-16,-2-5-7 16,0-4-2-16,-3-8-9 15,-1-5-17-15,-6-5-23 16,-3-1-9-16,-12 1-14 16,-3 1 8-16,-6 4 20 15,-4 2 10-15,5 3 23 16,4 4 10-16,7 3 8 15,5 2-2-15,7 0-1 16,4 2 0-16,9 1 1 0,4 0 8 16,7 4 14-16,1-1 4 15,8 6 15-15,3 2 3 16,-4 1 9-16,3 4 0 16,-10 2-7-16,-11 1-4 15,-3 2-14-15,-5-2-6 16,-5-5-8-16,-1-5-4 15,-1-6-8-15,0 0-4 16,1-5-7-16,0 1-3 0,0 0-10 16,1-2-5-16,10-19-2 15,15-26 2-15,-15 29 9 16,-4 1 6-16,1 10 4 16,2 1 1-16,-5 7 4 15,-1 6 2-15,0 6 10 16,1 4 5-16,0 6 6 15,-5 1 0-15,-2 0-9 16,-2-6-4-16,4-6-8 16,2-2-40-16,1-9-124 15,3-3-78-15,0-10 127 16</inkml:trace>
  <inkml:trace contextRef="#ctx0" brushRef="#br0" timeOffset="132593.22">32064 16456 1414 0,'-1'9'549'16,"6"10"-272"-16,-1 0-83 15,-4 4 6-15,-1 0-1 16,-3-1-88-16,-1-4-35 16,0-6-34-16,-2-5-12 15,4-6-21-15,0-1-9 0,-1-7-20 16,4-2-14-16,4-7-23 15,0-4-3-15,6-1 13 16,2 1 13-16,0 2 22 16,2 2 8-16,-1 9 6 15,-1 1 2-15,-2 6 17 16,-2 3 13-16,-4 6 25 16,0 3 8-16,-4 7 4 15,-3 2-5-15,-1 0-19 16,1-3-6-16,-1-5-19 15,1-2-7-15,2-6-9 16,1-3-27-16,3-4-115 16,-3 1-61-16,0 0-162 15,0-1-156-15,4-3 344 16</inkml:trace>
  <inkml:trace contextRef="#ctx0" brushRef="#br0" timeOffset="133241.73">32235 16577 641 0,'2'14'431'0,"0"-4"-8"15,0-5-184-15,0-3-52 16,0-2-94-16,-2-1-32 16,0 0-18-16,0 0 1 0,0 0-10 15,0 0-9-15,1-7-13 16,2-4-3-16,1-1-3 15,11-27-2-15,-8 28-1 16,-5-1 0-16,1 6 10 16,-1 2 5-16,1 2 24 15,-1 1 11-15,-2 1 16 16,0 0 7-16,0 0 9 16,0 1 5-16,0 0 2 15,0 0-2-15,2 5-8 16,2 15-8-16,0 32-14 15,-6-24-7-15,1-6-21 16,-1-3-9-16,2-5-13 16,0-6-4-16,3-3-6 0,1-5-2 15,0-5-36-15,3-5-33 16,1-3-35-16,3 0-11 16,0-5 8-16,3 1 21 15,-9 2 34-15,0 3 14 16,-5 6 32-16,-3 3 12 15,3 3 22-15,-1 0 13 16,1 0 23-16,0 0 12 16,0 0 0-16,0 0-8 0,0 0-13 15,3 5-7-15,1 4-9 16,-3-2-6-16,0-1-11 16,0-1-7-16,-1-4-9 15,0 0 0-15,0-1-3 16,0 0 0-16,0 0-33 15,0 0-26-15,0 0-68 16,0 0-44-16,0 0-68 16,0-1-37-16,0 0-85 15,0 0-116-15,0 0 314 16</inkml:trace>
  <inkml:trace contextRef="#ctx0" brushRef="#br0" timeOffset="133553.41">32254 16592 547 0,'1'7'336'16,"0"-4"-66"-16,2 0 8 0,3-2-2 16,-6-1-19-1,0 0-15-15,1 0-49 0,11 2-35 16,-1 1-75-16,35 2-31 16,-25-12-41-16,2-6-5 15,3-7-6-15,0-5-2 16,-4-1 2-16,-4 3 2 0,-10 6-8 15,-8 2 2 1,-9 4 3-16,-6 3 1 0,-2 4 15 16,-3 4 1-16,5 9 1 15,-3 4 0-15,5 9 1 16,-1 5 0-16,-1 4 1 16,11 2-4-16,-1-2-7 15,5-5-5-15,13-5-8 16,-6-5-24-16,7-5-101 15,4-7-73-15,12-8 118 16</inkml:trace>
  <inkml:trace contextRef="#ctx0" brushRef="#br0" timeOffset="133796.88">32641 16537 1208 0,'-12'-6'490'15,"3"0"-291"-15,-1 4 31 16,-1 2-9-16,1 4-30 16,1 6-70-16,0 4-27 15,2 11-46-15,0 0-16 16,5 0-20-16,3-5-7 16,7-6-9-16,5-4-12 15,2-6-77-15,7-4-58 16,8-11-161-16,-1-4-383 0,6-14 471 15</inkml:trace>
  <inkml:trace contextRef="#ctx0" brushRef="#br0" timeOffset="133980.96">32853 16374 1243 0,'6'-6'512'0,"-2"11"-260"15,-3 7-97-15,-10 14-22 16,-6 7-11-16,-9 12-29 15,1 3-10-15,6 0-21 16,11-2-13-16,9-14-30 16,8-6-14-16,12-14-62 15,0-3-42-15,2-11-124 16,-3-2-98-16,-4-9 203 0</inkml:trace>
  <inkml:trace contextRef="#ctx0" brushRef="#br0" timeOffset="134160.19">32762 16498 1367 0,'9'1'554'0,"1"-1"-315"16,2 0-136-16,3 0-3 0,0-1-35 16,6-1-28-16,1 2-29 15,0 0-10-15,-4-1-112 16,-6 1-83-16,2-2 117 15</inkml:trace>
  <inkml:trace contextRef="#ctx0" brushRef="#br0" timeOffset="134848.24">32968 16689 1291 0,'6'0'457'0,"6"-8"-389"16,6-5-18-16,3-4-9 0,-1 0-10 16,-2-3-8-16,-4-1 0 15,-6-2 2-15,-3 1 2 16,-7 4-9-16,-3 2 8 16,-10 7 16-16,-2 3 4 15,-3 7 17-15,-2 4 8 16,6 9 2-16,3 2-3 15,4 9-20-15,9 1-17 16,1-3-24-16,7-1-4 0,7-11-6 16,5-1-3-16,10-8-23 15,0-3-18 1,5-6-26-16,0-4-11 0,-5-7 2 16,1 2 13-16,-1-3 32 15,-3-1 13-15,1 5 22 16,-1 0 11-16,-10 6 20 15,-10 5 13-15,-7 5 7 16,-6 3-4-16,-12 8-13 16,3 0-9-16,1 2-9 15,0-2-3-15,17-2-9 16,1-2-4-16,8-1-4 16,2-1 0-16,-3-4 0 15,5-1-7-15,-2-6-9 16,-5-4 1-16,1-4-21 15,-1-3-14-15,0-6-24 0,4 1-10 16,-6-10 23-16,-1-2 20 16,-8-6 35-16,0-4 10 15,0 12 41-15,-2 4 33 16,8 17 28-16,-2 7 0 16,0 9-20-16,4 8-23 15,-6 20-16-15,-4 7 6 0,4 12 13 16,-7 3 3-16,4-10 1 15,-1-5-7-15,2-12-37 16,4-8-44-16,1-6-57 16,2-6-22-16,-2-3-75 15,-1-4-43-15,6-3 145 16</inkml:trace>
  <inkml:trace contextRef="#ctx0" brushRef="#br0" timeOffset="166843.46">23022 10362 24 0,'-3'0'5'16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59:01.08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 7546 597 0,'-18'-49'310'0,"17"37"-25"16,1-1-111-16,0 5 12 15,0 2-8-15,0 2-28 16,0 2-18-16,0 1-39 15,0 1-9-15,0 0-9 16,0 0-1-16,2 12-4 0,3 16 0 16,5 53-10-16,-7-24-9 15,1 11-13-15,-1 0-8 16,2-1-11-16,2-2-4 16,2-8-5-16,-1-2-2 15,0-12-3-15,-1-9-1 16,-3-15 1-16,-2-6-33 15,-2-12-105-15,2-6-74 16,1-12-304-16,2-8 322 0</inkml:trace>
  <inkml:trace contextRef="#ctx0" brushRef="#br0" timeOffset="289.44">2184 7395 940 0,'9'1'449'16,"3"6"-206"-16,7-1-50 16,2 4-39-16,5 2-38 15,2-3-16-15,6 8-30 16,2 0-9-16,-2 0-17 16,-5 4-5-16,-7 1-6 15,-9 2-2-15,-12 1-1 16,-7 1 3-16,-12-1 1 15,-2-1 0-15,-6-2-7 0,2-4-4 16,-6-2-9-16,1-2-6 16,2-6-78-16,4-1-57 15,6-5-183-15,5-2-171 16,13-11 309-16</inkml:trace>
  <inkml:trace contextRef="#ctx0" brushRef="#br0" timeOffset="601.09">2632 7498 966 0,'2'16'492'16,"3"3"-184"-16,-2 6-53 16,-1 0-46-16,1 5-80 15,-1-1-38-15,0-1-54 16,1-3-12-16,-3-3-5 15,-1-6 2-15,-3-6 7 16,-3-4 2-16,-6-6 0 16,-1-4-3-16,-2-8-15 15,2-4-11-15,8-9-11 16,-3-6-6-16,10-3-4 16,4 1 0-16,5 0-2 0,6 3 0 15,6 8 2-15,4-2-18 16,7 7-91-16,0 4-78 15,-2 4 120-15</inkml:trace>
  <inkml:trace contextRef="#ctx0" brushRef="#br0" timeOffset="989.61">2962 7515 1127 0,'-2'-1'509'0,"-6"3"-231"16,6 8-79-16,-4 2-28 15,-8 1-36-15,9 9-35 16,-2 4-20-16,-1 1-30 16,13 2-11-16,1 0-11 15,11-5-6-15,3-2-11 16,-2-7-4-16,8-7-4 15,-6-6-1-15,3-10-3 16,3-5-2-16,-6-10-2 16,-4 3 2-16,-10-6 9 0,-4 3 6 15,-13-1 10-15,-6-1 2 16,-2 2-4-16,-7 0-5 16,2 10-6-16,4 4-6 15,2 8-21-15,7 4-20 16,5 0-69-16,1 1-47 15,5 3-127-15,8 2-134 16,15 1 268-16</inkml:trace>
  <inkml:trace contextRef="#ctx0" brushRef="#br0" timeOffset="1382.44">3292 7436 1184 0,'-2'7'520'0,"-4"3"-257"16,-2 3-76-16,-2 3-45 16,1 1-33-16,4 5-39 15,1 0-29-15,5 1-27 16,2 0-6-16,8 0-4 16,3-1 0-16,6-8-1 15,2-3-1-15,2-8-1 16,4-3 0-16,-3-5-1 15,-1-7 1-15,-9-8 2 16,-8-2 5-16,-8-4 11 16,-4-2 6-16,-5 2 7 0,-4 0 1 15,-6 7-2-15,-6 4-3 16,-2 6-7-16,2 4-4 16,5 3-14-16,6 4-7 15,7 1-22-15,5 6-8 16,7 2-76-16,7-1-61 0,12 5-222 15,10-3 241-15</inkml:trace>
  <inkml:trace contextRef="#ctx0" brushRef="#br0" timeOffset="1661.46">3743 7176 1214 0,'-16'-10'544'0,"-3"6"-256"16,2 4-64-16,-6 6-61 16,0 5-44-16,1 11-56 15,3 3-29-15,8 17-24 16,4 8-4-16,7 8-2 16,4 6 0-16,6 11-2 15,3 1 1-15,6 3 0 0,1 0 0 16,-1-14 1-1,-1-1 0-15,-4-10-1 0,-2-3 0 16,-3-16 4-16,-3-8-41 16,-3-16-116-16,-2-10-97 15,-4-14 136-15</inkml:trace>
  <inkml:trace contextRef="#ctx0" brushRef="#br0" timeOffset="1839.34">3588 7553 1336 0,'7'-2'528'0,"9"5"-346"16,8 2 15-16,5 6-34 15,1 2-28-15,4 0-63 16,1-1-22-16,5-1-30 16,1-1-7-16,-1-5-7 15,-5-1 8-15,-16-1-138 16,-7 1-69-16,-23 2 115 15</inkml:trace>
  <inkml:trace contextRef="#ctx0" brushRef="#br0" timeOffset="2456.71">1699 8057 1374 0,'-13'-1'511'16,"8"1"-422"-16,8 0-52 15,7 0-3-15,13 0-24 16,7-4 5-16,29 2 2 15,6-2 0-15,14-2 7 16,9 0 5-16,5 1 11 16,10-1 6-16,17 4-6 15,5 2-2-15,11 5-10 16,6 1-4-16,7 5 3 16,0 2 1-16,14 3 0 15,-9-2-4-15,2 2-6 16,0-2 1-16,-13 2-2 15,-2-1 2-15,-16 0-1 16,-9 1-2-16,-17-3-1 16,-14-2-1-16,-22-5-1 15,-16-2 0-15,-29-4 6 0,-7 0 8 16,-14-4 14-16,-6 0-29 16,-7-5-122-16,-12-2 38 15</inkml:trace>
  <inkml:trace contextRef="#ctx0" brushRef="#br0" timeOffset="7088.78">8322 7502 671 0,'3'-44'340'0,"-3"36"-90"16,0 2-1-16,1 5-38 16,0-2-18-16,-1 3-44 15,0 0-21-15,0 0-33 16,0 0-13-16,1 26-18 15,0 40-7-15,-8-15-20 16,1 5-8-16,1 0-12 16,5-5-5-16,2-11-4 0,4-6-2 15,0-15-3-15,-4-4 1 16,-1-9-3-16,-1-4-28 16,0-2-106-16,0-1-86 15,0 0 125-15</inkml:trace>
  <inkml:trace contextRef="#ctx0" brushRef="#br0" timeOffset="7620.89">8147 7221 473 0,'-21'-14'313'15,"4"2"-32"-15,-1 1-63 16,3 4-6-16,-5 7-56 16,-2 4-22-16,-1 16-43 15,8 3-22-15,-1 11-26 16,3 5-9-16,1 5-15 16,-8 6-8-16,15 12-10 15,3 4 0-15,7 16-1 0,4 2-1 16,2 3 1-1,5-2 0-15,5-8 4 0,4-6 1 16,12-12-2-16,5-7 0 16,11-14-1-16,7-9 0 15,12-13 2-15,4-11 0 16,4-18 1-16,1-12 0 16,-7-26-1-16,-3-10 1 15,-7-20 2-15,-5-6 2 16,-13-8 4-16,-13-7 2 15,-18 5 5-15,-14 2 4 0,-24 7 6 16,-10 6 1-16,-22 8-1 16,-7 3-5-16,-14 11-8 15,-1 14-5-15,-5 17-8 16,-3 7-3-16,8 21-5 16,1 1-4-16,13 8-3 15,12 6 1-15,11-3-4 16,7 2 0-16,16 2-12 15,9 1-19-15,8 12-86 16,11 0-79-16,19 12 130 16</inkml:trace>
  <inkml:trace contextRef="#ctx0" brushRef="#br0" timeOffset="9753.64">12946 7192 421 0,'24'-13'278'16,"-24"10"5"-16,0-1-11 0,0-2-52 15,0 5-30 1,0 0-42-16,-1 0-18 0,0 0-24 16,0 0-10-16,0-1-19 15,0 0-10-15,0 1-17 16,0 0-10-16,0 0-15 15,-1 0-6-15,1 0-9 16,0 1-2-16,-4 2-2 16,-4 5-1-16,-3 14-2 15,-7 28-3-15,27-29 2 16,5 0-1-16,-2-3 4 16,7-3 1-16,-2-5 0 15,6-4 1-15,1-6 1 16,1-5 1-16,2-8 1 15,-5-3 3-15,-2-5 6 16,-6-1 13-16,-11 1 16 0,-2 0 4 16,-10 3 1-16,-3 4-10 15,-6 1-15-15,0 1-5 16,0 4-7-16,1-2-2 16,3 6-7-16,3 2-3 15,0 3-7-15,6 5-5 16,-1 1-7-16,0 1-5 0,2 3-36 15,3-2-38 1,2 2-110-16,4 0-79 0,6 1 174 16</inkml:trace>
  <inkml:trace contextRef="#ctx0" brushRef="#br0" timeOffset="16581.41">13200 6432 754 0,'-1'-5'381'0,"2"2"-157"15,1 3-14-15,-2-1-10 16,0 1-40-16,0 0-12 16,12 28-29-16,15 39-12 15,-14-22-19-15,1-1-11 0,4-6-21 16,-1-3-8-16,2-11-16 16,-4-5-6-16,-1-8-7 15,1-4-2-15,-4-3-7 16,2-4-1-16,-1-6-5 15,-4-6 0-15,1-14 0 16,-1-5 1-16,4-9-2 16,-7-3 1-16,2 6-1 15,-2 5 1-15,-6 14-3 16,6 7-11-16,-1 9-51 16,0 1-35-16,1 3-100 15,1 4-69-15,6 4 168 16</inkml:trace>
  <inkml:trace contextRef="#ctx0" brushRef="#br0" timeOffset="16911.21">13705 6582 1153 0,'-21'-28'501'0,"18"27"-278"16,2 0-6-16,4-2-84 15,-3 1-31-15,0 1-46 16,12 0-17-16,10 0-20 16,29 0-6-16,-23-2-42 15,1 3-67-15,-3-1-214 16,-7 1 200-16</inkml:trace>
  <inkml:trace contextRef="#ctx0" brushRef="#br0" timeOffset="17117">13696 6661 1111 0,'0'0'509'0,"8"0"-274"15,5-1-36-15,1 1-10 16,7 0-74-16,1-2-27 16,9-2-45-16,-6-1-15 15,4 1-19-15,1 4-16 0,-9 1-137 16,2 3-108-16,-6 5 149 15</inkml:trace>
  <inkml:trace contextRef="#ctx0" brushRef="#br0" timeOffset="17520.3">14228 6399 1178 0,'0'1'510'0,"-7"-2"-285"15,-2 1-34-15,-7 3-54 16,-3 1-35-16,-3 8-31 16,1 2-16-16,5-3-27 15,2 5-9-15,7-7-16 0,5 0-3 16,6 3-5-16,5 0 1 15,5 6 6-15,5-1 5 16,3 3 10-16,1-2 7 16,0-1 20-16,-1-1 11 15,-4-4 11-15,-1 1 2 16,-6-6-2-16,-7 0 5 16,-6 0 13-16,-8 2 1 0,-14 5-7 15,-5 0-13-15,-7 0-31 16,-1-3-11-16,2-4-15 15,6 0-8-15,13-5-50 16,5 1-45-16,12-5-100 16,5-2-62-16,11-1 45 15,8-4 103-15</inkml:trace>
  <inkml:trace contextRef="#ctx0" brushRef="#br0" timeOffset="20846.84">12967 7411 174 0,'-4'-2'146'0,"1"-1"-23"16,3 1 35-1,0 2-29-15,0 0-41 0,0 0-11 16,0 0-19-16,-1 0-3 16,1 0 4-16,0-1 1 15,0-1 3-15,0 2 0 16,0 0-3-16,0 0-1 16,0 0-2-16,0 0-2 15,0 0-6-15,0-1-1 0,0 0-5 16,0 0-4-16,-1 1-6 15,1 0-3-15,0 0-8 16,0 0-3-16,0 0-3 16,0 0-2-16,0-1-5 15,0 0-1-15,0 0-4 16,0 1-1-16,0 0 1 16,0 0-45-16,0 0-393 15,0 0 315-15</inkml:trace>
  <inkml:trace contextRef="#ctx0" brushRef="#br0" timeOffset="21508.4">12990 7426 286 0,'-1'-2'195'0,"0"1"20"16,0 0-18-16,0 0-22 0,0 0-10 15,-1 0-19-15,1 0-8 16,0 0-24-16,0 0-16 16,0 0-28-16,0 0-14 15,0 1-18-15,0 0-7 16,0 0-6-16,-6 13 0 15,-6 15 5-15,-24 51 7 16,-3-13 11-16,-6 11 2 16,-4 19-5-16,-1 5-6 0,7 3-9 15,4-4-3-15,10-10-4 16,2-12-2-16,5-18-6 16,12-28-1-1,0 0-1-15,-12 13-2 0,7-5-4 16,10-13-2-16,-3-17-2 15,9-6-3-15,0-6-52 16,-3-2-36-16,3 3-124 16,3-4-107-16,14-24 204 15</inkml:trace>
  <inkml:trace contextRef="#ctx0" brushRef="#br0" timeOffset="22361.54">14328 7848 524 0,'11'-3'303'16,"1"1"-92"-16,-4-2 28 0,-5 0-5 15,-3-1-56-15,-2-4-18 16,-7-1-54-16,-1-3-17 16,-7-1-13-16,-3-2-7 15,-2 3-19-15,0 1-7 16,2 8-10-16,2 3-5 16,4 4-12-16,3 6-6 15,5 5-14-15,6 1-5 0,1 9-2 16,5 3 0-16,5-4 6 15,-1-3 1-15,6-7 3 16,0-4 0-16,3-4 1 16,2-3-1-16,1-5 1 15,1-6 0-15,-3-13 1 16,-1-5 1-16,-6-10 3 16,-2 0 2-16,-4-1 2 15,-3 3 0-15,-2 2 7 16,-2 7 7-16,-1 9 23 15,-1 6 14-15,-1 9 13 16,3 2-5-16,-2 9-22 16,2 3-15-16,-2 15-20 15,-1 5-1-15,6 6-1 16,-1 3 0-16,8-5 0 0,-1-3 0 16,0-9-3-16,4-2-1 15,-5-9-4-15,2-3-1 16,2-7-34-16,1-3-54 15,5-2-155-15,1 0-132 16,7-8 224-16</inkml:trace>
  <inkml:trace contextRef="#ctx0" brushRef="#br0" timeOffset="22683.1">14598 7859 821 0,'3'6'437'16,"-3"-6"-122"-16,4 3-96 15,5 0 7-15,2-1-82 16,1-2-34-16,27-13-50 16,-26 0-18-16,-3-8-10 15,-1-2-1-15,-6 5-5 16,-3-3 0-16,-6 6 2 16,-7 1-1-16,-5 5-2 15,0 3-6-15,1 9-5 16,1 7-1-16,2 7-2 15,5 3-1-15,6 5-2 16,6 2-2-16,9 1-2 16,4-1 0-16,7-7-2 0,0 0 0 15,8-9-2-15,3-2-1 16,6-8-84-16,3-9-83 16,-3-13 105-16</inkml:trace>
  <inkml:trace contextRef="#ctx0" brushRef="#br0" timeOffset="23107.94">14913 7955 1241 0,'12'6'491'0,"-5"-6"-340"15,2-6 11-15,4 1-28 16,-6-5-37-16,6-6-42 15,-2-3-19-15,-2-7-15 16,-1 4 0-16,-2 1 6 16,-6 3 11-16,-6 8 18 15,-1-2 6-15,-4 6 2 16,0 0-8-16,4 6-18 16,-4 0-6-16,2 1-9 15,4 6-6-15,-5-1-8 16,7 3-3-16,2 4-4 15,0-1 0-15,6 6 0 0,4 1 0 16,0 2 2-16,4 3 1 16,-2 1 0-16,1 4 0 15,3 1 0-15,-10 0 1 16,1-1 1-16,-2 0 2 16,-6-7 6-16,5-2 3 15,-8-4 3-15,-4-4 1 0,-1-6-24 16,-6-4-39-16,-1-9-130 15,1-6-85-15,-9-12 148 16</inkml:trace>
  <inkml:trace contextRef="#ctx0" brushRef="#br0" timeOffset="23420.22">15092 7709 1209 0,'14'10'520'0,"1"5"-298"16,-2 1 5-16,-4 6-51 16,-3-3-35-16,0 0-35 15,-2 1-18-15,-3-8-24 16,-1 1-6-16,-3-6-14 0,-4-3-10 16,1-2-15-16,-1-3-4 15,1-2-13-15,0-4-6 16,4-5-11-16,0-6-3 15,3-8 2-15,3 1 3 16,3-4 4-16,0 1-20 16,1 6-63-16,1 3-42 15,1 12-139-15,1 7-101 16,2 7 242-16</inkml:trace>
  <inkml:trace contextRef="#ctx0" brushRef="#br0" timeOffset="23930.39">15339 7884 975 0,'13'0'434'0,"-1"0"-216"15,0-5 5-15,2-6-65 16,-4-1-33-16,-1-8-52 16,-3 2-30-16,-1 2-22 15,-3 1-1-15,-3 2 6 16,-4-2 2-16,-8 1 11 15,0 4 5-15,-8 5 14 16,2 4 5-16,0 6 4 16,6 6-6-16,8 9-16 0,4 4-8 15,9 1-9 1,2 2 1-16,7-6 2 0,6-1 0 16,1-6-3-16,1-3-3 15,2-3-10-15,0-3-5 16,7-7-10-16,2-5-6 15,3-12-30-15,-3-5-24 16,-10-5-24-16,-4 2-2 16,-13 2 32-16,-5 3 27 15,-7 8 35-15,-5 1 9 0,-4 6 7 16,-2 4 9-16,-3 3 17 16,1 4 8-16,1 5 10 15,-1 1-2-15,8 4-8 16,1 0-10-16,7 7-13 15,6 1-8-15,6 0-17 16,4 1-2-16,7-9-5 16,3-1-2-16,6-7-1 15,0 0-3-15,3-5-53 16,-2-1-73-16,3-4-84 16,12-5 115-16</inkml:trace>
  <inkml:trace contextRef="#ctx0" brushRef="#br0" timeOffset="24558.53">16154 7658 1631 0,'-13'4'619'0,"-20"8"-433"16,33-12-132-16,9-6-36 15,3-3-11-15,11-10-10 16,4-4-2-16,5-1 1 16,2 0 2-16,-3 10 2 15,1 4 0-15,-12 7 3 16,-2 6 2-16,-9 10 5 15,-7 6 9-15,1 12 17 16,2 6 4-16,0 3 2 16,0 2-5-16,5-1-10 15,0-6-4-15,3-3-5 16,5-3-4-16,-4-10-7 16,-4-2-1-16,-6-10-6 15,-4 2-30-15,0-8-72 0,-6 0-30 16,2 3-36-16,-9-9 22 15,-9 3 71-15,3 0 34 16,-8-4 64-16,6 6 26 16,3-1 40-16,2 1 20 15,4 1 17-15,5-1 0 16,6 2-28-16,3 1-17 16,-2-3-32-16,0 0-13 15,24 3-11-15,31 7-4 0,-22-10-11 16,-1 2-2-16,-8-2-3 15,2 0-1-15,-5 3-12 16,-3-2-50-16,2 5-141 16,-8-4-45-16,-2 6 127 15</inkml:trace>
  <inkml:trace contextRef="#ctx0" brushRef="#br0" timeOffset="26090.24">12441 8588 587 0,'0'-1'300'0,"-1"0"-84"16,1 0-2-16,0 0-28 0,0 0-13 15,0 0-15-15,0 0-10 16,-1 0-24-16,0-1-13 16,0 2-33-16,-12 6-13 15,-17 7-21-15,-33 45-9 16,20-15-11-16,-3 2-2 16,-7 12-8-16,-8 8-2 15,-1 20-6-15,-7 11-1 16,-12 12-2-16,4 4-1 0,-7 1 0 15,6-6-1-15,13-6 0 16,26-34 0 0,2-1-1-16,-25 49 0 0,-10 18-1 15,15-16 0-15,7-20 0 16,8-1-1-16,12-4-1 16,4-4 2-16,9-8-3 15,2-11 1-15,7-14-1 16,3-9-1-16,5-11-1 15,4-1-2-15,7-2 1 16,3-4 0-16,9-4 2 16,6-1 0-16,8-5 2 15,10-1 0-15,4 1-1 16,1-3 1-16,20-2 1 16,3-1 1-16,19-4 0 15,13 1 1-15,1-2 0 0,12 4 1 16,8 5 2-16,4 0-1 15,9 6 0-15,-14 0 1 16,13-8 3-16,-9-4 6 16,-2-10 4-16,8-8 4 15,-17-6 0-15,-6-6-1 16,-17-10 4-16,-7-9-2 16,-18-7 3-16,-6-3 1 0,-14-9-5 15,-10-5 0-15,-19-4 0 16,-8-2 2-16,-14-10 5 15,-6-4 2-15,-22-18-2 16,-13-7-4-16,-17-14-7 16,-11-8-3-16,-4-5-4 15,-9-5-2-15,-5-2-2 16,4 7 0-16,1 4-1 16,8 4-1-16,12 12 2 15,-5 3-1-15,-3 16 2 16,3 7 1-16,-5 16-1 15,6 4 0-15,15 6-4 16,3 6-2-16,19 14-5 16,-2 4-5-16,10 15-10 15,8 9-12-15,7 5-39 0,1 7-41 16,7 10-98-16,1 8-48 16,19 21 154-16</inkml:trace>
  <inkml:trace contextRef="#ctx0" brushRef="#br0" timeOffset="28642.29">20163 7388 564 0,'-2'-8'345'0,"0"1"-68"16,2-1-47-16,2 3-32 15,2-3-54-15,1-2-17 16,10 5-22-16,3-2-9 16,7 6-14-16,8 4-10 15,-3 2-25-15,4 5-11 0,-5 4-14 16,-3 2-6-16,-8 5-5 16,-6 2-1-16,-11 2 0 15,-7-8 1 1,0-1 0-16,-11 17 2 0,-13 1 0 15,-2-4 1-15,3-12-1 16,0 1 0-16,8-9-3 16,3-3 6-16,10-3 6 15,4-4-2-15,8 2 0 16,8 1-6-16,15-1-5 16,4 0 1-16,13-4 1 15,1-1 0-15,-1-3 1 16,0 2 1-16,-5 0 3 15,-7-1-2-15,-8 3-1 16,-8 0-2-16,-11 2-38 0,-3 0-57 16,-5 0-139-16,2-1-100 15,-1 0 190-15</inkml:trace>
  <inkml:trace contextRef="#ctx0" brushRef="#br0" timeOffset="29134.24">20114 7101 932 0,'-27'-4'381'16,"1"5"-231"-16,-1 1-69 16,-6 3 0-16,8 4-18 15,2-1-10-15,1 12-20 16,1 3-5-16,-8 13-8 15,0 8 2-15,0 13 8 16,4 7 5-16,12 9 3 16,5 2-2-16,18 4-9 15,14 0-6-15,17 0-9 16,6-3-1-16,14-11 0 16,5-7 1-16,12-16 1 15,9-6-1-15,6-19 1 16,6-6-1-16,-1-23-2 15,-3-15-1-15,-6-18-1 0,-5-14 1 16,-15-17 7-16,-13-4 5 16,-30-9 8-16,-12 2 4 15,-41-2 5-15,-21 1-3 16,-19-3-6-16,-17 1-6 16,-1 11-9-16,2 11-4 15,-4 24-5-15,-4 13-5 0,2 31-5 16,-6 5-2-16,10 18-4 15,11 7 0-15,17 0-5 16,12 4-26-16,20-3-110 16,8-3-99-16,20 1 149 15</inkml:trace>
  <inkml:trace contextRef="#ctx0" brushRef="#br0" timeOffset="30500.46">24781 6859 522 0,'34'-14'305'0,"-33"10"-23"0,-2-3-15 15,-2 3-40-15,-2 0-26 16,-4 1-45-16,-5 1-20 16,-3 2-35-16,-3 2-13 15,2 7-27-15,-1 1-11 16,5 4-20-16,3 7-6 16,6-2-10-16,5-1-4 0,9 1-4 15,4-5-3 1,7-2-1-16,5-4 0 15,7-8 0-15,1-5 0 0,1-7 2 16,-4 0 1-16,-10-8 7 16,-1 2 6-16,-17-4 14 15,-1-1 7-15,-1 3 6 16,-7-1 4-16,-4 2-8 16,-5 1-4-16,-8 6-10 15,-1 4-8-15,4 5-12 16,2 4-6-16,6 8-10 15,1 1-27-15,7 3-115 16,2 0-93-16,12-4 144 16</inkml:trace>
  <inkml:trace contextRef="#ctx0" brushRef="#br0" timeOffset="30889.49">24910 6251 901 0,'1'10'418'16,"2"3"-200"-16,3 9-26 15,2 1 0-15,-4 3-43 16,5-1-22-16,4-1-40 16,1-3-11-16,6-2-19 15,1-5-7-15,-3-7-9 16,3-2-3-16,1-11 0 16,0-5-1-16,-2-13-1 15,2-4-3-15,-6-10-8 16,-2-1-3-16,-4 3-6 15,-4 3-2-15,-6 11-3 16,0 5-14-16,-6 10-88 16,0 7-65-16,0 9-89 0,3 7 130 15</inkml:trace>
  <inkml:trace contextRef="#ctx0" brushRef="#br0" timeOffset="31135.68">25366 6372 1437 0,'-7'2'586'0,"6"-3"-351"16,-1-2-52-16,2 2-55 15,0 0-27-15,0 1-44 16,5 0-17-16,14 0-15 15,27-2-7-15,-24 1-11 16,-1 0 4-16,-4-1-113 16,-3 1-87-16,1 1 117 15</inkml:trace>
  <inkml:trace contextRef="#ctx0" brushRef="#br0" timeOffset="31346.67">25471 6457 1148 0,'-14'2'514'0,"10"-2"-213"0,5 1-63 15,4 1-49-15,-5-2-34 16,0 0-62-16,0 0-30 16,0-1-31-16,15 1-14 15,31-6-55-15,-24 2-73 16,3 2-220-16,2-4 210 0</inkml:trace>
  <inkml:trace contextRef="#ctx0" brushRef="#br0" timeOffset="31708.11">26012 6199 1287 0,'-23'-12'565'0,"9"7"-262"16,-2-1-90-16,-1 5-56 16,1 1-43-16,-2 3-57 15,5 4-25-15,3 6-20 16,0 3-6-16,10 2-10 16,1 5-2-16,9 1-1 15,0 0 3-15,4 0 2 0,5-3 1 16,1-5 1-1,4-3 1-15,-2-7 6 0,-3 3 3 16,-8-4 18-16,-5 1 24 16,-7-1 30-16,-11-4 7 15,-6-1-6-15,-4 0-22 16,0-2-34-16,-7-4-12 0,10 2-30 16,-1 0-29-1,8 1-79-15,1 2-55 0,6 0-139 16,2-1 192-16</inkml:trace>
  <inkml:trace contextRef="#ctx0" brushRef="#br0" timeOffset="32915.26">24622 7169 585 0,'1'-6'298'0,"-1"4"-53"16,0 0-36-16,0 1-18 15,-1 0-22-15,0 0-49 16,0 0-28-16,-23 0-32 16,-30 17-9-16,19 15-11 15,-5 7-4-15,-5 13-8 16,-8 7-4-16,-11 10-6 16,0 2 0-16,-7 6 4 15,2 3 0-15,12-2-2 16,23-25-2-1,17-25-6-15,0-1-3 0,-40 69-1 16,6-6-2-16,4-18-1 16,19-37-1-16,11-14-4 15,4-7-27-15,12-9-104 16,2-3-61-16,13-7 106 16</inkml:trace>
  <inkml:trace contextRef="#ctx0" brushRef="#br0" timeOffset="33625.05">24971 7187 694 0,'-3'-3'370'15,"-4"-1"-109"-15,4 3-57 16,1 1-19-16,-1 2-44 16,3-2-24-16,0 9-34 15,4 20-8-15,11 63-14 16,-4-29-6-16,-3 15-11 15,-1 5-8-15,3 7-13 16,-6 0-6-16,3-9 0 16,-4-7 4-16,-1-12-1 15,-1-6 1-15,1-12-8 16,1-7-3-16,-1-17 0 16,0-8-12-16,-4-12-70 15,1-8-55-15,-5-12-182 16,6-7 188-16</inkml:trace>
  <inkml:trace contextRef="#ctx0" brushRef="#br0" timeOffset="34120.83">25123 7039 616 0,'-2'-5'316'16,"4"3"-60"-16,2-2-117 15,3 1 7-15,3 3-7 16,3-1-12-16,7 9-33 16,7 6-8-16,12 10-21 15,6 7-9-15,9 10-15 16,4 5-8-16,14 13-13 16,0 1-5-16,17 5-2 15,11 2 3-15,-13 1 20 0,10 2 10 16,-12 4 9-16,-5 1-3 15,-21-27-19 1,-29-24-10-16,-1 0-7 0,76 70 4 16,-11-9 7-16,-8-5 2 15,-51-35 0-15,-2-3-5 16,-14-14-6-16,-5-2-2 16,-8-16 0-16,-7-5-20 0,-9-10-74 15,-4-8-51-15,-9-4-127 16,-3-7-116-16,2-1 242 15</inkml:trace>
  <inkml:trace contextRef="#ctx0" brushRef="#br0" timeOffset="35269.86">23588 8425 709 0,'6'-49'356'0,"2"42"-91"16,-2 2-36-16,-1 2-21 0,-4-2-18 16,-1 6-24-16,-1-1-19 15,0 0-43-15,0 0-25 16,-20 13-47-16,-37 47-12 16,17-11-12-16,1 9-3 15,-14 16-5-15,-5 6 0 16,-8 10 0-16,-6 6 0 15,8 2 1-15,-3 0 0 16,15-2-1-16,2-4 1 0,1-3 1 16,2 0-1-16,-3-5 1 15,3-6-1-15,8-17 0 16,7-3 0-16,11-16 0 16,3-5-1-16,10-8 2 15,1-8 1-15,4-5 2 16,2-4 1-16,2-4 1 15,5-1-1-15,4-3 1 16,4-1 0-16,6-1 1 16,2-1 0-16,1 0 0 15,-1-1-1-15,0 0 0 16,2 2-1-16,-2 2 1 16,-1 0-1-16,3 3-1 15,-5-4 0-15,10 4 0 16,3 1-1-16,13 3 1 0,12 1 1 15,9-1-1 1,14-1 0-16,4-1 1 0,2 1 0 16,4 1 6-16,0 0 3 15,3 1 3-15,4-5 1 16,-7 2-2-16,-8-5-1 16,-8-4 3-16,-9 0 1 0,-10-5 1 15,-4-3 0 1,-17-6-4-16,-9-1 2 0,-7-12 3 15,-3-6 1-15,-9-16 3 16,-4-4-3-16,-10-7-4 16,-6-6-2-16,-13-14-7 15,-6-10-9-15,-10-16-18 16,-3-5-8-16,4-5-12 16,1 2 3-16,10 9 11 15,5 8 5-15,-2 16 9 16,-3 9-1-16,-1 12-10 15,-3 8-6-15,9 17-10 16,5 10-5-16,8 10-25 16,4 6-24-16,5 4-88 15,5 3-77-15,7 3 160 16</inkml:trace>
  <inkml:trace contextRef="#ctx0" brushRef="#br0" timeOffset="36281.3">24919 8352 662 0,'10'-2'319'0,"-7"-2"-103"0,8 4-35 15,-3 3-14-15,-1 3-20 16,-1 7-16-16,-8 5-12 16,-5 6-20-16,-7 4-7 15,-4 18-27-15,-6 4-11 16,-3 15-23-16,2 9-12 15,-4 7-11-15,6 8-2 0,0 9-1 16,-1 3-2 0,3 0 0-16,1 2-1 0,5-3 0 15,3-5 1-15,1-1-1 16,3-7 1-16,-2-17 0 16,2-5-1-16,3-15 1 15,0-4 0-15,5-9-2 16,0-5 0-16,5-9-1 15,2-4 0-15,2-5-2 16,-1-2 0-16,3 1 0 16,3 0 1-16,1-2 0 15,6-1 0-15,11-4-1 16,2-1 1-16,8-3 5 16,4-1 4-16,10 0 5 15,9-1 4-15,14 2 6 16,8 1 3-16,5 1 1 15,-2 0 2-15,-1 0 0 0,-6-1 3 16,-7-2 10-16,-1 0 2 16,-6-1 3-16,-8-1-2 15,-12-4-5-15,-14-4-4 16,-17-7-7-16,-2-2-2 16,-10-8 1-16,5-7-1 15,-4-5 2-15,-5-5-2 16,-2-7-3-16,-6 0-3 15,-11-13-6-15,-4-8-2 0,-21-15-5 16,-11-6 1-16,-9-8-3 16,-10-6-9-16,2-8-20 15,2-4-7-15,4-1-4 16,8 9 9-16,-1 18 15 16,2 12 1-16,3 19-8 15,-4 7-5-15,11 19-10 16,0 4 0-16,11 12-8 15,8 6-6-15,9 4-18 16,7 7-19-16,8 2-52 16,3 2-31-16,14 7-113 15,4 4-137-15,13 13 273 16</inkml:trace>
  <inkml:trace contextRef="#ctx0" brushRef="#br0" timeOffset="37328.61">26845 8398 916 0,'7'0'427'0,"-5"0"-185"16,1 1-69-16,-3-1-10 15,-1 0-35-15,0 0-15 16,-4 8-40-16,0 20-14 0,-41 53-22 16,26-15-11-16,-9 15-13 15,0 7-2 1,1 18-6-16,-1 3 0 0,4 6-2 16,2 3 0-16,0-4 0 15,0-7 0-15,0-3 1 16,1-6-2-16,6-17 2 15,-1-2 0-15,3-18 0 16,1-4 0-16,0-11 1 16,3-8 3-16,12-7 2 15,-2-7 0-15,6-8-3 16,4 0-4-16,3-6-3 16,6 0 0-16,14-1 0 15,3-3 3-15,13-1 4 16,9 1 2-16,12-4 1 15,1 1 0-15,7 2-1 16,5-5 1-16,3 0 13 16,13 0 6-16,3-8 3 0,-3 0 1 15,5 0-10-15,-5-4-5 16,6 2 0-16,-4-2 1 16,-14-3 6-16,1 3 1 15,-16-3 1-15,-5-1-1 16,-9 0 4-16,-10 0 2 15,-14-5 6-15,-7 0 2 16,-14-6 2-16,-12-5 2 0,-11-6 0 16,-11-4-2-16,-12-9-11 15,-3-6-6-15,-12-14-12 16,-5-10-5-16,-5-14-13 16,-4-2-10-16,-13-11-12 15,-5-2-1-15,-16 2 0 16,-2-2 7-16,15 13 11 15,9 4 2-15,8 9 6 16,4 9-2-16,3 11-8 16,-4 8-7-16,14 14-15 15,7 5-6-15,7 10-2 16,10 6-2-16,13 8-17 16,7 8-37-16,6 5-76 15,5 9-59-15,6 7 140 16</inkml:trace>
  <inkml:trace contextRef="#ctx0" brushRef="#br0" timeOffset="45810">10703 12862 638 0,'-1'2'381'16,"0"-2"32"-16,-1 0-237 0,1 0 3 15,0 0-24-15,0 0-19 16,1 5-14-16,2 10-2 16,7 10 1-16,16 32-8 15,-12-24-26-15,2 0-13 16,2-1-30-16,4 0-12 16,2-6-17-16,1-3-4 15,1-11-3-15,-2-6 0 16,-1-11 1-16,-7-4 1 15,-2-11 3-15,1-2 0 0,-11-4 1 16,3 8-3 0,0 1-4-16,4-14-1 0,-5 0-33 15,5 9-53-15,-3 10-155 16,-3 4-128-16,8-1 216 16</inkml:trace>
  <inkml:trace contextRef="#ctx0" brushRef="#br0" timeOffset="46130.27">11597 12930 1402 0,'-18'16'565'0,"0"0"-365"16,17-8-8-16,2 5-29 0,0 5-38 15,3 4-58-15,4-2-17 16,-1-3-29-16,1-4-9 15,-4-3-36-15,-1 0-62 16,0-5-165-16,-3-4-124 16,0-11 220-16</inkml:trace>
  <inkml:trace contextRef="#ctx0" brushRef="#br0" timeOffset="46265.82">11487 12787 945 0,'1'0'375'16,"1"0"-245"-16,5 5-64 0,6 1-68 16,2 1-107-16,12 2 69 15</inkml:trace>
  <inkml:trace contextRef="#ctx0" brushRef="#br0" timeOffset="46571">11811 12850 771 0,'1'2'433'0,"-5"0"-102"16,-5 2-28-16,-5 0-102 16,-3 3-43-16,2 1-42 0,1 1-16 15,3 3-29-15,5-1-18 16,7 4-25-16,6 2-11 16,7-1-11-16,1-2-1 15,7 0-1-15,2 0 2 16,6-2 6-16,-3 3 6 15,-5-4 17-15,-5-1 8 16,-12-3 15-16,-5-1 8 16,-3 0 3-16,-8 2-1 0,-2-1-16 15,0 1-12-15,-9-6-23 16,5 0-12-16,3-3-98 16,3-4-70-16,10 0-190 15,2-3 204-15</inkml:trace>
  <inkml:trace contextRef="#ctx0" brushRef="#br0" timeOffset="47059.59">12611 12803 1220 0,'-7'0'521'15,"0"0"-249"-15,4 0-68 16,2 0-27-16,-3 3-28 16,-3 23-55-16,3 32-15 15,10-25-22-15,0-1-14 16,2-7-17-16,-1-6-6 0,-2-6-8 15,-1-3-2-15,-2-5-3 16,-1 0-1-16,-1-7-3 16,0 1-2-16,0 0-2 15,0-3-3-15,3-20-1 16,12-28 1-16,-2 26 2 16,2 3 2-16,1 6 0 15,-2 4 2-15,2 8 1 16,-4 4 1-16,-1 6 6 15,-2 7 5-15,-3 6 18 16,-1 5 7-16,-1 1 1 16,-2 1-4-16,3-3-19 15,-1-7-9-15,3 0-48 16,2-7-68-16,4-1-157 16,4-7-123-16,2-9 230 15</inkml:trace>
  <inkml:trace contextRef="#ctx0" brushRef="#br0" timeOffset="47336.4">12981 12884 787 0,'-5'17'501'15,"5"1"97"-15,-2 4-246 16,3-1-75-16,-5 0-31 16,1-5-101-16,10-1-41 15,-5-9-58-15,9 1-19 0,6-3-18 16,-8-8-4-16,9-1-4 15,2-5 0-15,-8-8 0 16,1 0 1-16,-10-1 3 16,-6 1 1-16,-6 5 4 15,-1 3 0-15,-5 1-1 16,0 4-4-16,-2 5-17 16,-4 0-21-16,12 7-75 15,2 0-49-15,3 1-94 16,6-2-62-16,-2-4 201 15</inkml:trace>
  <inkml:trace contextRef="#ctx0" brushRef="#br0" timeOffset="47558.1">13240 12674 1013 0,'7'0'516'0,"-2"15"-97"0,-1 10-98 15,-4 15-81-15,0 6-47 16,2 8-105-16,4-1-31 16,8-6-37-16,3-9-10 15,5-8-15-15,6-9-46 16,-10-17-134-16,5 0-98 0,-9-17 160 16</inkml:trace>
  <inkml:trace contextRef="#ctx0" brushRef="#br0" timeOffset="47731.95">13176 12796 1155 0,'-11'-2'574'15,"4"1"-200"-15,7-1-139 16,1 2-37-16,7 0-82 16,7 0-43-16,9 1-37 15,4-1-9-15,9-1-18 16,3-1 7-16,6 0-146 15,1 2-109-15,12 0 150 16</inkml:trace>
  <inkml:trace contextRef="#ctx0" brushRef="#br0" timeOffset="48248.23">14211 12924 1228 0,'-5'7'572'16,"1"-7"-215"-16,0-5-174 16,-1-3-20-16,-1-12-72 15,-1 1-44-15,-3-2-29 16,-2-1 0-16,-2 7 2 15,-2 2 1-15,-5 6-4 16,1 7-3-16,1 7-6 16,4 7-2-16,4 8-3 15,1 3 0-15,8 3 1 16,2-3 0-16,5-4 2 16,4-4-1-16,6-3-1 15,0-3 0-15,4-2-2 16,-1-4-1-16,1-11-1 15,-1-1 0-15,1-9 1 0,-3-3 0 16,-1 4 3-16,-3 1-1 16,-5 7 4-16,-1 3 11 15,-3 7 31-15,-2 5 14 16,1 5 17-16,1 5-8 16,2 0-28-16,2 2-13 15,5-4-20-15,1-5-10 0,7-9-131 16,4-2-97-16,5-8 137 15</inkml:trace>
  <inkml:trace contextRef="#ctx0" brushRef="#br0" timeOffset="48953.96">15088 12882 1261 0,'-3'0'530'15,"-3"-1"-283"-15,-6-3-23 16,2 1-38-16,-32-43-46 16,29 30-77-16,4 7-20 15,-1 5-18-15,0 6-4 16,2 13-10-16,3 4-5 0,0 13-7 16,4 0-2-16,2 3 0 15,7-2 2-15,3-12-1 16,1-2-1-16,8-7-1 15,2-1-1-15,4-9-3 16,6-3-4-16,-3-10-44 16,-1-9-18-16,-3-2-8 15,-4-2 4-15,-5-3 46 16,-4 7 21-16,-4 6 15 16,-3 6 13-16,-5 7 41 15,0-1 13-15,-1 7 18 16,0-5 3-16,0 1-15 15,0 22-3-15,5 27-1 16,4-30-10-16,4 0-22 16,2-7-11-16,1-8-20 0,2-2-5 15,0-7-7 1,3-5-5-16,3-3-23 0,2-3-8 16,-8-5 0-16,-1 3 2 15,-5 3 26-15,-3 3 9 16,-5 5 5-16,-3 6 4 15,-3 0 8-15,2 0 6 16,0 0 9-16,-1 1 1 16,1 19-4-16,-4 23-3 15,5-22-11-15,6-5-5 0,1-4-9 16,0-1-14-16,6-6-103 16,-1-7-81-16,2-17-170 15,12-6 208-15</inkml:trace>
  <inkml:trace contextRef="#ctx0" brushRef="#br0" timeOffset="49131.81">15628 12701 1193 0,'-6'5'543'0,"2"21"-164"16,-3 8-106-16,3 11-41 15,1 3-39-15,4 2-111 16,5-8-28-16,7-10-36 15,3-4-13-15,3-14-53 0,3-4-59 16,-1-13-127-16,1-4-87 16,-4-10 193-16</inkml:trace>
  <inkml:trace contextRef="#ctx0" brushRef="#br0" timeOffset="49295.35">15560 12822 1072 0,'-25'-11'538'0,"4"3"-179"15,9 2-92-15,2 3-10 0,13 3-82 32,-2 0-46-32,1 0-79 0,-2 0-30 0,16 2-25 15,51 9-46-15,-24-7-127 16,8 2-122-16,11-6 175 16</inkml:trace>
  <inkml:trace contextRef="#ctx0" brushRef="#br0" timeOffset="49660.17">16287 12810 1013 0,'0'6'531'16,"-3"1"-76"-16,5 6-270 16,3 6-6-16,8 10-42 15,6 2-32-15,1-1-36 16,3-2-12-16,-3-6-16 16,0-5-4-16,1-4-4 15,-10-12-3 1,-6-1-6-16,2 1-2 0,17-8-7 0,-11-5-1 15,0 0-5-15,11-17-3 16,-7-11-13 0,-2 2-31-16,-5 3-90 0,-1-1-67 15,1 14-59-15,1 6 137 16</inkml:trace>
  <inkml:trace contextRef="#ctx0" brushRef="#br0" timeOffset="50163.39">16667 12993 1027 0,'17'7'516'16,"1"-2"-194"-16,1-6-114 15,3-2-21-15,-1-4-91 16,0-3-30-16,-5-7-30 16,2 1-8-16,-9-7-5 15,-4-1 1-15,-7 7 7 16,-9 0 4-16,-4 6 5 15,-4 5 2-15,4 8-1 16,-2 2-2-16,6 11-9 16,0 1-4-16,2 4-8 0,2 2-2 15,6 0-3-15,3-3-2 16,6-4-4-16,2-2-2 16,4-8-5-16,2 5-1 15,6-9-7-15,6-1-5 16,1-5-26-16,2-3-12 15,-2-1-12-15,-9-3 1 16,-2 3 28-16,-3-1 12 16,-4 3 17-16,4 4 5 15,-2 4 3-15,-2 2 3 0,-1 4 11 16,-4-2 15-16,-10 3 30 16,-1 2 13-16,-4-5 17 15,4 3-4-15,3-6-20 16,2-2-13-16,0-2-28 15,0 1-10-15,-1 0-11 16,1-3-3-16,1-13-4 16,10-31-1-16,-3 30-75 15,0-4-54-15,4 6-169 16,-3-1-49-16,10 1 210 16</inkml:trace>
  <inkml:trace contextRef="#ctx0" brushRef="#br0" timeOffset="50386.8">17193 12654 1091 0,'1'0'549'16,"-1"17"-91"-16,0 7-143 16,0 11-78-16,-1 9-46 15,1 2-109-15,3 2-31 16,4-3-34-16,6-3-8 15,6-14-9-15,3-6-7 16,-2-13-80-16,0-4-53 0,-6-8-180 16,-6-8 190-16</inkml:trace>
  <inkml:trace contextRef="#ctx0" brushRef="#br0" timeOffset="50576.97">17131 12770 1079 0,'-2'0'523'16,"2"-1"-153"-16,3 2-176 16,-3-1-21-16,0 0-63 15,8 1-45-15,13 2-46 16,31 5-31-16,-23-8-148 16,0 1 116-16</inkml:trace>
  <inkml:trace contextRef="#ctx0" brushRef="#br0" timeOffset="50856.92">17422 12960 1098 0,'14'14'484'0,"-6"-14"-192"0,-6-1-88 16,10 0-56-16,-3-3-39 15,-1-7-76-15,2-3-14 0,-5-6-7 16,-2-2 1-16,-3 2 0 15,-4 3 4-15,-3 7 4 16,-5 1-1-16,-1 9-4 16,1 2-5-16,3 10-3 15,0 5 1-15,7 6 11 16,5 9 5-16,-4-5 3 16,5-3-1-16,3-2-11 15,-2-8-5-15,9-3-8 16,2-2-26-16,1-9-86 15,2-4-68-15,0-8 99 16</inkml:trace>
  <inkml:trace contextRef="#ctx0" brushRef="#br0" timeOffset="51050.34">17675 12820 1014 0,'7'12'571'0,"3"2"-124"16,5 7-136-16,0 1-25 15,4 4-102-15,1 1-47 16,1-4-68-16,4-2-20 16,-5-1-26-16,-2-4-9 15,-5-7-65-15,-8 2-67 16,-5-11-165-16,3-1-102 0,-8-14 230 16</inkml:trace>
  <inkml:trace contextRef="#ctx0" brushRef="#br0" timeOffset="51198.42">17834 12830 1418 0,'-8'10'612'0,"-10"9"-311"15,-3 6-35-15,-7 6-64 16,-1 3-42-16,-2-3-77 16,3-3-48-16,6-5-150 15,4-4-82-15,10-3 113 16</inkml:trace>
  <inkml:trace contextRef="#ctx0" brushRef="#br0" timeOffset="87223.36">23623 12707 542 0,'-10'-2'313'15,"2"-7"-21"-15,-25-22-24 16,27 26-30-16,1 2-29 16,3 1-57-16,1 2-16 15,1 0-20-15,0 0-7 0,10 25-11 16,14 33-6-16,-10-24-23 16,3-3-12-16,3-3-15 15,2-1-7-15,1-9-9 16,-1-2-2-16,-2-8 0 15,-1-8 5-15,-1-5 10 16,0-10 4-16,-3-13 4 16,0-2-3-16,-1-11-7 15,-2-2-3-15,1 4-9 16,-3-2-4-16,-4 13-8 16,-6 8-3-16,-2 11-5 15,2 5-35-15,0 4-108 16,3 0-75-16,-3 0-192 15,0 0 242-15</inkml:trace>
  <inkml:trace contextRef="#ctx0" brushRef="#br0" timeOffset="87806.22">24795 12729 1291 0,'47'-27'515'0,"-41"30"-310"15,-3 3 5-15,-2 6-12 16,1 2-25-16,1 7-58 15,-3 1-23-15,5-3-33 16,-5 1-17-16,5-6-24 16,3-2-6-16,-8-5-33 15,4-2-41-15,-4-6-112 16,-8 0-79-16,2-7-278 16,0-5 335-16</inkml:trace>
  <inkml:trace contextRef="#ctx0" brushRef="#br0" timeOffset="87957.24">24841 12561 1220 0,'5'-3'525'0,"-2"2"-293"16,0-1-23-16,-3 2-88 16,0-1-44-16,0 1-61 0,0 0-19 15,9 3-120-15,10 6-92 16,39 21 129-16</inkml:trace>
  <inkml:trace contextRef="#ctx0" brushRef="#br0" timeOffset="88270.14">25187 12593 957 0,'-5'-5'470'16,"-5"3"-141"-16,-3 0-33 0,-6 2-70 15,0 3-27-15,-2 3-53 16,1 2-27-16,7 5-39 15,4 4-19-15,7-6-30 16,2 5-12-16,9-1-10 16,1 0-1-16,4 3 2 15,1-2 0-15,3-1 6 16,-3-2 6-16,-3-1 13 16,-2-1 6-16,-7-3 7 15,-2-2 0-15,-5-1-2 16,-6-1-4-16,-6-1-12 15,-3-1-5-15,-3 0-16 16,1-4-10-16,4-2-80 16,6 0-54-16,9-1-191 15,8 3-183-15,15-1 325 0</inkml:trace>
  <inkml:trace contextRef="#ctx0" brushRef="#br0" timeOffset="88926.3">26144 12730 789 0,'32'10'446'16,"-30"-13"-110"-16,-1-3-74 0,-1-2-27 15,-4-8-86-15,0-1-36 16,-5-4-38-16,-1 3-7 16,-1 3-11-16,-3 2-7 15,-3 4-13-15,1 3-5 16,-3 9-4-16,3 7-5 0,2 11-2 15,2 3-1-15,8 6-3 16,-1 0-1-16,8-4-5 16,7-3-2-16,3-7-5 15,8-8-2-15,1-7-2 16,-2-3 0-16,0-11 2 16,1-2 1-16,-6-6 1 15,3 2 3-15,-6-2 0 16,-2 5 6-16,-4 6 21 15,-3 0 12-15,-2 10 22 16,-1 3 5-16,-4 7-3 16,1 7-4-16,3 5-16 15,-1 1-12-15,3-2-19 16,4-5-10-16,2-4-85 16,6-3-89-16,11-11 104 15</inkml:trace>
  <inkml:trace contextRef="#ctx0" brushRef="#br0" timeOffset="89702.12">27169 12646 809 0,'-4'-21'411'0,"0"4"-103"16,-2 6-42-16,-4 3-44 15,-3-1-35-15,-2 9-59 16,-2 2-19-16,1 6-34 16,0 4-13-16,2 7-21 15,2 1-8-15,7 8-17 0,4 4-5 16,9-3-8-16,7-4-3 15,4-5-1-15,4-7-4 16,5-7-2-16,0-6-2 16,8-9-42-16,1-6-23 15,-2-9-20-15,2 1 3 0,-12-1 44 16,-8 2 28-16,-8 11 23 16,-1 4 6-16,-9 7 22 15,2 10 14-15,-5 2 37 16,-4 3 13-16,5 4 8 15,-1-2-2-15,6-1-17 16,0-3-8-16,2-4-22 16,2-3-15-16,0 0-22 15,5-6-9-15,1-5-10 16,0-2-3-16,5-8-1 16,3 1 1-16,2-2 2 15,-6 0 2-15,0 6 0 16,-6 3 2-16,-8 4 0 15,4 6 1-15,-7 5 2 16,-3 4 1-16,5 7 2 16,-1-1-1-16,1-2-4 15,3 0-2-15,1-8 1 0,-1-3-37 16,5-5-105-16,2-3-72 16,5-11-254-16,3-4 289 15</inkml:trace>
  <inkml:trace contextRef="#ctx0" brushRef="#br0" timeOffset="89868.04">27706 12516 1097 0,'0'13'564'0,"-1"2"-180"0,-6 18-111 16,1 3-35-16,0 7-94 16,0 2-46-16,8-5-66 15,2-4-15-15,8-8-18 16,1-7-26-16,4-11-86 15,1-4-58-15,5-9-172 16,2-7-166-16,-17-5 330 16</inkml:trace>
  <inkml:trace contextRef="#ctx0" brushRef="#br0" timeOffset="90020.99">27675 12614 905 0,'-14'-17'497'0,"-1"12"-38"16,6 1-142-16,4 0-67 0,2-1-45 15,4 3-94-15,8 2-46 16,5-1-60-16,8 0-4 16,14 2-105-16,3 0-73 15,14 1 109-15</inkml:trace>
  <inkml:trace contextRef="#ctx0" brushRef="#br0" timeOffset="90449.62">28480 12636 886 0,'1'6'438'0,"4"12"-104"16,4 6-87-16,-2 1-48 16,-5-2-30-16,7-2-61 0,2-4-21 15,1-5-26 1,4 0-4-16,-3-5-14 0,1-1-7 15,2-5-15-15,-1-3-5 16,3-7-4-16,-2-3-2 16,-1-9 0-16,2-2-2 15,-2-6-3-15,1-1-26 16,1 3-83-16,1 5-57 0,-2 12-205 16,-3 5 228-16</inkml:trace>
  <inkml:trace contextRef="#ctx0" brushRef="#br0" timeOffset="90923.45">28804 12789 1091 0,'7'11'472'0,"7"-3"-236"16,2-2-1-16,-1-6-65 16,1-3-40-16,-1-10-76 15,-3-5-25-15,3-7-18 16,0-2-1-16,-11 0 2 15,7 4 0-15,-12 5 5 16,0 4 0-16,-1 10 0 16,-9 1 1-16,0 9 14 0,-4 4 9 15,8 6 15-15,-1 5 2 16,3 2-8-16,8 1-8 16,-5-5-12-16,2-1-4 15,8-3-11-15,-6-6-7 16,15-2-7-16,3-6-3 15,2-4-2-15,9-2 0 16,-1 0 0-16,0 2 1 16,-4 4 2-16,-4 1 0 0,-8 2 3 15,-4 2 2-15,-7-2 5 16,-2 3 3-16,-3-2 2 16,-1-2 2-16,-5-3-1 15,0 0 0-15,4-8-6 16,0-4-4-16,3-6-6 15,1-6-4-15,4-1-5 16,3 0-1-16,5 5-18 16,3 5-32-16,0 8-117 15,2 5-83-15,-3 3 154 16</inkml:trace>
  <inkml:trace contextRef="#ctx0" brushRef="#br0" timeOffset="91125.7">29338 12526 1317 0,'0'8'611'0,"3"7"-295"16,-5 4-99-16,0 8-35 16,-2 10-95-16,-3 0-38 15,10 7-35-15,5-3-7 16,-5-8-8-16,8-3-6 15,1-8-35-15,-4-9-40 0,13-6-101 16,0-1-80-16,-8-14 159 16</inkml:trace>
  <inkml:trace contextRef="#ctx0" brushRef="#br0" timeOffset="91296.05">29233 12665 1088 0,'-5'-6'538'15,"-1"5"-172"-15,5 0-163 16,4 4-13-16,-3-3-74 16,0 0-34-16,17 4-56 15,34 3-14-15,-19-8-69 16,-3-4-72-16,6 6 82 16</inkml:trace>
  <inkml:trace contextRef="#ctx0" brushRef="#br0" timeOffset="91600.42">29609 12814 1273 0,'6'0'513'16,"5"-5"-342"-16,0 0-6 16,0-5-75-16,1-2-31 15,-1-8-42-15,-1-3-5 16,-3-3 0-16,-3-1 0 0,-6 10 5 15,-6 2 2-15,-5 12 4 16,-5 8 4-16,-5 10 16 16,0 6 9-16,-1 6 14 15,7-3 3-15,8 4-8 16,6-4-9-16,6-4-20 16,5-2-10-16,7-4-14 15,2-4-6-15,5-5-16 16,4-3-50-16,1-10-127 15,6-2-90-15,1-9 160 16</inkml:trace>
  <inkml:trace contextRef="#ctx0" brushRef="#br0" timeOffset="91784.36">29867 12651 1265 0,'3'3'544'0,"-3"8"-244"0,6 4-50 16,-4 6-47-16,0 1-16 15,1 2-79-15,0-3-33 16,4-2-38-16,1-1-21 16,3-4-58-16,-8-3-50 15,0-6-132-15,3-2-97 0,-1-6 197 16</inkml:trace>
  <inkml:trace contextRef="#ctx0" brushRef="#br0" timeOffset="91963.05">29973 12690 1203 0,'-14'-9'580'0,"-1"11"-188"0,-3 3-125 0,2 11-94 15,-4 3-42-15,-2 4-74 16,0 1-48-16,1-5-103 16,-4 0-65-16,19-5-130 15,-1-1 168-15</inkml:trace>
  <inkml:trace contextRef="#ctx0" brushRef="#br1" timeOffset="141453.13">11802 5846 541 0,'-1'2'302'16,"0"-2"-54"-16,0 1-15 15,-1 1-27-15,0-1-28 16,1 0-32-16,0 0-19 16,0-1-42-16,0 0-21 15,0 0-23-15,0 0-11 16,0 0-4-16,1 0 1 0,0 1-1 16,7 2-2-16,10-2 2 15,33 27 1-15,-31-26 3 16,3 1-1-16,3 1-5 15,-6-3-2-15,5 0-7 16,-1-1-2-16,-4-3-4 16,4 2-1-16,-2 1 1 15,1 1 3-15,0 1 5 16,0 0 3-16,1 0 0 16,-3-2-4-16,1 2-3 15,1-2-3-15,-1-3-1 16,-1 3 0-16,2 0-2 15,-4 1 0-15,4 3 0 16,0 0 1-16,-4 1 0 16,8-2 0-16,-5-1-2 0,1-2 0 15,1 0-1-15,-9-1-1 16,5-1-1-16,-4-3 0 16,5 4 0-16,0 1 1 15,0 2-1-15,3 3 0 16,-4-4 2-16,0 2 1 15,-1-1 3-15,0 1 1 16,1-3 0-16,0 0-1 16,3-3-3-16,-2 0-1 15,5 0 0-15,2 3-1 0,2-1 0 16,4 2 2-16,2 1 4 16,-2 0 2-16,-3 1 1 15,-13-3-2 1,2 2-1-16,8 0-1 0,8-2-1 15,-4 0-1-15,-7-1 1 16,2 1-1-16,-6 0 0 16,1 0 1-16,-1 2 3 15,-3 0-1-15,4 0 1 16,-3 3-1-16,4-3-3 16,1 0-2-16,0 0-1 15,3-2 0-15,-1 0 0 16,-1 0-1-16,-4-2 0 15,0 0 0-15,-2 2-1 16,-2-5 0-16,6 5 0 0,-7-2 0 16,4-1 1-1,1 2-2-15,-2-1 1 0,4 1 0 16,0 2 1-16,1 1 0 16,3-1 2-16,-3-1-1 15,3-3-1-15,0 2 0 0,-1-2 1 16,2 1-2-1,6 2 0-15,-1-2-1 0,3 0 0 16,-3 0 0-16,-6-2 2 16,-3-1-1-16,3 5 1 15,2 0 0-15,5 1 2 16,7 1 1-16,-3-1 0 16,4-1 0-16,-1 0-1 15,2-3 0-15,1-3-1 16,1 3-1-16,-6 2 2 15,-2 1-2-15,-11-1 2 16,-5-1-1-16,-2 0 0 16,-2 1 0-16,1-1-1 15,3 2 1-15,-6 2 1 16,-2-2 0-16,-3 1 1 16,-6 0 2-16,-5-1-13 15,-2-2-57-15,3 0 45 0</inkml:trace>
  <inkml:trace contextRef="#ctx0" brushRef="#br1" timeOffset="167063.37">23656 9404 216 0,'-32'-27'195'0,"28"29"68"15,0-2-28-15,2 0-41 16,1 0-19-16,0 0-30 15,0 0-18-15,0 0-31 16,-1 0-19-16,1-1-35 16,0 0-11-16,1 1-17 15,0 0-4-15,0 0-4 16,1 3 1-16,18 6-1 0,28 25 1 16,-20-29 0-16,4-1 3 15,6 3-1-15,8-1-1 16,6-2-1-16,0-2-3 15,9-2-1-15,5-4-1 16,8-4 1-16,8-1 0 16,2-3 0-16,-5-1 1 15,-7 1 6-15,-4-3 5 16,-8-1 5-16,4 1 1 16,-2-1 2-16,-1-1-1 15,-4 3 9-15,-3 1 11 0,-10-1 8 16,-4-1 2-16,-10 2-10 15,-2 0-10-15,-14 2-16 16,-2 7-4-16,-7 3-7 16,-3 0 0-16,1 3-4 15,-2-2-1-15,-1-1-34 16,0 0-38-16,0 0-121 16,0-1-106-16,-3 1 183 15</inkml:trace>
  <inkml:trace contextRef="#ctx0" brushRef="#br1" timeOffset="167603.45">24569 9101 573 0,'-1'-1'284'0,"-1"0"-53"16,1 1-31-16,-2 1-19 0,-13 13-14 16,-39 47-48-16,34-20-22 15,-6-1-23-15,7-8-6 32,10-16-16-32,1 1-10 0,-24 45-18 0,-7-3-8 15,4-3-10-15,14-28-2 16,8-10-27-16,3-5-40 15,8-11-190-15,3-7 169 0</inkml:trace>
  <inkml:trace contextRef="#ctx0" brushRef="#br1" timeOffset="167864.49">24306 9119 1041 0,'1'3'423'15,"1"1"-270"-15,3 4-31 16,-5 1 0-16,4 10-14 16,0 7-11-16,12 8-29 15,0 3-10-15,8 2-20 16,-3-3-7-16,-6-1-10 16,1 0-4-16,-3-4-5 15,0 0-4-15,-3-8-1 0,1-1-2 16,-6-9-28-16,-2-5-42 15,1-4-127-15,5-1-117 16,-1-3 188-16</inkml:trace>
  <inkml:trace contextRef="#ctx0" brushRef="#br1" timeOffset="168637.2">25618 9471 723 0,'-53'-20'318'0,"42"16"-138"16,-1-1-13-16,2 1 1 16,-2 1-12-16,6 2-31 15,2 1-27-15,4 1-49 16,0-1-20-16,0 0-26 16,8 4-3-16,20 8 1 15,46 34 2-15,-19-32 0 16,9-3 0-16,7-5 1 15,6-2 0-15,6-4 0 16,1-2 1-16,12-8-2 0,6-1 0 16,-5-4-2-16,-4-5 1 15,-9 3 0-15,-6 0 0 16,-2 2 3-16,-5 3 0 16,-15 2 4-16,-14 0 2 15,-19 5 1-15,-8-1 4 16,-14 2 9-16,-3 0 2 15,-11 4-10-15,1-1-14 16,-1-1-38-16,0-1-26 16,3 3-87-16,-1 2-70 0,-5 5 136 15</inkml:trace>
  <inkml:trace contextRef="#ctx0" brushRef="#br1" timeOffset="169043.01">26455 9211 846 0,'-2'0'330'15,"-3"0"-195"-15,0 6 4 16,-4 8 11-16,-4 9-8 15,-9 15-41-15,-3 7-18 0,-5 13-26 16,-8-1-16-16,2 1-22 16,-1-3-5-16,8-13-8 15,5-5-5-15,10-14-97 16,2-7-83-16,10-14 109 16</inkml:trace>
  <inkml:trace contextRef="#ctx0" brushRef="#br1" timeOffset="169267.53">26233 9227 1269 0,'-1'9'435'16,"1"1"-374"-16,5 13-29 15,3 4 19-15,11 18 13 0,0 5-3 16,9 4-27-16,-1-1-6 15,0-2-9-15,1-4-4 16,-5-8-8-16,-2-2-2 16,-3-12-49-16,3-3-74 15,-5-9 77-15</inkml:trace>
  <inkml:trace contextRef="#ctx0" brushRef="#br1" timeOffset="170180.24">23708 8735 497 0,'-21'-2'256'0,"5"2"-52"0,2-2-12 15,5-1-16-15,1 3-19 16,4-3-37-16,-1 0-18 16,3 1-24-16,1 1-10 15,0 0-25-15,1-1-12 16,0 1-19-16,0 0-8 15,14-2-5-15,15-10-2 0,54-29 0 16,-25 28 1-16,14-4-2 16,8 2 2-16,7 0-1 15,6 2 0-15,9 2 1 16,-7 5 1-16,0 7-1 16,-2 1 2-16,-11 11 0 15,4 2 0-15,-9 1 0 16,-2 3 1-16,-9-3 2 15,-6 0 0-15,-9-1 2 16,-7-3 0-16,-7-3 0 16,-7 0-1-16,-14-5 0 15,-4 0-1-15,-8-2-1 16,-4-1-14-16,-6 0-109 16,5-1-96-16,0 0 129 15</inkml:trace>
  <inkml:trace contextRef="#ctx0" brushRef="#br1" timeOffset="170553.66">24646 8347 845 0,'0'3'362'15,"-2"-2"-192"-15,-5 9-14 16,-8 2 7-16,-8 10-44 15,-6 6-36-15,-6 9-51 16,3 5-10-16,0-3-8 16,3 0-3-16,10-10-5 15,-2-4-1-15,6-7-64 16,5-4-57-16,-3-8-199 0,0-4 192 16</inkml:trace>
  <inkml:trace contextRef="#ctx0" brushRef="#br1" timeOffset="170773.08">24317 8386 1042 0,'1'-9'430'16,"-1"8"-270"-16,1 4-24 16,10 9-36-16,4 7-13 0,4 7-8 15,0 5-16-15,-2 5-22 16,1 0-6-16,-4 5-12 15,3-2-6-15,-1-1-7 16,-3-3-3-16,0-8-38 16,-2-5-50-16,1-7-176 15,4 3 163-15</inkml:trace>
  <inkml:trace contextRef="#ctx0" brushRef="#br1" timeOffset="171590.66">25406 8978 496 0,'-18'-10'305'15,"1"4"-6"-15,1 0-124 16,-1 1 13-16,4 0-31 16,3 2-15-16,4-2-50 15,3 0-21-15,4-2-40 16,6-2-12-16,16-3-15 15,4-6-3-15,20-1-2 16,-6 3-1 0,1 2 0-16,42-15 1 0,34 1 1 15,-8 4 0-15,-8 12 0 16,-4 1 1-16,0 7 0 16,2-1 0-16,-4 5-1 15,2 1 1-15,-7 4 0 0,-2 3 0 16,-3 1 0-16,-4 3 1 15,-15 1 1-15,-9-3 0 16,-16 0 2-16,-8-1 0 16,-6 1 1-16,0 3 0 15,-9-2-1-15,-1-4 0 16,-13-5 2-16,-1-1 4 16,-7-4-12-16,2 2-34 15,0 0-143-15,-9-1-186 0,3-2 226 16</inkml:trace>
  <inkml:trace contextRef="#ctx0" brushRef="#br1" timeOffset="172138.04">26381 8497 510 0,'4'-5'296'16,"4"-1"-84"-16,-4 3 15 15,-4 2-2-15,-1 7-30 16,0-6-20-16,-6 12-53 16,-2 16-21-16,-53 52-38 15,27-31-12-15,-3 2-18 16,1-1-8-16,9-11-13 15,4 0-4-15,8-11-4 16,3-6-12-16,6-8-90 16,3-8-74-16,4-11 101 15</inkml:trace>
  <inkml:trace contextRef="#ctx0" brushRef="#br1" timeOffset="172364.87">26123 8491 1036 0,'-6'-13'437'16,"4"12"-250"-16,2 2-66 16,2 6-50-16,2 9-23 0,8 9-12 15,5 8-2-15,9 12-1 16,4 2 2-16,6 1-6 16,2-1-3-16,-5-14-11 15,-1 3-4-15,-8-10-5 16,-8-3-1-16,-2-1-49 15,-5-9-51-15,-8-5-186 16,5 1 175-16</inkml:trace>
  <inkml:trace contextRef="#ctx0" brushRef="#br1" timeOffset="179325.6">23238 9436 630 0,'0'-1'286'0,"0"0"-135"0,-1-1-7 16,0 1 12-16,0 0-17 15,-8-12-18-15,-22-33-39 16,17 24-12-16,1-3-20 15,3-1-6-15,-1-5-15 16,2-4-8-16,0-13-12 16,1-5-5-16,5-12-4 15,2-4 0-15,5 0 0 16,4-6 0-16,5-5 1 16,7-3 1-16,6-10-2 15,5-4-2-15,6 4-1 16,-2 0-2-16,2 4 0 15,-1 5 0-15,-3-2 0 16,2 8 0-16,1 6 3 16,3 2 0-16,8 5 2 15,3-2 0-15,0 4 0 0,3 7 0 16,2 9 0-16,2 9 0 16,-5 8 0-16,-22 16 0 15,-1 1 0-15,14-5 1 16,2 6 0-16,-7 5 0 15,-5 7 0-15,-2-2 0 16,-5-2-1-16,0 4 1 16,-2-2 0-16,-1-2-1 15,-2 4 0-15,-3-2 1 0,-3 0-1 16,-4 2-10-16,-7-2-52 16,-3 3-31-16,-3 3-112 15,1-4-131-15,0 0 222 16</inkml:trace>
  <inkml:trace contextRef="#ctx0" brushRef="#br1" timeOffset="180333.66">23472 9907 483 0,'-2'0'201'15,"6"-2"-100"-15,-1-5 19 16,5-2 28-16,3-12 13 16,2-4-17-16,5-12-37 15,-2-9-19-15,7-6-22 16,1-2-5-16,-2-7-8 0,1-1-2 16,-9-4-6-16,-2 1-5 15,-12 7-1-15,-2 5 0 16,-9 10 1-16,-1 11 1 15,1 4-2-15,-2 5-5 16,3 7-12-16,0-1-5 16,2 6-10-16,1 1-2 15,2 4-2-15,2 4-3 16,3 1-8-16,0 1-5 16,0 0-27-16,0 0-24 0,0 0-58 15,0 0-43-15,0 0-143 16,2 2 193-16</inkml:trace>
  <inkml:trace contextRef="#ctx0" brushRef="#br1" timeOffset="180902.66">23178 9888 560 0,'-6'-1'270'0,"-2"-5"-63"16,-2 0-23-16,-3-3 2 15,1-1-12-15,-3 1-37 16,-1-2-26-16,4 1-42 15,1-6-21-15,7-1-33 16,3-4-9-16,7-8-9 16,6-5-1-16,10-7 1 15,8-7 0-15,11-7 3 16,5 2 1-16,7 3 3 16,0 3 0-16,-11 11-1 15,-7 3-1-15,-8 8-1 16,-11 2 1-16,4 3-1 15,-4 4 1-15,-2 6-2 16,3 8-17-16,-12 3-67 0,-1-1-47 16,-4 2 73-16</inkml:trace>
  <inkml:trace contextRef="#ctx0" brushRef="#br1" timeOffset="181432.94">23878 9909 801 0,'4'3'355'16,"-4"6"-136"-16,7-2-135 15,0-2-26-15,-2-2 10 16,-1-3 3-16,-1-5-10 16,11-13-26-16,2-6-7 15,5-16-9-15,2-2 0 0,1-2 2 16,-4 1 0-16,-6 12 1 15,-9 0 2-15,-9 7 16 16,-7 3 5-16,-8 0 3 16,2 2-3-16,3 7-16 15,-1 1-8-15,4 7-12 16,3 4-6-16,-1 0-55 16,5 6-60-16,4 3 71 15</inkml:trace>
  <inkml:trace contextRef="#ctx0" brushRef="#br1" timeOffset="182624.53">27551 9882 390 0,'-34'7'259'16,"30"-7"13"-16,0 1-94 16,2-1-5-16,1 0-19 15,0-1-15-15,0 0-37 16,0 0-14-16,0 0-29 15,0 0-11-15,1 0-11 0,1-7-3 16,4-6-5-16,17-29-1 16,-15 25 1-16,-1 3-2 15,0 1 4-15,1-1-2 16,-1-1-1 0,1 1-3-16,0-5-6 0,1-3-1 15,0-4-5-15,-1-5-2 16,-1-3 0-16,-1-2-1 0,-4-8 3 15,-1-3 1-15,-4-12 0 16,0-3-2-16,-3 1-4 16,3-2 0-16,-2 7-3 15,1 0 1-15,-3 5 0 16,-2 3 2-16,-1 6 1 16,-1 2-1-16,-4 4-1 15,3-1 0-15,-6 2 0 16,3 1 0-16,2-2 5 15,0 4-1-15,5-4-1 16,2 2-1-16,1 6-3 16,0 3 0-16,-1 8 1 15,2 4 2-15,-5 5 0 16,2 2 0-16,3 4-3 16,-2 1-2-16,6 1-4 0,-2 1 0 15,2 0-3-15,0 0-3 16,-1 0-5-16,2 0-14 15,0 0-69-15,-1 0-54 16,1 0-154-16,0 0-108 16,0 0 259-16</inkml:trace>
  <inkml:trace contextRef="#ctx0" brushRef="#br1" timeOffset="183210.5">27103 9892 823 0,'-7'-2'366'0,"0"-1"-166"15,1-4-62-15,0-3 7 16,-3-8-14-16,1-2-10 16,-1-8-39-16,-2-6-16 15,3-5-24-15,4-7-13 0,4-9-16 16,5-3-3-16,11-8-5 16,-2 0-3-16,8 6-1 15,-1 1 1-15,0 6-1 16,6 6 1-16,-1 1 1 15,0 3 0-15,4 5 0 16,-6 3-1-16,-1 8-2 16,0 4 0-16,-10 7 0 15,0 7 0-15,-5 5-2 16,-2 4 0-16,-1 1-7 16,-1 0-26-16,0 3-103 15,-2 1-82-15,1 3 129 16</inkml:trace>
  <inkml:trace contextRef="#ctx0" brushRef="#br1" timeOffset="184428.07">25290 9530 296 0,'-30'34'166'16,"27"-31"-11"-16,3 0-7 15,0 0-9-15,-1-3-3 0,0 0-16 16,0 0-8-16,0 0-12 16,1 0-7-16,0 0-21 15,0 0-11-15,0-1-17 16,0-1-6-16,5-5-5 15,15-23-2-15,34-48 0 16,-27 22 1-16,2-9 11 16,-4-3 9-16,-11-3 13 15,0-4 1-15,-6-8-7 16,2 0-6-16,-1-5-14 16,-7-4-4-16,4-4-10 15,0-4-5-15,-5 6-6 16,3 5-2-16,-9 8-2 15,-8 5 1-15,3 3 0 16,-8 1 1-16,1 14 0 16,-1 3 0-16,-1 9-3 15,-4 6-1-15,-1 2-3 0,1 4-1 16,-3 3-2-16,6 3 1 16,1 5-2-16,4 3 0 15,0 6-2-15,5 5-2 16,3 4-5-16,0 2-4 15,4 3-12-15,2 0-7 0,0 0-12 16,0 0-2 0,1 0 1-16,0 0 2 0,0 0-8 15,0 0-13-15,0 0-43 16,0 0-37-16,0 0-288 16,0 0 290-16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02:47.22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3057 4276 507 0,'-34'-39'312'15,"34"37"15"-15,-5-1-111 16,6 3-35-16,-2 0-23 15,1 0-23-15,0 0-9 16,6 15-7-16,18 38-6 16,-22-25-16-16,0 3-10 15,-5-1-25-15,1-1-11 16,4-7-20-16,-2-4-6 0,0-9-8 16,1-2 1-16,-4-7-4 15,-2-5-6-15,5-6-12 16,0-5-8-16,2-11-7 15,4-5 3-15,1-3 4 16,2-1 3-16,3 8 4 16,3 5 0-16,3 8 1 15,1 5 2-15,1 8 2 16,1 3 9-16,0 9 15 16,-4 6 7-16,-4 6 11 15,0 6 1-15,-6 0-6 16,0-2-3-16,-2-2-11 15,-2-2-5-15,1-6-10 16,-2-2 1-16,0-5-107 16,0-5-85-16,1-4 113 15</inkml:trace>
  <inkml:trace contextRef="#ctx0" brushRef="#br0" timeOffset="391.78">3362 4399 1357 0,'71'36'524'0,"-62"-31"-363"16,0-1-18-16,6-3-42 16,3-2-16-16,0-10-38 15,8-5-16-15,-2-9-14 16,-1-5-3-16,-7-1-1 15,-7-3 0-15,-6 3 2 16,-2 6 2-16,-7 4 4 16,-5 5 1-16,-2 10 2 15,-5-1-2-15,3 9 5 16,3 4 3-16,3 9 5 16,0 7 4-16,5 12-2 15,2 7-3-15,2 2-6 16,4 2-6-16,8-9-8 15,-1-5-5-15,6-10-8 16,1-5-2-16,3-11-29 0,6-5-46 16,3-10-162-16,-2-8-102 15,2-3 198-15</inkml:trace>
  <inkml:trace contextRef="#ctx0" brushRef="#br0" timeOffset="710.49">3734 4412 985 0,'0'0'453'0,"1"0"-182"16,9 6-54-16,2-1-34 15,29 6-37-15,-24-19-56 16,1-2-30-16,2-8-38 16,0-2-7-16,-5-5-1 15,-6 1 2-15,-8 3 6 16,-8 2 5-16,-6 3 5 15,-3 1 4-15,-5 7 3 16,3 4 0-16,2 4-2 16,1 3-4-16,7 5-13 15,0 1-8-15,5 6-12 16,1 6-5-16,3 3-5 16,3 3 0-16,5 0 0 15,4-3 0-15,6-4-4 16,9-2-42-16,6-5-104 0,2-4-92 15,9-9 142-15</inkml:trace>
  <inkml:trace contextRef="#ctx0" brushRef="#br0" timeOffset="1097.64">4189 4315 1120 0,'-16'-9'509'0,"-4"4"-232"15,-2 4-18 1,-1 4-73-16,6 7-26 0,1 5-47 15,4 4-24-15,7 2-46 16,-2 0-16-16,9 0-23 16,1-2-6-16,7-5-7 15,-1-4-1-15,7-7-1 16,0-1 2-16,-1-7 0 16,2-5 1-16,-5-12-17 15,1-6-21-15,-2-13-26 16,1-9-3-16,-5-1 21 15,-2 2 25-15,-5 8 34 16,-2 11 10-16,-3 13 21 16,-1 4 14-16,-1 18 18 15,3 5 7-15,0 10 3 16,1 8-2-16,6 8 1 16,3 5-1-16,6 1-11 15,1 0-11-15,5-8-22 0,1-7-11 16,2-9-35-16,2-7-50 15,4-9-147-15,0-2-81 16,0-6 165-16</inkml:trace>
  <inkml:trace contextRef="#ctx0" brushRef="#br0" timeOffset="1513.88">5143 4100 1464 0,'-6'12'615'15,"6"7"-350"-15,0 5-32 16,1 14-71-16,1 8-38 15,1 7-61-15,1 2-23 16,6-9-28-16,3-6-9 0,1-16-46 16,2-6-61-16,-4-17-164 15,-2-5-119-15,-4-13 231 16</inkml:trace>
  <inkml:trace contextRef="#ctx0" brushRef="#br0" timeOffset="1911.78">4993 4232 1025 0,'3'-7'470'0,"6"7"-206"15,6 1-79-15,8 1-32 16,5 0-42-16,7 0-39 16,4-1-18-16,1-2-31 15,0-3-9-15,-5 6-8 16,-3 1 0-16,-6 7-1 15,-6 1 2-15,-9 3 3 16,-5 3 0-16,-4 0 5 0,2 1 1 16,2-1 2-16,2-4 1 15,1 0-5-15,4-4-6 16,2-7-7-16,4-2-1 16,0-10-3-16,-10-3 2 15,-1-4 2-15,2 0 4 0,-10-4 10 16,5 1 4-16,-9-2 11 15,-16 0 3-15,-4 6 1 16,-10 5 2-16,-2 8-8 16,6 4-8-16,10 8-23 15,6 3-13-15,11 5-124 16,3 0 277-16,9 8-130 16</inkml:trace>
  <inkml:trace contextRef="#ctx0" brushRef="#br0" timeOffset="2339.15">6413 4138 948 0,'10'9'422'16,"-6"-9"-192"-16,5 0 5 0,-4-1-18 15,-5-3-13-15,0 2-29 16,-1 1-21-1,0 0-47-15,0-1-17 0,-9-3-33 16,-11-3-12-16,-28 2-16 16,24 17-10-16,5 4-11 15,5 4-2-15,7 0-8 16,5 4-1-16,7 7-5 16,7 3-2-16,13 2 0 15,2-6-1-15,13-5-1 16,2-7 0-16,-4-13-127 15,7-4-103-15,-4-13 150 16</inkml:trace>
  <inkml:trace contextRef="#ctx0" brushRef="#br0" timeOffset="2547.73">6678 3973 1307 0,'-2'9'580'16,"-1"9"-252"-16,3 6-66 15,0 16-44-15,2 5-42 16,1 7-76-16,2-1-32 16,3-3-42-16,1-2-12 0,2-12-12 15,2-5-25 1,-1-13-76-16,-1-4-55 0,-2-8-130 16,-2-4-53-1,-1-8 211-15</inkml:trace>
  <inkml:trace contextRef="#ctx0" brushRef="#br0" timeOffset="2976.74">6761 4273 1054 0,'-1'0'545'0,"-3"1"-177"15,-2 1-116-15,1-1-28 16,0-1-70-16,3 0-28 16,1-1-52-16,0-1-20 15,0 1-25-15,-4-7-7 16,2-7-16-16,10-28-6 15,10 26-4-15,4 1 0 0,4 6 4 16,1 4 2-16,1 9 13 16,-5 5 7-1,-6 12 15-15,4 3 4 0,-8 9-2 16,2 3-5-16,-1 0-13 16,-5-3-7-16,0-8-6 15,-3-6-4-15,-2-7-32 16,-2-5-43-16,-1-5-139 15,3-1-88-15,-5-1 176 16</inkml:trace>
  <inkml:trace contextRef="#ctx0" brushRef="#br0" timeOffset="3338.47">7039 4366 1417 0,'-26'18'557'15,"27"-18"-385"-15,1-3 3 16,6-3-75-16,-5-5-17 16,10-6-38-16,-1-5-20 0,-1-3-13 15,7-3 0-15,-9 5 3 16,-3 6 5-16,-6 5 15 15,-8 2 15-15,-4 5 13 16,3 7 1-16,-6 1-13 16,2 3-13-16,6 6-17 15,-3 1-4-15,7 4-5 16,3 7-2-16,4 2-6 16,-2 1-3-16,14-3-2 15,1-5-5-15,10-9-5 16,9-4-26-16,3-13-118 15,0-6-84-15,2-10 137 16</inkml:trace>
  <inkml:trace contextRef="#ctx0" brushRef="#br0" timeOffset="3544.22">7365 4154 979 0,'4'0'522'0,"-6"7"-97"0,-7 1-85 16,-1 7-76-16,2 1-40 15,0 7-76-15,4 4-35 16,4-1-58-16,1 1-23 16,12-6-27-16,5 0-8 0,9-8-11 15,3-3-8-15,-4-10-77 16,-3-8-64-16,-1-9-168 16,4-3 195-16</inkml:trace>
  <inkml:trace contextRef="#ctx0" brushRef="#br0" timeOffset="3744.78">7611 3995 1363 0,'-4'18'678'16,"1"5"-272"-16,1 15-151 16,1 2-51-16,2 5-107 15,3-1-29-15,5-1-41 16,2-1-11-16,4-10-15 15,1-3-5-15,0-16-69 16,-1-4-52-16,0-15-149 16,0-5-116-16,-1-12 246 0</inkml:trace>
  <inkml:trace contextRef="#ctx0" brushRef="#br0" timeOffset="3972.77">7795 4149 946 0,'-13'2'498'15,"-10"8"-88"-15,-3-3-112 16,3 9-22-16,0-2-36 16,6-3-47-16,5 1-31 0,6-3-57 15,4-2-24-15,8 2-34 16,1 1-12-16,8 0-16 16,2 1-6-16,4-3-6 15,4 1-2-15,2-2-4 16,0-2 3-16,0 0-81 15,-6-2-63-15,-3 1 329 16,-2 2-197-16</inkml:trace>
  <inkml:trace contextRef="#ctx0" brushRef="#br0" timeOffset="4459.84">8413 4181 1475 0,'9'0'645'0,"-9"1"-334"16,0-1-95-16,1 0-84 0,-1 0-58 15,0 0-60-15,0 0-23 16,0 0-147-16,0 0-86 15,0 0 144-15</inkml:trace>
  <inkml:trace contextRef="#ctx0" brushRef="#br0" timeOffset="4615">8429 4336 1347 0,'16'0'598'15,"-17"1"-272"-15,-2 0-50 0,3 1-37 16,0-2-52-16,0 0-84 15,0 0-39-15,0 0-90 16,0 0-79-16,0 0-418 16,4 0 357-16</inkml:trace>
  <inkml:trace contextRef="#ctx0" brushRef="#br0" timeOffset="10019.03">9822 4078 265 0,'2'2'229'15,"-2"-1"29"-15,5 2-45 16,-1-2-25-16,1 2-28 16,-4-3-10-16,4 4-20 15,-2-3-7-15,2 1-7 16,-1-2-6-16,-4-1-11 16,0 0-8-16,0 0-21 15,0 0-10-15,0-1-23 16,-1 1-8-16,-4-3-9 15,-15-6-4-15,-22-7-4 16,30 17-2-16,4 6-6 0,-2 2-4 16,-1 8-3-16,1 3-1 15,3 7 4-15,1 4 2 16,6 13 6-16,3 8 1 16,3 7-1-16,1 2-1 15,1-5-3-15,2-2 1 16,0-7-2-16,0-4 1 15,-3-13 0-15,0-8-2 0,-4-5-81 16,-3-9-52-16,-1-2-153 16,-6-2-177-16,-6-11 303 15</inkml:trace>
  <inkml:trace contextRef="#ctx0" brushRef="#br0" timeOffset="10197.45">9597 4369 1106 0,'2'-4'461'0,"7"2"-267"16,3 0-22-16,8 2-27 15,3 0-24-15,6 1-38 16,4-1-20-16,6-2-33 16,4 0-9-16,4 2-22 15,-3-1-73-15,-4 1-324 0,5 1 276 16</inkml:trace>
  <inkml:trace contextRef="#ctx0" brushRef="#br0" timeOffset="10748.76">10071 4335 1315 0,'-9'-1'542'16,"3"3"-343"-16,3-1-34 0,-2 23-68 15,-23 29-32-15,33-32-33 16,2-1-16-16,16-5-16 16,-2-4-3-16,4-6 1 15,-5-5 0-15,0-12 0 16,-2-4 2-16,-6-6-4 16,-3 0 0-16,-11-1 4 15,-5 1 4-15,-8 2 9 16,-4 2 5-16,-1 5 0 15,-2 4 2-15,1 4 12 16,5 2 4-16,7 3-2 16,6-1-10-16,7 1-38 15,1 0-12-15,-5 0-8 16,4 0 3-16,22 0 20 0,36 0 4 16,-27-1 5-16,3-2 0 15,1 7 1-15,0 2 0 16,-3 7 6-16,-3 3 4 15,-8 2 11-15,-7 2 4 16,-7-1 8-16,-1-4 3 16,-4-4 12-16,-4-5 10 15,-3-2 22-15,0-2 3 0,0-3-6 16,-1 0-15-16,1 0-35 16,0 0-14-16,-5-16-18 15,1-35-5-15,16 22-1 16,4 0 1-16,-6 4 0 15,3 5-10-15,5 6-90 16,4 1-61-16,3 6-102 16,0 5 146-16</inkml:trace>
  <inkml:trace contextRef="#ctx0" brushRef="#br0" timeOffset="11633.44">11167 4414 890 0,'5'4'414'0,"3"0"-174"16,2 1-17-16,3-4-53 15,1 0-34-15,8-7-52 16,3-2-23-16,3-13-24 16,-2-3-4-16,-7-6 0 15,-8 1 1-15,-8 3 5 16,-10 0 0-16,-8 5 8 16,-1 4 5-16,-10 4 1 15,1 6-2-15,0 7-4 0,-1 6-3 16,5 9-9-1,7 4-6-15,6 6-16 0,5 3-10 16,10 3-8-16,4-2-2 16,9-1 0-16,4-2 1 15,6-8-1-15,6-2 0 16,7-7-8-16,-1-5-28 16,3-6-84-16,0-6-52 15,1-5-91-15,2-2-15 16,-5-2 48-16,-6 0 52 15,-16-1 106-15,-9 0 53 16,-12-1 109-16,-3 0 45 16,-9 1 62-16,-3 0 24 0,-2 5-14 15,-4 2-16-15,-1 5-32 16,3 4-16-16,2 4-33 16,2 5-18-16,7 8-32 15,-2 1-13-15,3 4-24 16,8-1-10-16,7 2-8 15,4-2-5-15,10-6-2 16,-1-4 2-16,2-9 1 16,2-4 2-16,-2-6 4 15,-3-1 0-15,-7 0 6 16,-4 0 3-16,-2 4 6 16,-4 3 5-16,-1 3 6 15,0 1 1-15,-2 0-3 0,0 0-4 16,0 0-11-16,0 1-7 15,0 12-55-15,2 0-69 16,15 23-161-16,-3-29-100 16,7-5 227-16</inkml:trace>
  <inkml:trace contextRef="#ctx0" brushRef="#br0" timeOffset="11851.76">11954 4253 1959 0,'-4'1'137'0,"-2"3"10"16,-1 0 124-16,-2 8-87 16,-3 3-32-16,3 4-65 15,0 4-28-15,8 0-36 16,5 0-12-16,5-4-14 16,3-4-5-16,7-6-8 15,4-5-5-15,4-7-78 16,6-8-60-16,2-11-148 15,1-2-113-15,-3-2 266 16</inkml:trace>
  <inkml:trace contextRef="#ctx0" brushRef="#br0" timeOffset="12192.58">12163 4066 1293 0,'0'5'568'15,"0"9"-264"-15,3 8-20 16,-1 10-56-16,0 4-33 15,2 1-75-15,2 0-30 16,0-3-45-16,2-1-14 16,0-8-18-16,-2-7-5 15,-1-11-10-15,-3-3-9 16,0-8-15-16,-1-3-6 0,3-9-7 16,2-2 5-16,2-4 10 15,1 1 8-15,1 4 10 16,1 1 4-16,0 10 2 15,-2 0 2-15,4 10 16 16,-1 5 12-16,3 7 21 16,0 3 8-16,-3 4-6 15,1 0-9-15,-4-4-23 16,3-3-18-16,-5-6-138 16,-1-3-99-16,10-7 139 15</inkml:trace>
  <inkml:trace contextRef="#ctx0" brushRef="#br0" timeOffset="12662.05">13149 4278 956 0,'0'-13'440'0,"3"-2"-163"16,0-1-38-16,-3 1-14 16,-2-3-29-16,-4 2-39 15,-1 5-17-15,-7 1-30 16,-2 2-14-16,-3 8-34 15,-8-3-19-15,8 11-28 16,1 4-8-16,8 4-14 16,8 7-7-16,1-1-3 15,3-1 1-15,7 2 8 16,3 2 7-16,10-1 8 16,2-1 4-16,2-4 4 15,1-4 2-15,-7-3 1 16,-2 0 1-16,-8-5 1 0,-4 0 7 15,-8 0 15-15,-3-1 4 16,-8 2 2-16,-6-2-6 16,-5-5-41-16,-1-1-35 15,1-5-79-15,5 0-54 16,10-2-126-16,5 0-81 16,17-4 236-16</inkml:trace>
  <inkml:trace contextRef="#ctx0" brushRef="#br0" timeOffset="12980.1">13312 4214 1113 0,'14'0'543'0,"-6"7"-166"15,-2 4-25-15,-2 6-70 16,-3 5-43-16,5 6-97 16,0-3-42-16,8-4-62 15,-1-5-17-15,5-9-19 16,1-4-4-16,-1-10-4 15,2-6-2-15,-2-7-2 16,-1-4 0-16,-6 0 4 16,1 0 4-16,-11 8 6 15,-5-1 7-15,4 15 8 16,0 2 1-16,-3 6 1 16,3-6-1-16,-1 2 2 15,-1 22-1-15,-1 33-3 0,7-25-2 16,5-8-13-16,0-5 0 15,5-7-98-15,0-5-73 16,9-16 357-16,3-7-207 16</inkml:trace>
  <inkml:trace contextRef="#ctx0" brushRef="#br0" timeOffset="13421.64">13716 4002 1177 0,'3'7'647'16,"1"2"-140"-16,-1 7-233 16,0 5-15-16,0 11-102 15,0 7-37-15,1 8-51 16,3 0-24-16,0-1-25 16,4-6-6-16,0-12-8 15,0-4-1-15,-6-14 2 16,-3-5 5-16,-7-5-1 15,-1-2-4-15,-3-7-10 16,-1-2-10-16,5-6-7 16,0-2 0-16,6 1 1 0,4 1 2 15,9 5 5-15,4 0 2 16,8 6 6-16,4 4 2 16,-1 4 11-16,-4 6 9 15,-2 2 13-15,-9 4 4 16,-3 4-1-16,-6-2-4 15,-5 4-5-15,-3-3 0 16,-5 2-2-16,-7-2-1 0,-2-5-16 16,-5-3-22-16,0-8-76 15,10-2-48-15,-1-8-114 16,5-3-65-16,8-8 203 16</inkml:trace>
  <inkml:trace contextRef="#ctx0" brushRef="#br0" timeOffset="13617.85">14086 4035 1134 0,'13'15'618'15,"-5"9"-190"-15,-2 16-92 16,-5 2-33-16,1 13-115 16,1 2-46-16,5-2-82 15,4-2-32-15,4-17-28 16,2-8-5-16,1-17-47 0,1-10-32 15,-5-12-85-15,-2-10-53 16,-9-11-79-16,-4-2-60 16,-13-1 234-16</inkml:trace>
  <inkml:trace contextRef="#ctx0" brushRef="#br0" timeOffset="13929.25">13979 4190 768 0,'-16'-6'438'16,"20"6"4"-16,2 0-176 15,15 4-44-15,4-1-20 0,8-3-58 16,2 1-24-16,3 4-43 16,2-2-11-16,4 6-4 15,-1 0-2-15,1 3-10 16,-5 2-7-16,-13 3-13 16,-3 4 0-16,-11-2 7 15,-7 2 2-15,-4-6 2 16,-1-3-2-16,-6-7-1 15,0-1-1-15,-5-7-5 16,-6-4-6-16,3-10-21 16,2 0-8-16,3-9-14 15,9-1-3-15,6 0-15 16,3-2-21-16,3 5-72 16,-1 1-60-16,0 10-146 15,0 3-40-15,1 15 226 0</inkml:trace>
  <inkml:trace contextRef="#ctx0" brushRef="#br0" timeOffset="14419.98">14499 4369 1344 0,'9'9'588'16,"3"-5"-303"-16,4-3-9 0,4-6-102 15,2-5-42-15,-2-11-69 16,0-3-26-16,-5-8-18 15,-5-2-1-15,-4 4 0 16,-6 4 2-16,-7 11 9 16,-3 5 1-16,-5 12 2 15,-2 1 0-15,-1 12-1 16,3 2 0-16,5 5-2 16,3 5-2-16,8 1 0 15,6-2-2-15,7-2 0 16,4-3 0-16,5-6-8 15,1-3-2-15,3-12-7 16,5-3-5-16,5-17-7 16,0-8-7-16,2-12-17 15,-6 2-4-15,-13 1 4 0,-4 8 5 16,-17 11 25-16,-5 4 12 16,-7 10 7-16,-6 1 0 15,-1 10 1-15,1 0-1 16,4 3 3-16,4 4 2 15,11-1 0-15,1 5 1 16,10 6 1-16,4 0 0 16,6 0-7-16,7 0-5 15,4-8-11-15,-1-3-5 0,-7-11-46 16,0-3-71-16,8-9 87 16,7-4-16-16</inkml:trace>
  <inkml:trace contextRef="#ctx0" brushRef="#br0" timeOffset="15958.66">16025 4286 1003 0,'-29'-28'498'0,"27"24"-196"15,4 7-99-15,4 4-25 16,1 5-50-16,5 6-11 16,2 6-24-16,0 3-11 0,2-2-24 15,-1-1-11-15,-3-8-18 16,-2-4-8-16,-6-7-5 16,-2-3 9-16,-4-4 13 15,1 1 2-15,0-1-2 16,0 1-11-16,-12-22-15 15,-28-29-4-15,32 24-2 16,0 1-2-16,4 8-5 16,1 2-5-16,6 6-12 15,9 3-3-15,8 0-2 16,1 1 4-16,6 4-52 16,-3-2-50-16,-3 5-126 15,1 4-87-15,-2 5 208 16</inkml:trace>
  <inkml:trace contextRef="#ctx0" brushRef="#br0" timeOffset="16310.87">16280 4306 1101 0,'-4'-6'506'15,"-1"0"-214"-15,4 2-15 16,-1 5-67-16,2 2-29 15,0-3-60-15,0 0-27 16,2 15-37-16,12 35-13 0,1-31-21 16,1-1-8-16,4-6-13 15,3-5-2-15,3-7-5 16,-3-6-1-16,1-12-2 16,-3-5 1-16,-11-4 6 15,-3 0 3-15,-9 7 11 16,-9-1 4-16,-7 6 2 15,3 3 0-15,-11 5-6 16,2 7-3-16,-1 3-9 16,-1 5-6-16,7 3-13 15,6 5-5-15,10 2-80 16,3 1-65-16,7-2-169 16,7-3-166-16,4-4 320 15</inkml:trace>
  <inkml:trace contextRef="#ctx0" brushRef="#br0" timeOffset="16603.87">16592 4239 909 0,'-3'2'544'0,"0"6"-58"16,-2 5-205-16,-2 4-33 16,1 5-76-16,5 1-29 15,3-4-67-15,5 0-25 0,9-5-29 16,0-1-10-16,3-7-9 15,4-6-3-15,1-8-4 16,2-5 0-16,-6-8 3 16,-1-1 2-16,-11-3 14 15,-8 2 7-15,-13 0 10 16,-5 4 2-16,-9 8-5 16,-2 3-6-16,1 8-17 15,0 2-13-15,11 4-65 16,1 0-48-16,12 3-130 15,4 3-88-15,10 1 211 16</inkml:trace>
  <inkml:trace contextRef="#ctx0" brushRef="#br0" timeOffset="16810.5">16866 4023 1058 0,'12'13'545'15,"-8"10"-121"-15,-6 6-122 16,3 12-74-16,-3 0-47 16,2 4-78-16,8 1-29 15,5-3-49-15,3-5-15 0,6-10-15 16,-4-10-11-16,3-9-65 16,-2-8-63-16,1-10-164 15,0-6-172-15,-5-2 303 16</inkml:trace>
  <inkml:trace contextRef="#ctx0" brushRef="#br0" timeOffset="16977.8">16766 4176 1193 0,'0'0'561'16,"5"0"-238"-16,5 0-100 15,6 2-33-15,10-2-59 16,4 6-31-16,-2-4-62 15,1-3-17-15,-5 3-55 16,-2-4-79-16,7 7 75 16</inkml:trace>
  <inkml:trace contextRef="#ctx0" brushRef="#br0" timeOffset="17659.75">17105 4359 916 0,'8'0'529'0,"7"-1"-107"16,2-4-140-16,1 0-34 16,-2-4-96-16,-1-3-33 0,-1-4-65 15,-3-1-18-15,-7-3-9 16,-3 3 4-16,-10 3 2 16,-4 1 1-16,-5 7-6 15,-2 6-5-15,-1 9-9 16,3 4-5-16,6 6-9 15,4 0-3-15,8 3-10 16,4 0-2-16,11 1-2 16,5-1 1-16,6-4 0 15,5-5-1-15,11-7-2 16,3-6-2-16,5-10-19 16,0-2-17-16,-8-8-41 15,-6-3-10-15,-13-3 18 16,-11-1 23-16,-13 3 57 15,-5 5 24-15,-7 6 57 0,3 8 20 16,-3 2 27-16,1 5 5 16,0 10-29-16,3 4-14 15,4 7-27-15,4 1-12 16,6-1-20-16,2-4-8 16,2-4-12-16,-3-4-3 15,7-8-4-15,1-4-3 0,-2-12 1 16,0-8-2-16,-2-8-10 15,-3-9-2-15,0 0-4 16,-3-2-1-16,-7-1 13 16,-2 5 4-16,1 1 7 15,-2 9 3-15,3 11 15 16,-2 6 6-16,2 10 11 16,1 6 3-16,2 13 2 15,5 6 4-15,-6 10 15 16,7 5 5-16,-1-3 1 15,0-3-11-15,12-3-25 16,-5-5-13-16,7-7-55 16,5-1-59-16,4-13-161 15,0-5 162-15</inkml:trace>
  <inkml:trace contextRef="#ctx0" brushRef="#br0" timeOffset="18202.97">18526 4312 1261 0,'0'-6'551'0,"1"-6"-280"16,-1 1-16-16,0-1-73 15,-1-3-30-15,-8-3-56 16,-3-1-24-16,-4 2-23 15,6 12-2 1,0 0-5-16,-10 5-4 0,3 8-13 16,4 7-8-16,4 7-10 0,8 2-5 15,2 0 1-15,1 0 0 16,3-8-1-16,-1-4 0 16,5-8-2-1,-4-4-1-15,10-5 0 0,1-5 0 16,0-3 1-16,3-4 1 15,-4 9 3-15,-1 1-1 16,-1 6 9-16,-3 5 7 0,-3 6 25 16,0 2 12-16,-1 7 6 15,3-4-4-15,2-1-23 16,0-4-13-16,1-6-31 16,-1-4-59-16,0-9-160 15,3-4-61-15,1-4 154 16</inkml:trace>
  <inkml:trace contextRef="#ctx0" brushRef="#br0" timeOffset="18472.18">18906 3960 1558 0,'0'17'647'0,"-5"18"-394"0,2 6-9 16,1 14-85-16,5 0-36 16,2-3-60-16,8-2-25 15,3-12-32-15,-4-7-8 16,15-15-43-16,-4-8-38 15,4-15-128-15,5-4-73 0,-7-10 171 16</inkml:trace>
  <inkml:trace contextRef="#ctx0" brushRef="#br0" timeOffset="18651.03">18784 4047 1288 0,'0'5'637'0,"-1"-5"-209"15,1 0-125-15,0 0-93 16,0 0-57-16,25 7-62 16,36 7-28-16,-30-10-39 15,-1-3-41-15,5-1-165 16,4 2-104-16,11-5 159 16</inkml:trace>
  <inkml:trace contextRef="#ctx0" brushRef="#br0" timeOffset="20007.82">20157 4190 640 0,'-7'-34'387'16,"7"33"7"-16,0-2-120 15,0 0-55-15,0 3-29 0,0 0-44 16,0 0-18-16,0 0-23 15,4 10-1-15,6 13-7 16,14 31-5-16,-9-23-14 16,2-2-10-16,0-6-16 15,1-3-8-15,-3-9-10 16,4-3-6-16,-5-8-8 16,1-3 0-16,1-10-4 15,-4-6-3 1,5-11-5-16,-2-5-3 0,2-2-5 15,3 2-23-15,-8 6-55 16,0 6-43-16,-7 5-143 16,-5 1 217-16,0 3-8 15</inkml:trace>
  <inkml:trace contextRef="#ctx0" brushRef="#br0" timeOffset="22979.68">20978 4479 601 0,'3'3'362'0,"-2"2"-65"0,-1-2-46 15,0-3-9-15,-1 0-54 16,1 0-24-16,0 0-42 16,0 0-16-16,0 0-30 15,-1 2-14-15,-3 5-28 16,-1 1-9-16,-2-3-27 15,-2-1-39-15,-31 27-115 16,26-31-105-16,-8-5 155 16</inkml:trace>
  <inkml:trace contextRef="#ctx0" brushRef="#br0" timeOffset="25230.36">21842 4001 738 0,'14'0'434'0,"-7"0"-49"0,5 7-160 16,-1 8-4-16,-3 11-35 15,2 8-12-15,-4 6-36 16,6 2-20-16,-5 3-39 15,-2-6-17-15,-4-4-23 16,-1-5-8-16,-1-9-11 16,1-6-2-16,-1-5-2 15,2-2 1-15,-3-6 1 16,2-1 2-16,1-1-9 16,-1-1-11-16,0 0-16 15,0-7-9-15,6-22-1 16,10-29 6-16,-4 23 11 15,2 5 3-15,3 8 5 16,1 5-1-16,3 16 8 16,2 8 6-16,-5 8 14 15,-1 5 6-15,-5 4 4 0,-1 0 0 16,-1 6-3-16,-2-2-2 16,-3 1-7-16,-1-6-5 15,-1-7-37-15,-1-6-59 16,0-8-159-16,4-3-105 15,1-10 198-15</inkml:trace>
  <inkml:trace contextRef="#ctx0" brushRef="#br0" timeOffset="25877.69">22326 4202 1219 0,'7'21'556'0,"-11"4"-216"16,1 3-59-16,2 2-54 15,-3-2-41-15,10-4-88 16,4-5-39-16,3-11-46 16,6-4-12-16,-5-8-5 15,4-6-3-15,-5-8-12 16,2-4-11-16,-6-2-13 16,-7-3-5-16,-3 2 0 15,-10-1 11-15,-4 5 18 16,-2 5 9-16,-9 5 14 15,3 2 4-15,-2 5 5 16,-1 2 6-16,8 2 7 16,3 6 1-16,7 2-6 0,5 4-10 15,7-4-17-15,5 2-6 16,13-3-5-16,7-4 3 16,4 1 6-16,1-4 3 15,-3 0 2-15,-5-5 0 16,-3 0 3-16,-1 5 1 0,-8 2 2 15,-2 4 2-15,-6 11 6 16,-4-1 6-16,-1 7 14 16,0 2 2-16,1-6-5 15,2-5-8-15,3-8-19 16,2-6-4-16,4-5-5 16,0-4 0-16,-1-6 1 15,-1 0 2-15,-1 2 3 16,-2 1 2-16,-2 7 1 15,0 4 0-15,-3 6 5 16,2 2 4-16,2 6 9 16,2 2 6-16,6-2 12 15,3-1 4-15,3-7 2 16,4-1-4-16,3-9-12 16,0-8-7-16,2-7-7 15,-1-5 0-15,-12-2 0 0,-5 3 1 16,-8 4 2-1,-7 2 2-15,-5 9-32 0,-2-1-40 16,-10-3-143-16,-3 1 8 16,-3-7 96-16</inkml:trace>
  <inkml:trace contextRef="#ctx0" brushRef="#br0" timeOffset="26395.02">23737 4046 838 0,'4'-9'416'16,"1"-1"-111"-16,-2 0-13 15,-4 1-54-15,-4 0-25 16,-9-1-66-16,0 0-31 16,-8 3-42-16,0 1-11 0,1 7-18 15,1 4-6-15,8 9-14 16,2 11-8-16,9 13-8 16,1 6-2-16,6 12 0 15,1 3 1-15,1 5-2 16,1 2-1-16,1-5-1 15,-1-2 0-15,-1-13-1 16,1-8-11-16,-6-14-129 16,0-13-91-16,-6-11 134 15</inkml:trace>
  <inkml:trace contextRef="#ctx0" brushRef="#br0" timeOffset="26563.21">23397 4161 1283 0,'17'-7'549'0,"2"6"-296"0,1 0-52 15,12 3-64-15,5 2-32 16,3 4-44-16,6-1-18 16,2-1-121-16,0-1-79 15,5 1-284-15,1 6 265 16</inkml:trace>
  <inkml:trace contextRef="#ctx0" brushRef="#br0" timeOffset="26960.86">24018 4246 1000 0,'-20'-15'532'0,"3"4"-97"16,1-1-97-16,3 2-89 15,-1 3-40-15,4 5-71 16,-2 1-36-16,-1 1-49 15,9 12-19-15,-3 4-23 16,2 5-4-16,6 8-7 16,-2-6 0-16,2-3-5 15,6-3-1-15,1-9-2 16,2-4-1-16,4-6-4 16,-4-3-3-16,2-8-5 15,0-2 3-15,-2-2 9 16,5 1 6-16,-7 7 9 15,1 1 2-15,-7 6 9 0,-2 5 5 16,1 3 12-16,-1-6 8 16,0 4 5-16,0 13 0 15,4 28-9-15,1-31-8 16,5-4-20-16,0-2-54 16,4-8-140-16,-1-4-85 15,5-9 147-15</inkml:trace>
  <inkml:trace contextRef="#ctx0" brushRef="#br0" timeOffset="27218.5">24223 4212 1122 0,'11'6'555'0,"0"8"-157"16,-3 4-61-16,0 3-70 15,-1 0-48-15,-4-2-87 16,1-3-37-16,-2-5-45 15,0-3-13-15,-1-5-9 16,-1-3 3-16,-3-3 1 16,2 2 0-16,0-1-6 15,-2-7-9-15,-4-16-11 16,-7-25-4-16,11 28-6 16,3 3-4-16,6 5-9 0,2 0-4 15,11 8-25-15,0 2-48 16,4 4-139-16,3 5-58 15,8 9 163-15</inkml:trace>
  <inkml:trace contextRef="#ctx0" brushRef="#br0" timeOffset="27771.2">24971 4152 989 0,'2'-9'503'16,"-6"1"-187"-16,4 11-78 0,-1 4-26 16,-2 10-45-16,1 6-12 15,1 7-44-15,5 3-21 16,3-3-40-16,4-6-17 15,2-9-22-15,3-5-9 16,5-10-4-16,0-3-5 16,0-14-9-16,-3-2-3 15,-1-7 3-15,-1 2 4 16,-5 6 11-16,-2 5 5 16,-6 8 0-16,-3 3 0 0,1 9 11 15,-1 4 5-15,0 6 11 16,0 6 4-16,2-1-1 15,2-1-3-15,1-6-9 16,4-2-7-16,1-5-13 16,1-2-31-16,3-7-118 15,-2-5-75-15,0-10-278 16,1-1 307-16</inkml:trace>
  <inkml:trace contextRef="#ctx0" brushRef="#br0" timeOffset="27991.68">25365 4141 994 0,'8'16'557'16,"-2"8"-116"-16,-3 10-115 0,-3 6-45 15,2 10-83-15,2 2-50 16,-1 3-80-16,7 3-23 16,-6-10-26-16,-2-7-5 15,7-12-7-15,-6-13-9 16,1-8-80-16,-4-6-38 15,-6-13-82-15,1-4-23 16,-5-15 24-16,1-6-7 0,-7-9-83 16,-8-6 189-16</inkml:trace>
  <inkml:trace contextRef="#ctx0" brushRef="#br0" timeOffset="28190.56">25292 4188 720 0,'17'-19'443'0,"3"8"-14"15,0 3-87-15,6 8-103 16,1 0-37-16,1 2-49 15,-2 1-16-15,2 3-9 16,-6 1-7-16,-5 0-27 16,0 3-16-16,-13-2-26 15,-5 6-7-15,-11 2-5 16,-9-1-1-16,-4 2-9 16,3-6-17-16,-1-6-73 0,8-5-49 15,2-2-130 1,5 2-73-16,8 0 197 0</inkml:trace>
  <inkml:trace contextRef="#ctx0" brushRef="#br0" timeOffset="29508.46">26259 4205 556 0,'36'-35'345'0,"-31"34"12"16,-5 0-94-16,5 3-48 16,-5-2-22-16,0 0-25 15,1 3-15-15,5 16-18 16,26 30-7-16,-23-25-26 0,0-4-14 15,1-2-32-15,2-3-14 16,-5-6-21-16,0-2-7 16,2-5-3-16,2-2-3 15,0-6-4-15,-2-5-1 16,3-4-3-16,-5-3 0 16,4-1-1-16,0 3 1 15,-2 4 0-15,-3 4-1 0,-5 7-3 31,-1 1 0-31,5 3 2 0,-5-3 2 0,0 0 11 16,3 5 5-16,4 8 17 16,21 27 7-16,-16-31 14 15,2-2 0-15,-2-3-9 16,0-4-9-16,-1-5-14 16,0-6-4-16,1-5-26 15,-1-2-36-15,0-6-71 16,-2 1-44-16,-1 1-98 15,-1 5-56-15,-4 11 202 16</inkml:trace>
  <inkml:trace contextRef="#ctx0" brushRef="#br0" timeOffset="29771.89">26721 4296 980 0,'20'7'486'0,"2"1"-150"0,1-3-33 16,-1-3-79-16,2-2-37 15,-1-7-70-15,0-4-31 16,-5-7-43-16,0-5-9 16,-11 1-7-16,-4-1 3 15,-2 5 13-15,-4 1 5 16,-4 6 12-16,-2 1 0 16,-7 5-13-16,3 5-7 0,-1 0-21 15,-3 6-5-15,9 5-3 16,-1 1 2-16,9 8 5 15,3-1 0-15,3 3 1 16,2 2-3-16,5-2-7 16,4 1-6-16,5-6-22 15,9-3-59-15,10-8-176 16,9-5 169-16</inkml:trace>
  <inkml:trace contextRef="#ctx0" brushRef="#br0" timeOffset="30625.22">27749 4224 786 0,'60'-8'411'15,"-54"5"-87"-15,2-2-52 16,-5-1-24-16,1 2-23 16,-5-8-42-16,-7-2-29 15,-9-5-39-15,-3 4-14 16,-6 5-22-16,2 5-12 15,0 9-30-15,0-1-16 16,4 13-22-16,2 3-9 0,6 8-11 16,5 5-1-16,9-2 2 15,7 0 5-15,13-2 4 16,4-3 2-16,16-5 3 16,5-4-2-16,3-11 0 15,2-5-3-15,-4-9-39 16,-2-9-27-16,-7-4-26 15,-4-1 0-15,-17 1 43 16,-11 0 31-16,-12 6 37 16,-8-2 8-16,-8 6 19 15,0 4 10-15,-6 3 20 16,4 6 11-16,3 4 0 16,-4 1-6-16,13 10-5 15,-1-1-3-15,7 5-15 16,5 0-8-16,1-1-24 15,4-2-11-15,2-4-9 16,4-5-4-16,3-6-3 0,1-4 1 16,7-7 0-16,-2-5 3 15,2 0 5-15,-6 1 3 16,-8 3 4-16,-3 6 0 16,-5 4-3-16,-1 2-1 15,0-2 5-15,0 0 5 0,-2 14 4 16,-3 4-1-16,-3 24-7 15,13-27-8-15,-1-10-132 16,8-4-84-16,4-9-198 16,4-3 230-16</inkml:trace>
  <inkml:trace contextRef="#ctx0" brushRef="#br0" timeOffset="30923.63">28172 4253 1120 0,'7'9'560'15,"-2"1"-200"-15,1 3-55 16,-1 3-34-16,-3 0-69 16,-2-1-54-16,0 0-77 15,-1-3-26-15,-1-6-26 16,2-2-3-16,0-5-23 16,0-1-12-16,0 1-26 0,0-1-11 15,10-16 14-15,32-30 8 16,-23 36 23-16,-4-1 8 15,-1 9 6-15,-1 1 11 16,-7 3 15-16,-1 2 9 16,-2 7 19-16,-1 5 5 15,-2 8 3-15,0 2-4 16,0 0-24-16,2 0-1 16,6-8-153-16,2-5-91 0,23-10 129 15</inkml:trace>
  <inkml:trace contextRef="#ctx0" brushRef="#br0" timeOffset="31479.33">28981 4445 1155 0,'-41'17'492'15,"52"-24"-239"-15,-3-1-21 16,9-1-35-16,0-1-20 15,-4-4-69-15,9-3-27 16,-6 0-30-16,-4-1-7 16,-11 1-1-16,-2 0 0 0,-13 1-8 15,-2 0-7-15,-3 3-12 16,-1 3-4-16,0 8-10 16,2 2-3-16,1 9-13 15,4 2-7-15,5 11 5 16,2 7 3-16,6 15 16 15,6 9 10-15,2 9 5 16,1-2 5-16,4-4 12 16,-1-5 6-16,1-13 9 15,0-1-3-15,-4-7-4 16,-6-4-2-16,-8-10 6 16,-10-3 2-16,-9-7-3 15,-8-5-3-15,-5-3-30 16,0-5-39-16,-8-8-112 15,2-5-79-15,9-6-149 16,9-3 104-16,24-3 146 0</inkml:trace>
  <inkml:trace contextRef="#ctx0" brushRef="#br0" timeOffset="31812.77">29095 4391 1540 0,'-11'5'659'0,"0"3"-354"0,3 3-120 16,3-2-50-16,7 2-46 15,6 1-32-15,8-4-32 16,4-2-9-16,8-6-7 16,3-4-4-16,3-8-2 15,4-1 0-15,-8-3 5 16,-6 0 6-16,-13 2 14 15,-11 1 4-15,-18 1-1 16,-5 2-8-16,-8 5-14 16,-1 2-7-16,6 7-7 15,3 0-4-15,6 4-5 16,5-2-29-16,8 2-87 16,3 1-69-16,7 2-208 15,7 1 249-15</inkml:trace>
  <inkml:trace contextRef="#ctx0" brushRef="#br0" timeOffset="32497.12">29659 4003 971 0,'1'-14'476'0,"1"2"-180"16,7 4-70-16,2 5-31 16,6 3-40-16,5 3-29 15,8 5-48-15,2 1-20 0,-3 6-27 16,1 1-4-16,-14 4-6 16,-5 1-2-16,-11 2 1 15,-6 1 1-15,-10 0 7 16,-3 2 4-16,-9-9 1 15,-5-2 8-15,5-2 12 16,5-9 2-16,8 3 6 16,4-2-9-16,6-3-14 15,3 1-7-15,3 0-10 16,-1-3-1-16,0 0-3 16,0 0 1-16,15 6-5 15,27 14 3-15,-24-10-93 16,-5 2-74-16,2 2-192 15,-1 0 101-15,-8 10 121 16</inkml:trace>
  <inkml:trace contextRef="#ctx0" brushRef="#br0" timeOffset="32670.23">29814 4509 1236 0,'6'13'570'0,"-5"-9"-197"0,-1-4-61 16,1 4-49-16,-1-4-22 15,0 0-79-15,0 0-32 16,0 0-57-16,0 0-22 16,0 0-27-16,2 0-9 0,0 0-10 15,1 0-1-15,1 0-17 16,6 0-20-16,-8 0-86 16,-2-2-77-16,0 1 121 15</inkml:trace>
  <inkml:trace contextRef="#ctx0" brushRef="#br0" timeOffset="36962.87">29421 6354 272 0,'0'-1'268'0,"0"1"28"15,0 0-30-15,0 0-30 16,0 0-55-16,0 0-16 16,0 0-20-16,0 0-4 15,0 0-16-15,0 0-8 16,0 0-18-16,0 6-13 16,-5 15-16-16,-24 28-6 15,4-19-12-15,-4 3-5 16,-4 5-11-16,-7 2-5 15,1 4-5-15,0-1-4 0,0-4-7 16,6 2-3-16,4-5-4 16,-1-3-2-16,6 0-2 15,-1-6 0-15,7 0-2 16,5-1-1-16,1-8 2 16,11 3-3-16,1-10 3 15,0-2-2-15,2-4-1 16,-1-2-2-16,4 1-2 15,-5-4 0-15,0 0 0 16,17 3 2-16,37 5 3 16,-22-6 2-16,5-4 6 15,1 1 2-15,7 1 2 16,0 0-1-16,7 3-3 16,-2-2-1-16,-4-1-4 15,5 1-1-15,7-2 0 16,6 1 0-16,8-3 1 0,0 2 1 15,-4-3-2-15,-6 2 1 16,-14 1 0-16,-11-3 0 16,-18 1 5-16,-4-2 8 15,-11-2 23-15,-3-2 10 16,-4-10 11-16,-6-5-4 0,-9-13-21 16,-3-8-8-16,-12-6-14 15,-10-4-4-15,-9-6-5 16,-4 0-3-16,2 3-3 15,7 5-6-15,8 11-8 16,4 7-2-16,11 8-2 16,1 4 3-16,11 10 1 15,4 3-10-15,6 6-28 16,2 3-13-16,3-1-39 16,-3 2-26-16,0 0-99 15,0 0-73-15,0 0 187 16</inkml:trace>
  <inkml:trace contextRef="#ctx0" brushRef="#br0" timeOffset="40424.06">29538 6320 260 0,'0'0'175'0,"-1"0"19"16,0 0-20-16,0 0-17 15,0 0-3-15,0-1-10 16,-3 0-13-16,-1-1-22 16,0 1-11-16,-2 0-14 15,3 0-4-15,-3-2-5 16,-2-2-2-16,7 4-10 15,0-6-6-15,-1-6-12 16,-25-29-5-16,31 23-7 16,-3-3-3-16,7-2-4 15,2-2-2-15,3-2-2 16,3-4-1-16,3-3 0 16,-2-2-2-16,3-5-5 15,2 0 0-15,-1 0-1 16,5 2 2-16,2 2 1 0,4 2-2 15,7-1-6-15,4 0-3 16,-1 5-3-16,4 0-1 16,-13 5 0-16,1-1-1 15,-4 1 0-15,2-1 0 16,1 10 3-16,-6 1-1 16,-1 3 2-16,-5-1 0 15,2-4-1-15,-1-2 0 0,0 1 1 16,1-5 0-16,-1 0 0 15,0-1 0-15,3-4 0 16,0 2 0-16,1-3 0 16,-3 0 1-16,2-7 0 15,-3 2 0-15,-2 0 0 16,-2 0-3-16,-6 5 17 16,0-2 4-16,-5 6 8 15,2 4 6-15,-3 4-9 16,2 3-3-16,-2 3-6 15,1 1-5-15,-2 4-5 16,1 2-1-16,-2 2-6 16,-1 2-2-16,1 1-4 15,-4 0-1-15,1 1 0 16,0 0-3-16,0 0-42 16,0 0-41-16,0 0-133 0,-1 0-95 15,0 0 196-15</inkml:trace>
  <inkml:trace contextRef="#ctx0" brushRef="#br0" timeOffset="41176.96">30545 4792 743 0,'-1'-1'336'0,"0"0"-109"16,-1 0-3-16,1 0-3 15,0 0-16-15,-2 0-57 16,-1 1-23-16,-4 0-46 16,2 0-22-16,1 0-35 15,1-1-10-15,0 0-15 0,2-1-8 16,1 1-8-16,0 0-4 16,0 0 2-16,0 0 4 15,1 0 5-15,0 0 3 16,0 0 6-16,2-1 3 15,4-3 8-15,1 2 7 16,-7 2 11-16,0 0 7 0,0 0 3 16,0 1-2-16,0 0-7 15,-1 0-1-15,0 0-5 16,0 0-3-16,-3 1-5 16,-1 0-5-16,1-1-8 15,3 0-4-15,-1-1-7 16,1 0-5-16,0 0-3 15,0-1 0-15,1 1 5 16,0 0 4-16,0 0 8 16,0 0 4-16,0 0 16 15,0 0 6-15,0 1 9 16,0 0 4-16,0 0 0 16,0 6-2-16,-3 3-4 15,-2 0-4-15,0-4-3 16,3-2-3-16,1-3-5 0,0 0-3 15,-2 0-13-15,2 0-4 16,0-1-7-16,0-1 0 16,0 1 1-16,0 0 3 15,1 0 3-15,0 0 0 16,0 0 4-16,0 0-20 16,0 0-157-16,1 0-207 15,12 0 238-15</inkml:trace>
  <inkml:trace contextRef="#ctx0" brushRef="#br0" timeOffset="41957.92">30827 4419 672 0,'43'-37'339'0,"-43"28"-78"16,-1 1-5-16,-6 3-35 16,6 2-25-16,-5 0-68 15,-3 3-29-15,-2 0-45 16,-9 5-15-16,4 0-15 15,3 3-4-15,1 1-7 16,4-2-5-16,2 2-4 16,4 0-1-16,7 1-1 15,0 1 2-15,6 0-1 0,-2 1 0 16,1-1 0-16,4 0 1 16,-1 2-1-16,0-2 1 15,-1 0 2-15,-6-4 0 16,-3 0 23-16,-6-2 14 15,-6 2 18-15,5 1 5 16,-11-3-11-16,4 2-12 16,-5-4-14-16,-6-2-6 15,1-1-12-15,0 0-5 0,5-1-6 16,2 0-5-16,4-1-39 16,0-1-28-16,6 3-69 15,0 0-51-15,2-1-141 16,2 1 209-16</inkml:trace>
  <inkml:trace contextRef="#ctx0" brushRef="#br0" timeOffset="45296.18">29334 6719 168 0,'-1'0'139'0,"0"0"44"16,-1 0-29-16,1 0-22 16,0 0-6-16,0 0-9 15,0 0-2-15,0 0 0 16,0 0 0-16,0 0-5 16,0 0-5-16,0 0-18 15,1 0-10-15,-1 0-20 16,1 0-9-16,0 0-10 15,0 0-3-15,0 0 1 16,-2 0-1-16,1 0 0 0,0 0 0 16,0 0 1-16,0-1 3 15,0 0 6-15,0 0 0 16,0 0-4-16,-8-5-3 16,-2 0-10-16,-28-33-1 15,25 25-7-15,2 0-1 16,0 1-4-16,1-1-1 15,3-2-2-15,-1 4-2 16,1-2 1-16,2 3 0 16,-2-1 1-16,0-3 0 0,2 3 2 15,-1-4 0-15,1 2-2 16,1-2-2-16,-2-8-5 16,-1-1-1-16,0-6-3 15,2 1 1-15,-1 0-1 16,4 0 0-16,1 4 0 15,1 2 0-15,2 2-1 16,1 0-2-16,4-2 0 16,1-4-1-16,3 2 1 15,0-2 1-15,1-3 1 16,-1 3 0-16,0-2 0 16,1 0 1-16,1 4 2 15,4 0 0-15,-1-4 1 16,0 1-1-16,5-2-1 15,-2 3 0-15,-1-1-1 0,1 3-1 16,-1 0 0-16,3-2 0 16,1 4-2-16,1-3 1 15,-3 2 0-15,-2 1-1 16,1-4 1-16,0 3 0 16,2-1-1-16,7 1 1 0,1 0 0 15,3 2-1-15,1 3 2 16,-6-6-1-16,2 6 1 15,-2 0 0-15,1 2 1 16,2 3 2-16,0 1 0 16,3 3 1-16,-6-3-2 15,0 1 1-15,2-1 0 16,-4-1-1-16,-2 2 0 16,4 2 0-16,-6 0-1 15,2 3 1-15,0 3 0 16,-3-1 2-16,-1 2 4 15,-3 0 0-15,1-1 2 16,-4 4 0-16,0 0-1 16,0 1 0-16,0 0-2 15,-1 0 1-15,1-2-2 16,-2 0-1-16,-1 0 1 16,0 2 1-16,-1 0 3 0,-2 3 3 15,-2-2 7-15,-2-1 1 16,-2 0 2-16,0 0-1 15,0-1-6-15,0 0-3 16,0 1-4-16,0-1-3 16,0 1 0-16,0-1-1 15,0 1-3-15,-1 0-34 16,0 0-149-16,0 0-114 0,-1 0 169 16</inkml:trace>
  <inkml:trace contextRef="#ctx0" brushRef="#br0" timeOffset="46782.92">29641 6732 408 0,'-1'0'222'16,"0"0"-57"-16,0 0-67 15,0 0-12-15,0 0 2 16,0 0 8-16,1 0 17 16,-1 0 3-16,0 0 0 0,1 0-2 15,0 0-8 1,0 0-8-16,0 0-22 0,0 0-13 15,0 0-23-15,0 0-9 16,0 0-16-16,0 0-3 16,0 0-3-16,0 0 0 15,0 0 2-15,0 0-1 16,0 0-1-16,0 0-2 16,0 0-2-16,0 0 1 15,0 0 2-15,0 0 1 0,0 0 2 16,0 0 0-16,0 0-2 15,4 0-1-15,3 0-1 16,-2-1 0-16,2 0 0 16,1-1 1-16,2-1 0 15,3-2 1-15,28-14 3 16,-30 11 2-16,2-3 6 16,0 1 2-16,-1-1 4 15,1-3-1-15,0 0-5 16,7 0-2-16,-3-6-7 15,-1 0-2-15,-1-2-4 16,-8-2 0-16,5 2-1 16,3 3 0-16,-8-5 0 15,7 1 1-15,-4-2 1 16,-3-3 0-16,3-3 1 16,-3 1 1-16,2-3 2 0,2 2 2 15,2-1 1-15,-4 1 0 16,0-1-1-16,-3 0 2 15,-1 4 0-15,2-3 0 16,-2 4-1-16,0 1-2 16,-2-2-2-16,2 5 0 15,-2-3 2-15,-1-1 0 16,-1-1-1-16,-1-2 0 16,0 2-2-16,0 1-1 0,0 5 3 15,-2 2 2-15,-4 1 4 16,-1 1 4-16,-1-1 3 15,0 2-2-15,3 2-2 16,-3 0-2-16,5 5-2 16,0 1-1-16,-2 2 0 15,4 3-1-15,-3-1-2 16,-1 3-1-16,4 1-3 16,-3 0-3-16,3 1-1 15,0-1-1-15,0-1-2 16,0 1 0-16,0 0-4 15,-1 0 0-15,1 0-3 16,0 0-3-16,0 0-2 16,0 1 0-16,0 0-22 15,0-1-17-15,0 1-49 0,0 0-27 16,0 0-54-16,0 0-42 16,1 0 147-16</inkml:trace>
  <inkml:trace contextRef="#ctx0" brushRef="#br0" timeOffset="47980.89">29759 6763 696 0,'4'1'340'0,"-3"3"-110"15,0-2-25-15,1 1-48 16,1 0-27-16,-3-2-51 16,1 2-13-16,4 1-12 15,7 3-3-15,3-4-5 16,25-1-4-16,-23-11-15 16,-3-2-8-16,4-2-7 15,1-1 0-15,3-1 0 16,4-2 3-16,2-5 4 15,1-3 2-15,-3-3 7 0,-1-4 3 16,-2-1 3-16,1-1-1 16,-2-4-4-16,-1 1-1 15,-2-4-5-15,-1-1-2 16,3-1-5-16,0-3-3 0,2-4-4 16,0 2-2-16,-2 0-2 15,3 2 0-15,-4 2 1 16,-3 3 0-16,1-1 3 15,-5-2 1-15,-5-2-1 16,3-1 1-16,-2-1-5 16,1 1-1-16,4 4 0 15,-3 3-2-15,0 2 1 16,0 5 1-16,-2-1 1 16,0-4 1-16,-2 2 1 15,-5-3 0-15,3 0 1 16,-1 3-1-16,-4-1 0 15,1 1-1-15,-1-3-1 16,0 1-1-16,0 2 3 16,0 3 1-16,0 11 0 15,-1 1 0-15,0 6-4 0,0 1 1 16,-2-5-2-16,3 5 1 16,-2-1 1-16,2 0-2 15,1 1 0-15,-4-2 1 16,1 4 1-16,-3 1 0 15,0 3 0-15,1 2 0 16,2 3-3-16,4 0-1 16,-2 2-1-16,0 1-4 15,0-1-4-15,0 1-2 0,0 0-4 16,-1 0 0-16,0 0-10 16,0 0-16-16,1 0-30 15,0 0-15-15,0 0-14 16,0 0 5-16,0 0-13 15,0 0-31-15,0 0-201 16,0 5 222-16</inkml:trace>
  <inkml:trace contextRef="#ctx0" brushRef="#br0" timeOffset="52614.79">29570 5997 334 0,'-1'0'213'16,"0"0"-13"-16,0-1-57 15,0 0-6-15,0-1-18 16,0 1-8-16,0 0-10 16,-1 0-4-16,1 0-2 15,0 0 0-15,0 0-8 16,0 0-5-16,0 0-8 16,0 0-8-16,0-1-18 15,-2 0-10-15,-4-2-17 16,-3 0-5-16,-1 0-6 15,-27-6-2-15,27 14-4 16,4 1-1-16,-3 0 3 16,5 2 1-16,-2-1 4 15,0-2 2-15,1 4 1 0,5 0-2 16,0 3-2-16,1-1 0 16,1-2-2-16,1 1 0 15,2-4 0-15,-1 1 0 16,6-1-1-16,-1 1-1 15,8-4-2-15,1 0 1 0,4-2-2 16,-2-3 0 0,-3 1 1-16,1 0 0 0,-3-4 2 15,-3-1 3-15,-1-3 2 16,-3-3 2-16,-1 1 2 16,-3 0 1-16,-3 0 4 15,0-1 6-15,-4 2 10 16,-2 2 2-16,0 3 0 15,-1 2-5-15,-1 1-13 16,2 3-3-16,-2-2-9 16,0 0-3-16,1 0-3 15,-1 2-1-15,2 2-2 16,-4 1 0-16,0 7 1 16,-2-8-1-16,1 5 1 15,6 3 1-15,0-8 0 16,4 4 0-16,-3-5 0 15,-3 0-1-15,5 4 0 0,-3-2 0 16,4 2 0-16,1-4 0 16,-1-1-1-16,0 0 0 15,0 0 1-15,1 0-1 16,0 0 0-16,-1 0-1 16,0 0 0-16,1 0 0 15,0 0 1-15,0 0 0 16,0 2 0-16,0-1 1 15,0 1-2-15,0-1 1 16,0 0 0-16,0 3-1 0,1 2 0 16,0-1-1-16,1-1-1 15,2 0 1-15,-1-2 0 16,9 5 2-16,-2-3 0 16,28 10 1-16,-28-14 0 15,-1-4 1-15,0-1 0 16,-1-1 0-16,-1-1 1 15,-1-2 1-15,-1 0 2 16,-2 1 2-16,-3-1 3 16,-1-1 0-16,-4 5 1 15,-2-1-2-15,-5 3-3 16,-5 0-2-16,-5 1-1 16,2 1 1-16,0 1-2 15,5 2-1-15,0 2-1 16,2 4-3-16,3-1-4 0,-1 2-2 15,11-1-1-15,4 1 2 16,3 2 2-16,4-2 3 16,1 0 1-16,-3-4 0 15,3-1 0-15,-1 0 1 16,1-4 1-16,3-2 0 16,1-7 2-16,-3 2 2 0,-5-4 2 15,-2 5 4-15,-6 0 2 16,-2-1 1-16,-7 1-3 15,-1-3-2-15,-5 2-5 16,2 4-1-16,2 3-2 16,0 5-2-16,10 3-1 15,-6-5 0-15,4 7 0 16,2 0 3-16,-1-1 1 16,2 1 2-16,6 1 2 15,1-4-2-15,4 0 0 16,0-3-1-16,-4-5 0 15,4 0 1-15,-3-2 4 16,-1 2 2-16,-5-3 6 16,-2-4 1-16,-6 1 3 15,-1-1-1-15,-4-1-4 16,1 6-4-16,-3-2-4 0,3 1-2 16,1 4-5-16,-1-1-3 15,6-1-55-15,1 1-62 16,5 3-188-16,-2-2 190 15</inkml:trace>
  <inkml:trace contextRef="#ctx0" brushRef="#br0" timeOffset="78540.72">23414 4727 785 0,'-8'-7'351'0,"-4"2"-156"16,4-2-1-16,3 0-29 15,-3 4-16-15,4 0-32 16,5 2-13-16,-5 1-24 16,4 0-15-16,0 0-26 15,0 0-12-15,0 0-14 16,11-1-4-16,11-3-1 15,35-8 0-15,-14 7 0 16,7-4 0-16,16 0-2 16,7 1-1-16,4-1-2 15,2 6 0-15,0 0 0 16,-6 1 1-16,-3 0 1 16,-3-2 0-16,-6 1-1 15,1 2 0-15,-6 1-1 0,-5 0 1 16,-15 0 2-16,-5 0 2 15,-19 1 4-15,-2-1 0 16,-5 0 10-16,-5 0 0 16,-3 0-18-16,2 0-20 15,0 0-51-15,-12 0-27 16,-4 2-62-16,-28 10-48 16,14-4 132-16</inkml:trace>
  <inkml:trace contextRef="#ctx0" brushRef="#br0" timeOffset="78994.52">23441 4899 875 0,'-15'0'422'15,"0"-3"-175"-15,12 0-64 16,3 0-24-16,0-2-50 16,-1 4-26-16,1 0-42 0,0 0-13 15,4-2-12-15,25-8-3 16,54-10-2-16,-24 15-3 15,23 1-4-15,9 0-1 16,2-1-1-16,7-1 0 16,-10-2 2-16,-3 1-1 15,3 2 1-15,-9 1 1 0,-15 2 3 16,-16 1 2-16,-18 2 2 16,-7 0 1-16,-7 0 1 15,-3 0 2-15,-12 1 9 16,-7-1-18-16,-8 2-57 15,-5 0-35-15,-3 1-111 16,0 5-93-16,-8 7 192 16</inkml:trace>
  <inkml:trace contextRef="#ctx0" brushRef="#br0" timeOffset="86110.14">3518 6288 723 0,'0'-4'365'0,"0"-2"-105"0,1 2-9 15,-1 2-38-15,0 0-30 16,0 2-55-16,0 0-19 15,0 0-33-15,1 3-8 16,9 22-9-16,13 31-7 16,-14-26-18-16,-4-1-8 15,1-6-11-15,-2-4-3 0,-3-3-2 16,2-6-1 0,-3-5-1-16,0-5-1 0,2-6-7 15,-1 3-3-15,-1 2-6 16,0-1-1-16,3-22 2 15,6-31 2-15,2 30 4 16,3 1 0-16,4 4 2 16,3 4 0-16,2 5 2 15,-3 4 0-15,-1 10 4 16,-1 4 3-16,-2 11 9 16,1 3 3-16,-4 3 4 15,-1-1-2-15,-1-5-8 16,-1 1-5-16,0-6-5 15,-2 0-2-15,0-2-130 16,-1 0-100-16,3-1 139 16</inkml:trace>
  <inkml:trace contextRef="#ctx0" brushRef="#br0" timeOffset="86445.95">3907 6457 974 0,'89'-9'459'16,"-78"1"-192"-16,1-1-22 0,4-4-107 16,-2-4-36-16,3-6-59 15,2 0-15-15,-7 0-9 16,-1 0 3-16,-11 3 6 16,-1 4 3-16,-8 5-1 15,-12 2-3-15,4 6-11 16,-2 3-6-16,5 6-9 15,4 5 1-15,5 7 3 16,-1 4 0-16,6 3 2 16,5 0-3-16,5-2-2 15,-1-4-2-15,7-5-1 16,3-3-3-16,4-5-59 16,8-1-70-16,2-4 86 15</inkml:trace>
  <inkml:trace contextRef="#ctx0" brushRef="#br0" timeOffset="86774.68">4236 6383 919 0,'3'6'436'16,"3"-4"-151"-16,4 4-40 15,2-1-42-15,31 5-35 16,-24-21-66-16,2-4-23 15,-1-4-31-15,-6-2-7 0,-5 1-7 16,-5 3-3-16,-5 3 0 16,-4 1 1-16,-10 5 1 15,-1 3-4-15,-5 4-8 16,1 3-5-16,4 7-7 16,1 2-2-16,8 6-3 15,3 0-3-15,5 1-2 16,4 0-2-16,5-1-2 15,5-2-2-15,5-5-2 16,4 0-11-16,9-5-92 16,3-5-54-16,6-4-142 15,-3-8-97-15,1-8-146 16,-4-2 327-16</inkml:trace>
  <inkml:trace contextRef="#ctx0" brushRef="#br0" timeOffset="87135.5">4637 6282 437 0,'-2'-8'355'0,"-4"2"29"16,-5 4-70-16,-2 1-27 15,-2 3-57-15,2 5-22 16,0 6-32-16,3 2-16 16,2 4-44-16,4-1-23 15,5 2-45-15,3-3-16 16,8-5-18-16,0 0-7 16,1-8-4-16,3-4-3 15,-1-4-3-15,0-8-5 0,1-9-31 16,0-4-24-16,-3-12-38 15,-2-5-11-15,-4-5 20 16,-7-4 21-16,-3 6 45 16,-3 10 18-16,1 12 40 15,-1 14 26-15,0 12 33 16,-2 6 12-16,8 18 8 31,0-13-5-31,1 0-13 0,6 49-11 0,10 6-33 16,8 2-19-16,6-40-25 15,4-5-32-15,10-15-159 16,5-10 58-16</inkml:trace>
  <inkml:trace contextRef="#ctx0" brushRef="#br0" timeOffset="87465.67">5634 5929 1041 0,'-2'9'556'0,"2"-1"-142"0,4 10-177 15,-3 6-4 1,2 18-95-16,-1 4-33 0,4 8-60 16,2 1-19-16,4-12-19 15,3-7-5-15,-1-13-40 16,1-8-67-16,-5-9-178 15,-3-6-138-15,-5-8 249 16</inkml:trace>
  <inkml:trace contextRef="#ctx0" brushRef="#br0" timeOffset="87855">5531 6155 1099 0,'-3'-3'511'16,"5"0"-236"-16,12-1-135 15,2-2-44-15,15-4-61 16,6 0-13-16,8-1-11 16,4-1-4-16,-1 8-1 0,-1 1-1 15,-4 4 1-15,-7 6 2 16,-11 4 15-16,-9 1 11 16,-10 6 29-16,-1 1 10 15,-4-1-1-15,9 2-11 16,-3-7-27-16,1-3-12 15,1-6-14-15,-3-4-3 0,4-6-4 16,-2-5 0-16,0-6-1 16,-2-1 2-16,-8-6 9 15,2 4 6-15,-10 2 14 16,0 1 2-16,-2 8 1 16,-6-1 1-16,-1 8-5 15,-2 4-7-15,5 9-21 16,0 1-18-16,13 7-130 15,3 1-94-15,22 6 146 16</inkml:trace>
  <inkml:trace contextRef="#ctx0" brushRef="#br0" timeOffset="89172.88">6983 6018 994 0,'0'-6'470'0,"4"-2"-191"16,-2 3-12-16,-5-1-61 15,3 2-34-15,-10 0-52 16,1-1-27-16,1 7-39 15,-6 4-12-15,3 8-14 16,2 3-7-16,9 7-12 16,6 4-5-16,3-3-5 15,1 2-1-15,5-10-3 16,-1-3-1-16,11-6 1 16,0-4-1-16,4-8-13 15,3-3-18-15,-8-1-23 16,-4-3-1-16,-9 2 12 0,-2 2 20 15,-3 2 22-15,-2 5 3 16,-1 4 3-16,1 2 2 16,-2 1 9-16,1 1 5 15,4-1 6-15,0 1-2 0,4-3-5 16,0-1-6-16,1-6-5 16,-3-6-1-16,-1 1 0 15,-1-4 0-15,-5-2-1 16,-2 1-3-16,-2-5-9 15,-5 2-7-15,-6 2-1 16,-3 2 5-16,-4 4 7 16,2 4 7-16,3 2 9 15,1 0 4-15,3 3 12 16,3-2 4-16,2 2 0 16,2-1-8-16,4-3-16 15,0 2-6-15,0 0-8 16,10 0 2-16,18-1 3 15,33-6 1-15,-17 1 0 16,2-4 2-16,2 6 1 16,-3 4 2-16,-10 3 9 0,-14 4 6 15,-9 3 19-15,-9 0 5 16,-8 3 3-16,4-1-5 16,-7 3-15-16,5-4-4 15,1-4-6-15,-7-4-2 16,6-1-9-16,-2-4-6 15,3-4-15-15,3 0-5 16,4-8 1-16,3 2 5 0,9-1 11 16,3 4 3-16,0 7 3 15,-4-2 4-15,-6 4 5 16,3 6 7-16,-7 3 18 16,3 5 12-16,2 6 17 15,-7-1-1-15,1-5-16 16,-1-2-12-16,-3-10-23 15,4-2-7-15,1-3-5 16,1-3-5-16,0-4-3 16,0-2-3-16,-1-4-3 15,0 1 1-15,1 6 3 16,-4-1 3-16,-1 10 5 16,2 1 2-16,1 6 1 15,1 4 2-15,4 1 2 16,1 1 1-16,6-2 0 15,0-1 0-15,9-5-1 16,4-1 1-16,7-6-4 0,3-2 0 16,-1-10-1-16,-2-3 0 15,-7 1-2-15,-9-5-2 16,-9 2 0-16,-4 3 1 16,-8 0 3-16,-3 6 4 15,-10 2 4-15,-3 0 1 16,3 9 7-16,-5 3 4 0,7 8 7 15,7 4 4-15,-4 3 4 16,8-1 1-16,9 2 2 16,-2 1-5-16,10-8-11 15,2-7-8 1,-9-4-39 0,0 1-72-16,44-8-104 0,10-9 121 0</inkml:trace>
  <inkml:trace contextRef="#ctx0" brushRef="#br0" timeOffset="89689.81">8903 5940 1352 0,'-2'0'607'0,"4"1"-311"16,3 2-99-16,-5-3-19 15,0 0-49-15,1 2-18 16,10 19-29-1,12 33-19-15,-15-26-28 0,3-15-10 16,1 2-16-16,1 3-4 16,8-8-8-16,4-11-5 15,-2-12-16-15,4-4-10 16,-3-7-2-16,-6 2 3 16,-7 3 18-16,-5 0 12 15,-1 7 11-15,-3 7 4 0,-2 4 9 16,0 3 4-16,0-2 10 15,0 1 5-15,1 24 13 16,5 28-1-16,1-32-9 16,1 0-9-16,2-9-26 15,2-2-8-15,0-7-75 16,2-6-77-16,3-9-175 16,-1-9-129-16,-1-5 279 15</inkml:trace>
  <inkml:trace contextRef="#ctx0" brushRef="#br0" timeOffset="89872.62">9333 5941 1002 0,'8'11'557'15,"-2"2"-162"-15,2 11-42 0,-4 3-34 16,2 13-96-16,0 4-48 16,3 7-87-16,8 2-35 15,-2-3-34-15,-1-3-6 16,3-12-9-16,-4-6-3 15,-7-17-21-15,0-7-51 16,-2-8-95-16,-5-10-54 0,-3-10-97 16,-1-8-16-1,-12-12 217-15</inkml:trace>
  <inkml:trace contextRef="#ctx0" brushRef="#br0" timeOffset="90081.8">9358 5934 1243 0,'25'-4'553'0,"-1"0"-276"15,5 1-22-15,-3 4-75 16,-5-1-21-16,5 9-22 16,-7-1-11-16,-4 3-29 15,-3 5-11-15,-12 0-18 16,0 1-9-16,-15 3-15 16,0-5-6-16,-7 0-41 15,0-2-48-15,11-6-115 16,-6-1-74-16,10-4-55 0,-2-4 160 15</inkml:trace>
  <inkml:trace contextRef="#ctx0" brushRef="#br0" timeOffset="90823.37">10616 5984 656 0,'4'30'361'0,"-4"-28"-58"16,0-4-14-16,0-1-31 16,0 3-8-16,0-1-32 0,0 0-26 15,-2 0-59-15,-2-18-29 16,-13-28-37-16,0 25-6 15,-1 5-11-15,-1 6-6 16,1 4-13-16,5 9-8 16,1 5-12-16,-1 5-3 15,0 8-6-15,4 1 0 16,3 9 0-16,7 0 0 16,6-4 2-16,3-3 0 15,3-10-3-15,2-4 1 0,3-9-1 16,0-6-1-16,1-6 2 15,-5-2-1-15,-1 0 3 16,-1 0 1-16,-2 8 0 16,-2-3 4-16,-2 8 10 15,-3 3 11-15,3 6 16 16,-3 5 4-16,3 7-7 16,2 0-9-16,3-3-20 15,2 0-4-15,9-10-133 16,4-2-98-16,10-12 137 15</inkml:trace>
  <inkml:trace contextRef="#ctx0" brushRef="#br0" timeOffset="91692.76">11452 5899 1243 0,'8'5'610'0,"-1"0"-265"16,7 7-70-16,-3 5-36 15,-2 2-83-15,0 4-30 16,-2-1-59-16,-1-1-20 0,1-6-25 16,1-2-4-16,-6-5-6 15,2-5-2-15,-7-3-6 16,-3-5-4-16,4-3-10 16,2-2-4-1,0 2-6-15,5-9 0 0,13-1 7 16,-6-3 5-16,4 11 6 15,3 1 2-15,-6 6 4 16,4 5 2-16,-3 10 8 16,-3 7 6-16,-4 4 12 15,-2 0 0-15,-2-2-2 16,0-6-7-16,-1-7-13 16,1-5-3-16,-1-4-9 15,0-7-2-15,2-3-4 0,2 1-5 16,1-7-5-1,3 0-3-15,3 0 5 0,-1 3 3 16,2 5 11-16,-2 1 2 16,1 8 4-16,-1 1 0 15,0 9 5-15,0 3 4 16,3 4 11-16,2-1 3 16,5-2 0-16,-2-1-4 15,1-5-12-15,5 0-4 16,1-8-5-16,1-6-2 15,4-7-1-15,0-4 0 0,-2-2-1 16,-1 4 0-16,-11-2 2 16,-6 3 2-16,-9 2 4 15,-7-4 3-15,-7 4 6 16,-3 0 1-16,-7 4 0 16,3 7-1-16,1 4 1 15,2 5-1-15,6 7 1 16,4 1-1-16,5 9-4 15,3-1-2-15,7-2-3 16,4-3-2-16,6-2-3 16,3-5-1-16,5-2-3 15,0-2-2-15,1-12-103 16,2 1-81-16,-3-8 344 16,-1-7-186-16</inkml:trace>
  <inkml:trace contextRef="#ctx0" brushRef="#br0" timeOffset="92568.62">11586 5940 958 0,'-29'6'459'0,"12"0"-145"16,9-3-70-16,8 5-64 15,11 1-33-15,16 0-53 16,9 3-9-16,21-4-9 16,8-5-8-16,17-5-20 15,-5-4-6-15,7-2-10 16,-7-2-7-16,-8 4-7 15,-1 0-4-15,-21 5-4 16,-9 1-2-16,-23 2 9 0,-14 3-2 16,-23-1-6-16,-14 6-1 15,-21 6-8-15,-3 2 1 16,-2-3 8-16,6-4 0 16,12-4 10-16,4-4 15 15,15 0 24-15,8-1 11 16,10-1-10-16,11 3-15 15,12-6-25-15,7 0-12 0,12-2-4 16,5-3 1-16,16 1 0 16,9 2 0-16,0-6-1 15,-3 3-1-15,-9 3 8 16,-7-2-38-16,-12 7-154 16,-7-1 129-16</inkml:trace>
  <inkml:trace contextRef="#ctx0" brushRef="#br0" timeOffset="93160.39">12647 5940 1405 0,'-1'-1'609'16,"0"0"-334"-16,0-1-28 15,1 1-52-15,0 1-38 0,4 10-42 16,6 19-22-16,14 59-44 15,-14-35-13-15,4 2-19 16,3-3-5-16,-2-10-8 16,2-9-3-16,-8-15-36 15,-2-6-45-15,-5-13-84 16,-2-6-42-16,-4-13-42 16,-4-5 13-16,-6-14 21 15,-2-3 3-15,-6-8-41 16,-2-3-3-16,3 0 70 15,3-2 78-15,12 7 217 16,3 8 86-16,12 10 87 16,5 8-2-16,12 9-49 15,2 7-30-15,9 7-60 16,4 6-18-16,2 10-14 16,0 3-3-16,-11 4-10 0,-20-7-11 31,-5-8-22-31,-1 0-11 0,2 19-13 0,-8 3-2 15,-10-8-9-15,-4-13-5 16,-11-2-27-16,-3-5-32 16,0-3-74-16,-3-2-54 15,11-5-144-15,6-3-77 16,11-6 240-16</inkml:trace>
  <inkml:trace contextRef="#ctx0" brushRef="#br0" timeOffset="93534.04">13210 5886 742 0,'15'-1'481'0,"-5"-7"95"15,-6-1-226-15,-10-1-62 16,-4-2-53-16,-8-2-109 16,-3 2-34-16,-2 5-46 15,-3 3-10-15,4 7-7 16,0 4-5-16,3 9-7 15,6 3-3-15,4 8-4 16,6-1-2-16,11-1 1 16,3-2-3-16,8-10-1 15,3-4 1-15,1-9-2 0,-2-3 0 16,0-6 0-16,0-4 0 16,-3 0 0-16,1 0 1 15,-6-1 2-15,-3 7-1 16,-5 6 0-16,-3 1 4 15,-2 12 16-15,2 3 5 16,-2 3 5-16,1 1-6 0,2-5-18 16,0-5-14-16,4-2-112 15,2-7-77-15,1-12-166 16,5-4-170-16,-5-19 342 16</inkml:trace>
  <inkml:trace contextRef="#ctx0" brushRef="#br0" timeOffset="93782.23">13412 5851 1037 0,'4'14'573'16,"0"4"-170"-16,0 3-53 15,-2 2-36-15,0-3-97 16,-1-10-45 0,0 1-88-16,1 0-31 0,2-2-31 15,-2-6-5-15,-2-5-4 16,0-3-2-16,-1 3-6 15,0 1-2-15,-4-22-5 0,-7-26 0 16,14 27-2-16,2-1-4 16,-4 2-19-16,5 4-26 15,3 3-79-15,7 3-51 16,7 6-138-16,-1 3-80 16,12 3 255-16</inkml:trace>
  <inkml:trace contextRef="#ctx0" brushRef="#br0" timeOffset="94191.02">13869 5873 544 0,'22'11'403'0,"-14"-7"105"15,1 0-127-15,-9-7-39 16,0-3-48-16,-5-9-96 16,-8-6-64-16,-6-3-83 15,0 1-20-15,-5 6-13 16,3 6 0-16,2 10-2 15,3 6-3-15,3 11-2 16,3 6-1-16,5 6-3 16,3 2 0-16,4-2 3 15,4-5 0-15,5-6 1 16,3-6-1-16,4-6-3 16,1-5-1-16,-1-6-1 15,3-5 0-15,-5-5-1 0,-3 2 1 16,-3 3 0-1,-8 4 1-15,0 3 1 0,2 5 2 16,1 5 13-16,-5-2 5 16,5 7 6-16,-2-1-2 15,-2 0-13-15,7 1-6 16,-6-7-68-16,4 2-68 0,-5-6-170 16,7-6-328-16,1-15 408 15</inkml:trace>
  <inkml:trace contextRef="#ctx0" brushRef="#br0" timeOffset="94783.74">14058 5832 1162 0,'0'10'630'16,"4"5"-183"-16,-1 3-124 16,-2 1-15-16,-1-1-119 15,-3-1-46-15,2-7-78 16,-1 0-28-16,2-8-27 15,0-2-10-15,0-7-26 16,0 6-16-16,0 0-17 16,6-17 4-16,18-28 17 15,-12 31 15-15,0 5 19 16,-2 4 4-16,-2 4 5 0,-1 3 2 16,-2 5 16-16,-1 5 11 15,-1 6 19-15,0 1 6 16,1 4-2-16,1-3-10 15,-1-8-22-15,-1-4-10 16,2-9-17-16,-1-3-15 16,6-12-51-16,3-4-17 15,0-5-12-15,3 0 9 16,-6 9 47-16,-2 8 18 0,-3 7 17 16,-1 5 6-16,0 8 8 15,2 3 9-15,4 4 18 16,3 2 6-16,8-2 12 15,2-3 0-15,6-6-10 16,1-6-8-16,-4-5-16 16,-6-8-7-16,-3-6-7 15,1-4-3-15,-5-6-2 16,2 0 1-16,-8 3 1 16,-8 5 4-16,-6 7 2 15,2 5 1-15,-5 6 0 16,-1 5-2-16,4 8 0 15,3 4 0-15,2 6-1 16,2 2 0-16,6-4-1 0,3 0-2 16,4-7-2-16,4-3-3 15,-1-7-27-15,6-5-52 16,4-16-155-16,6-6-64 16,3-14 167-16</inkml:trace>
  <inkml:trace contextRef="#ctx0" brushRef="#br0" timeOffset="94983.06">14743 5588 1068 0,'-2'24'663'0,"-3"11"6"0,2 14-365 16,1 3-9-16,5 12-126 16,4-2-58-16,9-13-74 15,6-5-18-15,9-20-17 16,-1-8-24-16,1-16-91 15,-6-7-59-15,-11-11-136 16,-1-1-82-16,-11-8 251 16</inkml:trace>
  <inkml:trace contextRef="#ctx0" brushRef="#br0" timeOffset="95160.83">14612 5749 1330 0,'-5'1'552'0,"12"5"-287"0,4 2-54 15,8 2-12 1,3-3-40-16,6 2-77 0,5-4-33 16,7-4-38-16,8 0 1 15,-1-3-104-15,1-2-65 16,-10 2-161-16,-3 1-144 16,-7 3 300-16</inkml:trace>
  <inkml:trace contextRef="#ctx0" brushRef="#br0" timeOffset="95588.79">15030 5830 737 0,'28'39'423'0,"-20"-31"-49"16,0-1-47-16,1-4-68 16,4-2-37-16,-5-6-68 15,-1-4-35-15,-2-6-59 16,-2-3-12-16,-5 3-7 16,-2-3-2-16,-6 7 8 15,-3 4 4-15,0 3 0 16,0 6-3-16,-1 4-17 15,5 4-7-15,5 8-12 16,1 3-3-16,6 4-2 16,3-1-1-16,7-5-3 15,8-2-1-15,7-10-2 16,6-4-1-16,6-9-1 16,-1-5 0-16,5 0 2 15,-4 2-1-15,-11 5 1 0,-3 5 0 16,-18 4 1-16,0 0 3 15,-5 3 4-15,-10-4 2 16,6-2 4-16,-7-2 0 16,2-4-2-16,3-4-4 15,-1-4-5-15,1-2-2 16,2-7-1-16,0 0 0 0,5 5-5 16,8 1-1-1,3 4 1-15,1 3-35 0,6 0-115 16,-4 4-39-16,19 2 98 15</inkml:trace>
  <inkml:trace contextRef="#ctx0" brushRef="#br0" timeOffset="95907.54">16386 5687 952 0,'3'-12'513'0,"-7"3"-111"16,8 9-173-16,3 6 15 15,1 18-40-15,0 8-9 16,-3 20-49-16,-3 4-35 16,3 4-49-16,5-7-21 0,-2-20-26 15,4-5-45-15,0-23-142 16,-2-4-78-16,4-10 134 16</inkml:trace>
  <inkml:trace contextRef="#ctx0" brushRef="#br0" timeOffset="96308.24">16235 5802 1276 0,'0'0'515'0,"10"0"-309"16,6 1-20-16,11 3-49 16,4 0-23-16,8 0-54 15,-1 0-16-15,-4 0-13 16,-2 0-5-16,-7 0-9 15,4 2-5-15,-2 3-4 0,-3-1 0 16,-11 4 9-16,-2 2 8 16,-9-5 13-16,3 0 0 15,-2-3-8-15,0-4-9 16,5-5-13-16,3-4-2 16,1-11-2-16,2-3-1 15,-3 0 3-15,-3-2 2 16,-9 4 13-16,-5 4 5 15,-8 3 20-15,-4 4 12 0,-2 7 7 16,-5 1-1-16,5 7-21 16,-1 1-18-16,6 5-28 15,7 3-34-15,4 1-112 16,4 2-75-16,11 4-181 16,6-3 236-16</inkml:trace>
  <inkml:trace contextRef="#ctx0" brushRef="#br0" timeOffset="96964.26">17553 5742 939 0,'9'0'493'0,"7"1"-179"0,-1 6-30 16,3 7-12-16,-5 8-57 15,1 8-27-15,-5 6-66 16,-2 0-29-16,-3-7-48 16,-1-10-15-16,-3-8-16 15,1-8-4-15,-1-4-6 16,-1-1-3-16,0 1-9 16,0 0-6-16,0-9-9 15,1-11 0-15,7-31 5 16,8 31 5-16,5 0 8 15,6 5 2-15,4 8 4 16,2 5 2-16,-4 9 7 16,-2 4 8-16,-9 15 17 15,-7 0 12-15,-1 8 14 16,-6-3-4-16,-3-11-15 16,5-1-12-16,-5-13-22 0,2-5-6 15,4-5-7-15,-4-3-8 16,3-13-18-16,1 0-4 15,-2-3 2-15,5-1 6 16,-3 6 20-16,-1 5 4 16,4 6 5-16,-9 5 1 0,4 9 6 15,6 3 5-15,-9 7 16 16,9 3 8-16,-1 4 10 16,-1-1-1-16,6-3-15 15,-1-5-7-15,4-7-18 16,-1-2-22-16,3-10-138 15,1-2-88-15,2-6 138 16</inkml:trace>
  <inkml:trace contextRef="#ctx0" brushRef="#br0" timeOffset="97580.28">18153 5888 809 0,'10'4'506'16,"4"-2"-77"-16,33 4-117 15,-24-12-45-15,6-8-102 16,3-3-36-16,-1-6-49 0,-4-2-15 16,-13 0-22-16,-3 2-7 15,-8 3-5-15,1 5 1 16,-14 3 1-16,-1 3-3 16,-9 8-3-16,-8 1-3 15,8 10-2-15,-3 4 0 16,10 8-2-16,6 4-3 15,11 6-3-15,4 0 1 16,14-1-2-16,5-4-1 16,8-8-2-16,3-3-2 0,1-13-4 15,5-2-1 1,3-11-2-16,3-4-1 0,-1-5-2 16,-2-1-3-16,-12-2-12 15,-8 0-3-15,-15 1 0 16,-7 1 4-16,-12 2 17 15,-5 1 7-15,-7 3 8 16,-1 2 1-16,-3 6 5 16,0 6 2-16,0 7 5 15,1 6 3-15,4 6 8 16,2 2 2-16,8 4-2 16,6 0-4-16,5-1-12 15,7-1-6-15,5-9-7 16,4-4-4-16,7-9-5 0,2-1-1 15,-1-9 1-15,-1 0 0 16,-5-1 0-16,-3 0 1 16,-5 9 1-16,-2 1 1 15,-7 2 0-15,3 2 0 16,-4 0-1-16,-1-2-2 16,4 2 0-16,-3-3-32 0,-3-1-99 15,0 0-64-15,2-1-179 16,18-5-91-16,29-20 296 15</inkml:trace>
  <inkml:trace contextRef="#ctx0" brushRef="#br0" timeOffset="97875.96">18958 5718 940 0,'-1'-6'567'16,"1"3"-88"-16,-3 1-103 15,2 2-42-15,0 0-89 16,0 0-46-16,0 7-81 15,-4 13-29-15,-6 28-38 16,12-25-13-16,-1-1-19 16,6 1-6-16,5-3-4 15,-4-5-1-15,14-1 0 16,-3-2 1-16,-3 0-1 16,-3-2-1-16,-9-2 4 0,-6-3 3 15,-8-1 2-15,-1 2 3 16,-4-6-17-16,2 0-19 15,1-9-61-15,4-3-47 16,8 0-96-16,2-3-55 16,5 1-111-16,5-2 233 15</inkml:trace>
  <inkml:trace contextRef="#ctx0" brushRef="#br0" timeOffset="98204">19192 5719 1171 0,'0'2'636'0,"-2"4"-191"0,-4 10-99 16,-3 2-39-16,1 11-105 16,1-2-42-16,7-1-77 15,4 0-29-15,8-10-33 16,5-3-10-16,3-6-9 16,1-6-2-16,2-10-3 15,2-2-1-15,-5-6 1 16,-2 0 1-16,-7 4 2 15,-7 2 0-15,-2 8 4 16,-1 2 2-16,-1 2 1 16,-1-1 1-16,0 0-1 15,0 3 0-15,-1 14 4 0,-3 27 3 16,7-29 1-16,5 0-2 16,-2-8-6-16,-1 0-1 15,3-7-99-15,-7-4-84 16,5-6-149-16,7-9 176 15</inkml:trace>
  <inkml:trace contextRef="#ctx0" brushRef="#br0" timeOffset="98479.49">19455 5801 1541 0,'4'14'678'0,"-2"3"-341"15,-3 3-5-15,2 3-91 16,1-2-47-16,0-3-89 15,1-5-33-15,-3-9-42 16,-2 0-9-16,-1-7-6 16,1-2-5-16,-7-10-6 15,-2-5-4-15,2-2-6 16,2-2-7-16,4 5-19 16,6 3-16-16,1 5-46 15,-2 0-33-15,12 1-97 16,1-1-73-16,13-1-272 15,12 2 356-15</inkml:trace>
  <inkml:trace contextRef="#ctx0" brushRef="#br0" timeOffset="98743.06">19674 5813 1382 0,'0'13'614'15,"5"-5"-292"-15,0-3-53 16,3-2-81-16,1-3-50 15,3-7-74-15,4-4-25 0,2-8-27 16,-2-2-4-16,-5-1-5 16,-3 4 1-16,-10 5 3 15,-4 3 1-15,-6 8-2 16,-1 4-1-16,-1 7 7 16,-1 3 10-16,6 5 15 15,0 2 9-15,9 5 7 16,3 1-4-16,9 0-11 15,3-2-7-15,14-6-20 16,7-2-1-16,8-15-134 16,2-4-101-16,22-17 140 15</inkml:trace>
  <inkml:trace contextRef="#ctx0" brushRef="#br0" timeOffset="99335.24">20810 5632 1169 0,'10'-2'497'0,"3"4"-257"16,0 4 1-16,-2 9-22 15,-1 7-17-15,-4 14-37 16,1 6-15-16,-4 6-47 16,-3 0-22-16,0-8-45 15,0-1-16-15,-3-14-13 0,5-5 0 16,-2-14-2-16,0-3-2 16,-3-5-7-16,3 1-8 15,0 0-14-15,0-2-1 16,2-17 4-16,11-30 8 15,-1 28 13-15,1 3 2 16,2 7 4-16,-7 3 1 16,4 9 10-16,2 5 6 15,-11 9 12-15,3 5 11 0,-3 5 10 16,-3 2-2 0,2-3-12-16,-2-8-13 0,2-3-56 15,7-8-68-15,6-7-182 16,11-3 193-16,10-25-3 15</inkml:trace>
  <inkml:trace contextRef="#ctx0" brushRef="#br0" timeOffset="100014.63">21210 5813 874 0,'0'13'533'0,"-2"4"52"15,0 3-223-15,2 3-63 16,0-1-40-16,6-3-102 15,4-4-47-15,4-8-72 16,5 0-20-16,6-7-14 16,-1-3-1-16,-4-9-5 0,0-6-12 15,-12 0-22-15,-2-3-9 16,-8 1-14-16,-1 1 2 16,-4 0 11-16,-4 1 6 15,3 6 18-15,-5 2 10 16,4 4 18-16,1 3 9 15,3 2 5-15,1 1 3 16,-1 3 0-16,-2 2 0 16,-1 4 1-16,0 0 0 15,5 1-5-15,3 0-6 0,5-4-9 16,5-2-3-16,10-5-2 16,0-1-1-16,7-4 1 15,-2 0 1-15,-3 2 0 16,0 2 0-16,-8 4 2 15,-2 3 0-15,-1 5 0 16,-1 1 2-16,-1 0 1 16,4 1 2-16,-3-3 1 15,2-3-2-15,0-3-2 16,-1-3-2-16,1-2-3 16,-1-3-3-16,1-4-8 15,0-1-2-15,-5-1 0 16,-1 2 2-16,-3 2 10 0,-2 3 2 15,0 3 5-15,-1-1 4 16,0 2 9-16,-1 0 3 16,1 0 14-16,1 20 6 15,11 32 15-15,0-27 5 16,5-8-5-16,1 1-7 16,1-13-16-16,-3-3-5 15,2-2-6-15,-2-1-2 16,-3-2-5-16,0-6-2 0,-5-2-5 15,0-3 0-15,-5 0-1 16,1 2-1-16,-4-3-61 16,-5-1-72-16,-4-3 251 15,2-2-139-15</inkml:trace>
  <inkml:trace contextRef="#ctx0" brushRef="#br0" timeOffset="100599.88">22716 5814 762 0,'-1'-1'404'0,"0"0"-111"16,0 0-44-16,1-1 4 15,0 1-24-15,0-2-18 16,-1-1-43-16,0 3-25 16,0 0-45-16,-4-2-19 15,-8 2-32-15,3 5-12 0,-20 43-17 16,30-13-7-16,9 1-7 16,4-5-4-1,9-9-3-15,7-3-2 0,7-11-54 16,3 3-48-16,1-11-128 15,-3-7-81-15,2-10 195 16</inkml:trace>
  <inkml:trace contextRef="#ctx0" brushRef="#br0" timeOffset="101088.38">23011 5650 1177 0,'-10'-9'540'0,"10"15"-204"16,3 10-84-16,-6 11-38 15,-3 7-13-15,1 11-45 16,5 4-32-16,9-1-58 16,-3-3-20-16,8-11-24 0,-2-7-10 15,5-10-12-15,4-6-10 16,-3-9-76-16,-2-2-49 16,-3-10-81-16,-1-5-28 15,-2-4 28-15,-2-1 39 16,-1 0 84-16,-2 6 40 15,-5 8 87-15,0 4 30 16,0 5 35-16,0-3 21 0,0 0 10 16,0 6 4-16,3 11 11 15,9 28-6-15,-1-34-36 16,5-1-18-16,5-2-43 16,4-6-16-16,2-7-15 15,5-1-6-15,-6-13-5 16,-5 2 1-16,-10-4 0 15,-5 1 1-15,-12-1 0 16,-4 2 0-16,-7 0-1 16,-6 2 1-16,-1 8 0 15,-4 1 1-15,2 8-6 16,0 5-4-16,7 2-19 16,7 4-44-16,11 3-121 15,5 1-70-15,13-1-477 16,10 0 484-16</inkml:trace>
  <inkml:trace contextRef="#ctx0" brushRef="#br0" timeOffset="101590.01">23633 5811 845 0,'6'-6'530'16,"-6"1"11"-16,-3 1-106 15,-7 1-110-15,-4 3-69 16,-3 0-108-16,1 3-33 0,4 5-49 15,5 3-16-15,7 6-31 16,2 4-9-16,6 3-5 16,4-1-2-16,4-2 1 15,0 0-1-15,-1-2 1 16,-3-1-1-16,-3-8 0 16,-2-4 1-16,-8-6 1 15,-3 0 1-15,-5 0-10 16,-3-2-9-16,3 2-16 15,2-3-8-15,4 1-7 16,3-2 0-16,4-2 11 16,5 4 7-16,8-5 16 15,4 4 6-15,5-4 3 16,5-2-1-16,4-1 2 16,-1-2 0-16,0-4 0 0,-3 1 0 15,-12 0 0-15,3 2 3 16,-13 2 11-16,-9 1 6 15,-3 3 5-15,-6 2 2 16,-2 5 1-16,3 2 3 16,-5 6 1-16,6 1-1 15,0 7-10-15,2 1-5 16,10 2-7-16,1 1-2 16,1-7-4-16,7-1-3 0,5-3-46 15,-1-8-56-15,19-4-181 16,11-6 105-16,13-15 72 15</inkml:trace>
  <inkml:trace contextRef="#ctx0" brushRef="#br0" timeOffset="101957.54">24694 5719 901 0,'9'-5'456'0,"1"12"-124"16,2 7-43-16,-4 12-40 15,-4 6-19-15,-6 12-39 0,-2 3-33 16,2 1-71-16,-1-3-27 16,9-14-42-16,4-8-9 15,1-10-68-15,3-4-62 16,1-8-166-16,-3-1-123 15,-6-8 251-15</inkml:trace>
  <inkml:trace contextRef="#ctx0" brushRef="#br0" timeOffset="102328.25">24589 5882 1181 0,'-3'0'479'0,"6"0"-272"15,5 0-31-15,12 0-59 16,2 1-14-16,11-1-49 15,4 0-11-15,6 0 5 16,1 0 5-16,-4 3 3 16,-4 5-3-16,-17 4-9 15,-6 6 4-15,-7 4 20 16,-5 1 8-16,-1-2 8 16,4-11-10-1,-3-5-31-15,1 1-17 0,7 6-22 16,7-5-4-16,9-9-3 15,-6-8-1-15,-5-6 3 0,-1-2 1 16,-13-1 10-16,0 0 2 16,-8 1 4-16,-8-3 1 15,-1 6-3-15,2 1-1 16,3 9-8-16,-1 4-5 16,5 3-54-16,-9 1-60 15,12 8-165-15,8 2 134 16,13-2 51-16</inkml:trace>
  <inkml:trace contextRef="#ctx0" brushRef="#br0" timeOffset="102719.92">25760 5742 875 0,'12'-10'434'16,"-3"9"-136"-16,1 1-24 15,-2 12-40-15,-1 2-20 0,-5 18-37 16,-2 7-26 0,-1 11-50-16,5 3-26 0,6-9-38 15,3-9-16-15,8-13-34 16,-2-9-42-16,3-10-125 15,-1-4-78-15,-7-14 148 16</inkml:trace>
  <inkml:trace contextRef="#ctx0" brushRef="#br0" timeOffset="102900.15">25696 5862 746 0,'-6'6'455'0,"6"-5"5"16,4 2-200-16,10 2-94 15,6 4-14-15,9 1-23 16,5-1-32-16,2 0-44 16,-3-3-17-16,-3-4-57 0,1-2-65 15,-7-7-158-15,4-4-123 16,0-4 217-16</inkml:trace>
  <inkml:trace contextRef="#ctx0" brushRef="#br0" timeOffset="103352.28">26057 5707 685 0,'-1'-2'447'0,"2"5"16"16,3 14-182-16,-1 4 7 0,-3 12-33 15,-1 7-24-15,1 6-65 16,0 0-34-16,6-8-62 16,1-9-22-16,2-11-28 15,-1-5-10-15,-1-6-11 16,-1-4-3-16,-2-6-4 15,-1 1 0-15,-3 1 0 16,0 0 1-16,0 0 2 16,2-7 0-16,0 1 4 15,-2 4 1-15,1 2 0 16,11-6 3-16,9 3 2 16,29 7 2-16,-16 4 1 15,1-5-1-15,7-2-1 16,-1-5-1-16,-7-7-2 15,-1-2-1-15,-8-7-1 16,-8 3 3-16,-11 0 12 0,-6 4 7 16,-15-1 6-16,1 4 5 15,-5 6 3-15,6 3 3 16,0 5 4-16,1 2-6 16,12 6-17-16,-3 5-9 15,11 2-12-15,0 4-3 16,4 1-3-16,9-5-10 15,14-2-118-15,13-3-93 0,17-5 137 16</inkml:trace>
  <inkml:trace contextRef="#ctx0" brushRef="#br0" timeOffset="103966.47">27238 5801 945 0,'2'5'429'0,"3"9"-156"16,1 9-37-16,0 10-7 16,0 8-24-16,0-1-66 15,-1 2-33-15,2-11-52 16,0-10-18-16,2-5-17 15,0-11-5-15,-5-1-3 16,-3-4 5-16,-1-6 11 16,-1 5 3-16,0-2 3 15,-2-20-5-15,-5-36-10 0,9 34-3 16,2-3-4 0,1 1-1-16,6 5-3 0,-3-1-1 15,9 9-6-15,5 3-1 16,-3 6-116-16,2 4-87 15,8 3 125-15</inkml:trace>
  <inkml:trace contextRef="#ctx0" brushRef="#br0" timeOffset="104612.03">27593 5911 1236 0,'-9'3'589'15,"3"-1"-235"-15,-2 5-131 16,-2 2-20-16,3 9-59 16,2 0-28-16,7 2-52 15,5-3-19-15,6-2-23 16,5 0-7-16,4-8-9 16,4-4-5-16,0-5-3 15,-1-5-6-15,-6-2-4 16,-6 0 0-16,-12-4 8 15,-4 1 4-15,-12-2 10 16,-3-3 1-16,-7 6-1 16,-1-4-2-16,3 10-3 15,3 2-1-15,6 3-9 0,3 2-8 16,7 2-29-16,4 3-45 16,8-1-91-16,4 1-34 15,12-5-71-15,1-2-7 16,6-3-14-16,0-4 24 15,-1 2 101-15,-3 3 66 16,-6 1 198-16,-2 1 66 0,-6 1 83 16,0 3 26-16,-9 0-19 15,6 4-19-15,-7 1-31 16,0-4-18-16,3 8-45 16,-3-5-26-16,9 6-49 15,-1-3-20-15,5-3-22 16,-1 0-3-16,-4-9-5 15,8 1-1-15,-7-6-1 16,2-3 2-16,0 2 5 16,-10-8 5-16,-8-1 10 15,-1 4 2-15,-8-4 1 16,-4 1-3-16,2 4-3 16,-1-1 0-16,-2 7 0 15,2 4-4-15,0 3-12 16,0 5-7-16,5-2-12 15,4 4-25-15,12-3-103 0,2 3-78 16,15 1 128-16</inkml:trace>
  <inkml:trace contextRef="#ctx0" brushRef="#br0" timeOffset="104929.92">28218 5659 1153 0,'0'-2'539'16,"0"2"-220"-16,-1 12-94 15,-6 8-22-15,-4 19-32 16,0 9-28-16,-1 10-59 16,5 0-26-16,10-4-35 15,4-8-9-15,10-16-14 16,6-8-5-16,8-10-66 16,3 0-62-16,-1-11-149 15,-5-2 165-15</inkml:trace>
  <inkml:trace contextRef="#ctx0" brushRef="#br0" timeOffset="105115.48">28099 5848 1230 0,'-11'3'610'0,"6"-3"-204"0,5 0-178 16,1 1-18-16,-1-1-69 15,0 0-31-15,19 5-54 16,39 6-20-16,-15-11-45 15,5 1-53-15,2 1-107 16,0-1 106-16</inkml:trace>
  <inkml:trace contextRef="#ctx0" brushRef="#br0" timeOffset="124633.27">4285 7796 543 0,'-2'4'365'0,"1"-4"67"16,-1 2-171-16,0 0-68 15,-1 2-32-15,0-1-66 16,1 0-22-16,1-3-21 16,1 0-2-16,1 0 1 15,24 7-4-15,36-7-16 16,-30-11-7-16,0-3-9 16,-5-4-4-16,-12-1 0 15,3-2-1-15,-11 0 3 16,1 1 3-16,-4 4 9 15,-6-1 3-15,-8 4 3 16,-3 1-3-16,-7 2 12 16,0 5 5-16,-2 3 8 0,-1 3 5 15,0 5-16 1,3 4-8-16,5 5-10 0,4 3-5 16,9 4-7-16,3 2-1 15,9 3-2-15,3 0 3 16,9-2 0-16,3-1-1 15,3-6-3-15,-1 0-3 16,1-7-2-16,-4-2-2 16,0-7-43-16,2-2-72 15,-4-6-162-15,8 1 168 16</inkml:trace>
  <inkml:trace contextRef="#ctx0" brushRef="#br0" timeOffset="124822.43">4692 7807 1007 0,'-1'8'551'15,"1"-5"-87"-15,0 0-221 16,2 0-9-16,-2-3-81 16,0 0-40-16,0 0-68 15,0 0-18-15,0 0-110 16,0 0-94-16,0 0 111 15</inkml:trace>
  <inkml:trace contextRef="#ctx0" brushRef="#br0" timeOffset="125272.75">5000 7833 1151 0,'11'0'547'0,"1"-5"-261"16,-1-2-48-16,-5-6-45 0,3-7-78 16,-4-3-30-16,-4-7-48 15,1 1-10-15,-8 1-4 16,0 3 2-16,0 3 3 16,-4 6-1-16,0 5-1 15,-7 3-3-15,1 8-5 16,2 1-3-16,1 6-10 15,1 4-4-15,2 3-7 16,2 5-1-16,7 9 6 16,8 6 1-16,4 10 7 15,4 1 0-15,4 3 4 16,-2-3 2-16,4-2 11 16,1-1 6-16,2-2 11 15,1-1 1-15,-7-5 0 16,-4-3 0-16,-10-8-2 0,-5-3 2 15,-6-5 3-15,-6-3 0 16,-1-4-10-16,-2-5-7 16,-6-6-65-16,1-4-54 15,1-8-171-15,4-5-75 16,7-1 200-16</inkml:trace>
  <inkml:trace contextRef="#ctx0" brushRef="#br0" timeOffset="125477.53">5304 7819 1448 0,'5'8'703'16,"-4"-5"-316"-16,0-1-76 16,1 0-37-16,-2-2-115 15,0 0-45-15,0 0-69 16,0 0-17-16,0-1-21 15,0 1-43-15,0 0-146 16,-2 0-100-16,1 0 157 16</inkml:trace>
  <inkml:trace contextRef="#ctx0" brushRef="#br0" timeOffset="127526.12">6811 7590 877 0,'33'-8'394'0,"-26"3"-181"0,2-1 18 16,-3 1-32-16,-5-5-18 15,0 0-32-15,-1 0-16 16,-13-1-31-16,3 4-15 16,-13 3-33-16,-4 0-15 15,2 5-20-15,-3 4-6 16,7 4-9-16,-1 5-4 15,2 1-5-15,4-1-6 0,7 2-4 16,7 2 0-16,10 2 4 16,5 1 5-1,10 0 8-15,4-1 5 0,5-1 10 16,5-4 6-16,-1-1 18 16,-4-1 7-16,-9-3 10 15,-4 1 1-15,-13-5 8 16,-4 0 4-16,-7-2-4 15,-10-1-4-15,-9 2-20 16,-2-5-14-16,-4 3-15 16,2-3-8-16,6-2-77 15,3 2-53-15,10-6-146 16,1-3-86-16,10-9 224 16</inkml:trace>
  <inkml:trace contextRef="#ctx0" brushRef="#br0" timeOffset="127721.05">7077 7456 1181 0,'2'10'528'16,"0"13"-242"-16,-1 3-23 16,0 16-73-16,-2-2-47 15,2 4-80-15,4-2-28 16,6-13-34-16,3-2-7 0,0-13-115 15,-3-9-86-15,-3-6 128 16</inkml:trace>
  <inkml:trace contextRef="#ctx0" brushRef="#br0" timeOffset="127899.43">7003 7547 1209 0,'6'-3'532'0,"6"3"-277"16,7 1-12-16,8 0-98 16,1 1-38-16,7-2-58 15,1 0-21-15,0 2-122 16,0-1-109-16,-3 13 128 0</inkml:trace>
  <inkml:trace contextRef="#ctx0" brushRef="#br0" timeOffset="128308.1">7462 7642 949 0,'-16'-8'528'0,"7"0"-85"16,-8-3-207-16,-3-1-15 16,1 2-71-16,-2 1-27 15,1 6-46-15,3 3-20 0,7 10-29 16,-1 6-10-16,4 8-19 15,4 6-7-15,4-3 0 16,7 1 1-16,4-11 3 16,0-4 2-16,7-7 0 15,-1-5 0-15,1-5-1 16,5-5-1-16,-9-8-1 16,-2-1 0-16,-1 0 3 15,-4 4 1-15,-5 6 3 16,4 4 0-16,-3 5 6 15,0 2 4-15,1 8 11 16,1 5 7-16,-2 4 3 16,-4-2-3-16,3-1-13 0,-6-3-8 15,4-7-33-15,3-2-73 16,-3-9-154-16,13-2 158 16</inkml:trace>
  <inkml:trace contextRef="#ctx0" brushRef="#br0" timeOffset="128562.71">7606 7701 1086 0,'8'17'584'0,"1"-1"-189"0,0 3-78 16,-2-4-39-16,-1-4-111 16,-1 0-46-16,0-8-70 15,-4-1-21-15,0-4-10 16,-1 1-1-16,-1 0-2 15,0 0-2-15,-5-17-9 16,-13-34-3-16,13 29-5 16,0 0-3-16,6 6-6 15,5 1-3-15,5 4-48 16,1 3-40-16,2 3-109 16,1 3-75-16,2 4-420 15,2 2 463-15</inkml:trace>
  <inkml:trace contextRef="#ctx0" brushRef="#br0" timeOffset="128804.86">7871 7438 1366 0,'8'0'596'15,"-6"7"-270"-15,-1 6-73 0,-1 14-38 16,2 10-47-16,-3 9-82 16,6 3-28-16,8 2-35 15,5-3-12-15,5-10-11 16,5-2-5-16,-3-18-66 16,-2-10-60-16,1-12-164 15,1-11 175-15</inkml:trace>
  <inkml:trace contextRef="#ctx0" brushRef="#br0" timeOffset="128974.88">7807 7525 1383 0,'-4'-4'583'0,"7"6"-340"0,4 1-60 15,9 3-78-15,8 5-34 16,4-4-39-16,3-3-13 15,-1-1-97-15,3-3-94 16,3 2 110-16</inkml:trace>
  <inkml:trace contextRef="#ctx0" brushRef="#br0" timeOffset="129165.72">8158 7594 851 0,'-2'10'571'15,"2"8"51"-15,1 3-327 16,0 2-27-16,6 2-105 16,-1-5-51-16,4-3-73 15,1-4-21-15,-1-9-93 16,-1-4-74-16,-3-9-224 16,-5-7 224-16</inkml:trace>
  <inkml:trace contextRef="#ctx0" brushRef="#br0" timeOffset="129298.55">8102 7491 1184 0,'4'-4'529'0,"3"2"-272"16,1-1-18-16,2 3-104 0,0 4-44 16,3 2-163-16,0 5-95 15,2 5 103-15</inkml:trace>
  <inkml:trace contextRef="#ctx0" brushRef="#br0" timeOffset="129601.86">8369 7603 885 0,'16'12'470'0,"-10"5"-93"16,-1 0-33-16,-5 3-46 16,0-3-46-16,0 0-94 15,4-1-46-15,-4-8-68 16,-1-4-20-16,1-5-23 15,0-7-4-15,4-4-12 16,1-2-3-16,-4-1 8 16,2 2 1-16,2 3 7 15,4 2 2-15,0 3 2 16,0 3 6-16,1 7 14 16,-6 2 6-16,1 4 18 15,-5 4 7-15,0 0-5 16,2 3-6-16,7-6-26 15,1 0-62-15,1-7-152 16,-4-5-99-16,2-5 164 16</inkml:trace>
  <inkml:trace contextRef="#ctx0" brushRef="#br0" timeOffset="130027.53">8597 7724 991 0,'16'3'488'0,"-3"-3"-150"0,4-1-20 15,1-5-45-15,-3 1-39 16,1-7-75-16,1-4-35 0,-1-5-53 16,-3 0-17-16,-5-2-11 15,-8 1-4-15,-12 2-4 16,-4 2-3-16,-5 6-8 16,1 5-3-16,3 7-7 15,4 5-4-15,4 9-9 16,5 7-3-16,7 10-3 15,2 6 4-15,7 11 13 16,3 2 8-16,6-3 15 16,2 1 8-16,4-8 1 15,-2 0-1-15,-3-3-9 16,-6-3-4-16,-9-6-7 16,-7-5 1-16,-7-5 2 15,-4-4 2-15,-10-6-3 16,-3-3-3-16,-3-8-26 0,1-10-30 15,6-9-110-15,6-8-70 16,9-2-143-16,9 0 205 16</inkml:trace>
  <inkml:trace contextRef="#ctx0" brushRef="#br0" timeOffset="130360.29">9451 7394 1249 0,'2'2'541'15,"2"0"-240"-15,2 4-73 0,-5 6 2 16,6 12-28-16,2 11-54 0,-9 10-25 16,5 14-53-16,-2-1-18 15,3-6-27-15,8-7-13 16,5-17-39-16,-5-12-44 15,1-13-117-15,-4-4-74 16,-4-13-471-16,-1-5 483 16</inkml:trace>
  <inkml:trace contextRef="#ctx0" brushRef="#br0" timeOffset="130563.85">9314 7579 1228 0,'3'-3'536'0,"8"3"-252"15,5 1-38-15,7 1-34 16,5 0-31-16,4 0-67 16,-4-2-33-16,3 0-53 15,-1-1-11-15,-5-1-99 16,7 2-100-16,-4 3 114 16</inkml:trace>
  <inkml:trace contextRef="#ctx0" brushRef="#br0" timeOffset="130734.48">9735 7591 1273 0,'8'5'591'0,"-1"7"-222"0,3 3-62 16,-3 1-49-16,0 2-58 15,0 1-98-15,-3 0-34 16,1-2-50-16,-2-2-27 15,0-6-108-15,-3-3-79 16,-3-9-211-16,-2-7 240 16</inkml:trace>
  <inkml:trace contextRef="#ctx0" brushRef="#br0" timeOffset="130908.85">9624 7469 1234 0,'10'1'615'0,"2"4"-248"0,5-4-105 16,0 4-43-16,3 2-110 16,-2-4-35-16,3 3-154 15,-1-1-101-15,-4 5 110 16</inkml:trace>
  <inkml:trace contextRef="#ctx0" brushRef="#br0" timeOffset="131586.67">9968 7585 1128 0,'8'11'599'0,"-1"6"-183"16,-3 0-104-16,-4 4-17 15,-5-1-98-15,2-5-49 16,2-3-70-16,1-4-28 16,2-5-30-16,-2-2-10 15,-1-5-13-15,0 3-8 16,0 0-10-16,2-18 0 15,5-27 4-15,2 27 2 16,1 5 8-16,-3 4 4 0,3 2 3 16,5 5 0-16,-4 4 7 15,0 4 5-15,0 9 16 16,-6 1 8-16,3 5 17 16,-3 0 3-16,1-3-6 15,-4-2-7-15,0-7-21 16,1-2-10-16,-1-6-19 15,3-2-24-15,-4 1-71 16,0-1-25-16,4-16-22 16,9-33 14-16,-6 31 66 15,0 2 25-15,-1 7 34 16,-2 4 6-16,3 7 22 16,-2 3 16-16,2 8 32 15,3 3 16-15,-3 5 14 0,2 0 4 16,2 0-2-16,1-2-8 15,2-2-27-15,3-3-18 16,1-3-30-16,3-6-8 16,3-8-8-16,-1-7-7 15,8-6-20-15,-5-6-9 16,-3-2-1-16,-2 5 3 16,-10-1 24-16,-1 5 8 0,-10 6 11 15,-1-1 5-15,-2 7 4 16,-4-2 1-16,5 4 0 15,-8 1-3-15,-1 3 4 16,-1 2 5-16,0 8 7 16,2 1 6-16,3 7 4 15,1 4-2-15,8 2-7 16,7 0-6-16,8-3-9 16,5-3-3-16,-1-2-4 15,5-4-1-15,-8-5-10 16,9-5-25-16,-3-9-146 15,5-6-90-15,13-5 150 16</inkml:trace>
  <inkml:trace contextRef="#ctx0" brushRef="#br0" timeOffset="134355.63">13634 6681 704 0,'-1'-1'416'0,"0"0"-31"15,0 0-44-15,-1 1-62 16,1 0-37-16,-4 0-58 16,-2 0-26-16,1 0-50 15,-2 0-19-15,0-1-35 16,2-2-14-16,5 2-23 16,0 0-9-16,-3-3-8 15,2-6-2-15,2 0-1 16,2 3 2-16,25-22 4 15,-14 30 3-15,-4 4 6 16,-1 3 1-16,-6 5 3 16,-2 1 2-16,-2 0 5 15,-2-2 2-15,-3-3 2 0,0-3 1 16,-1-3-1-16,-1-3-2 16,2-2-6-16,1-1-5 15,3-5-9-15,3 2-5 16,3-3-6-16,3 0-2 15,2 3 2-15,3-2 3 16,-1 5 4-16,0 2 4 16,-1 1 4-16,-5 4 2 0,-4 3 5 15,-2 0 1-15,-7 3 0 16,-2 0 0-16,-2-1-5 16,1-3-2-16,3 0-5 15,2-4-1-15,2-2-3 16,-1 0-11-16,6 0-65 15,-1-1-49-15,1 0-152 16,0 0-53-16,0 1 201 16</inkml:trace>
  <inkml:trace contextRef="#ctx0" brushRef="#br0" timeOffset="134913.4">13985 6401 881 0,'-6'-4'471'0,"1"-3"-88"16,2-2-74-16,-6-1-63 15,-2 3-46-15,-5-1-69 16,-4 1-29-16,2 7-44 15,-2 0-14-15,3 9-22 16,8 3-8-16,5 2-13 16,4 1-1-16,7 0 0 15,2-1 3-15,6 0 10 16,-1 2 3-16,6-4 10 16,-3-1 6-16,-3-1 15 15,-8-8 4-15,-3 3 4 0,-3-5 3 16,-1 3 4-1,0-3-2-15,0 0-6 16,0 0-10-16,0 0-19 0,-11 2-10 16,-6 0-9-16,-28 2-36 15,31-4-113-15,3 3-76 16,2 0-33-16,5 10 125 16</inkml:trace>
  <inkml:trace contextRef="#ctx0" brushRef="#br0" timeOffset="135743.47">13546 6804 560 0,'-1'0'336'0,"0"0"-19"16,0 0-53-16,0 0-41 15,0-1-28-15,0-1-39 16,0 1-11-16,-1 0-22 16,1 0-6-16,0 0-17 15,0 0-14-15,0 0-33 16,0 1-14-16,0 0-17 15,-8 2-3-15,-3 4-5 16,-27 21-2-16,27-15-2 16,1 3 0-16,4 0 0 0,3 2-1 15,3 3 0 1,0-1 1-16,1 4 3 0,2-2 4 16,1 0 3-16,-1-6 3 15,1 1 5-15,2 11 0 16,-6 4 5-16,0-5-1 15,-4-8 1-15,2-1 1 16,-1-6-1-16,1-1 0 16,-4-2-2-16,0-3-1 15,-8 0-4-15,-2-1-3 0,-1-2-8 16,-5 1-4-16,8 1-5 16,-2-2-2-16,6-1-3 15,5 0-1-15,2-1-6 16,4 0-8-16,0 0-42 15,0 0-41-15,0-1-121 16,0 1-79-16,0 0 180 16</inkml:trace>
  <inkml:trace contextRef="#ctx0" brushRef="#br0" timeOffset="136287.88">13306 7227 1056 0,'33'29'532'0,"-33"-29"-170"16,-3-1-131-16,-2 0-1 16,3 1-70-16,1-1-33 15,0-1-42-15,0 1-18 0,0 0-19 16,0 0-8-16,0 0-20 15,0 0-9-15,0 0-8 16,0 0-3-16,1 0 1 16,0 0 2-16,0 0 2 15,0-1 3-15,0 1 3 16,0 1 2-16,1 0 3 16,-1 0 2-16,4 9 3 15,-4-5-1-15,-1-2-2 16,0-2-3-16,0 0-4 15,-5 2-3-15,0-1-3 16,-1-1-4-16,3-1-4 16,2 0-4-16,0 0-4 15,1-1 0-15,0 1 3 16,1-3 2-16,0 3 9 16,8-5 4-16,-1 2 7 15,-1 2 3-15,-4 1 3 0,-1 1-2 16,-1 0 1-16,0 0-1 15,0 0-2-15,-1 3-1 16,-1-1-4-16,-1-1-2 16,-8 5-6-16,2-3-1 15,4-2-70-15,-24 11-58 16,31-13-152-16,5 0-91 0,3-4 227 16</inkml:trace>
  <inkml:trace contextRef="#ctx0" brushRef="#br0" timeOffset="136681.51">13639 7192 1160 0,'-1'0'556'0,"0"1"-171"15,0 1-81-15,0-2-64 16,0 0-46-16,0 1-86 15,-4 17-24-15,-2 29-36 16,8-27-11-16,6-7-16 16,3-2-5-16,5-4-8 15,1-6-3-15,0-2-3 0,1-6-1 16,-1-5-1 0,1-2-1-16,0-5 1 0,2 2 0 15,-6 0 2-15,-2 5 3 16,-6 7 2-16,-2 3 1 15,-3 5 2-15,0 8 1 16,-2 4 7-16,2 4 5 16,2 2 5-16,2-3 1 0,7-4-8 15,2 0-7-15,0-7-1 16,-2-5-48-16,-4-4-164 16,0-2 150-16,-12-13-28 15</inkml:trace>
  <inkml:trace contextRef="#ctx0" brushRef="#br0" timeOffset="137434.89">13248 7324 406 0,'-1'0'323'0,"0"0"33"16,1 0-86-16,0-1-21 15,0 0-26-15,0-1-8 16,0 1-22-16,0 0-12 16,0 0-34-16,-1 0-21 15,0 0-44-15,0 1-19 16,0 0-32-16,0 0-9 15,-12 13-9-15,-29 31-3 0,24-24-3 16,2-1 1-16,-3-2-3 16,4 7 0-16,-2 0 0 15,0-1-2-15,4 4 3 16,0 3 1-16,5 3 0 16,4 2 1-16,-5-1 1 15,6-1-1-15,2-3 3 16,-5-1-1-16,11-4 1 15,-2-4 0-15,-5-6 1 16,0-6 2 0,0 1 2-16,-11 1 1 0,-6 5 1 15,-2-3 0-15,-4-3-4 16,-1 5-1-16,-5-2-3 16,-3-2-1-16,-2 0-3 15,2-3 1-15,5-6-3 16,5 5-2-16,10-3-4 0,3-2-3 15,7 2-17-15,4-3-5 16,4-1-24-16,-4 0-28 16,0 0-80-16,3 0-58 15,8 2-159-15,0-1 226 16</inkml:trace>
  <inkml:trace contextRef="#ctx0" brushRef="#br0" timeOffset="137863.31">12737 7948 1022 0,'0'-1'514'15,"0"0"-193"-15,0 0-81 16,0-1-32-16,0 1-74 15,0 1-31-15,-1 0-45 16,0 0-13-16,0 0-4 16,0 0 0-16,0 0-5 15,0 0-5-15,-1 0-17 16,1 0-8-16,0 0-8 0,0 0-3 16,1-1 3-16,0 0 5 15,0 0 12-15,3-1 3 16,2 0 5-16,-2-1 5 15,-3 2 6-15,0 0 2 16,0 1 1-16,0 0-5 16,0 0-11-16,0 1-2 15,0 4-1-15,-1-5 1 0,0 0-1 16,-3 2-1-16,-14 7-5 16,-27 7-3-16,34-15-6 15,1-1-3-15,7-1-16 16,3 1-7-16,7-2-86 15,-7 1-63-15,0 0-128 16,20-1 169-16</inkml:trace>
  <inkml:trace contextRef="#ctx0" brushRef="#br0" timeOffset="138168.5">12582 7574 880 0,'-6'9'553'0,"6"9"42"16,2 0-353-16,-2 2-10 15,5 2-65-15,0 2-33 16,1-1-53-16,4-2-21 15,-3-6-28-15,2-5-8 0,1-6-11 16,0-4-5-16,3-4-1 16,-1-3 1-16,2-5 2 15,-4-1 0-15,0 0 0 16,-1-1-1-16,-4 1-102 16,4 2-83-16,-6 2 108 15</inkml:trace>
  <inkml:trace contextRef="#ctx0" brushRef="#br0" timeOffset="139076.85">12665 7961 599 0,'-1'-2'340'16,"0"1"-90"-16,0 0-54 15,-2-1-12-15,0 0-34 16,0 1-4-16,-2 0-14 15,3 0-8-15,-1 0-16 16,0 0-6-16,-1 0-20 16,2 0-8-16,0 0-19 15,1-1-10-15,0 1-15 16,0 0-5-16,0 0-4 0,1 0-1 16,0 0 9-16,0 0 5 15,0 0 1-15,2 1 1 16,-2 0-4-16,3 4-3 15,-1 4-2-15,-2-5-2 16,-1-1-3-16,-1 2-5 16,1-4-4-16,-12 6-2 0,0-1-6 15,-26 4-3-15,34-11-6 16,0-7-6-16,8 3-3 16,0-2-1-16,6 4 1 15,1 4-12-15,2 2-124 16,2 2-32-16,3 11 98 15</inkml:trace>
  <inkml:trace contextRef="#ctx0" brushRef="#br0" timeOffset="141442.76">15203 7548 653 0,'37'-21'351'0,"-28"14"-71"16,-2 0-4-16,-1-4-48 15,-2 4-18-15,1-1-23 16,-3-2-7-16,-4 0-21 15,-6 0-16-15,-6 3-33 16,-6 7-19-16,-8-1-32 16,-3 3-11-16,0 9-22 15,3-1-10-15,8 8-10 16,4 0-4-16,12-2-2 0,4 4 0 16,11-3-1-16,5 1 1 15,2-2 4-15,2 0 4 16,4-3 4-16,1-1 4 15,-2-1 8-15,0-1 5 16,-7-5 3-16,-5-1 1 16,-11 0 8-16,-5-2-1 15,-7 2-2-15,-4 1-4 0,-3-5-17 16,2 0-23-16,1-5-92 16,3 0-62-16,9-6-160 15,4-4 401-15,10-5-109 16</inkml:trace>
  <inkml:trace contextRef="#ctx0" brushRef="#br0" timeOffset="141630.84">15471 7296 1113 0,'8'19'547'0,"-7"6"-158"15,-1 3-62-15,-2 9-66 16,-1 4-50-16,3 3-94 15,0 1-41-15,10-1-57 16,2-6-13-16,8-14-24 16,3-6-42-16,1-15-131 0,0-4-90 15,-5-10 162-15</inkml:trace>
  <inkml:trace contextRef="#ctx0" brushRef="#br0" timeOffset="141832.95">15402 7438 793 0,'18'0'452'0,"-5"2"-37"16,5-2-95-16,5 3-64 15,-3-6-52-15,7 1-91 16,0 2-38-16,4-4-89 16,3 2-82-16,-2 2-213 15,2 3 198-15</inkml:trace>
  <inkml:trace contextRef="#ctx0" brushRef="#br0" timeOffset="142180.09">15876 7488 1125 0,'-6'-7'522'0,"-1"-5"-215"16,-5-1-20-16,-1 3-65 15,-4 0-26-15,-1 6-53 16,-4 1-28-16,3 2-44 0,3 4-18 15,1 10-25-15,4 7-8 16,4 7-13-16,3 3-1 16,5-3-5-16,2-5-1 15,8-8-1-15,1-5-3 16,2-12-2-16,4-3-1 16,-2-9-3-16,3-4-1 15,1 2 3-15,-6-1 1 0,-1 5 7 16,-3 4 1-16,-1 7 4 15,0 2 7-15,-2 9 11 16,2 6 7-16,-7 3 18 16,1 5 1-16,3-1-8 15,-6-5-7-15,8-3-18 16,-2-4-43-16,-4-6-141 16,8-4-85-16,-7-9 137 15</inkml:trace>
  <inkml:trace contextRef="#ctx0" brushRef="#br0" timeOffset="142452.37">16037 7511 1077 0,'-6'8'571'0,"7"11"-87"16,3 2-117-16,-3 2-50 0,1-1-66 15,2-3-113-15,-2-3-37 16,0-9-57-16,0-2-15 15,0-5-9-15,-2-4-4 16,0 3-8-16,0 0-2 16,-1-20-8-16,-1-31-2 15,2 27-3-15,6 4-7 0,1 7-32 16,3 2-36-16,0 8-103 16,1 4-66-16,4 4-70 15,3 9 179-15</inkml:trace>
  <inkml:trace contextRef="#ctx0" brushRef="#br0" timeOffset="142900.32">16254 7315 1085 0,'5'-3'539'0,"-2"2"-135"15,-1-1-79-15,2 5-48 16,1 16-38-16,26 46-78 15,-26-22-35-15,5 4-58 16,2-1-22-16,8-2-28 16,2-6-11-16,-1-15-15 15,1-6-48-15,-1-14-115 16,0-6-80-16,-3-8 140 16</inkml:trace>
  <inkml:trace contextRef="#ctx0" brushRef="#br0" timeOffset="143096.72">16231 7424 1359 0,'4'-2'654'0,"6"1"-289"16,7 0-90-16,0 0-36 16,8 1-102-16,-1 0-41 15,3 0-59-15,0 0-47 16,-5-2-157-16,1 1-96 0,6 4 145 15</inkml:trace>
  <inkml:trace contextRef="#ctx0" brushRef="#br0" timeOffset="143490.1">16755 7262 1492 0,'0'0'722'16,"-5"0"-327"-16,-7 4-136 16,-6-2-38-16,-5 6-126 15,-1 2-33-15,0 3-40 16,4-1-11-16,5-5-8 16,3 1-3-16,6-5-6 15,2 3-7-15,4 1-8 0,4 0 1 16,1 2 6-1,1-1 7-15,1 3 9 0,1 3 3 16,-1 2 6-16,2 3 1 16,-3 6 1-16,-2-1 1 15,-2 10-4-15,2 0 0 16,-1-1-4-16,1 0 0 16,3-6-1-16,0-9 0 0,2-4-1 15,1-6 0 1,2-6-3-16,1-2-1 0,3-4-1 15,1-1-38-15,3-5-153 16,-2 0-89-16,-4-1 154 16</inkml:trace>
  <inkml:trace contextRef="#ctx0" brushRef="#br0" timeOffset="143853.48">16930 7455 1465 0,'5'9'643'0,"-5"2"-305"16,0-1-68-1,0 1-53-15,5 13-53 0,-3 5-75 0,0-4-32 16,9-6-35-16,2-4-7 16,1-6-7-16,10-3-2 15,-4-10-1-15,0-6-3 16,5-10-2-16,-8-7 0 15,0-2-2-15,-4-2 1 16,-6 7 2-16,-1 4 3 16,-5 5 6-16,-1 10 3 15,0 0 3-15,-2 7 0 0,1-2 0 16,0 0-3-16,-2 18-4 16,-1 31-2-16,8-30-7 15,5-4-4-15,5-7-37 16,4-5-32-16,4-6-79 15,2-5-61-15,1-7-114 16,-1 4 198-16</inkml:trace>
  <inkml:trace contextRef="#ctx0" brushRef="#br0" timeOffset="144431.38">17219 7259 1223 0,'0'-1'562'0,"0"-1"-219"16,0-1-73-16,0 0-42 15,0 1-41-15,15-8-63 16,31-8-28-16,-19 17-45 16,3 0-12-16,0-2-19 15,-2-1-7-15,-8 4-5 16,-4 0-3-16,-7 9-2 16,2 4 1-16,-5 8 7 15,2 3 9-15,2 11 13 16,-5 0 3-16,7 3-3 0,-5-1-5 15,-2-8-7-15,4 1-1 16,-8-5 4-16,2 0 3 16,1 0 1-16,-5-4-3 15,-4-3-5-15,1-2-3 16,-8-9-10-16,-1 0-17 16,2-6-94-16,-3-1-63 15,6-3-119-15,3-2 160 16</inkml:trace>
  <inkml:trace contextRef="#ctx0" brushRef="#br0" timeOffset="145045.12">18226 7349 1177 0,'11'-8'529'0,"-4"4"-232"15,-3 3-6-15,-8 1-67 16,-5 3-42-16,-9 4-80 16,-3 0-38-16,-4 6-39 15,0 2-8-15,0-3-10 16,2 3-2-16,10-3-1 16,4-3-2-16,9 3 2 15,4-3 1-15,7 2 10 16,3 4 8-16,7-2 14 15,0 0 4-15,4-1 13 16,0-4 3-16,-2 1 4 16,-1-3-2-16,-6-1-14 0,-8-1-9 15,-5-3-23-15,-5 2-59 16,-5 0-162-16,-3-2-56 16,-1 4 134-16</inkml:trace>
  <inkml:trace contextRef="#ctx0" brushRef="#br0" timeOffset="145611.69">18770 7382 708 0,'21'-9'441'0,"-7"-1"-85"16,-3 4-51-16,-3 0-43 15,-15 0-74-15,-1-2-26 16,-8-1-42-16,-3 4-14 16,0 5-26-16,0 4-12 15,3 6-23-15,0 0-10 16,6 4-13-16,5 1-7 15,5 1-7-15,5 2-4 0,8-1 1 16,3 3 1-16,9-1 11 16,0-1 10-16,5 0 18 15,-2-2 9-15,-7-1 3 16,-3-1-6-16,-11-3-13 16,-7-2-4-16,-2-3 1 15,-1 1-2-15,-12-4-4 16,-4-2-14-16,-6-2-95 15,-7-1-59-15,6-2-158 16,5-1-79-16,9 4 237 16</inkml:trace>
  <inkml:trace contextRef="#ctx0" brushRef="#br0" timeOffset="145828.28">19153 7193 1331 0,'5'12'582'16,"-2"15"-284"-16,-1 8-71 15,-2 11-57-15,0 1-46 16,1-1-64-16,2-7-21 16,10-7-32-16,1-4-7 15,3-9-43-15,2-2-53 0,-6-12-141 16,-2-1-103-16,-10-1 203 15</inkml:trace>
  <inkml:trace contextRef="#ctx0" brushRef="#br0" timeOffset="146016.81">19001 7366 1089 0,'11'0'510'0,"1"0"-198"15,9-1-39-15,3 0-74 16,4-2-46-16,4 0-80 16,1-3-27-16,1 0-85 15,-2 0-65-15,-3 4-181 0,2 1 174 16</inkml:trace>
  <inkml:trace contextRef="#ctx0" brushRef="#br0" timeOffset="146427.54">19498 7410 985 0,'-10'2'499'15,"8"-2"-116"-15,1-4-86 16,0 1-40-16,1 2-32 0,0 0-64 16,-1-1-35-16,0 1-49 15,0 0-18-15,-5-3-19 16,-6-3-9-16,1 5-17 15,-27 8-7-15,30 11-4 16,-4 2 0-16,8 3 0 16,4-2-3-16,1-2-2 15,4-4-3-15,4-7-2 16,-7-7 0-16,13 0 0 16,-1-7 2-16,-2-5 2 15,6 3 1-15,1-2 2 16,-1-2 4-16,2 8 3 15,0 2 5-15,-8 0 10 0,2 6 1 16,-4 4 6 0,-4-2-3-16,-1 6-5 15,-4-4-4-15,0 1-34 16,2 2-54-16,-2-7-140 0,2-1-87 16,2-3 171-16</inkml:trace>
  <inkml:trace contextRef="#ctx0" brushRef="#br0" timeOffset="146702.41">19686 7360 875 0,'8'27'531'16,"-2"-5"48"-16,1 0-197 0,0 1-72 16,1-2-44-16,-2 0-100 15,0 1-37-15,-1-4-55 16,-2-3-20-16,-2-8-24 15,-1-6-5-15,-4-6-10 16,0-5-2 0,1 4-8-16,1 2-5 0,-6-21-9 15,0 0-8-15,6-3-21 16,6 16-16-16,5 2-56 16,2 0-35-16,3 6-88 15,1-4-50-15,4 8-111 16,-3-3 235-16</inkml:trace>
  <inkml:trace contextRef="#ctx0" brushRef="#br0" timeOffset="146962.98">19984 7192 1169 0,'-4'0'557'0,"6"5"-165"16,-4 6-81-16,0 9-39 16,-6 7-39-16,6 11-82 15,3 6-33-15,2 2-54 16,9 1-19-16,3-3-24 16,1-5-10-16,5-9-13 15,0-6-35-15,2-12-86 16,1-11-59-16,-8-9-156 15,-3-4-141-15,-5-6 311 16</inkml:trace>
  <inkml:trace contextRef="#ctx0" brushRef="#br0" timeOffset="147129.85">19899 7304 1079 0,'-10'0'532'0,"11"0"-123"0,6 0-93 16,6 4-54-16,1 3-28 15,0 0-89-15,4-3-42 16,3-1-64-16,7-2-50 16,6-2-164-16,1-2-39 15,0-7 106-15</inkml:trace>
  <inkml:trace contextRef="#ctx0" brushRef="#br0" timeOffset="147590.94">20414 7260 1400 0,'-2'-1'653'15,"1"0"-312"-15,0 0-76 16,0 0-19-16,0 0-98 15,0 0-43-15,0 0-64 16,-12-6-18-16,-7 3-16 16,-37 3-3-16,35 7-3 15,1 0-2-15,14-2-7 0,1 0-2 16,8 2 4-16,3 3 3 16,2 1 11-16,3 3 6 15,0 3 2-15,2 3 0 16,-1 4 1-16,-4 0 1 15,-4 3 1-15,-3 3 0 16,3 1-4-16,2 3-2 16,2-5-6-16,3-6-1 0,-5-6-1 15,7-4-1-15,-9-8-1 16,-3 0 1-16,5-3-1 16,-4 2-1-16,-1-3-1 15,0 0-11-15,0 0-117 16,7-2-91-16,11 0 129 15</inkml:trace>
  <inkml:trace contextRef="#ctx0" brushRef="#br0" timeOffset="147880.79">20583 7376 1323 0,'-5'10'687'15,"5"0"-154"-15,4 3-276 0,3 4-12 16,3 7-84-16,2-2-34 16,2 3-63-16,2-2-18 15,4-8-17-15,2-2-5 16,2-5-8-16,-1-5-5 16,0-7-5-16,1-6-1 15,-8-9-2-15,3-3-3 16,-8-4-1-16,-6 0 0 15,-3 1-4-15,-9 1-5 0,-4 6-38 16,-3 1-42-16,1 8-93 16,3 3-67-16,4 6-119 15,5 1 220-15</inkml:trace>
  <inkml:trace contextRef="#ctx0" brushRef="#br0" timeOffset="148284.51">20826 7159 1643 0,'6'-3'651'0,"-1"1"-439"15,5 0-15-15,13 1-54 0,1 0-38 16,4 0-50-16,-3-2-18 15,1 3-4-15,-1 0 0 16,4 1-2-16,1 3-5 16,-3 4-13-16,-3 2-1 15,-8 8 7-15,-2 4 6 0,-2 10 18 16,-4 3 6-16,2 4-1 16,0 0-5-16,1-7-11 15,0 1-5-15,-1-6 1 16,-2 1 2-16,-3-2 3 15,-2-2-3-15,-4 0-4 16,-5-3-5-16,-7-5-5 16,-2-1-5-16,-7-7-51 15,-2-3-74-15,-1-4-162 16,-3-2 83-16,9 1 82 16</inkml:trace>
  <inkml:trace contextRef="#ctx0" brushRef="#br0" timeOffset="163998.29">7561 8862 489 0,'-4'-2'317'0,"4"2"67"0,0-1-144 15,0 0-46-15,0 1-5 16,0-1-37-16,0-1-16 15,0 1-19-15,0-1-11 16,-1-11-27-16,-2 2-13 16,-17-26-27-16,5 25-10 15,4 4-12-15,-10 5-3 16,9 5-5 0,6-1 0-16,1 0 0 0,-19 9 1 0,1 5-1 15,10 5-1-15,12 0 1 16,1 4 1-16,9 1 5 15,6-1 2-15,-4-3 3 16,8-2-1-16,-4-7-2 16,-2-7-1-16,5-8-5 15,1-6 0-15,1-10-2 16,0 1-1-16,-1-11-6 16,-1-5-7-16,-6-5-9 15,-5-4-1-15,-2 2 4 16,-5 0 7-16,-1 6 6 15,-2 8 1-15,-1 10 3 16,0 6 0-16,-3 10-4 16,0 6-2-16,4 13 2 15,0 10 4-15,3 12 14 16,1 5 11-16,3 0 14 0,2-3 5 16,8-3-2-16,0-6-6 15,1-6-17-15,2-3-9 16,-3-12-10-16,5 0-2 15,1-7-54-15,0-3-55 16,5-6-136-16,1-1-94 16,-8-5-169-16,-2 1 300 15</inkml:trace>
  <inkml:trace contextRef="#ctx0" brushRef="#br0" timeOffset="164308.81">7823 8942 492 0,'0'-1'312'0,"0"1"-1"15,0 0-31-15,0 0-45 16,0 0-16-16,3 1-28 15,7 3-14-15,5 1-31 16,26 2-18-16,-22-14-34 16,-2-6-17-16,-1-6-31 15,2-1-12-15,-7-4-16 16,2 3-5-16,-5 1-1 16,-8-2 2-16,-3 7 3 15,-7 2 2-15,-6 5-3 16,4 8-3-16,-4 2-4 15,-3 5-1-15,8 7 2 16,-7 1 1-16,13 3 3 0,5 2 0 16,5 2-2-16,7 2-2 15,-1-3-3-15,9 2-3 16,-2-4-4-16,0-6-2 16,9-3-87-1,-3-4-71-15,10-6-196 0,-1-4 207 16</inkml:trace>
  <inkml:trace contextRef="#ctx0" brushRef="#br0" timeOffset="164553.87">8180 8820 1318 0,'-4'3'585'0,"3"1"-293"15,0 7-18-15,2 5-76 16,1 5-37-16,2 14-54 15,3 4-18-15,0 4-30 16,3 7-10-16,3-3-20 16,3-2-8-16,1-9-13 15,0-6-4-15,-4-13-50 16,-2-10-55-16,-5-3-115 16,-2-9-63-16,-7-9-132 15,-3-3-79-15,-7-15 320 16</inkml:trace>
  <inkml:trace contextRef="#ctx0" brushRef="#br0" timeOffset="164803.76">8161 8837 733 0,'2'-30'414'15,"9"13"-24"-15,1-1-98 16,7 16-30-16,2-2-26 16,5 4-48-16,5 6-22 15,3-1-42-15,-5 4-19 0,-2 4-34 16,-5-6-15-16,-11 3-21 15,-3 1-4-15,-8 1-5 16,-7 3 0-16,-5 4-6 16,-5-3-3-16,-5-1-4 15,4-2-21-15,-2-6-83 16,3-1-61-16,7-5-167 16,1 0-81-16,9-2 250 15</inkml:trace>
  <inkml:trace contextRef="#ctx0" brushRef="#br0" timeOffset="165017.9">8542 8604 1039 0,'-5'-3'542'0,"5"13"-118"16,0 9-65-16,-2 13-70 0,0 10-54 15,-1 5-97-15,1-4-32 16,8-2-57-16,5-4-18 15,6-11-19-15,9-1-5 16,-1-13-7-16,-1-6-5 16,2-9-66-16,-2-7-55 15,-4-2-156-15,-4-8-100 16,-10 1 236-16</inkml:trace>
  <inkml:trace contextRef="#ctx0" brushRef="#br0" timeOffset="165190.66">8494 8725 978 0,'-5'5'475'0,"5"-5"-118"16,9 5-83-16,6-1-40 15,-4-1-27-15,12-1-77 16,1-1-34-16,4 0-56 16,6-1-17-16,-5-2-110 15,-3-5-97-15,-1-7 114 16</inkml:trace>
  <inkml:trace contextRef="#ctx0" brushRef="#br0" timeOffset="165567.06">8790 8610 1312 0,'5'20'595'15,"1"6"-268"-15,-3 4-25 16,3 8-73-16,0 4-49 15,1-2-80-15,0 4-29 16,-2-7-41-16,0-5-9 16,-1-8-11-16,-1-9-3 0,-2-9-4 15,-1-4-5-15,0-6-7 16,0 3-3-16,0-1-6 16,5-15 4-16,17-31 3 15,-12 32 4-15,0 4 6 16,3 4 1-16,-1 4 8 15,-4 2 9-15,7 7 19 16,-4 6 15-16,-1 8 26 16,1 3 2-16,-9 1-11 15,4-4-14-15,-1-2-26 16,1-1-23-16,3-7-136 16,-4 0-89-16,9-7-655 15,5-2 574-15</inkml:trace>
  <inkml:trace contextRef="#ctx0" brushRef="#br0" timeOffset="167521.19">14078 8182 579 0,'-1'0'357'0,"0"0"-46"16,0 0-54-16,0 0-17 15,0 0-18-15,0 0-11 16,0 0-33-16,0 0-20 0,-1 0-45 15,1 0-24-15,0 0-37 16,0 0-14-16,0 0-20 16,0-1-6-16,-1 0-6 15,1 0-5-15,0 0-3 16,0 0-3-16,-1 0 1 16,2-1 0-16,0 1 4 15,0 0 1-15,8-3 6 16,1 0 2-16,-5 2 8 15,2 2 6-15,-6 0 13 16,0 0 2-16,1 5-1 16,-3 6-7-16,-3-3-13 15,0-1-4-15,-31 22-6 16,26-28-1-16,-1-4-3 16,6-1-2-16,5-1-3 0,-3-3-3 15,8 0-3-15,-3-1 2 16,7 3 2-16,8 2 2 15,1 2 4-15,0 4 2 16,-4 2 7-16,-3 2 2 16,-3 2 4-16,-1 1 2 15,-5 0 1-15,-2-3 1 16,-2 1 4-16,-3-1 0 16,-4-5-1-16,0-1-4 0,-3-1-7 15,2-2-2-15,0-1-5 16,3-1-2-16,3 1-4 15,1-2-4-15,3 1-5 16,2 1-1-16,3 1-1 16,1-1-2-16,4 3-93 15,-4 0-69-15,2 2 76 16,6 2 10-16</inkml:trace>
  <inkml:trace contextRef="#ctx0" brushRef="#br0" timeOffset="168828.91">14436 7977 617 0,'3'-3'199'15,"-2"-1"-33"-15,0-7 202 16,0 3-54-16,-3 0-32 15,-4 5-42 1,4 1-76-16,0 1-33 0,1 1-59 16,0 0-18-16,-17 1-25 15,-23 13-7-15,24-7-12 16,7 3-3-16,6 2-5 0,3-4-1 16,6 7 1-16,1 0 1 15,5 2 5-15,4 0 3 16,-1-3 9-16,-1-2 7 15,3-3 18-15,-12 0 11 16,2-3 13-16,-1 0 0 16,-6-2-1-16,1-1-3 15,-6 0-10-15,5-3-4 0,0 0-15 16,0 0-8-16,-5 0-13 16,-10 0-5-16,-26 0-39 15,24 0-45-15,5 0-127 16,0 0-87-16,5 1 173 15</inkml:trace>
  <inkml:trace contextRef="#ctx0" brushRef="#br0" timeOffset="170362.15">14021 8389 447 0,'-1'-1'285'16,"0"0"4"-16,0 0-23 15,0 0-39-15,0 0-16 16,0-1-32-16,0 1-17 0,0 0-34 16,0 0-21-16,-1 0-27 15,1 0-12-15,0 0-14 16,0 0-4-16,0 0-5 15,0 0-2-15,-3 1-2 16,1 0-1-16,1 0-2 16,-1 0-3-16,-9 3-10 15,6-1-2-15,-1 2-8 16,-29 24-1-16,31-20-5 16,1 1-1-16,-2-1-3 15,1-1-2-15,5-1-1 16,0 3 0-16,-2 0 1 15,1 3 0-15,-2 2 2 16,0 0 0-16,1 0 0 16,2 2-1-16,-7-1-1 15,7-1 0-15,-4-1-1 16,-4 0 1-16,5-4 0 0,-7 2 0 16,7 0 1-16,-4 1 1 15,0 1 0-15,-3 2-1 16,-8-2 0-16,7 0 0 15,-2-2 0-15,0-1 0 16,3-4 1-16,-2 1 0 0,3-1 0 16,3 0-1-16,0-1 0 15,1 2-1-15,2-6-2 16,-1 2 0-16,2 1-1 16,1-4 0-16,0 0-1 15,0 0-2-15,0 0 1 16,1 0 0-16,0 0 2 15,0 0 3-15,0 0-1 16,0 0 1-16,0 0 0 16,0 0 1-16,0 0 2 15,0 0 1-15,0 0 2 16,0 0-2-16,0 0-1 16,0 0-1-16,-1 0-2 15,0 0-1-15,0 3-1 16,-1 0-1-16,1-3 0 15,0 0 0-15,0 0-36 0,0 0-37 16,1 0-98-16,0 0-74 16,0 0 150-16</inkml:trace>
  <inkml:trace contextRef="#ctx0" brushRef="#br0" timeOffset="171542.55">13714 8767 524 0,'-21'47'327'0,"15"-46"28"16,3 0-101-16,-1-1-36 15,3-1-28-15,0 1-52 16,0-1-15-16,-1 0-27 16,1 0-10-16,0 0-16 15,1-1-11-15,0 1-18 16,0 0-6-16,0 0-5 16,6-1-3-16,2 0 1 15,0 1 2-15,-5 1 7 16,1 0 4-16,-4 0 1 15,0 0-3-15,0 0-7 16,0 6-5-16,-1-2-10 16,-3-1-4-16,-1 0-5 0,-10 2-2 15,-23 0-2-15,28-13-3 16,6 6-4-16,4 1-5 16,3-4-4-16,5 5 2 15,2-3 3-15,0 2 3 16,0 2 7-16,-2 2 4 15,-1 1 5-15,-4-1 2 16,-3 1 2-16,-1-1 0 0,0-3-3 16,0 0-1-1,0 0-7-15,-5 1-1 0,0 0-56 16,1 0-52-16,3-1-164 16,1 0 211-16,0 0-10 15</inkml:trace>
  <inkml:trace contextRef="#ctx0" brushRef="#br0" timeOffset="172029.75">14067 8734 1306 0,'-7'4'561'0,"2"-5"-303"0,1 0-36 15,-1 1-49-15,0 2-42 16,0 3-50-16,1 5-19 16,4 6-20-16,4 1-5 15,1 6-7-15,3-4-5 0,4-2-7 16,1-8-4-16,6-5-5 15,4-1-1-15,-4-10-4 16,4 1 0-16,1-12-1 16,-2 1-1-16,-2-4 2 15,-3 2 0-15,-8 8 3 16,-2 0 2-16,-6 11 2 16,-1 0 1-16,-3 6 13 15,2-6 5-15,-1 0 11 16,1 13 3-16,1 1-7 15,6 30-7-15,-1-36-13 16,4-1-5-16,-1-2-46 16,-1-3-60-16,1-2-168 15,-4-7-106-15,-4-1 216 16</inkml:trace>
  <inkml:trace contextRef="#ctx0" brushRef="#br0" timeOffset="172828.86">13601 8930 764 0,'-2'-4'408'15,"-2"-4"-94"-15,1 2-27 16,0 1-43-16,-1-3-38 15,2 6-49-15,-7-4-23 16,-2 0-42-16,-30-6-12 0,28 16-23 16,-3 3-10-16,4 4-19 15,1-3-9-15,4 0-7 16,5 3-2-16,-7-1 0 16,6 2 1-16,-8 2 3 15,-2 1 2-15,1-2 1 16,1 0-3-16,4 0-4 15,3 0-4-15,4-2-4 16,1-3-1-16,1 1 2 16,1-3 0-16,-3 1 3 15,-3 1 2-15,-2-1 5 16,-6 1 1-16,-5 0 4 16,-8 1 1-16,-8 4-1 15,-1 0 1-15,-8 4-2 16,0-3-3-16,-1 1-4 15,-1 2-3-15,5-4-2 0,16-5-2 32,11-5-1-32,0 1 0 0,-26 3-2 0,10-3 0 15,4-3-5-15,18-3-2 16,4 2-6-16,-2-2-3 16,3 1-2-16,0 0-16 15,0 0-56-15,0 1-42 16,0 0-125-16,0 0-20 15,0-1 170-15</inkml:trace>
  <inkml:trace contextRef="#ctx0" brushRef="#br0" timeOffset="173419.92">12824 9141 1009 0,'6'2'435'0,"-5"-2"-200"15,-1 0-57-15,1 3-20 16,-1-3-28-16,0 0-49 16,8 2-7-16,-7 0-6 0,2 2-6 15,1 1-9 1,-4-5-10-16,0 1-10 0,1 1 0 15,-1-2-4-15,1 3-1 16,-1 0-7-16,0-3-4 16,0 0-6-16,1 2-4 15,-1-1-6-15,0-1-1 32,0 0 1-32,0 0 1 0,0 0 1 0,0 0 2 15,3 1 7-15,-3-1 7 0,0 0 15 16,1 0 7-16,3 0 8 15,5 3 0-15,-6-2-9 16,-2-1-6-16,2 2-14 16,-3-2-6-16,2 2-2 15,0 0 2-15,-2-1 1 16,0 0-1-16,2 2-3 16,-4-3-2-16,1 0-5 15,0 0-1-15,0 0-3 16,0 0-1-16,0 0-3 15,0 0-1-15,0 0 1 16,0 0 1-16,0 0 2 16,-1 0 1-16,2 0-1 15,0 0 1-15,0 0-1 16,0 0 4-16,0 0-79 16,0 0-59-16,0 0-147 0,0 0 156 15</inkml:trace>
  <inkml:trace contextRef="#ctx0" brushRef="#br0" timeOffset="173799.53">12360 8843 587 0,'11'10'288'0,"-4"-2"-62"16,2 4-34-16,5 7 11 15,-4-4-23-15,3 7-38 16,-1-2-12-16,-2-1-12 16,3 4-4-16,-5-6-21 15,-1-1-13-15,3-5-29 16,-3-4-11-16,-1-5-11 15,3-3-4-15,5-9-4 16,1-2-2-16,5-9-4 16,1-3-2-16,-3 1-4 0,-3-1-31 15,-4 7-138-15,-3 8-29 16,-2 9 92-16</inkml:trace>
  <inkml:trace contextRef="#ctx0" brushRef="#br0" timeOffset="176070.44">16553 8744 660 0,'-7'-1'394'0,"5"-1"6"16,-1-3-89-16,-3-1-53 16,-2-4-46-16,-8-5-75 15,5 0-25-15,-6 2-32 0,-1 3-10 16,0 5-19-16,-10 0-8 15,6 9-14-15,-2 4-7 16,2 10-6-16,3 2-3 16,9 4-5-16,8-2-3 15,16 1-2-15,2-5-1 16,6-7 0-16,0 0 2 16,1-9-1-16,0-5 1 0,-4-8 0 15,4-5-1-15,-7-12 0 16,2 1 0-16,0-7 0 15,-4-1 0-15,-3 1 1 16,-5 3 1-16,-7 6 3 16,-2 5 1-16,-3 7 3 15,1 3-1-15,0 10-1 16,1 5 0-16,1 10 3 16,0 9 5-16,4 11 14 15,-1 4 7-15,10 2 15 16,7 0 2-16,5-11-8 15,8-3-6-15,2-10-18 16,-1-3-5-16,6-3-9 16,2-9-4-16,-1-9-2 15,-1-7-2-15,-9-14-2 16,1 1-3-16,-11-2 1 0,-3 1-1 16,-9 5 5-16,-6 4 4 15,-1 7 1-15,-7 1 2 16,0 8-3-16,-1 1 0 15,-5 8-3-15,5 9-1 16,1 4 2-16,-1 3 1 16,16 3 0-16,0 2 0 0,6-5-3 15,-2-11-1 1,-6-6-1 0,1 2-2-16,13 6-53 0,5-9-49 0,6-5-149 15,-4-9-93-15,-2-7 210 16</inkml:trace>
  <inkml:trace contextRef="#ctx0" brushRef="#br0" timeOffset="176473.16">17100 8664 1086 0,'4'16'544'0,"-1"8"-163"15,0 3-25-15,-1 6-90 16,5 0-54-16,2 2-92 15,2 2-39-15,4-8-49 0,-3-1-12 16,-1-15-23 0,-3-7-36-16,-4-6-62 0,-3-9-32 15,-1-7-45-15,-3-9 19 16,-6-7 47-16,-1 1 19 16,-5 0 21-16,-3 2 3 15,3-1 10-15,3-1 12 0,8 7 47 16,5 3 28-16,7 10 57 15,9 1 25-15,5 7 42 16,3 3 5 0,8 3-12-16,1 3-7 15,3 1-26-15,-1 4-11 0,-5 4-24 16,-4 1-15-16,-17-1-19 16,-11 0-8-16,-6-1-13 15,-9-1-23-15,-2-4-79 16,3-5-51-16,-2-4-123 15,-1-2-55-15,7-10 197 16</inkml:trace>
  <inkml:trace contextRef="#ctx0" brushRef="#br0" timeOffset="176676.82">17474 8473 940 0,'12'15'608'0,"0"13"-8"15,-13 11-287-15,2 7-46 16,-1 3-116-16,3-1-50 16,17-7-56-16,-2-7-21 15,9-11-21-15,1-8-23 16,-6-15-96-16,-2-4-57 16,-6-13-156-16,-6 1-113 15,-11-4 287-15</inkml:trace>
  <inkml:trace contextRef="#ctx0" brushRef="#br0" timeOffset="176837.7">17408 8553 985 0,'0'-5'536'15,"5"2"-155"-15,9 4-111 16,3 3-44-16,-2 5-95 16,7-2-39-16,2 1-53 15,6-2-14-15,5-5-82 16,-4-1-75-16,0-9-540 15,-2-1 455-15</inkml:trace>
  <inkml:trace contextRef="#ctx0" brushRef="#br0" timeOffset="177145.12">17717 8431 889 0,'3'17'535'15,"-3"6"-70"-15,0 11-126 0,0 2-31 16,0 4-94-16,0 1-47 15,4 1-78-15,1-4-24 16,1-5-30-16,0-7-9 16,-3-13-15-16,0-6-6 15,1-8-15-15,0-3-13 16,3-11-20-16,2-3-3 0,6-9 11 16,-4 0 10-16,5 7 21 15,-3 4 4-15,-2 9 9 16,2 6 10-16,-3 9 20 15,-1 5 9-15,3 7 19 16,1 6 0-16,1-1-14 16,4-1-10-16,-5-2-51 15,2-11-79-15,8-11 277 16,11-8-172-16</inkml:trace>
  <inkml:trace contextRef="#ctx0" brushRef="#br0" timeOffset="177388.92">18331 8548 1431 0,'13'-1'645'0,"-11"0"-263"16,14 1-204-16,2 0 6 15,2 1-58-15,3 1-33 16,8 2-46-16,-5-2-17 16,6 2-46-16,-1-3-65 0,-5-1-192 15,-2 1-65-15,-11 2 185 16</inkml:trace>
  <inkml:trace contextRef="#ctx0" brushRef="#br0" timeOffset="177563.18">18455 8651 799 0,'-20'10'496'0,"20"-5"-7"16,-4-3-133-16,9 0-82 16,5 3-41-16,1 0-59 15,3-3-29-15,9 2-68 16,5-3-26-16,3 1-38 16,9 2-57-16,-2-4-163 15,-4-2 141-15</inkml:trace>
  <inkml:trace contextRef="#ctx0" brushRef="#br0" timeOffset="178588.54">19461 8586 1021 0,'0'0'499'0,"0"-1"-164"15,0 0-67-15,0 0-71 16,0-5-35-16,-1-10-44 0,-8-25-14 16,0 29-25-16,-4 1-8 15,0 9-20-15,-7 2-11 16,3 10-19-16,4 4-9 15,1 5-14-15,5 1-2 16,6 2-3-16,9 1 0 16,4 1 3-16,7 0-1 15,5-8 3-15,-6-6 0 0,1-10 1 16,-1-8 0 0,-1-14-14-16,1-3-14 0,3-10-19 15,-5-1-4-15,-2 0 12 16,-6-2 15-16,-5 4 23 15,-3 0 3-15,-5 11 8 16,2 10 1-16,-4 8 12 16,2 4 2-16,0 13 7 15,-1 6 6-15,2 13 9 16,2 11 10-16,10 1 10 16,0-1-2-16,9-2-17 15,3-5-14-15,0-10-33 16,1-6-52-16,-2-14-134 15,1-8-85-15,2-12 152 16</inkml:trace>
  <inkml:trace contextRef="#ctx0" brushRef="#br0" timeOffset="178773.74">19765 8543 842 0,'8'8'520'15,"-8"10"49"-15,0 1-206 16,0 0-67-16,0 2-44 0,3-5-109 15,2-2-46 1,0-5-82-16,2-3-57 0,-4-6-127 16,-1-3-67-16,-2-5-147 15,-4-3-85-15,-6-2 308 16</inkml:trace>
  <inkml:trace contextRef="#ctx0" brushRef="#br0" timeOffset="179181.93">19666 8438 604 0,'6'-5'445'16,"5"5"29"-16,5 4-144 16,3 4-45-16,3 4-102 15,2-2-48-15,5 1-104 16,1-4-63-16,5-4-110 16,-2-1-61-16,4-3-164 15,3-2-64-15,-3-3 12 16,4 3 61-16,-15-2 252 15,-7-1 167-15,-13 2 243 0,-8 0 58 16,-9 3 19-16,-2 3-25 16,-7 4-81-16,-2-1-27 15,-2 1-45-15,4 0-20 16,7 0-52-16,6 0-24 16,10 5-36-16,2 0-13 15,4 3-15-15,9 2-3 0,2 0-2 16,-1 0-1-16,7 0 2 15,-6 0 1-15,-5-2-4 16,0 2-4-16,-10-2-6 16,-5-1-2-16,-8-3-4 15,-5 0-3-15,-4-7-33 16,-2-1-38-16,1-3-103 16,7-5-62-16,4-5-137 15,7-4-329-15,14-6 467 16</inkml:trace>
  <inkml:trace contextRef="#ctx0" brushRef="#br0" timeOffset="179370.7">20307 8345 1377 0,'22'20'664'0,"-15"7"-256"0,-4 9-86 15,-3 6-123-15,4 6-67 16,-1-2-77-16,11 0-23 15,-2-10-32-15,-6-8-43 16,13-12-111-16,-8-8-66 16,1-10-191-16,-1-4 248 15</inkml:trace>
  <inkml:trace contextRef="#ctx0" brushRef="#br0" timeOffset="179873.05">20307 8502 2652 0,'16'0'63'0,"7"1"-13"15,15 3 53-15,-4-4-54 16,3 1-14-16,0-1-15 16,-1 0-6-16,5 0-10 15,-8 0-3-15,-11 0-25 16,-5 0-20-16,-11 0-32 15,-4 0-3-15,-8-3 24 16,-3-1 22-16,-8-2 36 16,-1 2 12-16,-4 5 20 15,-2 1 11-15,7 7 19 0,2 0 4 16,4 5-1-16,3 2-5 16,6 1-6-16,2-1-7 15,5-4-14-15,4-1-8 16,-1-2-15-16,2-5-5 15,3-4-6-15,2-1-2 16,7-8-19-16,0-3-16 0,-1-6-16 16,0-2 1-16,-6 3 19 15,-3 2 16-15,-5 10 19 16,-4 5 8-16,-2 8 17 16,0 2 11-16,-1 7 15 15,-1 2 3-15,1 0-7 16,1 1-8-16,0-4-14 15,1-3-11-15,1-5-71 16,0-5-71-16,2-9-189 16,3-7-9-16,1-7 177 15</inkml:trace>
  <inkml:trace contextRef="#ctx0" brushRef="#br0" timeOffset="180216.74">20843 8505 1273 0,'5'6'666'16,"-2"3"-231"-16,-4 5-101 16,6 4-37-16,-5 0-122 0,0-3-50 15,1-8-79-15,-4-2-23 16,7-6-36-16,4-3-22 16,-1-7-34-16,0-6-16 15,-6-4 2-15,10 3 16 16,-9 5 33-16,5 1 14 0,3 7 19 15,-10-1 1-15,7 2 9 16,2 3 9-16,-6 5 20 16,-1 7 12-16,2 7 16 15,-9 4-3-15,3 4-20 16,5 3-12-16,0-9-72 16,9-5-48-16,-3-13-125 15,7-9-73-15,6-8-451 16,-1-6 486-16</inkml:trace>
  <inkml:trace contextRef="#ctx0" brushRef="#br0" timeOffset="180554.06">21088 8489 1027 0,'-18'-7'599'0,"11"17"-14"15,-1 1-222-15,0 4-88 0,5 4-52 16,3 1-87-16,3-3-36 15,16-2-54-15,1-3-13 16,8-7-12-16,4-4-2 16,3-7-10-16,2-6-5 15,3-9-17-15,1-1-10 16,-12-6-3-16,-10 3-1 0,-11 8 18 16,-13 0 9-16,-5 9 6 15,-3 3 3-15,-8 2 3 16,3 7 5-16,0 8 5 15,1 6 1-15,11 7 7 16,1 0 1-16,11 3 4 16,3 0-2-16,6-1-10 15,9-1-7-15,6-8-14 16,2-5-18-16,6-14-113 16,3-11-76-16,10-12-453 15,11 0 425-15</inkml:trace>
  <inkml:trace contextRef="#ctx0" brushRef="#br0" timeOffset="181206.9">22235 8303 1189 0,'5'7'527'16,"-4"3"-233"-16,0 8-53 15,-3 14-39-15,-3 7-34 16,0 8-67-16,2 3-28 16,6-5-40-16,2-4-17 15,9-13-37-15,0-8-52 16,2-14-119-16,5-6-75 15,-5-12 153-15</inkml:trace>
  <inkml:trace contextRef="#ctx0" brushRef="#br0" timeOffset="181600.13">22147 8438 1097 0,'-6'-4'474'0,"8"-3"-241"16,5 3-11-16,6 2-67 15,5-1-31-15,8 1-59 16,8 1-20-16,10 1-17 16,0-1-5-16,-2 1-5 15,-7 0-3-15,-10 2 5 16,0 6 3-16,-9 5 5 16,-1 3 4-16,-5 1 5 0,-2 1 6 15,-3-3 3 1,0-2-2-16,4-3-14 0,0-6-9 15,4-4-13-15,2-6-2 16,-3-5-2 0,1-5 1-16,-4-2 2 0,-3 1 3 15,-7-2 3-15,-6 1 1 16,-9 4 0-16,-5 0-1 16,-2 6-4-16,-4 3-1 15,2 5-4-15,6 2-3 0,4 5-9 16,8 1-26-16,5 1-117 15,1 1-88-15,18 6 140 16</inkml:trace>
  <inkml:trace contextRef="#ctx0" brushRef="#br0" timeOffset="181910.13">23420 8301 1301 0,'-4'2'540'16,"4"9"-298"-16,1 4-14 15,1 12-32-15,0 10-30 16,0 3-59-16,2 0-31 16,0 0-42-16,10-5-12 15,-1-9-57-15,7-3-58 0,4-13-141 16,-3-6-99-16,1-5 199 16</inkml:trace>
  <inkml:trace contextRef="#ctx0" brushRef="#br0" timeOffset="182086.29">23306 8456 1264 0,'-9'-9'559'0,"9"3"-270"16,9 6-13-16,5 0-77 16,7 1-42-16,0 0-75 15,5 1-36-15,-4-2-56 16,6 0-50-16,1-1-151 15,0-7-121-15,8 6 197 16</inkml:trace>
  <inkml:trace contextRef="#ctx0" brushRef="#br0" timeOffset="182560.8">23613 8315 874 0,'0'4'465'0,"1"7"-71"0,1 4-68 16,0 9-36-16,-1 6-31 15,2 6-74-15,0 0-41 0,2 0-69 16,3-3-25 0,2-11-29-16,2-6-9 0,-2-8-16 15,0-6-15-15,-4-5-15 16,-3-2-3-16,0-9 6 16,-1 1 13-16,-1 1 13 15,1 2 4-15,1 5 0 16,3 3 1-16,2 2 10 15,4 1 5-15,7 3 15 16,11 1 6-16,-2-3 9 16,11-1 2-16,-6-6-10 15,-5-2-7-15,6-7-16 16,-5-4-6-16,5-3-4 16,-2-1-1-16,-9 5 1 15,-9 2 3-15,-17 6 1 16,-11 2 1-16,-13 5-1 0,-2 4-1 15,1 10 11-15,7 6 6 16,10 4 9-16,-1-2 4 16,9-1-10-16,-3-1-6 15,7 1-11-15,7 1-3 16,15-4-7-16,3-1-1 16,15-11-63-16,6-3-50 15,2-9-155-15,12-1-31 16,7-2 176-16</inkml:trace>
  <inkml:trace contextRef="#ctx0" brushRef="#br0" timeOffset="182931.64">24547 8450 877 0,'3'-2'465'0,"8"11"-81"16,4 4-70-16,1 7-48 0,-4 4-36 16,0-1-71-16,0-1-34 15,-5-8-60-15,0-2-19 16,-5-9-14-16,-2-2-1 15,-3-4-6-15,2 2-3 16,0 0-10-16,-1-12-8 16,-2-12-4-16,0-30-1 15,4 25-2-15,1 3-3 16,4 5-14-16,2 3-24 0,4 8-103 16,1 4-72-16,3 1-309 15,1 4 332-15</inkml:trace>
  <inkml:trace contextRef="#ctx0" brushRef="#br0" timeOffset="183590.01">24926 8433 1139 0,'-4'5'551'0,"3"5"-176"15,-3 1-62-15,2 7-80 16,-1-2-42-16,3 4-86 15,6-2-31-15,-1-2-35 16,9-3-12-16,3-7-11 16,1-2-3-16,1-9-9 15,1-5-4-15,-2-3-12 0,-4-2-6 16,-7 0-6-16,-9-2 0 16,-11-2 11-16,-7-1 3 15,-3 5 5-15,2 0 3 16,2 9 2-16,5 2 1 15,5 2 1-15,-2 2-2 16,2 7 0-16,2-3-4 0,4 6-5 16,7 1-3-16,7-4-3 15,5-1 0-15,10-6-16 16,8 0-11-16,6-8-12 16,3 3 1-16,-1 0 23 15,-5 1 13-15,-6 5 17 16,-7 2 4-16,-10 5 12 15,-5-1 11-15,-6 5 22 16,-3 2 8-16,1 0 11 16,2 2-2-16,1-2-13 15,5-1-9-15,2-4-20 16,3-3-11-16,1-6-7 16,3-3-2-16,-1-7-1 15,1-2 2-15,-12-3 3 16,-1 2 2-16,-14-2 2 15,-9 1 1-15,-7-1-4 16,-3 0 0-16,4 6-4 0,1 4 2 16,6 10-2-16,2 6-2 15,1 3-3-15,1 5-4 16,8 0-6-16,4-2-29 16,8-6-105-16,7-4-62 15,8-9 370-15,7-2-184 16</inkml:trace>
  <inkml:trace contextRef="#ctx0" brushRef="#br0" timeOffset="183782.54">25583 8242 1344 0,'-7'15'634'0,"3"0"-222"16,-3 6-108-16,-2 12-88 15,3 4-40-15,5 7-72 16,2 2-29-16,11 1-40 16,6-7-16-16,6-7-33 15,3-7-37-15,2-17-89 16,-1-5-72-16,-3-12-183 16,-5-7 244-16</inkml:trace>
  <inkml:trace contextRef="#ctx0" brushRef="#br0" timeOffset="183947.07">25502 8426 1050 0,'-28'-14'536'0,"14"11"-114"0,5 1-80 15,8-1-72-15,4 2-36 16,14 2-87-16,3-2-44 16,17 0-58-16,8 0-42 15,13-5-111-15,7 1-77 0,7 2-422 16,4 0 396-16</inkml:trace>
  <inkml:trace contextRef="#ctx0" brushRef="#br0" timeOffset="184229.11">26438 8490 1089 0,'-11'-18'499'0,"10"14"-177"16,6 4-57-16,-3 5-12 16,2 8-19-16,1 10-53 15,-7 2-39-15,2 1-67 0,3-3-26 16,-4-9-61-16,7-3-50 15,-4-10-122-15,-2-3-73 16,4-9-226-16,-4-4 297 16</inkml:trace>
  <inkml:trace contextRef="#ctx0" brushRef="#br0" timeOffset="184591.69">26387 8379 1010 0,'6'-3'470'0,"9"3"-192"15,3-1-28-15,4 2-55 16,8 4-22-16,5 3-32 16,2 4-9-16,-1 3-27 15,-8 5-17-15,-7 3-33 16,-6 0-10-16,-7 2-10 16,-4 0-4-16,-4-4-6 15,-1-5-2-15,-1-9-7 16,1-6-6-16,1-5-15 15,1-7-10-15,4-6-15 16,3-5-1-16,3 0 7 16,2 1 8-16,0 5 12 0,1 2 4 15,2 6 7-15,-2 5 11 16,1 7 17-16,-3 6 6 16,2 9 24-16,-5 3-2 15,3 3-13-15,-2-1 3 16,0-5-143-16,4-4-91 15,10-7 111-15</inkml:trace>
  <inkml:trace contextRef="#ctx0" brushRef="#br0" timeOffset="185186.1">27433 8312 1244 0,'-1'5'563'0,"2"11"-240"15,0 7-39-15,1 6-49 0,3 6-34 16,-1 4-75-16,5-4-31 16,3-1-58-16,-5-7-18 15,7-6-19-15,-3-5-33 16,-6-10-95-16,3 0-55 16,-6-7-97-16,1-3-30 15,-3-4-33-15,-2-6 20 0,-3-8 74 16,-9-4 45-16,-5-10 80 15,-2-1 36-15,-2-1 91 16,2 1 75-16,11 12 151 16,0 4 36-16,10 14 6 15,5 5-27-15,0 2-37 16,14 5-16-16,8 4-35 16,3-4-16-16,11 6-36 15,-2 0-5-15,-2 3-1 16,1 6-5-16,-8 5-12 15,-5 5-10-15,-12 4-20 16,-6 2-7-16,-11-1-13 16,-5-3-4-16,-7-7-6 15,-2-5-2-15,-5-9-11 16,-3-4-15-16,0-8-51 16,4 0-32-16,8-3-69 0,4-3-54 15,11-1-32-15,6-3 138 16</inkml:trace>
  <inkml:trace contextRef="#ctx0" brushRef="#br0" timeOffset="185400.54">27841 8274 1256 0,'8'8'605'0,"-4"-7"-202"16,6 1-77-16,1 2-104 15,5 1-49-15,0-2-84 16,1 3-31-16,12-3-28 16,2-1-9-16,6-2-45 15,-4-1-48-15,-9 0-158 16,-8-4-94-16,-8 2 191 16</inkml:trace>
  <inkml:trace contextRef="#ctx0" brushRef="#br0" timeOffset="185611.03">27943 8300 1014 0,'1'14'545'15,"0"1"-137"-15,0 3-87 0,8 5-24 16,-3 5-55 0,-1 2-41-16,6 7-77 0,-6 1-29 15,3-2-50-15,1-3-18 16,-5-6-30-16,7-4-47 15,-3-9-109-15,0-3-65 16,-2-8-133-16,-1-3-63 16,1-4 274-16</inkml:trace>
  <inkml:trace contextRef="#ctx0" brushRef="#br0" timeOffset="185761.7">27966 8507 996 0,'-11'-12'520'0,"8"8"-106"16,3 1-90-16,7 3-73 15,6 0-26-15,6 1-71 16,7 1-42-16,5-2-65 16,0 0-36-16,1-3-120 15,-2 0-88-15,3 3 116 16</inkml:trace>
  <inkml:trace contextRef="#ctx0" brushRef="#br0" timeOffset="186151.71">28561 8362 1135 0,'-21'-7'675'0,"-1"4"-34"16,-1 2-393-16,-4 1-51 15,4 2-100-15,4 2-31 16,4 6-42-16,2 1-10 15,8 8-13-15,5-2-1 0,6 6-1 16,7 2 3-16,7 2 9 16,4 0 4-16,12-2 14 15,0-3 8-15,-7-5 14 16,-4-3 6-16,-15-7-7 16,-3 1-3-16,-11-1-5 15,-7-3-5-15,-11-1-7 16,-3-2-6-16,-5-1-27 15,7-2-25-15,7 1-90 16,-2-1-58-16,18 0-166 16,1-1-250-16,22-3 392 15</inkml:trace>
  <inkml:trace contextRef="#ctx0" brushRef="#br0" timeOffset="186497.77">29530 8319 1073 0,'1'1'512'0,"0"9"-181"16,-1 5-58-16,-3 9-64 16,-6 9-27-16,0 11-54 15,1 1-25-15,8 1-48 16,10-2-19-16,5-10-25 15,6-8-14-15,5-14-99 16,-1-9-63-16,2-14-174 16,-5-6-180-16,-11-2 338 15</inkml:trace>
  <inkml:trace contextRef="#ctx0" brushRef="#br0" timeOffset="186842.42">29353 8401 903 0,'6'-8'428'0,"3"5"-128"0,4 3-59 16,3 2-44-16,8 2-31 15,9 1-54-15,9-2-21 0,7-2-22 16,1 1-8-16,1 0-21 16,-4 1-5-16,0 8-2 15,-8 3 3-15,-8 9 7 16,-8 6 2-16,-13-2 10 15,-4 3 7-15,-7-11 9 16,0-1 1-16,-3-7-2 16,-2-5-1-16,3-3 0 15,-2-3 2-15,2-6-12 16,2 5-6-16,0 0-20 16,1 0-7-16,1-16-14 15,10-32-5-15,-2 26-44 16,2 0-52-16,1 1-115 15,3 5-84-15,8 8 173 16</inkml:trace>
  <inkml:trace contextRef="#ctx0" brushRef="#br0" timeOffset="187402.99">30025 8588 1232 0,'5'0'618'0,"2"0"-213"0,7-4-143 16,-2-3-53-16,9-2-94 15,2-7-43-15,0 0-52 16,1-3-9-16,-2 1-6 16,-5 0 0-16,-7 1 3 15,-7-1 2-15,-11 0-1 16,-3 3-1-16,-7 2-5 15,2 6 3-15,-1 9 9 16,0 3 5-16,-2 10 11 16,2 4 3-16,4 6 7 15,5 2 0-15,9 5 0 16,7-2-1-16,10-4-5 16,3-4-1-16,15-6-1 15,6-4-6-15,6-7-8 16,4-4-4-16,-9-9-8 15,-8-3-6-15,-5-4-17 0,-8-4-11 16,-7 0-14-16,0-2 1 16,-17 0 17-16,-1 1 9 15,-9 4 16-15,-1 1 3 16,2 8 9-16,-3 4 4 16,3 4 8-16,2 7 3 15,2 7-2-15,3 1 2 0,4 6 7 16,1 0 2-1,6-2-1-15,2 1-4 0,2-2-12 16,2-1-6-16,5-4-9 16,-6-5-23-16,9-7-119 15,1-3-82-15,4-9 340 16,10-1-163-16</inkml:trace>
  <inkml:trace contextRef="#ctx0" brushRef="#br0" timeOffset="-212204.6">3143 10925 681 0,'-33'-8'375'0,"27"4"-112"16,4 0-19-16,0 2-10 15,1 2-47-15,1 0-24 0,0 0-23 16,0 0-8-16,2 21-10 15,7 45-7-15,-6-16-31 16,1-1-17-16,2 1-29 16,-3-4-9-16,6-7-13 15,-3-1-4-15,2-11-5 16,0-6 0-16,-2-13-153 16,2-3-102-16,3-8 150 15</inkml:trace>
  <inkml:trace contextRef="#ctx0" brushRef="#br0" timeOffset="-211887.91">3429 10978 1381 0,'-9'20'530'0,"-16"6"-385"0,-9 6-15 15,-3-1-19-15,-1-2-21 16,4 0-26-16,1-9-9 15,9 0-14-15,2-2-4 16,9-10-1-16,4 1-6 16,7-1-13-16,5 2-1 15,7 3-7-15,7 4 1 16,6-2 6-16,3-2 4 0,7-3 4 16,-4-5 0-1,4 0-5-15,-1-3-6 0,-3-2-36 16,3 2-72-16,-6-3-168 15,-2 1 166-15</inkml:trace>
  <inkml:trace contextRef="#ctx0" brushRef="#br0" timeOffset="-211534.74">3538 11307 971 0,'-1'-1'483'0,"1"0"-66"15,0 0-195-15,0-2-28 16,11-9-33-16,34-32-76 16,-25 22-31-16,1-4-36 15,0 2-5-15,-10-3-1 16,-4 3 1-16,-9 2 9 0,-7 0 2 16,-6 9 3-16,-6 0-1 15,1 6-6-15,0 5-2 16,1 8-1-16,5 4 3 15,7 13 5-15,0 4 4 16,8 5 0-16,4-1-4 16,5 2-9-16,6-2-3 0,5-5-7 15,2-3-1-15,5-9-4 16,4-6-3-16,-1-10-73 16,2-5-73-16,-2-11-198 15,1-5-210-15,-7-6 350 16</inkml:trace>
  <inkml:trace contextRef="#ctx0" brushRef="#br0" timeOffset="-211139.85">3857 11100 985 0,'0'0'492'0,"0"14"-131"15,1 5-63-15,-1 12-55 16,7 4-21-16,4 0-52 16,1-5-30-16,0-7-61 15,7-5-21-15,-3-13-32 16,3-4-12-16,4-12-14 15,-6-6-6-15,1-6-12 0,-3-9-12 16,-2 5-6-16,-2 3 2 16,-6 6 14-16,-2 9 15 15,-1 6 11-15,-2 3 1 16,-1 3-1-16,1-3 3 16,0 9 13-16,3 20 9 15,13 38 11-15,-11-28 4 16,9 2-6-16,3 2-4 15,5 0-2-15,-2-4-1 16,0 0-4-16,-3-1-3 0,-10-10-7 16,-4 3-1-16,-12-8 0 15,-7-9 4-15,-12-4-1 16,-6-7-1-16,-1-4-7 16,4-4-6-16,2-7-10 15,5-5-12-15,6-7-55 16,6-3-34-16,20-5-91 15,5-2-71-15,17-2-465 16,11 1 488-16</inkml:trace>
  <inkml:trace contextRef="#ctx0" brushRef="#br0" timeOffset="-209764">4820 11017 997 0,'-1'0'435'0,"0"0"-168"16,1 0-50-16,0 0 14 16,8 22-23-16,22 43-48 15,-16-22-20-15,4 24-38 16,-2 4-15-16,2 7-38 16,-1 2-13-16,-2-20-20 15,1-9-5-15,-10-21-6 16,1-9 3-16,-9-17-84 15,4-4-63-15,-4-11-141 16,-9-6-109-16,-10-11 247 16</inkml:trace>
  <inkml:trace contextRef="#ctx0" brushRef="#br0" timeOffset="-209525.59">4772 11109 935 0,'19'-20'460'16,"11"10"-128"-16,5 3-61 15,7 3-44-15,-4 4-35 16,-3 5-58-16,-7 2-21 16,-5 9-27-16,1 0-14 15,-8 5-19-15,-1 3-9 16,-12-2-16-16,0 2-5 16,-10-1-6-16,-8-3-3 0,-3-1-29 15,-3-2-35-15,6-7-109 16,2-1-74-16,-6-5-260 15,1-3 308-15</inkml:trace>
  <inkml:trace contextRef="#ctx0" brushRef="#br0" timeOffset="-209105.89">5313 11156 1081 0,'16'-6'531'15,"-2"1"-211"-15,-9-6-71 16,-4 0-31-16,-10-2-80 16,-2-2-40-16,-5-3-57 0,-3 4-13 15,-2 2-14-15,0 1-3 16,0 11-6-16,3 4-4 16,6 9-2-16,0 4-3 15,8 4 1-15,3 2 3 16,1 3 8-16,5 0 5 15,2-3 8-15,3-2 1 16,2-10-2-16,0-1-2 16,0-8-6-16,0-2-1 0,2-7-2 15,-1-3-1-15,-1-4-1 16,0-7-1-16,0 4-1 16,-2 6 0-16,-4 3-1 15,0 8 1-15,-1 7 8 16,-3-3 6-16,2 7 10 15,-3-2 3-15,-1 1-8 16,2 1-6-16,-2-1-10 16,-1 2-19-16,-2-4-118 15,-3-2-84-15,6-1-243 16,3-1 269-16</inkml:trace>
  <inkml:trace contextRef="#ctx0" brushRef="#br0" timeOffset="-208820.36">5453 11126 777 0,'12'-5'442'0,"1"10"-45"16,4 4-42-16,-7 6-53 0,8 7-37 15,-5-1-78-15,-3 0-42 16,0-3-69-16,-6-2-21 16,-1-6-23-16,-3-4-3 15,-2-6-4-15,-2-1-4 0,-9-9-6 16,3-1-6-1,-1-4-10-15,0-5-4 0,9-4-7 16,3-1 0-16,4-5-1 16,4 1-3-16,7 2-30 15,-1 1-32-15,5 8-66 16,3 5-40-16,-1 9-80 16,2 5-54-16,-4 10 207 15</inkml:trace>
  <inkml:trace contextRef="#ctx0" brushRef="#br0" timeOffset="-208420.62">5976 11166 961 0,'8'-13'444'0,"-8"1"-148"15,-1 1-61-15,-5-6-2 0,-4 1-29 16,2 0-52-16,-9 3-22 15,-2 10-35-15,2 4-15 16,-6 9-27-16,-1 3-12 16,7 6-23-16,0-2-6 15,13 6-3-15,4 1 0 16,8-1 2-16,8 0-3 16,4-10-1-16,-1-8-2 0,6-12-5 15,-3-5 0 1,2-9-2-16,5-2 0 0,-10-1 2 15,-2 1 2-15,-10 7 2 16,-3 8 1-16,-1 7 2 16,-1 5 2-16,-1 11 9 15,3 0 7-15,-4 6 5 16,-1 0 0-16,2-1-10 16,-1-3-9-16,0-4-8 15,5-3-58-15,-5-10-174 16,8 1-15-16,13-1 113 15</inkml:trace>
  <inkml:trace contextRef="#ctx0" brushRef="#br0" timeOffset="-207751.5">6226 11102 1487 0,'10'16'628'15,"-3"2"-365"-15,3 4 16 16,-4 0-74-16,0 1-58 15,0-6-83-15,-3-5-27 16,0-8-28-16,-1-4-6 16,-2-10-9-16,0-1-12 15,0-4-22-15,0-5-4 0,7 2-3 16,-1-2 10 0,4 0 20-16,3 7 7 0,3 2 10 15,2 2 1-15,2 9 5 16,-2 1 10-16,-3 8 23 15,-6 6 8-15,2 10 11 16,1 1-6-16,-6-2-20 16,7-4-9-16,-6-10-14 15,-3-6-7-15,3-7-5 16,1-1-4-16,-5-11-25 16,1 4-10-16,-6-7-5 15,2 1 2-15,-1 4 27 16,2 1 10-16,3 5 5 15,-4 0 2-15,5 6 0 0,-5 1 1 16,6 8 10 0,6 4 9-16,2 1 16 0,5 1 5 15,-1-5-2-15,4 0-7 16,7-8-17-16,2-2-5 16,4-10-5-16,-1-4-2 15,-8-6-1-15,-2 2 1 16,-12 5 1-16,-7 0 5 15,-10 9 5-15,-5-4 2 16,-3 5 1-16,-1 1-1 16,1 3-3-16,0 4-2 0,4 7-2 15,2 4-2-15,5 5 4 16,2 6 7-16,6 1 4 16,5-1 0-16,7-1-6 15,4-2-6-15,7-10-9 16,1-6-12-16,8-17-118 15,0-7-90-15,-2-15-276 16,6-3 295-16</inkml:trace>
  <inkml:trace contextRef="#ctx0" brushRef="#br0" timeOffset="-207574.99">7024 10901 1518 0,'-7'2'648'0,"7"17"-312"15,-2 8-87-15,1 18-45 0,3 4-44 16,5 0-87-16,10-2-25 16,1-7-32-16,5-4-11 15,2-10-8-15,-1-8-14 16,3-17-107-16,-2-8-79 16,-5-11-514-16,-4-8 469 15</inkml:trace>
  <inkml:trace contextRef="#ctx0" brushRef="#br0" timeOffset="-207407.54">6993 11012 1335 0,'-5'8'585'0,"5"-6"-241"16,5 2-118-16,8 0-55 16,9 2-23-16,9-1-70 15,1-2-27-15,6-3-21 16,-3-6-69-16,0-1-194 15,-1-3-37-15,-7 1 125 16</inkml:trace>
  <inkml:trace contextRef="#ctx0" brushRef="#br0" timeOffset="-206904.46">7339 11157 1218 0,'18'0'588'0,"0"0"-229"16,4-2-126-16,-2-5-9 15,-3-3-84-15,5-1-40 16,-9-8-50-16,-3-5-12 16,-5-1-9-16,-9 2-3 15,-1 8 2-15,-4 4-3 16,-5 8-6-16,3 4-3 0,3 8-8 16,-3 3-1-1,4 4-5-15,2 4 1 0,5 4 0 16,4 2 2-1,11 3 1-15,-3-5 0 0,2-4-4 16,3-6-3-16,3-8-5 16,9-2-4-16,-1-11-39 15,9-3-23-15,-4-7-35 16,-4 3-2-16,-5 3 40 16,-5 1 27-16,-11 6 42 15,-3 2 11-15,-6 4 12 16,-4 9 2-16,-6 5 16 15,-2 0 2-15,-1 3 16 16,0-5 7-16,5-4 3 16,4-3-2-16,1-8-21 15,3-3-10-15,2-9-18 16,-1-7-7-16,7-3-5 0,0 1-1 16,6-4-5-16,1 3-2 15,3 1-3-15,3 1-49 16,6 5-134-16,2-2 393 15,3 5-210-15</inkml:trace>
  <inkml:trace contextRef="#ctx0" brushRef="#br0" timeOffset="-206719.11">8223 11035 2201 0,'-1'1'736'0,"1"-1"-716"15,0-1-20-15,0 1-59 16,0 0-92-16,0 0 95 16</inkml:trace>
  <inkml:trace contextRef="#ctx0" brushRef="#br0" timeOffset="-206575.57">8224 11171 1795 0,'1'6'704'0,"2"0"-451"0,2-4-55 16,1 4-40-16,1-3-56 16,-2-7-182-16,4 7-79 15,-1-6 95-15</inkml:trace>
  <inkml:trace contextRef="#ctx0" brushRef="#br0" timeOffset="-203225.26">9760 10800 346 0,'-1'-9'259'0,"-1"-4"53"15,-6-27-22-15,5 24-37 16,0 2-22-16,-1-1-30 15,2 3-9-15,-2 3-21 16,3 1-8-16,-1 7-28 16,-1 2-21-16,1 9-39 15,-3 5-17-15,1 19-24 16,1 7 2-16,3 14-1 16,4 3 2-16,5-1-3 15,3-2-4-15,5-4-8 16,-2-4-4-16,2-11-9 15,-1-2-2-15,0-11-4 16,-1-3-25-16,-2-8-119 16,0-7-71-16,-2-6-361 0,-5-8 360 15</inkml:trace>
  <inkml:trace contextRef="#ctx0" brushRef="#br0" timeOffset="-202881.7">9987 10929 1168 0,'2'13'539'15,"-1"6"-273"-15,0 6-56 16,-1 5-16-16,0-3-69 16,2 3-27-16,8-10-37 15,-1-6-12-15,7-2-19 16,5-7-5-16,1-7-11 15,1-4-5-15,-6-12-4 16,1-3 0-16,-10-4 0 16,-2 1 1-16,-6-3 1 15,-2 2-3-15,-8 1-8 16,-2 2-6-16,-4 5-7 16,-6 1 1-16,1 8 6 15,-1 2 4-15,1 8 3 16,6 5-2-16,4 5-5 0,-1 4-4 15,5 1-82 1,2 0-80-16,4-2 110 0</inkml:trace>
  <inkml:trace contextRef="#ctx0" brushRef="#br0" timeOffset="-202412.03">10278 10884 886 0,'5'-3'454'0,"-1"5"-91"15,-2 4-95-15,2 8-39 16,0 7-21-16,-2 10-55 16,1 6-22-16,4 2-50 15,2-1-19-15,8-9-22 16,3-4-11-16,3-11-13 15,2-8-5-15,-1-6-4 16,-11-5-2 0,1 1-2-16,7-12-1 0,-6-10-2 15,-4-3-1-15,-1 1 1 16,-2 5-1-16,-1 12 1 16,1 9 0-16,-3 14 1 0,1 7 1 15,7 10 4-15,1 2 0 16,5-7 16-16,3-5 11 15,3-8 20-15,1-6 12 16,3-6-2-16,-3-4-8 16,-3-11-14-16,-10-2-7 31,-6 9-14-31,-1 0-3 0,13-37-6 0,-5-3-2 16,-5-2-2-16,-11 18-2 0,-7 9 2 15,0 5-20-15,-4 7-78 16,0 5-64-16,-1 7 325 15,0 9-175-15</inkml:trace>
  <inkml:trace contextRef="#ctx0" brushRef="#br0" timeOffset="-200992.88">11338 10646 754 0,'-1'-5'429'0,"2"10"-114"0,-4-4-70 16,1-1-29-16,1 0-70 15,-1 0-26-15,-14 1-32 16,-30 4-11-16,23 3-21 15,0-3-8-15,1 2-14 16,1-2-7-16,4 0-10 16,1 4-6-16,5-5-5 15,1 4-2-15,4 0-2 16,1-2 0-16,4 3 0 16,4-1 1-16,1 3 3 15,1 2 5-15,1 10 10 16,-3 3 5-16,0 8 12 15,1 0 0-15,-1 7-3 16,0 1-6-16,2-6-12 16,-2 1-4-16,-1-7-5 15,0-4-1-15,2-5 3 16,-2-6 4-16,1-4 4 16,0-1 2-16,1-5-5 0,1 2-4 15,3-3-5-15,1-4 0 16,6 0 5-16,0-1 2 15,3 0 1-15,0 0 0 16,-2 2-5-16,-3-1 8 16,-2 0-132-16,1-2-98 15,5 2 134-15</inkml:trace>
  <inkml:trace contextRef="#ctx0" brushRef="#br0" timeOffset="-200603.64">11615 10867 1131 0,'-14'-7'531'15,"5"2"-239"-15,7 4-100 16,3 3-1-16,3 10-53 15,3 4-20-15,5 14-3 16,2 6-7-16,5 1-23 0,4 4-10 16,2-11-29-16,1-7-9 15,5-4-12-15,-2-7-5 16,3-5-4-16,-5-4-1 16,-4-12 1-1,-1-5 1-15,-15-11-1 0,-3-2 0 31,-2 14-5-31,1 1 0 0,1-40-4 0,-2-2-2 0,-2 8-5 16,-4 25-21 0,2 10-72-16,-6 8-49 0,8 7-168 15,-1 8-97-15,-1 7 255 16</inkml:trace>
  <inkml:trace contextRef="#ctx0" brushRef="#br0" timeOffset="-200083.84">12039 10636 867 0,'-32'1'498'16,"22"-4"52"-16,0-3-299 16,12 6-67-16,3 0-22 31,-3 0-77-31,-2 0-26 0,0 0-25 0,11 1 0 16,15 1 2-16,29 5 0 15,-27-7-3-15,3-2-4 16,0 1-9-16,-2-6-4 15,1 6-7-15,-3 0-3 0,-2 1-2 16,-2 4-2 0,-7 7 4-16,-3 2 3 0,-10 9 4 15,-2 5 1-15,-1 5 6 16,0 8 6-16,3 5 9 16,2-1 7-16,2 3 4 15,4-4-6-15,-1-5-10 16,2-2-8-16,-3-5-8 15,1-2 0-15,-8-7 0 16,-3-7 2-16,-7-7 3 16,-5-2 0-16,0-2-3 15,-4 1-1-15,-6-4-70 16,1-2-55-16,-6-1-159 0,0-8 208 16,4 4-3-16</inkml:trace>
  <inkml:trace contextRef="#ctx0" brushRef="#br0" timeOffset="-195636.48">31242 10704 474 0,'0'0'248'0,"2"0"-31"15,-2 0 7-15,0 0 5 16,0 0-15-16,0 0-36 16,0 0-12-16,0 0-20 15,3 0-13-15,-1 0-38 16,-1 0-21-16,2 0-38 15,1 0-10-15,2-1-12 0,6-1-1 16,1 2 0 0,27 2-1-16,-31 3 4 0,-4-1 2 15,-8 3 5-15,3 2 2 16,-6-1 1-16,-2 1 0 16,0 0-3-16,-7-4-2 15,0-5-1-15,-1-3-2 16,-1-3-2-16,1-1-3 15,6-2-6-15,2 1-7 0,8-2-9 16,5-5-4-16,11 9-2 16,4-5 2-16,8 10 7 15,-1 2 3-15,-6 1 9 16,6 6 7-16,-19 1 10 16,2-1 3-16,-10 4 3 15,-4-3-1-15,-5-1-4 16,-4 3-2-16,-3-6-4 15,-7-3-2-15,2-2-4 16,4-4-1-16,5-5-7 16,5 3-1-16,2-2-5 15,2-1-5-15,6 2-4 16,3 0-1-16,6 3 1 16,0 1 3-16,-1 5 6 15,4 1 2-15,-5-1 2 16,-1 0 0-16,-4 2 3 15,-8-3 1-15,0 5-9 0,0 0-34 16,-9 0-110-16,6-1-64 16,-5-5 117-16</inkml:trace>
  <inkml:trace contextRef="#ctx0" brushRef="#br0" timeOffset="-195217.8">31397 10221 886 0,'1'-5'469'15,"-1"4"-55"-15,-1 2-235 16,1-1 8-16,0 0-25 16,0 0-20-16,3 14-38 15,2 5-19-15,14 33-25 16,-6-30-11-16,-2-4-16 16,2 0-2-16,-1-6-4 15,1-2 1-15,0-6-3 0,1-3-3 16,0-5-5-16,0-3-3 15,0-7-3-15,1-4-2 16,0 0-6-16,-3-5-10 16,0 3-43-16,-2-1-30 15,-3 7-93-15,0 8-54 0,-7 3-254 16,-4 9 306-16</inkml:trace>
  <inkml:trace contextRef="#ctx0" brushRef="#br0" timeOffset="-194601.75">31239 10837 901 0,'0'-1'384'0,"0"0"-203"16,0 0-7-16,0 0-37 15,-1 0-21-15,0 1-39 16,-4 1-18-16,-13 1-19 15,-26 42-5-15,19-16-5 16,-4 5 0-16,-6 15 3 16,-5 7 1-16,-4 7-3 15,0 7-1-15,1 2-2 16,-1 11-1-16,-4 0-1 16,1-1-1-16,0-7-9 15,7-9-3-15,6-10-2 16,4-6-2-16,4-5-1 15,1-5-1-15,6-7-2 0,3-4-1 16,3-5 0-16,2-5-2 16,3-7-6-16,4-4-21 15,6-8-129-15,10-5-93 16,17-15 145-16</inkml:trace>
  <inkml:trace contextRef="#ctx0" brushRef="#br0" timeOffset="-194034.88">31364 10874 658 0,'0'-10'324'15,"3"1"-107"-15,-2-1-44 0,3 4-12 16,-1 6-12-16,-2 0-2 15,-1 0-7-15,0 0 4 16,3 17-10-16,11 36-18 16,-5-19-37-16,3 4-17 15,3 7-22-15,7 2-9 16,1 2-8-16,5 5-2 16,0 8 4-16,0 7 3 0,-2 14 0 15,-1-1-1-15,0 1-1 16,0 1 1-16,-1-8 2 15,-3 0 2-15,-4-5 6 16,-1-4 1-16,-6-8 0 16,0-3-3-16,-3-9-11 15,0-6-7-15,-4-9-9 16,-3-8-8-16,0-14-44 16,-5-4-27-16,-5-11-86 15,-2-3-46-15,-5-8-112 16,1-1-91-16,1-6 262 15</inkml:trace>
  <inkml:trace contextRef="#ctx0" brushRef="#br0" timeOffset="-193673.16">30752 11992 1168 0,'-17'-4'477'15,"4"0"-270"-15,5 1-25 0,6 2-28 16,2 2-27 0,10-1-37-16,4 0-15 0,16 3-3 15,5 0-1-15,8 0-19 16,11 5-11-16,19 3-13 15,10 0-2-15,26 1-6 16,-4-1-2-16,-1-5-7 16,-2 1-3-16,-16-2-1 15,-4 0 1-15,-18 2 5 16,-14-6 2-16,-21 3 1 16,-7-2-8-16,-23-2-76 15,-10-2-66-15,-16-4-165 16,-8 1 72-16,-4 3 118 15</inkml:trace>
  <inkml:trace contextRef="#ctx0" brushRef="#br0" timeOffset="-192850.74">32086 12182 925 0,'-14'-4'453'16,"1"2"-170"-16,1 1-85 16,4-2-15-16,5 4-37 15,2 1-19-15,5 1-29 16,-4-3-12-16,4 0-7 16,22 7-1-16,41 7-14 15,-22-6-11-15,8-3-22 16,1 2-8-16,-5-3-13 15,-2 2-2-15,-14 0-3 16,-7 2 0-16,-7-4-25 16,-9 1-50-16,-10-5-153 15,-6 0-120-15,-9-1 202 16</inkml:trace>
  <inkml:trace contextRef="#ctx0" brushRef="#br0" timeOffset="-192609.48">32232 12231 1289 0,'3'0'516'15,"2"7"-295"-15,-2 0 6 16,-1 7-10-16,0 3-22 0,-2 8-63 16,-3 7-25-16,-4 3-29 15,0 2-13-15,-1 1-24 16,3-6-13-16,0 0-14 15,2-4-5-15,1-7-18 16,0 0-37-16,2-5-111 16,2 0-60-16,2-2-122 15,2-1-140-15,5 0 322 16</inkml:trace>
  <inkml:trace contextRef="#ctx0" brushRef="#br0" timeOffset="-192273.04">32445 12609 1068 0,'-12'-6'446'0,"14"7"-190"0,0 5-60 16,-2 3 30-16,-1 3-4 16,-5 4-37-16,-3 2-31 15,2 1-50-15,3 1-19 16,1 2-36-16,2-2-12 15,1-3-15-15,-2 0 0 16,3-6-3-16,-1-2-2 0,5-6-3 16,3-6-3-16,9-6-1 15,6-7 0-15,8-8-3 16,0-2-2-16,-2-3-3 16,-1 3-2-16,-12 7-25 15,-1 1-26-15,-9 9-64 16,-4 0-45-16,-2 6-95 15,0 3-60-15,-1 8 200 16</inkml:trace>
  <inkml:trace contextRef="#ctx0" brushRef="#br0" timeOffset="-190893.29">13044 10804 761 0,'-58'-13'389'0,"57"13"-95"15,2-3-63-15,10 3-25 16,1 3-21-16,7-2-34 16,3 3-23-16,5-4-49 15,0 0-21-15,5 0-29 16,-3 0-8-16,-7 0-58 15,-2 2-63-15,-10 2-168 16,-7 3-363-16,-5 10 413 16</inkml:trace>
  <inkml:trace contextRef="#ctx0" brushRef="#br0" timeOffset="-190712.4">13003 10924 1091 0,'-2'3'474'0,"11"0"-240"0,5 2-6 15,7-1-29-15,6-1-27 16,2-2-45-16,0-1-23 16,-1-3-40-16,-1 1-17 15,-5-2-24-15,-2 1-33 16,-10 0-148-16,-2 0-95 0,-7 1 141 16</inkml:trace>
  <inkml:trace contextRef="#ctx0" brushRef="#br0" timeOffset="-186350.69">13746 10675 893 0,'-3'-3'429'16,"3"3"-170"-16,1-3-17 0,-1 3-41 15,0 0-18-15,0 0-11 16,8 3-5-16,7 1-23 15,29 43-18-15,-32-19-35 16,-2 2-18-16,-3 4-31 16,-3 0-11-16,0-10-14 15,0-3-4-15,0-13-3 16,-4-2 0-16,0-6-3 16,-1-2-1-16,0 1-9 15,1 0-5-15,1-19-15 16,9-38-4-16,0 30 2 15,-3 2 2-15,7 6 15 16,-6 12 5 0,1 2 3-16,6 0 0 0,4 6 5 15,-6 6 2-15,-4 6 14 0,-1 1 6 16,-7 5 7-16,3 6 2 16,1 2-4-16,0-3-4 15,0-6-9-15,-1-6-4 16,-4-9-8-16,-3-1-1 15,2-7-6-15,0 5-4 16,1 0-12-16,2-23-5 16,13-29-2-16,-2 28 2 0,2 6 10 15,-1 7 6-15,2 7 5 16,-3 0 1-16,2 6 4 16,-1 4 3-16,-3-1 9 15,4 9 5-15,-6 3 5 16,2 0 3-16,-2 7 3 15,0 0 0-15,-3 0-3 16,-1-2-3-16,-2-6-12 16,-1-6-2-16,-2-4-85 15,3-5-64-15,-2-6-151 16,2-4-97-16,7-12 241 16</inkml:trace>
  <inkml:trace contextRef="#ctx0" brushRef="#br0" timeOffset="-186169.78">14315 10781 845 0,'12'10'530'16,"1"4"-76"-16,-4 8-112 0,2 1-37 15,-5 1-97-15,-2-3-45 16,2-7-83-16,-3-4-32 16,4-5-80-16,-2-3-82 15,-7-10-183-15,0-5-180 16,-4-10 286-16</inkml:trace>
  <inkml:trace contextRef="#ctx0" brushRef="#br0" timeOffset="-185993.9">14231 10675 944 0,'3'-3'448'0,"6"2"-163"0,3-1-36 0,2 3-75 15,1 1-46-15,9-1-68 16,-3-2-57-16,5-3-187 15,3 4 133-15</inkml:trace>
  <inkml:trace contextRef="#ctx0" brushRef="#br0" timeOffset="-185700.93">14478 10762 1032 0,'3'14'495'0,"-1"5"-183"15,-2-2-15-15,-2 1-46 0,-1 1-37 16,7-6-60-1,-1 1-34-15,1-10-62 0,0-2-24 16,-1-4-29-16,1-6-6 16,4-8-20-16,-2-7-7 15,3-3-4-15,2 0 1 16,-1 7 17-16,-2 2 9 16,1 8 7-16,0 2 4 0,3 7 21 15,2 3 13-15,2 6 37 16,-1 5 22-1,-2 7 17-15,0 4 4 0,-2 2-13 16,1 2-15-16,-4-8-36 16,1-3-15-16,-4-8-23 15,-2-2-23-15,0-8-111 16,-3-3-81-16,0-8-157 16,0-6 198-16</inkml:trace>
  <inkml:trace contextRef="#ctx0" brushRef="#br0" timeOffset="-182058.14">15609 10130 455 0,'-1'3'306'0,"0"-2"76"16,0-1-109-16,0 0-33 16,0 0-14-16,-1 0-56 15,1 0-19-15,0 0-31 16,0-1-17-16,-13-2-28 15,-1 1-15-15,-32-3-22 16,26 6-9-16,-1 1-11 16,8 1-3-1,0 1-7-15,-6 7 0 0,-2 6-3 16,9-3 1-16,4 0-1 16,3 2 0-16,6 3 1 0,6 7 1 15,-1 5 1 1,1 3 1-16,5 3-1 0,-4 0 1 15,1 5-1-15,1 0-1 16,0 1 2-16,-3 2-2 16,4-2 1-16,-4-4 1 15,-8-4 1-15,1-5 2 16,-1-2 1-16,-1-3 0 16,-7-8 1-16,3 1-1 15,-9-7-3-15,-2-3-1 0,8-1-7 16,-6-4-2-16,3-3-12 15,5-1-5-15,2-2-10 16,3 1-3-16,10-3 6 16,4-1 5-16,9-1 11 15,3 2 5-15,-5 5 4 16,3 5 1-16,-5 10 5 16,-2 8 4-16,-1 11 13 15,-1 5 5-15,-2 9 6 16,-2 2 0-16,0-2-4 15,0-5-4-15,2-8-8 16,-3-3-4-16,3-3-7 16,0 1-2-16,-1-6-2 15,1-3-2-15,0-9-11 16,2-5-40-16,1-12-125 16,2-7-44-16,11-13 116 0</inkml:trace>
  <inkml:trace contextRef="#ctx0" brushRef="#br0" timeOffset="-181432.78">16281 10660 682 0,'18'-1'420'0,"-4"-1"-92"15,0-5-36-15,-2 3-32 16,-8-5-76-16,-5-2-24 16,-8-1-39-16,-5-1-13 15,-9 1-18-15,0 2-13 16,-3 5-23-16,3 5-11 15,-2 8-21-15,3 3-6 16,3 3-8-16,1-2-4 0,9 1-5 16,6 2-1-16,10 2 0 15,7 4 1 1,10-2 2-16,4-1 3 0,5 1 1 16,0-5 5-16,0-4 6 15,-2 2 4-15,-8-4 12 16,-6 0 5-16,-11 2 21 15,-4-1 10-15,-13 2-2 16,-8-1-5-16,-6 2-25 16,-5-2-13-16,5-5-13 15,4-3-12-15,4-3-68 16,3-3-46-16,8-2-128 16,5-3-73-16,7-7 200 15</inkml:trace>
  <inkml:trace contextRef="#ctx0" brushRef="#br0" timeOffset="-181235.05">16590 10424 1256 0,'6'6'556'16,"-4"16"-273"-16,-2 7-18 15,-5 16-53-15,1 5-45 16,6 0-70-16,1-2-34 15,12-10-42-15,2-3-12 0,4-12-8 16,2-5-1-16,-1-11-86 16,0-6-68-16,-8-7-183 15,-2-5 194-15</inkml:trace>
  <inkml:trace contextRef="#ctx0" brushRef="#br0" timeOffset="-181056.02">16499 10569 1114 0,'-10'3'508'0,"14"-2"-206"16,-2-1-62-16,10 0-31 15,0 0-35-15,9 0-57 16,7 1-27-16,5 3-48 16,3-1-17-16,6-3-58 15,0-1-75-15,6-1-190 0,-1 2 185 16</inkml:trace>
  <inkml:trace contextRef="#ctx0" brushRef="#br0" timeOffset="-180664.66">16982 10662 1131 0,'-13'-2'503'0,"5"-6"-244"16,-2 2-34-16,5-4-46 15,-2 1-39-15,1 0-48 16,-6 0-14-16,-1 3-17 15,1 3-7-15,-2 6-16 16,1 2-6-16,6 14-15 16,0 4-6-16,2 3-1 15,6 3 1-15,1-10-3 16,3-3 0-16,7-5-4 16,-2-6-2-16,8-4-3 15,-4-1 0-15,0-13-2 16,2-1 1-16,-6-4 2 15,7 3 0-15,-7 5 3 16,2 5 2-16,-1 5 1 16,-9 4 3-16,2 8 15 15,-4 0 9-15,-2 4 15 0,5-3 1 16,3-2-14-16,-1 1-10 16,2 0-16-16,-2-4-13 15,1-4-129-15,-3-4-83 16,9-5 126-16</inkml:trace>
  <inkml:trace contextRef="#ctx0" brushRef="#br0" timeOffset="-180375.09">17171 10659 1259 0,'0'15'535'0,"2"2"-233"15,-1-4-43-15,1 5 9 16,-2 1-40-16,2-2-99 15,1 2-34-15,1-4-50 16,0-2-15-16,-1-6-14 16,-1-3-2-16,-2-4 0 15,-1-2 0-15,0 1-3 16,0 0-2-16,-4-20-7 16,-10-26-1-16,13 26-2 15,2 1-2-15,5 5-1 16,1-2-2-16,6 4-2 15,3 2-6-15,2 6-39 16,4 0-25-16,0 4-94 0,1 2-69 16,-3 0-164-16,0 0 243 15</inkml:trace>
  <inkml:trace contextRef="#ctx0" brushRef="#br0" timeOffset="-180117.75">17498 10358 1045 0,'-8'-9'515'0,"11"18"-72"16,-3 4-157-16,0 16-31 16,-4 11-23-16,5 11-89 15,3 6-31-15,5 0-49 16,3-5-21-16,5-9-29 15,1-4-6-15,6-15-7 16,7-3-18-16,-4-16-79 16,0-7-56-16,-2-10-151 15,-5-8 179-15</inkml:trace>
  <inkml:trace contextRef="#ctx0" brushRef="#br0" timeOffset="-179920.96">17319 10490 1535 0,'-1'3'606'0,"6"0"-389"0,8-2-29 15,6 3-32-15,3-1-32 16,9 1-61-16,-1-3-22 16,6-3-25-16,6-1-52 15,3 1-141-15,3 2-94 0,-2 1 147 16</inkml:trace>
  <inkml:trace contextRef="#ctx0" brushRef="#br0" timeOffset="-179453.79">18050 10420 1215 0,'-9'-4'555'0,"7"4"-183"15,-1 0-85-15,-5 2-53 16,-5 0-36-16,-2 4-104 16,-2-1-31-16,0 4-37 0,5 1-11 15,-3-1-8-15,-1-1-1 16,-1-1-1-16,1-3-1 15,0-2 0-15,5 0-1 16,4 1 1-16,2 0-1 16,7 4 0-16,2 0 0 15,2 11 2-15,-4 1 0 0,2 7 7 16,-1 4 4-16,1 0 4 16,2 3 0-16,-4 0-4 15,4-6-6-15,-1-4-5 16,2-2 0-16,-2-5-3 15,1 2 1-15,1-2-2 16,0-2 0-16,7-1-1 16,-3-1 1-16,3-1 0 15,0-1-1-15,4-4 1 16,4-6-37-16,5-5-144 16,0-3-83-16,-3-1 144 15</inkml:trace>
  <inkml:trace contextRef="#ctx0" brushRef="#br0" timeOffset="-178970.48">18169 10619 1652 0,'-3'12'655'15,"3"-3"-428"-15,1 2-34 16,0 8-13-16,2 3-48 15,3 3-62-15,1 1-19 16,5 3-27-16,4-5-7 0,3-7-6 16,4-6-4-16,3-11-7 15,-3-10-1-15,1-8-26 16,-8-3-13-16,-3-4-10 16,1-2 1-16,-6 9 24 15,2 4 14-15,-7 6 15 16,2 6 3-16,-7 2 4 15,2 4 3-15,0-4 14 16,0 0 8-16,3 15 15 16,11 30 5-16,-4-28 6 15,0-6-3-15,7 1-10 16,-3-7-7-16,3-5-20 16,8 1-7-16,-9-16-8 15,3 0-3-15,1-8 1 16,-13-4-1-16,-2 11 1 15,-4 1 2-15,-7 8-17 16,-2 2-25-16,-3 3-80 0,1 2-59 16,-2 0-137-16,11 0-1 15,11-2 188-15</inkml:trace>
  <inkml:trace contextRef="#ctx0" brushRef="#br0" timeOffset="-178530.32">18681 10387 1435 0,'-9'-9'604'0,"3"9"-298"16,1-2-77-16,5 2-41 15,0-1-37-15,0 1-78 16,0 0-27-16,4 0-32 16,19 2-3-16,35 2-6 15,-24-5 0-15,-2 1-1 16,0 0-2-16,-6 5 0 16,-9 5-1-16,-5 6 0 15,1 8 1-15,-5 9 2 0,-6 1 1 16,2 6 2-16,-8-3 2 15,4-4 7-15,4-3 5 16,0-1 21-16,5 3 10 16,-5 3 10-16,0 2 1 15,-4-2-9-15,2-6-8 16,-2-6-15-16,-7-5-5 16,4-8-10-16,-9-4-3 0,-8-6-25 15,2 0-27-15,-16-4-85 16,2 0-56-16,0 0-116 15,4 3 473-15,13-2-173 16</inkml:trace>
  <inkml:trace contextRef="#ctx0" brushRef="#br0" timeOffset="-177704.14">19484 9996 954 0,'-7'-5'410'0,"4"3"-205"15,4-1-17 1,2 7-15-16,-3-4-25 0,0 0-34 16,3 28-7-16,1 46-4 15,0-20-6-15,-6 12-3 16,4 10 0-16,2 18-3 16,-3 9-2-16,5 5-11 15,1 4-12-15,3-6-18 16,-1-4-5-16,1-10-11 15,-2-16-5-15,0-13-8 16,1-15-5-16,-4-17-5 16,1-3-2-16,-5-17-46 15,-1-5-46-15,0-14-147 16,0-11-19-16,7-14 142 16</inkml:trace>
  <inkml:trace contextRef="#ctx0" brushRef="#br0" timeOffset="-175166.05">20254 10420 438 0,'1'0'332'0,"1"0"-2"16,1 0-58-16,-3-1-31 16,0 0-68-16,0 0-24 15,0 0-34-15,0-1-9 16,4-5-13-16,-1 0-7 15,-2 2-15-15,0 1-9 16,-1-1-15-16,0 2-6 0,-1-2-10 16,0 3-6-16,0 0-9 15,0 0-5-15,0 1-5 16,-1 0-3-16,1 0-4 16,0 0-2-16,0-1-1 15,1 1 1-15,0 0 1 16,0 0 2-16,0 0 0 15,0 0 3-15,0 0 1 16,0 0 2-16,0 0 8 16,0 0 3-16,0-1 4 15,-1 1 2-15,0 0-3 16,0 0-4-16,0 0-3 16,-4-1-2-16,-7-2-3 15,-1 0-1-15,-28 2-4 16,24 8-1-16,1 6-3 15,-1 3-1-15,3 9-4 0,3 7 1 16,9 11 4-16,2 8 1 16,7 3 5-16,2 0 2 15,4-4-2-15,4-3 0 16,-4-5-1-16,0-4-2 16,-4-8-2-16,-4-5-28 15,-3-8-94-15,-5-5-67 0,-8-6-355 16,-3-4 353-16</inkml:trace>
  <inkml:trace contextRef="#ctx0" brushRef="#br0" timeOffset="-174540.9">19911 10629 748 0,'19'3'422'0,"-1"-7"-52"16,6 3-95-16,7-3-70 15,1-1-43-15,8 1-62 16,2-3-25-16,0 1-41 16,2-1-11-16,-6 2-13 15,0 4-3-15,-16-1-3 16,-6 5-1-16,-8 5 3 16,-7 2 3-16,-3 6 3 0,-4-1 0 15,3 2 9-15,-1-3 6 16,7-2 12-16,6 0 4 15,3-4 0 1,0 1-5-16,2-2-10 0,3-2-4 16,-4-5-10-16,6 0-3 15,-5-6-7-15,-3-3-2 16,-3-2-7-16,-8-1-6 0,-2 1-8 16,-10 0-2-1,-1-2 4-15,-4 3 4 0,-4 2 9 16,-2 1 4-16,-4 3 2 15,3 0 1-15,9 2 2 16,7 2-1-16,8 0-10 16,2-1-3-16,9 2-3 15,4 1 0-15,10 1 11 16,-1-3 1-16,5 3 1 16,-2-3 4-16,-2 4 6 15,5 5 4-15,-3 3 6 16,1 4 2-16,-4 2 3 15,-7-2 3-15,-8-2 8 16,-2-3 4-16,-6-5 16 16,0-4 6-16,-4-1-1 15,2-2-4-15,0 0-22 16,0 0-14-16,0 0-16 0,-4-8-6 16,0-10-7-16,0-31-2 15,21 32-37-15,-2-5-35 16,9 4-107-16,-1-3-77 15,1 1 163-15</inkml:trace>
  <inkml:trace contextRef="#ctx0" brushRef="#br0" timeOffset="-173989.06">21370 10584 837 0,'0'11'512'16,"-4"-7"2"-16,-4-8-292 15,0-2-6-15,0-5-69 16,-2-2-31-16,-2-2-51 15,-4 0-19-15,-3 2-11 16,-3 2-2-16,-2 4-1 16,-1 4-2-16,1 5-6 15,0 4-2-15,5 7-3 16,3 4 1-16,5 6 0 16,4 0 0-16,9 1 1 15,5 1 0-15,7-8-4 16,1-2 0-16,5-10-5 15,2-5-3-15,5-6-5 0,4-1-4 16,3-10-2-16,-1-1 0 16,-8-4 2-16,-6 0 1 15,-11 9 4-15,-6 3 2 16,2 13 4-16,-4 4 1 16,0 9 13-16,0 4 7 15,0 3 9-15,2-11 1 16,0 0-13-16,4 5-9 0,0-5-13 15,-3-7-24-15,3-5-114 16,-2-6-80-16,4-9-212 16,5-4 248-16</inkml:trace>
  <inkml:trace contextRef="#ctx0" brushRef="#br0" timeOffset="-173794.9">21523 10372 1152 0,'1'9'619'16,"1"6"-196"-16,-1 11-93 16,-1 4-32-16,0 8-120 15,0-1-52-15,3 4-69 16,3-4-20-16,1-8-24 16,3-8-6-16,-2-10-52 0,0-4-43 15,-5-9-125-15,0-8-71 16,3-16-204-16,0-8 297 15</inkml:trace>
  <inkml:trace contextRef="#ctx0" brushRef="#br0" timeOffset="-173582.83">21653 10312 1138 0,'5'8'607'0,"-1"9"-191"15,-1 12-90-15,-1 6-32 0,0 11-103 16,2 3-48-16,0-3-65 15,4-3-21-15,-1-9-32 16,4-4-8-16,1-16-102 16,0-4-65-16,5-8-160 15,-1-5-488-15,1-15 552 16</inkml:trace>
  <inkml:trace contextRef="#ctx0" brushRef="#br0" timeOffset="-172700.23">22145 10566 1110 0,'-18'14'502'15,"8"-9"-189"-15,4-2-87 0,6-1-39 16,5 1-32-16,8-1-63 16,5 2-12-16,5-6-20 15,0-6-8-15,7-8-17 16,0-2-9-16,-3-7-15 15,-1 3-3-15,-18 1 0 16,-3 3 3-16,-12 6 8 16,-5 1 3-16,-7 5 1 15,0 0-2-15,-4 6-2 16,1 1 2-16,4 8 5 16,1 3-1-16,7 8-3 15,1 4-3-15,8 4-5 16,3 2-1-16,7-3-3 15,4-4-2-15,8-2-7 16,5-3-2-16,14-10-55 0,1-3-38 16,3-7-94-16,3-4-43 15,-3-3-17-15,0 3 4 16,1-1 58-16,-4-4 45 16,-8-1 71-16,-7-4 55 15,-10-5 88-15,-5 4 26 16,-11-1 54-16,-4 4 10 15,-5 2-2-15,-6 1-7 0,1 1-21 16,-2 3-14-16,-2 7-27 16,-2 1-13-16,2 10-25 15,2 6-15-15,3 6-16 16,8 2-5-16,4 3-6 16,2-3-2-16,11-7-5 15,2 0-2-15,7-8-2 16,2-5 0-16,2-10-4 15,-1-6-7-15,0-15-44 16,-3-2-24-16,-3-8-25 16,-5-6 3-16,-7-6 42 15,-2 0 25-15,-6-1 30 16,0 6 5-16,-3 12 27 16,-1 12 22-16,0 17 28 15,-4 2 8-15,3 20-5 16,0 4-10-16,3 17 1 0,5 7-2 15,5 2-5-15,5 0-5 16,5-6-21-16,3-5-7 16,8-12-16-16,3-1-6 15,1-16-65-15,4 0-61 16,-10-13-152-16,-4-8-5 16,5-11 152-16</inkml:trace>
  <inkml:trace contextRef="#ctx0" brushRef="#br0" timeOffset="-172314.94">22946 10605 1231 0,'3'31'562'0,"1"-33"-235"16,-1-5-30-16,1-5-77 16,1-2-48-16,2-7-80 15,6-2-26-15,-2-3-27 16,-3-2-9-16,-7 6-15 15,-4 2-2-15,-6 6 0 16,-3 6-1-16,-1 3-1 16,0 5-3-16,4 10-2 15,4 5 0-15,0 12 7 16,3 3 7-16,1 12 14 16,5 3 6-16,0 0 6 0,9 4-2 15,5-5-9-15,2-3-3 16,5 0-5-16,-5-7-3 15,-8-8-3-15,-4-4-3 16,-12-9 2-16,-8-5-2 16,-9-7-21-16,-5-3-20 15,0-7-77-15,6-5-55 0,-4-10-151 16,7-4-19-16,-4-8 192 16</inkml:trace>
  <inkml:trace contextRef="#ctx0" brushRef="#br0" timeOffset="-172008">23150 10567 1233 0,'26'0'571'0,"1"-2"-251"16,1-4-27-16,-2-4-98 16,-2 0-55-16,-4-9-75 15,-5-3-23-15,-1-1-19 16,-3-1-5-16,-6 4-3 15,1 6 0-15,-17 4 3 16,-4 4 1-16,-6 8 0 16,-6 4 0-16,2 11 14 0,-1 0 10 15,8 8 12-15,6-2 0 16,11 6-18 0,4-2-11-16,10-2-19 0,4-2-5 15,6-9-36-15,4-4-46 16,4-14-123-16,4-5-80 15,7-11-242-15,9-5 324 16</inkml:trace>
  <inkml:trace contextRef="#ctx0" brushRef="#br0" timeOffset="-171765.53">23614 10391 1424 0,'-13'1'611'0,"-4"5"-303"15,2 2-25-15,1 8-46 16,1 2-30-16,6 1-71 15,4 3-34-15,6 1-43 16,5 1-15-16,5-1-14 16,3-2-3-16,1-1-6 15,-1-5-1-15,-6-4 0 16,-5 1 3-16,-9-4 8 16,-7 0 0-16,-9-4-3 15,-4-2-14-15,-7-6-67 16,3 1-53-16,3-4-119 15,8 0-67-15,13 3-563 16,6-14 579-16</inkml:trace>
  <inkml:trace contextRef="#ctx0" brushRef="#br0" timeOffset="-171190.95">24339 10406 995 0,'1'-3'492'16,"4"-1"-164"-16,1 4-106 15,-7 0-7-15,1 6-36 16,0-6-15-16,0 4-34 0,0 22-8 15,6 32-27-15,-1-26-21 16,3-7-34-16,2-7-14 16,0-7-18-16,5-7-8 15,-3-9-15-15,10-4-20 16,-3-14-32-16,-1-4-5 0,0-2 10 16,-9 2 18-16,2 6 33 15,-6 6 11-15,0 7 13 16,-3 3 11-16,1 7 20 15,-3 4 11-15,0 6 11 16,2 6 4-16,1 6 4 16,4 0-4-16,5 0-14 15,-1-2-13-15,3-9-27 16,4 1-6-16,2-9-90 16,2-5-81-16,3-8-146 15,-1-5 169-15</inkml:trace>
  <inkml:trace contextRef="#ctx0" brushRef="#br0" timeOffset="-170733.5">24834 10354 1499 0,'6'4'639'0,"1"4"-336"0,-6 4-26 16,7 7-60-16,-1 1-46 15,-2 6-80-15,7 0-21 16,-4 1-27-16,0-1-11 16,4-9-11-16,-2-2-6 15,1-9-6-15,-3-6-3 16,7-5-6-16,2-9-12 0,-2-9-18 16,3-2-5-16,-5 0 0 15,1 3 7-15,-7 9 19 16,0 4 4-16,-5 9 7 15,-4 3 2-15,2 8 10 16,3 3 10-16,7 7 15 16,4 1 12-16,7-2 17 15,2-1-1-15,4-8-8 16,1-5-11-16,-1-7-23 16,-1-5-10-16,-3-7-7 15,0-5-3-15,-4-5-2 16,-3 1-3-16,-2-1-46 15,-8-1-43-15,-6 2-126 16,-6-4-83-16,-8 6 182 16</inkml:trace>
  <inkml:trace contextRef="#ctx0" brushRef="#br0" timeOffset="-169088.75">20077 11415 791 0,'-11'1'453'16,"8"-2"-36"-16,3 1-221 16,2 5 2-16,-2-5-34 15,3 5-19-15,-1 24-15 16,40 34-19-16,-24-30-35 16,-1-3-18-16,1-9-24 15,-3-7-11-15,0-9-12 16,-1-1-3-16,-3-4-9 15,1-1-22-15,0-8-47 16,0-10-19-16,1-5-15 16,1 0 18-16,-5 0 44 15,5 7 20-15,-5 6 21 16,-1 7 5-16,6 6 18 16,-8 4 12-16,5 7 29 15,3 2 13-15,-2 3 17 16,0-2 7-16,-4-3-3 0,-5-9-10 15,0 2-26-15,3-1-16 16,4 1-24-16,-1-4-7 16,-1-3-5-16,-1-3-3 15,5-7-17-15,3-2-36 16,2-4-106-16,-6-2-79 16,-2 0 136-16</inkml:trace>
  <inkml:trace contextRef="#ctx0" brushRef="#br0" timeOffset="-168913.07">20605 11501 1151 0,'0'21'539'0,"2"-3"-197"16,2-4-44-16,-1 2-68 16,0-4-54-16,2-3-98 15,1-2-34-15,0-1-99 16,0-5-76-16,-1-10-204 15,-3-1 202-15</inkml:trace>
  <inkml:trace contextRef="#ctx0" brushRef="#br0" timeOffset="-168746.6">20532 11335 1191 0,'0'-2'519'0,"0"1"-232"0,9 1-52 16,-1 0-46-16,1 3-46 15,7 3-82-15,-2-1-23 16,5 0-133-16,2-3-102 16,2-4 123-16</inkml:trace>
  <inkml:trace contextRef="#ctx0" brushRef="#br0" timeOffset="-168538.91">20823 11287 798 0,'10'1'430'0,"-4"12"-42"15,-6 6-48-15,0 11-10 16,0 5-36-16,0 7-96 16,5 3-48-16,5-8-84 15,4-4-30-15,6-11-31 16,-4-3-5-16,3-14-37 16,-5-4-53-16,-2-12-149 15,8-4-94-15,-5-6 194 16</inkml:trace>
  <inkml:trace contextRef="#ctx0" brushRef="#br0" timeOffset="-168352.21">20723 11410 809 0,'-2'2'464'0,"4"-2"-5"0,4-1-164 16,-6 1-78-16,11 0-28 15,17 3-70-15,31 5-36 16,-24-6-48-16,-5-1-12 15,-5-3-74-15,-1-1-57 16,0-6-152-16,5-1-134 16,1-2 247-16</inkml:trace>
  <inkml:trace contextRef="#ctx0" brushRef="#br0" timeOffset="-168034.84">21056 11240 952 0,'4'8'475'0,"0"5"-128"15,-2 8-14-15,2 9-44 16,-2 5-24-16,2 6-72 16,4 1-35-16,-2-4-70 15,4-5-27-15,-6-20-31 32,-1-7-13-32,-1 1-11 0,4 11-6 0,0-8-10 15,-2-4-12-15,2-6-11 16,-2-7-2-16,4-6 8 15,-1-2 10-15,2 2 15 0,0 1 3 16,-1 2 5-16,0 3 5 16,3 2 15-16,-1 3 7 15,2 4 17-15,0 5 9 16,0 4 15-16,1 4 4 16,2 0-11-16,-1 3-13 15,1 0-28-15,-2-1-4 16,0 0-102-16,-4-9-84 0,7-3-147 15,0 2 165-15</inkml:trace>
  <inkml:trace contextRef="#ctx0" brushRef="#br0" timeOffset="-167426.7">22081 11403 1126 0,'-8'-6'513'16,"5"-2"-190"-16,-1 5-47 0,3 5-41 15,1 6-33-15,-1 12-62 16,-2 8-16-16,2 8-20 15,1 2-10-15,8-3-29 16,6-5-13-16,7-10-21 16,3-6-8-16,3-11-11 15,4 1-3-15,1-9-6 16,2-8-3-16,-1-7-2 16,-2-7-2-16,-9-3 2 15,-2 3 1-15,-9 6 3 16,-1 4 5-16,-8 9 4 15,-9 3 4-15,4 9 4 16,-6 5 2-16,7 9 6 16,3 4 5-16,1 6 10 15,7-3-2-15,-2-6-6 0,5-2-8 16,1-7-16-16,-2 2-2 16,6-6-88-16,-1-6-73 15,6-7-178-15,5-4 112 16,8-17 105-16</inkml:trace>
  <inkml:trace contextRef="#ctx0" brushRef="#br0" timeOffset="-166955.74">23015 11460 824 0,'-1'-1'508'0,"0"-9"-82"16,-2-2-85-16,-15-26-30 16,2 30-89-16,1 5-39 15,3 8-74-15,-2 7-23 16,-3 11-27-16,-3 5-9 15,3 5-16-15,3-2-11 0,12-3-17 16,6 2-5-16,5-8-4 16,6 1-1-16,8-1 0 15,-1-11-15-15,9-3-91 16,-1-10-64-16,4-13-160 16,-1-3 192-16</inkml:trace>
  <inkml:trace contextRef="#ctx0" brushRef="#br0" timeOffset="-166785.3">22931 11569 839 0,'-16'6'516'0,"8"-5"56"16,10-1-215-16,-2-2-94 16,1-1-45-16,-1 2-105 15,0 0-39-15,10-5-46 16,12-3-10-16,37-3-93 0,-29 9-90 15,12 1 105-15</inkml:trace>
  <inkml:trace contextRef="#ctx0" brushRef="#br0" timeOffset="-166233.84">23511 11298 1108 0,'-15'-6'563'0,"-2"-1"-187"16,16 4-95-16,-1-2-18 15,5 2-84-15,-3 2-37 0,0 0-59 16,8 1-16-16,20 2-10 16,41 5-7-16,-20-7-15 15,5 0-6-15,5 0-13 16,-2-7-7-16,-8 2-25 15,-7-1-39-15,-17-2-98 16,-5 7-69-16,-10 2-92 16,-7 2 181-16</inkml:trace>
  <inkml:trace contextRef="#ctx0" brushRef="#br0" timeOffset="-166010.28">23721 11277 866 0,'-1'-3'504'16,"3"4"-70"-16,4 5-136 16,0 2-24-16,3 15-34 15,-1 7-27-15,-4 10-45 0,-4 8-27 16,2 4-54-16,1 1-20 16,2-6-33-16,2-9-10 15,1-6-11-15,1-6-4 16,0-9-19-16,2-1-35 15,-6-8-86-15,3-3-52 16,-1 3-106-16,3 1-46 16,1-5 217-16</inkml:trace>
  <inkml:trace contextRef="#ctx0" brushRef="#br0" timeOffset="-165653.97">24100 11591 1416 0,'-11'3'622'0,"6"0"-288"16,0 0-91-16,4 6-52 15,1 4-38-15,1 4-54 16,1 2-19-16,7 1-16 15,3 1-6-15,4-2-10 16,4-1-5-16,3-4-12 0,0-4-6 16,1-6-8-16,-2-6-2 15,-4-10-6-15,-1-5 0 16,0-4-2-16,-1-6-2 16,0 3-4-16,0-3-15 15,-1 2-74-15,-2 8-53 16,-10 3-154-16,-4 7 460 15,-4 7-170-15</inkml:trace>
  <inkml:trace contextRef="#ctx0" brushRef="#br0" timeOffset="-161105.64">25864 9937 511 0,'1'-34'312'16,"-1"28"-53"-16,0-1-52 16,-1 1-24-16,0 0-39 15,1 1-16-15,1 1-26 16,-1 3-10-16,0 0-21 16,0 0-12-16,0 0-22 15,0 0-9-15,15-6-14 16,27-5-3-16,-22 14-4 15,-4-2-2-15,-5 4 0 16,2-1 0-16,-4 1-1 16,-5 2 1-16,4 0 2 15,-6 3 0-15,0 1 2 16,4 3 1-16,-6 1 1 16,0 2 2-16,-4 5 1 15,1 2 2-15,-2 8-1 0,0 9 0 16,-4 6 0-16,-5 2 0 15,3 3-2-15,-3 1-2 16,5 4-3-16,7 4-1 16,-7 3-1-16,1 3 1 15,3-2 0-15,-5-3 1 16,3-7-2-16,4-4-1 0,-2-5-3 16,5-3-1-16,6-6-1 15,-2-4-1-15,8-9-1 16,-4-5 0-16,5-7-1 15,1-5 0-15,3-5 0 16,0-1 1-16,-7-3 0 16,1-2 2-16,-8-1 2 15,-3 0 4-15,-4-2 2 16,0 3 2-16,-1 0 1 16,-3 1-1-16,8 4-2 15,-3 0-3-15,-2 4-1 16,3-4-1-16,1 0 3 15,-5 21 2-15,-5 36 10 16,14-21 7-16,-3 5 17 16,3-2 9-16,-1 5 15 0,-2-17 5 15,0 2 4 1,2 20-2-16,-3 8-10 0,-4-13-7 16,2-13-17-16,0-2-7 15,-2-9-7-15,0-4 0 16,-4-4-3-16,-2-3-2 15,1 0-7-15,-1-3-4 16,-1-3-21-16,-2 1-25 0,-1-4-72 16,5 0-54-16,0-1-125 15,6-4 176-15,-3-7 39 16</inkml:trace>
  <inkml:trace contextRef="#ctx0" brushRef="#br0" timeOffset="-150784.79">31337 10738 187 0,'0'-2'97'15,"-1"1"-31"-15,0 0-24 16,0 0-29-16,0 0-5 16,0 0-8-16,0 0-4 15,0 0-2-15,1 1-1 16,0 0 5-16,0 0 2 16,0 0 1-16,0 0 1 0,0 0 0 15,0 0-1-15,2 0 1 16,0 0 5-16,-1 0 14 15,5 0 8-15,-6 0 16 16,0 0-4-16,0 0-8 16,1 0-6-16,-1 0-13 15,0 0-1-15,0 0-1 16,0 0 5-16,0 0 9 16,0 0 5-16,0 0 4 15,-1 0-6-15,0 0-14 16,0 0-7-16,-1 0-48 15,1 0-52-15,0-1 58 16</inkml:trace>
  <inkml:trace contextRef="#ctx0" brushRef="#br0" timeOffset="-138991.79">31280 10985 220 0,'0'-1'145'0,"0"0"-16"15,0 0-24-15,0 0-10 0,0 0-3 16,0-1 5-16,0 1 14 15,0 0 7-15,0 0-4 16,0 1-6-16,0 0-25 16,0 0-10-16,-1 2-17 15,-1 20-9-15,-8 37-9 16,-1-21-8-16,3 3-16 16,-2 0-5-16,3 1-5 15,3-2-1-15,4-6-1 16,0-1-1-16,1-11-1 15,2-5 0-15,-1-5-3 16,1-3-4-16,-3-6-111 16,0-1-150-16,0-4 172 15</inkml:trace>
  <inkml:trace contextRef="#ctx0" brushRef="#br0" timeOffset="-138689.95">31214 11363 452 0,'0'-1'236'0,"0"0"-48"15,-1 1-27-15,0 0-33 16,-10 2-13-16,-11 14-29 15,-31 29-5-15,28-26-13 16,-1 2-13-16,2-4-22 16,1-1-12-16,6 0-14 15,2-3-4-15,-2-1 0 16,5 0-2-16,1-3-1 16,3-2 0-16,8-5-24 15,-1-1-57-15,5-6 55 16</inkml:trace>
  <inkml:trace contextRef="#ctx0" brushRef="#br0" timeOffset="-138301.56">31270 11405 573 0,'5'7'227'0,"-1"0"-139"15,0-1-10-15,0 4 0 16,0 0 4-16,3 4 1 15,5 5 9-15,1 0-6 16,-2 0-13-16,3 3-32 16,-9-6-15-16,-1 4-17 15,2-3-2-15,-3-3-1 16,0-2 0-16,2-7-2 16,0 2 2-16,-3-7-14 15,-4 4-41-15,-2-4-146 16,3-1-130-16,-1 0 192 0</inkml:trace>
  <inkml:trace contextRef="#ctx0" brushRef="#br0" timeOffset="-137840.06">31032 11572 385 0,'1'-2'229'0,"0"2"1"16,0 0-11-16,-2 0-29 16,0-1-22-16,0 1-52 0,-7 0-26 15,-15 6-25-15,-28 25-6 16,21-4-16-16,-5 6-9 15,-4 0-18-15,-5-5-6 16,5-1-6-16,6-2-1 16,8-8-4-16,4-1-3 15,9-9-35-15,6-1-49 16,8-6-240-16,8-5 217 16</inkml:trace>
  <inkml:trace contextRef="#ctx0" brushRef="#br0" timeOffset="-137555.39">31019 11589 748 0,'-2'-5'311'0,"1"2"-180"16,1-1 1-16,0 4-15 15,0 0-10-15,0 1-21 16,6 21-2-16,13 30-12 16,-13-27-5-16,4 2-19 15,2 1-11-15,-2-3-21 0,2 0-7 16,-1-4-4-16,-2-5-1 16,-3-3-7-16,-1-2-30 15,-3-4-128-15,0-6-151 16,4-4 190-16</inkml:trace>
  <inkml:trace contextRef="#ctx0" brushRef="#br0" timeOffset="-137152.06">31426 11679 721 0,'-4'-3'301'0,"-2"3"-173"0,7 0-5 16,-2 0-21-16,0 0-9 15,-2 8-6-15,-17 11 9 16,-32 31-10-16,32-24-18 16,1-3-36-16,1 0-18 15,7-5-14-15,0-3-5 16,6-4-53-16,2-5-35 15,4-6-109-15,7 0-131 0,1-10 218 16</inkml:trace>
  <inkml:trace contextRef="#ctx0" brushRef="#br0" timeOffset="-136944.79">31417 11679 730 0,'-1'-2'329'0,"7"16"-116"15,5 5-69-15,1 6-24 16,4 7-10-16,-2-6-35 16,-3-1-23-16,2-2-21 15,1-1-2-15,-2-2-1 16,-2-2-1-16,-4-4-7 16,-2-3-44-16,-5-9-187 15,-1-2-162-15,-2-10 216 16</inkml:trace>
  <inkml:trace contextRef="#ctx0" brushRef="#br1" timeOffset="-128482.04">31572 11739 253 0,'-1'-1'181'15,"1"0"6"-15,0 0-45 16,0 1-11-16,-1 0-15 15,1 0-9-15,-2 0-10 16,1 0-1-16,0-1-4 0,0 1 2 16,0-1-2-16,0 1-2 15,0-1-7-15,0 0-5 16,0 0-8-16,0 0-5 16,0-1-11-16,-2-4-8 15,-2-11-16-15,-8-26-7 16,7 21-11-16,2-2-2 15,-2-3-2-15,2 3 0 0,0-3 0 16,-5 0 2 0,0 4 3-16,-1-3 4 0,0 7 10 15,-4 0 6-15,1 2 7 16,-1-1-4-16,0-3-13 16,1 0-7-16,9 1-11 15,-2 0-2-15,2 5 0 16,5 0 0-16,-4 6 3 15,-1 1 3-15,2 1 4 16,-5 2 2-16,6 3-1 16,-1-2-3-16,-1 2-1 15,2 1-2-15,0 0-2 16,0 0 0-16,0 0-2 16,0 0-1-16,0 0-3 15,0-1 0-15,0 1-4 16,0 0 0-16,0 0-2 0,-1 0 0 15,1 0 0 1,0 1 0-16,0 0-3 0,0 0-4 16,0 0-49-16,0 0-47 15,0 0-173-15,0 0-161 16,1 0 276-16</inkml:trace>
  <inkml:trace contextRef="#ctx0" brushRef="#br1" timeOffset="-127345.87">30860 11652 424 0,'-1'0'233'0,"1"0"-17"16,0-1-9-16,0 0-21 15,0 0-27-15,0-1-52 16,2-6-20-16,5-12-23 15,10-29-7-15,-6 22-15 0,-1-2-8 16,2-4-13 0,8-2-8-16,2-1-10 0,6 0-1 15,1 2-1-15,-2 2 0 16,-1 7-1-16,2 3 0 16,-4 4 0-16,-2 7 0 15,-3 5 2-15,-2 2 2 16,-3 2 10-16,-3-1 8 0,-4-1 15 15,-2 4 2-15,-2 0-7 16,-1-2-7-16,-2 2-15 16,0 0-5-16,0-2-5 15,0 1-18-15,0 0-82 16,0 1-70-16,0 0 100 16</inkml:trace>
  <inkml:trace contextRef="#ctx0" brushRef="#br1" timeOffset="-125577.14">30724 11509 275 0,'0'4'213'0,"0"-1"-3"0,0-2 3 16,0-1-6-16,0 0-24 15,0 0-14-15,0 0-32 16,0 0-17-16,0 0-32 16,0 0-13-16,-1 0-18 15,0 0-9-15,0-1-8 16,0 0-4-16,-6-13-9 15,-10-31-3-15,11 22-7 16,3 1-2-16,1-1 0 16,1 1 0-16,1 1 0 15,2-1 1-15,1 2-2 16,1 0 0-16,0-5 0 16,0 2 1-16,2 0 4 15,0-3 4-15,0 2 5 0,3 0-1 16,-2-4-2-16,0-3-5 15,2 3-6-15,-5-6-3 16,-1-1-4-16,2 2-1 16,2-2-3-16,1 1 0 15,6-2-1-15,-1 2 1 16,2-3-1-16,-2 3-1 16,0-1 0-16,1-4 0 15,2 2 0-15,0-3 1 0,-3-1 1 16,-1 2-1-16,-1-5 0 15,0-1 0-15,4 0 0 16,2 2 0-16,1 5 2 16,5 0-2-16,2-3 2 15,4-1-2-15,-1-4-1 16,1-2 0-16,-1 2 1 16,-3-1-2-16,1 1 1 15,0-3 0-15,-6 15 0 31,-11 17 0-31,1 0 0 0,34-52-1 0,-1 4 0 16,-5 3 0-16,-14 21 0 16,4 6 0-16,-2 1 0 15,6 1 0-15,-2 5 0 16,-4 0 0-16,-4 2 1 0,3 2-1 16,-4 1 1-1,2 3 0-15,-1 4 0 0,-4 1 0 16,-3 7 1-16,-1 0-1 15,-3 2 0-15,-1 1 0 16,-1 2-1-16,-1-1 0 16,3 2-1-16,-4-1-2 15,3 3 0-15,-2-5-1 16,-3 5 1-16,4 4 1 16,-6-4 2-16,7 2 0 0,-2 0 1 15,-3-2 0-15,1 0 1 16,-6 0 0-16,0-1 1 15,0 1-1-15,0 0 0 16,0 0 0-16,0 0 2 16,0-1 0-16,0 1-10 15,-1 0-21-15,0 0-62 16,0 0-48-16,-1 0-21 16,-5 1 83-16</inkml:trace>
  <inkml:trace contextRef="#ctx0" brushRef="#br0" timeOffset="-119713.93">31311 10649 354 0,'57'24'208'0,"-43"-29"-3"0,7-2-38 16,-12 0-7-16,-6-1-12 15,4 2-3-15,0 2 2 16,-6-2 1-16,5 4-6 16,-4 0-23-16,-2 1-11 15,0 0-21-15,0 0-9 16,11-4-20-16,10-2-10 0,33-11-19 15,-27 7-8-15,5-1-12 16,4 0-4-16,3-4-1 16,4-2-2-16,4-5 1 15,0-3 1-15,-13-9 3 16,7-2 2-16,-10-8 7 16,-1-1 1-16,11-4 0 15,-9-7-1-15,4 1-5 16,-3-5-1-16,-3-1-4 15,-2 5 1-15,0-2-1 16,-3 1 0-16,-3 1 3 16,-6 1 1-16,-8-2 2 15,-5-2 2-15,-5 2 2 16,-1-2 1-16,-3 3 3 16,4 2-1-16,-1 3-2 15,0 2-2-15,-1 1 1 0,-1-3 1 16,-3 1 2-16,0 2-3 15,-3-2-5-15,1 2-3 16,3 0-2-16,0-2 0 16,6 1 2-16,1 0 3 15,2-4 4-15,3 0 0 16,1 0-4-16,2-1-2 16,4 1-5-16,2 2-2 0,6 1 1 15,1-4-1-15,6-3 1 16,5-2 0-16,-4-2 1 15,0 3 2-15,-5 6 0 16,-3 7 0-16,1 9-2 16,-1 6-1-16,-4 7-2 15,0 4-1-15,-3 8 0 16,2 3-2-16,-3 4-1 16,0 1 2-16,0 5 1 15,-2-2 0-15,-3 1 0 16,-3 0 0-16,-3 0 3 15,-2 4 1-15,0-4 0 16,0 0 0-16,0 0-19 16,0 0-28-16,-1 0-77 15,-5 0-40-15,0 1-91 0,2-1-56 16,3 0 203-16</inkml:trace>
  <inkml:trace contextRef="#ctx0" brushRef="#br0" timeOffset="-119161.14">32560 7841 1051 0,'0'-2'457'15,"0"1"-221"-15,0 0-51 16,0 0-27-16,0 0-37 15,-1 0-38-15,-5-1-57 16,-18 1-8-16,-28 7 0 16,30 0 2-16,9 0-2 15,4-2-5-15,6-3-7 16,2 0-5-16,3 0-3 16,-2-2 0-16,0 0 0 15,0 0 2-15,10-2 4 16,10 0 0-16,29-2 3 15,-35 5 2-15,1 2 2 16,-2 0 0-16,-6 5 4 16,2 2 1-16,-8 1 3 15,-3 2 2-15,-10 0 1 0,-3-2-2 16,-4-5-1-16,-3-2 0 16,7-8-1-16,-4-3 0 15,7-1-3-15,1-7-3 16,5 0-7-16,6 3-4 15,7-4-5-15,8 5 1 16,2 4 3-16,5 0 5 0,2 8 6 16,-1 3-1-16,0 3-1 15,-2 3-2-15,-7 4-4 16,-3 0 0-16,-7-1-22 16,-3 2-53-16,-6-1-171 15,-4 3-134-15,-4 7 219 16</inkml:trace>
  <inkml:trace contextRef="#ctx0" brushRef="#br0" timeOffset="-118612.4">32954 7561 1559 0,'0'0'110'0,"1"-1"-29"0,-1 1 93 16,0 0-25-16,-1 0-52 15,-1 0-22-15,1 0-42 16,-25 7-14-16,-33 11-10 16,24-8-6-16,11 3-7 15,12 1-4-15,11 0-1 16,5 3 2-16,11 5 6 15,1 1 3-15,7 3 5 16,-1 3 1-16,-4-4 9 16,1-1 9-16,-8-3 18 15,-1-2 4-15,-8-5-1 16,-2 0-1-16,-3-5-8 16,-7 2-5-16,-10-6-5 0,-5-4-7 15,-7-1-12-15,0-4-10 16,3 0-43-16,6-2-29 15,3 1-62-15,4 0-49 16,5 2-123-16,1 11 192 16</inkml:trace>
  <inkml:trace contextRef="#ctx0" brushRef="#br1" timeOffset="-114135.22">31596 11265 148 0,'0'0'142'0,"-1"0"81"15,1 0 7-15,-1 0-6 16,1 0-12-16,0 0-38 16,0 0-12-16,0 0-21 15,0 0-11-15,0 0-26 16,6 1-12-16,15-1-23 16,27-9-11-16,-17-9-19 15,1-6-9-15,8-7-10 16,-2-5 7-16,4-9 12 15,0-5 4-15,-1-11 2 0,7-6-9 16,-3-11-7-16,1 3-3 16,-7-10 0-16,-4 0-1 15,-5-6-8-15,-1 1-3 16,-4 4-4-16,0 2 0 16,-6-4-3-16,-2 0-1 15,4 5-4-15,-6 4 0 16,0 18-1-16,-2 5 0 15,-6 6 1-15,-1-1 0 0,-1 5-1 16,-4-3 1-16,3 3-1 16,5-2 2-16,-6-3-1 15,3 5-1-15,0 5 1 16,-2 5 0-16,-3 6-1 16,-2 4-1-16,-3 7 0 15,-4 2-3-15,3 5-3 16,-1 4-1-16,-4-1-2 15,4 6 1-15,-5 1 2 16,4 2-1-16,5 0-1 16,-6 1-6-16,10-1-23 15,-4-1-11-15,2 0-25 16,0 0-9-16,-1 0-7 16,0 1 1-16,0 0 12 15,0-2 11-15,0 1 30 16,0 0 12-16,0 0 18 0,0 0 5 15,0 0-9-15,0 0-42 16,-1 0-174-16,1 0 154 16</inkml:trace>
  <inkml:trace contextRef="#ctx0" brushRef="#br1" timeOffset="-112407.96">31109 10991 444 0,'-2'0'242'15,"1"0"-13"-15,0 0-28 16,0 0-9-16,0 0-14 16,0 0-42-16,0 0-21 15,0 0-30-15,0 0-12 0,0-2-23 16,0 0-10-16,-10-19-17 15,-9-27-8-15,17 27-1 16,0 0 2-16,2 1 5 16,1 0 4-16,0 0-1 15,0 3-2-15,3-3-8 16,0 0-3-16,2-3-5 16,2-1-2-16,0-3-1 15,1-3-1-15,-1-1 1 16,-2-3-1-16,0 0 0 15,0 1-1-15,2 1 1 16,-2 2-2-16,3-1 1 16,-1 0 0-16,-1 1-1 15,3-4 1-15,-1 0-1 16,1-5 1-16,0-2 0 16,0-2-1-16,1 0 0 0,4 4-2 15,7 2-1-15,3 2-1 16,5 1 1-16,2 2 0 15,3 0 2-15,1-1 1 16,4-2 0-16,5-3 0 16,5 2 0-16,-4-3 0 15,3-4 1-15,-4 2 0 16,-7-5 1-16,3 6 0 16,-9 6 1-16,-4 1-2 0,-3 8 0 15,2 1-1-15,-6 1-2 16,1 3-1-16,3 4-1 15,-4-2 1-15,8 2 1 16,4 0 1-16,-3 1 1 16,2-1 1-16,-8 2 1 15,-3-1 0-15,-7 2 1 16,-2 1 1-16,-1 1 0 16,-2 1-1-16,0 0-1 15,-2-1-1-15,-1-1-1 16,2 4 1-16,-2-2-1 15,1 3 1-15,-3 3 0 16,-1-1 0-16,-1 5-1 16,-1-1-1-16,0 0-6 15,0 1-3-15,0 0 1 16,0 0-1-16,0 0 5 0,0 0 3 16,0 0 2-16,0 0 0 15,0 0-2-15,0 0 1 16,1 0-10-16,-1 0-25 15,0 0-130-15,0 0 114 16</inkml:trace>
  <inkml:trace contextRef="#ctx0" brushRef="#br1" timeOffset="-110538.09">30652 11863 474 0,'-2'0'244'15,"-9"2"-36"-15,-4-1-52 16,-33 4-6-16,28-6 0 15,0-1-14-15,2-3-15 16,0-4-18-16,-3-2-6 16,0-5-9-16,2-5-8 0,2-4-23 15,4-2-12-15,0-7-21 16,-1-1-5-16,3-3-5 16,-4-4 2-16,4-8 0 15,-1-4-1-15,-6-11-1 16,2-1-3-16,1 1-6 15,3-1-1-15,6 3-1 16,2 0 0-16,5-3 4 16,3 4 2-16,2-5 3 15,1-4 0-15,1 5-2 16,1-5-2-16,2-3-4 16,-3 0-1-16,3-10-2 15,2 5 1-15,1 3-2 16,7 1-1-16,5 8 2 15,2 0 0-15,11 1 3 0,3-2-1 16,4 6 0-16,-1-1-2 16,-1 1 1-16,2 0-1 15,5-2-1-15,0 0 0 16,-1 2 0-16,-7 3 1 16,1 4-1-16,0 4 0 15,8-1 0-15,4 4-1 16,1-1-1-16,6 0 0 15,-5 5 0-15,-5 0 0 0,8 3 0 16,-8 1 1-16,4 0 0 16,4 3 0-16,-9 2 1 15,2 3 1-15,-3 4 0 16,-2 2 1-16,-4 3-1 16,-5 2 1-16,-9 8 1 15,-4-2-1-15,-9 4 1 16,-1 1-1-16,-6 0 2 15,-2 4 1-15,0 3 1 16,-4 2 1-16,-2-1-3 16,-3-1-4-16,0 2-3 15,0 0-3-15,0 1 1 16,0 0 1-16,5 0 1 16,5 0 1-16,6-1 2 15,22-2 0-15,-30 1 1 0,-1 1 5 16,-7-2-74-16,-2 3-93 15,-10 0 105 1</inkml:trace>
  <inkml:trace contextRef="#ctx0" brushRef="#br1" timeOffset="-106745.15">32131 8658 355 0,'-1'1'203'15,"0"-1"7"-15,0 0-45 16,0 0-27-16,0 0-16 15,0 0-43-15,1 0-19 16,0 0-19-16,0 0-8 16,0 0-11-16,0 0-5 15,0 0-6-15,4 2-1 16,6 1 3-16,2-1 4 0,31 6 2 16,-28-8 0-16,2 3-6 15,0 0 0 1,-5 4 3-16,-4-1 1 0,-4 0 24 15,-4 0 14-15,-11-1 15 16,-2-2 4-16,-12 0-14 16,-2-1-14-16,0-4-14 15,1 2-1-15,7-2-3 16,5-2-2-16,5-3-6 16,4-4-4-16,5-4-11 15,0 1-5-15,8-2-6 16,2 4-2-16,6 4-2 15,0 1 1-15,4 8 3 0,3 1 0 16,-4 7 3 0,0 1 1-16,-5 2 2 15,-4 2 2-15,-7-3 7 0,-6 0 8 16,-11 0 15-16,-6-1 8 16,-6-6 11-16,-4 0-2 15,2-4-8-15,2-5-6 16,4-2-14-16,4-3-8 0,12-3-9 15,2-1-5 1,9-3-8-16,7-2-2 0,6 2-2 16,5 0 2-16,0 9 2 15,4 5 1-15,-2 5 2 16,-2 3 1-16,-1 5 1 16,-1 1 1-16,-5 2 3 15,-2 1 0-15,-7 0 4 16,-6 2 2-16,-8-3 5 15,-5-1 10-15,-3-7 13 16,-1-1 4-16,-7-4 6 16,2-3-6-16,1-4-9 15,3-3-3-15,3-6-10 16,3-1-4-16,6-2-10 16,1 3-4-16,9 3-10 15,6 2-2-15,7 6-3 16,2 3 1-16,7 6 3 15,0 3 3-15,-2 8 4 0,1-2 2 16,-7 6 4-16,-3 0 1 16,-5 0 4-16,-5-2 6 15,-14-5 10-15,-7-2 7 16,-16-7 14-16,-5 1 2 16,-2-7-3-16,-2-2-3 15,10-4-13-15,1-5-7 0,11-2-7 16,3 0-6-16,11 0-11 15,5 0-5-15,13 2-5 16,4 1-1-16,9 8 4 16,3 2 1-16,4 7 4 15,2 3 0-15,-1 8 4 16,-3 1 2-16,-12 2 2 16,-6-1 0-16,-9-2 4 15,-4-1 2-15,-6-1 6 16,-6-1 3-16,-16-3 3 15,-5-5-1-15,-2-7 2 16,1-4 0-16,10-6-5 16,5-1-2-16,11-2-8 15,-3-2-4-15,7-2-2 16,3 2-3-16,1 3-6 0,7 2-1 16,9 9-3-16,0 4 1 15,12 4 4-15,1 4 3 16,1-1 3-16,2 3 0 15,-12 0 2-15,-3-1-2 16,0 0-43-16,-14-5-39 16,-5-2-136-16,-9-1-316 15,-15 0 360-15</inkml:trace>
  <inkml:trace contextRef="#ctx0" brushRef="#br1" timeOffset="-91764.48">30798 11901 371 0,'6'4'268'16,"6"0"-1"-16,16 4-34 0,-28-13-10 15,2 1-31-15,-3-4-13 16,12 4-28-16,-4 3-12 16,0-2-27-16,-4 2-16 15,-2 2-35-15,-1-1-15 16,0 0-20-16,-1 0-5 16,0 0-4-16,0 0-3 0,-2 5-2 15,-1 3-2-15,3-7-2 16,-1 1 0-1,1-2 1-15,-3 2 1 0,3-2-2 16,-1 0 0-16,1 0-6 16,0 0-2-16,0 0-2 15,1 0-2-15,0 0-1 16,0-1 0-16,0 0 2 16,9 0 2-16,3 0 1 15,1 1 2-15,15 1 8 16,-25-1 5-16,-4 0 5 15,-7 1 1-15,0-1-5 16,-5 0-4-16,7 0-4 16,-5-3 1-16,6-3-2 15,-1-1 1-15,-2-2-2 16,10 0 0-16,-4 3-2 16,1-1 1-16,-3 3-3 15,0 2-2-15,8 1-2 0,-4 1 0 16,0 0 1-16,0 0 1 15,7 1 5-15,3 2 3 16,0-1 4-16,17 9 0 16,-30-10 1-16,-2 1 0 15,0 1-1-15,4-3 0 0,0 0-2 16,0 0-2-16,0 0-1 16,0 0 0-16,-5 1 1 15,0-1-1-15,5-1-1 16,0 0-2-16,-1 0-5 15,1 0-3-15,0 0-2 16,1 0-1-16,0-1 1 16,0 1 1-16,7-5 6 15,5 2 3-15,21-2 4 16,-32 11 2-16,6 1-1 16,-13 1 2-16,0-2 0 15,5 2 1-15,-13-5 1 16,2-2 0-16,2-2-1 15,-2-5 2-15,-1 0 3 16,3-2 0-16,1 2 0 16,1 0-2-16,5 3-9 15,5 3-3-15,4 1-3 16,-6 0-3-16,0 0 1 0,1 0 2 16,13 8 0-16,34 15 1 15,-32-19 1-15,-6 0 1 16,-6-2 1-16,-5-2 2 15,-4 0 3-15,4 0 1 16,-1-1 0-16,1 0-2 16,-6-1-3-16,-3 0-1 15,4 1-1-15,1-1-1 0,-2 0-2 16,1 0-3-16,5 1-4 16,0-1-1-16,-1 1 1 15,2 0 1-15,0 0 4 16,0 0 1-16,4 0 1 15,7 0 3-15,-7 1 5 16,-4 0 1-16,0 0 2 16,0 0 2-16,0 0-2 15,0 0-1-15,0 0-2 16,-1 0-1-16,0 0-4 16,0 0 0-16,0 0-1 15,0 0 0-15,-1 0-2 16,1 0 0-16,0 0-53 15,0 0-36-15,0 0-89 16,0-1-60-16,0 1-137 0,-1 0 229 16</inkml:trace>
  <inkml:trace contextRef="#ctx0" brushRef="#br1" timeOffset="-91084.11">30843 12191 622 0,'3'-5'316'15,"-2"-1"-64"-15,4 0-15 16,0 4-23-16,-1 0-21 16,1 4-44-16,-11 8-16 15,-1 5-20-15,-1 6-12 16,0 2-26-16,8-1-13 0,6 0-23 16,-4-4-8-16,9-5-14 15,-7-3-5-15,4-4-4 16,7-6-2-16,-3-5 0 15,6-2 3-15,0-10 0 16,4 0 2-16,-3-3 1 16,0-1 0-16,-10 6 2 15,-6 2-1-15,-3 6-1 16,-2 2 11-16,0 1 7 16,-2 4 1-16,3 0 10 15,0 0-5-15,-1 0 1 16,-2 14 2-16,-1 3-4 15,-10 27-1-15,14-29-9 16,-2 1-3-16,6-3-9 16,3-1-3-16,1-2-5 15,7-3-2-15,-9-2 1 0,8-1-43 16,-1-4-138-16,0-1-72 16,6-6 131-16</inkml:trace>
  <inkml:trace contextRef="#ctx0" brushRef="#br1" timeOffset="-72063.63">31827 9255 381 0,'-1'0'210'0,"0"0"-18"0,0 0-16 16,-1 1-12-16,1-1-5 15,0 0-15-15,0 0-9 16,0 0-28-16,0 0-19 15,0 0-37-15,0 0-15 16,1 0-24-16,0 0-5 16,0-1-5-16,6-2-2 15,8-6 1-15,35-24-1 16,-31 19 1-16,3 0 0 16,1 1 0-16,5-1 0 0,3-3 1 15,1 3 0-15,3 1-1 16,-4 1 0-16,-1 4 1 15,-2 0 0-15,-3 3 1 16,-5 0 2-16,-5 3 2 16,-4 0 1-16,-6 2 9 15,-3-1 3-15,-3 1 2 16,1 0-3-16,0 0-20 16,0 0-22-16,0 0-80 15,-4 0-76-15,3 0 110 16</inkml:trace>
  <inkml:trace contextRef="#ctx0" brushRef="#br1" timeOffset="-71362.64">32176 9060 575 0,'-1'-1'269'0,"0"0"-90"15,0 0-11-15,0 0-25 16,0 0-22-16,0 0-51 16,1 0-15-16,0-1-22 15,0 1-5-15,0 0-4 16,2 0-4-16,9-1-6 15,0 0-2-15,-3 1 1 16,25 1 1-16,-31 4 12 16,-3-1 4-16,-4 1 5 0,-4-3 0 15,-2-1-8-15,0 0-6 16,4-1-3-16,0-3-3 16,3 0-3-16,1-1-1 15,3-1-6-15,3-1-3 16,2 2-2-16,3 0 0 15,2 1 0-15,-1 3 2 0,1 1 7 16,0 2 4 0,-2 3 7-16,-3-1 4 0,0 2 2 15,-2-2 2-15,-3 0-3 16,-1 1-1-16,-5-2-5 16,-2-1-3-16,-6 0-2 15,1-2-2-15,0-1-3 16,2-3-1-16,6-3-5 15,-1 1-3-15,6-4-9 16,4 2-3-16,3 1-27 16,5-1-29-16,1 4-127 15,2 1-216-15,-8 11 267 16</inkml:trace>
  <inkml:trace contextRef="#ctx0" brushRef="#br1" timeOffset="-70213.99">32177 9297 523 0,'-1'-2'284'0,"0"-5"-27"15,0 4-54-15,0-1-32 16,0 3-18-16,0-3-46 16,0-3-24-16,-1 4-33 15,2 2-12-15,0 0-16 16,0 0-7-16,0 0-8 15,8 0-2-15,-2-1 0 16,-3 2 0-16,-1 0 1 16,-2 0 1-16,0 0 4 15,1 3 3-15,-1-3 4 16,0 0 0-16,0 0-4 16,-1 0-2-16,0 0-4 15,0 0-2-15,0-1-3 16,0-1-1-16,0 1-2 15,0 0 0-15,-1 0 0 0,1 0-1 16,1 1 1-16,0 0 0 16,0 0 1-16,0 0 1 15,0 0-2-15,0 0-43 16,0 0-194-16,1 2 167 16</inkml:trace>
  <inkml:trace contextRef="#ctx0" brushRef="#br1" timeOffset="-68459.07">32220 8653 479 0,'0'0'264'0,"0"0"-65"16,-1 0-38-1,0 0-15-15,0 0-30 16,0 0-18-16,-5 0-31 0,-2 1-8 16,6-1-12-16,1 0-6 15,0 0-12-15,0 0-6 16,0 0-12-16,0 0-3 16,0 0-2-16,1 0 1 15,0 0 0-15,0 0 1 16,6 2 0-16,1 0 1 0,-4-1 5 15,-2-1 9-15,-1 0 6 16,0 0 2-16,-1 0-2 16,0 0-7-16,-12-1-5 15,-6-1-2-15,-22-7-4 16,32 5-1-16,3 0-5 16,4 1-4-16,4 1-5 15,-2 1-2-15,0 1-1 16,6-1 3-16,16 0 3 15,28 2 0-15,-25 3 1 16,-1 1 0-16,-8 0 4 16,-3 2 0-16,-9-1 3 15,-5 2 3-15,-9 0 6 16,-5 1 0-16,-11-4 2 16,-4 1-4-16,3-5-4 15,-2-4 0-15,11-1-2 16,5-1-1-16,5-2-5 0,3 0-1 15,9 1-4-15,2 0-2 16,6 0 1-16,3 0 0 16,1 4 2-16,2 0 0 15,1 2 1-15,0 2-36 16,-7 1-157-16,-2 3-323 0,-10-2 330 16</inkml:trace>
  <inkml:trace contextRef="#ctx0" brushRef="#br0" timeOffset="-32116.45">5058 13324 630 0,'-19'30'366'0,"11"-30"-148"15,5-2-106-15,1 0 55 16,2 1-8-16,-1 1-11 15,1 0-10-15,0 0-26 16,-2 0-11-16,1 0-21 16,0 0-7-16,0 0-13 15,0 1-5-15,-2 21-11 16,-5 33-4-16,4-14-5 16,-1 9-1-16,5 5-1 15,0 2-2-15,-1 2-6 16,2-29-3-1,0 0-5-15,2 20-3 0,1-8-15 16,0-14-24-16,1-11-65 16,-4-13-50-16,3-10 106 0,1-12-79 15,2-7-56-15</inkml:trace>
  <inkml:trace contextRef="#ctx0" brushRef="#br0" timeOffset="-31477.63">4741 13104 589 0,'-10'-21'398'0,"-5"8"-141"15,-2 5-131-15,-3 11 77 16,-3 5-36-16,-6 8-28 16,-2 10-15-16,1 6-35 15,-2 6-17-15,4 9-20 16,0 3-9-16,4 7-15 16,7 7-4-16,9 6-6 15,5 4-3-15,9 6-4 16,8 1-3-16,14 1-1 0,5 5 0 15,10-7-1-15,6-5-1 16,10-10-3-16,6-8-2 16,6-18 0-16,2-8-1 15,7-23 0-15,1-10-1 16,5-20 0-16,1-10 2 16,-9-22 0-16,-8-10 3 15,-7-16 2-15,-7-6 1 0,-18-11 2 16,-9-5 3-16,-22-8 2 15,-10 0 2-15,-22 6 0 16,-7 3 2-16,-19 12-1 16,-8 7 0-16,-10 21-2 15,-6 10 0-15,-8 25-3 16,-2 11-2-16,4 15-3 16,3 6-2-16,9 13-3 15,5 5-1-15,13 2-4 16,6 3-2-16,17-4-5 15,7 0-1-15,14 3-38 16,7-2-33-16,8 1 64 16,8 3-40-16,3-5-29 15</inkml:trace>
  <inkml:trace contextRef="#ctx0" brushRef="#br0" timeOffset="-29897.79">7221 13328 431 0,'24'-34'400'0,"-26"28"-80"0,0-1-145 16,-1 2 114-16,1 1-56 15,0 6-28-15,1-2-18 16,0 0-35-16,-1 21-19 16,-3 41-30-16,3-21-15 0,2 13-23 15,1 5-6-15,4 4-17 16,0 1-8-16,5-7-16 16,1-6-3-16,6-9-76 15,3-10-47-15,5-17 87 16,3-11-58-16,-4-12-48 15</inkml:trace>
  <inkml:trace contextRef="#ctx0" brushRef="#br0" timeOffset="-29549.33">7488 13578 1387 0,'0'14'659'0,"-1"5"-377"15,1 6-175-15,2 0 33 16,4 1-7-16,5-3-36 0,1-1-24 16,6-8-37-16,0-4-10 15,5-7-15-15,2-3-2 16,-1-7-4-16,-1-5-2 16,-5-8 0-16,-3-2 0 15,-7-3 0-15,-5-1 1 16,-8-1-1-16,-3 3 2 15,-9 4 0-15,-1-1 0 0,-2 9-1 16,-3 2-2-16,3 8-2 16,2 4-1-16,3 7-4 15,0-1-2-15,10 7-34 16,0-1-22-16,6 1-78 16,7 0 109-16,6 0-79 15,5-5-54-15</inkml:trace>
  <inkml:trace contextRef="#ctx0" brushRef="#br0" timeOffset="-29115.11">7661 13601 1144 0,'90'-17'604'0,"-84"30"-310"16,1 7-179-16,1 0 68 15,6 2-58-15,1 0-14 16,4-2-41-16,1 0-18 16,0-3-20-16,3-4-6 15,-1-3-11-15,0-4-2 16,-4-6-6-16,-4-2-1 16,-2-6-2-16,-1-3-1 15,-5 0 0-15,0-1 1 0,-1 0-2 16,-2 4 1-16,-2 2-1 15,2 3 0-15,2 4 0 16,-1 3 2-16,3 4 11 16,1 1 8-16,1-2 14 15,2 2 6-15,3-3 10 16,-1-3 3-16,-1-3 3 16,0-5 1-16,-2-2-8 15,0-4-7-15,-2-7-14 16,-3-1-6-16,-3-4-12 15,-2-3-15-15,0 1-43 16,-3 0-22-16,-2 2-62 16,-2 3-41-16,1 11 115 15,2 6-99-15,4 12-51 16</inkml:trace>
  <inkml:trace contextRef="#ctx0" brushRef="#br0" timeOffset="-28441.75">8622 13354 1091 0,'11'-57'592'0,"-20"62"-297"16,-4 0-177-16,-1-1 69 15,0 1-51-15,-6 1-28 16,-2 1-22-16,0 0-43 16,-2-1-13-16,5 1-10 15,-1-1-2-15,4 0-3 16,1 1 0-16,9-1-5 15,2 4 1-15,6 2 1 16,0 1 4-16,1 5 5 0,5 1 2 16,-1 8 1-16,1 1 1 15,-4 7 1-15,-2 0-2 16,-2 3-3-16,2 3-3 16,1-2-8-16,-2 0-1 15,-1-8-4-15,2-2-2 16,2-7-1-16,2-4 0 15,0-7-2-15,0-2 0 16,3-7 0-16,0-1 0 16,5-1 1-16,1-3 0 0,2-2-1 15,-1-2-10-15,3-1-65 16,-1 2-43-16,0 0 93 16,-2-1-65-16,0-1-51 15</inkml:trace>
  <inkml:trace contextRef="#ctx0" brushRef="#br0" timeOffset="-28010.2">8821 13488 1284 0,'3'1'629'16,"-1"9"-341"-16,-2 2-169 16,6 8 46-16,0 4-14 15,6 2-38-15,-2 0-21 0,4 2-35 16,3-2-12-16,-1-5-18 15,2-2-5-15,-2-8-4 16,-2-4-1-16,-2-7 0 16,3-3 0-16,-3-9-2 15,-5-4 0-15,3-7-2 16,-1-3-1-16,-1-2-2 16,-1-1-3-16,-1 2-7 15,-1 3-9-15,-4 5-39 16,0 5-35-16,-1 11-92 15,1 6 135-15,4 11-104 16,2 4-68-16</inkml:trace>
  <inkml:trace contextRef="#ctx0" brushRef="#br0" timeOffset="-27563.76">9199 13257 1317 0,'-8'-4'642'0,"0"-1"-357"0,4 0-183 16,4-1 56-16,4 2-64 15,5 1-4-15,5-1-37 16,4 2-19-16,6 0-22 15,2 1-5-15,2 1-4 16,3 1-1-16,-3 1 0 16,0 1 0-16,-5 3 2 15,-3-1-1-15,-5 5 2 16,-2 1 0-16,-4 8 10 16,-4 2 6-16,1 8 9 15,-2 6 4-15,0 6 7 16,-2-15 5-1,0 0 6-15,-2 26 5 0,0 2-1 16,0-4-2-16,1-1-5 16,-3-9-3-16,-2-1-6 0,-1-11-4 15,-4-9-7-15,4-4-6 16,-8-5-56-16,-3-4-42 16,-5-5-277-16,0-5 294 15,-7-8-186-15,4 2-148 16</inkml:trace>
  <inkml:trace contextRef="#ctx0" brushRef="#br0" timeOffset="-23995.88">10673 13301 443 0,'-1'-1'396'15,"-1"-4"-102"-15,-2-2-142 16,-1 0 99-16,2 2-65 16,1 0-17-16,1 4-35 15,-1 0-15-15,1 0-20 16,0 0-8-16,1 1-12 15,5 21-7-15,11 48-8 16,-3-21 1-16,4 8-3 16,2 1-3-16,5-2-10 15,2-3-5-15,3-11-11 16,0-6-4-16,1-14-5 0,-2-8-5 16,-1-14-6-16,-2-9-1 15,-4-10-3-15,0-6 0 16,-8-7 0-16,1-4-2 15,-9-5-26-15,-3 2-19 16,-4 2-67-16,-4 4-51 16,-6 7 115-16,-2 6-89 0,-9 11-59 15</inkml:trace>
  <inkml:trace contextRef="#ctx0" brushRef="#br0" timeOffset="-23803.63">10739 13558 1250 0,'-2'2'643'0,"3"-2"-326"16,3 2-176-16,-4-2 68 15,3-1-36-15,22 0-36 16,30-2-26-16,-25-3-38 16,2 1-23-16,-2-2-97 15,3 1-62-15,1-1 87 16,0 0-67-16,-2 4-54 15</inkml:trace>
  <inkml:trace contextRef="#ctx0" brushRef="#br0" timeOffset="-23454.75">11337 13407 1153 0,'1'7'663'16,"1"-1"-360"-16,2 6-138 16,5 8 22-16,-1 2-93 15,-1-7 73 1,1 0-62-16,12 17-2 0,6 0-32 16,0 0-17-16,5-5-18 15,1-6-2-15,2-8-5 16,-4-12-2-16,-3-14-3 15,-2-6-3-15,-4-9-5 16,-4-3-3-16,-4-5-1 16,-3 1-14-16,-3 0-45 15,-4 4-34-15,-1 7 100 16,-2 3-32-16,0 8-22 16,0 3 5-16</inkml:trace>
  <inkml:trace contextRef="#ctx0" brushRef="#br0" timeOffset="-22632.02">12860 13342 796 0,'10'-1'572'0,"-9"0"-210"16,-1 0-198-16,0 0 138 15,-1 0-109-15,-3-4-54 16,-7-2-17-16,-8 0-47 16,-28 7-19-16,29 18-26 15,3 4-9-15,6 5-13 16,5 4-5-16,8 4-5 15,7 1-4-15,13-1-4 16,6-2-2-16,9-5-20 16,4-7-19-16,8-9-36 15,5-4-18-15,5-10-35 16,1-7-9-16,-2-8-2 0,-2-3 2 16,-7-6 24-16,-4 0 21 15,-13 1 65-15,-5 1 38 16,-16 0 70-16,-14 13 27 31,1 5 37-31,0 1 14 0,-15-8 13 0,-5 2 3 16,-5 7-18-16,-2 4-13 15,0 6-28-15,1 3-15 0,5 6-33 16,11 3-12-16,8-2-17 16,2 0-5-16,9-1-11 15,3-3-5-15,8-7-7 16,0-4-2-16,6-3-2 15,-3-7-1-15,0-3 1 16,-4-2 1-16,0 1 1 16,-4 1 1-16,-4 4 3 15,-3 0 4-15,-5 8 2 16,0 4 3-16,0 3 3 16,2 5 0-16,-4-2-1 15,1-1 0-15,0 0-3 16,2 2-13-16,2-5-67 15,0 0-51-15,5-4 95 16,1-4-67-16,8-3-53 16</inkml:trace>
  <inkml:trace contextRef="#ctx0" brushRef="#br0" timeOffset="-22291.08">13704 13396 1279 0,'4'19'700'15,"-2"0"-343"-15,1 1-209 16,-1-5 68-16,0 0-38 0,-2-7-51 16,1 0-34-16,1-7-56 15,2-2-19-15,2-8-24 16,1-3-6-16,3-2-5 16,1-2 0-16,2 1 2 15,2 0 1-15,1 5 5 16,-1 2 4-16,-2 6 15 15,2 3 6-15,-4 6 17 16,-2 1 6-16,1 4 7 16,-3 0 0-16,-2 0-1 15,2 0 2-15,-2-1-59 16,-3-3-43-16,5-1-21 16,5 0 56-16,3-7-71 15,9 0-45-15</inkml:trace>
  <inkml:trace contextRef="#ctx0" brushRef="#br0" timeOffset="-21372.04">14698 13233 1255 0,'-8'-107'621'0,"7"100"-331"16,1 8-163-16,3 15 53 15,0 5-17-15,1 13-30 16,3 5-24-16,1 5-36 15,1 6-8-15,3-2-25 16,0-1-11-16,0-12-11 16,-1-3-5-16,-2-13-7 15,-1-4-2-15,-4-12-3 16,-2-3-1-16,-3-8-4 16,-1-5 0-16,0-3-4 15,0-5 0-15,4-1-3 16,4 0-1-16,6 5 2 15,3-1 1-15,4 9 3 16,1 4 2-16,2 5 6 16,-11 6 5-1,-6-2 7-15,1-1 2 0,10 16 3 16,-5 0 1-16,-4 2 3 16,-3 0 1-16,-7-2-3 0,-5-3-2 15,-5-2-2-15,-3-7-2 16,-1-5-3-16,4-1-3 15,0-1-5-15,3 0-3 16,8-2-2-16,4 2-3 0,10-1-1 16,4 0 0-16,4 0-1 15,7 1 1-15,4-1 3 16,3-3-1-16,2-1 2 16,1-4 0-16,-3-5 1 15,-2 0-1-15,-1-4 3 16,-9-3 2-16,-9-1 3 15,-5 3 2-15,-10-1 1 16,-5 3 1-16,-7 10 2 16,-2 2 2-16,0 5 0 15,0 6-1-15,4 8-1 16,3 5-1-16,7 3 2 16,2 1 0-16,7 0 0 15,4-1-3-15,6-2-2 16,3-2 1-16,8-4-51 0,4-4-44 15,8-6 70-15,9-1-46 16,9-8-38-16</inkml:trace>
  <inkml:trace contextRef="#ctx0" brushRef="#br0" timeOffset="-20302.83">16196 13278 824 0,'84'-11'629'0,"-86"3"-224"16,-6 0-227-16,-5 5 169 15,-1 2-147-15,0 10-54 16,1 4-15-16,2 10-49 16,1 2-20-16,7 6-21 15,3 3-7-15,7-1-9 16,6-2-5-16,13-4-10 15,3-7-6-15,5-10-17 16,2-5-17-16,6-9-34 16,-20-4-10-1,0 0-12-15,18-12-1 0,-2-3 3 16,-8 0 1-16,-5 0 17 16,-5 4 23-16,-4 8 53 0,-7 5 24 15,-6 13 34-15,1 4 11 16,-1 4 14-16,1 3 5 15,4 0 3-15,3 1-7 16,4-6-21-16,3-3-13 16,4-7-21-16,0-3-12 15,-1-3-18-15,-2-6-12 16,-7-3-18-16,-4-2-5 16,-10-1-10-16,-7-2-5 0,-10-1-5 15,-3 1-1-15,-1 0 3 16,0 3 7-16,5 2 6 15,1 1 3-15,12 2 8 16,3 3 5-16,6 0 5 16,6 3 3-16,6 1 6 15,5 1 1-15,4 1 13 16,4 0 5-16,0 5 9 16,1 3 6-16,-3 5 6 15,-3 0 2-15,-4 5-2 16,-4-2 0-16,-4 2-5 15,-6-2-2-15,-3-2-9 16,1-3-4-16,-3-4-9 16,0-3-3-16,0-4-7 15,0-4-3-15,-1 3-6 16,0 0-1-16,2-5-2 0,5-8 0 16,18-29 1-16,-13 29 1 15,-1 4 5-15,-1 4 5 16,0 5 11-16,-3 3 5 15,4 9 10-15,-2 0 5 16,-1 3 4-16,-1 0 0 16,3 0 0-16,0-2-3 15,0-4-8-15,1-4-4 0,1-6-14 16,2-3-6-16,1-7-12 16,0-2 0-16,0-3-1 15,-2 3-1-15,-1 0 2 16,-1 2 1-16,-2 4 6 15,-2 6 5-15,-1 4 11 16,-1 4 3-16,0 5 5 16,0 3 3-16,0 0 2 15,0 1 0-15,-2-2-2 16,2-1-1-16,-1-2-37 16,-1-2-28-16,2-4-76 15,-1-4-48-15,3-3 121 16,0-7-101-16,1-5-65 15</inkml:trace>
  <inkml:trace contextRef="#ctx0" brushRef="#br0" timeOffset="-19871.18">17436 13288 849 0,'19'18'656'16,"-4"12"-201"-16,-6 2-230 15,1 9 155-15,1 6-112 16,-1 4-64-16,2-1-27 15,0-4-70-15,1-1-28 16,-3-9-56-16,3-5-38 0,-4-16-64 16,0-7-26-16,-6-12-40 15,-1-8-17-15,-6-12-48 16,-4-5-38-16,-7-13-132 16,-4-4 243-16,0-4-171 15,1 0 46-15,1 4 109 16,2 3 59-16,6 6 112 15,4 6 81-15,10 12 194 16,7 4-115-16,6 9 117 16,2 2-36-16,3 2-52 15,1 2-22-15,0 2-48 16,-1 1-22-16,-8 6-27 16,-4 1-9-16,-9 5-14 15,-4 0-6-15,-9 5-13 16,-3-2-6-16,-5-3-10 0,-1-3-13 15,4-2-51-15,2-3-33 16,6-7-75-16,5-4-43 16,9-6 127-16,5-2-111 15,8-4-63-15</inkml:trace>
  <inkml:trace contextRef="#ctx0" brushRef="#br0" timeOffset="-19536.84">17799 13291 1423 0,'21'17'728'0,"-6"2"-373"16,-3 1-204-16,0-2 56 16,-2 0-23-16,1-3-47 15,-1-3-32-15,0-10-49 16,-1-4-18-16,1-10-30 16,3-2-9-16,-1-5-5 15,1 2-2-15,-5-2 0 16,1 2 0-16,-3 6 3 15,-2 4 2-15,-2 12 8 16,0 7 6-16,-1 4 5 16,-1 4 3-16,4 1 0 15,3-1 1-15,2-1-4 16,1-3 1-16,4-8-46 16,0-8-38-16,3-7-95 15,0-6-45-15,3-7 147 0,-2-3-127 16,-3-5-77-16</inkml:trace>
  <inkml:trace contextRef="#ctx0" brushRef="#br0" timeOffset="-19371.84">18223 13124 1265 0,'3'15'713'0,"-3"9"-333"16,0 5-219-16,0 11 86 15,3 0-64-15,4 1-42 16,0-2-28-16,5-9-78 15,4-4-41-15,3-8-102 16,1-8-45-16,-2-10 113 16,0-5-92-16,-13-15-62 15</inkml:trace>
  <inkml:trace contextRef="#ctx0" brushRef="#br0" timeOffset="-19196.97">18171 13211 1364 0,'0'5'685'0,"7"3"-361"16,4 2-192-16,8-2 46 0,4-2-27 15,5-1-47-15,1-3-58 16,5-2-127-16,-2 0 51 16,5-2 5-16,2 0-57 15,-8 1-33-15</inkml:trace>
  <inkml:trace contextRef="#ctx0" brushRef="#br0" timeOffset="-18538.22">18523 13294 1173 0,'103'89'596'0,"-88"-87"-326"16,3-7-165-16,1-9 59 15,0-3-31-15,-6-4-41 16,-2-2-25-16,-5-1-19 15,-3 1-1-15,-5 3-4 16,-2 5-4-16,-6 10-4 16,-1 5 1-16,1 7-4 15,2 5-2-15,4 9-6 16,4 3-6-16,7 0-7 16,5 0 1-16,10-4 1 15,6-1 0-15,5-8 1 16,3-5-1-16,3-8 0 15,0-6 0-15,0-6-15 16,-3-5-8-16,-10-2-8 0,-5-2-1 16,-9-2 2-1,-6 1 0-15,-8 6 5 0,-2 4 4 16,-7 8 19-16,0 5 8 16,-1 6 10-16,4 6 2 15,1 6 1-15,5 4 3 16,6 0 2-16,0-1-3 0,5-4-5 15,3-2-4-15,5-9-5 16,-3-5-4-16,6-7-14 16,-1-10-9-16,-2-8-16 15,0-5-6-15,-4-7-15 16,-2-3-6-16,-5-4-5 16,2 2 0-16,-4 8 10 15,0 1 10-15,-2 14 20 16,-1 6 9-16,0 14 31 15,0 10 17-15,1 18 22 16,1 5 7-16,2 6 7 16,2 3-2-16,5 2-11 15,2-1-5-15,8-8-50 16,1-5-40-16,7-14-74 16,3-6 84-16,14-11-77 15,3-3-52-15</inkml:trace>
  <inkml:trace contextRef="#ctx0" brushRef="#br0" timeOffset="-18284.44">20292 13165 1629 0,'8'20'734'0,"-2"2"-450"15,-1 3-185-15,0 3 40 16,2 0-43-16,-4-5-10 16,0-3-33-16,0-5-86 15,0-4-45-15,-2-10-83 16,0-2-61-16,-7-13 155 15,-1-1-132-15,-5-7-74 16</inkml:trace>
  <inkml:trace contextRef="#ctx0" brushRef="#br0" timeOffset="-17892.34">20239 13009 1185 0,'15'-1'622'15,"4"10"-308"-15,5 0-174 16,2 2 81-16,1 1-44 15,0 1-24-15,1 0-15 16,-4 4-46-16,-1 1-16 16,-5 3-22-16,-2 1-9 15,-4 1-19-15,-5-1-8 0,0-4-9 16,-5 0-5-16,-1-7-8 16,-1-3-4-16,0-8-8 15,-1-4-4-15,1-8-3 16,2-1 0-16,3-4-1 15,2-1 4-15,2 1 6 16,3 0 7-16,0 6 16 16,5 5 9-16,-3 7 15 15,0 6 8-15,0 9 15 16,0 2 7-16,-3 5 5 16,-2 2 0-16,1 2-11 15,-2-3-4-15,-2-3-42 16,1-6-46-16,2-6-103 15,1-5 199-15,1-7-83 16,1-5-30-16,1-4-1 0</inkml:trace>
  <inkml:trace contextRef="#ctx0" brushRef="#br0" timeOffset="-17364.77">22051 13150 1140 0,'-44'-89'624'0,"27"83"-302"16,1 4-180-16,7 19 88 15,5 7-42-15,-2 10-40 16,6 5-14-16,2 7-37 16,5 0-14-16,12 1-21 15,6-2-9-15,9-9-19 16,3-11-7-16,9-9-12 0,1-11-6 15,1-14-9-15,-2-6-3 16,-11-10-2-16,-6-5 0 16,-15-7 1-16,-10-2 1 15,-18-6 2-15,-9-1 1 16,-13 5 5-16,-4 5 2 16,-8 6 0-16,2 5-3 15,0 12-2-15,5 9-2 16,10 11-7-16,8 7-33 0,11 7-85 15,7-1-33-15,17 4 116 16,6-4-92-16,13-2-63 16</inkml:trace>
  <inkml:trace contextRef="#ctx0" brushRef="#br0" timeOffset="-17047.6">22761 12976 1312 0,'-9'-6'679'0,"-3"6"-351"16,-4 9-191-16,-2 6 85 16,3 15-77-16,3 6-12 15,4 11-36-15,5 5-15 0,6 5-29 16,7 0-11-16,10-3-16 16,3-3-31-16,9-11-77 15,1-7-49-15,7-14 101 16,1-12-74-16,4-15-56 15</inkml:trace>
  <inkml:trace contextRef="#ctx0" brushRef="#br0" timeOffset="-16656.86">23081 13222 1066 0,'-5'3'674'0,"0"8"-272"16,2 6-219-16,0 6 123 15,0 0-80-15,1 3-57 16,0-1-21-16,1-1-61 0,1-3-24 16,0-6-30-16,0-5-11 15,2-10-22-15,3-2-8 16,1-10-9-16,-1-5-2 16,3-6-4-16,2-1-1 15,2-3 0-15,2-2 1 16,5 5 7-16,0 3 5 15,4 7 14-15,1 7 8 16,2 7 13-16,-2 4 7 0,-2 9 11 16,1 7 4-16,-5 2 1 15,-1 3 0-15,-4-2-20 16,0 0-26-16,-4-4-98 16,2-4 177-16,11-8-86 15,2-7-15-15,5-9 1 16</inkml:trace>
  <inkml:trace contextRef="#ctx0" brushRef="#br0" timeOffset="-16435.56">23622 13279 1589 0,'0'-1'771'0,"0"0"-440"16,0 0-218 0,0 1 103-16,23 2-137 0,37 4-8 15,-19-2-8-15,2-3-19 16,4-1-80-16,-1-1-46 16,-2-3-71-16,-2 1 118 15,-10-4-103-15,-4 2-69 16</inkml:trace>
  <inkml:trace contextRef="#ctx0" brushRef="#br0" timeOffset="-16230.27">23899 13118 1041 0,'-9'8'725'16,"6"8"-287"-16,1 9-261 15,4 8 163-15,-1 4-173 16,0 3-20-16,5-2-48 15,-3-2-27-15,1-10-82 16,0-3-43-16,6-12-86 16,-1-7 112-16,6-14-96 15,3-6-67-15</inkml:trace>
  <inkml:trace contextRef="#ctx0" brushRef="#br0" timeOffset="-15726.23">24251 13202 1456 0,'19'12'767'16,"-2"7"-395"-16,-4 4-222 15,-3 5 82-15,-3 0-57 16,-4-2-41-16,-2-5-31 16,-1-4-51-16,0-2-19 0,1-10-30 15,2-5-12-15,1-9-21 16,4-4-6-16,0-6-7 15,5 2-2-15,0-3-2 16,0 1 1-16,1 2 11 16,0 4 10-16,0 8 18 15,-1 2 9-15,1 9 20 16,-2 6 9-16,-2 5 15 16,0 3 3-16,-2 3 4 15,-1 0 2-15,-2-1-6 16,0-5-5-16,-4-2-14 15,0-7-7-15,2-8-18 16,1-3-8-16,4-9-10 16,1-3-3-16,3-5-4 15,1 0-1-15,2 0 0 0,2 0 1 16,0 6 6-16,1 3 6 16,-1 8 12-16,1 7 6 15,-3 7 10-15,-1 5 4 16,0 6 4-16,-3 1 0 15,-4 0 1-15,0 0-9 16,-3-5-56-16,-2-3-46 16,0-10-17-16,2-2 70 15,-4-17-81-15,0-3-47 0</inkml:trace>
  <inkml:trace contextRef="#ctx0" brushRef="#br0" timeOffset="-15471.9">24922 12927 1411 0,'38'28'745'0,"-9"5"-376"16,-6 1-212-16,3 2 92 16,0 2-54-16,-2 7-50 15,-4 0-16-15,-4 3-50 16,-4 1-18-16,-8-2-24 15,-4-2-9-15,-7-5-48 16,-5-4-34-16,-4-6-76 16,0-3-42-16,5-8 122 15,4 0-104-15,6-12-65 0</inkml:trace>
  <inkml:trace contextRef="#ctx0" brushRef="#br0" timeOffset="-15084.79">26183 13267 1136 0,'-73'-93'604'16,"76"83"-281"-16,4 12-165 15,0 8 74-15,2 10-44 16,-3 5-1-16,1 8-32 0,-1 4-25 15,1 3-37-15,-1 0-17 16,3-3-26-16,1-5-23 16,2-6-66-16,0-4-46 15,0-8-95-15,-1-5-68 16,-4-6 175-16,-4-3-146 16,-6-11-84-16</inkml:trace>
  <inkml:trace contextRef="#ctx0" brushRef="#br0" timeOffset="-14890.95">26047 13253 1136 0,'-10'-7'626'0,"11"7"-298"15,10 0-187-15,10 4 73 16,5 2-48-16,9-3-45 16,2 0-38-16,6 0-119 15,0-2 94-15,7 0-58 16,-1-1-20-16,-3-1-12 15</inkml:trace>
  <inkml:trace contextRef="#ctx0" brushRef="#br0" timeOffset="-14728.6">26513 13266 1428 0,'32'46'728'16,"-36"-26"-393"-16,-1 2-208 15,4-3 65-15,1-3-46 16,0-2-84-16,-1-3-68 16,1-10-143-16,0-1-29 15,2-12 119-15,3-6-125 16,-2-3-79-16</inkml:trace>
  <inkml:trace contextRef="#ctx0" brushRef="#br0" timeOffset="-14565.99">26507 13096 768 0,'0'-9'581'0,"1"4"-192"16,2 1-211-16,8 7 126 15,0 1-92-15,0 0-75 16,0 1-50-16,0 0-111 16,-1 2 43-16,2 5-67 15,0 2-46-15</inkml:trace>
  <inkml:trace contextRef="#ctx0" brushRef="#br0" timeOffset="-13880.98">26850 13279 1076 0,'26'18'648'16,"-10"4"-265"-16,-4 0-201 16,-10 0 83-16,-1-1-47 15,1-1-37-15,-2-4-34 16,1-5-65-16,-4-4-23 15,3-7-40-15,0-3-11 16,0 2-16-16,0 0-5 0,2-11-8 16,0-6-2-16,11-31-3 15,-5 32 1-15,2 2 5 16,2 1 3-16,5 9 14 16,-2 4 7-16,2 6 17 15,-3 6 5-15,-5 7 15 16,-1 0 5-16,-3 4 4 15,-4-1 1-15,-3-2-3 16,0-3-3-16,-3-6-13 16,2-3-5-16,3-9-21 15,2-2-8-15,2-8-10 16,4-1-5-16,3-4-4 16,1 1-3-16,5 2 0 15,-2 1 3-15,1 4 8 16,0 5 3-16,-1 6 10 0,0 4 7 15,1 7 12 1,-1 4 3-16,2 1 4 0,3 2 0 16,3-1 1-16,4-1 0 15,0-4-5-15,-1-6-5 16,4-7-9-16,-1-1-6 16,-3-5-8-16,0-6-4 15,-6-3-4-15,-4-6-1 16,-4-4-4-16,0 0 0 0,-8 0 2 15,-4 0 3-15,-3 5 8 16,-3 3 5-16,-2 7 7 16,-2 8 7-16,-1 13 10 15,1 5 6-15,1 9 9 16,6 4 4-16,3 3 2 16,3-1-1-16,9-2-5 15,4-3-5-15,6-10-21 16,1-3-31-16,4-5-96 15,-3-7 155-15,0 1-55 16,-3-2-26-16,-5 2-6 16</inkml:trace>
  <inkml:trace contextRef="#ctx0" brushRef="#br0" timeOffset="-8086.04">5040 15891 886 0,'-48'-16'516'0,"38"9"-226"16,4 3-159-16,5 2 74 16,-1-2-46-16,2 3-26 15,0 0-17-15,0 0-32 16,0 0-13-16,15 1-19 15,30 0-3-15,-23 0-7 16,2 3-1-16,1 5-8 16,-2 0-3-16,-2 6-8 15,1 2-2-15,-9 7-2 16,-5 1-1-16,-8 7 0 16,-2 2 0-16,-11-1-1 15,-2 3-1-15,-4-4-1 16,-4 1-1-16,2-4-3 0,9-15 0 31,0 0-1-31,-9 3 5 0,2-2 4 0,7-3 0 16,4-5 0-1,4-3 0-15,11-3-1 0,3-2 0 16,12-3-1-16,3 0-4 16,5 1-2-16,3-2 2 15,1 2 4-15,0 1 2 16,-4-1 0-16,-3 4 1 15,-7 1 0-15,-4-1-1 0,-6 2-2 16,-2-1-9-16,-6-1-35 16,-2 1-21-16,-3-1-61 15,2-1-37-15,0 0-120 16,-1-1 189-16,1 1-160 16,-5-4-74-16</inkml:trace>
  <inkml:trace contextRef="#ctx0" brushRef="#br0" timeOffset="-7424.85">5006 15564 766 0,'-30'-14'435'0,"1"0"-201"16,0 5-131-16,-1 2 69 15,-4 8-58-15,-2 7-6 16,-3 10-23-16,2 9-12 16,3 8-20-16,2 4-9 0,3 8-13 15,1 1-6-15,5 8-12 16,5 1-3-16,4 3-5 15,3 2 1-15,6 2 1 16,5 2 0-16,8 2 3 16,6 0 0-16,12-4 1 15,5 0 1-15,14-3 0 16,9-6-2-16,6-7-4 16,6-3-1-16,6-12-2 15,2-7 0-15,9-13-1 16,1-8 0-16,-5-16 0 15,-6-9 2-15,4-15 2 16,-6-8 1-16,-8-13 1 16,-6-5 2-16,-14-10 0 15,-9-5 2-15,-11-8 3 0,-6-1 1 16,-21-3 2-16,-10 2 1 16,-16 1 1-16,-7 1 1 15,-20 7 0-15,-7 6-1 16,-11 15-3-16,-3 8-1 15,-1 14-4-15,0 10-3 16,-4 18-3-16,2 8-3 16,12 15-4-16,7 4-3 15,13 9-7-15,6 0-2 0,12 4-20 16,9-1-19-16,19-3-54 16,5-2-41-16,11 1 105 15,5 1-78-15,-2-6-46 16</inkml:trace>
  <inkml:trace contextRef="#ctx0" brushRef="#br0" timeOffset="-5883.01">7576 15908 1294 0,'-47'-28'518'0,"46"32"-314"16,1 8-7-16,1 8-25 15,-1 9-22-15,1 6-60 16,5 0-19-16,-1-7-33 15,1-5-13-15,1-12-19 16,-4-5-17-16,-1-8-128 16,0-5-106-16,3-7 146 0</inkml:trace>
  <inkml:trace contextRef="#ctx0" brushRef="#br0" timeOffset="-5705.57">7397 15741 1289 0,'0'-5'512'0,"5"1"-324"16,2 2-33-16,1-1-36 16,2 3-35-16,7 2-65 15,-1-1-76-15,10 8 41 16</inkml:trace>
  <inkml:trace contextRef="#ctx0" brushRef="#br0" timeOffset="-5016.52">7923 15863 1207 0,'-5'-7'534'0,"-6"0"-237"16,0 2-54-16,-4-8-55 16,-2 1-42-16,-5 1-70 15,-1-1-21-15,0 7-18 16,4 3-8-16,4 11-16 0,3 9-8 15,5 12-8-15,2 6-4 16,8 5-1-16,5-2-1 16,6-6 0-16,6-4 1 15,-1-11 2-15,3-6 2 16,0-9 3-16,7-6 1 16,-6-16 1-16,0-8 1 0,-9-11-2 15,-7-5-2-15,2-3-3 16,-3 1 2-16,1 3 3 15,-8-1 0-15,-2 9 6 16,-1 6 2-16,-7 13 7 16,7 12 0-16,-3 13 5 15,-1 8 2-15,6 13 12 16,0 5 10-16,2 7 11 16,2-1-2-16,7-1-15 15,4-2-10-15,4-6-15 16,3-1-5-16,1-11-2 15,2-4-2-15,5-11-2 16,2-6-1-16,5-9-1 16,-2-3 0-16,-7-6 0 15,-1-4 0-15,-10-3 1 16,-4-4 1-16,-5 2 4 16,-5 1 0-16,-4 1 5 15,-7 2 2-15,-5 7 3 0,-4 6 1 16,-2 10-2-16,4 7-2 15,1 5 0-15,5 5-2 16,6 11-2-16,4 3 0 16,11 11-5-16,4-5-1 15,9-5 0-15,3-5-1 16,6-10-2-16,3-5-2 0,7-11-17 16,2-4-46-16,-5-12-125 15,-4-3-89-15,-12-6 159 16</inkml:trace>
  <inkml:trace contextRef="#ctx0" brushRef="#br0" timeOffset="-4731.93">8483 15949 1170 0,'30'-39'582'16,"-32"50"-210"-16,0 3-86 16,-2-1-17-16,2 3-64 15,2-1-45-15,3-2-70 16,1 1-28-16,1-6-42 15,-2-5-11-15,-5-3-10 16,3-2-4-16,-1 1-17 16,0 0-9-16,0 0-4 0,4-15-1 15,31-29 17-15,-29 28 9 16,6 6 10-16,-1 1 1 16,-3 7 4-16,4 3 4 15,-3 0 22-15,1 6 8 16,-1 5 11-16,1 4 6 15,-1 4-16-15,-1 0-6 16,0-4-15-16,1-2-2 16,-2-8-119-16,-1-5-71 0,4-12-170 15,2-6 183-15</inkml:trace>
  <inkml:trace contextRef="#ctx0" brushRef="#br0" timeOffset="-4531.94">8869 15643 1388 0,'7'22'681'16,"-3"1"-258"-16,-4 17-145 15,0 4-22-15,0 4-116 16,4 7-53-16,159 58-583 62,-159-127 248-62,0 5 0 0,0 1-275 16</inkml:trace>
  <inkml:trace contextRef="#ctx0" brushRef="#br0" timeOffset="-4218.06">8822 15792 1238 0,'-2'0'554'15,"2"2"-252"-15,6 0-99 0,-4-2-17 16,6 1-40-16,9 0-35 15,38 7-49-15,-30-11-15 16,2-1-23-16,-1 1-8 16,-1-2-8-16,2 3-3 15,-4-1-1-15,2 1 0 16,-7 3 0-16,-2 1 0 16,-6 8 2-16,-2 7 5 15,-1 5 21-15,-1 4 9 16,0 5 11-16,1-1-2 0,0-4-16 15,1-1-8-15,-3-8-14 16,-1-8-4-16,0-7-25 16,-4-7-33-16,0-10-93 15,-1-3-68-15,-4-10-142 16,0-1-102-16,-6-1 290 16</inkml:trace>
  <inkml:trace contextRef="#ctx0" brushRef="#br0" timeOffset="-4028.16">9030 15648 1178 0,'-5'-2'513'0,"5"4"-213"16,4 4-73-16,2 1-67 15,2 5-38-15,6 0-109 16,8 2-83-16,5-5 47 16</inkml:trace>
  <inkml:trace contextRef="#ctx0" brushRef="#br0" timeOffset="-3816.18">9590 15605 929 0,'-14'-8'512'15,"-1"-2"-54"-15,-3 0-101 0,-6 3-65 16,1 3-41-16,0 4-81 16,5 3-34-16,6 8-56 15,-2 9-23-15,8 14-35 16,-2 5-10-16,11 15-10 15,6 1-2-15,7 6 0 16,0 3 0-16,-1-5 1 16,7-1 0-16,-7-12 1 15,-2-7 1-15,-3-13-63 16,-10-9-57-16,-3-15-164 16,2-7-97-16,-10-14-252 15,1-2 382-15</inkml:trace>
  <inkml:trace contextRef="#ctx0" brushRef="#br0" timeOffset="-3324.61">9355 15805 1222 0,'10'-2'518'0,"5"2"-265"0,3 0-36 16,4 2-48-16,-2 1-36 16,4 0-65-16,2-3-20 15,1-3-19-15,6-1-6 16,1 0-12-16,-4 7-4 15,-4 6-2-15,-7 3 1 16,-6 13 4-16,-3 0 1 0,-3 5 1 16,-3 3 0-16,3-9-4 15,2-4-2-15,3-9-4 16,3-6-2-16,-1-7 0 16,3-7 0-16,1-5 0 15,5-4 0-15,-2-3 1 16,0 2 2-16,-7 0 3 15,-5 5 1-15,-5 5 3 16,-4 2-2-16,3 11-2 16,1 1 5-16,-1 13 15 15,5 6 16-15,3 9 19 16,-3 7-2-16,8 5-9 16,3 2-11-16,-8-4-12 15,-2-16-1 1,0 0 3-16,6 17-1 0,-8-7 4 0,-6-7 4 15,-5-13 12 1,-4-5 1-16,-4-5-2 0,7-3-10 16,-11-10-21-16,-10-8-8 15,-3-6-35-15,-8-8-34 16,3-6-82-16,7 2-42 16,11 3-96-16,12 4-48 15,19 10 215-15</inkml:trace>
  <inkml:trace contextRef="#ctx0" brushRef="#br0" timeOffset="-2731.98">10893 15896 1274 0,'0'0'509'0,"9"-3"-282"16,-4 0-18-16,-7-5 13 0,-1-4-30 15,-2-4-71-15,-7-5-24 16,-2 2-39-16,-5-2-12 16,-2 8-17-16,-1 2-7 15,0 10-8-15,3 7-3 16,-1 7-7-16,3 6-1 16,7 10 1-16,3 2 1 0,7 4 3 15,3-1 1-15,7-11-2 16,1-4 0-16,4-11-2 15,0-4 0-15,1-8 1 16,0-5 1-16,4-8 1 16,3 0 0-16,3-1-3 15,-5 4-1-15,-5 9 8 16,1 5 7-16,-6 8 22 16,6 9 6-16,-7 2 0 15,-7 1-9-15,-1 0-18 16,-6-5 1-16,4-7-137 15,5-5-84-15,8-12-13 16,6-7 72-16</inkml:trace>
  <inkml:trace contextRef="#ctx0" brushRef="#br0" timeOffset="-2556.81">11130 15605 1254 0,'3'20'654'0,"3"9"-214"15,-3 13-126-15,-1 4-26 16,2 3-117-16,2 0-54 16,4-1-63-16,1-1-17 15,2-11-26-15,2-8-4 0,-2-20-73 16,3-8-51-16,-3-15-141 16,0-8-83-16,0-15-213 15,-3-1 338-15</inkml:trace>
  <inkml:trace contextRef="#ctx0" brushRef="#br0" timeOffset="-2380.82">11298 15600 1094 0,'6'9'584'15,"3"12"-159"-15,0 14-94 16,-1 5-21-16,1 7-79 16,-1-2-53-16,4-1-90 15,2-1-34-15,4-7-43 16,4-3-22-16,0-16-130 15,3-5-100-15,12-11 142 16</inkml:trace>
  <inkml:trace contextRef="#ctx0" brushRef="#br0" timeOffset="-1689.87">12458 15723 1454 0,'-3'1'610'0,"-6"-7"-316"15,8-5-62-15,-9-1-33 16,-3-2-39-16,4 0-67 16,-9 5-20-16,8 2-28 15,-1 6-12-15,-5 6-18 16,3 5-6-16,-2 14-7 16,2 3-2-16,4 3 0 15,7 1 0-15,8-3 0 16,6-6 0-16,9 3 0 0,-1-4 0 15,3-6-1-15,0-3-1 16,3-12-3-16,-1-5-2 16,4-12-19-16,0-5-14 15,1-4-5-15,-2 1 3 16,-11 7 23-16,-5 5 14 16,-10 12 11-16,0 0 3 15,-2 4 8-15,-1-1 11 16,0 3 17-16,0 5 4 0,0 12 14 15,3 28-2-15,7-28-7 16,0-3-3-16,4-3-18 16,1-3-9-16,3-6-15 15,1-7-4-15,2-13-5 16,-1-5-3-16,1-7-12 16,0-3-4-16,-1 6-1 15,-1 3 3-15,-3 7 12 16,-3 6 2-16,-5 6 3 15,-3 0 2-15,-3 10 4 16,2 2 3-16,-1 3 8 16,1 7 3-16,0-5 2 15,2 1-2-15,0-1-9 16,4-4-4-16,1-4-7 16,-3-6-50-16,4-9-155 0,-4-7-94 15,8-12 162-15</inkml:trace>
  <inkml:trace contextRef="#ctx0" brushRef="#br0" timeOffset="-1461.82">13037 15458 1515 0,'-2'27'722'0,"1"8"-309"0,0 19-136 15,1 7-37-15,0 1-109 16,0 3-48-16,5-6-55 15,2-6-12-15,12-8-20 16,1-11-34-16,4-19-98 16,0-10-57-16,-2-19-144 15,-1-7-67-15,-11-9 260 16</inkml:trace>
  <inkml:trace contextRef="#ctx0" brushRef="#br0" timeOffset="-1290.23">12995 15665 995 0,'-21'-1'536'0,"13"-1"-71"16,11 2-129-16,-1 2-84 16,2 1-27-16,-2-3-86 0,2 1-31 15,4 0-63-15,17-1-22 16,40-4-104-16,-22-4-94 16,11-3 110-16</inkml:trace>
  <inkml:trace contextRef="#ctx0" brushRef="#br0" timeOffset="-946.72">13948 15626 1378 0,'0'5'609'15,"0"3"-288"-15,7 10-102 16,7 9 0-16,-5 6-45 16,8 2-38-16,3 5-49 15,1-11-15-15,8-6-27 16,1-6-12-16,-2-12-14 0,1-4-4 15,-5-2-5-15,-2-4-1 16,-5-7 2 0,-1-2-3-16,-1-10-2 0,-2-4-1 15,5-8-1 1,-3 1-21-16,1 0-82 0,1 5-68 16,-7 8-181-16,-6 1-78 15,1 14 261-15</inkml:trace>
  <inkml:trace contextRef="#ctx0" brushRef="#br0" timeOffset="-455.8">14445 15804 1224 0,'10'23'546'0,"10"-8"-210"16,-4-5-69-16,7-10-34 16,7 0-44-16,0-14-85 15,1-4-32-15,-5-13-30 16,-4-4-14-16,-6-1-16 15,-7 0-2-15,-9 8 0 16,-4 2 0-16,-10 12-1 16,0 7-1-16,-4 9-3 15,0 10-1-15,1 9 1 16,1 2 0-16,6 6 6 16,4 1 3-16,9-1 2 15,5-5-1-15,6-6-6 16,5-3-4-16,1-9-4 0,4-2-1 15,2-6-4-15,1-5-8 16,4-5-25-16,0-2-6 16,-1 1-3-16,-2 3 7 15,-3 11 26-15,-4 5 9 16,-11 5 10-16,5 2 5 0,-10-1 17 16,1 1 9-16,4 2 14 15,-6-6 5-15,1-1 12 16,-2-6 3-16,-3-3 0 15,-6 0-6-15,4-3-24 16,-2-1-15-16,-2-6-23 16,-2-13-17-16,3-23-58 15,10 26-35-15,9 2-103 16,3 6-63-16,-4 1-188 16,14 1 284-16</inkml:trace>
  <inkml:trace contextRef="#ctx0" brushRef="#br0" timeOffset="-228.79">15243 15451 1165 0,'8'3'654'16,"0"13"-50"-16,-3 11-300 0,0 7-28 15,-4 15-86-15,1 3-59 16,3 2-80-16,4 1-20 15,5-12-20-15,2-9-8 16,3-12-48-16,-4-7-35 16,1-9-94-16,-2-2-72 15,-14-10-152-15,0-7 243 16</inkml:trace>
  <inkml:trace contextRef="#ctx0" brushRef="#br0" timeOffset="97.09">15157 15593 852 0,'-8'2'528'16,"5"2"43"-16,5 2-283 16,2 3-18-16,11 3-49 15,2 3-47-15,8-2-91 16,7-1-34-16,6-8-31 16,6 0-6-16,-1-6-8 15,-4-3-1-15,-8 2-3 16,-7-5-3-16,2 9 0 15,-5 7-1-15,-1 8 4 16,-1 4 3-16,-7 6 4 16,3 0-3-16,1 3 29 0,-3-1 19 15,-2-3 27-15,-1 3 10 16,-1-6-26-16,-2-4-19 16,-4-7-47-16,-2-11-35 15,-1-11-90-15,-1-5-52 16,-3-10-118-16,0-1-60 15,-2 1 230-15</inkml:trace>
  <inkml:trace contextRef="#ctx0" brushRef="#br0" timeOffset="291.98">15514 15541 866 0,'-16'-2'453'0,"16"9"-52"16,8 3-113-16,5 2-94 15,6 1-27-15,3-1-90 16,2-2-40-16,5-6-91 15,1-4-76-15,9-5 81 16</inkml:trace>
  <inkml:trace contextRef="#ctx0" brushRef="#br0" timeOffset="454.11">15958 15597 836 0,'-8'3'548'0,"1"0"33"16,-2 2-285-16,-6 1-24 15,-3 7-51-15,5 6-26 16,-2 5-59-16,3 6-32 16,6 2-55-16,5-1-23 15,13 0-22-15,6-10-2 16,3-5-2-16,1-4 0 16,-6-9-1-16,3 3-4 15,8-6-38-15,0-7-41 16,3-4-137-16,1-4-89 0,-5-1 186 15</inkml:trace>
  <inkml:trace contextRef="#ctx0" brushRef="#br0" timeOffset="936.85">16206 15743 1572 0,'7'33'638'16,"-8"-29"-398"-16,-1-4-20 15,2 2-45-15,0-3-36 16,2-2-47-16,2 0-14 16,2-4-25-16,12-10-15 15,34-42-23-15,-28 25-6 0,-4 2-2 16,-8 2 0-16,-8 6 3 16,-5 4 3-16,-13 9 4 15,-1 3 0-15,-10 10-3 16,2 8-2-16,1 9-5 15,1 4-2-15,6 8-3 16,3 2-2-16,9 6-6 16,4-4-2-16,12-7-24 15,1-6-45-15,9-8-106 16,6-4-70-16,7-13-133 16,5-7 229-16</inkml:trace>
  <inkml:trace contextRef="#ctx0" brushRef="#br0" timeOffset="1160.36">16613 15577 1626 0,'-16'8'700'0,"-2"7"-364"0,2 3-28 16,4 7-73-16,4 3-47 16,8 0-79-16,3 1-28 15,10-4-38-15,3-5-12 16,7 0-14-16,0-5-3 15,-4 0-4-15,-1-3 0 16,-7 2 0-16,-6-1-1 16,-5-1 0-16,-7-1-4 0,-9-4-45 15,-2-4-46-15,-3-5-149 16,1-4-81-16,12-15 189 16</inkml:trace>
  <inkml:trace contextRef="#ctx0" brushRef="#br0" timeOffset="1844.05">17884 15522 1227 0,'4'-5'500'0,"-7"2"-313"15,10 3-27-15,-4 6-13 16,0 5-12-16,1 11-2 15,-5 4-1-15,0 2-18 16,1-1-15-16,12-4-30 16,-4-4-15-16,4-5-25 15,2-1-7-15,-7-4-12 16,6-2-1-16,4-7-3 16,-6-2-3-16,4-12-2 15,0-8-1-15,1-6-9 0,5-6 0 16,-3 2 2-1,-5 3 3-15,-4 12 9 0,-6 4 2 16,-2 11 0-16,-1 4 1 16,-1 10 11-16,0 6 11 15,1 11 16-15,5 4 10 16,3 2-1-16,3-2-10 16,5-4-15-16,-1-6-11 0,6-10-59 15,3-9-50-15,7-14-157 16,5-10-90-16,7-12 202 15</inkml:trace>
  <inkml:trace contextRef="#ctx0" brushRef="#br0" timeOffset="2109.86">18504 15493 1283 0,'-28'-11'610'0,"9"11"-194"15,-1 1-96-15,5 9-59 16,2 3-39-16,7 1-78 15,4 4-32-15,2-2-51 16,2 3-18-16,6 1-22 16,2 1-3-16,3-1-1 0,2 1-1 15,-3-2 2-15,-2-2 1 16,-5 0 1-16,-5 0 1 16,-5 0-1-16,2-4-1 15,-6-4-4-15,1 0-11 16,-3-14-62-16,5-1-58 15,3-11-123-15,-1-10-71 16,16 1-140-16,-7-4 274 16</inkml:trace>
  <inkml:trace contextRef="#ctx0" brushRef="#br0" timeOffset="2312.93">18618 15526 926 0,'16'5'532'15,"2"7"-118"-15,-2 7-64 16,0 3-14-16,-2 6-62 15,-2 2-40-15,-6 0-96 16,0-8-44-16,-5-8-58 16,1-3-50-16,-4-11-126 15,-1 0-98-15,-1-12 131 16</inkml:trace>
  <inkml:trace contextRef="#ctx0" brushRef="#br0" timeOffset="2485.43">18599 15370 1033 0,'4'-3'571'0,"4"4"-105"15,5 2-235-15,3-1-36 16,-1-2-108-16,2 3-41 16,1-1-133-16,0 3-81 15,0 4-335-15,2-1 306 16</inkml:trace>
  <inkml:trace contextRef="#ctx0" brushRef="#br0" timeOffset="2719.23">18846 15488 806 0,'15'28'484'16,"-11"-3"-58"-16,3 4-116 15,-1 1-23-15,-7 4-38 16,2-3-26-16,-2-4-63 16,-2-7-35-16,3-15-64 15,0-4-26-15,1-11-26 16,5-5-5-16,-6-7-4 15,12-2 0-15,-8 1 0 16,2 2 0-16,2 9-2 16,-8 2 0-16,10 8 4 15,-3 2 3-15,4 9 13 16,4 4 9-16,-4 7 14 16,3 3 2-16,-3-1-7 15,-1 0-9-15,0-9-69 16,0-9-62-16,5-4-169 0,-4-4-60 15,9-7 193-15</inkml:trace>
  <inkml:trace contextRef="#ctx0" brushRef="#br0" timeOffset="3104.97">19164 15699 847 0,'11'10'474'15,"8"-6"-7"-15,0-2-117 0,4-3-63 16,0-11-30-16,4-6-96 15,-1-7-38-15,-4-9-60 16,1 0-22-16,-12 0-20 16,-3 3-2-16,-12 4 3 15,-7 6-1-15,-4 11 0 16,-3 6-2-16,3 18 2 16,0 8 1-16,3 14 2 15,6 10 3-15,10 16 7 16,4-2 6-16,13 6 14 15,1 2 7-15,4-6 4 16,-3 6-5-16,-4 0-17 16,-2-5-10-16,-2-8-16 15,-4-9-5-15,-7-15-2 16,-6-8-1-16,-12-9 0 16,3-1-2-16,-12-13-21 0,-5 0-30 15,-13-12-127-15,-4-8-97 16,2-11 160-16</inkml:trace>
  <inkml:trace contextRef="#ctx0" brushRef="#br0" timeOffset="3638.1">20369 15226 1139 0,'6'-4'545'16,"1"6"-205"-16,-7 18-113 15,6 11-11-15,-7 15-27 16,5 11-22-16,3 7-47 15,-7 1-23-15,3-2-51 16,3-5-20-16,-2-18-45 16,12-11-47-16,-1-20-144 15,-2-10-83-15,11-14 170 16</inkml:trace>
  <inkml:trace contextRef="#ctx0" brushRef="#br0" timeOffset="4281.94">20582 15553 1102 0,'-8'23'525'0,"6"8"-142"0,0 1-71 15,4-1-41-15,5-5-40 16,3-13-105-16,2-5-41 16,1-9-50-16,0-7-15 15,1-5-9-15,2-10-3 16,-3-6-3-16,-2 0-6 15,-9 2-4-15,-3 4 0 0,-11 0-3 16,-7 0-1-16,-5 0 1 16,-3-1-1-16,5 8 5 15,2 6 2-15,11 7-2 16,5 7-1-16,3 8 0 16,2 3-1-16,9 7 0 15,4-3 1-15,8-6-3 16,6-6-1-16,6-9 1 15,2-2 1-15,8-3 2 16,-1 1 2-16,-5 0 3 16,2 2 0-16,-13 4 2 15,-2 2 0-15,-7 7 3 16,-11 3 2-16,-4 7 5 16,-1 6 10-16,-4 5 10 15,0 0 6-15,8-1 1 0,-3-4-8 16,11-10-13-16,3-4-8 15,-1-17-8-15,5-4 0 16,-8-4-1-16,0-2 1 16,-2 5 0-16,-1 2 0 15,-4 5 0-15,-3 1 0 16,0 8 0-16,3 4 0 16,2 6 15-16,5 6 12 0,7-1 24 15,-1-1 9-15,12-11-7 16,3-5-11-16,2-12-17 15,5-4-6-15,-7-9-8 16,-6-3-1-16,-14 3-4 16,-9-1-14-16,-10 5-59 15,-5 0-48-15,-5 5-144 16,-3 0 18-16,-4 2 134 16</inkml:trace>
  <inkml:trace contextRef="#ctx0" brushRef="#br0" timeOffset="4874.98">21760 15312 729 0,'28'-19'491'0,"-6"8"111"16,-3 2-229-16,-3 0-101 15,-11 7-18-15,-4-1-68 16,-3 3-29-16,1 0-48 15,0 0-20-15,-20 7-39 16,-35 9-14-16,19-10-18 16,3 1-8-16,4-4-5 15,5 0-3-15,11 0-2 16,3 0-1-16,7 1-5 16,3 3-2-16,2 0 0 15,2 3 2-15,5 3 4 16,0 6 4-16,4 7 7 15,-1 3 2-15,-1 8 8 16,-2 0 3-16,-4 2 8 16,2 1 1-16,-3-4-3 0,0-1-4 15,-5-4-8-15,0-4-5 16,-1 0-3-16,-3-3-1 16,6-10-3-16,1 0-2 15,5-9-2-15,2 2 0 16,4-1 0-16,3-6 0 15,3 0-3-15,2-4-6 16,5-1-78-16,-1-2-60 0,-3-2-170 16,-1-6-242-16,13-9 366 15</inkml:trace>
  <inkml:trace contextRef="#ctx0" brushRef="#br0" timeOffset="5341.83">22102 15324 979 0,'-10'-9'574'16,"6"2"18"-16,4-1-348 16,3 5-23-16,5-1-45 15,3-1-34-15,4 6-45 0,3-4-15 16,1 3-26-16,1 2-13 15,-3-4-19-15,-1 4-3 16,-5 0-6-16,-2 3-3 16,-4 5-2-16,-2 1 0 15,-3 4 1-15,0 4 1 16,0 1 3-16,2 3 0 16,2 9 8-16,2-2 7 15,2 8 6-15,1 2 4 16,-5 5 10-16,0 2 0 0,-1-3-1 15,2 2-3-15,-3-15-9 16,-2-6-6-16,-1-5-7 16,-7-10-3-16,-4-1-5 15,-3-2-1-15,-7-7-8 16,-1 1-15-16,-1 1-91 16,0-2-76-16,2-3 240 15,5 2-104-15</inkml:trace>
  <inkml:trace contextRef="#ctx0" brushRef="#br0" timeOffset="7113.06">23257 15545 685 0,'8'5'399'0,"-3"-2"20"15,1-1-151-15,2 1-49 16,2 2 15-16,-3 4-12 15,25 44-14-15,-28-18-41 16,-3 0-30-16,1-7-62 16,3-5-25-16,-5-15-40 15,4-1-31-15,-5-16-92 16,-2-7-66-16,-2-9-128 16,-4-6-32-16,-5 1-27 0,-4 1 21 15,-4 1 98-15,-2-1 57 16,1 0 138-16,0 0 83 15,5 0 124-15,5 3 40 16,9 12 38-16,4 1-9 16,6 6-32-16,3 7-24 15,7 1-36-15,4 0-21 0,3 5-47 16,4-5-17-16,5 2-23 16,2 5-11-16,-8-4-8 15,-9 3-2 1,-1-1-18-16,5 6-27 0,-8 7-60 15,5 4-9-15,-17 0 14 16,3 2 28-16,1-2 61 16,-4-2 10-16,2-1 24 15,-4-5 22-15,1-5 48 16,-3-4 27-16,3-3 27 16,0-3-8-16,-6-6-42 15,5-4-27-15,3-9-52 16,4-4-13-16,16-1-8 15,-1-1-3-15,0 10 9 16,2 2 11-16,-5 9 28 16,-1 5 12-16,-1 6 21 0,-2 6 5 15,-4 5-3-15,-3 4 1 16,-2 4-4-16,0 3-5 16,-2 0-14-16,1 0-10 15,-2-6-22-15,1-7-9 16,-3-7-10-16,4-7-7 15,-4-3-51-15,-2 0-56 16,2 0-164-16,0 0 120 0,4-15 58 16</inkml:trace>
  <inkml:trace contextRef="#ctx0" brushRef="#br0" timeOffset="7669.59">24889 15392 1135 0,'-4'-21'529'16,"-5"9"-179"-16,3 7-69 15,-2 11-54-15,-3 1-37 16,-11 16-65-16,-2 7-17 0,-2 11-26 15,4 5-15-15,17 8-33 16,6-2-10-16,18-6-13 16,7-3-3-16,10-15-3 15,0-8-2-15,-1-13-1 16,-2-10 0-16,-6-14 0 16,0-9 1-16,-9-15 1 15,-4-2 0-15,-9-3 0 16,-7-2 1-16,-10 3-1 15,-4 3 2-15,-12 0-2 16,-1 5-1-16,-6 5-3 16,0 7-4-16,0 14-8 15,-2 10-6-15,12 17-69 16,5 3-57-16,18 5-127 16,8 4 155-16</inkml:trace>
  <inkml:trace contextRef="#ctx0" brushRef="#br0" timeOffset="8004.98">25468 15288 1357 0,'-21'-13'598'0,"10"6"-264"16,-1 11-89-16,-5 8-35 16,6 9-39-16,-12 17-60 15,6 1-20-15,4 17-33 16,-3 1-15-16,16 5-24 16,6 4-5-16,10-12-8 15,10-5-4-15,6-15-3 16,-3-10-21-16,11-8-69 15,0-8-56-15,4-11 260 16,4-8-128-16</inkml:trace>
  <inkml:trace contextRef="#ctx0" brushRef="#br0" timeOffset="8322.64">25737 15526 1262 0,'1'10'596'15,"-1"13"-202"-15,1 3-70 16,1 4-60-16,2 2-59 16,1-3-93-16,-1-5-32 15,0-7-36-15,-1-5-9 0,-2-7-18 16,1-7-4-16,-1-6-5 16,3-1-2-16,2-11-5 15,3-3-4-15,4-7-5 16,1-1 1-16,8 4 1 15,-2 4 3-15,-1 5 2 16,-7 3 1-16,-2 8 1 16,5 6 2-16,-2 10 4 15,3 5 4-15,-4 10 5 16,-4 2 3-16,2 4-3 16,1 0-4-16,0-3-31 15,0-3-63-15,4-13-158 16,5-7-20-16,8-15 133 15</inkml:trace>
  <inkml:trace contextRef="#ctx0" brushRef="#br0" timeOffset="8517.88">26226 15607 984 0,'18'7'628'0,"5"-1"44"16,5-5-386-16,2 1-28 0,4-2-107 15,-2-3-55-15,-4-1-58 16,2 0-13 0,-7-1-64-16,-4-1-67 0,-4 0-170 15,-8-2 168-15</inkml:trace>
  <inkml:trace contextRef="#ctx0" brushRef="#br0" timeOffset="8720.13">26388 15427 1237 0,'-3'12'583'0,"0"13"-205"15,3 4-55-15,-2 7-69 16,2 1-63-16,4 5-98 16,2-2-32-16,-6-6-34 15,1-2-7-15,-1-14-64 0,1-7-57 16,6-6-151-16,4-8-43 15,11-6 172-15</inkml:trace>
  <inkml:trace contextRef="#ctx0" brushRef="#br0" timeOffset="9242.94">26773 15501 1236 0,'17'8'603'0,"-9"14"-151"15,-4 2-98-15,-4 6-82 16,-4-1-55-16,-2 1-122 16,-1-4-36-16,1-4-33 15,1-7-8-15,0-8-7 16,3-3-2-16,0-7-9 16,-1-1-8-16,3 2-21 15,0 1-7-15,5-12-3 16,-1-9 2-16,47-26 13 15,-31 28 5-15,1 8 8 16,-2 4 4-16,-1 5 6 16,-1 3 1-16,1 9 12 15,-1 4 10-15,-4 9 16 16,-2 2 7-16,-2 4-3 16,2-2-4-16,-1-2-12 0,-3-7-7 15,-2-8-9-15,-2-8-2 16,1-10-3-16,1-7-2 15,3-10-9-15,2 0-6 16,2-3-4-16,2 4-2 16,2 2 4-16,-2 4 0 15,5 9 3-15,-1 3 1 16,-1 9 8-16,0 6 2 0,-3 8 10 16,0 6 6-16,-1 4 9 15,0 6 2-15,-2-3-5 16,-2-4-5-16,-6-7-29 15,-3-6-42-15,-3-6-140 16,-4-5-94-16,1-1 169 16</inkml:trace>
  <inkml:trace contextRef="#ctx0" brushRef="#br0" timeOffset="9482.85">27380 15323 1414 0,'21'15'608'0,"4"7"-320"15,3 3-2-15,2 7-54 0,4 2-43 16,-6 4-75-16,-3 5-20 16,-9 3-32-16,-5 1-15 15,-11 1-21-15,-5-5-7 16,-12-8-6-16,-4-5-21 15,-4-8-112-15,-2-4-85 16,3-5-112-16,2 3 169 0</inkml:trace>
  <inkml:trace contextRef="#ctx0" brushRef="#br0" timeOffset="10102.89">28342 15420 1049 0,'5'-8'479'0,"-3"8"-183"15,-2 1-64-15,0 16-22 16,-2 7-18-16,-5 17-42 16,3 7-25-16,-1 8-47 15,4-1-24-15,5-6-32 0,7-4-10 16,2-18-16-16,0-6-35 15,3-12-98-15,-4-8-81 16,4-6 126-16</inkml:trace>
  <inkml:trace contextRef="#ctx0" brushRef="#br0" timeOffset="10303.63">28241 15545 1202 0,'2'-7'518'0,"4"2"-266"16,5 3-17-16,6 2-47 16,5 1-27-16,7 2-62 15,0 0-25-15,4-1-41 16,-1-2-13-16,2-2-49 16,5-1-71-16,-4-3-134 15,0 3 140-15</inkml:trace>
  <inkml:trace contextRef="#ctx0" brushRef="#br0" timeOffset="10513.08">28678 15493 984 0,'-1'15'545'0,"-1"5"-62"15,1 3-219-15,-1 2-11 16,1 0-70-16,0 2-47 15,-1-8-73-15,1-4-21 16,-2-5-43-16,0-6-46 16,1-2-105-16,1 0-69 15,0-3-216-15,0 0 271 0</inkml:trace>
  <inkml:trace contextRef="#ctx0" brushRef="#br0" timeOffset="10715.14">28626 15332 845 0,'6'-1'454'16,"4"2"-123"-16,-1 0-76 15,-2 0-13-15,1 1-72 16,0 0-39-16,-2 2-72 16,3-1-26-16,2 2-85 15,1-1-73-15,3 4-202 16,3 2 197-16</inkml:trace>
  <inkml:trace contextRef="#ctx0" brushRef="#br0" timeOffset="11252.03">28897 15510 641 0,'4'16'391'16,"-3"10"-10"-16,3 2-57 15,-5 2-53-15,2-2-39 16,-1-2-56-16,-4-8-36 15,1-7-50-15,-1-4-20 0,-2-7-27 16,8-1-8-16,1-6-15 16,-1-4-8-16,3-9-12 15,0-3-6-15,2-3-4 16,2 1 1-16,13 3 0 16,-6 1 2-16,8 7 1 15,1 3 2-15,-10 10 5 16,2 5 8-16,-8 10 18 15,-2 6 15-15,-6 11 24 16,-3 0 8-16,-6 0 8 16,-1-1-5-16,2-9-22 15,0-6-13-15,5-8-20 16,1-3-7-16,4-7-10 16,2-6-10-16,5-11-30 15,2-4-13-15,3-3-8 0,0 2 3 16,4 5 17-16,-2 2 9 15,2 7 11-15,-1 4 4 16,-2 8 9-16,-1 3 4 16,-3 10 17-16,-1 6 9 15,-6 6 26-15,0 0 10 16,-5 0-1-16,2-2-7 16,-1-10-23-16,-1-3-12 15,0-10-41-15,0-2-44 16,3-7-153-16,4-4-97 0,3-2 185 15</inkml:trace>
  <inkml:trace contextRef="#ctx0" brushRef="#br0" timeOffset="11562.87">29397 15754 1187 0,'14'4'542'0,"-4"-4"-238"15,7-1-20-15,0-7-72 16,1-3-46-16,-1-5-71 16,1-3-29-16,-3-6-33 15,-1-2-9-15,-4 0-10 16,-3 0-2-16,-7 6-1 16,-2-1 2-16,-8 6-2 0,-2 2-1 15,-3 9 8-15,1 6 4 16,-3 10 15-16,-5 8 9 15,8 13 11-15,-4 6 6 16,6 7-5-16,8-2-2 16,8-8-11-16,0-5-7 15,14-9-12-15,4-6-5 0,-1-6-13 16,10-5-17 0,2-4-73-16,-1-5-59 0,-2-5-167 15,-3 9-172-15,-7 0 309 16</inkml:trace>
  <inkml:trace contextRef="#ctx0" brushRef="#br0" timeOffset="92823.44">16465 11582 383 0,'6'-1'256'16,"-6"-4"-11"-16,-1 1-45 15,8 2-8-15,-9-6-11 16,4 0-5-16,0-3-23 15,-5 2-15 1,0 0-29-16,-8-12-16 0,0 0-27 16,-2 0-10-16,-10 9-15 15,-1 4-7-15,-10 8-9 16,-3 4-6-16,8 9-9 16,3 6-3-16,12 9-4 15,3 1-1-15,12 5-1 16,4-3-1-16,10-5 2 0,4-1 0 15,9-7 1-15,-1-1 0 16,5-8 0-16,-4-5-1 16,-5-12 1-16,1-7 1 15,-6-10 2-15,1-10 2 16,-2-7-1-16,-5-1 2 16,-9-3-2-16,1 6 1 15,-6 0-1-15,0 5 1 0,0 9 0 16,-2 9 2-16,-3 11 3 15,4 6 1-15,-3 13 5 16,6 5 2-16,0 10 9 16,-2 4 1-16,8 7 0 15,-2 0-4-15,3-1-5 16,5-1-4-16,2-9-1 16,2 0-3-16,5-8-5 15,0-6-1-15,0-2-3 16,-2-5-3-16,1-6 0 15,0-2-2-15,-4-5 0 16,0 2 1-16,-3-2 0 16,-2 0 1-16,-4-1 1 15,2-4-1-15,-2 0 1 16,0 2-1-16,1-6 2 0,-1 0 1 16,-2 3 3-16,-3-3 3 15,-4 3 2-15,-5-1 1 16,-6 3 0-16,-1 5-2 15,-1 7-4-15,1 4-1 16,1 3-6-16,5 2-1 16,3 4 0-16,5 7 0 0,4 2 2 15,1 2-1 1,6-1 0-16,2-1-1 0,4-5-2 16,3-6-2-16,4-6-52 15,4-7-64-15,0-8-202 16,7-4 200-16</inkml:trace>
  <inkml:trace contextRef="#ctx0" brushRef="#br0" timeOffset="93203.38">17012 11340 1054 0,'-16'-2'504'0,"6"18"-95"15,7 11-160-15,-7 16-42 16,4 6-26-16,11 2-89 15,0 0-24-15,4-7-35 16,7-1-12-16,-2-17-14 16,4-3-3-16,2-9-36 0,1-4-47 15,-6-4-141-15,0-6-90 16,-10 0 184-16</inkml:trace>
  <inkml:trace contextRef="#ctx0" brushRef="#br0" timeOffset="93753.93">17000 11489 1026 0,'-45'5'477'16,"44"-9"-238"-16,3 4-44 15,4 2-12-15,0 8-49 16,0 5-12-16,0 7-24 16,4 11-6-16,-7 4-13 15,1 5-11-15,8 8-21 16,-5-2-12-16,5-1-17 16,0-5-5-16,-3-7-6 0,-1-8-1 15,2-9-4 1,-4-6-23-16,-3-13-73 0,-1-7-53 15,-6-12-140-15,-3-1-64 16,-3-13-101-16,-6-1-51 16,2-4 326-16</inkml:trace>
  <inkml:trace contextRef="#ctx0" brushRef="#br0" timeOffset="93962.51">16949 11559 645 0,'-3'-22'428'0,"3"3"-29"0,5 10-97 15,0 5-36-15,10 4-83 16,3 2-36-16,2 4-53 15,12 1-16-15,0-2-20 16,0-1-8-16,-2 3-16 16,-4 0-7-16,-9 3-8 15,-5 2-3-15,-9 0 2 16,-3 3 2-16,-8-1 1 16,-8-4 0-16,-3 0-8 15,-6-6-4-15,5 0-18 16,0 1-26-16,6-4-101 15,0 4-80-15,9-6 129 16</inkml:trace>
  <inkml:trace contextRef="#ctx0" brushRef="#br0" timeOffset="94191.99">17343 11322 1412 0,'-1'19'558'16,"-9"13"-382"-16,8 10-10 16,3 12-33-16,4 2-37 15,13-3-45-15,1-10-18 16,2-10-23-16,3-8-4 16,-10-16-6-16,0-1-13 0,2-12-114 15,-5-4-88-15,2-4 127 16</inkml:trace>
  <inkml:trace contextRef="#ctx0" brushRef="#br0" timeOffset="94352.7">17267 11499 1008 0,'-9'-5'519'16,"6"1"-184"-16,9 3-79 16,6 0-29-16,11 1-85 15,4 0-36-15,7 2-57 16,-5-2-20-16,2 2-22 15,-3-2-61-15,-3 0-126 16,7-2 120-16</inkml:trace>
  <inkml:trace contextRef="#ctx0" brushRef="#br0" timeOffset="94694.16">17566 11311 1313 0,'-3'5'568'0,"3"12"-285"15,0 7-33-15,0 18-32 16,-1 5-57-16,1 7-80 16,5-5-18-16,-2-9-29 15,2-8-12-15,2-15-12 16,0-2-3-16,-2-13-4 16,-1-2-1-16,0-5-2 15,-3-11 0-15,2 0-3 16,3-4 0-16,1-2 1 15,4 5 1-15,0-4 2 16,1 6 0-16,0 7 1 16,0 1 2-16,3 16 6 15,-2 4 8-15,-2 5 15 16,1 8 6-16,-4 3-2 16,1-3-8-16,0-2-16 15,1-9-25-15,2-7-124 16,-1-4-97-16,3-6 137 0</inkml:trace>
  <inkml:trace contextRef="#ctx0" brushRef="#br0" timeOffset="95213.53">18242 11327 1225 0,'1'-11'517'0,"-1"9"-211"16,-2-1-67-16,-7 3-19 16,-3 1-35-16,-7 5-107 15,-5 3-28-15,-4 4-32 16,-1-1-7-16,-2-1-4 15,4 0-2-15,6-8-2 16,6 0-1-16,5-2-2 16,-1 0-2-16,6 3-10 0,1 1-2 15,13 3 4 1,4 4 4-16,-1 5 10 16,2 3 4-16,-4 3-1 0,-5 1-1 15,3-1 0-15,-1-2 1 16,-4-6 4-16,6 4 3 15,-4-7 10-15,1 1 3 16,2 6 6-16,-2-5-1 16,2 1-6-16,0 1-1 15,2-6-4-15,0-2-1 16,3 0-4-16,0-4-3 16,-4-3-3-16,0-1-38 15,-3-5-143-15,2 2-96 0,1 3 146 16</inkml:trace>
  <inkml:trace contextRef="#ctx0" brushRef="#br0" timeOffset="95637.31">18324 11496 1310 0,'7'11'569'0,"-9"-6"-215"16,2 3-135-16,1 7-50 15,3 7-12-15,0 1-67 16,0 3-24-16,4 2-22 16,1-4-10-16,9-2-13 15,1-3-4-15,-4-13-5 0,4-3-3 16,-7-13-8-16,5-3-2 16,-2-10-22-16,3-6-9 15,-2 1-5-15,-9-5 4 16,2 13 21-16,-9 4 9 15,1 14 9-15,-1 7 0 0,-3 9 4 16,0 7 7-16,1 10 16 16,1-3 9-16,8 2 26 15,4-2 3-15,5-8-3 16,1-3-7-16,0-10-23 16,0-7-12-16,-2-10-10 15,-1-1-2-15,-2-8-3 16,-1 2-2-16,-3-7-2 15,-2 0-2-15,0 3-3 16,-3-3 2-16,-1 5-55 16,0 0-46-16,-4-2-132 15,-2 3-94-15,0-1 200 16</inkml:trace>
  <inkml:trace contextRef="#ctx0" brushRef="#br0" timeOffset="96042.31">18721 11291 1488 0,'1'-5'599'0,"1"5"-363"16,2-1-111-16,-4 0 11 15,0 0-36-15,8-1-30 16,14-6-34-16,32-5-12 15,-23 8-12-15,-7 1-3 0,-5 6 0 16,-6 0-2-16,-6 9 2 16,2 4 3-16,-3 13 7 15,0 6 9-15,-3 13 3 16,-3 6-3-16,0-2-1 16,2 4-8-16,-2-11 3 15,1-4 4-15,2-5 7 16,-3-6 5-16,5-1 5 15,-3-6-1-15,-2-5-5 16,-4-4-5-16,-5-6-13 16,-6 1-6-16,-10-1-36 15,0-3-55-15,-22 0-173 16,-3-3-169-16,-10-2 255 16</inkml:trace>
  <inkml:trace contextRef="#ctx0" brushRef="#br0" timeOffset="96965.91">15508 11628 969 0,'-51'-36'485'0,"44"31"-213"0,3 5-67 15,6 7-23-15,-2 6-71 16,-2 0-18-16,3 9-16 16,0-2-8-16,-1 0-25 15,10 3-10-15,0-8-14 16,7-4-7-16,2-9-8 15,-6-8-1-15,2-9 2 16,-7-4 0-16,-5-6 3 16,-3-3 0-16,-8 0 2 15,-6 5-1-15,1 7-1 16,-4 9-1-16,3 5-2 16,-2 2-2-16,-5 6-1 15,6 0-1-15,3 5-2 16,2 0-1-16,9-2-5 15,3 1-2-15,3 0 0 0,2-3 1 16,4 1 3 0,1-5 1-16,6-1 1 0,6 0 0 15,5-1 1-15,3-2 0 16,5-2 1-16,-4 1 1 16,-3 3 1-16,-6 3 0 15,-7 4 0-15,-3 1 2 16,-8 4 5-16,-3 5 1 0,-6-4 4 15,-3 3 2-15,-3-8 17 16,-1-5 6-16,2-4 12 16,1-8-1-16,1-4-19 15,4 0-8-15,3-7-17 16,6-3-5-16,4-3-1 16,4 4-2-16,5 0-3 15,3 8-2-15,4 1-32 16,4 2-61-16,-6 6 127 15,4 6-50-15</inkml:trace>
  <inkml:trace contextRef="#ctx0" brushRef="#br0" timeOffset="130459.45">31883 10248 572 0,'0'0'256'0,"0"0"-83"16,0 0-8-16,-1 0-7 16,-1 7-19-16,1 3-62 15,0-4-27-15,1-1-30 0,0-2-8 16,0 0-8-16,0 0-65 15,0 2 46-15</inkml:trace>
  <inkml:trace contextRef="#ctx0" brushRef="#br0" timeOffset="131187.09">32021 10015 749 0,'-12'-3'331'0,"8"-1"-140"15,2 2-41-15,-1 1-53 16,2 0-20-16,0 0-53 16,0 0-36-16,1 0-88 15,0 1-133-15,0 0 150 16</inkml:trace>
  <inkml:trace contextRef="#ctx0" brushRef="#br0" timeOffset="131307.25">32127 9924 580 0,'-2'-6'319'0,"-2"-2"-69"16,3 1-111-16,-3 2-35 15,3 2-164-15,0 1-129 16,1 1 112-16</inkml:trace>
  <inkml:trace contextRef="#ctx0" brushRef="#br0" timeOffset="131385.11">32255 9749 669 0,'-7'1'338'16,"0"0"-115"-16,-2-1-29 16,-4 2-25-16,2-7-63 15,1-1-64-15,3 1-246 16,5-1 148-16</inkml:trace>
  <inkml:trace contextRef="#ctx0" brushRef="#br0" timeOffset="131456.92">32275 9599 702 0,'-13'-4'322'0,"-1"-5"-152"16,2-1-67-16,-1 0-27 15,3-2-93-15,2 1-134 16,9 3 97-16</inkml:trace>
  <inkml:trace contextRef="#ctx0" brushRef="#br0" timeOffset="131524.74">32244 9448 732 0,'-2'-44'322'0,"-9"43"-132"16,2 1-38-16,-3-3-38 15,2 3-23-15,4-3-107 16,3 0-75-16,3 1-284 16,0 1 242-16</inkml:trace>
  <inkml:trace contextRef="#ctx0" brushRef="#br0" timeOffset="131680.16">32236 9212 339 0,'-10'-15'214'0,"3"0"-51"15,-2 5-47-15,2 3-30 16,4 3-59-16,1 4-16 16,2 2-11-16,0-2-132 15,0 0 97-15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13:35.47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3827 5069 616 0,'-9'-31'331'16,"5"26"-61"-16,1 4-34 15,2 0-34-15,0 1-26 16,1 0-45-16,0 0-25 16,0 0-34-16,6 19-9 0,10 38-14 15,-5-21-4-15,1 10-12 16,-1 1-7-16,-1 1-7 16,1-4-4-16,-1-8-4 15,-2-8 0 1,-1-7 0-16,-4-3 0 0,-2-13 2 15,-2-2 3-15,-1-4 2 16,1 0-2-16,0 0-9 16,0 0-6-16,-1-4-7 15,-4-13-1-15,-4-27 0 16,14 25-1-16,1 3-1 16,4 1-1-16,11 2 0 15,-2 3 1-15,8 6 3 16,1 4 2-16,-12 5 10 15,5 6 6-15,-7 1 11 16,-5 5 6-16,4 3 4 0,-11 0 5 16,0 4 4-16,-5-3 0 15,-4-2-1-15,-2-2-5 16,-4-1-8-16,-2-7-2 16,2 1-6-16,-3-4-4 15,-6-8-8-15,1 1-5 16,0-8-30-16,5 3-30 15,9-1-87-15,7-1-62 16,5 2-193-16,9 0 247 0</inkml:trace>
  <inkml:trace contextRef="#ctx0" brushRef="#br0" timeOffset="466.05">4328 5335 847 0,'9'5'383'0,"-6"-4"-162"15,1-1-43-15,-1-2-21 16,-3 1-27-16,0-1-41 16,0 1-22-16,-1-8-28 15,-4-9-7-15,-14-24 6 0,7 31 3 16,-8 4 8-16,-1 1 3 15,1 6-3-15,3 0-1 16,3 10-5-16,2 4-5 16,3 5-9-16,3 4-3 15,6 4-7-15,1-1-2 16,6-5-5-16,1-2-3 16,1-7-5-16,1-1-3 15,1-9-3-15,4-2-1 0,-1-10 3 16,1-5 1-16,0-4 3 15,0-2 2-15,-4 3 1 16,-3 3-1-16,-2 6 0 16,-1 5-3-16,-4 4 13 15,3 3 9-15,-1 8 12 16,-2 2 9-16,8 7-9 16,1 2-10-16,1-4-15 15,1 0-8-15,1-10-42 16,-3 0-53-16,1-9-154 15,6-3-121-15,-3-6 220 16</inkml:trace>
  <inkml:trace contextRef="#ctx0" brushRef="#br0" timeOffset="1075.41">4629 5218 875 0,'-17'-14'529'0,"0"11"28"0,-1 3-254 15,2 5-72-15,-1 5-52 16,0 6-70-16,5 0-26 16,0-2-41-16,8 0-17 15,7 5-22-15,4-3-4 16,3 3-3-16,4 0 0 16,-1-4 2-16,0-1 0 0,1-2 2 15,0-1 1-15,-1 0 2 16,-3-2 2-16,-9-3 3 15,1 4 3-15,-9-3 4 16,-1 2 1-16,-1-3-2 16,-3-3-2-16,0 1-28 15,1-4-18-15,-2-1-44 16,-1-3-24-16,14 2-25 16,2-1-3-16,10 0 4 15,4 1 14-15,0-2 42 16,5 0 19-16,1 2 35 15,0-2 11-15,1-1 5 16,-1-4 2-16,2-2 31 16,0-4 15-16,-2-4 25 0,0-1 4 15,-8-3-21-15,-2-1-12 16,-7 0-9-16,-5 1 11 16,-7 6 19-16,-4 1 10 15,-6 9 2-15,-4 2-9 16,2 9-12-16,0 3-8 15,10 8-12-15,2 0-4 16,8 7-13-16,4-1-4 0,5 3-7 16,7 2-1-16,4-4-5 15,3-1-2-15,5-7-3 16,2-8-4-16,7-3-38 16,6-2-58-16,-2-10-151 15,2-5 158-15</inkml:trace>
  <inkml:trace contextRef="#ctx0" brushRef="#br0" timeOffset="1600.46">5648 5227 833 0,'-2'0'410'0,"1"0"-136"16,0 0-5-16,1 0-53 15,0 0-23-15,0-1-42 16,0 0-24-16,-2-6-33 16,-4-8-8-16,-31-29-11 15,17 34-6-15,-2 7-19 16,2 3-8-16,1 8-16 15,-4 6-6-15,7 7-9 16,1 3-5-16,8 4-7 16,7 0-3-16,3 2-3 15,7-1 1-15,1-4 1 16,2-2 0-16,7-7 0 16,1-3-4-16,9-4-15 0,3-3-38 15,6-7-116-15,1-5-87 16,3-10 154-16</inkml:trace>
  <inkml:trace contextRef="#ctx0" brushRef="#br0" timeOffset="1977.49">5971 5248 808 0,'0'-11'426'16,"4"1"-102"-16,-7-2-2 15,-4 3-58-15,-1-4-36 0,-3 2-60 16,-1 1-33-16,-11 2-50 15,-4 5-16-15,-3 6-25 16,6 4-10-16,7 12-16 16,0-1-6-16,11 9-6 15,-2-2-2-15,8-1-2 16,5-3-2-16,3-12-4 31,-3-5-2-31,0 1-1 0,15 8 0 0,8-11 3 16,2-5 1-16,-10-13 3 15,4 0 1-15,-10-3 5 16,0 1 1-16,-3 7 2 16,-8 3 2-16,-1 6 0 15,-6 2-2-15,1 2 2 16,2-2 0-16,1 0 1 16,0 0 0-16,2 14-6 0,6 3-4 15,8 24-6-15,-3-27-30 16,7-8-83-16,-4-5-54 15,16-3-143-15,1-6-93 16,-2-4 262-16</inkml:trace>
  <inkml:trace contextRef="#ctx0" brushRef="#br0" timeOffset="2529.48">6273 5147 854 0,'-7'-11'547'0,"-3"2"-36"0,2 4-175 16,0 5-46-16,-3 4-97 15,0 5-45-15,1 9-67 16,1 0-20-16,4 1-21 16,2 2-7-16,5-3-11 15,2 1-6-15,6-1-5 16,3 0-1-16,3-2-2 16,-1-2 0-16,-1-5-1 15,-1 1 0-15,-6-4 1 16,-3 0 5-16,-5 0 9 15,-8-3 2-15,-2 0 3 16,-4-2-6-16,2-1-21 16,1 0-12-16,5-1-29 0,3 1-18 15,4 0-14-15,3-1-1 16,-3 0 8-16,0 0 17 16,16-2 23-16,34-6 9 15,-23 2 15-15,2 2 1 16,2-2 1-16,2-1 0 15,-5-3 3-15,-1-1 0 0,-9-5 4 16,-5 2 3 0,-9-2 6-16,-2 3 4 0,-4 0 8 15,-6 0 2-15,1 5 3 16,-9-2-1-16,5 10 3 16,-2 2 1-16,0 8-5 15,4 4-4-15,7 9-12 16,6 1-6-16,9 4-2 15,6-1-1-15,-4-1 0 16,-2-4 0-16,3-4-4 16,3-2-2-16,6-9 0 15,7-5-48-15,3-7-146 16,-3-5 38-16,6-4 54 16</inkml:trace>
  <inkml:trace contextRef="#ctx0" brushRef="#br0" timeOffset="2769.25">7099 5180 1751 0,'-15'-1'689'0,"-19"-2"-488"15,30-3-38-15,2 6-81 16,7 2-41-16,2 2-34 16,-7 0-70-16,7-3-145 15,0 6-101-15,-2 1 167 16</inkml:trace>
  <inkml:trace contextRef="#ctx0" brushRef="#br0" timeOffset="2900.58">7080 5245 557 0,'-5'39'385'0,"-1"-30"34"15,5-3-83-15,1-2-72 16,0-2-24-16,0-2-41 16,0 0-26-16,0 0-72 15,0 0-33-15,0 0-99 16,0 0-96-16,8-2 81 16</inkml:trace>
  <inkml:trace contextRef="#ctx0" brushRef="#br0" timeOffset="3812.96">8402 5057 1159 0,'6'6'477'0,"-2"0"-271"16,8 7 5-16,-4 3-29 0,1 4-13 16,4 8-44-16,-2 2-20 15,1-1-26-15,4-3-6 16,-4-8-13-16,1-5-7 16,2-1-12-16,-4-3-6 15,-2-1-7-15,-3-4-4 0,3-4-11 16,-3-1-2-16,6-12-1 15,3-6 0-15,1-9 1 16,1-6-1-16,-2 1-3 16,-4 1-2-16,-5 12-17 15,-1 8-41-15,-5 9-157 16,-2 4-283-16</inkml:trace>
  <inkml:trace contextRef="#ctx0" brushRef="#br0" timeOffset="4249.18">9528 5194 1138 0,'-11'-32'492'0,"11"39"-246"16,3 5-9-16,-1 9-38 16,0 4-22-16,3 0-55 15,-4-3-32-15,3-7-49 16,2-4-18-16,-5-7-73 15,2-4-69-15,2-10-231 16,-4-4 219-16</inkml:trace>
  <inkml:trace contextRef="#ctx0" brushRef="#br0" timeOffset="4392.93">9463 4995 932 0,'7'6'486'0,"-1"-2"-176"15,3 3-100-15,-1 1-47 16,4 0-94-16,4 2-57 16,5 2-245-16,5 0 170 15</inkml:trace>
  <inkml:trace contextRef="#ctx0" brushRef="#br0" timeOffset="4685.56">9810 5035 991 0,'-12'-1'554'16,"-2"0"-124"-16,-3 1-157 16,0 1-33-16,2 7-82 15,3 2-29-15,2 3-63 16,6 2-24-16,4-2-29 16,6 6-9-16,11 0-4 15,2 0-1-15,8 3 3 16,2-2 5-16,1-1 7 15,-3-1 8-15,-4-2 13 16,-12-2 6-16,-8-2 12 0,-6-1 1 16,-9-1-3-16,0-3-5 15,-8-2-15-15,0-3-8 16,-1-4-26-16,-1-4-30 16,6 2-93-16,3-4-69 15,9 3-163-15,5 1 216 16</inkml:trace>
  <inkml:trace contextRef="#ctx0" brushRef="#br0" timeOffset="5280.93">10832 5209 930 0,'33'-3'484'0,"-23"-2"-185"15,-6-11-58-15,0-1-55 16,-1-2-77-16,-9-2-22 16,-5 2-30-16,-5 3-6 15,-8 2-3-15,1 4 2 16,1 10-6-16,-2 0-6 16,5 12-11-16,4 5-9 15,3 7-11-15,6 3-2 0,6 1 0 16,1 0 1-1,8-8-2-15,1-5-3 0,4-6-1 16,0-7-2-16,5-5 2 16,-1-5 1-16,2-6 3 15,1 1 2-15,-4-1 1 16,-2 4 8-16,-7 9 21 16,-2-1 16-16,2 12 37 15,-3 1 6-15,-1 4-6 16,3 1-15-16,-2-2-38 15,-1-3-16-15,7-2-39 16,-1-4-65-16,0-5-196 16,3 0-164-16</inkml:trace>
  <inkml:trace contextRef="#ctx0" brushRef="#br0" timeOffset="5575.95">11502 4836 1296 0,'-12'-3'557'0,"9"17"-273"16,3 11-75-16,1 18-9 15,2 7-33-15,-1 3-52 16,2-3-30-16,-1-5-52 16,5-5-15-16,1-12-14 15,1-6-34-15,2-11-131 16,-2-2-86-16,5-5 139 15</inkml:trace>
  <inkml:trace contextRef="#ctx0" brushRef="#br0" timeOffset="5903.86">11647 5186 1171 0,'29'-21'536'16,"-16"18"-235"-16,3 1-63 15,1-7-56-15,6 4-53 16,-1-6-59-16,-1-4-25 16,-7-3-24-16,-4 1 0 15,-8-1 5-15,-3 6 4 0,-9 2 3 16,-3 3-2-16,-5 3-8 16,0 4-6-16,1 6-6 15,2 3-1-15,3 6 2 16,3 2 0-16,6 0-1 15,2 3 0-15,6-1-1 16,3-1-3-16,4-2-6 16,6-1-1-16,4-9-3 15,4 2-34-15,9-3-136 16,4-5-89-16,7 2 145 16</inkml:trace>
  <inkml:trace contextRef="#ctx0" brushRef="#br0" timeOffset="6498.49">12141 5089 749 0,'-1'0'497'15,"0"0"-12"-15,0 0-215 16,0 0-40-16,0-1-95 15,0 0-26-15,-2-1-29 16,-12-7-5-16,-27-14-5 16,26 21-6-16,3 9-16 15,-3 4-10-15,0 7-20 16,3 8-6-16,6-1-7 16,1-1-4-16,7-4-4 0,3-7-6 15,4-5-4-15,3-2 1 16,6-6 4-16,1-3 4 15,2-8 4-15,2 4 2 16,-6-7 5-16,0 4 2 16,-8 1 8-16,-2-2 6 15,-4 9 15-15,-1 2 3 16,-1 7 1-16,1 5-2 16,3 3-14-16,0-1-7 15,4 0-14-15,0-4-3 0,4-4-84 16,2-1-61-16,4-7-169 15,1-9-18-15,5-5 194 16</inkml:trace>
  <inkml:trace contextRef="#ctx0" brushRef="#br0" timeOffset="6752.36">12505 4849 1618 0,'-12'-7'687'0,"-4"2"-405"16,3 5-21-16,1 9-113 16,-3 4-40-16,6 9-54 15,1 5-17-15,1 10-20 0,10 4-3 16,6 8-7-16,1-2-1 16,9 4-3-16,-3-3 1 15,1-2-2-15,3-1 0 16,-6-11 0-16,-2-4 7 15,-6-11-75-15,-7-6-47 16,-9-11-129-16,-3-4-73 16,-4-13-99-16,-3-7 242 0</inkml:trace>
  <inkml:trace contextRef="#ctx0" brushRef="#br0" timeOffset="6920.76">12314 5011 1422 0,'18'0'616'0,"12"-4"-348"15,0 0-4-15,7 1-93 16,-5 1-37-16,-3 2-50 16,5 2-29-16,-6 1-32 15,2-2-35-15,-6 1-170 16,-3-2-501-16</inkml:trace>
  <inkml:trace contextRef="#ctx0" brushRef="#br0" timeOffset="8714.2">26163 4549 748 0,'-3'27'476'0,"-1"-30"34"16,2-1-280-16,-2-4-23 16,2 1-54-16,0-3-28 15,2-2-57-15,2-1-17 16,6 1-24-16,2 1-6 15,5 2-11-15,2 4-3 16,0 1-2-16,1 4-1 16,-3 2 2-16,-4 2 1 0,-6 4 10 15,-5 1 6-15,-11 3 12 16,-5-1 2-16,-2-1-4 16,-2 1-5-16,1-7-7 15,6 3-1-15,1-7-3 16,1-5-2-16,4-2-7 15,-1-2-6-15,7-3-12 16,1 0-4-16,8 0-7 16,0 0 1-16,10 4 6 15,-1 3 3-15,3 5 13 16,0 0 8-16,-8 4 12 16,-1-1 3-16,-9 4 4 15,-2 2 2-15,-8 3 2 0,-6 0-1 16,-7 1-3-16,0-3-5 15,1-3-6-15,1 0 0 16,8-5-5-16,2 2-3 16,5-4-5-16,1-4-5 15,2 4-10-15,1-1-9 16,0 0-4-16,0 1-3 16,0-1-28-16,0 0-30 15,3 0-91-15,8-1-51 0,1-2-121 16,27-3-132-16,-30 8 318 15</inkml:trace>
  <inkml:trace contextRef="#ctx0" brushRef="#br0" timeOffset="9407.37">26699 4316 832 0,'3'-15'511'16,"-5"3"18"-16,-4 2-296 16,-4-1-22-16,-7 3-53 15,-1 5-26-15,-3 3-64 16,0 0-17-16,5 5-23 15,-2 0-7-15,8 2-15 16,2 5-5-16,6 3-12 16,3 3-2-16,8 6 4 0,3-1 3 15,4 0 7-15,4 0 4 16,-1-4 9 0,-1-1 4-16,-6-3 12 0,-3-2 5 15,-8-4 20-15,-1 0 10 16,-7-3 9-16,-4 0-2 15,-4-3-20-15,4-3-12 16,6 0-22 0,-1 0-5-16,-17-2-9 0,0-3-26 0,4 0-75 15,11 4-46-15,6-1-124 16,4 2-54-16,4 2 205 16</inkml:trace>
  <inkml:trace contextRef="#ctx0" brushRef="#br0" timeOffset="10325.29">26132 4685 442 0,'1'-36'325'16,"-1"25"3"-16,0 5-51 16,-2 2-18-16,-2-2-38 15,-1 1-18-15,-1-1-39 16,-2 2-19-16,-3 3-47 15,-2-1-24-15,-6 6-36 16,-1 2-14-16,-4 0-17 16,-4 9-3-16,4-1-3 15,3 5 0-15,4 6-1 16,1 2-2-16,7 8-2 16,0 1-1-16,2 8 1 15,2 1 1-15,-1 5 1 0,-2-2 2 16,-2 1 1-16,4 0 2 15,0 2 4-15,5 7 0 16,-4 4 4-16,-5 1 0 16,0 5 0-16,0-1 0 15,-1 2-3-15,2 1-1 16,-4 0-2-16,-4-3-1 16,1 3 2-16,-4-4 1 0,-1-3 1 15,3 1 1-15,-5-10 1 16,0 1 0-16,-6-8 3 15,-5-1 1-15,-3-5 1 16,-1-2 1-16,-3-1-1 16,4 0-2-16,-4-2-2 15,-3-5-2-15,-3-1-2 16,-2-6-1-16,4-1 0 16,5-1-1-16,3-6 0 15,5 5-1-15,2-3-2 16,3-3-1-16,7-3 0 15,7 0 0-15,8-9-1 16,4 2 2-16,-2-4-2 16,0-1-2-16,2 0-9 0,0-1-3 15,0 0 1 1,1 1 2-16,0 0 10 0,0 0 2 16,0 0 3-16,0 0-4 15,0 0-55-15,0 0-62 16,0-1-175-16,0 0 179 15</inkml:trace>
  <inkml:trace contextRef="#ctx0" brushRef="#br0" timeOffset="11052.16">24948 6732 998 0,'0'-2'445'0,"1"2"-211"16,5-1-15-16,-6 1-41 0,0 0-19 16,0 0-37-16,3 0-20 15,6 1-39-15,-5-1-15 16,-1 1-17-16,-3-1-1 16,0 0 6-16,0 0 0 15,0 0-1-15,-1 3-6 16,-4 2-10-16,0-3-4 15,-1 2-3-15,4-4-2 16,-3 2-5-16,4-2-5 16,0 0-5-16,-1-1-6 0,1 0-3 15,0-1 1-15,1 1 4 16,0 0 7-16,6-2 7 16,9-1 4-16,20-1 1 15,-27 8-1-15,-6 1 0 16,-2 0 4-16,0 3 10 15,-2-1 4-15,-8 1 4 16,0-2-2-16,-4-1-6 16,-4-1-3-16,12-3-4 15,-3 0-2-15,3-4-7 16,6-2-4-16,-2-3-9 16,2-1-5-16,2 1-3 15,7 1-1-15,0 0 5 16,2 3 4-16,5 4 7 0,-5 1 4 15,-2 1 8-15,-2 3 1 16,-6-1 4-16,1 1 2 16,-2-1 4-16,0-3 0 15,-1 0-1-15,0 0-5 16,0 0-66-16,0 0-50 0,-3 0-133 16,-4 1-85-16,6-1 198 15</inkml:trace>
  <inkml:trace contextRef="#ctx0" brushRef="#br0" timeOffset="11604.85">25136 6946 1019 0,'2'-27'472'0,"-2"28"-215"0,3 1-65 16,1 2-15-16,-4-4-23 15,0 0-16-15,2 7-26 16,5 10-13-16,16 33-25 15,-13-31-11-15,2-1-20 16,-1-7-9-16,-1-5-16 16,0-1-2-16,0-5 2 15,0-4 2-15,6-4 5 16,2-7-1-16,0-4-6 16,4-2-4-16,-6-3-7 15,0 1-2-15,-2 3-1 16,-3 5-23-16,-7 5-76 15,3 8-54-15,-7 2-162 16,-12-1-84-16,10 6 249 16</inkml:trace>
  <inkml:trace contextRef="#ctx0" brushRef="#br1" timeOffset="28053.7">25021 6731 478 0,'-11'1'269'0,"7"-1"-24"16,-2 0-41-16,1 0-36 15,4 0-21-15,-1 0-43 0,1 0-20 16,0 0-28 0,0 0-11-16,0 0-15 0,0 0-4 15,0-1-2-15,0 0 0 16,0 0 1-16,1 0 0 15,0 0-2-15,0 0 0 16,0 0 0-16,0 0 1 16,0 0 5-16,0 1 3 15,0 0 13-15,0 0 5 0,0 0 3 16,0 0-2 0,-1 0-10-16,-1 0-6 0,1 0-10 15,-2 1-4-15,-2 0-7 16,4-1-5-16,-1 0-6 15,1-1-3-15,0 0-4 16,0 0-3-16,0-1-2 16,0 1-1-16,0 0 1 15,1 0 4-15,0 0 6 16,0 0 5-16,9 1 7 16,-3 2 2-16,0 1 3 15,-3 0 4-15,4 8 6 16,-4 0 4-16,2 25 4 15,-16-30-1-15,3-2-6 16,-1-2-4-16,-2-4-7 16,0-4-2-16,1-3-7 15,0-1-3-15,7-1-6 0,0 2-2 16,3 1-7-16,-1 0-2 16,6 4 0-16,7 0 1 15,1 0 5-15,8 4 2 16,-5 0 3-16,0 0 0 15,-3 2 3-15,-5 1 1 16,-7 1 9-16,-1 3 2 16,-8 4 4-16,-4 1-1 0,-1 3-4 15,-5-3-4-15,3-4-3 16,0-3-1-16,4-5-2 16,0-3-2-16,0-3-3 15,5-1-4-15,1-3-4 16,-1-1-4-16,11 3-1 15,2-1 2-15,0 4 1 16,7-1 3-16,2 2 3 16,0 1 2-16,6 2 2 15,-5 1 1-15,-3 0 3 16,-5 2 0-16,-5 1 6 16,-3 2 3-16,-7 3 4 15,-2 3 1-15,-7-1-3 16,1 1-3-16,-6-5-4 15,5-4-1-15,4-2-4 16,-3-5 1-16,9 1-3 0,-2 0-3 16,5-2-5-1,2 2-2-15,0-2-3 0,2 0 1 16,5 0 3-16,2 0 1 16,5 2 4-16,4 0 2 15,-3 4 2-15,5 0 0 0,-6 1 3 16,0 3 2-1,-8-1 6-15,-6 1 4 0,-6 4 2 16,-3-1 2-16,-3 4-3 16,3-3-2-16,-5-4-2 15,3 0-1-15,-6-5-1 16,10-3-3-16,-1-3-5 16,-1-5-3-16,9 1-7 15,-1 0-2-15,2 0-2 16,7 2-1-16,-1 2 3 15,-1 2 1-15,9 4 4 16,-2 1 2-16,6 1 3 16,0 2 2-16,-5 2 5 15,0 0 2-15,-7 1 5 16,-1 0 2-16,-7 2 4 16,-2 1 0-16,-9-1 0 0,-1 1-1 15,-5-3-5-15,-3-3-2 16,9-3-3-16,-1 0-2 15,5-6-3-15,2 1-3 16,0-2-6-16,2 1-4 16,4-3-4-16,3 0-2 15,5 3 3-15,1 0 3 16,6 3 5-16,-2 3 1 16,0 0 4-16,3 1 1 0,-10 2 4 15,-1 1 4-15,-5 0 9 16,-7 0 3-16,-2 6-2 15,-6-1-3-15,2 3-8 16,-6-2-3-16,7-3-4 16,2 0 0-16,4-6-3 15,6 0-7-15,-5-3-25 16,9-1-20-16,-4 2-56 16,0 0-38-16,0-1-101 15,0 0 151-15</inkml:trace>
  <inkml:trace contextRef="#ctx0" brushRef="#br1" timeOffset="60711.07">24994 6625 340 0,'-2'-1'207'0,"1"0"-35"0,0 1-37 16,0 0-10-16,0 0-14 15,0 0-3-15,0 0-6 16,0 0-5-16,0 0-14 16,0 0-9-16,-1 0-12 15,1 0-4-15,0 0-9 16,0-1-5-16,0 0-5 16,0 0-3-16,0 0-3 15,0 0-2-15,0-1-8 16,0 1-4-16,0 0-7 15,-1-1-1-15,-4-10 1 16,0 0 0-16,-13-26 4 16,19 29 2-16,-6 0 3 15,3 3 1-15,3-5-4 16,-3 0-2-16,4 4-6 16,-1-9-2-16,0 5-1 15,0-2-1-15,0-6 5 16,1 3 4-16,0-7 6 0,1 1 6 15,-1 1 2-15,7 0-1 16,-4-2-6-16,4-1-3 16,2-2-9-16,1-1-2 15,1 2-2-15,-2-2-1 0,4-1-2 16,1 2 1 0,7 1-2-16,4-1 1 0,1 1 0 15,-1-4-2-15,1 1 1 16,3 0-1-16,4-2 1 15,3 0 0-15,4-2 1 16,2-1 0-16,-3 1 0 16,-4 0-1-16,1 3 2 15,-3 2 0-15,2 5 2 16,0 2 0-16,-1 4 3 16,-3 1 0-16,-6 3 7 15,0 4 3-15,-5 0 6 16,2 4 3-16,-3-2 1 15,6 0-2-15,-7 0-6 16,-4 0-2-16,2 6-4 16,-13-3-1-16,4 1-1 0,1 6 1 15,-7-4 3-15,3 0 2 16,-5 3 1-16,-1-4 0 16,0 0-6-16,0 0-13 15,0 0-80-15,0 0-68 16,-17-2-315-16,-32-1 294 15</inkml:trace>
  <inkml:trace contextRef="#ctx0" brushRef="#br1" timeOffset="62498.38">25073 6688 224 0,'-1'0'175'16,"0"0"40"-16,0 0-38 15,0 0-43-15,0 0-14 16,0 0-15-16,0 0-3 16,0 0-11-16,0 0-11 0,-1 0-28 15,1 0-14 1,0 0-19-16,0 0-6 0,0 0-5 15,0 0-2-15,0 0 3 16,1 0 3-16,0 0 6 16,0 0 5-16,0 0 6 15,0 0 2-15,3 1-3 16,4 0-5-16,-2 0-9 16,1 0-2-16,-1-1-4 15,0 0-1-15,0 0 3 16,1 0 1-16,0 0 6 15,1-1 2-15,-2 0 1 16,1 0 0-16,-1-2-7 16,-1 1-1-16,3-1-6 15,0 0-1-15,2-1-1 16,1 1-3-16,30-8 1 0,-28 7 0 16,-1-1 0-1,1 0 0-15,1 2 0 0,3-5 0 16,1 1 2-16,-1 0-1 15,2 0 2-15,-3 3-2 16,1-2-1-16,1 1-1 16,-4 1 1-16,2 0-1 15,0 0 1-15,-3-1-1 0,1-4 0 16,-2 0 1-16,-1-1 0 16,-3-4 1-16,5 8 3 15,0-8 2-15,8 4 4 16,2-1 3-16,-3-7 1 15,1 7 0-15,-1-7-2 16,0 3-1-16,1 3-3 16,-1-2-1-16,0 0 0 15,-2 2 1-15,1-4 2 16,1-2 2-16,0-2 3 16,0 0 0-16,0 0 3 15,-2 1 1-15,-1 0 0 16,-3 0 0-16,2 2-5 15,4-2-1-15,-3 2-6 16,-1-3-1-16,-4 2-1 16,-4 0-1-16,1-1 1 0,5 5 1 15,-3-4 4-15,-3 5 1 32,-4 7 1-32,0 0-1 0,5-21-3 0,1 0 0 15,-2 2-1-15,1 8 1 16,1 3 4-16,-3-5 1 15,-3-2 3-15,-5-1 1 16,1 0-2-16,-1 1-1 0,2 0-2 16,5 1-1-16,-4 1-3 15,3 2 0-15,-1-2 0 16,-3 1 1-16,0-1 3 16,0 0 2-16,0 0 1 15,-3-1-1-15,3 0-4 16,-8-2 0-16,3 2-4 15,5 3-1-15,-4 1 3 16,-2 0 2-16,-1 4 10 16,-1-4 3-16,0 3 3 15,5 1-1-15,-2 0-6 16,2 1-1-16,2 1-3 16,-1-1-1-16,-1 3-3 15,0 1-2-15,-3-3-3 16,-5-1-1-16,4 0-2 15,0-4-1-15,-1-1 0 0,10 3-1 16,1-1 0-16,-5 3 1 16,2 2-1-16,-2 2-1 15,-5 2 0-15,7 3-2 16,3-1 1-16,-6 2-1 16,3 0 0-16,0-1 0 15,0 1-1-15,0 1-1 0,-1 0-3 16,0 0-6-16,0 0-39 15,0 0-31-15,0 0-77 16,1 0-43-16,-1 0-80 16,0 0-53-16,0 0 216 15</inkml:trace>
  <inkml:trace contextRef="#ctx0" brushRef="#br1" timeOffset="63770.96">24943 6647 250 0,'-2'0'191'15,"2"1"41"-15,1 1-19 16,-1-2-23-16,0 0-16 15,0 0-17-15,0 0-6 16,0 0-13-16,0 0-5 0,-1 0-24 16,0 0-12-16,0 0-24 15,0 0-9 1,0 0-8-16,-1-1-5 0,1 0-11 16,-3-4-5-16,-7-14-13 15,-33-30-3-15,27 23-8 16,-2 0-2-16,5-2-3 15,0 2-1-15,7 6-2 16,2 1 0-16,-2 0-1 16,5 0-1-16,0-6 1 15,-1-3-2-15,7 0 1 16,-2-3-1-16,-2 1 1 16,1-4 1-16,-4-1 0 15,-2 1 1-15,2 3-1 16,-3 0 0-16,3 11-1 15,1-3 0-15,4-1 0 16,3 2 0-16,0-4 2 0,2 1 0 16,-1 0 1-16,2-2 0 15,-3-1-1-15,1 3-2 16,5 0 0-16,-1 3-1 16,7 0-2-16,0-3-2 15,-1-1 0-15,2-3-1 16,-1-1 2-16,5 0 0 0,1-2 2 15,8 1 0-15,2-2 1 16,-2 1 0-16,2 0 0 16,-4 2 0-16,2-1 0 15,2 0-1-15,0 4 0 16,3-1 0-16,1 2 0 16,0 1 0-16,-5 1 1 15,-6-2-1-15,-6 3 0 16,2-1 1-16,3-1-1 15,8 2 1-15,3 3 0 16,2 0 0-16,-1-3 0 16,0 5 0-16,-1 2 2 15,-1-4 1-15,4 8 0 16,-5-4 0-16,-7 3 1 16,-2 3 0-16,-7 0 1 0,-1 2 0 15,-5 3 0 1,-2-2-1-16,-3 3 1 0,-4 0 1 15,5 0-1-15,-4 1 0 16,-3 2 0-16,-1 0 0 16,0 1 2-16,-1-1-27 15,0 1-118-15,0 0-465 16,-3 0 409-16</inkml:trace>
  <inkml:trace contextRef="#ctx0" brushRef="#br0" timeOffset="69710.38">8304 6459 641 0,'0'-1'345'15,"-1"0"-48"-15,0-1-46 0,0 1-12 16,1 0-22-16,0 0-38 15,0 0-17-15,0 0-42 16,0 1-19-16,-2 12-29 16,-1 17-15-16,-5 53-19 15,4-32-8-15,4-2-14 16,1 1-3-16,6-5-8 16,0-4-2-16,2-8-32 15,3-6-52-15,-1-14-133 16,3-5-100-16,1-16 186 15</inkml:trace>
  <inkml:trace contextRef="#ctx0" brushRef="#br0" timeOffset="70025.5">8509 6665 1038 0,'-5'13'525'0,"2"4"-196"16,0 6-117-16,3 0-13 15,3 1-79-15,-3-3-21 16,8-6-43-16,-2-2-16 16,9-7-17-16,6 0-3 15,-1-9-7-15,0-2-5 16,-6-8-3-16,-2-4 1 0,-5 0 0 16,-4-2 1-16,-5 1 6 15,-4 1 2-15,-7 1 5 16,-1-1 2-16,-3 3-3 15,0 4-1-15,0 6-8 16,0 2-6-16,7 6-13 16,-4 4-22-16,11 5-94 15,4 2-73-15,3-2 118 16</inkml:trace>
  <inkml:trace contextRef="#ctx0" brushRef="#br0" timeOffset="70467.16">8728 6657 864 0,'4'0'462'0,"0"14"-93"16,2 4-93-16,-1 1-46 0,0 4-57 16,3-3-67-16,1-1-32 15,2-5-36-15,2-2-8 16,0-5-6-16,2-3 0 15,-3-4-15-15,0 1-2 16,0-3-3-16,-1-1-2 16,-3-3-1-16,2-2-2 0,-2-1-3 15,1-2 0-15,-1 2 1 16,-5 2 2-16,-2 5 2 16,0 1 2-16,-1 1 2 15,0 0 0-15,0 0 11 16,0 0 10-16,0 0 21 15,0 0 12-15,8 3 8 16,1 3-5-16,2-2-16 16,21 26-12-16,-28-34-16 15,1-1-7-15,5-9-5 16,-2-4-1-16,1-3 0 16,-2-3 1-16,-9 2-1 15,3 3-19-15,0 4-90 16,1 6-76-16,5 6 104 0</inkml:trace>
  <inkml:trace contextRef="#ctx0" brushRef="#br0" timeOffset="70943.41">9312 6452 1283 0,'-2'-1'580'15,"-2"-3"-302"-15,-1 4-99 16,-2-1-8-16,-8 1-83 16,1 4-23-16,-6 0-40 15,3 6-13-15,2-3-10 16,1 2 0-16,5-2-3 15,-1-5-1-15,3 5-4 16,1 0-3-16,1-3-3 16,3 7-2-16,2 1 3 15,0-3 2-15,4 3 11 16,1-2 6-16,-1 2 9 16,2 2 3-16,-1 8 2 15,1 2 1-15,-2 4 1 16,-1 5 1-16,-1 1-3 0,2 0-3 15,-3-9-4-15,2-4-4 16,0-12 3-16,1-2 0 16,2-1 3-16,2-3-1 15,2 3-3-15,3-5-1 16,2 1-3-16,2-1-1 16,-1-2-5-16,0 2 5 15,0-3-138-15,1-1-52 0,-6-8 106 16</inkml:trace>
  <inkml:trace contextRef="#ctx0" brushRef="#br0" timeOffset="71255.19">9515 6616 1023 0,'-11'3'615'16,"8"6"3"-16,1 8-428 15,2-1 6-15,4 6-89 16,0 0-24-16,5 1-29 16,5-2-17-16,1-2-3 15,7-2-1-15,0-6-7 16,0-4-3-16,-2-9-12 0,-2-4-2 16,-2-9-2-16,-2-4-1 15,-4-7 1-15,-2-5-1 16,-3-3-1-16,-1 1 0 15,-4 7-14-15,-2 5-24 16,-3 13-79-16,-1 0-68 16,3 11-188-16,2 8 226 15</inkml:trace>
  <inkml:trace contextRef="#ctx0" brushRef="#br0" timeOffset="71659.06">9792 6374 1490 0,'3'11'607'0,"-3"-10"-386"16,2-1-84-16,6 2-34 15,6-1-40-15,11-1-23 16,3 2-7-16,2-2-16 15,-14 1-1 1,0 1 0-16,8 1 1 0,0 4-1 16,-6 4 1-16,-2 2 4 15,3 5-2-15,-5 5 13 0,1 1 0 16,1 5 6-16,-5 2 6 16,0 3-5-16,-2 3-1 15,-2 1-3-15,0-4 3 16,-6-5 9-16,0-6 7 15,-4-7 14-15,-5 0-1 16,-6-4-11-16,-6-3-12 0,-4-1-23 16,0-5-21-16,5-1-94 15,1-5-68-15,3-4-156 16,11-4 185-16</inkml:trace>
  <inkml:trace contextRef="#ctx0" brushRef="#br0" timeOffset="71906.21">10510 6565 1072 0,'-14'-7'564'0,"11"8"-75"15,-3-1-225-15,6 2-68 0,-1-4-58 16,1 2-85-16,0 0-21 16,11 0-26-16,13 2-5 15,27 2-70-15,-30-4-72 16,2 3-202-16,-2 1 207 16</inkml:trace>
  <inkml:trace contextRef="#ctx0" brushRef="#br0" timeOffset="72072.41">10517 6662 1132 0,'-7'6'580'0,"4"-2"-215"0,6 2-91 15,4 0-34-15,9 2-75 16,2-1-22-16,9-3-54 16,-1-1-24-16,0-2-31 15,0-1-9-15,-8 0-135 16,0 0-19-16,-2 1 68 15</inkml:trace>
  <inkml:trace contextRef="#ctx0" brushRef="#br0" timeOffset="73029.38">11338 6518 1200 0,'29'-27'512'16,"-23"30"-277"-16,-1-1-4 15,0 12-21-15,1 3-32 16,-6 7-46-16,-1-8-29 15,1 2-40-15,1 11-9 16,1-4-15-16,0-7-9 16,-2-10-9-16,-3-5-5 0,-3-2-4 15,4-1-5-15,0-1-9 16,1 0-7-16,1 0-5 16,0-8 1-16,5-14 6 15,12-27 3-15,-5 30 4 16,4 2 0-16,-4 7 1 15,2 4 1-15,0 5 2 16,-3-2 1-16,6 4 11 16,-3 7 7-16,1 4 21 15,0 6 11-15,-4 7 14 16,-3-1 0-16,-1 1-9 16,-3-3-9-16,-1-5-21 15,1-3-7-15,-4-9-10 16,1-2-4-16,-1-3-9 15,-1 0-13-15,1 0-42 0,0-3-23 16,2-19-35-16,13-28-2 16,-1 30 25-16,3 4 22 15,-1 7 40-15,0 2 17 16,-3 4 14-16,0 1 4 16,-2 8 26-16,-1 0 17 15,-1 7 32-15,0 2 13 16,-1 0 2-16,-2 3-9 15,-2-2-22-15,-1-2-14 16,-2-2-25-16,-1-2-9 0,0-5-23 16,0 2-39-16,0-6-117 15,0-1-72-15,0-1-156 16,0 1-89-16,0 0 310 16</inkml:trace>
  <inkml:trace contextRef="#ctx0" brushRef="#br0" timeOffset="73182.32">11863 6553 1008 0,'12'10'493'0,"-5"2"-151"16,0-1-6-16,-1 4-58 15,4 2-32-15,-7-2-81 16,-1-1-47-16,3-3-65 16,-11-5-68-16,6-4-176 15,-7-4-103-15,-11-12 159 16</inkml:trace>
  <inkml:trace contextRef="#ctx0" brushRef="#br0" timeOffset="73583.27">11822 6417 1258 0,'18'13'549'0,"2"-8"-299"0,2 5-15 15,0-3-52-15,-4 1-36 16,-3 3-27-16,-4-5-13 0,3 9-31 15,-3-1-10-15,0 6-26 16,1 4-13-16,-4-2-13 16,-4-3-3-16,0-3-3 15,-2-5-2-15,-3-7-5 16,1-3-3-16,-2-6-3 16,1 3-1-16,0 1-1 15,1-4 1-15,5-13 0 16,24-24 2-16,-13 26 3 15,1 3 1-15,2 3 1 16,0 3 2-16,1 3 5 16,0 0 6-16,-1 6 24 15,1 7 20-15,-3 5 26 16,-1 6 2-16,-5 3-6 16,-4-5-17-16,-1 2-29 0,-3-6-8 15,-1-6-42-15,-1-1-54 16,-1-6-144-16,0-1-97 15,0 0 180-15</inkml:trace>
  <inkml:trace contextRef="#ctx0" brushRef="#br0" timeOffset="74470.08">13066 6143 815 0,'-5'-50'410'0,"6"43"-117"15,-3-3-30-15,-4 1-36 16,-5 0-37-16,-4 4-45 15,4 3-22 1,0 2-33-16,-7 0-10 0,-2 6-21 16,5-2-11-16,8 6-18 15,-3 0-7-15,6 3-11 16,-1 1-3-16,5 4-4 16,1 2 0-16,12 5 1 15,1 4 2-15,-1 4 6 16,4 0 6-16,-8 2 14 15,-1 1 5-15,-5 0 4 16,-3-2-4-16,-3-1-10 0,2-2-5 16,-3-8-5-16,-4 0-1 15,1-5-1-15,-4-2-3 16,-6-6-7-16,3-2-6 16,-1-7-10-16,4-2-7 15,11 1-13-15,3-5 1 16,7 5 6-16,0 0 6 15,7-1 13-15,-5 3 3 0,10 5 3 16,-6 0 3-16,1 9 16 16,0 1 9-16,-8 9 15 15,5 3 8-15,-2 1-3 16,-1 2-5-16,-3-3-13 16,-3-4-10-16,-1-8-13 15,-1-3-3-15,-1-11-31 16,-1-2-53-16,1-2-150 15,-2 0-96-15,0 0 187 16</inkml:trace>
  <inkml:trace contextRef="#ctx0" brushRef="#br0" timeOffset="74977.66">13522 6379 1124 0,'-1'0'515'0,"0"0"-207"15,0 0-32-15,0 0-12 16,0 0-39-16,0 0-65 16,-4 0-39-16,-8 2-64 15,3-1-18-15,-26 7-14 16,27-3-5-16,4 4-13 16,-3-1-5-16,1-2-6 15,0 2-3-15,8 2-2 16,8 5 2-16,4-1 3 15,0-4 2-15,5 0 3 16,-1 0 3-16,2-2 8 16,2 5 5-16,-9-2 10 15,-7-5 11-15,-7 5 17 0,-1 0 5 16,-6 0-2-16,2 3-9 16,-6-6-23-16,-3-4-10 15,3 1-32-15,-2-5-35 16,12 0-92-16,1 0-71 15,0-12-136-15,6 1 208 16</inkml:trace>
  <inkml:trace contextRef="#ctx0" brushRef="#br0" timeOffset="75167.91">13721 6279 1508 0,'3'22'660'0,"-3"12"-361"15,-3 4-17-15,1 6-120 16,1 0-44-16,6-2-59 16,2-5-28-16,5-10-26 15,1-4-5-15,-2-12-60 16,2-5-56-16,-4-9-123 16,-3-5-78-16,-6-4 193 15</inkml:trace>
  <inkml:trace contextRef="#ctx0" brushRef="#br0" timeOffset="75335.36">13562 6424 833 0,'-15'3'462'15,"20"-3"-13"-15,5 0-173 16,11 2-64-16,6 0-36 16,8 6-85-16,2-7-25 15,-1-1-41-15,4 0-12 16,-4-4-71-16,0 2-85 0,1 3 91 15</inkml:trace>
  <inkml:trace contextRef="#ctx0" brushRef="#br0" timeOffset="75704.17">14005 6438 1064 0,'-3'-2'562'15,"-8"-2"-187"-15,7 1-96 16,-4-2-44-16,-1-2-89 15,-1 3-32-15,1 0-45 16,-2 2-14-16,3 9-11 16,-3 3-5-16,3 8-10 15,5 5-5-15,1 1-7 16,8-2-3-16,2-4-7 16,-1-6-2-16,1-6-3 15,2-1-2-15,-2-11 0 16,-1-1 0-16,5-8 0 15,-3-3 0-15,3 4 2 0,0 3 1 16,-6 1 2-16,1 8 1 16,-2 2 6-16,-5 0 7 15,4 8 18-15,-3 3 5 16,1 6-1-16,6 0-7 16,-6-1-20-16,2-3-37 15,2-8-111-15,1 0-70 0,6-8-171 16,2-6-96-16,3-8 302 15</inkml:trace>
  <inkml:trace contextRef="#ctx0" brushRef="#br0" timeOffset="75953.14">14165 6455 900 0,'6'4'479'0,"4"2"-91"16,-1 7-39-16,1 4-70 15,0-1-24-15,0 3-59 16,-2-3-44-16,0-6-69 15,-3 2-28-15,-1-8-40 16,-2-3-6-16,-4-9-4 16,-3-5-2-16,-1-3 0 15,-2-3 0-15,1-1-4 16,2-5-4-16,2 4-13 16,3 2-6-16,9 7-38 15,0 3-30-15,5 0-99 0,-1 4-76 16,1 5 165-16</inkml:trace>
  <inkml:trace contextRef="#ctx0" brushRef="#br0" timeOffset="76230.06">14451 6180 1293 0,'8'2'557'0,"-5"8"-260"15,1 7-47-15,5 16-10 16,-7 6-44-16,0 12-81 16,1 3-30-16,5 1-43 15,-2-3-15-15,13-6-11 16,5-6-7-16,3-10-14 15,7-5-20-15,-4-17-104 16,-2-9-83-16,-2-22 126 16</inkml:trace>
  <inkml:trace contextRef="#ctx0" brushRef="#br0" timeOffset="76413.57">14457 6313 1405 0,'2'3'644'0,"3"1"-322"16,6 1-117-16,5 2-31 16,6-2-89-16,5 1-27 15,10-4-36-15,-5-1-71 0,1-1-309 16,0-3 255-16</inkml:trace>
  <inkml:trace contextRef="#ctx0" brushRef="#br0" timeOffset="76938.25">14963 6255 1188 0,'-3'-2'528'0,"8"-1"-230"15,-6-2-69-15,2 2 4 16,4 0-36-16,-6 2-46 0,1 1-20 16,0 0-27-16,0 0-12 15,-2 0-24-15,1 0-15 16,-3 1-35-16,-18 9-8 16,-31 15-9-16,33-15-1 15,10 1-5-15,-2-5 0 16,12 3-2-16,-3-3 0 0,1 1 2 15,7 2 0-15,-1-3 3 16,6-1 2-16,2 2 0 16,-1 2 1-16,-1 3 2 15,-1 3 3 1,-1-1 4-16,4 3 1 0,-5 4 1 16,1-2-2-16,-5-1-3 15,0-1 0-15,-4-12 2 16,2 6 0-16,4 2 4 15,-6-7 0-15,5 5-1 16,-4-5-2-16,0-4-4 16,4 5-3-16,3-5-5 15,2-2-14-15,2-1-76 16,-4-6-65-16,10 4-164 16,-1-2 280-16,5 0-25 15</inkml:trace>
  <inkml:trace contextRef="#ctx0" brushRef="#br0" timeOffset="77374.44">15119 6379 1257 0,'-4'9'634'0,"4"-1"-238"16,0 5-134-16,2 4-2 15,2 3-106-15,0 0-36 0,4-1-53 16,-1-5-24-16,4-4-22 15,3 0-5-15,-2-3-8 16,2-5-2-16,0-9-8 16,0-3-10-16,4-14-25 15,-1-1-6-15,2-1 4 16,-3-3 10-16,-4 14 27 16,-2 3 5-16,-5 10 7 15,-2 2 7-15,-3 4 19 16,0-4 5-16,0 0 14 15,2 18 2-15,15 31 2 16,-8-36 1-16,6 1-7 16,-1-5-8-16,-3-8-19 15,4 2-6-15,2-4-10 16,-2-5-2-16,-2-10-3 0,-6-2 0 16,-3-4-1-16,0 2 1 15,-3 6-1-15,2 0-14 16,-6-2-42-16,-2 4-33 15,-1 0-107-15,1 5-72 16,9 2 167-16</inkml:trace>
  <inkml:trace contextRef="#ctx0" brushRef="#br0" timeOffset="77787.71">15474 6178 1802 0,'-4'-3'689'0,"4"1"-528"16,4 0-9-16,-4 1-33 16,0 0-39-16,3 0-32 15,15-1-15-15,37-1-21 16,-23 2-4-16,-3 0-1 15,-1-1 0-15,-10 2-3 16,-1 4-1-16,-4 5 13 16,-1 4 7-16,-6 7 14 0,-1 2 5 15,-1 8-4-15,-1 4-5 16,4 6-6-16,1-2-6 16,-1-4-3-16,2-7 1 15,0-3 5-15,-3 2 5 16,-1-3 9-16,-5-3 0 15,-8-7 2-15,-5-7-2 0,-7 1-11 16,-2-1-5-16,-4 0-39 16,0-2-48-16,1-5-161 15,4-5-73-15,19-8 169 16</inkml:trace>
  <inkml:trace contextRef="#ctx0" brushRef="#br0" timeOffset="78465.14">16300 5950 959 0,'2'2'420'0,"-1"0"-197"16,-1 2-10-16,0-4-6 0,0 0-8 16,3 16-12-16,11 42-14 15,-9-8-27-15,2 7-16 16,-1 11-27-16,1 6-11 15,-3-6-19-15,2-4-7 16,-5-6-15-16,2-10-9 16,4-5-16-16,-3-6-9 15,0-9-9-15,-1-5-5 16,-3-11-3-16,1-3-12 16,-1-9-56-16,-1 0-45 0,3-5-150 15,-3 4-61-15,0 0 197 16</inkml:trace>
  <inkml:trace contextRef="#ctx0" brushRef="#br0" timeOffset="79897.64">16952 6269 1005 0,'-2'-1'472'15,"1"0"-182"-15,0 0-58 16,0 0-37-16,0 1-31 16,0 0-36-16,1 19-9 15,6 33-27-15,6-28-11 16,-2-4-18-16,3-4-5 0,3-6-13 16,-2-2-4-16,-4-6-12 15,-2 0-4-15,0-6-6 16,-3-6-4-16,5-8-4 15,2-8-1-15,-3-4-4 16,3 0-1-16,-5 3-1 16,0 7-9-16,-4 9-82 15,-1 4-70-15,-2 7-110 16,3 5 145-16</inkml:trace>
  <inkml:trace contextRef="#ctx0" brushRef="#br0" timeOffset="80410.49">17244 6261 1322 0,'1'-2'549'0,"1"1"-311"16,5 1-8-16,0 3-44 15,1 24-27-15,32 32-55 16,-29-28-20-16,8-10-34 16,2-2-9-16,-6-11-19 15,5-4-8-15,-9-5-10 16,1-8-4-16,-3-2-1 15,-2-4-3-15,-6-7 1 16,0 1 1-16,3 5 2 16,-4 3 3-16,1 10-1 15,2 3-1-15,-1 8 1 16,-1 4 0-16,6 8 9 16,-2 2 9-16,9-1 21 15,-1-5 12-15,4-4 11 16,1-3-2-16,-1-3-19 15,2-1-14-15,-6-8-16 16,0-6-4-16,-6-7-1 0,-2-7 1 16,-2-2-3-16,1-1-1 15,-4-1-32-15,0 1-42 16,-2 6-134-16,-1 3-78 16,4 5 165-16</inkml:trace>
  <inkml:trace contextRef="#ctx0" brushRef="#br0" timeOffset="81166.13">18006 6221 973 0,'-17'-39'492'0,"10"29"-123"0,2 0-63 16,-1 3-56-16,-1 6-42 16,-7 6-75-16,2 8-33 15,-5 10-44-15,1 1-16 16,7 6-19-16,-2-1-7 15,11 3-10-15,0-4-2 16,11 2-2-16,-1-15-2 16,1 1-3-16,16 7-2 0,7-6-27 15,-1-11-50 1,-3-13-167-16,-5-8-37 0,1-11 156 16</inkml:trace>
  <inkml:trace contextRef="#ctx0" brushRef="#br0" timeOffset="81338.03">17914 6282 1273 0,'-2'3'569'0,"6"-3"-278"16,-2 1-62-16,-2-1-69 16,0 0-35-16,6 1-45 15,12 0-25-15,32 3-36 16,-21-5-4-16,0-2-165 15,2 1-99-15,2-3 150 16</inkml:trace>
  <inkml:trace contextRef="#ctx0" brushRef="#br0" timeOffset="81636.3">18352 6000 1287 0,'0'0'545'0,"6"2"-282"16,1-2-67-16,8 0-34 15,2 0-19-15,5 3-36 16,1 1-21-16,5 0-33 15,8 3-13-15,-3-5-15 16,4-2-7-16,-6 1-5 16,-8 0-32-16,-10-1-175 15,-5 0-77-15,-9-4 146 16</inkml:trace>
  <inkml:trace contextRef="#ctx0" brushRef="#br0" timeOffset="81878.25">18424 6018 1025 0,'6'8'558'0,"-3"3"-157"15,0 6-106-15,-2 1-21 16,0 13-80-16,4 6-33 16,-4 11-56-16,5 6-25 0,-2 2-33 15,-2-4-13-15,8-8-17 16,-4-9-7-16,5-12-12 15,2-5-39-15,-3-12-116 16,-4-6-74-16,-3-6-175 16,-3-7-166-16,4-12 375 15</inkml:trace>
  <inkml:trace contextRef="#ctx0" brushRef="#br0" timeOffset="82053.02">18425 6291 723 0,'2'0'442'0,"6"-3"26"15,3 1-168-15,2 1-59 16,0 1-34-16,8 1-74 16,6 0-29-16,4 1-57 15,1 0-19-15,-3 0-7 16,-3 1-60-16,-9 0-177 0,0 2-96 16,-8 1 160-16</inkml:trace>
  <inkml:trace contextRef="#ctx0" brushRef="#br0" timeOffset="82235.21">18509 6459 1236 0,'3'-1'612'0,"7"4"-253"16,2-2-82-16,1 0-31 16,11 1-73-16,-1 2-26 0,5-2-48 15,0-1-20-15,-5 1-36 16,-4-5-12-16,-2 6-31 15,-4 3-72-15,-4-5-185 16,2 4-271-16,-3-5 321 16</inkml:trace>
  <inkml:trace contextRef="#ctx0" brushRef="#br0" timeOffset="83175.07">19021 5889 1024 0,'-14'-6'468'0,"11"-2"-180"16,6 1-71-16,3 1-26 16,1 2-33-16,7-3-52 15,-3 2-19-15,7 1-31 16,1 0-11-16,-2 4-12 16,0 2-3-16,-5 3-3 15,0 3 3-15,-7 8 18 16,-5 2 6-16,-5 11 0 15,-5 4-5-15,-3 6-24 16,-2-2-9-16,3 7-8 0,-2-5-2 16,8 3-2-16,6 2-1 15,2-12-1-15,5-4-1 16,0-8-2-16,1-6-4 16,3-5-4-16,2-4-1 15,1-5-2-15,2-4 2 0,0-3 2 16,0-2 3-1,-4 3 3-15,-1 3 2 0,-4 2 1 16,0 3 0-16,-3 8 3 16,1 2 1-16,-1 7 10 15,2 7 4-15,1 2 9 16,-1 6 7-16,1-1 12 16,2 2 6-16,-2-3 10 15,-2-7 1-15,-1 3-3 16,-3-5-3-16,-5-3-7 15,-4 2-5-15,-5-8-10 16,-5-1-8-16,-5-4-20 16,-3-1-28-16,-2-4-112 15,4-4-74-15,6-2-93 16,11 1 160-16</inkml:trace>
  <inkml:trace contextRef="#ctx0" brushRef="#br0" timeOffset="101309.91">9138 7865 545 0,'-17'-30'334'0,"17"31"2"16,-1 2-61-16,1 1-38 16,-2-4-28-16,2 0-46 15,0-1-23-15,-1 1-29 16,0 0-14-16,0 24-14 15,-1 41-5-15,2-11-19 16,3-1-11-16,4 0-23 16,3-2-8-16,2-12-10 15,1-4-2-15,-1-13-5 16,1-5-36-16,-3-10-103 0,0-10-62 16,-4-8-215-16,-6-5 255 15</inkml:trace>
  <inkml:trace contextRef="#ctx0" brushRef="#br0" timeOffset="101488.17">9006 8040 962 0,'-14'-6'466'16,"10"5"-185"-16,6 1-50 0,6-1-72 16,7 1-42-16,5-1-44 15,1-1-16-15,12-1-28 16,-2-3-10-16,7 1-9 15,1 1-5-15,-2 0-144 16,2 1-86-16,-7 9 134 16</inkml:trace>
  <inkml:trace contextRef="#ctx0" brushRef="#br0" timeOffset="101683.04">9462 8009 1050 0,'9'12'498'0,"-4"8"-197"16,-1 1-37-16,-4 5-70 15,-1 4-54-15,1-7-68 0,1 0-30 16,6-8-29-16,5-5-53 16,-6-5-166-16,3-5-176 15,-7-9 221-15</inkml:trace>
  <inkml:trace contextRef="#ctx0" brushRef="#br0" timeOffset="102338.43">9389 7883 731 0,'13'-3'351'0,"-6"3"-154"16,2 2-66-16,0 0-61 15,4 0-41-15,3 3-20 16,-3-1-3-16,6 4-5 15,4 1-1-15,-2-3-4 16,1 0-1-16,-5 1 1 16,-6 4 3-16,1 4 1 15,0 2 4-15,-2 1 44 16,-1 0 31-16,-2 4 62 16,-2 0 30-16,-1 2 6 15,-3-3-9-15,-2-4-31 16,-2 0-20-16,0-5-37 0,0 0-21 15,2-5-27-15,-1-3-11 16,2-3-15-16,0-1-7 16,0-1-12-16,0 0-2 15,0 0 0-15,4-15 5 16,18-34 7-16,-9 30 1 16,-2 2 2-16,3 0 1 15,-2 8 1-15,0-1 3 16,3 12 6-16,-3 5 7 0,-3 9 18 15,1 9 8-15,-3 0 8 16,-2 5-3-16,0-7-14 16,0-1-9-16,-3-9-12 15,-1-7-3-15,1-3-4 16,-2-2-6-16,0-1-21 16,0 0-16-16,3-12-19 15,6-13 2-15,20-29 17 16,-11 30 14-16,4 5 19 15,-5 4 3-15,-4 9 5 16,-4 1 3-16,-3 10 18 16,-2 5 12-16,2 8 18 15,3 8 6-15,-3 3-6 16,-2 2-12-16,-7-4-17 16,7-5-11-16,-3-7-28 15,7-7-62-15,7-6-187 0,-9-4-289 16,15-10 343-1</inkml:trace>
  <inkml:trace contextRef="#ctx0" brushRef="#br0" timeOffset="102675.36">10120 8216 1166 0,'-3'13'533'0,"6"-8"-221"16,1-4-66-16,2-4-36 15,0-4-57-15,2-10-76 16,3-2-24-16,2-8-35 16,-2-2-8-16,-5 3 0 15,-6-4 1-15,-9 7 5 16,-3 4 2-16,-3 5 6 16,0 9 5-16,5 7 5 15,0 6 3-15,1 6-5 16,3 4-3-16,3 6-1 15,5 4 0-15,9 1 3 16,-1 1-1-16,10-4-10 16,-3-4-3-16,6-8-7 15,5 1-4-15,1-12-31 16,2-1-74-16,4-4-49 16,-3-15 80-16</inkml:trace>
  <inkml:trace contextRef="#ctx0" brushRef="#br0" timeOffset="102897.31">10741 7999 1591 0,'-4'-2'711'16,"-2"2"-356"-16,6 0-218 16,-1 0-4-16,0 0-96 15,1 0-91-15,0 0-199 16,0 0 175-16</inkml:trace>
  <inkml:trace contextRef="#ctx0" brushRef="#br0" timeOffset="103097.23">10718 8076 1362 0,'-2'32'643'15,"5"-28"-327"-15,2-1-60 0,0 1-39 16,2-2-112-16,0 1-34 16,1-3-63-16,1-2-76 15,-1-4 84-15,2-1-33 16</inkml:trace>
  <inkml:trace contextRef="#ctx0" brushRef="#br0" timeOffset="104872.3">11816 7834 543 0,'43'3'368'0,"-43"-3"44"15,-2-3-82-15,-4-3-45 16,-2 1-40-16,-1 2-65 16,-5-1-25-16,-1 4-44 15,-1 0-19-15,-1 5-28 0,3 2-12 16,-5 3-25-16,2 9-7 15,4 5-11-15,1 3-1 16,9 6-5-16,3-1-2 16,13-1-1-16,5-1 0 15,10-5 0-15,1-3 0 16,4-5 0-16,7-5 0 16,-3-7 1-16,-3-5 1 15,-6-6 0-15,-6-7-2 0,-2-14 0 16,2-2 0-16,-12-5 3 15,-5-3 3-15,-8 5 3 16,-14-2 2-16,1 2 1 16,0 5 0-16,-10-1 1 15,7 8-3-15,-4 4-2 16,-5 6-3-16,4 9-5 16,2 2 0-16,3 6-9 15,2 1-2-15,8 2-30 16,4 0-35-16,5 0-102 15,3 2-66-15,10 3-52 16,3-7 160-16</inkml:trace>
  <inkml:trace contextRef="#ctx0" brushRef="#br0" timeOffset="105347.58">12545 7680 1026 0,'-9'-3'526'15,"-30"-26"-174"-15,23 32-153 16,-1 6-20-16,2 11-72 15,-1 7-23-15,5 12-28 16,2 4-13-16,9 1-18 16,4-1-1-16,5-5 0 0,2 0 0 15,3 3 0 1,2-4-4-16,0-5-5 0,-1-3-4 16,-3-11-3-1,2-1-2-15,-5-7-1 0,1-2 0 16,-4-5-80-16,-2-2-63 15,1-2-172-15,0-5 179 16</inkml:trace>
  <inkml:trace contextRef="#ctx0" brushRef="#br0" timeOffset="105943.83">13075 7926 922 0,'-5'-10'454'0,"4"7"-156"16,-2-2-37-16,0-2-50 0,-1 0-52 15,-5-4-49-15,-2 5-13 32,6 2-22-32,0 2-7 0,-20-10-19 0,0 7-12 15,4 8-17-15,8 5-4 16,4 10-13-16,1 3-3 16,2 0-4-16,8 6 0 15,3-3 2-15,2-1 1 16,5-5 3-16,-5-6 2 0,4-8 0 15,4-4 1-15,-1-7-2 16,8-7-3-16,1-9-2 16,-3-8-4-16,0-8-8 15,-4-2 0-15,-5-2 2 16,-1 3 3-16,-5 2 9 16,-2 3 5-16,-4 9 8 15,-4 7 3-15,0 11 11 16,-2 4 1-16,1 10-1 15,1 8 3-15,1 17 7 16,-1 5 10-16,7 10 16 16,3 0 4-16,6-5-8 15,4 1-7-15,1-10-19 16,-2-3-7-16,0-6-14 16,1-4-5-16,2-6-28 15,-1-4-54-15,3-9-158 16,-2-6-89-16,1-5 183 0</inkml:trace>
  <inkml:trace contextRef="#ctx0" brushRef="#br0" timeOffset="106272.59">13306 7999 1011 0,'40'-8'488'15,"-26"5"-184"-15,3 1-12 0,-3-3-54 16,2-3-46-16,0-5-69 15,-2-6-35-15,-2-3-54 16,1 0-12-16,-10-2-6 16,-1 1-1-16,-3 6 7 15,-7 3 7-15,-6 4 9 16,-5 5 2-16,3 9 2 16,-3 3-4-16,6 6-5 15,5 7-4-15,0-2-8 16,8 4-4-16,7-1-7 15,6 0-1-15,-1-4-3 16,0-4-2-16,6-2-3 16,-8-6-1-16,9-3-60 15,3 0-60-15,2-2-174 0,2-3-156 16,9 4 280-16</inkml:trace>
  <inkml:trace contextRef="#ctx0" brushRef="#br0" timeOffset="106672.64">13609 7974 1022 0,'0'0'510'0,"0"-1"-152"15,0 0-52-15,6-1-61 16,7-5-61-16,30-24-85 16,-29 12-32-16,-2-2-43 15,-3-2-7-15,-7-2-3 16,-5 4 1-16,-10 5 1 15,-1 5 0-15,-5 6-1 16,4 3-1-16,0 6-5 16,6 8-1-16,3 9-1 15,6 7-1-15,6 6 3 16,0-2 6-16,6 10 19 16,0-1 9-16,4 2 15 15,1 0 3-15,0-5-13 16,-2 0 1-16,-5-4-7 15,-5-4-3-15,-8-6 4 0,-6-3-5 16,-12-9-5 0,-7-1-4-16,-10-4-26 0,-2-7-31 15,8-5-90-15,0-8-51 16,15-5-116-16,6-3-54 16,16-10 219-16</inkml:trace>
  <inkml:trace contextRef="#ctx0" brushRef="#br0" timeOffset="106947.28">13914 7684 1215 0,'0'12'615'16,"-5"2"-185"-16,-6 10-208 16,6 7-6-16,-1 6-86 15,0-1-33-15,12 0-46 16,0-3-21-16,5-3-19 16,9-2-4-16,-5-7-4 15,-4-2 2-15,7-4-110 16,-4-6-93-16,11-3 124 0</inkml:trace>
  <inkml:trace contextRef="#ctx0" brushRef="#br0" timeOffset="107258.61">14119 7876 1672 0,'-1'12'682'0,"1"1"-459"15,3 4-10-15,3 2-80 16,2 1-45-16,8-5-37 16,0 1-14-16,3-9-17 15,0-4-3-15,-2-7-4 16,-1-4-3-16,-4-6-2 16,-2-4-1-16,-3-1 0 15,-2-5 0-15,3 2-2 16,-4 1 0-16,2 0-16 15,-2 5-20-15,-2 0-61 16,-1 4-57-16,-2 8-123 16,-2 3-80-16,1 7 217 15</inkml:trace>
  <inkml:trace contextRef="#ctx0" brushRef="#br0" timeOffset="107544.36">14343 7661 824 0,'28'1'503'0,"-12"6"82"16,5 1-283-16,-2 8-32 15,-6 0-25-15,2 7-75 16,-1 4-23-16,0 4-57 15,1 2-16-15,-7-1-26 16,-2-2-10-16,-6-1-7 16,-7-3-10-16,0-3-11 15,-1-2-31-15,3-8-101 16,0-4-70-16,0-8-153 16,-1-4-89-16,8-3 278 15</inkml:trace>
  <inkml:trace contextRef="#ctx0" brushRef="#br0" timeOffset="107948.69">14701 7305 1531 0,'1'4'551'15,"10"7"-459"-15,6 6 4 0,13 11 37 16,9 3-14-16,9 6 1 16,2 3-5-16,-12 6-17 15,-4 8 1-15,-10 9-21 16,-6-1-6-16,-6 2-17 15,-8-4-8-15,-15-6 2 16,-6-2-10-16,-3-4-11 16,6 0-3-16,-3-7-8 15,0-4-4-15,-2-9-4 16,-7-8-15-16,4-8-74 16,0-4-58-16,5-6-147 15,2-2-84-15,10-5 231 16</inkml:trace>
  <inkml:trace contextRef="#ctx0" brushRef="#br0" timeOffset="117055.5">4203 10007 986 0,'-1'0'479'0,"0"0"-146"15,0 0-74-15,0 0-15 16,0 0-30-16,-2 10-49 16,2 8-23-16,2 29-58 15,5-24-22-15,-1-4-30 16,-1 1-10-16,0-5-11 0,0-6-49 16,-2-5-149-16,1-3-80 15,-5-6 140-15</inkml:trace>
  <inkml:trace contextRef="#ctx0" brushRef="#br0" timeOffset="117217.65">4130 9872 917 0,'9'-2'431'0,"3"1"-198"15,2 1-40-15,0 0-110 16,3 0-32-16,2-2-104 15,3 2-97-15,2 5 95 16</inkml:trace>
  <inkml:trace contextRef="#ctx0" brushRef="#br0" timeOffset="117594.81">4426 9978 878 0,'3'16'460'0,"-4"6"-108"16,8 8-38-16,-7-3-78 15,5 1-34-15,-1-2-73 0,-6-9-32 16,3-5-54-16,0-2-18 16,-1-7-14-16,0-3-4 15,1-2-9-15,-1 1-4 16,0 0-13-16,0-5-5 16,4-18 3-16,11-30 2 15,4 31 11-15,-3-1 6 16,3 7 4-16,2 3 2 0,-4 6 10 15,4 5 10-15,-6 6 21 16,-3 7 13-16,-1 7 17 16,-3 6-4-16,-3 1-16 15,-3-2-15-15,1-4-45 16,-2-4-66-16,4-4-182 16,3-3-11-16,7-12 131 15</inkml:trace>
  <inkml:trace contextRef="#ctx0" brushRef="#br0" timeOffset="118012.64">4928 10026 796 0,'1'-2'532'16,"4"-3"-10"-16,-5-5-198 15,-3-2-32-15,1 1-103 16,-15-2-40-16,0 4-62 0,-2 2-18 15,-3 5-28-15,4 4-11 16,2 8-17-16,0 6-5 16,7 10-4-16,2 5 0 15,8 2 1-15,5-3 0 16,9-9-2-16,2-3-1 16,5-9 0-16,9-4 0 15,-4-6 0-15,1-10-2 0,-9-13-4 16,-4-5-8-16,-7-13-11 15,0-2-1-15,1-3 3 16,-11-1 7-16,0 3 14 16,2 11 2-16,0 11 7 15,4 12 3-15,-1 11 2 16,-7-2 0-16,-1 10-6 16,4 6-1-16,-2 15 3 15,6 10 2-15,5 10 7 16,-6-1 1-16,10-3 0 15,2-3-2-15,3-12-5 16,1-7-5-16,8-10-24 16,-6-5-44-16,5-11-148 15,1-8-91-15,-8-10 171 16</inkml:trace>
  <inkml:trace contextRef="#ctx0" brushRef="#br0" timeOffset="118336.26">5216 9978 1130 0,'-3'7'529'15,"2"8"-188"-15,1 3-38 16,1 6-51-16,3 4-28 16,5-2-66-16,0-3-36 15,5-7-54-15,4-1-18 16,5-8-26-16,3-5-10 0,4-8-14 16,3-11-16-16,-5-7-38 15,-3-3-10-15,-13 4 0 16,-3 0 17-16,-6 9 38 15,-3 3 12-15,3 5 15 16,-3 4 1-16,-1 5 8 16,0-3 4-16,0 0 9 15,0 16 4-15,0 33-4 16,3-26-6-16,5-5-21 16,-2-5-7-16,5-8-78 15,-2-3-75-15,10-8-149 16,7-3 168-16</inkml:trace>
  <inkml:trace contextRef="#ctx0" brushRef="#br0" timeOffset="118530.3">5650 9941 1240 0,'-13'4'648'0,"-1"4"-206"15,-1 6-148-15,3 7-31 16,2 4-107-16,1 2-41 15,9 2-67-15,0-3-20 16,7-6-24-16,4-4-4 16,8-6-4-16,0-7-16 0,6-7-87 15,2-4-64-15,0-14-151 16,2-3 185-16</inkml:trace>
  <inkml:trace contextRef="#ctx0" brushRef="#br0" timeOffset="118711.03">5860 9758 1279 0,'-1'18'650'15,"0"13"-248"-15,1 12-112 16,-5 4-49-16,10 11-112 16,-2-4-41-16,9-6-52 15,6-8-16-15,-1-17-22 16,2-8-37-16,4-10-133 15,-5-11-84-15,-2-18 145 0</inkml:trace>
  <inkml:trace contextRef="#ctx0" brushRef="#br0" timeOffset="119059.58">5726 9866 1195 0,'4'-1'575'0,"2"3"-253"15,11 6-102-15,5-2-15 0,9 5-85 16,4-3-26-16,3-3-48 16,-2-2-17-16,-3-3-17 15,-1 0-4-15,-5-1-3 16,-2 3-1-16,-5 1 0 16,-7 1 0-16,-7 7 3 15,0 1 4-15,-7 9 10 16,0 3 14-16,-1 8 24 15,-1 0 10-15,3 0 2 16,-1-4-12-16,2-7-28 16,2-6-14-16,0-7-45 15,3-7-53-15,0-11-165 16,0-9-68-16,6-14 178 16</inkml:trace>
  <inkml:trace contextRef="#ctx0" brushRef="#br0" timeOffset="119652.27">6141 9874 950 0,'0'2'571'0,"5"6"-69"15,1 1-195-15,1 5-31 16,3 6-100-16,1 3-43 16,-1 5-58-16,-1-1-20 15,0 0-23-15,-1-1-9 0,6-4-11 16,-1-1-5-16,5-1-4 15,0-8-2-15,1-5-1 16,0-4-1-16,-2-8-26 16,1-2-27-16,-4-5-58 15,-7-3-24-15,-9-3-9 16,-8 0 13-16,-8-5 40 16,-3-2 23-16,1 6 36 15,1-1 16-15,2 8 25 16,3 5 17-16,4 3 30 15,5 4 17-15,2 0 0 16,5 0-11-16,-2-1-26 16,0 1-16-16,12 0-7 15,12 0-2-15,36 2-4 16,-26-2-2-16,1 3 9 0,-8 5 12 16,-7 3 25-16,-3 5 12 15,-10 3 9-15,1 1-6 16,-2-1-19-16,-5-2-11 15,3-7-17-15,-4-5-4 16,0-5-8-16,-3-1-4 16,2 0-11-16,0 0-9 0,1 0-10 15,1-14 1-15,8-29 5 16,0 28 6-16,-4 5 11 16,1 2 4-16,7 4 6 15,2 4 11-15,2 5 22 16,-4 7 14-16,-5 8 24 15,-7 3-4-15,5 2-18 16,1-3-12-16,-1-7-114 16,7-4-95-16,3-12 104 15</inkml:trace>
  <inkml:trace contextRef="#ctx0" brushRef="#br0" timeOffset="120157.56">7478 9935 1387 0,'-1'-1'577'0,"-3"-1"-341"16,-4-3-1-16,-5 3-55 16,-31-34-34-16,26 31-50 15,-7 2-18-15,4 11-25 16,-6 2-11-16,3 6-18 15,7 5-7-15,4 1-10 16,6 3-3-16,10-2-4 16,6 2 0-16,11-2 2 15,6 3 3-15,7-3 7 16,3-4 5-16,-6-2 12 16,-15-10 6-1,-7-2 9-15,0-1 0 0,7 6 2 16,-7 2 2-16,-10-2-5 0,-10-4-4 15,-9 2-16-15,-3-4-20 16,-1-4-79-16,0-3-53 16,12-8-140-16,4-8-73 15,14-10 215-15</inkml:trace>
  <inkml:trace contextRef="#ctx0" brushRef="#br0" timeOffset="120327.49">7616 9833 1430 0,'7'19'660'0,"-4"13"-298"16,-1 7-25-16,2 9-114 15,-1 0-62-15,6-2-85 16,0-2-31-16,6-11-36 16,0-5-5-16,1-16-82 15,1-7-67-15,-3-12-164 16,-3-7-104-16,-6-7 256 15</inkml:trace>
  <inkml:trace contextRef="#ctx0" brushRef="#br0" timeOffset="120506.39">7541 9956 1361 0,'2'1'578'0,"4"3"-314"16,12 2-1-16,4-2-47 0,5 1-47 15,3-4-79-15,3 1-30 16,-2-2-35-16,0-1-42 16,-6 0-171-16,0 1-79 15,-8 0 141-15</inkml:trace>
  <inkml:trace contextRef="#ctx0" brushRef="#br0" timeOffset="120837.64">7845 10045 872 0,'58'82'465'0,"-39"-78"-73"16,-4-5-84-16,-4-5-52 16,1-3-54-16,-4-3-88 15,3-4-32-15,1-6-37 16,-7-3-7-16,2-1-3 16,-12 2 0-16,-2 4 1 15,-2 9 0-15,-5 8 2 16,4 5 1-16,-8 11 1 15,2 5-3-15,4 7-2 16,5 4-3-16,12 3-7 16,4-6-2-16,6 1-1 15,-1-5-1-15,5-7-3 0,1-1-2 16,9-12-4-16,3-6-35 16,5-14-133-16,4-6-95 15,-7-12-297-15,-1 0 332 16</inkml:trace>
  <inkml:trace contextRef="#ctx0" brushRef="#br0" timeOffset="121021.55">8257 9982 1117 0,'2'19'611'0,"-2"2"-166"0,2 9-87 16,2 6-31-16,5 6-105 16,2 4-43-16,7 2-79 15,1 0-30-15,8-1-27 16,-3-1-17-16,3-6-15 15,-6-6-2-15,-10-10-13 16,6-7-43-16,-13-15-115 16,1-4-56-16,3-19-105 15,-10-6-15-15,-7-10-53 16,-5-5 238-16</inkml:trace>
  <inkml:trace contextRef="#ctx0" brushRef="#br0" timeOffset="121259.38">8298 10029 1054 0,'12'-7'562'0,"3"0"-180"16,4 1-100 0,-1 4-38-16,4 2-82 0,4 0-29 15,-3 5-40-15,-1-1-11 16,-2 8-14-16,-9 1-2 16,0 7-10-16,-2 7-7 15,-11-1-11-15,-3-2-5 16,-10-6-9-16,-1-5-4 15,-3-5-13-15,-4 2-11 0,-6-10-40 16,-1 3-34-16,5-2-86 16,8-2-55-16,14-1-103 15,9-7 190-15</inkml:trace>
  <inkml:trace contextRef="#ctx0" brushRef="#br0" timeOffset="121435.24">8952 9933 1615 0,'4'13'747'16,"1"2"-343"-16,-4-2-200 16,7-1-25-16,-5-4-149 15,-3-2-125-15,-1-6 59 16</inkml:trace>
  <inkml:trace contextRef="#ctx0" brushRef="#br0" timeOffset="121594.25">8917 10101 1687 0,'8'11'725'0,"1"-2"-430"15,0-1-28 1,2-3-135-16,-1-3-55 0,-6 0-109 15,3-2-102-15,3-7 87 16</inkml:trace>
  <inkml:trace contextRef="#ctx0" brushRef="#br0" timeOffset="126909.97">26073 11017 621 0,'-1'0'332'15,"0"1"-66"-15,0-1-24 16,0 0-43-16,0 0-20 15,0 0-22-15,-1 0-6 16,1-1-15-16,-2 0-7 16,-6-4-27-16,-2 0-9 15,-30-13-25-15,25 18-11 16,2 5-20-16,-1 2-9 0,5 7-11 16,0 4-4-16,1 5 0 15,6 4-1-15,-1 1 0 16,6-1 0-16,8-3-4 15,-3-5-1-15,11-5-1 16,-2-7-1-16,6-8 0 16,6-2 0-16,-1-9-1 15,-2-2 0-15,-6-7 1 16,-6-5 1-16,-9 0 6 16,-4-2 1-16,-6 4 4 15,-6 1 1-15,-3 7-3 16,0 2 0-16,-2 10-4 15,-1 4-2-15,7 6-5 16,-2 5-4-16,5 1-7 16,7 0-31-16,1 0-117 15,6-2-87-15,11-6 138 0</inkml:trace>
  <inkml:trace contextRef="#ctx0" brushRef="#br0" timeOffset="127243.59">26345 10684 1363 0,'5'-1'559'0,"-1"6"-270"16,-2 7-64-16,-2 4-17 15,1 8-22-15,-4 2-77 16,1 1-36-16,10 4-31 16,-3-6-9-16,4-4-12 15,1-6-4-15,2-7-3 16,0-2-3-16,6-10-1 16,-2-5-1-16,8-10-2 15,0-5 1-15,-1-1-3 16,2-2 1-16,-9 8-1 15,-2 2 0-15,-11 4-43 0,-3 5-40 16,-5 5-129-16,-8 3-89 16,0 14 181-16</inkml:trace>
  <inkml:trace contextRef="#ctx0" brushRef="#br0" timeOffset="127958.55">25729 11385 403 0,'29'-15'278'0,"-28"13"38"16,0-1-37-1,1 2-34-15,-2 0-15 0,-1 0-29 16,0 0-13-16,0-1-24 15,0 2-21-15,-8 2-38 16,-15 5-21-16,-41 25-29 16,22-8-6-16,-5 12-14 15,-5 5-3-15,-5 5-11 16,-6 1-6-16,-11 6-3 16,-2 1 3-16,4 2 2 15,4-1 0-15,12-7-2 16,6-4-5-16,17-6-5 15,18-21-2 1,0 1-2-16,-4 2-1 0,8-5-6 16,6-12-7-16,6-2-18 15,7 3-10-15,-7-4-37 16,2-2-22-16,6-2-86 16,-3-5-73-16,15-1 165 0</inkml:trace>
  <inkml:trace contextRef="#ctx0" brushRef="#br0" timeOffset="128909.63">24695 12183 645 0,'28'-29'356'16,"-27"28"-58"-16,0 0-22 15,-2 1-67-15,0 0-36 16,0 0-63-16,0 0-21 16,0 0-33-16,-17 19-10 0,-32 39-13 15,23-24-9-15,-10 11-8 16,-2 3-1-16,2 11-2 15,-4 0 1-15,9-1-3 16,3-1-2-16,-4-7-1 16,4 1-2-16,-9-7 3 15,5-1 2-15,6-9 7 16,2-3 2-16,7-6 4 16,2-4 2-16,4-9-1 15,4-3 0-15,6-7-2 16,1 0-2-16,1-2-1 15,-1-1-2-15,0 0-5 16,0 0-3-16,1 0-9 16,0 0-3-16,0 1-6 15,0 0-3-15,0 0-46 16,8 2-40-16,18 3-132 16,34 3 138-16</inkml:trace>
  <inkml:trace contextRef="#ctx0" brushRef="#br0" timeOffset="129310.56">24914 12069 977 0,'2'4'425'0,"-2"-4"-192"16,-1-1-58-16,1 1-39 15,0 0-9-15,0 0-22 16,2 8-14-16,-1 14-18 16,22 13-4-1,0 1-12-15,-4 10-3 0,7 21-7 16,-6 2-6-16,-3-2-11 15,2 2-4-15,-3-2-6 16,3 0-2-16,0-1-3 16,0 4-3-16,-1-7-3 15,-3-2-2-15,-1-11-3 0,-3-11-4 16,-3-13-49-16,-4-4-38 16,-4-13-101-16,-3-1-76 15,-5-2-209-15,-3-6 295 16</inkml:trace>
  <inkml:trace contextRef="#ctx0" brushRef="#br0" timeOffset="129706.04">24375 12959 842 0,'-27'8'387'0,"13"-4"-157"16,3 2-20-16,15-2-58 15,4-2-22-15,12 0-31 16,10-2-2-16,18 5 7 16,6 2 1-16,6 2-6 15,9 5-7-15,1-3-18 16,0 6-13-16,0-3-22 15,-14 0-9-15,-10 4-13 16,-5-5-4-16,-9 0-5 0,3-1 0 16,-12-3-77-16,-7-5-74 15,-9-2-463-15,-1 3 400 16</inkml:trace>
  <inkml:trace contextRef="#ctx0" brushRef="#br0" timeOffset="130935.21">26213 11422 770 0,'1'-8'361'15,"0"2"-127"-15,1 2-20 16,-1 3-32-16,-1 0-17 16,-1 1-47-16,-1 0-23 15,1 0-25-15,0 18-11 16,-9 51-12-16,1-23-3 0,-7 16-9 16,0 4-5-16,-2 6 6 15,4 6 1-15,2-2 1 16,-1 0-2-16,0-14-10 15,0-7-6-15,-1-12-9 16,3-7-1-16,3-10-3 16,0-6-2-16,6-9-16 15,-1-6-28-15,4-2-62 16,0-3-35-16,-1-2-61 16,0 1-7-16,0 0 36 15,0 0 33-15,0 0 78 16,0 0 35-16,0 0 26 15,0 0 8-15,0 0 20 16,0 0 10-16,0 0 9 16,0-1-3-16,0 1-16 0,0 0-11 15,0 0-12-15,0 0-5 16,0 0-3-16,0 0 0 16,0 0 9-16,0 0 12 15,0 0 26-15,0-1 11 16,0 1 13-16,0 0-1 15,0 0-11-15,0 0-6 16,0 0-10-16,0 0-4 0,-1 0-9 16,0 1-4-16,-1 0-4 15,-8 20-3-15,-42 41 0 16,29-21 0-16,-5 10 3 16,6 5 2-16,-3 0-2 15,-6 1-3-15,0 0-7 16,-5-4-3-16,7 5-1 15,1 0-2-15,4-5-2 16,1-1-1-16,8-7-1 16,1-8 0-16,5-5-2 15,2-8 1-15,2-12 0 16,3 0-1-16,-1-9 2 16,1 2-1-16,1 2 1 15,0-6 1-15,0 0 1 16,0 0 1-16,0 0 1 15,0 0 1-15,-1 0 1 16,1 0 2-16,0 0 0 16,0 0-1-16,0 0-3 0,0 0-2 15,0 0-5-15,0 0-2 16,1 0-2-16,0 0 0 16,0 0 4-16,6 1 2 15,18 2 5-15,31 1 1 16,-12-1 1-16,9 3 0 0,2 3-1 15,11 3 0-15,4-2-2 16,-3-2 1-16,17-1 0 16,-8-2 1-16,-7 1-1 15,-8 2 0-15,-18-3-1 16,-10 2-2-16,-24-3-21 16,0-2-48-16,-12-3-139 15,-4-3-97-15,-10-11 174 16</inkml:trace>
  <inkml:trace contextRef="#ctx0" brushRef="#br0" timeOffset="131301.98">26116 12310 1215 0,'2'2'501'0,"6"4"-264"0,3 1-60 16,5 10-23-16,3 5-9 15,6 10-31-15,5 7-14 16,3 8-20-16,2 2-13 0,3 4-26 16,-12-1-11-16,0 5-10 15,5 1-4-15,-2 5-2 16,10-3 2-16,-4-7-2 15,-7-3 0-15,-6-12-3 16,-3-3-2-16,-7-8-3 16,-3-6-18-16,-9-9-97 15,-3-4-76-15,-7-11-412 16,3-5 388-16</inkml:trace>
  <inkml:trace contextRef="#ctx0" brushRef="#br0" timeOffset="131817.67">26443 11272 744 0,'5'11'407'16,"-1"3"-113"-16,10 9-55 15,6 3-13-15,9 8-60 16,14 9-28-16,9 6-36 15,3 5-7-15,12 7-18 16,-2 3-8-16,-5 5-20 16,-3 1-12-16,-7 3-10 0,1-4-1 15,1-11-4-15,0-4-2 16,-5-8-5-16,-3-7-4 16,-10-4-30-16,-7-2-52 15,-12-11-153-15,-4-3-91 16,-14-3 180-16</inkml:trace>
  <inkml:trace contextRef="#ctx0" brushRef="#br0" timeOffset="132215">27286 12282 1151 0,'28'5'496'0,"-28"-3"-233"16,-1 1-35-16,-4 6-45 16,-3 4-28-16,-1 8-57 15,-3 5-19-15,-6 12-22 0,1 8-8 16,-5 5-18-16,1 4-7 15,2 7-8-15,1-1-2 16,1 11-7-16,2 0 0 16,0-6-1-1,0-2 1-15,7-12-2 0,0-3-1 16,5-12-1-16,2-6-1 16,-1-13-1-16,2-6-13 15,0-6-59-15,3-6-49 0,-1-7-145 16,1-5 161-16</inkml:trace>
  <inkml:trace contextRef="#ctx0" brushRef="#br0" timeOffset="132661.92">27397 12251 1151 0,'6'-7'460'0,"-6"3"-290"16,4 3 8-16,-3 1-22 16,-1 0-16-16,0 0-36 15,0 0-13-15,4 10-18 0,5 8-14 16,25 35-15-16,-17-26-3 15,12 9 3-15,3 4 0 16,6 5 4-16,5 1 2 16,0 5-4-16,1 2-6 15,3 2-13-15,-3 3-8 16,0 0-10-16,-6-2-2 0,-10-4 0 16,-9-22-2-1,2 2 0-15,8 15-1 0,5 7-1 16,-6-13-1-16,-17-14-8 15,-1-3-26-15,-8-14-84 16,-2-6-60-16,-4-4-147 16,-1-3-93-16,4-1 266 15</inkml:trace>
  <inkml:trace contextRef="#ctx0" brushRef="#br0" timeOffset="132955.19">27293 13176 1319 0,'-11'5'569'0,"-6"0"-300"16,9-2-101-16,3 0-21 15,17 0-43-15,8-5-21 16,17-1-25-16,7-2-4 15,9 1-1-15,4 3-5 16,3 1-9-16,8 1-4 16,6 3-12-16,-1-1-3 0,-6 1-8 15,-11 0-2-15,-18-2-4 16,-8 1-18-16,-12-1-122 16,-6-1-17-16,-5-1 75 15</inkml:trace>
  <inkml:trace contextRef="#ctx0" brushRef="#br0" timeOffset="133918.81">27626 7777 999 0,'-8'28'478'0,"7"-26"-192"16,1-4-53-16,-1 2-6 15,0 0-31-15,0 0-26 0,0 0-58 16,-1-1-24-16,-12 0-31 16,0 0-13-16,-24-4-17 15,29 0-8-15,3 2-14 16,6-4-5-16,6 3-5 16,5 1-3-16,6-2 3 15,2 4 2-15,-2 2 3 16,-1 2 0-16,-5 2 2 15,-5-1 3-15,-6 2 4 16,-5-2 3-16,-5-1 0 16,-2 0 0-16,-3-3-4 15,-2 3-1-15,0-5-2 16,1-2-1-16,7-2-1 16,-2-3-3-16,7 5-1 0,4-3-4 15,0 1 0-15,9 0 1 16,2 3 3-16,1 3 1 15,3 1 5-15,1 2 1 16,-4 1 3-16,-2-1 0 16,-6 0 2-16,-1 2 0 15,-4-1 4-15,-3 3 1 0,-10 0 2 16,-5-1 0-16,-3 0-5 16,-1-4-1-16,7-2-3 15,5 0-2-15,6-3-1 16,2 2-3-16,2-2-4 15,0 2-3-15,1 0-5 16,0 0 0-16,0-1-58 16,5 0-57-16,12-3-163 15,29-9-135-15,-21 9 262 16</inkml:trace>
  <inkml:trace contextRef="#ctx0" brushRef="#br0" timeOffset="134326.26">28129 7699 895 0,'-10'-4'494'0,"1"-6"-45"15,-7 1-238-15,-1 2-5 16,-7 2-56-16,-1 3-29 16,0 2-51-16,7 0-9 15,6 4-16-15,-1 1-10 0,10 5-17 16,5 1-6-16,5 5-5 16,9 4 0-16,4-1 2 15,-2 2 1-15,4-2 7 16,0-3 4-16,-7 1 11 15,-2-9 3-15,-9 0 13 16,-4-2 5-16,-7-3 3 16,-5 3-2-16,-7 1-16 15,-4-4-9-15,-3 1-13 16,0-2-5-16,3-2-7 16,3 0-8-16,9-1-56 15,5 1-44-15,3-4-116 16,-1 1-73-16,4 0 183 15</inkml:trace>
  <inkml:trace contextRef="#ctx0" brushRef="#br0" timeOffset="135304.92">27537 7918 549 0,'1'-5'318'0,"1"1"-27"16,0 3-24-16,-2 0-47 16,0 0-30-16,-1 0-58 15,0 0-23-15,0 0-36 16,0 0-14-16,-15 1-19 16,-27 9-9-16,22 5-15 15,-1 0-5-15,4 10-4 0,-4 4 0 16,-5 3-3-16,-1 4 0 15,-7 0-1 1,-2 0 1-16,3 5-1 0,-1-1 1 16,5 8 0-16,2 0-1 15,0-5-1-15,2 5 0 16,0 0-1-16,0 1 1 16,1 9 0-16,2 0 0 0,0 2 0 15,4 2 1-15,1 0-1 16,0 1 0-16,0 1 0 15,2 0 0-15,-8 4-1 16,-2 2 1-16,-3-3 0 16,-5-5 1-16,-1-5 1 15,4-7-1-15,-1 0 0 16,3 5 0-16,0-5-1 16,-1 3 2-16,0-5 0 15,2-3 0-15,0-3 1 16,12-18-1-1,0 1 2-15,-12 15 1 0,-3 2 1 16,5-8 0-16,3-3-2 16,6 0-1-16,-4 1-2 15,-3 1 1-15,0-3-1 16,-6 0 0-16,7-3 3 16,2 1 0-16,4 2 0 0,0-4 1 15,3-1-3-15,1 1-1 16,2-7-1-16,-1 1-1 15,2 0 0-15,0-1 0 16,5 6 0-16,3 1 0 16,2 3 0-16,2 0 0 15,-2-1 0-15,1 2 1 0,-1-2 0 16,0 4 0-16,-3-2 1 16,-4 2 0-16,1 2 1 15,-4-3-2-15,1 1 3 16,3 1 0-16,-1-5 3 15,-3-2 2-15,3-3 0 16,0-3 0-16,1-4 0 16,2 0-3-16,1-5 1 15,-1-1-2-15,2-3-2 16,0-1-3-16,1-5-15 16,1 0-24-16,0 0-68 15,0 0-49-15,0 0 92 16</inkml:trace>
  <inkml:trace contextRef="#ctx0" brushRef="#br0" timeOffset="140464.84">24876 11974 371 0,'0'0'279'16,"3"1"11"-16,-3-1-65 15,0 0-8-15,2 1-34 16,-1-1-17-16,-1 0-22 16,1 0-12-16,-1-1-32 15,0 0-16-15,-1 0-27 16,-13 2-12-16,-16 5-15 15,-26 14-2-15,29-7-1 16,7 2-2-16,11 1-4 16,6-3-4-16,5 3-7 0,5 1-2 15,9-2-4 1,4-1-1-16,8-3-2 0,3-4-1 16,1-7 2-16,-5-3 2 15,-3-12 6-15,-7-3 3 16,-6-1 6-16,0-3 3 0,-11 0 1 15,-5 0 1 1,-7-1-4-16,0 3-1 0,-2 2-4 16,5 7 0-16,-3 5-7 15,-1 1-5-15,1 7-12 16,1 6-19-16,3 5-102 16,1 4-84-16,8 5 129 15</inkml:trace>
  <inkml:trace contextRef="#ctx0" brushRef="#br0" timeOffset="142046.9">24298 11652 553 0,'5'-16'296'0,"-3"10"-14"16,1 4-45-16,-1-4-7 16,4 4-16-16,-6 1-48 15,0 1-17-15,0 0-18 16,-1 0-7-16,0 9-21 16,-2 13-17-16,-2 29-33 15,5-25-13-15,0-5-19 16,4-1-7-16,7-6-9 15,1-4-1-15,3-6-2 16,4-5 0-16,-1-5-1 16,0-6 0-16,-2-4-2 15,-4 0 1-15,5-1-1 16,-1 4 1-16,0 0 2 16,-2 6 1-16,-10 2 0 0,0 2-2 15,-5 4 3 1,1-1 0-16,-1 0 12 0,0 7 8 15,-2 13 13-15,-2 27 4 16,4-29-6-16,6-2-7 16,-6-3-15-16,2-2-7 15,3-4-49-15,-1 0-65 16,6-3-166-16,-2-2 168 16</inkml:trace>
  <inkml:trace contextRef="#ctx0" brushRef="#br0" timeOffset="142198.65">24580 11823 1063 0,'0'0'547'15,"0"0"-200"-15,0 0-67 16,0 0-28-16,2 8-104 16,-1 0-47-16,-1-1-66 15,0-2-42-15,0-3-161 16,0 3 16-16,0-5 65 15</inkml:trace>
  <inkml:trace contextRef="#ctx0" brushRef="#br0" timeOffset="143230.35">26052 12165 396 0,'5'-31'325'16,"0"28"27"-16,-2 2-51 16,2 1-12-16,-5 0-33 15,-1-1-19-15,0 0-52 16,0 0-27-16,-5 1-56 0,-14 2-24 15,-27 12-29-15,26-3-9 16,6 7-20-16,9 3-7 16,3 0-9-16,3 0-3 15,10-1-1-15,1 0 0 16,6-5 0-16,9-3 1 16,2-7 1-16,2-5 1 0,-3-8 3 15,-3-3 0 1,-6-8 2-16,-6-3 1 0,-4 1 3 15,-7-2 2-15,-4 3 1 16,-4-1 1-16,-3 7-4 16,0 2-2-16,-1 5-5 15,1 3-5-15,-2 2-18 16,1 2-34-16,4 4-99 16,1 4-67-16,8 2-5 15,5 5 109-15</inkml:trace>
  <inkml:trace contextRef="#ctx0" brushRef="#br0" timeOffset="143678.57">26339 12111 1040 0,'42'-30'517'0,"-44"27"-197"0,-6-1-97 15,-4 7-24-15,1 8-66 16,7 4-23-16,1 7-41 15,3 0-10-15,6 0-28 16,0-3-11-16,4-4-12 16,2-2-1-16,1-7-3 15,-3-1-1-15,-1-6 0 16,-1-6-4-16,3-4-8 16,1-1-1-16,1-2 1 15,1 0 4-15,-8 0 8 16,-4 2 4-16,1 10 4 15,-2 1 4-15,-2 5 8 16,0-4 7-16,0 0 9 16,-1 3 1-16,-5 12-1 0,-10 28-6 15,14-29-14-15,3 0-5 16,4-4-10-16,1-1-33 16,3-4-126-16,-1 0-85 15,4-3 135-15</inkml:trace>
  <inkml:trace contextRef="#ctx0" brushRef="#br0" timeOffset="143977">26558 12251 680 0,'6'-6'461'16,"3"1"40"-16,32-5-238 15,-29 15-10-15,1 1-67 16,-1-1-31-16,-3 2-57 15,-1-1-21-15,-5 0-29 16,-4 2-13-16,-7 0-11 16,-3 0-5-16,-6 2-6 15,1-1-1-15,2-4-3 16,4 0-1-16,6-4-5 16,3 0-3-16,3 0-4 15,-2-1 1-15,0 0 1 16,14 1 2-16,8 0 0 15,28-3 2-15,-23-4-100 0,-1 0-87 16,-1 2 116-16</inkml:trace>
  <inkml:trace contextRef="#ctx0" brushRef="#br0" timeOffset="144709.95">27470 12132 652 0,'-6'-6'341'15,"0"2"-101"-15,2 0 0 0,-5 1-77 16,2 1-37-16,-5-3-49 15,-1 5-17-15,-2 0-1 16,7 4 5 0,1-1 6-16,-3 11 0 0,3 5-11 15,7 3-10-15,0-1-16 16,2-3-10-16,-1-1-10 16,10-3-4-16,-1-3 1 15,7-3 0-15,0-4 2 16,-1-4 1-16,7-8 0 15,-6-6 0-15,2-7 4 16,-8-2 1-16,-9-2 3 16,-2 0 0-16,-9 3-3 15,-3-1-2-15,-4 3-4 16,-3 5 4-16,1 5 4 0,2 4 0 16,6 10-6-16,-4-1-10 15,6 6-15-15,4 4-5 16,3-1-106-16,10 5-73 15,8-2 121-15</inkml:trace>
  <inkml:trace contextRef="#ctx0" brushRef="#br0" timeOffset="145154.14">27773 11941 1332 0,'0'0'571'0,"-2"4"-307"15,-3 2-7-15,-6 6-72 16,-1 3-36-16,1 6-61 16,1 3-23-16,8-2-26 15,3 0-10-15,7-3-14 16,1-4-5-16,5-2-3 0,2-2-3 15,5-8 0 1,2-3-1-16,2-8-2 0,-4-7-1 16,-1-6-2-16,-4 2 0 15,-5-1 2-15,1 5 3 16,-7 8 4-16,-2 2 1 16,-6 2 1-16,3 3-1 15,-1 0 0-15,0 0 6 16,-2 8 15-16,-6 13 6 15,-6 30 5-15,7-24-5 0,8-4-16 16,5 0-8-16,2-7-10 16,10-2-31-16,-2-5-110 15,-3-4-79-15,4-3-3 16,2-2 101-16</inkml:trace>
  <inkml:trace contextRef="#ctx0" brushRef="#br0" timeOffset="145561.68">28053 12147 1310 0,'5'2'553'0,"6"4"-310"16,0 2-11-16,1 1-66 16,1 2-21-16,-2-1-46 15,-2 1-21-15,-6-3-27 16,-4 0-14-16,-7 0-14 0,-2-3-3 15,-7 1-2-15,0-2-3 16,-4-4-4-16,2 1-2 16,7-1-4-16,4 0-3 15,5 3-8-15,3 1-4 16,11 3 1-16,4 2 1 16,10 3 7-16,2 0 1 15,0 0 6-15,-3-1 4 16,-2 1 8-16,-3-1 6 0,-11-3 17 15,-3-2 8-15,-9-1 11 16,-8-3-2-16,-5-2-14 16,-5 0-10-16,0-3-21 15,2-2-7-15,2 0-68 16,5-1-38-16,6 3-117 16,7 1-72-16,7 3-122 15,3 2 240-15</inkml:trace>
  <inkml:trace contextRef="#ctx0" brushRef="#br0" timeOffset="155326.79">10246 9799 1051 0,'-1'-5'486'0,"0"3"-207"15,1-1-26-15,0 3-38 16,0 0-29-16,0 3-46 16,9 23-11-16,9 40-40 15,-9-19-22-15,0-1-24 0,0 0-11 16,-1-11-16-16,0-6-5 15,2-6-4-15,-5-11-3 16,-1-6-2-16,-2-4 0 16,-3-8-3-16,0 2-2 15,0 3-4-15,-1 0-1 16,-1-11 0-16,-1-8 0 16,6-28 2-16,13 28-1 15,8 3 3-15,8 2 0 0,-6 8 4 16,1 4 0-16,-6 3 4 15,-7 5 3-15,-2 9 5 16,-5 5 5-16,-6 5 1 16,0-1 0-16,-4-1-5 15,-3-5-1-15,-7 1-2 16,0-6-1-16,2-3-7 16,-1-3-29-16,4-4-103 15,5-2-74-15,-2-6-231 16,13 1 267-16</inkml:trace>
  <inkml:trace contextRef="#ctx0" brushRef="#br0" timeOffset="155740.97">10569 10029 970 0,'7'10'490'0,"0"1"-134"0,1 2-52 16,-1 4-53-16,1-1-41 15,3 0-77-15,5-1-35 16,4-7-61-16,2-7-18 15,4-7-14-15,-2-9-2 16,0-7-8-16,-2-2-5 16,-6 0 0-16,-3 4 0 0,-6 7 11 15,-3 4 8-15,-2 7 6 16,-2 1 1-16,-2 4 1 16,1-3 1-16,0 0 9 15,-1 20 10-15,2 39 15 16,4-27 4-16,6 1 5 15,5 2-4-15,1-2-6 16,1 1-4-16,-1 1-8 16,-10-14-5-1,2 0-7-15,0 11-6 0,-3-5-4 16,-8-13-2-16,-7-15-5 16,-6-3-5-16,-10-8-28 15,-1-4-35-15,-8-2-91 16,1-1-64-16,6-3-159 15,7 1-70-15,11 4 274 16</inkml:trace>
  <inkml:trace contextRef="#ctx0" brushRef="#br0" timeOffset="156319.17">11202 9748 1714 0,'-10'2'692'0,"9"-3"-486"16,2 1-11-16,12 4-71 16,7 3-44-16,10 1-30 15,6-5-14-15,5 3-26 16,2-6-3-16,-5 0-3 15,-4 3-2-15,-15-5-39 16,-7 2-31-16,-10 3-71 16,-5-3-32-16,-4 3 11 15,1-1 30-15,-6 0 71 16,4-1 34-16,-4 1 30 16,2-1 14-16,5-1 40 15,-6 1 23-15,11 10 34 16,-4 1 5-16,0 11-8 15,9 5-11-15,1 1-23 16,-5 1-17-16,8 2-29 0,-3-4-13 16,-2-2-14-16,4-3-4 15,0-9-27-15,-10-2-24 16,-4-5-34-16,3-2-9 16,-9-3 24-16,4 0 23 15,-4-2 37-15,-6 0 10 0,4-2 10 16,-2 0 13-16,10 2 24 15,5-1 3-15,2 1 7 16,-1 0-5-16,0-1-18 16,15 0-1-16,36-3-12 15,-30 1-9-15,-1-1-9 16,1 0-8-16,1 2-106 16,3 0-77-16,3 0-338 15,2-2 324-15</inkml:trace>
  <inkml:trace contextRef="#ctx0" brushRef="#br0" timeOffset="156674.47">11689 9774 1321 0,'0'2'622'0,"0"4"-202"0,1 7-115 15,-1 8-55-15,0 6-54 16,3 11-96-16,1 1-26 15,4 0-40-15,1-1-18 16,6-10-10-16,-2-4-35 16,-1-11-88-16,-3-9-53 15,-5-4-112-15,-4-5-19 0,-5-6 14 16,-4-2 49-16,-3-2 113 16,-1-3 51-16,3 5 119 15,2 2 45-15,6 4 66 16,2 3 38-16,9 3 18 15,3 1-6-15,6 0-28 16,3 1-26-16,8 0-57 16,-1 0-28-16,3 0-40 15,-1 0-11-15,-11-1-72 16,-3 0-78-16,-5 1-177 16,-8-1-332-16,-5 0 417 15</inkml:trace>
  <inkml:trace contextRef="#ctx0" brushRef="#br0" timeOffset="156873.01">11910 9764 1276 0,'8'-1'606'0,"-7"11"-201"0,4 5-83 16,1 7-42-16,-4 7-56 16,4 5-91-16,-3 2-33 15,-2 5-55-15,9 3-15 16,-3-8-16-16,-3-4-5 15,7-9-24-15,-10-7-57 0,6-3-148 16,-1-9-88-16,5-8 170 16</inkml:trace>
  <inkml:trace contextRef="#ctx0" brushRef="#br0" timeOffset="157056.19">12265 10065 1456 0,'6'7'732'16,"-5"-1"-304"-16,-5 7-158 15,-1 0-56-15,-9 0-138 16,-2 0-64-16,-2-4-142 16,1-4-93-16,6-3 124 15</inkml:trace>
  <inkml:trace contextRef="#ctx0" brushRef="#br0" timeOffset="157584.91">13106 9950 955 0,'-6'-15'483'15,"-8"-29"-196"-15,13 27-38 0,-2 0-10 16,-4 5-61-16,0 3-22 15,-7 7-44-15,0 2-23 16,-6 4-29-16,0 4-9 16,3 10-24-16,2 2-8 15,9 10-12-15,2 3-4 16,4 2-3-16,9 0-2 16,1-5-3-16,4-7-1 15,9-11-1-15,3-3-33 0,12-14-120 16,2-5-83-16,6-9 135 15</inkml:trace>
  <inkml:trace contextRef="#ctx0" brushRef="#br0" timeOffset="158289.12">13309 9902 944 0,'0'2'477'0,"-4"15"-120"16,2 0-56-16,1 5-42 15,1 1-28-15,8-3-47 16,-1-3-30-16,2-5-62 15,1-3-23-15,0-4-41 16,2-5-14-16,2-1-11 16,-2-4-10-16,-4-1-42 15,-2-3-15-15,-6 0-15 16,-2 0 2-16,-12 2 31 0,-7-4 13 16,-2-2 14-16,2-2 6 15,8-3 8-15,3 3 0 16,10 1-4-16,5 2 0 15,8 3 5-15,3 1 6 16,11 5 18-16,-1 1 5 16,-1 2 10-16,6 5 5 15,-16 1 11-15,5 4 2 0,-2 9-3 16,-7 2-6-16,-1 0-16 16,-8 1-7-16,-1-5-7 15,1-5-2-15,-2-7 0 16,-2-4-1-16,-1-2-6 15,2 0-6-15,0 0-23 16,-1-8-8-16,2-10-1 16,17-30 5-16,-6 36 16 15,5 2 9-15,-9 6 5 16,2 5 5-16,2 6 17 16,-1 5 9-16,-1 5 15 15,-5 0 10-15,-2 3 10 16,-1 0-1-16,3-1-4 15,-1-1-13-15,2-7-27 0,0-4-12 16,0-7-16-16,3-5-17 16,2-6-39-16,1-3-16 15,1 0-20-15,1-2 8 16,-2 4 26-16,0 1 18 16,-4 4 26-16,-2 4 10 15,-2 1 13-15,-1 3 13 16,2 4 25-16,-4-4 12 15,0 0 27-15,1 9 2 16,2 8-4-16,6 28-10 0,-5-30-24 16,0 1-16-16,1-5-17 15,-3-5-46-15,1-2-132 16,3-5-88-16,-1-10-284 16,3-3 329-16</inkml:trace>
  <inkml:trace contextRef="#ctx0" brushRef="#br0" timeOffset="158536.81">13910 9921 1598 0,'3'21'713'0,"2"14"-367"16,0 5-18-16,1 11-114 15,-4 2-56-15,4 2-74 16,-2-4-32-16,1-5-39 0,3-3-6 15,-2-16-19-15,6-6-37 16,-1-14-98-16,0-8-46 16,-5-15-93-16,-11-8-10 15,-8-9 9-15,-8-5-10 16,-1-8-142-16,1-1 284 0</inkml:trace>
  <inkml:trace contextRef="#ctx0" brushRef="#br0" timeOffset="158760.01">13845 9950 960 0,'13'-15'500'0,"6"8"-121"15,-2 4-45-15,4 2-77 16,-1 0-34-16,-1 2-58 16,0 3-21-16,-1 4-33 15,-2 0-15-15,-6 3-31 16,2 1-12-16,-15 1-21 16,-2 1-10-16,-10 7-5 15,-9-2-1-15,6-1-12 16,1-2-12-16,4-11-47 15,6-2-30-15,5-7-89 16,1-4-46-16,8-5-104 16,3-2-63-16,7-3-147 15,9 1 320-15</inkml:trace>
  <inkml:trace contextRef="#ctx0" brushRef="#br0" timeOffset="159056.88">14085 9954 893 0,'12'-3'481'0,"-2"3"-82"0,-1 6-31 16,-2 3-55-16,-1 2-34 15,-2 6-68-15,2 1-39 16,-2-3-72-16,1-1-29 16,4-7-46-16,0-4-17 15,4-8-18-15,4-6-14 16,2-9-28-16,2-4-7 16,1 1 6-16,-5 3 13 0,-7 7 34 15,-1 6 10-15,-9 7 12 16,0 4 7-16,-3 9 15 15,-3-1 5-15,-1 7 6 16,1-1-6-16,5-3-18 16,1 4-10-16,9-6-14 15,0-3-25-15,0-4-97 16,3-6-69-16,3-11 203 16,1-4-67-16</inkml:trace>
  <inkml:trace contextRef="#ctx0" brushRef="#br0" timeOffset="159225.53">14429 9753 1132 0,'8'17'596'0,"-5"8"-63"0,-4 6-172 16,1 18-66-16,-8 1-56 16,2 9-122-16,5 2-38 15,12-11-48-15,4-10-18 16,5-16-56-16,0-9-54 15,-5-22-151-15,3-7-101 16,-4-16 209-16</inkml:trace>
  <inkml:trace contextRef="#ctx0" brushRef="#br0" timeOffset="159420.51">14292 9897 1076 0,'-6'-8'539'0,"7"9"-98"16,5 2-106-16,5 6-50 15,5-2-46-15,11 0-117 16,-1-2-41-16,5-6-60 16,-1-6-9-16,-6-1-81 15,9-2-60-15,1 2-129 16,2 5-82-16,1 3-165 16,-8 5 310-16</inkml:trace>
  <inkml:trace contextRef="#ctx0" brushRef="#br0" timeOffset="160040.99">14716 9981 637 0,'12'9'412'0,"2"1"21"16,1-4-87-16,4-4-76 0,5-2-46 15,-1-5-90-15,2-5-33 16,-5-5-56-16,-4-5-15 16,-6-3-9-16,-7 1 2 15,-6 6 6-15,-8 3 9 0,-6 7 11 16,-5 5 0-16,3 9 1 15,0 4-6-15,7 7-9 16,3 3-3-16,6 1-11 16,4 1-6-1,6-2-11-15,5 0-3 0,10-6-9 16,5-4-4-16,7-10-20 16,0-7-11-16,0-8-23 15,2-2-14-15,0-6-4 16,-1 2 8-16,-9-1 27 15,-12 0 20-15,-14 5 33 16,-1 2 11-16,-13 7 31 16,0 3 18-16,-4 7 26 15,4 6 10-15,2 6-4 16,-3 4-9-16,11 1-16 16,-5-1-6-16,10-3-16 15,8-4-12-15,-3-3-18 0,9-5-11 16,0-7-8-16,2-3-2 15,1-9-1-15,-1-5-8 16,-3-10-23-16,-1-5-13 16,-3-9-13-16,-4-1 0 15,-4-1 8-15,-1-2 11 16,0 13 17-16,1 10 9 16,0 16 32-16,-2 10 12 0,0 17 28 15,-1 4 18-15,1 17 15 16,0 9 6-16,1 6-9 15,6 2-13-15,5-7-28 16,1-8-15-16,7-15-42 16,1-8-74-16,5-16-177 15,4-6 174-15,-7-18-5 16</inkml:trace>
  <inkml:trace contextRef="#ctx0" brushRef="#br0" timeOffset="160536.98">16345 9700 1255 0,'7'17'562'0,"-4"16"-258"15,-2 5-38-15,-6 14-69 16,-3 6-47-16,5-8-77 0,0-2-26 16,9-13-33-16,6-7-10 15,2-13-83-15,3-6-62 16,0-11-145-16,-5-8-131 16,8-10 267-16</inkml:trace>
  <inkml:trace contextRef="#ctx0" brushRef="#br0" timeOffset="161202.04">16534 9901 1197 0,'-1'9'551'0,"-5"11"-232"15,4 4-23-15,2 2-62 16,0-1-38-16,13-3-71 16,-1-4-33-16,7-10-52 15,2-4-17-15,4-9-16 16,0-7-2-16,3-5-7 15,-3-5-14-15,-7-3-22 16,-8-2-9-16,-12 0-12 16,-5 4 8-16,-14 3 21 15,-2 3 9-15,-5 7 20 16,0 2 3-16,3 6 3 16,1 2 4-16,7 3 9 15,6 3 5-15,6 0 1 0,5 2-6 16,2-3-11-16,1 3-7 15,12-6-1-15,3-1-2 16,7-5-1-16,8-3 1 16,3-1 1-16,2 0 0 15,-2 6 2-15,-3 2 0 16,-9 7 3-16,-5 6 2 16,-4 10 8-16,-4 1 7 15,-5 3 16-15,-2-1 5 0,5-5 2 16,-5-3-9-16,8-7-16 15,3-4-8-15,-1-7-8 16,0-5-2-16,-5-5 0 16,6-3-2-16,-7 0 1 15,6 4 1-15,-6 2 0 16,-8 7 0-16,7 7 4 16,-4 3-1-16,1 4 7 15,4 0 6-15,3-3 15 16,-1-2 4-16,14-9 1 15,1-8-6-15,0-5-13 16,4-7-3-16,-10-3-2 16,-2 0-1-16,-7-4-3 15,-4 2 0-15,-7-3-54 16,-5 3-47-16,-8 2-164 16,-1-2 436-16,5 9-184 0</inkml:trace>
  <inkml:trace contextRef="#ctx0" brushRef="#br0" timeOffset="161743.23">17565 9670 1466 0,'-8'0'677'16,"2"0"-341"-16,2-1-94 16,-1 2-20-16,-1 3-100 15,-6 3-35-15,-5 2-45 16,-1-4-16-16,-4 3-16 15,8 1-3-15,2 2-4 16,-5-3 0-16,11 4-2 16,-6-4-1-16,6 2 0 15,-1-5-1-15,-1-1-1 0,6-4 0 16,-6 1-1-16,8 1 1 16,-5 7 0-16,0 5 0 15,3 0 1-15,-1 8-1 16,0 3 5-16,-2 0 4 15,10 8 4-15,-2-1 5 16,4 0 5-16,7 1 2 16,-5-6 0-16,2-1-1 0,-1-4-6 15,1-2-2-15,1-7-5 16,4-3-2-16,5-1 0 16,1-7-2-16,7 2 2 15,-2-2 0-15,-2 0-2 16,-5-1 0-16,-11-1-31 15,0 0-57-15,-6-6-150 16,2 3 13-16,3-16 107 16</inkml:trace>
  <inkml:trace contextRef="#ctx0" brushRef="#br0" timeOffset="162167.04">17753 9850 1700 0,'2'6'715'0,"-4"13"-431"0,1 5-23 15,-3 5-77-15,0 2-49 16,6-1-60-16,4-4-20 16,8-6-29-16,6-4-9 0,5-9-8 15,2-6-3 1,2-9-2-16,-8-6-2 0,-3-9 0 15,-3-3-2-15,-9-4 0 16,4 2 0-16,-3 3 0 16,-5 8 3-1,0 9 3-15,-2 4 1 0,-5 8 1 16,2 5 3-16,-1 9 5 16,4 6 4-16,-1 3 4 15,1 0-1-15,6-4-6 16,-6-4-3-16,2-6-8 15,10-4-3-15,-3-4-48 16,5 0-41-16,0-2-101 16,-3 1-74-16,5 4-25 15,4-5 155-15</inkml:trace>
  <inkml:trace contextRef="#ctx0" brushRef="#br0" timeOffset="162301.4">18172 10066 1379 0,'1'18'715'0,"0"-1"-248"16,2 0-156-16,-2-2-40 15,2-1-149-15,0-4-54 16,-1-4-115-16,4-4-70 16,1-8-203-16,-1-6-188 15,-4-15 316-15</inkml:trace>
  <inkml:trace contextRef="#ctx0" brushRef="#br0" timeOffset="162497.59">18122 9892 1654 0,'0'3'711'0,"1"-1"-404"16,3 2-25-16,-4-4-110 15,0 0-69-15,0 0-146 16,8 2-85-16,5 2 337 15,31 4-207-15</inkml:trace>
  <inkml:trace contextRef="#ctx0" brushRef="#br0" timeOffset="162824.98">18295 9679 1155 0,'5'3'609'15,"-4"-2"-56"-15,4 1-243 16,2 1-95-16,3 3-29 16,3-1-85-16,2-1-28 15,3 1-38-15,1-4-10 0,4 5-8 16,0 3 0-16,-2-2 1 16,2 3 1-16,-2 8 4 15,-2 3 4-15,0 6 11 16,-3 7 0-16,-5 2 5 15,0-1-4-15,-4 1-3 16,-5-3-3-16,-2-2-2 16,-3-6-1-16,-7-4-6 15,0-4-1-15,-7-6-6 16,2-1-5-16,1-3-35 16,-2-7-46-16,1-5-132 15,-2-4-80-15,-2-4-112 16,-2-2 222-16</inkml:trace>
  <inkml:trace contextRef="#ctx0" brushRef="#br0" timeOffset="163317.82">19350 9862 838 0,'6'-20'440'0,"-7"10"-66"16,0-2-105-16,-3 6-64 15,1-3-28-15,0 1-61 16,-4 3-13-16,-5 0-17 0,1 5-9 15,-2 8-9-15,4 12-6 16,5 10-12-16,0 10-6 16,7 6-13-16,2-5-5 15,13-2-13-15,3-8-6 16,5-12-9-16,-2-6-19 16,2-14-73-16,-2-6-53 15,2-11-148-15,5-4-88 0,-2-5 241 16</inkml:trace>
  <inkml:trace contextRef="#ctx0" brushRef="#br0" timeOffset="163795.89">19576 9916 920 0,'-1'4'488'0,"0"9"-100"15,-1 1-47-15,-1 8-64 16,2 1-26-16,3 0-54 16,3-2-34-16,6-4-63 15,0-5-29-15,2-5-43 16,0-6-12-16,0-5-14 15,-1-4-6-15,-5-4-15 16,0-3-3-16,-7-1-4 16,-6-1 4-16,-5-3 5 15,-6 1 4-15,-3 0 4 16,0 3 3-16,-2 5 7 16,3 4 2-16,10 5-1 0,-2 0-2 15,11 4-3-15,2-1 0 16,7 1-2-16,4-2 0 15,5 0 2-15,3 0 0 16,3 0 1-16,2 0-1 16,6 3 3-16,0 3-2 15,0 2 15-15,2 10 8 16,-6 3 16-16,-2 2 7 0,-6 1-1 16,-10-2-2-16,-6-3-5 15,-3-2 0-15,-2-10-3 16,-1-1 2-16,2-6 3 15,0-2-4-15,-1 1-9 16,0 0-9-16,-1-15-16 16,-3-39-15-16,8 25-68 15,4 0-35-15,-1 4-86 16,0 3-52-16,4 10-119 16,-2 2 230-16</inkml:trace>
  <inkml:trace contextRef="#ctx0" brushRef="#br0" timeOffset="164070.95">19954 9909 1149 0,'34'44'557'0,"-23"-27"-180"0,-14-2-33 16,13 1-56-16,-10-2-43 16,-2-2-77-16,11-1-29 15,-9-3-55-15,2-4-23 16,0-2-27-16,-1-2-11 15,-1-1-11-15,-1 0-1 16,0 0-8-16,-6-16-1 16,-12-32-3-16,20 27-2 0,3 2-8 15,2 0-26 1,-4-1-76-16,2-1-47 0,6 5-125 16,3 0-61-16,12 14 221 15</inkml:trace>
  <inkml:trace contextRef="#ctx0" brushRef="#br0" timeOffset="164419.97">20143 10018 1097 0,'3'12'583'16,"3"-1"-173"-16,3-3-128 15,0-4-29-15,7-4-106 16,0-6-44-16,3-9-59 15,1-1-17-15,-2-9-15 16,1-1-4-16,-6-2-3 0,-5 1 0 16,-10 7 2-16,-5 5-1 15,-9 5 0-15,3 4 0 16,-2 6 0-16,0 4 4 16,2 10 19-16,-2 2 10 15,4 10 12-15,4-1 0 16,6 3-16-16,4 1-11 15,8-4-15-15,3-2-8 0,8-10-23 16,2-4-35-16,11-9-102 16,0-7-71-16,2-9-202 15,3-2 264-15</inkml:trace>
  <inkml:trace contextRef="#ctx0" brushRef="#br0" timeOffset="164558.44">20518 9902 965 0,'-21'-10'539'0,"8"16"-10"16,3 3-192-16,5 8-67 16,-2 5-29-16,4 3-93 15,1-1-44-15,6-3-63 16,4-2-25-16,1-11-52 16,3-3-52-16,0-8-147 15,8-7-88-15,6-6 190 0</inkml:trace>
  <inkml:trace contextRef="#ctx0" brushRef="#br0" timeOffset="164766.82">20671 9725 1405 0,'0'21'632'16,"-6"3"-258"-16,-1 5-74 15,-4 15-50-15,2 4-53 0,6 4-93 16,3-3-36-16,7-10-44 15,4-4-14-15,6-12-22 16,2-5-50-16,2-15-112 16,-1-5-64-16,-4-10-165 15,-5-4-225-15,-11-1 422 16</inkml:trace>
  <inkml:trace contextRef="#ctx0" brushRef="#br0" timeOffset="164932.84">20584 9872 1044 0,'-12'-8'582'16,"6"6"-73"-16,6 2-231 16,1-1-8-16,-1 1-72 15,0 0-49-15,6 2-73 0,13 3-31 16,34 9-69-16,-27-11-62 16,4-1-163-16,1 0 215 15,-9 1-33-15</inkml:trace>
  <inkml:trace contextRef="#ctx0" brushRef="#br0" timeOffset="165147.12">20929 9701 1219 0,'-7'13'618'15,"1"3"-137"-15,5 6-136 0,-10 9-104 16,9 5-55-16,4 4-92 15,-1 2-31-15,8-1-33 16,2-4-10-16,0-10-51 16,1-7-50-16,10-14-123 15,-5-7-75-15,3-8-511 16,2-5 526-16</inkml:trace>
  <inkml:trace contextRef="#ctx0" brushRef="#br0" timeOffset="165614.24">21100 9908 1266 0,'-10'3'611'0,"0"12"-187"16,2 3-88-16,0 4-64 0,6 1-49 15,2-4-96-15,4-1-37 16,7-6-56-16,0-4-20 16,3-9-19-16,5-5-16 15,2-10-39-15,1-5-13 16,-4-2-7-16,-4 1 15 15,-6 4 39-15,-5 9 16 16,-3 3 16-16,0 5 3 0,-3 8 8 16,-2 5 5-16,1 10 15 15,0 6 12-15,4 10 17 16,3 2 2-16,2 8 4 16,-2-1-5-16,1-4-14 15,2 6-8-15,-1-5-16 16,2 3-7-16,-4-1-6 15,-3-10-3-15,-8-11 0 16,-3-7-1-16,-9-12-2 16,-3-5-3-16,-8-8-8 15,-1-5-6-15,-6-10-7 16,3-3-3-16,7 0-4 16,2 0 1-16,17 6-5 15,3 4-1-15,11 2-2 0,7 2-1 16,14 0-36-16,4 2-31 15,2 4-116-15,4 2-62 16,-3 4 167-16</inkml:trace>
  <inkml:trace contextRef="#ctx0" brushRef="#br2" timeOffset="181761.62">24744 12393 225 0,'0'0'179'0,"0"0"35"16,0 0-17-16,0 0-44 16,0 0-19-16,0 0-31 15,0 0-10-15,0 0-22 16,0 1-10-16,0 0-12 15,1 3-4-15,-1-4-7 0,0 0-5 16,0 0-7-16,0 0-6 16,0 0-5-16,0 0-1 15,0 0 6-15,0 0 4 16,0 0 10-16,0 0 1 16,0 0 2-16,0 0-3 15,0 0-3-15,0 0-3 16,0 0-3-16,0 0-2 15,0 0-4-15,0 0 0 0,0 0 0 16,0 0 1-16,0 0 2 16,0 0 1-16,0-2-2 15,0 1-2-15,0 0-4 16,0 0-1-16,0-5 2 16,0-3 3-16,0-1 3 15,0 0 0-15,-1-25-3 16,1 27-2-16,-2 1-3 15,-1 1-2-15,2 0-1 16,-1 0-3-16,0 0-2 16,2 0-2-16,0 0-2 15,0-3 0-15,1 0 0 16,0-1 1-16,-1 0 2 16,0 1 2-16,0-2 2 15,0-3 1-15,0 5 1 0,0-2 1 16,-1-2 2-16,1 2 1 15,0-1-1-15,0 1 0 16,1-1-4-16,-1 2-2 16,1-3-2-16,0-3-2 15,0 3 0-15,3 1 0 16,-3-1 1-16,-1 1 0 16,1 1 2-16,-1 1-1 0,0-2-1 15,0 0 0-15,1 2-1 16,0-3-1-16,0 4 0 15,0 0 0-15,2-3 0 16,-2 1 0-16,-1 1 1 16,0-1 0-16,-1 1 0 15,-2-2 1-15,1 2 0 16,1-1 0-16,0 0 2 16,0 2 1-16,-1-1-1 15,1 0 0-15,-1 1-2 16,0-1-2-16,1 0 0 15,-1 0-2-15,2 1 0 16,0 1 0-16,0 0-1 16,1 1 0-16,-1 1 0 15,0-2 0-15,2 4 2 16,-2-3-1-16,2 1 0 0,1-3 1 16,-3-4 0-16,0 1 0 15,0-4-1-15,1 2 0 16,2 0 1-16,0 1 0 15,2-2 1-15,-3 1 0 16,1 1 0-16,0-1 0 16,0 3 1-16,0-1 1 15,-1 0 4-15,1 0 0 0,1 0 4 16,0 0-2-16,4 0-3 16,-4-5-1-1,3 0-3-15,-1 1 0 0,-1-2-1 16,2 0-1-16,-1 0 1 15,-2-1 0-15,-2-1 0 16,2-1 1-16,-3 1 1 16,-2-2 2-16,7 1 2 15,-5-3 1-15,6 2-1 16,5-2-1-16,-5 2-1 16,-2 8-1-1,2 1 1-15,2-10 2 0,-2-4 1 16,-2 3 1-16,2 3 2 15,-4-2 0-15,4 3-2 16,-3-3 1-16,2 1-3 16,4 0-2-16,1 0-1 15,-1 1-1-15,-3 0-2 0,3 1 1 16,-2-2-1-16,0 1 0 16,4 2-1-16,-4 0 1 15,3-1-1-15,0 2-1 16,2-1 1-16,-1 0-1 0,1 0 0 15,1-1 1 1,2 0-1-16,1-1-1 0,-2 2 2 16,-2-2-1-16,-2-1 0 15,-1 1 2-15,3 0-1 16,0 2 0-16,0-1 1 16,2-1 0-16,2-1 0 15,-1-2-2-15,6-4 1 16,2 2-1-16,0 0-1 15,0-1 1-15,-3 4-1 16,-6-2 1-16,-1 6-1 16,0 2 1-16,-2-3 0 15,1 3 0-15,3-4-1 16,-1-3 0-16,3 2 0 16,2-3 0-16,5 0 0 15,0 0 0-15,0 0 0 16,3 0 0-16,-5 1 1 0,-2 1 0 15,-2-1 0-15,1-2 0 16,2 2 0-16,0-1-1 16,3 2 1-16,-2 0-1 15,-1-1 0-15,3 1 1 16,-2 1 0-16,6 3-1 16,-2-1 0-16,-8 1 1 15,-4-4-1-15,-2-3 0 16,-2 1 0-16,8 0 1 0,1 3 0 15,2 3 0-15,1-1 0 16,-2 0-1-16,-3 2 0 16,-4-1 0-16,-2 4 0 15,-1-1 1-15,-1 3-1 16,1-1 0-16,3 1 0 16,0-1 0-16,3-1 0 15,-2 2 0-15,1 1 0 16,2 1-1-16,0 0 0 15,2-2 0-15,-3 1 0 16,-3-3 0-16,2 3 0 16,1 2 1-16,-1 0 0 15,-1 1 0-15,-3-1 0 16,2-2 0-16,2-1 0 16,-1 2 1-16,2 0 0 0,-2 1-1 15,-1 0 0-15,6 0 0 16,-1-2 0-16,4 1 0 15,0 0 0-15,-1 0 0 16,2 2 0-16,-4 0 1 16,0 2-1-16,-1-2 1 15,-1 3-1-15,1 1 1 16,-2 1 2-16,1 0 1 16,-5 0 1-16,-1 1 0 0,-5-1-1 15,-1 3 0-15,-3 0 2 16,-3-1 0-16,0 2 3 15,0-1 0-15,0 0 1 16,0 1-2-16,0 0-1 16,3 0-1-16,6-1-1 15,-6 1 1-15,3-1 0 16,-2-1 1-16,-2 1 3 16,-1 0-1-16,2 0 0 15,3 0-2-15,-5 0-2 16,12 1-1-16,-5-1 0 15,4 1 0-15,25 0 0 16,-33 0 2-16,4 1-1 16,-3 0 0-16,3 0 0 15,0 1 0-15,-4-2 3 16,-6 1 2-16,1-1 6 0,0 0 1 16,0 0-3-16,0 0-4 15,1 0-9-15,0 0-1 16,0 0-2-16,0-1-1 15,0 1 3-15,0 0 2 16,0 0 2-16,0 0 6 16,-2-1-74-16,1 0-85 0,0 1-197 15,-6 1 201-15</inkml:trace>
  <inkml:trace contextRef="#ctx0" brushRef="#br3" timeOffset="188903.36">26195 12699 425 0,'0'-2'249'0,"0"1"-16"16,0 0-16-16,0 0-37 15,0 0-26-15,0 0-41 16,0 0-12-16,0 0-10 16,0 0-4-16,0 0-12 15,0-1-4-15,0 1-12 16,0 0-6-16,0 0-10 0,0 0-4 15,0 0-2-15,0 0-1 16,4 0-1-16,1 0 0 16,1 0-4-16,-1 0-1 15,2-1-5-15,0 1-3 16,0-1-5-16,0 0-2 16,3 0-3-16,1 0-1 0,24-8-4 15,-26 8-2 1,-2-3-1-16,-3 1-1 0,5 1 1 15,-3-2 1-15,2 1 0 16,-3-4 0-16,-2 3 3 16,5 0 3-16,-2 0 6 15,4 0 2-15,-1 2 2 16,-4-7-2-16,2 5-6 16,1 0-1-16,-3-2-5 15,1 3 0-15,-2-5-1 16,1 4-1-16,2-2 1 15,-4-4 2-15,6 4 0 16,-2-4 3-16,6 2-1 16,5 6 1-16,-8-8-1 15,6 2 0-15,-5-2 3 16,-1-2 0-16,5-1 4 0,-1-2 2 16,-3-1 5-16,1 1 1 15,1-1-2-15,1-1-2 16,1-2-6-16,-2-1-1 15,2-2-3-15,-1 1-1 16,3-1-1-16,1 0 0 16,1 0 0-16,-2-3 0 15,1 4-2-15,2-1 0 16,-3 1-1-16,1 6-1 0,-3-5-1 16,0 0 0-16,0 4 2 15,-3-3-1-15,-6 4 0 16,-1 4 0-1,-1-1-2-15,-1-8-1 0,4-5 1 16,3 3-2-16,-6 4 2 16,-2-2-1-16,3 0 0 15,0-1 0-15,2-1 1 16,7-1 0-16,-6-2 0 16,-6 0 0-16,10 3 3 15,-7-3-1-15,1 4 2 16,5-2 0-16,-4 3-1 15,1-2 1-15,3-3 0 16,-3 3 0-16,-4-3 1 16,1 2 0-16,2 0 2 15,-3 0 0-15,2 0 0 0,0-1 0 16,0-1-3-16,-1 0 0 16,1 0-2-16,0 0 0 15,0-2 1-15,-2 0-1 16,2 0 1-16,-2 1 1 15,2-2 0-15,-1 5 1 16,1-2-1-16,-2 0 1 16,-2 3 0-1,-1 12 0-15,1 0-1 0,3-37 0 0,0-2 1 16,1 0-2-16,-2 18 0 16,1-2-2-16,-2 4 1 15,-1-4 0-15,0 4 0 16,-2 4 3-16,0-4 2 15,-1 2 1-15,-1-6 2 16,1-2-1-16,0-4-2 16,0 4 0-16,-2 0-1 15,1-1-2-15,1 2-1 16,-1-2 0-16,0 4-2 16,0 1 1-16,-4 0-1 15,1 5 0-15,-3-3 1 16,-1-2-1-16,0 1 2 15,2-3-3-15,-1 1 0 0,2 2 0 16,-2 0-1 0,1 1 1-16,1 2 0 0,-2 1 1 15,0 2-1-15,3 2 0 16,-5 0-2-16,2 4 1 16,-3-1 0-16,1-2 0 15,0 1 1-15,2 0-1 16,3 2 0-16,-4-1-1 0,4 5 1 15,-3-4-2-15,2 3 1 16,3 1 1-16,-4 0 0 16,4 3-1-16,-2 0 0 15,-3-1-1-15,4 1 1 16,-4-1 0-16,7 2-1 16,-4 0 1-16,5 2 0 15,0-1-1-15,-5-1 1 16,1-1 0-16,-1-1 0 15,-4-2 0-15,2 0 0 16,-2 1-1-16,-3 2 0 16,4 1 1-16,-1 2 0 15,3 0 0-15,-1-1 0 16,1 2 1-16,-2 0-1 16,3 2 0-16,0 1 1 15,2 0-1-15,3 2 0 16,-1 0-1-16,0 2 0 0,0 0 1 15,0 0 0-15,0 0 0 16,-1 0-1-16,1 0-1 16,0 0-1-16,1 0-2 15,0 1 1-15,0 0-2 16,0 0 4-16,0 0 1 16,-1-1 1-16,0 0 2 15,0-1 0-15,0 1 1 16,0 1 0-16,1-1-1 0,-1 1-2 15,1 0-1-15,0 0 0 16,0 0-1-16,0 0 0 16,0 0 1-16,0 0-2 15,0 0 2-15,0 0 0 16,0 0 0-16,0 0 1 16,0 0 0-16,0 0 0 15,0 0 0-15,0 0 2 16,0 0 0-16,0 0 0 15,0 0 0-15,0 0-1 16,0 0 0-16,0 0-1 16,0 0 1-16,0 0-1 15,0-1-1-15,-1 0 1 16,-1 0-1-16,1 0 0 0,1 0 0 16,0 1 0-1,0 0-1-15,0 0 0 0,0 0-1 16,-1 0-1-16,1 0 0 15,0 0-2-15,0 0 0 16,0 0-13-16,-1 0-27 16,0 0-87-16,0 0-54 0,0 0-145 15,0 0 398-15,-2 5-94 16</inkml:trace>
  <inkml:trace contextRef="#ctx0" brushRef="#br4" timeOffset="194888.33">27634 12726 665 0,'-1'0'319'0,"0"0"-109"16,0 0-1-16,0 0-27 15,0 0-24-15,0 0-33 0,0 0-9 16,0-1-3-16,0 1-5 16,-1-1-14-16,2 0-6 15,0 0-15-15,0-1-8 16,3-2-7-16,4-6-3 15,8-2-5-15,24-34-2 16,-25 30-7-16,-1-7-3 16,3 4-1-16,-1 2-2 0,0-9-1 15,4 0-2-15,3-7-6 16,3-2-2-16,-2-5-6 16,-1 1-2-16,-2-7-4 15,-8 2-1-15,1 0 0 16,-2-1 1-16,-6 3 2 15,7 4 1-15,-7 1-3 16,9 1 1-16,-3-4-3 16,-1-3-1-16,7 0 0 15,-10-4 0-15,8-2-2 16,-5 2 0-16,0-1 0 16,-2 3 2-16,-3 3 5 15,0 1 3-15,-5 2 1 16,0-3-1-16,-5-2-3 15,2-1-4-15,1-1-3 0,-4-1-1 16,5 4-2-16,-1 0-1 16,2 2-1-16,1 3 0 15,-2-1 0-15,1-2 0 16,-4-5 0-16,1 1 0 16,1 0 2-16,1 0-1 15,-3-1 1-15,0 5-1 16,0-4 1-16,1 2 2 0,-2 2 0 15,3-1 1-15,-2-1-1 16,-6-3 0-16,5-1 2 16,-3-4-2-16,3-2-1 15,-4 1 0-15,6 2-1 16,-2 2 0-16,-8 4 1 16,9 2 1-16,-6-3-1 15,-1 1 1-15,11-4 0 16,-1 3-1-16,-6 0-1 15,6 1 1-15,-5 2-1 16,-5 3 1-16,6 1 0 16,0 14 0-1,1 1-1-15,-5-19 1 0,2-8-1 16,-4 4 0-16,0 5 0 16,1 2 0-16,-3 0 0 15,3 2 0-15,-2 0-1 16,-5 3 1-16,5 1-1 0,-2 4 0 15,1-2 0 1,0 1 0-16,0-3 1 0,1-1-1 16,1 2-1-16,-1-2 1 15,2 4-1-15,-2 1 1 16,1 3 0-16,1-1-1 0,-3 1 1 16,2 0-1-1,-3 0 0-15,-2 4-1 0,0 1 1 16,-2-1 0-16,1 3 0 15,0 1 0-15,-2-5-1 16,3 3 2-16,1 1-2 16,2-2 1-16,6 3-2 15,-4 0 2-15,7 1-1 16,-3-1 0-16,-6 4-1 16,7-1 1-16,-5 0-1 15,5-1 2-15,3 4 0 16,1 0 0-16,-1 2-1 15,-16 0 0-15,9-1 0 16,-5-2 1-16,0-1-2 16,8 1 1-16,-6-1 1 15,3 2-1-15,-2-1 0 16,3-1 1-16,-2 3-2 0,-2-3-1 16,1 7 1-16,0-1-1 15,2 1 1-15,1 2 0 16,2-1 0-16,0 0 0 15,-1 1 0-15,2-1-1 16,-1 0 0-16,1 1-1 16,1 2 1-16,3 3 1 15,-1 0-1-15,2 0-2 16,0 0-2-16,-1 0 0 0,1 0-4 16,0 0 0-16,0 0 1 15,1 0 0-15,0 0 3 16,0 0 1-16,0 0 0 15,0 0 1-15,0 0-1 16,0 0-2-16,0 0-76 16,0 0-46-16,1 4-135 15,-1-2-77-15,2 9 217 16</inkml:trace>
  <inkml:trace contextRef="#ctx0" brushRef="#br5" timeOffset="210651.79">26211 10119 340 0,'0'0'267'0,"0"0"41"16,0 0-76-16,1 0-5 16,0 0-34-16,-1 0-25 0,1 0-37 15,0 0-16-15,-1 0-31 16,0 0-14-16,0 0-25 15,0 0-7-15,0 0-8 16,-1 0 1-16,0 0 6 16,-9 3 4-16,-8 2 3 15,-27 0 1-15,26-7-3 16,0-1-5-16,-1 2-7 16,-1-2-3-16,2 0-8 15,-2 0-1-15,1 1-2 16,2 2-2-16,-2-1-3 15,6 1-1-15,-3-2-4 16,-3 2-2-16,4 0-1 16,-13 0-1-16,8 7 0 15,-6-3-1-15,0 4 1 16,3 1 0-16,-5-4-1 0,4 5 1 16,0-1-2-16,1 1 1 15,-5 4-1-15,0-5 0 16,-4 5 0-16,-3 0 0 15,2 0 0-15,5 5 0 16,-1-8 0-16,2 0 1 16,-7 1 0-16,-5 0-1 0,-3 6 0 15,-5 0 1-15,3 4-1 16,-2 2-1-16,0 2 0 16,2 1 0-16,15-7-1 31,16-9 0-31,0 0 0 0,-42 31 0 0,5 0 0 15,3 6-1-15,10-15 2 16,-2-5 0-16,1 3 0 16,-2-5 1-16,3 0 0 15,1 4 0-15,-4-1 0 16,0 2 0-16,3-1 0 16,3 0-1-16,2 3 0 15,7 2 0-15,-7 1-1 16,-3 0 0-16,2 3 0 15,-6-1-1-15,9 4-1 16,1-1 0-16,2 0 1 0,2 2 0 16,0 0 2-16,2 0 1 15,-1-1 0-15,-1-1 0 16,0 0 0-16,3-1 0 16,3-1 0-16,6-14 0 15,2 1 0-15,-3 20 0 16,-9 7-1-16,4-5 0 15,5-7 0-15,-6 2-1 16,5-1 1-16,0 1 0 16,-1 0-1-16,3-2 1 0,2-3 0 15,1 1-2-15,4-1 0 16,0 2-1-16,3 3-1 16,1-4 1-16,4 5 2 15,1 1 2-15,4-1 2 16,0 4 3-16,2-5 1 15,-2-2 0-15,5 2 1 16,1 0-1-16,0 0 0 16,-2 1-1-16,1-3-3 15,2-2 0-15,-3-2 0 16,10 3 0-16,-5-1 2 16,-7-2-1-16,6 2 0 15,-1-4 0-15,-1 0-2 16,9 0 2-16,0-1-1 0,-1-2 0 15,10 0 1-15,1 2-2 16,1 0 3-16,1 1-1 16,-2 1 0-16,1 1 1 15,3-1-1-15,4-2 0 16,2-4-1-16,0 1 1 16,-1-3 1-16,-4-1 1 15,6-2 3-15,-2-1 1 16,7 0 2-16,5 1-2 0,0-1 0 15,5 0-2-15,5 1-2 16,-1-1 2-16,-5 1 0 16,4-1 1-16,0-2-1 15,3 0 0-15,10-2 0 16,0-1 2-16,2-1 1 16,-3 0 0-16,-4-2-1 15,2-1-1-15,0 1 0 16,6-4-2-16,5 0 2 15,-4 5 1-15,-3-2 0 16,-1-2 3-16,-3 5 1 16,1-7-1-16,11 2-2 15,1 1-1-15,-3-3-2 16,-6 3 1-16,-6-2-1 16,-2 0-1-16,-1 0 1 0,3-1-1 15,-2 1-2-15,0-1 2 16,-8 1-2-16,-5-3-1 15,-1 1 1-15,-1 0-1 16,4-2 1-16,2 2 0 16,-5-1 0-16,3 1-1 15,-6 0 1-15,-3-3 0 16,-8-3 1-16,2-1 0 0,2-2 2 16,4 0 1-16,4-1 2 15,-6-1 0-15,3 1-2 16,-1 0-2-16,1 0-1 15,0 0-2-15,-9-2 1 16,1-2-1-16,-4 3 1 16,-1-3 1-16,5 0 4 15,2 2 3-15,0-4 3 16,-1 1 1-16,3-1-3 16,1 0-1-16,6-3 1 15,-2 0 0-15,2-2 3 16,-4-3 0-16,-5-1 2 15,1-1 0-15,0-3-1 16,3-4-2-16,2-1-3 16,1 2 0-16,-1-8 1 15,1 4-1-15,-1 3 1 0,0-4-2 16,-14 8-2-16,-5-1 0 16,-9-4-1-16,-2 1 0 15,3-6 0-15,3-3 2 16,0-8-1-16,-1 0 0 15,3-2-1-15,-6-3 1 0,0 4 4 16,-3-1 1-16,-3 2 2 16,1 2-2-16,-2-2-3 15,-2-3 0-15,-1-4-3 16,3-2 0-16,-1-1 0 16,0 0-1-16,-2 1 0 15,-5 0 0-15,-1 4 1 16,-3 2 1-16,-5 4 1 15,0-1 0-15,-2-5 0 16,0-2 0-16,-3-3-1 16,0 0-1-16,-2 0-1 15,-2 2-2-15,-2 3-1 16,-1 5 0-16,-1 2 1 16,1 2 0-16,-2-3-2 15,2-4 2-15,-2 2-3 16,0-5 1-16,2 1 0 15,-2-2-1-15,5 0 0 16,-4 4 0-16,4 0 1 0,-1 2 0 16,-5-2-1-16,5-1 1 15,-8-2-1-15,1 1 0 16,-7-2-1-16,-1 1 2 16,-1 1-2-16,-1 3 0 15,1 1 0-15,0 3 0 0,-3-2 1 16,0-2 0-16,-3 1-1 15,4 1 0-15,2-3-1 16,1 5-1-16,11-2 1 16,-13 0-1-16,-2 2 1 15,4 4 0-15,-14 3 1 16,3 2-1-16,1 3 0 16,-5-1-1-16,2-1 0 15,2 2-1-15,-3 0 0 16,1 1 1-16,5-3 0 15,4 0 1-15,3 2 1 16,3 1 0-16,-6 0 0 16,-3 2 1-16,-4-2-2 15,-3 3-1-15,2 5 0 16,-2-1-1-16,1 4 1 16,-1-7-1-16,4 8 2 15,-3-7 0-15,13 4 0 0,-2 3 0 16,2-6 0-16,4 7 2 15,-14-5-1-15,4 2 0 16,-2-6-1-16,-1 2 0 16,0 0 0-16,2-1 0 15,-5 3 0-15,9-1 1 16,-4 1-2-16,2-1 0 16,16 0 0-16,-8-2 1 15,11 2 0-15,3 1-1 0,-10 2 1 16,-1-2 1-16,-9 4-2 15,-1 1 1-15,-2 3-2 16,4 3 1-16,4-3 0 16,0-1 1-16,5 1 0 15,0-1 0-15,0 3 0 16,0-1 0-16,2 3 0 16,3-1-1-16,-2 1 0 15,5-1 0-15,5-1-2 16,-4 2 0-16,6 4 1 15,-2-4-1-15,1 5 2 16,8-2 1-16,-3 0 0 16,1 2 0-16,2 0 0 15,-1-1 0-15,1 0 0 16,0 0 1-16,-2 0-1 16,-5-2 0-16,1-1-1 0,-2 2 0 15,3 0-1-15,-1 0 0 16,2 1 0-16,1 0 0 15,3-1 0-15,0 1 0 16,-1 0 0-16,1 0 0 16,-1 0 0-16,-1 1 0 15,2-1-2-15,0 0-1 0,0 0-2 16,0 0-2-16,0 0 0 16,0 0 2-16,-1-1 2 15,1 1 1-15,0 0 1 16,0 0 1-16,0 0 1 15,0 0 0-15,0 0 2 16,0 0 1-16,0 0 1 16,0 0-1-16,-6-2 0 15,-2 1-1-15,-1 0-1 16,2 0 0-16,-28-11 0 16,29 10-1-16,5 3 1 15,-1-1 0-15,1 1-1 16,2 0 1-16,0 0 0 15,0 0 0-15,-1 0 0 16,0 0-10-16,0-1-43 0,0 0-35 16,0 0-102-16,0 1-70 15,0 0 37-15,0-1 105 16</inkml:trace>
  <inkml:trace contextRef="#ctx0" brushRef="#br1" timeOffset="-183977.38">26171 12764 908 0,'-2'0'359'0,"1"0"-218"15,0 0 14-15,0 0-6 16,0 0-23-16,0 0-52 0,0 0-21 16,0 0-22-16,1 0-11 15,0 0-11-15,0 0-3 16,2 0-4-16,6 0-1 16,-3 0-1-16,-2 0 0 15,-3 0 6-15,0 0 4 16,0 0 10-16,0 0 3 15,0 4 6-15,-1-2 0 16,0-2-3-16,-8 4-3 0,2-2-9 16,1-2-4-16,3 0-7 15,2-1-3-15,0 0-8 16,0 0-1-16,0 0 3 16,0 0 3-16,1 0 7 15,0 0 6-15,8-2 6 16,7 3 3-16,21 7 0 15,-32 0-2-15,-1-2 0 16,-3 2 0-16,-2-3 5 16,-1 0 2-16,-8-4-1 15,0 0-1-15,-4-3-6 16,-1-3-2-16,4-1-4 16,1-1-2-16,5 0-4 15,1 2-4-15,5 2-6 16,3 1-1-16,6 5 2 15,3 0 2-15,5 2 6 16,0 2 3-16,0-1 4 0,0 1 2 16,-7-2 4-16,-3-2 5 15,-7 3 18-15,-6-2 6 16,-5 1 1-16,-2 3-3 16,-4-5-18-16,-4-1-7 15,3-3-6-15,3-4-4 16,6 0-5-16,3-1-4 0,2 2-11 15,2 1-22-15,3 3-87 16,-1 0-60-16,0 0-5 16,0 0 85-16</inkml:trace>
  <inkml:trace contextRef="#ctx0" brushRef="#br1" timeOffset="-183007.1">24723 12595 659 0,'1'-2'329'0,"-1"4"-78"16,1 0-80-16,-1-2 8 15,0 0-19-15,0 0-25 16,0-1-41-16,0 1-11 15,0 0-22-15,0-1-10 16,0-1-19-16,0 2-4 16,0 0-3-16,0 0 0 0,0 0 0 15,0 0 0-15,0 0-3 16,0 0-3-16,0 0-4 16,0 0-4-16,0-1-11 15,0 1-3-15,0 0-5 16,0 0-2-16,0 0 3 15,6 1 2-15,8 3 3 16,-2-1 2-16,25 10 2 16,-31-10 4-16,-6 3 7 15,-2-2 4-15,-9-4 7 16,-3 0-1-16,-1 0-3 16,3 1-3-16,1-2-7 15,2-2-1-15,1-2-5 16,0-2-2-16,4 3-4 15,2-1-5-15,4 3-5 16,2 0 1-16,-4 1 1 0,0 0 3 16,1 0 5-16,10-3 2 15,-3 2 10-15,-4 1 5 16,-3 0 17-16,-1 0 10 16,0 0 7-16,0 0-1 15,0 1-14-15,0 0-10 16,0 0-15-16,0 0-4 15,0 0-11-15,-1 0-40 16,0 0-117-16,0 0-85 0,0 0 140 16</inkml:trace>
  <inkml:trace contextRef="#ctx0" brushRef="#br1" timeOffset="-182081.46">27611 12853 783 0,'-35'39'322'16,"33"-43"-152"-16,-1-3-49 15,1-1 10-15,2-4-6 16,1 4-22-16,1 0-16 16,2 3-18-16,1 3-8 0,-3 0-20 15,0 2-7-15,-2 0-11 16,0 0-5-16,-1 0-2 15,0 0 0-15,0 0 2 16,0 0 1-16,0 0-1 16,0 0 0-16,0 0-1 15,-1 0-2-15,1 0-3 16,0-1-2-16,0 0-6 16,0 0-2-16,0 0-1 15,0 0 1-15,1 0 6 16,0 0 6-16,5-5 11 15,3 2 5-15,-3 1 1 16,-1 2 0-16,-4 0-5 16,0-1 1-16,0 2 0 0,0 0-3 15,0 0-8-15,0 0-25 16,0 0-84-16,-1 0-66 16,0-1 91-16</inkml:trace>
  <inkml:trace contextRef="#ctx0" brushRef="#br1" timeOffset="-175662.6">26039 11119 439 0,'-1'-1'277'0,"0"-1"21"15,-2 1-29-15,-2 0-40 16,3 0-29-16,0 0-55 16,1 0-20-16,0 0-31 15,0 0-14-15,0 0-29 16,-1 0-13-16,1-1-16 15,0 1-4-15,0 0-7 16,1 0-1-16,0 0-2 16,0 0-2-16,10-4 2 15,-2 2 1-15,-4 2 4 16,0 0 6-16,-4 1 10 0,0 0 4 16,0 0 3-16,-2 8-5 15,0-5-8-15,-2 5-3 16,-12-6-3-16,-22 24-1 15,29-25-3-15,3-1-2 16,8-1-6-16,-6-3-3 16,2-4-5-16,2-4-3 15,-1 0-4-15,6 1 1 0,5 1-2 16,-2 5 1-16,10 5 3 16,0 0 0-16,-2 1 4 15,-2 2 2-15,-3 0 2 16,-4 7 4-16,-3 1 8 15,-4 0 3-15,-6 1 5 16,1 0 2-16,-6 0-3 16,-2-2 0-16,-2-5 1 15,-2-5-1-15,0-6-2 16,1 1-2-16,3-3-4 16,2 0-5-16,1-3-9 15,8 2-7-15,7 0-9 16,-5-2-2-16,19 6 3 15,4 0 4-15,5 5 4 16,11 1 4-16,-5 5 2 16,-8-2 3-16,-6 2 0 15,-5 4 3-15,-9-1 6 0,-5 4 3 16,-8-4 4-16,-4 1 0 16,-8-2-1-16,-3-4-2 15,-3-1-4-15,-3-3-1 16,8-2-4-16,2-5-1 15,4-2-3-15,6 1-3 16,6 1-3-16,2 2-4 0,10 3-4 16,-2-4 1-16,1-3 2 15,5 7 3-15,3-5 5 16,0-2 1-16,2 9 2 16,-4-7 0-16,-7 7 2 15,-3 0 3-15,-5 2 10 16,-3 4 4-16,-9-2 4 15,-5 5 1-15,-5-1-4 16,-5-2 0-16,2-4 1 16,4-2 0-16,1-5-5 15,8-4-4-15,9 4-6 16,0 3-4-16,6-6-6 16,1 2-4-16,-1-3-8 15,3 2 1-15,2 2-125 16,-2 0 41-16,18-1 44 0</inkml:trace>
  <inkml:trace contextRef="#ctx0" brushRef="#br1" timeOffset="-171831.52">26045 10906 263 0,'-1'0'214'16,"-1"0"15"-16,1 0-44 15,0 0-23-15,0 0-36 16,0 0-15-16,0 0-15 16,0 0 1-16,-4 2 5 15,4-2 3-15,-5 4 1 16,0-3-4-16,0 0-14 15,-6 0-7-15,1-2-14 16,-23-7-8-16,29-6-18 16,0-4-7-16,2-7-18 15,-7-4-4-15,0-3-6 16,1-2-3-16,-3-1-1 16,3 3 0-16,-2 2 1 15,7 0 0-15,3 0 2 16,-2-1-1-16,3-5 3 0,0-2 0 15,-4 0 1 1,3-5-1-16,-1-3-2 0,-3-2-2 16,0 1-1-16,3 5 1 15,0 5-3-15,7 2-1 16,5 7-2-16,4-3-1 16,2 6 1-16,-3-1 1 15,-1-1-1-15,0-1 1 16,1 3 0-16,0 0 0 0,14 2 2 15,-3 1 0-15,9 0 3 16,3 3 0-16,-1-3-1 16,3 3 1-16,0-2-1 15,4 1 2-15,-4 0 1 16,1 4 2-16,-10 3 2 16,-4 1 4-16,-3 5 7 15,-8-2 3-15,-3 4 7 16,-3-1 1-16,-4 3-1 15,-2 3-3-15,-4 0-6 16,1 0-5-16,0 0-8 16,0-1-3-16,1 0-4 15,0 0-1-15,0 0-2 16,0 1-11-16,0 0-100 16,0 0-78-16,0 0 113 0</inkml:trace>
  <inkml:trace contextRef="#ctx0" brushRef="#br1" timeOffset="-170190.43">26094 10912 273 0,'-33'5'101'0,"31"-3"-61"15,0 2 0-15,-1-3 7 16,2-1 6-16,0 0 1 0,0 0-3 16,0 0 20-16,0 0 8 15,0 0 0-15,0 0-8 16,0 0-15-16,1 0-2 16,0 0 4-16,0 0 13 15,0 0 22-15,0 0 4 16,0 0 5-16,0 0-4 0,0 0-22 15,0 0-11 1,3-1-21-16,7 0-9 0,2-2-13 16,28-8-5-16,-28 7-1 15,2-1-3-15,1-2-3 16,0-1 1-16,2 1 2 16,-1-2 2-16,1-1 3 15,3 0 0-15,2-3-1 16,1 1-2-16,2-3 0 15,-3-3 1-15,3 1 2 16,-3-3 1-16,1 0 1 16,1-1 1-16,2 0 5 15,0-2 1-15,3 3 0 16,0-2 0-16,-4-3-9 16,4 2-4-16,-3-8-7 15,2 3-2-15,4-1-2 16,-1-2-1-16,5 3 0 15,-1 0 1-15,-4 0-1 0,-2 3 0 16,-6 2 1-16,-3-1 1 16,-4 4 0-16,-4-4 1 15,-1 0 0-15,0-2 1 16,0-4 0-16,1 1 0 16,5-5 9-16,-3 2 4 0,-2-4 9 15,8 1 4-15,-5-1-2 16,0-2 0-16,3-1-4 15,-6 0-4-15,0 0-3 16,-1 0-3-16,1 2-2 16,0-5-1-16,-3 0-4 15,3 2-1-15,-5 0 1 16,1 3 0-16,-2 0 1 16,-2 2 2-16,1 2 1 15,-1 0 2-15,0 4 0 16,0 4 0-16,1-5-4 15,0 2-2-15,0-3-3 16,-1-4 0-16,0 5-2 16,1 1 0-16,-3-1 0 15,-2 1 1-15,-2 0 10 16,-3 2 4-16,-1 2 6 0,-1 0 0 16,0 4-3-16,-2 0-3 15,1 2-2-15,1 3-2 16,-1-1-5-16,2 2-2 15,1 3-3-15,-1-1-1 16,0-4 0-16,-1 4 0 16,-3-1-1-16,-1 1-1 15,-1 5 1-15,-2-3 0 16,4 6 0-16,-1-2 1 16,4 2-1-16,0 0-1 0,3 0-2 15,1 4 0-15,3-1-1 16,0 2 0-16,0 0-3 15,0 0-1-15,-2 0-3 16,1-1-5-16,1-1-31 16,0 1-19-16,0 0-44 15,0 1-24-15,-1 0-19 16,0 0-6-16,0 0-1 16,0 0 6-16,0 0-57 15,0 0-32-15,0 1 153 16</inkml:trace>
  <inkml:trace contextRef="#ctx0" brushRef="#br1" timeOffset="-168246.74">25965 10971 619 0,'-35'28'293'0,"34"-27"-88"0,1 2-31 16,-2-2-21-16,1-1-17 15,0 0-34-15,0-1-16 16,0-1-10-16,0 1-1 15,-1 0-8-15,-3 0-3 16,-1-2-9-16,0-1-2 16,4-3-4-16,-7-7 0 15,-19-30-5-15,17 26-4 0,-9-2-8 16,-2-1-3 0,1-2-5-16,1 0-1 0,-3 3-3 15,-2-4-3-15,3 1-3 16,0 1-2-16,2-2-6 15,2 3 1-15,-1-1 0 16,-1 0 1-16,2-4 2 16,-2-3 1-16,0-3-3 15,3-5-1-15,1-2-4 16,4 0-1-16,1-4-1 16,-3 2-1-16,2-2 0 15,1 5 1-15,3 0 0 16,4 4 0-16,-1 0 1 15,-2 0-1-15,-4 1 0 16,3-4 0-16,-3-2-1 16,4-3-1-16,2 3-1 15,2-5-1-15,3 4 0 16,3 2 0-16,-2 0 1 0,2 15-1 16,0 0 2-16,4-20-1 15,-5-7 1-15,8 4 0 16,-5 8 0-16,4 1 0 15,2 0 0-15,-4 2-1 16,4 4 0-16,-1-2-1 16,0 2 1-16,7 3 0 0,-2 0 0 15,5 1 1-15,0 2-2 16,0-2 1-16,3 3-2 16,-2-2 0-16,1 1 0 15,-1 2 0-15,-1 0 1 16,2 2 1-16,2 3 0 15,3-2 1-15,0-3 0 16,3-1 0-16,4-7 0 16,-3 0 1-16,-2-1 0 15,-3-1 1-15,-5 2 0 16,1 1 0-16,2 4-1 16,1-1 0-16,2 4 0 15,3-1 0-15,-3 0 1 16,0 1-1-16,0-3 0 0,1 1 0 15,3 2 0 1,0 1-1-16,2 3 1 0,-1-1-1 16,-3 1 0-16,-2 2 1 15,-3 0-1-15,-2 1 1 16,1 2 0-16,4-4 0 16,2 3 0-16,2 1 0 15,-3-1-1-15,2 7 1 16,-6 0-1-16,0-3 1 15,-3 2 0-15,1-3 1 16,-4 6-1-16,1 1 1 0,-2-1-1 16,-2 0 0-16,3-2 0 15,2 1 0-15,3 4-1 16,2 2 0-16,-6-5 1 16,-3 4 0-16,2-5 0 15,-4 1 0-15,2 0 1 16,3-1 0-16,-7-3 0 15,3 1-1-15,-2 0 0 16,-1 2 0-16,2 0 0 16,-5-1 1-16,7 2 0 15,-1-1 0-15,3 0 0 16,0-1 0-16,1 1-1 16,-3 0 0-16,2 0 0 15,-3 1 1-15,0-2 6 16,2 0 4-16,0 2 1 15,3-1 0-15,0 1-5 0,0-2 0 16,-1 1 1-16,-1 2 1 16,-4-1 2-16,4 4-1 15,-1-1 2-15,-2 0-1 16,1-2-2-16,-3 2 0 16,-11 0-4-16,5 2 1 15,-7-1 1-15,0 2-9 16,0 0-41-16,0-1-24 0,0 1-56 15,0 0-32-15,-1 0-5 16,-1 0 89-16</inkml:trace>
  <inkml:trace contextRef="#ctx0" brushRef="#br0" timeOffset="-160736.58">6696 12007 970 0,'0'0'435'0,"0"0"-205"15,-1 0-3-15,0 0-40 16,0 0-33-16,0 0-43 16,0 24-11-16,-4 44-23 15,-2-21-9-15,5 5-22 16,2 0-11-16,2-2-18 15,2-4-5-15,5-10-6 16,-1 0-1-16,-1-12-1 16,2-7-46-16,1-10-133 15,0-7-88-15,5-7 142 0</inkml:trace>
  <inkml:trace contextRef="#ctx0" brushRef="#br0" timeOffset="-160406.54">6872 12233 750 0,'12'3'428'16,"-6"15"8"-16,-1 3-170 15,2 4-53-15,5 2-23 0,0-3-64 16,5 2-22-16,-2-10-37 16,4-5-15-16,-1-6-23 15,-2-6-7-15,7-8-12 16,-5-6-3-16,0-10-2 15,-1 1 1-15,-17-6 4 16,0 2 2-16,-13 2 4 16,-4 1 2-16,-3 6-3 15,-11 4-2-15,7 6-3 16,-2 0-3-16,4 12-3 16,5 2-2-16,0 2-4 15,2 4-5-15,4-5-52 16,9 3-61-16,5-1-165 15,10 2-143-15,8-2 261 16</inkml:trace>
  <inkml:trace contextRef="#ctx0" brushRef="#br0" timeOffset="-160003.16">7139 12207 603 0,'1'2'404'0,"1"4"-16"15,1 6-124-15,1 4-20 0,-1 6-77 16,2 1-34-16,4 0-49 16,3-3-15-16,0-5-28 15,1-2-10-15,-2-7-13 16,-2-3-4-16,0-5-6 16,0-4-1-16,-1-5-2 15,2-2-2-15,1-2-5 16,3-1 0-16,1 1 0 15,-3 6 0-15,-4 5 2 16,-1 3 0-16,2 7 1 16,-3 3 2-16,3 5 12 15,1 1 12-15,0-1 31 16,8-1 16-16,2-5 19 16,-3-2-2-16,-3-6-20 15,-4-5-13-15,1-9-24 16,0-7-8-16,0-9-11 0,-2 0-1 15,-1 2-6-15,-2 2 1 16,-5 10-76-16,-4 3-79 16,-4 8 92-16</inkml:trace>
  <inkml:trace contextRef="#ctx0" brushRef="#br0" timeOffset="-159503.27">7840 11884 1402 0,'-2'-2'559'0,"-4"-2"-389"15,-3 3 9-15,-8 1-47 16,-3 3-40-16,-3 2-42 15,1 2-17-15,-2 1-19 16,3 1-5-16,4 0-4 16,0-3-2-16,5 3-2 15,2-1-1-15,3 0-3 16,1 0-3-16,6 1-3 0,-1 0-1 16,4 2 4-16,5 0 4 15,0 4 5-15,2 0 5 16,-2 7 6-1,0 0 3-15,-1 1 7 0,-1 10 3 16,-2 2-3-16,2 7-3 16,-3-1-7-16,1-4-2 15,0-3-4-15,-2-3-1 16,1-6 0-16,1-3-1 16,-3-4 6-16,2-4 1 0,0-2-2 15,3-1-1-15,1-9-8 16,2 0-2-16,4-4-29 15,3-4-55-15,1-3-148 16,2-4 147-16</inkml:trace>
  <inkml:trace contextRef="#ctx0" brushRef="#br0" timeOffset="-159198.54">7986 12183 1402 0,'-1'-2'583'0,"1"3"-340"16,-2 3-27-16,1-4-39 15,0 0-32-15,1 20-55 0,1 31-20 16,11-21-33-16,-8-4-15 16,5-4-11-16,4-6-3 15,-4-7-3-15,12-2 0 16,-5-9-1-16,-2-2-1 15,1-10 1-15,-3-3-2 0,-2-10 1 16,-2-2-1-16,-1-3 1 16,-4-3 1-16,-2 5 2 15,-1 3 0-15,-2 12-6 16,-2 6-41-16,-2 9-143 16,3 6-97-16,5 9 159 15</inkml:trace>
  <inkml:trace contextRef="#ctx0" brushRef="#br0" timeOffset="-158744.12">8234 11847 1468 0,'-6'-5'563'0,"7"0"-413"0,3-1-19 16,4 2-34-16,4 1-29 16,7 2-35-16,3 0-8 15,5 1-11-15,0 2-2 16,-1 3-1-16,-2 1-1 16,-7 4 1-16,-1 3-1 15,-5 4 3-15,1 5 2 16,0 9 2-16,-1 3 4 15,-4 4 9-15,2 3 4 0,-4-1 3 16,-2 1 0 0,6 3 6-16,-5 0 4 0,0-4 8 15,-1-6 3-15,-7-9 0 16,-2-2-1-16,-5-4-3 16,6-1-6-16,-6-6-15 15,-1-3-8-15,-1-7-16 16,-3-2-10-16,-5-3-97 15,2-4-75-15,0-4-168 16,0-3 193-16</inkml:trace>
  <inkml:trace contextRef="#ctx0" brushRef="#br0" timeOffset="-158519.37">8804 12096 1525 0,'-3'1'563'0,"4"1"-401"16,6-1-66-16,-7-1-2 15,0-1-17-15,16-1-46 16,30-1-12-16,-29 4-24 15,-1 5-64-15,-7-2 49 16</inkml:trace>
  <inkml:trace contextRef="#ctx0" brushRef="#br0" timeOffset="-158354.37">8809 12227 1404 0,'0'0'573'0,"5"1"-352"15,7 0-10-15,3 0-40 16,3 1-42-16,7-3-63 16,-3 0-22-16,3-1-44 15,-2 2-82-15,-1 2-528 0,20 6 433 16</inkml:trace>
  <inkml:trace contextRef="#ctx0" brushRef="#br0" timeOffset="-157620.73">9566 12056 998 0,'-9'0'530'15,"6"0"-46"-15,0 0-307 16,4 5 2-16,-1-5-28 16,0 0-28-16,2 18-34 15,8 33-16-15,-9-22-33 16,-1-4-11-16,-1-5-12 15,0-4-2-15,1-6-5 16,0-5 0-16,1 0-1 0,-1-4-1 16,0-2-9-16,0 0-5 15,0 0-6-15,2-9 0 16,8-13 6-16,23-27 2 16,-16 33 4-16,2 2 1 15,-4 5 2-15,1 2 2 16,-2 7 1-16,-1 1 6 15,-3 9 9-15,-1 6 6 16,-2 4 12-16,0 3-1 0,0-2-2 16,-2-2-5-16,-2-5-12 15,-1-2-4-15,0-7-5 16,-2 0-3-16,1-4-4 16,-1-1-4-16,0-1-8 15,0 1-2-15,0 0-12 16,4-13-3-16,5-6-1 15,19-26 3-15,-12 30 15 16,-2 4 6-16,2 3 4 16,1 3 2-16,-2 3 2 15,1 2 3-15,-4 6 17 16,3 3 7-16,-9 1 14 16,-4 3 6-1,0-6 1-15,0 0-2 0,3 21-11 16,-3-1-8-16,1 3-15 0,-3-14-7 15,0-7-68-15,-3-2-61 16,3-7-151-16,10-6-95 16,2-4 223-16</inkml:trace>
  <inkml:trace contextRef="#ctx0" brushRef="#br0" timeOffset="-157466.27">10097 12139 948 0,'0'1'504'0,"9"8"-70"15,0 5-94-15,-3 4-58 16,-1 2-49-16,-1-1-106 16,-1-3-38-16,-2-5-53 15,1-2-70-15,-1-7-182 16,-1-3-107-16,4-7 172 16</inkml:trace>
  <inkml:trace contextRef="#ctx0" brushRef="#br0" timeOffset="-156995.22">10067 12032 940 0,'0'6'465'0,"4"-2"-125"16,5-4-71-16,3 3-46 16,0-1-43-16,6-3-76 0,5 3-27 15,5-1-43-15,0 4-9 16,1 3 2-16,-5 0 0 15,-3 5 5-15,-3-1 3 16,-6 4 3-16,-2 4 3 16,-4 2-5-16,-3 1-5 15,-1-4-10-15,-2-5-4 16,1-7-1-16,-3-3 0 0,0-4-2 16,1-2-4-16,0 1-12 15,1 0-7-15,3-18-6 16,18-32 2-16,0 23 8 15,5 9 2-15,-4 5 4 16,-6-1 2-16,-4 13 3 16,0-1 6-16,-5 9 9 15,7 11 13-15,-4 4 32 16,-8 5 8-16,2 2 3 16,1-2-12-16,-2-5-31 15,7-2-14-15,-3-12-34 16,-3-2-62-16,7-7-145 15,-7-6-90-15,12-3 174 16</inkml:trace>
  <inkml:trace contextRef="#ctx0" brushRef="#br0" timeOffset="-155768.91">11118 11655 861 0,'2'-11'415'0,"4"-27"-135"16,-11 24-54-16,-3 2-39 16,0-3-30-16,-7 1-43 15,0 6-16-15,-7 0-30 16,2 8-13-16,1 4-24 15,-3 3-9-15,5 10-12 16,9-5-4 0,-1 0-7-16,0 11-3 0,7 6-4 15,4-3 0-15,8 0 5 16,-2 1 4-16,4 2 5 16,5 1 3-16,-7-1 5 15,6 3 1-15,-3-1 4 16,-9-1 0-16,-2 2 2 15,-3-1 0-15,-7-3-1 16,4 4-3-16,-6-9-2 16,-1 0-2-16,-3-2-2 0,-4-10 0 15,10 2-3 1,-3-6-2-16,5-3-7 0,-6-5-5 16,7-5-11-16,5 1-4 15,1-5 1-15,12 4 4 16,-2 0 7-16,4 2 3 15,5 7 4-15,-1 0 2 16,4 8 10-16,-5 5 5 16,3 13 11-16,-2 9 9 0,-9 10 11 15,1 6 1-15,-5 3-1 16,-3-2-4-16,2-1-15 16,-1-5-6-16,1-11-9 15,2-1-5-15,3-11-6 16,2-2-16-16,4-9-99 15,3-5-75-15,5-9 111 16</inkml:trace>
  <inkml:trace contextRef="#ctx0" brushRef="#br0" timeOffset="-153956.5">11818 11849 787 0,'2'-8'422'0,"-2"7"-57"15,-2 0-99-15,1 0-78 16,0 1-33-16,-5 17-66 15,-10 54-11-15,12-23-23 16,5 0-11-16,6-10-21 16,0-5-8-16,8-3-9 15,1-7 2-15,0-7-89 16,1-3-67-16,-1-13-274 16,-5-4 256-16</inkml:trace>
  <inkml:trace contextRef="#ctx0" brushRef="#br0" timeOffset="-153310.04">11972 11986 835 0,'1'9'452'0,"2"5"-135"15,-3 7-59-15,2 9-5 16,4 2-66-16,-1-6-37 16,7-6-61-16,-2-9-29 0,8-6-39 15,-2-4-8-15,2-4-7 16,2-4-2-16,-8-11-1 15,-3-4 0-15,-7 0-8 16,-2 0-4-16,-8 5-4 16,-3 4-2-16,-7-3 9 15,-4 3 3-15,-3 4 3 16,4 4 2-16,4 7 0 16,5 4 0-16,10-2 1 15,-2 1 1-15,5-2-3 16,3 0-1-16,4 1-3 15,6-4-2-15,5 0 1 16,4 0-1-16,4-3 2 16,1 1 0-16,0-3 2 15,0 5 1-15,-5-2 1 16,-1 2 1-16,-7 6 1 16,-4-3 1-16,-3 8 2 0,-3 0 6 15,-2 5 10-15,1 5 4 16,0 2 8-16,2 2-4 15,3-9-9-15,2-2-5 16,4-9-11-16,-1-5-3 0,4-6-3 16,2-3 0-1,-1-10-1-15,3 4 2 0,-11-4 1 16,-4 2 3-16,-5 12 0 16,0 5 1-1,0 1 0-15,-2-1-1 0,1 6 4 16,7 19 6-16,12 26 15 15,-5-30 9-15,3-11 10 16,3-5-5-16,-5-12-15 16,-1-9-7-16,-4-7-12 15,-3-1 1-15,-8-3 0 16,4 6 1-16,-10 4-21 16,-10-1-35-16,9 8-128 15,-10-2-86-15,11 1 152 16</inkml:trace>
  <inkml:trace contextRef="#ctx0" brushRef="#br0" timeOffset="-152821.02">12761 11758 1459 0,'0'-8'595'16,"1"3"-361"-16,-1-1-23 0,-2 6-15 15,1 0-51-15,0 0-72 16,0 0-21-16,-11 4-35 16,-10 13-9-16,-30 29-4 15,32-28-1-15,2-5-3 16,4-2-1-16,6-4-3 15,4-2-2-15,4-1-7 16,1 0 1-16,4 0 2 16,5 0 3-16,2 2 6 15,0-1 1-15,0 3 1 16,-1 3 2-16,-2 6 2 16,-5 5 1-16,-2 10 1 15,-2 3 0-15,0 2 0 16,1-1-1-16,0-6 1 0,2-3 0 15,0-4 3-15,2-5 2 16,1-5 0-16,1-3-3 16,5-6-4-16,1 0-1 15,2-3-1-15,2 1 0 16,-3-1-2-16,0 0-19 16,-2-1-149-16,0 0 426 15,-4-8-241-15</inkml:trace>
  <inkml:trace contextRef="#ctx0" brushRef="#br0" timeOffset="-152407.39">12993 11897 1313 0,'-11'9'577'0,"10"5"-248"16,-2 2-96-16,4 11-55 15,-3 2-38-15,0 0-75 16,6-14-18 0,2 2-20-16,2 3-9 0,11-1-5 15,1-9-3-15,-1-12-5 0,4-4-2 16,-2-9-3-16,-1-3 1 16,-5-6 1-16,-3 1 0 15,-2 2 3-15,-2 3-1 16,-4 9 4-1,-2 2 2-15,-2 7 9 0,0 2 5 16,-1-2 11-16,0 0 3 16,1 17 5-16,3 35 1 15,6-33-6-15,2 4-4 16,3-6-13-16,1-5-8 16,0 0-9-16,-3-9 1 0,0 1-87 15,-2-1-70-15,0-7-158 16,-2 1 173-16</inkml:trace>
  <inkml:trace contextRef="#ctx0" brushRef="#br0" timeOffset="-152219.14">13420 12072 1495 0,'5'12'656'0,"-4"1"-336"16,6 1-42-16,-4 0-75 15,-1 1-60-15,-1 2-77 16,2-1-24-16,0-3-29 16,-3-2 0-16,0-3-84 0,0-4-57 15,-3-3-145-15,6 0-82 16,-3-2 224-16</inkml:trace>
  <inkml:trace contextRef="#ctx0" brushRef="#br0" timeOffset="-151751.53">13476 11765 1318 0,'-6'-5'616'16,"3"2"-283"-16,2 2-131 16,-1-1-23-16,2 1-86 15,0-1-35-15,0 1-28 16,8 1-9-16,11 0-13 16,37 0-2-16,-25 0-2 15,-4 0-2-15,1 3 1 16,-9 0-1-16,-2 8 1 15,-4 5 3-15,-5 10 12 0,-1 4 9 16,-6 7 16-16,3-1 3 16,-3 3 4-16,0 0-1 15,0-5-2-15,0-2 2 16,-1-6 0-16,-3-3-2 16,-2-3-3-16,-2-2-4 15,-5-1-11-15,1-2-5 16,-5-5-10-16,1-2-4 0,-1-4-41 15,-1-3-57-15,5-2-159 16,0-3 76-16,17-4 71 16</inkml:trace>
  <inkml:trace contextRef="#ctx0" brushRef="#br0" timeOffset="-151467.16">14067 12247 1626 0,'-12'-4'690'15,"8"4"-331"-15,-3 3-97 16,-5 4-60-16,-3 2-50 16,-5 3-101-16,2-1-18 15,-4-1-104-15,5-3-74 16,4-4 200-16,6 0-99 16</inkml:trace>
  <inkml:trace contextRef="#ctx0" brushRef="#br0" timeOffset="-150892.37">14501 11785 998 0,'-15'-12'465'0,"9"8"-142"15,6 4-67-15,-5 5-53 16,3 11-30-16,4 16-77 16,-9 9-19-16,5 14-27 15,-6 0-13-15,2-7-20 16,7-5-6-16,8-8-16 15,-2-8-45-15,3-6-138 0,1-3-96 16,8-6 161 0</inkml:trace>
  <inkml:trace contextRef="#ctx0" brushRef="#br0" timeOffset="-150198.99">14647 11972 737 0,'-1'10'455'15,"1"4"44"-15,1 2-160 16,1 4-87-16,1-2-32 16,4 3-88-16,-1-8-36 0,8-1-48 15,4-1-18-15,2-11-22 16,4-2-4-16,2-11-6 16,-1-8-8-16,-2-4-18 15,-1 3-5-15,-21-2-5 16,-6 4 2-16,-14 5 13 15,-12-3 5-15,6 9 9 16,-2 5 4-16,2 4 5 16,3 1 0-16,7 5 0 15,4-1-2-15,6-1-11 16,5 0-3-16,3 0-5 16,3-1-1-16,7 0 5 15,4 0 1-15,4-4-13 16,6-6-8-16,7-1-2 15,0-4 2-15,2 1 19 0,-8 5 10 16,-11 5 10 0,-1 3 2-16,-8 5 14 0,4 2 13 15,-7 3 33-15,3 5 14 16,-9 1 14-16,1 3-4 16,7-1-14-16,-7-3-10 0,7 0-25 15,-4-13-9 1,1 0-20-16,8-1-6 0,6-2-6 15,2-9-2-15,1-7-4 16,-3-1-1-16,0-8 2 16,-6 7 2-16,-2 8 5 15,-4 4 0-15,-1 11 3 16,-1 5 1-16,2 7 6 16,0 1 4-16,6 5 15 15,1-4 8-15,5-5 11 16,0-3-3-16,1-13-12 15,2 0-10-15,-1-16-12 16,-3-2-3-16,-5-10-1 16,-4-1-1-16,-6 0-13 15,-3 3-25-15,-6 8-88 16,0 0-70-16,-2 11-293 16,1 1 309-16</inkml:trace>
  <inkml:trace contextRef="#ctx0" brushRef="#br0" timeOffset="-149719.35">15548 11753 1390 0,'-6'-14'576'0,"0"8"-319"16,1-1-54-16,0 7-31 16,-5 2-48-16,3 6-70 15,-9 0-16-15,-3 2-25 16,2 2-4-16,-1-2-4 16,6-1-2-16,8-3-3 15,2-2-4-15,0 1-3 16,0-2-1-16,2-3 2 15,0 0 2-15,0 0 3 16,2 3 1-16,1 9 2 16,0 4 6-16,8 36 9 15,-2-23 4-15,-7 7 9 0,-4 2-2 16,2 3-6-16,1-4-4 16,0-4-8-1,6-3-4-15,-3-12 0 0,-1-2 2 16,9-5 3-16,4-2 2 15,-3-1-1-15,5-5 2 16,2-2-4-16,-1-1 0 16,7-3-3-16,-1 1-18 0,-2-6-150 15,-4 1 417-15,-4 0-237 16</inkml:trace>
  <inkml:trace contextRef="#ctx0" brushRef="#br0" timeOffset="-149341.86">15760 11891 1715 0,'1'10'699'0,"-1"6"-457"16,2 7-31-16,1 5-66 15,-1 2-47-15,7-4-47 16,-1-5-13-16,5-8-20 15,4-3-6-15,3-7-7 16,0-3-3-16,1-9-2 0,-2-3 0 16,-8-7-2-16,0-1 2 15,-3-2 0-15,-1-2 3 16,5 9 0-16,-9-3 1 16,-2 9 3-16,3 8 1 15,-6 1 3-15,0 8 0 16,0 7-1-16,-1 3 2 0,3 8 2 15,-1 1-1-15,6 0-3 16,1-3-5-16,-1-7-40 16,4-6-59-16,1-4-158 15,1-3-45-15,13-9 164 16</inkml:trace>
  <inkml:trace contextRef="#ctx0" brushRef="#br0" timeOffset="-149061.39">16125 12026 1099 0,'10'6'599'15,"2"-3"-147"-15,1 3-181 16,-3 1-20-16,-1-1-102 16,0 0-41-16,-2 4-53 15,-1 0-19-15,-6 6-17 0,-2-3-2 16,-3 5-3-16,-2-6-1 15,1-6-2-15,1 1-1 16,2-7 0-16,1 0-1 16,3 2-1-16,-1-2-1 15,0 0-3-15,0 0-1 16,9 0-4-16,2-1-1 16,3-1-65-16,28-12-77 15,-25 4-154-15,0 2 172 0</inkml:trace>
  <inkml:trace contextRef="#ctx0" brushRef="#br0" timeOffset="-148699.83">16292 11730 1297 0,'2'-4'602'16,"-3"5"-213"-16,2-1-214 15,-1 0-13-15,0-1-53 16,2 1-34-16,15 0-35 16,37 8-9-16,-31-1-11 15,-2-3-5-15,-2 6-3 16,-5 0-3-16,-3 5 0 16,0 6 1-16,-2 7 10 0,-5 3 9 15,-1 10 13-15,-1 1 3 16,2 2-1-16,4 2 0 15,4-7-2-15,-1-4-1 16,-5-5 1-16,-2-7-7 16,-10-2-9-16,1-3-4 15,-9-5-7-15,-3-1-13 16,6-6-95-16,-7-6-68 0,9-4-93 16,1-5 133-16</inkml:trace>
  <inkml:trace contextRef="#ctx0" brushRef="#br0" timeOffset="-148396.95">17089 12276 1144 0,'-5'-8'594'16,"4"6"-52"-16,0 1-208 16,-1 0-117-16,-6-2-25 15,-12 1-109-15,-25 10-36 16,28 6-65-16,-6-3-59 15,7-1-163-15,4-2-108 0,9-6 204 16</inkml:trace>
  <inkml:trace contextRef="#ctx0" brushRef="#br0" timeOffset="-147985.33">17400 11783 1210 0,'-1'-9'523'15,"5"8"-263"-15,-2 0-21 16,-3 10-46-16,3 10-35 16,-12 17-61-16,4 14-15 15,-4 9-32-15,-1-1-13 0,16-4-20 16,-2-12-9-16,13-15-66 15,-2-2-77-15,6-15-182 16,0-8 190-16</inkml:trace>
  <inkml:trace contextRef="#ctx0" brushRef="#br0" timeOffset="-147308.27">17593 11984 1141 0,'-3'21'580'15,"-2"-2"-184"-15,5 1-133 16,0 1-9-16,0-6-82 16,6 1-46-16,-1-4-63 15,2-5-24-15,6-4-30 16,-1-3-6-16,4-12-6 16,2 3-2-16,-7-11-17 0,-3-6-4 15,-8 11-3-15,-7-6 0 16,-8 8 13-16,-5 1 5 15,-3-2 5-15,4 5 1 16,3 3 5-16,4 6 0 16,4 0 2-16,0 1 0 15,6 3 0-15,0-1 0 16,3 3-1-16,-1-6-1 16,0 0-1-16,7 1-4 0,14 1-1 15,26-2-2-15,-22-3 2 16,7-2 0-16,-10 4 4 31,-11 0 1-31,1 1 2 0,34 1 1 0,-5 6 3 16,-10 4 3-16,-18 2 15 15,-4 6 12-15,-9-3 15 16,7 3 4-16,-8 3-12 16,2-8-10-16,6-2-19 15,-2-5-6-15,6-5-9 16,-2-1-3-16,4-11-7 15,-4-1-5-15,5-3 0 16,-3-5 2-16,-4 11 6 16,4-1 6-16,-11 4 4 15,2 4 1-15,-2 1 5 16,-1 0 6-16,1 0 12 0,0 3 10 16,6 12 17-16,20 23-1 15,-11-35-10-15,2-3-10 16,6-8-20-16,-3-8-3 15,-1-3-3-15,-4 1 0 16,-5-4-1-16,-2 2-9 0,-6 7-80 16,-1 2-68-16,-4 2-78 15,0 2 121-15</inkml:trace>
  <inkml:trace contextRef="#ctx0" brushRef="#br0" timeOffset="-146870.36">18409 11737 1638 0,'4'-6'660'0,"-4"-1"-428"16,0 4-22-16,-8 1-51 15,-4 2-57-15,-3 3-69 0,-1 2-12 16,-5 5-10-16,-1-3-2 16,1-1-4-16,0 0-2 15,11-5-2-15,5 2-2 16,3 1-3-16,0-1-1 16,2-3 1-16,0 0 1 15,0 0 4-15,2 5 2 0,3 11 6 16,16 30 4-16,-11-22 11 15,-1 4 2 1,-2 7 3-16,-3 0-3 0,-3-1-11 16,-1 0-4-16,1-7-4 15,1 1-2-15,4-8-2 16,-2-4 0-16,5-4-2 16,3-2-1-16,1-1 0 15,3-4-2-15,1-3-1 16,-1-2-1-16,2-3-46 15,-3 1-57-15,1 0-158 16,3-1-186-16,8-3 282 16</inkml:trace>
  <inkml:trace contextRef="#ctx0" brushRef="#br0" timeOffset="-146451.27">18603 11886 1534 0,'-5'3'615'15,"2"11"-387"-15,-2 2-38 16,1 14-11-16,1 2-42 16,3 1-56-16,3-2-17 15,4-9-28-15,3-4-11 16,3-10-10-16,1-1-4 0,6-12-8 15,-2-4-3-15,2-6-1 16,0-3-2-16,-4-5 1 16,-2-3 2-16,-3 2 4 15,-3 0 1-15,-5 10 5 16,-2 7 0-16,-1 4 4 16,0 4 2-16,-1-1 6 15,0 0 6-15,-2 21 11 16,-4 34 3-16,7-31-6 15,5 0-6-15,3-7-15 16,2-3-6-16,4-6-39 16,0-1-65-16,2-8-157 15,4-5-71-15,-1-4 180 0</inkml:trace>
  <inkml:trace contextRef="#ctx0" brushRef="#br0" timeOffset="-146045.4">19007 12001 1456 0,'-11'7'626'0,"12"-3"-281"16,4-1-109-16,-7-2-56 16,2 3-37-16,0-4-81 15,0 0-21-15,0 0-25 16,3 1-6-16,4 2-4 15,-6-3-2-15,-1 1 0 16,3 7-1-16,-2 2-2 16,-3-5-1-16,0 3-1 15,-1-2-1-15,0-3-1 16,2 3 0-16,0-1 1 16,1-1 1-16,2 1 1 15,1 0 2-15,3-1 3 16,11 5 1-16,24 17 7 15,-29-19 6-15,-3 5 15 16,-3 5 5-16,-6 0 4 16,-6 2-3-16,-7-1-12 0,0-3-8 15,-6-3-17-15,2-4-25 16,7-8-90-16,-1-4-70 16,5-7-163-16,5-6 45 15,10 0 170-15</inkml:trace>
  <inkml:trace contextRef="#ctx0" brushRef="#br0" timeOffset="-145641.7">19161 11741 1344 0,'-7'-9'549'0,"5"5"-287"15,1 0-83-15,3 4-30 16,-2 0-30-16,0-1-67 16,0 0-12-16,8 0-10 15,8-1-5-15,30-4-3 16,-27 5-1-16,-2 1 0 16,1 4 0-16,1 6 0 15,-4 1 6-15,-1 9 15 16,1 1 7-16,-7 7 15 15,1 6 4-15,-6 10-1 0,-3 3-4 16,2 0-9-16,2 0-4 16,-2-13-5-16,1-2-1 15,-5-8-7-15,-2-7-4 16,2-2-11-16,-3-7-4 16,-2-3-3-16,-5-4-23 15,-6 1-125-15,0-3-100 0,2-3 134 16</inkml:trace>
  <inkml:trace contextRef="#ctx0" brushRef="#br0" timeOffset="-145046.56">19892 12302 1279 0,'0'1'218'0,"4"0"-50"15,4 2 249-15,-8 3-222 16,4 0 5-16,-4 6-33 16,-6 1-42-16,-4 5-64 15,-9 2-19-15,-18 4-114 16,-2-1-87-16,-1-4 99 15</inkml:trace>
  <inkml:trace contextRef="#ctx0" brushRef="#br0" timeOffset="-142389.73">11780 13383 839 0,'2'0'416'0,"-1"0"-138"16,4 0-13-16,-5 0-58 16,0 0-25-16,4 1-25 15,-1 0-10-15,4 3-25 16,0 10-12-16,24 35-35 16,-24-21-16-16,-4 0-21 15,5-2-9-15,-4-4-12 16,-2-7-2-16,3-5-5 15,-5-5-2-15,-1-5-3 16,3 2-2-16,-2-4-6 16,0 1-4-16,-1-6-9 15,0-15-2-15,0-31-2 0,9 32 3 16,4 5 8-16,0 0 3 16,-2 2 6-16,-2 9 0 31,-4 3 1-31,1 0 2 0,12 2 11 0,-8-1 8 15,4 13 10-15,-4 7 4 16,-8-2-2-16,11 5-4 16,-8-3-6-16,-4-6-4 15,0 2-5-15,2-10-3 0,-6-3-7 16,6-1-5-16,-2-2-6 16,0 0-3-16,0 0-2 15,4-9 2-15,5-7 5 16,26-28 2-16,-14 33 2 15,-3 4 1-15,-2 6 1 16,-2 2 1-16,-4 5 8 16,-1 0 4-16,-2 5 13 15,-1 4 6-15,-3 0 9 16,0 6-2-16,-1-4-8 16,-2-1-7-16,1-4-15 15,1-4-3-15,1-4-81 16,-1-3-54-16,5-2-134 15,2-10-83-15,3-10-153 16,1 2-200-16,-1-3 459 0</inkml:trace>
  <inkml:trace contextRef="#ctx0" brushRef="#br0" timeOffset="-142251.53">12228 13476 475 0,'12'-6'387'16,"25"0"97"-16,-26 14-86 16,-1 0-97-16,-3 3-34 15,1 3-61-15,0 3-29 0,-5-3-70 16,3-4-33-1,-3-7-58-15,-4-3-50 0,-1-3-148 16,1 2-98-16,0 0 159 16</inkml:trace>
  <inkml:trace contextRef="#ctx0" brushRef="#br0" timeOffset="-141849.37">12208 13256 1017 0,'8'-2'476'0,"6"2"-200"16,4 3-27-16,5 5-54 16,4 0-27-16,4 4-36 15,-1 2-2-15,-3 3-28 16,-8 3-19-16,-3 3-29 16,-5 3-17-16,-4 1-20 15,6 1-3-15,-13-7-5 0,0-5-2 16,-2-5-1-16,-10-7-2 15,11 1-4-15,-2-1-6 16,3-5-16-16,0 0-3 16,0 0-1-16,0 0 5 15,4-10 15-15,1-7 3 16,38-18 3-16,-26 25 2 16,-2 10 9-16,-1 1 11 0,1 8 28 15,-1 2 15-15,-5 3 24 16,0 4 3-16,-6 3-10 15,1 2-13-15,-3-1-28 16,1-3-14-16,-2-7-13 16,0-4-26-16,1-6-134 15,0-4-102-15,-1 2 142 16</inkml:trace>
  <inkml:trace contextRef="#ctx0" brushRef="#br0" timeOffset="-140792.81">13172 13230 847 0,'2'-3'408'16,"1"-2"-137"-16,2-8-13 15,-4-1-21-15,-10-29-28 16,-5 24-40-16,-6 3-15 16,-1 6-29-16,-3-1-13 0,2 8-23 15,3 2-12-15,-1 2-26 16,4 10-14-16,4 5-24 16,1 9-8-16,5 8-7 15,-3 0-3-15,6 3-1 16,3 0 1-16,5 1 3 15,8 2 2-15,1-4 3 16,-1-2 1-16,3-8 0 16,-3 1 0-16,-6-11 0 15,1 3-1-15,-8-7 5 16,-6-9 2-16,2 5 0 16,-4-5 2-16,3 0-3 15,1-1-4 1,1 1-1-16,2-3-1 0,0 0-4 0,0 0-5 15,0 0-2-15,0 1-1 16,-1 0 4-16,2 0 4 16,0 0 3-16,0 0 5 15,11 22 2-15,12 33 1 16,-24-25 1-16,-2 5-2 16,-1 7-3-16,-6-2 0 15,2 0-2-15,3-5-1 16,-4-13 0-16,7-3 0 15,1-3-1-15,-4-5-1 0,8 1 0 16,-3-2-1-16,5-2 0 16,4 1 1-16,-3 1-1 15,5 1 0-15,-2-2-1 16,0-3-2-16,4 3-31 16,2 2-22-16,2 3-63 15,1 3-60-15,1-8-115 16,2 4 179-16</inkml:trace>
  <inkml:trace contextRef="#ctx0" brushRef="#br0" timeOffset="-140083.96">13841 13477 771 0,'10'-5'412'0,"-3"0"-61"0,-2 2-34 16,-6-2-55-16,-8 2-47 16,-7-3-87-16,-3-2-30 15,-5 5-27-15,3 0-10 16,0 3-14-16,5 4-10 15,3 2-16-15,2 2-6 16,5 3-10-16,6 6-2 16,6 0-1-16,5-1 2 15,7 2 4-15,5-5 4 0,7 1 7 16,-1 3 6 0,-5-3 16-16,-4 1 6 0,-9 3 9 15,-4-3 1-15,-5-2 0 16,-9-1-3-16,-3-2-6 15,-5-1-7-15,-8-4-16 16,2 0-6-16,-3-5-21 16,3 0-34-16,7 0-88 15,6-1-62-15,8-4-157 16,2-1 208-16</inkml:trace>
  <inkml:trace contextRef="#ctx0" brushRef="#br0" timeOffset="-139882.52">14099 13340 1269 0,'-3'19'615'0,"1"0"-231"16,-2 11-121-16,1 5-8 16,0 1-91-16,2 6-54 15,3-2-62-15,2-2-17 16,8-7-25-16,3-3-6 0,1-12-63 15,3-7-42-15,-2-8-131 16,-4-5-96-16,-6-7 211 16</inkml:trace>
  <inkml:trace contextRef="#ctx0" brushRef="#br0" timeOffset="-139363.75">14025 13477 815 0,'-2'-4'427'0,"10"1"-79"15,11 2-79-15,1 0-43 16,4 1-42-16,5 0-73 16,-2 2-29-16,3-2-45 15,4-1-15-15,6 1-16 16,-1-1-4-16,4 2-38 16,-4 6-23-16,-12-2-44 15,-1 2-22-15,-13-4 19 0,-8-3 19 16,2 0 51-1,-1-5 27-15,-6 0 23 0,0 1 14 16,-12-4 38-16,0 3 19 16,5 0 40-16,-4 4 9 15,5 2-6-15,1 3-7 16,-7 1-24-16,2 2-12 16,0 7-21-16,0 0-8 15,7 6-13-15,-3-4-4 0,6 4-10 16,5 0-7-16,7-4-8 15,2 1-3-15,1-9-9 16,-4-4-2-16,5-5-6 16,-2-7-2-16,-8-10-6 15,8 0-3-15,-9-3 1 16,1 2 1-16,2 7 9 16,0 3 5-16,-5 10 4 15,4 0 4-15,-4 5 3 16,-1 5 3-16,-2 1 2 15,-5 0-3-15,6 5-4 16,-1-5-3-16,5-6-82 16,5 1-70-16,-1-8-160 15,5-2 174-15</inkml:trace>
  <inkml:trace contextRef="#ctx0" brushRef="#br0" timeOffset="-139100.45">14670 13491 1121 0,'3'6'546'0,"1"7"-169"0,-3 3-29 16,-1 6-50-16,-1 4-56 15,-2-3-103-15,1-3-38 16,1-5-56-16,0-4-16 0,1-8-17 16,0-1-6-16,-1-9-6 15,-1 6 0-15,1 0 0 16,0-14 2-16,0-31-1 15,6 28-1-15,-1 6 0 16,4 3-3-16,0 5-41 16,3-3-45-16,1 2-115 15,4-2-76-15,0 4-236 16,2 3 322-16</inkml:trace>
  <inkml:trace contextRef="#ctx0" brushRef="#br0" timeOffset="-138857.5">14965 13301 1165 0,'-2'4'608'0,"1"0"-168"16,-2 13-155-16,3 7-19 15,-6 10-87-15,2 6-49 16,4 3-63-16,-5-2-19 15,11 2-29-15,3-2-10 16,2-3-9-16,2-3-9 0,1-13-108 16,2-6-76-16,7-16 55 15,5-7 35-15</inkml:trace>
  <inkml:trace contextRef="#ctx0" brushRef="#br0" timeOffset="-138663.99">14868 13427 1363 0,'3'0'636'16,"-1"0"-275"-16,4-3-136 15,-6 2-12-15,0 0-71 16,18 0-34-16,36 0-54 16,-28 2-23-16,6 0-83 15,4-1-100-15,6-2 98 16</inkml:trace>
  <inkml:trace contextRef="#ctx0" brushRef="#br0" timeOffset="-138008.52">15444 13291 760 0,'0'-1'417'15,"0"0"-49"-15,0 0-204 16,0-1-6-16,0 1-51 16,0 0-30-16,0 0-16 15,0 0 5-15,0 0 6 16,0 0 5-16,0 0 24 0,0 0 12 16,0 0 3-16,0 1-11 15,0 0-25-15,0 0-20 16,-1 0-26-16,-8 0-7 15,-12 2-12-15,-34 7-5 16,30-3-5-16,3 1-1 16,6-1-2-16,4 0 1 15,5-2 1-15,3 2 1 16,4-2-2-16,2 3-1 0,6 2 2 16,3 1 1-16,6 6 5 15,2-3 3-15,-2 4 6 16,-5 1 2-16,-3 1 4 15,-9 2-2-15,-1 4-3 16,0 2-4-16,-5-1-6 16,6 1-3-16,1-7-2 15,-1 0-1-15,0-4-1 16,0 1 0-16,2-3-2 16,5-2 1-16,2-2-1 15,2-1-1-15,-1-4-4 16,-3-3-5-16,7-3-101 15,-3-5-89-15,9-6 123 16</inkml:trace>
  <inkml:trace contextRef="#ctx0" brushRef="#br0" timeOffset="-137588.24">15610 13446 1334 0,'-2'9'636'0,"0"1"-281"16,2 7-106-16,0-1-12 0,2 7-92 16,2 0-40-1,4 1-47-15,3 0-18 0,4-7-23 16,2-2-7-16,1-9-6 16,4-2-3-16,-1-10-1 15,1-6-2-15,0-10-6 16,-4-5-1-16,-2 2-2 15,-2 1 1-15,-7 13 7 16,-1 2 2-16,-2 9 3 16,-4 4 2-16,0 4 5 15,5 13 5-15,-2 2 8 16,7 4 8-16,6 0 17 16,3-7 4-16,-1-7 1 15,-4-4-8-15,-1-8-19 16,-2-1-9-16,2-8-7 15,0-1-2-15,4-5 0 0,-19-4-1 16,5-1-1-16,-3 0 0 16,-10 0-46-16,11 6-54 15,-5 0-139-15,0 2-82 16,0 3 187-16</inkml:trace>
  <inkml:trace contextRef="#ctx0" brushRef="#br0" timeOffset="-137172.12">16089 13272 1560 0,'-8'1'621'0,"9"-1"-360"15,-1 0-84-15,8 0-28 16,2 0-39-16,5-1-75 16,4 0-12-16,1 1-10 15,3 0-3-15,1 1-5 16,0 3-1-16,2 4-2 16,-3 3 0-16,1 7 5 15,-3 5 4-15,-5 3 9 0,3 5 3 16,-10-1 7-1,1 3 5-15,-2 1 14 0,-8-1 9 16,0 2 13-16,-3-3 1 16,-1 0-9-16,1-2-5 15,-3-7-13-15,-4-4-6 16,-9-8-9-16,4-2-8 16,-9-7-33-16,-2-1-39 0,2-3-114 15,-3-4-79-15,9 0 381 16,8-1-167-16</inkml:trace>
  <inkml:trace contextRef="#ctx0" brushRef="#br0" timeOffset="-136560.02">16974 13058 2231 0,'-3'11'106'0,"2"13"0"16,-1 19 92-16,-3 18-63 16,5 12-24-16,0 8-36 15,0 1-13-15,3 4-21 16,-2-4-7-16,2-6-11 15,0-1-4-15,-1-18-4 16,3-5-1-16,-5-18-3 16,-3-6-3-16,3-9-3 15,-4-7 1-15,4-5-59 0,-1-2-41 16,0-10-156-16,4-4-57 16,12-16 185-16</inkml:trace>
  <inkml:trace contextRef="#ctx0" brushRef="#br0" timeOffset="-134731.41">17614 13370 853 0,'-32'-29'422'15,"30"28"-143"-15,0 2-39 0,5 7-42 16,1 2-27-1,6 13-29-15,1 0 0 0,0 2-30 16,3 3-17-16,2-8-24 16,-1 4-9-16,3-4-12 15,-1-6-6-15,-1-2-8 16,0-6-5-16,-4-4-9 16,-2-2-1-16,-3-6-6 15,1-6-2-15,2-11-5 16,0-1-3-16,8-6-2 15,-1 2-1-15,-1 6-9 16,-5 4-30-16,-10 8-94 16,4 4-69-16,-5 9-162 15,2 1 215-15</inkml:trace>
  <inkml:trace contextRef="#ctx0" brushRef="#br0" timeOffset="-133706.86">18056 13394 959 0,'-46'-7'477'16,"43"4"-188"-16,4 3-84 15,-2-1-18-15,1 1-58 16,0 0-17-16,0 0 0 15,0 0-4-15,8 23-14 0,9 29-9 16,-9-25-26-16,0-3-8 16,6-6-15-16,-3-3-6 15,0-3-12-15,-3-2-4 16,-1-8-5-16,2 1-3 16,-2-8-4-16,2-4-1 15,0-5-1-15,1-4 0 16,0 5 2-16,-1 0-1 15,-2 5 0-15,-2 3-1 16,0 6 1-16,-1 9 0 0,5 7 3 16,0 2 3-16,5 5 4 15,2-3 5-15,4-3 10 16,4 0 2-16,1-10 0 16,3 0-3-16,-7-9-8 15,-2-3-4-15,-8-10-2 16,-3-3-2-16,1-8-3 15,-2-3-1-15,-1 0-2 16,-3-1 0-16,-5 9-25 16,-7 4-20-16,5 6-70 15,-2 6-57-15,-5 3-124 16,4 1-124-16,-12 9 266 16</inkml:trace>
  <inkml:trace contextRef="#ctx0" brushRef="#br0" timeOffset="-132521.39">18910 13372 823 0,'6'2'402'0,"-4"-2"-113"16,-5-3-61-16,1 2-29 16,2 0-30-16,-1 0-34 15,0-1-8-15,0 1-13 16,0 0-6-16,-8-1-25 15,-4 0-11-15,-28 3-18 0,18 6-11 16,4 5-15-16,-2 2-5 16,3 3-6-16,1 3-1 15,8 6 1-15,6 3 0 16,9 6-4-16,6 2-2 16,8 1-5-16,8 0-2 15,5-8-3-15,-3-5-2 0,0-11-29 16,-3-8-43-16,2-10-154 15,2-7 283-15,6-3-94 16</inkml:trace>
  <inkml:trace contextRef="#ctx0" brushRef="#br0" timeOffset="-132315.7">18772 13527 1519 0,'-11'-6'656'0,"9"3"-372"16,3 3-37-16,6-2-86 16,-7 2-46-16,12 2-54 15,16 2-7-15,31 4-25 16,-30-10-12-16,-1 2-26 16,0-1-63-16,5-2-179 15,3 3-66-15,9 3 170 0</inkml:trace>
  <inkml:trace contextRef="#ctx0" brushRef="#br0" timeOffset="-132010.65">19254 13305 1196 0,'-16'2'532'15,"6"-1"-193"-15,2 0-75 16,9 3-61-16,7 1-28 0,10 1-90 16,10 1-21-16,9-2-20 15,0-1-12-15,0-1-16 16,-6-1-5-16,-10-4-29 15,3 0-50-15,-11-1-153 16,1 1-104-16,-2-2 190 16</inkml:trace>
  <inkml:trace contextRef="#ctx0" brushRef="#br0" timeOffset="-131787.34">19323 13358 1145 0,'-4'5'526'0,"5"5"-220"16,1 4-19-16,3 6-62 16,2 4-29-16,-2 8-61 0,3 5-28 15,-2 6-48-15,-1 2-20 16,4-5-24-16,1-3-7 16,1-7-7-16,-3-7-42 15,-4-9-130-15,-3-5-76 16,4-7-214-16,-5-2 274 15</inkml:trace>
  <inkml:trace contextRef="#ctx0" brushRef="#br0" timeOffset="-131625.49">19335 13562 724 0,'2'-13'480'0,"0"8"50"16,-1-1-176-16,14 6-117 15,-1 0-32-15,6 1-70 16,-6-1-35-1,1 2-54-15,7-2-18 0,12 0-24 16,-4 0-48-16,-3 0-136 16,-1 4-77-16,-7 7 138 15</inkml:trace>
  <inkml:trace contextRef="#ctx0" brushRef="#br0" timeOffset="-131446.3">19373 13712 1006 0,'1'8'537'16,"5"-1"-122"-16,8-4-155 0,1 0-6 16,7-3-82-16,2 0-49 15,-1-5-64-15,2 0-23 16,2 2-25-16,-1 2-65 16,-3 1-100-16,5-3 101 15</inkml:trace>
  <inkml:trace contextRef="#ctx0" brushRef="#br0" timeOffset="-130889.2">19846 13117 1279 0,'10'-6'521'16,"0"1"-333"-16,10-1-13 0,-3 2-30 15,0 6-30-15,-7 5-27 16,1-1-5-16,3 7-9 16,-6 1-8-16,-3 6-16 15,-6 7-6-15,-3 6-13 0,0 5-4 16,-8 2-5-16,4 2-4 15,-4-4-6-15,3-4-3 16,9-9-3-16,2-7-3 16,2-10-3-16,2 1-1 15,-4-6-7-15,-1-3-2 16,5 0-7-16,-6-1-1 16,0-1 3-16,5 0 2 15,7-1 9-15,-8 2 3 0,6 0 5 16,23 3 3-16,-29 12 8 15,0 0 3-15,-7 9 5 16,2 5 4-16,2 6 11 16,7 7 5-16,0-1 14 15,-2-2 5-15,1-4 3 16,-3-4-4-16,-3-4-11 16,-1 0-7-16,-7-8-16 15,-1-3-6-15,-7-7-7 16,-1-2-2-16,2-5-48 15,1-1-55-15,7-1-142 16,-4-8-81-16,6-9 185 16</inkml:trace>
  <inkml:trace contextRef="#ctx0" brushRef="#br0" timeOffset="-129919.39">20607 12829 715 0,'5'-3'377'0,"1"1"-102"16,4 2-79-16,1 0-3 15,1 6-47-15,2-3-26 16,3 3-30-16,-1-1-9 16,2 0-17-16,1 1-10 15,1 2-7-15,2 1-5 16,-2 1-3-16,-4 4 0 15,-7 3-1-15,-4 6-3 16,-13 7-6-16,-6 3-2 16,-3 13-9-16,-2 3-1 0,3 12 0 15,2 5 1-15,5-5-1 16,0-3-1-16,8-15-4 16,1-8-1-16,3-13-4 15,2-6 0-15,1 0-3 16,1-8-1-16,2 0-3 15,-2-4-1-15,1-4-3 16,-1 1 1-16,-2-2 1 16,-1-1 2-16,-3-1 0 15,-1 3 1-15,0 0 1 16,0 0-1-16,0 0 1 16,0 23 1-16,0 38 4 15,0-18 5-15,0 4 16 16,3 2 9-16,1 3 19 0,3-2 4 15,-5-3 2 1,-2-3 0-16,-3-5-13 0,-4-1-5 16,-2 0-13-16,-1-3-8 15,-2-2-7-15,-1-4-3 16,-3-8-1-16,-1 0-15 16,-3-8-101-16,0-3-71 15,1-4 201-15,5-1-81 0</inkml:trace>
  <inkml:trace contextRef="#ctx0" brushRef="#br0" timeOffset="-106851.33">9547 15264 715 0,'-3'-1'370'0,"-2"-1"-88"16,-1-10-9-16,1 3-46 15,-19-24-22-15,23 31-35 16,1 2-8-16,1 9-24 0,1 8-15 16,-2 16-30-16,-1 1-16 31,0-17-26-31,1 1-7 0,-3 63-22 0,-1 0-7 15,5-6-8-15,8-31-4 16,4-16-5-16,-2-8-3 16,7-10-60-16,-7-10-61 15,4-11-188-15,3-9 192 16</inkml:trace>
  <inkml:trace contextRef="#ctx0" brushRef="#br0" timeOffset="-106672.2">9379 15423 1444 0,'3'1'573'0,"12"3"-378"15,0 2-3-15,8-2-32 16,4 1-47-16,2-3-64 16,6-2-17-16,0-2-12 15,1 2-61-15,1 0-188 16,-3 5 161-16</inkml:trace>
  <inkml:trace contextRef="#ctx0" brushRef="#br0" timeOffset="-106466.45">9910 15450 1280 0,'-1'18'623'0,"3"3"-257"16,-2 4-104-16,2 0-27 15,1 0-107-15,-1-3-47 16,2-1-53-16,-6-7-14 0,5-3-63 16,0-4-72-16,-3-7-184 15,-1-4-148-15,-6-12 274 16</inkml:trace>
  <inkml:trace contextRef="#ctx0" brushRef="#br0" timeOffset="-105599.86">9833 15348 806 0,'18'-7'399'0,"-7"1"-102"16,2 4-88-16,0 2-47 15,-2-1-45-15,7 1-59 16,2 0-13-16,1 3-8 16,0 7 0-16,-2 3 0 15,-11-1 7 1,1 0 17-16,8 14 6 0,-1 6 15 0,-6 1 2 15,-4-3-14-15,-6-5-6 16,0-4-24-16,-4-4-11 16,-1-7-12-16,1-1-3 15,2-7-13-15,5-4-5 16,0-5-8-16,-3 6-2 16,0-1 4-16,9-20 2 15,22-31 4-15,-19 30 1 16,2 8 4-16,-2 4 2 15,-2 9 6-15,2 3 10 0,-1 11 26 16,-4 3 13-16,-1 8 24 16,-2 4 4-16,-4-4-12 15,0 0-11-15,0-7-28 16,0-3-12-16,1-8-16 16,-1-2-7-16,2-5-5 15,-2 1-3-15,0-1-12 16,4-7-9-16,0-15-13 15,36-27-3-15,-26 31 13 16,-1 2 12-16,1 8 17 16,-3 2 3-16,1 8 6 15,-1 1 3-15,1 13 12 16,-1 4 7-16,-5 4 13 16,3 3 2-16,-1-2 0 15,3-2-5-15,-1-5-14 0,-1-1-5 16,5-5-11-16,-7-5-3 15,0-3-4-15,0-1-1 16,-5-1 0-16,7 0 0 16,-6-1 0-16,0 1 2 15,0 0-1-15,-3 0 1 16,0 0-2-16,0 0 1 0,0 0 0 16,5 0-1-1,6 0 2-15,6-2-1 0,22-11 0 16,-25 1 1-16,1-5-1 15,0 0 0-15,6-5 0 16,-5-3 0-16,-5-4 1 16,-1 4 0-16,-12 4 2 15,-3 5 3-15,-3 9 1 16,-5 5 1-16,-5 9-3 16,1 7-1-16,0 10-1 15,6 5-2-15,-2 1 2 16,5 3 0-16,9-2 2 15,4-1 4-15,11-3 4 16,2-1 0-16,5-9-3 16,1-2-2-16,10-7-14 15,-1-8-51-15,7-1-160 16,2-5-70-16,-7-15 153 0</inkml:trace>
  <inkml:trace contextRef="#ctx0" brushRef="#br0" timeOffset="-105388.45">11090 15558 1721 0,'-3'4'699'15,"2"-3"-402"-15,1 0-194 16,0-1-7-16,0 0-82 15,0 0-105-15,0 0-171 16,8 1 165-16</inkml:trace>
  <inkml:trace contextRef="#ctx0" brushRef="#br0" timeOffset="-105229.11">11132 15616 1144 0,'-10'55'616'16,"6"-48"-82"-16,4-5-254 15,0 0-20-15,0 1-92 16,0-3-63-16,0 0-105 16,0 0-96-16,8 0 65 0</inkml:trace>
  <inkml:trace contextRef="#ctx0" brushRef="#br0" timeOffset="-86488.56">12044 15378 834 0,'-70'-35'371'0,"52"34"-109"16,1-3-97-16,5 9-26 16,-3 1-3-16,4 6-55 15,4 6-22-15,2 7-20 16,6-2 0 0,1 1 8-16,5 24 2 0,8 7 0 0,-1-8-3 15,1-15-16-15,9-3-5 16,-1-12-12-16,5-4-2 15,0-11-2-15,-4-4 1 16,1-11 4-16,-2-6 1 16,-8-11 3-16,-4-4-1 15,-8-6 0-15,-3-1-1 0,-10 2 3 16,-6 0 2 0,-8 9 0-16,-7 3 1 0,0 9 14 15,6 9 6-15,-1 1 4 16,9 8-1-16,4 1-23 15,3 1-12-15,5 7-21 16,-1 1-12-16,9 5-109 16,1 0-80-16,18 4 131 15</inkml:trace>
  <inkml:trace contextRef="#ctx0" brushRef="#br0" timeOffset="-86076.48">12693 15089 903 0,'-10'-1'476'16,"-2"1"-99"-16,-2 8-170 16,-1 9-6-16,-4 13-46 15,1 8-27-15,12-2-36 31,4-19-11-31,0 2-32 0,-4 55-13 0,13 5-18 16,7-1-6-16,6-33-7 16,2-1-4-16,3-8-7 15,3-7-37-15,4-3-114 16,3-9-94-16,3-17 144 16</inkml:trace>
  <inkml:trace contextRef="#ctx0" brushRef="#br0" timeOffset="-85600.16">13241 15515 971 0,'6'-14'483'16,"-6"4"-87"-16,-4-5-77 15,-6 1-49-15,-4 1-39 16,-6 0-97-16,-1 3-30 0,-2 6-42 15,-3 0-14-15,3 8-25 16,1 4-12-16,6 11-14 16,4 5-6-16,10 7-3 15,2 0 0-15,8 0 2 16,4-5 3-16,5-5 1 16,1-3 2-16,3-10 2 15,1-8 1-15,0-8 1 16,0-9-2-16,-2-12-7 15,-4-4-8-15,-5-8-7 16,-3-5 1-16,-7 3 9 16,-1-2 8-16,-5 3 7 15,0 9 5-15,-3 10 6 16,2 7 6-16,-2 14 12 0,1 2 1 16,1 11 0-1,-1 9-1-15,5 12 0 0,1 11 3 16,3 9 2-16,5 1-3 15,1-2-11-15,5-7-5 16,2-10-9-16,3-7-5 16,2-10-40-16,2-4-70 15,1-13-193-15,-3-2-320 16,-6-15 394-16</inkml:trace>
  <inkml:trace contextRef="#ctx0" brushRef="#br0" timeOffset="-85273.73">13498 15622 1183 0,'-2'5'525'0,"11"-7"-194"15,2-5-60-15,-2-7-31 16,3 0-46-16,3-8-104 16,0-3-36-16,-1-2-33 15,-1-3-6-15,-9 4-2 16,-3 3-2-16,-6 5 1 15,-3 6 2-15,-7 7-1 16,-1 3 0-16,-2 4-6 16,6 7-3-16,-3 5-3 15,-2 1 0-15,11 8 2 0,-3-1 2 16,12 3 5 0,-2 3 4-16,4-7 4 0,6 0-1 15,3-6-2-15,11-2-4 16,1-7-7-16,-2-4-9 15,4-3-135-15,3-4-91 16,2-4 137-16</inkml:trace>
  <inkml:trace contextRef="#ctx0" brushRef="#br0" timeOffset="-84857.11">13784 15604 1379 0,'49'50'629'16,"-43"-50"-298"-16,7-1-121 16,0-5-9-16,2-7-91 15,-2-6-43-15,-2-6-38 16,6-3-8-16,-12-3-9 16,2 0-1-16,-9 6 2 15,-5 4 2-15,-5 8 0 16,-2 4-1-16,-1 6-3 15,-2 1-3-15,2 5-6 16,4 8-2-16,0 9 1 0,6 7 0 16,5 9 9-16,0 4 4 15,15 9 13-15,-3-1 5 16,10 2 7-16,1-7 2 16,-3-6-5-16,1-1-2 15,-6-8-2-15,1 4-4 16,-12-7 4-16,-1-4 0 15,-10-6-3-15,-3-4-3 16,-3-6-9-16,-6-5-19 0,-3-10-85 16,-5-7-53-16,-9-9-136 15,6 0-65-15,5 0 216 16</inkml:trace>
  <inkml:trace contextRef="#ctx0" brushRef="#br0" timeOffset="-84583.7">14215 15251 1467 0,'-13'28'594'0,"-6"-3"-304"16,3 6-78-16,8 6-29 15,4 6-27-15,11 2-82 0,4-4-26 16,9-3-22-16,4-5-5 16,4-13-8-16,5-3-4 15,-3-14-17-15,1-5-46 16,-4-12-164-16,-4-5-83 16,5-8 166-16</inkml:trace>
  <inkml:trace contextRef="#ctx0" brushRef="#br0" timeOffset="-84327.57">14462 15394 1447 0,'0'23'640'0,"3"3"-325"16,-2 1-25-16,7 1-73 16,3 0-58-16,-4-9-75 15,9-2-20-15,-2-10-28 16,-3-2-9-16,7-6-9 15,-1-5-3-15,-6-3-3 16,3-4 0-16,-7-6-2 16,-2-3-1-16,-1-6-5 15,-1 0-22-15,2 7-61 16,-1 3-48-16,2 8-134 16,0 4-32-16,3 15 179 15</inkml:trace>
  <inkml:trace contextRef="#ctx0" brushRef="#br0" timeOffset="-84051.56">14770 15264 1436 0,'16'9'629'16,"-1"-6"-314"-16,7 7-97 15,6 4 8-15,0 5-55 16,0 5-47-16,-6 2-41 16,-8 2-14-16,-9 5-26 15,-1 0-8-15,-7 4-7 16,-5-2-3-16,-3-8-12 16,-7-9-27-16,2-9-101 15,0-7-64-15,2-6-174 16,5-3 210-16</inkml:trace>
  <inkml:trace contextRef="#ctx0" brushRef="#br0" timeOffset="-83692.02">15008 14843 922 0,'-2'-1'491'15,"0"0"-233"1,0 1 29-16,2 0-84 0,20 2-21 0,43 18 34 16,-25 4-31-16,7 6-21 15,3 15-22-15,1 3-13 16,-3 14-28-16,-3 8-18 15,-17-1-23-15,-10 6-10 16,-16 1-14-16,-10 0 0 16,-14 1-15-16,0-6-6 0,-7-15-5 15,0-8-15-15,4-14-67 16,2-11-49-16,7-13-147 16,3-5 402-16,6-27-143 15</inkml:trace>
  <inkml:trace contextRef="#ctx0" brushRef="#br0" timeOffset="-77197.29">3632 17316 953 0,'-3'-2'433'15,"1"-1"-212"-15,4 3-7 0,-2 0-46 16,0 0-24-16,14 3-29 15,14 1-3-15,52 9-27 16,-27-6-16-16,9-5-24 16,1 0-11-16,-10-1-15 15,-5-1-3-15,-7-1 1 16,-8-1-42-16,-6-3-169 16,-5 4-126-16,-13 6 177 15</inkml:trace>
  <inkml:trace contextRef="#ctx0" brushRef="#br0" timeOffset="-76990.28">3833 17485 1036 0,'-10'14'446'0,"10"-6"-221"16,6-2-26-16,17-1-19 15,12 2-22-15,3-8-41 0,3 1-17 16,5-7-36-16,-4-1-16 15,2 2-23-15,0-2-9 16,-10 5-14-16,-7 0-47 16,-8-1-117-16,-5 1-84 15,-13 1 136-15</inkml:trace>
  <inkml:trace contextRef="#ctx0" brushRef="#br0" timeOffset="-76655.25">3947 17122 953 0,'18'2'431'0,"-5"0"-183"15,-1-1-52-15,10 10-37 16,3 0-29-16,13 1-33 16,6 0-14-16,5 4-14 15,2 3 0-15,-4 10-8 16,-3 5-4-16,-10 4-12 15,-13 2-6-15,-18 6-8 16,-6 0-1-16,-17-5-5 16,0-1-3-16,-4-9-6 15,-2-7-2-15,0-4-4 0,2-2-3 16,6-7-26-16,2-4-40 16,11-6-127-16,5-2-71 15,9-9 148-15</inkml:trace>
  <inkml:trace contextRef="#ctx0" brushRef="#br0" timeOffset="-76309.34">5518 17020 1373 0,'4'3'559'0,"-4"13"-334"16,1 7-7-16,0 16-28 0,-3 11-46 16,3 10-69-16,4 3-19 15,3-3-27-15,7-6-9 16,-3-15-15-16,2-9-22 16,4-16-114-16,-5-11-74 15,0-12-236-15,0-7 263 16</inkml:trace>
  <inkml:trace contextRef="#ctx0" brushRef="#br0" timeOffset="-75907.6">5415 17235 1224 0,'-4'-5'505'0,"12"5"-310"16,5 2-26-16,10 2-41 15,4-3-28-15,4-6-30 16,4-2-5-16,8 4-16 15,-5-2-7-15,-1 7-12 16,-5 3-4-16,-9 2-4 16,-4 8-1-16,-6 1-3 15,-5 5-2-15,0 2-4 16,-1-5-3-16,1 3-6 16,3-3-1-16,5-6-2 15,4-2-1-15,3-8 0 0,0-3-1 16,0-9 0-16,3-7 0 15,-13-4 2-15,-2 0 0 16,-5-1 6-16,-13 1 4 16,-6 7 5-16,-9-4 1 15,-16 8-2-15,7 8-3 16,-4-1-1-16,4 3-2 16,10 7-5-16,1-2-4 0,12 6-15 15,3 2-24-15,11-6-119 16,5-1-85-16,10-6 145 15</inkml:trace>
  <inkml:trace contextRef="#ctx0" brushRef="#br0" timeOffset="-75696.6">6102 16941 915 0,'-11'0'532'0,"11"17"11"15,-2 7-207-15,2 17-102 16,1 11-48-16,3 8-99 16,4 2-30-16,3-4-32 15,3-1-9-15,9-15-13 16,1-7-6-16,0-17-109 0,-2-10-72 16,-8-8-50-16,1-10 106 15</inkml:trace>
  <inkml:trace contextRef="#ctx0" brushRef="#br0" timeOffset="-75515.17">6004 17115 1430 0,'0'4'569'0,"6"-4"-374"16,7 4-43-16,12 0-47 15,9 0-41-15,6-7-48 16,-3 3-21-16,8-5-143 15,1 0-96-15,11 2 142 16</inkml:trace>
  <inkml:trace contextRef="#ctx0" brushRef="#br0" timeOffset="-75150.34">6571 17137 1084 0,'-14'-1'511'0,"-4"-3"-194"16,-7 2-28-16,1-3-68 15,2 1-33-15,2 4-55 16,4 4-20-16,1 9-36 0,2 4-16 16,5 1-29-16,8 5-9 15,4-5-13-15,5 6-3 16,5-8-6-16,-2-2-1 16,3-7 0-16,-5-9-2 15,1-8-3-15,2-3-3 16,0-5-8-16,-1 1-1 15,-3 2 3-15,-4-3 4 16,-3 8 13-16,1 5 5 16,-3 3 5-16,2 8 3 0,-1 8 3 15,-1 1 2-15,2 8 7 16,2-4 2-16,-3 3-3 16,11 1-6-16,-2-7-11 15,-3-2-7-15,6-8-43 16,-5 0-47-16,0-8-112 15,-1-2-77-15,2-9 167 16</inkml:trace>
  <inkml:trace contextRef="#ctx0" brushRef="#br0" timeOffset="-74962.12">6724 16974 1349 0,'8'17'638'0,"-3"6"-206"15,-2 3-88-15,2 10-72 0,-3 7-66 16,0 5-108-16,2 1-34 16,3-6-36-16,0-8-11 15,1-13-21-15,-1-8-42 16,-1-11-104-16,0-5-74 16,-1-13 126-16</inkml:trace>
  <inkml:trace contextRef="#ctx0" brushRef="#br0" timeOffset="-74552.49">7665 16946 858 0,'-54'-41'491'16,"54"41"58"-16,1 2-275 15,1 11-67-15,1 9 14 16,-1 17-49-16,0 10-37 16,4 7-45-16,3 1-18 15,1-5-32-15,4-11-14 16,2-12-18-16,1-6-4 0,3-14-96 16,-1-9-75-16,-1-13-197 15,-3-3 208-15</inkml:trace>
  <inkml:trace contextRef="#ctx0" brushRef="#br0" timeOffset="-74249.75">7549 17050 1153 0,'-15'11'502'0,"16"-6"-192"16,2 1-80-16,10-1-20 15,5 3-25-15,9-4-79 16,7-4-31-16,7-1-40 15,-3-6-10-15,5 0-15 16,1 1-1-16,0 1-4 16,0 7-2-16,-10 5 1 0,-4 7-1 15,-13-2 2-15,-8 2-1 16,1 2 2-16,-6-1 0 16,5 7 0-16,1-2-1 15,-1 1 10-15,-7-10 4 31,-1-5 1-31,1 0 3 0,-3 13-11 0,-1-5-34 16,-5-8-137-16,7-10-89 16,-1-12-243-16,6-5 290 0</inkml:trace>
  <inkml:trace contextRef="#ctx0" brushRef="#br0" timeOffset="-73543.36">7995 16976 696 0,'15'7'494'15,"0"1"52"-15,4 5-209 16,-1 3-24-16,-1 5-80 16,-1 1-37-16,3 1-60 15,1-2-17-15,-2 2-33 16,0 2-20-16,-5 2-35 16,-2-2-10-16,-6-2-9 15,-4-2-1-15,-1-10-4 16,0 1-1-16,-5-13-20 15,4-3-12-15,0-4-18 0,1-12-6 16,7 3 10 0,2-2 7-16,4-4 16 0,0 11 7 15,4 0 7-15,1 4 3 16,2 7 4-16,-2 1 3 16,2 10 23-16,-4 0 12 15,-4 11 17-15,-2 0 5 16,-8-4-20-16,-2 4-9 15,0-10-17-15,-1-2-8 16,-1-5-6-16,1-6-5 0,1-5-14 16,-1-3-20-16,7-3-28 15,1-1-5-15,0-4 6 16,6 8 19-16,-7 0 31 16,-1 2 8-16,3 4 5 15,-1 4 2-15,3 4 15 16,3 6 9-16,-3 11 18 15,0-4 7-15,0 11-1 16,1-3-8-16,0-6-16 16,10 0-8-16,2-12-13 15,3-6-1-15,-1-10-4 16,-11-6-1-16,-1-7-3 16,-6-1-5-16,-2 3-6 15,0 3 3-15,-4 0 2 0,2-2 7 16,-4 6 6-16,-4-4 2 15,0 9 5-15,-5 6 0 16,-2 2 0-16,0 7 0 16,0 7 5-16,1-1 7 15,11 11 9-15,-1 2 3 16,9 1-2-16,8 4-6 16,-1-8-11-16,6-2-7 15,1-8-5-15,-1-7-32 0,8-6-148 16,1-2-85-16,0-5 144 15</inkml:trace>
  <inkml:trace contextRef="#ctx0" brushRef="#br0" timeOffset="-73362.25">9019 17110 1534 0,'-11'15'731'15,"9"-12"-171"-15,2-3-397 16,0 5-45-16,0-5-69 16,0 0-104-16,0 0-240 15,0-1-221-15,17-4 308 16</inkml:trace>
  <inkml:trace contextRef="#ctx0" brushRef="#br0" timeOffset="-73196.28">9123 17237 930 0,'-5'3'529'0,"10"9"58"0,5 4-246 16,-3-10-73-16,-1 3-27 16,0-6-124-16,0-2-57 15,3-2-208-15,2-1-47 0,5-10 104 16</inkml:trace>
  <inkml:trace contextRef="#ctx0" brushRef="#br0" timeOffset="-64557.66">10444 16939 840 0,'4'-8'407'0,"-8"2"-93"16,-3-4-68-16,-3-1-25 16,-2 0-30-16,-4 2-56 15,3 2-19-15,-6 3-18 16,-2 4-10-16,1 10-30 16,0 7-14-16,0 11-20 15,2 6-7-15,7 11-6 16,5 0-3-16,10 4-2 15,7 1 2-15,16-13-1 16,4-3-1-16,12-15-3 16,-3-2-3-16,-3-10 0 0,7-7 0 15,-1-7 0-15,4-11 1 16,-3-13 2-16,-10-1 2 16,-16-12 3-16,-8 0 4 15,-18-2 4-15,-7-3 3 16,-14 5 0-16,-8-6-1 15,-4 10-2-15,1 5-1 16,-1 10-2-16,11 13 0 0,0 8-8 16,1 4-4-16,5 8-13 15,-1 4-8-15,17 11-87 16,7 3-68-16,16-2-133 16,10 0 170-16</inkml:trace>
  <inkml:trace contextRef="#ctx0" brushRef="#br0" timeOffset="-64082.32">11146 16703 1108 0,'-13'-9'513'0,"-3"6"-188"16,-2 3-51-16,-5 8-53 15,-3 14-36-15,8 19-64 16,-1 2-24-16,7 22-30 16,6 1-12-16,6 3-22 15,9-4-8-15,9-10-7 16,-1-23-3-1,0 1-5-15,16 13-1 0,6 0-2 16,-8-10-2-16,-8-19-3 16,-2-2-2-16,-3-14-46 15,-3-6-48-15,-1-11-99 16,-3-3 112-16</inkml:trace>
  <inkml:trace contextRef="#ctx0" brushRef="#br0" timeOffset="-63674.59">11696 16666 1190 0,'-14'5'515'0,"7"-3"-245"16,7-3-76-16,14 6-13 15,7-2-29-15,14 0-44 16,10 0-14-16,5 0-28 16,1-1-13-16,-6-5-18 0,0 2-6 15,-7-6-14-15,-2 2-5 16,-5 1-22 0,-14-4-43-16,-9 7-111 0,-10-2-79 15,-13 4-239-15,-4 4 301 16</inkml:trace>
  <inkml:trace contextRef="#ctx0" brushRef="#br0" timeOffset="-63304.67">11755 16680 905 0,'-22'2'511'0,"3"2"-121"0,11-2-87 16,3-4-40-16,6 10-82 16,9 1-37-16,9 3-47 15,7 6-6-15,10-5-24 16,8 4-12-16,1 1-18 15,-2 4-4-15,-9 5-10 16,-8 0-4-16,-6 1-7 16,-11-1-4-16,-4-1-1 15,-3 0 0-15,-14-2 4 16,2-2 1-16,-4-2 2 16,-8-6 1-16,0-3 0 15,-2 1-2-15,2-4-2 16,2-1-2-16,12 0-9 15,9-4-3-15,10 4 3 0,2-2 0 16,12-2 4-16,-7-1 7 16,0-3-5-16,8 1 1 15,0 0 3-15,3-1-2 16,0 3-1-16,-4-2-2 16,-8 1-68-16,0 4-48 15,-6-1-128-15,-3 1-74 16,-5 8 195-16</inkml:trace>
  <inkml:trace contextRef="#ctx0" brushRef="#br0" timeOffset="-62966.32">11674 17293 1442 0,'-7'0'585'0,"5"2"-367"16,3 0-10-16,-1-2-20 16,2 6-38-16,8 19-47 15,40 33-12-15,-24-26-18 16,1-3-12-16,3-5-19 16,-1-2-8-16,-5-7-12 15,6-4-4-15,-10-4-2 0,-7-7-1 16,5-6-2-16,-11-6-1 15,-1-10-2 1,0-2-1-16,-7-6-17 0,6 1-41 16,-6 5-112-16,0 1-84 15,7 9-566-15,0 10 542 16</inkml:trace>
  <inkml:trace contextRef="#ctx0" brushRef="#br0" timeOffset="-62694.39">12245 17276 1304 0,'2'-4'576'0,"-2"0"-264"16,-3 1-22-16,2 3-78 16,0 0-53-16,-10 0-91 15,-11 3-19-15,-28 15-13 16,28-1-5-16,5 4-11 15,5 5-3-15,8 2-7 16,4 2-7-16,11-1-6 16,2-2-4-16,8-10-3 15,1-2 1-15,4-9 2 16,2-6-22-16,0-9-125 0,0-6-94 16,-8-5 145-16</inkml:trace>
  <inkml:trace contextRef="#ctx0" brushRef="#br0" timeOffset="-62543.57">12201 17378 1256 0,'-7'2'600'0,"4"-1"-237"16,3-1-131-16,0 0-18 0,0 0-73 16,2-1-41-16,18 0-48 15,29-8-20-15,-26 4-89 16,-2-2-95-16,5 3 97 15</inkml:trace>
  <inkml:trace contextRef="#ctx0" brushRef="#br0" timeOffset="-62206.41">12493 17206 1538 0,'-2'5'636'0,"5"6"-367"16,-2-1-31-16,5 18-42 16,3 4-49-16,0 3-74 15,7 4-16-15,4-6-13 0,1-6-8 16,3-5-11-16,-2-4 0 16,-1-6-4-16,-2-5-3 15,-7-4-2-15,3-6-3 16,-5-10-1-16,1-4 0 15,1-10-2-15,-5-5-2 16,1-8-12-16,-1-1-27 0,-3 0-97 16,0 3-71-16,-1 6-143 15,-3 4-251-15,-1 12 397 16</inkml:trace>
  <inkml:trace contextRef="#ctx0" brushRef="#br0" timeOffset="-61493.33">13337 16920 844 0,'11'-5'468'0,"-11"-5"-36"16,0-2-120-16,-10-5-75 15,0-3-35-15,-10 0-68 16,-8-1-31-16,-2 6-33 16,-3 3-6-16,3 11-13 15,2 7-9-15,5 15-16 16,4 6-4-16,9 9-8 15,7 1-3-15,8 1-4 16,7-2 0-16,5-9 0 16,1-8 2-16,7-11 2 15,-1-8-3-15,4-11-2 16,-1-9-2-16,1-9-4 16,-4-7-1-16,-7-9-5 0,-2 0 0 15,-8 4 6-15,-4 1 1 16,-5 14 8-16,0 4 3 15,-3 9 1-15,0 7 2 16,2 6 8-16,-1 2 5 16,2 7 3-16,0 8 7 15,5 6 7-15,0 10 2 16,6 6 7-16,1-1-2 0,0 1-13 16,6-4-8-16,-3-5-15 15,7-4-8-15,-7-8-9 16,-2-3-7-16,7-9-106 15,-5-6-76-15,13-8-175 16,-1-5 203-16</inkml:trace>
  <inkml:trace contextRef="#ctx0" brushRef="#br0" timeOffset="-61216.57">13612 17024 965 0,'1'8'534'16,"2"-5"-35"-16,4-3-225 15,1 0-6-15,-1-7-61 16,3-6-57-16,2-9-86 16,-1-6-25-16,0-5-21 15,-3 1-5-15,-8 5 0 16,-3 5 3-16,-9 9 5 0,-2 7 0 16,-4 2-5-16,-2 8-4 15,0 8-7-15,0 1-2 16,7 7 4-16,3 4 3 15,9-1 6-15,4 4 7 16,5 2-4-16,3-6-2 16,6-2-11-16,0-5-5 15,7-12-47-15,1-1-63 16,4-9-138-16,-1-6 148 0</inkml:trace>
  <inkml:trace contextRef="#ctx0" brushRef="#br0" timeOffset="-60789.99">13881 17017 1241 0,'8'7'606'15,"-3"-1"-194"-15,10-5-144 16,-9 0-21-16,1-7-73 16,6-6-53-16,-3-9-67 15,2-7-16-15,-2-6-21 16,-7 0-3-16,1 5-3 15,-7 2 0-15,-6 7 3 0,2 6 0 16,-9 3-3-16,5 6-3 16,0 13-8-16,2 3-1 15,-2 11-3-15,7 4 3 16,1 6 5-16,2 3 5 16,8 6 9-16,-1 2 0 15,7 2 4-15,1-2 7 16,1-9 5-16,-2-1 2 15,1-7-3-15,-1-4-4 16,-7 0-6-16,-2-2 0 0,-4-5 1 16,-10-2-3-16,-5-9-19 15,-2-1-21-15,3-6-88 16,-2-7-58-16,2-2-150 16,2-4 68-16,-8-9 138 15</inkml:trace>
  <inkml:trace contextRef="#ctx0" brushRef="#br0" timeOffset="-60546.74">14235 16659 1223 0,'4'6'617'0,"-9"6"-102"16,-3 6-211-16,-2 9-102 0,-1 8-14 15,4 10-73-15,1 3-33 16,10 3-39-16,4-4-11 16,11-10-16-16,3-3-5 15,3-12-9-15,2-6-3 16,4-10-65-16,-1-10-67 16,-9-13-131-16,1-5 150 15</inkml:trace>
  <inkml:trace contextRef="#ctx0" brushRef="#br0" timeOffset="-60337.83">14455 16904 1379 0,'0'19'665'16,"-3"0"-285"-16,3 0-88 16,5 4-14-16,1-6-99 15,6-1-51-15,-2-7-54 16,-3-7-18-16,9-6-31 15,-2-4-8-15,-2-11-7 16,3-2-1-16,-2-5-4 16,-1-2 1-16,-1 5-37 15,-3-2-37-15,-3 12-82 16,0 6-73-16,-4 4 362 16,2 10-153-16</inkml:trace>
  <inkml:trace contextRef="#ctx0" brushRef="#br0" timeOffset="-60059.57">14710 16650 1210 0,'4'7'639'0,"4"-7"1"0,3 4-429 16,6 3-6-16,7 8-9 15,1 6-35-15,11 6-65 16,-9 0-19-16,3 12-27 16,-5 1-12-16,-15 2-15 15,4 3-3-15,-19-7-8 16,-5-4-3-16,-1-9-72 16,-2-10-71-16,1-12-180 15,2-6-42-15,0-14 207 16</inkml:trace>
  <inkml:trace contextRef="#ctx0" brushRef="#br0" timeOffset="-59046.82">15200 16445 1269 0,'9'-21'487'0,"15"43"-284"16,7 9-40-1,5 7 36-15,6 6-8 0,-7 4-44 16,3 6-21-16,-8 5-23 15,-14 8-9-15,1 12-13 16,-12-2-1-16,-7 2-13 16,0-5-8-16,-9-14-22 15,0-5-11-15,-2-17-12 16,-3-10-26-16,4-12-102 16,-2-15-74-16,8-13-141 15,4-6 187-15</inkml:trace>
  <inkml:trace contextRef="#ctx0" brushRef="#br0" timeOffset="-58745.81">16138 16733 1769 0,'-11'8'641'0,"14"-4"-476"16,5 3-38-16,12-3-4 15,3-4-26-15,6 2-72 16,2-1-7-16,-2-1-135 16,1 3-97-16,-14 4 133 15</inkml:trace>
  <inkml:trace contextRef="#ctx0" brushRef="#br0" timeOffset="-58561.72">16114 16937 1460 0,'-8'6'597'0,"9"-2"-349"16,7-1-22-16,11-1-25 0,2-2-31 15,10 0-68-15,1-2-25 16,3-2-46-16,2 0-2 16,0 1-133-16,-1 0-96 15,7 2 126-15</inkml:trace>
  <inkml:trace contextRef="#ctx0" brushRef="#br0" timeOffset="-58025.97">17219 16569 1311 0,'-16'9'554'0,"-5"3"-244"0,0 2-86 16,1 12-19-16,0 3-22 16,11 9-68-16,7 3-23 15,13 6-32-15,8 2-11 16,9-6-17-16,6-5-6 16,10-15-5-16,3-7-3 15,7-15-9-15,-7-5-3 0,-9-22-2 16,-7-8 1-1,-14-10 2-15,-9-3 1 0,-10 5 4 16,-10-1 3-16,-12 3 2 16,-5 6-1-16,-12 2-5 15,-3 9-3-15,-10 7-7 16,8 8-2-16,6 13-14 16,6 8-5-16,13 12-21 15,3 8-44-15,15-6-131 16,6 3-72-16,19 11 163 15</inkml:trace>
  <inkml:trace contextRef="#ctx0" brushRef="#br0" timeOffset="-57610.15">18151 16294 1223 0,'-15'-8'524'0,"-11"11"-236"15,-3 9-63-15,-6 14-48 16,0 2-9-16,11 18-49 16,1 6-25-16,16 9-32 15,4 2-12-15,6 1-20 16,5-6-6-16,10-5-9 15,2-3-6-15,7-5-8 16,7-2-1-16,0-10-59 16,2-8-50-16,3-9-131 0,4-2 51 15,-4-14 98-15</inkml:trace>
  <inkml:trace contextRef="#ctx0" brushRef="#br0" timeOffset="-57140.26">18517 16652 1314 0,'-12'10'580'0,"13"0"-225"15,2 5-77-15,-3 8-41 16,3 6-33-16,-2 1-82 16,-1 3-31-16,4-4-33 15,1-2-14-15,-4-11-27 16,1-8-6-16,-2-8-7 16,-3-8-10-16,-2-7-19 15,0-3-9-15,-3-10-20 16,7 0-2-16,5-1 1 15,4-1 4-15,13 7 21 16,-4 1 9-16,5 5 19 16,2 6 4-16,-4 8 25 0,2 6 18 15,-2 12 27-15,-3 4 12 16,-1 6-2-16,-3-1-7 16,-5-1-18-16,1 2-10 15,-6-1-19-15,-2 0-5 0,-2-7-49 16,-3-2-62-1,1-12-169-15,3-2 393 16,1-8-161-16</inkml:trace>
  <inkml:trace contextRef="#ctx0" brushRef="#br0" timeOffset="-56896.18">19037 16704 1535 0,'-20'2'644'0,"17"-3"-318"15,3 3-79-15,0-2-51 16,0 0-35-16,0 0-79 16,14 1-23-16,14 0-18 0,28-2-14 15,-22-4-17-15,1 3-3 16,-3-3-8-16,-2 4-57 15,-9-2-165-15,-5-3-19 16,-11-4 115-16</inkml:trace>
  <inkml:trace contextRef="#ctx0" brushRef="#br0" timeOffset="-56672.15">19140 16535 1440 0,'0'10'609'0,"2"5"-303"16,1 4-54-16,-2 7-34 16,0 7-39-16,-1-1-81 15,0 3-27-15,2-2-34 16,-1-6-6-16,4-3-117 16,0-5-87-16,4-9 157 15,3-4-62-15</inkml:trace>
  <inkml:trace contextRef="#ctx0" brushRef="#br0" timeOffset="-56160.52">19504 16615 1727 0,'11'21'710'15,"-3"6"-417"-15,1 3-50 16,-9-5-57-16,0 0-58 15,-1-9-82-15,-1-3-17 16,2-7-16-16,-1-4-5 16,2-2-26-16,-1-1-19 15,0 0-49-15,1-8-22 0,7-17-8 16,13-29 6-16,-3 31 44 16,1 5 22-16,-3 8 32 15,2 2 10-15,-2 6 24 16,1 3 18-16,-1 4 38 15,-2 4 17-15,-5 7 16 16,-4 5-6-16,-6 0-15 16,-3 2-10-16,-4-1-28 15,3-3-10-15,0-6-23 16,3-2-9-16,2-7-16 16,0-6-14-16,3-8-33 15,4-8-22-15,5-8-14 16,2 3 8-16,5 4 30 15,2 0 20-15,3 10 25 16,0-2 4-16,1 10 9 0,2 3 14 16,-4 7 26-16,-2 4 13 15,-9 3 17-15,-4 0-5 16,0 11-20-16,-4-4-10 16,4 2-23-16,-7 0-8 15,-5-10-105-15,-1 0-71 16,3-7-123-16,2-4 149 15</inkml:trace>
  <inkml:trace contextRef="#ctx0" brushRef="#br0" timeOffset="-55880.75">20040 16242 1490 0,'28'2'648'15,"-1"5"-338"-15,7 9-84 16,-2 6 16-16,0 13-41 16,3 4-29-16,-1 10-44 15,-2 4-23-15,-12 3-38 16,-7-4-15-16,-17-3-24 16,-8-6-4-16,-8-8-7 15,-7-2-14-15,4-8-40 16,-2-1-39-16,4-7-125 15,4-5-76-15,6-7-229 0,6 0 307 16</inkml:trace>
  <inkml:trace contextRef="#ctx0" brushRef="#br0" timeOffset="-55597.81">20723 16856 2263 0,'-2'8'776'0,"1"-7"-671"16,0 0-59-16,0-1 1 15,0 0-38-15,0 0-171 16,1 0 207-16,0 0-83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6:20:28.60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4022 4753 572 0,'-14'-36'349'16,"14"29"-56"-16,0 0-63 15,-1-1-17-15,1 7-46 16,0-1-15-16,0 2-37 16,0 0-10-16,0 0-17 15,-1 18-7-15,-1 52-18 16,-1-23-11-16,3 10-23 15,4-1-8-15,-2-8-13 16,7-6-4-16,-2-18-4 16,1-4 2-16,1-13-75 15,-7-2-66-15,6-10 88 16</inkml:trace>
  <inkml:trace contextRef="#ctx0" brushRef="#br0" timeOffset="467.05">3843 4873 1090 0,'-2'3'483'15,"1"0"-244"-15,1 0-62 16,0-3-42-16,0 0-30 16,20 4-23-16,42 10-16 0,-29-11-30 15,2-3-10-15,5-1-13 16,-7-4-4-16,10-3-2 15,-7-2-3-15,-3 3 1 16,-1 1-1-16,-13 5 1 16,-2 2 1-16,-10 2 2 15,-2 5 3-15,-6 1 5 16,-3 5 1-16,-1 4 0 16,1 2-2-16,0 1-4 15,5 3-2-15,5-7-3 16,4 2-1-16,6-5-2 15,1-4-1-15,4-6 0 16,1-2 0-16,1-11 2 16,0-4 0-16,-3-4 3 15,-6-6 2-15,-8 1 9 0,-6-1 3 16,-10 3 11-16,-9 2 0 16,-10 6-5-16,-6 2-5 15,2 7-12-15,3 3-8 16,8 3-11-16,6 3-13 15,8 1-121-15,6 4-59 16,9-4 117-16</inkml:trace>
  <inkml:trace contextRef="#ctx0" brushRef="#br0" timeOffset="912.89">5176 4854 1052 0,'3'-5'426'16,"2"-1"-260"-16,2-3 38 15,-5-2-24-15,-1 0-12 16,-3 0-37-16,-2-2-19 16,-5 3-22-16,-3 4-7 15,-5 4-18-15,-2 4-15 16,0 6-23-16,-2 3-5 15,6 10-10-15,4 3-2 0,9 7-4 16,2 2-3-16,11 1-4 16,4 1-2-16,4-8-3 15,7-6 1-15,0-8-5 16,1-13-48-16,5-7-154 16,1-8-197-16,-1-19 246 15</inkml:trace>
  <inkml:trace contextRef="#ctx0" brushRef="#br0" timeOffset="1435.49">5415 4642 1186 0,'5'-6'542'0,"-3"17"-216"16,-5-3-75-16,-2 21-36 16,-2 4-26-16,-1 7-51 15,5 10-29-15,2-7-48 16,4-1-21-16,3-9-21 0,-3-8-7 15,0-7-6-15,-5-6-1 16,2-5-2-16,0-5-2 16,4-2-15-16,-2-2-11 15,-3 1-12-15,1 0-4 16,0-10 12-16,4-8 8 16,11-23 11-16,-5 26 3 15,-2 10 2-15,5 1 0 0,-8 7 4 16,3 4 2-16,-3 4 14 15,3 2 4-15,9 1 3 16,1-3-2-16,7-2-7 16,0-4-4-16,7-6-4 15,0-5-2-15,-2-7-1 16,1-3-1-16,-9-5 0 16,-5-1 1-16,-9 1 6 15,-6 0 4-15,-6 4 8 16,-8 1 1-16,-6 2 1 15,2 5-1-15,-2 4-7 16,4 7 0-16,0 8-1 16,3 3 1-16,1 10-1 15,2 1-1-15,8 7-6 0,4-1-4 16,7-4-3-16,4-2-4 16,6-8-34-16,2-5-44 15,9-12-128-15,0-6-79 16,12-13 172-16</inkml:trace>
  <inkml:trace contextRef="#ctx0" brushRef="#br0" timeOffset="1644.71">5969 4759 1050 0,'-12'3'560'0,"0"2"-152"0,0 9-142 15,-5 3-20-15,5 6-75 16,0 2-32-16,14-1-71 15,4 1-28-15,5-5-39 16,4-4-7-16,2-7-20 16,0-2-39-16,7-13-114 15,1-7-86-15,9-11 154 16</inkml:trace>
  <inkml:trace contextRef="#ctx0" brushRef="#br0" timeOffset="1814.05">6173 4645 1427 0,'-4'23'601'0,"-1"10"-352"0,1 7-4 15,4 4-90-15,1-1-37 16,7-2-63-16,4-5-23 16,1-13-28-16,0-2-4 15,1-9-100-15,2-8-83 16,0-8 114-16</inkml:trace>
  <inkml:trace contextRef="#ctx0" brushRef="#br0" timeOffset="2056.14">6354 4758 1388 0,'-23'6'635'15,"-9"3"-335"-15,5 6-57 16,-4 4-44-16,4 2-62 15,3-1-19-15,7-4-49 16,8-2-20-16,9-2-29 16,7 1-8-16,7-1-9 15,5 0-2-15,8-3 2 16,1 0-1-16,9-3 0 16,1-2-1-16,-1-4-54 15,-1-2-61-15,-6-3 332 16,-2-4-205-16</inkml:trace>
  <inkml:trace contextRef="#ctx0" brushRef="#br0" timeOffset="2590.67">7182 4696 1392 0,'0'13'619'15,"3"2"-321"-15,8 8-112 16,1 2-15-16,1 4-69 16,0-3-22-16,3-3-40 15,2-2-14-15,1-8-16 16,1-3-4-16,6-10-7 16,-7-5-2-16,5-12-24 15,-2-4-12-15,-7-5 0 0,0 1 2 16,-9 5 26-16,-3 6 11 15,-2 9 2-15,-1 1-1 16,5 8 12-16,1 2 11 16,1 3 20-16,4 5 10 15,-3-2 15-15,6 0 2 16,-1-1-9-16,-6-3-6 0,3-6-28 16,-5-2-12-16,2-5-7 15,7-6-44-15,-4-10-145 16,6-8-97-16,4-9 152 15</inkml:trace>
  <inkml:trace contextRef="#ctx0" brushRef="#br0" timeOffset="3114.93">7692 4519 1435 0,'3'36'635'0,"4"-5"-306"16,0 2-49-16,-1 5-70 15,-1 0-52-15,2 0-76 16,2-2-32-16,-1-15-36 16,1-7-9-16,-1-7-14 15,-5-7-15-15,0-4-27 16,-2-4-15-16,0-10-20 0,-1-2 5 16,0-1 24-16,0 2 17 15,3 7 28-15,0 8 5 16,1 0 4-16,4 6 5 15,2 5 26-15,1 4 18 16,5 6 31-16,11 2 2 16,3-2-18-16,5-3-12 0,1-10-30 15,-3-6-7-15,1-11-7 16,-2-8-1-16,-5-2-2 16,-7-1 1-16,-16 2 6 15,-6 5 1-15,-9 1 4 16,-3 2 0-16,-4 5-4 15,1 4-3-15,-1 5-5 16,10 9-1-16,0 3 2 16,6 5 0-16,4 12 8 15,-2-4 2-15,9 4 1 16,0-2-1-16,7-9-9 16,5-5-4-16,4-11-31 15,3-6-44-15,0-13-87 16,-1-2-45-16,-7-4-55 15,-3 5-11-15,-7 4-21 16,-7 6-12-16,-3 4-100 0,-1 1 248 16</inkml:trace>
  <inkml:trace contextRef="#ctx0" brushRef="#br0" timeOffset="3454.87">8309 4484 1146 0,'5'7'632'16,"-2"3"-102"-16,-3 9-264 15,-1 6-9-15,2 11-84 16,1 5-34-16,6 2-70 16,8 4-32-16,0-3-29 15,3-7-8-15,4-10-8 16,-2-11-38-16,4-11-102 0,-7-5-77 15,-2-13 126-15</inkml:trace>
  <inkml:trace contextRef="#ctx0" brushRef="#br0" timeOffset="3641.65">8267 4652 1420 0,'-2'-3'585'0,"9"5"-322"16,6 1-49-16,11 7-38 15,3-3-41-15,4-1-77 16,2-1-24-16,-9-6-66 16,5 1-71-16,-2 1-34 15,2-6 67-15</inkml:trace>
  <inkml:trace contextRef="#ctx0" brushRef="#br0" timeOffset="4334.6">8569 4498 1247 0,'-2'18'626'16,"3"10"-244"-16,-4 7-89 15,3 4-41-15,0 1-96 16,3-2-42-16,3-1-63 16,1-4-21-16,4-8-23 0,-2-6-6 15,-2-11-19-15,-5-6-17 16,-2-8-24-16,0-3-14 15,0-8-9-15,1-5 11 16,2 5 21-16,0-1 14 16,4 9 21-16,-1 9 6 15,4 5 11-15,0 3 13 16,6 8 31-16,3-2 12 0,5-1-1 16,5 0-7-1,2-11-24-15,4-2-13 0,3-11-5 16,-2-4-3-16,-13-10-1 15,-4 1 3-15,-11 1 11 16,-8 4 7-16,-2 8 9 16,-8 6-1-16,-9 0-11 15,6 3-5-15,2 6-5 16,2-4 0-16,6 13 4 16,-1-1 0-16,4 10 2 15,1 2-3-15,5 0-6 16,2-1-2-16,1-11-10 15,3-2-7-15,5-11-49 16,7-7-42-16,2-7-81 16,4-5-41-16,-2-2-27 0,-5 3 18 15,-3 8 81-15,-1 5 45 16,-7 10 90-16,-2 4 43 16,-5 5 57-16,-3 2 29 15,0 4 50-15,1 2 10 16,-1-1 13-16,3-5-8 15,-4-6-49-15,2-3-26 16,-3-6-57-16,1-3-18 16,2-10-14-16,0-6-4 0,5-8-11 15,3-4-6-15,3-1-10 16,2 4-14-16,1 3-77 16,1 8-68-16,2 6 106 15</inkml:trace>
  <inkml:trace contextRef="#ctx0" brushRef="#br0" timeOffset="4709.82">10430 4628 1606 0,'9'6'638'15,"-3"12"-414"-15,9 6 9 0,-8 8-51 16,4 2-33-16,2-6-65 16,3 0-29-16,-2-11-30 15,1-6-4-15,3-11-7 16,-2-8-2-16,5-12-6 16,-1-4-2-16,-3-6 0 15,-2 3 0-15,-6 1-14 16,-1 6-28-16,-2 9-104 15,-4-4-84-15,3 10 135 16</inkml:trace>
  <inkml:trace contextRef="#ctx0" brushRef="#br0" timeOffset="5053.1">11653 4608 1568 0,'-1'12'671'16,"1"-4"-359"-16,6 13-116 15,-2 2 14-15,4 6-62 16,-1 6-38-16,2-8-61 16,2-3-23-16,-5-14-108 15,2-6-95-15,-1-13 111 16</inkml:trace>
  <inkml:trace contextRef="#ctx0" brushRef="#br0" timeOffset="5487.2">11596 4491 1377 0,'0'9'560'15,"16"-1"-365"-15,1-2-90 16,5 2-69-16,5-2-27 15,8 2-9-15,5 0-3 16,10-5-24-16,2-1-9 16,-6-2-2-16,-14 0 3 0,-12 2 26 15,-7 1 10-15,-15 0 19 32,1-1 16-32,1 0 55 0,-1-2 27 0,0 0 31 15,0 0 3 1,-4 8-25-16,3-1-20 0,-3 5-32 15,-28 24-14-15,32-20-23 16,15 2-3-16,-7-5-3 16,6 3-1-16,-1 0-1 15,-5-1 0-15,1 0 1 16,-2-5 1-16,-2-3-2 16,2-2 2-16,-6-2 8 15,-3 1 0-15,-4-5-19 16,-12-3-31-16,-2-1-114 15,-2-1-74-15,2 6 349 16,14 7-170-16</inkml:trace>
  <inkml:trace contextRef="#ctx0" brushRef="#br0" timeOffset="6342.09">13242 4664 1221 0,'13'-40'568'16,"-22"22"-270"-16,-3 0-111 15,-5-5-24-15,-3 6-69 16,1 4-17-16,-1 2-27 16,0 7-10-16,0 4-7 15,-2 8-3-15,1 8-11 16,8 2-2-16,2 6-4 0,6-2-1 16,9 4 0-16,5-2 0 15,5-7-2-15,4-3 0 16,4-7-2-16,0-7-2 15,4-5-1 1,-2-2 2-16,-4-5 2 0,-3 1 1 16,-5 10 7-16,-2-1 13 15,-2 4 22-15,-2 6 12 0,-1-6 15 16,-2 0-4-16,0 4-14 16,-2-4-11-16,0 2-21 15,2 5-8-15,-3-6-82 16,0 4-68-16,4-4-173 15,1-3-13-15,5 12 179 16</inkml:trace>
  <inkml:trace contextRef="#ctx0" brushRef="#br0" timeOffset="6941.28">14648 4547 2233 0,'-2'-5'98'0,"-3"-1"-2"16,-3-7 74-16,-2 4-61 15,-3 0-27-15,-2 6-32 0,0 4-7 16,-2 7-8-16,0 8-9 16,-1 6-14-16,6 5-6 15,9 2-6-15,7-4-1 16,13 4-5-16,0-2 0 16,7-5-4-16,-1-4-3 15,5-11-49-15,4-5-62 16,4-16-178-16,4 2 186 15</inkml:trace>
  <inkml:trace contextRef="#ctx0" brushRef="#br0" timeOffset="7277.66">14900 4549 927 0,'0'11'553'16,"-6"1"-35"-16,1 7-247 16,-1-3-12-16,2 7-52 15,4 2-22-15,7-4-67 16,4 3-35-16,-5-13-50 15,5-7-17-15,2-4-16 16,6-7-2-16,7-6-17 16,-11-5-10-16,5-6-2 15,-11-4 4-15,-5 6 18 16,10 7 10-16,-14 6 9 16,3 9 0-16,4 5 5 15,-6 7 5-15,1 6 9 0,-4-3 4 16,1 6 5-16,0-5-4 15,3 1-11-15,11 3-6 16,0-11-30-16,4-4-60 16,1-11-153-1,-1-8-52-15,8-12 149 0</inkml:trace>
  <inkml:trace contextRef="#ctx0" brushRef="#br0" timeOffset="7436.4">15318 4407 1542 0,'-1'35'702'16,"-1"5"-381"-16,4 9-94 15,-2-2-48-15,10-5-106 16,1-7-28-16,4-10-41 16,6-7-40-16,3-12-117 15,0-3-76-15,2-14-212 16,-1-4 263-16</inkml:trace>
  <inkml:trace contextRef="#ctx0" brushRef="#br0" timeOffset="7594.06">15226 4482 1421 0,'-13'0'678'16,"6"0"-313"-16,7 0-121 0,4 0-43 15,11 5-98-15,7-1-29 16,14 2-43-16,5-1-10 15,13-3-155-15,-6-4-39 16,19-9 98-16</inkml:trace>
  <inkml:trace contextRef="#ctx0" brushRef="#br0" timeOffset="7959.15">16516 4511 1587 0,'-45'15'628'0,"44"-10"-402"16,4 8-11-16,2 10-33 15,11 4-19-15,0 8-54 16,-2-2-26-16,8-4-37 16,-4-2-10-16,4-9-11 0,1-3-5 15,1-7-9-15,-1-8-3 16,2-9-3-16,-1-7 0 16,-2-12-5-16,-2-3-24 15,-4-1-89-15,0 0-78 16,-2 2 22-16,-6-1 71 15</inkml:trace>
  <inkml:trace contextRef="#ctx0" brushRef="#br0" timeOffset="8418.99">16962 4736 1381 0,'10'2'594'0,"8"1"-293"16,0-3-98-16,-2-8-25 15,-5-4-54-15,0-11-61 16,0 1-15-16,-2-2-18 16,-3 4-3-16,-8 4 1 15,-6 1 2-15,-2 5-4 16,-6-1-5-16,0 11-8 16,3 8-4-16,-2 5 1 15,12 5 5-15,-3 2 5 16,2-6 0-16,5 6-3 0,-1-4-7 15,13-6-7-15,6 3-3 16,7-15-7-16,5-4-3 16,2-5-16-16,0-1-7 15,2 1-2-15,-4-1 2 16,-7 8 15-16,-3 2 8 16,-9 2 11-16,-2 7 6 0,-6 2 11 15,-3-1 10-15,-1 2 12 16,2 0-1-16,0-8-5 15,0-2-4-15,-1-2-5 16,-2 1 0-16,0 0-2 16,0-2-4-16,-1-7-14 15,1-3-7-15,6-25-52 16,0 24-55-16,13-3-118 16,0-3 135-16</inkml:trace>
  <inkml:trace contextRef="#ctx0" brushRef="#br0" timeOffset="8606.82">17591 4372 1183 0,'-11'10'643'0,"10"14"-54"16,0 4-269-16,-2 13-117 0,2 2-49 15,1 0-91 1,5-2-24-16,5-9-31 0,-1-4-6 15,4-10-25-15,-1-4-47 16,-4-8-118-16,0-8-79 16,-4-4 155-16</inkml:trace>
  <inkml:trace contextRef="#ctx0" brushRef="#br0" timeOffset="8784.86">17461 4512 1468 0,'8'9'676'16,"7"-4"-349"-16,8 4-107 16,1-2-40-16,7-5-102 15,7-1-28-15,-6-7-94 16,2 0-72-16,-1-1-165 16,-3 1 167-16</inkml:trace>
  <inkml:trace contextRef="#ctx0" brushRef="#br0" timeOffset="9098.57">17884 4710 1099 0,'29'7'535'0,"-10"2"-154"16,-1-8-123-16,4-6-72 0,-4-3-66 16,7-9-86-16,2 0-9 15,-10-4 1-15,-2 2 5 16,-15-2 8-16,-7-1 4 15,-9 7-1-15,-3 1-5 16,-5 4-5-16,4 9-2 16,5 8 5-16,3 1 4 0,11 12 1 15,-2 1 3-15,8 5-5 16,0-2-1-16,4-1-9 16,10-5-8-16,4-7-18 15,6-3-28-15,6-11-95 16,0-5-73-16,-1-10-38 15,3-7 116-15</inkml:trace>
  <inkml:trace contextRef="#ctx0" brushRef="#br0" timeOffset="9268.6">18278 4533 1296 0,'11'20'594'0,"0"4"-190"15,5 1-82-15,10 2-16 16,6 7-43-16,-5-5-111 15,-4-4-40-15,-2 2-61 0,-4-10-21 16,4-3-18-16,1-1-5 16,-5-10-86-16,-4 1-57 15,-8-9-133-15,-1-5-43 16,7-2 195-16</inkml:trace>
  <inkml:trace contextRef="#ctx0" brushRef="#br0" timeOffset="9443.85">18523 4554 1449 0,'-16'16'639'0,"11"-8"-278"15,-5 4-77-15,-2 9-60 16,-2-3-54-16,1 7-94 16,-5-3-35-16,2-3-65 15,-3 2-60-15,-4-9-166 16,13 2 139-16,-7 0 24 15</inkml:trace>
  <inkml:trace contextRef="#ctx0" brushRef="#br0" timeOffset="10247.79">10744 3936 766 0,'9'-10'417'0,"-2"2"-136"16,-2 1-29-16,0 4 19 16,-5 4-52-16,0 4-15 15,-2-5-56-15,-1 8-34 16,-9 20-46-16,-13 35-20 15,14-28-25-15,3-2-12 16,4-9-33-16,1-8-48 0,0-9-144 16,0-4-77-16,3-5 166 15</inkml:trace>
  <inkml:trace contextRef="#ctx0" brushRef="#br0" timeOffset="10442.58">10614 4013 799 0,'-4'13'465'16,"4"1"-28"-16,0 11-217 16,3 1 9-16,1 3-49 15,2-4-25-15,4-5-54 16,2-1-30-16,2-13-30 16,0 3-10-16,3-11-15 15,-2-4-6-15,6-6-73 16,2-2-73-16,3-12 85 0</inkml:trace>
  <inkml:trace contextRef="#ctx0" brushRef="#br0" timeOffset="10994.81">11152 3622 1129 0,'2'-4'453'0,"4"2"-269"15,2 4 28-15,-2 5 6 16,0 7-10-16,-4 7-45 16,-2 2-37-16,-1 5-56 0,-1-4-18 15,0-8-26-15,2-2-8 16,0-9-10-16,1-2 0 15,-1-3 1-15,0-1-5 16,0 0-11-16,0 0-11 16,4-19-12-16,15-31 1 15,-2 23 6-15,2 6 6 16,3 7 7-16,2 2 3 0,-3 12 5 16,0 3 6-1,-5 13 19-15,-2 3 11 0,-5 11 15 16,-3-2 2-16,-4 1-12 15,4 1-10-15,-6-14-17 16,5 1-52-16,-5-9-159 16,0-5 62-16,4 2 40 15</inkml:trace>
  <inkml:trace contextRef="#ctx0" brushRef="#br0" timeOffset="11604.16">11494 3671 1082 0,'-7'21'529'0,"6"-8"-132"16,-6-2-133-16,7 3-38 15,1 2-36-15,5-8-76 0,-3 0-32 16,-3-8-56-16,13-1-13 16,-2-7-6-16,10-5-2 15,4 1-2-15,-9-5-11 16,-5-1-13-16,-7 3-3 15,-12-1-15-15,-12-1 8 16,-4 0 9-16,1 4 5 16,-1 1 14-16,9 5 3 0,5 7 2 15,-4-4 0-15,13 5-6 16,1 1-5-16,0 2-3 16,0-4-1-16,0 0 5 15,2 1 4-15,19 9 2 16,27 6-1-16,-15-11-2 15,-3-4 1-15,6 5 2 16,2 0 0-16,-4 5 13 16,-5 2 9-16,-8-1 16 15,-4 1 10-15,-10 1 7 16,-5 6 4-16,-3-4 8 16,-1 3-2-16,-2-6-10 15,0-5-10-15,3-5-17 16,0-3-8-16,1-8-15 15,2-2-3-15,0-10-12 0,3-3-2 16,1 0 3 0,2 2 2-16,4 10 3 0,-2 3 3 15,2 5 3-15,-1 4 0 16,2 6 4-16,-1 3 3 16,1 4 8-16,3-3 2 15,-3 6 2-15,0-1 0 16,-3-1-8-16,-2-3-3 15,1-6-43-15,-3 0-62 0,-2-6-52 16,4 0 79-16</inkml:trace>
  <inkml:trace contextRef="#ctx0" brushRef="#br0" timeOffset="11799.52">12055 3758 1501 0,'-13'-3'713'16,"13"3"-216"-16,4 0-348 15,4-1-17-15,6-2-60 16,4 0-20-16,4-2-27 16,-2 0-59-16,3 4-142 15,-3-1-81-15,3 4 134 16</inkml:trace>
  <inkml:trace contextRef="#ctx0" brushRef="#br0" timeOffset="12099.96">12372 3647 1407 0,'6'9'651'0,"1"6"-319"0,1-1-92 16,4 8-13-16,-5 0-94 15,-5-4-33-15,9-1-57 16,-12-7-19-16,4-4-15 16,2-3 2-16,-6-3 10 15,3 0 3-15,-3-1 2 16,0 0-3-16,-1 0-13 16,-5-18-3-16,-10-27-8 15,12 26-4-15,6-3-8 16,2 1-4-16,4 5-23 15,6-1-34-15,-6 7-124 16,10 7-71-16,10 1 158 16</inkml:trace>
  <inkml:trace contextRef="#ctx0" brushRef="#br0" timeOffset="12443.29">12681 3655 1363 0,'-12'4'648'16,"0"-2"-247"-16,0 2-104 16,3 2-77-16,2 0-57 15,3 7-64-15,3 0-27 16,6 6-38-16,0-4-10 16,9-4-10-16,1-4-2 0,5-7-6 15,6 0-2-15,-2-12-3 16,1-2-2-16,-5-3-6 15,-4-3-2-15,-10 5 2 16,-6-1 4-16,-13 1 4 16,-3 3 2-16,-9 3 0 15,-1 5-2-15,0 5-9 16,4 1-7-16,8 5-21 16,3-1-28-16,9 2-101 15,4 1-63-15,10 1-121 16,3-2-104-16,8-1 297 15</inkml:trace>
  <inkml:trace contextRef="#ctx0" brushRef="#br0" timeOffset="12737.29">12925 3656 1032 0,'7'9'528'0,"-7"-1"-126"0,0 2-56 15,-3 3-60-15,3-1-39 16,5 3-79-16,-5-3-39 15,9 0-65-15,-1-2-18 16,-1-5-24-16,6-4-8 0,1-7-8 16,0-5-3-16,0-6 1 15,-9-6 0 1,1 3 5-16,-12 1 3 0,2 2 1 16,-1 6 0-16,-13 2-4 15,12 1-5-15,-14 5-7 16,1 3-7-16,8 6-32 15,-11 1-31-15,11 5-101 16,10 2-80-16,2 1 156 16</inkml:trace>
  <inkml:trace contextRef="#ctx0" brushRef="#br0" timeOffset="12950.96">13179 3461 1597 0,'-4'26'688'0,"0"9"-396"15,-3 9-120-15,5 8-26 16,6-4-71-16,6-7-18 16,9-5-40-16,2-7-16 15,2-13-45-15,0-5-55 16,1-13-144-16,-2-8 121 15,-16-6 39-15</inkml:trace>
  <inkml:trace contextRef="#ctx0" brushRef="#br0" timeOffset="13111.66">13049 3576 1599 0,'1'0'704'15,"6"-2"-383"-15,11 2-109 16,4 1-21-16,11 3-89 15,1 1-33-15,2-3-44 16,4 2-3-16,2-1-133 16,3 1-91-16,5 1 124 15</inkml:trace>
  <inkml:trace contextRef="#ctx0" brushRef="#br0" timeOffset="21922.11">6008 6173 1041 0,'-32'-30'463'0,"27"30"-235"16,9 5-55-16,4 5-3 15,-5 7-20-15,7 6-14 16,-7 5-43-16,-3-1-17 0,7-3-31 16,1-3-10-16,7-7-15 15,0-1-7-15,-1-6-7 16,-1-6-1-16,3-4-3 15,-2-7-2-15,-1-8-7 16,0 0-6-16,-4-7-2 16,1 4 2-16,-5 5 8 15,0 5 3-15,-1 11-1 16,-2 1 1-16,5 8 10 16,1 4 9-16,2 4 16 15,2-1 8-15,3 1 19 16,-1-1 7-16,1-6 6 15,4 0-5-15,-3-8-24 16,2-3-13-16,1-7-13 16,-1-4-4-16,-1-8-4 15,-3-3-1-15,-5-5-52 16,2-2-46-16,-6 6-140 0,8 7-61 16,-6 17 174-16</inkml:trace>
  <inkml:trace contextRef="#ctx0" brushRef="#br0" timeOffset="22212.35">6529 6312 895 0,'-2'14'421'0,"4"-14"-115"16,1 0-144-16,8-7-3 16,1-5-27-16,0-7-48 15,1-3-23-15,-4-6-30 16,-4-1-4-16,-9 4 8 15,-7 2 3-15,-4 10 10 16,4 5 6-16,-3 9 15 16,0 3 5-16,2 5-9 15,1 1-11-15,9 8-21 16,7 4-2-16,10 3 10 16,-3 1 4-16,0-6-1 15,3 0-9-15,1-7-17 16,6-3-6-16,10-6-112 15,2-5-83-15,8-13 112 16</inkml:trace>
  <inkml:trace contextRef="#ctx0" brushRef="#br0" timeOffset="22651.81">7671 6181 1035 0,'-2'-16'480'0,"-3"-21"-166"16,9 28-53-16,-4-2-7 15,-5 2-36-15,-3 0-65 16,-5 0-29-16,-3 4-45 16,-3 3-14-16,2 6-25 15,3 4-9-15,-1 10-18 16,3 0-6-16,7 8-7 0,-4 1-2 15,12 3-6-15,7-4 0 16,7-6 0-16,8-4-1 16,6-8-21-16,-2-4-49 15,7-10-136-15,0-4 137 16</inkml:trace>
  <inkml:trace contextRef="#ctx0" brushRef="#br0" timeOffset="23209.93">7900 5915 1638 0,'0'12'654'0,"3"17"-432"16,-6 1-2-16,5 9-55 16,-2 1-36-16,2-5-63 15,3 4-22-15,4-5-28 16,7-4-5-16,-9-11-5 15,-1-7-2-15,-5-8-1 16,-1-2-2-16,2-3-7 16,-2 0-7-16,0-1-15 15,1-8-6-15,0-17 0 16,5-23 4-16,-3 26 13 16,3 7 6-16,3 10 4 15,-3 0 2-15,2 13 5 0,0 3 9 16,0 8 19-16,0 3 6 15,7 5 6-15,0-2-4 16,13-3-12-16,1-5-4 16,3-10-11-16,2-3-3 15,-1-9-3-15,1-4-1 0,-4-8-2 16,0-3 0-16,-11 3 1 16,-3-1 2-16,-11 2 5 15,-5 2 4-15,-8-2 7 16,-7 5 1-16,-3 4 3 15,-2 2-1-15,2 7-8 16,2-1-3-16,3 5-6 16,2 8 0-16,5 9-1 15,3 4-1-15,7 4-2 16,2 0-1-16,8-5-4 16,3-4-2-16,11-5-3 15,5-8-40-15,9-8-110 16,-2-7-73-16,0-10-178 15,-7-4 243-15</inkml:trace>
  <inkml:trace contextRef="#ctx0" brushRef="#br0" timeOffset="23395.96">8522 6061 852 0,'-16'-4'494'0,"14"4"-22"0,-1 0-132 15,0 5-58-15,2-5-47 16,-1 0-74-16,0 9-33 15,1 12-54-15,3 28-24 0,6-29-37 16,1-4-13-16,1-2-11 16,5-4-23-16,5-7-93 15,6-4-71-15,6-11-162 16,-1-7 210-16</inkml:trace>
  <inkml:trace contextRef="#ctx0" brushRef="#br0" timeOffset="23588.07">8731 5883 1332 0,'-3'9'601'0,"0"6"-249"15,1 10-71-15,1 12-46 16,1 3-49-16,2 5-84 16,6-4-35-16,5-4-50 15,2-1-12-15,3-15-34 16,-1-6-45-16,4-10-108 15,-2-5-68-15,-3-9-190 0,3-5 269 16</inkml:trace>
  <inkml:trace contextRef="#ctx0" brushRef="#br0" timeOffset="23860.78">8960 5987 868 0,'-10'4'587'0,"-7"-3"37"16,-6 5-329-16,-5 3-21 15,-4 3-76-15,6 6-22 0,5-1-43 16,6-4-24-16,8 0-42 16,5-3-18-16,5 1-24 15,6 3-9-15,7 0-8 16,5 0-2-16,10 2-3 16,1-7-1-16,-8-3-3 15,2 0-1-15,-5-4-58 16,-8 0-60-16,14-2-31 15,-1 0 69-15</inkml:trace>
  <inkml:trace contextRef="#ctx0" brushRef="#br0" timeOffset="26792.83">25958 4500 579 0,'-1'0'274'0,"0"0"-77"16,0 0-19-16,0 0 13 15,0 0 3-15,0-1-4 16,-1 0-1-16,1 0-11 16,0 0-16-16,0 0-40 15,0-1-24-15,-4-1-37 16,-10 0-11-16,-25 9-17 15,31 12-9-15,0 4-17 16,7 1-5-16,8-2-5 16,5 3-2-16,6-9 0 15,9-1 1-15,4-7 1 0,5-7 2 16,5-3 1-16,-1-9 3 16,-7-4 7-16,-9-4 5 15,-15-1 16-15,-4 0 9 16,-13-1 4-16,-8 2-4 15,-11 3-13-15,-3 0-10 16,-4 8-11-16,2 5-4 16,12 5-11-16,4 2-8 15,12 5-71-15,1-5-61 0,8 3-144 16,8-2 171-16</inkml:trace>
  <inkml:trace contextRef="#ctx0" brushRef="#br0" timeOffset="27072.41">26199 4130 1246 0,'4'3'547'16,"0"-3"-268"-16,3 11-89 15,1 0-8-15,0 4-23 16,0 6-18-16,3 2-57 15,1 0-17-15,6-1-25 16,-1-2-6-16,4-7-8 0,1-2-4 16,-5-11-8-16,0-1 0 15,3-9 0-15,-8-9-1 16,9 0-2-16,-3-5-3 16,0-5-4-16,4 8-16 15,-14 0-57-15,1 5-39 16,-9 12-144-16,-4 4-59 15,-8 19 191-15</inkml:trace>
  <inkml:trace contextRef="#ctx0" brushRef="#br0" timeOffset="27570.6">25641 4858 907 0,'34'-38'477'0,"-30"29"-154"16,-1 5-47-16,-2 0-18 15,-4 3-49-15,2 1-27 16,0 0-63-16,-21 8-26 16,-46 31-32-16,24-7-8 0,-6 14-19 15,2 9-8-15,-7 4-12 16,-3 1-3-16,-6-1-3 15,-6 0-1-15,8-1-2 16,6-2-2-16,8-8 0 16,15-5-1-16,7-11-2 15,8-5-2-15,6-8-42 16,7-16-36 0,0 1-78-16,5-4-35 0,4 0-65 15,-4-1-56-15,11-2 211 16</inkml:trace>
  <inkml:trace contextRef="#ctx0" brushRef="#br0" timeOffset="28038.96">24984 5525 711 0,'-44'6'378'0,"35"-9"-123"16,4 2-27-16,2 3-10 16,-8 0-39-16,2 3-24 0,-1 5-32 15,-3 1-16-15,-5 7-23 16,2 6-11-16,5 1-29 15,4-5-15-15,16-1-25 16,8-7-5-16,4-7-2 16,6-1 0-16,2-9 6 15,-2-5 4-15,1-8 5 16,-5 0 5-16,-8-4 9 16,-6 2 5-16,-12 1 9 15,-3-1 0-15,-9 4-6 16,-2 3-5-16,-2 1-17 15,-4 2-7-15,5 6-11 16,3 1-8-16,9 4-52 16,4 4-52-16,3 1-140 15,8 2-88-15,17-2 210 0</inkml:trace>
  <inkml:trace contextRef="#ctx0" brushRef="#br0" timeOffset="28460.17">26054 4849 861 0,'-2'-6'458'15,"2"2"-103"-15,-2 3-153 16,1 1-20-16,0 0-28 15,-1 8-11-15,-6 20-19 0,-15 63-7 16,8-26-27-16,3 5-16 16,1 0-26-16,0 1-13 15,10-5-16-15,0-3-5 16,-3-12-7-16,3-5-3 16,-3-14-41-16,4-6-42 15,2-9-103-15,6 1-63 0,-9-5-153 16,-2-3 242-1</inkml:trace>
  <inkml:trace contextRef="#ctx0" brushRef="#br0" timeOffset="28814.78">25960 5561 1246 0,'-39'4'565'15,"35"-4"-271"-15,-1 4-93 16,-3-1-28-16,5 9-68 16,-9 0-29-16,0 4-49 15,8 7-10-15,-2-2-11 16,7 3-4-16,11 0-6 16,0-5-3-16,4-4-1 15,1-3 0-15,7-6 3 0,3-5 3 16,-2-10 3-16,0-5 6 15,-9-9 5-15,-5 0 5 16,-10-1 5-16,-1 0 1 16,-10 3 1-16,-5 2-2 15,-2 8-8-15,-2 6-5 16,-7 3-11-16,4 2-6 16,9 5-17-16,-6 0-30 15,17 8-105-15,-1-6-71 0,9 5 135 16</inkml:trace>
  <inkml:trace contextRef="#ctx0" brushRef="#br0" timeOffset="29218.6">26233 4607 1239 0,'1'-1'497'0,"5"2"-305"15,7 10-54-15,5 6-1 16,11 14 7-16,4 10-12 15,-1 14-35-15,8 8-15 16,5 9-23-16,3 1-7 0,14 1-19 16,-1-3-7-1,4-1-11-15,4 0-3 16,-11-1-2-16,-4-3-1 0,-19-12-3 16,-9-7 0-16,-2-14-2 15,-3-6-11-15,-3-10-87 16,-3-4-57-16,-10-8-136 15,-1-3 162-15</inkml:trace>
  <inkml:trace contextRef="#ctx0" brushRef="#br0" timeOffset="29550.48">27057 5585 1578 0,'-1'-1'637'0,"0"0"-393"16,-9 0-147-16,-2 2-29 15,-24 20-30-15,32-7-10 16,5 6-21-16,8-2-5 16,4 2-3-16,7 2-2 15,5-7 1-15,2-2 0 16,3-12 2-16,-3-4 5 15,-4-8 9-15,-4-3 6 16,-11-6 16-16,-4 2 9 0,-11-2 4 16,-5-4-2-1,-11 7-17-15,-4 2-10 0,-6 7-19 16,-2 5-7-16,7-1-29 16,9 5-39-16,10 0-127 15,7 5-71-15,13 4 160 16</inkml:trace>
  <inkml:trace contextRef="#ctx0" brushRef="#br0" timeOffset="30085.38">26414 4675 1028 0,'0'-2'402'0,"0"1"-260"16,0 0-21-16,0 1-24 16,0 0-8-16,0 0-26 15,0 0-10-15,3 5-15 16,14 12-4-16,43 39-10 16,-25-27-5-16,16 15-3 15,7-5 1 1,-28-19 1-16,-1 1 4 0,110 65 17 15,12 6 6-15,23 0 14 16,-51-28 6-16,1-3-5 16,-3-1-1-16,-6 2-3 15,-4-10-4-15,-29-5-10 16,-9-4-5-16,-29-13-16 16,-8-4-7-16,-16-15-69 0,-11-1-82 15,-13-7 87-15</inkml:trace>
  <inkml:trace contextRef="#ctx0" brushRef="#br0" timeOffset="30405.4">28136 5639 1554 0,'-7'0'571'16,"0"0"-432"-16,-2 5-104 16,0 4-7-16,0 5-9 15,3 3 0-15,6 0-18 16,4 1 2-16,7-3 7 16,3-2 5-16,7-5 10 15,1-3-1-15,3-5-4 16,3-4-2-16,-9-6 6 15,-1-2 8-15,-12-7 15 16,-6 1 5-16,-11-5 1 16,-6 2-7-16,-8 1-22 15,-4 6-14-15,2 9-32 16,2 1-30-16,4 4-90 0,3 0-61 16,6 9 122-16</inkml:trace>
  <inkml:trace contextRef="#ctx0" brushRef="#br0" timeOffset="31135.78">24095 5491 1041 0,'-7'5'462'16,"5"2"-224"-16,0 6-80 16,1 7-6-16,3 4-35 15,3 1-19-15,6-3-42 16,3-5-14-16,2-2-14 15,-3-5-4-15,2-8-9 16,2-2-3-16,0-7-1 16,-2-3 2-16,-1-2 0 15,-3-1 1-15,-4-1-2 16,1 1-2-16,-5 3-2 16,-1 4-1-16,-1 6-3 15,-1 2-2-15,0-2 9 0,0 0 10 16,0 0 27-16,2 15 13 15,3 33 1-15,-3-30-8 16,3-5-22-16,-2-2-13 16,-2-9-13-16,6 3-37 15,-2-5-132-15,6 0-86 16,10 4 138-16</inkml:trace>
  <inkml:trace contextRef="#ctx0" brushRef="#br0" timeOffset="31344.68">24453 5627 1064 0,'-3'5'504'0,"3"5"-153"15,2 1-77-15,3 2-28 16,-2 3-29-16,-3 1-70 16,-1 0-45-16,-2 2-59 15,-3-3-19-15,9-2-85 16,2-3-70-16,8-7-157 15,8-1 166-15</inkml:trace>
  <inkml:trace contextRef="#ctx0" brushRef="#br0" timeOffset="31977.29">25713 5695 881 0,'4'-7'452'0,"-6"10"-66"0,-1 6-207 15,-1 7-43-15,1 7 6 16,3 6-7-16,1 0-28 16,8 1-44-16,1-2-19 15,7-6-25-15,2-5-9 16,5-7-9-16,0-7 1 15,1-5 0-15,-7-5 2 16,1-7-2-16,-4 0-2 0,-10-2 1 16,6 2 1-16,-11 6 7 15,-3 3 3-15,3 4 8 16,-1 1 9-16,1 0 11 16,-1 0 4-16,0 0-5 15,0 9-8-15,0 2-19 16,-1 0-8-16,4 25-33 15,5-30-48-15,5-5-151 16,8-1-107-16,12-9 198 16</inkml:trace>
  <inkml:trace contextRef="#ctx0" brushRef="#br0" timeOffset="32273.56">26075 5849 1140 0,'-3'3'502'0,"6"-1"-207"0,4 3-77 16,2-2-42-16,2 1-20 16,1 1-62-16,-3 0-26 15,1 2-32-15,-3 2-13 16,-4-1-7-16,0 1 0 16,-3 4 3-16,-2 0 0 0,-2 1-2 15,0 1-2-15,1-4-5 16,2-4-3-16,2 1-5 15,0-3-2-15,6-1-2 16,3-3-3-16,6-1 1 16,6-4-27-16,11-5-128 15,4-5-59-15,15-9 119 16</inkml:trace>
  <inkml:trace contextRef="#ctx0" brushRef="#br0" timeOffset="32818.87">27217 5878 1237 0,'5'5'504'0,"-2"8"-287"16,0 2-1-16,-4 7-20 16,-1 3-16-16,2 1-60 15,0-1-29-15,7-7-45 16,5-3-17-16,6-7-16 16,4-8-6-16,3-5-20 15,4-8-17-15,-3-10-8 16,-5 2 1-16,-7-3 18 15,-6 5 19-15,-8 8 10 16,5 4 4-16,-7 7 5 16,1 3 3-16,-2 6 6 15,-6 4 2-15,6 9 0 16,-5-1-5-16,4 3-10 0,6-4-4 16,-2-5-9-16,4-4-48 15,11-7-147-15,1-2-76 16,19-4 143-16</inkml:trace>
  <inkml:trace contextRef="#ctx0" brushRef="#br0" timeOffset="33184.86">27563 6020 1144 0,'0'0'524'0,"10"2"-209"16,2 0-80-16,32 8-60 15,-29-7-23-15,2 3-51 16,-3-1-21-16,-5 3-35 16,-5 4-11-16,-7-1-7 15,-4 3 1-15,-6 1-3 16,-2-4-4-16,2-1-11 16,2 0-4-16,7-3-10 15,3-1-4-15,5 1-3 16,3-4 1-16,4-1 5 0,3 0 2 15,3 0 3 1,-2 0 1-16,1 1 1 0,-3-1 3 16,-5 3 5-16,-2 0 3 15,-7 4 7-15,-4 0-1 16,-7-3-9-16,0 2-14 16,-1-7-60-16,3 2-46 15,6-3-144-15,4-2-82 16,12-1 207-16</inkml:trace>
  <inkml:trace contextRef="#ctx0" brushRef="#br0" timeOffset="33704.58">28529 5825 1265 0,'-4'0'533'16,"0"6"-258"-16,3 5-70 15,-5 9-32-15,-2 2-9 16,5 4-49-16,-1 3-30 16,8-1-31-16,4-3-13 15,7-4-13-15,1-6-6 16,5-7-13-16,3-1-4 16,4-8-3-16,2-7-3 0,3-6-4 15,-2-4 0-15,-4-3 3 16,-4 2 4-16,-9 4 8 15,-6 3 4-15,-7 12 1 16,-4 0 0-16,-9 10 8 16,0 3 3-16,-3 4 7 15,5 3 0-15,6-4-7 16,4 3-6-16,3-4-14 16,3-1-30-16,4-7-133 15,3-3-95-15,8-5 144 16</inkml:trace>
  <inkml:trace contextRef="#ctx0" brushRef="#br0" timeOffset="33939.3">28978 5978 1440 0,'-8'7'633'0,"6"-1"-314"15,-10 5-93-15,2 5-33 16,7 0-42-16,-9-5-32 15,2 0-58-15,7 2-18 16,-2-4-26-16,6 2-7 16,9 2-9-16,-4-6-1 15,6 3 0-15,6 1-1 0,3-4-2 16,2-2 0-16,-1-2-28 16,-6-3-29-16,-3-2-116 15,-4-3-82-15,1 1 158 16</inkml:trace>
  <inkml:trace contextRef="#ctx0" brushRef="#br0" timeOffset="34123.94">29042 6042 1230 0,'-7'7'566'15,"-1"5"-246"-15,-1 1-91 16,-2 6-35-16,2 4-66 15,-1 0-43-15,6 3-60 16,1-2-11-16,4-2-10 16,1-2-9-16,3-9-114 0,1-3-84 15,4-6 122-15</inkml:trace>
  <inkml:trace contextRef="#ctx0" brushRef="#br0" timeOffset="34835.03">24929 5843 1027 0,'-2'6'455'0,"-6"4"-230"15,0 6-26-15,-7 15-56 16,-13 6-18-16,-13 13-34 15,-7 5-22-15,-9 6-42 16,3 2-8-16,7-3-10 16,3-2-1-16,14-7-3 15,5-6-2-15,11-4-1 16,4-8-1-16,2-8-2 16,3-4-2-16,3-8 0 15,7-1 0-15,6-1 7 16,1-1 5-16,12 6 14 15,4 2 7-15,17 6 13 16,9 5 9-16,20 1 6 16,5 1 0-16,5-4-3 15,1-4-7-15,-13-5-10 16,-3-4-6-16,-13-7-9 0,-11-4-3 16,-22-9-21-16,-9-5-39 15,-14-11-129-15,-7-7-96 16,-1-10 154-16</inkml:trace>
  <inkml:trace contextRef="#ctx0" brushRef="#br0" timeOffset="35082.24">25047 5807 1230 0,'3'8'512'0,"16"15"-277"15,-3 12-30-15,4 18-11 16,-3 6-29-16,-2 13-55 16,-1 5-32-16,4 8-44 15,1 0-12-15,8-7-11 16,3-7-2-16,0-15-2 16,-2-7-2-16,-1-6-2 15,-3-8 2-15,-7-11-80 16,-4-4-60-16,-3-12-192 15,-2-4 191-15</inkml:trace>
  <inkml:trace contextRef="#ctx0" brushRef="#br0" timeOffset="35666.97">26139 5991 788 0,'-11'-10'460'0,"5"8"-22"16,0 4-167-16,-3 5-70 16,-2 5-15-16,-8 10-29 15,-2 3-20-15,-8 13-48 16,-6 7-24-16,0 10-31 16,4 6-10-16,1 3-14 15,7-2-4-15,4-11-3 16,3-9-2-16,7-13-1 15,0-2 1-15,6-6-3 16,0-1-3-16,10 3-6 0,9-3-3 16,11 6 2-16,-2-3 5 15,13-1 7-15,5-4 4 16,9-5 5-16,14 0 4 16,3-5 5-16,3-2 9 15,-7 0 26-15,-3-3 13 16,-15-1 20-16,-1-2-2 0,-10-2-20 15,-7-2-17-15,-8-3-17 16,-11 0 2-16,-14-10 1 16,-7-6-2-16,-7-11-21 15,-7-4-24-15,0-6-83 16,-1-7-52-16,-8-13-113 16,-1-8-65-16,-11-13 208 15</inkml:trace>
  <inkml:trace contextRef="#ctx0" brushRef="#br0" timeOffset="35949.39">26140 5850 766 0,'6'0'406'0,"6"4"-80"16,3 6-53-16,1 12-32 15,2 6-8-15,1 10-28 16,8 5-24-16,7 7-55 0,1 2-28 15,1 4-33-15,-8 2-10 16,0 5-14-16,1 1-7 16,0 0-11-1,2-3-4-15,2 0-7 0,-1-7-3 16,0-4-5-16,1-4 3 16,-6-16-98-16,-2-6-64 15,-4-11-134-15,-6-3 152 0</inkml:trace>
  <inkml:trace contextRef="#ctx0" brushRef="#br0" timeOffset="36553.32">27104 6009 775 0,'5'-2'397'0,"-3"-1"-131"16,-2 8-33-16,-1-5-15 16,0 0-3-16,-5 14-12 15,-1 14-47-15,-49 39-25 0,22-16-53 16,-1 2-21-16,4 9-31 16,8 1-11-16,7-4-9 15,-3-2-3-15,8-9-3 16,4-6-2-16,6-8-6 15,4-6-3-15,10-5-5 16,2-5 0-16,10-2 4 16,12 1 5-16,13-4 10 15,5 2 11-15,10-2 22 16,3 2 7-16,1 1 21 16,-3 0 4-16,-10-4 5 15,-9-5 0-15,-7-7-8 16,-2 0-9-16,-12-7-20 15,-4 0-7-15,-19-7-23 16,-4-2-23-16,-13-5-49 16,-3-3-30-16,-8-4-56 0,-3-3-34 15,4-7-62-15,-4-7-12 16,4-17-52-16,3-11-121 16,-4-4 304-16</inkml:trace>
  <inkml:trace contextRef="#ctx0" brushRef="#br0" timeOffset="36781.11">27195 5930 584 0,'7'6'368'16,"2"4"-46"-16,3 1-46 16,1 6-26-16,2 5-24 15,3 1-10-15,0 12-25 16,2 4-17-16,4 13-50 15,2 6-29-15,3 7-46 16,-1 0-16-16,6 1-14 16,4-1 0-16,6-7-2 15,2-1-1-15,-4-3-4 16,-9-7-3-16,-10-2-88 16,-7-6-92-16,-7-15 109 15</inkml:trace>
  <inkml:trace contextRef="#ctx0" brushRef="#br0" timeOffset="37573.33">28411 6008 1043 0,'-4'1'464'16,"1"5"-229"-16,-2 6-34 0,-8 6-13 16,-6 7-25-16,-4 8-26 15,-13 12-48-15,-5 3-14 16,-1 11-27-16,-3 4-11 15,2 0-14-15,2-1-3 16,3-6-8-16,3-8-2 16,6-8-3-16,3-4-2 15,15-8-5-15,5-1-1 16,17-8-4-16,7-2 2 16,15-4 8-16,9-1 6 0,4 1 11 15,4 0 5-15,10 3 12 16,-2-2 6-16,3 3 6 15,-4 0 0-15,-4-4-3 16,6 0-2-16,-1-11 0 16,0-2-1-16,-8-7-5 15,-6-5-6-15,-13-2-9 16,-6-2-1-16,-18-6 5 16,-7-1 4-16,-14-9 1 15,-10-7-11-15,-7-11-26 16,-6-10-14-16,-4-13-23 15,0-7-2-15,3-3 5 16,3-2 6-16,4 13 11 16,3 12 4-16,5 14 7 15,-3 6 2-15,10 12 6 0,5 6 1 16,-4 4 0-16,9 5-4 16,4 2-9-16,-7-1-7 15,8 6-25-15,-2 2-29 16,0 7-94-16,3-3-72 15,-1 3 146-15</inkml:trace>
  <inkml:trace contextRef="#ctx0" brushRef="#br0" timeOffset="40632.24">10078 6074 663 0,'-52'-35'340'0,"50"34"-66"15,-1-3-55-15,2 2-20 0,-1 2-31 16,1 0-35-16,1 0-6 16,0 0-8-16,0 1 1 15,10 23-15-15,9 31-17 16,-8-29-35-16,-6-6-17 16,6-5-22-16,3-3-6 15,-2-9-6-15,-1 0-1 16,-1-9 0-16,-2-3 0 15,0-5-3-15,-2-5-1 0,1 3 0 16,-1 0 1-16,0 5 0 16,-1 3-2-16,1 8 1 15,0 4 1-15,3 11 6 16,1 1 7-16,0 3 13 16,2-1 7-16,0-7 13 15,-1-1 3-15,1-9-3 16,2-3-7-16,1-12-14 15,1-4-8-15,-1-8-68 16,-2-4-57-16,-3 5-156 16,-1 1 49-16,-10-4 114 15</inkml:trace>
  <inkml:trace contextRef="#ctx0" brushRef="#br0" timeOffset="41309.22">10408 5801 984 0,'16'17'510'0,"-8"6"-163"16,-6 9-78-16,6 3 2 16,-7 6-71-16,0-4-37 15,0 1-74-15,-2-1-31 16,6-6-34-16,-3-3-10 0,2-10-9 16,-2-6-4-16,0-9-8 15,0-3-11-15,-1-5-26 16,-1 4-13-16,0 0-16 15,1-11 7-15,1-7 20 16,8-24 12-16,-6 32 19 16,7 8 3-16,-1 4 12 15,7 8 13-15,1 4 24 16,1 0 11-16,6-1 14 16,-2-3-1-16,4-5-9 15,1-3-9-15,-1-5-16 16,3-6-6-16,-5-6-9 15,-3-3-2-15,-8 2 4 16,-6-1 7-16,-12 9 9 16,-3-2 3-16,-10 4-4 0,0 5-7 15,-1 2-12-15,1 5-1 16,4 7-4-16,3 2 1 16,5 6 2-16,4-1-1 15,5 3 1-15,1-2-2 16,2-2 0-16,2-4-2 15,4-4-4-15,1-2-1 16,4-8-6-16,0-5-24 16,0-6-55-16,3-2-22 0,1-4-16 15,-1 3 20-15,-6 7 55 16,0 1 22-16,-1 9 24 16,-2 2 5-16,-3 5 23 15,-4 2 15-15,-2 3 29 16,-2-1 13-16,-4-1 9 15,3-5-5-15,-4-4-22 16,4-2-12-16,0-4-24 16,0 0-7-16,0 1-11 15,0-2-4-15,4-17-10 16,5-28-7-16,-4 35-49 16,2 0-34-16,0 6-94 15,5 1-65-15,-1-6 160 16</inkml:trace>
  <inkml:trace contextRef="#ctx0" brushRef="#br0" timeOffset="41541.91">11087 5840 914 0,'-9'2'415'15,"9"2"-176"-15,0 1-16 0,4 5-12 16,1 6-8-16,-1 13-1 15,-1 3-14-15,0 7-39 16,2 4-21-16,3-4-54 16,4-1-27-16,2-8-34 15,-1-8-10-15,4-12-17 16,-4-3-32-16,-3-9-93 16,-2-3-78-16,-6-6 127 15</inkml:trace>
  <inkml:trace contextRef="#ctx0" brushRef="#br0" timeOffset="41726.89">10975 5965 1542 0,'1'0'622'0,"7"2"-394"15,3-1-3-15,7 1-49 0,8 0-45 16,3 0-72-16,4 1-25 15,-2-3-89-15,-6 0-84 16,-1-3-312-16,-1-4 287 16</inkml:trace>
  <inkml:trace contextRef="#ctx0" brushRef="#br0" timeOffset="42930.23">11282 5811 1379 0,'0'-2'555'0,"0"1"-342"16,0 0 7-16,0 1-24 15,2 9-22-15,0 20-53 16,28 50-28-16,-27-37-38 15,0-1-12-15,1-9-15 16,-3-5-8-16,-1-11-9 16,2-5-2-16,-2-9 0 0,-1-1-4 15,0-3-16-15,0 1-6 16,0 0-14-16,0 0-6 16,-1-7 6-16,2-5 3 15,2 1 6-15,13-25 5 16,-4 37 10-16,10 2 2 15,-5 7 13-15,2 4 10 0,-1 7 14 16,-5-3 7 0,1-2 0-16,6 1-3 0,4-10-12 15,3-3-5-15,10-8-9 16,-1-8-4-16,-1-6-2 16,-3-2-1-16,-10-2 0 15,-8 0 3-15,-13 2 12 16,-6 3 5-16,-9 8 6 15,-4-1-1-15,-1 8-10 16,1 3-4-16,5 11-1 16,0 5-1-16,8 5-1 15,6 6-1-15,3-2-2 16,8 4 0-16,7-1-1 16,0-4-1-16,7-8-4 15,1-4-2-15,4-13-3 16,2-5-6-16,2-9-26 0,0-8-9 15,-6 1-6-15,-4 3 3 16,-10 6 26-16,-5 8 10 16,-4 6 11-16,1 8 4 15,-4 7 8-15,3 3 6 16,-2 4 13-16,-3-3 5 16,5-3 8-16,-4-2-1 15,2-6-8-15,2-3-7 16,-5-4-8-16,3-2-2 0,-4-1-1 15,0 0-3-15,0 0-5 16,0-18-4-16,7-30-5 16,8 30-4-16,-4-2-5 15,6 5-3-15,-3-1-21 16,3 2-18-16,9 5-69 16,-3-3-49-16,12 10-50 15,-1-4 121-15</inkml:trace>
  <inkml:trace contextRef="#ctx0" brushRef="#br0" timeOffset="45150.81">13693 5793 940 0,'0'-39'481'15,"0"27"-168"-15,0 4-75 16,-1 2-21-16,0 10-48 16,-1 6-15-16,-3 14-43 15,1 10-15-15,-2 15-25 16,1 2-13-16,4 1-22 0,2-3-10 15,7-13-15-15,1-5-7 16,1-8-54-16,2-8-63 16,0-8-160-16,0-4 165 15</inkml:trace>
  <inkml:trace contextRef="#ctx0" brushRef="#br0" timeOffset="45490.98">13871 5951 1151 0,'8'21'505'0,"-2"2"-224"16,-1 3-51-16,-1 0-7 15,1-5-36-15,2-6-62 16,0-2-30-16,8-5-48 16,-3-3-12-16,5-7-14 15,3-6-5-15,-5-12-6 16,2 1-2-16,-11-5 3 15,-7-1 2-15,-11 4-2 16,-6-3-1-16,-3 7-7 16,4 2-3-16,-5 3-1 15,-2 7-2-15,5 3-3 16,-3-1-4-16,10 6-13 16,6-1-8-16,6 3-58 15,11 3-44-15,6-3-99 0,6 5-60 16,3-5-193-16,1-5 303 15</inkml:trace>
  <inkml:trace contextRef="#ctx0" brushRef="#br0" timeOffset="45844.11">14093 5951 877 0,'0'5'482'0,"1"3"-112"16,-1 2-94-16,1 1-22 0,1 2-38 15,0 4-22-15,5-1-61 16,-2-6-31-16,3 2-47 15,2-5-17-15,3-2-26 16,1 0-4-16,0-7-4 16,3-6-1-16,-4-1-2 15,0-5-1-15,-1 1-2 16,-1 0-3-16,-3-2-3 16,-3 7-2-16,-2 8 5 15,1 5 2-15,0 14 5 16,3-3 7-16,7 5 6 15,3-2 4-15,8-7 18 16,1 1 7-16,0-9 4 16,-1-6-1-16,-2-8-12 0,-5-5-8 15,-9-9-4-15,-5 1-2 16,-4-2-5-16,-1 8-3 16,1 2-45-16,-3-9-38 15,-7 1-98-15,1 9-81 16,0 12 157-16</inkml:trace>
  <inkml:trace contextRef="#ctx0" brushRef="#br0" timeOffset="46336.48">14748 5698 1425 0,'7'-13'602'0,"-3"9"-313"15,-3 0-46-15,-4 6-17 16,2-2-53-16,-1 0-77 16,-22 11-42-16,-32 19-40 15,28-16-4-15,2-2-4 16,4-3-1-16,10-4-4 15,3 0-3-15,6-4-12 16,4 2-1-16,5-1 5 0,-6-2 4 16,0 0 15-16,6 3 3 15,8 1 3-15,24 40 2 16,-30-21 5-16,-1 4 2 16,-3 5 0-16,-4 2-4 15,0 0-6-15,0 1-4 16,1-7-3-16,1-3-2 0,2-5 0 15,3-4-2-15,0-5 0 16,1 0-1-16,3-4 0 16,0-4 0-16,4 0 2 15,3 0 0-15,2-2 0 16,-2 1 0-16,-1-2 3 16,-3 2-29-16,-6-2-142 15,-3 1-56-15,-2 4 115 16</inkml:trace>
  <inkml:trace contextRef="#ctx0" brushRef="#br0" timeOffset="46771.38">14994 5877 1502 0,'-19'9'624'15,"17"-6"-342"-15,-2 5-80 16,4 12-31-16,-4-2-26 16,4 9-51-16,6 2-18 15,2-6-31-15,0 2-7 16,11-5-4-16,-3-7-1 16,7-7-15-16,5-6-4 0,-3-10-6 15,2-4-3-15,-1-9-6 16,0-8-4-1,-6 1-4-15,-3-1 2 16,-6 4 6-16,-5 9 4 0,-6 5 7 16,-1 6 1-16,-5 7-3 15,1 4 1-15,-4 13-1 16,4 0-1-16,2 9 8 16,1 0 1-16,4-4 5 15,4 5-1-15,3-4-4 16,0-4-2-16,1-4-6 15,0-6-2-15,-3-3-4 16,1-3-21-16,-3-1-87 16,-1-2-48-16,0-6-145 15,-2 1 483-15,-1 4-177 16</inkml:trace>
  <inkml:trace contextRef="#ctx0" brushRef="#br0" timeOffset="47165.22">15436 6057 1621 0,'32'15'711'16,"-30"-5"-387"0,-1-6-117-16,1 2-14 0,5 21-80 15,4-1-26-15,-7-2-53 0,-2-13-19 16,3-6-110-16,0-4-95 16,1-7-297-16,6-5 295 15</inkml:trace>
  <inkml:trace contextRef="#ctx0" brushRef="#br0" timeOffset="47336.59">15403 5868 1528 0,'5'0'637'0,"3"2"-385"16,1 1-13-16,-1-2-97 15,5 1-46-15,-2 0-100 16,0-2-77-16,3-1 372 15,7 1-250-15</inkml:trace>
  <inkml:trace contextRef="#ctx0" brushRef="#br0" timeOffset="47834.54">15647 5690 1567 0,'-4'-2'613'16,"4"0"-429"-16,-1-2 3 0,1 4-49 15,0-1-27-15,0 0-39 16,10 0-16-16,11 0-16 16,28 4-4-16,-26 4-10 15,2-2-6-15,-2 2-7 16,-3 2-1-16,-5 0-1 16,-4 0 1-16,-3 3 2 15,-3-2 0-15,-1 5 5 16,4 0 1-16,-7 7 0 15,3 5-1-15,1 11 2 16,-4 4 4-16,7 3 8 16,-1-17 0-1,2 2 6-15,0 16 2 0,6 0 2 16,-11-9-1-16,-11-15-6 16,2-2-4-16,-4-8-5 15,1-2-14-15,-7-8-71 0,-4-2-61 16,-8-7-168-16,-1 0-68 15,-3 9 214-15</inkml:trace>
  <inkml:trace contextRef="#ctx0" brushRef="#br0" timeOffset="56925.6">16639 5793 496 0,'7'-2'318'16,"-2"0"-37"-16,0 1-42 16,-3-1-17-16,2 1-30 15,-1 0-10-15,-3 0-12 16,0 0-5-16,0 1-24 16,0 0-22-16,0 0-46 15,-2 0-19-15,-4 9-24 16,-11 9-5-16,-35 33-8 0,27-29-4 15,-2 3-1 1,2-2 1-16,10-8 3 0,1-2 0 16,10-7 5-16,4 2-1 15,0-2 3-15,10 5 4 16,3-2 6-16,2-2 6 16,10 3 11-16,-3-2 2 15,6 0 3-15,2-1-2 16,-3-1-7-16,-3-6-2 15,-4 5-5-15,-3 0-3 16,-5 1-2-16,-3 2-4 16,-5-6-6-16,-3 2-2 0,-2-4-1 15,-1 0 0-15,1 0-6 16,0-1-5-16,0 0-56 16,-8-1-50-16,2 0-128 15,0 1-90-15,4 0 193 16</inkml:trace>
  <inkml:trace contextRef="#ctx0" brushRef="#br0" timeOffset="57800.24">17423 5852 534 0,'48'26'371'16,"-41"-28"-24"-16,-3-5-50 16,1-1-19-16,-11-3-48 15,7-1-19-15,-1-1-48 16,-1 2-23-16,-3 0-39 16,-8 1-19-16,-1 6-34 0,1 1-12 15,-4 5-17-15,-10 2-4 16,-5 6-6-16,0 3-2 15,4 4 0-15,13 1-2 16,11 2 2-16,3 2 2 16,12 0 2-16,5 2 2 15,6-4 5-15,5 0 2 0,-1-5 5 16,1 0 5-16,-7-1 12 16,-10-8 7-1,0 1 7-15,4 7-1 0,-7-1 1 16,-2-3 1-16,-14-4-4 15,-3-2-2-15,-1 0-15 16,-2 0-9-16,1-1-12 16,0-3-6-16,-6-1-9 15,2 1-19-15,5-1-87 16,1 1-59-16,11-2-177 16,4-4 259-16</inkml:trace>
  <inkml:trace contextRef="#ctx0" brushRef="#br0" timeOffset="60753.1">17681 5742 765 0,'8'-56'393'0,"-8"44"-105"16,3 0-40-16,-1 6-36 15,0 3-29-15,1 6-15 16,-3-3-11-16,2 12-15 16,1 17-11-16,3 52-39 15,-5-30-19-15,4 5-35 16,1-3-13-16,4-4-16 15,1-8-4-15,3-11-5 16,-2-7-19-16,1-11-89 16,-1-4-65-16,-3-10-532 15,0-1 473-15</inkml:trace>
  <inkml:trace contextRef="#ctx0" brushRef="#br0" timeOffset="60933.39">17588 5834 1230 0,'-9'3'492'0,"13"-3"-275"0,3 0-39 15,8 1-1-15,4-1-23 16,6-1-66-16,2-1-32 16,4-2-37-16,1 2-16 15,4-1-141-15,0 0-103 0,1 5 143 16</inkml:trace>
  <inkml:trace contextRef="#ctx0" brushRef="#br0" timeOffset="61334.85">18065 5921 1014 0,'-9'8'472'0,"6"-10"-168"15,-2-5-64-15,2-7-43 16,-2-4-29-16,-8-2-46 15,-2 0-18-15,0 7-16 16,0 5-7-16,5 8-17 16,0 3-12-16,-2 12-26 15,3 4-12-15,0 6-13 16,3 5-1-16,6-2-4 0,2-2 0 16,0-6 0-1,5-5 1-15,-2-9 0 0,-1-2 0 16,4-4 1-16,3-3 2 15,-3-4 1-15,3-3 1 16,3-6 1-16,-6 6 0 16,5 1 0-16,-2 1 0 15,-7 4 1-15,2-1 3 0,-1 5 10 16,0 4 7-16,0 5 8 16,-1 6-1-16,-5-2-13 15,1 3-8-15,1-6-95 16,4-1-64-16,5-6-142 15,1-5-95-15,-2-2 245 16</inkml:trace>
  <inkml:trace contextRef="#ctx0" brushRef="#br0" timeOffset="61629.18">18160 5915 609 0,'10'0'370'0,"-1"2"-6"15,0 2-22-15,-2 9-34 16,0-2-19-16,-2 9-50 15,1 1-29-15,-4-6-66 16,0 2-32-16,-1-8-51 0,-1-5-18 16,1-1-24-16,-1 0-1 15,-1-4-6-15,0 0-2 16,0-1-9-16,-3-17-5 16,-7-34-7-16,6 32-2 15,5 0-7-15,1 0-1 16,8 7-20-16,2 3-15 15,3 1-55-15,5 4-45 16,-3 4-112-16,0 2-80 0,-5-1 218 16</inkml:trace>
  <inkml:trace contextRef="#ctx0" brushRef="#br0" timeOffset="61855.93">18450 5676 1299 0,'5'0'567'0,"1"4"-281"15,-1 5 18-15,-1 12-69 16,-4 4-41-16,-3 12-80 16,3 5-30-16,0 2-35 15,5 1-13-15,11-7-22 16,3-2-7-16,9-9-9 0,0-8-4 15,3-9-64-15,-3-9-61 16,1-9-132-16,-3-9 151 16</inkml:trace>
  <inkml:trace contextRef="#ctx0" brushRef="#br0" timeOffset="62036.84">18493 5744 1028 0,'-23'-3'629'0,"15"1"-3"0,6 2-366 16,0 0-16-16,9 2-85 16,-7-2-31-16,0 0-57 15,7 0-17-15,21 2-31 16,29 1-38-16,-24-2-159 16,3 2-61-16,-7 4 124 15</inkml:trace>
  <inkml:trace contextRef="#ctx0" brushRef="#br0" timeOffset="62712.1">19077 5686 1075 0,'6'-33'547'0,"-1"27"-198"0,-3 5-18 15,-3-2-37-15,0 3-72 16,-1 0-47-16,-13 1-92 15,-32 12-27-15,25-5-25 16,-2 1-6-16,5-3-10 16,-5 0-4-16,11 0-4 15,-1-2-2-15,11 1-3 16,-2-1-2-16,3-1-3 16,3 3 1-16,5 2 0 15,-1 2 2-15,4 5 7 16,1 2 1-16,-9 3 3 15,5 3 3-15,1 7 1 16,-6-2 1-16,6 2-2 16,-7-4-4-16,-1-6-4 15,4-3-3-15,-1-3 0 0,6-4 0 16,-4 0 0-16,2-1-1 16,0-2-2-16,1-4-1 15,-1 0-3-15,12 3 0 16,6-4 3-16,2 2-39 15,-4 0-137-15,1-3-86 16,-1-5 144-16</inkml:trace>
  <inkml:trace contextRef="#ctx0" brushRef="#br0" timeOffset="63044.91">19247 5778 1337 0,'3'-1'602'0,"-2"4"-223"16,1 3-123-16,-2-6-49 15,0 5-30-15,5 19-76 16,10 27-30-16,-1-28-43 16,0-1-3-16,8-3-5 15,-1-4-1-15,-2-6-1 16,0-2-1-16,-10-9 1 0,0-3-2 15,-5-8 0-15,5-1-3 16,-2-10-3-16,-2-1-2 16,1-3-4-16,-5 1-1 15,1 5-16-15,-2 5-22 16,-2 9-76-16,-2 4-69 16,-6 8-157-16,3 3-314 15,2 3 432-15</inkml:trace>
  <inkml:trace contextRef="#ctx0" brushRef="#br0" timeOffset="63485.57">19522 5577 1496 0,'-13'-5'610'0,"14"5"-347"15,-3 0-77-15,6 1-30 16,-4-1-25-16,0 0-51 16,4 0-26-16,13 0-30 15,30 0-4-15,-25 1-3 16,-1-1-1-16,-2 2 0 0,-4-1 0 16,-3 3 2-1,-3-1 3-15,-4 6-1 0,-2 2-1 16,-1 3-3-16,0 3-2 15,-1 7-2-15,-1 2-1 16,1 9 2-16,-1 2 3 16,1 1 3-16,2 1 5 15,2-3 4-15,-1-3 2 16,-2-6 2-16,-2-2 0 16,-1-7-3-16,-4-4-2 0,-3 1-2 15,-1-3-3-15,-6-2-7 16,0 1-1-16,-4-4-42 15,-2-5-53-15,0 3-126 16,-3-5-86-16,6-7 175 16</inkml:trace>
  <inkml:trace contextRef="#ctx0" brushRef="#br0" timeOffset="67352.59">26449 4369 500 0,'-8'5'199'16,"8"1"-92"-16,3-1 10 16,-4 1 41-16,8 0 17 15,-1 0-2-15,-1 0-9 0,11 1-26 16,-2-2-12-16,12-4-15 15,3-2-2-15,12-9-11 16,8-5-7-16,12-9-17 16,9-6-10-16,0-8-17 15,-1-6-7-15,5-2-15 16,-2-2-4-16,7-9-5 16,2-1-1-16,-13-11-3 15,-8 0-1-15,-16 2-1 16,-15 2 0-16,-13 9 1 15,-12 21 1 1,1 1 6-16,-5-22 4 0,0-3 5 16,-3 6-1-16,-8 11 2 15,2 3-1-15,2 4-3 16,-5 4-1-16,0 3-8 0,0 1-2 16,1 6-8-16,9 5-2 15,5 2-4-15,4 1-3 16,2 0-1-16,2-3-1 15,2 5 1-15,0 1 0 16,8 3 2-16,2-1 0 16,5 1 2-16,-1 2 1 15,-1-1 0-15,-2 4 0 0,-5 0 1 16,-3 1-1-16,-7 1-2 16,-3 0 0-16,-5 0 0 15,-3 0-15-15,0 0-55 16,1 0-43-16,0 0-112 15,-9 3-62-15,4-1 182 16</inkml:trace>
  <inkml:trace contextRef="#ctx0" brushRef="#br0" timeOffset="67782.44">27649 3085 1059 0,'0'-1'446'16,"0"0"-206"-16,0 0-32 16,0 0-18-16,0 0-14 15,-1 0-67-15,-1 0-31 16,-4-1-40-16,-11 0-9 15,-22 13-14-15,31 3-6 0,8 0-13 16,6-2-5-16,6-3 2 16,4-2 1-16,4-7 5 15,4-1 1-15,-1-3 3 16,-2-4 2-16,-6-1 5 16,-5 1 4-16,-8-6 11 15,-2 2 3-15,-7 1 10 16,-4 1 5-16,-2 3 1 15,-5 5 2-15,-1 6-12 16,0 3-11-16,3 4-18 16,5 2-9-16,8-1-23 15,6-1-31-15,8-4-80 16,6 0-58-16,5-6-209 16,2-1 254-16</inkml:trace>
  <inkml:trace contextRef="#ctx0" brushRef="#br0" timeOffset="68170.84">28126 3071 1329 0,'-3'-4'551'15,"-4"-2"-307"-15,0 1-35 0,-7 4-70 16,-2 1-26-16,-8 6-66 16,2 3-15-16,1 4-20 15,3 3-6-15,13 1-10 16,4 3-2-16,8-2-1 16,9 2 4-16,4-2 7 15,2-1 3-15,2-4 10 16,-2-4 5-16,-3-1 18 15,-4-4 9-15,-8 0 12 16,-1 2 9-16,-10-5 7 16,-3 2-6-16,-11-2-16 15,-6-1-14-15,-4 6-30 16,0-3-25-16,6 0-64 16,3 4-42-16,6-2-115 15,4 1-57-15,8-3 184 0</inkml:trace>
  <inkml:trace contextRef="#ctx0" brushRef="#br0" timeOffset="70928.59">20758 5686 1279 0,'-4'-7'511'0,"4"4"-325"16,0 1-2-16,2 4-26 15,-2-2-13-15,0 0-28 16,7 13-11-16,-5 16-8 0,38 48-11 16,-26-25-23-16,-2 0-11 15,5-6-19-15,-1-5-6 16,-1-14-7-16,3-1-3 15,-5-9-3-15,6-4-2 16,-6-12 0-16,3-4 1 16,2-11 0-16,-2-5 1 15,4-8-3-15,-1-11-1 0,-7-2-4 16,-4 0-14-16,-12 5-54 16,-1 8-53-16,-4 4-160 15,0 4-89-15,9 8 221 16</inkml:trace>
  <inkml:trace contextRef="#ctx0" brushRef="#br0" timeOffset="71155.42">20859 5904 1358 0,'-6'1'616'16,"6"1"-315"-16,3 0-69 15,-3-2-28-15,0 0-63 16,0 0-26-16,13-1-46 16,6-1-14-16,20-7-25 15,-17 3-8-15,-10-1-6 0,5 4-38 16,4 0-146-16,-5 3-93 16,15-1 143-16</inkml:trace>
  <inkml:trace contextRef="#ctx0" brushRef="#br0" timeOffset="71732.64">21469 5862 1276 0,'0'2'526'0,"2"3"-280"16,-2 3 3-16,0 9-19 16,-1 7-16-16,3 5-68 15,2 1-31-15,3-7-50 16,3-1-18-16,-2-9-28 15,-3-3-13-15,0-2-84 16,-1-8-67-16,-2-5-168 16,0-6 181-16</inkml:trace>
  <inkml:trace contextRef="#ctx0" brushRef="#br0" timeOffset="71903.32">21421 5634 1428 0,'0'-3'599'16,"5"7"-317"-16,7-3-39 16,1 8-35-16,7-2-48 15,1-3-83-15,1 6-23 0,-1-3-156 16,-1 2-108 0,5 12 129-16</inkml:trace>
  <inkml:trace contextRef="#ctx0" brushRef="#br0" timeOffset="77751.91">5306 8043 675 0,'2'-2'311'0,"-2"1"-109"16,5-4-6-16,-4 4 9 15,-1 0-9-15,2-1-30 16,-2 1-2-16,1 0-13 16,-1 0-9-16,3 1-10 15,0 1-21-15,-1 13-34 16,10 15-12-16,2 35-26 16,-15-31-10-16,2-2-13 15,4-1-3-15,1-6-5 16,-1-4-2-16,5 0-2 15,-2-6-3-15,-1-1-31 16,-2-1-44-16,-5-12-80 16,2 2-40-16,-3-10-124 15,1-3-278-15,-4-18 410 16</inkml:trace>
  <inkml:trace contextRef="#ctx0" brushRef="#br0" timeOffset="78245.53">5204 7815 666 0,'-16'3'368'15,"-5"0"-26"-15,1 6-161 16,-2 7-57-16,1 8-23 16,0 8-43-16,-2 0-11 0,7 7-12 15,2-1-1-15,5 6 4 16,8 8 1-16,2 3-7 15,7 2-4-15,7 4-8 16,6 1-5-16,8 4-8 16,4-2-4-16,11-4-3 15,0-7 0-15,12-11-4 16,10-12-2-16,-4-15-3 16,4-13-2-16,-12-24-4 15,-10-15-15-15,-2-23-27 16,-9-6-11-16,-8-16-37 15,-9-2 11-15,-12-2 31 16,-4-2 13-16,-18 9 50 16,-10 6 8-16,-17 6 13 15,-2 8 8-15,-6 12 31 0,2 8 17 16,-2 21 13-16,-2 8-6 16,8 16-32-16,5 7-21 15,14 9-26-15,6 3-5 16,13 3-12-16,5 1 0 15,6 0-95-15,6 1-86 16,6 6 122-16</inkml:trace>
  <inkml:trace contextRef="#ctx0" brushRef="#br0" timeOffset="79123.83">6582 8039 1211 0,'-26'-9'501'0,"12"6"-260"15,6-3-42-15,7 5-3 0,1 1-39 16,4 0-69-16,-4 0-30 16,1 0-34-16,26 4 0 15,38 5-4-15,-31-8-5 16,2-2-5-16,-3 0-2 16,-7-3-28-16,-3-1-32 15,-12 4-55-15,-8-3-24 0,-7 5-41 16,-5-1 8-16,-6 1 45 15,-1 1 23-15,-2-1 68 16,1 2 27-16,3-1 40 16,3 1 19-16,5 0 33 15,2 5 8-15,5 5-3 16,3 5-3-16,2 8-9 16,2 3-5-16,2 3-22 15,2 5-14-15,0-5-22 16,-1-8-8-16,-2-3-7 15,-3-10 0-15,-5-7-26 16,-1 3-8-16,-4-5-5 16,-6-1-1-16,-6 3 27 15,-5-3 8-15,-4 0 11 16,2 4 10-16,3-4 25 16,2-1 18-16,7 0 28 0,5-2-3 15,6 3-24-15,6 0-14 16,10 3-25-16,2-4-4 15,11-1-2-15,0-1-5 16,3 1-8-16,-1 1-6 16,0 4-141-16,2-3-98 15,8-5 142-15</inkml:trace>
  <inkml:trace contextRef="#ctx0" brushRef="#br0" timeOffset="79430.25">7196 7903 1528 0,'-21'-8'697'16,"-2"-3"-362"-16,1 5-105 16,2 1-44-16,2 2-80 15,3 6-27-15,1 7-43 16,3 9-13-16,11 15-22 15,1 5-3-15,10 14-1 16,5 1 0-16,-3 5 1 16,4-1 1-16,3-6 0 15,-2-8 1-15,-3-8 2 16,-1-8 1-16,-6-7-27 0,-3 0-48 16,-6-14-117-16,-6-5-71 15,-7-7-228-15,0-4 303 16</inkml:trace>
  <inkml:trace contextRef="#ctx0" brushRef="#br0" timeOffset="79585.6">6963 8139 1138 0,'-5'-7'533'0,"5"0"-160"16,0-3-102-16,10 0-47 16,4 4-23-16,14 2-76 15,-1 1-40-15,3 2-54 16,5 1-10-16,-1 2-117 15,1 3-112-15,3 4 131 16</inkml:trace>
  <inkml:trace contextRef="#ctx0" brushRef="#br0" timeOffset="80419.55">8153 8099 1228 0,'-40'-34'533'0,"39"34"-249"0,0 1-60 15,1 11-25-15,0 3-31 16,2 12-58-16,4 2-23 16,4 1-36-16,5-4-12 15,5-7-14-15,-2-5-6 16,2-9-10-16,1-2-2 16,0-11-5-16,0-5-2 0,-2-11-19 15,-4-6-7-15,-5-2-3 16,-4 0 4-1,-6 4 19-15,1 5 6 0,-3 9 9 16,1 5 2-16,1 12 0 16,-2 5-1-16,5 14 1 15,1 7 3-15,2 13 11 16,4 5 5-16,6 3 10 16,2 1 2-16,8-3 5 15,-6-4 0-15,-1 0-2 16,-3-5 0-16,-10-8-7 15,-4-3-4-15,-3-10-1 16,0-5 0-16,1-4 1 16,-9-4-1-16,-4-5-7 15,-17-3-7-15,-10-10-43 16,5-3-37-16,-3-3-90 0,7-2-58 16,12 0-119-16,6-4-50 15,15 1 238-15</inkml:trace>
  <inkml:trace contextRef="#ctx0" brushRef="#br0" timeOffset="80731.96">8478 8251 1374 0,'11'2'583'0,"4"-5"-339"15,2-2-11-15,-4-4-81 16,4-2-37-16,1-5-54 15,-2-3-22-15,5-3-22 16,-3-2-5-16,-11 3 0 16,-2 0 4-16,-11 6 10 15,-8 3 1-15,-6 6 2 16,2 6 1-16,-4 6-1 16,6 1 1-16,3 9-2 15,3 4-7-15,8 5-11 16,6 2-4-16,7 3-4 15,0-5-1-15,6-5-3 0,-4-4-9 16,9-3-151 0,3-5-75-16,8-16 138 0</inkml:trace>
  <inkml:trace contextRef="#ctx0" brushRef="#br0" timeOffset="81000.73">8868 7981 1601 0,'-12'4'726'0,"-4"6"-389"0,8 4-109 16,2 6-58-1,4 2-88-15,7 0-23 0,6 0-26 16,1-1-5-16,7-1 2 16,1-1 2-16,-2-4 2 15,0 0-1-15,-13-5-1 16,-4 0 0-16,-5-2-1 15,0-1-3-15,-6 1-3 16,-3-4-19-16,-4-4-76 16,-6-3-47-16,-1 0-119 15,0 2-64-15,-1 0 193 16</inkml:trace>
  <inkml:trace contextRef="#ctx0" brushRef="#br0" timeOffset="85159.41">9900 8197 737 0,'8'0'334'0,"-6"-2"-136"16,4 1-43-16,-2 1 0 15,-4 0-14-15,0 0-14 16,0 0-5-16,0 0-15 16,0 0-14-16,-1 0-30 15,0 0-10-15,-15 9-35 16,-42 24-41-16,25-18-146 0,4-3-94 16,8-12 147-16</inkml:trace>
  <inkml:trace contextRef="#ctx0" brushRef="#br0" timeOffset="88252.33">10786 7869 1005 0,'-2'-5'444'0,"0"-1"-182"16,2 2-40-16,1 7-12 15,-1-3-23-15,0 0-55 16,0 20-21-16,1 37-35 16,0-23-18-16,2-2-26 15,4 2-10-15,7-4-16 16,3-3-3-16,3-4-3 0,0-2-9 15,-1-9-100-15,-5-2-71 16,-1-9-126-16,0-3 165 16</inkml:trace>
  <inkml:trace contextRef="#ctx0" brushRef="#br0" timeOffset="88416.06">10675 8019 1027 0,'-8'-7'507'15,"3"3"-186"-15,7 2-141 16,7 0-9-16,5-5-59 16,9 2-19-16,10-2-33 15,3-1-18-15,9 3-20 16,-5-2-40-16,-10-1-174 16,1-1-311-16,7 6 318 15</inkml:trace>
  <inkml:trace contextRef="#ctx0" brushRef="#br0" timeOffset="88966.27">11016 7749 821 0,'-6'21'446'0,"6"-2"-30"16,5 3-141-16,0 10-36 15,-1 1-30-15,2 7-73 0,-1 1-29 16,-5-1-52-16,2 2-20 15,-1-12-18-15,4-1-4 16,3-14-6-16,-6-5-3 16,1-9-7-16,-2-1-13 15,2-11-18-15,-1-3-3 16,-2-6 5-16,-2-2 12 0,-1 6 17 16,-1 3 2-16,4 9-2 15,1 4 2-15,10 11 10 16,6 4 6-16,4 3 17 15,8 2 2-15,1-4 3 16,6-1 2-16,5-9 4 16,6-5-4-16,-1-8-7 15,2-10-7-15,-9-10-14 16,-13-2-1-16,-12-3 0 16,-14 14 4-1,0 9 6-15,1 0 3 0,-12-17 2 16,6 5-3-16,-8 14-6 15,1 10-4-15,1 11-5 16,-3 5 1-16,4 10 1 16,5 2 2-16,10 1-2 15,0-4-2-15,9-6-4 0,2-5-3 16,-3-8-2-16,6-1-7 16,-1-8-94-16,5-5-66 15,6-12-171-15,0-2 194 16</inkml:trace>
  <inkml:trace contextRef="#ctx0" brushRef="#br0" timeOffset="89243.63">11631 7993 1175 0,'-2'10'540'16,"2"5"-222"-16,2 3-22 0,2 3-54 16,3 1-47-16,1-4-71 15,0-5-36-15,-1-5-53 16,-1-5-9-16,-1-5-25 15,1-3-13-15,-2-10-28 16,1-5-9-16,2-3 0 16,-2-2 11-16,4 5 25 15,0 3 9-15,1 4 6 16,-1 4 7-16,0 6 22 16,1 3 11-16,1 9 23 15,1 6 13-15,0 9 8 16,-1 5 1-16,2 1-13 15,-2-1-18-15,-2-6-26 16,0-4-13-16,-4-8-80 16,0-4-92-16,4-11 292 0,1-3-158 15</inkml:trace>
  <inkml:trace contextRef="#ctx0" brushRef="#br0" timeOffset="89667.24">12700 7920 1330 0,'3'7'595'16,"5"6"-315"-16,5 8-62 16,2 3-3-16,4 8-68 15,1 0-29-15,5-4-42 0,5-1-13 16,-1-7-14-16,-3-6-3 15,-4-8-10-15,-9-6-3 16,1-7-1-16,1-6 0 16,-8-9-5-16,4-2-4 15,-11-5-11-15,-1-2-10 16,4 2-57-16,5 0-50 16,6 9-160-16,3 5-70 15,9 14 201-15</inkml:trace>
  <inkml:trace contextRef="#ctx0" brushRef="#br0" timeOffset="89998.36">13782 7889 1513 0,'-3'3'631'0,"5"6"-346"0,2 4-56 15,4 9-39-15,0 7-36 16,5 5-62-16,2 0-26 15,-3-6-36-15,4-4-11 16,-6-12-34-16,1-5-60 16,4-7-158-16,-15-5-87 15,0-6 179-15</inkml:trace>
  <inkml:trace contextRef="#ctx0" brushRef="#br0" timeOffset="90414.3">13777 7804 993 0,'13'7'446'16,"6"0"-230"-16,2-2-122 15,6 3-36-15,6-3-50 16,3-4-7-16,7 0-2 16,-5-3-1-16,-2-1 2 15,-2 0 0-15,-10 0 7 16,-2 4 1-16,-14 4 60 15,-8 3 33-15,-9 0 59 16,-5 2 29-16,-6 3-9 16,0 1-15-16,5-1-33 15,3-1-25-15,10-3-40 16,2 3-16-16,3 1-18 0,3 2-1 16,6-1 0-16,2-2 3 15,7 3 5-15,-2 0-1 16,-1 1 1-16,0 2-4 15,-8-5-6-15,-1-2-2 0,-9-5 4 16,-2 1 2-16,-13-4-1 16,-6 0-1-16,-8-1-40 15,1-2-44-15,9 0-113 16,6 0-81-16,15-2 146 16</inkml:trace>
  <inkml:trace contextRef="#ctx0" brushRef="#br0" timeOffset="90927.57">15094 7862 1358 0,'-61'-4'559'16,"61"6"-290"-16,-1-1-59 15,3 10-13-15,4 3-17 16,0 6-59-16,1 1-25 0,-3-1-37 15,1-3-13-15,-2-4-14 16,-2-5-7-16,-1-7-12 16,1 0 0-16,-2-4-5 15,1 2-1-15,0 0-9 16,1-5-6-16,7-13-6 16,20-32-1-16,-11 30 3 15,3 6 3-15,0 0 6 16,-1 6 3-16,-1 5 8 15,-1 3 5-15,-2 10 13 16,-2 9 8-16,-2 4 14 16,-1 1 3-16,-1 1-4 15,-4-1-8-15,2-2-20 16,-1-3-4-16,-1-7-114 16,1-4-72-16,2-8-160 15,2-6-416-15,-1-5 513 0</inkml:trace>
  <inkml:trace contextRef="#ctx0" brushRef="#br0" timeOffset="91225.67">15468 7897 953 0,'-8'7'520'16,"7"9"-56"-16,-3-4-98 16,8 7-59-16,3 2-57 0,8-6-110 15,5-2-42-15,2-8-58 16,2-5-17-16,0-9-9 15,0-5-2-15,-8-5-3 16,-2-3-1-16,-14 0-2 16,-8 5 0-16,-13 0-1 15,-3 2 0-15,-2 11-3 16,-3-2-1-16,6 7-4 16,6 7-3-16,2 1-9 15,7 1-10-15,8 4-128 16,0 0-89-16,18-7-387 15,12 1 387-15</inkml:trace>
  <inkml:trace contextRef="#ctx0" brushRef="#br0" timeOffset="91404.34">15808 7620 1304 0,'0'22'647'0,"-5"11"-270"15,-4 13-115-15,1 2-46 16,4 3-108-16,6-7-36 16,9-8-45-16,6-6-17 15,7-10-32-15,2-2-46 0,1-14-121 16,-4-4-73-16,-6-4 151 16</inkml:trace>
  <inkml:trace contextRef="#ctx0" brushRef="#br0" timeOffset="91563.74">15674 7714 1371 0,'-6'1'600'0,"8"-1"-276"16,5 0-81-16,8 0-88 16,10 2-41-16,14-1-77 15,5-1-31-15,7 1-136 16,4-3 86-16,15-7-4 15</inkml:trace>
  <inkml:trace contextRef="#ctx0" brushRef="#br0" timeOffset="92067.32">16828 7965 912 0,'-4'-11'554'16,"-5"-1"6"-16,0 1-299 16,2-5 3-16,0-3-75 15,-2 3-42-15,-3-7-59 16,-4 8-22-16,-4 1-17 15,-2 1-5-15,-2 10-11 16,0 3-8-16,3 12-17 16,1 6-6-16,6 6-3 15,2-1-3-15,8 0 2 16,7 1 0-16,4-8 2 16,6-2-2-16,7-6 1 15,1-8-1-15,4-5 2 16,1-4 0-16,2-2 2 0,-1-1 1 15,-2 6 0-15,-4 2 0 16,-7 3 10-16,1 4 4 16,-7 4 12-16,-1 0 6 15,2 3 3-15,-6-2-1 16,1 3-8-16,-1 0-7 16,2 1-12-16,4 1-20 0,-3-6-154 15,5-2-101 1,15-1 153-16</inkml:trace>
  <inkml:trace contextRef="#ctx0" brushRef="#br0" timeOffset="92468.16">17690 7882 1061 0,'2'-3'526'16,"3"-8"-146"-16,2-2-55 15,11-24-33-15,-21 27-49 16,-7 2-81-16,-2 0-40 16,-3 6-65-16,-2 5-19 15,1 7-25-15,2 10-8 16,4 4-7-16,2-1-5 0,8 3 1 16,6-3 1-16,7 0-1 15,3 0-1-15,5-8-19 16,3-4-48-16,7-9-151 15,7-6-68-15,12-7 163 16</inkml:trace>
  <inkml:trace contextRef="#ctx0" brushRef="#br0" timeOffset="92798.68">18042 7803 1055 0,'-15'17'530'0,"7"-3"-120"16,-1 1-95-16,4 5-39 15,4 2-42-15,0-5-75 16,5 2-35-16,0-7-61 16,2-2-20-16,9-5-30 15,-1-5-7-15,7-6-4 0,0-8-1 16,-4-2 0-16,2-3-1 16,-4 1 0-16,-1 8 0 15,-4 4 2-15,0 3 2 16,-3 6 2-16,-1-1 2 15,-2 3 10-15,0 4 7 16,1 6 3-16,1 2 0 16,4 2-11-16,1-1-6 0,3-6-11 15,1-2-45-15,2-7-126 16,1-2-81-16,3-7-70 16,7-4 171-16</inkml:trace>
  <inkml:trace contextRef="#ctx0" brushRef="#br0" timeOffset="92983.99">18461 7612 1529 0,'0'35'662'0,"-1"12"-370"16,0 4-40-16,0 3-85 15,3-5-63-15,4-7-61 16,9-6-18-16,6-15-39 15,0-4-48-15,3-12-123 0,-1-5-58 16,-5-7-116-16,-2-5 208 16</inkml:trace>
  <inkml:trace contextRef="#ctx0" brushRef="#br0" timeOffset="93136.54">18377 7735 1162 0,'-15'-2'557'0,"8"-3"-166"16,-4-1-81-1,14 5-57-15,4 1-44 0,9 0-93 16,6 1-38-16,2-1-48 16,6 0-48-16,14 0-141 15,7-1-76-15,11-3 127 16</inkml:trace>
  <inkml:trace contextRef="#ctx0" brushRef="#br0" timeOffset="93483.78">19411 7754 1390 0,'3'7'609'0,"1"0"-324"16,1 10-63-16,-4 3-2 16,4 9-56-16,0 2-36 15,3-2-43-15,7-3-11 16,3-8-11-16,5-6-7 16,3-8-15-16,2-5-11 0,-3-6-11 15,1-3-1-15,-2-9-4 16,-1-4-3-16,-3-5-13 15,-4-4-29-15,-1 2-115 16,-5 2-85-16,-3 5 55 16,4 5 62-16</inkml:trace>
  <inkml:trace contextRef="#ctx0" brushRef="#br0" timeOffset="94003.9">19808 7964 1218 0,'21'0'564'0,"-5"1"-221"16,2-1-74-16,0-8-48 15,-1-6-60-15,-5-6-79 0,-3-4-31 16,-2 1-33-16,-1-3-4 16,-5 4-1-16,5 7 0 15,-9 2 1-15,-3 4-1 16,-6 6 1-16,-6 1 4 15,-3 7 15-15,6 6 8 16,2 5 7-16,1 1-3 16,9 5-10-16,3 1-7 15,4 1-10-15,7 0-3 16,5-5-10-16,-2-5-3 0,9-2-5 16,1-8-7-16,4-8-36 15,5-4-19-15,1-10-40 16,-2 0-6-16,-2 2 24 15,-5 5 20-15,-7 5 44 16,-4 6 15-16,-7 3 20 16,-3-3 14-16,-4 6 27 15,1 3 13-15,-1 2 16 16,2-1-1-16,-2-7-5 16,0 0-1-16,-1-4-8 15,0 0-8-15,0 0-17 16,0 0-11-16,0-1-20 15,-4-9-7-15,2 3-9 16,1-2-13-16,6-30-62 16,8 27-42-16,6-6-107 0,2 0-58 15,3-4 181-15</inkml:trace>
  <inkml:trace contextRef="#ctx0" brushRef="#br0" timeOffset="94212.13">20416 7585 1359 0,'-6'21'664'0,"6"5"-282"0,4 12-125 15,-6 2-41-15,7 4-106 16,-3 0-37-16,2-7-45 16,7-3-14-16,0-13-15 15,7-7-32-15,0-10-77 16,4-4-48-16,-1-5-119 15,-4-5-62-15,-8-3 218 16</inkml:trace>
  <inkml:trace contextRef="#ctx0" brushRef="#br0" timeOffset="94388.67">20364 7685 964 0,'-14'0'576'15,"3"0"-47"-15,8 1-238 16,6 2-21-16,8 3-66 0,2 0-43 15,11 5-55-15,-7-2-31 16,10-3-50-16,6-2-16 16,2-5-76-16,9-2-63 15,-1-1-152-15,-2 1-89 16,-7 2 228-16</inkml:trace>
  <inkml:trace contextRef="#ctx0" brushRef="#br0" timeOffset="94689.61">20681 7876 812 0,'0'13'487'16,"2"-7"-55"-16,6 0-127 16,0-5-9-16,5-1-84 15,4 0-55-15,1-10-82 16,1-1-26-16,1-6-33 16,-2-3-4-16,-7 4-3 15,0 3-1-15,-12 1 4 16,-9 1 0-16,-5 5 3 15,-5 4 7-15,2 7 10 16,1 7 6-16,3 7 6 16,4 2-3-16,6 5-11 15,4 1-3-15,9-2-3 16,5 1-3-16,11-6-3 16,5-1-4-16,0-9-47 0,0-6-48 15,-3-10-141-15,3-4-84 16,-5-10 182-16</inkml:trace>
  <inkml:trace contextRef="#ctx0" brushRef="#br0" timeOffset="94867.32">20972 7798 1206 0,'0'7'604'0,"0"1"-224"0,0 6-70 16,3 5-23-16,3 1-74 15,0 2-51-15,7 1-79 16,1-6-28-16,1-4-40 15,0-1-1-15,-4-6-96 16,3-2-62-16,-3-5-136 16,1-4-83-16,3-7 232 15</inkml:trace>
  <inkml:trace contextRef="#ctx0" brushRef="#br0" timeOffset="95029">21157 7792 1133 0,'-9'5'592'0,"-5"6"-129"15,-5 5-81-15,-9 6-95 16,-2 1-45-16,0 1-97 16,7 2-46-16,1-8-66 15,13 2-42-15,9-8-143 16,-4-5-103-16,22 6 148 0</inkml:trace>
  <inkml:trace contextRef="#ctx0" brushRef="#br0" timeOffset="96525.65">21949 9396 722 0,'-5'-18'473'16,"-1"5"6"-16,0 4-218 16,-2 0-6-16,0 6-74 15,-3 4-30-15,3 5-52 16,2 7-23-16,0 7-24 15,7 2-9-15,6 3-13 16,0-2-6-16,13-4-10 0,-1-5-2 16,12-8-3-16,6-6 0 15,0-15-1 1,1-2-1-16,-12-8 2 0,-4 0 2 16,-14 2 6-16,-8 1 4 15,-12 2 2-15,-4 6-1 16,-10 4-5-16,2 7-5 15,-2 7-12-15,-1 3-5 16,9 7-34-16,-1 0-40 16,12 1-119-16,8 4-95 0,7 0 177 15</inkml:trace>
  <inkml:trace contextRef="#ctx0" brushRef="#br0" timeOffset="97384.96">22495 9115 964 0,'-46'34'412'0,"46"-30"-137"16,2 2-69-16,6 11 14 16,2 7 6-16,2 5-45 15,4 4-23-15,3-5-33 16,0-2-15-16,4-4-35 16,3-5-18-16,-3-8-27 15,1-9-9-15,2-15-4 16,-1-4-2-16,-1-9-3 15,0 1-4-15,-4-5-6 16,-4 0-10-16,-5 5-41 16,-5 4-28-16,-6 12-104 0,-7 6-69 15,-8 11 157-15</inkml:trace>
  <inkml:trace contextRef="#ctx0" brushRef="#br0" timeOffset="97867.7">21839 9646 779 0,'27'5'392'0,"-29"-3"-116"15,3 4-10-15,-5 3-51 0,-7 0-23 16,-5 9-32 0,-11 5-12-16,-7 9-33 0,-6 4-25 15,-10 17-47-15,-7 6-17 16,-7 16-17-16,1 6-4 16,7-3-2-16,5-8 0 15,6-12-2-15,7-4-1 16,3-14 0-16,6 0-3 15,10-16-17-15,6-7-30 0,6-11-114 16,5-5-84-16,8-8-182 16,3-1 252-16</inkml:trace>
  <inkml:trace contextRef="#ctx0" brushRef="#br0" timeOffset="98442.84">21189 10418 891 0,'-1'0'457'16,"0"0"-140"-16,-1 0-81 15,1 0 1-15,0 0-61 0,-12 5-36 16,-9-1-51-16,-33 44-19 15,24-20-30-15,-7 7-11 16,2 1-15-16,11-6-5 31,12-16-4-31,1 2-1 0,-43 49-1 0,4-1-1 16,3 1-1-16,17-25 0 16,12-9-1-16,4-5-2 0,7-11-7 15,7-2-5-15,6-5-2 16,6-1 0-16,14 1 7 15,9 0 6-15,15 8 10 16,-2 1 4-16,0 1 5 16,2 2 1-16,0-8 0 15,6-3 7-15,5-9 16 16,-6-4 13-16,1-5 14 16,-4 0-3-16,-12-3-16 15,-9-2-12-15,-15-8-11 16,-8-6-2-16,-8-7-3 15,-4-3 0-15,-11-8-7 16,-1-1-3-16,-9-3-4 16,-4-3-6-16,-5-1-27 15,0 0-10-15,10 3-11 16,3 9-9-16,12 15-21 0,4 10-16 16,3 14-57-16,6 4-30 15,9 11-80-15,4 3 159 16</inkml:trace>
  <inkml:trace contextRef="#ctx0" brushRef="#br0" timeOffset="98912.98">22059 9602 755 0,'2'-23'374'16,"3"3"-152"-16,-2 7-8 16,1 7 9-16,2 16-23 15,0 10-15-15,4 22-16 16,2 11-13-16,4 13-36 15,0 8-22-15,2 7-46 16,-1 0-20-16,2-1-21 0,0-3-3 16,6-12-3-16,0-4-1 15,2-14 0-15,-5-5-20 16,-6-10-113-16,-4-9-83 16,-12-9 122-16</inkml:trace>
  <inkml:trace contextRef="#ctx0" brushRef="#br0" timeOffset="99423.54">22327 10422 1453 0,'29'-1'623'0,"-42"3"-341"15,7 4-64-15,-10 4-65 16,-6 4-49-16,-2 6-54 15,-5 5-19-15,2 7-24 16,1 3-4-16,-2 5-3 16,-2 3 0-16,3 1-1 15,2 0-1-15,4 2 0 16,4-2 0-16,4-6-1 16,3-5 0-16,8-7-1 15,2-6 1-15,5-2 0 0,4-3 0 16,4-3 5-16,5-1 3 15,4-4 7-15,3-4 3 16,6-1 3-16,6-3 1 16,12 0 0-16,6-3 1 15,-1-4 1-15,2 0 1 16,-13-3 7-16,-7 2 5 16,-2-1 8-16,-7 0 3 0,0 0-4 15,-4 1-6-15,-15-6-9 16,-2-3-4-16,-13-5-1 15,-6-3 0-15,-10-7-2 16,-8-1-5-16,-5-5-25 16,6 0-16-16,-3 1-25 15,11 5-9-15,6 7-31 16,-3 1-26-16,17 10-68 16,-6-1-41-16,8 11 218 15,3 2-41-15</inkml:trace>
  <inkml:trace contextRef="#ctx0" brushRef="#br0" timeOffset="99857.2">22191 9561 898 0,'3'-5'407'0,"3"1"-153"16,3 4-38-16,8 6-1 15,2 6-21-15,12 8-37 16,6 5-22-16,7 9-37 16,-4-2-10-1,-19-17-16-15,0 2-2 0,77 65-7 0,3 3-12 16,18 13-21 0,-33-23-10-16,-2-9-10 0,-1-4-1 15,-10-13-3-15,-2-3 1 16,-10-6-2-16,-5-2-2 15,-12-1-33-15,-8-7-56 16,-14-7-146-16,-10-4 145 16</inkml:trace>
  <inkml:trace contextRef="#ctx0" brushRef="#br0" timeOffset="100406.36">23462 10429 1508 0,'-19'1'622'0,"14"9"-345"16,-1 4-94-16,-5 8-62 16,2 3-28-16,-9 8-52 15,-4 0-15-15,-2 3-16 16,-2 3-5-16,0 1-4 15,6 1-1-15,1 5 1 16,3-1-1-16,4-5 2 0,1-3 0 16,4-11 4-16,4-6 2 15,7-5 2-15,4-4 4 16,11-4 2-16,8-1 2 16,11-2 3-16,0-3-1 15,5-4 3-15,4-2 2 0,6-4 10 16,7-2 5-16,5-1 9 15,-1 3 5-15,-3 3 0 16,-3-2 0-16,-3 4-3 16,-8-2-5-16,-17-1-11 15,-2 0-5-15,-19-4-4 16,-2-1 3-16,-10-4 11 16,-13-5 2-16,-5-3-5 15,-12-1-9-15,-10-6-17 16,-2-3-14-16,-11-11-26 15,7-2-7-15,5-1-16 16,3 3-9-16,7 11-16 16,2 2-6-16,6 13-27 15,2 5-4-15,7 11-32 16,2 3-49-16,15 12 129 16</inkml:trace>
  <inkml:trace contextRef="#ctx0" brushRef="#br0" timeOffset="101230.2">22066 9215 984 0,'-15'8'413'16,"8"-19"-229"-16,-3-3-57 16,0-10-41-16,-1-7 12 0,4-5 5 15,0-9-9-15,-1-6-22 16,6-3-8-16,-4-7-7 16,0 3 1-16,7-2 9 15,-2 0 3-15,10-1 4 16,8 0 0-16,12 0-10 15,8-1-7-15,11 2-17 16,5 1-9-16,11 1-13 16,2 3-5-16,-2-1-4 15,2 2 2-15,-1 3 8 16,2 5 5-16,7 4 3 16,4 1-1-16,-5 5-8 15,-23 5-3 1,-25 16-3-16,0 1-1 0,61-48-2 15,-11 3 2-15,-18-1 4 16,-36 23 11-16,-17 5 16 0,-4-4 5 16,-11 4-2-16,-4 0-8 15,-3 8-16-15,0 4-5 16,1 1-6-16,2 5-5 16,3 0-5-16,-4 0-3 15,13 9-26-15,-6-6-15 16,6 8-55-16,5 2-51 15,-1 2-130-15,-1-1-389 16,0 0 452-16</inkml:trace>
  <inkml:trace contextRef="#ctx0" brushRef="#br0" timeOffset="101785.44">23110 7366 1191 0,'0'0'502'0,"0"5"-263"16,0-5 19-16,-1 0-36 16,0 0-33-16,0 0-73 15,0 0-33-15,-3 0-41 16,-4 1-11-16,2-1-19 0,4 0-8 15,1 0-10-15,0 0-3 16,0 0-1-16,0-1 1 16,0 0 8-16,0 0 1 15,1 0 0-15,0-1 0 16,0 1 1-16,0 0 1 16,0 0 7-16,0 0 4 15,0 1 3-15,-1 0 1 0,-1 0-4 16,-9 0 6-16,-7-1 6 15,-26-3-1-15,34-1-2 16,7-2-8-16,3-4-11 16,1-4-2-16,4-2-2 15,3 3-2-15,6-1 0 16,4 4 1-16,1 5 2 16,-3-1 3-16,-4 6 3 15,-2 2 1-15,-7 5 5 16,-3 1 3-16,-9 5 5 15,-3-1 1-15,-5-1-3 16,0-2-5-16,5-6-6 16,2-3-5-16,6-7-19 15,4 2-21-15,0-6-48 16,0 1-35-16,4 2-90 16,0-1-51-16,10 6 163 0</inkml:trace>
  <inkml:trace contextRef="#ctx0" brushRef="#br0" timeOffset="102183.78">23470 6984 1519 0,'-12'0'608'0,"3"-1"-385"16,-2 2-36-16,-1 6-52 15,-2 1-33-15,-1 5-54 16,-5-1-15-16,7 4-15 16,2 1-5-16,10 2-4 15,3 3-2-15,14 2 0 16,1 0 1-16,1 0 6 15,6-1 7-15,5-2 13 16,-2-1 9-16,3 0 14 16,-6-5 0-16,-13-3-5 0,-4 0 0 15,-16-3-5-15,-3 2-4 16,-18-4-9 0,-1 0-11-16,5-2-79 0,-3-1-43 15,9-1-114-15,1 0-73 16,-2-3 185-16</inkml:trace>
  <inkml:trace contextRef="#ctx0" brushRef="#br1" timeOffset="107625.74">21084 10638 520 0,'-6'8'256'0,"2"-1"-67"15,-1 0 4-15,1-4-10 16,-1-2-9-16,-3-2-29 16,2-1-15-16,0-7-25 15,-2 0-15-15,0-3-28 16,-2-4-13-16,-4-5-19 15,-3-3-5-15,3-8-3 16,-1-3-2-16,-3-11-4 16,4-1-1-16,-6-5-1 15,0-5 0-15,6 1 2 16,-1-1-1-16,10-5-4 16,1-4-1-16,5-9-2 15,7-2 1-15,-3-2-1 16,9 3-1-16,5 8 1 0,-6 1 1 15,3 6 0 1,2 3-1-16,-4 5-2 0,7 0-1 16,2 5-2-16,2-2 0 15,5-2-1-15,0 0-1 16,1-2 1-16,1 3-1 16,1 7 4-16,0 1 2 15,8 3 4-15,1 2 4 16,9 0 0-16,2-3-1 15,-3 4-4-15,2-1-3 0,-3 3-5 16,-1 3 1-16,-1 2-2 16,-3 5 1-16,-7 6 1 15,-1 2 1-15,-1 4 2 16,4 1 1-16,-3 1 0 16,-3-2-1-16,-5 3-1 15,-13 1-1-15,1 4 1 16,-8-1 1-16,1 1 0 15,5 0 1-15,-7 2 3 16,2-1-1-16,-7 2-1 16,-1 2 0-16,-5 2-43 15,3-2-68-15,0 0 68 16</inkml:trace>
  <inkml:trace contextRef="#ctx0" brushRef="#br1" timeOffset="108815.47">22433 10756 703 0,'-8'2'277'16,"-1"1"-152"-16,11-1-19 0,-2-2 16 16,5 1-12-1,-5-2-18-15,0 0-2 0,0 0 9 16,0-1 6-16,0 1-2 16,12-5-2-16,6-14-12 15,29-31-6-15,-23 24-17 16,4-2-6-16,-2-5-6 15,4 0-3-15,-3-10-3 16,2 0 2-16,0-4-6 16,1-7-3-16,3 0-6 15,0-3-3-15,0-7-4 16,-1-1-1-16,-8-16-7 16,-2-3-2-16,-11-8-2 15,-10 27-1 1,1 1-3-16,-9-50 0 0,-7-16-2 15,1 22-1-15,-5 19-2 0,6 0-1 16,-8 3-2-16,0-1 1 16,-1 6 1-16,-3 6 1 15,-1-2 0-15,-3 2 0 16,-3-4-1-16,2-3-1 16,-3 6-2-16,1 3 0 15,3 9-1-15,-2 9-1 16,4 6 0-16,-3 3-1 0,6 9 0 15,7 8 0-15,2 10 0 16,5 7-1-16,2 9-3 16,-3-1-5-16,1 5-5 15,0 0-5-15,0 2-10 16,7 3-6-16,6 0-42 16,7 6-31-16,-1 3-95 15,1 5-74-15,2 7 176 16</inkml:trace>
  <inkml:trace contextRef="#ctx0" brushRef="#br1" timeOffset="109991.61">23572 10680 444 0,'-4'2'242'0,"4"-1"9"16,0 0-61-16,0-1 22 15,0-1-8-15,0 0-33 16,0 0-21-16,0 0-32 15,8-5-7-15,5 1-13 16,28-40-3-16,-22 21-10 16,3 3-2-16,2-9-6 15,2 0-2-15,1-7-3 16,-6-5-4-16,3-3-6 16,2-5-2-16,-9-5-7 15,1-2-5-15,-14-9-11 16,-4-6-7-16,0-11-8 15,-3-6-4-15,-2 2-4 16,-2 1-1-16,-2 12-2 16,-3 2-1-16,-4-4 1 0,-3 5 1 15,-5 0 0-15,-1 0 2 16,-2 6-2-16,0-3-1 16,-1-5-4-16,-3 2-1 15,-1 0-3-15,-1 1-1 16,-1 4-1-16,7 5 0 15,0 2 1-15,4 0-2 0,2 1 2 16,-2-1-1-16,-1 4 0 16,-3 5 0-16,-3 8 0 15,-5 0 0-15,2 8-1 16,-2 0 2-16,3-1-2 16,5 5 0-16,3-2 0 15,3 1-1-15,6 5 0 16,-1 0 0-16,2 5 0 15,3 1 0-15,-1 5-2 16,4 4-1-16,4 6-3 16,-3 2-1-16,3-1-4 15,3 2 0-15,-2-3-3 16,3 4-2-16,-2 1-3 16,1 0-1-16,0 0-5 15,0 0-1-15,0 0-15 16,0 0-19-16,0 0-96 15,0 0-78-15,0 0 144 0</inkml:trace>
  <inkml:trace contextRef="#ctx0" brushRef="#br1" timeOffset="114262.74">22043 8513 501 0,'-45'-20'243'0,"46"19"-37"15,7-1-59-15,1-4-1 16,5 2 4-16,1-3-18 0,0 2-22 16,2 1-21-16,-5-3-5 15,-2 7-13-15,-5 0-8 16,-3 0-14-16,-3 3-8 15,0-3-12-15,0 0-3 16,-5 5-9-16,-10 12-3 16,-24 20-4-16,29-29-1 15,5-5-1-15,3-3 1 16,-2-1 1-16,3 0-2 0,2 0-5 16,0 0-3-1,0 0-3-15,0 0-2 0,1 0 0 16,11-6 4-16,4 2 3 15,25-1 5-15,-31 13 3 16,0 0 0-16,-7 0 2 16,-2-1 2-16,-4 0 7 15,-3-2 2-15,-4 1 2 16,-2-3-4-16,0-3-6 16,-4-2-2-16,6-4-5 15,2-2-2-15,2-1-4 16,5-1-2-16,1-4-4 15,1 0-3-15,9 3 0 16,-1-1 0-16,4 6 0 16,1 4 2-16,-2 3 4 15,-1 3 3-15,-4 6 11 16,-1 1 7-16,-6 2 10 0,-2 3 4 16,-7-1 3-16,-3-1-3 15,-1-5 0-15,2-3 1 16,-1-5-2-16,-1-4-2 15,3-2-12-15,1-7-7 16,4 0-10-16,5 3-4 16,0 1-33-16,1 2-47 0,5 7-101 15,3 7 111-15</inkml:trace>
  <inkml:trace contextRef="#ctx0" brushRef="#br1" timeOffset="115007.91">22433 8092 773 0,'0'0'308'0,"0"0"-134"15,0 0 1-15,-2 0 40 16,1 0-14-16,0 0-71 16,0 0-23-16,0 0-30 15,1 0-15-15,0-1-22 0,0 0-9 16,0 0-14-16,0 0 1 15,0 0 5-15,0 0-1 16,0 0-3-16,0 1-3 16,-1 0-6-16,0 0 0 15,0 0 3-15,0 0 1 16,0 0 2-16,-1 0-2 16,1 0-6-16,0 0-3 15,0-1-7-15,0-1-2 16,0 1-2-16,1 0-1 0,1-3 1 15,0-3 2-15,9 3 1 16,-3 0 1-16,2-3 5 16,21-14 3-16,-29 22 12 15,2 4 3-15,-11-3 2 16,4 2-1-16,-8-2-6 16,-3 1-3-16,5 0-1 15,-4-1-2-15,4-2-3 16,0 1 0-16,3 0 0 15,1 1-3-15,3 1-5 16,6 2-2-16,6 0-3 16,0-3-31-16,8 1-135 15,2-2-105-15,5 6 157 0</inkml:trace>
  <inkml:trace contextRef="#ctx0" brushRef="#br1" timeOffset="119395.61">22944 7947 603 0,'-1'0'311'0,"0"0"-69"16,0-1-42-16,-1 0-39 15,1-1-26-15,0 1-38 16,0-4-12-16,2-9-15 16,4-4-6-16,18-19-11 0,-9 23-3 15,4 14-8-15,-5-1-5 16,-1 4-12-16,-9 3-1 16,-8-2-1-16,2 3 0 15,-10 3 1-15,-3-2-2 16,-2-3-6-16,2 3-2 15,6-6-2-15,0-1-3 16,5 1-1-16,-1-5 0 0,-3 0-1 16,6 3-1-1,3-4-6-15,1 4-4 0,-1-2-3 16,0 1-1-16,1 0 7 16,12-4 3-16,-2 1 7 15,22-4 2-15,-23 10 4 16,-9-2-1-16,1 0 7 15,2 4 1-15,-6-4 3 16,1 0-1-16,0 0-6 16,-11 1-4-16,0-1-3 15,-16 3-1-15,28-6-5 16,0-3-1-16,0 3-5 16,0 1-3-16,0 1-1 15,0 0 2-15,0 1 3 16,0 0 2-16,0 0 2 15,0 0 0-15,0 0-1 16,0 0 1-16,0 0 0 16,3 4 0-16,-2-2 5 0,0-2 4 15,-1 0 2 1,0 0 1-16,0 0-4 0,0 0-3 16,0 0-4-16,-1 0-1 15,0 0-4-15,0 0-4 16,1-1-3-16,0 0-1 0,0-1 2 15,0 1 2 1,0 0 1-16,4-3 0 0,-4 3 2 16,0 0 1-16,0 0 0 15,0 0 5-15,0 1-71 16,0 0-61-16,0 1 79 16</inkml:trace>
  <inkml:trace contextRef="#ctx0" brushRef="#br0" timeOffset="140159.93">5563 12163 1255 0,'-16'-13'466'16,"19"6"-319"-16,6 5-48 16,12-3 10-16,2 1 4 0,8 4-25 15,2 0-15-15,0 7-25 16,2 6-9-16,-10 1-14 15,-2 4-4-15,-11 3-1 16,-7 0 2-16,-14 6 4 16,-11 1 2-16,-8 2-3 15,-5-3-3-15,1-5-7 16,4-2-1-16,5-6-6 16,3-1-1-16,9-3-9 15,1 2 1-15,14 1 0 16,5-2 1-16,13 1 12 15,10-6 1-15,6-6 6 16,6-2 1-16,1-8 4 16,-1 0 1-16,-4 1-4 15,-8-2-1-15,-13 5-47 16,-4 2-75-16,-14-4-183 0,0-2 178 16</inkml:trace>
  <inkml:trace contextRef="#ctx0" brushRef="#br0" timeOffset="140592.65">5334 11841 1461 0,'-28'10'560'0,"-3"17"-384"15,1 12-54-15,4 14-13 16,6 11-22-16,11 15-40 15,9 3-12-15,21 10-19 16,8-3-7-16,24-7-7 16,8-7 0-16,8-12-4 15,1-8 0-15,1-16-1 16,-1-7-3-16,11-26 5 16,8-14 1-16,-8-26 4 15,0-13 4-15,-21-17 1 16,-16-8 1-16,-18-7 6 15,-12-3 1-15,-26 2 11 16,-16 0 3-16,-23 2-1 0,-2 30-4 31,27 24-11-31,1 1-3 0,-90-52-7 0,4 15-3 16,-1 34-3-16,47 35-4 16,1 15-4-16,5 6-4 15,15 2-21-15,10 2-45 16,25-2-138-16,9 0-116 15,23 3 198-15</inkml:trace>
  <inkml:trace contextRef="#ctx0" brushRef="#br0" timeOffset="141346.13">6748 12099 1496 0,'-13'3'577'15,"4"-3"-401"-15,6 0-36 0,8 3-18 16,5-3-30-16,15 3-47 15,5 2-7-15,9-4-16 16,6 2-10-16,-2-1-5 16,-4-2-1-16,-6 3-1 15,-11-5-16-15,-10-2-61 16,-2 2-32-16,-10 0-32 16,-6 3 8-16,-3 2 56 15,-9-1 32-15,-1 3 34 16,-4-1 16-16,3 8 29 15,0 1 11-15,8 7 15 16,10 6 1-16,4 2-5 16,7 1-1-16,-1 0 2 15,2-2 0-15,-1 0-8 16,2-1-7-16,-3-2-17 16,-4-6-8-16,1-7-12 0,0 0 1 15,-8-8-5-15,0 1-5 16,-9-4-3-16,-5-6-5 15,-4 0 2-15,-3-3 5 16,0-2 2-16,4 7 0 16,11 1-2-16,4 3-1 15,9 3 1-15,7-2 0 16,12 1 2-16,7-1 2 0,4-1-4 16,-1 1 0-1,1-3-38-15,-3-3-72 0,4-2-199 16,6-6 196-16</inkml:trace>
  <inkml:trace contextRef="#ctx0" brushRef="#br0" timeOffset="141598.21">7393 11947 1580 0,'-22'-12'664'0,"-3"8"-407"15,0 4-31-15,4 10-95 16,2 6-38-16,7 16-41 16,3 7-10-16,12 16-15 0,5 8-10 15,11 7-11-15,1 2-2 16,5-5-2-16,-2-7 0 16,0-10 0-16,-2-7 0 15,-5-10 0-15,-4-7-33 16,-14-12-85-16,-7-8-59 15,-17-12-104-15,-6-8-23 16,-6-13-117-16,2-6 263 16</inkml:trace>
  <inkml:trace contextRef="#ctx0" brushRef="#br0" timeOffset="141726.98">7116 12255 1179 0,'2'-16'538'0,"13"4"-235"15,9 3-36-15,9 1-87 16,10 5-46-16,11-1-74 15,3 2-26-15,6 2-73 16,2 3-90-16,7 10 84 16</inkml:trace>
  <inkml:trace contextRef="#ctx0" brushRef="#br0" timeOffset="142221.26">8239 12254 1478 0,'-4'-9'587'16,"3"8"-325"-16,0 0-78 15,0 0 7-15,-1 1-18 0,2 1-64 16,3 28-29-16,0 24-40 16,-3-30-11-16,0-7-12 15,-2-7-3-15,1-6-2 16,1-3-2-16,-3-7-5 16,3 6-4-16,0 0-5 15,2-19-2-15,8-36-1 16,1 24 1-16,8 2 2 15,3 0 1-15,5 13 3 16,4 0 2-16,-3 12 13 16,-5 7 5-16,-3 10 18 15,-5 11 6-15,-1 7 9 16,-1 2-4-16,-4 2-12 16,0 0-9-16,-3-6-17 0,-4-4-3 15,2-10-36-15,-4-6-63 16,7-8-133-16,-2-2-77 15,7-9-197-15,5-8 305 16</inkml:trace>
  <inkml:trace contextRef="#ctx0" brushRef="#br0" timeOffset="142487.74">8610 12224 742 0,'-2'-7'454'16,"2"13"6"-16,0 5-110 15,3 12-65-15,-1 0-35 0,3 2-62 16,1-3-28-16,6-4-58 15,3-4-20-15,3-7-35 16,5-3-14-16,5-9-18 16,-2-6-5-16,0-9-3 15,-1-4-1-15,-15-2 5 16,-3-1 4-16,-15 3 12 16,-9-1 2-16,-12 9-2 15,-3 1-6-15,-4 11-20 16,5 9-18-16,8 9-108 15,6 3-81-15,15 7-294 16,10 1 308-16</inkml:trace>
  <inkml:trace contextRef="#ctx0" brushRef="#br0" timeOffset="142648.75">9240 12344 1320 0,'22'16'629'15,"-13"-5"-199"-15,-4 3-125 16,-9 1-107-16,-6 0-57 16,-5-4-141-16,-6-1-92 15,2-10 159-15,5-5-88 0</inkml:trace>
  <inkml:trace contextRef="#ctx0" brushRef="#br0" timeOffset="143027.87">10310 11936 1325 0,'3'7'596'0,"1"8"-302"16,0 11-70-16,-3 8-1 15,-1 12-72-15,1 4-41 16,8 0-60-16,7 2-20 16,10-13-28-16,3-8-5 0,1-15-37 15,0-8-58-15,3-14-187 16,-4-8-227-16,1-4 316 16</inkml:trace>
  <inkml:trace contextRef="#ctx0" brushRef="#br0" timeOffset="143216.12">10234 12141 1330 0,'-12'-10'578'0,"7"10"-273"15,5 0-92-15,8 4-47 16,8 0-45-16,14 2-67 16,10-5-18-16,6-1-23 15,4-1-6-15,0-6-131 16,-1 5-94-16,-3-6 132 0</inkml:trace>
  <inkml:trace contextRef="#ctx0" brushRef="#br0" timeOffset="143705.15">10649 11947 1271 0,'1'19'565'0,"4"11"-261"0,-1 6-28 16,0 13-52-16,1 0-45 0,0 4-76 15,2-5-29-15,-1-12-43 16,1-8-12-16,-1-14-13 16,0-7-4-16,-1-8-12 15,-1-5-11-15,-2-8-16 16,0-6-3-16,-2-1 7 16,2 1 10-16,0 5 12 15,3 6 3-15,4 6 2 16,-1 3 2-16,7 8 19 15,3 4 14-15,8 7 19 16,5 1 6-16,3-5-6 16,0-5-8-16,0-10-16 15,3-5-5-15,-4-8-7 16,0-5-1-16,-9-2 1 16,-9 1 3-16,-11 0 10 0,-7 3 2 15,-13-1 5-15,2 6-4 16,-4 5-6-16,6 6 0 15,3 4 0-15,-2 4 0 16,6 4 1-16,0 3-4 16,7 8-3-16,0 0-3 15,11 1-5-15,2-2-4 16,0-5-5-16,4-5-11 0,1-6-87 16,1-3-57-16,3-3-183 15,4-1-75-15,3-10 257 16</inkml:trace>
  <inkml:trace contextRef="#ctx0" brushRef="#br0" timeOffset="143990.25">11374 12199 895 0,'28'-2'502'0,"-16"9"3"16,0 3-139-16,-1 2-44 16,-3 1-33-16,-2 0-107 15,-2-2-42-15,-2-5-74 16,1-3-26-16,-3-5-36 15,0 1-19-15,0 0-34 16,0-2-9-16,4-13 0 16,11-25 11-16,-7 28 31 15,2 0 7-15,2 4 9 0,0 1 2 16,-4 5 14-16,1 5 15 16,0 5 26-16,-1 3 13 15,0 12 16-15,1 3-1 16,0 8-7-16,0-1-10 15,2-4-30-15,0-6-12 16,4-11-111-16,2-5-85 16,7-13-631-16,5-7 535 15</inkml:trace>
  <inkml:trace contextRef="#ctx0" brushRef="#br0" timeOffset="144438.03">13137 12198 1316 0,'1'-3'570'16,"9"18"-264"-16,4 8-42 16,3 11-21-16,1 6-30 15,4 0-69-15,2-2-27 0,2-5-52 16,4-8-20-1,4-11-23-15,0-9-7 0,-8-15-2 16,-2-7 0-16,-12-14-1 16,-1-4-2-16,-4-4-2 15,0 0-9-15,1 7-69 16,0 6-49-16,5 10-190 16,1 6 142-16,14 15 70 15</inkml:trace>
  <inkml:trace contextRef="#ctx0" brushRef="#br0" timeOffset="144758.32">14517 12298 1344 0,'-1'-1'606'0,"0"0"-234"16,1 1-90-1,0 0-47-15,5 22-48 0,8 27-94 16,-15-28-28-16,-1-9-31 16,1-3-44-16,2-5-168 15,0-6-51-15,13-14 113 16</inkml:trace>
  <inkml:trace contextRef="#ctx0" brushRef="#br0" timeOffset="144938.22">14430 12140 1442 0,'10'0'600'0,"-3"5"-383"15,6 2-48-15,6 1-56 16,-2-5-85-16,13 2-157 16,3 0-82-16,8-5-234 0,1 0 263 15</inkml:trace>
  <inkml:trace contextRef="#ctx0" brushRef="#br0" timeOffset="145183.73">14834 12149 536 0,'17'-1'403'16,"-17"0"72"-16,-3 3-55 16,-14 2-66-16,-6 3-53 15,-2 2-77-15,0-1-30 0,7 2-52 16,3-2-25-16,9 5-42 16,5 1-18-16,7 5-30 15,5-1-8-15,7 3-9 16,-1-1 0-16,5-2 7 15,-1 0 3-15,-3-1 13 16,-6-1 2-16,-12-4 1 16,-6-2-1-16,-11-4-10 15,-2 0-7-15,-6-6-55 16,-1-1-55-16,0-8-124 16,3-1-87-16,9-1 184 15</inkml:trace>
  <inkml:trace contextRef="#ctx0" brushRef="#br0" timeOffset="145726.5">16209 12263 1177 0,'2'-1'532'15,"3"-4"-262"-15,2-2-57 16,0-7 16-16,-1-6-65 15,-1-3-37-15,-5-4-44 16,-3 0-17-16,-10 2-13 16,-1 4-5-16,-7 6-12 15,-2 6-6-15,-2 9-12 16,-1 2-6-16,3 15-4 16,0-1 0-16,10 9 4 15,2 6 3-15,7-2 3 16,5 3 1-16,5-6-2 15,5-4-3-15,7-9-2 0,-1-4-3 16,2-9 0 0,3-3-1-16,-4-5 2 15,3 0 0-15,-7 1-2 0,-2 3 4 16,-3 2 12-16,-3 2 9 16,-4 4 19-16,-1-1 5 15,-1-3-10-15,0 0-9 16,-1 0-15-16,1 0-42 0,0 2-143 15,3 6-96-15,11-3 142 16</inkml:trace>
  <inkml:trace contextRef="#ctx0" brushRef="#br0" timeOffset="146424.97">17459 12137 1349 0,'-5'-12'587'15,"-1"2"-296"-15,-6-1-17 16,5 9-50-16,-9-5-47 16,2 9-76-16,1 5-23 15,-1 3-30-15,4 11-11 16,2 1-10-16,5 6-7 0,5 3-10 16,2-4-4-16,9 0-6 15,1-5-1-15,6-5-5 16,0-4-2-16,2-10-37 15,7-2-24-15,4-5-65 16,2-6-33-16,-1-6-11 16,-4-3 20-16,-8-5 68 15,-3 1 37-15,-7 3 53 16,-3 2 11-16,-6 6 55 16,-1 5 30-16,-2 7 37 15,-1 5 14-15,-2 10-5 16,-4 3-13-16,2 6-7 15,1 3-10-15,4-2-39 16,5-3-16-16,7-8-31 16,3-4-13-16,9-10-9 15,4-7-1-15,7-7-3 0,-5-5-2 16,0-2-3-16,-8 0 0 16,-8 3 3-16,3 6 0 15,-10 8 2-15,-2 4 0 16,2 5 0-16,-6 7 2 15,1 6 3-15,1 2 2 16,-1 3 0-16,-2-3-2 16,5-2-4-16,6-4 1 0,0-13-79 15,10-7-59-15,13-20-177 16,2-8 20-16,8-3 166 16</inkml:trace>
  <inkml:trace contextRef="#ctx0" brushRef="#br0" timeOffset="146616.95">18226 11931 1628 0,'0'38'685'0,"-1"8"-406"16,-3 6-40-16,6 3-74 16,1-6-56-16,13-1-60 15,3-3-19-15,9-14-25 16,7-7-51-16,-2-20-125 15,2-8-76-15,-7-15-252 16,-13-2 308-16</inkml:trace>
  <inkml:trace contextRef="#ctx0" brushRef="#br0" timeOffset="146754.19">18162 11993 1606 0,'-8'7'662'16,"7"-4"-397"-16,2-1-45 0,10 6-70 15,4 2-50-15,11-7-67 16,6 4-17-16,12-5-84 16,1-2-89-16,9 1-606 15,16 7 516-15</inkml:trace>
  <inkml:trace contextRef="#ctx0" brushRef="#br0" timeOffset="147090.62">19148 12115 1619 0,'-2'4'642'0,"4"13"-426"0,2 7-13 15,1 9-23-15,1 3-37 16,6-2-56-16,3-4-17 16,4-7-32-16,1-5-11 15,0-9-7-15,-1-6-1 16,2-5-1-16,1-8-2 16,0-8-4-16,-5-1-4 15,1-6 1-15,-2-1-25 16,-3 2-86-16,5 2-63 15,-9 3 29-15,10 11 53 0</inkml:trace>
  <inkml:trace contextRef="#ctx0" brushRef="#br0" timeOffset="147570.71">19549 12319 1514 0,'7'12'634'0,"9"-7"-357"15,1-2-52-15,3-7-39 16,-1-6-49-16,4-11-61 16,-1-4-18-16,-3-3-25 15,-3-1-10-15,-9 1-9 16,-5 3 2-16,-6 4-4 16,-7 5-2-16,-3 16-4 0,-2 4-5 15,1 10 1-15,2 6 1 16,2 1 6-16,2 3 4 15,6 2 4-15,3-1-1 16,5 0-4-16,3-4-5 16,7-7-4-16,3-3-3 15,8-9-2-15,6-5-12 0,3-6-32 16,-1-2-14-16,-6 2-13 16,-3 0 8-16,-7 6 32 15,-3-1 15-15,-6 4 18 16,-3 4 7-16,-4-2 13 15,-3 3 12-15,0-2 24 16,-1-3 11-16,1 0 2 16,0-1-7-16,0 0-19 15,0 0-13-15,0 0-16 16,-5-9-8-16,4-5-12 16,8-30-2-16,8 30-51 15,0 3-43-15,4 3-147 16,-2 2-74-16,9 5 195 15</inkml:trace>
  <inkml:trace contextRef="#ctx0" brushRef="#br0" timeOffset="147762.24">20121 12000 1257 0,'-10'20'603'15,"4"3"-168"-15,-1 3-98 16,2 7-73-16,-2 6-47 15,5 5-103-15,2 0-42 0,8-6-45 16,4-1-11-16,6-14-29 16,1-6-52-16,7-15-120 15,3-9-94-15,-3-11 160 16</inkml:trace>
  <inkml:trace contextRef="#ctx0" brushRef="#br0" timeOffset="147955.12">20098 12094 1249 0,'-9'1'634'16,"3"3"-211"-16,4-1-132 15,2 1-9-15,3 2-101 16,7 0-49-16,6-1-73 16,6-3-31-16,8-2-49 15,0-2-57-15,3 2-161 0,-2 0 442 16,-11 14-211-1</inkml:trace>
  <inkml:trace contextRef="#ctx0" brushRef="#br0" timeOffset="148247.18">20405 12279 1147 0,'12'7'621'0,"-3"3"-108"15,-1-7-282-15,-2 0-21 16,5-7-100-16,-1-9-45 15,-3-6-35-15,2-4-6 0,-7-1-1 16,-1 4-1-16,-8-3 1 16,-4 6-2-16,-5 6 7 15,-1 2 6-15,4 11 14 16,-3 5 5-16,3 10-7 16,4 6-6-16,7 9-7 15,7 3-4-15,9 1-2 16,2-2-2-16,6-8-14 15,-1-3-4-15,5-13-30 16,3-9-56-16,6-8-138 16,2-6-98-16,-2-13 182 15</inkml:trace>
  <inkml:trace contextRef="#ctx0" brushRef="#br0" timeOffset="148430.65">20682 12173 1294 0,'0'1'595'0,"1"11"-213"0,1 3-61 15,5 7-26-15,1 2-35 16,7 2-77-16,1-1-41 16,6-2-66-16,1-1-23 15,4-5-32-15,0 0-7 0,-4-8-8 16,0 1-6-16,-14-3-51 16,-3-6-55-16,-9-3-168 15,-7-4 390-15,-11-7-143 16</inkml:trace>
  <inkml:trace contextRef="#ctx0" brushRef="#br0" timeOffset="148595.06">20874 12196 1660 0,'-31'13'712'15,"-3"6"-393"-15,-6 5-186 16,-1 1-36-16,7-1-67 15,9-3-52-15,8-7-141 16,5-4-79-16,12-2 131 16</inkml:trace>
  <inkml:trace contextRef="#ctx0" brushRef="#br0" timeOffset="149647.14">23974 13769 562 0,'-9'-2'394'0,"6"-6"104"16,-1-1-157-16,2 2-45 16,-3-1-19-16,3 5-61 15,0 2-35-15,-5 3-62 16,6-2-23-16,0 0-35 0,-4 21-11 15,-36 36-23-15,30-26-7 16,11-3-14-16,6-13-8 16,0 1-6-16,12 2 1 15,7-6 1-15,-1-8 3 0,-5-16 5 16,1-4 3 0,-8-6 6-16,-4-3 2 0,-13-3 5 15,-9-4 0-15,-6 4 0 16,-4 1 1-16,3 10-6 15,-6 6-2-15,6 9-11 16,-4 2-6-16,5 6-25 16,9 4-41-16,11 1-89 15,8 5-57-15,7 2-153 16,1-1-110-16,7 5 310 16</inkml:trace>
  <inkml:trace contextRef="#ctx0" brushRef="#br0" timeOffset="150505.14">23760 14043 437 0,'2'0'280'0,"-2"-1"19"16,1 1-24-16,-2-1-34 15,1 0-20-15,-1 0-34 16,1 0-15-16,0-1-15 16,0 1 2-16,-1 0-15 15,-1 0-12-15,1 0-36 16,0 0-19-16,-15 4-27 15,-36 18-8-15,17 8-11 16,-3 5-2-16,-9 18-6 16,-2 7-2-16,-3 11-1 15,3 7 2-15,-6 7 1 16,-3-2-1-16,6 5-5 16,-8-6-4-16,12-11-7 15,7-5 1-15,3-22-3 16,11-3-2-16,12-18-1 0,1-7-1 15,8-6-12-15,1-7-17 16,-1-3-59-16,6-2-47 16,0 1-141-16,0 1 470 15,9-16-193-15</inkml:trace>
  <inkml:trace contextRef="#ctx0" brushRef="#br0" timeOffset="150978.95">23958 13345 1019 0,'-4'-22'436'0,"3"5"-176"0,-2 5-32 16,5 12 15-16,0 7-25 15,-2 12-58-15,6 12-31 16,-3 7-25-16,4 1-16 15,8-6-30-15,4-6-12 16,2-11-23-16,0-6-5 16,5-10-7-16,-1-9-2 15,-1-9 2-15,-3-5-1 16,-7-1 0-16,-1 1 0 0,-5 1-12 16,-4 4-14-1,-2 4-55-15,-3 1-47 0,-3 11-141 16,-4 2-78-16,-2 11 206 15</inkml:trace>
  <inkml:trace contextRef="#ctx0" brushRef="#br0" timeOffset="152338.72">22782 15092 1060 0,'0'0'456'0,"0"0"-235"0,-1 0-18 15,0 0-34-15,-3 1-35 16,-24 18-58-16,-30 33-21 15,20-19-18-15,-6 0-6 16,-2 6-5-16,2 0-3 16,3 4-6-16,16-13-4 15,0 0 2-15,-15 21 1 0,-9 1-1 16,10-15-1 0,17-16-7-16,7-4-3 0,10-4-1 15,5-1-1-15,6 0 6 16,4-1 3-16,6 5 11 15,7 1 1-15,7 1 2 16,2 2 3-16,7 3 4 16,5-2 6-16,16 0 6 15,7-2-4-15,23-3-11 16,2-5-5-16,6-2-4 16,2-3 8-16,-7-4 11 15,1-2 5-15,-14-6 3 16,-9-4-4-16,-21-3-7 15,-16-3-3-15,-21-4 1 16,-4-2 3-16,-15-14-3 0,-1-5-3 16,-19-13-12-1,-10-10-9-15,-17-8-21 0,-9-2-9 16,4 3-14-16,2 4-2 16,13 14-7-16,7 6-12 15,11 12-28-15,9 6-17 16,10 13-43-16,1 3-40 15,9 7-89-15,7 4 163 16</inkml:trace>
  <inkml:trace contextRef="#ctx0" brushRef="#br0" timeOffset="153357.82">22707 16059 704 0,'-40'-2'300'0,"28"2"-106"15,2 2-48-15,3 1 13 16,1 0 3-16,5-2-38 16,1-1-14-16,3-1-1 15,-3 0-3-15,0 1 8 16,25 0 1-16,42 7-9 16,-24-2-8-16,7 2-17 15,3-2-12-15,-12-1-28 16,5-2-12-16,-6-2-18 15,-9 0-1-15,-7-2-66 16,-10 1-64-16,-14-2-169 16,-6 2 170-16</inkml:trace>
  <inkml:trace contextRef="#ctx0" brushRef="#br0" timeOffset="153564.01">22884 16117 1250 0,'9'16'522'16,"-6"1"-282"-16,-3 0-1 16,1 7-24-16,-7-3-36 0,4 6-70 15,-1 3-22-15,-3-3-36 16,6 1-14-16,3-6-19 16,-2-6-3-16,-1-9-95 15,3 2-83-15,-4-9-169 16,11 2 185-16</inkml:trace>
  <inkml:trace contextRef="#ctx0" brushRef="#br0" timeOffset="153748.95">23139 16346 1386 0,'1'13'566'0,"-1"1"-345"16,0 5-43-16,-1-2-53 15,0-3-41-15,-2-4-54 16,3-1-13-16,0-5-55 0,-1 2-52 16,-1-7-147-16,1 0-396 15,0 0 427-15</inkml:trace>
  <inkml:trace contextRef="#ctx0" brushRef="#br0" timeOffset="153905.47">23143 16197 1336 0,'2'-4'572'16,"3"2"-309"-16,-1 1-51 0,-4 0-67 15,0 1-53-15,0 0-78 16,0 0-65-16,0 0-144 16,0-1 127-16</inkml:trace>
  <inkml:trace contextRef="#ctx0" brushRef="#br0" timeOffset="154990.34">22676 15453 1017 0,'-10'0'470'16,"0"0"-143"-16,3-3-213 15,2 0-5-15,-2-6-9 16,0 1-13-16,-1-3-42 15,-1-4-18-15,0-1-18 16,-2-3-24-16,-4-9-140 16,3-11 112-16</inkml:trace>
  <inkml:trace contextRef="#ctx0" brushRef="#br0" timeOffset="155140.18">22633 15077 1354 0,'-3'2'510'0,"2"-2"-353"0,-3-6-51 15,3 5-55-15,1-10-88 16,1-18 12-16</inkml:trace>
  <inkml:trace contextRef="#ctx0" brushRef="#br0" timeOffset="155287.26">22665 14569 1137 0,'1'-6'459'0,"0"6"-236"15,-1-1-23-15,0 0-13 16,0 0-17-16,0 0-102 16,1-6-102-16,9-22 11 15</inkml:trace>
  <inkml:trace contextRef="#ctx0" brushRef="#br0" timeOffset="155466.45">22897 14043 1507 0,'2'-3'574'0,"2"-4"-402"15,3-4-36-15,-1-8-37 16,5-8-43-16,6-11-143 0,8-4-76 15,5-3-174-15,-1 2-88 16,-1 4 264-16</inkml:trace>
  <inkml:trace contextRef="#ctx0" brushRef="#br0" timeOffset="155596.26">23115 13657 727 0,'-3'-12'346'0,"3"-1"-102"16,0 4-24-1,2 2-11-15,-1 2-13 0,0 3-64 16,0 1-38-16,-1 0-99 15,0 0-90-15,9-4-455 16,16-7 379-16</inkml:trace>
  <inkml:trace contextRef="#ctx0" brushRef="#br0" timeOffset="155720.85">23399 13365 866 0,'-3'0'457'16,"5"3"-133"-16,0-5-94 15,-2 1-34 1,0 0-112-16,0 0-103 0,2-2 2 16</inkml:trace>
  <inkml:trace contextRef="#ctx0" brushRef="#br0" timeOffset="155912.41">23707 13069 992 0,'14'-11'504'0,"2"0"-206"16,0-6-44-16,4-1-21 16,2-9-119-16,9-4-46 15,0-8-112-15,4 0-57 0,2-4-139 16,-1 4-105-16,4 7 215 16</inkml:trace>
  <inkml:trace contextRef="#ctx0" brushRef="#br0" timeOffset="156930.32">24111 13646 394 0,'-19'0'244'0,"4"5"48"15,1 2-103-15,4-4-25 16,1-2 13-16,8 0-13 16,1-2-11-16,0 0-30 15,0 0-16-15,0 0-23 16,0 0-9-16,0-6-10 0,1-13-3 15,7-31-13-15,-4 26-3 16,2-6-2-16,1-1-3 16,2-7-3-16,0-5 0 15,-1-2 3-15,-1-3 2 16,1-3-3-16,1-1-2 16,2-4-2-16,0-1-1 15,2-5-2-15,2 0-4 16,1-5-8-16,3 1-2 0,-1 6-6 15,-3 3 0-15,1 10 4 16,0 2 0-16,2 8 0 16,2-1-2-16,3 4-8 15,4-2-1-15,2-6-1 16,3 4 0-16,5-8-2 16,3 0 0-16,7-4 0 15,2 1 1-15,4 3 1 16,0-1 0-16,10-1 0 15,2 0 1-15,-8-7 0 16,5-1-1-16,-7-4 1 16,1 0-1-16,2 4 0 15,-9 0 1-15,-7 5 2 16,-3-2 0-16,-1-3 1 0,-4 1 1 16,-8-4 1-16,-1 1-1 15,-9 4 0-15,0 2 0 16,-7 8-1-16,-4 6-1 15,-5 2 0-15,-4 3-1 16,4 5-4-16,-1 4 0 16,1 8-2-16,-3 2 0 15,1 7-2-15,3 1-2 16,0 4-23-16,1 1-23 16,-3 0-72-16,0 2-57 0,0 0-108 15,0 0-54-15,0 5 212 16</inkml:trace>
  <inkml:trace contextRef="#ctx0" brushRef="#br0" timeOffset="157443.93">25514 10777 1154 0,'-17'8'464'16,"4"7"-276"-16,4-2-10 0,-2 7-24 16,7 0-19-16,4-3-49 15,-2-1-22-15,9-6-29 16,2-3-9-16,8-6-11 16,5-3-1-16,0-7-4 15,0-5-1-15,-1-8 0 16,-1-3 1-16,-9-2 6 15,-3 1 2-15,-11 4 6 16,-7 4 0-16,-7 3 2 16,-6 3 2-16,-6 11-7 15,3 5-3-15,5 7-14 16,6 6-8-16,4 1-20 16,1-1-35-16,7 3-94 15,3 0-63-15,12-1-205 16,6 1 260-16</inkml:trace>
  <inkml:trace contextRef="#ctx0" brushRef="#br0" timeOffset="157797.65">26023 10643 1369 0,'-7'-14'559'0,"-2"5"-338"16,0 2-25-16,-5 5-48 16,-2 2-26-16,-4 2-51 15,3 9-19-15,0 4-26 16,2 1-10-16,15 9-15 16,-1-5-2-16,7 6-3 15,13 1 3-15,-1-5 8 16,9 0 5-16,5-3 10 15,-5-2 6-15,-3-2 8 16,-6-1 2-16,-13-4 7 16,-5 0 3-16,-14-4-4 15,-7-1-5-15,-10-2-14 16,-2 0-32-16,-1-1-101 16,-4 0-72-16,-3 3-144 15,-5 4 187-15</inkml:trace>
  <inkml:trace contextRef="#ctx0" brushRef="#br0" timeOffset="160117.62">23288 14880 502 0,'4'-6'291'0,"-6"0"-30"0,-5-3-13 16,-8-1-37-16,-7-7-21 15,-10 1-32-15,-2-1-13 16,-7-6-28-16,-4 3-17 15,1-4-34-15,-7-4-12 16,2 5-26-16,-2 3-10 0,-7 3-12 16,1 7-4-16,-11 8-2 15,2 3 1-15,-3 9-1 16,6 5 0-16,5 5-1 16,-5 5-2-16,2 6 0 15,-5 1-1-15,0 4-1 16,7 3 0-16,7 1-2 15,1 2 1-15,7 5 0 16,2 1-1-16,0 10 0 16,6 1-2-16,6 5-2 15,6 5 0-15,12-1-2 16,3 4 0-16,14 5 1 16,9 3 1-16,12 5 0 15,4 2 0-15,9 0 3 16,0-4-1-16,17-6 5 15,8-3 3-15,18-9-2 16,12 0 1-16,4-11-2 0,10-4 1 16,1-10 2-16,8-9 0 15,8-12 2-15,2-14 0 16,8-22 4-16,-5-12 6 16,-3-20 14-16,-9-9 6 15,-14-12 18-15,-9-6 5 16,-19-6-2-16,-9-1-4 0,-23-4-11 15,-16-4-6-15,-22-10-4 16,-18-8 1-16,-27-4 0 16,-6-2 0-16,-17 5-1 15,-5 5 1-15,-9 15-2 16,-2 10-4-16,-10 21-6 16,3 13-7-16,4 15-9 15,0 5-5-15,13 17-35 16,6 8-36-16,10 16-128 15,6 9 126-15,2 15 15 16</inkml:trace>
  <inkml:trace contextRef="#ctx0" brushRef="#br0" timeOffset="163517.32">8487 13475 696 0,'-11'-19'336'0,"4"6"-65"16,-2 0-55-16,6 3-6 15,1 5-13-15,4 1-49 16,5 4-20-16,0 17-24 15,-1 0-14 1,-1 1-18-16,3 26-11 0,2 17-25 0,-1-5-9 16,1-10-14-16,-4-7-4 15,6-10-2-15,-10-9-1 16,-2-12 0-16,2-4 2 16,-6-9-1-16,1-5-1 15,-3-7-4-15,1-6-2 16,-1-4-3-16,1-3-1 15,6 4 0-15,0 0-1 16,10 9-3-16,2 5 1 0,6 2 0 16,6 5 2-16,1 8 6 15,3 3 2-15,-7 9 12 16,-3 7 3-16,-7 1 3 16,-4 1 1-16,-6 2-2 15,-3-6 0-15,-7-1 1 16,-3-4 1-16,-5-3-4 15,-4-1-1-15,0-5-7 16,0-2-3-16,6-3-7 16,2 0-27-16,12-1-80 15,6 0-44-15,12-2-124 16,5-4-95-16,6-5 244 16</inkml:trace>
  <inkml:trace contextRef="#ctx0" brushRef="#br0" timeOffset="163835.62">8916 13662 830 0,'23'-3'428'0,"-9"-2"-113"0,-2 2-37 16,-2-2-63-16,-1-3-29 15,-3-3-45-15,0-2-21 16,-8-5-37-16,-1 0-11 16,0 1-20-16,3 5-9 0,1 5-10 15,-5 2-1-15,-6 4-5 16,-5 0-6-16,-1 8-9 15,1 1-5-15,0 7-5 16,2 1-2-16,4 3-8 16,1 0-2-16,14 3-2 15,3 0-2-15,8-1 0 16,11-1-2-16,-1-8-36 16,-2-8-32-16,14-6-95 15,1-6-60-15,7-5-112 16,6-2-45-16,-7-5 253 15</inkml:trace>
  <inkml:trace contextRef="#ctx0" brushRef="#br0" timeOffset="164348.12">9376 13533 735 0,'-1'-17'416'0,"-11"5"-61"16,-2 1-62-16,-3 9-77 0,-3 2-35 16,2 8-48-16,-1 2-19 15,3 11-43-15,4 3-17 16,8 7-30-16,4 4-11 15,10-2-15-15,4-4-5 16,8-8-3-16,3-6 0 16,7-9 4-16,4 0-1 15,3-8 2-15,-2-6-1 16,1-5-1-16,-5-3 2 0,-5-6 3 16,0-2 2-1,-16 1 4-15,-4-3 6 0,-11 9 6 16,-3 3 4-16,-8 3 3 15,3 6 0-15,-6 3 12 16,-5-2 9-16,12 9 16 16,-6 3 6-16,6 5 0 15,2 6-8-15,-2-2-15 16,4 0-9-16,9-1-19 16,5-2-8-16,0-5-6 15,6-2-1-15,-5-7-1 16,3 0-3-16,4-8 2 15,-5-2-1-15,-1 0 3 16,-3-2 2-16,-3 7 1 16,0 2 0-16,0 3 1 15,-1 5 0-15,-3-5 3 16,0 0 0-16,0 7 3 0,2 8 0 16,9 23-1-16,-6-29-2 15,6-5-6-15,1-1-5 16,6-5-58-16,1-3-43 15,-1-5-151-15,2-3-95 16,1-4-232-16,-4 1 348 16</inkml:trace>
  <inkml:trace contextRef="#ctx0" brushRef="#br0" timeOffset="164710.7">9817 13564 1104 0,'0'-4'537'0,"0"5"-181"15,-3 3-60-15,2-4-76 16,-1 0-33-16,1 0-60 15,0 2-20-15,1 11-45 16,1-1-22-16,9 23-24 16,4-25-9-16,7-6-8 15,6-3-4-15,0-3-3 16,-6-6-2-16,-3-2-10 16,-7-3-3-16,-6 5-3 15,2-2 2-15,-3-1 10 16,1 1 7-16,1-2 7 0,-5 2 5 15,-2 6 3 1,-4-3 1-16,-1 5 4 0,3 1 1 16,2 5 15-16,1 7 3 15,0 9 5-15,0 0-1 16,0-1-12-16,4 1-4 16,9-5-13-16,-7-1-4 15,5-7-5-15,7-5-36 16,3-3-93-16,1-5-70 0,6-6-177 15,-5-1-106-15,2-1 307 16</inkml:trace>
  <inkml:trace contextRef="#ctx0" brushRef="#br0" timeOffset="165216.63">10233 13482 1318 0,'-14'-4'603'0,"-3"0"-250"15,2 3-62-15,-1 1-66 16,1 2-46-16,7 10-76 15,2 3-31-15,6 2-43 16,5 1-13-16,7 0-10 16,2 1 0-16,7-3-2 15,3-1 0-15,1-3 0 16,-2-4 1-16,-1 3 0 16,-7-4 0-16,-7 2 5 0,-7-1 5 15,-11-2 4-15,-3 0 1 16,-7-3-6-16,3 0-5 15,4-3-9-15,2 2-4 16,6-2-18-16,5 0-5 16,2 0-14-16,-2 0-7 15,0 0 2-15,10-2 1 16,16 1 13-16,33-6 9 16,-20-6 14-16,1-3 4 15,-6-2 5-15,3-2 2 0,-9-3 3 16,-3-1 1-16,-4 1 6 15,-9 1 3-15,-12 9 7 16,-2 2 3-16,-12 6 0 16,-4 8-4-16,-2 3 6 15,4 10 7-15,2 2 6 16,5 1 2-16,8 7-14 16,-2-4-10-16,9 3-11 15,3-2-3-15,5-4-3 16,7-4-1-16,11-6-9 15,4-4-68-15,8-9-172 16,6-4 166-16</inkml:trace>
  <inkml:trace contextRef="#ctx0" brushRef="#br0" timeOffset="165730.66">11726 13419 1596 0,'-23'3'670'0,"7"-3"-342"15,8-2-108-15,12 6-55 16,6 0-35-16,16-2-67 16,11 6-13-16,15-8-14 15,4 0-14-15,0 0-13 16,-5-2-4-16,-10 1-2 16,-5-1-11-16,-10-1-93 15,-7 2-60-15,-11-1-131 16,-11 2-78-16,-9 2-97 15,-7 3 45-15,-1 8 145 0,1-4 122 16,-2 0 279 0,9 1 58-16,-2-1 74 0,-3-3 9 15,16 8-20-15,-8 0-8 16,8 4-23-16,10 12-15 16,-10 1-40-16,2 8-25 15,1 3-55-15,0 2-25 16,5-5-31-16,-1-5-10 15,0-9-65-15,-3-7-74 16,3-9-175-16,5-7 180 0</inkml:trace>
  <inkml:trace contextRef="#ctx0" brushRef="#br0" timeOffset="165895.74">12249 13756 1636 0,'6'18'690'0,"1"4"-412"16,-2 2-31-16,-4 0-96 16,1-2-60-16,-2-7-69 15,0-5-65-15,1-10-175 16,1-7-104-16,3-15 175 16</inkml:trace>
  <inkml:trace contextRef="#ctx0" brushRef="#br0" timeOffset="166043.32">12214 13622 1352 0,'-2'-7'592'0,"4"9"-229"0,-1-1-87 15,-1-1-59-15,0 0-47 16,2 1-108-16,16 9-79 16,34 14-167-16,-25-19 128 15</inkml:trace>
  <inkml:trace contextRef="#ctx0" brushRef="#br0" timeOffset="166462.13">13339 13677 1263 0,'4'-2'570'15,"-1"0"-250"-15,-1 1-30 16,2 0-50-16,3 2-44 16,-7-1-79-16,2 5-28 0,6 10-49 15,1 26-17-15,-15-28-45 16,0-1-47-16,0-3-158 15,-2-4-115-15,6-5 203 16</inkml:trace>
  <inkml:trace contextRef="#ctx0" brushRef="#br0" timeOffset="166603.15">13285 13510 1182 0,'0'-17'510'0,"5"13"-267"16,0 0-32-16,5 4-79 15,0 4-37-15,7 6-87 16,3-2-80-16,8 4-508 16,6 1 405-16</inkml:trace>
  <inkml:trace contextRef="#ctx0" brushRef="#br0" timeOffset="166897.73">13768 13486 883 0,'-6'-1'484'15,"-12"6"-52"-15,2 5-113 16,-6 0-75-16,1 2-42 16,3-3-86-16,0 2-32 0,12 0-44 15,3 2-14-15,9 4-12 16,5 3 2-16,6 2 6 16,3 0 5-16,2-3 14 15,-3 1 5-15,-5-3 7 16,-2-1 1-16,-7-4-7 15,-3-2-3-15,-4-2-3 16,-5-3-6-16,-9-4-8 16,0-1-4-16,-8-4-74 15,0-3-50-15,4-1-145 16,4 1-89-16,16 0 209 16</inkml:trace>
  <inkml:trace contextRef="#ctx0" brushRef="#br0" timeOffset="167584.26">14685 13628 841 0,'0'0'422'16,"0"0"-120"-16,0 0 1 15,0-1-26-15,0 0-27 16,1-2-55-16,2-17-34 16,-10-27-62-16,-10 28-26 15,-6 5-35-15,0 7-10 16,-1 5-7-16,1 8-6 16,7 10-5-16,-3 5-3 0,8 13-7 15,5 0-2-15,5 0-5 16,6-4 1-16,14-10-1 15,-1-5 3-15,7-10 2 16,4-8-1-16,-4-13 2 16,1-8-13-16,-5-13-21 15,-2 1-1-15,-9-4 2 16,-2 3 16-16,-7 4 21 16,-1-1 4-16,-1 6 2 15,-2 5 2-15,1 9 21 16,0 8 5-16,-2 13 3 15,0 9 3-15,-1 15-8 16,-1 10 2-16,4 12 4 16,2 3 0-16,4-3-13 15,6-4-6-15,7-15-14 16,2-7-7-16,6-15-59 16,5-5-55-16,1-15-133 0,-1-6-85 15,-5-7-213-15,-6-3 332 16</inkml:trace>
  <inkml:trace contextRef="#ctx0" brushRef="#br0" timeOffset="167721.85">14960 13616 1000 0,'0'0'564'0,"-4"3"-130"15,6 10-115-15,1 7-35 0,-3 5-70 16,5 2-39-16,-1-2-65 16,-4-4-33-16,3-9-50 15,1-2-15-15,-4-10-56 16,0-5-59-16,6-8-145 15,-6-6-76-15,1-4-187 16,0 0 306-16</inkml:trace>
  <inkml:trace contextRef="#ctx0" brushRef="#br0" timeOffset="168116.25">14924 13512 751 0,'-5'-15'416'0,"7"15"-18"15,7 4-131 1,-4-2-84-16,-1 2-28 0,19 14-74 15,8 2-32-15,7-7-30 16,-4-9-5-16,4-9-9 16,-1-1-1-16,0 1 0 0,-8-3 1 15,-7 7 1-15,-7 1 2 16,-12 0 18-16,-6 2 13 16,-9 2 32-16,-3-1 15 15,0 5 11-15,0 0 3 16,7 3-16-16,2 0-12 15,4 4-23-15,3 1-12 16,5 6-10-16,1 2-2 16,4-1 3-16,-1-1 2 15,4-1 1-15,-1-3 0 0,-1-1-3 16,-1-2 2-16,-5-4 1 16,-5 0-1-16,-4-3 0 15,-6-4-4-15,-4-4-8 16,-4-2-18-16,1-4-73 15,1-2-53-15,4-3-151 16,4 3-79-16,10-4 223 16</inkml:trace>
  <inkml:trace contextRef="#ctx0" brushRef="#br0" timeOffset="168423.29">15564 13566 766 0,'-1'-20'515'0,"-1"13"104"0,-4 0-186 16,-5 2-99-16,-5 0-53 16,3 5-128-16,-4 2-38 15,4 7-53-15,3 5-17 16,2 7-20-16,2 2-7 16,6 3-10-16,6 3-3 15,1-5-4-15,4-1 1 16,1-2 0-16,4-3-1 0,7-5-1 15,3 0 0-15,6-7-4 16,-4-6-2-16,2-2-3 16,-1-6 0-16,-4-2-23 15,1-2-12-15,-8 0-46 16,-1 2-21-16,-9-1-79 16,-4 3-79-16,-8-3 178 15</inkml:trace>
  <inkml:trace contextRef="#ctx0" brushRef="#br0" timeOffset="169122.39">15862 13567 1323 0,'1'3'564'0,"-1"8"-297"15,2 0-28-15,-1 10-10 0,4 3-43 16,1-1-69-16,0 0-21 15,-1-5-49-15,3-3-19 16,-2-5-19-16,8-4-5 16,-2-6-5-16,-4-4-2 15,11-6 1-15,1-2-2 16,-7-3-32-16,1-3-17 0,-10-2-21 16,-8-5 0-16,-1 2 35 15,-9 1 17-15,-5-1 23 16,-2 6 4-16,-2 5 4 15,4 7 7-15,0 11 19 16,-2-1 9-16,3 5 12 16,2-1-1-16,13-1-14 15,5 1-9-15,9 2-18 16,4 0-8-16,5-5-6 16,-3-2-1-16,6-7 0 15,-2-6 0-15,3 1 1 16,12 0-1-16,2 3 1 15,1 3 0-15,-1 4 1 16,-8 3 1-16,-9 4 1 16,-4 8 2-16,-9 4 4 0,-4 2 2 15,-2 1 6-15,-2-2 0 16,0-6 0-16,0-1-1 16,0-7-6-16,0-5-3 15,0-3-2-15,-1-5-4 16,0 4-13-16,1 0-10 15,1-8-13-15,3-7-2 16,13-25 11-16,-8 30 8 16,-1 5 12-16,0 2 5 0,0 5 6 15,-1 4 12 1,2 7 22-16,2 2 10 0,4 6 12 16,-2 1-4-16,2-3-16 15,0 2-8-15,-7-9-19 16,2-2-13-16,-8-9-100 15,-3-6-69-15,5-8-179 16,0-3-117-16,0-2 294 16</inkml:trace>
  <inkml:trace contextRef="#ctx0" brushRef="#br0" timeOffset="169480.03">16458 13584 868 0,'6'5'571'16,"0"7"30"-16,-3 9-248 15,-1 2-12-15,-2 3-86 16,2-1-64-16,0-3-85 16,-2-5-32-16,0-3-46 0,0-8-8 15,-6-5-13-15,6-1-7 16,2-10-18-16,-2-1-10 16,4-8-12-16,3-1 0 15,2 0 12-15,1 3 6 16,4 6 14-16,-4 1 2 15,0 8 4-15,-3 1 2 16,1 3 11-16,0 4 10 0,0 4 15 16,1 1 5-16,0 2-5 15,-3-2-7-15,0 0-17 16,1-3-4-16,-1-3-64 16,2 0-44-16,2-5-103 15,1-1-69-15,2-6-105 16,0-1-92-16,-1 0 305 15</inkml:trace>
  <inkml:trace contextRef="#ctx0" brushRef="#br0" timeOffset="169946.54">16753 13694 536 0,'56'7'385'0,"-46"-4"88"15,3-4-122-15,-2-2-66 0,0-1-30 16,-2-4-74-1,5-2-30-15,-3-4-49 0,-12-4-18 16,2 0-23-16,-8-2-7 16,1 7-16-16,5 2-9 15,-9 6-8-15,2 5 0 16,-4 5 3-16,3 8-2 16,-2 8-2-16,2 7-3 0,-1 0-7 15,6 2-3 1,5-4-5-16,4-3-2 0,10-6-5 15,3-3-4-15,7-8-31 16,4-6-34-16,1-9-115 16,3-5-69-16,-1-8-133 15,0 1-58-15,-5 2 64 16,-8 1 72-16,-10 5 211 16,-7 0 160-16,-5 5 188 15,-1 4 47-15,-3 5 29 16,0 7-34-16,-1 5-72 15,0 3-21-15,4 6-25 16,-2 0-11-16,9 1-42 16,1 1-26-16,4-5-51 15,7-6-23-15,1-10-28 16,2-6-39-16,5-11-113 16,-1-3-72-16,1-9-240 0,0 0 290 15</inkml:trace>
  <inkml:trace contextRef="#ctx0" brushRef="#br0" timeOffset="170109.27">17282 13447 1219 0,'3'6'568'15,"-5"16"-186"-15,-3 6-85 16,-2 15-46-16,2 7-44 0,5 2-92 16,5 3-39-16,7-5-50 15,5-6-10-15,4-14-26 16,8-7-46-16,-6-23-146 15,-4-8-80-15,-4-16 159 16</inkml:trace>
  <inkml:trace contextRef="#ctx0" brushRef="#br0" timeOffset="170295.62">17194 13594 1526 0,'-3'1'643'0,"3"5"-324"15,5 1-87-15,4 3-43 16,6-1-46-16,4-2-85 16,7-4-19-16,0-5-46 15,0-4-59-15,0-1-176 16,3-1-86-16,0 9 188 0</inkml:trace>
  <inkml:trace contextRef="#ctx0" brushRef="#br0" timeOffset="170891.2">17632 13757 1287 0,'14'5'574'0,"-5"-5"-274"15,0-4-37-15,-3-5-75 16,-3-7-55-16,-3-3-72 16,0-3-13-16,-6-1-10 15,-2 3-4-15,-5 6-10 16,-1 5-6-16,0 8-6 15,2 5-3-15,3 9-2 16,1 2-3-16,4 5-2 16,4 1-1-16,4-1-1 15,5 1-1-15,8-5-2 16,4-2-1-16,7-6 0 16,4-6 1-16,10-5 0 15,4-5 0-15,2-4-1 16,-6 0-1-16,-8-2-5 15,-5 0 1-15,-12-1 4 0,-2 1 4 16,-9 2 11-16,-3-1 6 16,-5 0 5-16,-7 2-2 15,1 4 0-15,-4 2 7 16,1 9 16-16,5 6 5 16,-6 8 8-16,1 4-6 15,4 3-16-15,-1 0-5 16,7-2-14-16,3-1-7 0,7-11-9 15,3-6-3-15,3-12 1 16,0-9-8-16,2-10-17 16,-3-4-10-16,-1-6-13 15,2 1 4-15,-9 1 22 16,1 0 9-16,-7 4 14 16,-4 3 3-16,3 11 4 15,-4 4 0-15,0 15 15 16,7 5 9-16,-10 12 17 15,7 10 8-15,1 14-1 16,0 4-5-16,13 6-17 16,-3-6-10-16,8-12-38 15,5-7-67-15,8-22-167 16,4-9-98-16,7-19 199 16</inkml:trace>
  <inkml:trace contextRef="#ctx0" brushRef="#br0" timeOffset="171517.34">18632 13659 1715 0,'-1'0'665'0,"6"7"-391"15,2 4-74-15,2 5 12 16,0 1-45-16,-4 2-102 16,-2-4-24-16,0-4-22 15,-2-4-5-15,-4-7-59 16,2-5-39-16,-3-7-61 16,-4-1-24-16,3-3 8 15,-3-3 20-15,2-2 29 16,-2-5 17-16,1-5 38 15,3 1 19-15,4 5 41 16,0 5 25-16,8 9 37 16,1 3 17-16,7 7 22 15,1 1-5-15,3 4-6 16,3 5 0-16,5 2 1 0,2 6 5 16,3 2 2-16,-4 3-9 15,-10 6-24-15,-4-2-14 16,-10 0-25-16,-11-2-5 15,2-7-12-15,-7-5-3 16,4-10-26-16,11-3-20 16,1-9-32-16,10-6-14 15,2-6 16-15,2-4 17 16,-3 0 28-16,-3 4 14 0,1 7 8 16,-4 5 0-16,1 10 22 15,6 4 11-15,-5 7 24 16,-4 6 10-16,3 6-13 15,-4 1-10-15,-2 0-64 16,7-4-83-16,3-6-113 16,5-5 124-16</inkml:trace>
  <inkml:trace contextRef="#ctx0" brushRef="#br0" timeOffset="171853.26">19972 13450 1590 0,'-4'-21'635'0,"-5"2"-393"0,3 10-31 16,-1 1-13-16,-14-1-43 15,-7 7-58-15,-2 7-15 0,-8 17-21 16,2 7-12-16,6 8-22 16,4 9-6-16,17 11-9 15,7 1-3-15,11-1-5 16,6-8-1-16,12-11-1 16,4-4-2-16,3-11-5 15,-2-7-3-15,-5-16-38 16,-1-5-45-16,-3-11-120 15,1-5-78-15,-12-4-224 16,-3-2 314-16</inkml:trace>
  <inkml:trace contextRef="#ctx0" brushRef="#br0" timeOffset="172128.13">19886 13630 799 0,'-11'-5'531'16,"4"2"30"-16,7 4-263 15,2 0-37-15,12 4-44 16,-7 1-16-16,4-2-39 0,5-2-28 15,-3-2-49-15,11 0-23 16,-3-5-36-16,0-1-11 16,8-1-7-16,-5-1-1 15,-2 5-4-15,-7 2 0 16,-10 4-1-16,-3 6 1 16,-4 10 2-16,-5 4 5 15,0 10 6-15,1 3 2 16,3 3 2-16,2-1-3 0,1-5-6 15,1-4-4-15,2-10-3 16,1-2-18-16,2-8-103 16,-1-5-88-16,4-6 356 15,4-5-180-15</inkml:trace>
  <inkml:trace contextRef="#ctx0" brushRef="#br0" timeOffset="172324.51">20274 13743 1821 0,'18'2'743'0,"-4"-2"-407"16,5 1-109-16,3 3-53 0,-6-2-48 16,5-1-92-16,-6-1-26 15,-2-2-115-15,-3-2-85 16,-2 0-560-16,15 2 494 15</inkml:trace>
  <inkml:trace contextRef="#ctx0" brushRef="#br0" timeOffset="172642.61">20559 13654 1265 0,'-16'-5'694'15,"14"6"-11"-15,3 2-347 0,3 8-156 16,4 3 5-16,0 11-64 16,0 0-45-16,3 3-35 15,1 2-7-15,3-4-10 16,3-6-2-16,1-4-6 16,0-5-1-16,3-8-7 15,-1 1-2-15,-1-10-1 16,-1-8-1-16,1-6 0 15,2-3 0-15,-1-4-34 16,-3-2-44-16,8-1-125 16,-2-2-89-16,3 7-587 15,9 12 583-15</inkml:trace>
  <inkml:trace contextRef="#ctx0" brushRef="#br0" timeOffset="172821.52">21143 13895 2247 0,'13'17'883'0,"-1"-11"-613"15,0 7-63-15,-7-8-76 16,-1-3-52-16,-2-2-89 16,-3-1-64-16,1 0-170 15,1-8-535-15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18:40.274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26889 7733 290 0,'0'0'228'16,"0"1"20"-16,2 0-48 0,1 2-12 16,-3-3-16-16,4 2-6 15,-2-1-16-15,-2-1-11 16,0 0-32-16,0 0-18 16,0-1-33-16,0 0-13 15,0 0-17-15,-1-1-5 16,0 1-5-16,-1 0-2 0,-7-3-1 15,1 2 1-15,-3 0 0 16,-27 4-1-16,28 5-3 16,0 1 0-16,8 2-5 15,1 1-2-15,-3 1 0 16,4-1 0-16,9 4 0 16,-7-2 2-16,13 3 3 15,-4 2 1-15,-7-5 9 16,7 1 6-16,-7-2 3 15,2-5 5-15,-2 3 0 16,-5 2-4-16,4-4 7 16,-3-1 1-16,-3-2 11 15,3-5 10-15,-3 1 11 16,3-1 3-16,-1 0-3 16,0 0-6-16,-1 0-17 15,1 0-8-15,-11 0-13 16,-3-2-6-16,-27-6-7 0,24 3-2 15,1 0-5-15,6 3 0 16,-1-3-4-16,5 6-5 16,2-1-16-16,3 1-26 15,4-1-64-15,-2 0-43 16,0 0-114-16,12 0-68 16,11 0 214-16</inkml:trace>
  <inkml:trace contextRef="#ctx0" brushRef="#br0" timeOffset="8399.1">20220 11791 323 0,'0'-1'223'15,"0"0"-33"-15,0 0-11 16,0-1-16-16,0 1-30 15,0 0-7-15,0-2-9 16,1-1-9-16,-1 1-13 16,0 0-6-16,0 2-17 15,0 0-8-15,0 0-12 16,0 0-6-16,0 0-10 16,0 0-2-16,0 0-6 15,0-1 0-15,0 2-2 0,0 0 0 16,-1 6 2-16,-5 17 0 15,-10 37-2-15,6-23-4 16,2 7-7-16,4 1-4 16,2-4-5-16,-2-9-1 15,7-5-1-15,3-8-1 16,3 0-1-16,6 5-2 16,1-10 0-16,-2 1-2 15,7-10-4-15,-3-10-10 0,7-1-81 16,4-4-76-16,-6-6 105 15</inkml:trace>
  <inkml:trace contextRef="#ctx0" brushRef="#br0" timeOffset="8672.71">20094 11938 836 0,'-12'6'385'16,"6"-6"-119"-16,8 0-150 15,4 1 12-15,-6-1-14 0,11 0-18 16,17 0-24-16,33 0-8 16,-23-1-20-16,4 1-7 15,-2 3-13-15,-5-1-6 16,-9 1-9-16,-3 2 5 15,-12-5-108-15,-5-1-116 16,-6-3 135-16</inkml:trace>
  <inkml:trace contextRef="#ctx0" brushRef="#br0" timeOffset="62955.33">26484 7288 302 0,'-22'15'223'0,"20"-19"40"16,2 0-27-16,-4 0-42 15,3 3-31-15,0 0-52 16,0 0-16-16,0-1-19 16,0 1-8-16,0 1-5 15,-1 0-4-15,0 0-12 16,-4 5-6-16,4 2-16 16,0 5-7-16,-31 28-12 15,32-27-2-15,1-4-3 16,7 5 0-16,1-5 0 15,2-5 2-15,-4-1 1 16,-3-3 1-16,6-2 2 0,-8-1 0 16,12-1 0-16,2-1 0 15,-9-4 1-15,6 4 0 16,-4-4 4-16,-8-5 2 16,1 2 5-16,0-3 9 15,-3-1 1-15,1 3-1 0,-6 2-6 16,-4-1-10-16,2 6-9 15,-4 0-3-15,6 5-7 16,7 1-17-16,1 4-105 16,2 6-111-16,1 2 148 15</inkml:trace>
  <inkml:trace contextRef="#ctx0" brushRef="#br0" timeOffset="124876.62">5516 12859 575 0,'-3'-1'316'0,"0"-1"-32"15,0 1-23-15,1 0-25 16,-4-3-31-16,5 3-55 15,-1-1-21-15,1 1-40 0,0 1-16 16,0 0-26-16,-1 6-9 16,-1 15-11-16,4 29-5 15,2-29-10-15,-2 0-2 16,4-6-3-16,-2-5-2 16,-3-1 2-16,1-6-1 15,3-2 6-15,-10-1 2 16,7-4-3-16,2-1-2 0,-11-7-9 15,13-1-3-15,-5-9 0 16,-2-2-1-16,16 5 3 16,-3 2-1-16,0 2 2 15,7 5 0-15,-8 0 0 16,7 5 0-16,3 7 3 16,-6 0 3-16,1 6 6 15,-2 3 4-15,-2 5 6 16,0 1 4-16,-3 3 3 15,-2-1 0-15,-3 0-4 16,0-3-5-16,0 1-7 16,0 3-3-16,1-6-6 15,1 4-4-15,-1-11-40 16,1-8-56-16,2-8-153 16,0-11-156-16,4-6 249 15</inkml:trace>
  <inkml:trace contextRef="#ctx0" brushRef="#br0" timeOffset="125260.55">5856 12886 669 0,'9'19'378'0,"-9"-8"21"15,7 5-154-15,0-2-43 16,-4-2-32-16,7-1-74 15,3-1-26-15,2 2-25 16,7 4-4-16,-3-3-10 16,0-2-4-16,-2-7-10 15,-14-11-4-15,10-1-3 16,-12-4 0-16,7-1 5 16,3 4 4-16,-11-5 9 15,2 0 3-15,-12-7-1 16,3-3-1-16,-4 4-3 15,-10 0-3-15,10 13-4 16,-15-1-3-16,2 8-8 16,8 7-2-16,-11 1-5 15,15 6-1-15,0 2-4 16,-2-8-4-16,10 2-5 0,3 0-14 16,9-8-97-16,8 11-72 15,5-8 118-15</inkml:trace>
  <inkml:trace contextRef="#ctx0" brushRef="#br0" timeOffset="125867.96">6907 12730 633 0,'26'-4'346'16,"-14"-2"-25"-16,1-1-38 15,-11-5-27-15,-20-8-33 0,-2 1-67 16,-2-2-26-16,-12 0-30 16,6 6-14-16,-10 0-25 15,6 10-12-15,3 5-16 16,2 2-6-16,8 15-13 16,3 6-3-16,12 16-9 15,7 7-1-15,12 8-1 16,5 1 0-16,6 0 2 15,2-1 0-15,2-6 0 16,0 1 1-16,-4-8 0 16,-6-3-1-16,-12-14 2 15,-8-11 0-15,-7-9-67 16,-9-9-55-16,-2-9-174 16,-3-8-177-16,-3-15 299 15</inkml:trace>
  <inkml:trace contextRef="#ctx0" brushRef="#br0" timeOffset="126029.54">6641 12772 913 0,'6'8'460'0,"8"6"-183"16,7-1-98-16,6 4-23 16,5-7-85-16,6-5-28 0,9-6-25 15,3-7-5-15,-6-3-69 16,-4-1-91-16,3-1 95 15</inkml:trace>
  <inkml:trace contextRef="#ctx0" brushRef="#br0" timeOffset="126371.81">7117 12778 888 0,'0'17'406'0,"6"28"-140"16,1-28-38-16,0 3-26 16,0 0-38-16,1 1-75 15,0-1-17-15,0 0-26 16,4 1-9-16,-6-14-13 16,-3-3-4-16,-3-2 6 0,-6-3 3 15,-2 0-2-15,1 1-2 16,-2-11-18-16,1-10-5 15,2 5-4-15,0-6-4 16,4 1-1-16,2 6-3 16,4-4 0-16,1 1 0 15,8 4 1-15,1 2-18 0,0 3-58 16,5 4-46-16,-6-1-130 16,1 8-86-16,-1-1 220 15</inkml:trace>
  <inkml:trace contextRef="#ctx0" brushRef="#br0" timeOffset="126592.4">7318 12785 524 0,'51'9'340'0,"-44"-3"72"16,1 1-124-16,2 5-28 15,-10-2-29-15,9 4-78 16,-9 2-27-16,8 2-41 15,4 0-21-15,-4-2-27 16,-1-6-12-16,-1-4-19 0,-1 1-9 16,-10-10-87-16,0-6-69 15,-2-8-263-15,-7-6 260 16</inkml:trace>
  <inkml:trace contextRef="#ctx0" brushRef="#br0" timeOffset="126752.72">7303 12613 820 0,'2'-4'419'16,"2"9"-67"-16,4 6-122 0,3-3-62 15,6 4-52-15,1-3-89 16,6 1-26-16,-2-2-190 16,0-2 140-16</inkml:trace>
  <inkml:trace contextRef="#ctx0" brushRef="#br0" timeOffset="127126.22">7605 12866 1113 0,'-13'29'474'0,"13"-15"-190"16,6-1-116-16,7-1-27 15,-1-9-25-15,7-1-69 0,1-5-21 16,4-9-14-16,6 4-5 16,-4-11-3-16,-1 2 0 15,-10-5 4-15,-10-3 5 16,-9 8 11-16,-7-3 3 16,-6 9 1-16,1 3-4 15,-4 6 5-15,3 2 5 16,-1 10 6-16,4 4 4 15,5 8-11-15,4 4-8 0,5 1-12 16,1-1-4-16,7-1-6 16,0-8 0-16,3-1-3 15,-1-7-1-15,0-6-40 16,1 5-45-16,2-9-111 16,3 1-83-16,2-10 169 15</inkml:trace>
  <inkml:trace contextRef="#ctx0" brushRef="#br0" timeOffset="127471.66">7877 12838 639 0,'10'11'387'0,"2"-1"21"16,-5 3-90-16,1 2-49 16,1 0-42-16,-7-3-83 15,11 5-29-15,-9-11-43 0,-5 2-21 16,-7-8-25-16,3 1-8 15,5 1-8-15,-5-8-5 16,6 2-12-16,-9-11-5 16,11 0-1-16,6-1 2 15,1 0 6-15,4 4 1 16,-9-1 4-16,-5 2 0 16,3 4 3-16,6 5 2 0,-6 3 3 15,15 6 7-15,-11 4 7 16,4 4 5-16,0 2 10 15,-9 2-2-15,7-2-7 16,-3 0-6-16,2-5-14 16,2-3-7-16,1-6-89 15,-5-7-70-15,11-6-232 16,8-1 233-16</inkml:trace>
  <inkml:trace contextRef="#ctx0" brushRef="#br0" timeOffset="127926.93">8329 12800 939 0,'0'0'522'15,"-4"-1"-125"-15,-5-3-135 16,-2 0-42-16,-4-2-71 0,0 2-29 16,-3 0-31-16,-4 1-11 15,6 7-25-15,-1 2-8 16,6 8-17-16,2 6-7 15,8 4-9-15,1 2-5 16,8-2-3-16,1-3-2 0,2-1-1 16,1-11-1-1,0-3-3-15,2-1-1 0,-3-14-4 16,3-3-2-16,-2-13-3 16,0-7-3-16,-2-7-1 15,1 6 1-15,-3-4 3 16,-2-2 3-16,2 5 6 15,-3-5 3-15,2 12 2 16,-3 9 4-16,0 9 7 16,-4 13 2-16,-6 10 7 15,2 5 4-15,-3 18 4 16,3 2 2-16,8 9-1 16,5 2-2-16,5-6-10 15,0-8-5-15,6-6-8 16,-1-4-4-16,-2-14-30 15,-3-5-48-15,1-7-143 16,-10-13-95-16,21-4 185 16</inkml:trace>
  <inkml:trace contextRef="#ctx0" brushRef="#br0" timeOffset="128270.17">8726 12757 1284 0,'-8'0'617'0,"-1"1"-267"16,-1 4-123-16,2 3-39 0,-1 2-87 16,0 1-32-16,1 2-33 15,0 1-9-15,5-2-15 16,3 2-4-16,1-1-3 16,4 2 1-16,2 0 2 15,2-2 3-15,2 0 11 16,0 0 2-16,2 2 5 15,-2 2-2-15,0-5-6 16,-3 8-4-16,-6-11 2 16,-2-8 9-16,-7 10 13 15,-3-11 4-15,-3 6-3 16,0-2-10-16,-1-4-19 16,0-4-41-16,3-1-108 15,2 5-76-15,6-6-117 16,4 5 186-16</inkml:trace>
  <inkml:trace contextRef="#ctx0" brushRef="#br0" timeOffset="134083.41">9198 12951 707 0,'-1'0'333'0,"0"0"-131"16,0 0-3-16,0 0-38 15,0 0-26-15,0 0-45 16,0 0-18-16,0 0-26 16,-1 0-8-16,1 0-8 15,0 0-1-15,0 0-2 16,0 0-2-16,0 0-6 15,0 0-2-15,1 0-5 16,0 0-2-16,0 0-4 16,0 0-1-16,0 0-26 15,0 0-75-15,0 0 66 16</inkml:trace>
  <inkml:trace contextRef="#ctx0" brushRef="#br0" timeOffset="138452.16">11233 12592 829 0,'-7'-35'384'0,"5"35"-161"15,0-1 1-15,1 3-35 16,1-2-26-16,0 0-45 16,0 0-15-16,0 0-19 15,0 0-3-15,1 7-4 16,3 12 0-16,10 39-13 16,-11-21-11-16,3 2-15 15,0 4-10-15,0-6-11 16,3-1-2-16,-3-7-5 15,1-4 0-15,-4-9-2 16,-3-2-2-16,-1-10-31 16,-2-4-51-16,-1-7-137 15,4-3-103-15,-6-11 187 0</inkml:trace>
  <inkml:trace contextRef="#ctx0" brushRef="#br0" timeOffset="138903.47">11205 12526 882 0,'3'3'409'0,"6"0"-168"16,3-3-25-16,7 2-41 15,2 5-38-15,5-6-50 16,5 6-12-16,2-1-15 16,-4-4-8-16,-5 9-16 15,-2-3-7-15,-9 1-9 16,-6 1-1-16,-6 3 6 15,-8 3 2-15,-11 3 3 16,-4 3-3-16,-8-2-10 16,2 0-3-16,2-3-6 15,7-3-2-15,4-4-2 16,4-2 0-16,5-2-2 16,4 0-1-16,7 0 0 15,5-1-1-15,9 3 1 16,2 0 1-16,5 2 2 15,0 1 0-15,-1 1 3 16,2 2 1-16,-9-3 11 0,0 1 3 16,-15 0 12-16,-2-2 9 15,-2 5 4-15,-4-2-1 16,1-1-9-16,-5-4-9 16,0 0-15-16,-14-1-4 15,-3-1-31-15,0-3-39 0,4-10-114 16,6 1-86-16,6-11 157 15</inkml:trace>
  <inkml:trace contextRef="#ctx0" brushRef="#br0" timeOffset="139155.91">11558 12538 1056 0,'11'1'509'16,"2"1"-238"-16,8-1-53 16,3 7-30-16,5-4-61 15,3 1-23-15,5 1-39 16,1-6-16-16,1 0-25 16,-3 0-7-16,-7 2-6 0,-7 5-1 15,-12-4-1-15,-1 1-35 16,-16 1-165-16,-7-7-137 15,-10 7 188-15</inkml:trace>
  <inkml:trace contextRef="#ctx0" brushRef="#br0" timeOffset="139383.76">11638 12564 1055 0,'-5'12'538'0,"3"7"-208"0,2-1-79 16,5 6-25-16,2 6-77 15,2 4-29-15,2 2-40 16,0 1-15-16,0 1-28 16,-1-3-10-16,0-2-10 15,-2 0-4-15,1-7-6 16,0-5-1-16,-4-5-18 16,0-6-50-16,-3-4-152 15,-1-6-110-15,1-16 185 16</inkml:trace>
  <inkml:trace contextRef="#ctx0" brushRef="#br0" timeOffset="139555.31">11672 12742 1079 0,'9'8'540'0,"4"2"-232"16,6-2-63-16,4-1-37 15,4 0-83-15,5-3-29 16,-2-1-42-16,3 0-16 15,-8-3-10-15,-2 0-85 16,-3-1-424-16,7-3 349 16</inkml:trace>
  <inkml:trace contextRef="#ctx0" brushRef="#br0" timeOffset="140003.31">12294 12661 895 0,'4'-18'483'0,"-7"7"71"16,-5-2-330-16,-1 4-36 16,-3 6-14-16,-3 1-84 15,-1 2-26-15,-4 5-19 16,1 0-10-16,3 4-18 15,-1 2-5-15,6 2-7 16,3 3-2-16,7 2-3 0,1 4 0 16,8 1 2-16,3 0 1 15,5 2 3-15,0 0 3 16,5 1 5-16,2 0 2 16,0-6 7-16,1 1 3 15,-3-1 10-15,-5-2 9 16,-5-3 6-16,-5-1 7 15,-12-3 6-15,-5-1-4 16,-10 2-2-16,-4-1-10 0,-4-8-18 16,-3-2-8-16,-5-4-11 15,2-3-4-15,0 1-28 16,-2-3-38-16,17 4-95 16,5 0-64-16,13-2-163 15,11 0 232-15</inkml:trace>
  <inkml:trace contextRef="#ctx0" brushRef="#br0" timeOffset="180033.6">13047 12942 754 0,'0'3'396'15,"1"-1"-131"-15,1-1-42 16,-2-1-1-16,0 0-41 16,0 0-18-16,0 0-29 15,0 0-12-15,-1 0-33 16,0 0-18-16,0 0-26 16,0 0-10-16,-2 3-17 0,-1 8-5 15,-10-8-35-15,-2 13-42 16,0 2-143-16,1-21-132 15,16-8 207-15</inkml:trace>
  <inkml:trace contextRef="#ctx0" brushRef="#br0" timeOffset="180599.91">13657 12761 1048 0,'-6'-2'459'0,"4"1"-216"16,1 0-45-16,0-1-15 0,0 1-27 16,0 1-35-16,0 0-9 15,-2 4-31-15,-3 13-16 16,-7 27-26-16,7-30-8 16,2-2-8-16,-3-4-4 15,2-5-5-15,3 2-2 16,-1-5-5-16,3-2-4 15,0 1-8-15,0 0-4 16,0 0-4-16,5-10 1 0,-2-6 5 16,40-26 2-16,-25 31 2 15,-2 0 1-15,2 5 1 16,1 4 1-16,-6 3 0 16,3 2 2-16,-4 4 7 15,-2-1 5-15,-1 7 10 16,-3 1 4-16,-4 6 5 15,-2 1 0-15,-2-4-5 16,0-1-5-16,-2-6-8 16,-2-4-1-16,2-3-75 15,1-1-54-15,2-1-163 16,1 0-137-16,0 0 264 16</inkml:trace>
  <inkml:trace contextRef="#ctx0" brushRef="#br0" timeOffset="180920.86">13925 12780 715 0,'6'0'438'0,"-8"0"-16"15,-1 3-183-15,3-3 3 16,0 0-54-16,0 0-33 16,1 12-41-16,-1 0-17 15,10 28-31-15,5-29-10 0,-3-3-14 16,3 0-5-1,-3-9-13-15,1-3-2 0,1-3-7 16,-4-4-1-16,-1 0 5 16,-6-3-1-16,-5-3 5 15,-1 2 0-15,-6 1-3 16,-3-2-3-16,0 6-5 16,1-1-4-16,-8 6-8 15,9 3-14-15,-4 4-33 16,-2 5-25-16,4 2-79 15,2 2-45-15,4 2-168 16,7 1 225-16</inkml:trace>
  <inkml:trace contextRef="#ctx0" brushRef="#br0" timeOffset="181241.46">14236 12582 1295 0,'-3'-5'532'0,"3"5"-337"15,1 2 0-15,-1-2-22 16,1 11-31-16,2 18-35 15,5 45-18-15,-3-33-40 16,4 1-15-16,4-4-20 16,3-6-4-16,5-6-9 15,0-8-2-15,-2-9-76 16,3-5-56-16,-12-11-149 16,-6-5-406-16,-15-10 470 15</inkml:trace>
  <inkml:trace contextRef="#ctx0" brushRef="#br0" timeOffset="181407.21">14102 12635 1394 0,'-4'1'569'16,"7"6"-371"-16,5 0-26 16,6 0-56-16,6-2-48 15,5-1-48-15,6-2-8 16,4-1-73-16,6-1-77 15,1 4 87-15</inkml:trace>
  <inkml:trace contextRef="#ctx0" brushRef="#br0" timeOffset="181795.8">14743 12880 1334 0,'10'13'496'0,"2"-13"-339"15,4 0-64-15,6-11 0 16,1-7-22-16,3-8-46 16,3-4-7-16,-10 5-4 15,-10 2 5-15,-13 6 6 16,-3 3 3-16,-10 4 3 15,-6 2 6-15,1 8 12 16,-6 3 6-16,8 9 7 0,6 5-3 16,5 5-15-1,4 2-5-15,5 2-12 0,7 0-4 16,7-5-10-16,1-6-4 16,9-5-9-16,5-1-2 15,5-9-52-15,-7-6-48 16,7-5-143-16,1-2-129 0,3-4 232 15</inkml:trace>
  <inkml:trace contextRef="#ctx0" brushRef="#br0" timeOffset="182040.14">15196 12586 1297 0,'-11'-19'581'0,"0"13"-275"15,0 4-33-15,0 7-71 16,1 3-44-16,-1 8-60 15,-1 3-18-15,6 12-30 16,5 9-10-16,2 0-20 16,6 5-6-16,1-2-7 15,1 0-3-15,0-5-1 16,-1 2 1-16,-6-9-14 16,-3-9-33-16,-4-1-94 15,-1-11-66-15,-4-10-159 16,2 0-121-16,-1-23 311 0</inkml:trace>
  <inkml:trace contextRef="#ctx0" brushRef="#br0" timeOffset="182158.08">15053 12770 728 0,'0'-7'478'0,"1"3"23"16,2 2-253-16,2-1-41 16,-5 3-81-16,5 0-39 15,21 0-55-15,31 1-18 0,-26-1-119 16,2-3-93-16,7 1 121 15</inkml:trace>
  <inkml:trace contextRef="#ctx0" brushRef="#br0" timeOffset="182672.6">15462 12596 881 0,'-13'-18'495'0,"2"13"-29"16,-1-4-142-16,3 15-65 15,0 4-41-15,-6 6-69 16,9 6-25-16,2 8-40 16,-3 4-18-16,16 9-29 15,-4-2-10-15,4 2-13 16,4 0-4-16,-5-4-4 16,1-2-1-16,-4-5 2 0,-1-8-26 15,-4-7-71 1,-6-10-37-16,-6-7-103 0,-9-9-20 15,-8-13-58-15,-5-8-37 16,8-7-37-16,6-1 25 16,8-1 152-16,12 9 107 15,9 4 219-15,3 8 59 16,10 7 42-16,0 0-5 0,6 6-32 16,-1 2-20-16,-5 2-31 15,-4 1-21-15,0 0-36 16,4 2-13-16,2 0-17 15,5 2-3-15,-10-1 10 16,-5-1 6-16,-9 4 27 16,-4 1 12-16,-4 3 14 15,-2 1 1-15,1 2-27 16,-4 0-17-16,6 4-33 16,2-2-15-16,1-4-17 15,4-1-5-15,1-6-43 16,-1-3-43-16,3-6-124 15,1-4-99-15,2-10 191 16</inkml:trace>
  <inkml:trace contextRef="#ctx0" brushRef="#br0" timeOffset="182825.6">15579 12635 1025 0,'-1'3'536'0,"1"2"-167"16,3 3-140-16,2-2-27 15,6 2-107-15,0-3-43 16,8 4-36-16,-1 0-18 0,3-2-131 16,2 1-97-16,4 2 137 15</inkml:trace>
  <inkml:trace contextRef="#ctx0" brushRef="#br0" timeOffset="183565.31">15961 12765 993 0,'-13'0'513'0,"0"0"-95"16,-2 3-122-16,3 1-79 15,1 0-44-15,4 7-78 16,4-1-24-16,4 4-31 16,-1 1-11-16,6 1-20 15,4-2-7-15,-2-3-3 16,11 2-1-16,-7-7 0 15,11 1 0-15,-3-4 1 16,-1-6-1-16,10-1 0 0,-11-3 0 16,4-3 1-1,-1-1 1-15,-2-6 1 0,-2-5 1 16,-1 1-1-16,-4-2 1 16,-4 0 1-16,-1 4 1 15,-7 1 7-15,1 6 2 16,-2 6 4-16,-4 2 0 0,-2 8-2 15,0 3 3-15,0 11 11 16,-1 2 5-16,6 4 2 16,0-1-5-16,5-3-15 15,6 1-5-15,2-8-4 16,3-3-2-16,1-7-5 16,1-5-1-16,2-5-25 15,1-2-26-15,1-9-64 16,0 1-31-16,4 0-36 15,-6-3 16-15,1 9 63 16,5 5 33-16,-13 4 61 16,-2 4 26-16,1 3 48 15,-13 0 26-15,2 5 46 16,4 0 5-16,-5 2-5 16,7-2-12-16,0-2-33 15,-3-2-19-15,4-5-41 0,-6-1-15 16,0-1-15-16,0 0-4 15,0 0-5-15,0 0-5 16,2-5-2-16,10-2 1 16,-6 4 5-16,26-27 4 15,-25 31 6-15,-1 3 3 16,-1 0 4-16,-3 1 1 0,-6 3 1 16,1-1 2-16,1 3-1 15,7 2-2-15,2-1-3 16,1-1-5-16,-4-5-3 15,-4-2-9-15,4-2-96 16,1-2-73-16,-5 1 196 16,0 0-77-16</inkml:trace>
  <inkml:trace contextRef="#ctx0" brushRef="#br0" timeOffset="183781.49">16634 12589 1388 0,'1'25'654'16,"0"5"-313"-16,0 7-130 15,-1-1-35-15,2 1-100 16,2-2-30-16,4-1-22 0,0-3-9 16,5-9-27-16,1-7-37 15,-2-8-95-15,-1-7-55 16,-5-8-223-16,-4-4 265 15</inkml:trace>
  <inkml:trace contextRef="#ctx0" brushRef="#br0" timeOffset="183931.42">16568 12682 941 0,'-15'-10'506'0,"8"8"-58"16,3 1-155-16,6 3-92 15,4 4-39-15,10 1-90 16,3 0-19-16,8-3-30 15,1 2-45-15,10-3-139 16,4 4-80-16,1 4 131 16</inkml:trace>
  <inkml:trace contextRef="#ctx0" brushRef="#br0" timeOffset="184137.81">17219 13000 1909 0,'-3'11'731'16,"-1"-4"-565"-16,-1 3-41 16,-4-6-104-16,-1 1-97 15,1-5-94-15,4-3 92 16</inkml:trace>
  <inkml:trace contextRef="#ctx0" brushRef="#br0" timeOffset="184762.26">17747 12499 1132 0,'7'2'485'16,"-2"14"-198"-16,2-5-59 15,0 13 4-15,-1 6-34 16,-3 2-82-16,1 5-28 16,-4 1-38-16,0-4-14 15,1-9-18-15,-1-4-5 16,1-9-5-16,-1-4 1 0,-2-4 8 15,0-2 4-15,-5-6-4 16,1-3-7-16,3-4-17 16,3-3-9-16,3-4-4 15,6 4 0-15,8-1 4 16,1 3 3-16,12 6 5 16,-5 1 1-16,1 7 7 15,3 4 1-15,-15 4 11 16,-1 2 7-16,-4 3 15 15,-10-2 7-15,-4 1 7 16,2 0 2-16,-13-2-3 16,3-1-2-16,-4-3-11 15,-7-4-7-15,1-4-20 16,-1-3-29-16,2-1-108 16,11-1-86-16,9-1 118 0,1-1 7 15</inkml:trace>
  <inkml:trace contextRef="#ctx0" brushRef="#br0" timeOffset="185107.98">18228 12720 1070 0,'8'-12'523'0,"-7"7"-147"16,0-5-58-16,-8 1-61 15,-5 2-46-15,-3 0-95 16,-4 4-33-16,1 3-46 15,1 3-13-15,1 6-14 16,2 2-2-16,5 4-7 16,2 4-2-16,7-2-3 15,7 0 0-15,3-6 0 16,4-3 2-16,4-5 1 16,1-3-1-16,8-3 0 15,0-1-1-15,1 1 2 16,-1 2 1-16,-4 1 2 15,-3 2 2-15,-9 2 6 16,-5-2 6-16,-2 3 6 0,-6-2 0 16,2 0-5-1,0-3-5-15,0 0-31 0,0 0-52 16,0 0-142-16,0 0-94 16,0 0 177-16</inkml:trace>
  <inkml:trace contextRef="#ctx0" brushRef="#br0" timeOffset="185322.19">18454 12691 1132 0,'3'-3'545'0,"-3"3"-185"16,-9 2-70-16,5 7-68 16,-7 1-41-16,9 10-72 15,1 1-27-15,-2 3-45 16,12 0-18-16,-1-4-19 15,4-3-5-15,8-7-47 16,-4-4-55-16,9-10-152 16,7-7-93-16,4-9 210 15</inkml:trace>
  <inkml:trace contextRef="#ctx0" brushRef="#br0" timeOffset="185549.93">18725 12568 1415 0,'2'17'631'0,"-2"10"-284"0,0 9-61 16,0 6-62-16,1-1-60 15,7 0-91-15,1-4-24 16,6-10-31-16,2-2-11 16,0-10-44-16,1-7-45 15,-1-8-102-15,-6-5-69 16,-3-13-174-16,-1-2-116 0,-3-3 346 15</inkml:trace>
  <inkml:trace contextRef="#ctx0" brushRef="#br0" timeOffset="185745.46">18895 12707 1293 0,'-9'0'597'0,"0"6"-252"16,-3 4-35-16,-13 2-70 15,4 1-43-15,-1 0-71 16,-1-3-29-16,11 1-44 15,5 1-14-15,3 1-18 16,6 1-6-16,7 1-10 16,7 1-5-16,8-2-6 15,1-2-3-15,10-2-33 16,-2-3-44-16,6-4-136 16,3-3 419-16,6-7-197 15</inkml:trace>
  <inkml:trace contextRef="#ctx0" brushRef="#br0" timeOffset="186324.64">19574 12771 990 0,'-31'37'426'0,"37"-31"-175"16,3 0-47-16,-2-8 7 15,-4-5-33-15,2-5-66 16,-3-5-20-16,-1-2-26 15,-2-1-15-15,-7 1-23 16,-4 1-5-16,-1 5-7 16,-7 3 3-16,5 8 5 0,1 2 2 15,-4 8 4-15,12 7-3 16,-1 7-5-16,2 1-2 16,5 2-2-16,0-4-2 15,2-4 0-15,1-3 1 16,5-7-1-16,-2-2-1 15,8-5-4-15,3-4-1 16,-1-2-3-16,5-1 0 16,-4 0-3-16,1 1-1 15,-1 5-1-15,-4 2 1 16,-2 3 9-16,-1 1 7 0,-5 1 15 16,-3-1 3-16,0 0-4 15,-2 0-4-15,0-5-23 16,0 0-47-16,0-2-150 15,0 1-97-15,0 0 162 16</inkml:trace>
  <inkml:trace contextRef="#ctx0" brushRef="#br0" timeOffset="186619.84">19792 12775 1080 0,'1'9'560'16,"-2"3"-166"-16,2 3-126 15,1 0-7-15,1-5-76 16,-3-2-44-16,0-3-69 0,-2-5-28 16,2-3-35-1,0 2-7-15,0 0-3 0,1-2-1 16,2-14-3-16,44-22 2 16,-31 29 1-16,-1 4 1 15,-2 3 1-15,-4 1 0 16,-6 3 3-16,10 5 6 15,-8 4 9-15,-1 3 3 16,3 2 1-16,-2 2-3 0,3-4-12 16,-2-3-4-16,11-5-50 15,6-2-39-15,6-4-99 16,5-2-63-16,4-3-120 16,-8 3-72-16,2-1 283 15</inkml:trace>
  <inkml:trace contextRef="#ctx0" brushRef="#br0" timeOffset="186986.57">20278 12797 669 0,'-4'-13'468'16,"-3"1"-16"-16,-9-1-100 15,-4 1-42-15,-6 4-80 16,-1 3-32-16,2 5-56 16,3 6-24-16,7 4-34 15,4 3-17-15,9 4-39 16,2-2-15-16,7 0-13 0,5 1-2 15,4-7-2-15,3-2 1 16,4-8 0-16,0-6-1 16,2-7-2-16,0-3-5 15,0-3-4-15,-7-3 0 16,0-3 2-16,-2 0 3 16,-9-1 9-16,5 6 1 15,-6 9 4-15,-6 6 2 16,3 6-1-16,-2 3 4 0,-2-3 15 15,0 5 7-15,-1 24 10 16,-3 32-3-16,7-27-17 16,6-1-11-16,8-8-14 15,13-2-38-15,12-12-117 16,13-7-76-16,10-9 131 16</inkml:trace>
  <inkml:trace contextRef="#ctx0" brushRef="#br0" timeOffset="188043.59">21222 12685 1381 0,'29'-55'589'0,"-30"43"-281"16,-1 4-71-16,-4-1-26 15,1 6-48-15,-4 2-76 16,0-3-18-16,-4 2-22 16,2 3-11-16,-1 3-16 15,1 4-2-15,5 18-2 16,0 4-2-16,6 18 0 16,1 9 2-16,7 2-2 15,2 1 1-15,1-7-4 16,1-11-2-16,-1-7-3 15,-2-6-2-15,-5-12-35 16,-1-3-48-16,-6-14-107 16,-6-12-61-16,-4-8-91 0,-1 0-22 15,-6-11-78-15,-3-5-32 16,-1-4 51-16,-3-3 80 16,0 3 345-16,4 11 169 15,8 6 185-15,7 8 36 16,8 11-96-16,6 4-37 15,6 1-66-15,1-1-34 16,11 1-50-16,1-2-32 16,9-2-38-16,3 1-11 15,5 2-7-15,3-3-2 0,-6 4-3 16,-1 2 0-16,-16 1 4 16,-4 4 2-16,-6 4 16 15,-12 2 7-15,0 4-1 16,-2 0-4-16,2-3-19 15,2-1-8-15,5-6-12 16,6-1-3-16,-2-7-1 16,7-3 0-16,-3-8 0 15,-11-6 1-15,5 1-4 16,-3-2-4-16,-8 3-4 16,2 2-1-16,-14 0 3 15,-12 0 4-15,6 5 6 16,-3 0 3-16,-3 4 2 15,7 1 1-15,-1 0-1 16,8 2-5-16,11 1-16 0,8 4-4 16,6-1-5-16,0 0 3 15,10-1 10-15,-2 2 0 16,5-1 3-16,-3 0 0 16,6 3 4-16,1-2 1 15,1 2 2-15,5-2 0 16,-9 2 2-16,-4 1 2 0,-6 0 3 15,-7-2 5-15,-6-2 18 16,-3 3 10-16,-4-3 15 16,-1-1 4-16,-3-2-7 15,1-1-8-15,5-8-18 16,1 1-10-16,4-4-16 16,2-3-8-16,2 8-29 15,0-3-28-15,3 3-79 16,-2 2-55-16,7-1-117 15,2 3-91-15,3 2 262 16</inkml:trace>
  <inkml:trace contextRef="#ctx0" brushRef="#br0" timeOffset="188444.94">21939 12599 1305 0,'-2'11'582'15,"-5"10"-268"-15,0 2-45 16,4 13-69-16,-1-1-47 16,6 3-76-16,1 0-22 15,5-4-28-15,0-4-15 16,5-9-13-16,1-7-12 16,2-11-53-16,4-3-45 0,-9-6-109 15,-2-5-72-15,-9-6-130 16,-7-2-43-16,-6-1-47 31,6 10 290-31,2 1-65 0,-22-28 157 0,-4-1 403 16,5 5 47-16,10 19 136 15,5 2-39-15,3 7-117 16,1 2-46-16,13 4-68 16,-2 2-35-16,5 3-74 15,-2-2-18-15,3 5-34 16,7 0-11-16,8-1-10 15,2-1-33-15,8-7-105 16,0-1-67-16,4-10-385 16,-3-3 379-16</inkml:trace>
  <inkml:trace contextRef="#ctx0" brushRef="#br0" timeOffset="188781.67">22211 12562 1149 0,'-4'10'549'0,"-4"17"-174"0,3 6-55 15,-4 5-53-15,4 1-44 16,2-3-94-16,3-4-35 16,4-9-55-16,1-3-15 15,4-8-14-15,-1-6-2 0,0-9-2 16,0-4-1-16,2-10-2 16,3 1-2-16,5-2-1 15,1 4-3-15,0 4 2 16,-3 2-1-16,-6 6 2 15,2 4 0-15,-3 4 2 16,1 1 2-16,-7 4 5 16,0 0 3-16,0 3 2 15,-2 2-1-15,7-2-5 16,-4-3-3-16,7-2-81 16,3-2-83-16,-1-12 101 15</inkml:trace>
  <inkml:trace contextRef="#ctx0" brushRef="#br0" timeOffset="205781.98">27227 7897 270 0,'65'0'189'0,"-64"2"3"16,-2-4-1-16,1 2-13 15,0-1-13-15,0 0-26 0,0 1-13 16,0 0-33-16,0 0-19 15,0 0-37-15,0 0-11 16,0 0-6-16,0 0 4 16,0 0 9-16,0 0 4 15,0 0-3-15,0 0-3 16,0 0-5-16,0 0-2 16,0 0 1-16,0 0 3 15,0 0 3-15,0 0 1 16,0 0 0-16,0 0-1 0,0 0-2 15,0 0-2-15,0 0 1 16,0 0 1-16,0 1 2 16,0-1 2-16,-1 6-4 15,0-5-2-15,-1 1-7 16,2 9-5-16,0-8-4 16,0 2-2-16,0-4-2 15,0-1-1-15,0 3 1 16,0-3-1-16,0 4-1 15,0 0 1-15,0 0-1 16,2 5 1-16,-1-1-1 16,-1-2 0-16,1 2-1 15,0-3 1-15,-1 0-2 16,0 2 1-16,0-1-1 16,0 4-1-16,0 0 0 15,0-4 1-15,0 1-1 0,0-2 0 16,0-1 0-16,0 3 0 15,0 0-1-15,0-1 0 16,0 1 0-16,0 0 0 16,-1 1 0-16,0 1 0 15,1 1 0-15,-1-2 1 16,3 30 1-16,1-30 0 16,-3-1 0-16,1-3 0 0,-1 0 0 15,-6-3 0-15,2 1 1 16,4-2 0-16,0 0 1 15,0 0 0-15,0 0-1 16,0 0 0-16,0 0-1 16,0 0 0-16,0 0 0 15,0 0 1-15,0 0-1 16,0 0 1-16,0 0 1 16,0 0-1-16,0 0 1 15,0 0-1-15,0 0-1 16,0 0 1-16,0 0-1 15,0 0 0-15,0 0 0 16,0 0-1-16,0 0-1 16,0 0-1-16,0 0 0 15,0 0 0-15,0 2 0 16,0 1 0-16,0-1 2 0,1 2 0 16,0-1 0-16,2 4 0 15,-2-2-2-15,-1-4 2 16,1 3-1-16,-1-3 0 15,0-1 3-15,1 4 0 16,-1-4 2-16,0 2 1 0,0-1-2 16,0 2-1-1,1 0-2-15,0 1 0 0,0 0 0 16,1-1 0-16,-2-3 0 16,3 3 0-16,-3-3 1 15,0 0-1-15,1 2 1 16,-1-2 0-16,3 5 0 15,-3-4-1-15,1 1 1 16,0 0 0-16,0-2 0 16,1 1 0-16,0-1 0 15,-2 0 0-15,4 2-1 16,-4-2 1-16,1 0-2 16,1 2 1-16,-2-1-1 15,5 0 0-15,-5-1 0 16,1 0 1-16,4 2 0 15,-5-2 1-15,6 1 0 16,-6-1 0-16,0 0 2 16,0 1-1-16,0-1 0 0,1 2 0 15,-1-2-1-15,0 0 0 16,0 0 0-16,2 1 1 16,1 2 0-16,-2-3 1 15,5 3 1-15,-6-3-1 16,1 0 0-16,5 3 1 15,-6-3-2-15,6 2 0 16,-3-1-1-16,-1 1-1 0,-1-2 1 16,-1 0 1-16,0 0 0 15,0 0 1-15,0 0 2 16,0 0-1-16,0 0 2 16,5 1-1-16,-4-1-2 15,-1 0 0-15,1 0-2 16,-1 0-1-16,1 0-1 15,2 0 2-15,4 0-1 16,-4 0 1-16,-3 0-1 16,0 0 0-16,0 0 0 15,0 0-1-15,1 0 1 16,0 0 1-16,1 0 0 16,3 0 1-16,-2 0 1 15,0 0 1-15,-3 0-1 16,0 0 1-16,0 0-1 0,0 0-1 15,0 0 0-15,0 0 0 16,0 0-2-16,0 0 1 16,0 0-1-16,0 0 2 15,0 0 1-15,0 0 2 16,0 0 2-16,0 0 2 0,0 0-1 16,0 0-2-16,0 0-3 15,0 0-2-15,0 0-2 16,0 0-1-16,0 0 0 15,0 0-1-15,0 0 0 16,0 0 1-16,0 0-1 16,0 0 1-16,0 0 0 15,0 0 1-15,0 0-1 16,0 0 1-16,0 0-1 16,0 0 0-16,0 0 1 15,0 0 0-15,0 0 0 16,0 0 0-16,0 0-1 15,2 0 1-15,2 0 0 16,0 0-1-16,-2 0 1 16,3 1 0-16,-4-1 0 15,-1 0 1-15,0 0-1 16,0 0 0-16,0 0 0 0,0 0 0 16,0 0 0-16,0 0 0 15,0 0 0-15,0 0-1 16,0 0 0-16,0 0 0 15,0 0 0-15,3 0-1 16,1 0 1-16,-4 0 0 16,2 0 0-16,0 0 0 0,0 0 0 15,-2 0 0 1,0 0 0-16,0 0 0 0,1 0 0 16,4 0 0-16,1 1 0 15,-5-1 0-15,2 0 0 16,3 1 0-16,0-1-1 15,5 1 1-15,2 2 0 16,25 8 0-16,-27-7 0 16,0 2 0-16,-4-6 0 15,1 4 0-15,1-4 0 16,-5-4 0-16,2 5 1 16,-3-1 1-16,0 1-1 15,-3-1 1-15,0 0-2 16,0-1 1-16,0 0-1 15,0 0 1-15,0 0 0 16,0 0-1-16,0 0 1 16,0 0-1-16,0 0 0 15,0-1 0-15,0 1 1 0,0 1-1 16,3 0 0-16,-1 0 0 16,-1 0 0-16,1 0 0 15,1 0 0-15,3-1 0 16,-2 0 0-16,1 0 0 15,-1 1 0-15,-1 0 0 16,2 0 0-16,-1-1 1 0,-3 0-1 16,2 0 1-16,0 0-1 15,-1 0 1-15,0-1-1 16,1 2 0-16,-3 0 0 16,2 0 0-16,1 0 0 15,-2 0 0-15,2 0 1 16,-1 0-1-16,0-1 1 15,2 0-1-15,-3 0 0 16,2 1 0-16,0 0 0 16,1 0 0-16,-2 0 0 15,0 0 0-15,0 0 0 16,2 0 1-16,-1 0-1 16,0 0 0-16,1 0 0 15,0 0 0-15,-2 0 0 16,1-1 0-16,2 1 0 15,-3 0 0-15,3 0 0 16,-1 0 0-16,-2 0 0 0,2 0 0 16,-1 0 1-16,0 0 0 15,2 0-1-15,-3 0 0 16,2 0 0-16,1 0 0 16,-4 0 0-16,3-1 0 15,1 1 0-15,-1 0 0 16,3 0 0-16,-5 0 0 0,1 0 0 15,2 0 0-15,1 0 0 16,3 1 0-16,0-1 0 16,0 0 0-16,0 1 0 15,25 2 0-15,-26-3 0 16,-5 0 0-16,-1 0 1 16,0 3-1-16,-2-3 0 15,0 0 0-15,0 0 0 16,0 0 1-16,0 0-1 15,0 0 1-15,3 0-1 16,3 0 0-16,2 0 0 16,-7 0 0-16,6 0 0 15,4 0 0-15,-6 0 0 16,8 1 0-16,17 3 0 0,-28-4 1 16,0 2-1-1,-2-2 0-15,0 0 1 0,0-1 0 16,0 0 0-16,0 0 0 15,7 1 1-15,2 0-1 16,-4 0 1-16,-1 0 0 16,2 0-1-16,3 0 1 15,-2 0-1-15,-1 0 0 16,3 0 0-16,-2 0 1 16,3 0-2-16,1-1 2 0,25 2-1 15,-27 0-1-15,0 0 1 16,-1 3 0-16,0-4 0 15,0 2 0-15,-3-1-1 16,2 2 1-16,-2-3 0 16,3-1 0-16,1 0 1 15,1 0 1-15,1 0 0 16,2 2 0-16,1 0 1 16,-1-2 0-16,-2 0-1 15,1-1 1-15,-3 0-2 16,2 2-1-16,-1 0 1 15,1 2 0-15,-2-2 0 16,0 1 0-16,-1 0 0 16,2-2 0-16,-3 1-1 15,0-1 0-15,7-1 0 0,-6 1 0 16,1 1 1-16,-4-3-1 16,-3 3-1-16,3 2 1 15,-2-1-1-15,-3-1 1 16,0 0 0-16,0 0 0 15,2 0 0-15,-1 0 0 16,5 1 0-16,1-1 0 0,1 2 0 16,-8-2-1-1,4 0 1-15,-4 0-1 0,0 0 0 16,6 0 1-16,-5 0-1 16,5 0 1-16,-3 0-1 15,3 0 1-15,4 0-1 16,-6 0 0-16,6 0 0 15,-2 0 1-15,-1 0 1 16,0 0-2-16,3 0 1 16,0 0-1-16,26 4 0 15,-26-4 1-15,-1 1 0 16,-3 0 0-16,2-1-1 16,-2-1 1-16,2 1-1 15,-2 0 0-15,-1 0 0 16,2 4 0-16,-3-4 0 15,3-1 0-15,0 0 0 0,1-2 1 16,3 4-1 0,0 1 1-16,-1 0 0 0,0-2-1 15,-2 3 0-15,0-2 1 16,0-1-1-16,-2 0 1 16,1 0-1-16,-1-3 1 15,1 5-1-15,-1-2 1 16,4-2-1-16,1 2 0 15,1 0 0-15,0-1 0 16,0 0 1-16,0 1 0 0,1-3-1 16,2 4 1-16,-7-2-1 15,1-2 1-15,-2 3-1 16,0-2 0-16,-2-1 0 16,4 4 0-16,-2 2 1 15,0-3 0-15,0-1-1 16,0-1 1-16,-2-2-1 15,-1 2 1-15,3 3-1 16,-6-2 1-16,4 0-1 16,-1 2 0-16,-4-1 0 15,0-1 1-15,0 0 1 16,0 0-2-16,0-1 2 16,0 1-1-16,0 0 0 15,0 0 0-15,0 0-1 16,0 0 0-16,0 0 0 15,2 0-1-15,2 0 1 0,-4 0 0 16,1 1 0-16,0 0 1 16,-1 0-1-16,0 0 0 15,8 0 1-15,-8 0-1 16,1 0 1-16,-1-1-1 0,0-1 1 16,2 1 0-16,0 0-1 15,3 0 1 1,-3 1-1-16,-1 0 1 0,0 0-1 15,3 0 0-15,-4 0-1 16,7 0 1-16,-5 0 0 16,1 0 0-16,1 0 1 15,-4 0 0-15,0 0 0 16,0 0 1-16,0 0-1 16,0 0 1-16,0 0 0 15,0-1 0-15,0 0-1 16,1 0 0-16,0 0 0 15,2 0 1-15,-3 0-1 16,0-1 0-16,1 1-1 16,3 0 0-16,0 0 1 15,-2 0-1-15,3 0 0 16,-3 1 1-16,3-1-1 0,1 1 1 16,-2-1-1-16,0 0 0 15,1 0 0-15,-3 0 1 16,3-1-1-16,0 1 0 15,-3 0 1-15,2 0-1 16,-1 0 1-16,-1 0 0 16,0 0-1-16,1 0 0 15,1 0 1-15,-1 1-1 16,1-1 2-16,0-1-2 0,0 1 2 16,0-1-2-16,1 0 1 15,0-1 0-15,1-1 0 16,0 0 0-16,0 0 0 15,-2-1 0-15,0 1 2 16,0 1 3-16,-1-3 2 16,0-2 1-16,-2-1 1 15,0-3-2-15,29-28-2 16,-27 28 0-16,0 2-1 16,0 2-2-16,-3 0 0 15,0-1 0-15,1 1 0 16,0 1-1-16,-1 0 2 15,1 1-1-15,-1 0 1 16,0 0 1-16,0-3-2 16,1 0 1-16,-1-1 0 0,0 4-1 15,-1-1 1-15,0 5-1 16,0-4 0-16,0-2 1 16,0 2 1-16,1-1 0 15,-1 1 2-15,1-1-1 16,-1 4-1-16,-4-1 2 15,2-6-2-15,-4 4 1 16,2-4 0-16,-1-4-2 16,2 6 1-16,-3-1-1 0,2 2 0 15,-1 2-1-15,2-1-1 16,1 0 1-16,1 4-2 16,-1-7 1-16,0 1 0 15,0 1-1-15,-2 0 2 16,0 0 1-16,-1 5 1 15,1 1 0-15,-2-1 1 16,3 2 0-16,-1-2-2 16,-4-4 0-16,2 1-1 15,0-1-1-15,0 1 0 16,3-1 1-16,-3 3-1 16,1-2 0-16,1 0-1 15,3 4 1-15,-7-4 0 16,0-1-1-16,0 4 1 15,-2-1-1-15,7 2 1 0,-3-2 0 16,3-1 0-16,4 1 0 16,-6-3-2-16,6 4 1 15,-6-1 0-15,-6-1 0 16,6 1 0-16,4 1-1 16,-6-1 0-16,0 2 0 15,3 1 1-15,-4 0-1 16,3 0 0-16,4 0 1 0,-8 0-1 15,3 0 1-15,-3 0-1 16,0 0 0-16,8-1 1 16,-7-1 1-16,3 1-1 15,-4-1 1-15,-6-1-2 16,3 0 1-16,1 2 0 16,1-3-1-16,1 3 1 15,-1-1 1-15,0 0-2 16,5 1 1-16,-2-2 0 15,4 0 0-15,-3 0 0 16,1-1 0-16,0-2-1 16,1 1 1-16,0-2 1 15,2 2-2-15,0-1 1 16,-2 2 0-16,3-1-1 16,-1 0 0-16,1 0-1 0,1 1 1 15,-4 0-1-15,3-4 0 16,-1 0 1-16,0 0 2 15,-1-3-2-15,2 2 0 16,0 0 0-16,0-1 0 16,2 0 0-16,0-1 1 15,-2-1-1-15,2 6 1 16,-2-4-1-16,0-1 1 16,1 3-1-16,0-6 0 0,0 8 0 15,0 1 0-15,1 1 0 16,0 2 0-16,0 1 0 15,0-1 0-15,-1 1 0 16,0-4 1-16,0-3-1 16,-2-1 0-16,2 3 0 15,0-1 1-15,0 2-1 16,0-1 0-16,0 1 0 16,0 2-1-16,0-3 1 15,0 2 0-15,0-2 0 16,-1-1 0-16,1-1-1 15,0 2 1-15,0-1 0 16,0 1 0-16,0-1-1 16,1 0 0-16,0-3 1 15,0 0 0-15,0-3-2 16,9-33-1-16,-1 28 1 0,2-3-2 16,3 3 4-16,-3 1 0 15,-2 4-1-15,0-2 1 16,-2 2-1-16,4 0 1 15,-3 0 0-15,0 0 0 16,-1 3 0-16,-3 0 0 16,0 3 0-16,2-1 0 0,-2 3 0 15,1 2 0-15,-1-2 0 16,-1 0-1-16,0 0 1 16,-1-2 0-16,2 2 1 15,-2-1-1-15,2 1 1 16,-3-1-1-16,0 2 0 15,2 1 1-15,-2 2-1 16,0 0 0-16,0-1-1 16,0 1 0-16,0 0-1 15,0 0 1-15,0 0 0 16,0 0 0-16,0 0 1 16,2-6-1-16,3 4 0 15,-2-2 0-15,3-1 0 16,2 4 0-16,-3-4 1 15,3 2 0-15,-4 0 0 0,2 1 0 16,-3-2-1-16,2 2 1 16,4 1-1-16,1-4-1 15,29-21 1-15,-21 26-2 16,-10-5 3-16,0 3 0 16,-2-4 0-16,-6 0 0 15,10 4-1-15,-7-1 1 16,9 3-1-16,-3 0-1 15,-3-1 2-15,7 2-2 0,-6-1 2 16,3 1 0-16,1-2 0 16,-2-2 0-16,0 2 0 15,5 2 0-15,-2 0 0 16,1-2 0-16,2 4-1 16,-3-4 1-16,-1 1-1 15,3 1 1-15,-2-3 0 16,1 3 0-16,2 0 0 15,-1 0 0-15,1-1 0 16,-3-3 0-16,0 4 0 16,0-2 0-16,-1 3 0 15,0 2 0-15,-1-2 0 16,0 4 0-16,-1-3 0 16,0 0 0-16,0-2 0 15,-1-1 0-15,3 2 0 0,1 0-1 16,0 2 1-1,-2 2-1-15,2-2 0 0,-2 2 0 16,-3 0 0-16,5 0 0 16,-6 1 0-16,-1-5 1 15,6 5 0-15,-7-1 0 16,8 1 0-16,-2 4 0 16,-5-5 0-16,0 0 0 15,-3-2 0-15,-1 0 0 0,-1-3 0 16,0 0 0-16,0 0 0 15,0 0-1-15,0 0 1 16,0 0 0-16,0 0 0 16,0 1 0-16,4 4 1 15,0 0-1-15,-1 0 0 16,-1-2 0-16,2 3 0 16,-1 1 0-16,-1 0-1 15,0 1 1-15,0-1-1 16,1 0 1-16,-2-1-1 15,2 4 1-15,-1-2 0 16,1 1 1-16,16 27 0 16,-22-32-1-16,4 6 1 15,-1-3 0-15,-7 0-1 16,7 2 0-16,0-1 0 0,-4 2 0 16,4-2 0-16,0 0 1 15,-2 1-1-15,1-3 1 16,-2 0-1-16,-3-1 0 15,7 1 0-15,4 1 0 16,1 0 0-16,-2 1 1 16,-6-4 0-16,-6 0 2 0,1 2 1 15,0-4 0 1,1 4 0-16,-3-2-1 0,1 1-1 16,5 1-1-16,-5-3-1 15,-1 3 0-15,4-3 0 16,-6 2 0-16,2 2 0 15,7-3 1-15,-3 0-1 16,5 1 0-16,-4-3 2 16,0 2-1-16,3-4 1 15,0 0 0-15,0 0 0 16,-9 1-1-16,-1 0-1 16,-1 1 1-16,-26 8-1 15,28-7 1-15,-1-1-1 16,3 2 1-16,-2-4 0 15,-1 2 1-15,-1-2 1 16,-2 0 0-16,-1-1 4 16,-1 0 0-16,5 1-1 15,3 0 0-15,1 3-4 0,3 0 0 16,1-2-1-16,-1 3 0 16,3-4 1-16,0 0-1 15,0 0 1-15,0 0 0 16,0 0-1-16,0 0 0 15,-1 0-1-15,1-2 0 16,0 1 0-16,-3 0 1 16,3 1-1-16,0 0-1 15,0 0-4-15,-1 0 0 0,1 0-6 16,0-1 1-16,0 1-13 16,0-1-14-16,0 1-37 15,0 0-32-15,0 0-82 16,0-1-53-16,1 0-157 15,0 0 240-15</inkml:trace>
  <inkml:trace contextRef="#ctx0" brushRef="#br0" timeOffset="206293.94">29153 7234 505 0,'0'-1'319'0,"0"0"-53"15,0 0-47-15,0 0-24 16,0-1-39-16,0 1-8 0,0 0-9 15,0 1-6-15,0 0-9 16,0 0-2-16,0 0-11 16,0 0-11-16,-1 0-30 15,0 0-18-15,0 0-31 16,-5 4-9-16,-6-3-8 16,1 6-1-16,-26 31-2 15,29-28 0-15,1-1 1 16,0 1 0-16,2-1-1 15,0-4 0-15,5 3 3 16,0-1 2-16,4 0 7 16,1 1 4-16,4 3 7 15,2-2 3-15,2-3 2 16,1 3 0-16,-4-8-5 16,-1 1-3-16,-5 0-5 15,-1-2-5-15,-3 0-6 0,0 0-3 16,0 0-59-16,0 0-42 15,0 0-95-15,0 0-76 16,0 0 174-16</inkml:trace>
  <inkml:trace contextRef="#ctx0" brushRef="#br0" timeOffset="-214284.83">29303 7411 374 0,'0'0'223'0,"-1"0"-10"16,0 0-17-16,0 0-29 16,0 0-14-16,1 0-30 15,0 0-16-15,0 0-27 16,0 0-11-16,0 0-19 16,0 0-6-16,0 0-12 15,0 0-2-15,0 0-1 16,3 1-1-16,7 3 5 15,11 4 3-15,18 7 4 16,-19-11 3-16,-6-4 2 16,-16-7-1-16,8 3-5 0,-5-5-6 15,5 3-11-15,8 0-3 16,-2-1-5-16,-5-2 1 16,6 0 0-16,0 1 1 15,-9 1 4-15,7 4 1 16,-6 0 3-16,-2-3-1 15,4 1-6-15,-3 0-3 16,4 1-6-16,-3 1-1 0,1 1-1 16,3 1 1-1,-2-3 2-15,0-2 2 0,-1-3 8 16,-3-4 3-16,2 5 5 16,0-3 0-16,2 1-1 15,-2 1-2-15,0-1-1 16,0-1-3-16,-1 0-2 15,0 1 0-15,0-2-3 16,0 1-1-16,-2 2 0 16,1 0-2-16,-1-1-2 15,0 1-3-15,1 0-2 16,-1 0-1-16,-1-1-1 16,1 2 1-16,-1-3 0 15,-1 2-1-15,1-1 1 16,-1 0 0-16,-1 0-1 15,0 0 1-15,-1 1-2 0,0-1 0 16,0 3 0-16,-1-2-1 16,1 0 1-16,0 5-1 15,-1-4 0-15,-2 0 1 16,1 2-1-16,0-3 0 16,-2 2 0-16,2 2 0 15,0 2-1-15,0-4 0 16,2 4 0-16,-3-6 0 15,3 5 0-15,0 0 0 0,-1-1 0 16,3 4 0-16,-1 0 1 16,0 0-1-16,-1 0 0 15,1 1 0-15,0 0 0 16,0-2 1-16,0 1 0 16,0 0 0-16,-6-4-1 15,5 3 0-15,-4-7 1 16,5 8 0-16,-4-3 0 15,1 2-1-15,-2-2 0 16,2-4 0-16,-2 3 1 16,0-2-1-16,4 4 1 15,0-4-1-15,-4 3 0 16,3 0 0-16,-3-1 0 16,-1 2 0-16,4 0 0 0,-4-2 0 15,5 3 0 1,1 0 0-16,-3-3 0 0,3 4-1 15,-4-2-2-15,-11 1 1 16,-20-27 0-16,36 27 0 16,-7 1 1-16,-2 0 1 15,0-1 0-15,4 2 1 16,2-3 0-16,-3-2 0 16,0 0 0-16,0 0-1 0,-3 3 0 15,2-1-2-15,-1 2 0 16,-3 0 0-16,2-2 1 15,7 2 0-15,-3 0 2 16,1-2 1-16,3 2-1 16,0 0 1-16,-1 0-2 15,-12-3 0-15,0 1-1 16,-28-7 0-16,26 8 0 16,2-1 0-16,1 1 0 15,3 2 0-15,1 0 1 16,3 0 0-16,-3 0 0 15,-2-4 0-15,1 2 0 16,-2 0 0-16,1 1-2 16,2 1 1-16,-2 0-1 15,3 0 0-15,-2 0 1 0,1 1 0 16,1 0 0-16,1 0 1 16,-4-1 0-16,-4-1 1 15,1 1-1-15,2-2 0 16,-6 2 0-16,7 1-2 15,-2 0-1-15,-2 1 0 16,10 4 0-16,-8-3 1 0,-3 2 1 16,8 0 0-16,-8-2 0 15,9 2 0-15,-3-1 1 16,-9-1-1-16,5 2 0 16,-4 0-1-16,1 2-1 15,3-1 0-15,-3 1 1 16,-4-2 1-16,5 4 1 15,-3-2 0-15,3-1 1 16,1 1 0-16,-6-3-1 16,1 4 1-16,0-1 0 15,2 3-1-15,4-1 0 16,1 1-2-16,1-6 0 16,0 9-3-16,4-3-1 15,-5-6-1-15,4 10 1 16,-2-11 0-16,3 9 4 15,0 7-1-15,2-5 0 16,2 3 1-16,-3-3 0 0,1-6 0 16,2 5 2-16,-7-2 0 15,6 1 0-15,4 5 0 16,-6-6 0-16,5 2 0 16,-5-2-1-16,3 1 0 15,1 2 0-15,-3-1 0 16,5 3 0-16,-2-1 1 15,4 0-1-15,2 3 0 0,-3-2 0 16,-1-1 0-16,-3-1-1 16,-1 1 0-16,5-3 1 15,-3 2-1-15,5 3 2 16,-5-4 0-16,4 1 0 16,6-3 1-16,-7 1 0 15,8-1-1-15,-3 0 1 16,-5-1 0-16,1-1 0 15,-6-5-1-15,0 4 0 16,4-3 0 0,1 2 0-16,2 5 0 0,5 6 1 15,-9-7-1-15,4 1 0 16,-2-5 0-16,0 2 0 16,4-2 0-16,-1-1 0 15,-1 3 0-15,1-2-1 0,-2 1 1 16,-2 0 0-16,-4-3 0 15,5 3 1-15,2-1-1 16,5 1 1-16,-4 0-1 16,6-3 0-16,1 2 0 15,-7-2 0-15,11 2-1 16,-8 0 1-16,-4-1 1 16,6-1-1-16,-7 0 1 15,3 2-1-15,2 0 0 16,-1 2 0-16,5-2 0 0,-2 0 0 15,-1 0 0-15,1-2 0 16,-1 2 1-16,0-2-1 16,-2 1 1-16,1-3 0 15,0 0 0-15,-1 2 1 16,1-2-1-16,-1-1-1 16,1 1 0-16,0 0 0 15,1-2 0-15,0 3 0 16,1 1 1-16,2 1 0 15,-1 2-1-15,-4-5 1 16,2-2 0-16,-2 2 0 16,-2 1 1-16,2 1-2 15,-1 3 0-15,2-3 0 16,-2-3 0-16,2 2 1 16,-1-1-1-16,0 2 1 0,1-1-1 15,-1 2 0-15,1-2 0 16,-1 0 0-16,2 7 0 15,0-7 0-15,0 4 0 16,1-3 0-16,1 0 0 16,0 5 0-16,0-4 0 15,-1 3 0-15,-4-9 0 0,2 1 1 16,-1 2-1-16,1-3 0 16,1 10 0-16,2-4 0 15,-3-2 0-15,-1-1 0 16,5 3 0-16,-7-1 0 15,8 2 0-15,-5-1 0 16,-10-6 0-16,4 0 0 16,0 1 0-16,0-1 0 15,0 0 1-15,0 0-1 16,0 0 0-16,0 0 0 16,0 0 0-16,0 2 0 15,4 3 0-15,-1 2 1 16,2 1 0-16,0-1-1 15,-1 1 1-15,-1-3-1 16,2 3 0-16,-1-2 0 0,-1 0 1 16,1 0-1-1,-2 0 0-15,0 0 1 0,-1 1 0 16,0-2 1-16,0 1 2 16,-1-2 2-16,0 0 0 15,-1 0 0-15,0 0-2 16,0 2-2-16,0-1-1 15,0 0-1-15,0-1 1 16,0-3 0-16,0 2 1 16,0 0 2-16,-1-3 0 0,-1 3 1 15,-1-2-1-15,-4 2-1 16,-4 2 0-16,-26 26-2 16,30-26 0-16,-7-2 0 15,5 1 0-15,-5-2 1 16,-3-1-1-16,4 1 1 15,-1-2 0-15,-1 1-1 16,3 0 0-16,1 1 0 16,1-2 0-16,-1 2 0 15,-3-2 0-15,-2 4 0 16,1-3 0-16,-2 1 0 16,2 0 0-16,-1-1-1 15,1 4 1-15,0-2-1 16,3-1 0-16,2 1 0 15,-6 0 0-15,11-1 0 16,-6 2 0-16,-4-1 1 0,6 0-1 16,-3 0 1-16,1-2-1 15,-2 1 1-15,3 0-1 16,-4 0 0-16,3-1 1 16,6 1-1-16,-4-1 0 15,-2 1 1-15,-4-1 0 0,-2 0 0 16,5-1 0-16,-1 0 0 15,2 0 0-15,-3 0 0 16,-3 1-1-16,0 0 0 16,1 1 0-16,1-1 1 15,-3 0-1-15,1 1 1 16,2 0-1-16,1-1 1 16,-2-1-1-16,1 2 0 15,0-1 0-15,-2 2 0 16,-1-1 1-16,4 1 0 15,-1-2-1-15,-1 1 0 16,4 0 0-16,-2-1 0 16,-2 1 0-16,10 0 0 15,0 1 0-15,-2-3 1 16,10 1-1-16,-5 0 0 16,-2-1 0-16,6 0 0 0,-1 0 0 15,0 0 0-15,0 0 1 16,0 0 1-16,0 0-1 15,0-1 1-15,-10 0 0 16,-2 0-1-16,-27-3 3 16,29 3 1-16,-2 1 0 15,1 0 1-15,-5-1-2 16,5 1-1-16,-1 0 0 16,5 0 0-16,3 1 1 15,-2-1-1-15,-2-4 1 0,-2 0 0 16,-3-1-1-16,1 1-1 15,-1 1-1-15,1 0 0 16,0 1 0-16,0-1 0 16,0 1 0-16,1 0-1 15,2 1 1-15,2 0 0 16,0-1 0-16,1-1 0 16,-2-1 1-16,2 2-1 15,2 0 0-15,0-3 1 16,-1 1-1-16,-1-2 1 15,-6 0 0-15,2-1 0 16,-6-1 1-16,2-2-1 16,8 1-1-16,-5 2 0 15,4 2 0-15,1 0 0 16,1 2 0-16,2 0-1 0,6 2 1 16,4-1-1-16,-7 1 0 15,0-1 1-15,-1 1 0 16,1 0 1-16,-2-1 0 15,1-5 1-15,-5 0-1 16,2-1-1-16,3 4 0 16,0 0-1-16,0 3 0 0,1 0-1 15,-2-1-2-15,1 1 1 16,1 0-1-16,0 0 1 16,0 0-3-16,-1 0-11 15,1 0-17-15,0-1-41 16,1 1-28-16,0 0-81 15,0 0-48-15,0 0-69 16,0 0 171-16</inkml:trace>
  <inkml:trace contextRef="#ctx0" brushRef="#br0" timeOffset="-213891.17">27540 7923 528 0,'1'4'276'0,"-2"-5"-99"0,1 6-7 15,-1-5-57-15,0 0-41 16,0 0-30-16,-2-1 0 16,-6 1 11-16,2 1 5 15,0 0 10-15,1 2-2 16,-6 2-15-16,-26 13-7 15,23-15-17-15,3-3-6 0,3 2-9 16,0 5-4-16,9-1-2 16,-3 2 0-16,4 3 8 15,-1-2 5-15,3 4 13 16,8 5 3-16,-10-1 7 16,4 5 2-16,-5 0-2 15,-6-5-4-15,4 1-10 16,8-4-6-16,-8-6-8 15,2-3-2-15,1-3-2 16,-6-2-17-16,5 0-150 16,0 0 46-16,4-1 39 15</inkml:trace>
  <inkml:trace contextRef="#ctx0" brushRef="#br0" timeOffset="-207720.89">27410 7823 371 0,'-8'0'277'16,"8"2"1"-16,0 1-77 15,-6-6-31-15,5 4-52 16,0-1-21-16,1-2-34 16,0 2-17-16,0-1-27 15,0 0-7-15,0 0-6 16,0 0 1-16,0 0-3 0,0 0 1 16,4-2-1-16,15-2 0 15,22-7 3-15,-21 9 1 16,6-1 10-16,-5-1 6 15,4 0 11-15,1 2 4 16,-8 0 0-16,-3 0-3 16,-3 3-8-16,1 1-3 15,-2 1-7-15,-1 0-3 16,3 1-4-16,-1 2-3 0,4-1-1 16,1-3-1-16,1 0 2 15,-1-1 4-15,2 1 6 16,-4 3 4-16,1-3 4 15,-2 2-1-15,2 0-3 16,2-1-3-16,-2 1-4 16,-2-2-1-16,1-1-2 15,-1 0 3-15,-1 0 3 16,7 1 3-16,-5-1 5 16,4-5 2-16,-1-1 4 15,2 0 3-15,3-3 0 16,-2 2-2-16,0-5-3 15,-4-4-4-15,0 2-3 16,-3 1-1-16,-4 0-1 16,-1 1 0-16,-2-1 1 0,1-2 0 15,-5 1 1-15,0 2-3 16,-3-3-7-16,0-1-2 16,4 1-7-16,-1-2-1 15,1 4 0-15,2 2-1 16,-4-1 1-16,-1 2-1 15,-1 2 3-15,-2-2-1 16,0 5 1-16,-4-1 0 16,0-4-1-16,1 3 0 0,-1-1-1 15,-1 0-1-15,2 4 0 16,-2 2 0-16,-1-6 0 16,4 7 0-16,-3-5 0 15,2-4-1-15,-1 4 0 16,0-3-1-16,-1 3 0 15,1 0 0-15,-1 2-1 16,2 3 0-16,-2 0 1 16,-1-4 1-16,0 3 0 15,-4-5 0-15,5 6 0 16,2-1-1-16,1-1 0 16,1 3-2-16,2 0-1 15,0 0 0-15,0 0 2 16,0 0 0-16,0 0 1 15,-8 0 2-15,-1-1 1 16,4 0 0-16,-4-2 0 0,-23-14-1 16,27 13 0-16,-8-4 0 15,7 3-1-15,1 2 0 16,-3-4-1-16,9 6 1 16,-2-1-1-16,1-2 1 15,0 3 0-15,0 0-1 16,-1 0 2-16,-16-8-1 0,-20-16 0 15,20 16 1-15,7 2 0 16,2-1-2-16,-1-2 0 16,0-1 1-16,4 2-1 15,7 0-1-15,-3-2 0 16,2 2 1-16,1 0 0 16,-10-2 1-16,5 3-1 15,0-3 2-15,-4-1-2 16,2-2 0-16,1 2 1 15,-2-2-1-15,3 4-1 16,3 2 0-16,-1-1-1 16,2 6 1-16,-1-6 0 15,-2 1 0-15,2 2 0 16,-2-7 0-16,3 8 0 16,0 0-1-16,-1-4 2 0,1 2 0 15,-1 0 0-15,-1 3 1 16,-1-1 0-16,-1 4-1 15,3 0 1-15,0-1-1 16,0 1 0-16,0 0 0 16,-3-3 0-16,1 2-1 15,-3-3 0-15,-2 1 1 16,-1-2 0-16,0 4-1 16,-28-29 1-16,26 31 0 15,1-6 0-15,3 12 0 0,-1-10 0 16,3-2 0-16,0 4 0 15,0-3 0-15,0 5-2 16,0 1 1-16,-1 0-4 16,-1-4 0-16,0 2 0 15,-1 3 0-15,-2-1 1 16,-4 3 3-16,0 1 0 16,-7-4 1-16,10 6-1 15,-4-3 0-15,4 2-1 16,11 2 1-16,-13-7-1 15,9 2 0-15,-3-2 2 16,-3 2 0-16,7 2 1 16,-5-1 0-16,2-4-1 15,0 2-1-15,-3 0-2 16,3 0-1-16,-3 5-2 0,6-2 0 16,-3 3 3-16,6 6 0 15,-8-5 1-15,-8-4 2 16,7 3 0-16,0 0-1 15,5 1 1-15,0 3-3 16,0-3 1-16,-3 1-1 16,0 3 1-16,4 1 1 15,-5 1 0-15,-1-4 0 0,3 3 1 16,-1-2-2-16,7 0 1 16,-4 3-1-16,1 1 0 15,3-1 2-15,-3-1 0 16,0-2 0-16,-1 0 1 15,-5-2 1-15,5 0 0 16,-2 0 1-16,1-2 0 16,1 5-1-16,-5-6 1 15,2 2 0-15,-1-3 0 16,1-2-1-16,-1-3 3 16,0-2-1-16,0 3 2 15,-4-2 0-15,1 0-2 16,-1 2 0-16,-6-4-2 15,3 1 0-15,2 1-2 16,0 0 0-16,4 2 0 0,1-2 1 16,-3 0 0-16,-1-1-1 15,1-2 0-15,6 5 1 16,-3-1-1-16,2 4 0 16,-1-2 0-16,-2-1-1 15,4-1 1-15,-5-1 0 16,7 0 0-16,0 0 1 15,0 1 1-15,2-1 0 16,0 0-1-16,0 0 1 0,0 0-1 16,0 0-1-16,0-1 1 15,-7 0-1-15,3 0 1 16,3 0 0-16,0 0 0 16,-1 0 0-16,1 0 0 15,-12-3 0-15,8 3-1 16,-7-3 2-16,-31-9-1 15,38 11-1-15,-9-2 2 16,8 4-2-16,-4-3 1 16,3 3 0-16,-5-2-1 15,-1 0 1-15,2 1-1 16,-6-6 0-16,5 6 0 16,3 1 0-16,-1 1 0 0,2 3 1 15,-2-4-1 1,3 0 0-16,-2-1 1 0,2 1 0 15,2-1 0-15,-1-3 0 16,-3 4 0-16,-1-5 0 16,-1 4-1-16,1 0 1 15,0-2 0-15,-1 1-1 16,1 1 1-16,-1 1 0 16,-2 0-1-16,1 0 1 15,-2-1-1-15,-5-4 0 0,1 3 0 16,5-1 0-16,-1 3 0 15,10 0 1-15,2 1-1 16,0 1 1-16,2-2 0 16,0 0 0-16,-1-1 0 15,1 0-1-15,0 0 0 16,-9-2 0-16,3 1 0 16,-4 1 0-16,-28-2 0 15,35 4-1-15,-7-1 1 16,2 0 0-16,6 0 0 15,0 0 1-15,-1 0 1 16,4 0 0-16,0 0 0 16,-1-1 1-16,0 0 0 15,0 0-1-15,0 0-1 16,-9 0 1-16,-1-1-1 16,0 1 1-16,-25-3-1 0,24 1 1 15,2-1 0-15,0 0-1 16,1 0 2-16,0 0-2 15,-2-1 0-15,1 3 0 16,0-3-1-16,0 0 1 16,0 2-1-16,0-3 1 15,3 3 0-15,0-3 1 0,2 2 0 16,-2 0 1 0,0-1 1-16,-1 0 0 0,3 0-1 15,-1 2 0-15,1-1-2 16,0 1 0-16,0-2 1 15,-3-2-1-15,3-1 1 16,-2 0 0-16,-1 0-1 16,4 3 0-16,-3-2 0 15,-4-1 0-15,3 0-1 16,-1-1 0-16,3 3 0 16,6-3 0-16,-3 0 1 15,3 2 0-15,-4-3 1 16,-2 4 0-16,-1-3 0 15,0-1 1-15,2 4-2 16,5 3 1-16,-3-2-1 16,1 5-1-16,2 0 0 15,-1-1 0-15,0 0 0 0,0 0 0 16,0 0 0-16,0 0 1 16,0 0 0-16,0 0 0 15,0-1 0-15,-1 1 1 16,1 0-2-16,-1 0 1 15,-6-4 1-15,-1-2-1 16,2 3 0-16,-27-17 1 16,29 18-2-16,-4 0 1 0,3-3 0 15,-3 2-1-15,-2 1 0 16,-1 1 0-16,-5 0 0 16,4 2 0-16,-1-2 0 15,1 0 0-15,2 2 0 16,1 1 1-16,-2-1 1 15,2-1-1-15,-1-1 0 16,1-4 0-16,2 3-1 16,-1 3 0-16,-1 0 0 15,0 4 0-15,0-3 1 16,0 2-1-16,1-5 0 16,-2-1 1-16,1 1-1 15,-3-7 0-15,3 6 0 16,-1 3 0-16,-1 1 0 15,1 3-1-15,-4-2 1 16,1 1 0-16,-2-3-1 0,-4-2 1 16,4-1 0-16,-3 2 1 15,7 1-1-15,1 0 0 16,4 2 0-16,-5-5 1 16,5 3-1-16,-4-3 0 15,-5-1 0-15,13 9 1 16,-10 0-1-16,1-4 0 0,0 6 1 15,-8-7-1 1,4-6 0-16,5 14 0 0,-6-8 0 16,5 2 1-16,-1 0-1 15,-5-6 2-15,3 4-2 16,-1-5 0-16,1 4 0 16,-2-2 0-16,2 3 0 15,4 0 0-15,0 0 0 16,1-1 1-16,0 1 0 15,-2-2 0-15,-1 2-1 16,2 2 1-16,-2-1-1 16,0-1 0-16,-3 0 0 15,3 0-1-15,-1-1 0 16,5 3 1-16,0-2 0 16,2 2 0-16,3-2 1 15,-2 0 0-15,1 1-1 0,-7-4 0 16,4 3 0-16,-5-1 0 15,1 1 0-15,1 0 0 16,0 0 0-16,-1-3 0 16,4 1 1-16,3-1-1 15,-4 1 1-15,3 2-1 16,-5 0 1-16,5 3-1 0,-8-8 1 16,4 3-1-16,-7-3 1 15,-7-4-1-15,9 7 0 16,-3-6 0-16,5 5 1 15,5-3-1-15,-3 0 1 16,1 1-1-16,1-2 0 16,-1 0 0-16,1 2 0 15,1-4 0-15,1 4-2 16,2-1 1-16,0-1 0 16,2-1 0-16,-4-1 1 15,1 0 0-15,-3-1 1 16,-2-2 0-16,0 1-1 15,-1 0 1-15,0 0-1 16,3 4 0-16,2-1 0 16,-2 1 0-16,3 2 0 15,1 1 0-15,0-2-2 0,2-1 0 16,1 1-1-16,1 0-1 16,0-1 1-16,1 1 0 15,0-1-1-15,0-2 1 16,1 1-2-16,1 1-1 15,5-2-1-15,1 0 0 16,4 0 0-16,4 1 2 16,1-1 0-16,3 2 1 15,-1-3 3-15,-2 0 0 16,-3 3 1-16,1-3 0 0,-2 4 0 16,1-1 0-16,5 2-3 15,0 2 0-15,8 2 0 16,-7-2-1-16,5-4 2 15,3 7 0-15,-12-3 2 16,14 5 0-16,-8-2 0 16,-13-5 0-16,8 0 0 15,-10-2 1-15,-1 1-1 16,11 5 0-16,-4 1 1 16,4-1 0-16,-1-5-1 15,-3-4 1-15,0 3-1 16,0 0 0-16,4 5 0 15,0 7 0-15,1-8 0 0,-1-3 0 16,2-2 0 0,0-3-1-16,3 5 0 0,1 1 1 15,0 1 0-15,0-4 0 16,-3-1 2-16,0-2-2 16,1 5 2-16,-7-4-2 15,2 6 1-15,-5 1-1 16,-5-3 2-16,-3 3-1 15,2-2 2-15,2 1 0 16,-6-2 2-16,4 3 0 0,-5-6-1 16,3 2 0-16,0-2-3 15,6-2 0-15,-6-1-1 16,-7-1 0-16,7 0 0 16,-3 2 0-16,-1 2 2 15,16 1-1-15,-12 1 0 16,-1-3 1-16,3 1-2 15,-10-2 1-15,3 1 0 16,5 0 1-16,-3 1 0 16,-6-1 0-16,6 3 0 15,-1 2-2-15,1-4 1 16,7 3-1-16,-8 1 2 16,-1-1-1-16,2 3 1 15,-1 2 0-15,0 0 1 16,0 0-1-16,0 0 0 0,0 0 0 15,0 0-1-15,0-1 1 16,0 1-1-16,-2 0 1 16,-2-3-1-16,-5 2 0 15,1-2 0-15,1-5 0 16,-30-24 0-16,24 25 0 16,1 3 0-16,-8-1-1 15,-1 0 1-15,6 2 0 16,-7-1 0-16,4 3-1 15,1-4 1-15,-1 1 0 0,4 0 0 16,-2-2-1-16,2 6 0 16,0-4 0-16,-4 5 0 15,0-1 0-15,2-1 0 16,-4 2 0-16,4-3 0 16,-2 3 0-16,8 0 0 15,-2 0 0-15,6 2 0 16,-7-4 1-16,0-2-1 15,7 2 0-15,0 4 1 16,0-1-1-16,-4-1 0 16,-5-3 0-16,-5-1-1 15,2-1 1-15,1 4 0 16,1-2 1-16,-1-1 0 16,-1 7 0-16,-5-5 0 15,-5-3-1-15,2 1 0 0,2 0 0 16,-2 1 0-16,-1 3 0 15,2 1 0-15,-4-5 0 16,5 3 0-16,4 3 0 16,-2-3-1-16,6 2 1 15,0-2 0-15,2-4 1 0,8 5 0 16,-7-4-1-16,2 0 1 16,-1 1-1-16,-2-1 0 15,-1-2 1-15,3 6-1 16,2 0 0-16,-7-2 0 15,2 2 0-15,-7-7 1 16,-2 2-1-16,7-2 0 16,2 2 1-16,1-4-1 15,1-3 1-15,-1 1 0 16,0 0 0-16,2 1-1 16,0 0 0-16,1 0 0 15,1-1 0-15,3 3-3 16,2-1-1-16,2 0-1 15,4 1 0-15,0-2 1 16,3 1 0-16,-1-2 1 16,-1 0 2-16,1 0 1 15,1 2 0-15,-1-3-2 0,1-1 0 16,1 2-3-16,2 1 0 16,1 1 1-16,6 4-2 15,2-7 2-15,-1-1-1 16,6 2 0-16,-3 3 0 15,5 4 1-15,-1-2 0 16,0 5 1-16,2-1 0 16,1 0 0-16,3 4 2 0,-7-5 1 15,4 4 0-15,-12-2 0 16,-1-6 0-16,0 6 0 16,-4-6 0-16,4 4-1 15,-2 3 0-15,5 0-1 16,-1 2 1-16,4 0 0 15,4-2 1-15,1 3-1 16,-1-7 1-16,5 4 0 16,-3-2 0-16,1 2 0 15,-1 1 0-15,-6-2 0 16,1 1 0-16,-1-3 0 16,-4-3 0-16,4 6 1 15,1 0-1-15,1 3 0 16,-4-1 0-16,4 0-1 15,0 5 1-15,-3-7 0 0,0 1 0 16,-1 2-1-16,-3-5 1 16,3 4 0-16,2 0 0 15,-2-1 0-15,-1-1 0 16,3 2 0-16,3 5-1 16,0-7 1-16,1 2 0 15,1-2 0-15,1 1 0 16,2 0-1-16,2-1 1 15,2 0 0-15,-2 0 0 0,3 0 0 16,-3-1 0-16,5-2 0 16,-5-6 1-16,1 3-1 15,1 6 1-15,-12-4-1 16,8 8 0-16,-7-4 0 16,-5-1 1-16,6 5-1 15,-10-5 0-15,4 4 1 16,-1-2-1-16,6-1 0 15,0 5 0-15,4-1 0 16,1-1 0-16,0 1-1 16,1-3 1-16,1-1-1 15,3 3 0-15,-1-1 0 16,3 4-2-16,-1 1 2 16,-5-6-1-16,-2 7-65 15,1 1-56-15,-11 4 76 16</inkml:trace>
  <inkml:trace contextRef="#ctx0" brushRef="#br0" timeOffset="-205536.85">25821 5676 284 0,'0'-1'162'15,"0"0"-1"-15,0 0-19 16,6-3-21-16,7-1-11 16,20-9-34-16,-34 13-11 15,-3-2-17-15,-6 0-6 16,10 3-6-16,4 0 1 15,0 4 2-15,-4-4 2 0,0 0 0 16,2 2-2-16,7 1-2 16,5 3-2-16,27 12 0 15,-35-16 7-15,9 4 2 16,-2 0 1-16,-8 2-8 16,8 3-6-16,-9 2-6 15,-5-3-2-15,6 4-5 16,-2-1-2-16,0-1-6 15,1-2-2-15,-3 2-4 16,-4-2 0-16,4 5 0 16,-1 3-1-16,0 0 0 15,3 4-1-15,-2-1 0 16,-1-2 0-16,0-1 0 16,1-1 1-16,-3 1 0 15,2-1 0-15,-2-2 0 0,1 3-1 16,0-6-1-16,1 1 0 15,0-1-1-15,-1-3 0 16,-2 5 1-16,3 1 0 16,-1-1 0-16,1 1 0 15,1-2 0-15,-1-1-1 16,2 0 0-16,-1 0 0 16,1-1 0-16,-1-1 0 0,0 0 1 15,4-2 0-15,-1 1-1 16,1 1 1-16,1-4 3 15,0 2 3-15,1 0 2 16,1-3 3-16,-1 1-4 16,-5 0 0-16,1 1-2 15,-3-1 1-15,2 2 3 16,2 1 0-16,5-1 0 16,0 3-1-16,-1-4-3 15,3 3 0-15,-3 1 0 16,1-3 1-16,0 0 1 15,-2 1 2-15,4-4 4 16,0-1 2-16,2 1 4 16,1 3 1-16,3 1 2 15,0-3 0-15,1-5 1 16,4 1 1-16,2-5-2 16,0 3 1-16,1-1 1 0,-1-4-1 15,-4 5-2-15,1-3 0 16,-6 3-4-16,-5 1-1 15,6 2-3-15,0 0-1 16,5 0-1-16,4 1 2 16,-4-4 1-16,3 0 1 15,-2 2-2-15,-3 1-1 0,-1-2-2 16,-1 3 0-16,-1-4-4 16,-2-1 1-16,-3 3-3 15,0-2 0-15,-3 3 0 16,1 4-1-16,1-2 0 15,-1-2 0-15,2 4 0 16,-4-5-1-16,2 6 0 16,0 2 0-16,-2-4-1 15,1 4-1-15,0-4 1 16,2-4-1-16,0 2 1 16,-3-4 0-16,0 3-1 15,-1 3 1-15,3-3 0 16,0 7 0-16,-1-5 0 15,-1 4 1-15,-7-2 0 16,-1-3 1-16,2 3-1 16,-5-1-1-16,9 5 0 0,-2-2 0 15,4 1-1-15,1 0 0 16,-4-3 0-16,0 3 1 16,-4-2 1-16,1 0 1 15,0-2 3-15,3 0 2 16,-4 1-1-16,-6 1-1 15,-4 3-3-15,8 0-1 16,-1 0-3-16,0 0 1 0,4-3 1 16,-11 0-1-1,5-1 2-15,0 0 1 0,-1 1 2 16,-2 0 0-16,-3 3 3 16,-1 1-1-16,-7 0 1 15,3 2 3-15,-6-1 4 16,2-1 5-16,-1-4 6 15,1 3 3-15,1-2 1 16,2-3-1-16,-1 2-6 16,1-5-3-16,3 0-9 15,-1-3-2-15,7 0-5 16,2 3-2-16,1-5-3 16,5 9 0-16,-1-4-1 15,-3-2 1-15,4-1 0 16,-1-1 0-16,0 0 0 15,0 0 0-15,0 0-2 16,0 1-2-16,0 0-6 0,0 0-19 16,0 0-92-16,1 0-66 15,0 0-348-15,0-1 343 16</inkml:trace>
  <inkml:trace contextRef="#ctx0" brushRef="#br0" timeOffset="-205191.83">26621 6781 791 0,'0'0'403'0,"-2"0"-99"16,1 0-98-16,0 0-22 16,0 0-38-16,0 0-47 15,0 0-20-15,0 0-34 16,-5 3-16-16,-7 1-11 15,-4 6-1-15,-29 30 0 16,26-27 0-16,5 0 2 16,4 1 1-16,4-4 1 15,4-1 0-15,-4-3-5 16,3-1-2-16,4-2-7 0,-5 1-2 16,9 3 3-16,1-2 3 15,5 4 8-15,9-6 0 16,2 1 0-16,-3-1-4 15,-5-4-6-15,2 9-4 16,-10-7-121-16,-2-4 86 16</inkml:trace>
  <inkml:trace contextRef="#ctx0" brushRef="#br0" timeOffset="-194889.95">26665 6944 659 0,'-1'0'314'0,"0"0"-131"0,1 0-22 15,0 0-56-15,0 0-20 16,0 0-20-16,0 0-6 16,0 0-3-16,0 0 4 15,0 0 10-15,0 0 0 16,0 0-4-16,0 0-8 15,0 0-12-15,7 3-4 16,3 0-4-16,1 1 0 16,28 4-3-16,-26-11 1 15,3-2-2-15,-1-2 1 16,0-2-3-16,0 2 0 0,0 0-4 16,-2 1-1-16,-7-1-1 15,-1 0-2-15,-3 2-2 16,1 5-2-16,1-1-6 15,-4 0-3-15,0 0-4 16,0 0-2-16,0-1-1 16,0 1 0-16,0 0-1 15,0 0 0-15,0-2 0 16,0 0-1-16,1-4 1 16,-1 6-1-16,2-6 4 15,0 2 1-15,0-1 3 16,3-1 2-16,-1-1 2 15,-1-1 3-15,-1 1 2 16,2-2-1-16,15-30-3 16,-14 28-2-16,-5-1-5 15,-1 1 0-15,1 2-3 0,-5 1 1 16,4 2-1-16,2-1 0 16,-2 2 0-16,5 0-1 15,-3 1-1-15,1 0-1 16,2-1-1-16,1 1 1 0,-3 1-1 15,-2-3 1 1,1 4-1-16,-4-2 2 0,3-1 0 16,1 3 0-16,1-5 0 15,0 3-1-15,-1-2-1 16,-5-1 1-16,2 3 0 16,2-2-1-16,0 1-1 15,3-1 1-15,-1-2 0 16,-3 2 0-16,1 0 1 15,0-4 1-15,-2 3 0 16,3-2 0-16,-1 1 1 16,0 3-1-16,-1-1 0 15,-2-2-1-15,0-2-1 16,1 2 1-16,0 2-1 16,-1-1 0-16,-3-1 0 15,2-2 0-15,4 3 2 16,-2 3-1-16,1 0 1 0,1 2 1 15,-2 2-1-15,1 0-1 16,0 0 1-16,0 0-2 16,0 0 0-16,0 0 0 15,-1-3-1-15,1 1 0 16,0 2 1-16,-10-6 0 16,5 3 2-16,-3 0-1 0,-23-14 1 15,26 14 0 1,-3 1-1-16,1-3 0 0,0 4 0 15,-1 1-1-15,4 0 0 16,0 0-1-16,2-1 0 16,2 1-1-16,0-1 1 15,0 1 0-15,0 1 0 16,0-1 1-16,-1 0-1 16,1 1 0-16,0 0 0 15,0 0-1-15,0 0 0 16,0 0 1-16,0 0 0 15,0 0 0-15,0 0 1 16,0 0 1-16,-1 0-1 16,1 0-1-16,-2 0 1 15,-3 0 0-15,-1 0 0 16,1 0 1-16,1 0-2 16,-2 0 1-16,3 0 0 0,-1 0-1 15,-2 0 0-15,3 0 1 16,-1 0-1-16,0 1 1 15,-3 0-1-15,0 0 1 16,1-1 1-16,-3 0 0 16,3 0 0-16,-1-1 0 15,0 0 0-15,-1 0-1 16,-1 0 0-16,0 0-1 16,-29-2 0-16,27 2 0 15,-2-1 1-15,2 1 0 0,1 1-1 16,-2-1 1-16,6 1 0 15,-4 0-1-15,3 0 1 16,4-1-1-16,-5 1 1 16,7 0-1-16,-7 1 1 15,0 1-1-15,2-2 0 16,-6 2 0-16,8-2 1 16,-2 0-1-16,-4-2 2 15,1 1-1-15,2-1 0 16,3 1 1-16,-1 0-2 15,4 1 1-15,1 0-1 16,0 0 0-16,0 0 0 16,-2-1 0-16,-3 1 0 15,1 0 1-15,-4 0 1 0,-3-1-1 16,-29-1 0-16,28 1-1 16,2 1 0-16,1 1 0 15,-2 0-1-15,0-1 1 16,1 0-2-16,1 2 1 15,5 0-1-15,-2 0 1 16,3 2 0-16,0-3 0 0,-3-1 1 16,3 1 0-1,-2-1 1-15,1 1-1 0,1 1 1 16,3-2-1-16,0 0 1 16,0 0-1-16,0 0 2 15,-3 0-1-15,-5 1 1 16,1-1 0-16,1 0 0 15,-1 0-1-15,0-1-1 16,1 0 1-16,-1 0-1 16,1 0 0-16,-1-1 0 15,0-2 0-15,-1 0 0 16,-2-3 1-16,-25-23-1 16,27 19 0-16,3 1 0 15,-1-1 0-15,0 2-2 16,-3 3 0-16,3-3-1 15,4 2 0-15,4-2 0 0,0-1 0 16,2 1 1-16,-3-1 2 16,-4 0 0-16,4 2 0 15,-2-1 1-15,2 0-1 16,0 2 0-16,-3 0 0 16,-1 1 0-16,3 0 0 15,-2 0-2-15,5 4 1 16,2-3 0-16,-4 0 1 0,3 0 1 15,-3-5 0 1,-6 1 0-16,-2 0-1 16,4-1 1-16,2 0 0 0,0 3-1 15,7-5 0-15,-5 0 0 16,-1 1-1-16,3-2-1 16,-2 3 0-16,0-6 1 15,0 3 1-15,-2 1 0 16,1 1 1-16,1 3-1 15,0-2 0-15,3-1 0 16,-3-1-1-16,2 3 0 16,1-1 1-16,-3 1 0 15,2 1 0-15,0 0 2 16,-2-2-1-16,0 2 0 16,-7 0 1-16,4 0-2 15,1-1 1-15,2-1-1 16,0 0 0-16,1 1 0 0,-1-1 0 15,-6 0 1-15,8 0 0 16,-7 1 0-16,1-1 1 16,2 2-1-16,-3-1 0 15,4 0 0-15,2 2-1 16,-4-3 1-16,0 3-1 16,-4-3 0-16,1 1 0 0,6 1 0 15,-5-3 0-15,4 4 0 16,-2 3-1-16,1 2 0 15,2-1 0-15,-1 2 1 16,0 0 0-16,-1 0 0 16,1 0 0-1,0 0 0-15,0 0 1 0,0 0-1 16,0-1 0-16,0-1 0 16,0 2 0-16,0-1 0 15,0 1 0-15,-1 0 0 16,0-2 0-16,0-1 1 15,-3-2-1-15,1 1 1 16,3 4 0-16,0 0 0 16,0-1 0-16,0 0-1 15,-1-1 0-15,-3-2 0 16,1 0 0-16,1-1 1 0,-3 2-1 16,2-2 1-16,2 5-1 15,-5-3 0-15,-2-2 1 16,5 3-1-16,-5-2 0 15,4 0 1-15,1 3-1 16,-2-3 1-16,0 2 0 16,2 0-1-16,-4 1 0 15,4 0-1-15,-3-4 1 16,2 3-1-16,1 1 1 0,-2-1-2 16,2 0 1-16,-1 1 0 15,3 1-1-15,0 0 2 16,-1 0-1-16,2 0 0 15,-3 0-1-15,0 0-1 16,0-1 1-16,-1 1-1 16,0 0 1-16,1 1 2 15,2 0-1-15,-2 0 2 16,2 0 1-16,-3 1 0 16,2 0 0-16,-1 1-1 15,-2-1 0-15,2 0-1 16,-2 0 0-16,1 0 0 15,0-1 0-15,1 1 1 16,1-1-1-16,-2 1 1 16,3-1-1-16,0 0 1 0,0 0 0 15,0 0-1-15,-1 0 1 16,1 0 0-16,0 0 0 16,-2 1 0-16,-1 0 1 15,-3 0 0-15,0 1-1 16,-1-2 0-16,-1-2-1 15,0 1 0-15,-27-7 0 16,25 8-1-16,3 1 1 0,0 0-1 16,1 1 1-16,3-1 0 15,-1-1-1-15,4 0 1 16,-2 0-1-16,3 0 0 16,0 0 1-16,0 0 0 15,0 0 1-15,0-1 0 16,0 0-1-16,0 0 1 15,0 0 0-15,0 0-1 16,-1-1 0-16,1 1-2 16,0 0-1-16,0 0-29 15,0 0-34-15,0 0-84 16,1 0-54-16,0 0-156 16,0 0 222-16</inkml:trace>
  <inkml:trace contextRef="#ctx0" brushRef="#br0" timeOffset="-194349.95">25610 5399 596 0,'0'0'342'0,"0"0"-121"0,0 0-24 16,0 2-28-16,-1 2-63 16,0-2-11-16,-9 3-21 15,-9-2-14-15,-26 35-13 16,27-29-4-16,4 1-10 16,3 4-6-16,2-6-5 15,-6-2 2-15,9-2 3 16,-3-5 2-16,6 5-1 15,4 2 0-15,-4-1-1 16,2 3-3-16,-3-2-2 16,1 1-1-16,-3 3-2 15,-3-1 0-15,4-3 1 16,5 0-2-16,0 0-3 16,2-2-1-16,-1 0 2 15,-2 0 4-15,1-4 7 0,0 0 5 16,0 0 2-16,0 1-2 15,1 4-6-15,1-1-3 16,4-3-8-16,1 3-2 16,-7-4-5-16,2 1-1 15,-2-1 0-15,3 2-2 16,1 0-2-16,-4-2-1 16,1 0-2-16,-1 0-20 0,0 0-92 15,7 4-61 1,-1 0-193-16,4 1 220 0</inkml:trace>
  <inkml:trace contextRef="#ctx0" brushRef="#br0" timeOffset="-193470.89">25463 5464 439 0,'-1'10'244'0,"2"20"-23"15,-1-29-55-15,0 0 11 16,-6-4-15-16,6 2-28 16,-4-1-7-16,5 1-27 15,-2 1-11-15,0 0-3 16,1 0-4-16,0 0-16 16,0 0-11-16,-1 0-20 15,0 0-7-15,0 0-10 16,-11 1-4-16,-4-1-4 15,-28 1-2-15,21-1-3 0,-5 0 0 16,0 0-3 0,3-2 1-16,4 0 0 0,3 2 0 15,7 0-1-15,2 4 1 16,0-5 4-16,0-4 1 16,1 1 3-16,3 4 0 15,2 0-3-15,0 0-2 16,2 0-3-16,0 0-2 15,1-1-1-15,0 1-1 0,0 0 1 16,0 0 2-16,0 0 9 16,0 0 4-16,0 0 12 15,-1 0 3-15,0 0-2 16,0-1-3-16,0 1-9 16,0-1-4-16,0 1-3 15,0-2-2-15,0 1-4 16,-1 0 0-16,1 1-2 15,0 0-1-15,0 0 1 16,0 0 0-16,0 0 2 16,0 0 2-16,0 0-1 15,0 0 0-15,0 0-2 16,-1 0-2-16,1 0-40 16,0 0-33-16,0 0-89 15,0-1-48-15,0 0 179 16,1 1-25-16</inkml:trace>
  <inkml:trace contextRef="#ctx0" brushRef="#br0" timeOffset="-188116.38">25126 5441 364 0,'-9'35'200'0,"9"-35"-47"15,0-3-31-15,1 3-8 16,-2-1-3-16,0 0 21 0,0 0 8 15,1 0-21-15,0 0-16 16,-1 0-32-16,1 0-10 16,0 0-15-16,-1 0-7 15,1-1-13-15,-1 1-5 16,0 0-4-16,1 0-2 16,0 0 3-16,0 0 0 15,0 0 1-15,0 0 2 16,0 0-4-16,0 0-1 0,0 1-4 15,0 0-2-15,0 0-2 16,0 0-1-16,0-2 0 16,0 2 4-16,0 0 8 15,0 0 4-15,0 0 6 16,0-1-2-16,0 0-2 16,0 0-1-16,0 0-3 15,0 0 1-15,0 0 3 16,0-2 0-16,0-8 2 15,0 0-1-15,-1-1-2 16,-3-29 0-16,1 30-2 16,1 2 0-16,0 1-1 15,1 0-2-15,-1 3-2 16,0-4-3-16,2 2-5 16,0 1-3-16,0-1-3 15,2 3 1-15,-2-3-2 0,3 1 1 16,-2 0 0-16,0-3-1 15,-1 5 0-15,0-3 0 16,0 4-2-16,0 1 1 16,0 1 0-16,0 0-1 15,0 0 1-15,0 0 0 16,0-1 1-16,0 1 0 0,0 0 0 16,0 0 1-16,0 0-1 15,2-7 1-15,-2 5 3 16,1-1 0-16,-1 0 2 15,0 3-1-15,1-3-2 16,0 1-1-16,-1 0 1 16,2-1 0-16,0 1 1 15,-2 1-2-15,2-4-1 16,2-2-1-16,-1 3-2 16,-3 4 0-16,0 0-4 15,0 0-1-15,4-3 0 16,-1 2 1-16,4-1 1 15,0 0 1-15,3-1-1 16,2 1 0-16,30-5-2 16,-26 12 0-16,-1 1-65 15,0 0-52-15,-1-1-178 16,8 12 180-16</inkml:trace>
  <inkml:trace contextRef="#ctx0" brushRef="#br0" timeOffset="-187169.49">25216 5202 323 0,'0'-1'264'16,"0"0"3"-16,0 0-47 16,0-4-41-16,0 1-59 15,0 3-14-15,0-5-20 16,0 2-6-16,1-2-2 15,0 0-2-15,0 1-9 16,-1 4-3-16,1-1-10 16,13-7-6-16,30-9-10 15,-24 17-4-15,4 0-7 16,-1-2-4-16,0 3-7 16,-2-3-3-16,-2 5-4 0,1 6 0 15,4-4-2-15,4-1 1 16,2 1-2-16,2-6 1 15,-3 3 1-15,-4 2 1 16,-3-2 1-16,-5 5 1 16,-2-6 2-16,2 6 1 15,-4-5 0-15,-1 0 0 16,-3 1-3-16,-4-2-1 16,-3-2-8-16,-2 1-19 15,0 1-66-15,-1-1-41 0,0 1-92 16,1 0-34-16,0 0-53 15,-1 0-15-15,1 0 45 16,0 0 54-16,0 0 119 16,0 0 60-16,0 0-53 15,0 0 73-15</inkml:trace>
  <inkml:trace contextRef="#ctx0" brushRef="#br0" timeOffset="-186769.33">25660 4995 740 0,'-1'0'402'0,"0"0"-84"16,0 0-179-16,0 0 0 16,0 0-61-16,0 0-21 0,0 0-16 15,1 0-10-15,0 4-16 16,2 4-2-16,0-5-5 16,8 4-2-16,6-4-3 15,28 28 0-15,-27-25 0 16,0 5 1-16,-6-4 0 15,-3-5 0-15,-1-2 2 16,-7 1-1-16,4 1 0 16,-2 2 1-16,-2-4-12 15,0 0-33-15,-1 0-130 16,0 0-109-16,0 0 165 16</inkml:trace>
  <inkml:trace contextRef="#ctx0" brushRef="#br0" timeOffset="-186405.46">25612 5167 1045 0,'-46'6'448'0,"44"-8"-266"16,2-2-16-16,0 2-73 15,0 1-33-15,0-1-34 16,2 1-9-16,17-2-12 15,30-2-3-15,-25-1-2 16,3 6 5-16,6-2-132 16,5-1-112-16,11 9 149 15</inkml:trace>
  <inkml:trace contextRef="#ctx0" brushRef="#br0" timeOffset="-184134.91">25526 5136 390 0,'-1'-9'233'16,"6"7"-9"-16,3-5-115 15,6 9 20-15,5-2-15 16,1-4-8-16,9 7-1 16,-2-3-9-1,-14 0-28-15,2 1-11 0,52 2-26 16,1 2-8-16,6 0-11 15,-23-1-3-15,-3-3-3 16,5 4-1-16,-1-9-1 16,-2 0 0-16,-1 4 0 15,-5-8 0-15,1 8 1 0,-3 4 4 16,-12-1 9 0,-3 6 1-16,-12-2 1 0,-1-1-3 15,-8 0-8-15,3 3-1 16,-3 0-1-16,-3 1-1 15,2-3-2-15,-1 3 0 16,0-3-1-16,-6-3 0 0,2 7 2 16,0-1 0-1,0 2 0-15,5 3 1 16,-4 5 1-16,-3-2 1 0,0 7 0 16,-3 1 1-16,3 4-1 15,0 4-1-15,1 4-1 16,-3-1 0-16,-3 1-1 15,1-8-1-15,0 1-2 16,-2-6 0-16,7-2-1 16,5 6 0-16,0-6 0 15,4 0-1-15,-4-2-1 16,-4-2 0-16,2-3 0 16,-2 0 0-16,9 0 1 15,1 0 0-15,3 0-1 16,6 1-1-16,-4 2 1 15,9 3 1-15,-3-6-1 0,2 5 0 16,4-8 1-16,-2-4 3 16,3-6 6-16,0-2 8 15,-3-4 14-15,0-4 7 16,-5-2 12-16,0-7 1 16,-2-2 1-16,-4-4-2 15,1 0-7-15,-3-1-5 16,-2 4-8-16,3 2-5 15,2-2-7-15,-1 2-3 0,-1-4-5 16,0 0-1-16,-10 0 1 16,3-3 1-16,-2 3 4 15,2 2-1-15,-5-3 1 16,1-3-1-16,0 2-2 16,-3-5-2-16,1 2-2 15,4 6-3-15,-5-9 0 16,-2-3 1-16,-4-5 1 15,-3-5 1-15,1 4 0 16,6 4-2-16,-4 3 0 16,-9 0-2-16,8 10-1 15,-9-4 0-15,15 12 2 16,-1-1-1-16,3 3-1 16,0-2 0-16,1 4-4 15,13 6-4-15,-8-4-1 16,6 5 0-16,-1-3 0 0,-4-1 1 31,-2 4 1-31,-1 0 2 0,23-6 0 0,5 2 1 16,4-3 0-16,-1 3 1 15,0-1-1-15,1 1 0 16,-3-4 1-16,1-1-1 16,1 7 0-16,0-4 0 15,1 5 1-15,1 2 0 0,-6-4-1 16,-5-1 1-16,-3 3 0 15,-4 2 0-15,-3 0 1 16,0 0 0-16,5 1 2 16,-2-2-1-16,6 2 1 15,-1 3 1-15,-5-2 0 16,3 3 0-16,-1-1-1 16,2 3 0-16,-1-2-2 15,-3 1 1-15,-2-1 0 16,-2-3-1-16,-1 5 1 15,0-2-1-15,-3 1 0 16,3 6-1-16,0-2 1 16,-1 0 0-16,4 3-1 15,-2 1 0-15,-2-2-1 16,5 5 1-16,-5-2-1 16,1 1 1-16,-5 1 0 0,-8-5 0 15,-1 5 3-15,0-3-1 16,-1 3 2-16,3 2-2 15,-2-1-2-15,-5 0 0 16,5 0 0-16,-8 1 1 16,-2-2 3-16,0 0 0 15,-7 2 0-15,-2 0 0 0,-2-1-2 16,2 2 1-16,-1-2-2 16,5 0 0-16,1 0 0 15,-1-3 1-15,0 2 1 16,-4 0 0-16,-3-1 1 15,-3-4-1-15,-1-2 1 16,-3 0-1-16,3-3 0 16,-4 3 0-16,6 1-1 15,5-2 0-15,0 2-1 16,9-2-1-16,-1 1 0 16,0 2 0-16,4-2-1 15,-5 3-1-15,2-2 1 16,-2-6 0-16,6 3 0 15,4-3 1-15,0 2-2 16,-4 0 0-16,0 0-2 16,-1 1 0-16,5 5 1 15,6 1 2-15,-7 2 1 0,1-1 0 16,-2 0 1-16,-4-1-1 16,6 0 0-16,2 2 1 15,-5 1-1-15,4 3 0 16,-3 1 1-16,-3 1-1 15,4 0 0-15,-2-1 0 16,5 4 0-16,0-2-1 16,2 2 1-16,5 3 1 0,-2-3 1 15,5 6-1-15,-4-3 0 16,1-2 0-16,-1 0 0 16,1-4 1-16,1 0 0 15,-6-1 1-15,2-5-2 16,-4 1-1-16,6-3-4 15,3 0 0-15,4-1-1 16,0-1 0-16,1 0 3 16,-1-2 1-16,-1-1 0 15,4 0 1-15,-9-4-39 16,0 3-59-16,6-2 64 16</inkml:trace>
  <inkml:trace contextRef="#ctx0" brushRef="#br0" timeOffset="-181668.76">27496 6261 471 0,'-8'-4'250'0,"-26"-4"-52"16,28 11-18-16,4 3-36 15,-2 1-17-15,4 6-10 0,6 2-6 16,3 3-8-16,-2-1-13 16,9 2-34-16,-2 0-15 15,5-2-18-15,7 2 0 16,-2-4 3-16,-1-1 3 16,2 2 8-16,0-4 4 15,0 2 0-15,2 1 1 16,2-8-4-16,3 3-4 15,7-6-9-15,0-1-4 0,-1-1-6 16,-7-4-1-16,-4-1-1 16,2-3-2-16,2-1 1 15,3-2-1-15,2 6-1 16,-3-3 0-16,-2 4 0 16,1 0 0-16,2-3-2 15,-1 0 0-15,4 3-3 16,-1 2 0-16,-8 0-1 15,-4-1 0-15,-5 1 2 16,1-1 2-16,-6-1 5 16,4 2 2-16,-4-4 4 15,-1 2-1-15,7-1-3 16,-3-1-1-16,5-2-4 16,-2-2-2-16,3 2-2 15,2 1-1-15,-6 2 1 0,-1 4 0 16,-4-3 8-1,-5-3 6-15,-2 2 9 0,-3-5-1 16,2 0-6-16,-2-1-6 16,2-3-10-16,-1 1-1 15,1-2 1-15,-2 0-1 16,-2-6 2-16,0-1 1 16,0-1 0-16,-2 0-1 0,0 2 0 15,0 2 0-15,0 4-2 16,-2 0 0-16,1 4-2 15,1 3-2-15,0 3-1 16,0 0-1-16,0 2-2 16,0 0 2-16,0-1 0 15,0 1 1-15,0 0 1 16,0 0 1-16,0 0-1 16,0 0-1-16,0 0-1 15,0 0-3-15,0 0-2 16,0 0-1-16,0 1 2 15,0 0 2-15,0 0 4 16,-1 0 2-16,1 0 0 16,-1 0 0-16,1 0 0 15,0 0 0-15,0 0 0 16,-1 0-1-16,1 0-2 16,0 0 0-16,-1 0 2 0,0 0-1 15,0 0 1-15,0 1 0 16,-8 7-1-16,-4 2-1 15,-27 29 0-15,29-28-1 16,4-3 0-16,-1 0 0 16,1 0 1-16,2-4 2 15,-2 0 1-15,0 0 1 0,-3-3 0 16,-3 1 0-16,0-1-1 16,2 0 0-16,-6 1-3 15,2 1 0-15,5 1-1 16,-3 0-2-16,7 1-1 15,5 0 0-15,-4 1-1 16,1-1 1-16,-2 2 3 16,-1-1 1-16,0 2 0 15,4 1 2-15,-1-2-2 16,0 3 0-16,4-2 0 16,-3 1 0-16,-5-3 0 15,9 1-1-15,-5-3 1 16,4-1 1-16,-3 3 1 15,0-4 1-15,2-2-1 16,0 0 1-16,0 0-3 16,0 0 0-16,0 0 0 15,-3 3-1-15,2 0-2 0,-1-2 0 16,2-1-2-16,0 0 0 16,0 0-2-16,0 0 1 15,-1 1 2-15,0 2 2 16,1-2 3-16,0 1 2 15,0-2 2-15,0 0 1 16,0 0 0-16,0 0-1 16,0 0-3-16,0 0-3 0,1 0-3 15,0 0-1-15,0 0 2 16,0 0 2-16,0 0 1 16,0 0 0-16,-2 0 0 15,1 0-1-15,1 0-1 16,-1 0 1-16,1 0 0 15,0 0 0-15,0 0 1 16,0 0 2-16,0 0 2 16,0 0 0-16,0 0 2 15,0 0-2-15,0 0-1 16,0 0-3-16,0 0-2 16,0 0-3-16,0 0-3 15,0 0 1-15,0 0 0 16,0 0 0-16,0 0-2 15,-1 0-9-15,0 0-56 16,0 0-51-16,-2 0-470 0,-10 4 408 16</inkml:trace>
  <inkml:trace contextRef="#ctx0" brushRef="#br0" timeOffset="-180144.84">28307 6480 378 0,'36'-5'261'0,"-31"2"43"0,11 5-109 15,-10-5-25-15,7 4-26 16,-8-3-24-16,-6-2-3 15,4 4 1-15,-3 0-1 16,0 0-2-16,0 0-3 16,0 0-15-16,-1-1-12 15,1 0-28-15,0 0-15 16,0 1-27-16,0 0-12 0,0 0-7 16,-1 0-1-16,0 0 3 15,0 0 2-15,-1 0 5 16,1 0 2-16,0 0 0 15,-12 6 0-15,-9 1-1 16,-29 15-2-16,21-16-21 16,2-4-11-16,1 1-9 15,1-3-3-15,9 1 16 16,2 0 8-16,7 0 7 16,2-1 3-16,4 2 0 15,2 1-4-15,0-3-10 16,0-1-1-16,0 0 2 15,0 0 6-15,0-1 8 16,3 1 2-16,4-1 1 16,1 1 1-16,-6 0 1 15,-2 0 2-15,0 0 2 0,0 0 1 16,0 0 3-16,0-1 1 16,0 1-1-16,0 1-1 15,0 0-2-15,0 0-2 16,0 0-1-16,0 0 0 15,0 0 0-15,0 0-1 16,0 0 1-16,0 0 0 16,0 0 0-16,0 0 2 0,0 0 10 15,0 0 5-15,0 0 15 16,-1 0 3-16,1 0 1 16,-1 0-2-16,1 0-7 15,0 0-1-15,-2 0-1 16,1 0 2-16,0 0 5 15,0 0 2-15,0 1 1 16,0 9-1-16,-1-1-5 16,0 1-4-16,-7 30-8 15,7-26-2-15,1 2-5 16,-1 2-1-16,2 3-2 16,0 1-2-16,0-5-2 31,0-10-2-31,2 2 1 0,0 25 0 0,-1-4-1 15,-1-3 0-15,2-12-1 16,-2-3-1-16,1-6-1 0,1-2-1 16,-2 0-35-16,0-4-18 15,0 0-24-15,-1 0-8 16,0 0 24-16,1 0 14 16,0 0 24-16,0 0 8 15,0 0 13-15,-1 0 3 16,1 0 3-16,0 0 1 15,0 0-1-15,0 0 0 0,0 0 2 16,-1 0 4-16,0 0 11 16,0 0 7-16,0 0 6 15,0 0-2-15,-1 0-5 16,2 4-4-16,-1 2 0 16,0 3 1-16,0 5-1 15,-1 31-3-15,1-31-7 16,2 2-5-16,1-5-3 15,-1-5 0-15,-1 3 2 16,1-4 0-16,-1-3 8 16,-1 2 3-16,0-5-2 15,0 0-1-15,0 0-12 16,-1-2-4-16,-3-12-4 16,-7 7 0-16,-29-33 3 15,28 27 2-15,3 6 1 16,2 1 0-16,5 1-3 15,2 5-3-15,1 1-1 0,0 0 3 16,0 0 7-16,0 0 7 16,1 2 2-16,5 13 0 15,16 25-3-15,-14-28 0 16,0-3 1-16,0-1 0 16,-1-3 1-16,2 4 0 15,-2-8-3-15,2-2-1 16,2-3-2-16,1-1-1 0,1-5-1 15,1-4-1-15,0-2-2 16,0 3-6-16,-2-3-43 16,2 5-39-16,0-7-90 15,-1-6-61-15,5 2-199 16,-2-1 276-16</inkml:trace>
  <inkml:trace contextRef="#ctx0" brushRef="#br0" timeOffset="-177278.84">28160 6769 636 0,'-14'28'371'0,"9"-28"-31"15,0 0-50-15,-1-1-65 16,2 1-26-16,2-1-46 15,1 0-25-15,0 1-51 16,0 0-24-16,1 0-37 16,0 0-9-16,0 0-4 15,0 0-2-15,0-1 1 16,0 0 0-16,0 0-1 16,0-1 0-16,0 1-1 15,0-13 1-15,0-1 0 16,5-31 0-16,-4 23 2 15,1 0-1-15,-1-7 2 16,-1 0-1-16,-1-1-1 16,-1-3-1-16,-1 7 0 0,0-5 0 15,-1 13-1-15,2 4 3 16,-1 4-1-16,0 9-1 16,0 1-5-16,2 1-5 15,1 0-4-15,-1 0 0 16,1 0 6-16,0 8 4 15,0-1 3-15,0 0 1 16,0-6 3-16,0 0 3 16,0-1 7-16,-1 0 1 0,0 0 1 15,0 0-1-15,0 0-5 16,0 0-2-16,-6 3 0 16,-8 3-1-16,-32 7 0 15,27-12-1-15,-1-1-2 16,0-5 0-16,3 2 1 15,-3 0-1-15,3 4 2 16,1-2 1-16,-6 1 1 16,2 0 1-16,0 0 1 15,-1 0 0-15,5-5 0 16,2 2 0-16,1-1 2 16,6 4-1-16,2 0 1 15,0 1-1-15,-1-2-2 16,-2-6-2-16,1 1-3 15,1 0-1-15,-2 2-1 0,-1-3-1 16,1-3 1-16,-2-1 0 16,-4-4 1-16,1 0 0 15,-5-2 0-15,1 1 1 16,-3 1 0-16,1 0-1 16,-2 3-1-16,1-1 0 15,0 3-1-15,2 0 0 0,1 1-1 16,5 0 0-16,6-2 0 15,-7-3-1-15,7 1-2 16,-7-3 0-16,3 1 0 16,5 2-1-16,-7-4-2 15,3 3-3-15,1 0-4 16,-4 0-3-16,4 3-1 16,-3-3-3-16,0 0-6 15,4 3-2-15,2-2-2 16,1-3 1-16,3 2 6 15,-3-6 2-15,3 2-1 16,8 8-4-16,-5-6-6 16,2 2-2-16,0-7 5 15,-3-2 4-15,6 2 11 16,-3-4 5-16,7 4 3 0,-8 0 2 16,10 1 1-16,5 1 0 15,-3-3 1-15,1 0-2 16,-3 1 0-16,6 4-1 15,-3 0-1-15,9 6 2 16,-5 2 1-16,-8-3 0 16,5 3 2-16,-2-5-1 15,4 2 2-15,-1 2 0 16,-1 2 1-16,-1 5 0 16,-1-6 1-16,0-4 0 0,3 0-1 15,-2-7 1-15,2 1 0 16,-2 0 0-16,-1-1 1 15,-1 2 2-15,-3 3 3 16,-3 0 0-16,-3-1 0 16,-1 1 1-16,-3-1 0 15,0 0 0-15,-4-1 1 16,-1-2-1-16,-2 1-1 16,-1 0-1-16,-1-3-1 15,-1-1 0-15,-1-1-3 16,0-4-1-16,0 6 0 15,0-2 0-15,0 7 1 16,1 5-1-16,-2-2 0 16,-2 4 0-16,-2-1-2 15,0 7-1-15,-1-2-2 0,1 2 0 16,0 2 1-16,0-5 0 16,1 3 0-16,2 2-1 15,-3 0-1-15,-4 2-1 16,8-1 0-16,-5 2-1 15,6 1 0-15,-2-6 0 16,-2 8 2-16,-3-8 1 16,7 6 2-16,2 1 0 0,1-4 2 15,0 3-1-15,-5-3 2 16,0 0 0-16,-1 0-1 16,-2-1-1-16,-1 1 0 15,-1-1 0-15,-1 1 0 16,0 1 0-16,0 4 0 15,0 1 0-15,-1-1 0 16,-2 0 0-16,0-2 0 16,-3-1-1-16,2 4-1 15,6 4 1-15,-2 0-1 16,3 2-1-16,-2-1-2 16,1-1-2-16,6 6-3 15,-4-1 0-15,9 8 0 16,8 8 0-16,-5 0 3 15,5 7 2-15,0 0 2 16,-11 1 0-16,8 2 2 0,2 2 1 16,-2-8 0-16,7 1 1 15,-7-7 1-15,-6-9 1 16,0 2-1-16,-4-3 1 16,2 1-1-16,-3-1 0 15,2 3 0-15,-6-3 0 16,1-3 2-16,2 0-1 15,-5-4 3-15,2-1-2 0,-2-4 2 16,-1-1-1-16,0-2-1 16,3 2 0-16,-2-3-1 15,1 0 0-15,0-1-1 16,-2-1 0-16,-1 1 0 16,1-1-1-16,1 0 0 15,1 0 0-15,2-2-5 16,-2-1-3-16,2-3-5 15,0 0-2-15,2-2 0 16,4 1-1-16,-4-5-6 16,-3 0-4-16,3-2-12 15,-10-3-1-15,9 1-1 16,4 2 3-16,-11-5 9 16,7 1 1-16,-10-5 9 15,-1-4 1-15,12 1 2 0,-4 0 0 16,11 4-3-16,0 0 0 15,1-5 6-15,4 2 3 16,1-1 7-16,1 5 1 16,-1 3 2-16,-1 0 1 15,-1 2 0-15,-1 0 1 16,1-1 2-16,2 4 1 16,-2-3 2-16,-1 0 0 15,-7-2 2-15,-1 1 1 0,-7-3 2 16,-1 1 0-16,-3 3 1 15,-3-1-1-15,-3 4-3 16,-4-2-2-16,-4 3-5 16,-2 0 0-16,8 1-3 15,6 6 0-15,4-4-1 16,5 1 0-16,-8 0 2 16,-3-6-2-16,4 5 0 15,-2-1 0-15,7 5-1 16,6 3 0-16,0-3 0 15,5 8-2-15,0-2 0 16,-2-2 0-16,4 2 0 16,-1-2 0-16,3-1 4 15,1 0 2-15,0 0 1 16,0 0 2-16,0 0-2 16,-4 0-1-16,-8-2-1 0,-1 2-1 15,-30 1 0-15,28-2-1 16,-2 5 1-16,-1-5-1 15,3 2 1-15,-3-5-1 16,6 4 0-16,3 1 0 16,-1 0-1-16,2 6 0 0,1-5 0 15,-1 4 0-15,6-2 1 16,1-1-1-16,0 0-4 16,0-3-3-16,1 0-3 15,1 1-1-15,0 0 4 16,0 0 3-16,7 0 5 15,1 1-1-15,-4 0 2 16,-1 0 3-16,-3-1 7 16,0 0 3-16,0 0 2 15,0-1 0-15,0 0-6 16,0 0-2-16,0 0-2 16,-1 0 0-16,0 0-2 15,0 0-1-15,0 0-3 16,0 0 0-16,0-1-2 15,0 1-1-15,0 0-1 16,-1 0 1-16,1 0 1 16,0 1 0-16,0 0 0 15,0 0-9-15,0 0-89 0,0 0 117 16,1 0-38-16</inkml:trace>
  <inkml:trace contextRef="#ctx0" brushRef="#br0" timeOffset="-171309.32">6118 14749 803 0,'-32'40'379'0,"29"-41"-132"15,2 1-13-15,2 0-28 0,-1-2-37 16,0 1-51-16,0 1-14 16,0-1-21-16,0 0-9 15,-1 0-17-15,0 0-5 16,-10-6-11-16,-7-3-5 15,-22-5-17-15,27 21-7 16,4 10-12-16,-1 7-2 16,-1 1-5-16,10 11-1 15,1-4 0-15,7 1-1 0,5-2 2 16,4-2 1-16,5-5 1 16,-2-6 0-16,5-7 0 15,-1-9 1-15,8-5-93 16,0-12-63-16,4-7-209 15,3 0 213-15</inkml:trace>
  <inkml:trace contextRef="#ctx0" brushRef="#br0" timeOffset="-170692.29">6416 14566 1021 0,'5'10'526'16,"0"6"-203"-16,-9 13-51 15,4 6-27-15,-4 9-83 0,3 3-34 16,0-3-51-16,-3-1-18 16,6-7-25-16,-2-5-10 15,3-4-10-15,2-5-3 16,-2-7-4-16,-3-5-2 16,5-5-4-16,1-4-2 15,-4-3-3-15,-2-7-2 16,-1-6 2-16,-2-2 1 15,6 0 2-15,2 3 0 0,7 5-3 16,-3 7 0-16,4 2-1 16,-1 3 1-16,2 2 3 15,6 2 0-15,-5 0 1 16,5 3 0-16,1 3 1 16,-1-1 0-16,8-3-1 15,1-2 0-15,4-9-2 16,1-8 1-16,2-3 1 15,1-3 0-15,-5-1 1 16,-6 2 2-16,-12 1 8 16,-5 5 2-16,-14-1 4 15,-5 5 2-15,-12-4-2 16,-2-2-1-16,1 7-5 16,1 6-2-16,4 5-4 0,4 3-1 15,3 7 5-15,5-2 0 16,6 6 3-16,1 4 0 15,9-6-6-15,0-4-1 16,7-7-2-16,3-7-2 16,-1-2 1-16,1-4 1 15,-1-1 2-15,-4-1 1 16,-5 2 0-16,0 1 3 16,-3 3 5-16,2 2 0 15,-1 5 2-15,5 3-1 0,-8 0-8 16,3 1-3-16,-1-1-29 15,-1-8-47-15,12-2-145 16,1-4-99-16,5-16 186 16</inkml:trace>
  <inkml:trace contextRef="#ctx0" brushRef="#br0" timeOffset="-170494.4">7079 14665 1330 0,'-4'24'593'0,"1"10"-299"16,-5 8-26-16,1 5-91 16,8 2-49-16,0-3-68 15,3-2-16-15,4-10-24 16,0-7-13-16,3-11-45 0,1-3-54 16,-1-10-121-16,-6-6-89 15,5-11 181-15</inkml:trace>
  <inkml:trace contextRef="#ctx0" brushRef="#br0" timeOffset="-170273.51">7223 14681 1104 0,'1'19'538'0,"0"7"-126"16,2 8-105-16,-2 5-64 15,1-1-63-15,2 2-111 16,4 3-28-16,3-1-23 15,-1-2-2-15,2-10-11 16,-1-7-16-16,0-11-105 16,3-3-58-16,0-14-121 15,5-6-69-15,-1-10-143 16,-5-9 315-16</inkml:trace>
  <inkml:trace contextRef="#ctx0" brushRef="#br0" timeOffset="-170048.01">7441 14866 578 0,'0'-5'459'15,"1"4"21"-15,-2 1-125 16,1 0-48-16,-1 0-77 16,0 0-24-16,-18 8-54 0,-32 9-29 15,27-11-49-15,5 3-16 16,-1-1-18-16,3 1-6 16,9 5-9-16,6 4-4 15,4 1-10-15,6 2-2 16,7-1-5-16,2-5-3 15,7-1-5-15,7-3 1 16,0-4-89-16,2-3-67 0,-1-4-178 16,1-2 191-16</inkml:trace>
  <inkml:trace contextRef="#ctx0" brushRef="#br0" timeOffset="-169903.51">7848 15028 1405 0,'-14'13'582'16,"-8"-5"-347"-16,0 2-148 15,3-1-70-15,-2-5-11 16,5-3-9-16</inkml:trace>
  <inkml:trace contextRef="#ctx0" brushRef="#br0" timeOffset="-168882.25">8766 14790 1112 0,'4'15'502'15,"2"-3"-255"-15,-1 12-32 16,1-2 11-16,-5 0-71 16,0 5-41-16,-1-6-55 15,0 2-16-15,-2-5-24 16,-1-5-6-16,3-10-6 16,0-3-1-16,0 0 1 15,0-1-3-15,-1 0-1 0,1 0-2 16,0-2-4-16,4-20-1 15,14-17-2-15,-7 24 1 16,8 8 0-16,6 6 2 16,-3 0 3-16,3 6 4 15,-5 3 10-15,-9 4 6 16,-4 4 9-16,-8-2 2 16,7 5-4-16,-1-2-4 15,-1-5-8-15,-1-3-3 0,-5-5 0 16,2-3-2-16,-1-3-4 15,1 2-1-15,0-1-7 16,0-2-2-16,4-12 0 16,13-27 0-16,-8 28 3 15,0 1 0-15,2 7 1 16,1-3 0-16,4 10 1 16,5 3 2-16,-3-2 6 15,-2 9 1-15,-3-1 2 16,0-4-1-16,5 13-5 15,1-7-1-15,5 0-4 16,3 2 1-16,4-6-2 16,2-2 0-16,5-4 0 15,2-2-1-15,0-9 0 0,-5-1 0 16,-11-2 2-16,-10-1 2 16,-7 3 5-16,-11 0 5 31,3 5 4-31,0 2 3 0,-14-15 0 0,-6 6-3 15,-5 3-3-15,5 10-3 16,-1 5-1-16,5-1 1 16,0 4 4-16,6 5 2 15,6-1 3-15,3-1-3 0,5-1-7 16,1-9-3-16,5 3-6 16,3 1 0-16,-1-4 0 15,2 2 1-15,6-2 0 16,-8 4 0-16,-3-3-1 15,6 2 0-15,-6 3 1 16,7-2-1-16,-3 2 1 16,-8-4 0-16,1 1-4 15,-3-6-35-15,8 0-106 16,12 1-69-16,-7-12-181 16,7 0-126-16,4-5 335 15</inkml:trace>
  <inkml:trace contextRef="#ctx0" brushRef="#br0" timeOffset="-168639.97">9643 14870 890 0,'3'16'454'0,"2"-4"-106"15,2 11-32-15,-2-5-41 0,0 0-32 16,-1 2-77-16,0-6-32 16,-1-4-60-16,0-4-23 15,-2-4-22-15,0-3-4 16,-1 0-8-16,-1-2-3 0,0-20-3 15,-5-29-4 1,1 26-2-16,2 3-2 0,5 3-6 16,3-1-4-16,6 8-74 15,3 4-66-15,6 0-163 16,1 8-88-16,7-10 242 16</inkml:trace>
  <inkml:trace contextRef="#ctx0" brushRef="#br0" timeOffset="-168387.95">10023 14574 1165 0,'-10'12'553'16,"1"0"-111"-16,3 18-195 0,7 15-63 0,-2 1-29 15,4-4-90-15,12 2-22 16,-3-3-21-16,3-4-6 16,4-6-11-16,1-5-4 15,3-7-17-15,2-1-42 16,-2-10-118-16,-3-4-83 16,-4-11 148-16</inkml:trace>
  <inkml:trace contextRef="#ctx0" brushRef="#br0" timeOffset="-168102.46">10282 14732 1100 0,'-14'7'530'0,"-9"1"-143"16,-9-1-112-16,2 8-67 16,1 4-37-16,3-7-73 15,5 1-22-15,8-7-20 16,3-2-9-16,6 3-14 15,4 2-6-15,3 4-8 16,4 3-4-16,8 2-9 16,2 1-3-16,9-6-4 15,0 2-3-15,8-3 0 16,0-4-39-16,5 0-149 0,5-6 439 16,2 3-243-16</inkml:trace>
  <inkml:trace contextRef="#ctx0" brushRef="#br0" timeOffset="-167230.25">11224 14819 668 0,'0'-2'428'0,"-1"-2"48"16,0 2-224-16,0 2-4 15,0 0-47-15,-1 0-37 16,-2 7-54-16,-5 10-15 0,-11 31-28 16,17-31-18-16,9 3-26 15,5-1-8-15,5-5-9 16,5-1-1-16,1-5-2 16,-1-7-2-16,-3-2 0 15,0-1-1-15,-7-7 2 16,-6-7-3-16,-5 1-10 15,-5-5-2-15,-8 1-3 16,-3 3 2-16,-7-1 7 16,-4-3 5-16,0 9 2 15,0 2 2-15,6 7 0 16,7 4 0-16,7 1-5 16,2-4-13-16,7-2-8 15,5-1-1-15,7 0 2 16,8 0 10-16,9 1 6 15,0 2 2-15,8 6 8 0,4 5 7 16,-7 1 11-16,-2 1 6 16,-9-2 4-16,-11 0 0 15,-2 4-3-15,-1-3-3 16,-11-1-5-16,2-3-4 16,-2-3-9-16,0-1-4 15,6-3-5-15,-6-1-3 16,0 0 0-16,0 0 0 0,5-13 4 15,5-2 0-15,26-20 1 16,-30 31 0-16,2 4 2 16,3 8 5-16,-1 3 17 15,0 0 9-15,2 10 19 16,-4-9 2-16,3 6-12 16,1 0-9-16,2-5-23 15,3 0-60-15,10-4-167 16,4 2 149-16</inkml:trace>
  <inkml:trace contextRef="#ctx0" brushRef="#br0" timeOffset="-166726.31">12680 14709 824 0,'0'0'405'0,"1"-5"-86"15,0 3-67-15,-1 2-10 16,0 0-17-16,4 16-45 16,5 44-13-16,-6-26-41 15,-2 4-24-15,6-2-46 16,4-5-20-16,7-2-26 0,2-5-7 16,4-5-3-16,-1-4-35 15,-1-7-114-15,-7-9-72 16,-5-6 120-16</inkml:trace>
  <inkml:trace contextRef="#ctx0" brushRef="#br0" timeOffset="-166550.39">12553 14793 1359 0,'-11'1'545'0,"12"7"-333"15,6-4-48-15,10 5-32 16,6 2-23-16,7-5-46 15,-1 4-14-15,5-6-23 16,3-3-15-16,2-1-113 16,6 1-75-16,-11-7 105 15</inkml:trace>
  <inkml:trace contextRef="#ctx0" brushRef="#br0" timeOffset="-166073.22">12964 14705 1234 0,'2'20'544'0,"-3"8"-259"16,-7 2-23-16,6 3-59 15,-1 0-44-15,3-2-77 0,5-6-25 16,1-4-32-16,-3-3-11 16,0-9-7-16,6-1-3 15,-7-7-2-15,-2-7 0 16,6-1-2-16,-4-4-2 15,2 1 0-15,-2 2 0 0,-3 5-1 16,3 3 0-16,4 3-1 16,-6-3 1-16,9 2 3 15,14 6 3-15,39 11 10 16,-19-9 2-16,8-8 2 16,7 0-2-16,6-10-7 15,-4-4-3-15,-14-2-1 16,-13-5 1-16,-27 2 14 15,-1-1 6-15,-14-4 9 16,-8-1 4-16,-4 1-9 16,-12 0 2-16,-3 9 16 15,3 4 5-15,7 7 2 16,8 6-11-16,16 14-27 16,5 2-11-16,16 7-12 0,4-1-3 15,17-2 0-15,1 3-46 16,12-6-116-16,8 1-80 15,8-7 136-15</inkml:trace>
  <inkml:trace contextRef="#ctx0" brushRef="#br0" timeOffset="-165530.34">14337 14652 1373 0,'38'5'524'0,"-41"-19"-361"0,1-1-4 15,-5-2-4-15,-2 1-26 16,-1 5-48-16,-1 2-12 15,2 8-16-15,1 4-9 16,0 12-17-16,4 8-6 16,0 16-1-16,-1 6 3 15,10 9 7-15,3 5 2 0,9 4-3 16,5 2-5 0,1-4-9-16,-4-5-4 0,-6-9-4 15,-3-8-2-15,-3-8-27 16,-6-12-48-16,-1-12-116 15,-8-8-81-15,-9-15-217 16,-2-3 298-16</inkml:trace>
  <inkml:trace contextRef="#ctx0" brushRef="#br0" timeOffset="-165414.65">14165 14868 1028 0,'-7'-4'515'15,"6"4"-137"-15,7 0-167 16,5-2-25-16,9 5-51 15,7-3-30-15,10 1-65 16,7 6-17-16,4-7-40 0,-1-1-60 16,-5-3-150-16,-3-1-94 15,4-5 183-15</inkml:trace>
  <inkml:trace contextRef="#ctx0" brushRef="#br0" timeOffset="-165193.79">14665 14646 1605 0,'-9'13'647'0,"1"17"-418"15,-1 8-18-15,-1 8-54 16,0-2-46-16,6 2-58 16,4-6-16-16,8-4-20 15,5 2-10-15,6-16-10 16,2-1-16-16,3-13-77 15,-1-3-56-15,0-11-134 16,0-5-80-16,1-9 231 16</inkml:trace>
  <inkml:trace contextRef="#ctx0" brushRef="#br0" timeOffset="-164338.18">14910 14849 706 0,'2'9'478'15,"2"3"37"-15,-1 6-211 16,3 3-22-16,-2 0-49 0,5 1-33 15,7-4-70-15,-7-3-25 16,9-7-41-16,-6-2-13 16,1-13-17-16,4-1-7 15,-3-8-12-15,2-7-4 16,-9-2-7-16,0 3-5 16,-9-4-14-16,-5 4-6 15,-6 7-2-15,-4-5 3 16,4 9 11-16,-2 4 5 15,8 6 1-15,3 8 1 0,-10 1 2 16,11 5 1-16,-10-3 4 16,10-1 0-16,10 2-5 15,-8-5-4-15,9 2-5 16,-1-1-1-16,6-4 3 16,3 2 2-16,7-3 2 15,-2-1 2-15,0 0 2 16,7 1 1-16,-6-2 1 15,1-1-1-15,-2 2 0 16,-2 5-1-16,0-3 0 16,-1 3 1-16,2 0-1 15,-3-2 1-15,-1 2 1 16,-3 3 2-16,-5-6 1 16,-3-2 2-16,-1 1 0 15,1-1 1-15,-5-1-1 16,0-1-1-16,0 0-3 0,7-3-4 15,-4 2 0-15,-1-10-4 16,5-4-4-16,-5-33 1 16,-21 33 1-16,-3-2 3 15,-7 7 4-15,-2 7 3 16,0 4 3-16,2 4 2 16,10 5 0-16,8-1-3 0,7-7-8 15,4 1-5-15,7-3-1 16,0 2 1-16,5 1 5 15,0-4 2-15,0 4 0 16,1-3 1-16,4 4-2 16,3 5-2-16,5-7-1 15,3 7-1-15,8-6 0 16,-2 3 1-16,-1 3 2 16,3 0 1-16,-11 4 1 15,-8-3 2-15,0 5 0 16,-11 1 3-16,-5 1 3 15,3 0 1-15,-9-4 2 16,1-3 2-16,-3-7 8 16,7-1 0-16,-1-11-3 15,-2-4-4-15,9-6-14 16,-7-3-4-16,11-4-2 16,4-2 1-16,8 3-1 0,5 4-1 15,4 9-10-15,-2 1-35 16,-5 8-157-16,1 2-64 15,-2-4 150-15</inkml:trace>
  <inkml:trace contextRef="#ctx0" brushRef="#br0" timeOffset="-163485.18">10524 14757 924 0,'-6'-1'439'0,"-6"-2"-203"15,7 3-59-15,5 2-10 16,-6-2-60-16,2 4-21 16,-2 4-25-16,0-3-5 15,1 2-12-15,2 7-7 16,-1 0-6-16,2-1-4 16,4 2 5-16,3 1 5 15,9 5 7-15,2 0-1 16,1-3-1-16,-5 3-1 0,0-7-1 15,-6 2 2 1,-1-2 2-16,-2-5 2 0,-6-4 2 16,-2 1-1-16,-5-5-8 15,0-1-5-15,-9-2-15 16,3-1-6-16,-4 1-32 16,-6-1-37-16,-1 3-111 15,4 1-73-15,-3 1 143 16</inkml:trace>
  <inkml:trace contextRef="#ctx0" brushRef="#br0" timeOffset="-114565.28">20343 14728 705 0,'-3'2'325'0,"3"-2"-121"15,0 3-35-15,0-3-5 16,0 0-18-16,0 0-21 16,0 0 3-1,7 27-6-15,39 35-8 0,-30-21-18 16,-4-4-14-16,-3-3-23 16,-4-4-11-16,9 1-18 0,-7-5-7 15,-1-8-5-15,0-2-3 16,-7-13 7-16,-10-4 6 15,9-8 3-15,-7-7 0 16,7-7-11-16,0-6-7 16,-3-4-9-16,0 1-3 15,6 3-1-15,5 4 0 16,-4 0-2-16,1 3 0 16,4 3-1-16,1 1 1 0,8 8-2 15,5 4-1 1,-3 0-12-16,0 2-49 0,4 4-128 15,1-1-101-15,-3-1 168 16</inkml:trace>
  <inkml:trace contextRef="#ctx0" brushRef="#br0" timeOffset="-114080.89">20907 14846 723 0,'9'5'404'16,"-5"-6"-120"-16,12 1-45 16,-22-8-24-16,11-3-68 15,-1 4-26-15,-14-4-41 16,10-3-13-16,-9 3-21 16,-6 4-7-16,5 3-11 0,-12 4-8 15,4 3-12-15,4 3-1 16,-9 5 2-16,2 3 3 15,4 9 10-15,6 6 3 16,6-3-3-16,5-3-2 16,6-3-9-16,0-9-6 15,8-1-3-15,3 1 0 0,-1-10 0 16,14 1 1-16,-13-7 0 16,-4-5 0-16,4-1-1 15,-9 1 0-15,4-7 0 16,7 6 1-16,-4-3 0 15,-8-2 0-15,10 15 0 16,-2 1-1-16,-12 5 7 16,4 9 7-16,-10-1 16 15,3 4 8-15,3 6 6 16,1-2-7-16,-3-4-15 16,-2-4-9-16,1-7-17 15,3 0-35-15,3-5-100 16,-2-4-61-16,2-3-156 15,-5-8-106-15,11-3 299 16</inkml:trace>
  <inkml:trace contextRef="#ctx0" brushRef="#br0" timeOffset="-113735.89">21156 14888 729 0,'11'6'419'16,"-2"4"-57"-16,0 5-34 15,0 4-70-15,-1-2-34 16,-2 3-70-16,1-7-36 15,-2-3-64-15,1-3-21 0,-2-4-16 16,-2-3-2-16,1-9-6 16,-1-3-7-16,4-8-11 15,5-1-10-15,5 1-6 16,1-1 1-16,4-1 10 16,-2 4 6-16,5 6 8 15,-10 2 2-15,-1 12 5 16,-6 0 4-16,-2 5 13 15,6 5 6-15,-7 5 9 16,4 0-1-16,-7 0-14 16,-1-3-8-16,6-2-18 15,-1-2-42-15,2 0-116 16,5-4-75-16,4 0-225 16,3-3 278-16</inkml:trace>
  <inkml:trace contextRef="#ctx0" brushRef="#br0" timeOffset="-113325.43">21784 14834 752 0,'0'-11'447'15,"-7"6"-33"-15,-3 2-70 16,-11 1-93-16,3 7-37 16,-2 9-64-16,0-1-27 15,4 7-44-15,2 2-20 16,5-5-30-16,1 3-11 0,6-9-14 15,2 6-4-15,5-8-5 16,1-4-4-16,2 1-4 16,-1-9-10-16,2-3-36 15,2-3-23-15,2-9-42 16,1 2-9-16,4-8 10 16,-4-7 17-16,4-3 43 15,4-4 19-15,-4-2 29 16,-1 3 12-16,-8 5 8 15,-9 2 11-15,1 19 37 16,-1 6 23-16,-5 8 35 16,-2 9 16-16,-5 13 4 15,2 9-13-15,-1 2-25 16,6 2-21-16,6-8-36 16,3 2-10-16,11-2-13 0,0-4-5 15,-2-6-6-15,-1-6-9 16,-3-8-67-16,3-3-50 15,-3-4-115-15,3-4-87 16,2-8 208-16</inkml:trace>
  <inkml:trace contextRef="#ctx0" brushRef="#br0" timeOffset="-112598.47">21975 14828 1043 0,'0'24'546'16,"8"6"-193"-16,-1-7-123 15,-2 1-34-15,7-7-97 16,1-1-36-16,6-8-21 16,9 4-12-16,-6-12-16 15,-3 0-2-15,-8-9-12 16,-5-2-6-16,-13-2-12 31,4 6-5-31,1 1 2 0,-18-22 5 0,-7 1 6 16,-3-4 4-16,10 19 3 15,5 2 2-15,7 8-3 16,7 4-7-16,-1-2-16 16,0-3 0-16,2 2 1 15,0 0 7-15,3 1 15 16,26 5 1-16,30 9 1 0,-26-6-1 16,-5-4 3-16,-4-5 1 15,-1 5 14-15,-2 3 7 16,-5 6 9-16,-6-2 5 15,-4 2-3-15,-5-5-2 16,-3 1-5-16,2 6-5 16,-4-9-8-16,1-1-4 0,3 1-8 15,-1-6-3-15,1 1-4 16,0-2-2-16,0 0-2 16,0-1-2-16,0 1-10 15,3-3-1-15,12-2 3 16,32-26 4-16,-27 26 11 15,-5 3 4-15,2 4 4 16,-3-1 10-16,-3 5 19 16,7 8 9-16,-8-4 16 15,-7 7 0-15,5-2-10 16,-5-5-5-16,4-1-18 16,1-4-7-16,5-5-12 15,5 0-2-15,-6-6-2 16,-5-4 0-16,1 1 1 15,-8-5 0-15,8 4 1 16,3 0 1-16,-4 5-2 0,5 3 2 16,-4 3 0-16,-2 0 3 15,-1 5 15-15,2 4 6 16,-3 3 2-16,6 6-4 16,1-8-27-16,3-1-62 15,13-8-167-15,5-5-521 16,11 2 500-16</inkml:trace>
  <inkml:trace contextRef="#ctx0" brushRef="#br0" timeOffset="-112054.45">23207 14746 1273 0,'-14'10'521'0,"7"5"-297"15,5 6-62-15,-1-1 9 16,8 6-36-16,2 0-40 16,7-3-42-16,4 7-9 15,6-12-18-15,4-7-7 16,9-3-10-16,-10-11-1 16,2-6-6-16,-5-3-2 0,-11-6-2 15,3 0-1-15,-6 0 0 16,-8 0 3-16,2 6 0 15,-2 3-2-15,-5 10 0 16,0 4 0-16,8 9 7 16,5 6 11-16,2 6 23 15,2-2 10-15,-3-1 5 16,4-4-4-16,4-7-19 16,1-3-8-16,-2-9-9 15,-2-5-3-15,-2-11-4 16,2 1-7-16,-6-9-41 15,2 5-30-15,0-1-83 16,0-7-51-16,2 14-127 16,0-2-137-16,1 5 304 15</inkml:trace>
  <inkml:trace contextRef="#ctx0" brushRef="#br0" timeOffset="-111702.33">23873 14919 737 0,'11'3'411'0,"-3"1"-117"15,-5-3-16-15,2-2-13 16,-7-6-67-16,-6-5-38 16,-4-3-62-16,-10-4-18 15,7 8-39-15,-6-3-16 0,8 11-13 16,-3-5-2 0,4 10-5-16,8 5 2 0,-6 0 1 15,6 11 3-15,-3-5 1 16,6 3 1-16,5-5-5 15,1-6 0-15,11-1-1 16,2 2 1-16,1-5 0 16,5 1-2-16,-2-2-1 15,-5-2 0-15,-2 3-2 16,-1 5 2-16,-7 0 4 16,1 1 3-16,-1 1 2 15,-3-5-2-15,0 1-5 16,-4-4-13-16,0 0-85 15,0 0-65-15,0-1-298 16,3-1 288-16</inkml:trace>
  <inkml:trace contextRef="#ctx0" brushRef="#br0" timeOffset="-111482.68">24073 14680 1163 0,'-1'23'538'15,"1"5"-202"-15,0 5-59 16,0 4-62-16,0 1-56 0,2-1-88 16,5-3-21-16,4-6-22 15,3-5-11-15,2-6-16 16,-4-6-29-16,-4-8-85 16,-1-2-50-16,-1-8-154 15,-1-9-99-15,5-3 268 16</inkml:trace>
  <inkml:trace contextRef="#ctx0" brushRef="#br0" timeOffset="-111282.68">24333 14675 1349 0,'1'26'582'0,"-3"7"-310"15,1 3-41-15,-1-3-61 16,1 4-50-16,1-4-64 15,6-5-15-15,-2-3-20 0,-2-10-8 16,7-3-25-16,-3-1-41 16,6-5-99-16,5 0-61 15,-5-12-193-15,-1-8 251 16</inkml:trace>
  <inkml:trace contextRef="#ctx0" brushRef="#br0" timeOffset="-111017.14">24615 14758 834 0,'0'2'470'0,"-8"3"-77"16,-6-3-66-16,-6 7-91 15,-5 0-48-15,1 2-62 16,0 1-21-16,7 2-36 16,4 0-18-16,4-4-24 15,3-3-6-15,4-1-5 16,-5-6 0-16,6 6 6 15,14 6 3-15,-7-2 6 16,14 4-3-16,3-4-6 16,-4 3-4-16,9-1-11 15,-1 1-2-15,-1-4-47 16,-5-4-69-16,-3-5 332 0,0 4-205 16</inkml:trace>
  <inkml:trace contextRef="#ctx0" brushRef="#br0" timeOffset="-108013.52">26166 14633 401 0,'81'7'398'0,"-78"-11"-82"0,-1 0-149 15,0-1 101 1,-2-2-44-16,0 1-24 0,-2-1-43 16,-2 0-20-16,-3 2-34 15,-3-1-14-15,-3 5-24 16,-3 2-13-16,-2 4-21 15,-2 2-7-15,-2 7-9 16,0 4-1-16,0 10-1 16,5 4-2-16,1 1-2 15,3 1-2-15,9 3-1 16,4 1-1-16,9-3 0 16,4-2-2-16,11-7-2 15,3-4 1-15,8-4 0 16,3-2 0-16,2-9 2 15,-2-4 0-15,-2-8 2 0,-2-4 1 16,-5-6 2 0,-6-4 1-16,-6-7 2 0,-3-3 0 15,-11-4 1-15,-2-1 0 16,-4 0 0-16,-5 0 0 16,-5 1-1-16,-2 4-1 15,-7 4-2-15,-2 4 1 16,-1 6-3-16,0 3 0 15,2 6-6-15,2 2-1 16,1 4-7-16,4 4-4 16,6 3-22-16,6 3-27 15,4 3-74-15,4 2-57 0,6-2 138 16,5-1-102-16,13-3-64 16</inkml:trace>
  <inkml:trace contextRef="#ctx0" brushRef="#br0" timeOffset="-107466.96">26759 14599 869 0,'8'-40'505'0,"-9"34"-234"16,-5 5-153-16,-8 3 72 15,1 6-33-15,-4 5-31 16,0 4-25-16,-1 7-36 15,1 3-9-15,4 9-15 16,2 1-6-16,6 3-14 16,3-2-4-16,3 0-9 15,4 2-3-15,4-4-3 16,2-2-2-16,3-6-26 16,4-2-27-16,0-7-99 0,4-2 123 15,-3-5-83-15,-4-6-63 16</inkml:trace>
  <inkml:trace contextRef="#ctx0" brushRef="#br0" timeOffset="-107015.7">26934 14800 1117 0,'2'9'594'0,"-2"5"-295"16,2-2-169-16,1 0 62 15,1 2-33-15,1 1-24 16,-5 0-31-16,2 1-47 16,2 0-10-16,0 0-18 15,-4-3-8-15,3-1-9 16,1-3-1-16,-4-3-2 16,1-3 0-16,-1-4-2 15,0 0-1-15,0 0-1 16,0-2 0-16,4-16-2 15,11-27-1-15,-6 26-2 16,2 0 1-16,2 3 1 16,3 6 1-16,-2 5 4 15,2 0 1-15,2 6 7 0,-2 0 2 16,2 7 4-16,-1 0 2 16,1 3-1-16,-2-2 1 15,-3 5-3-15,0 4 0 16,-5-2-6-16,0 4-2 15,-6-3-4-15,-1 0-1 16,-1-2-17-16,-3-3-18 16,1-4-51-16,-3-5-34 0,5-5-106 15,0-5 161-15,0-8-131 16,1-7-73-16</inkml:trace>
  <inkml:trace contextRef="#ctx0" brushRef="#br0" timeOffset="-106675.74">27295 14352 1251 0,'16'4'586'0,"2"4"-341"15,-7-5-148-15,3 4 31 16,0-1-4-16,-2 2-32 15,2 3-21-15,-9-1-28 0,3 1-6 16,-8-1-12-16,0-1-6 16,-4 1-6-16,-3 0-2 15,-1 0-1-15,-3-3 0 16,3-1-5-16,1 1-1 16,4-3-2-16,3 2-1 15,2-2-1-15,0-1 0 16,-2-3 0-16,0 0 0 15,6 2 0-15,8 4-2 0,29 14-73 16,-28-16-19-16,7 5 72 16,2-1-54-16,1 1-42 15</inkml:trace>
  <inkml:trace contextRef="#ctx0" brushRef="#br0" timeOffset="-106248.46">27640 14614 1113 0,'-19'-38'593'15,"29"47"-290"-15,4 10-169 16,3 3 66-16,4 7-48 16,-1 4 3-16,0 2-38 15,-1 3-21-15,-6 1-23 16,-2-1-8-16,-7-2-14 0,-4 0-7 15,-7-4-12-15,-6-2-6 16,-2-3-9-16,-3-4-4 16,1-3-28-16,0-5-20 15,3-4-57-15,2-3-36 16,6-7-85-16,0-1 150 0,5-5-132 16,1 0-64-16</inkml:trace>
  <inkml:trace contextRef="#ctx0" brushRef="#br0" timeOffset="-85920.58">29341 14644 392 0,'58'-39'245'0,"-54"28"21"16,1 2-47-16,-3 1-10 15,2 2-25-15,0 4-36 16,-4 1-9-16,2-1-16 16,-2 2-5-16,0 0-9 15,0 0-4-15,0 0-8 16,0 8-4-16,-3 12-18 15,-11 30-10-15,4-25-21 16,3 5-7-16,-1-3-12 16,-9-3-4-16,15 2-7 15,1-5-3-15,12 2-1 16,10-1 1-16,4-6 0 0,3 1 1 16,13-3 1-16,1-2 1 15,7 3 2-15,-6-5 0 16,-9-3-4-16,0 7-3 15,-10-7-5-15,-4-4-39 16,-10 1-99-16,-5-7-57 16,-3 1-193-16,-5 0-133 15,2 1 336-15</inkml:trace>
  <inkml:trace contextRef="#ctx0" brushRef="#br0" timeOffset="-85695.94">29687 14716 683 0,'4'8'369'0,"-3"4"-7"16,-1 5-83-16,-1 6-17 15,1 7-22-15,-5 1-69 16,2 1-28-16,0 3-39 16,-3-5-23-16,3 2-35 15,1 2-12-15,1-9-17 16,1-1-5-16,0-6-12 15,0-3-31-15,0-5-119 16,0-5-84-16,4-5 133 16</inkml:trace>
  <inkml:trace contextRef="#ctx0" brushRef="#br0" timeOffset="-85224.71">29999 14629 1080 0,'-1'5'531'0,"-6"2"-212"0,-3 6-67 15,0 8-8-15,-5 8-84 16,9 10-42-16,1 6-49 16,-6-4-14-16,4 5-19 15,0-7-8-15,1-3-9 16,6 0-3-16,4-6-5 15,-4 0-3-15,3-6-3 16,-2-2-3-16,12-8-2 16,9-3-4-16,4-10 0 15,-1-2 0-15,-5-10 0 16,-4-5-1-16,-6-7 0 16,1 0 1-16,-9-2 6 15,-3 3 4-15,-10 4 5 16,-1 3 0-16,-6 6-2 0,-11 0-1 15,4 8-4 1,2 1-1-16,2 5-3 0,10 1-2 16,5 1-8-16,0 0-4 15,6 3-8-15,5 1-24 16,-2 0-75-16,-2-3-49 16,9-4-126-16,10 2-99 15,7-8 257-15</inkml:trace>
  <inkml:trace contextRef="#ctx0" brushRef="#br0" timeOffset="-84832.75">30382 14633 964 0,'9'-2'480'0,"-10"5"-101"16,-10 6-62-16,-2 11-41 15,0 5-45-15,-4 17-98 16,0 2-29-16,4 9-35 15,0-2-18-15,7-2-21 16,10 1-8-16,0-7-10 16,3-3-3-16,7-7-6 15,0-7-1-15,3-7-2 16,3-7 0-16,0-11 0 16,-6-5 1-16,2-16 6 15,-7-4 2-15,-5-9 4 16,-4-4 0-16,-10 1-1 0,4 6-3 15,-14 5-1-15,3 7-1 16,-3 10-3-16,-5 0-3 16,1 9-4-16,-1 7-3 15,1 4-5-15,-2-1-2 16,9 6-35-16,4-1-40 16,5 0-130-16,6 0-89 15,1 0 185-15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25:56.809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8930 12224 506 0,'-40'-35'294'15,"26"29"-44"-15,5 1-83 16,-3-1-2-16,1-1-39 16,2 2-19-16,4 2-27 15,4 4-9-15,1-1-12 16,0-1-7-16,0-1-12 16,0 1-6-16,0 0-3 15,0 1 0-15,0 0 1 0,4 0 1 16,8 2-4-16,3 1-3 15,31 3-2-15,-34-6-3 16,7 0-1-16,-6-2 1 16,2 1-1-16,3 0 2 15,-6-2-1-15,5 0-1 16,0 1-1-16,-1 0-2 16,3 1-3-16,-3-1-2 15,2 1-4-15,1-3 0 16,4 2-1-16,1 2-1 15,-1 0 0-15,3 0-1 0,-7 0 2 16,3-2 1-16,-1 1 3 16,0 2 2-16,-4-1 3 15,-2 0-1-15,-3 1-1 16,2-1-3-16,-2 1-2 16,4 2-3-16,2-3-1 15,-6 0-2-15,10 0 1 16,-6 0-1-16,2 0 0 15,4 5 0-15,-9-4 0 16,5 2 0-16,0-1-1 16,-2-2 1-16,9-1-1 15,-2-2 1-15,5 2 1 16,-2-1 0-16,0-2 2 16,1 4 1-16,0-2 0 15,-1 2 3-15,4 1 1 0,3 2 2 16,0-2 2-16,1-1-2 15,-1 0 0-15,-15-1-1 16,-1 1-1-16,15 1 0 16,3 0 0-16,-5-2-1 15,1 1 1-15,0 0 1 16,1 1-3-16,0 4-1 0,2-5-1 16,0-2-2-16,6 2-2 15,3-1 1-15,-2 1-1 16,-1 1 0-16,-9-2 0 15,-5 0 0-15,3-5 1 16,2 6 0-16,4-6 2 16,3 0-1-16,-1 3 0 15,1-2 1-15,-3 2-1 16,1-2-1-16,2-1 1 16,0 1 0-16,0 3-1 15,-5-2 0-15,-3 4-1 16,-3-1 0-16,-4-1 1 15,5 2-1-15,2-2 3 16,6 1 1-16,3 0 4 16,0-4 4-16,4 5 4 15,0-1 0-15,5-1-2 16,-1 6-2-16,-4-4-6 0,-4-1 0 16,-4 1-1-16,4-3 0 15,-1 2 0-15,5-1 1 16,-2-7-1-16,-7-1 2 15,6 3 2-15,-5-1-1 16,1 4 2-16,2-1 0 16,-8 1 0-16,-2-1 1 0,-15 3 1 15,-3 1 2-15,-10-2 4 16,-1 4 3 0,-1-2-2-16,1 0-3 0,0 0-19 15,-2 0-47-15,-23-6-147 16,-27-1 94-16,28-5 22 15</inkml:trace>
  <inkml:trace contextRef="#ctx0" brushRef="#br0" timeOffset="32477.01">22625 12191 302 0,'0'-2'174'0,"0"1"-19"16,0 0-10-16,0 0-25 15,0 0-10-15,0 0-12 16,0 0-9-16,0 0-15 15,0 0-8-15,0 0-15 16,0-1-4-16,0 1-7 0,0 0 4 16,0 0 9-1,0 0 6-15,0 0 9 0,0 0-1 16,0-1-9-16,-1 0-6 16,0-4-13-16,-1 2-6 15,0 0-11-15,1 2-5 16,-9-3-7-16,-6-1-3 15,-27-3-4-15,27 12-1 16,3 1-2-16,4-1-1 16,2 3 0-16,-13-5 0 15,8 5-1-15,0 4 0 0,2 5-1 16,10 5 0-16,0 2 1 16,1-1 0-16,-1 3-1 15,2 0 0-15,4-1 1 16,-3-1-1-16,15-2 2 15,-2-3 0-15,6-5 0 16,6 0 1-16,-2-5 1 16,0-7 1-16,2-1 1 15,-2-6 2-15,-1-6 1 16,-3 2 2-16,-6-7 5 16,-2 0 0-16,-8-5 3 15,-4-2-1-15,-4 1 1 16,-5-1 0-16,-4 4-1 15,-5 2 0-15,-3 4-2 16,-4 1-1-16,1 1-5 0,3 4-4 16,2 3-5-1,4 2-2-15,2 3-5 0,4 3-18 16,2-1-48-16,-2-1-45 16,4 7-161-16,-6-4 178 15</inkml:trace>
  <inkml:trace contextRef="#ctx0" brushRef="#br0" timeOffset="33025.68">22459 12423 670 0,'0'0'317'15,"0"0"-118"-15,0 0 8 16,0 0-21-16,0 0-38 16,0 0-58-16,-1 0-18 15,0 0-23-15,-8 3-7 16,-13 10-10-16,-25 41-4 16,9-27-8-16,0 12-4 15,-14 1-4-15,-7 6 0 0,-3 12 2 16,2 2 3-16,3 7 6 15,6 3 2-15,-1-5-4 16,-8-11-3-16,3 4-8 16,-3-3-3-16,10 0-1 15,7 4-1-15,2-5 0 16,4-4 0-16,8-6-2 16,2-5 1-16,14-10-3 15,5-18 1 1,1 1-2-16,-9-6-17 0,11 3-68 15,2-8-56-15,9-1-169 16,1-4-226-16,13-11 349 16</inkml:trace>
  <inkml:trace contextRef="#ctx0" brushRef="#br0" timeOffset="33504.68">21540 13470 719 0,'-15'-7'324'15,"5"6"-122"-15,-2 2-94 16,-9-2 9-16,9 7-13 15,-10 1-17-15,6 6-23 16,16 8-7-16,-11-2-13 16,12 4-5-16,2 3-11 15,-3-4-4-15,12-1-10 16,-1 1-3-16,5-4-2 16,4-2-2-16,4-6 0 15,1-4-1-15,5-6 2 16,-2-5 1-16,-4-5 5 15,-5-5 4-15,-8-5 6 16,-3-2 3-16,-9-3 2 0,-4 1-2 16,-5 2-5-16,-5-1-3 15,-4 6-7-15,-6-3-2 16,2 6-4-16,5 7-2 16,1-3-4-16,4 8-5 15,2-2-10-15,3 3-8 16,3 4-78-16,10 7-58 15,4 4-253-15,2 5 254 16</inkml:trace>
  <inkml:trace contextRef="#ctx0" brushRef="#br0" timeOffset="34004.75">21674 13709 1042 0,'-37'-2'425'0,"29"1"-259"0,1 1-18 15,5 2-23-15,4 2-34 16,7 8-35-16,5 5-8 16,10 6-3-16,0 1-3 15,14 9-9-15,1 1-1 16,9 3-6-16,5 8-2 16,0-2-5-16,6 4-2 0,4 3-3 15,3-2-2 1,7 3-1-16,-2 0-3 0,-3-1-2 15,1 0-1-15,-10-5-1 16,4-3 1-16,-8-3 1 16,-1-4 0-16,-5-3 1 15,-5-4-1-15,-5-7-1 16,-9-2-1-16,-9-7 1 16,-7 0 2-16,-14-8 7 15,-1-1-10-15,-12-4-38 16,-3-5-34-16,1-1-123 15,-3-6-112-15,8 1 193 16</inkml:trace>
  <inkml:trace contextRef="#ctx0" brushRef="#br0" timeOffset="34463.33">22925 14573 868 0,'-13'-1'370'0,"-7"7"-195"16,-6 5-28-16,0 6-35 15,3 3-25-15,12 0-44 16,3 1-16-16,18 5-13 16,0-3-1-16,11-3-2 15,5 0 2-15,1-7 7 16,6-2 2-16,-3-7 11 16,-1-3 1-16,-6-10 8 15,-1-2 9-15,-9-11 21 16,-7-6 7-16,-8-3-7 15,-11-7-9-15,-13 0-29 16,-5 3-9-16,1 4-11 16,-3 4-3-16,12 12-9 15,1 0-5-15,1 9-19 0,8 1-28 16,6 5-98-16,10 7-79 16,2 2 136-16</inkml:trace>
  <inkml:trace contextRef="#ctx0" brushRef="#br0" timeOffset="34868">23048 14536 1237 0,'-77'-12'513'16,"67"12"-294"-16,3-5-88 16,9 2-4-16,3-1-54 15,1-6-32-15,16-4-33 16,6-3-5-16,15-13 0 16,8-6-2-16,24-14 0 15,6-7-1-15,8-12 2 16,3-6 1-16,-8-6 2 15,1-6 1-15,4 6 0 16,-8 3-1-16,-12 5 0 16,-7 7 0-16,-12 8 2 0,-3 4-1 15,-13 12 2-15,-8 4 2 16,-18 12-12-16,-12 5-15 16,-9 8-52-16,-4 5-33 15,-6 8-118-15,3 5-193 16,17 11 276-16</inkml:trace>
  <inkml:trace contextRef="#ctx0" brushRef="#br0" timeOffset="35264.07">23997 13533 1103 0,'-32'-32'437'16,"28"35"-286"-16,-7-2-71 15,3 8 5-15,-7 7-21 16,1-3-15-16,14 13-14 16,-2 1-4-16,9 5-12 15,9-1-3-15,6-7 0 0,7-3 0 16,8-9 0-16,3-8 0 15,-4-6 1-15,2-5-1 16,-10-10 3-16,-9-5 6 16,-8-7 8-16,-11 0 1 15,-7-1-2-15,-8 0-3 16,-8 4-12-16,-2 5-5 16,-4 3-25-16,-2 2-18 15,8 4-57-15,7 5-45 0,7 4-173 16,5-1 194-16</inkml:trace>
  <inkml:trace contextRef="#ctx0" brushRef="#br0" timeOffset="35894.78">22647 12380 691 0,'8'6'303'16,"8"7"-146"-16,8 1-80 16,6 2 6-16,13 16-9 15,5 0 1-15,11 15 19 16,4 5 0-16,12 7 1 15,4 7-8-15,14 5-32 0,6 11-10 16,2-6-24 0,2 1-4-16,1-2-4 0,2-6 1 15,-6 3 2-15,-11-5 5 16,-5-5 4-16,-12-8-1 16,-6-7-6-16,1 0-7 15,-20-10-5-15,-5-4-1 16,-12-8-33-16,-6-9-73 15,-20-11 68-15</inkml:trace>
  <inkml:trace contextRef="#ctx0" brushRef="#br0" timeOffset="37352.96">22743 12276 743 0,'-15'-3'339'15,"3"-3"-168"-15,7 5-47 16,2 0-8-16,5 0-44 16,-2 1-15-16,0-1-17 15,18 1-2-15,52 0 3 16,-14 1-6-16,11 3-7 15,8 0-2-15,23 2-10 16,7-4-2-16,29 3-5 16,14 1-2-16,18 0-1 15,10 2 3-15,18 3 7 16,2 1 4-16,9 3 1 16,6 1 2-16,-1-3-6 15,5-4-3-15,-7-2-2 16,-12-1-5-16,-13 0 0 15,-14 1 1-15,-21 1-1 0,-11-4-1 16,-20 6 2-16,-12 3 0 16,-25-1-2-16,-2 5 1 15,-24-6-1-15,-11-8-1 16,-8 4-5-16,-17-7-12 16,-11-1-59-16,-4 7-53 15,-14-14 74-15</inkml:trace>
  <inkml:trace contextRef="#ctx0" brushRef="#br0" timeOffset="37897.64">26642 12405 1046 0,'0'-1'447'0,"-1"0"-261"16,0 0-81-16,-14-2-4 15,-31 7-53-15,32 18-17 16,5 6-11-16,0-1-1 16,9 2-5-16,7-4 0 0,7-4 3 15,10 0 1-15,7-8 4 16,4-6 0-16,6-7-1 15,2-4-3-15,-1-8-3 16,-12-6 2-16,-1 0 5 16,-6 1 4-16,-11-5 5 15,6 6-1-15,-23-9-7 16,-5 2-5-16,-17 0-13 16,-12 0-5-16,1 12-8 15,-1 6-7-15,8 5-41 16,7 3-32-16,8 7-127 15,1 2-143-15,10 3 229 16</inkml:trace>
  <inkml:trace contextRef="#ctx0" brushRef="#br0" timeOffset="39188.21">24183 13589 690 0,'-11'0'319'0,"5"3"-96"16,-1-3-48-16,5 1-16 15,-1-2-21-15,3 1-37 0,0 0-13 16,0 0-8-16,19 4-5 15,36 5-18-15,-26-9-7 16,16 3-14-16,10 3-5 16,17-2-5-16,12 5 0 15,11-1 0-15,11 3-2 16,-3 0-5-16,0 1 0 16,-10 0-4-16,-13-2-1 0,-4 2-5 15,-12-1-2-15,-9-1-1 16,-7-1-1-16,-17-1 2 15,-10-3 1-15,-10 1 2 16,-6-4 2-16,-3-2 4 16,3 1 4-16,-5-2-2 15,-1 0 0-15,-1 0-8 16,1 0-3-16,0 0-7 16,0 0-9-16,0-1-30 15,0 1-28-15,0 0-85 16,0 0-41-16,-2-1-57 15,1 1-13-15,1 0 70 16,0 0 48-16,1 0 89 16,0-1 44-16,0 1 43 15,0 0 23-15,8-3 46 0,-8 3 32 16,0 0 33 0,0 0-5-16,0 0-14 0,0-1-14 15,0 1-22-15,0 0-2 16,0 0-12-16,0 0-12 15,0 0-25-15,0 0-11 16,0 0-22-16,0 0-9 16,0 0-8-16,0 0-5 15,0-1-1-15,0 1 0 16,0 0 0-16,0 0-1 0,0 0 1 16,4 0-2-16,1 1-1 15,-5 0-1-15,0 0-3 16,7 1-2-16,8 2 0 15,34 8-1-15,-26-11 2 16,-1-1 1-16,2 1 4 16,0 0-19-16,-9 1-59 15,-5-1-58-15,-9 0 78 16</inkml:trace>
  <inkml:trace contextRef="#ctx0" brushRef="#br0" timeOffset="39610.94">25696 13665 765 0,'0'-2'299'0,"-1"1"-143"16,-15-6-61 0,-38 10 15-16,25 10 21 0,8 10-23 15,7 0-18-15,11 5-34 16,9 7-12-16,11-4-8 16,6-4 6-16,10-5 1 15,6-6-3-15,6-12-8 16,-5-3-5-16,2-10-4 15,-8-5 5-15,-14-2 9 16,4-2 8-16,-21-8 18 16,0 0 0-16,-11-4-9 15,-14 2-10-15,-4 3-24 16,-10 2-8-16,4 6-8 16,-1-1-5-16,13 9-31 15,0-4-31-15,10 10-135 16,6 3-59-16,7 8 151 15</inkml:trace>
  <inkml:trace contextRef="#ctx0" brushRef="#br0" timeOffset="40163.01">25892 13617 894 0,'-9'0'382'0,"2"3"-175"16,2-1-27-16,2-2 3 15,-7-4-22-15,10-1-53 16,5-1-19-16,-4-6-33 16,8-5-11-16,4-8-17 0,-3-8-5 15,20-9-12-15,12 0-5 16,8-18-2-16,13-5-2 15,1-11 1 1,5-4-2-16,4 7-1 0,-7-1 1 16,6 8 2-16,-8 2 2 15,-6 8 8-15,0 7 5 16,-19 11 9-16,-6 8 3 0,-11 6-4 16,-4 5-2-16,-9 7-9 15,-5-1-1-15,-6 4-28 16,-4 4-34-16,-8 1-125 15,-1 8-100-15,-1 16 165 16</inkml:trace>
  <inkml:trace contextRef="#ctx0" brushRef="#br0" timeOffset="43105.41">25926 13954 583 0,'-42'-37'285'0,"36"27"-36"15,-6-3-60-15,1 5-2 16,2 0-14-16,2 6-49 16,5 0-19-16,-2 2-33 15,3 3-15-15,1-3-25 16,0 0-8-16,2 3-6 15,6 18 0-15,36 35-5 16,-28-27-3-16,8 11-2 16,2 6-2-16,10 7-2 15,0 2-1-15,11 4 1 16,7-1 0-16,9-3 0 16,8 1 0-16,5-3 4 15,-30-15 3 1,0 0 5-16,29 31 4 0,2 9 0 15,-15-8 0-15,-15-21-3 16,-5-4-1-16,-5-10-5 0,-2-6 0 16,-10-6-2-16,-8-6 0 15,-8-7 1-15,-1-3 0 16,-8-6 0-16,2-1-24 16,-4-7-93-16,-10-5-77 15,1-5 103-15</inkml:trace>
  <inkml:trace contextRef="#ctx0" brushRef="#br0" timeOffset="43609.65">26848 14923 909 0,'2'-9'392'0,"0"3"-166"0,-2 5-28 16,0-5-4-1,0 5-30-15,0 0-70 0,-2 0-26 16,1 0-34-16,0 0-13 16,0 1-16-16,-3 2-2 15,-1 16-3-15,-22 32 0 16,36-23-2-16,5 2-1 16,5-4 1-16,-6-3 0 15,11-5 3-15,-7-1 1 16,14-5 1-16,4-7-1 0,-3-6 3 15,3-6 1-15,-13-8 10 16,-4-3 7-16,-10-8 9 16,-8-6 3-16,-11-2 0 15,-9-1-3-15,-5 5-7 16,2 9-4-16,1 5-10 16,3 4-6-16,4 4-36 15,-2-3-42-15,9 4-133 16,3 4-139-16,17 7 215 15</inkml:trace>
  <inkml:trace contextRef="#ctx0" brushRef="#br0" timeOffset="45671.71">27044 14997 719 0,'-17'-2'283'16,"0"4"-124"-16,3 0-33 15,6 0 18-15,0-2 10 16,5-1-41-16,-2-4-29 16,5-5-41-16,11-2-16 15,12-12-17-15,12-5-2 16,14-13 8-16,3-4 8 15,10-12 18-15,1 2 8 16,-1-18 4-16,-1-4-3 0,6 3-9 16,4-5-3-16,0 11-2 15,2 7 0-15,-14 7-1 16,-11 6-2-16,-10 11-6 16,-10 5-4-16,-13 8-6 15,-4 1-2-15,-8 8-6 16,1 6-10-1,0 0-37-15,-2-6-17 0,9 4-40 16,0 4-12-16,-8 2 1 16,4 5-1-16,-3 0-8 15,-8-1-36-15,4 1 101 16</inkml:trace>
  <inkml:trace contextRef="#ctx0" brushRef="#br0" timeOffset="46425.2">27899 13838 378 0,'0'-6'240'0,"-1"1"-10"0,0 3-42 15,0 1-59-15,-13-4-11 16,3 5-6-16,-34 16-5 0,30 3-5 16,6 8-6-16,-2-4-17 15,4 2-8-15,11 1-17 16,1-7-8-16,14 1-10 15,-5-5-3-15,9-4-4 16,-4-3-5-16,0-9-8 16,10-4-1-16,-14-8 3 15,8-1 4-15,-15-6 7 16,-7-2 2-16,-2-1-2 16,-8-1-2-16,-1-1-5 15,-6 0-2-15,3 5-6 16,-4 2-4-16,6 7-10 15,9 4-6-15,-12 4-28 16,7 2-34-16,-3 1-97 16,-1 1-74-16,10 9 143 0</inkml:trace>
  <inkml:trace contextRef="#ctx0" brushRef="#br0" timeOffset="47309.83">27729 13867 451 0,'1'0'246'0,"0"0"-61"16,3 1 7-16,-1-1-32 16,2 0-16-16,-2 0-13 15,-3 0-4-15,0 0-14 16,0 0-6-16,0 0-8 16,0-1-7-16,0 0-17 15,-1 0-9-15,0 0-20 16,-10-6-9-16,-16-5-13 15,-33-11-4-15,21 13-3 16,-3 0-1-16,-4 1 1 16,5 1-1-16,-7-2-3 15,-2 0-1-15,-13 0 0 16,-13-1 0-16,-5 3-2 16,-8-2-2-16,13-1-5 15,0 0 0-15,-7 0-2 0,3 2 0 16,-13 1-1-16,-1 0-1 15,17 1 0-15,10 0-1 16,6 3 2-16,1 0 0 16,0 4 0-16,-4 0-1 15,10 1-2-15,3 2 0 16,14 1-2-16,1 1 2 16,10-1-2-16,11 2-2 0,3-4-4 15,3-1-4-15,9 1-8 16,0-1-1-16,1 1 6 15,-1-2 4-15,0 0 12 16,0 0 2-16,0 0 3 16,0 0 1-16,0 0-39 15,0 0-55-15,0 0-413 16,1 0 345-16</inkml:trace>
  <inkml:trace contextRef="#ctx0" brushRef="#br0" timeOffset="50560.05">22439 11568 566 0,'0'0'303'16,"0"0"-55"-16,0 0-20 15,0 0-31-15,0 0-18 16,0 0-36-16,0 0-13 15,4-2-25-15,3 0-10 16,-7 1-14-16,0 0-4 0,0 0-12 16,0-1-6-16,-1-8-14 15,0 9-7-15,-1-4-10 16,-2 3-5-16,-18-8-6 16,-19-2-4-16,16 16-5 15,-3-2-2-15,12 7-1 16,-10-7-2-16,17 8 0 15,2-6 0-15,4 5 0 16,4 6-1-16,2-6 0 16,2 2-1-16,7-2 0 15,2-1 1-15,4 2-1 16,-3 1 1-16,3 2 1 16,-7-4 1-16,3 2 6 15,0-4 2-15,-3-1 10 16,-1 3 5-16,-4 1 11 15,1 0 7-15,-12-5 7 0,3-2 2 16,-2 2-1-16,-7-1-2 16,6 2-3-16,-2 0-1 15,-7-3-5-15,0-3 0 16,-6 0-7-16,-2-2-2 16,-3-1-8-16,6 3-5 15,-3-2-7-15,3-5-2 16,7 3-4-16,-1-3-2 15,3 1-3-15,-1 1-2 0,4-2-4 16,1-2-6-16,4 2-46 16,0 1-39-16,2 7-104 15,2 5-60-15,4-5 245 16,3 2-50-16</inkml:trace>
  <inkml:trace contextRef="#ctx0" brushRef="#br0" timeOffset="74730.53">21067 13505 373 0,'-1'0'237'0,"0"0"5"15,0 0-12-15,0 0-25 16,0 0-28-16,0 0-42 0,0 0-17 15,-1 0-28-15,1-1-15 16,0 0-20-16,0 0-8 16,0 0-10-16,-3-4-4 15,-8-10-9-15,-38-27-1 16,34 31-1-16,-1 4 0 16,-2 4 3-16,10 7-3 31,5-2-3-31,0 2-2 0,-14 18-3 0,-5-2-2 0,17 15-1 15,4-10 0-15,5-5-4 16,13 1 0-16,-4-4-3 16,-6-6 0-16,0-6 0 15,4-3 0-15,-2-4 1 16,8-1-1-16,1-5 0 16,-7 0 0-16,4-1 0 15,1-3 1-15,-6 1 1 16,2 2-1-16,1 6-1 15,-1 3 3-15,-3 4 11 16,1 1 10-16,-4 7 19 16,3 3 6-16,1 4-2 15,-2 1-4-15,1 1-12 16,0-3-5-16,-2-2-9 0,0-3-4 16,-2-3-8-16,0-5-3 15,-4-3-77-15,2 0-78 16,-2-4 94-16</inkml:trace>
  <inkml:trace contextRef="#ctx0" brushRef="#br0" timeOffset="75620.97">23118 15002 609 0,'-9'-12'318'0,"7"12"-24"16,0-3-75 0,2 2-44-16,0 1-8 0,0 0-39 15,0 0-13-15,9 21 3 16,11 36-6-16,-16-22-25 16,-1 4-7-16,-2 0-24 15,1 0-12-15,-1-6-16 16,-1-8-6-16,0-7-9 15,0-2-2-15,0-12-4 16,0 3-1-16,0-6 0 16,0-3-1-16,0 0-2 15,0 1-2-15,0-19-4 16,5-37-1-16,2 31-1 16,3 5 0-16,6 8 1 15,3 7 2-15,3 4 2 16,1 5 2-16,-1 5 6 15,1 4 5-15,-4 5 11 0,-2 3 7 16,-5 1 12-16,-7-2 4 16,-5 0 1-16,-8-4 1 15,-2 4-11-15,-4-6-5 16,1-1-9-16,-2-3-7 16,1-5-7-16,2-1-5 15,-4-7-44-15,2-1-42 16,-2-9-125-16,1-11-89 15,12-10 182-15</inkml:trace>
  <inkml:trace contextRef="#ctx0" brushRef="#br0" timeOffset="76151.17">24107 14105 737 0,'1'-6'369'15,"1"-2"-81"-15,1 1-29 16,0-1-22-16,2-4-33 15,9-24-56-15,-17 30-17 16,-9 2-30-16,-1 4-17 16,-9 6-35-16,-5 2-15 15,1 6-18-15,5 4-5 0,10 5-6 16,4 3-1 0,11 0-3-16,8 1-1 0,10-5-1 15,11-2-2 1,4-2 1-16,3-6-57 0,8-4-165 15,1-8 154-15</inkml:trace>
  <inkml:trace contextRef="#ctx0" brushRef="#br0" timeOffset="76843.4">25591 14212 529 0,'-1'1'338'0,"1"-1"-53"15,0 0-33-15,0 0-25 16,0 0-59-16,-1-1-31 15,-1-6-53-15,-4-10-22 16,-17-26-25-16,10 30-6 0,-4 4-4 16,-2 2-1-16,0 10-6 15,-4 3-2-15,9 11-5 16,2 5-4-16,8 6-2 16,6 0-1-16,3 0 0 15,5-6 0-15,3-7 1 16,-1-2-2-16,2-10 0 15,-2-4 1-15,5-8 0 16,4-5-1-16,3-4-1 16,0 0-1-16,-4-6 0 15,-2 1 1-15,-5 3 2 16,-5 3 0-16,-1 7 2 16,-4 1-1-16,-3 8 2 15,1 1 4-15,-3 8 24 16,0 6 16-16,-2 10 26 0,-1 6 9 15,3 6-3-15,2 2-7 16,3-5-22-16,4-4-12 16,4-4-22-16,1-7-10 15,4-5-9-15,-1 0-3 16,0-6-57-16,-1-1-67 16,-2 0-146-16,-2-7 158 0</inkml:trace>
  <inkml:trace contextRef="#ctx0" brushRef="#br0" timeOffset="77510.05">27097 12630 982 0,'-32'-29'414'16,"32"31"-216"-16,2-6-22 15,9 2-22-15,3 2-30 16,8-8-57-16,4 3-19 0,2-9-25 16,0-3-4-16,2 3 0 15,-4-4 2-15,-9 0 8 16,-3 3 4-16,-15-4 9 15,-6 1 3-15,-10 2 0 16,-7-2-1-16,-3 8-3 16,-1 7 0-16,1 7 0 15,2 7-2-15,6 11-9 16,1-1-6-16,11 6-11 16,4 4-1-16,7-9-5 15,7 4-3-15,7-4-4 16,1-4-1-16,8 0-85 15,6 3-72-15,10 1 98 16</inkml:trace>
  <inkml:trace contextRef="#ctx0" brushRef="#br0" timeOffset="78032.4">28414 13861 904 0,'4'-11'418'0,"-9"-7"-152"16,2 2-48-16,-3 2-27 15,-5 1-34-15,10 5-51 16,1 4-17-16,-2 4-25 16,4 5-19-16,-3-5-26 15,-1 13-5-15,-1 15-5 16,-15 39-2-16,14-25 2 16,-3-4-1-16,3 2 1 15,4 6 1-15,-4-9-2 16,2 0-1-16,-7-7-2 15,1-6-7-15,-3-9-89 0,-2-5-74 16,-1-12 99-16</inkml:trace>
  <inkml:trace contextRef="#ctx0" brushRef="#br0" timeOffset="78179.37">28268 13968 1076 0,'15'2'490'0,"-3"2"-209"16,6 2-40-16,7 2-43 15,-5-1-45-15,11 6-70 16,-6-1-24-16,-1 0-31 16,10 3-11-16,-4-3-128 15,2 3-92-15,-2 6 124 16</inkml:trace>
  <inkml:trace contextRef="#ctx0" brushRef="#br0" timeOffset="78995">27494 15258 860 0,'-11'14'368'0,"5"-4"-149"15,7 4-21-15,2-7 15 16,2 4-30-16,3-5-61 16,-1-4-15-16,4-3-16 15,-2-10-7-15,7-2-25 16,-1-4-10-16,-5-6-23 15,0 0-7-15,-10-4-7 16,0 1-6-16,-10 0-7 16,-5 3-4-16,-5 9-5 0,-6 2 2 15,4 9 0-15,8 2-1 16,-4 3 1 0,11 5 1-16,1 2 1 0,-2 5-1 15,12 0 2-15,-4 1 1 16,5-1 4-16,9 3 2 15,-5 0 6-15,0 1 4 16,-6 3 9-16,-2 1 2 0,-3 4 5 16,2 2 1-16,6 7 0 15,-4 4 1-15,4 6 8 16,3 4 6-16,-7 1 2 16,-1 2 0-16,0-3-7 15,-1-3-6-15,-3-6 2 16,0-3 3-16,-7-11 5 15,3-11 3 1,2 2 3-16,-8 1-1 0,0-4-6 16,1-7-7-16,0-9-15 15,2-6-9-15,-3-5-63 16,4-3-42-16,-2-7-128 16,0-2-83-16,7-4 191 15</inkml:trace>
  <inkml:trace contextRef="#ctx0" brushRef="#br0" timeOffset="81956.97">22334 12371 807 0,'0'0'405'15,"0"0"-131"-15,0-1-19 16,0 0-52-16,-1 0-29 16,0 0-36-16,0 0-15 15,0 0-41-15,0 0-21 16,1-1-32-16,0 1-13 0,0 1-7 16,2 9-2-16,14 12-1 15,34 28-1-15,-34-30-2 16,2-1 1-16,-8-6-1 15,-10-3-1-15,0-3 2 16,-7-6 2-16,-3 1 6 16,-3-2 1-16,-5-2 1 15,2 3-3-15,-7-2-1 16,2 3-1-16,-11-4-1 16,3 1 0-16,3 0-2 15,4-3-2-15,10 3-4 16,4 1 2-16,3 2 0 15,4 7-1-15,2 4 2 16,3-3-1-16,3 7-1 16,4-2 0-16,3 3 2 15,4 3-1-15,-3-3 1 0,1-1 1 16,-8-4 0-16,-3-3 0 16,-6-2 8-16,-7-3 0 15,-11-2 6-15,-3-2 1 16,-5-3-3-16,-5-5-3 15,2 0-3-15,-1-1-4 16,4 1-3-16,3 3-1 16,6 2-2-16,5 3-3 15,7 3-4-15,1 1-1 0,7 5 0 16,5 3 1-16,3 3 4 16,2-1 1-16,3 3 2 15,-1-1 2-15,0 0 3 16,2 1 0-16,-9-3 1 15,-3-2 1-15,-8-3 3 16,-3-1 2-16,-11-4 2 16,-6-1 1-16,-7-3-3 15,-6-1-1-15,8-3-3 16,4-1-1-16,0 0-2 16,12 1-2-16,-12 3-3 15,2 1-1-15,9 2-6 16,0 1-3-16,10 4-1 15,4 4 1-15,8 4 4 16,2 3 2-16,3 2 3 0,7 2 0 16,-10-3 1-16,-5-8 2 15,2 1 2-15,-4 5 2 16,-4-5 8-16,1 2 2 16,-11-10 2-16,1 1-1 15,-16-4-6-15,-10-3-1 16,-1-1-4-16,-1 1-1 15,12 2-3-15,5 2-2 16,9 2-5-16,3-4-2 0,9 8 0 16,1 0 1-16,5 2 2 15,1 0 2-15,2-1 2 16,3 7 0-16,3-3-1 16,-1 3 2-16,2 2 1 15,0-6 1-15,-4 3 2 16,0-2 0-16,-8-3 2 15,-6 0 1-15,-7-5 2 16,-5 1 2-16,-5-3-2 16,3 0-1-16,-3 0-2 15,2-3-1-15,-2 1-2 16,0 1 0-16,4 0-3 16,1 1 1-16,5 1-3 15,3-1-2-15,4 3-3 16,4 4-1-16,3 2 1 0,2 3 2 15,4-1 3-15,-1-1 0 16,4-1 1-16,-2 0 1 16,-5-3 1-16,-1 0 0 15,-6-4 3-15,-1-1 2 16,-8 0 1-16,-1-2 0 16,-5 0 0-16,-3-1-2 15,3 2 0-15,2 1 0 0,1 0-2 16,4 1 0-16,4 0-3 15,1 0-1-15,3 4 0 16,4 0 0-16,0 1 0 16,1 3 1-16,-1-3 1 15,0-4 1-15,-3 0 1 16,-1-5 3-16,-4 1 14 16,3-2 6-16,0 0 6 15,-9 1-1-15,-12 1-14 16,-26 1-6-16,29-4-6 15,6-1-5-15,8 1-21 16,1 1-46-16,10 1-141 16,-6-1-81-16,11 2 164 15</inkml:trace>
  <inkml:trace contextRef="#ctx0" brushRef="#br0" timeOffset="104191.5">22615 12665 387 0,'-35'-54'245'0,"30"47"29"15,0 2-38-15,2 1-2 16,1 2-21-16,0 2-50 0,1 0-23 16,0 0-43-16,0 0-20 15,-1 0-24-15,1 4-7 16,0 14-10-16,-1 28-6 15,5-15-9-15,3 3-5 16,0 8-1-16,1 1 2 16,0 3 7-16,-2 4 2 15,-1-6-2-15,3 6-3 0,-3 0-7 16,3 5-2-16,-2 6-2 16,3-1 0-16,-1 3-1 15,0-2 0-15,0-7-2 16,-3-8 1-16,0-5 0 15,-2-1 2-15,-2 0 11 16,0 3 3-16,0-6 4 16,-2-3-1-16,-1 1-11 15,1-1-4-15,1 0-4 16,0 1-2-16,-1-8-2 16,1 3 0-16,0-2-1 15,1-1 0-15,0 5 0 16,0-2 0-16,-3-2 1 15,0 1 1-15,0-4-1 16,1 0 0-16,1-2-1 0,1-1-1 16,1-3 0-16,0-4-2 15,3 3 2-15,2-3 0 16,-1 2 1-16,-1 0 0 16,-1-2-1-16,-2 2 0 15,1-5 1-15,-2-1-1 16,0-5 0-16,-1-3-1 15,1-1-2-15,0-2-1 0,0 0-1 16,0 0-1-16,0 0 0 16,0 0-6-16,0 0-20 15,0 0-11-15,0 0-59 16,0 0-58-16,0 0 104 16</inkml:trace>
  <inkml:trace contextRef="#ctx0" brushRef="#br0" timeOffset="106046.27">21748 13704 437 0,'0'-1'274'16,"0"-1"18"-16,0 1-15 16,0 0-26-16,0 0-18 15,0 0-52-15,0 0-24 16,0 0-46-16,0 0-22 15,0 0-30-15,0 0-10 16,1 1-2-16,0 0 5 16,-1 0 12-16,0 0 4 0,1 17-2 15,-9 36-6-15,-10-24-17 16,3 4-10 0,2-4-13-16,1-6-4 0,5-2-7 15,5-5-2-15,3 0-3 16,2-4 0-16,4-4-2 15,3 1-2-15,4-9 0 16,8 3-2-16,7-9 0 16,2-7 1-16,5 5 0 15,-5-6 1-15,-8 6 2 16,-12 8 0 0,0 0 1-16,2 3-1 0,-4 4 3 15,-8 0 0-15,-1 7 3 16,-5 0 2-16,0 4 10 15,3 6 4-15,-4-6 4 16,4-1-2-16,3 1-9 16,6-5-4-16,4-2-9 15,0 0-1-15,4-7-1 0,2-2-2 16,11-5 0-16,2 1 1 16,4-4 0-16,-2 0 0 15,-3 5 2-15,-5-4-1 16,-9 5 1-16,-3 4 0 0,-8-1 3 15,-4 4 0-15,-2 2 2 16,-5 3 4-16,-2 4 6 16,0 0 3-16,3 0 1 15,3-2-4-15,3-1-8 16,5-1-3-16,4-2-5 16,-2-1 0-16,7-4-2 15,1-1 0-15,3 1 0 16,3-4 0-16,-1 1 0 15,3 1 2-15,-6 3-2 16,0-1 2-16,-9 5 1 16,-1 1 1-16,-7 6 0 15,-2-2-1-15,1 1-2 16,-4 0 0-16,8-4-1 16,4 1 0-16,10-1-2 15,2-4 1-15,3-4-3 0,2-2 1 16,-5-6 1-16,-4-1 0 15,-3-3 1-15,1 2 1 16,-4 3 2-16,-3 0 1 16,-3 1 1-16,-3 2 0 15,-1-1-1-15,0 1 0 16,1 0 0-16,0 0-1 16,0 0 1-16,0 0 0 15,1 8 0-15,-1 1 1 0,0 0-2 16,1-4 0-16,1 3-1 15,5 3 1-15,28 19-2 16,-18-23 1-16,3-7-1 16,-1-1 0-16,-5 4 0 15,-2 1 1-15,-2 1 0 16,-4 6 0-16,-3-6 0 16,-3 3 0-16,-3 2 1 15,-1-2-1-15,3 6 1 16,1-1-2-16,4-2 0 15,4-1 0-15,1-5 0 16,-1 1-1-16,3-3 1 16,1 0 0-16,2-1 1 15,-4-3-1-15,4 1 1 16,-1 2-1-16,3 1 0 0,2 0 2 16,-1-1-2-16,0-1 2 15,-6 0-1-15,-3 1 0 16,-2 1 1-16,-4-2 0 15,-2 3 2-15,-1-4-1 16,0 0-37-16,0 0-37 16,0 0-140-16,-4 1-86 15,4-1 181-15</inkml:trace>
  <inkml:trace contextRef="#ctx0" brushRef="#br0" timeOffset="117256.14">23135 14336 350 0,'-1'0'227'0,"0"0"-3"16,0 0-20-16,0 0-48 16,0 0-12-16,0 0-16 15,0 0-10-15,0 0-19 16,0 0-10-16,0 0-22 15,-1 0-8-15,1 0-13 16,0 0-4-16,0 0-3 16,0 0 0-16,0 0 1 15,0 0-2-15,0 0-1 16,0 0-2-16,0 0-4 0,-1 0-2 16,1 0-7-16,0 0-1 15,1 0-3-15,0 0-1 16,0 0-1-16,-1 0-1 15,1 0 0-15,0 0 1 16,0 0 4-16,0 0 1 16,-1 0 3-16,0 0 1 15,0 0-3-15,0 0-2 16,0 0-5-16,1 0-2 0,0 0-7 16,0 0-2-16,0 0-4 15,0 0 0-15,0 0 2 16,0 0 0-16,0 0 2 15,0 0 1-15,4 8-1 16,-3-1 1-16,9-2 0 16,26 34-1-16,-25-32-1 15,0 6 0-15,0-2 0 16,-2-6 0-16,-2 0 1 16,-1 0 0-16,-3-2-1 15,-1 0 2-15,-2-3 4 16,-1-1 2-16,0 0 2 15,0 0 1-15,0-2-5 16,-2-5 0-16,-2-2-1 0,0-1 0 16,-19-27-3-16,18 31-1 15,2 2-2-15,1 5-1 16,-1-3 0-16,3 2-1 16,0 0-1-16,0 0 0 15,0 0-1-15,1 0-2 16,0 0 0-16,-1 0 0 15,1 0-13-15,-1 0-74 0,1 0 65 16</inkml:trace>
  <inkml:trace contextRef="#ctx0" brushRef="#br0" timeOffset="121020.93">23068 14292 797 0,'-39'31'360'16,"36"-27"-113"-16,3 4-53 16,1-1-15-16,3 1-26 15,4 0-60-15,5 4-17 0,-2-4-18 16,2 4-5-16,0-3-11 16,-4-7-5-16,4 4-4 15,-2-6-1-15,-3 1 3 16,3 6 2-16,-6-10 3 15,3-1-1-15,-1-8-6 16,-2-8-3-16,2-2-8 16,-3-2-3-16,0-7-3 15,4 4-2-15,-4 1-3 16,-2-1 1-16,2 11-1 16,-2 5-1-16,5 10-3 15,1 2-1-15,6 11-1 16,1 2-1-16,6 7 2 15,3 3-1-15,-2-6 1 16,4 2-1-16,-10-5 2 16,-4-5-1-16,-6-8 3 15,-5-6 4-15,2-5 4 0,7-7 3 16,-1-7-3-16,-1-7-3 16,-3-11-6-16,-2-2-2 15,-3 3-2-15,0 4-1 16,7 8-1-16,-2 8-1 15,4 8-1-15,-1 4 0 16,-7 6-2-16,0 2 1 16,8 5 1-16,7 6 0 0,5 2 1 15,6-2 0-15,8 3 0 16,2-3-1-16,0-2 0 16,-7 0 0-16,-12-6 3 15,-8-6 0-15,-6-8 4 16,-4-3-1-16,-5-13 1 15,-1 0-2-15,-4 1-1 16,3 1 0-16,1 8-3 16,4 5-1-16,2 9-4 15,3 1-2-15,3 4 1 16,-6-2 0-16,0 0 4 16,13 11 0-16,37 30 1 15,-26-25 0-15,7-3 0 16,-1-5 1-16,-12-7 3 15,-6-6 2-15,1 2 4 16,-5-15 1-16,-7-6 0 0,-1-6-1 16,-11-4-3-16,0 0 1 15,9-2-3-15,10 7 0 16,-8 1-3-16,6 5 0 16,-6 4-2-16,-3 4-1 15,9 8-1-15,2 2-1 0,7 5 1 16,-5 3 0-16,8 3 2 15,-11-1 1-15,1-2 2 16,2-2 1-16,-9-2 9 16,5-3 9-16,-6-8 9 15,-2-1 3-15,-3-5-2 16,1 3-8-16,-5 3-7 16,9 1-5-16,-7 2-5 15,4 1-3-15,3 2-4 16,-3 2-1-16,1 1-9 15,3 1-16-15,-2 2-113 16,0 0-75-16,0 0 125 16</inkml:trace>
  <inkml:trace contextRef="#ctx0" brushRef="#br0" timeOffset="128412.15">24468 13566 288 0,'-29'-35'207'0,"27"32"80"16,2 3-76-16,0-2-24 16,-1 1-20-16,1 0-56 15,0 0-19-15,0 0-17 16,0 1-2-16,0 0 0 15,0 0 0-15,0 0-2 16,0 0-6-16,0 0-14 16,0 0-6-16,0 0-9 15,0 1-4-15,1 4-7 16,0 1-6-16,-1-3-4 0,1 3-2 16,-1-5-2-16,0 2 2 15,0-1 0-15,0-2 0 16,0 0 3-16,0 0 1 15,0 0 3-15,0 0 1 16,0 0 0-16,0 0-2 16,0-1-2-16,0 0-2 15,0 0 0-15,0 0 0 16,0 0-2-16,0 0-1 0,0 0-3 16,0 0-3-16,0-1-2 15,0 1-2-15,0 0-1 16,0 0 1-16,2 1 1 15,-2 0 2-15,7 17-1 16,13 29 1-16,-20-28-2 16,9-1 1-16,-6-3-1 15,-6-3 1-15,8-6-1 16,-7 0 1-16,7-3 1 16,2-3 2-16,-5-3-1 15,5-2-1-15,-1-7-2 16,10 0-2-16,-3-4 0 15,2 5 1-15,-4 1-2 16,-3 5 0-16,-2 3 0 16,2 2-1-16,-1 5 0 0,-2 0 1 15,3 9 0-15,-4-2 0 16,4 7 2-16,1-1 0 16,-2-4 1-16,3 0-1 15,0-3 1-15,-2-3-1 16,-1-2 0-16,1 0 1 15,-4-5 0-15,3-1 1 16,1-6-2-16,0-3 0 0,7-3-1 16,1 1 0-16,4-2-1 15,3-1 1-15,-5 2 0 16,-1-1 0-16,-5 5 2 16,-7 4-1-16,1 5 0 15,-6 1 0-15,1 6 3 16,2 1 3-16,-1 4 5 15,0 1 1-15,7 2-4 16,-1-3-1-16,3-2-4 16,-1-3-1-16,-8-3 0 15,5-3 1-15,1-6 0 16,9 1 0-16,-3-6 0 16,-4-2-1-16,1 0 0 15,-7-1 0-15,3 3-1 16,-5 1-1-16,-1 7 1 0,3 2-1 15,1 5 1-15,4 5 1 16,-5 2 2-16,2 4 1 16,1-1 0-16,1-2-1 15,8-2 0-15,-3-3 0 16,4-4-1-16,-3-2 1 16,-1-3-2-16,0-3 1 15,2-3-1-15,-1 2 0 16,-2-1 0-16,-3 0-1 15,-3 3 0-15,-1 3-2 0,-1 0 0 16,0 4 0-16,2 1 0 16,-3 2 1-16,6 1 2 15,0-1 1-15,6 1 2 16,0-4 0-16,5-3 2 16,-1-1 1-16,8-4 0 15,1-3 1-15,-5-1-2 16,3-3 0-16,-16 1-2 15,-3 1 1-15,-2 5 1 16,-9 2 0-16,5 2 4 16,1 3 3-16,-2-3 2 15,0 0 0-15,0 0-2 16,6 11-2-16,-1 0-2 16,16 26 0-16,-12-30-1 15,1-3-1-15,-6-3-2 0,5-1-2 16,-4 0-16-16,-3 0-32 15,3 0-84-15,-5 0-50 16,0 0-98-16,0 0-51 16,7 2 212-16</inkml:trace>
  <inkml:trace contextRef="#ctx0" brushRef="#br0" timeOffset="140746.68">26014 13988 17 0,'-1'-1'8'15,"0"0"-5"-15</inkml:trace>
  <inkml:trace contextRef="#ctx0" brushRef="#br0" timeOffset="141690.53">25977 13922 166 0,'-20'-16'129'0,"21"15"25"16,1 1-24-16,-1 1-31 16,-1-1-13-16,0 0-26 15,0-1-13-15,0 1-26 0,0-1-1 16,5 0-16 0</inkml:trace>
  <inkml:trace contextRef="#ctx0" brushRef="#br0" timeOffset="149887.78">26016 13941 492 0,'-1'0'270'0,"0"0"-38"0,0 0-18 15,0 0-28-15,0 0-13 16,0 0-24-16,-1 0-10 16,1 0-16-16,0 0-10 15,0 0-20-15,0 0-11 16,0 0-19-16,0 0-9 16,0 0-13-16,0 0-4 15,0 0-5-15,0 0-1 0,-1 0 1 16,2 0-2-16,0 0-4 15,0 0-1-15,0 0 0 16,-1 0 2-16,0 0 6 16,0 0 2-16,0 0-2 15,-7 8-6-15,-8 4-9 16,-22 35-4-16,32-33-5 16,0 5-2-16,2-5-2 15,2-3 0-15,5-2-3 16,2-4 0-16,-2-1-2 15,6 1 0-15,-4-5-1 16,4 0 1-16,10-1 0 16,-3-3 0-16,3 0 0 15,0 3 2-15,-2 1 0 16,-4 2 0-16,-5 5 0 0,-4 1 1 16,-4 4 1-16,-4 1 0 15,-6 2 2-15,-3-1-1 16,2 1-1-16,0-2 1 15,5 0-2-15,4 0 1 16,-2-2-1-16,4 2-1 16,0-3-1-16,3-3-1 15,5-3-1-15,3-3 0 16,6 0 1-16,4-1-1 0,3-2 1 16,-1-1 0-16,1 0 0 15,-3 2 1-15,-1 1 0 16,-3 3 2-16,-5 1-1 15,-3 0 0-15,-5 3 0 16,-3 1 1-16,-4 1 1 16,-2 5 1-16,-7 2 0 15,-2-2 0-15,6 3 0 16,-3-2-1-16,6-2-1 16,3 1-2-16,2-4 0 15,5-1-1-15,3-3 0 16,4-3-2-16,7-3-1 15,5 2 0-15,6-2 1 16,-4-3 2-16,0 3 0 16,-3 0 1-16,-9 2 1 0,0 1 0 15,-9 3 0-15,-1 0 1 16,-6 0 0-16,0 0 2 16,0 2-1-16,-7 3 0 15,-8 0 0-15,8 4-1 16,1-4-2-16,5 2 0 15,9-1-3-15,4-3-1 16,11-5-1-16,2-2-1 0,3-5 2 16,0-1 1-16,1-1 0 15,2 2 2-15,2 4 1 16,-3 1 0-16,-11 5 2 16,-5-3 0-16,-9 4 1 15,-3 1 0-15,-5 4 3 16,-5 2-1-16,-5 1 2 15,-1 0 0-15,0-2 1 16,7-1-1-16,3-1-2 16,3 0-1-16,5 1-5 15,-2-3 0-15,8 4-2 16,0-5-1-16,11-2-1 16,5 1 1-16,2-3 2 15,5 4 0-15,-5-4 1 16,-3 1 1-16,-8-1 0 15,-2 0 1-15,-6 2 1 0,-4 0 1 16,-4 0 3-16,-4 1-2 16,-4 1 1-16,-1 3 0 15,1-5-3-15,4-3 0 16,5-2-3-16,0 2-3 16,0-4-2-16,0 0 0 15,0 0 1-15,13-3 2 16,2 1 0-16,27-4 1 15,-28 1 1-15,0 1 0 0,2 4 0 16,-3 0 0-16,-3 1 1 16,-1 3 0-16,-7-2 2 15,0 5-1-15,-2 2 3 16,-8 2 1-16,4 5 2 16,0 0 1-16,4-1 0 15,8 5-2-15,3-8-3 16,5 4-2-16,1-8 0 15,-1-3-1-15,-1 1 1 16,-4-5-1-16,-1 1 0 16,-2-1 2-16,-5-1 1 15,2 0 0-15,-3 2 2 16,-2-2 0-16,0 0 1 16,-1 0-1-16,0 0-1 0,0 0-3 15,0 0-6-15,0 0-3 16,-1 0-34-16,1 1-50 15,-1 5-19-15,4 4 52 16</inkml:trace>
  <inkml:trace contextRef="#ctx0" brushRef="#br0" timeOffset="157865.31">27119 14701 257 0,'-1'0'192'0,"0"0"24"0,-1 0-12 16,1 0-41-16,0 0-20 16,0 0-20-16,0 0-4 15,0 0-7-15,0 0-5 16,0 0-12-16,0 0-7 15,0 0-13-15,-1 0-7 16,1 0-11-16,0 0-6 0,0 0-9 16,0 0-3-16,0 0-2 15,0 0-2-15,0 0-2 16,0 0-1-16,0 0-2 16,0 0-2-16,-1 0-5 15,1 0-2-15,0 0-5 16,0 0-3-16,0 0-3 15,0-1-2-15,0 0-1 16,0 0-1-16,0 0-2 16,0 0-1-16,0 1-2 15,-1 0-1-15,1 0 2 16,0 0-1-16,0 1 1 16,2 10 0-16,4 4-1 15,19 30 0-15,-10-32 0 16,0 2 1-16,-1 0-1 15,0-10 0-15,-1 4 0 0,-1 0 0 16,-2-5 1-16,-1 5-1 16,-4-3 2-16,-3-7 0 15,2-1 8-15,-3-2 4 16,-2 3 6-16,1-1 2 16,0 1 1-16,-2-6 0 15,-6-13 3-15,-16-29 1 0,14 29-5 16,-2-1-2-16,5 5-6 15,-1 3-1-15,4 1-3 16,2 3-3-16,2 6-5 16,3 1-3-16,5 6-3 15,7 4 0-15,2 5 1 16,2-3 2-16,2 5-1 16,4 0 1-16,-3-4 0 15,4 1 0-15,-6-6 2 16,-4 0-1-16,-1-2 1 15,-10-6 2-15,-2-4 1 16,-1-5 0-16,-1-8 1 16,0 3-1-16,0-9-1 15,-4-2 2-15,1-1 0 16,-4-3 1-16,0-1-1 16,4 4 0-16,-5 6-1 0,0-2-1 15,1 12-3-15,-1-1-3 16,8 11-6-16,7 8 0 15,6 2 2-15,9 5 1 16,-2-1 4-16,-1-4 1 16,3 5-1-16,-13-3 1 15,3-3 0-15,-2 3 1 16,-4-7 0-16,9 3 0 16,-9-4 2-16,8-1 1 0,-9-5 2 15,-3-3 2-15,-1-8 1 16,-8-4 0-16,1 3-1 15,3-1-2-15,-3 0-1 16,5 3 0-16,-7-3-3 16,-3-1-1-16,6 10-1 15,2-1-2-15,6 9-3 16,9 6 0-16,-4-2 0 16,-3 2 2-16,13 5 1 15,-7-8 0-15,9 10 2 16,3-4-1-16,-4-3 1 15,2 5 0-15,-1-9 1 16,0 6 1-16,-12-9 4 16,-1-6 2-16,-6-7 0 15,-1-2 0-15,-6-9 1 0,-1 0-2 16,-1-1-1-16,-2-4-1 16,4 5-5-16,1 0-1 15,4 12-5-15,1 2-2 16,4 7-2-16,1 2 0 15,6 4 4-15,2 4 0 16,3 3 4-16,3-1 0 16,1-2 2-16,2 2 0 15,-1-2 0-15,-3-1 1 0,-3-2 1 16,-5-3 3-16,-5-5 6 16,0 3 1-16,-7-15 2 15,-3-3-2-15,-5-3-4 16,-2-4-1-16,3 5-4 15,1 2 0-15,5 7-6 16,1 4 1-16,2 4-4 16,3 2-1-16,7 3 2 15,1 2-1-15,6 4 3 16,5 0 1-16,-1 1 2 16,-1-1 0-16,2 0 1 15,-4 0 1-15,-8-5 8 16,2-1 4-16,-10-7 11 15,-2-3 3-15,7-5-1 0,-11-4-2 16,2 2-10 0,5-1-2-16,-9 3-7 0,4-1-1 15,0 6-5-15,-7-1-3 16,12 8-6-16,4 3-9 16,-1-1-56-16,2 1-32 15,-4 0-72-15,2 1-43 16,-5 3-86-16,0 4 60 15,6 9 143-15</inkml:trace>
  <inkml:trace contextRef="#ctx0" brushRef="#br0" timeOffset="173744.47">25765 13976 304 0,'0'-3'180'0,"-1"1"-23"16,0-4-26-16,1 5-37 15,0 0-13-15,0 0-14 16,0 0-4-16,0 0-18 16,0 0-5-16,0 0 12 15,0 1 6-15,0 0 18 16,0 0 6-16,0 16-5 15,-4 31-4-15,-1-18-4 16,-2 1-4-16,-1 1-16 16,0 0-8-16,-1-6-18 15,2-1-8-15,0-2-8 16,5 2-1-16,0-7-3 16,1 0 0-16,0-7-54 15,2-2-59-15,0-5-183 0,0-6 179 16</inkml:trace>
  <inkml:trace contextRef="#ctx0" brushRef="#br0" timeOffset="174547.9">25744 14043 235 0,'1'-28'178'0,"-5"22"1"16,4 6-40-16,-1-2-8 16,1 2 5-16,-1 0 6 15,0 0 2-15,0 2-7 16,-2 11-33-16,-4 8-18 16,-16 26-33-16,10-26-15 15,3 0-21-15,0-2-6 16,4-3-8-16,2 0-1 15,2 2-3-15,0-5-20 0,2 0-64 16,1-4-46-16,1-3-156 16,4 5 178-16</inkml:trace>
  <inkml:trace contextRef="#ctx0" brushRef="#br0" timeOffset="206136.11">25912 13490 322 0,'-1'-1'181'0,"0"0"-27"16,0 0-10-16,0 0-24 16,0 0-7-16,0 0-13 15,-1-1-8-15,1 1-12 0,1 1-6 16,0 0-4-16,0 0-3 15,0 0-4-15,0 0-6 16,0 0-17-16,0 0-7 16,0 0-12-16,0 0-3 15,0 0-4-15,0 0-1 16,0 0 0-16,0 0 1 16,0 0 6-16,0 0 3 15,0 0 4-15,1 0 0 16,-1 0-2-16,2 0-2 0,2 3-6 15,-4-3-3-15,0 0-3 16,0 0-1-16,0 0 4 16,0 0 5-16,0 0 6 15,0 0 0-15,0 0-1 16,0 0-5-16,0 0-5 16,0 0-2-16,0-2 1 15,-1 1 3-15,0 0 5 16,1 0 3-16,0 0 3 15,-1 0-1-15,0 0-2 16,-1 0-1-16,1 0-1 16,0 0 1-16,0 0-2 15,0-1-1-15,0 1-4 16,0 0-2-16,0 0-4 16,0 0 0-16,0 0-4 0,1 0 0 15,0 0 1-15,0 0 0 16,0 0 3-16,0-1-1 15,0 1 3-15,0 0-1 16,0 0 0-16,0 0-2 16,0 0-1-16,11 2-1 15,-2 2-1-15,5 2-2 16,28 16 0-16,-41-20-1 0,13 3 0 16,-8 0-1-16,5 1 1 15,9 5-1-15,-13-5 0 16,2 1 1-16,-4-6 5 15,-4 0 6-15,-7 0 6 16,5-1-1-16,0-1-4 16,-11-5-3-16,-3 0-5 15,-29-32 1-15,30 28-2 16,0-2-1-16,-2-6 0 16,3 4-1-16,3-5 0 15,0 4-1-15,6 5 6 16,-4 1 2-16,7 8-3 15,-2-1 1-15,9 7-8 16,5 1-2-16,-1 3 0 16,8 6 1-16,-5-5 0 15,9 5 0-15,1-1 0 16,0-3 0-16,3 1 2 0,-6-3-1 16,-3-4 1-16,-5-3 0 15,-7-4 3-15,-3-4 2 16,-7-5 1-16,-1 0 2 15,-4-4-2-15,-2-3 0 16,-2-2-2-16,-2-3 0 16,-2 3-2-16,5 0-1 0,1 2 0 15,4 3 0-15,8 6-2 16,0 2-1-16,5 6-1 16,-1 2-2-16,10 1-1 15,3 2 1-15,6 3 1 16,8 0 1-16,-4 1 0 15,0-3 1-15,-1 2 0 16,-1-3 1-16,-1-2 1 16,-3-1 0-16,-6-3 2 15,-4-4 1-15,-5-3 2 16,-5-4 3-16,-5-4 2 16,-3-1 1-16,-5-1-1 15,1 2 0-15,2 3-1 16,2 1 0-16,1 6-2 15,3 4-4-15,2 3-5 16,2 1-3-16,-1 0-2 0,0 0 1 16,0 0 3-16,9 4 0 15,5 4 1-15,27 16 0 16,-27-20 1-16,-1 1 0 16,-2-6 3-16,-4-3 2 15,-5-4 3-15,-3-4 1 16,-7-6 0-16,-3-4 0 15,-4 4 0-15,0-1-2 16,1 3-1-16,1 4-2 0,5 3-1 16,4 1-2-16,4 6-3 15,2 1-3-15,3 0-2 16,-5 0 0-16,0 0 1 16,15 1 3-16,3 0 0 15,33 3 1-15,-26 0 1 16,-4-5 0-16,0-1 1 15,-11-4 0 1,-5 4 1-16,0 0 1 0,10-15 0 16,1 3 2-16,-2-5 0 15,-10-1-1-15,-1 0 2 16,-3-3 0-16,-1 3-1 16,6 6-1-16,-1 2-1 15,1 2 0-15,0 6-1 16,-7-1-1-16,-1 4-3 0,3 1-2 15,0 0-1-15,0 0-1 16,13 1 1-16,15-1 3 16,35-2 1-16,-27 1 1 15,-16-1 0-15,-5 0 3 16,-10-2 5-16,-5 1 1 16,-5-3-1-16,-3 1-1 15,-6-3-3-15,0 0-1 0,2-1 0 16,0 2-1-16,7 0-2 15,1 2 0-15,5 2-5 16,1 1 0-16,5 2-1 16,4 0 2-16,3-4 2 15,1 0 1-15,2-4 1 16,-4 1 1-16,-2 1 2 16,-2-3 0-16,-5 3 2 15,-2-2-1-15,-2 5 1 16,0 0-1-16,-2 0 1 15,1 3-1-15,0 0-1 16,0 0-1-16,1 0-2 16,0 0 0-16,0 0-2 15,0 0-1-15,1-6 2 16,12-4 0-16,27-26 1 16,-29 34 1-16,-4-9 1 0,-2 12-2 15,-3-4-22-15,-2-4-51 16,0 9-190-16,0-1-101 15,1 8 207-15</inkml:trace>
  <inkml:trace contextRef="#ctx0" brushRef="#br0" timeOffset="214298.25">26789 12492 171 0,'28'15'131'0,"-31"-14"27"16,2-1-29-16,1 1-29 16,-1-1-25-16,0 0-35 15,0-1-10-15,0 1-9 16,1 0-6-16,0 0-6 16,0 0-4-16,0 0-4 15,0 0-1-15,0 0-4 16,0 0-1-16,0 0-3 15,0 0-4-15,0 0-10 16,-1 0-7-16,0 0-1 16,0 0-2-16,-1 0-29 15,2 0-32-15,-1 0 59 16</inkml:trace>
  <inkml:trace contextRef="#ctx0" brushRef="#br0" timeOffset="-213709.58">25761 13724 267 0,'0'0'158'15,"3"2"-30"-15,-2-2-21 16,-1 0 2-16,0 0-21 16,4 1-9-16,-3-1-10 15,-1 0-2-15,0 0-9 16,0 0-7-16,0 0-11 16,0 0-6-16,0 0-9 15,0 0-4-15,0 0-7 16,0 0-3-16,0 0-5 15,0 0 0-15,0 0-2 16,0 0-1-16,0 0 1 16,0 0-1-16,0 0 0 15,0 0-2-15,0 0-1 0,0 0 0 16,0 0-2-16,0 0-1 16,0 0 2-16,0 0 0 15,0 0 2-15,0 0 1 16,0 0 1-16,0 0 0 15,0 0-1-15,0 0-3 16,-1 0-51-16,0 0-53 16,0 1-223-16,-1 0 209 15</inkml:trace>
  <inkml:trace contextRef="#ctx0" brushRef="#br0" timeOffset="-209121.39">25727 13721 335 0,'0'0'167'16,"0"0"-70"-16,0 0-4 0,0 0-36 15,0 0-20-15,0 0-17 16,0 0-1-16,0 0 6 15,0 0 7-15,0 0 13 16,0 0 6-16,0 0 2 16,0 0-4-16,0 0-10 15,0 0-6-15,0 0-8 16,0 0-4-16,0 0-7 16,0 0-1-16,0 0-7 15,0 0-2-15,0 0-4 16,0 0-1-16,0 0-5 15,0 0-44-15,0 0 37 16</inkml:trace>
  <inkml:trace contextRef="#ctx0" brushRef="#br0" timeOffset="-208312.59">25744 13746 195 0,'0'0'124'0,"0"0"-13"16,0 0-62-16,0 0-22 15,0 0-22-15,0 0-30 16,0 0 19-16</inkml:trace>
  <inkml:trace contextRef="#ctx0" brushRef="#br0" timeOffset="-207130.23">24055 13659 307 0,'-7'-2'151'15,"4"0"-29"-15,2 1-10 16,0 0-2-16,0 0-19 0,0 0-40 16,0 0-15-1,0 1-15-15,0 0-1 16,0 0 0-16,-1 0-1 0,1 0-4 16,0 0-3-16,0 0-7 15,0 0 0-15,0 0-1 16,1 0 1-16,0 0 1 15,0 0 4-15,0 0 15 16,0 0 6-16,0 0 3 16,0 0-2-16,0 0-16 15,-1-1-5-15,0 0-7 16,0 1-1-16,0 0-2 16,0-1 0-16,1 1-1 15,0 0 0-15,0 0 0 16,0 0 0-16,0 0 4 15,0 0 0-15,0 0 5 16,0 0 3-16,0 0 2 0,0 0 1 16,0 0-1-16,0 0-2 15,0 0-2-15,0 0-1 16,0 0 0-16,0 0 0 16,0 0 2-16,0-1 0 15,0 1 3-15,0 0 0 16,0 0-1-16,0 0-2 0,0 0-5 15,0 0-3 1,0 0-2-16,0 0-1 0,0 0 0 16,0 0 0-16,0 0 0 15,0 0 1-15,0 0 0 16,0 0 1-16,0 0-8 16,0 0-19-16,0 0-64 15,0 0-43-15,0 0-115 16,-2 0 148-16</inkml:trace>
  <inkml:trace contextRef="#ctx0" brushRef="#br0" timeOffset="-206072.39">22938 14623 324 0,'-1'0'146'0,"0"0"-29"16,0 0-12-16,0 0 24 16,0 0-7-16,1 0-26 15,-1 0-12-15,0 0-16 16,0 0-4-16,0 0-12 15,-1 0-6-15,1 0-9 16,0 0-6-16,0 0-6 16,1 0-1-16,0 0-4 0,-1 0 0 15,0 0-2-15,0 0-2 16,0 0-3-16,0 0-2 16,1 0-3-16,0 0-1 15,0 0-3-15,0 0-1 16,-1 0 0-16,1 0 0 15,0 0 1-15,0 0 0 0,-2 0 1 16,1 0-1-16,0 0 3 16,0 0 1-16,1 0 1 15,-1 0 1-15,1 0-2 16,0 0-2-16,0 0-3 16,0 0-1-16,0 0-2 15,0 0 0-15,0 0 0 16,0 0 0-16,0 0 1 15,0 0 0-15,0 0 2 16,0 0 2-16,0 0 2 16,0 0-3-16,0 0-60 15,-1 0-73-15,0 0 81 16</inkml:trace>
  <inkml:trace contextRef="#ctx0" brushRef="#br0" timeOffset="-205086.75">21608 13472 113 0,'-1'0'109'0,"0"0"33"16,-2 6-6-16,1-6-27 15,1 3-8-15,0-3 5 16,0 0 5-16,0 0-1 15,0 0-6-15,0 0-26 16,0 4-12-16,0-4-17 16,0 0-3-16,1 0-8 15,-1 0-4-15,-1 0-9 16,1 0-2-16,0 0 2 16,0 0 3-16,0 0 2 0,0 0 1 15,1 0-4-15,0 0-4 16,0 0-8-16,0 0-4 15,0 0-3-15,0 0 0 16,0 0-2-16,0 0 2 16,0 0-1-16,0 0 1 15,0 0 2-15,0 0-1 0,0 0-2 16,0 0-1-16,0 0-3 16,0 0-2-16,0 0 0 15,0 0 1-15,0 0 0 16,0 0 1-16,0 0 2 15,0 0 1-15,0 0-1 16,0 4-9-16,0-1-111 16,0-3-145-16,2 7 164 15</inkml:trace>
  <inkml:trace contextRef="#ctx0" brushRef="#br0" timeOffset="-194750.3">21040 14146 625 0,'-2'-1'363'16,"-2"-1"-93"-16,3 1-28 16,0 0-11-16,0-1-41 15,0 1-16-15,0 0-28 16,0 0-12-16,0 1-34 16,0 0-17-16,-4 8-23 15,-4 16-11-15,-2 34-13 16,16-25-3-16,-3 1-5 15,-2-5-2-15,1-6-5 16,4 1-2-16,-3-4 0 16,4-2 1-16,-5-1-2 15,-3-6 0-15,2-5-4 16,0 1-3-16,0-4-2 16,3 1-4-16,-4-4-2 0,1-1-2 15,0 0-42-15,-1-1-38 16,1 1-124-16,0-12-88 15,9-16 179-15</inkml:trace>
  <inkml:trace contextRef="#ctx0" brushRef="#br0" timeOffset="-193600.34">23069 15692 984 0,'-11'11'410'0,"6"-10"-211"15,3 1-61-15,7 1-20 16,-5-3-19-16,0 0-40 16,6 4-7-16,12 5-5 15,25 8 1-15,-22-6 7 16,2 5-3-16,-2 1 0 16,0 5-4-16,-7 1-13 15,-6-5 0-15,-5 6-4 16,-4 1-2-16,-5 0-1 0,-5-3-3 15,-3-2-1-15,2-2 0 16,1-8 5-16,0-1 5 16,6-6 12-16,-3-2 4 15,2-1 1-15,4 0-3 16,2 0-18-16,0 0-7 16,0 0-13-16,0 0-3 15,14 2-4-15,10 1 1 0,33 7-1 16,-26-3-1-16,-2-3 0 15,-1 1-2-15,-6-5-19 16,-3-3-85-16,-1-2 74 16</inkml:trace>
  <inkml:trace contextRef="#ctx0" brushRef="#br0" timeOffset="-192825.11">24201 14551 921 0,'0'-66'410'0,"0"65"-149"15,5 5-60-15,4-3-21 16,5 9-19-16,7-5-54 15,0-1-19-15,2 6-19 16,2 0-9-16,-5 3-20 16,-3 0-8-16,-6 2-15 0,-5-4-2 15,-6 1 3-15,-8 1 2 16,-9-2 0-16,-8 0-2 16,-1-5-7-16,4 1-3 15,5-3-6-15,8 2-2 16,5 0-7-16,3 1-1 15,4 2 0-15,0-1 4 16,6 4 2-16,3 1 2 0,5 3 0 16,1 0 0-16,1 2 7 15,-3 0 4-15,-3-1 9 16,-7-8 5 0,-1-1 12-16,-4 7 9 0,-9-8 7 15,-10 0 1-15,-14-7-10 16,0-1-10-16,0 1-17 15,6-1-8-15,11-3-18 16,11 4-8-16,9-7-41 16,8 3-55-16,18-4-133 15,3-4-106-15,28 9 211 16</inkml:trace>
  <inkml:trace contextRef="#ctx0" brushRef="#br0" timeOffset="-192280.85">25624 14588 552 0,'0'-6'339'0,"3"5"76"15,0 0-148-15,-3 1-24 16,0 0-15-16,-1 0-77 16,-1 0-28-16,-4 5-40 15,-15 9-11-15,-22 28-23 0,31-27-13 16,7 4-21-16,5 2-5 15,8 2-5-15,1-3 0 16,10 3-1-16,2-2 0 16,3-3 0-16,-2 1-1 15,1-5 0-15,-2-1-1 0,-3-5-12 16,-1-6-50-16,-3-1-152 16,-2-5-139-16,-6-3 204 15</inkml:trace>
  <inkml:trace contextRef="#ctx0" brushRef="#br0" timeOffset="-192057.54">25775 14633 1224 0,'-12'9'561'16,"-1"3"-271"-16,3 8-93 15,1 2-16-15,1 6-65 16,2 3-27-16,1-1-27 15,0 1-9-15,2-6-22 16,2-2-10-16,1-7-13 16,0-1-3-16,2-6-46 0,1 1-58 15,2-2-119-15,-1-4-89 16,5 6 184-16</inkml:trace>
  <inkml:trace contextRef="#ctx0" brushRef="#br0" timeOffset="-190832.46">28005 15589 961 0,'-34'0'418'16,"34"-1"-152"-16,8 1-62 15,-5 0-8-15,-5 0-23 16,-2 1-66-16,3-1-19 15,0 0-26-15,0 0-12 16,0 0-23-16,-2 0-8 16,-2 8-9-16,0 7-1 0,5 29-4 15,14-24-1-15,1-1 0 16,-1 2 1-16,6 1 1 16,1-2 1-16,-3-2 4 15,0 5 3-15,-8-7 7 16,-4-3 2-16,-5 2 0 15,-1-7 1-15,-7-3 3 16,-7-5-10-16,-7-6-87 16,-4-6-77-16,6-9 85 15</inkml:trace>
  <inkml:trace contextRef="#ctx0" brushRef="#br0" timeOffset="-190633.94">28117 15470 1429 0,'5'11'553'0,"6"-5"-401"0,7 6 2 15,9-4-24-15,3-1-35 16,5-1-45-16,-5-3-15 16,3 1-25-16,-6-3 1 15,-9-1-112-15,6 2-83 16,-22-2 115-16</inkml:trace>
  <inkml:trace contextRef="#ctx0" brushRef="#br0" timeOffset="-189519.99">28091 15529 833 0,'-3'-2'432'15,"-3"-3"-131"-15,5 4-99 16,0 0-15-16,0 0-53 15,0 0-27-15,0 0-25 16,0 0-5-16,1 0-22 16,0 0-9-16,0-1-12 15,0 1-4-15,0 0-1 16,0 0 2-16,0 0-1 16,0 0-1-16,0 0-8 15,0 0-6-15,0 0-2 0,-1 0 2 16,-1 1 2-16,-5 3 0 15,-11-1 2-15,-21 41-3 16,22-28-2-16,-4 1-1 16,13 4-7-16,-7-4 0 15,12-4-3-15,9 0-1 16,-8-6 0-16,4 0-1 0,-1-3 0 16,-1 0-1-16,0-3 1 15,0-1-1-15,0 0 0 16,0 0 0-16,0 0 0 15,0 0 1-15,0 0 0 16,0 0 0-16,0 1 0 16,0 0 0-16,0 0 0 15,3 0-1-15,1 0 1 16,5 1 0-16,-2 0 0 16,5 2 0-16,26 10 0 15,-23-7 1-15,-1-2 0 16,-4 3 1-16,-2-2 2 15,1 1 3-15,-3 0 4 16,-3 1 1-16,-1 3 4 0,2 5-2 16,-2-3-2-1,1 0-2-15,-1 1-3 0,1-6-2 16,1 3-2-16,-3-3 0 16,0-1 0-16,0 6 1 15,-2-5 1-15,-4 0 1 16,2-3 6-16,-5 0 4 15,1-1 5-15,0 2 3 16,-3 1 2-16,-2-3-1 0,0-1-4 16,-6-4-2-16,-3 1-8 15,7-1-5-15,-4-4-17 16,6 7-25-16,0-10-96 16,-2-2-73-16,7 3 278 15,4-8-114-15</inkml:trace>
  <inkml:trace contextRef="#ctx0" brushRef="#br0" timeOffset="-188613.58">28935 14058 725 0,'0'-5'393'0,"-3"-3"-78"16,2 5-86-16,-1 1-3 16,-2 0-44-16,3 2-33 15,0 0-50-15,0 0-19 0,0 0-31 16,0 0-14-16,-14 24-14 15,-40 28-4-15,30-15-3 16,-4 3-1-16,9 3-5 16,9 4-2-16,8-9-3 15,13-4-1-15,3-9 0 16,-1-11-1-16,15 3 1 16,-2-5 0-16,-1-8 2 15,-9-3 1-15,-3-9 5 16,-7-9 3-16,-3 4 10 15,2-2 3-15,-9-1 13 16,7 6 1-16,-14-4-2 16,0 4-2-16,1 3-9 15,-8 3-5-15,10 6-10 16,-5-2-6-16,2 5-10 0,8 3-7 16,0 3-28-16,4-4-35 15,8 3-87-15,-5-4-69 16,14 1 139-16</inkml:trace>
  <inkml:trace contextRef="#ctx0" brushRef="#br0" timeOffset="-187601.51">26622 11713 872 0,'-23'-6'411'15,"-1"-5"-177"-15,5 8-50 16,5 3 3-16,4 0-37 0,4 4-28 15,6-5-55-15,1 1-21 16,-1 0-31-16,5 0-7 16,23 4-1-16,31 7-1 15,-24-6-1-15,2 2-1 16,-5-3 3-16,0-3 3 16,-5 3 5-16,-5 1 2 15,-7-4 6-15,-8 3 2 0,-3-1 6 16,-3 0 4-16,-6 5 3 15,-2 4 2-15,-5 8-2 16,-6 1-3-16,3 5-5 16,5 1-3-16,-2 0-4 15,3 3-1-15,-1 0 6 16,0 1 1-16,2-6-1 16,-1 1-3-16,1-8-9 15,1-9-4-15,2-1-6 16,3-2-4-16,2-1-5 15,0 1-23-15,4-5-100 16,2-1-74-16,3-5 115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30:49.03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10745 3947 984 0,'-12'4'467'0,"3"2"-228"16,2-1-53-16,5 0-19 15,2 0-65-15,4-1-22 0,6-1-22 16,3-1-7-16,9-3-12 16,1-5-5-16,8-2-10 15,8-3-5-15,-5-3-9 16,3-1-3-16,-13-4-1 15,-9-1 0-15,-4 1 5 16,-7 2 4-16,-4 1 7 16,-7 2 0-16,-8 2-2 15,-5 0-2-15,-7 4-6 16,1 5-3-16,-1 4-3 16,0 6 0-16,5 5 4 15,1 1 3-15,9 9 4 16,5 1 0-16,7 5-4 15,5 3-3-15,7-3-5 16,-1-2-3-16,9-2-2 16,1-3 0-16,6-6-3 0,5 1-4 15,-5-9-81-15,-3-4-61 16,7-3-217-16,2-4 220 16</inkml:trace>
  <inkml:trace contextRef="#ctx0" brushRef="#br0" timeOffset="389.8">11293 3946 796 0,'11'-2'390'0,"-6"-5"-125"16,-4-4-28-16,1-2-37 16,-6-2-21-16,-2-1-41 15,-4 1-15-15,-6 5-31 16,1 3-16-16,-7 7-20 15,1 3-11-15,1 5-18 16,2 4-4-16,5 5-4 16,3 1-1-16,6 2-8 15,3 0-2-15,4-2-7 16,4-3-3-16,6-1-2 16,4-1-1-16,5-7 1 15,4-2 3-15,-2-8 1 16,1-6 0-16,-5-1 2 15,-3-1 1-15,-4 1 3 0,-2 2-1 16,-6 4 5-16,3 3 3 16,-5 3 13-16,-1 2 8 15,0 5 9-15,-1 2-2 16,2-1-14-16,5 3-10 16,-2-2-20-16,0-4-24 15,5-2-103-15,1-3-67 16,10-2-206-16,7 2 241 0</inkml:trace>
  <inkml:trace contextRef="#ctx0" brushRef="#br0" timeOffset="625.43">11605 3887 1063 0,'-10'-13'522'0,"4"7"-185"15,-1 6-36-15,-2 5-92 16,0 4-41-16,-5 7-56 15,5 0-22-15,3 4-36 16,4 0-15-16,5-1-22 16,-1 2-9-16,11-2-9 15,2-1-5-15,5-6-4 16,6-2-28-16,-1-12-95 16,0-6-57-16,0-8-172 15,-3-4-156-15,-7-2 339 0</inkml:trace>
  <inkml:trace contextRef="#ctx0" brushRef="#br0" timeOffset="989.26">11782 3747 693 0,'6'-11'434'15,"-3"10"5"-15,-2-2-99 16,4 17-63-16,-2 0-35 16,-1 12-60-16,-2 6-32 0,3 2-53 15,-2-1-22-15,2-6-29 16,1-2-12-16,-2-6-18 15,6-2-5-15,-4-6-6 16,0-2 0-16,-3-6-3 16,-4-3-6-16,5-2-24 15,-2 1-15-15,0 0-30 16,1-3-5-16,16-16 15 16,30-26 16-16,-31 33 31 15,-1 2 12-15,-3 8 11 16,-8 1 12-16,5 7 24 15,-5 5 14-15,-1 4 18 16,6 3 0-16,-5 1-7 16,-3-3-9-16,1-3-21 0,-3-2-12 15,1-2-33 1,9-2-57-16,-1-2-167 0,11-4-93 16,12-11 180-16</inkml:trace>
  <inkml:trace contextRef="#ctx0" brushRef="#br0" timeOffset="1392.41">12842 3812 1249 0,'-7'-4'557'0,"3"4"-310"16,10 7-40-16,-5-2-18 15,9 17-43-15,2 4-14 16,-1 3-37-16,-1 0-20 15,0-2-30-15,5-4-10 16,-4-5-14-16,3 0-3 0,-5-8-6 16,-7-4-1-16,6-6-2 15,0-1 0-15,1-9 1 16,-2-3-2-16,7-9-7 16,2-5-2-16,9-5-52 15,5 0-36-15,-5 2-106 16,-1 4-74-16,-6 14 169 15</inkml:trace>
  <inkml:trace contextRef="#ctx0" brushRef="#br0" timeOffset="1905.98">13181 3973 1102 0,'10'15'494'0,"5"-9"-253"16,-1-1-23-16,3-4-85 15,0-4-33-15,-2-2-30 0,-1-2-2 16,-4-6-11-16,0 1-6 16,-7-3-17-16,-1 0-6 15,-5 0-4-15,-3 2-3 16,-3 6-1-16,1 3-3 16,-1 5-2-16,0 6 1 15,0 5 7-15,0 1 3 16,6 6 5-16,2 0 2 15,4 0-5-15,4-1-4 16,4-5-10-16,5-2-5 0,7-7-9 16,3-4-4-16,6-2-5 15,-1-5-3-15,-5 0-12 16,-5 0-4-16,-5 3 1 16,-5-1 5-16,1 3 15 15,0 2 6-15,-6 0 5 16,6 4 5-16,-11 4 5 15,3-1 2-15,-4 3 15 16,-5-4 5-16,5-2 6 16,-5 0 4-16,5-4-6 15,-1 0-4-15,0-1-5 16,0 0-5-16,0-1-11 16,-1-12-5-16,1 0-12 0,4-28-7 15,6 30-8-15,-3 1-33 16,13-1-96-16,-1-1-80 15,10 0 129-15</inkml:trace>
  <inkml:trace contextRef="#ctx0" brushRef="#br0" timeOffset="2135.79">13743 3742 901 0,'0'1'553'0,"-1"16"71"15,-1 1-310-15,1 10-70 16,0 9-41-16,0-2-94 16,1 3-30-16,3-1-46 15,4-5-19-15,5-2-10 16,5-3-4-16,5-9-5 16,3-3-6-16,-2-12-91 15,-1-4-70-15,-11-11-184 16,-11-6 204-16</inkml:trace>
  <inkml:trace contextRef="#ctx0" brushRef="#br0" timeOffset="2305.71">13636 3862 816 0,'-9'-10'492'0,"9"10"64"0,1-2-300 15,11 6-92-15,4-1-36 16,7 1-80-16,3-1-26 15,4-3-17-15,5 0-27 16,6-1-123-16,-4-1-93 0,8 5 137 16</inkml:trace>
  <inkml:trace contextRef="#ctx0" brushRef="#br0" timeOffset="2632.32">13967 3978 962 0,'3'11'545'15,"-3"-1"-119"-15,4-5-168 16,0 0-40-16,5-3-107 16,9-2-39-16,-4-7-39 15,3-4-12-15,-6-5-10 16,-6-1-1-16,1 2 1 16,-5 1 2-16,-4 3 4 15,-2 0 0-15,-4 4-1 16,2 4-2-16,-1 4-5 15,-3 3 2-15,3 7 6 16,4 2 8-16,2 6 8 0,2 1 0 16,8 2-6-16,1 1-7 15,9-6-11 1,7 0-3-16,0-4-7 0,4-4-1 16,-1-4-77-16,-1-5-61 15,0-11-161-15,-4-5-142 16,-7-10 281-16</inkml:trace>
  <inkml:trace contextRef="#ctx0" brushRef="#br0" timeOffset="2827.47">14291 3885 1215 0,'11'13'567'0,"0"5"-244"16,1 3-12-16,2 1-86 15,3 2-54-15,5 0-78 16,-2 0-32-16,2-3-39 15,-8-3-8-15,-1-5-18 16,0-5-37-16,-4-7-103 16,0-2-57-16,-4-12-162 15,-5 0-98-15,2-3 301 16</inkml:trace>
  <inkml:trace contextRef="#ctx0" brushRef="#br0" timeOffset="2978.82">14468 3941 1037 0,'-14'-3'522'0,"4"7"-153"0,-6 3-46 16,5 6-81-16,-1 4-39 16,-4 3-77-16,2-1-42 15,-1 0-63-15,6-3-31 16,5-4-145-16,4-2-99 16,12-10 151-16</inkml:trace>
  <inkml:trace contextRef="#ctx0" brushRef="#br0" timeOffset="3768.37">15746 3941 1257 0,'0'-2'610'0,"0"1"-277"0,0 1-93 16,0 0-29-16,0 0-75 15,4 8-22-15,5 11-39 16,7 29-27-16,-12-31-32 16,2 1-10-16,0-8-30 15,-2-4-44-15,2-5-131 16,-4-1-91-16,-1-8 171 15</inkml:trace>
  <inkml:trace contextRef="#ctx0" brushRef="#br0" timeOffset="4227.12">15734 3832 882 0,'2'-12'494'0,"2"12"20"16,1 0-298-16,6 2-102 15,2-1-27-15,9-1-75 0,8 3-8 16,4-3-55-16,6 5-34 16,-2-2-60-16,-16-3-18 15,10 6 42-15,-9-6 33 16,-4 2 64-16,3 3 19 16,-18-3 87-16,-2 1 34 15,-11 1 57-15,-6 1 32 16,-4 1-26-16,1 1-13 0,7 1-23 15,1 1-17-15,4 2-30 16,1 1-15-16,2 1-32 16,5 3-14-16,5-1-20 15,-1 0-4-15,8 2-2 16,2-2 4-16,0 2 8 16,-2-4 6-16,-4 1 7 15,-6 0 5-15,-6-4 6 16,-3 0 2-16,-11-6-4 15,-1-2-6-15,-5-2-24 16,4-1-20-16,2-2-60 16,3-4-47-16,11 0-107 15,-4-4-58-15,14-2-469 16,9-5 499-16</inkml:trace>
  <inkml:trace contextRef="#ctx0" brushRef="#br0" timeOffset="4668.39">16919 3878 798 0,'18'-2'389'0,"-8"-2"-144"16,3-1-8-16,-3-3-17 16,-3 1-23-16,-5-2-12 15,-1 0-4-15,-6 1-31 16,1 0-17-16,-6 1-42 15,-1 4-24-15,-3 5-32 16,-3 7-10-16,2 6-14 16,-4 4-1-16,5 4-9 15,2-1-3-15,8 4-10 0,8-1-4 16,11 3 0-16,7 0 2 16,6-5 2-16,5-2-19 15,5-15-83-15,4-4-52 16,8-2-105-16,-5-10-53 15,2 2-127-15,-5-3 277 16</inkml:trace>
  <inkml:trace contextRef="#ctx0" brushRef="#br0" timeOffset="4970.89">17324 3951 711 0,'1'-14'421'0,"-9"1"-34"16,-6 0-63-16,-3 3-62 16,-2 2-32-16,-3 8-47 15,-2 6-26-15,4 7-51 16,1 1-17-16,6 4-28 15,5-2-11-15,3 1-21 16,5-2-14-16,6-3-15 16,1-2-6-16,5-5-2 15,5-4 0-15,4-7-2 16,3-2 2-16,1-4 4 16,-1 1 2-16,-8 4 5 15,-4 0 2-15,-4 6 0 16,1 1 2-16,-4 4 6 15,2 4 5-15,-3 1 5 0,-3-1 0 16,5 1-6-16,-5-1-8 16,5-2-17-16,2-1-50 15,0-5-139-15,-6-5-89 16,5-10 160-16</inkml:trace>
  <inkml:trace contextRef="#ctx0" brushRef="#br0" timeOffset="5189.7">17542 3746 1121 0,'-10'16'634'0,"4"-1"-119"0,2 14-236 16,-1 7-18-16,4 4-116 16,-6 1-40-16,9 0-49 15,3-3-17-15,7-9-26 16,8-2-6-16,-8-13-9 15,0-6-11-15,-3-7-72 16,-2-5-52-16,-1-11-141 16,0-7-89-16,1-9 232 15</inkml:trace>
  <inkml:trace contextRef="#ctx0" brushRef="#br0" timeOffset="5367.51">17672 3672 1291 0,'2'12'590'15,"-1"6"-245"-15,0 10-81 16,-1 5-42-16,0-1-53 16,0 7-75-16,1-1-21 15,2-2-41-15,1-2-13 16,2-9-12-16,2-2-12 16,1-8-118-16,-1-6-86 0,4-5 125 15</inkml:trace>
  <inkml:trace contextRef="#ctx0" brushRef="#br0" timeOffset="6048.62">17733 3973 1149 0,'6'4'530'0,"1"-1"-199"16,2 0-86-16,5 2-38 15,31 4-59-15,-19-16-80 16,8-3-18-16,-10-3-24 15,2-4-7-15,-12 1-7 16,-9-2 1-16,0 2 12 16,-10 3 4-16,2 4 5 15,-9 3-2-15,2 4-12 16,3 5-6-16,-8 2-8 0,7 7-4 16,-4 2-4-16,8 4-1 15,2 2-3-15,1-2 0 16,8-1-4-16,-5-3-1 15,10-3-2-15,1-4-1 16,5-3 3-16,4-1 0 16,8-4 2-16,1-2 2 15,-1-3-7-15,0 0-3 16,-7-3-10-16,-3 0-1 0,-10-2 6 16,-5 0 7-16,-7-1 16 15,-2 3 7-15,-7 2 7 16,2 1 1-16,-3 7 3 15,-5 2 2-15,6 8 5 16,3 1 0-16,3 2-7 16,7 2-4-16,3-3-13 15,-1-2-3-15,11-3-4 16,1-5 1-16,3-7 1 16,1-5 1-16,0-12-2 15,-2-5-9-15,-1-11-14 16,0-2-4-16,-7-5-4 15,-2-2 7-15,-4 8 18 16,-4 0 6-16,0 21 14 16,0 8 10-16,-3 9 14 15,-1 7 5-15,-1 12 16 0,-1 5 9 16,2 17 17-16,3 5 6 16,3 0-11-16,6-3-13 15,4-8-31-15,3-4-12 16,5-10-20-16,3-5-46 15,1-8-162-15,-1-8-76 16,11-7 154-16</inkml:trace>
  <inkml:trace contextRef="#ctx0" brushRef="#br0" timeOffset="6567.13">19115 4048 1373 0,'0'7'545'0,"7"-1"-385"15,3-2-8-15,8-6-22 16,6-2-46-16,7-10-35 16,0-6-15-16,8-5-22 15,-6-4-2-15,-9 1 5 0,-3 3 6 16,-21 0 12-16,-4 1 3 15,-12 6 4-15,-6 2 4 16,-2 11 6-16,-2 5 4 16,3 10 6-16,1 5-3 15,7 9-13-15,4 5-9 16,11 2-13-16,4 0-6 16,7-4-6-16,4-1-3 15,3-9-5-15,3 2-3 16,7-8-6-16,5-3-12 0,1-8-75 15,-5-3-48-15,1-3-159 16,-1-3-122-16,2-5 270 16</inkml:trace>
  <inkml:trace contextRef="#ctx0" brushRef="#br0" timeOffset="6742.15">19534 3858 1128 0,'6'4'587'16,"3"2"-217"-16,1 7-62 15,-2 4-42-15,6 3-87 16,4 3-35-16,2-5-66 16,-2 1-27-16,2-5-30 15,0-2-9-15,0-2-59 16,0-6-44-16,-3-4-130 16,-3-4-78-16,-4-9-238 15,-4-3 331-15</inkml:trace>
  <inkml:trace contextRef="#ctx0" brushRef="#br0" timeOffset="6906.58">19748 3831 660 0,'1'-9'477'16,"-3"11"97"-16,-3 6-181 0,-6 11-107 15,-5 3-27-15,-3 7-60 16,1 2-38-16,2-4-65 16,3-3-36-16,7-7-49 15,1-3-8-15,5-7-114 16,2-5-81-16,8-6-185 15,5-1 209-15</inkml:trace>
  <inkml:trace contextRef="#ctx0" brushRef="#br0" timeOffset="7134.83">19918 3882 1337 0,'1'15'692'15,"3"10"-225"-15,-4 13-181 16,-8 7-14-16,6 7-115 16,-2 0-46-16,-3-2-52 0,7-2-22 15,3-6-25-15,-3-3-5 16,4-12-15-16,-2-8-27 16,-2-13-100-16,0-8-59 15,0-12-124-15,5-3-63 16,-11-20 248-16</inkml:trace>
  <inkml:trace contextRef="#ctx0" brushRef="#br0" timeOffset="7359.46">19839 3868 1174 0,'20'-1'543'0,"-1"6"-225"16,6 3-94-16,-7 0-42 15,0 1-42-15,-1 2-26 16,-5 1-5-16,8 0-14 15,-3 1-13-15,-6 0-24 16,-4 1-8-16,-15 3-14 16,-3 0-5-16,-7 0-16 15,-5-3-20-15,8-5-61 16,-5-5-40-16,11-3-106 16,6-3-60-16,3-12 170 15</inkml:trace>
  <inkml:trace contextRef="#ctx0" brushRef="#br0" timeOffset="7656.41">20268 3636 1772 0,'-2'13'714'0,"-4"4"-493"16,-3 3-16-16,1 11-67 15,0 7-45-15,1 8-36 16,3 8-12-16,4-4-23 16,0-5-8-16,4-13-12 15,6-5-9-15,2-11-100 16,3-7-72-16,6-11-173 15,8-7 200-15</inkml:trace>
  <inkml:trace contextRef="#ctx0" brushRef="#br0" timeOffset="8197.81">20427 3889 1212 0,'0'6'602'0,"-5"11"-136"0,-2 3-143 16,-4 2-42-16,5 2-53 15,4-3-101-15,2-2-32 16,10-5-58-16,-4-3-23 16,6-5-14-16,-1-8-4 15,4-8-4-15,-3-2 0 0,-5-5-7 16,-2 2-5 0,-6-1-7-16,-8-3-2 0,1-1 7 15,4 2 8-15,-8 2 11 16,-2 4 3-16,3 8 4 15,-1 4-2-15,3 2 2 16,7 4-1-16,-4 1-2 16,4 2-1-16,1-1-6 15,1-1-3-15,6-1-5 16,-3-2-1-16,13-4 2 16,3 0 1-16,5 2 2 15,-3-2 1-15,7 6 3 16,2 3 1-16,-2 2 5 15,5 2 0-15,-12 1 3 16,-5 1 2-16,-8 1 3 16,-3-1 2-16,-4-5 1 15,2-1 4-15,-2-5 6 16,-1-4 5-16,-1-6-3 0,-1 5-5 16,1 0-16-16,0-18-7 15,1-31-8-15,2 25-2 16,5 5-31-16,1 4-33 15,3 2-94-15,3 2-68 16,1 7 148-16</inkml:trace>
  <inkml:trace contextRef="#ctx0" brushRef="#br0" timeOffset="12258.8">20877 3980 872 0,'5'10'421'0,"2"-5"-141"16,4 4-65-16,-1-5-47 15,-2-1-47-15,2-3-59 16,5-6-20-16,-1-5-25 16,9-2-5-16,-3-2-4 15,-1-2 1-15,-4 2 7 16,-9 1 5-16,-5-3 8 16,-5 2 1-16,-9 3 0 15,-1 0-4-15,-3 4-2 16,5 5 6-16,-1 3 13 15,4 4 6-15,-1 7 9 16,-2 5 1-16,5 5-9 0,-5 6-4 16,12 3-8-16,-2-1-7 15,8-2-10-15,4-5-3 16,6-2-10-16,4-5-5 16,3-6-6-16,3 1-18 15,3-10-126-15,6 0-75 16,-2-12 127-16</inkml:trace>
  <inkml:trace contextRef="#ctx0" brushRef="#br0" timeOffset="13510.94">14927 3815 863 0,'4'2'469'0,"-3"7"-64"16,6 6-233-16,3 5 21 15,-1 5-47-15,0-1-28 16,-2-2-32-16,0-3-16 0,5-6-26 16,1-5-7-16,-2-4-1 15,1-4-5-15,-4-7-10 16,1-4-4-16,7-9-12 16,2-2-4-16,2-7-57 15,-1-2-63-15,-1 2-345 16,-3-1 306-16</inkml:trace>
  <inkml:trace contextRef="#ctx0" brushRef="#br0" timeOffset="14314.97">21428 3769 810 0,'-14'-22'443'0,"8"17"-48"0,-1 10-135 16,-6-1-70-16,6 13-44 16,-14 7-66-16,1 4-13 15,-2 13-19-15,0 1-11 16,13 1-18-16,9-3-6 15,8-6-12-15,3-4-3 16,11-7-28-16,-1-5-51 16,4-9-168-16,10 0 163 15</inkml:trace>
  <inkml:trace contextRef="#ctx0" brushRef="#br0" timeOffset="14582.85">21550 3882 953 0,'-7'2'460'0,"7"12"-151"16,5 3-56-16,-3 5-39 15,7 5-41-15,2-5-62 16,0 1-11-16,5-2-29 16,-1-2-10-16,0-6-10 15,1-4-15-15,-2-9-12 16,-1-2-5-16,1-7-9 15,-3-6-1-15,1-6-1 0,-3-7-31 16,3-3-80-16,4-2-46 16,5 1-118-16,4 6-75 15,2 5 225-15</inkml:trace>
  <inkml:trace contextRef="#ctx0" brushRef="#br0" timeOffset="14860.35">21911 3723 1072 0,'9'9'581'15,"-9"-4"-95"-15,12 13-292 16,6 4 10-16,2 9-69 15,8 7-25-15,-8-2-18 16,-3 3-13-16,-9-2-18 16,-7-2 0-16,-8 1-19 15,-9-1-7-15,-5-4-22 16,-4-4-45-16,-1-10-138 16,6-3-91-16,0-11 146 15</inkml:trace>
  <inkml:trace contextRef="#ctx0" brushRef="#br0" timeOffset="16987.47">23123 3864 593 0,'12'-33'456'0,"-8"31"40"0,-4-4-166 16,-1 1-24-16,0 4-93 15,-1 0-35-15,1 0-55 16,0 0-22-16,-2-1-34 15,-7 1-13-15,1 0-19 16,3 0-6-16,1 0-7 16,3 0-4-16,0 0-5 15,1 0-2-15,0 0-5 16,0 0-2-16,0-1 0 16,0 1 1-16,-1 0 0 15,1 0 2-15,0 0 0 16,-1 0 1-16,-3-1-1 15,-1 0-1-15,-3-1 0 16,1 1-1-16,1 0-2 16,-7-3-1-16,-25-11-1 0,26 12 0 15,-2 5-1 1,2-1-3-16,3 10-4 0,0 3-3 16,6 7-1-16,6 4-1 15,-2-1 3-15,10 2 0 16,-6-8 1-16,3 0 1 15,7-6 0-15,-1-5 0 16,7-6-1-16,-5-3-1 0,-2-8 0 16,-3-3 2-16,-1-3 4 15,1-2 2-15,-3 3 2 16,-1 3 1-16,1 5 0 16,-3 1 0-16,-2 6 0 15,1 3 2-15,-2 2 2 16,-1-4 2-16,0 0 0 15,3 10-1-15,1 6-3 16,14 29-2-16,-9-30-2 16,3-1-1-16,6-2-3 15,1-4-3-15,4-5-49 16,1-2-68-16,0-4-170 16,4-5 179-16</inkml:trace>
  <inkml:trace contextRef="#ctx0" brushRef="#br0" timeOffset="17179.41">23421 3630 1024 0,'2'16'550'0,"-4"-2"-146"16,2 19-179-16,4 3-24 16,-1 7-92-16,2 2-34 15,8-1-32-15,5-2-9 16,7-7-23-16,2-4-7 0,3-15-6 15,0-4-38-15,-6-9-140 16,-6-8-108-16,-5-7 164 16</inkml:trace>
  <inkml:trace contextRef="#ctx0" brushRef="#br0" timeOffset="17354.99">23429 3734 929 0,'-24'-15'527'0,"15"12"-15"15,9 4-203-15,-1-1-97 16,1 1-67-16,0-1-102 16,0 0-25-16,9 1-12 15,16 4-2-15,37 8-4 16,-23-7-2-16,3-1-63 16,8 1-87-16,2 4 99 0</inkml:trace>
  <inkml:trace contextRef="#ctx0" brushRef="#br0" timeOffset="18038.3">24268 3873 1399 0,'6'-35'581'0,"-5"31"-382"15,3 2-1-15,0 4-67 16,-4-2-30-16,0 0-17 31,0 0-5-31,0 0-22 0,3 8-7 0,6 12-17 16,12 29-7-16,-22-38-13 15,0-2-4-15,2-7-3 16,-1-3-1 0,0 1-4-16,0 0-1 0,0-1-6 15,0 0-1-15,0-7-4 16,4-11 1-16,20-28 1 0,-4 29 3 16,-2 1 3-16,0 5 1 15,1 6 1-15,-8 2 0 16,-1 6 4-16,5 5 8 15,-4 3 11-15,-3 3 5 16,0 2 4-16,-4 3-3 16,0-3-4-16,6-1-5 15,-7-4-6-15,1-4-2 0,-3-6-8 16,-1 0-3-16,0-1-6 16,0 0-2-16,0-1 0 15,10-16 1-15,22-28 4 16,-21 28 2-16,3 6 1 15,-3 4 0-15,-2 5 2 16,0 6 0-16,-4 2 4 16,-1 1 3-16,-1 8 5 15,-2 2 1-15,0 4 2 16,1 2-2-16,2-4-6 16,4-2-3-16,1-5-12 15,1-11-56 1,-6 0-171-16,2 0-55 0,17-7 148 15</inkml:trace>
  <inkml:trace contextRef="#ctx0" brushRef="#br0" timeOffset="18329.95">24828 3869 1267 0,'1'8'570'15,"-1"6"-229"-15,2-1-92 16,4-2-29-16,1-1-55 15,2-3-84-15,0-3-19 0,1-4-33 16,6-1-15-16,-8-8-8 16,4-4-3-16,-3-1 2 15,-7-4 3-15,4 1 9 16,-6-1 5-16,-5 0 2 16,-5 0-2-16,-6 7-7 15,1 0-5-15,-3 9-7 16,1 1-3-16,4 7-11 15,1 1-6-15,7 2-50 16,7 4-51-16,8-2-115 16,5 2-70-16,7-5-122 15,8-3-45-15,-1-7 304 16</inkml:trace>
  <inkml:trace contextRef="#ctx0" brushRef="#br0" timeOffset="18605.12">25118 3766 996 0,'1'-11'524'0,"-3"7"-123"0,-3-1-57 16,-1 5-110-16,0 5-49 16,-1 1-82-16,3 1-26 15,0 5-35-15,3-1-9 16,5 5-12-16,2-2 0 0,4-1 5 16,2 4 7-1,-1-2 11-15,0 0 1 0,-2 0 2 16,-4-4-8-16,-5 0-6 15,0-3-3-15,-11-2-4 16,-2 0-1-16,-4-5-44 16,-3-1-44-16,6-7-117 15,2-3-76-15,9-6-149 16,6-6 241-16</inkml:trace>
  <inkml:trace contextRef="#ctx0" brushRef="#br0" timeOffset="18792.46">25391 3616 1062 0,'9'16'582'15,"4"6"-181"-15,-8 7-108 16,2 8-56-16,-6 4-111 16,0 4-42-16,2 1-41 0,7-2-16 15,8-6-22-15,0-5-7 16,8-15-38-16,-5-6-52 15,-1-10-132-15,-7-6-85 16,-4-7 181-16</inkml:trace>
  <inkml:trace contextRef="#ctx0" brushRef="#br0" timeOffset="18969.38">25284 3768 1379 0,'-17'-8'618'0,"8"5"-295"16,6 3-37-16,3-2-101 15,3 2-60-15,-3 0-84 16,8 2-21-16,21 2-20 16,40 4-2-16,-23-6-40 15,4 1-52-15,10-1-140 16,12 6-89-16,4 4 191 16</inkml:trace>
  <inkml:trace contextRef="#ctx0" brushRef="#br0" timeOffset="19728.43">26123 3763 1378 0,'-3'-9'611'0,"1"7"-329"16,0 7-13-16,-4-3-98 15,5-2-48-15,0 1-55 16,-8 20-15-16,-6 34-21 16,14-27-7-16,8-4-13 15,3-4-4-15,5-6-8 16,3-5-3-16,4-7-8 15,0-4-2-15,1-8-2 16,-4-1-6-16,-11-8 4 16,-2 1 2-16,-13-3 4 15,-5 0 7-15,-7 0 1 16,-4 6 0-16,0 3 3 16,0 1 1-16,6 11 8 15,0-3 2-15,7 4-1 16,2 1-3-16,8-1-17 0,2 2-6 15,9-1-8-15,4 1-2 16,4-3 7-16,4-4 2 16,8 2 5-16,3 5 5 15,2 2 4-15,0 5 3 16,-3-2 2-16,-7-2 1 16,-6 7 6-16,-5 2 1 15,-6 2 13-15,-2 1 4 16,-5-2 2-16,-3-4-1 15,0-3-10-15,0-5-2 0,-1-4 10 16,1-1-1-16,0 0-10 16,0 0-6-16,0-5-23 15,2-10-4-15,9-29 3 16,1 27 3-16,2 4 6 16,-5 2 4-16,2 7 2 15,-1 5 2-15,-1 1 5 16,1 5 2-16,-3 7 9 15,-3 2 2-15,2 7 0 16,-3-3-2-16,2-1-6 16,3-3-3-16,-2-6-6 15,-1-3-39-15,1-2-131 16,1-4-78-16,10-1 132 0</inkml:trace>
  <inkml:trace contextRef="#ctx0" brushRef="#br0" timeOffset="20181.28">26775 3765 1291 0,'10'-6'604'16,"-10"6"-203"-16,0 0-112 16,-5 1-60-16,4-1-57 0,0 0-97 15,0 0-20-15,-7 5-27 16,0 7-12-16,-23 28-11 15,30-29-2-15,5 2-3 16,2 1-1-16,8-1-3 16,4 0 1-16,1-2-2 15,10 0-1-15,-6-4-1 16,0-3-3-16,3-6-6 16,-10-6 1-16,6-4 0 15,-3-2 4-15,-7-5 7 16,3-1 3-16,-7-1 7 15,0 1 5-15,-8 3 8 16,-4 1 3-16,-2 4 7 16,-11 0 6-16,5 12 3 15,-4 0-1-15,5 9-6 0,10 3-7 16,0 4-8-16,10 7-2 16,-5 3-2-16,1 4-2 15,12 1-1-15,-1-3-1 16,13-3-6-16,5-6-3 15,0-8-42-15,-1-3-52 16,3-7-141-16,-6-3 414 16,-10-8-184-16</inkml:trace>
  <inkml:trace contextRef="#ctx0" brushRef="#br0" timeOffset="24100.34">11538 5156 456 0,'0'-1'309'0,"0"0"45"15,0 0-78-15,0-2-47 16,0 0-26-16,-1 0-47 15,-1-4-9-15,-3-3-15 16,-1 1-10-16,-29-29-18 16,18 32-14-16,-1 0-29 15,-7 1-10-15,-2 5-14 16,3 2-6-16,10 9-12 16,11 10-6-16,6 5-10 15,9 9-3-15,1 8 2 16,7 1 0-16,-1 6 1 15,-8-4 0-15,-2-1 0 16,-2-1 0-16,-4-9-1 0,3-6 0 16,2-9-19-16,-8-16-44 15,0 2-89 1,3-2-67-16,-10-7-227 0,-9-10 283 16</inkml:trace>
  <inkml:trace contextRef="#ctx0" brushRef="#br0" timeOffset="24278.65">11205 5283 1177 0,'0'-2'459'0,"9"2"-311"15,4 1-7-15,8 0-18 16,5 3-19-16,6-3-38 16,9 2-15-16,-5-3-23 15,5 0-11-15,-7-3-29 16,-2 3-70-16,8 1-145 15,-3 2 145-15</inkml:trace>
  <inkml:trace contextRef="#ctx0" brushRef="#br0" timeOffset="24805.03">11674 5265 894 0,'-4'0'453'0,"0"9"-108"0,2 3-95 16,-3 5-31-16,-1-1-36 15,5 3-60-15,1-2-23 16,7 2-49-16,2-3-17 16,8-1-16-16,3-1-6 15,1-8-8-15,2-4-1 16,0-5-2-16,-4-5-1 16,-5-4 1-16,-2 0 1 15,-9-3 4-15,-3 1 2 0,-11-2-1 16,-5-2-2-16,-1 3-4 15,-4-3-1-15,3 5 1 16,2 3 0-16,6 3 0 16,5 4-1-16,1 1-6 15,3-1-11-15,1 2-7 16,0-1-1-16,0 1 3 16,10 1 10-16,14 1 7 15,33 8 1-15,-21 2 3 16,-3-1 1-16,-5 5 2 15,-1 1 1-15,-14 0 3 16,-3 2 4-16,0-2 11 16,-8-1 5-16,-2-6 11 15,1-1 3-15,-5-6 16 16,1-2 4-16,3-2-1 0,-1 1-5 16,0 0-26-16,0 0-11 15,-5-16-14-15,-4-30-4 16,13 28-7-16,-1 1-3 15,8 2-2-15,1 3-23 16,10 7-123-16,10 1-85 16,9 11 141-16</inkml:trace>
  <inkml:trace contextRef="#ctx0" brushRef="#br0" timeOffset="25181.24">12817 5006 1186 0,'3'5'499'15,"-2"0"-253"-15,7 13-52 16,-4 6-7-16,0 7-25 16,-3 11-52-16,1-2-26 15,3 7-44-15,3-5-15 16,4-7-16-16,4-4-3 15,1-13-4-15,-1-5-39 16,7-12-131-16,4-3-85 0,-4-12 138 16</inkml:trace>
  <inkml:trace contextRef="#ctx0" brushRef="#br0" timeOffset="25820.12">13021 5195 1019 0,'-1'2'514'16,"-4"3"-161"-16,7 8-132 15,2 2 2-15,-1 3-56 16,7-2-27-16,-3-2-46 16,7-1-20-16,0-7-31 15,1-3-12-15,5-4-13 16,-2-5-7-16,-2-4-6 16,-2-3-1-16,-8-3 4 15,-5 1 4-15,-9-1 6 0,-4-2 2 16,-9 4-2-16,-3 1-2 15,2 5-6-15,1 5-2 16,6 1-7 0,4 1-2-16,1 1-9 0,5 0-6 15,9 3-4-15,4 4 1 16,8 1 4-16,2 0 2 16,4-5-8-16,5-3-8 15,7-3-9-15,1-3 0 16,3 4 13-16,-3-2 10 0,-4 0 13 15,2 6 2-15,-13-5 2 16,-1 8 2-16,-11-1 5 16,-4-1 5-16,-2 4 17 15,-2 3 8-15,-1 4 1 16,-2-1 1-16,7 0-13 16,-1-2-9-16,5-3-4 15,4-1-7-15,-2-5-7 16,8-4-1-16,-6-6-5 15,-1-7 0-15,-8-3 3 16,3 0 2-16,-5-3 9 16,1 6 3-16,-7-1 2 15,-3 3-1-15,-3 6-3 16,-7-2-1-16,7 7-4 16,-3-2-1-16,3 4-1 0,8 1-2 15,-2 1-1-15,5 7-1 16,3 0-4-16,-3-1-2 15,6 3-5-15,5-4-1 16,0-5-67-16,9-1-72 16,3-1-171-16,-3-5 190 15</inkml:trace>
  <inkml:trace contextRef="#ctx0" brushRef="#br0" timeOffset="26106.53">13673 5056 999 0,'-6'3'536'0,"6"2"-59"15,1 9-187-15,2-4-64 16,-1 12-27-16,0 5-51 16,0 0-24-16,0 15-41 15,3 4-21-15,3 6-32 16,2 3-8-16,3-5-13 15,-1-3-2-15,0-12-4 16,-3-8 1-16,-4-10-2 16,-3-7-9-16,-3-12-72 15,-2 2-44-15,-5-12-82 0,-2-7-31 16,0-9-25-16,-5-11-23 16,-2-7 189-16</inkml:trace>
  <inkml:trace contextRef="#ctx0" brushRef="#br0" timeOffset="26341.62">13626 5126 695 0,'7'-15'404'16,"9"5"-22"-16,2-2-101 0,5 10-68 16,2 3-24-1,0 6-39-15,2 0-9 0,1 3-28 16,-1-1-9-16,-7-2-24 16,-7 4-13-16,-8-1-14 15,-7 2-4-15,-11 0-9 16,-4 1-3-16,-12 4-14 15,1-3-23-15,5-2-81 16,1-2-60-16,10-1-143 16,4-3-94-16,8 8 239 15</inkml:trace>
  <inkml:trace contextRef="#ctx0" brushRef="#br0" timeOffset="26488.47">14177 5289 1255 0,'2'4'579'15,"-3"-1"-291"-15,-3 0-55 16,3-3-125-16,-1 0-101 16,-5 2-174-16,-6 3 112 15</inkml:trace>
  <inkml:trace contextRef="#ctx0" brushRef="#br0" timeOffset="27956.19">15644 5215 499 0,'0'-1'337'0,"0"0"36"15,0 0-66 1,0-3-53-16,-1-1-36 0,-1-5-51 16,-3-4-18-16,-21-29-25 15,5 28-10-15,-6-1-20 16,0 9-14-16,-2-2-21 16,6 6-10-16,1 9-15 15,4 3-7-15,4 8-12 16,6 0-7-16,8 8-8 15,3 5-3-15,8-2 0 16,3-1-1-16,0-4 2 16,5-6 2-16,6-4 0 15,0-4 0-15,8-10 1 16,-2-5-1-16,-3-11-2 16,-6-6-2-16,-4-11 0 15,-2-2 2-15,-4-4 2 16,-1 0 2-16,-3 5 3 0,-3 5 2 15,-6 0 5-15,-2 7 3 16,-4 3 1-16,-1 2 6 16,3 14 10-16,1 2 0 15,1 11-3-15,3 5-6 16,0 10-11-16,1 5-3 16,7 5 3-16,3 3 2 15,6-2 0-15,1-4-1 16,3-3-4-16,3-2-3 0,-2-6-2 15,1-4-4 1,-2-6-49-16,-2-6-68 0,-3-4-167 16,-2-3 173-16</inkml:trace>
  <inkml:trace contextRef="#ctx0" brushRef="#br0" timeOffset="28271.07">15957 5241 1334 0,'-1'-1'543'0,"0"0"-351"16,1 0 10-16,0 0-41 15,0 0-35-15,12-5-45 16,-1-10-19-16,34-27-30 16,-29 28-4-16,-8-3-4 0,3 12 1 15,-12-6 7-15,-6 5 5 16,-5 4 6-16,-6-4-1 15,-1 9-7-15,4 3-2 16,2 7-11-16,2 1-2 16,6 5-8-16,-2-1-2 15,9 5-2-15,1 0-2 16,9 0-2-16,-1-4-1 0,3-3-3 16,9-3 0-16,0-8-13 15,7 0-44-15,5-6-140 16,-3-2-72-16,-2-4 148 15</inkml:trace>
  <inkml:trace contextRef="#ctx0" brushRef="#br0" timeOffset="28751.46">16278 5282 1268 0,'6'0'558'0,"-2"2"-265"15,1-2-69-15,5 0-23 16,0-4-47-16,3-5-61 16,6-3-21-16,-1-6-38 0,-4 0-11 15,-2-5-1-15,-7 4 0 16,-5 4 11-16,-4-4 3 16,-11 8 3-16,2 0 2 15,-9-1-5-15,4 3-3 16,-2 6-9-16,0 2-8 15,8 8-9-15,6 11-3 16,3 5-2-16,1 2 2 16,9 13 0-16,5-1 1 0,8 4 4 15,-3 5 2-15,4-4 7 16,-1 1 0-16,-9-8 15 16,2-5 2-16,-13-3 2 15,-6-11 6-15,-2-1-8 16,-9-1 0-16,-9-9-6 15,0 1-8-15,-6-10-27 16,3-6-35-16,10-3-87 16,3-3-52-16,11-9-132 15,5 2-39-15,8-10 221 16</inkml:trace>
  <inkml:trace contextRef="#ctx0" brushRef="#br0" timeOffset="28998.02">16692 4908 1366 0,'-15'6'608'16,"-4"3"-259"-16,-1 3-125 15,4 14-44-15,1 2-45 0,7 11-65 16,3-2-15-16,7-2-25 16,6 3-12-16,4-7-10 15,4 0-2-15,4-8-7 16,2-5-2-16,6-9-69 16,0-4-70-16,1-9-161 15,2 0 176-15</inkml:trace>
  <inkml:trace contextRef="#ctx0" brushRef="#br0" timeOffset="29345.84">16825 5108 1347 0,'7'13'614'0,"-3"-1"-266"15,2 2-62-15,-2 0-54 0,1-2-51 16,2 7-68-16,0-3-24 16,9 4-36-16,1-2-12 15,-3-6-12-15,-1-2-5 16,-1-7-9-16,2-3-4 0,-3-7-5 16,0-3 0-16,-5-12-8 15,4-4-4-15,1-4-39 16,2 0-30-1,-2 4-78-15,-7 4-64 0,-2 10-121 16,-2 1 204-16</inkml:trace>
  <inkml:trace contextRef="#ctx0" brushRef="#br0" timeOffset="29601.32">17076 4937 1515 0,'1'0'653'0,"8"4"-385"16,2 3-75-16,4 5-7 16,7 6-48-16,-1-1-7 15,5 8-12-15,1-1-21 16,-1 6-16-16,-3 1-13 15,-9 1-27-15,-7 2 0 16,-14-3-13-16,-5-1-7 16,-10-4-5-16,0-4-9 15,4-8-74-15,1-7-54 16,7-7-154-16,4-3-69 0,5-1 210 16</inkml:trace>
  <inkml:trace contextRef="#ctx0" brushRef="#br0" timeOffset="32822.43">18253 5134 827 0,'17'-36'415'0,"-20"29"-123"16,-1 0-41-16,-5-3-30 16,-2 3-35-16,-1 7-46 15,-4 0-19-15,1 12-39 16,-2 1-15-16,2-1-20 16,3 11-9-16,6-1-15 15,6-3-4-15,11 5-9 16,2-4-3-16,7-6-3 15,1 1-1-15,4-8-2 16,1-6-1-16,5-2-4 16,-4-4-1-16,-7-6 1 15,-1 1 4-15,-19-7 8 16,4 2 8-16,-16-6 6 16,-7-2 0-16,-1 5-2 15,-8 5-6-15,4 6-6 16,1 0-4-16,3 3-18 0,4 2-13 15,7 2-46-15,4 1-47 16,5 4-135-16,4-5-105 16,10 6 221-16</inkml:trace>
  <inkml:trace contextRef="#ctx0" brushRef="#br0" timeOffset="33057.8">18472 5102 891 0,'-5'6'464'0,"8"6"-117"16,-4 0-55-16,1 9-47 15,-1 5-45-15,1 9-61 16,0 5-27-16,5 4-50 16,6 3-20-16,1-5-24 15,5-2-7-15,-10-16-8 16,-5-7 1-16,3-8-69 15,-5-9-38-15,0-8-100 16,-1-10-68-16,-6-9-169 16,-1-8 272-16</inkml:trace>
  <inkml:trace contextRef="#ctx0" brushRef="#br0" timeOffset="33345.85">18477 5043 631 0,'0'-3'382'16,"12"2"1"-16,-7-8-132 15,18 11-34-15,7 10-30 16,-1-4-29-16,2-2-4 16,-2 6-20-16,-6-8-12 15,-1 10-27-15,-2 10-17 0,-13-6-23 16,-3 5-6-16,-12-7-6 16,-7-4-1-16,-7 0-12 15,-3-2-8-15,-1-1-37 16,5-1-38-16,8-2-94 15,1-4-55-15,14 4-86 16,3-4-38-16,6 2-98 16,10 5-54-16,-3-8 305 15</inkml:trace>
  <inkml:trace contextRef="#ctx0" brushRef="#br0" timeOffset="33799.37">18667 5249 501 0,'52'0'345'0,"-33"2"18"15,5 1-34-15,2-3-86 16,8 1-36-16,-3-6-60 15,-9-4-27-15,-2-4-42 16,-14-4-13-16,-3-3-14 16,10 2-5-16,-13 0-1 0,-2 1 2 15,-1 7 2-15,-4 6 0 16,-1 3-6-16,0 2-3 16,-6 1-11-16,-9-3-4 15,7 8-7-15,-1 2-4 16,5 10-7-16,8 2-2 15,5 3-4-15,7 2-3 0,7-4-3 16,-1-3-4-16,6-8-16 16,1-6-30-16,3-8-63 15,12-4-27-15,-3-5-33 16,-6 0 18-16,1 1 60 16,-11-1 30-16,-2 7 50 15,-1-2 15-15,-6 7 20 16,0 7 21-16,-6-2 40 15,5 6 20-15,-4-1 27 16,-2-4 6-16,2 2-2 16,-3-2-5-16,1-3-14 15,-1 0-9-15,0-3-7 16,0-1-2-16,-1 0-20 16,0 0-14-16,0-9-36 15,-1-10-16-15,3-31-17 16,5 29-27-16,5 1-68 15,-2 1-52-15,2 7-140 0,5 7-78 16,2 8 238-16</inkml:trace>
  <inkml:trace contextRef="#ctx0" brushRef="#br0" timeOffset="34209.18">19518 5213 833 0,'-5'-5'467'15,"0"1"-101"-15,2-1-50 0,-9-6-45 16,3-5-63-16,0 4-51 16,-6-9-14-16,4 12-38 15,4 3-16-15,2 1-19 16,-6 2-10-16,-1 3-19 16,5 6-5-1,1 0-12-15,-4 13-5 0,10 13-6 16,3 0-2-16,-4-9-6 15,10-2 0-15,2-5-3 16,2-5-2-16,6-8 0 16,-15-5-1-16,10-7-1 15,-5-3 1-15,4 0 1 16,2-1 0-16,-5 4 3 0,0 4 0 16,-8 0 1-16,2 5 2 15,-1 1 3-15,-3-1 0 16,0 0 3-16,0 0-1 15,0 4-4-15,0 7-1 16,0-2-7-16,1 0-26 16,15 22-115-16,-3-34-65 15,5-9-182-15,4-7 225 16</inkml:trace>
  <inkml:trace contextRef="#ctx0" brushRef="#br0" timeOffset="34442.75">19714 4964 845 0,'3'21'532'0,"-3"4"99"16,0 8-282-16,-2 3-65 15,-1 7-41-15,3 0-106 16,3-1-37-16,7 1-54 16,1-8-20-16,2-10-20 15,0-6-6-15,-2-10-59 16,0-5-54-16,-9-8-108 15,-2-7-70-15,-3-2-168 16,-5-3 286-16</inkml:trace>
  <inkml:trace contextRef="#ctx0" brushRef="#br0" timeOffset="34704.65">19549 5076 968 0,'-3'3'524'0,"7"0"-101"16,10 3-219-16,3 1 5 15,6-5-79-15,4 4-35 16,0-5-41-16,6 6-18 16,3-3-22-16,2-3-3 15,1 2-2-15,-2 3-1 0,-10 0 0 16,-5 5 1-16,-4 4 17 16,-12-6 13-16,-2 4 28 15,-1 2 12-15,-4 3-6 16,2 2-4-16,2-1-15 15,-2-4-12-15,-2-5-9 16,1-4-8-16,-2-4-23 16,-12-2-34-16,7-6-138 15,7 2-87-15,-1-7 146 16</inkml:trace>
  <inkml:trace contextRef="#ctx0" brushRef="#br0" timeOffset="34871.43">19891 5007 1039 0,'9'5'556'0,"-6"0"-208"15,2-2-77-15,1 3-54 16,-4-5-126-16,2 1-37 16,-2-3-126-16,-2 0-95 15,0 0 104-15</inkml:trace>
  <inkml:trace contextRef="#ctx0" brushRef="#br0" timeOffset="35501.61">20053 5109 1066 0,'-14'3'526'0,"10"5"-159"16,-1 4-71-16,4 6-48 15,1 2-50-15,6 0-79 16,-5-5-28-16,11 0-51 15,6 3-15-15,1-6-11 16,4-4-4-16,-5-8-8 16,-3-1-2-16,-4-8-5 15,-4-1-5-15,-10-2-16 32,2 6-5-32,0 1-12 0,-13-24-1 0,-9 2 12 0,-6 5 7 15,2 12 16 1,2 3 9-16,6 5 12 0,6 2 6 15,5-4 4-15,8 8-6 16,0-4-12-16,0-7-3 16,0 7-5-16,0-1 2 15,27-1 3-15,28-4 0 16,-22 8 4-16,1 2 2 0,0 1 10 16,1 7 6-16,-4-1 14 15,-7 3 5 1,-7 0 7-16,-1-1-2 0,-9 0-9 15,4 1-7-15,-6-5-14 16,-7-5-3-16,1-2-10 16,-1-3-4-16,2 0-6 15,0 0-4-15,0 0-1 16,4-17 2-16,11-22 2 16,-7 28 1-16,-3 3 2 15,7 0 1-15,-10 2 2 16,5 5 1-16,-2 4 0 15,-2 4 1-15,1 7 3 16,0 1-1-16,2 0 0 16,5 5-3-16,-1-3-34 15,2-4-38-15,12-8-93 16,2-4-38-16,16-10-63 0,4-4-27 16,0-6-101-16,-6-9-97 15,-5 11 313-15</inkml:trace>
  <inkml:trace contextRef="#ctx0" brushRef="#br0" timeOffset="35741.94">20756 5089 449 0,'1'-9'373'16,"-1"2"115"-16,-1 0-68 16,-1 5-83-16,0 1-27 15,1 1-69-15,0-1-31 16,0 1-51-16,-5 1-19 0,-3 2-25 16,4-2-13-16,-6 17-26 15,-7 24-13-15,24-25-21 16,0 1-6-16,1-3-10 15,0-1-2-15,-3-1-6 16,-2-2 0-16,-5 0 1 16,-3-2 1-16,-7-4-5 15,-2 1-22-15,-6-3-108 16,1-2-62-16,6 1-114 16,1 1 158-16</inkml:trace>
  <inkml:trace contextRef="#ctx0" brushRef="#br0" timeOffset="36897.21">11036 6365 936 0,'-5'16'487'0,"4"0"-115"16,3 15-166-16,5 3 0 0,-8 0-64 15,4 3-36-15,-1-6-51 16,2 3-17-16,10 1-25 16,-1-3-5-16,1-7-4 15,0-6-1-15,-3-6-79 16,1-6-75-16,-4-4 94 15</inkml:trace>
  <inkml:trace contextRef="#ctx0" brushRef="#br0" timeOffset="37364.9">10820 6527 1226 0,'10'0'509'15,"2"-3"-314"-15,15 2-88 16,1 1-5-16,5 0-48 0,4 5-18 16,2-2-13-16,2-1-4 15,2-1-10-15,4-1-1 16,-7-1-4-16,-4-4 0 16,-8 5 0-16,-6 0-2 15,-12 0-13-15,-3 6-3 16,-7-4 0-16,0 1 1 15,-1 3 13-15,0-6 4 0,-1 0 3 16,1 9 6-16,-1 9 16 16,-3 23 9-16,5-26 9 15,3 1-3-15,4-6-14 16,1-6-7-16,3-3-11 16,2-2-4-16,4-6-1 15,-2-3-1-15,-1-6 0 16,0-2 2-16,-12-1 7 15,-4-1 5-15,-13 1 6 16,-7 0 1-16,-1 4-6 16,0 5-2-16,7 4-7 15,3 2-4-15,3 7-14 16,3 2-9-16,7 4-45 16,6 10-57-16,8-9-175 15,7 0 185-15</inkml:trace>
  <inkml:trace contextRef="#ctx0" brushRef="#br0" timeOffset="37581.42">11620 6316 1100 0,'0'10'560'0,"1"7"-189"15,-1 9-122-15,3 9-23 0,2 6-84 16,-1-3-41-16,10 3-52 15,1-2-19-15,6-5-20 16,4-1-5-16,1-17-10 16,2-6-50-16,-10-12-141 15,-5-10-92-15,-8-5 160 16</inkml:trace>
  <inkml:trace contextRef="#ctx0" brushRef="#br0" timeOffset="38127.78">11501 6429 1062 0,'-10'3'543'16,"7"0"-180"-16,5-2-167 15,5-1-28-15,-7 0-88 16,17 1-26-16,50 7-35 0,-24-2-8 16,5-5-8-16,3 5-2 15,2-6-37-15,-4-1-27 16,1 1-48-16,-3 0-13 15,-10 1 24-15,0-1 28 16,-12 0 48-16,-1-3 19 16,-12-2 25-16,-4 3 12 15,-13-4 29-15,-9-5 16 16,-6 5 19-16,-5-4 9 0,5 7 11 16,1 3 2-16,9 7-12 15,-2 5-9-15,2 4-25 16,7 5-11-16,-2 0-13 15,10 2-9-15,-1-3-12 16,-2-5-9-16,1-4-11 16,2 0-2-16,7-5-5 15,2-4-1-15,5-6-2 16,-4-5 1-16,2-8 0 16,-5 1 2-16,-2 2 0 15,1 1 2-15,-8 6 2 16,-2 1 1-16,3 7-1 15,-4 2 1-15,3-1 2 16,-3-2 0-16,0 0 4 16,2 7 1-16,6 12 0 15,19 26-1-15,-18-31-6 0,3 1-3 16,1-7-79-16,2-3-80 16,5-17 314-16,-1-11-176 15</inkml:trace>
  <inkml:trace contextRef="#ctx0" brushRef="#br0" timeOffset="38328.75">12309 6331 1661 0,'-2'26'702'0,"-4"9"-432"16,2 0-19-16,1 1-100 15,0 0-45-15,7-3-49 16,0 0-14-16,2-9-32 15,0-3-5-15,0-8-15 16,2-4-36-16,0-3-91 16,4-1-62-16,-2-4-120 15,-6-3-18-15,-5 4 211 16</inkml:trace>
  <inkml:trace contextRef="#ctx0" brushRef="#br0" timeOffset="38898.83">13406 6318 1021 0,'4'2'436'0,"4"1"-233"0,-9 0-3 16,2 9 2-16,4 8-5 16,-8 14-5-16,3 2-13 15,0 8-47-15,0 4-27 16,6-4-48-16,1 0-21 16,7-10-26-16,-5-9-5 0,7-9-36 15,2-5-58-15,-1-11-162 16,3-6 198-16,-1-6-21 15</inkml:trace>
  <inkml:trace contextRef="#ctx0" brushRef="#br0" timeOffset="39240.06">13231 6452 1194 0,'-10'7'543'0,"5"-7"-229"16,5 2-102-16,9-1-64 15,5-1-52-15,11 8-67 16,4-9-4-16,11 7-9 16,-2 2-7-16,-2-6-4 15,-1 2-2-15,-4-4-1 16,7 0 1-16,-4 0-2 0,2 8 1 16,-12-2 0-16,-5 5-1 15,-5-3 1-15,-6-2 1 16,-3 5 4-16,-1-5 6 15,-4 4 35-15,1 4 18 16,-2 1 21-16,0-2-1 16,-2 1-32-16,-1-6-18 0,1-4-55 15,-3-4-59-15,4-9-162 16,2-1-100-16,2-10 196 16</inkml:trace>
  <inkml:trace contextRef="#ctx0" brushRef="#br0" timeOffset="39933.97">13680 6368 862 0,'15'5'507'15,"3"2"-113"-15,-1 3-78 16,0 3-25-16,-3 2-81 16,0 1-29-16,0 8-55 15,-3-2-25-15,0-1-36 16,-3 1-15-16,-3-5-27 15,-1-4-6-15,-4-3-7 16,0-5-2-16,-3-4-1 16,3 5-2-16,0-7-10 0,-1 0-7 15,1 0-9-15,0-1-2 16,0-2 7-16,4-6 5 16,-3 3 9-16,9-1 1 15,33-21 1-15,-27 31 2 16,-9 3 3-16,6 2 1 15,-9-1 7-15,-4-2 6 16,0 2 1-16,4 4-2 0,-3 0-6 16,-6-7-7-16,6-1-5 15,-1-3-1-15,0 0-13 16,0 0-7-16,0 0-13 16,0 0-1-16,0-5 6 15,1-3 7-15,0 5 13 16,-1 1 4-16,0 2 5 15,0 0 2-15,0-1 4 16,2 1 3-16,6 4 15 16,2-2 4-16,5 17 6 15,34 27-2-15,-20-33-14 16,-1-8-5-16,4-8-9 16,-2 0-1-16,-7-9 0 15,-4-2 1-15,-7 0 1 16,-6 0 2-16,-6 4 5 0,-6-3 1 15,-2 3 1-15,-3-4 0 16,0 6-2-16,1 4 4 16,2 5 5-16,3 0 0 15,1 13 2-15,3 5-3 16,1 5-2-16,4 2-1 16,3-4-2-16,6 1-4 15,8-6-8-15,4-3-1 16,15-8-93-16,4-11-87 0,16-9-255 15,14 7 257-15</inkml:trace>
  <inkml:trace contextRef="#ctx0" brushRef="#br0" timeOffset="40961.22">15149 6389 1355 0,'-3'-8'581'16,"-3"-4"-334"-16,-3-1 8 15,-1 7-65-15,0 5-34 16,-1 6-48-16,1 7-15 16,2 12-29-16,3 3-9 15,3 8-14-15,4 0-9 16,3-8-15-16,3-2-5 0,8-9-11 16,3-2-1-16,10-8-14 15,4-7-29-15,7-15-65 16,0-2-35-16,0-4-46 15,-8-5 9-15,-1 13 46 16,-4 0 33-16,-13 10 57 16,3 5 18-16,-12 3 37 15,1 8 25-15,-3-2 48 16,-3-1 23-16,3 1 24 16,-3-1-3-16,3 3-28 15,4 2-20-15,-4-8-38 16,0-6-18-16,3-3-16 15,0-5-3-15,-6-5-4 16,4 1-3-16,-6 0-10 16,-3 0-2-16,-4 1-4 0,-4 5 2 15,-8-4 6-15,0 1 3 16,3 5 4-16,1-5-2 16,10 7-20-16,5-4-7 15,5 1-1-15,3-1 2 16,13 0 18-16,1 3 6 15,4 5 6-15,-1 2 1 16,1 3 3-16,-2-1 4 0,1 0 15 16,3 0 11-1,-8 4 11-15,-2 0 4 0,-7 1-7 16,-4 2-6-16,-5-3-7 16,-4 0-6-16,0-2-6 15,-2-6-6-15,5-2-6 16,2 1-5-16,-1-2-16 15,0-1-18-15,0 1-25 16,0 0-2-16,9-15 11 16,29-31 16-16,-26 34 26 15,-2-2 7-15,0 14 4 16,-1 3 2-16,-1 3 11 16,-1 0 8-16,1 2 20 15,-2 1 10-15,1 4 8 16,-2-1-1-16,0-2-14 15,0 0-9-15,-1-4-16 0,4 2-8 16,-1-7-7-16,1 0-3 16,3-9-7-16,-1-5-3 15,2-1-6-15,1-3-2 16,0 7 2-16,0 6 1 16,-4 5 6-16,-3 1 4 15,-1 10 3-15,0-1 3 16,-4 1 7-16,2 4 4 15,2-2 4-15,-3 1 0 0,4-1-5 16,-3-7-6-16,3-2-2 16,-5-4-38-16,0-5-165 15,6 0 420-15,-3-13-227 16</inkml:trace>
  <inkml:trace contextRef="#ctx0" brushRef="#br0" timeOffset="41232.48">16008 6376 1483 0,'-6'25'719'16,"-3"3"-331"-16,7 9-128 0,2 5-56 16,6 3-114-1,1 1-32-15,3 0-26 0,0-2-12 16,0-8-13-16,1-7-1 15,-6-12-11-15,5-5-28 16,-9-12-76-16,-8-9-47 16,2-6-79-16,-6-7-20 15,-3-11-36-15,2-5-58 16,-8-16 233-16</inkml:trace>
  <inkml:trace contextRef="#ctx0" brushRef="#br0" timeOffset="41415.61">15948 6374 773 0,'8'-6'424'0,"9"3"-78"15,-3 2-41-15,5 1-83 16,8 1-34-16,-5 3-41 16,5 1-14-16,-7 3-16 15,-5 4-7-15,-5-1-22 16,-6 0-11-16,-8 8-25 16,-6-6-12-16,-10 2-17 15,-3 3-7-15,1-13-42 16,3 2-31-16,1-4-82 15,3-10-61-15,11 2-142 16,-2-14 210-16</inkml:trace>
  <inkml:trace contextRef="#ctx0" brushRef="#br0" timeOffset="42047.43">16231 6209 1208 0,'7'20'576'15,"0"12"-209"-15,0 8-33 16,-7 8-81-16,1 0-55 16,2-5-93-16,2-6-32 0,4-13-44 15,2-2-10-15,4-9-15 16,-2-7-4-16,3-4-6 16,-1-4-2-16,-3-4-2 15,8 2 0-15,-6-2-2 16,0-2-2-16,-2 0 3 15,-7-1 2-15,2-1 4 16,3-4 2-16,-4-1 3 16,0-2 3-16,-4 1 4 15,-2 3 3-15,0 4 2 16,0 5 3-16,-6 4 3 16,0 0 0-16,1 6-2 15,-3 1-2-15,4 7-5 16,2 5-1-16,-2-4-2 15,2 2-2-15,0-4-4 16,9 1 0-16,2-4-5 0,2 1-3 16,4-10-24-16,-8-4-37 15,8-7-100-15,6-3-50 16,0-8-99-16,3 0-39 16,-7-1-2-16,-5-3 51 15,-5 10 134-15,-3 1 112 16,-2 9 200-16,1 5 45 15,-1 4 83-15,-2-4 1 0,0 0-20 16,2 4-10-16,2 14-34 16,40 34-19-16,-28-31-55 15,2 6-26-15,0-7-52 16,-1-7-17-16,-2 0-19 16,0-4-1-16,-6-7-117 15,1 2-92-15,-2-20-265 16,2-7 265-16</inkml:trace>
  <inkml:trace contextRef="#ctx0" brushRef="#br0" timeOffset="42196.75">16781 6315 1188 0,'-3'15'565'0,"-6"1"-177"15,-3 0-122-15,-4 7-34 16,-1 4-53-16,-1-1-83 0,2-3-32 15,6-8-47-15,3-3-12 16,7-11-79-16,1 7-53 16,5-8-134-16,3-2-108 15,3-6 237-15</inkml:trace>
  <inkml:trace contextRef="#ctx0" brushRef="#br0" timeOffset="42393.74">16935 6388 1105 0,'13'24'543'16,"-7"-6"-158"-16,0 2-60 0,-3-2-37 15,1-3-61-15,-9-7-101 16,1-1-39-16,5-4-117 16,-1-1-79-16,2-11-176 15,9-5 187-15,-2-23 10 16</inkml:trace>
  <inkml:trace contextRef="#ctx0" brushRef="#br0" timeOffset="42528.39">16923 6196 1268 0,'1'1'544'0,"6"6"-276"16,-5 0-55-16,4 3-33 15,-1 0-53-15,-1 0-71 0,7-2-22 16,-3-3-120-16,6-3-70 15,7-2 96-15</inkml:trace>
  <inkml:trace contextRef="#ctx0" brushRef="#br0" timeOffset="42784.28">17203 6209 676 0,'0'7'476'15,"-2"11"114"-15,0 4-222 0,0 10-82 16,-4 1-55-16,5 4-104 16,1 2-40-16,1-11-54 15,7 0-16-15,0-10-11 16,0-7-14-16,1-2-106 16,-2-6-62-16,-6-6-193 15,-1-3 215-15</inkml:trace>
  <inkml:trace contextRef="#ctx0" brushRef="#br0" timeOffset="43292.68">17072 6319 1034 0,'-1'8'487'16,"12"0"-165"-16,1 0-98 15,4-1-42-15,7 3-50 16,2-5-64-16,4-3-16 15,4-2-18-15,3-2-6 16,1 2-9-16,0 1-2 0,-9 3-5 16,-2 4-2-1,-10 0 3-15,-10 2 5 0,-1 9 17 16,-5-3 10-16,-2 3 8 16,1-4-3-16,-2-4-15 15,3 0-10-15,0-6-14 16,1 1-5-16,1-5-6 15,5 4-3-15,-5-6-12 16,5-7-12-16,3-3-20 16,-3-4-7-16,2 0 4 15,0 6 12-15,-1 1 22 16,0 1 10-16,-3 8 6 16,-5 0 3-16,0 9 16 15,4 5 11-15,2 4 22 16,6 8 10-16,5 1 2 15,-3 4 12-15,2 4 11 16,-2 4-1-16,2 4 7 0,-5 0-12 16,-5 1-18-16,-6-2-2 15,-7-6-15-15,-5-5-7 16,-7-17-10-16,0-6-5 16,-3-9-8-16,3-7-6 15,-2-3-17-15,-4-8-23 16,5-4-82-16,-2-5-41 0,5-2-102 15,10 3-51-15,6 0 201 16</inkml:trace>
  <inkml:trace contextRef="#ctx0" brushRef="#br0" timeOffset="43794.57">18278 6315 1630 0,'-9'64'620'0,"12"-62"-410"15,3 0-112-15,4 4-13 16,-2-6-25-16,5 1-57 15,1-1-65-15,-4-8-179 16,3 2 161-16</inkml:trace>
  <inkml:trace contextRef="#ctx0" brushRef="#br0" timeOffset="43945.21">18308 6399 1019 0,'3'72'506'0,"-3"-69"-114"0,0-1-137 15,4 4-74-15,-4-6-49 16,0 0-82-16,0 0-59 16,0 0-143-16,0-1 107 15</inkml:trace>
  <inkml:trace contextRef="#ctx0" brushRef="#br0" timeOffset="45174.84">19540 6199 1036 0,'-42'-34'472'0,"39"30"-180"16,-5-3-56-16,-1 3-27 15,0-6-37-15,-5 5-60 16,6 5-18-1,-1 0-24-15,-7 5-8 0,-7 14-19 16,4 7-6-16,6 9-11 16,1 6-5-16,13 5-7 15,6 1-4-15,10-5-6 16,-1-3 0-16,8-10-4 0,1-2 1 16,5-9 0-16,10-4-1 15,1-9 1-15,-1-5-1 16,0-14 0-16,-7-5 0 15,-10-8 0-15,-7-11 0 16,-12-3 1-16,-8-5 2 16,-9-1 2-16,-6-2 3 15,-10 7 2-15,-4 5-1 0,-7 6 0 16,-1 8-2-16,2 9-1 16,-3 0-3-16,8 11-4 15,0 3-4-15,0 3-33 16,8 4-34-16,4 0-121 15,6-1-86-15,17 12 170 16</inkml:trace>
  <inkml:trace contextRef="#ctx0" brushRef="#br0" timeOffset="45860.43">20189 6068 973 0,'-5'-8'517'0,"-2"8"-170"0,0 0-88 16,-4 0-14-16,-5 6-76 16,-3 6-24-16,-4 10-38 15,2 6-20-15,5 15-27 16,4 0-10-16,14 8-19 16,7 5-8-16,10 0-8 15,5-3-3-15,-1-7-2 16,1-2 0-16,0-12-1 15,-2-2 0-15,-1-9-1 16,-6-9-1-16,-4-4-5 16,-4-4-2-16,-4-5-52 15,1-2-46-15,0-5-113 16,0-3-76-16,0-5 178 16</inkml:trace>
  <inkml:trace contextRef="#ctx0" brushRef="#br0" timeOffset="47065.9">20756 6258 814 0,'0'-1'447'15,"0"0"-137"-15,0 0-70 16,0 0-17-16,5-1-43 15,0 1-8-15,4 2-5 0,0 4-12 16,-4 13-28-16,24 39-15 16,-32-29-36-16,-1 1-15 15,3-5-23-15,1-5-10 16,1-2-11-16,-1-6-5 16,-4-3-4-16,0-5 0 15,0-8-9-15,4-1-9 16,1-13-16-16,2-5-8 0,9-5-10 15,5-4 4-15,5 2 13 16,3 4 9 0,-9 6 15-16,-1 6 3 0,2 9 4 15,-5 4 1-15,7 8 11 16,-3 8 6-16,-3 10 20 16,1 3 6-16,0 7 3 15,-7-2-5-15,-2-5-18 16,-4-3-6-16,0-6-15 15,1-2-2-15,-1-6-53 16,1-7-63-16,5 0 40 16,4-1 14-16</inkml:trace>
  <inkml:trace contextRef="#ctx0" brushRef="#br0" timeOffset="49261.07">21552 6324 559 0,'-52'-1'357'15,"39"1"7"-15,-4 0-51 16,6 0-54-16,0 0-23 16,4 0-37-16,3-2-16 15,8 3-50-15,0 1-29 16,-4-2-39-16,0 0-15 15,12 3-10-15,14 4-1 0,34 3-14 16,-20-8-4-16,-3 0-5 16,4-1-1-16,-5 1-3 15,-2 0-3-15,-7-1-4 16,-3 3 0-16,-14-4-29 16,-5 0-44-16,-6 0-148 15,-10-5-95-15,-2-5 182 16</inkml:trace>
  <inkml:trace contextRef="#ctx0" brushRef="#br0" timeOffset="49478.75">21645 6193 1017 0,'-1'7'540'15,"2"8"-153"-15,1-1-149 16,1 4 5-16,-3 5-83 0,1 2-34 15,0 7-38-15,0 1-22 16,1-1-32-16,-1-1-11 16,3-11-12-16,-1 1-5 15,1-12-24-15,-1 1-47 16,1-10-127-16,-2-10-75 16,1 3 152-16</inkml:trace>
  <inkml:trace contextRef="#ctx0" brushRef="#br0" timeOffset="52154.8">22440 5953 905 0,'-6'2'446'16,"-3"0"-158"-16,-1-3-10 0,1 1-55 15,6 0-27-15,2 0-55 16,7 3-30-16,5 3-43 15,1-2-16-15,11 0-9 16,2 4-2-16,11-5-12 16,7-1-5-16,0-2-4 15,-3-7-3-15,-5 7-6 16,-5-1-1-16,-5 1-5 16,-3 6-6-16,-11-8-103 15,-7 1-49-15,-9 1-164 16,-5 0-144-16,-5-1 306 15</inkml:trace>
  <inkml:trace contextRef="#ctx0" brushRef="#br0" timeOffset="52589.42">22410 5956 1051 0,'-16'1'496'0,"11"3"-213"0,3 3-20 16,4 2-61-16,-3-4-40 15,7 8-47-15,6-1-19 16,-1 0-35-16,13 5-13 16,1-2-12-16,4 3-4 15,5 2-9-15,-3 2-4 0,-5-3-6 16,-5 3-4-16,-6-1-2 16,-4-2-2-16,-7 1 4 15,-4 0 0-15,-8-2 5 16,-6 0 1-16,-6 2 0 15,-5-3 0-15,1 1-2 16,2-3-2-16,3-5-2 16,5-2-2-16,5-5 2 15,6 2-2-15,6 1 1 16,6 2 1-16,8 0-1 16,2 1 1-16,10-1 2 15,1-3-2-15,7 0 0 16,0-1-1-16,-1-3-1 15,1-1 0-15,-10 0-3 16,-2 1 4-16,-8 0-87 16,-10-1-74-16,-5 0-158 0,-2 0 172 15</inkml:trace>
  <inkml:trace contextRef="#ctx0" brushRef="#br0" timeOffset="53570.49">22263 6685 937 0,'-36'-29'514'16,"29"29"-148"-16,5 2-132 15,1 5-20-15,3 5-80 16,3 3-18-16,8 4-21 15,0-1-12-15,4 1-17 16,4-2-6-16,0 0-10 16,-4-1-4-16,0-3-5 15,-4-2-3-15,-2-4-10 16,0-3-5-16,-5-4-8 16,3-5-2-16,1-7 0 15,-3-4-1-15,2-7 0 16,-4-1-3-16,-4 0-2 15,8 2-1-15,-14 8-41 16,9 4-42-16,-7 6-129 16,3 4-90-16,11 2 180 0</inkml:trace>
  <inkml:trace contextRef="#ctx0" brushRef="#br0" timeOffset="53880.47">22688 6694 939 0,'-3'-8'525'0,"-2"2"-22"16,1 0-203-16,-4 3-72 16,0 2-40-16,-4 1-84 15,-1 1-24-15,-2 6-34 16,1 1-14-16,0 8-11 15,2-1-1-15,6 5-6 16,1 1-5-16,10 4-6 16,2 0-3-16,8-3-2 15,2 0-1-15,3-8-4 16,2-3-1-16,3-11-93 16,2 3-68-16,0-10-155 15,-5-11 180-15</inkml:trace>
  <inkml:trace contextRef="#ctx0" brushRef="#br0" timeOffset="54053.61">22630 6728 1242 0,'-7'-1'572'16,"5"1"-271"-16,2 0-68 15,0 0-72-15,0 0-58 16,1 0-53-16,15 2-8 15,34 7-26-15,-26-9-25 0,3 0-139 16,3 0-87-16,4-2 135 16</inkml:trace>
  <inkml:trace contextRef="#ctx0" brushRef="#br0" timeOffset="54401.86">22881 6568 1344 0,'3'5'575'0,"2"3"-322"15,-1 6-13-15,5 5-42 16,0 5-37-16,1 8-42 16,1-2-18-16,-4 7-31 15,3-1-9-15,7-4-9 16,0 1-5-16,7-6-11 0,2-2-3 15,-10-7-10-15,-2-6-5 16,-6-11-4-16,-2-2 1 16,-1-12 1-16,-1-8-1 15,2-10-4-15,0-6-5 16,2-1-12-16,0-1-30 16,-2 4-83-16,0 5-47 0,-3 7-133 15,2 9-59-15,4 8 230 16</inkml:trace>
  <inkml:trace contextRef="#ctx0" brushRef="#br0" timeOffset="55514.75">23593 6209 715 0,'0'0'365'0,"0"0"-93"16,0 0-13-16,0 0-42 16,0 0-17-16,0 0-40 15,0-1-21-15,0 0-35 16,0 0-12-16,-1-6-22 15,-3-6-10-15,-4 1-23 16,-31-27-6-16,18 35-10 16,-2 3-2-16,3 11-6 15,6 7-1-15,2 7-3 16,4 5 0-16,4 2 1 16,6 1-1-16,5-4-2 15,-1-3 1-15,8-5-1 0,-8-5 1 16,6-5 0-16,4-2 0 15,1-8-3-15,2-6 1 16,-1-12-2-16,-1-6-2 16,-1-12-2-16,-2-4-5 15,0-1-1-15,-4-4-1 16,-2 3 4-16,-2 4 3 16,-2 11 3-16,-1 8 3 15,-3 12 5-15,-1 2 7 16,-1 5 8-16,-1 3 3 0,2-3 5 15,-1 9 1-15,0 19 8 16,0 37 4-16,6-28 3 16,4 0-3-16,5-2-9 15,-1-5-7-15,5-3-13 16,3 1-4-16,1-9-8 16,-1 0-4-16,3-13-17 15,-4-3-37-15,3-7-123 16,-4-7-77-16,-6-4 145 15</inkml:trace>
  <inkml:trace contextRef="#ctx0" brushRef="#br0" timeOffset="55904.99">23838 6325 1255 0,'46'43'560'0,"-43"-40"-247"0,0-3-90 16,8-1-50-16,-9-4-48 16,13-11-66-16,0-3-18 15,-1-6-21-15,5 0-9 0,-4 2-3 16,-14 2 1 0,-1 4 6-16,-5 2 4 0,-6 4 5 15,4 2-1-15,-6 2 3 16,-5 5 3-16,6 5 5 15,6 7 6-15,0 8 3 16,2 3-4-16,-1 5-4 16,-1 1-5-16,5 0-7 15,4 0-4-15,5-6-5 16,1-4-4-16,5-3-6 16,0-4-3-16,0-5-32 15,2-2-47-15,6-6-152 16,-3-4-83-16,9-6 182 15</inkml:trace>
  <inkml:trace contextRef="#ctx0" brushRef="#br0" timeOffset="56306.25">24097 6361 1223 0,'11'34'558'15,"-7"-30"-271"-15,3-2 7 16,1-3-87-16,3-3-41 15,1-8-59-15,0-2-28 16,2-7-38-16,-3 0-9 16,-4 2-6-16,-5-2-2 0,-4 2-1 15,-5 3 2-15,-5 4 5 16,1 2 3-16,-3 5-1 16,3 0-4-16,2 5-8 15,0 5-6-15,4 7-6 16,2 6-2-16,4 10-1 15,5 6 3-15,3 4 10 16,0 0 2-16,3-2 15 16,3 3-3-16,-1 0 6 15,0-2 1-15,-4 0-10 16,-5-5 4-16,-6-8-7 16,-4-2 0-16,-8-9-1 15,-1-4-2-15,-6-8-8 16,-2-2-6-16,-1-9-21 15,0-2-20-15,5-1-61 0,2-1-36 16,8 2-103-16,6 2-65 16,9-8 190-16</inkml:trace>
  <inkml:trace contextRef="#ctx0" brushRef="#br0" timeOffset="56779.96">24510 6147 964 0,'-49'-46'549'0,"37"41"-3"0,0-1-238 15,4 7-77 1,1 3-43-16,3 8-75 0,-3 6-19 16,0 6-29-16,3 4-13 15,3 5-19-15,1 4-8 16,7 0-11-16,2 1-6 16,9-7-6-16,2-6-2 15,4-9-3-15,1-6-28 16,2-7-99-16,6-4-72 15,-2-9-119-15,-3-3 180 0</inkml:trace>
  <inkml:trace contextRef="#ctx0" brushRef="#br0" timeOffset="57063.91">24690 6185 1317 0,'1'10'584'0,"2"6"-279"15,1 4-28-15,-2 1-47 16,2 1-43-16,3 0-65 16,0-5-20-16,4 2-37 15,2-3-15-15,4-3-15 0,2-2-10 16,2-9-14-16,-7-5-3 16,-2-10-2-16,2-6 1 15,-4-2 2-15,1-1-2 16,-6 2 1-16,-5 3-18 15,0 7-77-15,4 3-50 16,-1 4-140-16,-7 0-73 16,4 3 222-16</inkml:trace>
  <inkml:trace contextRef="#ctx0" brushRef="#br0" timeOffset="57401.51">24952 6076 1419 0,'0'0'582'0,"5"3"-347"15,4 4-33-15,4 2 5 16,4 7-33-16,2 4-35 15,3 4-9-15,1 6-25 16,-2-1-9-16,-7 3-12 16,-3 0-10-16,-5 2-27 15,-5-1-10-15,-8-2-16 0,-3 0-8 16,-3-6-12-16,-2-6-37 16,3-5-105-16,3-3-59 15,4-11-158-15,-2-1 361 16,14-14-47-16</inkml:trace>
  <inkml:trace contextRef="#ctx0" brushRef="#br0" timeOffset="60916.4">25490 5735 960 0,'0'-2'448'15,"-2"3"-228"-15,5 6-46 16,-3-7-20-16,0 0-51 0,14 20-13 16,46 33-26-16,-24-24-8 15,1 5-4-15,3 9 4 16,-4-1 7-16,2 5 4 15,-9 6 1-15,-2-1 2 16,-12 12-2-16,-6 3-1 0,-12-1-9 16,-13-7-5-16,-2-6-15 15,-5-7-8-15,1-11-11 16,1-6-5-16,0-10-7 16,2-9-15-16,7-5-48 15,5 1-29-15,3-2-74 16,2 5-43-16,-1-6-149 15,3-1 221-15</inkml:trace>
  <inkml:trace contextRef="#ctx0" brushRef="#br0" timeOffset="61939.47">26439 6227 924 0,'-6'-4'419'0,"3"2"-155"16,4 2-59-16,-1 0-39 16,0 0-25-16,0 0-56 15,3 0-12-15,18 2-19 16,33 4-12-16,-26-6-18 15,4 0-4-15,-3-1-10 16,-6 1-21-16,-5-1-138 16,-3 1-124-16,-6 4 163 15</inkml:trace>
  <inkml:trace contextRef="#ctx0" brushRef="#br0" timeOffset="62136.23">26504 6345 832 0,'-13'11'413'0,"19"-6"-79"0,3-2-106 16,4 1-11-16,3-2-29 15,4 0-64-15,-2 2-22 16,4-2-42-16,-2-2-23 16,0 2-25-16,-2-3-4 15,2 1-158-15,0 0-29 16,-2-6 96-16</inkml:trace>
  <inkml:trace contextRef="#ctx0" brushRef="#br0" timeOffset="63073.36">27352 6228 852 0,'28'-37'462'0,"-35"26"-137"0,7 1-67 16,-6 4-24-16,-1 3-66 15,-1-1-29-15,-6 2-42 16,3 5-16-16,-1 3-27 16,2 10-10-16,-2 7-14 15,0 0-6-15,7 12-8 16,6-3-4-16,13 6-5 16,6 1-1-16,5-9-3 15,0-1 0-15,-2-13-1 16,2-8 1-16,4-4 1 15,-3-11 0-15,9-3 0 16,-7-4 0-16,-4-11 3 16,-4 0 0-16,-16-8 5 15,-3-1 4-15,-9 1 4 0,-4 1 0 16,-10 6 1-16,-3 2-3 16,-2 10-2-16,3 4-1 15,1 9-6-15,8 3-2 16,2 7-11-16,-2 2-5 15,9 1-48-15,5 0-49 16,-1 0-111-16,2-3-84 16,6 5 185-16</inkml:trace>
  <inkml:trace contextRef="#ctx0" brushRef="#br0" timeOffset="63806.78">28045 6068 595 0,'-10'-2'390'0,"4"2"36"15,-3 0-106-15,-5-1-66 16,-2 0-37-16,-8-1-52 15,4 4-23-15,-4 4-30 0,7 6-14 16,0 7-35-16,4 6-11 16,2 9-17-16,-4 5-7 15,15 6-10-15,-5-1-3 16,14 2-6-16,1-4-3 16,5-6-2-16,1-2-1 15,-1-7-3-15,7-1-3 16,-4-5-39-16,0-9-62 0,12-2-156 15,2-9-473-15,7 0 489 16</inkml:trace>
  <inkml:trace contextRef="#ctx0" brushRef="#br0" timeOffset="64560.89">28432 6183 872 0,'1'-5'443'16,"-8"1"-173"-16,8 4-40 16,11 8-21-16,-9 2-39 15,8 5-9-15,-4 6-23 16,-2 2-11-16,4 4-23 15,-7 2-12-15,2-3-26 16,-2 0-11-16,-4-7-21 16,3-4-8-16,-1-6-9 15,0-4-2-15,0-5-3 0,1-1-3 16,-1 0-6-16,-1 0-3 16,0-9-4-16,0-16-1 15,3-29 1-15,7 28 1 16,2 4 2-16,3 4 0 15,-3 4 1-15,2 3 0 16,5 6 0-16,-1 3 1 16,6 7 3-16,0 5 3 0,-2 4 6 15,-3 3 6-15,-3 3 11 16,-5 1 6-16,-2 6 6 16,0-3-2-16,-5-4-11 15,-2-3-7-15,-1-3-12 16,-2 0-9-16,0-6-72 15,0-6-53-15,-1 0-141 16,2-6-72-16,1 4 211 16</inkml:trace>
  <inkml:trace contextRef="#ctx0" brushRef="#br0" timeOffset="65487.91">29069 6303 1073 0,'-48'15'490'0,"37"-15"-221"0,-7-3-6 16,16 4-56-16,2-1-31 15,0 4-63-15,0-4-24 16,0 0-46-16,10 3-11 15,14 5-7-15,27 6-8 16,-20-10-9-16,1 0-1 16,1-2-3-16,-2 0-1 15,-18-2 0 1,-6 0-12-16,1 0-95 0,9 0-52 0,-10-3-190 16,-8-6 203-16</inkml:trace>
  <inkml:trace contextRef="#ctx0" brushRef="#br0" timeOffset="65728.6">29090 6196 936 0,'-2'8'472'0,"7"6"-112"15,-1 1-77-15,3 4-42 16,-2 1-37-16,1 4-71 15,-1 5-24-15,1 0-41 16,-1 0-18-16,2-3-20 16,-4-7-7-16,0-4-13 0,1-3-4 15,-3-8-61-15,4 3-55 16,0 0-112-16,1-9-77 16,7-1 185-16</inkml:trace>
  <inkml:trace contextRef="#ctx0" brushRef="#br0" timeOffset="66393.56">29441 6249 1105 0,'1'4'535'0,"6"11"-170"16,-13 1-81-16,11 4-76 15,-2 6-51-15,-3 0-74 16,4 2-23-16,-6-5-21 16,-10-6-5-16,10-3-11 15,-6-6-2-15,4-3-4 16,11 2-1-16,-4-6-1 16,-3-5-4-16,3-1-9 15,-4 4-3-15,0 0-10 16,-4-13 2-16,4-8 2 15,22-25 2-15,-2 27 3 16,6 5-2-16,-7 5 3 0,-3 0 1 16,2 10 0-16,-1 2 2 15,-1 8 4-15,-1 1 3 16,-3 4 9-16,-2 2 3 16,-4 3 1-16,-2 1 0 15,-2-4-5-15,-1 2-1 16,0-11 3-16,0-3-1 15,-1 1 1-15,1-6 0 0,-2-1-9 16,1 1-6-16,1-1-11 16,0 0-9-16,3-6-9 15,7-20 2-15,19-23 3 16,-14 25 4-16,3 14 11 16,0 8 2-16,1 1 2 15,2 2 1-15,3 5 4 16,3 4 3-16,-3 11 13 15,-9 1 6-15,-4-1 8 16,-4 6 2-16,-5-9-8 16,9 0-3-16,-11-4-8 15,-3-9-3-15,-2-1-42 16,0 4-41-16,2-5-114 16,-7-10-74-16,8-4-178 0,-8-11 262 15</inkml:trace>
  <inkml:trace contextRef="#ctx0" brushRef="#br0" timeOffset="66671.32">29906 6032 751 0,'11'-1'476'16,"8"9"31"-16,-4 2-190 0,12 7-59 15,0 5-31-15,-1 1-39 16,4 3-17-16,-6 9-34 15,-4-2-19-15,-4 3-31 16,-4-2-14-16,-8-1-30 16,-4-2-11-16,-4-1-16 15,-7-3-5-15,0-1-11 16,0 2-33-16,1-8-80 16,4 2-50-16,4-11-117 15,2-6-58-15,6-2 29 16,6 0 159-16</inkml:trace>
  <inkml:trace contextRef="#ctx0" brushRef="#br0" timeOffset="67055.92">30583 6549 1580 0,'-4'-7'676'0,"3"6"-362"16,-1 0-68-16,1 0-86 15,0 0-42-15,0-1-51 16,0 1-24-16,0 0-15 15,0 0-6-15,0 0-93 0,0 0-66 16,1 0-106-16,0 0 126 16</inkml:trace>
  <inkml:trace contextRef="#ctx0" brushRef="#br0" timeOffset="101427.63">9680 8028 1173 0,'3'-55'464'16,"-2"56"-283"-16,2 1-22 15,1 6 3-15,-1 1-17 16,3 3-42-16,0 7-13 16,3 4-8-16,1 3-10 0,-1 5-11 15,-3 0-6-15,-1 3-22 16,-1 2-11-16,2-4-12 16,-3 0-3-16,2-10-5 15,1-5-1-15,-3-6-37 16,-1-11-45-16,0-3-108 15,-4-9-67-15,-1-9-150 16,0 0-86-16,-8-11 316 16</inkml:trace>
  <inkml:trace contextRef="#ctx0" brushRef="#br0" timeOffset="101725.22">9681 7955 940 0,'5'0'425'0,"0"-2"-202"15,4 2-8-15,2-3-48 0,2 2-24 16,10 1-44-16,1 1-16 16,10 6-31-16,3-4-9 15,3 7-7-15,-1 2 1 16,-12 4 3-16,-6 2-1 16,-9 2 2-16,-2 1-1 15,-4 1-2-15,-8 2 1 16,-4 0-2-16,-8-1-3 15,-5-3-7-15,-1-2-3 0,-10-6-5 16,-6-3-4-16,-1-3-10 16,9 2-20-16,10-6-82 15,11-1-74-15,10-2-171 16,13-6 205-16</inkml:trace>
  <inkml:trace contextRef="#ctx0" brushRef="#br0" timeOffset="101970.9">10136 7881 1265 0,'-10'2'553'0,"9"-2"-255"16,2 6-76-16,2-6-64 15,-3-1-31-15,0 1-59 16,9 0-19-16,15-2-17 0,31-3-13 15,-24 5-10-15,1-1-2 16,8 1-4-16,-4 0-1 16,-6 1 2-16,-7-2-46 15,-14 1-122-15,0 6-77 16,-15-4-444-16,6 7 446 16</inkml:trace>
  <inkml:trace contextRef="#ctx0" brushRef="#br0" timeOffset="102154.4">10244 7876 724 0,'-11'0'402'0,"4"6"-74"16,3-7-17-16,4 15-39 16,0 2-34-16,4 11-54 15,4 8-20-15,1 4-51 16,1 4-22-16,1-1-29 16,0-2-15-16,2-6-24 15,-1-1-7-15,1-10-8 16,-4-5-56-16,3-5-143 15,-1-9-102-15,-5-5 158 16</inkml:trace>
  <inkml:trace contextRef="#ctx0" brushRef="#br0" timeOffset="102320.87">10242 8107 1054 0,'3'-7'475'15,"7"6"-173"-15,2 1-77 16,10-1-32-16,0 0-33 15,6-1-73-15,8-1-27 16,-4-2-32-16,1-2-13 16,-6 2-119-16,0 2-95 15,9 6 122-15</inkml:trace>
  <inkml:trace contextRef="#ctx0" brushRef="#br0" timeOffset="102686.54">10937 7911 1545 0,'-22'-12'644'0,"-5"5"-372"16,-1 5-71-16,-3 2-68 16,1 6-41-16,5 2-52 15,4 1-12-15,13 9-17 16,5-3-5-16,8 9-6 15,4 2-1-15,10-2 1 16,3 1 0-16,4-2 4 16,8-2 3-16,-6-3 14 0,-9-1 7 15,2 0 19-15,-11-3 8 16,-6-1 12-16,4-1 5 16,-15-1-3-16,-7-1-8 15,-2-2-19-15,-6 0-14 16,-4-2-19-16,3-3-12 15,3-3-85-15,2-2-56 0,15-2-155 16,6 3-75-16,10-5 234 16</inkml:trace>
  <inkml:trace contextRef="#ctx0" brushRef="#br0" timeOffset="103169.43">11833 7941 1186 0,'19'6'476'15,"-4"8"-251"-15,2 8-27 16,-2 3 8-16,-2 0-24 16,-1 5-72-16,-3-4-26 15,-2-5-28-15,1-3-8 16,-7-7-7-16,-1-3 0 0,-4-6 2 15,0-2-1-15,3-3-11 16,1 2-6-16,-1 0-12 16,0-8-13-16,0-17-7 15,-6-29-2-15,15 24-1 16,-3 1 1-16,2 1-1 16,2 14-1-1,0 0-1-15,7-6-2 0,10 3-28 16,-1 12-38-16,2 2-118 15,-3 5-84-15,-4 6 170 16</inkml:trace>
  <inkml:trace contextRef="#ctx0" brushRef="#br0" timeOffset="103482.32">12219 8093 941 0,'7'7'445'0,"7"-2"-147"0,0-1-61 15,4-6-50-15,3-4-49 16,-2-6-74-16,4-2-19 16,-5-7-12-16,0 0-1 15,-11-3 6-15,-3 4 4 16,-12 2 15-16,-10-1 5 0,1 10 5 16,-8-2-1-16,10 11-10 15,-1 5-8-15,3 5-15 16,6 8-4-16,5 6-6 15,2 3-1-15,7 6-5 16,1-5-3-16,6-1-6 16,4-4-3-16,4-5-5 15,4-5-3-15,3-7-61 16,-2-4-60-16,11-6-159 16,1-3 79-16,11-4 98 15</inkml:trace>
  <inkml:trace contextRef="#ctx0" brushRef="#br0" timeOffset="103726.13">12671 7964 1043 0,'-13'-10'557'0,"-1"7"-61"16,-1 3-194-16,0 2-57 0,-2 2-38 16,3 9-66-16,2 5-29 15,2 5-44-15,8 1-21 16,8 3-30-16,3-2-8 15,8-4-7-15,1-2-3 16,2-4-7-16,3-4 0 16,4-7-66-16,-1-3-36 15,2-5-117-15,-3-6-73 0,-1-2-167 16,2-1 282-16</inkml:trace>
  <inkml:trace contextRef="#ctx0" brushRef="#br0" timeOffset="104200.84">12878 7997 564 0,'5'-1'396'16,"-2"-1"-25"-16,0 2-56 15,-3 0-29-15,0 0-50 16,0 0-19-16,-1-1-40 15,1 1-21-15,0 0-42 0,0 0-22 16,0 0-36-16,0 0-14 16,0 0-16-16,0 0-1 15,2 13-1-15,1 8-2 16,6 31-4-16,-3-28-5 16,0-1-7-16,3-4-2 15,0-5-3-15,3-3 0 16,0-10-3-16,3-4-4 15,2-14-7-15,3-3-14 0,-4-9-11 16,-2 1 0-16,-2 5 8 16,-10 0 15-16,3 11 17 15,-2 4 5-15,-3 6 3 16,-1 4 2-16,-2 6 1 16,3 3 8-16,-1 6 11 15,0 2 3-15,3 2 1 16,-2-5-10-16,3-1-16 15,0-3-6-15,2-4-58 16,-1-4-70-16,5-6-145 16,8-3 158-16</inkml:trace>
  <inkml:trace contextRef="#ctx0" brushRef="#br0" timeOffset="104485.85">13217 8062 1210 0,'3'7'568'16,"-1"9"-144"-16,0 0-137 16,1 3-24-16,-2-2-46 15,-1-3-109-15,0-3-32 16,0-6-41-16,0-4-12 16,-1-2-6-16,-1 0-2 0,1 0-6 15,0 0-5-15,-1-13-9 16,1-3-1-16,2-29 1 15,3 28 0-15,3 1-3 16,2 1 3-16,3 1-83 16,1 0-57-16,2 5-162 15,1-2-97-15,5 14 254 16</inkml:trace>
  <inkml:trace contextRef="#ctx0" brushRef="#br0" timeOffset="104793.97">13569 7914 1636 0,'-22'-3'675'0,"8"3"-419"16,-3 2-32-16,3 3-77 0,1-3-39 16,5 6-52-16,5 3-14 15,3 3-22-15,8 5-7 16,-1-3-5-16,6 4-1 15,2-5 1-15,4-2 1 16,4 3 9-16,-3-2 5 16,2 0 11-16,-5 2 6 15,-8-7 9-15,-4 0 0 16,-9-2 0-16,-3 0-7 0,-6 2-13 16,-4-1-7-16,0-3-19 15,3-5-27-15,4-2-109 16,7-3-70-16,6-7-168 15,6 0-181-15,14-3 363 16</inkml:trace>
  <inkml:trace contextRef="#ctx0" brushRef="#br0" timeOffset="104951.2">13766 8026 1304 0,'12'4'592'0,"-3"11"-221"16,1 5-74-16,-5-1-38 15,-1-1-59-15,0-4-111 16,-3-4-31-16,2-5-40 16,-3-4-61-16,0-2-139 15,0 0-84-15,0-1 139 0</inkml:trace>
  <inkml:trace contextRef="#ctx0" brushRef="#br0" timeOffset="105092.99">13752 7814 1053 0,'7'11'489'0,"-5"-9"-143"16,1 3-202-16,0-3-50 15,-3-2-47-15,0 0-234 16,0 0 137-16</inkml:trace>
  <inkml:trace contextRef="#ctx0" brushRef="#br0" timeOffset="105361.35">13912 7906 831 0,'4'14'442'0,"-4"-2"-23"15,-4-4-141-15,6 9-9 16,6-1-21-16,-1 4-68 16,1 1-28-16,-1-1-40 15,-3 2-16-15,5 0-21 16,0 0-7-16,-2-4-17 15,2-2-12-15,0-4-12 0,3-4-4 16,3-7-11-16,-1-5 0 16,3-5-6-16,0-7-2 15,1-6-28-15,-2-1-41 16,-2-4-100-16,-1 2-73 16,0-3-61-16,1 3 166 15</inkml:trace>
  <inkml:trace contextRef="#ctx0" brushRef="#br0" timeOffset="105736.02">14318 8070 1584 0,'14'5'643'0,"6"-3"-435"15,3-2-14-15,-9-9-82 16,-1-5-45-16,2-10-46 15,-8 0-4-15,1-5-7 16,6 9 0-16,-14 0 1 16,-4 1 3-16,-3 13 4 15,-11-5 2-15,3 11-2 16,0 7 5-16,2 5 17 0,1 7 6 16,4 5 18-16,6 1 4 15,8 3-7 1,3-1-6-16,5-5-12 0,-1-5-11 15,0-4-16-15,4-5-5 16,0-7-10-16,-3-2 1 16,2-7-95-16,1-5-68 15,7-2 293-15,10 3-163 16</inkml:trace>
  <inkml:trace contextRef="#ctx0" brushRef="#br0" timeOffset="108238.4">9739 9170 746 0,'4'30'440'16,"-8"-30"8"-16,4 0-240 15,1 5-1-15,-1-5-51 0,0 0-28 16,0 0-40-16,0 0-5 15,4 10-5-15,0 7-10 16,6 41-18-16,-9-34-10 16,1 9-17-16,1-2-6 15,0-13-8-15,-3-1 0 16,0-7-2-16,0-2 1 16,-1-7-2-16,1-1-5 15,1-4-6-15,-1 3-5 0,0 0-4 16,4-16 1-16,20-34 3 15,-8 28 1-15,7 6 4 16,5-1-1-16,-3 4 3 16,-3-4 0-16,2 12 3 15,-8-2 0-15,0 8 6 16,0 5 2-16,-6 5 15 16,5 7 5-16,-8 5 11 15,1 2 3-15,-8 0-6 16,0-13-4-1,0 1-13-15,5 5-7 0,-2-5-11 16,2-4-9-16,-5-7-75 16,5-1-49-16,-1-3-147 15,-4 2-113-15,0 0 250 16</inkml:trace>
  <inkml:trace contextRef="#ctx0" brushRef="#br0" timeOffset="108843.32">10145 9257 963 0,'-1'17'445'16,"1"0"-149"-16,-2 0-55 16,2 7-20-16,0-3-27 15,3-1-62-15,5-1-24 0,5-2-34 16,3-1-19-16,4-7-23 16,2-7-11-16,3-7-18 15,2-8-1-15,-1-3-1 16,-1-2 1-16,-7-2-1 15,-6 1-1-15,-16 1-3 16,-6 2-3-16,-13 2 3 16,-3 2 2-16,-2 1 2 15,-2 1 3-15,3 5-1 16,3 5 0-16,4 0-3 16,4 4-2-16,6-1-7 15,2-2-7-15,7 4-14 16,3 2-3-16,6 0-55 15,6-1-45-15,8-3-109 16,2 1-75-16,7-6-139 16,-1-2-61-16,6-1 331 0,-4-13-189 15,5 13 324-15,-4-1 265 16,-8 6 88-16,-4 8 123 16,-4 0-77-16,-4 6-31 15,-5 0-57-15,-1 4-27 16,-9-1-54-16,1 1-26 15,2 2-54-15,-1-6-26 16,2-2-34-16,-2-5-12 0,0-7-17 16,-1 0-4-16,0-7-7 15,3-4-4-15,1-4-1 16,7-5 0-16,-2-2 0 16,6 4 1-16,1 2 3 15,-8 3 2-15,10 11 1 16,-6-1 3-16,1 6 3 15,2 5 3-15,-5 3 7 16,-2 4 1-16,0 3 0 16,-2 1-3-16,3-2-10 15,1 0-47-15,1-4-147 16,4-4-70-16,5-5 137 16</inkml:trace>
  <inkml:trace contextRef="#ctx0" brushRef="#br0" timeOffset="109025.04">10761 9391 1636 0,'29'-17'658'16,"-20"21"-452"-16,-1-3-12 16,7 0-80-16,2-1-49 15,2 0-48-15,-3-1-42 0,2 3-170 16,-4-1 45-16,13 5 53 15</inkml:trace>
  <inkml:trace contextRef="#ctx0" brushRef="#br0" timeOffset="109380.85">11164 9250 1463 0,'-8'7'665'16,"3"-2"-306"-16,5 6-159 16,0 4-27-16,1 5-68 15,4 5-30-15,3 2-34 16,2-4-9-16,1-2-17 16,-2-3-5-16,-1-9-7 0,-3-3-1 15,-3-6 0-15,-1-1 4 16,-2 0 6-16,0 0 1 15,-2-7 2-15,-2-13-5 16,-6-29-7-16,10 27-4 16,3 3-7-16,5-1 0 15,6 5 1-15,1-1 0 0,5 4-3 16,-1-2-17 0,1 8-103-16,-2-4-77 0,4 5-179 15,-1 1 223-15</inkml:trace>
  <inkml:trace contextRef="#ctx0" brushRef="#br0" timeOffset="109720.46">11480 9435 1338 0,'10'7'600'15,"2"0"-321"-15,1-7-84 16,1 0-30-16,8-10-82 15,-3-4-31-15,3-8-29 16,0-5-6-16,-7 0-7 16,-2 0 1-16,-11 7 10 0,-4 4 4 15,-12 2 10-15,-1 7 0 16,-6 0 1-16,-1 5 4 16,9 8 6-16,0 2-1 15,5 8-1-15,2 6-6 16,5 4-10-16,2 1-4 15,6 2-9-15,4-4-6 16,2-6-9-16,1-5-5 16,9-3-34-16,0-7-40 0,3-3-98 15,0-1-67-15,7-2-202 16,2 0 278-16</inkml:trace>
  <inkml:trace contextRef="#ctx0" brushRef="#br0" timeOffset="110561.85">11941 9245 1489 0,'-1'0'650'0,"-8"2"-346"16,-1 1-32-16,5 8-84 16,-9-2-41-16,6 8-55 15,5 4-19-15,2 4-32 16,5 2-16-16,8-4-19 15,-3-3-6-15,6-7-7 0,6-1 1 16,0-9-2-16,6-2 2 16,3-7-3-16,-2-5-4 15,2-4-20-15,-11-6-7 16,2 4-3-16,-7 5 6 16,-6-1 25-16,0 8 12 15,-7-2 14-15,-2-2 5 16,-2 9 1-16,-1 0 2 0,0 7 10 15,1 9 3-15,0 2 10 16,3 3 3-16,1-2-11 16,4-3-7-16,5-4-12 15,0-1-8-15,0-8-8 16,1-2-3-16,3-3-7 16,-2-10-2-16,1 1-32 15,0-3-13-15,-2-1-18 16,0 8-8-16,0-4 21 15,0-1 14-15,-1 1 24 16,-4-2 11-16,1 7 15 16,-5 3 4-16,-1 3 12 15,2 5 11-15,-3-5 21 16,0 0 10-16,1 5 5 16,4 8-5-16,1 3-17 0,17 27-11 15,-13-28-16-15,1-6-6 16,0-2-6-16,-5-2-1 15,-1-4-5-15,-5 2 0 16,0-3-6-16,0-2-9 16,0 1-25-16,0 0-12 15,0-5-15-15,0-12 3 16,8-20 15-16,-4 24 6 16,4-1 12-16,5 6 6 0,-9-5 10 15,5 6 8-15,-5-1 7 16,5 3 2-16,-2 2 5 15,3-1 4-15,1 2 14 16,-5 0 6-16,6 3 7 16,1-2-3-16,1 2-13 15,-3-2-7-15,1-1-11 16,-6 1-3-16,1 6-2 16,-2 1-10-16,0 1-11 15,2 2-4-15,-7-4-18 16,0-7-15-16,0 2-40 15,-1 0-24-15,0 0-57 16,0 0-17-16,0 0-62 16,0 0-66-16,-1 0 214 15</inkml:trace>
  <inkml:trace contextRef="#ctx0" brushRef="#br0" timeOffset="111145.82">12518 9313 947 0,'-37'-13'447'0,"34"11"-172"16,9 7-38-16,-6-5-45 16,7 1-22-16,-5-1-32 15,-3-1 3-15,1 0-14 16,0 1-11-16,0 0-20 15,0 0-15-15,0 0-30 16,0 0-10-16,0 0-13 16,0 0-2-16,0 0 1 15,0 0-1-15,0 0-7 16,0-1-5-16,0 0-9 16,0 0-4-16,0 0-5 15,-1 0 0-15,0-5 0 16,1 4 2-16,0 1 2 15,0 0 2-15,0 0 0 16,0 0-1-16,0 0 5 16,0 1 4-16,0 0 5 0,4 13 1 15,5 8 5-15,9 25 0 16,-11-29 1-16,4 3-1 16,-6-6-6-16,0-3-5 15,-3-6-4-15,-1-1-1 16,-2-4 1-16,1-1 0 15,-1-1-2-15,0 1-2 16,0 0-4-16,-5-18-2 0,-4-33-2 16,10 25 0-16,7 3 1 15,2 0 1-15,5 3 1 16,1 3-1-16,1 4-1 16,-1-2-3-16,-1 2-39 15,1 7-31-15,-1-2-125 16,3 6-85-16,-2-1 178 15</inkml:trace>
  <inkml:trace contextRef="#ctx0" brushRef="#br0" timeOffset="111546.49">12920 9207 1347 0,'0'8'579'16,"-7"-12"-257"-16,-5-3-114 16,2-1-33-16,-6-3-27 15,4 3-62-15,2 5-11 16,0 4-18-16,2 5-8 16,-5 6-7-16,5 2-6 15,4 1-15-15,4 7-3 0,8-3-6 16,7-1-1-16,5-1 0 15,-1-5 2-15,0 1 7 16,-6-3 4-16,0 2 9 16,-5-4 3-16,-1 0 11 15,2-1 7-15,-11 1 5 16,-5 0-2-16,-3 1-12 16,-5 2-10-16,-4-2-17 15,3-2-7-15,-2-3-59 16,4-3-63-16,9-7-148 15,5-6-82-15,8-5 202 16</inkml:trace>
  <inkml:trace contextRef="#ctx0" brushRef="#br0" timeOffset="111712.7">13036 9239 1119 0,'-1'7'567'0,"7"4"-80"0,5 4-161 16,-4 1-32-16,-6-1-32 15,2 3-104-15,5 0-40 16,-6-9-66-16,4 0-23 16,-4-6-103-16,-1-1-64 15,1-4-177-15,-2 1-79 16,0 0 241-16</inkml:trace>
  <inkml:trace contextRef="#ctx0" brushRef="#br0" timeOffset="111840.7">13027 9086 1096 0,'-5'9'431'0,"9"-1"-276"15,9 4-119-15,-3-4-35 16</inkml:trace>
  <inkml:trace contextRef="#ctx0" brushRef="#br0" timeOffset="112131.16">13256 9180 1274 0,'3'17'570'0,"2"1"-266"0,-2-3-3 16,0 2-55-16,2 2-49 16,-1-5-80-16,4 2-28 15,2 0-34-15,-1-1-14 16,6-4-11-16,-4-2-6 15,5-6-13-15,-1 2-3 16,-1-6-2-16,-5-7 0 16,1-3-2-16,-4-9-2 0,-5 0-46 15,9 0-43-15,-4 0-120 16,4 1-82 0,11 3 179-16</inkml:trace>
  <inkml:trace contextRef="#ctx0" brushRef="#br0" timeOffset="112425.7">13608 9259 936 0,'3'18'508'0,"12"-8"10"16,0-1-257-16,0-7-50 16,-1-3-38-16,-1-11-95 15,-2-6-25-15,-3 0-26 16,-1-4-8-16,-3-1-9 15,-4 1 0-15,-1 4 3 16,-4 5 4-16,-4 7 4 0,-3 6-1 16,-3 3 6-16,0 6 8 15,2 9 16-15,2 2 9 16,7 7 10-16,4 1-1 16,9-1-5-16,2-2-6 15,7-9-19-15,2-1-12 0,3-10-15 16,3-8-56-16,5-4-170 15,12 1 64-15</inkml:trace>
  <inkml:trace contextRef="#ctx0" brushRef="#br0" timeOffset="113183.23">14662 9111 1294 0,'-2'4'546'0,"1"9"-318"16,2 4 9-16,9 35-44 15,-5-23-39-15,-2-4-64 16,0-4-23-16,-1-4-44 15,1-8-16-15,0-3-59 16,1 0-62-16,-4-13-163 16,0 2 168-16</inkml:trace>
  <inkml:trace contextRef="#ctx0" brushRef="#br0" timeOffset="113770.72">14603 9025 994 0,'1'3'437'0,"10"3"-185"0,5 2-59 16,3-1-16-16,0-3-26 15,6 1-42-15,0 2-10 16,2 0-16-16,-2 4-9 16,-4 8-17-16,3 3-7 15,-11 4-11-15,-3 1-4 16,-2-3-9-16,-4 3-4 15,-4-13-9-15,0-2-3 0,-4-9-3 16,-4-7 0-16,8 4-3 16,1 0-3-16,4-4-5 15,-5 2-6-15,0 1-3 16,4-5 0-16,16-11 2 16,24-25 3-16,-25 29 5 15,-12-2 0-15,7 10 4 16,9 9 3-16,-7 2 20 15,-7 4 9 1,2-1 26-16,2 12 11 0,-6 1 1 16,-5 0-5-16,-3-13-24 15,2-1-14-15,2-5-23 16,-3-10-5-16,4 5-5 16,-4 1-4-16,0 0-8 15,0 0-2-15,4-10-2 16,-2 3 3-16,8-2 9 0,27-27 4 15,-27 36 6-15,-2-2 4 16,1 6 9-16,2 8 7 16,-4 1 12-16,2 8 6 15,-1-5 10-15,-2-4-2 16,0 1-5-16,-1-4-6 16,-1 0-16-16,-1 4-7 15,-1-8-56-15,-2-1-58 16,1-6-154-16,-1 2-80 0,0-1 199 15</inkml:trace>
  <inkml:trace contextRef="#ctx0" brushRef="#br0" timeOffset="114009.4">15346 9137 1405 0,'7'17'610'0,"4"9"-324"16,-4 1-4-16,0 2-47 15,-6 1-47-15,-1-1-62 16,-9-6-23-16,4 8-45 16,3 4-18-16,5-2-21 15,7 2-9-15,-4-11-8 16,-1-9-37-16,-6-9-77 16,-6-6-42-16,6-12-133 0,-3-2-53 15,-3-18-205-15,6 4 331 16</inkml:trace>
  <inkml:trace contextRef="#ctx0" brushRef="#br0" timeOffset="114221.24">15366 9096 1084 0,'25'6'503'16,"-1"-1"-183"-16,-3 1-54 16,-5 0-37-16,-5 2-19 0,4 2-49 15,-8-1-21-15,3 5-31 16,-3 1-13-16,-9 1-19 15,-6-1-12-15,-3 0-26 16,-5-1-13-16,10 1-33 16,4-4-37-16,-7-5-91 15,10 0-58-15,-17-13-137 16,7-3-195-16,7-12 348 16</inkml:trace>
  <inkml:trace contextRef="#ctx0" brushRef="#br0" timeOffset="115518.54">15595 8995 891 0,'1'-4'506'0,"5"14"34"16,5 7-206-16,-6 6-43 0,-3 3-43 16,1 9-106-16,-1 0-37 15,5 0-47-15,2-2-15 16,4-8-26-16,2-1-7 15,4-12-10-15,1-5-3 16,3-1-2-16,2-1-1 16,0-5-2-16,1-3-1 0,3-4-7 15,-6-11-5-15,-4 2-7 16,1 5 1-16,-17-11 7 16,6 0 7-16,-7-1 15 15,-2-4 7-15,-3 6 6 16,1 7 2-16,-13 8 4 15,-6 4 4-15,5 10 9 16,-8 6 2-16,11 8 5 16,7 2-1-16,1 3-5 15,4-7-4-15,1 1-11 16,6-3-8-16,2-1-9 16,2-6-5-16,6-4-6 15,-4-3-4-15,4-9-43 16,9 7-32-16,-3-12-97 0,8 0-56 15,-11-10-84 1,3-3-29-16,1 0-5 0,-4-1 58 16,3 10 132-16,-10 2 114 15,-2 12 216-15,-3 5 53 16,0 6 91-16,-3-2-9 16,-2 4-41-16,0 0-19 15,-1-3-42-15,0 3-18 16,-1-5-52-16,0-3-20 0,0-2-46 15,1-1-26-15,-1-4-25 16,0 1-15-16,0 0-25 16,4-14-11-16,18-30-12 15,-11 30 2-15,2 5 15 16,1 3 13-16,-2 2 18 16,1 2 6-16,-4 5 7 15,0 1 3-15,-1 8 7 16,1 2 3-16,-4-2 8 15,2 2 1-15,-4-4-3 16,-2-5-4-16,-1-1-4 16,0-3 0-16,-1-2-4 15,0 1-4-15,0 0-14 16,1 0-11-16,0 0-24 16,1-7-7-16,2-4-7 15,0 4 5-15,27-27 20 16,-19 30 9-16,4 8 18 0,-4 2 2 15,10 10 11-15,-2 3 4 16,0 1 7-16,-6-5 5 16,5-1 4-16,4-5-4 15,-7-4-5-15,10 2-5 16,-10-13-8-16,-10-3 0 16,3-1-1-16,-8-8 1 15,0 5 0-15,6 1 0 0,-10-2-2 16,6 4 1-16,-4 2-3 15,-5 2-1-15,5 5-2 16,-2 6-2-16,0 7 0 16,6 4 0-16,2 9 7 15,-4-6 5-15,2 3 8 16,0-1 1-16,1-10-2 16,4-2-3-16,6-3-11 15,-5-4-4-15,3-3-7 16,-1-2-6-16,-3-4-13 15,1-9-2-15,1 6 0 16,0 0 4-16,-1 3 15 16,2 8 4-16,-1 0 5 0,0 0 1 15,-3 3 6-15,1-2 2 16,1 2 11-16,-3-3 5 16,-1 4 5-16,3 1-1 15,-2-2-10-15,0-2-7 16,-1-1-10-16,0-2-3 15,-4 1-2-15,0 0 0 16,0 0 0-16,0 0-1 16,0 0 1-16,2 0-1 15,6 1 4-15,0 1 0 16,2 2 3-16,25 22-2 0,-27-16-1 16,3 6-17-16,-5-13-85 15,1-2-54-15,-2-7-157 16,0-5-46-16,1-13 223 15</inkml:trace>
  <inkml:trace contextRef="#ctx0" brushRef="#br0" timeOffset="115748.69">16892 8953 1416 0,'-1'5'623'0,"2"15"-325"16,4 7-22-16,-5 9-68 15,7 2-55-15,0 3-67 16,4 2-21-16,-7-14-37 16,2-4-15-16,-3-12-30 0,2-4-37 15,9-3-109-15,-6-2-68 16,-3-11-177-16,-1-4 244 16</inkml:trace>
  <inkml:trace contextRef="#ctx0" brushRef="#br0" timeOffset="115909.73">16827 9031 1169 0,'11'0'525'0,"-7"2"-161"15,7 2-113-15,0 4-21 16,2 0-27-16,1-1-99 16,0 0-36-16,9-3-45 15,3-2-15-15,3-2-83 16,4 0-68-16,4-1-168 15,0 1-79-15,4 2 236 16</inkml:trace>
  <inkml:trace contextRef="#ctx0" brushRef="#br0" timeOffset="116299.97">17295 9097 1056 0,'-2'3'525'0,"-9"-6"-152"16,-1-1-62-16,-2-1-67 0,-3-3-33 15,3 1-62-15,-1 2-24 16,2 3-35-16,2 2-12 16,1 7-12-16,2 5-9 15,1 6-18-15,-1 4-12 16,6 0-17-16,2 1-6 16,3-8-9-16,5-7-6 15,4-6-5-15,0-11-2 16,6-3 0-16,4 1 1 15,2-7 2-15,1 2 2 16,1 3 7-16,-4 2 2 0,-5 9 5 16,5 4 5-16,-14 6 6 15,-1 2 5-15,0 2 3 16,-9-2-1-16,3 2-6 16,6-1-6-16,-3-5-4 15,5 3-28-15,-5-8-100 16,-5-1-78-16,1-7-130 15,-5-7 189-15</inkml:trace>
  <inkml:trace contextRef="#ctx0" brushRef="#br0" timeOffset="116475.04">17535 8901 1524 0,'-3'28'666'15,"2"-15"-351"-15,0 1-26 0,-1 52-48 0,-2 2-72 16,6 1-89-16,0-32-24 16,8-14-47-16,3-9-19 15,1-8-88-15,1-6-51 0,-5-12-154 16,-3-3-102-16,1-11 259 16</inkml:trace>
  <inkml:trace contextRef="#ctx0" brushRef="#br0" timeOffset="116670.81">17440 8975 1106 0,'1'-1'611'16,"10"5"-36"-16,-5 2-344 16,-2-3 2-16,4 2-68 15,3 0-48-15,4 0-53 16,6 1-17-16,-2-5-27 15,0-1-36-15,5 1-153 16,-5-1-92-16,6 2 146 16</inkml:trace>
  <inkml:trace contextRef="#ctx0" brushRef="#br0" timeOffset="116864.43">17778 9082 1446 0,'-1'20'688'0,"0"3"-333"16,-1-1-76-16,1-1-30 16,-1-4-107-16,2-4-38 0,0-4-55 15,2-2-24-15,-2-6-87 16,-2-4-68-16,1 2-182 16,0 0 45-16,-2-21 140 15</inkml:trace>
  <inkml:trace contextRef="#ctx0" brushRef="#br0" timeOffset="117014.11">17719 8857 1587 0,'3'20'621'0,"-1"-8"-443"15,-2-9-72-15,3 5-76 16,0-8-97-16,3 5 37 15</inkml:trace>
  <inkml:trace contextRef="#ctx0" brushRef="#br0" timeOffset="117768.93">17831 9002 1336 0,'35'42'577'16,"-40"-22"-308"-16,7 1-10 0,2 3-40 15,-10-1-47-15,17-2-66 16,-4-4-28-16,2-7-44 16,8-4-11-16,-4-3-7 15,-3-4-4-15,2-5-10 16,-1-6-2-16,-1-6-15 15,9 3-8-15,-15-5-3 16,-10 0-3-16,1 4 9 16,-11-4 7-16,-2 6 6 15,9 2 3-15,-13 5 7 16,3 4 3-16,-4 3 0 16,0 2 1-16,1 2-2 15,2 0-1-15,9 0-4 16,-1 2-7-16,9-1-19 0,4 1-6 15,5-3-4-15,12 0 3 16,-2-3 13-16,15 0 3 16,4-6 4-16,-4-4 3 15,9 1 2-15,-12-1 3 16,7 6 5-16,4 2 1 0,-4 3 16 16,1 2 13-16,-9 7 24 15,-6 3 12-15,-7 3 4 16,-3-1-1-16,-6 0-6 15,-3-4-4-15,-2-1-6 16,0 0-2-16,-5-6-11 16,-2-2-8-16,3-5-23 15,-1-8-12-15,5-2-16 16,1 1-2-16,4 0 3 16,3 8 4-16,-2-1 5 15,3 2 4-15,0 3 5 16,-1 0 2-16,4 5 6 15,2 1 4-15,3 4 9 16,-2 1 2-16,1 0 4 16,-3 2-5-16,-3-3-8 15,-2-1-5-15,-1 1-24 16,2-2-44-16,-4-1-83 0,4-5-52 16,1-3 70-16,7 1 51 15</inkml:trace>
  <inkml:trace contextRef="#ctx0" brushRef="#br0" timeOffset="118351.19">19148 9036 1296 0,'-1'0'566'0,"-5"-1"-251"0,-6-1-82 15,2 1-40-15,-23 4-34 16,27 6-68-16,0 4-18 16,5 6-32-16,-1-1-13 15,7-3-17-15,5 3-7 16,4-13-7-16,3-1-1 15,1-9-1-15,1-9 2 0,4-2 2 16,-1-2 1-16,-4 2 2 16,-4 0 3-16,-11 0 10 15,-3 1 4-15,-7-1 8 16,-4 3 2-16,-6 4-6 16,0 1 3-16,0 8 1 15,2 4-4-15,4 5-6 16,3 6-10-16,2 4-18 15,4-1-14-15,2 1-75 16,6-5-44-16,7-4-87 16,5-3-31-16,10-5-27 15,5-1-33-15,5-4 217 16</inkml:trace>
  <inkml:trace contextRef="#ctx0" brushRef="#br0" timeOffset="118616.83">19623 8861 1096 0,'-5'-14'538'16,"-4"8"-139"-16,0 6-96 15,-3 2-70-15,-1 9-38 16,1 10-73-16,0 3-22 16,4 13-27-16,5 6-10 15,2 6-20-15,7 7-9 0,1 0-12 16,-2-7-6-16,7 0-8 15,-4-7-2-15,3-7-4 16,0 0-1-16,-7-11-36 16,0-4-35-16,-10-12-94 15,-4-5-60-15,-6-13-94 16,-5-3-65-16,-2-8-137 16,5-1 316-16</inkml:trace>
  <inkml:trace contextRef="#ctx0" brushRef="#br0" timeOffset="118745.13">19422 9149 772 0,'5'0'511'16,"7"3"-1"-16,0 0-197 16,6 3-38-16,5-2-74 15,6 1-39-15,3-5-71 16,2-4-31-16,2-2-63 16,-1-5-74-16,1-2-608 15,2 4 487-15</inkml:trace>
  <inkml:trace contextRef="#ctx0" brushRef="#br0" timeOffset="119452.25">20626 9004 1361 0,'-27'-40'610'16,"31"42"-307"-16,2 6-87 15,2 6 14-15,-1 9-55 0,-2 4-32 16,0 9-34-16,-2-2-19 16,1 0-41-16,-2-5-13 15,4-7-22-15,0-1-7 16,-2-9-23-16,1 2-36 15,-5-14-71-15,1 0-39 16,-1-11-79-16,0-7-16 16,-2-2-23-16,-4-9-10 15,-5-5 1-15,-4-3 23 16,-2 0 93-16,2 2 69 0,0 6 182 16,7 6 73-16,5 10 89 15,1-1 20-15,9 10-27 16,6 3-18-16,3 1-47 15,6 6-20-15,4-1-36 16,0 1-13-16,4 3-15 16,2 2-7-16,1 3-4 15,-4 0-2-15,-13 0-9 32,-9-6-5-32,1 0-11 0,11 21-8 0,-15 2-8 15,-4 1-5-15,-25-14-4 16,1-1-2-16,-5-3-7 15,-1-1-4-15,3-4-21 0,4 1-22 16,4-4-51-16,2 0-43 16,12-3-128-16,0-7-69 15,12-6 199-15</inkml:trace>
  <inkml:trace contextRef="#ctx0" brushRef="#br0" timeOffset="119717.31">20955 8875 1601 0,'-8'-7'645'0,"6"8"-383"16,7 3-74-16,0-4-13 15,4 3-36-15,14-2-56 16,-1 2-14-16,19 2-25 15,1-2-13-15,0 3-13 16,1-1-5-16,-5-6-7 16,-2 1-3-16,-6 0-40 15,-3-1-47-15,-15 5-142 16,-5 1-99-16,-16-6 195 16</inkml:trace>
  <inkml:trace contextRef="#ctx0" brushRef="#br0" timeOffset="119950.69">21107 8893 700 0,'-14'1'439'16,"9"14"62"-16,1 6-154 15,1 10-41-15,3 5-26 16,0 4-64-16,0 4-27 16,5 3-44-16,-2-2-21 15,7-6-41-15,1-6-20 0,2-6-32 16,1-8-12-16,-3-5-15 15,0 5 0-15,-6-13-58 16,-3-1-38-16,0-8-110 16,0-5-76-16,-1-5-147 15,2 3 254-15</inkml:trace>
  <inkml:trace contextRef="#ctx0" brushRef="#br0" timeOffset="120122.36">21070 9082 1069 0,'-7'4'533'0,"12"4"-73"16,9 2-161-16,4 1-66 16,2 1-20-16,5-4-96 15,2-2-38-15,1-6-45 0,6-1-18 16,0-2-52-16,-2-5-48 16,0 5-126-16,-1 0-86 15,-14 2 178-15</inkml:trace>
  <inkml:trace contextRef="#ctx0" brushRef="#br0" timeOffset="120548.76">21575 8984 1628 0,'-3'-5'696'0,"0"2"-398"16,-2 0-14-16,5 3-66 15,-1 0-44-15,0 0-51 16,0 0-26-16,0 0-41 16,0 0-18-16,-1 2-16 15,-5 7-8-15,-1 4-7 16,-11 29-2-16,21-23-2 16,1 3-2-16,5 1 1 15,3-1-1-15,5 2 1 16,3-3 1-16,-5-4 1 15,4 4 1-15,-9-10 0 16,1 4 1-16,-4-7 8 16,-6-7 4-16,-6 2 8 0,-6-7 2 15,-4 7-3-15,-4 1-6 16,1-2-13-16,4 2-7 16,-3-7-32-16,3-5-24 15,10 3-79-15,2 4-40 16,5-1-106-16,-7-1-48 15,5 3 211-15</inkml:trace>
  <inkml:trace contextRef="#ctx0" brushRef="#br0" timeOffset="136443.5">22609 9291 291 0,'-1'-1'225'32,"0"0"56"-32,0-2-58 0,-1 1-31 0,2 0-13 15,0 1-14-15,0 0-3 16,0 0-2-16,0 0-4 16,0 0-13-16,0 0-12 15,0 1-35-15,0 0-18 16,-1 0-32-16,0 0-12 0,-11 3-16 15,-2 11-5-15,-29 26-17 16,20-42-38-16,16 4-131 16,-3 3-113-16,13 0 169 15</inkml:trace>
  <inkml:trace contextRef="#ctx0" brushRef="#br0" timeOffset="137165.93">23338 8779 1060 0,'15'26'457'0,"-12"-5"-227"16,2 2-23-16,-3 10-12 16,-3-5-34-16,8 17-55 15,-2 3-17-15,-2-4-29 16,1-3-14-16,-1-10-19 15,-4-4-5-15,5-13-14 16,-5-6-4-16,2-6 2 16,-6-6 1-16,0-5 2 0,9-1 2 15,-13-11-6-15,14 3-3 16,-8-2-8-16,-6-2-5 16,17 4-6-16,5 2 1 15,6 3 5-15,4 2 5 16,3 4 6-16,-3 5 0 15,7 2 11-15,-4 4 8 16,-7 6 12-16,-5 0 8 0,-10 3 11 16,-2 4 2-16,-8-1 5 15,-6 3-2-15,-6 1-11 16,-5-1-7-16,2 0-15 16,3-3-5-16,-1-7-9 15,5 1-3-15,-1-4-15 16,-2-6-33-16,13 2-94 15,4-3-67-15,4-7-182 16,12-1 234-16</inkml:trace>
  <inkml:trace contextRef="#ctx0" brushRef="#br0" timeOffset="137674.26">23704 9064 1179 0,'1'10'542'0,"-3"9"-233"0,2 5-42 16,-4-2-62 0,1 3-43-16,5-5-69 0,3 0-22 15,6-3-38-15,2-3-12 16,4-8-9-16,2-6-4 16,-2-5-5-16,2-13-2 15,3 3-1-15,-6-5 1 16,1-3-1-16,-9 3 2 0,3-1 0 15,0 4 0-15,-2 3 2 16,8 4-1-16,-19 4-1 16,2 2 1-16,-2 12 1 15,-4 2 0-15,10 17 4 16,-3 2-1-16,9 10 1 16,-3-5 2-16,2 0 7 15,2 1 3-15,4 2 10 16,5 7 2-16,-6 0 0 15,-2 2-1-15,-8-8-4 16,-6-8-3-16,-8-9 0 16,-4-4 6-16,-6-9 3 15,2-4 1-15,-8-10-7 16,-2-5-8-16,-14-6-21 16,-7-5-25-16,3-1-54 15,4-1-34-15,18 2-82 0,11 3-40 16,19 3 91-16,9 10 58 15</inkml:trace>
  <inkml:trace contextRef="#ctx0" brushRef="#br0" timeOffset="138294.84">24696 8998 670 0,'-1'-51'417'15,"1"47"56"-15,1 4-185 16,-1 1-62-16,0-1-25 0,0 0-55 16,-1 8-16-16,0 14-27 15,-3 30-17-15,4-29-36 16,5-1-14-16,2-5-22 16,0-4-6-16,4-8-10 15,2 1-3-15,0-9-2 16,2-5-1-16,2-8-8 15,-3-2-6-15,8-4-12 16,-11 0-1-16,6 1 11 16,-10-1 9-16,-3 10 12 15,8 5 3-15,-12 7 3 16,8 3 6-16,-8 8 16 16,4 3 7-16,5 4 8 15,-9 2 0-15,3-1-6 16,2 0-5-16,-10-3-10 15,12 0-8-15,-1-2-63 16,-9-8-89-16,15-4 92 16</inkml:trace>
  <inkml:trace contextRef="#ctx0" brushRef="#br0" timeOffset="138630.68">25106 8950 1530 0,'-11'1'640'0,"5"-1"-390"16,-1 3-31-16,1 1-86 15,1 0-39-15,1 1-47 16,2 2-15-16,3 4-23 16,3 0-3-16,7 3-6 15,-2-4 0-15,8 1 2 16,1 0-1-16,3 0 4 15,1 3 0-15,-9 0 1 16,0-1 2-16,-11-2 17 16,-4-2 12-16,-7-1 14 15,-8-6 2-15,-9 1-14 16,0-2-12-16,-3-3-66 16,-1 0-53-16,8-8-121 15,2-2-85-15,19 1 184 16</inkml:trace>
  <inkml:trace contextRef="#ctx0" brushRef="#br0" timeOffset="138801.2">25268 8958 1106 0,'12'6'542'16,"-6"9"-171"-16,5 6-59 15,-9 1-82-15,0-1-56 0,-2-3-91 16,-4-6-30-16,4-3-41 15,-3-5-57-15,3-4-161 16,1-1-102-16,-2 0 169 16</inkml:trace>
  <inkml:trace contextRef="#ctx0" brushRef="#br0" timeOffset="139543.18">25248 8852 693 0,'9'1'342'0,"0"5"-93"16,2-2-109-16,2-1-40 15,6 7-44-15,-5-8-47 16,3 1-12-16,1 4-27 0,-9-7-7 16,7 5 0-16,8 6 8 15,-10-7 34-15,2 5 35 16,-3 3 67-16,-10-3 39 15,4 6 56-15,1 5 4 16,-6 2-22-16,2 1-19 16,-4 4-38-16,-11-2-19 15,6-4-35-15,-2-4-17 0,1-10-25 16,7-6-9-16,-1-5-15 16,5-7-5-16,-2-8-10 15,6-2-4-15,4-1 2 16,-10 3 1-16,12 7 5 15,-5 4 1-15,1 8 2 16,3 2 1-16,-1 8 6 16,0 4 1-16,0 3 7 15,-1 2 4-15,5 0 3 16,-1 0 4-16,6-4-2 16,3-2-5-16,-1-7-6 15,3-6-4-15,1-10-8 16,-4-8 0-16,7-5-1 15,-9 0 0-15,0-1 1 16,-4 1 0-16,-12 2 0 16,4 5 1-16,-14 2 3 0,4 3 1 15,-4 6 1-15,0 5 1 16,0 9-1-16,0 5 0 16,1 13 1-16,-4 1-1 15,7 12 1-15,6 4 2 16,3 5 2-16,7 1 0 15,2 1 3-15,-11-21 1 16,1 1 9-16,9 21 1 16,-4 2 1-16,-13-13 1 15,-4-13 3-15,-3-7 2 0,-11-9 1 16,-6-4-3-16,-21-10-12 16,-10-3-7-16,-3-12-48 15,2-6-34-15,13-3-74 16,8 1-43-16,16 0-79 15,10 1-44-15,21 8 199 16</inkml:trace>
  <inkml:trace contextRef="#ctx0" brushRef="#br0" timeOffset="140096.12">26686 9056 1075 0,'40'9'529'16,"-30"-15"-210"-16,-6-4-66 16,-2 0-25-16,-7-8-55 15,-5-2-31-15,-2-2-52 16,-3 5-20-16,-1 6-29 16,-3 4-7-16,1 6-11 15,0 1-3-15,2 7-7 16,1 2-3-16,4 14-2 15,3 4-2-15,6 3 0 16,3 0 0-16,8-3-2 16,0-6-1-16,11-9-2 15,-2-3 0-15,6-11-1 16,0-6 0-16,-2-7 0 16,5-1 1-16,-7-1 2 15,-3 3 1-15,-3 5 1 0,-5 2 0 16,-4 7 1-16,0 5 5 15,-4 6 10-15,5 4 6 16,0 5 4-16,0 2-3 16,5 1-12-16,-1-8-7 15,4-4-114-15,-5-10-98 16,21-13 127-16</inkml:trace>
  <inkml:trace contextRef="#ctx0" brushRef="#br0" timeOffset="140659.04">27713 9005 820 0,'0'-1'463'15,"0"0"-24"-15,0 0-112 16,6-10-74-16,-4-2-35 15,-10-30-83-15,-11 26-34 16,-8 8-46-16,-1 0-15 0,-4 10-18 16,1 7-4-16,1 1-8 15,1 4-3-15,11 2-7 16,2 2-1-16,13 8-1 16,10 0 0-16,2 0 2 15,9-2 2-15,5-3 2 16,-3-2 1-16,5-1 7 15,-2-2 3-15,-3-1 12 16,-5 0 5-16,-6-7 11 16,-5 1 5-16,-9 0 8 15,-3-1-2-15,-7 0-13 16,-6-5-9-16,0-2-39 16,-5-9-29-16,5 3-73 15,2-4-44-15,12 2-101 16,9 5-57-16,10-9 200 15</inkml:trace>
  <inkml:trace contextRef="#ctx0" brushRef="#br0" timeOffset="140865.03">27942 8872 1004 0,'-2'0'491'16,"4"19"-126"-16,-5 1-88 15,1 19-46-15,-3 4-35 0,3 8-74 16,5 4-33-16,1-9-46 16,2-4-17-16,8-13-21 15,-12-12-13-15,11-9-99 16,-5-9-59-16,-4-8-147 16,7-7-129-16,-14-6 291 15</inkml:trace>
  <inkml:trace contextRef="#ctx0" brushRef="#br0" timeOffset="141043.81">27819 8993 1026 0,'-3'-4'532'15,"3"3"-176"-15,7 5-114 16,-7 2-32-16,9 4-71 16,10 2-23-16,-2-2-59 15,6-2-20-15,12-2-27 0,-6-4-6 16,18-2-7-16,5 2-46 15,-13-2-135-15,8 2-101 16,-7 2 159-16</inkml:trace>
  <inkml:trace contextRef="#ctx0" brushRef="#br0" timeOffset="141415.18">28299 9044 1094 0,'-10'-2'517'0,"-4"-3"-193"16,2 1-38-16,-1-2-67 15,-3 1-31-15,1 5-57 16,2 0-24-16,0 5-38 16,2 4-15-16,-1 3-24 15,2 1-5-15,6 4-11 16,-1 0-5-16,9 0-4 16,2-1-3-16,3-7-2 15,2 0-2-15,2-9-4 16,0-6-1-16,2-6 3 15,2-3 1-15,0-3 3 16,2 2 1-16,-3 2 1 16,2 4 1-16,-5 4 0 15,-7 4 0-15,-3 5 5 16,-1 7 2-16,-2 7 9 0,0 2 2 16,2 7-4-16,5-2-4 15,-3-7-12-15,10 0-12 16,-8-16-114-16,0-4-77 15,13-10-179 1,-10 7-117-16,1-1 318 0</inkml:trace>
  <inkml:trace contextRef="#ctx0" brushRef="#br0" timeOffset="141623.06">28574 8980 831 0,'-9'-6'517'0,"3"6"38"16,-7 0-229-16,3 10-82 15,-5 1-40-15,3 9-71 16,7 6-36-16,3-5-52 16,3 5-19-16,9-5-19 15,1 0-6-15,5-9-16 16,1-4-36-16,8-10-97 16,-1-14-64-16,3-2-280 15,1-4 312-15</inkml:trace>
  <inkml:trace contextRef="#ctx0" brushRef="#br0" timeOffset="142093.09">28815 8820 971 0,'15'6'530'0,"-15"10"-39"0,-2 7-166 16,-5 12-82-16,1 4-47 15,1 3-86-15,-1 4-32 16,3-2-31-16,-2-2-9 15,7-4-22-15,6-11-5 16,5-9-28-16,-1-8-45 16,1-11-94-16,-1-4-50 15,-3-12-82-15,-2-7-11 0,-2-5-34 16,7 2-19-16,-1 1-60 16,10 4 243-16,-7-1-126 15,0 2 137-15,-2 6 372 16,-4 1 73-16,-2 6 166 15,-12-2-51-15,0 5-107 16,-8 3-32-16,-1-1-62 16,6 7-22-16,-7 2-35 15,-2 0-16-15,5 10-26 16,-9-3-14-16,11 3-18 16,7 2-7-16,4 2-12 15,12 0-5-15,-3 3-9 16,2-1-8-16,2-1-10 15,-1-1-4-15,4-6-8 0,0-2-4 16,3-5-3-16,6-3-39 16,-5-3-111-16,0-3-87 15,-2-4 134-15</inkml:trace>
  <inkml:trace contextRef="#ctx0" brushRef="#br0" timeOffset="153552.04">30042 8723 776 0,'-2'-1'406'16,"-1"2"-144"-16,-6 3-44 15,1 10-8-15,-10 1-42 16,-3 5-16-16,1 6-26 16,2 4-14-16,1 9-33 15,6-1-14-15,1 5-22 0,2-2-10 16,6 4-11-16,0 1-4 16,8-3-6-16,2-6-2 15,5-3-4-15,3-3-2 16,-1-14-4-16,2-2-10 15,2-11-94-15,1-4-67 16,2-2 101-16</inkml:trace>
  <inkml:trace contextRef="#ctx0" brushRef="#br0" timeOffset="154161.91">30288 9112 907 0,'-20'4'436'0,"-1"-1"-180"16,10 1-62-16,7 0-13 15,4 0-47-15,3 2-21 16,10-1-30-16,5 1-12 0,8-5-22 16,1-3-12-16,4-6-21 15,-6-3-6-15,1-3-6 16,-1-1-2-16,-5-3-9 16,3 1-2-16,-11-1-1 15,-6-1 2-15,-9 1 11 16,-6-1 4-16,-5 4 3 15,2 4-1-15,-4 5 4 16,3 6 5-16,0 6 17 16,7 6 6-16,-4 10 2 15,2 4-3-15,4 10-16 16,-5 3-4-16,15-1-7 16,2-7-2-16,5-4-3 15,7-8-1-15,3-7-4 0,3 2-2 16,-1-12-82-1,-1 1-67-15,1-9-211 0,2-6 213 16</inkml:trace>
  <inkml:trace contextRef="#ctx0" brushRef="#br0" timeOffset="154364.97">30662 9025 788 0,'0'3'503'0,"1"7"45"0,1 6-299 16,0-1-9-16,4 5-59 15,-2-1-33-15,4 3-67 16,4 2-23-16,-1 0-31 16,3 1-10-16,-2-5-10 15,-1-5-3-15,-1-4-32 16,0-5-39-16,0-4-117 16,-6-4-84-16,4-7 161 15</inkml:trace>
  <inkml:trace contextRef="#ctx0" brushRef="#br0" timeOffset="154557.87">30846 9083 1166 0,'6'10'531'16,"-19"2"-201"-16,0 2-78 16,-14 6-51-16,-6 1-38 15,2-4-79-15,1-1-27 16,9-3-35-16,4-2-15 15,9-4-55-15,5-3-61 16,6-3-142-16,4 2-126 16,9-3 231-16</inkml:trace>
  <inkml:trace contextRef="#ctx0" brushRef="#br0" timeOffset="155142.1">30896 9270 960 0,'13'0'472'16,"-6"-8"-202"-16,8 1-100 16,-2-7-53-16,7 0-65 15,3-5-18-15,0-1-13 16,-4-3-4-16,-6 3 5 16,-6 0 3-16,-8 0 20 15,-3 5 10-15,-8 3 15 16,-6 3 10-16,-3 5-3 15,-6 4-3-15,8 8-9 16,0 4-5-16,8 11-10 16,10 3-8-16,-3 2-12 0,6 3-5 15,-1-6-8-15,1-2-5 16,5-7-6-16,0-1-4 16,12-7-2-16,1-2-7 15,5-4-57-15,0-6-43 16,-2-4-83-16,2 1-30 15,-3-10 2-15,0 1 26 16,-1 4 67-16,-7-5 39 0,-2 13 58 16,-2 4 36-16,-6 0 59 15,2 6 25-15,-6 6 42 16,-4-2 3-16,1 8-10 16,-3-4-12-16,1 1-25 15,3 3-12-15,1-11-17 16,2 1-9-16,0-7-3 15,-1-1 6-15,0 0 9 16,0-1-2-16,0 0-14 16,0 0-13-16,1-4-25 15,8-14-5-15,18-32-8 16,-11 20-7-16,3 0-26 16,0-1-18-16,1 5-46 15,-2 6-35-15,-4 9-76 16,3 6-62-16,-14 10 172 15</inkml:trace>
  <inkml:trace contextRef="#ctx0" brushRef="#br0" timeOffset="155591.94">31482 9173 849 0,'-14'-5'445'0,"7"-4"-93"16,-3 2-70-1,-4-2-62-15,5 6-33 0,-2 2-56 16,1 3-26-16,2 9-41 16,-3 3-19-16,4 5-23 15,5 1-5-15,3 1-3 16,8-2-2-16,-5-3-6 16,4-2-1-16,3-4-4 15,2-3-1-15,8-2-54 16,-6-6-41-16,6-6-110 15,-5-5-75-15,3-3-115 16,2 2-26-16,-4-5-11 16,1 5 58-16,-6-1 197 15,1 2 144-15,-10 6 276 16,-2 0 73-16,-1 9 71 16,-2 3-33-16,-1 6-76 0,-1 4-22 15,-2 3-58 1,3-1-32-16,-1-2-72 0,2 2-29 15,3-5-41-15,4-2-10 16,0-2-18-16,3-4-56 16,-3-6-176-16,4-4 160 15</inkml:trace>
  <inkml:trace contextRef="#ctx0" brushRef="#br0" timeOffset="155738.06">31623 9048 1101 0,'-1'3'490'0,"1"2"-169"16,0-1-105-16,0-4-58 15,0 0-41-15,0 0-90 16,0 0-53-16,17 8-112 16,31 13-84-16,-25-13 123 15</inkml:trace>
  <inkml:trace contextRef="#ctx0" brushRef="#br0" timeOffset="156303.16">31963 9153 842 0,'-9'-1'434'0,"2"1"-114"16,1 3-21-16,-5 3-62 16,3 2-21-16,-5 3-49 0,1 1-28 15,4 0-59-15,1 0-21 16,7 2-26-16,-3-2-5 15,4-1-5-15,4 2 1 16,-5-4 1-16,8 3 0 0,-5-1-2 16,3-1-4-16,0-2-3 15,-3-2 1-15,-9-3 1 16,-5-3 0-16,-6 0-17 16,2-5-15-16,4 0-31 15,7 3-15-15,1-1-20 16,1 1-12-16,2 2 1 15,0 0 10-15,0 0 30 16,0 0 22-16,9 3 24 16,10 2 4-16,27 9 1 15,-28-17 1-15,16 0 1 16,-3-1 1-16,5-7-1 16,3 2 1-16,-8-5-1 15,-3-3 2-15,-7 3 5 16,-4-2 2-16,-9 4 11 15,-5 1 1-15,-8 4-2 0,-4 4-1 16,0 7-1-16,-5 3 3 16,0 12 13-16,0 1 5 15,2 3 2-15,4 5 0 16,7-8-5-16,2 1-4 16,9 1-9-16,3-4-6 15,7-4-14-15,1-1-10 16,2-10-72-16,0 3-58 15,-6-5 422-15,1 1-261 16</inkml:trace>
  <inkml:trace contextRef="#ctx0" brushRef="#br0" timeOffset="156865.16">32578 8905 1232 0,'9'5'478'0,"4"8"-327"16,0 5 8-16,2 6-16 16,1 4-11-16,1 5-29 15,0 2-3-15,-2 5-8 16,-1 4-8-16,-4 0-20 16,0 2-11-16,-6-6-19 15,-4-5-9-15,-3-4-7 16,-5-5-3-16,-5-1-4 15,1-5 0-15,-5-3 0 16,-1-1-3-16,-3-8-39 16,0 1-31-16,3-9-71 15,0-2-41-15,3-5-68 16,3 2-34-16,2-2-119 16,0 1 239-16</inkml:trace>
  <inkml:trace contextRef="#ctx0" brushRef="#br0" timeOffset="158456.22">31543 8174 726 0,'-1'-1'372'0,"0"0"-123"15,0 0-37-15,0 0-5 16,0 0-42-16,0 0-24 16,-10 4-30-16,-1 6-7 15,-33 48-16-15,25-24-13 16,4 1-26-16,-4-8-15 15,8-2-20-15,-1-3-5 0,5-3-7 16,9 2-2-16,0-9-67 16,7 0-68-1,-4-8-221-15,-4-3 217 0</inkml:trace>
  <inkml:trace contextRef="#ctx0" brushRef="#br0" timeOffset="158679.34">31302 8334 1050 0,'-2'5'444'0,"0"2"-243"15,1 8-4-15,-2-4-23 16,2 3-18-16,-1 1-42 16,10 5-19-16,10-4-38 15,-1-2-13-15,6-9-13 16,-10-7-7-16,4-2-11 15,-2-3-15-15,6 0-88 0,3 5-54 16,-1-9 73-16,2-1 2 16</inkml:trace>
  <inkml:trace contextRef="#ctx0" brushRef="#br0" timeOffset="159383.99">31691 7848 696 0,'-8'10'408'0,"1"-9"-7"15,-1-7-110-15,2 2-55 16,1-1-31-16,3-9-68 16,2-4-35-16,5-14-55 15,3-3-19-15,3-3-14 16,1-1-1-16,2 2 1 16,-2 0-1-16,7 8-5 15,3 8-3-15,-1 8-3 16,2 4 0-16,-5 10-1 15,2 6 1-15,0 13 4 16,-3 10 3-16,-5 14 7 16,-4 2 1-16,-3 8-3 15,0 1-2-15,-2-12-3 16,0-4-3-16,5-12-1 0,0-2-2 16,0-11-61-16,-2-7-63 15,-5-6-241-15,1-2 226 16</inkml:trace>
  <inkml:trace contextRef="#ctx0" brushRef="#br0" timeOffset="159559.64">31771 7746 750 0,'-28'-18'447'0,"13"9"-22"16,5 2-104-16,7 5-86 16,2 1-49-16,3 1-77 15,-2 0-34-15,0 0-50 16,10 3-11-16,10 4-12 15,37 14 0-15,-31-16-92 16,7 4-62-16,-2-5-208 16,-8-5 209-16</inkml:trace>
  <inkml:trace contextRef="#ctx0" brushRef="#br0" timeOffset="159784.04">32115 7577 996 0,'-3'-11'478'0,"1"11"-157"0,4 7-89 16,-2 8-73-16,1 4-22 15,-4 12-35-15,1 3-19 16,-2 4-18-16,-2-2-12 16,4 2-21-16,0-7-8 15,2-1-14-15,2-2-15 16,0-12-110-16,1-8-85 15,2-8-223-15,2-5 247 16</inkml:trace>
  <inkml:trace contextRef="#ctx0" brushRef="#br0" timeOffset="160142.47">32147 7841 1146 0,'0'0'494'0,"5"2"-278"15,2 1-13-15,4 0-78 16,2 1-36-16,36 7-53 16,-26-15-9-16,4 0-16 15,2-3-7-15,-11-5-21 16,1-1-4-16,-10-2-5 16,-8-1-1-16,1 0 16 15,-6 3 5-15,5-1 9 0,3 3 9 16,-2 7 13-1,-1 4 4-15,-13 12 14 0,-4 6 4 16,0 9 7-16,0 4-1 16,11 3-15-16,0-8-10 15,3 3-16-15,4-5-4 16,2-6-6-16,1 4-2 16,5-9-38-16,2-2-42 15,2-5-121-15,1-8-76 16,1-5 166-16</inkml:trace>
  <inkml:trace contextRef="#ctx0" brushRef="#br0" timeOffset="160326.13">32481 7790 876 0,'-2'13'473'0,"6"-3"-68"16,1 3-93-16,-2 7-72 15,1 1-40-15,2-2-78 16,-3 4-36-16,2-1-44 15,3-2-15-15,-4 0-14 16,5-9-5-16,-3-2-33 16,0-7-51-16,-2-3-116 15,-1-4-91-15,8-8 167 16</inkml:trace>
  <inkml:trace contextRef="#ctx0" brushRef="#br0" timeOffset="160507.1">32620 7784 1339 0,'-17'18'571'16,"-6"5"-352"-16,-4 1-28 15,-6 4-102-15,-1-3-41 16,7-2-38-16,-1-5-6 0,16-6-34 16,9-2-45-16,4-3-143 15,3-3-113-15,7 3 198 16</inkml:trace>
  <inkml:trace contextRef="#ctx0" brushRef="#br0" timeOffset="162555.97">30248 8001 874 0,'-16'-47'399'0,"9"46"-159"15,0 0-34-15,4-1-30 16,-2 2-23-16,6 8-37 16,2-1-11-16,8 12-21 15,3 5-12-15,6 1-25 16,0 6-13-16,5 0-18 16,-4-2-5-16,2-2-4 15,2 0-1-15,-5-1-3 16,-8-11 1-16,0 1-3 15,3 3-13-15,-3 1-72 16,0-10-47-16,-9-9-190 0,2 0 198 16</inkml:trace>
  <inkml:trace contextRef="#ctx0" brushRef="#br0" timeOffset="162991.19">30535 8126 585 0,'0'6'402'16,"6"-1"27"-16,0 2-186 15,-3 2-13-15,2 0-66 16,-1 2-33-16,-3 0-52 16,1 0-16-16,-2-2-25 15,0 1-6-15,-3-2-1 16,0-1 2-16,-6 1 5 15,1 0 2-15,-2 2-3 16,-3-4-5-16,6 2-13 16,-2-4-6-16,4 1-9 15,7 6-2-15,-2-4-2 16,1 2 1-16,1-6 1 16,-2-2 1-16,0 1 2 0,0-3 1 15,-1 1 4-15,0 0 10 16,0 0 15-16,-1 0 7 15,1 0 3-15,-17 1-6 16,-27 4-15-16,27-6-7 16,4-2-12-16,5-1-20 15,-4-4-74-15,-4 0-57 16,7-2-154-16,-3-4 181 0</inkml:trace>
  <inkml:trace contextRef="#ctx0" brushRef="#br0" timeOffset="163819.04">29071 7249 636 0,'7'10'331'0,"5"-1"-59"15,2 4-43-15,-4-3-25 16,-2-2-15-16,0-1-23 16,-5-4-13-16,0 3-8 15,-5-2-10-15,-7-1-38 16,-5 0-18-16,-9 0-40 15,2 6-16-15,-7 1-13 16,1-2-2-16,7 0-5 16,-1-5 0-16,14 2-1 15,2-1-1-15,-1-4-2 16,4 0-3-16,2 3-4 16,-2-3-2-16,1 0 3 15,1 0 4-15,0 4 6 0,5 14 3 16,9 28 5-16,-7-28 0 15,2 5 1-15,-4 0 2 16,-6 1-1-16,1 2 2 16,-1-1 1-16,-2 2 2 15,4-2 0-15,-3-1 0 16,4-4-2-16,5-3-3 16,2 2-1-16,6-3-1 15,4-4 1-15,0 0-2 0,3-4-1 16,-2-5-4-16,-1-2-10 15,-4-3-45-15,-3-6-139 16,-2-2-90-16,0-4 156 16</inkml:trace>
  <inkml:trace contextRef="#ctx0" brushRef="#br0" timeOffset="164074.97">29334 7396 1190 0,'7'10'562'15,"2"3"-265"-15,2 2-56 16,-10 1-24-16,2 7-66 0,2 4-30 16,-6 3-46-16,1 0-18 15,1 2-27-15,1-1-7 16,1-4-9-16,3-1-3 15,-1-7-8-15,-4-3-8 16,10-6-90-16,-6-4-60 16,0-7-130-16,5-6-80 15,-8-6 234-15</inkml:trace>
  <inkml:trace contextRef="#ctx0" brushRef="#br0" timeOffset="164347.15">29535 7514 1022 0,'-9'-11'502'0,"4"10"-154"16,-2 1-78-16,-7 5-73 16,-3 1-37-16,-3 1-57 15,4 4-21-15,-1-4-24 16,6 3-8-16,7-1-14 16,-5-4-7-16,10 6-12 15,-3 1-5-15,3 2-7 16,1 0-1-16,6 0-4 15,5 0-1-15,-1-1-1 16,8-2-1-16,4-1-8 0,3-1-37 16,2-1-116-16,-3-4-86 15,-2-4 142-15</inkml:trace>
  <inkml:trace contextRef="#ctx0" brushRef="#br0" timeOffset="164774.5">29621 7408 996 0,'-8'6'528'16,"6"-6"-77"0,3 2-262-16,5 3-21 0,5-5-54 15,5 3-33-15,7-3-40 16,3 2-10-16,2-2-14 15,2-5-6-15,-6 6-4 16,-4-5-24-16,-13 0-64 16,-4-1-33-16,-4-1-67 15,1 9-14-15,-4-5-1 16,3 1 15-16,0-1 64 16,-4-1 36-16,-7-1 82 15,5 3 37-15,-29 11 63 16,27 1 26-16,-1 2 42 15,0 2 5-15,5 7-11 0,-2 5-10 16,2 6-38 0,3 0-22-16,-1-2-40 0,2-2-16 15,1-4-19-15,3-2-4 16,0-3-5-16,1-4-3 16,1-2-68-16,-2-8-69 15,0-5-186-15,0-5 189 16</inkml:trace>
  <inkml:trace contextRef="#ctx0" brushRef="#br0" timeOffset="165278.01">29976 7363 1189 0,'-2'-1'499'0,"2"0"-264"16,1 1-31-16,-1-1-33 0,-1 0-26 15,0 1-54-15,1-1-17 16,0 0-28-16,0 1-10 16,13 0-14-16,0 0-4 15,29 1-5-15,-24 0-3 16,-6 0-4-16,-3 2-2 16,-1-1 1-16,-5 4 3 0,-1 7 4 15,-2-2 2-15,-2 10 0 16,0 1-2-16,0 4-3 15,0 2-1-15,1 6 4 16,1-1 4-16,1 1 5 16,-1 1 1-16,0-8 5 15,-3-1 1-15,-4-9-2 16,-1 0 0-16,-2-8-6 16,1-1-4-16,-7-5-4 15,3-2-12-15,-1-3-55 16,4 0-40-16,-1-3-103 15,1-1-65-15,0 1 166 16</inkml:trace>
  <inkml:trace contextRef="#ctx0" brushRef="#br0" timeOffset="183469.79">10130 10562 221 0,'0'0'177'0,"0"0"8"15,0 0-10-15,0 0-1 16,0 0-4-16,0 0 1 0,0 0-9 16,1 5-6-16,-1-5-20 15,0 0-11-15,0 0-21 16,0 0-13-16,0-1-24 15,0 0-11-15,0 0-14 16,0-1 1-16,0-2 2 16,-4-6 3-16,1 1 5 15,-23 2-3-15,-28-22-8 16,31 28-5-16,0 3-5 16,12 6-3-16,0-2-8 15,11 4-4-15,-4 5-10 16,4-2-4-16,9 10-1 15,-1 1 2-15,10 1 2 16,-9-1 2-16,7-2 6 16,-5-1 4-16,2-5 3 15,10 3 2-15,-10-6 1 0,-1-1 1 16,-6-2 6-16,-6-5 7 16,-5 2 13-16,-1-3-1 15,-7-4-3-15,2 0-8 16,-2-3-19-16,-12-5-4 15,8 0-10-15,-10 0-4 16,6-1-58-16,16 7-44 16,-17-6-106-16,3-1-75 0,13 2-302 15,-9-6 375-15</inkml:trace>
  <inkml:trace contextRef="#ctx0" brushRef="#br0" timeOffset="183952.09">10234 10549 832 0,'5'8'462'15,"-3"1"-74"-15,0 3-146 16,1-2 0-16,-3 11-62 16,2-7-41-16,6 6-59 15,1 2-16-15,8-3-32 16,10 5-9-16,-1-6-8 15,2-4-4-15,2-12-3 0,-4-3-2 16,-4-12-2-16,0-1-1 16,-11-9-2-16,-7-5 0 15,9 7 0-15,-8-3 2 16,4 7 3-16,4 10 2 16,-17-4 4-16,-1 4 2 15,2 10-2-15,-3-2-1 16,6 12 5-16,0 10 4 15,2 7 11-15,-8-4 7 0,7 14 4 16,5 3 1-16,3 3-1 16,10 9-1-16,-7-6-5 15,1-4-1-15,-6-9-3 16,0-1 1-16,-10-11 5 16,-4-1 1-16,-7-4-1 15,-1-13-2 1,0 2-11-16,-14 2-6 0,-4-2-8 15,-4-9-13-15,3-7-84 16,0-3-47-16,5-10-120 16,9 2-70-16,15-9-296 15,9 7 396 1</inkml:trace>
  <inkml:trace contextRef="#ctx0" brushRef="#br0" timeOffset="184348.72">10676 10623 1461 0,'0'8'575'16,"2"-2"-367"-16,0 4-14 16,2 1-5-16,-1 1-37 0,1 10-67 15,0 1-17-15,2 2-28 16,0 2-14-16,1-10-13 15,0-4-4-15,0-6-6 16,1-1-2-16,-3-8-1 16,-1-3-1-16,1-10 1 15,-2-7-1-15,5 2 1 16,-2 0-1-16,6 8-1 16,2 3 1-16,-1-2 0 15,3 5 1-15,1 1 2 16,-7 3 1-16,1 5 3 15,4 7 2-15,-5 4 9 16,5 6 2-16,-1 2-1 16,-5-4-1-16,-5 2-12 15,-4-7 4-15,0-2-100 16,6-2-65-16,0-11-187 0,10-1 191 16</inkml:trace>
  <inkml:trace contextRef="#ctx0" brushRef="#br0" timeOffset="184563.93">11108 10507 1255 0,'-8'15'578'16,"8"9"-164"-16,-2 6-145 16,2 7-45-16,0 2-42 0,4 2-99 15,3-4-30-15,6 2-27 16,5 1-11-16,2-12-15 15,7-4-4-15,-2-15-91 16,-1-6-66-16,-8-9-179 16,-4-2-137-16,-12-5 302 15</inkml:trace>
  <inkml:trace contextRef="#ctx0" brushRef="#br0" timeOffset="184761.25">11039 10631 1161 0,'-23'8'546'0,"15"-8"-159"16,5 8-122-16,0-6-65 16,11 4-43-16,7 2-93 0,0-5-21 15,20 5-21-15,-5-6-10 16,10 0-11-16,6-2-6 16,-2-3-106-16,2-9-60 15,-2 8-149-15,-5 2-108 16,-6 4 280-16</inkml:trace>
  <inkml:trace contextRef="#ctx0" brushRef="#br0" timeOffset="185133.16">11493 10701 605 0,'-6'-3'398'15,"-10"-1"-19"-15,7-3-96 16,-11-2-25-16,7 3-42 16,3-1-19-16,-6 4-34 15,4 1-14-15,8 4-40 16,3 4-25-16,-1 3-41 15,4 9-15-15,1-2-16 16,-6 1-3-16,11 2-3 16,-2-3-1-16,2-2-2 15,4-2-1-15,-4-6-1 16,11-3 0-16,-8-8-1 16,-3-9-2-16,5 0 1 15,-3 1-1-15,1 1 2 16,5 6 0-16,-5 5 3 15,-5 1 1-15,4 6 1 0,-6 2-1 16,4 4 12-16,-3 5 7 16,4 4 3-16,5-2 2 15,-2-2-14-15,1-5-9 16,-1-8-71-16,-1-6-71 16,5-9-188-16,0-4 194 15</inkml:trace>
  <inkml:trace contextRef="#ctx0" brushRef="#br0" timeOffset="185641.37">11786 10566 1002 0,'-1'-1'458'0,"-1"0"-209"16,1-1-10-16,1 1-27 15,0 1-22-15,0 0-21 16,4 9-9-16,7 16-37 16,8 27-22-16,-10-28-39 15,0-1-17-15,-2-2-26 16,2 4-6-16,3-2-10 16,5 2-3-16,0-5-78 15,-3-5-64-15,0-11-155 16,-8-5-112-16,0 0 257 15</inkml:trace>
  <inkml:trace contextRef="#ctx0" brushRef="#br0" timeOffset="185997.21">11699 10629 1535 0,'-12'10'633'0,"9"-7"-398"0,3-2-39 15,6 4-73-15,6-4-54 16,10 4-53-16,2 3-4 16,10-5-6-16,1 1-3 0,-2-8-2 15,7 0-1-15,-12 5-1 16,3 2-1-16,-4 4-19 16,-4 1-3-16,-2-3 1 15,-17-9 2-15,-4 6 20 16,0-2 4-16,0 0 6 15,0 0 1-15,0 0 8 16,5 12 4-16,-1 4 1 16,3 25 2-16,-7-26-8 15,4 4-5-15,1-12-4 16,5 5-30-16,-5-10-100 16,3-2-63-16,-10-10-238 15,2-5-152-15,-8-3 366 16</inkml:trace>
  <inkml:trace contextRef="#ctx0" brushRef="#br0" timeOffset="186657.13">11958 10572 635 0,'-4'-3'322'15,"5"6"-101"-15,23 10-26 16,-7-1-76-16,4 0-44 16,6 2-58-16,-6-7-11 15,11 1-5-15,8 5-1 16,2-5 1-16,-1-2-1 0,-1-2 1 15,-5-8 1-15,2 3-1 16,-12-6 3-16,1 2 15 16,-5 4 14-16,-16-8 53 15,19 15 34-15,-23-6 42 16,-3-1 10-16,-5 0-6 16,6 0-16-16,-12 2-25 15,-5 1-11-15,-29 19-25 16,29-10-14-16,4 6-23 15,6 1-12-15,8 3-21 16,0 1-7-16,5-1-11 16,5 2-3-16,9-5-5 15,9-1-1-15,3-9-2 16,-1-6-1-16,10-10 0 16,-7-8 0-16,13 0-21 15,0-5-11-15,-10-2-6 0,3 7 1 16,-16-4 26-1,-4-1 13-15,-10 8 17 0,-9-8 7 16,-7 10 4-16,-4 5 3 16,-6 4 12-16,2 10 10 15,-2 1 15-15,1 6 11 16,8 0 5-16,-1-1-7 16,7 0-17-16,1-6-14 15,4 2-28-15,1-4-5 0,6-3-5 16,2-2-3-16,1-5 1 15,2 2 1-15,-3-6 1 16,1 6 0-16,-3-2 1 16,1-3 0-16,-2 12 3 15,-1-4 1-15,2 11 2 16,-3 5-1-16,1-4 0 16,3 2-2-16,-2-7-3 15,0-4 0-15,-2-3-45 16,3 2-58-16,2-9-175 15,-2-8-172-15,-5-8 277 16</inkml:trace>
  <inkml:trace contextRef="#ctx0" brushRef="#br0" timeOffset="186853.31">12946 10533 1456 0,'0'24'653'16,"7"11"-287"-16,-10-2-57 15,3 8-73-15,0-1-65 16,0-3-102-16,8 4-26 16,5-10-31-16,-2-1-7 0,7-20-80 15,-2-10-59-15,1-16-150 16,1-12-105-16,-1-2 245 16</inkml:trace>
  <inkml:trace contextRef="#ctx0" brushRef="#br0" timeOffset="187030.14">13122 10557 1408 0,'2'17'640'0,"-2"8"-287"15,0 4-31-15,0 5-96 16,0-2-56-16,3 1-92 16,1-6-30-16,4 0-30 15,-2-7-9-15,5-3-18 16,3-2-47-16,-1-11-113 15,1 0-82-15,0-17 141 16</inkml:trace>
  <inkml:trace contextRef="#ctx0" brushRef="#br0" timeOffset="187432.14">13311 10677 1049 0,'9'14'593'0,"-9"1"-109"16,7 3-164-16,0 4-16 15,-1-2-99-15,13-2-57 16,-6-7-76-16,9-3-30 16,-6-11-31-16,-7-5-5 0,7-9-6 15,-16-8-2-15,10-1-14 16,-2-2-3-16,2 7-2 16,10 10 1-16,-18 1 7 15,11 11 2-15,-13 4 5 16,3 6 2-16,2 13 5 15,-5 1 4-15,7 14 11 16,-4 1 8-16,14 6 11 16,1 2 10-16,2 2 7 15,-1 3 1-15,-6-8 0 16,-5 2-8-16,-13-12-12 16,-2-4-4-16,-15-14-6 15,0-5-1-15,-12-7-6 16,1-8-3-16,3-2-30 0,-9-6-26 15,14-4-81-15,-8-2-45 16,11-6-111-16,8 0-71 16,7-13 227-16</inkml:trace>
  <inkml:trace contextRef="#ctx0" brushRef="#br0" timeOffset="187791.11">14313 10537 1054 0,'13'0'523'16,"-2"4"-183"-16,2 6-78 15,-4 7 7-15,-1 11-56 16,3 10-34-16,0 1-65 16,-5-4-25-16,1 0-47 0,2-5-16 15,-3-4-20-15,19-1 0 16,-4-12-114-16,-1-8-82 15,-2-11-190-15,-15-2 208 16</inkml:trace>
  <inkml:trace contextRef="#ctx0" brushRef="#br0" timeOffset="187969.62">14221 10641 1123 0,'4'6'488'0,"8"-1"-198"16,7 9-86-16,10 0-35 15,2-3-45-15,7 4-86 16,5-4-17-16,-8-5-14 16,6 2-3-16,-11-18-63 15,-5-5-65-15,5-7-175 16,-11-10-105-16,0 3 243 16</inkml:trace>
  <inkml:trace contextRef="#ctx0" brushRef="#br0" timeOffset="188427.5">14619 10489 796 0,'1'0'451'0,"2"12"-67"16,-1 10-44-16,-2 12-63 16,-1 4-30-16,1 12-52 15,-4-8-30-15,7-1-62 0,2-3-29 16,2-15-38-16,5 2-11 16,-3-15-16-16,-1-4-4 15,0-8-6-15,-2-4-15 16,-1-5-27-16,2-3-9 15,-1-1-12-15,-1 3 7 16,5 1 23-16,-3 6 9 0,7 7 16 16,-1 1 6-1,12 14 7-15,8-2 5 16,1-3 11-16,12 3 7 0,-11-14 5 16,1-2-1-16,0-13-11 15,-4-1-7-15,-1-7-4 16,-7 0 1-16,-14 0 10 15,-9-3 3-15,-12 3 5 16,-7 1-1-16,-5 6 0 16,-3 2 4-16,4 11 10 15,8 3 4-15,2 5-2 16,1 4-8-16,11 12-15 16,-2 3-6-16,8 9-9 15,10 2-4-15,9-3-5 16,10-3 7-16,12-8-118 15,6-5-96-15,7-11 135 16</inkml:trace>
  <inkml:trace contextRef="#ctx0" brushRef="#br0" timeOffset="188866.11">15912 10681 983 0,'24'-7'459'0,"-14"1"-119"15,-10-5-74-15,0 2 2 16,0 7-35-16,-5-6-80 15,-6 4-26-15,2-1-38 16,-7 1-11-16,-2 5-18 16,8 5-6-16,-9 3-12 15,1 3-8-15,13 3-16 16,2-2-8-16,15 5-8 16,-3-2-1-16,8 7-1 15,9 4 1-15,-5-5 3 16,7 4 1-16,-9-7 3 0,-17-5 1 15,6-1 6-15,-13-3 6 16,3-2 13-16,-3-1 1 16,-13-6-3-16,12-1-8 15,-16-7-34-15,1-3-47 16,7-3-112-16,-3 3-76 16,14-1-161-16,19 8-90 0,1 4 316 15</inkml:trace>
  <inkml:trace contextRef="#ctx0" brushRef="#br0" timeOffset="189920.05">16275 10755 942 0,'13'-14'474'16,"-3"0"-192"-16,-8-3-61 16,-5-4-25-16,-6 8-43 15,-2 5-12-15,-9-7-23 16,3 10-13-16,-4 5-16 15,-3-2-4-15,3 16-9 16,3 1-5-16,4-1-11 16,7 9-6-16,3-5-14 15,5 1-9-15,6-1-13 16,1-5-5-16,3-3-6 16,-2-4-2-16,7-2-2 0,-1-1-1 15,0-2 1-15,3 2 0 16,-6-6 2-16,-1-1-1 15,-2-3 1-15,-3-2 0 16,2-3-2-16,3 4 1 16,3-4-4-16,1 5 1 15,0 4-1-15,-4-5-1 0,-4 6 1 16,-2-1-1-16,-4 4 1 16,-1 4 0-16,0-5 2 15,-1 0 1-15,0 5-2 16,-1 11 0-16,2 21-2 15,9-23-2-15,0-8-8 16,-9-6-16-16,7 1-34 16,-1-2-19-16,-3-7-23 15,13 4 7-15,-4-5 21 16,-11-5 18-16,8 4 27 16,-9 0 9-16,3 2 15 15,10 5 5-15,-1 1 4 16,-3 1 17-16,0 4 36 15,4 7 17-15,-15-1 38 16,7 3-1-16,-5 0-8 16,-8-4-10-16,8 3-34 0,7-1-15 15,-5-8-24-15,7 0-12 16,-3-7-18-16,-12-11-22 16,14 2-29-16,-4-5-5 15,5 2 1-15,12 10 17 16,-13-4 29-16,-3-2 6 15,6 10 14-15,-3-1 2 16,1 9 7-16,4 11 12 0,-6-1 24 16,-2 0 13-16,0 2 13 15,-2-1-2-15,2-2-15 16,0-2-11-16,1-8-20 16,1-5-9-16,3-7-16 15,3-1-12-15,-1-4-26 16,1-3-15-16,0 7-12 15,-1-4 6-15,1 8 23 16,3 6 14-16,0-1 20 16,-2 2 4-16,4 4 14 15,-2 0 10-15,2 4 16 16,-2 1 3-16,7-1-1 16,-10-8-10-16,7-2-15 15,3-2-4-15,-13-8-5 16,10 2-1-16,-16-2 1 15,-4-6 1-15,0 3 1 0,-1 5 1 16,-3-1 0-16,3 6-1 16,-7 1-3-16,0 2-1 15,1 5-2-15,-8-1 0 16,14 9-3-16,-3-1 0 16,8 9-1-16,6 2 0 15,-1-2-3-15,3 0-3 16,10-7-21-16,8-3-65 0,10-7-164 15,10-3 41-15,2-6 94 16</inkml:trace>
  <inkml:trace contextRef="#ctx0" brushRef="#br0" timeOffset="190437.55">17948 10766 1261 0,'-5'-12'615'0,"5"1"-215"16,-8-6-204-16,-16 0-20 15,9 3-76-15,-9 2-33 16,3 5-29-16,10 4-9 16,-8 6-13-16,2 7-4 0,2 3-2 15,1 6-3-15,4 4-3 16,7 2 0-16,3 0 0 15,4-3-2-15,8-8-1 16,-2-7-1-16,10-5 2 16,-3-5 0-16,2-4 1 15,4 4 0-15,-5-5 0 16,0 5-1-16,-4 1 18 16,-8 0 12-16,-5 4 25 15,6 2 12-15,-3 2-12 16,-1 2-10-16,3 1-25 15,-10-2-8-15,7 0-15 16,2-3-55-16,0-1-140 16,20 3-86-16,-7-4 153 15</inkml:trace>
  <inkml:trace contextRef="#ctx0" brushRef="#br0" timeOffset="190776.98">18292 10698 1560 0,'-10'-4'710'15,"-9"-6"-340"-15,-2 10-166 16,-1 0-15-16,6 0-80 16,4 14-30-16,5-5-31 15,2-4-13-15,5 15-21 16,3-6-4-16,10 9-3 15,4 0 0-15,6 0-1 16,2 1 3-16,1-7 8 16,-3-2 5-16,-9-5 8 15,-6-5 7-15,-16 1 3 16,-6-3-3-16,-12-2-9 16,0 0-8-16,-1-2-33 15,5-1-26-15,10-2-96 16,4 0-64-16,8-2-111 15,6-2 177-15</inkml:trace>
  <inkml:trace contextRef="#ctx0" brushRef="#br0" timeOffset="191126.17">19071 10542 1588 0,'0'14'639'0,"6"7"-401"15,6 8-29-15,-8 2-13 16,0 3-45-16,2 1-65 16,-1-2-16-16,6 2-35 15,0-6-16-15,4-7-12 16,-3-6-19-16,-3-11-88 16,1-2-51-16,-6-7-162 15,-6-10-109-15,-4-8 272 0</inkml:trace>
  <inkml:trace contextRef="#ctx0" brushRef="#br0" timeOffset="191511.59">19072 10485 911 0,'5'-8'530'0,"4"0"-71"16,13 9-195-16,2 2-24 16,9 3-80-16,-1 2-34 0,5 1-32 15,-4 0-7-15,1 1-23 16,-4 3-9-16,-13 3-21 15,-6-1-8-15,-17 4-3 16,-7-2 0-16,-13 1-2 16,-1 1-1-16,-7-5-5 15,-2-3-2-15,8-3-4 16,3-3-2-16,11 0-7 16,7 2-6-16,11-2-3 15,3 2 1-15,11 4 6 16,4-4 3-16,2 5 5 15,0-6 2-15,-2 3 6 16,4 6 4-16,-9-6 9 16,0 7 5-16,-10-4 8 15,-14-5 2-15,-3 6-2 16,-6-3-4-16,-8-5-14 16,5 5-8-16,-5-9-38 15,3 0-42-15,6-2-125 0,1-10-86 16,11 0 165-16</inkml:trace>
  <inkml:trace contextRef="#ctx0" brushRef="#br0" timeOffset="191756.56">19377 10556 1320 0,'26'9'624'0,"-10"-9"-202"16,-4-4-128-16,10 0-83 15,7 0-46-15,6-3-81 16,10 3-17-16,-6 0-17 16,-3 1-14-16,-7 3-20 15,-6-1-5-15,-10 1-51 16,-8 0-49-16,-9 0-143 16,-7 0-85-16,-11-4-154 15,2 5-90-15,-5-5 365 16</inkml:trace>
  <inkml:trace contextRef="#ctx0" brushRef="#br0" timeOffset="191927.9">19538 10544 598 0,'-7'16'427'16,"3"6"8"-16,5 5-86 0,0 1-12 15,4 10-42-15,1-2-27 16,-1 4-83-16,6 4-44 16,-1-7-68-16,1-2-27 15,0-9-25-15,-2-7-5 16,-4-11-49-16,-2-2-53 15,0-7-139-15,-3-10-90 0,1-6 187 16</inkml:trace>
  <inkml:trace contextRef="#ctx0" brushRef="#br0" timeOffset="192076.2">19516 10678 998 0,'-15'-10'536'0,"15"10"-52"15,8 0-162-15,11 3-106 16,-1 3-34-16,12-1-88 15,1-2-35-15,-1-3-34 16,4-2-3-16,0 1-120 16,1-7-89-16,1 8-147 15,1 0 173-15</inkml:trace>
  <inkml:trace contextRef="#ctx0" brushRef="#br0" timeOffset="192431.23">20116 10504 1370 0,'-16'-3'676'0,"0"0"-287"15,-7 1-122-15,2 2-29 16,-4 3-91-16,6 2-24 16,6 6-37-16,2 2-18 15,11 13-33-15,-2-2-9 16,16 5-10-16,-2-4 1 0,15 0 0 15,4-4-2-15,-3 1 6 16,2 5 1-16,-10-11 1 16,-3 7 2-16,-12-10 1 15,-7-5 2-15,-11 3 0 16,-8-5-2-16,-5 0-8 16,-11-6-8-16,10-3-42 15,3-1-34-15,2-1-114 16,14 0-80-16,7 5 34 15,13 3 102-15</inkml:trace>
  <inkml:trace contextRef="#ctx0" brushRef="#br0" timeOffset="-212927.97">23167 10515 823 0,'-1'-1'387'0,"0"0"-95"16,0 0-60-16,0 0-8 15,0 0-24-15,0 0-52 16,0 1-8-16,1 0-5 16,1 24-8-16,5 35-27 15,1-23-14-15,-3-4-29 16,2 3-14-16,-2-4-21 16,-2-4-6-16,0-1-6 15,1-1-3-15,-2-7-2 16,1-4-9-16,0-5-87 15,-2-10-55-15,2-6-165 16,2-5-130-16,-2-10 284 16</inkml:trace>
  <inkml:trace contextRef="#ctx0" brushRef="#br0" timeOffset="-212503.9">23172 10476 810 0,'7'5'409'16,"5"1"-77"-16,5 0-88 15,5 3-22-15,0-6-38 16,9 5-61-16,6-1-16 0,-4-2-16 16,0 4-5-16,-7-4-15 15,-4 5-9-15,-6 3-20 16,-4 1-14-16,-12 2-8 16,-12-4-1-16,-3 3 0 15,0 3 1-15,-8-5-4 16,3 2-3-16,-4-6-3 15,-5-9-2-15,12 6-4 16,2-5-4-16,11 3-10 16,9 7-2-16,5-2-1 15,10 5 3-15,-2 1 6 16,4 0 2-16,-5-3 2 16,-2-1 2-16,-4-5 1 15,-6 3 1-15,6 1 2 16,-5 0 6-16,-3-1 7 15,-4 1 1-15,-7-1 3 0,-5 0-3 16,7 0-5-16,-9-4 0 16,3-2-5-16,-4-2-2 15,-5-2-8-15,10-1-21 16,-2-2-67-16,6 0-64 16,6 1-174-16,1 1-262 15,1 3 382-15</inkml:trace>
  <inkml:trace contextRef="#ctx0" brushRef="#br0" timeOffset="-212247.5">23580 10523 1373 0,'2'-2'572'0,"6"0"-339"16,1 1-9-16,4 1-33 15,2 2-41-15,6-1-55 16,3 3-22-16,4-4-30 16,4-1-10-16,2 2-11 15,3-3-5-15,-8 2-8 16,-2 2-4-16,-7-1-58 16,-19-2-59-16,4 1-154 15,-7-5-149-15,1 4 259 16</inkml:trace>
  <inkml:trace contextRef="#ctx0" brushRef="#br0" timeOffset="-212040.85">23664 10513 920 0,'-2'12'464'16,"2"2"-142"-16,0 3-4 16,1 11-56-16,1 1-35 15,1 4-55-15,-1 6-30 0,0-3-52 16,5 8-18-16,-2-1-30 15,3-9-12-15,-1-5-16 16,-1-6-2-16,-3-8-88 16,-1-4-68-16,-2-7-197 15,-1-4-53-15,-1-8 235 16</inkml:trace>
  <inkml:trace contextRef="#ctx0" brushRef="#br0" timeOffset="-211872.28">23652 10749 1220 0,'0'-4'529'0,"9"5"-252"16,1-3-43-16,8 9-37 15,7 0-52-15,4-2-83 0,3-5-22 16,5-4-24-16,5 1-18 16,-9 1-127-16,-4 0-87 15,0 7 126-15</inkml:trace>
  <inkml:trace contextRef="#ctx0" brushRef="#br0" timeOffset="-211475.96">24265 10639 910 0,'8'-9'509'0,"-11"-1"13"16,-3 2-207-16,-2-1-71 15,-3 3-38-15,-3 5-91 16,0 2-25-16,-3 5-26 16,1 5-13-16,2 4-21 15,2 3-7-15,8 3-10 16,2-3-4-16,7 3-5 16,6 1 1-16,9 6 5 15,5 3 4-15,8-1 9 16,0 1 4-16,0-3 4 15,-2-4 7-15,-6-5 3 16,-13-4 3-16,-11-5 17 0,-2-4 1 16,-24-6-2-16,3-2-4 15,-15-6-23-15,-7-1-10 16,5-4-25-16,2 0-26 16,10 1-78-16,10-1-51 15,9 0-128-15,6 2-73 16,10 4 228-16</inkml:trace>
  <inkml:trace contextRef="#ctx0" brushRef="#br0" timeOffset="-209843.69">25366 10443 1057 0,'-7'-1'471'16,"0"1"-202"-16,1 0-36 15,3 1-31-15,1 0-38 16,2-1-51-16,0 0-23 16,0 0-27-16,16 7-7 15,45 17-20-15,-26-15-9 16,3-3-11-16,2 0-3 15,-6-4-6-15,0-2-1 0,-8 0-39 16,-9 0-39-16,-10 0-88 16,-6 2-53-16,-10-1-89 15,-5 0-13-15,-7 0-7 16,-2-1 17-16,-3-3 120 16,0 0 62-16,5-2 147 15,-3 2 70-15,9 3 84 16,8 2 30-16,-3 5 21 15,3 5 4-15,4 8-9 16,-3 5-12-16,5 8-31 16,2 4-22-16,-1 1-46 15,1 2-20-15,5-1-30 16,-5-1-12-16,4-2-17 16,0-3-9-16,4-6-15 15,3-7-5-15,-2-9-108 0,2-4-67 16,-1-9-164-16,4-4 184 15</inkml:trace>
  <inkml:trace contextRef="#ctx0" brushRef="#br0" timeOffset="-209669.58">25438 10674 1276 0,'0'7'602'0,"-1"-5"-286"0,3 2-98 16,6 4-20-16,4-3-87 15,3 1-32-15,8-3-32 16,5-1-13-16,3-2-46 16,2 0-66-16,-3 5-183 15,-1 1 169-15</inkml:trace>
  <inkml:trace contextRef="#ctx0" brushRef="#br0" timeOffset="-209368.38">25747 10539 1497 0,'-7'6'605'16,"2"-4"-396"-16,3 1-18 15,5 2-38-15,-3-5-44 16,3 1-49-16,23 9-8 16,36 9-22-16,-41-15-9 31,-11-3-10-31,1 1-4 0,26 3-35 0,-9-3-42 16,-9-2-124-16,-26-6-77 0,8 4-241 15,-2-3 314-15</inkml:trace>
  <inkml:trace contextRef="#ctx0" brushRef="#br0" timeOffset="-209038.58">25918 10571 692 0,'-4'-1'375'0,"3"1"-54"15,0 0-23-15,-7 19-22 16,3 38-22-16,5-32-61 16,-3-1-26-16,2 2-62 15,0-1-28-15,2 4-36 16,6-3-13-16,-6-1-18 15,4-3-5-15,-5-5-49 16,-4-5-39-16,6-5-79 0,-11-3-30 16,2-4 8-16,-7 0 33 15,-4-6 79-15,15 2 31 16,-12-3 65-16,1 2 29 16,6 4 55-16,-6-2 24 15,13 5 9-15,5 0-6 16,3 0-24-16,6 3-17 15,2 0-27-15,-1-1-14 0,11-1-28 16,1 0-9-16,9-1-44 16,4-1-83-16,-2-1 75 15</inkml:trace>
  <inkml:trace contextRef="#ctx0" brushRef="#br0" timeOffset="-208782.86">26163 10525 1626 0,'-12'2'658'0,"4"-5"-373"15,4 0-87-15,6 3-31 0,8 0-40 16,8 1-66-16,8-1-13 15,9 2-8-15,3 2-11 16,-1 0-17-16,3 0-2 16,-16-2-20-16,-8-3-52 15,-2-1-131-15,-8-2-89 16,-1-1 159-16</inkml:trace>
  <inkml:trace contextRef="#ctx0" brushRef="#br0" timeOffset="-208555.09">26229 10524 1264 0,'-7'6'568'0,"4"6"-264"15,2 5-17-15,-2 6-56 16,2 7-41-16,0 1-69 16,-2-1-22-16,3 8-42 15,0 1-14-15,2 3-17 16,3 2-7-16,2-9-12 15,3-3-2-15,1-6-46 16,1-2-54-16,-3-11-155 16,-2-4-102-16,-3-13 210 15</inkml:trace>
  <inkml:trace contextRef="#ctx0" brushRef="#br0" timeOffset="-208379.13">26226 10740 1293 0,'0'-2'641'0,"1"4"-228"16,4 0-158-16,-5-2-33 16,0 0-90-16,16 3-39 15,43 11-50-15,-21-5-12 16,-8-9-16-16,11 4-19 0,-11-2-159 16,-2 1-71-16,11 13 132 15</inkml:trace>
  <inkml:trace contextRef="#ctx0" brushRef="#br0" timeOffset="-207999.65">26767 10701 1494 0,'0'-14'621'0,"-8"12"-311"15,4 3-110-15,-1 11-41 16,0-2-25-16,0 8-50 16,-3 3-12-16,8 6-10 0,6 8-11 15,13-5-18-15,7-2-4 16,8-11-3-16,-1-4-5 16,0-9-8-16,-2-8-3 15,-10-11-3-15,0-7-1 16,-6-7-3-16,-4-3-1 15,-7-2-4-15,-4 2 0 16,-10 2-4-16,1 1 0 16,-9 5 1-16,2 3-1 0,-6 7-3 15,3 7-3-15,-4 10-33 16,-8 1-33-16,7 11-107 16,5 8-86-16,9 10 167 15</inkml:trace>
  <inkml:trace contextRef="#ctx0" brushRef="#br0" timeOffset="-206106.52">28471 10487 1050 0,'0'10'448'0,"1"6"-240"15,2 5 10-15,-2 13-8 16,3 1-23-16,0 11-42 16,-4-6-21-16,7 2-41 15,-2 1-24-15,2-9-27 16,4 4-9-16,-3-11-14 16,-1-6-1-16,-5-7-9 15,-1-7-33-15,-1-6-118 16,0-4-94-16,0 2 142 15</inkml:trace>
  <inkml:trace contextRef="#ctx0" brushRef="#br0" timeOffset="-205824.52">28433 10547 1118 0,'14'8'475'0,"3"-2"-279"0,2-1 12 16,11 8-44-16,-4-4-24 15,11 2-28-15,4 2-5 16,-3 5-10-16,1 6-8 16,-7 3-9-16,-7 1-9 0,-13 1-16 15,-4-2-7 1,-11 6-14-16,-8-1-4 0,-6-3-5 16,-4-4-4-16,-3-7-1 15,1-4-2-15,-3-8-7 16,0-4-17-16,2-3-66 15,3-3-47-15,13-6-133 16,8 0-68-16,13-6 200 16</inkml:trace>
  <inkml:trace contextRef="#ctx0" brushRef="#br0" timeOffset="-205598.62">28892 10516 1019 0,'15'10'583'16,"-2"-4"-19"-16,7-1-349 0,-8 1-14 15,7-4-75-15,4 0-37 16,4-2-43-16,1-1-11 16,-3 0-19-16,-5-5-17 15,-4 1-110-15,-5-3-72 16,-5 2-235-16,-4 1 248 15</inkml:trace>
  <inkml:trace contextRef="#ctx0" brushRef="#br0" timeOffset="-205385.16">28938 10486 684 0,'2'10'446'16,"3"3"-35"-16,-4 8-78 15,4 7-13-15,-5 6-72 16,0 2-39-16,-2 1-76 15,-3-2-32-15,8 4-38 16,5 1-14-16,-3-1-20 16,5-8-8-16,-2-7-11 15,-8-5-3-15,6-9-69 16,0-3-51-16,-2-8-136 16,0-5-107-16,3-7 226 15</inkml:trace>
  <inkml:trace contextRef="#ctx0" brushRef="#br0" timeOffset="-205223.51">28936 10681 1338 0,'0'3'571'0,"13"2"-327"0,5 3 0 16,8 1-76-16,7 4-46 16,4-9-67-16,4-3-21 15,-1-1-61-15,1 0-53 16,-3 0-151-16,-1 0-113 0,-6 2 207 15</inkml:trace>
  <inkml:trace contextRef="#ctx0" brushRef="#br0" timeOffset="-204842.98">29498 10569 1482 0,'-7'2'642'0,"-1"-1"-353"15,0 1-22-15,-4 1-84 16,-1 1-46-16,-1 4-59 16,0-1-18-16,6 3-28 15,-7-2-9-15,13 5-11 16,-1 3-3-16,0 4-2 16,0 2-1-16,3-1 1 0,5 13 7 15,1-4 1 1,14 10 2-1,0-2 4-15,0-9 1 0,5-1 0 16,-4-5 6-16,-8-4 1 16,-6-6 5-16,-7-2 8 15,-17-8 0-15,-4-3-2 16,-7-4-12-16,2-3-8 0,2-4-13 16,5 0-8-16,2 2-38 15,-6 0-31-15,10 3-108 16,-2 3-67-16,9 0-137 15,2-1 221-15</inkml:trace>
  <inkml:trace contextRef="#ctx0" brushRef="#br0" timeOffset="-200381.53">30260 10558 889 0,'28'-28'420'0,"-25"28"-167"15,-1 4-12-15,-1 5-43 16,-1 3-25-16,-1 10-37 16,1 4-12-16,-2 5-33 15,1 4-15-15,-5-3-23 16,-2-1-13-16,5 2-17 16,-2-2-5-16,6-4-6 15,0-2-1-15,1-9 1 16,6-6 2-16,-2-5 10 15,11-4 6-15,1-2 11 0,-3-5 1 16,11 1-3-16,-4 1-3 16,2 1-9-16,2 3-2 15,-4 1-8-15,1 3-4 16,-3-2-6-16,1 1-18 16,-8-3-117-16,-1 0-77 15,-6 0 116-15</inkml:trace>
  <inkml:trace contextRef="#ctx0" brushRef="#br0" timeOffset="-200068.32">30624 10576 1194 0,'-8'1'493'0,"2"-5"-232"15,4-2-58-15,4 6-24 16,5 0-19-16,9 0-66 16,5 1-26-16,9 4-23 0,0 2-10 15,5 4-19-15,0-1-6 16,-6-4-45-16,-7 0-45 15,-11-4-107-15,-11-3-70 16,-6 0-200-16,1 1 284 16</inkml:trace>
  <inkml:trace contextRef="#ctx0" brushRef="#br0" timeOffset="-199743.32">30774 10596 822 0,'-32'3'408'0,"26"5"-110"15,1 1-26-15,4 13-41 16,-5-2-18-16,7 5-50 15,0 4-25-15,3 1-44 16,3 3-17-16,-1-4-23 16,-2-1-11-16,-3-5-17 15,-4-6-6-15,-2-4-10 16,0-4-19-16,-1-4-43 16,-2-5-16-16,3-4-13 15,-2-1 16-15,0-4 38 16,3 2 15-16,0 1 15 15,-3-1 4-15,7 6 16 16,0 1 8-16,6 4 12 0,-6-4 2 16,1 0-12-16,19 5-8 15,37 8-16-15,-22-9-5 16,-5-4-22-16,0 0-48 16,-2-1-139-16,-5-3-15 15,15 4 112-15</inkml:trace>
  <inkml:trace contextRef="#ctx0" brushRef="#br0" timeOffset="-199511.8">30995 10562 1411 0,'3'0'593'15,"4"2"-349"-15,11-2-96 16,5 0-11-16,11 0-60 16,4-2-29-16,2 5-24 15,-2-2-3-15,-9 2-19 16,-3 2-45-16,-12-5-142 16,-6 0-104-16,-8-3 163 15</inkml:trace>
  <inkml:trace contextRef="#ctx0" brushRef="#br0" timeOffset="-199291.07">31157 10535 934 0,'-5'21'499'0,"-2"3"-136"16,3 5-100-16,1 1-19 16,3 3-65-16,2-5-33 15,3 3-49-15,0-1-15 0,2-2-27 16,0 3-13-16,0-6-20 15,-2-2-8-15,0-3-16 16,-5-2-32-16,0-4-117 16,1 0-73-16,-1-10-208 15,1-2 256-15</inkml:trace>
  <inkml:trace contextRef="#ctx0" brushRef="#br0" timeOffset="-199126.26">31164 10874 664 0,'-21'-66'405'0,"18"59"-9"15,1-1-71-15,5 5-54 16,0 0-13-16,8 2-40 16,3 2-29-16,6 1-73 15,7 1-35-15,2-3-46 16,8 0-14-16,-2-1-64 16,-5-2-61-16,-1 2-155 0,-1-4 394 15,8 13-154-15</inkml:trace>
  <inkml:trace contextRef="#ctx0" brushRef="#br0" timeOffset="-198715.64">31632 10673 1510 0,'-7'8'604'0,"-2"-3"-365"16,-1-2-37-16,-6 11-27 16,0-3-28-16,6 10-62 15,4 1-21-15,8 1-24 16,5 1-11-16,8-4-10 16,1 1-3-16,8-8-7 15,5-3-1-15,1-8-3 16,3-5-1-16,-2-7 1 15,-7-5 0-15,-7-6 5 16,-5-2 0-16,-12-9 1 16,-7 1-2-16,-15-3-3 15,-4-2-2-15,-7 11-2 0,0 3-1 16,4 12-6 0,4 7-5-16,5 6-9 0,4 2-18 15,6 8-73-15,5 7-53 16,5-4-139-16,6 5-87 15,4-1 247-15</inkml:trace>
  <inkml:trace contextRef="#ctx0" brushRef="#br0" timeOffset="-154729.75">10580 13168 655 0,'-1'-1'332'0,"-1"0"-98"16,1 0-6-16,0 0-38 15,-4-1-27-15,3 1-31 16,1-1-12-16,-4-1-17 16,-2 0-8-16,5 2-18 15,-4-1-9-15,5 1-16 0,0-1-9 16,0 1-10-16,0 1-2 16,0 3 2-16,-8 20 1 15,-11 35 2-15,14-23-3 16,1 7-7-16,9 5-5 15,-4-7-7-15,0-18-1 16,0 1-4-16,0 3-1 16,2 1-1-16,3-4-2 0,2-10 0 15,-7-2-2 1,1-7-1-16,9-1-4 0,-5-4-49 16,4-1-33-16,-5-8-83 15,-4-4-48-15,2-10-87 16,5 4-74-16,2-11 244 15</inkml:trace>
  <inkml:trace contextRef="#ctx0" brushRef="#br0" timeOffset="-154115.65">10429 12961 617 0,'-27'-8'325'0,"-2"4"-27"0,0 2-98 15,-4 8-36-15,6 11-11 16,-4 1-35-16,-1 1-14 16,5 14-13-16,-2-1-8 15,7 14-22-15,6 6-14 16,5 3-21-16,5 13-5 15,9-2-9-15,3 6-2 0,7-5-4 16,4-9-1-16,11-1 0 16,4-8-1-16,13-3-1 15,5-8 0-15,9-5-1 16,-2-9 1-16,2-14 1 16,6-4 2-16,-5-20-1 15,8-2 2-15,-1-12 0 16,-9-9 1-16,-3-10 2 15,-13-6 1-15,-21-6 3 16,1-5 2-16,-20-5 0 16,6 1 1-16,-6-5 2 15,-11 3 2-15,-10 4 0 16,-10 6-2-16,-18 4-3 16,-3 7-1-16,-3 17-6 15,-4 6-2-15,4 21-7 0,-1 14 0 16,1 2-1-16,-1 3 1 15,11 5 0-15,-1-10-3 16,9 11-4-16,11 1-2 16,1-5-6-16,10 2-1 15,7-5-54-15,2-4-45 16,6 8-173-16,7 4 177 16</inkml:trace>
  <inkml:trace contextRef="#ctx0" brushRef="#br0" timeOffset="-151761.71">12227 13323 813 0,'15'64'418'15,"-12"-56"-153"-15,3-2-45 16,1-1-11-16,2-1-53 15,1-4-22-15,3-6-26 16,1-1-13-16,0-9-29 16,3 0-15-16,-5-9-22 15,-2-3-6-15,-10 1-3 16,-2-1-1-16,-11 2-2 16,-5 0 0-16,-5 5-4 15,-3 3-3-15,-1 11-5 16,-1 4-3-16,2 9-5 15,2 4-4-15,6 6-6 0,10 4 1 16,9 4 3-16,5 2 4 16,11 1 7-16,4 4 1 15,5-1 3-15,6 1 2 16,2 0 1-16,4-6 4 16,-1-1 7-16,-7-1 2 0,-2 5 21 15,-8 3 9 1,-7 3 7-16,-10 0 1 0,-7-5-17 15,-2-2-9-15,-3-6-8 16,2-4-3-16,0-4-1 16,-4-5-3-16,-15-6-30 15,2-3-47-15,-13-11-140 16,1-5-89-16,12-11 165 16</inkml:trace>
  <inkml:trace contextRef="#ctx0" brushRef="#br0" timeOffset="-151451.75">12623 13196 1211 0,'6'5'532'16,"5"13"-216"-16,0-2-75 15,1 4-40-15,-1 2-36 16,-2 1-77-16,2 1-20 15,0-1-23-15,-1-5-8 16,-2-5-12-16,-2-2-5 16,-3-11-1-16,-3 0 1 15,0-9-3-15,-3-9 0 16,-1-4-7-16,3-2-6 16,-2-3-5-16,3-1-4 0,0 1-22 15,4 0-22-15,4 2-77 16,-3 2-67-16,6 9-205 15,2 10 248-15</inkml:trace>
  <inkml:trace contextRef="#ctx0" brushRef="#br0" timeOffset="-151063.89">13110 13304 1096 0,'6'9'499'0,"-6"-7"-209"15,2-1-21-15,-7-5-64 16,4 3-45-16,-1-1-80 16,-2-7-16-16,-9-6-25 0,-31-24-12 15,32 32-9 1,-1 3-3-16,1 4-4 0,9 4-1 16,-3 10-2-16,0 3 2 15,6 12 6-15,0 1 3 16,1-2 2-16,2-1-3 15,6-10-5-15,-1-4-3 16,5-7-6-16,1-2 0 16,-7-7-2-16,7-3 0 0,-1-4 0 15,-1-1-1-15,2 2 0 16,-4-2 0-16,-1 8 0 16,-2 1 0-16,0 4 2 15,-2-1-1-15,0 3 4 16,-3 1-1-16,1-2-3 15,-2 6-1-15,1-7-100 16,2 6-73-16,0-7-204 16,4 0 215-16</inkml:trace>
  <inkml:trace contextRef="#ctx0" brushRef="#br0" timeOffset="-150834.12">13337 13288 1175 0,'21'30'569'16,"-9"14"-165"-16,1 2-75 16,4 9-76-16,-11-16-58 31,-3-19-104-31,2 0-31 0,12 52-36 0,2-3-9 16,-4-18-9-16,-5-33-6 15,-6-13-52-15,-5-5-35 16,-6-13-100-16,-1-5-46 15,-1-13-70-15,-5-7-33 0,-1-12 223 16</inkml:trace>
  <inkml:trace contextRef="#ctx0" brushRef="#br0" timeOffset="-150626.16">13407 13193 1026 0,'14'-16'497'0,"0"15"-164"15,-4 1-39-15,7 8-49 16,5 5-31-16,-1 2-53 15,-2 1-24-15,-7 0-41 16,-5-1-22-16,-6 0-27 16,-1 5-8-16,-12 1-11 15,-4-2-4-15,-5-3-13 16,-8-5-27-16,12-6-94 16,1 0-59-16,-2-10-165 15,-3-7-86-15,-2-12 266 16</inkml:trace>
  <inkml:trace contextRef="#ctx0" brushRef="#br0" timeOffset="-150268.04">13610 13082 1177 0,'25'15'568'16,"-2"6"-202"-16,-1 2-34 15,-2 9-69-15,-4 2-55 0,-3 0-82 16,-1 1-30-16,-3-7-47 15,-3-5-19-15,-1-8-17 16,-2-6-3-16,-2-9-5 16,1-2-4-16,-2-9-15 15,1-1-8-15,1-6-19 16,0-1-5-16,7 0 2 16,1 0 4-16,5 5 15 15,6 2 9-15,-1 7 13 16,0 3 3-16,-2 5 16 15,-5 4 18-15,-8 9 26 16,-3 1 8-16,2 6-1 16,-1 1-15-16,8-3-25 15,-8-2-10-15,3-9-38 16,-9-7-63-16,6-4-175 16,16 1 366-16,7-13-147 0</inkml:trace>
  <inkml:trace contextRef="#ctx0" brushRef="#br0" timeOffset="-149815.72">14719 13242 994 0,'-1'-9'433'0,"-1"-4"-161"16,2 0-59-16,-4-7-4 15,0 2-24-15,-2 3-60 16,-1 3-15-16,-3 6-20 0,-2 2-15 16,-2 12-24-16,-2 5-8 15,3 14-14-15,2 8-4 16,5 4-3-16,3 4-2 16,8-3-6-16,4-3-2 15,5-8-7-15,3-10-3 16,3-3-3-16,2-8-19 15,2-3-97-15,1-9-63 16,4-9-172-16,-4-10-100 0,1-2 288 16</inkml:trace>
  <inkml:trace contextRef="#ctx0" brushRef="#br0" timeOffset="-149219.66">14908 13294 828 0,'16'2'450'0,"-10"7"-74"15,4 4-31-15,-4 6-57 16,-4 1-26-16,1-3-61 15,1 0-36-15,4-5-66 16,3-6-31-16,1-3-39 16,0-3-10-16,2-5-10 15,-2 4 0-15,-5-8-9 16,-2 0-11-16,-8-4-21 16,-6-5-12-16,-2 0-19 15,-1-1 1-15,-2 3 10 16,-11-2 13-16,11 4 20 15,-3 2 9-15,12 7 6 0,5 3-11 16,0 3-4-16,1 2 0 16,-1-3 2-16,0 0 10 15,6 2 3-15,15 4 1 16,29 5 1-16,-22-11 2 16,9 2 13-16,-3 0 7 15,0 6 19-15,1 0 5 0,-7 4 10 16,-3 5 3-16,-10-4 0 15,-5 1-6-15,-9 3-10 16,-1-2-8-16,-2 0-10 16,-4-7-6-16,3-3-5 15,1-1-2-15,1-8-7 16,1 3-3-16,0 0-9 16,0 0-12-16,3-11-15 15,3-4-3-15,20-30 3 16,-12 29 9-16,4 7 16 15,-2-1 5-15,-2 8 5 16,3 2 2-16,0 9 13 16,-2 5 12-16,1 7 15 15,-4 4 5-15,-10-2-9 16,0-4-9-16,-1-6-20 0,-2-1-12 16,5-6-97-16,-2-7-77 15,-2-7-199-15,13-6 221 16</inkml:trace>
  <inkml:trace contextRef="#ctx0" brushRef="#br0" timeOffset="-148878.58">15615 13256 1346 0,'6'15'679'0,"-2"3"-273"0,2 6-99 15,1 2-34-15,-7-1-118 16,1 0-46-16,-1-6-55 15,-1-3-17-15,-1-11-21 16,1-3-3-16,0-3-9 16,1 0-3-16,0 0-9 15,0-3-3-15,4-14-2 16,9-24-1-16,-6 26 5 16,2 2 1-16,2 3 2 15,-1 1 3-15,2 6 2 16,0 4 1-16,-1 7 6 15,0 6 3-15,-5 8 6 16,2 0 1-16,-2 0-2 16,0-3-6-16,4-7-8 0,-3-5-12 15,1-5-120-15,4-1-78 16,-1-11-204-16,1 1 235 16</inkml:trace>
  <inkml:trace contextRef="#ctx0" brushRef="#br0" timeOffset="-148582.3">15963 13403 1115 0,'13'11'531'15,"5"-5"-145"-15,-3-5-89 0,5-3-58 16,3 2-52-16,-6-12-100 16,-2-9-24-16,-2 0-21 15,-6-8-4-15,-5 2-12 16,0 6-7-16,-6 2-8 15,-4 5-2-15,-5 6-5 16,-3 2-3-16,-5 9-3 16,-3 6-3-16,5 9 1 15,2 6 1-15,20 10 3 16,4 5 0-16,2-4 0 16,7-3-2-16,-5-13-4 15,8-4 0-15,11-8-64 16,0-3-48-16,2-4-117 15,-3-7-77-15,-1-11-177 0,1-2 300 16</inkml:trace>
  <inkml:trace contextRef="#ctx0" brushRef="#br0" timeOffset="-148403.34">16321 13300 1001 0,'-6'-6'518'16,"-1"8"-121"-16,-1 6-54 15,-3 8-72-15,2 5-27 16,3 8-65-16,-1 0-35 0,7-6-64 15,7-2-33 1,5-8-38-16,5-3-9 0,7-2-25 16,-3-12-48-16,6-3-121 15,2-9-80-15,-2-9-223 16,-4-1 303-16</inkml:trace>
  <inkml:trace contextRef="#ctx0" brushRef="#br0" timeOffset="-148222.71">16541 13126 937 0,'-8'-3'526'0,"6"25"13"16,-8 5-187-16,2 17-75 15,4 5-33-15,3 3-109 16,8 1-42-16,5-8-50 16,-4-9-19-16,14-8-19 15,-2-7-2-15,4-8-76 0,0-7-54 16,-10-10-153-16,-2-4-98 15,-8-11 238-15</inkml:trace>
  <inkml:trace contextRef="#ctx0" brushRef="#br0" timeOffset="-148039.86">16448 13237 1429 0,'8'11'622'0,"1"2"-318"16,11 3-56-16,-1-4-64 15,0-1-61-15,9-5-76 16,-2-1-17-16,9-5-15 16,-1-6-43-16,-1-2-138 15,-4-3-94-15,-7 4 141 16</inkml:trace>
  <inkml:trace contextRef="#ctx0" brushRef="#br0" timeOffset="-147364.93">16787 13416 1244 0,'18'16'549'0,"1"-3"-263"15,1-4-52-15,5-2-61 16,-1-7-53-16,-2-7-70 0,1-2-10 16,7 2-12-16,-2-3-7 15,3 1-9-15,-4-2-2 16,-15-4 3-16,-7 2 3 15,-10 1-4-15,-3 4 1 16,-6 7-7-16,-1 2-3 16,0 7-1-16,1 7 2 15,0 2 1-15,10 6 1 0,3 3 5 16,3-7 1 0,10 5 17-16,-2-6 9 0,12-3 9 15,-2-2-1-15,7-6-15 16,4-1-7-16,-6-6-13 15,2-2-3-15,-7-10-3 16,-5-4-2-16,-6-1-2 16,-2-1 0-16,-7-2 0 15,-3 1 0-15,-2 4 4 16,-1 2 0-16,3 13-2 16,-1 2-3-16,1 11-1 15,0 4-2-15,1-2 2 16,2 1 1-16,5-1 3 15,0-2 1-15,4-2 2 16,1 1 0-16,-1-13 1 0,0-5-1 16,-3-9-5-16,-1-4-6 15,2-14-26-15,-2-2-14 16,3-6-21-16,1-8-6 16,0 3-1-16,1-1 11 15,5 5 23-15,-2 11 14 16,-10 32 26-1,-1-1 18-15,0 1 31 0,-2-1 20 0,-1 29 34 16,-7 68 6-16,6-38 1 16,7 6-8-16,6-8-29 15,2-2-18-15,8-10-31 16,-2-7-12-16,1-11-60 16,-2-3-71-16,-4-12-173 15,4-3 177-15</inkml:trace>
  <inkml:trace contextRef="#ctx0" brushRef="#br0" timeOffset="-142384.41">18171 13072 843 0,'-1'-19'406'0,"2"12"-55"16,0-1-156-16,5 2-50 15,2 4 9-15,9 6-48 16,0-2-17-16,4 7-25 16,-1-3-10-16,-3 7-18 15,-1 5-7-15,-7-1-3 16,-1 6 1-16,-13 0 7 15,-6 4 3-15,-9-4-2 16,-4 1-3-16,2-6-7 16,1-4-2-16,5-5-1 15,4-2 2-15,5-4 1 16,3-1 0-16,4 2-3 16,0 0-1-16,0-4 1 15,0 0 1-15,4 8 5 16,3 9 0-16,34 27-2 15,-25-29-1-15,-4-1-4 0,0-1-4 16,-2-3-5-16,-5-1-1 16,-3-2-1-16,-2-1-17 15,-3-3-93-15,-6-2-69 16,1 0-172-16,-1 0-161 16,-3 6 324-16</inkml:trace>
  <inkml:trace contextRef="#ctx0" brushRef="#br0" timeOffset="-142213.36">18205 13489 1223 0,'-1'38'535'0,"5"-31"-263"15,2-5-10-15,1 7-36 16,2 1-31-16,1-3-56 16,0 2-23-16,-1-3-47 15,-2-4-23-15,-1 1-26 16,-2-2-22-16,-2-1-119 15,-2-3-85-15,-1 3 118 16</inkml:trace>
  <inkml:trace contextRef="#ctx0" brushRef="#br0" timeOffset="-141452.55">19320 13334 970 0,'0'-2'417'0,"0"1"-188"16,0 1-55-16,0 0-1 16,0 0-12-16,3 21-32 15,37 35-9-15,-26-26-22 16,1-2-9-16,-1-3-17 15,-1-6-9-15,3-5-11 16,-5-10-5-16,1 1 0 16,13-7-1-16,5-15-7 0,6-5-4 15,2-15-14-15,1-7-4 16,2-5-7-16,-1-4-2 16,0 4-4-16,-2 2-1 15,-2 3-5-15,-8 4-14 16,-4 9-45-16,-8 4-33 15,-3 10-87-15,6 8-48 16,-7 6 145-16</inkml:trace>
  <inkml:trace contextRef="#ctx0" brushRef="#br0" timeOffset="-138319.74">10690 14607 933 0,'-15'3'396'0,"-22"7"-173"15,27-10-51-15,6 0 8 16,-2 1-18-16,6-1-61 15,0 0-22-15,0 0-33 16,0 0-12-16,9 1-6 16,9 3-3-16,35 11-10 15,-26-6-4-15,1 2-3 16,1 2-2-16,-10 2 0 0,-7 3 1 16,-12 3 4-16,-4 6 2 15,-14-1 1-15,-1-1-1 16,-8-1-3-16,-1-7-1 15,2-1-1-15,-1-3-2 16,11 0-1-16,2-3-3 16,9 1-7-16,5 2-2 15,11-3 5-15,5 3 3 0,7-3 15 16,2-1 4-16,4-2 2 16,4-1 2-16,1 0 0 15,-2-3-1-15,0 1-5 16,-4 1-3-16,-7-3-6 15,-6-1-17-15,-5-5-109 16,-10-6-88-16,6-3 121 16</inkml:trace>
  <inkml:trace contextRef="#ctx0" brushRef="#br0" timeOffset="-137796.22">10621 14387 879 0,'-31'-1'388'0,"0"1"-169"16,1 10-87-16,8-1-1 16,1 1-10-16,-11 21-17 15,-3 13-30-15,6 4-11 16,13 6-20-16,0 5-5 15,14 6-5-15,7 4-3 16,19 7-4-16,3-4-7 16,4 0-11-16,1-4-3 15,4-11-5-15,5-5 0 0,10-14 1 16,7-6-1-16,6-14 3 16,0-6 0-16,0-15 3 15,-3-10 2-15,-6-15 0 16,-5-6 3-16,-8-17 3 15,-4-8 1-15,-13-9 3 16,-7-1-1-16,-18-4 4 16,-10 1 1-16,-22-3 1 15,-1-4-1-15,-18 8-6 16,-7 4-4-16,-3 16-6 16,-12 10-3-16,8 20-3 15,-2 10-4-15,7 11-2 16,3 4-1-16,7 11-1 15,7 1 0-15,15 7-6 0,3 1-6 16,15 2-74-16,1-1-76 16,14 1 108-16</inkml:trace>
  <inkml:trace contextRef="#ctx0" brushRef="#br0" timeOffset="-135797.78">12720 14630 748 0,'0'-1'375'0,"0"0"-106"15,1-7-26-15,-1-3-55 0,-1 0-29 16,-4-26-47-16,3 29-15 16,-2 0-15-16,1-1-7 15,0 4-9-15,-2-2-3 16,0 5-9-16,0-1-5 15,-5 3-14-15,0 5-8 16,-2 7-14-16,-1 6-3 16,2 11-2-16,2-1 1 15,5 6-3-15,3 0-1 16,5 0-4-16,3 0-1 0,7-8 0 16,2 0 0-16,7-10 0 15,3-6 0-15,2-3 0 16,2-7-1-16,1-6-26 15,8-2-36-15,-2-9-97 16,2-4-57-16,-6-5-109 16,-15-5-73-16,-5 4 260 15</inkml:trace>
  <inkml:trace contextRef="#ctx0" brushRef="#br0" timeOffset="-134887.55">12987 14656 499 0,'-1'-1'327'15,"0"0"-34"-15,-1 0-40 16,2 0-1-16,0 0-48 16,0 0-21-16,0 1-36 0,0 0-14 15,0 0-24-15,-1 0-13 16,0 0-22-16,1 0-11 16,0 0-26-16,0 0-9 15,2 7-15-15,3 5-4 16,1 4-3-16,22 27-2 15,-17-29-2-15,4-5 0 16,1-3-1-16,1-1 0 0,-1-5 1 16,-1-2-1-16,-6-4 2 15,-1-5-3-15,-5-5-5 16,0-1-4-16,-7-4-8 16,-5-1 0-16,-3 4 5 15,-4 0 4-15,-3 2 5 16,-1 1 2-16,-2 4 1 15,-3 0 1-15,7 7 0 16,9 3 0-16,2 1-1 16,4 2 0-16,3 0-2 15,0-1-2-15,0-1 1 16,0 0-1-16,0 0 2 16,0 0 1-16,16 4-2 15,35 2 1-15,-27-8-1 16,-3 0 1-16,9 0 1 15,-5 1 1-15,2 1 7 0,-1 5 3 16,-3 6 4-16,-3 1 0 16,-6 2-3-16,-4 4 0 15,-6-1 0-15,-2 3 0 16,-2 2-1-16,-4-2-1 16,2-5-1-16,-2-5 1 15,1-6 2-15,0-2-1 16,0-4-4-16,2 1-4 0,1 0-7 15,2-13-3-15,6-9 1 16,18-24 0-16,-7 30 3 16,0 3 0-16,3 5 2 15,5 3-1-15,-7 5 10 16,3 4 5-16,-8 6 13 16,-4 4 8-16,-11 5 12 15,0 0 3-15,-1 2 0 16,-3-2-7-16,9-6-17 15,-5-3-7-15,1-7-11 16,-1-2-1-16,1-4-2 16,-2 3-4-16,1 0-9 15,1-7-5-15,2-9-1 16,11-26 1-16,-4 31 8 16,1 3 3-16,0 5 2 0,8 4 2 15,-12 4 3-15,1 3 3 16,5 4 10-16,-7 2 5 15,5 1 5-15,-2 1 0 16,1-4-6-16,-1-3-4 16,2-4-8-16,-2-4-15 15,-3-5-93-15,3-4-66 16,0-5-188-16,2 0-251 16,3-3 398-16</inkml:trace>
  <inkml:trace contextRef="#ctx0" brushRef="#br0" timeOffset="-134649.65">13764 14561 1188 0,'6'17'555'0,"-2"10"-219"15,5 4-23-15,-2 10-59 16,3 0-53-16,1 2-87 16,-2 2-25-16,4-2-44 15,-3-1-13-15,5-2-17 16,2 2-5-16,-9-4-6 15,6-3-3-15,-11-9-32 16,6-9-39-16,-7-11-86 16,-4-2-46-16,2-14-59 0,-12-5-21 15,2-14-7-15,-1-6-1 16,-5-5-91-16,-3-13 243 16</inkml:trace>
  <inkml:trace contextRef="#ctx0" brushRef="#br0" timeOffset="-134433.29">13773 14628 592 0,'8'-33'366'15,"8"12"-2"-15,3 5-72 16,6 10-72-16,2 2-22 16,-1 6-42-16,3 3-14 0,-6 3-24 15,-3 3-7-15,-5 3-16 16,-2 2-9-16,-12 2-16 16,-1 2-9-16,-6 4-11 15,-6 1-6-15,1-3-17 16,-5-3-5-16,4-8-9 15,-2-7 0-15,4-2-61 16,-1-1-45-16,4-1-128 16,9-2-99-16,3-7 202 15</inkml:trace>
  <inkml:trace contextRef="#ctx0" brushRef="#br0" timeOffset="-133360.15">14106 14646 1136 0,'6'18'534'0,"-1"5"-207"0,1 3-22 16,0 2-76-16,2-4-54 15,7-3-85-15,-1-4-23 16,7-7-27-16,0-5-8 16,-3-7-12-16,3-2-5 15,-10-7-2-15,-3-1-8 16,-7-5-29-16,-5-5-15 15,-4-1-35-15,-3-2-12 0,-7 2 1 16,-2 3 13-16,-4 3 28 16,-1 4 16-16,0 6 23 15,-1 2 2-15,6 5 11 16,7 5 3-16,8 1 0 16,8 1 1-16,8 0-7 15,4-5-2-15,9 1 0 16,5 0-2-16,6-4 1 15,3-1 3-15,7 1 15 16,-6-1 5-16,1 4 12 16,-1 3 0-16,-18 1-5 15,3 5-4-15,-13 1-3 16,-7 4 1-16,-3 0 1 16,-4-2 1-16,1-2-6 15,-3-1-5-15,-1-7-6 0,6-3-4 16,-3-1-8-16,0-7-14 15,3 6-36-15,0 0-21 16,2-7-15-16,2-5 6 16,20-26 34-16,-16 31 19 15,-3 5 20-15,3 2 5 16,3 4 6-16,-5 3 10 16,6 5 24-16,-1 0 7 15,9 0 17-15,8-3 0 0,4-5-10 16,2-3-3-16,1-8-17 15,4-2-8-15,-3-9-10 16,-2-1-5-16,-4 2-2 16,-5-3 2-16,-15 1 3 15,-4 2 1-15,-17 0 2 16,-3 5-3-16,-2 9-3 16,-1 4-3-16,6 13 3 15,0 8 5-15,5 7 13 16,3 5 5-16,9 2 9 15,3-1 0-15,14-5-3 16,3-1-6-16,4-9-13 16,3-3-6-16,-6-10-7 15,-10-11-22 1,-8 3-63-16,-1-1-30 0,18-23-51 0,-2-2 0 16,-5-6 43-16,-10 12 29 15,0 8 49-15,0 4 22 16,-7 8 32-16,4 2 21 15,-2 4 41-15,-4 3 20 16,0 5 27-16,0 0 1 16,3 3-16-16,0-2-12 15,1-2-36-15,-1-3-19 0,-1-4-24 16,-1-4-7-16,5-2-8 16,-6 1-13-16,0 0-28 15,5-3-6-15,8-11-9 16,28-23 11-16,-30 31 22 15,-3 6 8-15,-1 6 10 16,1 2 3-16,-2 5 7 16,0-1 4-16,1-1 8 15,0-1 3-15,1 1 0 16,0-2-3-16,1-2-11 16,0-4-2-16,-3-3-57 15,1-4-49-15,0-8-137 16,-2 0-90-16,3-11 201 15</inkml:trace>
  <inkml:trace contextRef="#ctx0" brushRef="#br0" timeOffset="-133145.83">15388 14455 1447 0,'-1'28'642'15,"4"15"-329"-15,3 4-31 16,-3 4-82-16,7 2-64 15,-5-6-76-15,7-1-20 16,0-11-26-16,0-3-7 0,-3-16-22 16,-2 0-42-16,1-10-105 15,-4-5-63-15,2-2-138 16,-4-8-79-16,-5-10 287 16</inkml:trace>
  <inkml:trace contextRef="#ctx0" brushRef="#br0" timeOffset="-132715.56">15289 14563 1172 0,'-4'-1'546'16,"4"2"-232"-16,7 7-121 15,1 2-36-15,12 2-58 16,3 1-31-16,7-2-39 16,-6-1-12-16,5-2-14 15,1-1-1-15,6-3-53 16,10 2-34-16,0-1-79 15,-6-3-46-15,-6 1-7 0,-2-3 21 16,-13-4 77-16,-2 3 44 16,-11-3 86-16,-2 1 53 15,-6-1 83-15,-5 0 35 16,-1 1 47-16,-1 2-8 16,-1 3-32-16,1 1-17 0,5 7-36 15,-1 2-17-15,5 7-23 16,3 0-11-16,5 6-18 15,4-2-5-15,4 4-7 16,-1-5-3-16,0-2-9 16,-3 0-6-16,-5-1-10 15,-3 2-4-15,-8-12-2 16,-4 3-2-16,-6-12-3 16,-2-1-6-16,1 0-35 15,0-1-31-15,0 0-97 16,-1-9-58-16,2 0-149 15,-1-8 216-15</inkml:trace>
  <inkml:trace contextRef="#ctx0" brushRef="#br0" timeOffset="-131513.41">17039 14688 842 0,'-43'46'416'16,"49"-27"-67"-16,-7-2-207 16,13-5 9 15,-6-6 11-31,1 0-5 0,25 8-27 16,3-9-11-16,12-10-41 15,-21-14-24-15,0-8-22 16,-3-1-7-16,2-4-11 0,1 4-2 15,2-7-5 1,7 0-3-16,0-6-1 0,2 2-3 16,-7 4-40-16,-2 3-22 15,0 1-48-15,-3-4-26 16,8 8-50-16,-5 5-52 16,-7 3 154-16</inkml:trace>
  <inkml:trace contextRef="#ctx0" brushRef="#br0" timeOffset="-130203.28">10716 15962 1144 0,'-40'-1'508'15,"34"0"-222"-15,6 1-171 0,5-1-11 16,13 1-24-16,3 0-13 16,10 1-10-16,6 4-10 15,-1-2-14-15,2 3-7 16,-7 1-8-16,-6 1-2 16,-14 3-3-16,-6 0 4 15,-11 7 3-15,1 2 1 0,-13 3-1 16,-6 1-5-16,-2-1-3 15,-7-6-2-15,8-3-1 16,4-7 0-16,5 1-1 16,5-4-2-16,6 1-12 15,5 1-4-15,10-1-5 16,6 6-2-16,13-4 10 16,6 3 1-16,0-5 1 15,1 0 3-15,-7 4 2 16,-10-6 1-16,0 6 5 15,-4-2 2-15,-11 0 6 16,-5-3 3 0,0 1 2-16,-10 9 1 0,-8-1-5 15,-1 0-1-15,2 0 0 16,-3-7-3-16,-1-2-1 16,3-4-2-16,0 0-4 0,4 0-2 15,2-1-9-15,6 2-27 16,3-4-73-16,3 1-42 15,4-9-118-15,2-1-70 16,5-10 218-16</inkml:trace>
  <inkml:trace contextRef="#ctx0" brushRef="#br0" timeOffset="-129729.27">10662 15694 903 0,'-26'9'385'0,"-3"1"-177"16,5 14-79-16,-12 0-31 15,1 4-14-15,5 10-37 16,-1-2-14-16,14 13-15 16,8 0-1-16,2 16 1 15,10 6 2-15,10 8-4 16,6 7-3-16,15 0-7 15,-4-5-2-15,17-10-4 16,2-10-1-16,12-16 2 16,10-6 0-16,8-24 7 15,3-10 3-15,3-17 3 16,-3-10 3-16,-9-14 2 0,-7-3 0 16,-10-17 2-16,-10-8 0 15,-13-6 2-15,-12-5 0 16,-16 0 1-16,-14-2 1 15,-22-3-2-15,-8-2-2 16,-21 6-6-16,-5 5-2 0,-3 23-4 16,-2 9-3-16,-5 13-1 15,-1 15-5-15,-1 5-2 16,4 2-4-16,18 11-13 16,6-6-19-16,18 7-58 15,11 5-52-15,13-2 89 16</inkml:trace>
  <inkml:trace contextRef="#ctx0" brushRef="#br0" timeOffset="-128445.2">12723 15968 900 0,'2'-7'427'0,"-2"6"-114"16,0 0-95-16,0 0-49 15,0 0-10-15,-1 1-50 16,-2 16-17-16,-3 43-26 16,12-26-15-16,6-2-23 15,2-1-8-15,8-12-11 16,4 0-3-16,0-15-2 16,3-4-2-16,-1-4 3 15,-13-7 0-15,3 3 3 16,-6-3 1-16,-5-6 2 15,5 2 1-15,-6-1 2 16,2 4-1-16,-6 3 1 16,5 5 12-16,-8 4 13 0,-1 2 4 15,0 7 13-15,-2 3-2 16,6 9 2-16,-2 0-1 16,8 2-13-16,-8-1-10 15,0-6-18-15,3-5-4 31,-1-6-6-31,1 2-17 0,5 7-126 0,7-3-86 0,6-7-456 16,0-3 432-16</inkml:trace>
  <inkml:trace contextRef="#ctx0" brushRef="#br0" timeOffset="-128278.52">13219 16186 1387 0,'0'17'605'0,"-2"-1"-320"16,-3 0-30-16,-5-1-79 16,1 0-59-16,-2-6-70 15,-1-1-47-15,2-6-128 16,-1-6-90-16,9 4 122 16</inkml:trace>
  <inkml:trace contextRef="#ctx0" brushRef="#br0" timeOffset="-127986.42">13315 16091 1531 0,'8'10'633'0,"0"5"-380"0,-2 2-32 15,7 2-62-15,-1 4-46 0,7 0-57 16,0-1-15-16,-3-5-11 15,6-5-4-15,-2-5-8 16,-2-4-1-16,0-3-1 16,-6-6 1-16,-5-12 1 15,1-1-2-15,0-10-4 16,5 4-1-16,-7-1-5 16,3 1-10-16,-3 7-87 15,-9 2-68-15,7 8-191 16,-2 1 206-16</inkml:trace>
  <inkml:trace contextRef="#ctx0" brushRef="#br0" timeOffset="-127022.49">14295 16091 1125 0,'17'-45'482'0,"-25"29"-201"15,1 2-64-15,-3 5-24 16,-2 5-20-16,0 5-63 16,3 8-22-16,-6 7-23 15,1 8-9-15,2 8-17 16,3 1-10-16,11 3-17 16,4-5-9-16,9-7-8 15,3-2-3-15,6-9-1 16,3-6-1-16,6-4-67 15,9-2-49-15,-3-7-97 16,-6-5-43-16,-3-4 2 16,-6-5 37-16,-9 1 100 15,4 2 46-15,-8 5 98 0,-11 1 55 16,1 11 77-16,-2 0 34 16,-1 12 33-16,5 4-11 15,-3-1-24-15,3 7-21 16,1-6-46-16,2 1-24 15,5-8-45-15,-1-2-13 16,2-7-14-16,3-3-5 0,-4-2-6 16,-2 0-3-16,-4-5-38 15,-4-4-21-15,-8-5-34 16,-7-2-17-16,-9-1 16 16,-5 1 16-16,2 2 35 15,6 6 18-15,4 3 21 16,12 6 2-16,4-1 0 15,-3-1 1-15,18 2 7 16,-2-1 6-16,12 2 11 16,7 0 7-16,-4 3 9 15,3-1 7-15,0 4 13 16,-2 0 2-16,-1 7 2 16,-3 4-3-16,-5 0-6 15,-4 5-5-15,-8-4-17 16,-2-5-8-16,-4 1-14 15,-3-3-1-15,1-2-3 16,0 3 0-16,-1-7-2 0,-1-3-3 16,2-2-5-16,0 2-10 15,0-1-16-15,0 1-3 16,8-14 3-16,22-34 6 16,-16 33 13-16,-1 6 3 15,-3 3 4-15,-6 6 1 16,6 4 11-16,0 4 10 0,-2 6 11 15,7 3 4-15,-11 2-6 16,3 4-7-16,-9-9-15 16,3-1-6-16,4-1-23 15,0-9-45-15,12 6-144 16,-11-7-101-16,11-1 179 16</inkml:trace>
  <inkml:trace contextRef="#ctx0" brushRef="#br0" timeOffset="-126783.98">15145 15999 1281 0,'-10'4'586'16,"-2"7"-262"-16,-2 5-124 15,1 4-18-15,4 3-61 0,4 2-33 16,5-3-48-16,4-2-13 15,6-2-15-15,4-1-3 16,1-5-4-16,5 3 0 16,1-9-5-16,-3-2-36 15,1-7-144-15,-3-9 49 16,-2-5 46-16</inkml:trace>
  <inkml:trace contextRef="#ctx0" brushRef="#br0" timeOffset="-126102.7">15158 16114 558 0,'-15'27'352'0,"9"-25"18"16,1-2-68-16,-1 0-93 16,2 1-50-16,1-3-83 15,3 2-28-15,0-1-21 16,0 0-7-16,0 0-14 16,0 0-4-16,0-1-1 15,0 1 0-15,5 0 1 16,-2 0 1-16,-3 0 5 15,0 1 0-15,0 0-3 16,0 0-3-16,0-1-15 0,0 0-7 16,0 0-5-16,0 0 2 15,0 0 12-15,0 0 5 16,-1-1 6-16,0 1 2 16,0 0-7-16,0 0-34 15,0 0-104-15,0 0-55 16,0 0-137-16,1 0 195 15</inkml:trace>
  <inkml:trace contextRef="#ctx0" brushRef="#br0" timeOffset="-125530.47">15154 16101 1108 0,'-33'32'485'0,"25"-31"-237"16,3 5-16-16,-2-4-43 16,0-2-27-16,5 2-46 15,-1-2-22-15,3 0-35 16,0 0-17-16,0 0-24 15,0 0-7-15,0 0-5 16,0 0-1-16,0 0-1 16,0-1 1-16,0 0-17 15,0 0-33-15,0 0-150 16,0 0-181-16,0 0 234 0</inkml:trace>
  <inkml:trace contextRef="#ctx0" brushRef="#br0" timeOffset="-123474.41">15166 16003 712 0,'-1'-1'395'0,"-4"-2"-74"15,2 0-91-15,1 2-15 16,1 0-44-16,-1 0-23 16,1 1-31-16,-3 9-4 15,-3 19-16-15,2 29-13 16,6-27-23-16,-1-5-9 15,2-6-14-15,0-4-7 16,0-7-9-16,-1-4-3 0,-1-4-3 16,-1-2-3-16,-1 1-4 15,1 0-3-15,0-1-7 16,0-10-3-16,0-7-2 16,4-27-1-16,3 27 0 15,1-1 2-15,7 8 0 16,0 3 2-16,3 4 1 15,2 5 1-15,0 5 9 16,0 3 7-16,-1 10 12 16,-3 4 7-16,-3 6 8 15,1-2 0-15,-6 3-5 16,-1-3-6-16,-3-6-14 16,-2-4-6-16,1-8-24 15,1 0-53-15,2-9-157 0,0-5-89 16,1-10 176-16</inkml:trace>
  <inkml:trace contextRef="#ctx0" brushRef="#br0" timeOffset="-123096.74">15420 16152 1211 0,'6'46'526'0,"-8"-42"-214"15,4-2-105-15,7 3-68 16,0-7-7-16,7-7-65 16,-10-8-20-16,17-7-28 15,-3 0-7-15,2-1-3 16,3 3 0-16,-17 2 6 16,-1 4 3-16,-14 6 6 15,-1 0-1-15,-10 5-2 16,-3-1-4-16,0 6 7 15,4 7 8-15,3 8 11 16,6 7 4-16,3 6-12 16,-2 2-9-16,12 2-15 15,2-4-5-15,7 0-5 16,3-10-2-16,8-8-34 16,5-4-41-16,9-10-113 0,3-1-68 15,0-13-180-15,-2 3 264 16</inkml:trace>
  <inkml:trace contextRef="#ctx0" brushRef="#br0" timeOffset="-122924.63">15797 16064 1094 0,'-5'-3'529'15,"-8"5"-179"-15,-3 3-69 16,1 4-75-16,1 5-24 16,5 4-35-16,4 7-24 15,4-1-49-15,2 2-23 0,10-7-42 16,4-1-9-16,7-12-8 15,4-7-22-15,10-9-79 16,-4-10-57-16,0 0-137 16,1-4-69-16,-15-6-182 15,2 0 338-15</inkml:trace>
  <inkml:trace contextRef="#ctx0" brushRef="#br0" timeOffset="-122756.7">16004 15946 885 0,'0'-11'489'0,"-1"11"-102"16,-4 10-58-16,-1 11-74 15,1 6-39-15,5 12-46 16,2 3-28-16,10 0-72 16,0-2-24-16,10-7-32 15,3-3-8-15,4-10-7 16,2-5-12-16,-4-11-103 0,-3-9-83 16,-6-11-464-16,-1-3 428 15</inkml:trace>
  <inkml:trace contextRef="#ctx0" brushRef="#br0" timeOffset="-122572.77">15968 15984 1400 0,'-5'5'595'0,"8"6"-325"16,-5 1-31-16,11 3-59 16,1-1-53-16,10-4-79 15,9 0-17-15,2-6-22 16,4-1-11-16,3-3-76 15,-1 0-63-15,-2-2-163 16,-4-1-121-16,-5 3 264 16</inkml:trace>
  <inkml:trace contextRef="#ctx0" brushRef="#br0" timeOffset="-121922.83">16359 16182 978 0,'13'15'468'0,"-3"-12"-113"0,5 5-102 16,-4-11-79-16,4-2-30 16,-9-6-80-16,-5-8-19 15,12 3-9-15,-2 0-1 16,-3-2-7-16,-8 1-2 16,-7 2-5-16,1 2-2 15,-2 6-2-15,1 4 0 16,-4 8-2-16,-1 3-1 0,3 11-6 15,4 4-4-15,8 2-5 16,4 3-2 0,7-6 4-16,3-8 4 0,11-2 8 15,4-3 3-15,10-8-3 16,5 2 0-16,-1-12-4 16,-2-8-2-16,-5-6-7 15,-4-1-8-15,-15-2-6 16,-6 5 0-16,-18 1 5 15,-10-1 8-15,-3 10 6 16,-6 2 5-16,2 11 9 16,5 7 5-16,3 10 5 15,5 3 0-15,7 3-5 16,1-1-4-16,9-8-8 16,2 0-4-16,5-12-5 15,1-6-1-15,3-8-1 0,2-5-13 16,-6-16-26-16,0-2-11 15,-5-8-14-15,-6-3 7 16,1 4 2-16,0 2 2 16,-1 7 12-16,-2 4 6 15,-2 16 26-15,-4 5 16 16,3 14 27-16,0 12 15 16,2 12 33-16,5 5 9 0,-1 9 3 15,0-2-6-15,7 2-21 16,2-2-13-16,1-13-27 15,9-2-8-15,-9-13-15 16,3 1-33-16,-5-7-123 16,-2-7-91-16,12-1 136 15</inkml:trace>
  <inkml:trace contextRef="#ctx0" brushRef="#br0" timeOffset="-121514.7">17594 16093 1698 0,'-36'34'629'15,"37"-25"-464"-15,5 7-11 0,1 6 9 16,5 0-35-16,7-2-57 16,2-2-13-16,7-4-11 15,2-3-5-15,6-5-1 16,7-2-4-16,4-11-6 15,4-7-7-15,-6-10-12 16,-3-9-3-16,0-11-5 16,2-4-9-16,10-11-62 15,4-2-40-15,5-3-125 16,-4 0-54-16,-1-1 178 16</inkml:trace>
  <inkml:trace contextRef="#ctx0" brushRef="#br0" timeOffset="-117690.73">21224 13139 409 0,'7'-55'252'0,"-7"53"-11"15,3-7-62-15,-1 9 11 16,-1-4-27-16,-1-1-25 15,0 5-43-15,0 0-10 16,0 0-14-16,0 0-3 16,0 0-7-16,0 0-8 15,2 10-16-15,0 0-7 16,4 5-12-16,11 26-5 16,-6-23-5-16,0 5-1 15,-2-1-2-15,0 2-1 0,-4 4 2 16,5 6 3-16,-12 9 3 15,-4 3 1-15,-5 10-1 16,-6 2-3-16,5 7-4 16,3 5 0-16,-3 6-3 15,1-2 1-15,-1 6-1 16,-2 0 1-16,0-2 0 16,-2 2-2-16,2-7 1 15,-1-1 0-15,3-3-1 16,0-5 2-16,3-5-1 15,2 0-1-15,6-4 0 16,2 2-1-16,7-3-1 16,2-3 0-16,6-5-2 15,2-5 0-15,4-7 1 0,0-8-1 16,-1-7 1-16,1 1 1 16,-1-13 1-16,-4 0 0 15,-5-7 2-15,-3-3 1 16,-4 4 2-16,0 3 2 15,-5-4 4-15,2 0 3 0,-2-1 2 16,-1 0-2 0,0 0-5-16,0 1-4 0,0 0-5 15,-2 4-1-15,-8 16-1 16,-9 29 0-16,17-22 0 16,3 3 2-16,1 5 4 15,2 4 2-15,3 5 6 16,-2 1 0-16,6 5 1 15,-1 0 0-15,3 0-3 16,-5-14 0 0,2 2-2-16,4 30 0 0,-2 5-1 15,-2-7 1-15,-6-19 3 16,-3-6 3-16,0-2 6 16,-2-6 2-16,-8-6 2 15,-3-5-2-15,-2-6-3 16,3 2-4-16,1-8-6 15,1-3-9-15,-5-6-79 0,-3 2-77 16,-2-3 95-16</inkml:trace>
  <inkml:trace contextRef="#ctx0" brushRef="#br0" timeOffset="-114129.81">22886 13410 806 0,'-3'-3'425'16,"5"1"-101"-16,-2 4-120 16,0-2-2-16,0 0-28 15,2 7-20-15,6 13-22 16,4 28-9-16,-4-22-26 16,-4-3-13-16,4 0-20 15,4-3-9-15,-4-5-22 16,5-4-6-16,-3-6-9 15,3-3-1-15,-1-8 1 0,-1-5 0 16,8-8-1-16,-3-6-3 16,2-5-5-1,2 4-3-15,-6 0-2 0,-1 0-3 16,-4 10-32-16,-3-1-47 16,-4 10-148-16,1 7-103 15,-1 7 196-15</inkml:trace>
  <inkml:trace contextRef="#ctx0" brushRef="#br0" timeOffset="-113935.18">23258 13449 1194 0,'3'13'532'0,"0"4"-243"15,-2 1-13-15,1 4-59 16,0 0-54-16,1-2-90 15,2 0-32-15,-2-6-33 16,2-5-18-16,-1-8-125 16,-1-4-92-16,-2-7 135 15</inkml:trace>
  <inkml:trace contextRef="#ctx0" brushRef="#br0" timeOffset="-113771.66">23225 13295 1232 0,'4'9'566'0,"-3"-1"-275"16,4 0-118-16,2 3-32 15,3-2-83-15,3-1-71 16,10-4-174-16,9 3-127 16,2-7 177-16</inkml:trace>
  <inkml:trace contextRef="#ctx0" brushRef="#br0" timeOffset="-113454.7">23578 13391 1009 0,'-16'4'540'15,"-1"-3"-133"-15,1 6-140 16,-6-1-30-16,8 2-63 16,2 5-31-16,10-1-56 15,2 0-22-15,5 1-33 16,9 0-12-16,0 0-5 15,9 2 3-15,6-1 6 16,-5-1 6-16,1 0 5 16,-5 1 0-16,-8-2-2 15,-6 0-3-15,-8 1-3 16,-4-4 0-16,-7 2-6 0,-1-3-3 16,-4-5-14-16,0-3-19 15,4-6-79-15,0-2-55 16,10-1-156-16,3 1-92 15,12 5 250-15</inkml:trace>
  <inkml:trace contextRef="#ctx0" brushRef="#br0" timeOffset="-113275.46">23864 13466 1179 0,'12'0'552'0,"-7"7"-173"16,-6-3-75-16,2 12-63 15,2 3-45-15,1 0-102 16,-1 1-31-16,4-4-34 16,0-1-15-16,-6-7-64 15,3-2-59-15,-6-11-190 16,-3-13-159-16,12 0 280 16</inkml:trace>
  <inkml:trace contextRef="#ctx0" brushRef="#br0" timeOffset="-113119.88">23850 13254 1262 0,'5'1'617'0,"-10"1"-231"15,7 5-139-15,-2-1-29 16,1 1-103-16,6 1-53 16,2-1-71-16,6 1-63 15,2-3-179-15,7 1 163 16</inkml:trace>
  <inkml:trace contextRef="#ctx0" brushRef="#br0" timeOffset="-112859.36">24146 13253 1520 0,'-1'17'627'0,"-1"12"-382"16,1 2-34-16,-2 9-60 16,3 4-51-16,3-5-64 15,2-1-10-15,5-4-16 16,1-3-6-16,4-6-9 16,3-3-22-16,0-6-67 15,-1-5-59-15,-5-7-169 16,-2 0 198-16</inkml:trace>
  <inkml:trace contextRef="#ctx0" brushRef="#br0" timeOffset="-112664.4">24085 13363 1417 0,'0'9'636'0,"2"-4"-319"0,6 3-112 16,3 0-10-16,4-2-91 15,2-2-43-15,6-3-39 16,4 1-11-16,1-2-66 16,3 0-71-16,-2 0-171 15,2 3 177-15</inkml:trace>
  <inkml:trace contextRef="#ctx0" brushRef="#br0" timeOffset="-111977.25">24378 13564 1318 0,'9'2'552'0,"3"1"-320"16,7-2-50-16,-5-5-48 0,8-4-44 16,0-5-53-16,-5-5-7 15,5-2-14-15,-8 0-2 16,-4-2 4-16,-4 1 3 15,-10 7 6-15,-3 0 0 16,-6 6 5-16,3 8 1 16,-6 2 0-16,-4 6 1 15,3 8-6-15,8 5-4 16,5 5-11-16,11 3-5 0,6-1-9 16,-8-4-4-16,16-1-1 15,3-4-1-15,10-7 3 16,8-5 1-16,-2-11 0 15,1-6 2-15,-5-4-7 16,-2 0-8-16,-5-6-6 16,-10-3-1-16,-7 5 11 15,-4-1 10-15,-12 5 13 16,5 7 3-16,-10 5 5 16,-10-2 4-16,4 9 4 15,-5 6 2-15,9 4-3 16,7 10-3-16,4-4-6 15,0-6-3-15,5-1-5 16,2-6-5-16,1-4-1 16,2-4 0-16,-3-7 5 15,-2-5 1-15,1-5-13 0,1-4-10 16,4-5-20-16,5 2-10 16,-8-9-1-16,2-1 4 15,-3-1 16-15,-5-1 9 16,5 16 15-16,-6 6 8 15,-2 14 25-15,6 11 14 0,-5 11 21 16,-1 9 8 0,1 10 1-16,-4-3-3 0,9 4-6 15,3-1-6-15,6-4-18 16,2-1-11-16,0-11-17 16,0-8-11-16,-7-9-47 15,-1-5-58-15,0-7-135 16,-5-7-88-16,17 1 192 15</inkml:trace>
  <inkml:trace contextRef="#ctx0" brushRef="#br0" timeOffset="-111476.88">25285 13291 1189 0,'17'0'584'0,"-13"0"-91"0,-4-2-182 16,-2 2-74-16,1-1-34 15,0-1-104-15,-12 2-41 16,-16 0-32-16,-26 5-5 16,27-1-11-16,3 1-3 15,6-2-3-15,2 1-1 16,4 0-3-16,2-1-1 15,6 3-7-15,1 2-3 0,3 3-1 16,1 4 1-16,1 1 6 16,1 1 4-16,3 2 3 15,-1-5 3-15,2 7 3 16,-1-4-1-16,-2 2-1 16,1 3-2-16,-3-3 0 15,-2 0-1-15,-1-1 0 16,-2-2-1-16,4-1 0 15,0-1-1-15,4 0 4 16,4 2 1-16,3-3 9 16,5 3 5-16,1-4 5 15,2-2 0-15,2-3-5 16,-1 0-4-16,0-3-8 16,-1-3-13-16,-5-3-110 15,-4-3-77-15,-5-4 255 0,-3 0-116 16</inkml:trace>
  <inkml:trace contextRef="#ctx0" brushRef="#br0" timeOffset="-111182.93">25362 13470 1390 0,'3'8'651'0,"-6"2"-307"0,7 7-98 16,8 1-15-16,1 4-89 15,0-6-36-15,1 3-36 16,-3-2-9-16,2-5-21 16,5-1-9-16,-4-8-7 15,-3-4-3-15,-1-10-1 16,-7-8 1-16,3-3-2 16,6-2-2-16,-3-2-6 15,-1-1-4-15,-2 9-2 16,-3 4 0-16,-3 6-4 15,0 6-6-15,-1 1-70 16,-8-3-71-16,10 8-52 16,5-2 99-16</inkml:trace>
  <inkml:trace contextRef="#ctx0" brushRef="#br0" timeOffset="-110736.83">25672 13224 1457 0,'-5'-3'631'15,"1"1"-272"-15,4 1-99 0,0-1-57 16,0 1-32-16,0 0-77 16,0 0-26-16,10-1-26 15,10 0-8-15,32-2-16 16,-27 6-4-16,7 1-5 15,-3-1-2-15,-5 1-1 16,-6 1-3-16,-7 1 0 16,-3 3-1-16,-3 5 0 15,0 4 0-15,-1 5 1 16,-3 6 1-16,0 7-1 16,0 3 0-16,1 6 0 15,2-5 0-15,5 3 2 16,3-3 1-16,-6-4 7 15,-1 5 4-15,-7-7 7 16,-2-4 3-16,-4-3-2 16,-1-4-2-16,3-5-3 0,-5-3-4 15,1-9-16-15,-2-5-20 16,-6-5-107-16,-4-5-76 16,-5-4 156-16,-5-1-29 15</inkml:trace>
  <inkml:trace contextRef="#ctx0" brushRef="#br0" timeOffset="-109332.85">26358 13393 1228 0,'0'1'537'0,"-4"-1"-293"16,12 0-92-16,-3 1-16 15,8-1-68-15,9 1-29 16,-3-1-27-16,1-2 0 0,5 2-97 15,-7 0-83-15,1 5 106 16</inkml:trace>
  <inkml:trace contextRef="#ctx0" brushRef="#br0" timeOffset="-109170.66">26386 13532 1228 0,'7'6'517'0,"-2"-2"-297"15,1 0-2-15,8 4-54 16,-2-7-46-16,11 1-69 16,3-1-15-16,3-1-107 15,5 3-93-15,-3 2 104 16</inkml:trace>
  <inkml:trace contextRef="#ctx0" brushRef="#br0" timeOffset="-108899.2">27049 13304 1406 0,'-12'10'569'0,"6"4"-298"15,3 9-87-15,-6 3-19 16,0 6-27-16,6 5-67 15,-2-4-19-15,6 8-17 16,1-3-9-16,10-3-17 16,3-4-5-16,7-8-7 15,2-7-8-15,-2-10-90 16,-2-5-77-16,-2-10 109 16</inkml:trace>
  <inkml:trace contextRef="#ctx0" brushRef="#br0" timeOffset="-108674.15">26922 13421 1275 0,'0'3'538'0,"4"6"-324"16,7 1 3-16,4-2-62 0,3 3-44 15,7-4-56-15,-2-3-12 16,4-2-21-16,6 0-9 15,-3-3-17-15,0 1-33 16,0-1-69-16,-5 1-39 16,-5 2-115-16,-6-1-76 0,-8 1 219 15</inkml:trace>
  <inkml:trace contextRef="#ctx0" brushRef="#br0" timeOffset="-108323.41">27264 13487 1115 0,'35'33'559'16,"-27"-14"-219"-16,-2 2-73 16,12 8-30-16,-8-4-85 15,5 1-40-15,-4-5-52 16,-14-5-17-16,5-7-23 15,-3-3-3-15,-2-9 7 16,5-3-1-16,-3-8 1 0,0-6-2 16,1-7-9-16,1-1-2 15,1 0-4-15,-4 0-2 16,0 8-9-16,2 3-6 16,3 5-44-16,10 10-41 15,0 1-116-15,-5-3-79 16,6 7 178-16</inkml:trace>
  <inkml:trace contextRef="#ctx0" brushRef="#br0" timeOffset="-107791.7">27602 13521 1359 0,'-3'-1'580'0,"2"6"-314"16,0 1-22-16,1-6-51 16,0 0-35-16,0 14-57 15,0 1-23-15,8 29-37 16,-2-34-15-16,4-1-20 16,5 2-5-16,0-10-1 15,0-1-8-15,2-11-30 16,-3-6-15-16,2-1-18 15,2 0 0-15,-2-3 30 0,0 7 14 16,-7 2 22-16,-5-1 5 16,0 15 15-16,-6-1 8 15,2 11 19-15,4 8 9 16,2 2 9-16,6 6 0 16,4-1-1-16,3-3 4 15,4-8-5-15,-6-3-3 16,5-8-17-16,-1-8-11 0,-5-11-16 15,11-5-9-15,-10-9-16 16,2-1-7-16,-6-2-13 16,-5 2-1-16,-3 5 14 15,-5 2 6-15,0 13 15 16,1 3 5-16,-4 8 8 16,2 8 6-16,-7 8 12 15,2 3 4-15,6 10 4 16,4 1-1-16,11 0-4 15,4-3-3-15,8-5-10 16,-3-6-9-16,4-7-31 16,-1-5-38-16,-4-3-144 15,-1-3-83-15,-13-5 165 16</inkml:trace>
  <inkml:trace contextRef="#ctx0" brushRef="#br0" timeOffset="-107246.73">23165 14460 1120 0,'-5'1'456'0,"6"11"-221"15,0 3-36-15,6 3 0 16,3 2-8-16,1 6-65 0,2 4-29 16,-2-3-44-16,-3-4-16 15,0-3-24-15,-2-5-4 16,-3-8-71-16,2-3-64 16,-3-9-164-16,-3-5-162 15,-2-8 286-15</inkml:trace>
  <inkml:trace contextRef="#ctx0" brushRef="#br0" timeOffset="-107094.3">23133 14293 1026 0,'-5'-5'448'0,"4"3"-200"16,1 3-81-16,0-1-59 16,0 0-34-16,2 1-61 15,23 7-11-15,36 34-59 16,-19-24-51-16,6 4-168 15,-4-7 167-15</inkml:trace>
  <inkml:trace contextRef="#ctx0" brushRef="#br0" timeOffset="-106846.27">23645 14389 865 0,'0'-8'448'0,"-10"-1"-125"15,-6 0-35-15,-2 5-65 16,-1 3-29-16,-2 11-43 0,5 7-23 15,4 13-42-15,-2 4-15 16,7 13-18-16,3 5-5 16,6 7-14-16,7 6-5 15,1-12-11-15,-1-7-5 16,-3-9-5-16,0-11-3 16,-2-6-21-16,-2-1-39 15,-6-16-137-15,-5-2-99 0,-9-16 171 16</inkml:trace>
  <inkml:trace contextRef="#ctx0" brushRef="#br0" timeOffset="-106689.81">23340 14606 1041 0,'19'-2'471'0,"-3"4"-193"16,13 3-77-16,-3 2-49 15,0-2-37-15,9 0-60 16,-6-5-17-16,12 0-104 15,6-2-93-15,-3-1 100 16</inkml:trace>
  <inkml:trace contextRef="#ctx0" brushRef="#br0" timeOffset="-106309.42">23830 14411 1279 0,'-5'0'587'0,"1"5"-272"15,-1 5-107-15,2 7-18 16,-3 12-45-16,-1 7-19 16,5 17-25-16,2 5-13 15,9 10-32-15,3-2-11 16,7-10-23-16,2-1-6 16,-1-16-7-16,-3-1-3 15,-8-7-2-15,-2-11-34 0,-8-7-91 16,-4-8-56-16,-9-13-100 15,-10-6 2-15,-1-11 30 16,-8-9 30-16,0-3 83 16,9-3 34-16,1 2 85 15,8 4 63-15,10 9 84 16,5 5 25-16,6 9 36 16,5 3-6-16,4 6-27 15,9 2-13-15,5 1-46 16,-3 0-28-16,11 2-40 15,-10-3-14-15,7-1-66 16,8-4-77-16,2-4 79 16</inkml:trace>
  <inkml:trace contextRef="#ctx0" brushRef="#br0" timeOffset="-103852.27">24980 14530 1145 0,'-9'-5'486'15,"1"-2"-256"-15,8 3-10 0,4-1-47 16,6 1-36-16,11-1-65 16,5-2-17-16,6 2-18 15,6 0-6-15,3 5-8 16,-3-2-2-16,-1 5-6 15,1 5-4-15,-8 3-5 16,-1 5-3-16,-13 4 5 16,-7 3 6-16,-10 6 10 15,-6 2 2-15,-3 5-2 16,5 4-7-16,3-6-11 16,-2-2-3-16,5-7-21 15,-2-13-37-15,0-4-114 16,0-4-78-16,-8-6 143 15</inkml:trace>
  <inkml:trace contextRef="#ctx0" brushRef="#br0" timeOffset="-103661.81">24976 14646 1212 0,'-5'0'495'16,"13"5"-292"-16,5 1-43 15,6 1-29-15,8 1-38 16,1-2-55-16,2 2-16 16,0-3-23-16,0 2-45 0,-6-2-131 15,-7 0-94-15,-7 2 153 16</inkml:trace>
  <inkml:trace contextRef="#ctx0" brushRef="#br0" timeOffset="-103489.05">25037 14778 882 0,'-20'7'425'0,"7"-2"-146"16,7-1-28-16,6-2-42 16,5 6-23-16,9-1-46 15,3 2-12-15,8 0-31 16,3-7-23-16,3 1-33 16,4-3-11-16,0 2-54 15,-1-4-73-15,2 0-232 16,6 8 213-16</inkml:trace>
  <inkml:trace contextRef="#ctx0" brushRef="#br0" timeOffset="-102910.71">26178 14820 1161 0,'0'0'563'15,"1"-3"-241"-15,-1-6-105 16,0 0-21-16,-4-10-99 16,-2 0-37-16,-3-5-33 15,-6-1-6-15,-3 6-5 16,-2 1-2-16,-5 8 1 16,-4 4 0-16,5 9 3 15,-2 5 1-15,3 12-1 0,3 3 1 16,9 7-2-1,7-13-1-15,0 1-3 16,4 3-3-16,13 3-4 0,-6-15 0 16,12-5 0-16,5 2 2 15,-6-7 2-15,2-2 2 16,-2-4 2-16,-3-1 2 0,1 3 5 16,-1 5 4-16,-4 2 8 15,-2 7 1-15,-4 1 2 16,0 1-5-16,-2 0-9 15,1-4-8-15,2 0-12 16,2-1-47-16,4-3-126 16,3-5-76-16,4-7-439 15,2-3 446-15</inkml:trace>
  <inkml:trace contextRef="#ctx0" brushRef="#br0" timeOffset="-102710.2">26377 14758 1082 0,'8'20'573'16,"4"8"-176"-16,-6 3-137 0,-1 7-33 15,1 7-95-15,2 1-36 16,-4 4-39-16,8-2-12 16,0-9-26-16,0-3-7 15,5-13-44-15,-10-9-57 16,-1-12-128-16,-9-9-85 15,3-10-280-15,2-3 366 16</inkml:trace>
  <inkml:trace contextRef="#ctx0" brushRef="#br0" timeOffset="-102442.31">26406 14664 1187 0,'10'0'533'0,"0"3"-204"16,3 3-99-16,4 2-44 15,2 3-28-15,8 5-50 16,3 1-16-16,-5 2-17 16,-1-1-13-16,-11 0-23 15,-4-3-7-15,-14 3 0 16,-7 0 1-16,-18-2 6 16,-8-5-1-16,-1-3-14 15,-3-6-8-15,14-1-16 16,5-1-23-16,10-7-82 15,10-5-58-15,8-7-150 16,23 1-59-16,18-17 232 0</inkml:trace>
  <inkml:trace contextRef="#ctx0" brushRef="#br0" timeOffset="-101958.86">26912 14812 1295 0,'-3'3'614'15,"-8"-7"-273"-15,7 0-116 16,3-3-31-16,-4-10-100 16,3 0-43-16,-4-6-33 15,-6-1-4-15,1 5-5 16,-2 3-2-16,-4 7-4 15,4 4-3-15,-2 10-1 16,0 6-1-16,-2 7 4 16,2 8 3-16,7 1 0 15,6 1 2-15,6-1 1 16,3-5 1-16,11-4 2 16,-1-5 1-16,5-8-3 0,1-5 1 15,-6-7-1 1,3-3-1-16,-3-2-2 0,-4 2-1 15,1 1-1-15,-11 0-1 16,4 7-3-16,-3 0 0 16,-4 9 4-16,6 7 4 15,-6 8 4-15,1 1 0 16,1-1-6-16,-2-2-6 16,7-7-2-16,6 0-37 15,9-9-112-15,-6-10-88 0,10-14 134 16</inkml:trace>
  <inkml:trace contextRef="#ctx0" brushRef="#br0" timeOffset="-101620.24">27183 14664 1104 0,'4'25'572'16,"-4"6"-178"-16,2 10-128 15,1 7-32-15,3-3-83 16,5-2-43-16,6-8-57 15,5-5-23-15,3-11-44 16,0-3-42-16,-4-12-106 16,-6-4-60-16,-15-12-127 15,-5-3-48-15,-16-9-22 16,-5 0 24-16,-3-2 113 0,-2-5 101 16,5-1 234-1,0-2 102-15,6 7 155 0,5 11 39 16,4 6-4-16,6 8-23 15,5 3-56-15,0 3-23 16,0-4-69-16,0 0-28 16,4 7-47-16,8 10-32 15,37 22-34-15,-23-30-11 16,1 1-17-16,0-10-17 0,-1 3-93 16,3 0-67-16,-7-7-173 15,-4-2-114-15,2-3 292 16</inkml:trace>
  <inkml:trace contextRef="#ctx0" brushRef="#br0" timeOffset="-101307.23">27437 14696 842 0,'0'1'498'15,"0"4"-77"-15,1 12-105 16,-5 2-36-16,-2 12-51 16,3 5-31-16,-2 0-69 15,4 1-31-15,-1-10-44 16,-1-8-12-16,7-7-23 15,1-3-9-15,2-7-11 16,-1-3-3-16,-1-4-7 16,2-6-2-16,1 0 1 15,0-2-1-15,1 4 5 0,0 4 3 16,3 1 3-16,3 4 2 16,-5 8 9-16,3 0 7 15,-1 5 14-15,-3 3 5 16,1-3-4-16,0-1-7 15,1 6-9-15,0-6-55 16,9-2-161-16,2-1-59 0,10-2 131 16</inkml:trace>
  <inkml:trace contextRef="#ctx0" brushRef="#br0" timeOffset="-100921.9">28503 14703 1371 0,'-7'-15'558'15,"1"-1"-337"-15,-1-1-72 16,-4-3 5-16,6 1-52 0,-4 1-34 15,-3 2-19 1,6 6-1-16,-11 7 0 0,0 7-9 16,5 15-14-16,-11 6-4 15,12 25-3-15,9 9 3 16,-4 7 1-16,7 6-1 16,4-3-3-16,-3-4-3 15,6-2-1-15,2-4-1 16,-1-13-2-16,-8-7-4 0,0-17-63 15,-7-9-58 1,1-14-168-16,-3-7-136 0,2-16 259 16</inkml:trace>
  <inkml:trace contextRef="#ctx0" brushRef="#br0" timeOffset="-100591.83">28202 14842 1239 0,'2'-11'519'0,"10"11"-278"15,3 6-11-15,9 0-36 16,5 3-36-16,4-1-68 16,-2-4-20-16,-1 6-26 15,5 3-7-15,0 0-13 16,2 4-5-16,4-1-5 16,-10 0-2-16,-6 2-2 15,-4 5 0-15,-7 0 0 0,-5 1 1 16,-5-1 6-16,-4-7 4 15,-4-4 8-15,-2-6 4 16,-1-5 3-16,0-1-4 16,2-10-14-16,1-2-7 15,4-5-13-15,0-7-5 16,6-1-1-16,4 2 1 16,1-4-3-16,2 4-2 0,1 9-46 15,-2-7-43-15,2 15-146 16,2 8 290-16,-5 4-79 15</inkml:trace>
  <inkml:trace contextRef="#ctx0" brushRef="#br0" timeOffset="-99842.77">28918 14981 1188 0,'-12'-4'552'0,"6"11"-165"15,6 2-96-15,-3 5-46 16,-7-1-33-16,6 3-83 16,-1 3-36-16,5-1-41 15,9 2-15-15,-1-4-26 0,2-1-6 16,4-8-6-16,-3-4-4 16,2-9-12-16,-5-5-14 15,-2-6-19-15,-5-2-4 16,-4-3 7-16,-4-2 12 15,-5 1 17-15,2 1 5 16,-6 5 8-16,4 2 5 16,-2 7 13-16,2 1 7 0,1 4 5 15,4 3-2 1,6 2-12-16,-1 1-6 0,2-3-4 16,0 0-1-16,0 0 2 15,15 8 0-15,28 34-1 16,-27-26 2-16,10 4 6 15,-2-1 4-15,5 3 10 16,3-1 0-16,-15-1 0 16,-1-5-5-16,-9-3-8 15,-1-3-3-15,-2-5-5 16,-2-2 1-16,2-5-3 16,-3-2-9-16,-1 4-16 15,0 0-6-15,3-18-4 16,11-28 6-16,-5 30 11 15,0 1 5-15,2 7 3 16,0 2 1-16,0 5 5 16,2 5 3-16,-1 4 13 0,-1 6 12 15,-3 2 18-15,-3 0 7 16,-5 0 2-16,0-3-8 16,2-1-19-16,3-2-9 15,0-7-15-15,1-3 0 16,1-5-1-16,0-4-1 15,5 0-2-15,3-1 0 0,-3 1 1 16,0 2 2-16,-4 3 1 16,-2 3-1-16,-1 4 5 15,-1 5 4-15,1 5 9 16,1 2 3-16,2 3-3 16,-1 2-5-16,2-5-10 15,-3-2-39-15,11-5-127 16,8-7-85-16,18-2 138 15</inkml:trace>
  <inkml:trace contextRef="#ctx0" brushRef="#br0" timeOffset="-99355.85">30353 15048 1225 0,'0'-1'508'16,"0"0"-261"-16,0 0-8 0,-1-9-13 15,-1-5-38-15,-15-31-83 16,5 30-24-16,-8 2-24 16,-9 1-4-16,3 9-4 15,-3 4-6-15,9 6-10 16,1 6-10-16,9 6-12 16,3 1-3-16,9 6-1 15,6-1 0-15,11 2 4 16,3 0 4-16,4 2 11 15,2-2 4-15,-6 0 7 16,-3-5 0-16,-11-2-5 16,-5-4 1-16,-4-5 1 15,0 0 1-15,-8-10 0 16,-5-3-5-16,-5-4-28 0,-3-5-29 16,7 3-93-16,2-4-53 15,9 3-125-15,2-1-52 16,13-1 222-16</inkml:trace>
  <inkml:trace contextRef="#ctx0" brushRef="#br0" timeOffset="-98995.16">31051 14864 1212 0,'-6'-10'482'0,"6"10"-239"15,-1 5-58-15,1 11 24 16,0 8-13-16,-2 13-55 16,-1 4-29-16,-2 8-34 15,5 2-15-15,5-2-33 0,4-3-14 16,6-12-11-16,3-2-47 16,-4-19-125-16,0-7-83 15,-3-10 134-15</inkml:trace>
  <inkml:trace contextRef="#ctx0" brushRef="#br0" timeOffset="-98569.68">30905 14973 1287 0,'-18'-16'537'0,"17"16"-280"16,-1 1-99-16,8 5-21 15,17 3-27-15,9-2-40 16,10 3-16-16,11-2-17 15,-2 4-4-15,1-2-10 16,-5-3-4-16,-11 5-10 16,-1-2-3-16,-17 0 2 15,-7-1 2-15,-5-1 8 16,-6-3 9-16,0 3 18 16,0-2 7-16,-1 4 8 15,3 0-7-15,0 1-16 16,2 1-8-16,5-2-13 15,1-4-2-15,9-3-4 0,0-3 0 16,-5-8-1-16,0-1 1 16,-7-5 5-16,-2-4 2 15,4-4 3-15,-12 0 0 16,-5-5-6-16,-2 1-3 16,-13 2-3-16,0 3-1 15,0 9-4-15,-1 8-5 16,4 7-17-16,8 7-7 0,5 8-40 15,7 3-49-15,15 7-151 16,10 0 15-16,9-1 132 16</inkml:trace>
  <inkml:trace contextRef="#ctx0" brushRef="#br0" timeOffset="-98157.64">32119 15078 1484 0,'5'-58'551'16,"0"57"-343"-16,1 2-62 16,-2 12 31-16,0 7 0 15,-3 11-50-15,-1 3-25 16,3 3-17-16,1 1-14 0,6-5-17 16,4-10-3-1,5 0-7-15,-1-9-1 0,2-8-2 16,3-2-4-16,-2-14-8 15,1 0-1-15,5-16-11 16,-11 0-5-16,3-6-49 16,3-6-42-16,-17 10-107 15,4 3-89-15,-7 13 171 16</inkml:trace>
  <inkml:trace contextRef="#ctx0" brushRef="#br0" timeOffset="-97955.48">32544 15407 2059 0,'3'-7'744'0,"5"7"-573"15,0-5-140-15,-6-2-3 16,-2 1-23-16,-2-4-38 15,-1 4-175-15,0 1-485 16,6 11 470-16</inkml:trace>
  <inkml:trace contextRef="#ctx0" brushRef="#br0" timeOffset="-68017.75">11116 17619 1002 0,'-3'4'437'0,"2"-1"-183"16,1 3-27-16,0 1-10 15,1 1-29-15,-2 13-63 16,-2 8-21-16,0 12-26 15,-1 4-16-15,4 1-26 0,0 0-10 16,5-7-13-16,-1-7-4 16,2-5-5-16,0-9-1 15,-3-10-17-15,1-3-35 16,-3-6-106-16,1 1-78 16,-2-1 135-16</inkml:trace>
  <inkml:trace contextRef="#ctx0" brushRef="#br0" timeOffset="-67297.13">11106 17411 797 0,'-1'-1'390'0,"-1"0"-105"16,1 1-18-16,0 0-44 15,-1 0-46-15,-15 1-86 16,-29 39-28-16,23-21-24 16,-4 1-6-16,4-1-8 15,6 2-4-15,-2 0-5 0,6 2-1 16,-2-2 1-16,-4 1 2 15,9 0-1-15,-2-3 0 16,12 2-2-16,4-1 1 16,10-2 2-16,10-1 1 15,5-3 1-15,6-1 1 16,9-3-1-16,2 1 1 0,8-3 0 16,1-1 1-16,0-2-4 15,-2-4-2-15,-9 0-3 16,-8-1-2-16,-15 0-1 15,-6 0 3-15,-15-1-29 16,-8 0-51-16,-13-3-131 16,-6-1-96-16,-3-3 172 15</inkml:trace>
  <inkml:trace contextRef="#ctx0" brushRef="#br0" timeOffset="-66702.53">10934 17252 983 0,'-36'13'411'0,"-10"16"-228"16,-3 6-29 0,3 13-36-16,3 6-20 0,15 7-36 15,6 2-12-15,19 9-17 16,5 0-7-16,20 7-10 15,8 1-4-15,11 2-4 16,12 2-2-16,3-15 2 16,-16-32-4-1,1 2-3-15,35 11 1 0,16-14-1 16,-4-12 1-16,-6-29 0 16,0-13 1-16,-13-16-2 15,-10-18 0-15,-15-16 0 16,-8-11 0-16,-9-16 4 15,-9-3 2-15,-23 1 6 16,-13-2 3-16,-21 4 2 0,-9 9 4 16,-4 14 15-1,-7 18 7-15,-10 22 13 0,-4 13 0 16,-12 17-10-16,8 2-6 16,9 15-17-16,1 4-10 15,9 6-14-15,2 5-9 16,12-1-44-16,14-2-51 15,19-4-126-15,10-4 139 0</inkml:trace>
  <inkml:trace contextRef="#ctx0" brushRef="#br0" timeOffset="-65765.59">13231 17513 859 0,'34'53'436'16,"-32"-55"-76"-16,5-5-103 16,-4 1-68-16,-3-2-18 15,-3 0-55-15,-8 0-23 16,-6-2-26-16,-2 6-11 16,-8 4-23-16,2 1-7 0,-1 7-10 15,-1-1-3-15,9 7-6 16,1 0-5-16,13 1-5 15,7 6-5-15,13 2 2 16,9 1 1-16,6 2 6 16,4-3 5-16,1 2 6 15,0-2 3-15,-1 4 6 16,-8-2 1-16,-6-5 4 16,-6-1 4-16,-16-8 16 15,0-2 4-15,-16-6-1 16,-6-3-6-16,-5-3-21 15,-5-6-10-15,4-4-35 16,0-1-31-16,8-5-80 16,3-1-51-16,8-7-107 15,6-9-81-15,11-1 240 16</inkml:trace>
  <inkml:trace contextRef="#ctx0" brushRef="#br0" timeOffset="-65387.82">13481 17381 647 0,'18'10'456'0,"-9"6"-1"16,5 12-116-16,-2 6-26 0,-7 13-86 15,-2 3-41-15,-2 4-73 16,0 1-28-16,0-10-43 16,7-5-16-16,1-9-16 15,-6-7-2-15,0-13-5 16,-1-2-5-16,-1-10-11 15,7-8-9-15,2-9-25 16,-1-7-3-16,3-9-1 16,0-2 8-16,1 5 26 15,1 9 10-15,-2 7 11 16,-1 7 5-16,-1 8 24 16,-2-1 12-16,-2 10 25 15,0 6 10-15,-3 8-1 16,-1 6-4-16,-1 1-19 15,1-2-13-15,2-7-27 0,0-6-12 16,4-8-59-16,2-5-51 16,5-7-145-16,2-7-100 15,9-4 214-15</inkml:trace>
  <inkml:trace contextRef="#ctx0" brushRef="#br0" timeOffset="-64885.01">13950 17614 758 0,'0'17'475'15,"-4"1"58"-15,6 1-182 16,-4 5-77-16,2-9-22 16,0-1-73-16,0 12-38 0,3-2-65 15,5-7-24-15,2-9-35 16,1-2-8-16,4-6-6 16,-1-3 0-16,2-8-2 15,0 0-1-15,-12-4-8 16,-1 1-8-16,-9-3-15 15,-10-3-6-15,-2-3 0 16,1-1 6-16,-2 4 15 16,0 3 8-16,5 4 9 15,0 2 3-15,6 6-4 16,11 3-4-16,0 2-5 16,0 1-1-16,-3-1 3 15,0 0 3-15,11 0 3 0,8 0-2 16,33 3 0-16,-30 1 0 15,15 1 1-15,-1 6 3 16,3-2 8-16,-4 4 1 16,-7-1 4-16,-4-1 1 15,-7 9 6-15,-7-7 4 16,-8 2 11-16,-3 2 2 0,-6-5 0 16,2-1-3-16,-2-3-3 15,2-2-3-15,1-5-6 16,1-1-6-16,1-6-14 15,1 5-5-15,1 0-33 16,0-13-19-16,1-7-40 16,9-29-34-16,-3 36-88 15,3-2-58-15,-1 10 170 16</inkml:trace>
  <inkml:trace contextRef="#ctx0" brushRef="#br0" timeOffset="-64436.77">14556 17377 803 0,'-16'-4'421'0,"16"6"-20"16,-2 3-105-16,2 23-50 16,5 12-5-16,-8 17-76 15,2 6-38-15,-3-2-61 16,1-1-19-16,7-8-29 15,0-4-11-15,13-12-9 16,0-12-18-16,1-15-128 0,0-8-81 16,-3-14 133-16</inkml:trace>
  <inkml:trace contextRef="#ctx0" brushRef="#br0" timeOffset="-64239.91">14432 17481 1475 0,'7'21'579'0,"-3"-4"-343"16,-2-1-82-16,10-2-33 15,-1-1-24-15,14-7-63 16,2 0-18-16,9-7-81 16,3-2-85-16,2-3 95 15</inkml:trace>
  <inkml:trace contextRef="#ctx0" brushRef="#br0" timeOffset="-63919.54">14720 17784 1295 0,'7'4'538'15,"1"-3"-318"-15,5-9-90 16,5-2-15-16,6-8-43 15,-2-4-20-15,1-2-33 0,-2 1-6 16,-10 3 0-16,0 1 5 16,-15 9 9-16,-11 2 4 15,-8 5 6-15,-7 1 4 16,4 2 12-16,6 8 6 16,7 1 3-16,3 8-8 15,10 7-15-15,3-1-6 0,10 9-11 16,4-1-6-16,12-4-13 15,8-2-3-15,7-12-115 16,6-6-80-16,-2-10-57 16,3-9 114-16</inkml:trace>
  <inkml:trace contextRef="#ctx0" brushRef="#br0" timeOffset="-63671.52">15182 17586 1531 0,'-17'11'653'0,"-2"1"-354"16,1 2-39-16,5 1-71 16,4 2-49-16,7-3-69 15,3 3-22-15,9-2-20 16,3-1-4-16,7 3 1 16,0 0 2-16,-1 2-3 0,2-2-3 15,-6 0-6-15,-3-4-2 16,-11 1 4-16,-5-1 3 15,-7-3-6-15,-4 0-24 16,-2-8-93-16,0-4-63 16,5-9-167-16,4-3 33 15,13-6 173-15</inkml:trace>
  <inkml:trace contextRef="#ctx0" brushRef="#br0" timeOffset="-63480.13">15505 17467 1220 0,'0'38'651'16,"0"0"-133"-16,0 11-268 15,1 2-46-15,0 2-87 16,2 0-43-16,15-5-45 16,4-6-13-16,10-16-25 15,-1-10-48-15,-5-14-154 16,-7-7-81-16,-11-10 160 15</inkml:trace>
  <inkml:trace contextRef="#ctx0" brushRef="#br0" timeOffset="-63312.51">15364 17538 1270 0,'-2'4'620'0,"-1"3"-196"15,12-3-253-15,1 5-48 16,12 2-64-16,5-3-19 15,11-1-29-15,10 1-27 16,9-4-130-16,14 3-76 0,16-5 126 16</inkml:trace>
  <inkml:trace contextRef="#ctx0" brushRef="#br0" timeOffset="-62852.3">16604 17501 1257 0,'-2'7'517'16,"4"2"-249"-16,5 10-48 15,2 13-5-15,2 7-26 0,-3 12-72 16,2 2-28-16,0 6-30 16,1-1-13-16,1-2-23 15,2-5-7-15,-1-11-9 16,-3-5 0-16,-3-14-36 16,-7-7-42-16,-3-11-99 15,-4-10-54-15,-6-15-92 16,0-9-44-16,-4-14 237 15</inkml:trace>
  <inkml:trace contextRef="#ctx0" brushRef="#br0" timeOffset="-62632.39">16570 17516 929 0,'4'-16'444'0,"13"8"-162"16,5 7-33-16,11 3-47 15,5 1-20-15,4 12-18 0,3 1-4 16,-6 5-21-16,-5 2-17 15,-10 1-36-15,-11-1-15 16,-14 2-18-16,1 1-8 16,-21-5-11-16,0 0-6 15,-5-5-12-15,-9-1-3 16,10-10-48-16,2-1-38 16,9-4-122-16,3-2-87 0,11-2 175 15</inkml:trace>
  <inkml:trace contextRef="#ctx0" brushRef="#br0" timeOffset="-62211.02">17178 17601 892 0,'4'3'513'16,"-1"-11"-67"-16,-4 0-175 15,-5 3-27-15,-8-4-69 16,-4 4-43-16,-1 2-56 15,0 2-17-15,-1 6-24 16,2 9-7-16,2 2-8 16,2 6-6-16,9 8-6 15,1-7-1-15,7-1-5 16,6-3 0-16,7-13-2 0,1-1 0 16,5-7 0-16,-3-4 1 15,-1-8 1-15,2-3 1 16,-5-1 1-16,0 6-1 15,-6 5 3-15,-1 5 4 16,-2 5 21-16,-2-2 12 16,-2 8 19-16,0 4 0 15,-1-2-16-15,3 2-12 16,-1 3-20-16,3-6-8 0,-1 0-36 16,-1-2-43-16,3-8-130 15,2-7-75-15,3-9 163 16</inkml:trace>
  <inkml:trace contextRef="#ctx0" brushRef="#br0" timeOffset="-62045.71">17457 17432 1387 0,'0'33'595'0,"-2"9"-298"15,-6 8-51-15,5-2-60 16,4-1-46-16,5-4-79 15,-4-6-27-15,10-8-26 16,-2-7-7-16,6-11-74 0,2-6-55 16,-3-11-143-16,-3-5-114 15,-12-7 243-15</inkml:trace>
  <inkml:trace contextRef="#ctx0" brushRef="#br0" timeOffset="-61880.77">17354 17572 919 0,'-19'-7'478'15,"13"6"-103"-15,4 1-49 16,6 4-63-16,-4-4-41 16,0 0-85-16,18 5-25 0,34 37-51 15,-30-28-22-15,1-3-25 16,2-6-11-16,-2-1-123 16,6-6-75-16,-2-1 114 15</inkml:trace>
  <inkml:trace contextRef="#ctx0" brushRef="#br0" timeOffset="-61487.25">17688 17428 1449 0,'0'26'633'0,"0"10"-326"15,0 5-36-15,-1 3-73 16,1-1-56-16,0-3-70 0,2-6-18 15,3-2-23-15,0-6-12 16,4-9-14-16,-4-5-4 16,0-11-15-16,-2-3-9 15,0-12-20-15,2-5-7 16,4-6 10-16,-1-4 6 16,8 3 19-16,1 4 7 15,3 3 8-15,0 9 1 16,-2 1 14-16,4 5 11 0,-7 13 24 15,2 2 9-15,-6 10 16 16,-6 0-3-16,5 0-13 16,0-1-7-16,-2 0-24 15,1 4-10-15,-4-6-21 16,0-2-41-16,5-4-113 16,2-6-76-16,9-1 410 15,1-6-196-15</inkml:trace>
  <inkml:trace contextRef="#ctx0" brushRef="#br0" timeOffset="-61107.24">19165 17285 1309 0,'-2'0'571'15,"-7"12"-237"-15,-8 6-60 16,-12 17-32-16,-8 4-41 16,-8 14-90-16,22-18-28 15,1 0-38-15,-18 25-13 0,-2 2-22 16,17-14-8-16,2-20-14 16,9-7-39-16,5-11-120 15,-2-4-83-15,-2-9-167 16,1-6 243-16</inkml:trace>
  <inkml:trace contextRef="#ctx0" brushRef="#br0" timeOffset="-60867.16">18728 17272 1351 0,'12'3'586'0,"8"22"-242"16,4 7-80-16,9 16-25 15,2 4-30-15,1 4-72 16,2-2-24-16,-1-9-32 0,2-1-14 16,-1-3-29-16,3-3-9 15,-5 1-16-15,-3 0-4 16,-8-9-6-16,-3-2-26 16,-7-11-105-16,-4-5-74 15,-5-7-115-15,-4-2 175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38:37.521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14448 4791 289 0,'3'-5'214'16,"-2"1"45"-16,1-2-7 15,-1 0-28-15,0 1-13 16,-1 2-27-16,0 0-15 15,0 1-29-15,-1 1-17 0,0 0-37 16,0 0-14-16,-15 1-28 16,-30 23-5-16,28 3-7 15,4 4-1-15,4 5 5 16,10 5 2-16,7 4 8 16,7 1 4-16,2 1 1 15,-3-2-2-15,6-5-9 16,-5-14-4-1,-7-12-4-15,0 0 0 0,23 26 5 16,-5-5 2-16,-4-11 1 16,-10-16-2-16,-10-5-6 15,-1 0-4-15,0-2-1 16,-1-1-6-16,0 0-86 16,0 0-69-16,-1 0-203 15,1-1 199-15</inkml:trace>
  <inkml:trace contextRef="#ctx0" brushRef="#br0" timeOffset="523.89">14860 4836 1093 0,'-5'-3'499'16,"1"2"-273"-16,7 4-47 15,-3-3 10-15,0 1-48 16,2 23-9-16,40 38-18 16,-26-31-13-16,0 3-21 15,-4-3-6-15,6-6-15 0,-3 0-12 16,2-7-15-16,-2-5-3 15,-2-8-4-15,1 0-2 16,-1-10 3-16,-1-7-2 16,4-4-3-16,-5-9 0 15,3-5-8-15,2 1-3 16,-3-4-5-16,1 4-5 0,-7 5-49 16,1 6-38-16,-7 8-127 15,-1 2-82-15,0 11 184 16</inkml:trace>
  <inkml:trace contextRef="#ctx0" brushRef="#br0" timeOffset="876.14">15567 5088 1306 0,'-1'0'563'15,"0"0"-303"-15,0 0 18 16,0 0-59-16,0 1-38 16,-1 10-64-16,-9 0-31 15,-34 26-46-15,33-24-9 16,-3-9-29-16,5 2-46 0,4-4-146 16,-12-6-109-16,26 4 170 15</inkml:trace>
  <inkml:trace contextRef="#ctx0" brushRef="#br0" timeOffset="1303.5">16008 4874 1254 0,'-19'3'494'15,"21"8"-267"-15,-1 4-63 0,5 12 31 16,11 8-14-16,-13 4-63 16,1 7-22-16,4-3-31 15,-9-3-12-15,9 4-15 16,-6-7-4-16,0-1-17 16,3-3-6-16,-3-12-5 15,3-6 3-15,-2-10-52 16,-4-2-41-16,-1-9-116 15,1-5-87-15,0-12-250 16,-1-6 335-16</inkml:trace>
  <inkml:trace contextRef="#ctx0" brushRef="#br0" timeOffset="1543.91">15948 4904 1068 0,'-4'-15'450'0,"16"2"-252"16,3 2-20-16,16 6-22 15,6 3-13-15,-3 3-14 0,2 4-8 16,-6 4-18-16,-2 3-5 16,-5 6-15-16,-2-1-11 15,-8 3-14-15,-6 2-5 16,-11-1-6-16,-7 0-2 16,-8 1-6-16,-2-6-4 0,-3 1-12 15,0-8-5-15,2-3-29 16,1-3-42-16,5-3-122 15,5-2-82-15,11-6 149 16</inkml:trace>
  <inkml:trace contextRef="#ctx0" brushRef="#br0" timeOffset="1987.76">16580 4985 1042 0,'0'6'557'16,"0"-9"-101"-16,0-2-281 15,-1 4 6-15,0 0-96 16,-2-10-36-16,-7-10-24 16,-20-26-4-16,15 34-6 0,2 1 0 15,-4 6-3-15,0 4 0 16,3 6-2-16,-6 6-1 15,6 9 3-15,6 2 1 16,-3 4 14-16,10 1 5 16,2-1 4-16,4-5-3 15,5-3-13-15,-4-4-6 0,10-10-8 16,-1 1 0-16,-4-9-1 16,8-5 0-16,-8-2 1 15,2-3-1-15,3 6 0 16,-4 2-1-16,-1 7-2 15,0 3 5-15,-6 4 11 16,-2 1 7-16,1 0 7 16,-3-2-5-16,0-2-12 15,1-2-5-15,-2-2-106 16,0-1-77-16,0 0-199 16,0 0 211-16</inkml:trace>
  <inkml:trace contextRef="#ctx0" brushRef="#br0" timeOffset="2270.87">16738 5016 1390 0,'4'18'587'0,"2"1"-361"0,-1-4 13 16,-1-3-55-16,-2-2-45 15,-1-4-49-15,0-3-21 16,-1-5-31-16,0 1-8 15,-1 0-8-15,0-1-5 16,-4-12-12-16,0-7-4 0,-5-29-2 16,10 27-4-16,7 1-2 15,-1-3-1-15,4 5-5 16,1 4-6-16,5 5-76 16,4 2-61-16,2 10-189 15,3 6 206-15</inkml:trace>
  <inkml:trace contextRef="#ctx0" brushRef="#br0" timeOffset="2937.3">16990 5090 1272 0,'-1'6'558'15,"5"-4"-330"-15,-1-2-30 0,-3 0-9 16,0-1-72-16,2-1-25 15,13-15-48-15,25-31-17 16,-30 24-10-16,-3 3-2 16,-7-2 3-16,0 6 2 15,-9 1 3-15,-1 5 1 16,-1 7-1-16,0 2-2 16,-2 5 3-16,-2 6 2 15,3 8 2-15,4 1 2 16,7 9-2-16,1-3-2 15,6-1-5-15,-1 2-5 0,7-10-9 16,2-2-4-16,5-6-5 16,0-5-3-16,6-2-64 15,4 0-47-15,-4-11-108 16,0-5-65-16,-5-2-90 16,-1-4-43-16,-6 5 20 15,0 6 69-15,-5-1 202 16,-4-1 148-16,2 11 225 15,-4 2 60-15,0 10 45 16,0 5-12-16,-2 3-61 16,1-1-33-16,0 1-48 15,1-5-32-15,1-7-64 16,-1-1-27-16,0-4-47 16,1-1-14-16,-3-1-12 15,0 0-5-15,0 0-13 0,7-16-5 16,36-30-3-16,-29 29 3 15,0 2 15-15,1 6 5 16,-1 3 6-16,-3 6 1 16,1 4 12-16,1 6 11 15,-2 6 16-15,1 1 7 16,-4 2 1-16,-1-1-7 0,-3 0-13 16,2-3-9-16,-3-7-21 15,3-4-46-15,3-6-134 16,8-2-85-16,8-14 149 15</inkml:trace>
  <inkml:trace contextRef="#ctx0" brushRef="#br0" timeOffset="3113.84">17661 4721 1696 0,'1'25'676'0,"-1"11"-465"15,-3 8-35-15,1 6-33 16,-2 3-48-16,8-5-42 16,4-1-11-16,4-5-28 15,7-10-9-15,4-7-6 0,2-7-33 16,1-13-98-16,1-1-75 16,-7-8 116-16</inkml:trace>
  <inkml:trace contextRef="#ctx0" brushRef="#br0" timeOffset="3309.53">17554 4803 1622 0,'3'1'668'16,"8"4"-430"-16,3-1-95 15,4 2 8-15,7 1-71 16,2 0-26-16,8-2-24 15,2 1-12-15,6-5-115 16,6 0-102-16,2 1 123 16</inkml:trace>
  <inkml:trace contextRef="#ctx0" brushRef="#br0" timeOffset="4681.83">18177 4721 786 0,'31'-30'420'0,"-25"34"-145"15,-3-8-32-15,0 0-8 16,-3 2-35-16,-1 1-14 16,0 0-46-16,0 0-28 15,0 0-52-15,-4 0-14 0,-14-2-15 16,-26 1-2-16,23 1-6 16,0 3-1-16,1 3-3 15,3-2-1-15,5 1 4 16,-2-4-1-16,11 3 1 15,4 3-3-15,-1-5-4 16,2 7-2-16,-2 0-3 16,-3 1 0-16,-1 12 0 15,2-1 2-15,-1 9 0 16,-1 1-1-16,2 6-2 16,-7 1-1-16,7 3-4 15,-5 2-1-15,3-10-1 16,7 2-1-16,2-14 0 15,-1-2 0-15,3-4 0 16,-1-9 1 0,-2-3 1-16,0 2 2 0,7 9 2 0,8-5 2 15,5 3 0-15,-5-5-1 16,0-6-1-16,-4-1-2 16,-5 0-19-16,-2-5-49 15,-3 6-156-15,3 6-38 16,2-4-125-16,0 3 146 15</inkml:trace>
  <inkml:trace contextRef="#ctx0" brushRef="#br0" timeOffset="4999.57">18244 4925 1644 0,'5'5'599'0,"-2"1"-446"16,0 0-49-16,4 10 35 15,1 3-11-15,5 7-42 16,1-7-10-16,5 0-27 16,1 2-9-16,1-7-5 15,-4 3 0-15,-1-7-9 16,-5-9-3-16,0 4-5 15,5-7 0-15,-6-9 0 0,2-1-1 16,-3-17-1-16,0 6-3 16,-7-5-4-16,2-1-3 15,-4 6-22-15,2 1-45 16,6 9-121-16,-11 0-95 16,16 4 163-16</inkml:trace>
  <inkml:trace contextRef="#ctx0" brushRef="#br0" timeOffset="5489.24">18616 4718 1344 0,'-8'-10'584'15,"7"10"-242"-15,2-2-247 0,1-1 15 16,-2 1-17-16,0 1-18 16,8 0-18-16,9-1-12 15,33 2-16-15,-28 4-2 16,1 2-2-16,1 2-4 15,-4-2-8-15,1-1-3 16,-8 3 3-16,-2 2 2 16,-5 2 3-16,-5 4-1 15,2 4-3-15,-1 3-4 16,2 4-1-16,1 3 3 0,2 3 6 16,-4 0 2-16,6 3 4 15,-1 4 1-15,-4-9 5 16,8 0 2-16,-17-12 7 15,-4-9 2-15,-3 0 1 16,-13-2-4-16,2 1-8 16,-3 0-8-16,-2-2-43 15,4-6-49-15,5-1-121 16,5-7-86-16,8 2 166 16</inkml:trace>
  <inkml:trace contextRef="#ctx0" brushRef="#br0" timeOffset="8870.89">19198 4566 740 0,'-3'-2'337'16,"0"-1"-178"-16,1 2 1 15,1 0-34-15,0 0-18 16,1 0-6-16,8 4-3 16,20 13-16-16,36 36-4 15,-29-25-2-15,-8-4 0 16,2 11 0-16,-2 1 0 16,-14 10-6-16,11 10-5 0,-22 2-14 15,-4 5-6-15,2-5-3 16,-14-4-3-16,3-4-1 15,-12-10-2-15,1-2-7 16,0-3-2-16,-4-9-6 16,5 1-3-16,-3-9-6 15,5-6-3-15,7-6-38 16,1 0-29-16,5-3-102 16,4-2-76-16,3-6 147 15</inkml:trace>
  <inkml:trace contextRef="#ctx0" brushRef="#br0" timeOffset="37333.67">9669 4810 814 0,'-32'-34'340'0,"29"31"-169"15,3-1-2-15,0 4 0 16,0 0-15-16,0 0-28 0,3 20-7 16,7 51-1-16,-6-18-10 15,0 5-26-15,1 2-16 16,4-6-30-16,0-5-9 15,2-12-13-15,0-5-5 16,-5-12-4-16,-2-8 2 16,-1-7-94-16,0-4-77 15,1-12 102-15</inkml:trace>
  <inkml:trace contextRef="#ctx0" brushRef="#br0" timeOffset="37648.18">9653 4807 1076 0,'1'-4'424'0,"11"6"-261"15,5 5-42-15,9 0 26 16,1-1-12-16,9 5-20 16,-1-2-10-16,5 5-30 15,8 1-13-15,-18 5-18 16,-2 1-13-16,-11 5-11 15,-15-1-3-15,4 7-1 16,-6-1 1-16,-9 3 5 16,-6-1 3-16,-15-7 0 15,-3 1 0-15,-10-12-5 0,0-3-4 16,5-4-7-16,4-7-14 16,14 4-55-16,4-3-44 15,11-2-167-15,6 0 171 16</inkml:trace>
  <inkml:trace contextRef="#ctx0" brushRef="#br0" timeOffset="37882.05">10068 4730 1447 0,'-1'-7'535'0,"8"5"-413"15,3-1-16-15,9 1 3 16,4-2-19-16,7 4-28 16,3-5-10-16,4 1-21 15,4 4-10-15,-1 0-9 16,3 0-2-16,-10 1-23 16,-10 0-48-16,-14-2-140 15,-3 4-102-15,-13 6 174 16</inkml:trace>
  <inkml:trace contextRef="#ctx0" brushRef="#br0" timeOffset="38091.9">10144 4781 853 0,'0'5'428'0,"4"4"-149"16,0 10-46-16,-2 2 10 15,3 12-56-15,-2 5-36 16,1 5-59-16,4 5-25 15,1-4-32-15,-2-8-10 0,5 0-14 16,-2-8-5-16,1-8-8 16,1 4-43-16,-3-13-116 15,0-2-96-15,-3-5 145 16</inkml:trace>
  <inkml:trace contextRef="#ctx0" brushRef="#br0" timeOffset="38269.8">10190 4920 1264 0,'7'4'508'0,"12"-3"-304"15,7 2-62-15,10 4 0 16,7 0-31-16,3 2-47 16,-3-2-17-16,-5-3-25 0,-2 2-38 15,2-3-174-15,4-3 136 16</inkml:trace>
  <inkml:trace contextRef="#ctx0" brushRef="#br0" timeOffset="38702.61">10946 4810 1290 0,'-10'-15'543'0,"-1"6"-250"16,-5 1-161-16,0 2-32 15,2 2-27-15,-8 4-48 16,-3 4-6-16,-2 6-4 16,7 6-6-16,3 5-6 15,5 1-3-15,9 4-6 16,3 1-1-16,8 1-2 15,4 0 4-15,8-2 7 16,5-2 5-16,6-4 11 16,-1-2 4-16,-3-5 12 15,-5 1 7-15,-9-3 9 0,-1-2 6 16,-7-1 15-16,-10-4 4 16,1 3-3-16,-6 0-4 15,-12 2-25-15,4-2-11 16,-12-2-15-16,-3-2-6 15,10-3-15-15,1 0-30 16,9 3-77-16,9 2-64 16,5 0-166-16,4-2 140 15,15 7 95-15</inkml:trace>
  <inkml:trace contextRef="#ctx0" brushRef="#br0" timeOffset="39079.54">11686 4821 1083 0,'-4'-10'455'0,"4"12"-187"0,0 6-127 16,1 12 11-16,2 9 11 16,-2 13-28-16,3 0-28 15,7 7-46-15,4-1-20 16,9-10-22-16,3 3-6 15,6-20-12-15,-2-6-5 0,1-11-31 16,-3-10-49-16,-8-12-147 16,-6-6-138-16,-9-11 224 15</inkml:trace>
  <inkml:trace contextRef="#ctx0" brushRef="#br0" timeOffset="39270.33">11533 4831 1331 0,'-20'-1'487'0,"24"5"-364"15,9 1-84-15,9 2-11 16,8 2-7-16,5-5-14 16,6-2-3-16,7-1-55 15,4 1-42-15,0-2-142 16,-1 0-139-16,-2 0 238 0</inkml:trace>
  <inkml:trace contextRef="#ctx0" brushRef="#br0" timeOffset="39573.18">12056 4883 774 0,'-2'9'384'16,"2"4"-117"-16,0 5-7 15,2 5-32-15,-1 0-30 0,4 1-52 16,3 3-28-16,-1-5-46 15,3 3-18-15,-2-6-26 16,-1-6-8-16,0-8-10 16,-5-6 1-16,-2-2 14 15,-2-1 4-15,1 3 3 16,-1-1-4-16,-4-14-18 16,-13-39-8-16,19 31-8 15,4 0-5-15,4 2-3 16,3 0 0-16,3 4-45 15,0 0-42-15,6 6-131 16,1 0-102-16,1 7 207 16</inkml:trace>
  <inkml:trace contextRef="#ctx0" brushRef="#br0" timeOffset="40110.96">12244 5023 1025 0,'6'6'448'16,"3"-2"-234"-16,2 2 0 16,2-6-55-16,5 0-36 15,6-9-56-15,-2-9-13 0,7-2-16 16,-3-2-6-16,-8-3-4 16,5 4-1-16,-16 1-4 15,-11 0 4-15,-3 6 9 16,0 2 9-16,-5 8 11 15,12 4 1-15,-12 6-3 16,-9 4-9-16,6 10-6 16,-2 4-1-16,13 4 1 15,4 2-2-15,12-3-8 16,5-2-4-16,14-7-4 16,-9-10-2-1,0-1-3-15,16-3-3 0,10-7-8 16,-7-5 0-16,-7-8-5 15,2-3 0-15,-14-3 0 16,-4-1-1-16,-10 1 1 16,-6 4 3-16,-5 4 3 15,-5 2 3-15,-4 7 1 0,-2-1-1 16,-2 6-3-16,3 3 3 16,4 7 8-16,-1 4 6 15,4 6 14-15,2 2 2 16,5 2-5-16,3-2-6 15,7 1-12-15,3-7-7 16,9 1-9-16,6-7-1 16,6-3-25-16,11 4-64 0,5-11-165 15,11 0 61-15,10-17 78 16</inkml:trace>
  <inkml:trace contextRef="#ctx0" brushRef="#br0" timeOffset="40365.81">13626 4920 1986 0,'-53'30'710'0,"49"-31"-606"0,4-1-19 15,1 2-15-15,-1 0-40 16,0 0-151-16,0-1-97 16,0 0 133-16</inkml:trace>
  <inkml:trace contextRef="#ctx0" brushRef="#br0" timeOffset="40504.32">13577 5096 1380 0,'-6'14'624'15,"3"-9"-307"-15,1 0-120 16,3 1-10-16,-1-5-105 16,3 3-47-16,6-4-141 15,3-7 76-15</inkml:trace>
  <inkml:trace contextRef="#ctx0" brushRef="#br0" timeOffset="43131.42">20820 4808 1086 0,'28'-67'455'0,"-30"61"-236"16,2 3-43-16,1 3-20 15,-1 0-29-15,0 0-40 16,4 22-8-16,14 45 0 16,-13-22-5-16,9 4-18 15,-1-3-10-15,2-3-14 16,-1-21-4-1,-7-12-7-15,1 3 0 0,20 17-5 16,-2-9 0-16,1-12-1 16,-10-9 0-16,0-11-1 15,3 1-1-15,-1-17-2 16,0-10-3-16,-3-6-31 16,-1-4-34-16,-6 5-106 0,-5 1-80 15,-4 16 148-15</inkml:trace>
  <inkml:trace contextRef="#ctx0" brushRef="#br0" timeOffset="43342.42">20928 4935 1347 0,'-5'16'594'0,"1"-3"-278"0,5-3-146 15,-1-1 15-15,6-4-56 16,-1 0-32-16,4-4-38 15,5-3-15-15,7-3-25 16,4-1-9-16,2-2-63 16,0-2-64-16,5 4-166 15,3 3-118-15,4 0 243 16</inkml:trace>
  <inkml:trace contextRef="#ctx0" brushRef="#br0" timeOffset="43772.25">21756 4816 1143 0,'13'5'483'0,"0"5"-218"16,28 43-59-16,-29-23-4 15,0 1-37-15,5 0-66 16,-4-15-16 0,1 0-17-16,2 4-7 0,9-5-17 15,-8-14-8-15,4-12-12 16,4-6-3-16,-4-18-4 16,5-5-1-16,-8-6-14 15,5 2-36-15,-4 6-102 16,-3 5-78-16,-1 7 124 15</inkml:trace>
  <inkml:trace contextRef="#ctx0" brushRef="#br0" timeOffset="88057.43">9498 7068 447 0,'-16'-38'288'0,"7"30"-32"15,1-1-56-15,6 4-22 16,-6 1-43-16,-4-10-19 16,-1 8-29-16,-10-7-12 15,9 10-14-15,8 6-8 16,-6 5-11-16,0 1-7 15,-2 4-10-15,0 1-1 0,4 7 0 16,9 1 0-16,1-2-1 16,11 9-1-16,3-8-4 15,8 1-3-15,5-5-4 16,2-5 0-16,3-6-3 16,-10-5 0-16,14-6-2 15,-6-8-1-15,5-4 4 16,5-2 1-16,-17-3 7 15,-5-1 4-15,-15-1 7 16,-6-4 3-16,-8 8 0 16,-6-4-2-16,-7 12-8 15,1 6-4-15,-11-2-6 16,6 7-3-16,-1-4-5 16,5 3-4-16,13 4-10 15,-6 4-4-15,10 5-19 16,4 4-22-16,1 0-50 0,10 3-33 15,0-4-102-15,-7-2-106 16,19 6 226-16</inkml:trace>
  <inkml:trace contextRef="#ctx0" brushRef="#br0" timeOffset="88882.81">9401 7268 338 0,'0'0'211'0,"4"1"-19"16,-4-1-40-16,0 0-61 16,0 0-12-16,0 0-5 15,0 0 7-15,2 0 23 16,4 0 12-16,-6 0 8 15,0 0-7-15,0 0-27 16,-1 0-20-16,-8 2-27 16,-20 27-6-16,-48 29-4 0,35-18 2 15,-12 7 0-15,-3 0-2 16,-3 16-8-16,-3 5-4 16,-14 9-6-16,-8-4 0 15,2 10 0-15,2-3 1 16,22-10-1-16,3-2-3 15,17-17-4-15,2-8-2 0,16-10-3 16,10-2-1-16,4-11-2 16,7 0-1-16,-1-12-7 15,-3-6-3-15,1-2-25 16,9 1-36-16,-6-2-171 16,0 0 160-16</inkml:trace>
  <inkml:trace contextRef="#ctx0" brushRef="#br0" timeOffset="89277.13">8434 8320 1063 0,'-9'6'402'0,"-5"3"-290"0,1 3-12 16,5 7-10-16,-5-1-16 16,12 10-28-16,4 2-6 15,14 7-8-15,1 3-3 16,5-6-8-16,0-5-4 16,6-10-10-16,1-5-3 15,6-12 0-15,2-2 2 16,-9-10 8-16,-3-4 6 0,-12-8 8 15,-10-6 2-15,-6 0 1 16,-7-3-2-16,-9 3-6 16,0 6-3-16,-10 1-8 15,0 5-2-15,4 4-6 16,-4 0-3-16,14 12-4 16,-4 1-4-16,5 6-17 15,4-1-25-15,6-4-109 16,-3-2-96-16,17 3 154 15</inkml:trace>
  <inkml:trace contextRef="#ctx0" brushRef="#br0" timeOffset="89631.77">8640 8554 901 0,'-7'-2'426'0,"3"2"-145"16,6 5-130-16,1 0 5 15,8 9-24-15,6 6-22 16,8 7-34-16,8 8-13 0,7 8-18 16,9 4-5-16,11 4-3 15,-23-18-3 1,0 3-7-16,34 27-5 15,8 4-7-15,-13-10-3 0,-5-13-4 16,-3-6-2-16,-2-1-1 16,0-1 0-16,-14-5-1 15,-9-3 1-15,-6-1 1 16,-18-5 1-16,-2-6-15 16,-4 1-34-16,-1-10-121 15,10 3-88-15,-8-5 146 16</inkml:trace>
  <inkml:trace contextRef="#ctx0" brushRef="#br0" timeOffset="90037.23">9652 9337 1280 0,'-1'0'460'16,"-1"0"-380"-16,1 0-10 15,-1 21-7-15,-31 23-7 0,36-20-15 16,9 8-4-16,5-6-7 16,5 5-3-16,6-12-7 15,4-2-3-15,8-9-1 16,8-4 1-16,-3-9 4 15,-4-7 2-15,-7-7 3 16,-9-4 1-16,-14-5 5 16,-5 2 3-16,-22 0 6 15,-2-2-1-15,0 6-5 16,-11 5-6-16,1 2-12 16,-2 5-6-16,-3 6-9 15,8-4-6-15,12 10-27 16,3 7-29-16,10 1-113 15,4 10-99-15,8 2 167 16</inkml:trace>
  <inkml:trace contextRef="#ctx0" brushRef="#br0" timeOffset="90336.28">10043 9408 1107 0,'-38'-18'515'16,"36"10"-120"-16,9-4-314 15,9-7 0-15,9-12-24 16,13-3-12-16,18-21-18 16,2 1 1-1,-29 28 0-15,0 0-6 0,97-94-9 16,3-3-4-16,-1-2-3 15,-56 50 0-15,-13 9 2 16,-3 7-1-16,-30 15-2 16,-11 4-26-16,-13 22-108 15,-14 6-90-15,-7 11 125 16</inkml:trace>
  <inkml:trace contextRef="#ctx0" brushRef="#br0" timeOffset="90738.35">10807 8477 1395 0,'19'-17'559'0,"-27"36"-383"0,0-2-41 16,5 6-9-16,2-2-50 15,4-2-23-15,14-3-29 16,-1-2-7-16,18-7-12 16,7-4-4-16,-1-8-1 15,7-6-1-15,-6-12 2 16,-1-6 6-16,-6-6 2 16,-6-6 3-16,-13 6 11 15,-12 0 5-15,-13 9 10 16,-6 8 2-16,-16 0-7 15,2 12-8-15,-10-3-11 16,7 6-4-16,3 3-9 16,9 0-1-16,17 9-16 15,-6-6-8-15,19 12-19 16,-5-3-40-16,5-3-97 0,13 2-75 16,-3-9 149-16</inkml:trace>
  <inkml:trace contextRef="#ctx0" brushRef="#br0" timeOffset="91096.79">11065 8369 1357 0,'-48'-38'549'0,"40"23"-317"15,6-4-69-15,-20-13-36 16,7-7-26-16,-30-18-45 16,-8-7-9-16,-10-11-10 15,-17-4-10-15,-2-11-18 16,-10-3-8-16,9 2-7 16,0 5-2-16,5 13-2 15,8 9 4-15,5 16 3 16,0 3 0-16,22 20 1 15,11 7-1-15,7 8-6 16,1 2-4-16,15 2-47 16,-9 0-31-16,15 3-60 0,12 6-36 15,-9-2-81-15,8 3-139 16,-1 0 269-16</inkml:trace>
  <inkml:trace contextRef="#ctx0" brushRef="#br0" timeOffset="91550.07">9718 7443 869 0,'-1'-3'426'16,"-2"5"-128"-16,3 9-149 16,0 5 4-16,0 18-36 15,1 11-19-15,2 24-21 16,3 11-7-16,3 25-16 0,2 12-8 15,-2 17-18 1,0-3-8-16,3 15-11 0,1-2-2 16,1-7-1-16,2 3-1 15,-3-21 1-15,-6-10-1 16,-3-10 1-16,-4-8-1 16,0-13 0-16,-1-10-1 15,0-13 4-15,-2-12-40 16,4-21-149-16,11-10-1 15,-5-29 79-15</inkml:trace>
  <inkml:trace contextRef="#ctx0" brushRef="#br0" timeOffset="92287.37">11294 8358 1370 0,'-19'9'516'0,"11"-2"-408"0,9-3-21 16,18 7-29-16,12-2-24 15,19 3-19-15,16 4 3 16,17-4 13-16,14 0 3 15,29 2 7-15,6-7 2 16,18-1-9-16,4 0-3 16,-6 0-3-16,-3 0-5 15,-56 2 5 1,-46-5 0-16,2 2-2 0,113 10 0 0,-33 2-14 16,-15-1-3-16,-77-9-30 15,-11-1-49-15,-20 2-170 16,-7-2-212-16,-5 1 280 15</inkml:trace>
  <inkml:trace contextRef="#ctx0" brushRef="#br0" timeOffset="92692.36">13151 8473 1454 0,'-10'-2'517'16,"-1"3"-438"-16,1 6-15 16,-5 5-2-16,1 4-16 15,3 4-27-15,6 1-4 16,13 4-8-16,7 0-3 0,14-1 0 15,5-3 1-15,13-10 8 16,4-6 0-16,7-8 4 16,-2-7 0-16,-10-6-3 15,-14-4 5-15,-13-4 16 16,-6 1 12-16,-18-2 12 16,-3 2 0-16,-19 1-14 15,-12-3-12-15,-3 6-22 16,0 2-30-16,-1 7-106 15,3 2-79-15,8 5 118 16</inkml:trace>
  <inkml:trace contextRef="#ctx0" brushRef="#br0" timeOffset="93397.43">10134 6925 1202 0,'-13'2'441'15,"12"-2"-348"-15,6-2-26 16,17 1-2-16,9-1-8 16,36 2-4-16,15-1-1 15,25 1 0-15,12-2-2 16,23 5-1-16,14 10-2 0,19-3-1 16,16 7 2-16,5-6 2 15,17-3 1-15,2 2 4 16,3-4 0-16,5 5-4 15,-18-3-4-15,-9-2-13 16,-16-10-4-16,-31 3-9 16,-16-2-5-16,-27 4-5 15,-18 8-2-15,-37-8-2 16,-4 4 0-16,-32-4-2 16,-4 2-8-16,-10-1-45 15,-16-3-52-15,2 1-199 16,-19 0 193-16</inkml:trace>
  <inkml:trace contextRef="#ctx0" brushRef="#br0" timeOffset="93889.02">13632 6873 1114 0,'-31'11'491'0,"7"2"-178"15,1 5-144-15,5 12-46 16,11 7-15-16,5 1-56 16,6-3-18-16,17 1-19 15,4-5-5-15,16-6-3 16,4-6 0-16,13-11 2 16,5-5 0-16,-4-16 1 15,-9-8 0-15,-11-5 7 0,-14-5 4 16,-13 3 19-1,-6-3 5-15,-18-2 7 0,-3 1-2 16,-24-2-15-16,-3 9-9 16,-9 7-15-16,-3 0-8 15,7 17-13-15,1 1-17 16,8 6-51-16,0 1-37 16,18 7-131-16,6 3-138 15,21 14 248-15</inkml:trace>
  <inkml:trace contextRef="#ctx0" brushRef="#br0" timeOffset="94263.59">13773 7249 1226 0,'2'6'507'0,"-2"5"-279"16,-2 7-58-16,-24 38-11 0,-1-14-22 15,-10 4-37-15,-8 8-13 16,-4 21-32-16,5 2-14 15,6 15-22-15,-2-6-5 16,20-12-8-16,-4-1-2 16,-1-15-2-16,9-1 0 15,-11-9-1-15,9-5-1 16,5-11-10-16,3-5-19 0,6-13-46 16,-4-9-30-16,8-5-74 15,0-4-41-15,8-9 141 16</inkml:trace>
  <inkml:trace contextRef="#ctx0" brushRef="#br0" timeOffset="94891.63">13440 8744 928 0,'3'-3'429'16,"-3"-3"-219"-16,1 1-27 15,2 5 4-15,-5 0-47 16,2 0-20-16,0 0-23 16,6 2-10-16,16 17-17 15,23 33-2-15,-13-15-4 16,7 4-2-16,8 8-13 16,4 3-6-16,11 10-13 15,3 1-6-15,-10-4-5 16,-7-2-3-16,-10-11-4 15,-9-7-1-15,4-3-3 16,2 0 0-16,-15-8-1 16,-4-2 0-16,-10-14 0 0,-6-8-7 15,-3-4-36-15,-6-4-32 16,-2-5-107-16,-6-5-71 16,6-4 152-16</inkml:trace>
  <inkml:trace contextRef="#ctx0" brushRef="#br0" timeOffset="95312.43">14280 9483 1131 0,'-13'-1'478'0,"-8"5"-226"16,7 6-85-16,-2 2-31 15,2 3-30-15,10 5-59 0,3 3-12 16,10 1-12-1,8 5-8-15,8-6-10 0,8-5-3 16,7-6-2-16,3-8 0 16,-6-8 0-16,-7-10 1 15,-4-7 3-15,-6-4 3 16,-6-8 8-16,3 4 5 16,-20-4 10-16,-2 1 3 15,-10 6 0-15,-2 3-4 0,-9 9-12 16,6 5-7-16,-4 4-19 15,-2 5-21-15,8 3-72 16,3 1-67-16,11 4 102 16</inkml:trace>
  <inkml:trace contextRef="#ctx0" brushRef="#br0" timeOffset="96638.42">14459 9517 1085 0,'-2'2'453'15,"-8"-2"-264"-15,20-10-81 16,6-4 0-16,5-20-36 16,20-13-14-16,11-20-29 0,11-3-12 15,22-15 0-15,-5-3 3 16,0 3 4-16,-9-6 4 15,-15 10-3-15,0 4-3 16,-10 7-5-16,-2 9-2 16,-12 10-5-16,-4 12-1 15,-17 13 4-15,-7 7-11 16,-6 14-57-16,-9 3-39 16,-1 12-98-16,1 7-68 0,-2 4 168 15</inkml:trace>
  <inkml:trace contextRef="#ctx0" brushRef="#br0" timeOffset="96985.15">15236 8340 870 0,'-9'7'449'0,"-2"4"-45"15,1-3-187-15,9 8-46 16,0-3-25-16,9 7-63 16,4 3-23-16,8-10-31 15,7-2-8-15,4-11-8 16,5 0 0-16,-6-11 3 16,-7-4 0-16,-9-2 8 0,-2-2 4 15,-12-1 6-15,4 1 1 16,-11 1-3-16,-10-4-3 15,-6 4-5-15,-5 3-4 16,1 2-8-16,2 1-6 16,10 12-14-16,7 2-10 15,3 4-14-15,6 5-21 16,2-1-82-16,5 7-66 0,4-2 120 16</inkml:trace>
  <inkml:trace contextRef="#ctx0" brushRef="#br0" timeOffset="97528.79">15263 8350 1046 0,'0'0'465'0,"0"0"-248"16,0 0-41-16,0 0 16 15,0 0-36-15,0 0-20 16,0 0-20-16,-1 0-13 15,0 0-25-15,-2 0-9 0,-25 4-19 16,-36-6-8-16,15-1-14 16,-5 6-3-16,-11 0-2 15,-9 0-1 1,-14 3-4-16,-6 3-4 0,-11-9-3 16,3 3-4-16,6-2 0 15,-1 6 0-15,7 7 1 16,-2-8 2-16,14 6 0 15,9-1-1-15,8-1-3 16,8 4-2-16,6-5-2 16,3-7-1-16,13 2-1 15,8-4-4-15,10 1-4 16,5 1-4-16,6-3-13 16,2 1-6-16,1-2-15 15,-1 1-29-15,0 0-76 16,0-1-52-16,15 0-183 15,10 2 238-15</inkml:trace>
  <inkml:trace contextRef="#ctx0" brushRef="#br0" timeOffset="103963.42">10060 7138 322 0,'-1'-2'267'16,"0"1"28"-16,0-1-69 15,0 1-25-15,0 0-41 16,-1 0-16-16,1 0-18 16,0 0-3-16,0 0-10 15,-1-3-6-15,1 3-16 16,0 0-12-16,0 0-15 16,0 0-6-16,0 0-8 15,-1 0-3-15,1 0-7 16,0 0-4-16,0 0-8 15,0-1-3-15,0 1-8 16,0 0-4-16,0 0-6 16,0 0-3-16,0 0-4 15,-1 0 0-15,1 0 0 16,1 0 1-16,0 0 1 16,0-1 0-16,0 1 0 0,0 0 0 15,0 0-2-15,0 0 0 16,0 0 0-16,0 0-1 15,0 0 1-15,0 0 0 16,0 0 2-16,0 0 1 16,0-1 1-16,0 1 0 15,0 0 0-15,0 0 1 0,0 0-2 16,0 0-1-16,0 0 0 16,-1 0-1-1,1 0 0-15,0 1 1 0,0 0 0 16,0 0 0-16,-1 0 0 15,1 0 1-15,0 0-1 16,-1 0 0-16,0 0-1 16,0 0 0-16,0 0 0 15,-2 4 1-15,-5 8-1 16,0 3 1-16,-13 30-1 16,12-23 1-16,-1 0 1 15,0-1 0-15,3 0 0 16,9-3 0-16,2-3-2 15,-3 0-1-15,11-5-3 16,-4-3 0-16,5-3-1 16,1-7 1-16,9-2 2 15,8-3 1-15,-2-4 0 0,1-1 0 16,-5 1 1-16,-4 0 0 16,-5 3 1-16,-3 2 1 15,-5 3 2-15,-7 3 3 16,-3 5 2-16,-4 4 1 15,-8 11-2-15,-2 4 0 16,-4 8-3-16,0 4 1 0,4-5-1 16,4-3 0-1,4-7-4-15,5-5-1 0,8-6-4 16,3 2-2-16,9-10 1 16,3 3 1-16,6-10 2 15,1-2 1-15,3-7 0 16,2 1 0-16,-2 2 0 15,-1-2 1-15,-4 11 0 16,-4 1 1-16,-12 5 5 16,-7 3 2-16,-11 5 3 15,-6 0 1-15,-1 8-4 16,-2 1-1-16,3 3-1 16,3 2-1-16,4-2 0 15,2-5 0-15,4-2-3 16,4-3-3-16,4-5-3 0,4 0-2 15,11-5-1 1,5-3 2-16,10-7 2 0,3-5-1 16,-9-6 1-16,1 3 1 15,-11 2 1-15,-6 4 1 16,-2 7 2-16,-4 2 2 16,-7 7 5-16,-1 3 1 15,-8 6 0-15,-1 3 0 16,-1 6-6-16,2 4 0 0,1-5 0 15,3 0 0-15,-1-6-1 16,9-5-2-16,0-1-2 16,-1-2-3-16,10-7 1 15,-2-1-1-15,1-7 2 16,8-6 1-16,-7 3 0 16,-2-2 0-16,-1 7 3 15,-6 1 0-15,1 2 2 16,-4 0 1-16,-1 0 2 15,-1 0 0-15,0 0-1 16,-7 16 0-16,-17 33-3 16,14-25 0-16,4 2 0 15,-4-8-2-15,11 0-5 16,3-4-5-16,-2-8-3 16,10-1 0-16,3-7 5 15,4 1 3-15,6-9 3 16,-1 0 0-16,-1 1 0 0,-2-2 2 15,-5 8 0-15,0 1 0 16,-9 1 2-16,-1 0 3 16,-5 6 4-16,-5-1 2 15,-2 13-1-15,-2-1-3 16,-1 5-3-16,-1 1-1 16,6-4-1-16,1 2-2 0,5-7-1 15,6 2-1 1,3-5-3-16,3-3-1 0,4-2 1 15,4-5 1-15,2-3 2 16,-1-3 0-16,-1-1 2 16,-6-3 0-16,-5 7 1 15,0 4 0-15,-6 0 2 16,1 8 2-16,-4 1 4 16,-3 0 3-16,-6 7 7 15,-2 4 0-15,-1 3-1 16,1 0-3-16,5-2-9 15,3-8-5-15,6-4-5 16,4-3-2-16,6-5 1 16,1 0 2-16,1-1 3 15,-1 0 0-15,-4 2 3 0,-1-2 2 16,-7 2 6-16,-2 1 5 16,-1 4 6-16,-5 1 3 15,4 0-5-15,-4-4-6 16,4 0-8-16,3 0-5 15,-1-1-3-15,5 2-2 16,5-3-1-16,-5 0-3 16,6-2-37-16,-6-2-53 0,-1-1-223 15,1-9 208-15</inkml:trace>
  <inkml:trace contextRef="#ctx0" brushRef="#br0" timeOffset="107398.25">11453 8368 589 0,'-7'-6'301'0,"5"0"-90"16,-5-4-4-16,5 7-27 15,1 1-17-15,0 1-16 16,0 0-6-16,0 0-16 15,1-1-9-15,0 1-19 16,-1 0-11-16,0 0-21 16,0 0-7-16,1 1-11 15,0 1-3-15,0 18-8 16,2 26-4-16,2-22-8 16,9 1-5-16,0-1-5 15,-9-4-2-15,2-3-2 16,0-4-1-16,-2-9-1 0,10-3 0 15,0-9 0 1,-5-4 1-16,3-6-1 0,-1-2 0 16,2-8-3-16,1 1 0 15,-1 5-2-15,2 3-1 16,-2 12-1-16,-3 3-1 16,-2 3 0-16,-2 1-1 0,0 8 1 15,3 10 2-15,-3 4 6 16,1 5 4-16,-3-3 6 15,0-3 3-15,2 4 0 16,-1-5-1-16,6-3-5 16,-1-3-2-16,3-7-6 15,2-3 0-15,-2-7-1 16,1-3 1-16,0-9-2 16,-1-2-2-16,9-2-2 15,3 2-1-15,2 4-1 16,0 5-1-16,-7 4 0 15,-10 5 1-15,-6 5 1 16,6 10 2-16,-8 3 3 16,5 3 0-16,-1 1-1 15,-12-6 1-15,11 1 3 16,1-2 3-16,1-2 3 16,10-2 0-16,-12-6-3 15,2-5-4-15,3-6-3 0,-2-4 0 16,4-6 0-16,-4-1 0 15,5 1-1-15,-5-1 0 16,3 7-2-16,1 2 0 16,-10 5 0-16,-2 3-1 15,-1 1 0-15,0-1 0 16,0 0 0-16,0 0-1 0,0 0-16 16,-2 9-48-16,0 2 100 15,2-1-45-15</inkml:trace>
  <inkml:trace contextRef="#ctx0" brushRef="#br0" timeOffset="108856.97">9382 6261 752 0,'64'-3'346'0,"-41"-2"-147"16,-10-1 10-16,-3 0-25 16,-4-2-21-16,-6 1-25 15,8 1-14-15,-13 0-32 0,2 0-16 16,-12 4-33-16,-3 3-14 16,-6 7-19-16,-4 1-5 15,2 6-3-15,-4-1-2 16,11 2-3-16,3 2-2 15,12 0-1-15,7 3 2 16,11-1 5-16,-2-2 3 16,9-1 7-16,0-1 2 15,3-2 10-15,8 4 6 0,-5-4 12 16,-6-2 8-16,-8-1 7 16,-3-4 3-16,-10-3 5 15,-1-3 7-15,-5 5 5 16,-10-6-1-16,-6 4-9 15,-6 0-16-15,-10-4-21 16,5 3-10-16,1-4-15 16,3-1-5-16,11-5-26 15,2-4-28-15,17 6-95 16,7-2-70-16,12-2 132 16</inkml:trace>
  <inkml:trace contextRef="#ctx0" brushRef="#br0" timeOffset="109770.95">7976 8650 1013 0,'7'-6'448'0,"-5"0"-213"16,6-3 8-16,-9-2-51 16,-11-6-33-16,7 2-66 15,2 2-21-15,-14-1-28 16,-6 2-10-16,-15 4-12 16,-9 4-5-16,9 5-7 15,5 6-3-15,6 8-4 16,-1 2 1-16,12 7-6 15,7 3-4-15,9-1-2 16,6-3-1-16,8-7 2 16,-1-7 3-16,11-5 3 15,-2-7 1 1,-11 2 3-16,0 0 4 0,27-14 2 16,5 0 1-16,-10-2 13 15,-17 8 5-15,-7 4 7 0,-9 2 3 16,2 7 4-16,-12 1 2 15,11 10 4-15,-1 0-2 16,9 2-14-16,-2-1-8 16,-1-4-12-16,14 4-2 15,-12-7-7-15,16 4-2 16,-9-6-53-16,-1-4-74 0,13-3-81 16,2-3 111-16</inkml:trace>
  <inkml:trace contextRef="#ctx0" brushRef="#br0" timeOffset="110495.98">9678 9872 1082 0,'-21'-66'450'0,"19"64"-218"15,2 2-46-15,1 8 1 16,-1 3-15-16,1 13-42 16,-1 6-14-16,2 11-29 15,3 8-18-15,3-1-31 16,1-2-10-16,3-7-13 16,-1-4-5-16,-2-15-4 15,-2-2 1-15,-5-10 4 16,-2-5 5-16,-5-7-1 15,1-7-2-15,-2-6-11 16,3-5-6-16,4 0-9 0,4-2-1 16,8 2 2-16,3 1 1 15,8 8 6-15,5 4 1 16,-1 7 5-16,4 5 5 16,-9 7 13-16,5 6 6 15,-10 4 11-15,-6 1 2 16,-5 2-4-16,-19-4 0 0,-8-3 3 15,-10 2 2-15,-9-5-2 16,-1-3-5-16,1 0-14 16,2-5-8-16,7-7-35 15,5-1-35-15,13-9-131 16,7-6-94-16,14-6 172 16</inkml:trace>
  <inkml:trace contextRef="#ctx0" brushRef="#br0" timeOffset="110974.8">11224 8976 809 0,'31'-15'488'15,"-31"11"-4"-15,0-7-244 16,-8-1 9-16,-6-1-69 16,-5-1-42-16,-7 3-49 15,-2 1-16-15,-4 6-22 16,2 5-6-16,3 4-12 16,3 7-6-16,7 6-9 15,1 2-6-15,12 7-7 16,8 3-2-16,13-4-3 15,8-2 1-15,6-9-1 16,1-4-1-16,2-6-1 16,1-4-4-16,6-5-67 15,-3-2-76-15,7 0 94 16</inkml:trace>
  <inkml:trace contextRef="#ctx0" brushRef="#br0" timeOffset="112149.98">13232 9032 753 0,'0'0'362'16,"0"0"-112"-16,0 0-26 16,0 0-23-16,0 0-35 15,0 0-57-15,0 0-12 0,0-1-14 16,5-15-4-16,-1-34-9 15,-21 29-6-15,-2 4-17 16,-3 9-9-16,-3 5-10 16,-2 1-5-16,2 8-10 15,0 2-3-15,7 13-4 16,6 5 1-16,8 4 0 16,4 2 0-16,4-4-1 15,3-2 0-15,7-9-5 16,4-5-1-16,5-7 1 15,4-7 1-15,-1-13 3 16,3-3 1-16,-5-12 0 16,-1-3-1-16,-6 2 2 15,0 0-1-15,-7 2 1 16,-1 8-1-16,-3-1 0 16,-4 1 2-16,-1 10 1 15,0 0 3-15,-1 6-1 0,0 3-1 16,0-1-1-16,-1 2 4 15,0 0 5-15,0 0 3 16,0 1 12-16,0 0 2 16,1 12 7-16,-2 12 3 15,-4 37-6-15,0-25-4 16,3 3-11-16,3-3-6 0,3-7-12 16,6-1-6-1,7-10-81-15,9-4-63 0,6-9 392 16,6-8-240-16</inkml:trace>
  <inkml:trace contextRef="#ctx0" brushRef="#br0" timeOffset="112838.4">14175 6801 992 0,'-10'44'395'0,"25"-39"-231"16,5 1-35-16,4-6 13 16,2-1-21-16,8-10-44 15,5-5-15-15,-4-11-26 16,-4-1-2-16,-11 1 3 15,-9-1 2-15,-6 5 11 16,-7 2 2-16,-3 4 0 0,-4 4 0 16,-10 6-12-16,0 3-5 15,-13 6 0-15,-2 6 3 16,7 11 2-16,1 4-3 16,17 9-8-16,3-1-7 15,8 1-6-15,7-1-3 16,6-6 0-16,6 0-4 15,7-8-2-15,1-4-3 0,2-3-18 16,3-2-52-16,-1-13-88 16,5-3 96-16</inkml:trace>
  <inkml:trace contextRef="#ctx0" brushRef="#br0" timeOffset="113372">15785 8008 797 0,'21'0'428'16,"-7"-1"-160"-16,-1 0-16 15,-2 1 19-15,-11-7-69 16,0 4-25-16,-9-9-45 16,-9-2-25-16,-2 2-34 15,-6-8-12-15,-1 8-25 16,0 4-10-16,2 6-20 16,4 8-6-16,5 7-5 15,1 3-3-15,4 13 3 16,4 7 2-16,3 10 5 15,4 2 3-15,5 3 0 16,3 4 0-16,2-11 0 16,2 3 0-16,-3-13-1 15,-4-10 0-15,-2-1-3 16,-3-11-35-16,-3-5-113 0,0 1-93 16,-2-18 135-1</inkml:trace>
  <inkml:trace contextRef="#ctx0" brushRef="#br0" timeOffset="113531.86">15579 8080 1366 0,'9'0'565'0,"7"7"-371"16,2-2-18-16,3 3-73 16,5 1-40-16,2-2-34 15,0 1-6-15,8 4-99 16,7 1-91-16,-5 3 105 15</inkml:trace>
  <inkml:trace contextRef="#ctx0" brushRef="#br0" timeOffset="114329.13">14781 9867 1009 0,'2'5'473'16,"1"3"-188"-16,2-8-102 16,7 0 19-16,6-7-28 15,8-5-23-15,-1-9-39 16,3-3-18-16,-11-8-40 16,-3 2-12-16,-2 5-7 15,-17 8 0 1,0-1-2-16,-3-9-3 0,-23-2-7 15,-11 5-6-15,7 17-7 16,-4 5-3-16,6 7-4 0,10 13-3 16,6 4-2-16,2-2-3 15,10 6 1-15,4-5 2 16,5 3 2-16,5-3 4 16,6 0 5-16,4 3 3 0,2-8 2 15,1 4 2-15,1 0 0 16,-3-5 2-16,2 6 3 15,3 2 5-15,-4-2 14 16,-6 2 4-16,-7 6 5 16,-6 5-1-16,1 6-11 15,7 7-4-15,-3-1-7 16,-5-4-5-16,-3 2-4 16,-3-6-1-16,-2 1-4 15,1 0-2-15,-3-9 0 16,-8-4-2-16,-5-11 1 15,-6-5-11-15,-5-5-60 16,0-5-40-16,-7-3-100 16,2-2-54-16,-6-4-172 15,7-3 267-15</inkml:trace>
  <inkml:trace contextRef="#ctx0" brushRef="#br0" timeOffset="115702.02">12037 8370 1213 0,'-13'-7'513'15,"7"5"-292"-15,6 2-9 16,-7 5-59-16,15 10-25 16,-8 6-39-16,-7 8-9 15,13 9-22-15,-6-1-15 16,6 0-21-16,10-2-8 0,-5-10-9 15,2-6-3-15,4-7-2 16,-1-6 0-16,3-7 2 16,1-5 1-16,-5-6 2 15,2-3 0-15,-4-2-2 16,-2-3-1-16,2 1 0 16,0-1 0-16,-2 7-1 15,1 3 0-15,-3 9 0 16,1 3 2-16,-4 9 3 15,0 1 2-15,-2 6 13 16,1 2 3-16,1-4 1 16,1-2-2-16,3-3-13 15,2-4-4-15,1-4-3 16,0-3 1-16,5-6-3 16,8-2-1-16,-4-10-2 0,1-1-2 15,-2-4 0-15,-9-3 0 16,-2 3 3-16,2 6 1 15,-2 9 0-15,-4 6 0 16,-4 2 0-16,-2 3 1 16,0-3 3-16,0 0 3 15,4 15 3-15,5 4 1 16,12 25 1-16,-10-32 0 16,-1-5-3-16,4-5-2 15,7-6-2-15,-8-9 1 0,2-1 0 16,-1 1-1-16,-6-1 0 15,2 5-2-15,-5 1-1 16,-1 2-1-16,-1 8-1 16,-2-3 0-16,4 3 1 15,-5-2 0-15,0 0 2 16,7 3 2-16,12 4 6 16,29 6 2-16,-27-13 6 15,-4-2 0-15,-3 1-2 16,4 1-1-16,-12 0-4 15,0-1-3-15,-3 1-4 16,-3 1-6-16,0-1-113 16,0 0-70-16,0 0 269 15,2 0-132-15</inkml:trace>
  <inkml:trace contextRef="#ctx0" brushRef="#br0" timeOffset="118135.77">21277 6804 717 0,'33'27'387'0,"-28"-27"-97"15,-8-3-24-15,5 2-60 16,-2 0-32-16,0-1-34 16,0 1-11-16,0 0-28 15,0 0-12-15,-2 0-17 16,1 0-7-16,-3-6-14 16,-3-2-5-16,2 1-13 15,-31-24-6-15,23 31-11 16,-2 4-4-16,0 5-4 15,-2 1-2-15,6 9-3 16,0 4-2-16,6 2-1 16,5 4 0-16,7-6 1 15,6-2-1-15,8-2 2 16,5-5 0-16,9-7 2 0,-3-9 0 16,1-8 4-16,-2 0 1 15,-14-7 5-15,-1-2 2 16,-12 0 4-16,2-5 1 15,-9 3 2-15,-2 3-1 16,-5 0-4-16,-9 3-2 16,3 4-5-16,-5 3-4 15,2 6-4-15,-1 1-4 16,4 5-15-16,1 1-3 0,6 4-70 16,2 5-60-16,7 1-144 15,4-2 170-15</inkml:trace>
  <inkml:trace contextRef="#ctx0" brushRef="#br0" timeOffset="118674.38">21562 6223 1124 0,'-10'-14'551'0,"-2"0"-249"16,-11 0-96-16,2 1-31 15,-3 0-92-15,-10 1-22 16,7 4-11-16,0 2-5 0,5 7-13 16,10 5-8-16,8 5-16 15,1 2-6-15,12 3-5 16,8 3 0-16,-2-2 3 16,2 1 2-16,-9-3 6 15,-9 1 4-15,4-2 12 16,2-2 5-16,3-1 10 15,5-2 4-15,-5-2 1 16,-9-1-1-16,1-1-2 16,2-2 0-16,-3-3-2 15,0 0-3-15,0 0-6 16,0-1-6-16,-3 0-11 16,-6-3-3-16,0-2-19 15,-36-21-25-15,36 22-67 16,-13-2-55-16,11 6-133 0,12 4-84 15,-7 3 233-15</inkml:trace>
  <inkml:trace contextRef="#ctx0" brushRef="#br0" timeOffset="119935.36">21347 7071 798 0,'2'-1'439'16,"2"2"-131"-16,-4-3-83 0,-1 2-14 15,0 0-70-15,1 0-22 16,0 0-16-16,0 15-8 16,0 47-20-16,-2-17-6 15,-2 17-12-15,2 10-3 16,-1 7-3-16,-6 4-2 15,4 2 1-15,0 0-5 16,3-6-8-16,1-4-3 0,2-13-12 16,1-7-3-16,0-10-3 15,-3-6-2-15,1-7-5 16,0-3 1-16,-5-13-3 16,2-3-1-16,-1-10-1 15,-2-3-5-15,5 0-40 16,3-3-32-16,-3 2-98 15,0 0-69-15,-1 0-143 16,0-8 228-16</inkml:trace>
  <inkml:trace contextRef="#ctx0" brushRef="#br0" timeOffset="120372.95">21269 8137 958 0,'0'0'462'15,"0"0"-182"-15,0 0-26 0,-1 0-55 16,-1 0-36-16,-7 2-38 15,-8 9-16-15,-22 33-38 16,28-29-18-16,10 5-27 16,4 5-10-16,8-8-11 15,3-4-1-15,7-2 2 16,6-7 0-16,4-2 3 16,2-5 0-16,-5-9 1 15,-9-5 3-15,0-1 4 16,-5 2 3-16,-9-4 5 15,4 0 2-15,-17-6-5 16,-6 2-4-16,-3 2-20 16,2 3-15-16,-1 6-30 15,-5 2-25-15,5 8-68 16,-7 2-44-16,5 3-143 0,9 5 198 16</inkml:trace>
  <inkml:trace contextRef="#ctx0" brushRef="#br0" timeOffset="120864.18">20729 8041 1016 0,'14'-44'512'15,"-8"36"-208"-15,-4-3-67 16,1 5-24-16,-8-7-86 16,-7-4-31-16,-6 6-30 0,-1 10-9 15,-5 0-11-15,0 4-3 16,1 12-8-16,-5-10-5 16,11 15-10-16,5 4-4 15,8-1-5-15,7 3-2 16,9-4-1-16,1-3 0 15,9-2 3-15,0-4 1 0,6-3 1 16,2 0-1-16,3-4-4 16,-1-2-2-16,-3-3-5 15,-1 0-6-15,-13-2-88 16,-1 0-69-16,-14 0 99 16</inkml:trace>
  <inkml:trace contextRef="#ctx0" brushRef="#br0" timeOffset="122985.39">21278 8422 729 0,'-2'-35'359'0,"-1"30"-129"16,4 5 5-16,-1-2-35 16,0 2-20-16,0 0-24 15,-1 0-11-15,0 0-24 16,0 0-14-16,-5 1-25 0,-12 6-11 16,-37 28-21-16,23-4-9 15,-10 8-11-15,-4 6-3 16,-2 13-5-16,-3 4 0 15,3 5-4-15,-4 1 0 16,1-3-3-16,4-3-2 16,1-4-1-16,6-2-1 15,9-8-1-15,4-4-1 16,11-9-3-16,2-5 0 0,4-9-3 16,1-7 1-16,1-6-2 15,5 2-1-15,1-10 0 16,1 3-1-16,1 0-2 15,0-4-1-15,0 1-4 16,0 0-2-16,0 0-6 16,0 0-16-16,0 0-57 15,0-2-50-15,0 1-149 16,0 0-115-16,9-3 252 16</inkml:trace>
  <inkml:trace contextRef="#ctx0" brushRef="#br0" timeOffset="123424.58">20586 9282 939 0,'-36'11'413'0,"27"-8"-221"16,-1 2-10-16,0 3-38 15,2-2-22-15,0 10-25 16,3-2-5-16,4 8-15 16,3 1-7-16,4 1-14 15,0-1-12-15,9-7-21 16,-2-3-6-16,8-7-6 15,0-4 2-15,-1-12 5 16,1-3 2-16,-6-10 2 16,-2 0 1-16,-5-1 0 15,-4-4-1-15,-4 2-1 16,-3 1-1-16,-5 4-3 16,1 3-2-16,-2 5-6 15,-1 4-4-15,0 3-8 16,0 3-5-16,2 3-36 0,2 1-54 15,2 7-140 1,3 3 148-16</inkml:trace>
  <inkml:trace contextRef="#ctx0" brushRef="#br0" timeOffset="124178.17">19938 9278 795 0,'8'8'394'0,"-3"-7"-123"16,7 3-26-16,-9-10-41 15,1-7-32-15,-2-5-52 16,3-1-16-16,-5-1-36 15,-1-2-17-15,-7 0-20 16,-1 2-5-16,-7 0-8 16,-6 3-3-16,2 4-3 15,-6 5 0-15,6 10 0 16,0 10-1-16,2 12 1 16,0 9 0-16,7 6-1 15,6-3-1-15,5-5-3 0,2-8-2 16,9-5-1-16,0-4-2 15,8-6 2-15,9-3 1 16,-12-10 2-16,7-9 0 16,-6-13-4-16,-5-6-3 15,10-6-5-15,-6-3-2 0,7-2 4 16,-3 0-1-16,-6-3 0 16,-3 5-1-16,-10 7 3 15,4 10 3-15,-8 14 7 16,-2 3 4-16,2 17 4 15,-8 5 7-15,1 17 16 16,3 9 5-16,1 9 7 16,0 0-3-16,8-1-9 15,2-4-5-15,7-8-10 16,4-8-6-16,1-7-9 16,6-2-3-16,-3-7-6 15,1 5 0-15,-3-8-50 16,1 5-38-16,-3-5-106 15,-2-1-59-15,1-3 156 16</inkml:trace>
  <inkml:trace contextRef="#ctx0" brushRef="#br0" timeOffset="128911.42">13211 8099 696 0,'-4'-1'338'0,"2"-1"-124"16,-1 1-8-16,3 1-45 15,-1-2-26-15,1 1-24 16,0 1-1-16,0 0-9 16,0 0 1-16,1 0-9 15,11 1-10-15,5 1-15 16,30 4-7-16,-24-4-14 15,3 2-5-15,3-3-11 16,-4-1-5-16,0 0-4 16,0-1-4-16,-9-3-3 15,-3 1-2-15,-2 0 0 16,-6-2 3-16,-5 1 8 16,2-3 3-16,-12-7 4 15,-5-2-1-15,3-5-9 16,0 2 0-16,-8-1-7 0,-6-3-1 15,-2 4-4 1,-6-1-2-16,10 6-3 0,6 0 0 16,7 6-2-16,3 1 0 15,8 7-3-15,4 2-1 16,9 2-1-16,4 4 0 16,9-5 3-16,5 7-1 0,0-9 1 15,-1 0 0-15,-6-1 0 16,-1-3 1-16,-7-2 2 15,-1 0 2-15,-6-3 5 16,-15-6 1-16,-1 0 5 16,-1-4 1-16,1-3-1 15,7 4-2-15,-8-1-4 16,-1 1-2-16,-4 0-4 16,4 3-1-16,6 3-11 15,0 2-5-15,6 6-1 16,6 3 1-16,8 2 10 15,11 2 3-15,6-1 3 16,5-4-1-16,0-2 0 16,0-3 2-16,-9-3 1 15,-7-1 3-15,-14-4 8 16,-10-2 2-16,-14-7 2 0,-7-2 0 16,-10-6-4-16,-2-1-2 15,0 2-5-15,18 13-1 16,1 1-5-16,-11-13-2 15,7 0-6-15,9 11-6 16,9 4-4-16,7 5 2 16,12 3 5-16,3-5 5 15,10 1 4-15,11-3 3 16,8-3 0-16,5 0 0 0,3-7 1 16,-2 1-2-16,-9-1 0 15,-5 0 1 1,-17 6 1-16,-4 0 1 0,-12 6 6 15,0 0 11-15,-7-2 14 16,-10-1 3-16,-3-5 3 16,-12-2-8-16,2 3-13 15,-2 1-6-15,-3 4-8 16,6 3-6-16,3 9-13 16,7 0-25-16,10 8-97 15,5 6-81-15,15 9 126 16</inkml:trace>
  <inkml:trace contextRef="#ctx0" brushRef="#br0" timeOffset="129972.36">20535 9634 814 0,'-1'-2'451'0,"-2"-6"-139"16,-2 2-61-16,3 2-21 0,0 1-67 15,1 2-21-15,-5-2-33 16,-1-1-11-16,-5 6-21 15,-34 30-7-15,24 5-14 16,-12 9-10-16,-12 18-14 16,-2 9-4-16,-15 14-10 15,3 6-2-15,2-6-5 16,7-1-1-16,5-7-2 16,1-6 0-16,16 0-3 15,1-7-1-15,13-6-2 16,9-32 0-1,-1-1-1-15,-6 10-1 0,10-4-2 16,0-19-3-16,4-8-14 16,0-7-22-16,3-5-60 15,-6 0-43-15,2-5-134 0,-4-7-103 16,8 3 242-16</inkml:trace>
  <inkml:trace contextRef="#ctx0" brushRef="#br0" timeOffset="130411.62">19803 10757 931 0,'-3'7'447'16,"-8"-5"-198"-16,7 8-81 15,1 6-5-15,1-3-66 16,3 6-22-16,6-1-23 16,-2-4-6-16,6 2-10 15,12 0-7-15,-7-9-8 16,2 0-3-16,-1-7-5 16,-2-2 0-16,2-9 3 15,-7-7 2-15,2-3 3 16,-12-5 1-16,4 0 5 15,-9-3 2-15,-10 3-1 0,8 7-1 16,-6 9-7 0,10 6-2-16,-12 3-5 0,-8 0-3 15,0 2-9-15,3 0-7 16,11 1-16-16,2 0-30 16,12 5-89-16,3-4-63 15,6 5-205-15,-3-8 250 16</inkml:trace>
  <inkml:trace contextRef="#ctx0" brushRef="#br0" timeOffset="130895.19">19136 10779 1048 0,'-10'-6'419'0,"6"10"-227"15,2 3-34-15,5 1-7 0,6 8-21 16,7-10-55-16,2-5-14 15,13-3-13-15,1-4-6 16,7-11-14-16,8-1-4 16,-13-11-2-16,-12-5 2 15,-9 10 4-15,-4 2 2 16,-8 5-1-16,-5 1-2 16,-8-1-8-16,-17-1-3 15,4 12-5-15,6 2-2 0,-4 9-2 16,6 7 3-1,3 4 6-15,3 8 2 0,9 4 3 16,2 1-4-16,8 0-5 16,7-6-2-16,10-5-4 15,0-5-2-15,1-4-3 16,3-1 0-16,-7-7-43 16,3 0-62-16,0-2 67 15</inkml:trace>
  <inkml:trace contextRef="#ctx0" brushRef="#br0" timeOffset="137292.7">20718 9586 543 0,'0'0'322'16,"0"0"-60"-16,0 0-85 16,0 0-9-16,0 0-50 0,0 0-18 15,0 0-13-15,0 0-4 16,0 0-6-16,0 0-3 15,0 0-4-15,0 0-6 16,0 0-12-16,0 0-5 16,0 0-9-16,0 0-2 15,0 0-3-15,0 0 0 16,0 0 1-16,0 0 2 16,0 0 2-16,0 0-1 0,0 0-1 15,0 0-3 1,0 0-2-16,0 0-1 0,0 0-3 15,0 0-2-15,0 0-7 16,0 0-3-16,0 0-4 16,0 0-3-16,0 0-3 15,0 0 1-15,0 0-1 16,0 0-1-16,0 0 2 16,1 5-1-16,0 1 0 15,-1 1 0-15,1 5 1 16,0-3 1-16,8 31 1 15,-3-25 0-15,0 4 0 16,3 1 0-16,4 11 0 16,4 2 0-16,6 10 1 15,0 9-1-15,5 6 0 16,-4 6-1-16,6 2-3 0,-10-25 1 16,1-1-2-1,21 29 2-15,11 10 3 0,-6-14 1 16,-5-7 3-16,-4-2 1 15,-5-5 5-15,-1-5 1 16,-1-4 0-16,-2-2-1 0,-4-8-4 16,-2-1-3-16,-6-11-4 15,-10-3 0-15,-2-7-2 16,-5-4-3-16,-2-5-51 16,-5-3-38-16,4-1-92 15,-5-1-53-15,4 4-106 16,3-2-111-16,-7 8 293 15</inkml:trace>
  <inkml:trace contextRef="#ctx0" brushRef="#br0" timeOffset="137684">21363 10824 936 0,'0'0'487'15,"0"-1"-179"-15,0 0-53 0,-1 0-21 16,0 0-67-16,-21-3-25 16,-20 4-55-16,30 8-22 15,9 5-36-15,5 4-13 16,7 0-9-16,3-2-3 16,4-1-1-16,8-5-1 15,-1-4-1-15,-2-3-1 16,6-4 0-16,-9-5 0 15,1-1 2-15,-1-2 3 16,-4-1 8-16,-6 0 7 0,-10-3 9 16,-2-4 3-16,-10-2 1 15,1 1-4-15,1 1-8 16,-9 3-4-16,3 4-7 16,1 1-5-16,-2 10-8 15,8 0-7-15,0 3-48 16,2 2-48-16,14 2-127 15,2 2-83-15,14 2 192 16</inkml:trace>
  <inkml:trace contextRef="#ctx0" brushRef="#br0" timeOffset="138038.87">21896 10553 843 0,'0'-7'492'16,"-3"-7"56"-16,-10-2-267 15,-3 2-67-15,-8 0-29 16,2 3-80-16,6 4-24 0,-3 5-28 16,5 3-11-1,3 8-19-15,-2 5-6 0,5 13-5 16,2 5-2-16,3 17 4 15,3 2 1-15,8 10 6 16,6 4 5-16,9-1 5 16,6-1 1-16,-3-7-5 15,-1-7-5-15,-8-13-10 16,-3-5-3-16,-3-16-28 16,-8-3-42-16,-1-10-135 15,-13-11-75-15,-9-14-203 16,-6-10 282-16</inkml:trace>
  <inkml:trace contextRef="#ctx0" brushRef="#br0" timeOffset="138189.31">21661 10732 1069 0,'-1'-5'532'16,"4"7"-180"-16,10 0-104 0,4-2-19 16,12 7-65-16,9-5-39 15,8 2-54-15,0-3-18 16,-15 1-22-1,-16 0-7-15,1-1-12 16,42 6-28-16,-10-1-160 0,0 4 76 16,-20 7 25-16</inkml:trace>
  <inkml:trace contextRef="#ctx0" brushRef="#br0" timeOffset="139692.63">13789 8206 1111 0,'-2'17'449'15,"-2"5"-230"-15,2 5-32 16,6 10-12-16,1 0-20 16,6 3-69-16,4-4-17 15,-1-4-25-15,1-2-11 0,-2-11-18 16,3-4-6-16,-5-8-8 15,0-6-1-15,-3-4 0 16,6-6 0-16,-1-5 6 16,-7-2-1-1,-3 9 0-15,2 0 0 0,6-22-2 16,-8-1-1 0,8 7-2-16,-8 16 0 0,8 7 0 15,-6 6 1-15,-1 8 7 16,6 7 8-16,-6 8 16 15,12 1 7-15,-3-4 12 16,-6-3 0-16,6-10-10 16,-4-3-8-16,2-9-17 15,4-4-7-15,-2-10-6 16,4-2-2-16,-2-8-1 16,1 0-1-16,0-3 0 0,-2 2 0 15,2 6 1-15,-2-4 0 16,-3 14 0-16,-3 1 2 15,-3 9 1-15,-2 9 4 16,2 2 1-16,0 11 2 16,4 2 8-16,2 4 2 15,7-5-1-15,4-6-1 16,5-11-11-16,1-7-5 16,6-9-3-16,-2-10-1 15,-3-7 0-15,4-1 2 0,-17-1 1 16,3 3 0-16,-4 8 0 15,-11-1 0-15,8 6 0 16,-6 3 0-16,0-2 2 16,1 8-1-16,-6-1 2 15,1 9 2-15,-1 4 4 16,-1 4 2-16,4 4 5 16,0-3-2-16,4-2-6 15,4-2-5-15,3-11-7 16,3-1-1-16,1-13 1 15,-1-7 0-15,0 0 3 16,-3 0 0-16,-5 8 1 16,-2 9 0-16,-4 4-1 15,-1 2 2-15,0 4 2 16,1-1 0-16,-1 1 1 0,5 6-1 16,1-4-1-16,4 2 0 15,3-2 1-15,2-12 1 16,3 3 2-16,-5-6 1 15,5-2 0-15,-6 3-1 16,-4-1-1-16,0 2-1 16,-4 1-1-16,0 2-1 0,-2 4-1 15,5-1 0-15,-3 3 0 16,3 0 0-16,4 0-1 16,-1 0-1-16,2 2 1 15,-2-5-1-15,3 1 5 16,-5-1-48-16,-2 3-131 15,-2-1 122-15</inkml:trace>
  <inkml:trace contextRef="#ctx0" brushRef="#br0" timeOffset="142334.18">15156 8578 612 0,'-13'-10'404'16,"-27"-31"-7"-16,31 32-140 15,-2-1-18-15,8 7-69 16,3 4-31-16,2 8-38 16,9 6-18-16,1 5-16 15,4 2-9-15,3 2-17 16,2 0-5-16,0-1-9 15,-1-3-4-15,-4-3-4 16,-2-5-3-16,-7-4 1 16,-5 0 3-16,-8-5 5 15,-5-1 2-15,-13 1 0 16,-6-1-4-16,-9-1-6 16,-1 2-3-16,0 0-4 15,0-1-3-15,13 1-3 0,13-2 2 16,0 1 1-16,-2 2-1 15,9 4-1-15,4 0-2 16,9 3-3-16,4 1 0 16,-5-3 0-16,7 2 2 15,-2-1 1-15,3-1 0 16,2 2 1-16,-5-1 0 0,-3-3 0 16,-4 1 1-16,-3 0 2 15,-2 1 1-15,-2 0 1 16,-3-2 1-16,-2 2-2 15,3-4 1-15,-1-2-2 16,-1 1-2-16,3-2 0 16,-2 1-2-16,1-1-1 15,-1 0-1-15,2 1-2 16,-2-1-2-16,7 5-3 16,11 6 0-16,-1-2 2 15,6 3 0-15,-4-2 2 16,-6-3 2-16,0-3 1 15,-3-1 4-15,-6-1 3 16,-4-1 0-16,-6 4 1 16,1-1-2-16,-8 2-1 0,0 0-2 15,-4-3-1-15,-5 0 0 16,-1-1-2-16,5-1 1 16,1 2-2-16,7 0 0 15,9 2-4-15,0 0-1 16,8 1-2-16,5 1 2 15,3 1 4-15,2-1-1 16,1 2 1-16,2 1-1 16,-3-5 2-16,-4-1 1 0,-5-2 3 15,-4-1 3-15,-8 4 0 16,-2-2 0-16,-9 3-1 16,-2-4-2-16,1 0-2 15,-1 3-1-15,4 2-1 16,2-1 0-16,3 0 0 15,5-5-1-15,3-1 0 16,4 0 0-16,0-3 1 16,2 1 0-16,0 0 2 15,0 0 0-15,0 0 0 16,-7-1 0-16,-6 0-2 16,-27 5 0-16,30 4 0 15,3 0 0-15,6 6 0 16,2-5 0-16,5 2-1 15,2-2-1-15,2-1-2 16,-2-2 0-16,5 4-18 0,1-1-41 16,4 0-103-16,1-7-53 15,10 5 122-15</inkml:trace>
  <inkml:trace contextRef="#ctx0" brushRef="#br0" timeOffset="143380.26">21431 11077 751 0,'0'-7'451'16,"-4"-1"-80"-16,5 3-97 15,6 4-24-15,-7 2-77 16,-4-1-31-16,-1 7-44 15,0 2-11-15,0 10-13 16,7 10-4-16,-5 8-12 0,-1 9-9 16,5 12-17-16,1 11-5 15,0 14-7-15,1-5-2 16,1 1-4-16,1-9 0 16,2-9 2-16,-1 1-1 15,-6-9 1-15,-2-4-3 16,2-5-4-16,0-3-2 15,2-11-1-15,-2-3-1 16,-4-10-2-16,4-11-2 16,0 0-2-16,2 3-4 0,-2-7-32 15,3-3-31-15,-1-5-99 16,-3 4-65-16,1 1-497 16,0 0 488-16</inkml:trace>
  <inkml:trace contextRef="#ctx0" brushRef="#br0" timeOffset="143729.18">21415 12173 1180 0,'-12'2'523'16,"-3"-2"-273"-16,8 6-97 15,-6 0-5-15,9 10-57 0,-2 2-22 16,11 5-23-16,4 3-6 16,3 0-18-16,3-2-7 15,-1-10-8-15,4-4 1 16,4-12 0-16,-2-6 2 16,2-10 8-16,-4-1 4 15,-8-4 7-15,-4-2 4 0,-8-1 2 16,-8-4-1-1,-3 5-5-15,-6 0-1 0,3 9-7 16,6 7-4-16,-4 5-10 16,3 2-11-16,2 6-18 15,0 5-20-15,9 4-123 16,12 8-82-16,3-6 146 16</inkml:trace>
  <inkml:trace contextRef="#ctx0" brushRef="#br0" timeOffset="144412.6">21859 12426 1197 0,'10'10'492'16,"-1"-10"-226"-16,2 4-64 0,5-12-7 15,2-2-31-15,-6-9-85 16,4-8-26-16,-6-1-15 15,-2 1-4-15,-2 2-2 16,-2 2-1-16,-13 3-4 16,-4 1-3-16,-2 8-4 15,-9 2-3-15,2 6-3 16,3 3-1-16,0 9-5 16,6 4-2-16,6 4-2 15,-2 3-2-15,10-2 1 16,-1-1 0-16,8-1 2 15,7 0 2-15,-5-2 3 16,4 2 4-16,-3-2 5 16,-2-1 4-16,1 4 6 15,0-1 2-15,-3 3 0 16,-1 6-2-16,2 1-6 0,-4 0-5 16,3 5-3-16,-1 0 0 15,3 5 2-15,-4 2 1 16,2 4 2-16,-3-4 4 15,-5-1 5-15,1-2 4 16,-5-6 5-16,-7-7-3 16,2-6-5-16,-4-4-2 0,-1-10-10 15,-4-2-4-15,-2-8-8 16,-1-3-11-16,-11-1-50 16,6-3-37-16,-2 0-114 15,6-5-67-15,16 3-4 16,7-1 142-16</inkml:trace>
  <inkml:trace contextRef="#ctx0" brushRef="#br0" timeOffset="155983.91">21606 8418 445 0,'-21'-45'312'0,"16"38"65"16,-1 3-91-16,2-2-39 15,-2 1-32-15,4 5-49 16,2 0-21-16,-3-1-38 16,3 1-22-16,0 0-34 15,0 0-11-15,0 0-10 16,10 4 0-16,15 10-5 15,38 49-2-15,-18-22-4 16,11 3-2-16,9 15-5 16,-5-1-1-16,10 4-2 15,-3 0 0-15,4-3 5 16,10 3 1-16,-4 1 1 16,-7 0 3-16,-10 0-1 0,-11-8-1 15,-6-6 3-15,-4-8-2 16,-7-8 2-16,-2 0 0 15,-17-14-2-15,-3-3 0 16,-9-10 2-16,-2-6 0 16,-6-5-4-16,-4 0-16 15,-4-6-65-15,-3-2-52 0,6 6-143 16,1-2-105 0,12 1 229-16</inkml:trace>
  <inkml:trace contextRef="#ctx0" brushRef="#br0" timeOffset="157798.2">10611 8546 906 0,'-5'0'386'16,"8"2"-181"-16,1 2-24 16,11 7-7-16,3 1-25 0,6 2-52 15,2 3-19-15,3 0-19 16,1 3-8-16,3-1-16 15,2 1-7-15,-6-5-12 16,-1-3-4-16,-16-5 0 16,-9-3 1-16,-3-2 12 15,-8 0 2-15,-10-4 3 16,-4-1 0-16,-13-4-12 16,-3-2-2-16,1 3-5 15,2-1-4-15,5 4-4 16,7 3-3-16,8 2 0 15,6 4-2-15,7 6 1 16,4 2 1-16,9 8 0 16,3 3 1-16,6-1 3 15,1 1 1-15,1-5 0 0,-1-4 2 16,-2-4-1 0,-2-1 1-16,-11-4 6 0,-6-4 5 15,-11-2 7-15,-9-2 2 16,-7-1-3-16,-4 2-6 15,-1 0-6-15,0 0-2 16,2 0-5-16,2-1-1 16,6 2-5-16,3-1 0 0,13 2-3 15,6 5 0-15,5 3 2 16,8 4 1-16,0 2 0 16,3 2 1-16,2-3 0 15,-1-1 1-15,-3-1 2 16,-5-2 1-16,-6-2 2 15,-4-2 3-15,-9-3 3 16,-4-2 2-16,-9-3-1 16,-3-2 0-16,0-5-4 15,0 1-2-15,8 0-2 16,4 2-3-16,-1 2-1 16,6 3 0-16,-1 3-2 15,-3-1 0-15,10 5-2 16,0 2-1-16,-4 2 1 15,14 3 0-15,-2 1 0 16,1 0 1-16,7-1 1 0,-3 3 1 16,-5-7 2-16,-2 0 2 15,-10-5 4-15,-12-3 2 16,-15-3-1-16,-6 0-1 16,-7-1-2-16,-2-2 0 15,9 5-3-15,3 2-1 16,13 1-2-16,5 1-1 15,11 0-6-15,7 2 0 16,5 0-2-16,5 2 2 16,8-2 4-16,-1 0 2 0,3 2 0 15,-3 0 1-15,-4 1 0 16,-2-4 1-16,-4-1 2 16,-3-2-1-16,-3-3 2 15,0-3 0-15,-1 2-2 16,0 0-9-16,0 0-94 15,0 0-64-15,0 0-319 16,-1 0 305-16</inkml:trace>
  <inkml:trace contextRef="#ctx0" brushRef="#br0" timeOffset="159252.76">9585 9187 690 0,'-1'-1'357'15,"-4"0"-93"-15,1-1 1 16,-3-1-42-16,-1 0-30 16,-2 2-42-16,-3 1-14 0,-31 18-31 15,19-3-14-15,-5 5-30 16,-5 1-14-16,-5-3-19 16,6 0-3-16,2-6-8 15,7-2-3-15,7-5-4 16,5-3-2-16,4-4-6 15,2-4-4-15,2-5-7 16,2-3-3-16,3-5 2 16,1 1 2-16,1-6 6 15,0 1 2-15,-2-1 4 16,-1-1 3-16,-4 10 5 16,-3 3 1-16,-8 7 2 15,-5 4-2-15,-9 7-2 16,-4 2 1-16,-1 7 1 15,-1 1 2-15,9-2 4 0,1-3 2 16,11-8-2 0,4-4-4-16,5-4-10 0,6 0-6 15,0-9-6-15,8 0 1 16,-3-5 2-16,5 0 2 16,-2-1 3-16,-5 4 4 15,-4-2 4-15,-4 3 1 0,-6 2 2 16,-5-2-1-16,-4 3-1 15,-3-1-2-15,-4-2-3 16,2-3-4-16,7-1-4 16,2-3-5-16,11-1-5 15,7 3 0-15,6-2 3 16,0-2 2-16,5 9 4 16,-2-2 3-16,-7 7 6 15,1 10 1-15,-14 1 0 16,-5 3 0-16,-8 5-3 15,-1-2-2-15,2 1 0 16,-1 6 0-16,8-5-2 16,3 4 0-16,6-6-4 15,0-7-4-15,6 2-4 16,-1-4-44-16,0 2-132 16,0 0-46-16,5 7 122 15</inkml:trace>
  <inkml:trace contextRef="#ctx0" brushRef="#br0" timeOffset="160298.44">22786 9253 855 0,'46'8'470'15,"-46"-16"-146"-15,-1 1-85 16,-1-1-32-16,-3 8-99 15,2 4-34-15,-7 5-35 16,-1 2-9-16,-2 3-10 16,5 0-4-16,6 1-7 15,7 8-2-15,11-5-4 16,-3-4 1-16,17 0 1 16,-6-8 2-16,3-2 7 15,-1-4 3 1,-1 0 1-16,8-13 1 0,9 0 1 15,-8 0 8-15,-27-6 22 16,-4 2 7-16,-15-2 1 0,-2-2-3 16,-9 3-15-16,-8-1-9 15,6 6-10-15,2 1-8 16,0 6-18-16,21 8-9 16,-4-2-14-16,-7 0-41 15,23 9-100-15,-9 1-71 0,20 3 136 16</inkml:trace>
  <inkml:trace contextRef="#ctx0" brushRef="#br0" timeOffset="161440.1">23450 8801 535 0,'-8'-15'362'0,"9"6"14"15,-3 3-131-15,3 7-19 16,5 3-56-16,2 5-30 16,3 8-37-16,-3 3-4 15,2 12-18-15,-8 3-12 16,2 6-22-16,2 3-11 15,-2-7-19-15,-1-1-4 0,3-6-5 16,-3-8 0-16,-1-8 2 16,3-4 5-16,-5-10 9 15,-5-5 4-15,-3-9-1 16,3-4-3-16,-5-7-11 16,1 0-3-16,4 0-10 15,2 3-4-15,8 7-13 16,11 3-4-16,6 6 0 15,2 3 3-15,10 7 15 16,-3 4 7-16,1 5 11 16,-3 2 5-16,-11 1 3 15,-2 1 2-15,-12-1 2 16,-4-2 4-16,-11-4 7 16,-5-2 3-16,-10-2-2 15,-4-4-6-15,-3-2-11 16,2-4-6-16,3 2-11 0,1-3-7 15,15 4-50-15,4 0-52 16,14 1-147-16,13 1-81 16,11 3 198-16</inkml:trace>
  <inkml:trace contextRef="#ctx0" brushRef="#br0" timeOffset="162161.04">22996 9587 617 0,'-20'-13'336'0,"6"1"-61"15,14 0-14-15,-5 1-40 16,1 2-21-16,4 1-28 16,-6 3-20-16,9 5-31 15,6 2-18-15,-1 14-31 16,4 10-6-16,5 18-4 16,5 7-1-16,1 9 0 15,1 6-6-15,6 5-17 16,1 4-7-16,7 2-8 15,2 0-4-15,4-7 0 16,3-2-1-16,-5-3-2 16,-6-1 3-16,-10-2 0 0,-6-3 0 15,-9-11-4-15,-1-8-3 16,-6-14-2-16,-3-8-1 16,-4-9-7-16,2-9-16 15,1 0-54-15,0-3-36 16,-1 2-117-16,0 0-51 15,-1-10 170-15</inkml:trace>
  <inkml:trace contextRef="#ctx0" brushRef="#br0" timeOffset="162583.79">23650 10842 930 0,'-10'-17'418'15,"1"1"-200"-15,-7-3-95 16,-1 3 12-16,0 3-27 16,1 6-13-16,0 6-23 15,3 6-14-15,4 10-32 16,0-2-8-16,9 10-3 0,0-1 1 15,7 4 4-15,7 0 2 16,9-2 9 0,3-2 1-16,2-6 11 0,4-2 1 15,-4-9-2-15,0-4 1 16,-7-6 5-16,-6-6 5 16,-9-6 9-16,-3-1-2 15,-10-6-10-15,-3-5-8 16,-11-2-13-16,-3-1-7 0,-5 6-19 15,-2 5-19-15,0 3-35 16,2 2-25-16,7 5-74 16,3-1-45-16,14 12-338 15,11 12 350-15</inkml:trace>
  <inkml:trace contextRef="#ctx0" brushRef="#br0" timeOffset="163188.06">24198 11023 1139 0,'4'6'506'16,"1"-6"-236"-16,3 0-14 16,0-7-40-16,-3-4-35 15,-2-7-57-15,-3-3-19 0,-7-1-34 16,-3 1-15-16,-6 4-20 15,-5 4-7-15,-1 5-15 16,-1 5-3-16,0 7-9 16,1 5-2-16,1 8-1 15,3 5-2-15,7 8 3 16,2 3-1-16,12-2 0 16,5-1-1-16,6-10 0 15,7-6 1-15,2-9 2 16,0-5 2-16,1-6 2 15,0-5 1-15,-1-5 1 16,0 0 1-16,-7 1 1 16,-1 3 1-16,-9 6 3 15,-4 4 1-15,-2 10 9 16,0 3 8-16,-1 10 16 0,1 4 8 16,0-1 0-16,2 5-4 15,5-9-19-15,0-3-10 16,6 1-15-16,4-8-7 15,4 1-65-15,-1-5-57 16,2-6-144-16,-10-4-52 16,6-3 192-16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42:46.74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30308 3495 511 0,'0'0'301'0,"0"0"8"15,0 0-75-15,0 0-29 16,0 0-21-16,0 0-40 16,-1 0-13-16,0 0-19 15,0-1-16-15,1 0-31 16,0 0-13-16,0 0-26 16,0-1-7-16,3 1-11 15,10-2-2-15,-3 2-3 16,23-2 0-16,-22 6 0 15,1-1 1-15,-5 0 3 16,0 1 4-16,-11 0 6 16,1 0 2-16,-5 0 0 15,-6 3-4-15,-3-5-6 16,-1 0-1-16,-1-1-1 0,9-3 1 16,4-2-1-16,-2 0 1 15,6-2-3-15,-2 1-2 16,4-1-5-16,6 2-3 15,5 0-2-15,1 4 1 16,5 3 4-16,-2 4 2 0,2 6 5 16,-3 0 1-16,-1 3 3 15,-4 1 0-15,-5-4 0 16,-2-2 0-16,-7-3 2 16,4 0 1-16,-10-5 3 15,-1 0 1-15,0-3 1 16,-6-2-1-16,3-6-1 15,3 0-2-15,1-5-2 16,5-1-3-16,3-1-5 16,-1 0-1-16,8 3-2 15,7 4 1-15,-3 5 4 16,4 3 3-16,2 3 1 16,-5 3 2-16,3 2-1 15,-2 2 2-15,-10-2 1 16,-5 2 2-16,3 0 2 0,-1 0 0 15,-4-3 3-15,3 0-1 16,-1-5 0-16,-7 1 0 16,8-2-2-16,-5-2-1 15,2-2-4-15,4-1-2 16,0-2-6-16,3 1-2 16,0-1-5-16,6 1-3 15,0 1-3-15,4 2-1 16,-1 1 1-16,2 1 0 15,-2 1-2-15,-1 0-18 16,2 1-83-16,-3 1-59 0,6 1-185 16,9 2 215-16</inkml:trace>
  <inkml:trace contextRef="#ctx0" brushRef="#br0" timeOffset="490.47">30853 3359 1080 0,'13'-9'461'15,"-11"1"-273"-15,-9-3 10 16,1 2-48-16,-6 2-30 16,-5 1-41-16,1-4-11 15,-10 3-28-15,1 4-8 16,2 2-4-16,5 6-3 0,5 2-10 16,1-3-3-16,6 10-9 15,-1-5-1-15,7 6 0 16,2 1 0-16,5-4 4 15,5 2 1-15,1 1 2 16,3 0 2-16,0 0 3 16,-4-2 5-16,-1-2 12 15,-3-3 1-15,-8-3 17 16,0-1 9-16,-9-3 11 16,-5-1 7-16,-4-2-10 15,-1-1-12-15,0-2-23 16,4-3-10-16,3 2-13 15,2-1-7-15,2 2-28 16,4 4-31-16,-1-2-94 16,4 3-63-16,0 0-41 15,0 0 137-15</inkml:trace>
  <inkml:trace contextRef="#ctx0" brushRef="#br0" timeOffset="4581.46">30292 3587 541 0,'28'0'267'0,"-19"-3"-97"16,-7-3-13-16,4 3-31 15,7 2-15-15,-14-1-10 16,5 2-1-16,-7 0-8 16,2 0-9-16,0 0-15 15,0 0-12-15,-7 1-20 16,-4 2-4-16,-6 6-8 15,-28 19-4-15,26-11-4 16,-1-5 0-16,1 7-1 16,2 2-1-16,3-1-2 15,2 1-1-15,-1-4-5 16,1 2-1-16,0 0-2 16,-1 2-1-16,3 2 0 0,0 0-1 15,4-2 0-15,-1 3 0 16,0-3-1-16,3-1 0 15,-2-1 0-15,1 1 1 16,4 1-1-16,-4 1 1 16,2 1-1-16,4 1 1 15,-3 1 0-15,3-1 0 16,4-1 3-16,-3 0 3 16,-1-4 4-16,-5-1 1 0,-1 1-2 15,4 3-1-15,-4-4-1 16,4 3 4-16,-2-2 10 15,-5-4 4-15,-1 4 6 16,-6-1-2-16,-3 2-7 16,4 1-3-16,1 0-5 15,4 2-2-15,-6-2-3 16,5 0-2-16,-2-1 0 16,5 1-2-16,-1-5-1 15,-4-2 1-15,5-2-3 16,-2-3-1-16,4 3-2 15,3 0-1-15,3 1 1 16,3-1 0-16,-1 0 0 16,-4-3 0-16,-3 2 0 0,7 3 0 15,1 0 2-15,5 6 0 16,-8-1 5-16,-6 0 1 16,-1 6 4-16,-4 0-1 15,-5 6 1-15,-3 1-1 16,-4 0 0-16,-3 0 4 15,5 5 7-15,-2 0 0 16,1-1 1-16,0-2-2 16,3-8-6-16,1-2-1 0,5-6-1 15,4-5-1-15,2-2-1 16,0-7-2-16,4 1-3 16,-2-3 0-16,4 1-2 15,-2 2-1-15,0-5 1 16,2 0-2-16,-1 0-31 15,1 0-40-15,0 0-157 16,1-1 145-16</inkml:trace>
  <inkml:trace contextRef="#ctx0" brushRef="#br0" timeOffset="5902.92">29959 4375 615 0,'0'-1'307'0,"0"0"-92"16,0 0 0-16,0 0-22 0,0 0-12 15,0 0-24-15,3-2-13 16,-1 2-32-16,-2 0-14 15,0 0-30-15,0 0-15 16,0 0-24-16,-1 0-8 16,0 1-9-16,0 0-4 15,0 0-1-15,0 0-2 16,0 0 0-16,0 0-2 16,0-1-3-16,0 0-2 0,-1 0-2 15,2-1 2-15,0 1 0 16,0 0 2-16,11-2 0 15,1 2 2-15,26 0 1 16,-30 5 2-16,-2-1 3 16,-8 2 4-16,-6-1 4 15,-6 0 1-15,-6 0-2 16,10 0-4-16,-12-3-3 16,3-1 0-16,13-2 0 15,-7-2 0-15,13-1-3 16,1 1-1-16,-9 0-6 15,7-1-4-15,1 3-5 16,10 0 0-16,1 2 0 16,-3 0 2-16,5 3 4 15,-8 0 1-15,11 3 4 16,-2-1 1-16,-6 3 4 0,-2-2 4 16,-9-1 8-16,0 2 4 15,-15-4 8-15,5 2 3 16,-1-2 1-16,1-5 4 15,3-1 1-15,-7-7-2 16,4-1-7-16,7 0-7 16,6 0-14-16,10 4-7 0,2 0-7 15,-6 2-2-15,8 3 0 16,0 0 1-16,4 6 4 16,2-1 1-16,-5 3 2 15,2 1 1-15,-12-1 3 16,1 0 3-16,-9 0 7 15,-10-2 2-15,-2-1 3 16,-5-3-2-16,-2-4-2 16,3-3-1-16,5 0-4 15,0-3-1-15,8 2-4 16,3 1-3-16,-3 1-7 16,10 3-6-16,5 1-8 15,-7-2 0-15,16 4 5 16,-12 0 5-16,4 3 5 15,9 2 3-15,-9-1 2 0,4 2 5 16,-8-2 6-16,-6 0 4 16,0-3 8-16,-4-1 2 15,3-1 1-15,0-1 0 16,-5 1-5-16,-10-1-2 16,-21-8-3-16,22 5-2 15,11 3-6-15,5-2-1 16,-1 3-5-16,0 1-5 0,0 0-4 15,0-1-4-15,0 1-2 16,0-1 2-16,12 0 0 16,-4 0-9-16,4 1-66 15,22 0-46-15,-28 4-136 16,10 3-97-16,-9 7 232 16</inkml:trace>
  <inkml:trace contextRef="#ctx0" brushRef="#br0" timeOffset="6663.05">29813 4774 1227 0,'-1'-5'518'0,"0"-1"-291"16,0-2-9-16,3 2-57 16,-2-4-21-16,3 1-49 15,-3 0-11-15,4 3-30 16,7-1-11-16,-3 6-14 16,7 2-6-16,-1 2-10 15,-7 1-4-15,-3-3-2 16,-1 1-2-16,-5 2 5 15,1-4 2-15,0 0 7 16,0 0 2-16,0 0-1 16,-14 8-2-16,-38 14-5 15,26-22 0-15,13 0-2 16,1 0 1-16,10-5-6 0,3 2-4 16,5-5-7-16,0-4-4 15,10 5-1-15,-3-2 4 16,10 9 3-16,-1 2 1 15,-3 6 5-15,2 2 1 16,-11-2 8-16,-3 2 3 16,-2-1 6-16,-9 0 5 15,0 0 3-15,-2 0 1 16,-6-3-2-16,-1-2 0 0,1-4-4 16,-2-3-2-16,3-8-5 15,8 2-4-15,-1-2-8 16,5 2-1-16,4 3-8 15,-4-1-3-15,4 7-1 16,-1-2 2-16,0 2 3 16,-3 0 2-16,0 0 3 15,1 0 1-15,10 2 0 16,-5 1 1-16,-6-3-23 16,0 0-41-16,0 0-161 15,0 0 357-15,-1 0-154 16</inkml:trace>
  <inkml:trace contextRef="#ctx0" brushRef="#br0" timeOffset="7261.46">29680 3996 998 0,'-1'0'443'0,"0"0"-227"16,1 1-17-16,0-1-51 15,0 0-25-15,0 0-24 16,0 0-3-16,-2 10-5 16,1 8-5-16,-4 33-13 15,3-26-12-15,2-2-27 16,0-3-11-16,4-5-11 0,-1-6-3 15,4-3-5 1,2 1-2-16,5-9-2 0,3-1-1 16,6-6 0-16,2-5 0 15,-1 0 1-15,-4-1 2 16,-3 0 3-16,-12 0 1 16,2 6 2-16,-7 4 3 15,0 3-1-15,0 4 1 16,-1-2 8-16,0 0 6 0,0 11 14 15,-1 12 4-15,1 26-7 16,1-28-6-16,5-5-13 16,-3-4-7-16,1-2-6 15,3-1-35-15,0-5-141 16,1-1-65-16,-7 5 128 16</inkml:trace>
  <inkml:trace contextRef="#ctx0" brushRef="#br0" timeOffset="7720.6">29373 4411 1071 0,'7'5'492'15,"-7"-2"-257"-15,1 6-44 16,1 2-14-16,-2 4-50 15,-1 0-30-15,1 2-19 16,0 0-10-16,0-1-20 16,4-2-4-16,3-1-8 15,-5-5-5-15,5 0-10 16,-2-3 0-16,6-2-2 16,5 1 0-16,-2-8-3 15,-5 0-2-15,2-7-1 16,3 0-1-16,1 1-3 15,3 2-2-15,-5-2-40 16,-6 2-56-16,-2-2-36 16,6-1 61-16</inkml:trace>
  <inkml:trace contextRef="#ctx0" brushRef="#br0" timeOffset="15325.84">28152 7216 1121 0,'0'-1'509'15,"0"0"-270"-15,0 0-53 16,0 0-19-16,0 0-64 0,0 0-29 16,0 0-30-16,0 0-9 15,0 0-20-15,0-1-5 16,0 1-3-16,0 0 0 15,0 0-2-15,0 0-1 16,0 0-2-16,0 0-1 16,1-2-1-16,2-3 0 15,0 2 3-15,9 2 5 16,-2-5 7-16,27-14 4 16,-29 22 3-16,-3-1-1 15,-2 2 0-15,-3 1 2 0,-1-3 4 16,0 0 2-16,0 0 3 15,-1 0-2-15,-12 2-4 16,-2-1-1-16,-23 3-6 16,30-7-3-16,5-2-5 15,2-1-5-15,2-3-8 16,0 4-7-16,3 3-3 16,4-2-1-16,3 8 4 15,1 0 4-15,0 3 4 16,1 1 1-16,-5 2 2 15,-3-1 3-15,-4-2 5 16,-3-2 4-16,-3-2 6 16,-3-2 1-16,-4-2 2 15,1-2-2-15,-2-4-3 16,5 0-3-16,3-4-7 0,1-2-5 16,5 2-5-16,0 0-6 15,3 4-7-15,3 4 0 16,5 3 1-16,1 3 4 15,3 4 6-15,-3 2 3 16,-5 0 4-16,-2 1 2 16,-5 0 6-16,-2 0 3 0,-4-2 4 15,0-2 2-15,-6-2 3 16,1-3-2-16,-1-1 0 16,-1-3 0-16,6 0-6 15,0 0-1-15,4-2-7 16,2 2-5-16,2-1-9 15,-1 3-4-15,0 0-2 16,0 0 1-16,8-2 6 16,4 1 1-16,-1 1 3 15,28 0 1-15,-32 4 2 16,-3-1 2-16,-4 3 8 16,-4-4 2-16,-8-1 2 15,-3 2-2-15,-3-1-3 16,2 0-3-16,3-1-2 15,3 0-2-15,7 0-2 16,1 0 0-16,2-1-7 0,0 0-3 16,0 0-4-16,0 0-2 15,0 0 5-15,0 0 0 16,4 0 2-16,5 0 0 16,-1-1-51-16,-5 1-62 15,1 1-168-15,0 0-125 16,-1 0 251-16</inkml:trace>
  <inkml:trace contextRef="#ctx0" brushRef="#br0" timeOffset="15755.1">28167 7209 873 0,'-2'1'401'0,"1"-1"-119"16,0 0-75-16,0 0-12 15,1 0-14-15,0 0-37 16,0 0-9-16,0 0-10 16,0 0-10-16,0 0-23 15,0 0-11-15,0 0-26 0,0 0-14 16,-1 0-24-16,-1 11-6 15,-5 10-2-15,-18 32-1 16,5-18 4-16,-6 0 0 16,0 10 3-16,-1 7 2 15,-5 10 4-15,-1 5 4 16,10 6 2-16,-2-3 2 16,10-8-3-16,6-26-1 15,0 1-4-15,-16 17-1 0,-3-2-6 16,3-13-1-16,7-17-4 15,5-5 0-15,8-8-1 16,0-4-2-16,5-5-34 16,-2-2-33-16,0-4-80 15,1 5-67-15,0 0-161 16,0 0 229-16</inkml:trace>
  <inkml:trace contextRef="#ctx0" brushRef="#br0" timeOffset="16224.69">27722 8087 1161 0,'-1'1'479'16,"0"1"-299"-16,0-1 3 15,0-1-31-15,0 0-26 16,-1 0-34-16,2 0-10 16,0 0-29-16,0 0-9 15,5-1-11-15,8-2-6 0,-5 1-11 16,27-7-4-16,-31 8-3 16,-2 1 5-16,-3 2 12 15,0-2 5-15,0 0 4 16,0 0-3-16,0 0-9 15,0 0-3-15,0 0-3 16,-2 2 2-16,-3 3 1 16,-4-1-1-16,-2-2 0 15,-24 3-1-15,28-10 1 16,4 1 1-16,3 2-3 16,1-3-3-16,5 2-8 15,3-1-3-15,3-2-3 16,3 2 0-16,-2-2 2 15,-2 2-1-15,-5-1-30 16,-5 1-59-16,0 3 88 16,-6 2-28-16</inkml:trace>
  <inkml:trace contextRef="#ctx0" brushRef="#br0" timeOffset="17016.1">29084 6292 802 0,'-1'0'401'0,"0"0"-89"15,0 0-64-15,0 0-28 16,0-1-28-16,0 0-52 0,-1 0-23 15,2 0-28-15,0 0-15 16,0 0-20-16,0 0-14 16,7 1-17-16,-3 1-2 15,-4-1 0-15,0 0 4 16,1 4 6-16,-2 3 1 16,-1-5-2-16,0 0-2 15,-12 6-8-15,-27 5-2 16,32-20-6-16,0 0-3 15,4-1-9-15,3 3-4 0,1-1-12 16,8 3-1-16,2 1-1 16,2 2 3-16,5 3 9 15,-3 0 2-15,0 6 4 16,-2 0 3-16,-3-1 4 16,-3 2 4-16,-4-2 5 15,-1-1 1-15,-3-1 1 16,-2 0-2-16,-1-2-3 15,-2-1-2-15,2-2-4 16,1-1-3-16,3 0-18 16,2 0-20-16,0 0-44 15,0-1-35-15,0 0-70 16,0 0-47-16,0 0-147 16,0 0 232-16</inkml:trace>
  <inkml:trace contextRef="#ctx0" brushRef="#br0" timeOffset="17724.57">29091 6356 826 0,'-4'1'354'0,"3"-1"-162"16,0 0-51-16,0 0-14 16,0 0-21-16,0 0-41 15,0-1-9-15,0 0 2 16,-3 0 2-16,-1 0 8 16,-5-1 1-16,-3 1-6 15,-31-2-7-15,20 6-11 16,3 3-5-16,-5 0-5 15,-4 0-2-15,2 2-2 16,-2 1-2-16,0 2-1 0,2 2-1 16,3 0-2-16,-2-1-2 15,6 5-7-15,0-3-5 16,6 4-7-16,1 2-1 16,3-3-4-16,0 6 0 15,2-2-2-15,-1-3 2 16,4 3 1-16,-1-2 0 15,3 4 0-15,1 0 1 16,0-1 0-16,1 1 0 16,-4-6 1-16,1 2 1 0,-3-3 1 15,0 1 0-15,-2-2 2 16,-5-1 0-16,-3-2 1 16,0 0 0-16,-6-1 2 15,1 1 4-15,2 3 3 16,3-2 1-16,-3-2 2 15,0-3-3-15,-1 0-4 16,-3-1-2-16,10-3-2 16,3 3-1-16,4-3-1 15,3-1-3-15,1 2-3 16,0-4-2-16,3 4-3 16,1 3 1-16,-2-3 1 15,2 6 1-15,0-6 1 16,0-2 1-16,0 2 0 0,-1-5 0 15,0 0-37-15,-1 0-47 16,1 0-142-16,1 0 140 16</inkml:trace>
  <inkml:trace contextRef="#ctx0" brushRef="#br0" timeOffset="18184.5">29427 6228 1318 0,'-14'-5'526'0,"-1"4"-352"16,-4 1-11-16,-7 4-37 16,8 0-16-16,1 0-34 15,4 0-8-15,12-1-34 16,-1 2-11-16,1 1-8 16,1-6-3-16,0 0 0 15,3 6-2-15,7 12 1 16,15 27 1-16,-15-29 10 15,3 1 6-15,-5-4 3 16,1 0 4-16,-10-2 2 16,-6-2 2-16,-5-4 1 15,-9-1 0-15,-2-2-5 16,0 0-5-16,-3-6-9 16,0-3-5-16,1-1-11 0,1-3-14 15,8 1-73-15,3 5-55 16,6 1-164-16,5 0 181 15</inkml:trace>
  <inkml:trace contextRef="#ctx0" brushRef="#br0" timeOffset="18991.64">27578 6792 667 0,'-3'2'336'0,"3"-2"-32"16,-2 0-66-16,2 0-7 15,-1 0-15-15,0 0-56 16,0 0-19-16,1 0-23 16,0 3-9-16,0 18-24 15,0 33-19-15,1-35-32 16,4-2-11-16,5-4-15 15,2-8-5-15,7-4-3 0,0-1-2 16,5-7-5-16,1-2-5 16,-2-9-1-1,-1 1 1-15,-3-4 6 0,1 2 5 16,-6 10 4-16,-6 1 0 16,-7 7 3-16,-1 4 4 15,-6 7 10-15,1 6 3 16,-3 7 6-16,1 0-4 15,4 2-6-15,4-4-3 16,3-4-9-16,-1-4-5 0,6-2-30 16,-3-5-59-16,1 3-136 15,3 3 141-15</inkml:trace>
  <inkml:trace contextRef="#ctx0" brushRef="#br0" timeOffset="19489.49">27157 7870 973 0,'-1'4'430'16,"1"1"-228"-16,0 5-26 16,1-4 11-16,-1 13-32 15,1 2-22-15,2 2-23 16,2 2-6-16,2-8-29 16,3-2-12-16,3-7-16 15,5 0-2-15,3-8-5 16,5-4-5-16,3-9-5 15,-3-5-6-15,-2-1-6 16,-8 0-3-16,-6 1-20 16,-7 1-41-16,-1 0-156 15,-1-3 136-15</inkml:trace>
  <inkml:trace contextRef="#ctx0" brushRef="#br0" timeOffset="20608.64">25866 6605 1050 0,'15'8'423'0,"-15"13"-230"15,7 3-41-15,-10 6-1 16,3-1-31-16,-4 5-59 16,3 2-17-16,7 0-15 15,-12-5-7-15,9-3-10 16,2-1-1-16,-5-12-2 15,-1-2 1-15,0-11-24 16,-5-3-34-16,0-7-92 16,7-6-56-16,-1-9-84 15,-1-7 6-15,1-5 51 16,-9-1 44-16,5 5 99 16,3 1 29-16,-4 4 72 15,5 3 49-15,-2 3 74 0,3 6 31 16,10 8 31-16,4 5-8 15,8 4-27-15,-9 2-16 16,7 5-34-16,2 2-16 16,-2 1-14-16,5-1-4 15,-10-1-18-15,-5-2-10 16,-6-2-18-16,-5-1-6 16,-6 1-8-16,-14-2-1 0,-2 3-4 15,-3 0-6-15,-1-2-21 16,0 0-24-16,8-6-66 15,-5-3-44-15,13 0-163 16,10-1 190-16</inkml:trace>
  <inkml:trace contextRef="#ctx0" brushRef="#br0" timeOffset="21022.88">26203 6796 1171 0,'10'-11'479'0,"0"-6"-319"15,0-2-8-15,-7-1-50 16,-3 0-22-16,-4 3-19 0,-3-1-2 16,0 6-12-16,-1 4-10 15,-2 7-15-15,-3 2-4 16,-2 13-3-16,-2 2 1 15,3 6 5-15,4 2-1 16,6-3-2-16,2-2-5 16,3-3-6-16,2-5-1 0,5-5-3 15,6-3 2-15,1-8-2 16,6-2 0-16,1-6-2 16,-2-3 0-16,-2 4 0 15,0 0 0-15,-6 8 1 16,-3 2-1-16,-5 2 0 15,0 3 2-15,-5 1 5 16,-2 2 1-16,-1 3 3 16,-4-4-2-16,5 1-6 15,0-2-5-15,3-2-40 16,0 0-47-16,0-2-125 16,0 0-106-16,0-1 194 15</inkml:trace>
  <inkml:trace contextRef="#ctx0" brushRef="#br0" timeOffset="21266.18">26442 6758 1075 0,'1'6'499'0,"1"1"-217"0,-1-3 10 16,-3-1-61-16,-4 0-34 15,0-3-59-15,2-3-25 16,-1-1-47-16,1-2-19 15,0-4-27-15,3 0-9 16,5-2-15-16,0-1-6 16,4 1-5-16,3 2 1 0,1 1-4 15,0 2-37-15,8 3-115 16,-7-1-98-16,6 6 155 16</inkml:trace>
  <inkml:trace contextRef="#ctx0" brushRef="#br0" timeOffset="21853.04">26629 6806 1055 0,'1'1'464'0,"5"-1"-266"16,0-7 1-16,1-4-70 15,2-1-36-15,0-5-38 0,0 2-7 16,-2 0-15-1,-3 1 1-15,-1 5 10 16,-5 3 4-16,-3 4 7 0,-1 2-2 16,-2 3-3-16,0 3-3 15,-2 5-4-15,3 1-4 16,0 4-8-16,4-4-5 16,3-2-14-16,0-3-6 15,6-2-6-15,-1-1-2 0,3-4-1 16,2-2-12-16,3-4-38 15,3-1-16-15,-2 1-23 16,-2 1 2-16,-5 0 29 16,-1 2 16-16,-3 2 28 15,1 0 10-15,-2 0 9 16,-2 1 1-16,0 0 5 16,0 0 4-16,0 0 8 15,0 0 1-15,0-1-2 16,9 0-3-16,-1 0-10 15,1-1 0-15,-1 1-4 16,3 0 0-16,27-1-2 16,-26 3 0-16,-4 0 5 15,-5 4 2-15,0-1 11 16,-2 1 3-16,5 1-2 16,-2-4-3-16,0 0-9 0,-1-2-2 15,-3-1-13-15,0 1-19 16,0 0-50-16,0 0-32 15,3 0-68-15,9 1-26 16,-4-1-51-16,8 3-40 16,38-2 194-16</inkml:trace>
  <inkml:trace contextRef="#ctx0" brushRef="#br0" timeOffset="22068.95">27135 6601 952 0,'-1'3'538'16,"-3"3"-93"-16,-3 11-195 16,1 6-21-16,-3 5-88 15,2 1-39-15,5 1-46 16,2-3-18-16,3 2-25 16,5-3-6-16,2-7-9 15,2 0-11-15,2-9-80 16,-1-7-67-16,-1-4-258 15,-1-5 259-15</inkml:trace>
  <inkml:trace contextRef="#ctx0" brushRef="#br0" timeOffset="22222.72">27112 6702 856 0,'7'0'517'0,"4"4"-52"15,3 1-226-15,0 0-31 16,3 2-103-16,2-1-37 15,3-1-43-15,0 0-5 16,0-1-135-16,-2 1-23 16,-18-2 74-16</inkml:trace>
  <inkml:trace contextRef="#ctx0" brushRef="#br0" timeOffset="23043.26">25672 7903 486 0,'32'-8'346'0,"-23"8"-7"16,-1-6-75-16,-2-4-28 15,0 1-41-15,-2 3-14 16,-3-3-33-16,-1 1-19 16,-7-3-34-16,-3-1-16 15,-8 6-24-15,-2 0-7 0,-2 7-8 16,1 5-4-16,-1 3-7 15,4 10-4-15,6 3-12 16,4 0-4-16,9 1-6 16,5-3-3-16,6-1-1 15,3 1-1-15,6-7-3 16,0-5-1-16,3-6-34 16,1-4-43-16,1-1-143 15,0-3 117-15,-8 5 34 16</inkml:trace>
  <inkml:trace contextRef="#ctx0" brushRef="#br0" timeOffset="23532.94">25963 7703 1118 0,'-7'3'474'15,"6"-3"-217"-15,-8 0-64 16,5 3-3-16,-2 0-21 16,7 4-55-16,0 2-17 0,2 2-27 15,1 3-14 1,-3 2-15-16,-2 3-6 0,-4 3-7 16,-3 1-6-16,-2 2-8 15,10 1-2-15,1-1-5 16,3 0-2-16,4-11-2 15,-8-3-2-15,0-7-1 16,-2-4 0-16,5-1-1 16,-3 0-3-16,0 0-5 15,0 0-1-15,7-12 0 16,-6-2 2-16,38-26 4 16,-21 32 1-16,-8 1 2 15,3 8 1-15,-2 0 2 16,-1 4 7-16,-3 3 9 15,-1 1 4-15,-4 7 7 16,-2 0-1-16,1 1-7 0,-1-3-4 16,2-1-8-16,-1-1-3 15,-1-5-81-15,3-1-72 16,-1-5-210-16,-2 0 210 16</inkml:trace>
  <inkml:trace contextRef="#ctx0" brushRef="#br0" timeOffset="23714.06">26151 7932 969 0,'30'-7'528'15,"-25"17"-124"-15,0 2-144 16,1-1-17-16,-1-3-88 16,2 0-47-16,-1-1-56 15,-2-6-18-15,0 2-22 16,-2 0-25-16,-2-3-78 15,0-1-51-15,-1 0-110 16,0 0-48-16,0-3 193 16</inkml:trace>
  <inkml:trace contextRef="#ctx0" brushRef="#br0" timeOffset="23891.98">26225 7766 1114 0,'1'3'512'0,"2"0"-165"15,-2-2-70-15,-1-1-32 0,0 0-32 16,0 0-90-16,0 0-33 16,0 0-46-16,0 0-21 15,0 0-55-15,0 0-64 16,7 3-167-16,-1-1-86 16,-6-2 201-16</inkml:trace>
  <inkml:trace contextRef="#ctx0" brushRef="#br0" timeOffset="24316.99">26465 7746 945 0,'-1'-1'465'0,"-4"0"-155"15,3 0-110-15,0 0 1 16,-5 0-36-16,5 1-24 16,0 0-31-16,-9 20-8 15,-8 37-30-15,9-28-12 0,1 0-20 16,9 2-11-16,-1-9-16 16,1 0-6-16,6-3-35 15,-14-9-47-15,10 3-127 16,8 1-96-16,-4-2 179 15</inkml:trace>
  <inkml:trace contextRef="#ctx0" brushRef="#br0" timeOffset="24786.59">26616 7993 997 0,'0'-9'580'15,"0"5"-46"-15,-2-6-315 16,-2-7-32-16,-3 6-95 0,-2 1-34 16,1 3-32-16,-1 2-5 15,-1 1-12-15,-2-5-6 16,1 11-4-16,2 9 0 16,1 3 0-16,2 3 1 15,4-2-1-15,1-3 1 16,2 1 0-16,6-1 0 15,1-6 0-15,-1-3 2 16,2-3 1-16,0-6 1 16,3-2-1-16,-1-7-3 0,2-6-10 15,2-4-4-15,0-7-3 16,2 5 2-16,-3-5 10 16,0 0 2-16,-1 2 2 15,-2-1 1-15,-3 14 2 16,-3 8 6-16,-5 11 9 15,0 7 4-15,-2 9 13 16,-3 6 7-16,2 12 12 16,2 8 3-16,5 1-5 15,6-1-8-15,7-6-18 16,-2-5-10-16,5-3-22 16,0-2-52-16,0-8-153 15,4-6-228-15,0-6 273 16</inkml:trace>
  <inkml:trace contextRef="#ctx0" brushRef="#br0" timeOffset="42861.63">29695 10658 1074 0,'0'0'451'0,"2"0"-269"0,-2 0 10 15,0 0-27-15,1-1-25 16,0 1-25-16,4 0 0 16,-3 0-8-16,0 0-7 15,-2 0-16-15,0 0-10 16,0 0-26-16,0 0-13 15,0-2-18-15,0 2-6 16,0-1-4-16,0 0-3 0,0 0-2 16,0 0 0-1,0 0-2-15,0 0-2 0,0 0-3 16,0 0-2-16,0 0 3 16,9-4 2-16,6 1 5 15,25 3 5-15,-28 7 0 16,0 5 1-16,-10-5 1 15,3 3 0-15,-10-2 4 16,-10-7 2-16,-5 3 3 16,-5-4 0-16,2-1-4 15,3-1 0-15,9-3-7 16,3 0-1-16,6-6-6 16,3 3-3-16,8-4-5 15,3 2-2-15,8 3 2 16,2 2 3-16,2 6 4 15,-1 3 4-15,-5 5 3 0,-6-3 1 16,-8 1 6-16,-3 3 2 16,-6-1 4-16,-2 3 1 15,-10-2-3-15,-2-3-1 16,-4-1-4-16,1-2-1 16,9 0-4-16,2-3-1 15,4-3-3-15,2-5-3 0,4 4-6 16,2 2-3-16,7-1-5 15,3 1 0-15,5-2 4 16,1 0 1-16,2 3 5 16,-1 3 2-16,-5 3 1 15,0 0 4-15,-7 0 6 16,2 0 3-16,-8-5 8 16,-3 3 2-16,-6-3 0 15,-9-2-1-15,0-2-7 16,-4 1-3-16,-1-2-13 15,4-6-28-15,7 4-93 16,4-1-63-16,8 3-164 16,8 3 207-16</inkml:trace>
  <inkml:trace contextRef="#ctx0" brushRef="#br0" timeOffset="43321.38">30299 10326 1181 0,'8'-8'500'0,"-10"-2"-259"15,-1 4-21-15,-9-2-30 16,-5 0-38-16,-9 4-70 15,-6-1-24-15,-6 2-30 16,1 3-10-16,5 4-10 16,7 6-3-16,9 4-5 15,6 0 0-15,6 4 0 16,4-3 0-16,4 1 2 16,4 2 2-16,9 0 2 15,0 1 2-15,3-3 10 16,-1 1 4-16,-1-6 14 15,-3-1 7-15,-6-3 12 16,-3-2 4-16,-8-1 6 16,-3-1-1-16,-5 0-12 15,-3 1-9-15,-2-2-17 16,-2 0-7-16,3-2-10 16,2 3-2-16,2-3-6 0,2-2-2 15,2 0-49-15,0-2-35 16,4 1-98-16,1-1-66 15,1 4 88-15,0 0 63 16</inkml:trace>
  <inkml:trace contextRef="#ctx0" brushRef="#br0" timeOffset="44519.75">29649 10862 417 0,'0'-1'298'16,"0"0"-18"-16,0 0-38 16,0 0-22-16,0 0-41 15,0 0-12-15,0-1-22 16,1-2-10-16,0 0-26 16,-1 0-15-16,-2-1-26 15,0 2-11-15,-21 0-11 16,-30-26-6-16,23 28-8 15,-2 2-6-15,0 4-7 16,0 0-2-16,8 7-5 16,2 0-2-16,7 5-4 15,2 2-2-15,2 2 0 16,4 3-1-16,-2 2-1 16,-1 1 1-16,2 0-1 15,-4-1 1-15,7 4 3 0,-1-2 1 16,1 2 2-1,1 4-1-15,0 0-1 0,1 0-1 16,3 7 0-16,2 1-1 16,2 1 1-16,4 4-1 15,1 2 1-15,1 0-1 16,4 3 1-16,-4-4-1 16,-5 0 1-16,2 1 1 15,-10 3 1-15,3 1 1 0,-3 1 0 16,-8-1 0-16,-3-3 2 15,-7-1 0-15,-4-5 0 16,0-1-1-16,-6 0 1 16,0-2 0-16,-2 1 0 15,-4-1 1-15,2-9-1 16,1-1 0-16,4-6-4 16,0-2-2-16,13 1-4 15,1-4-1-15,9 2-3 16,5 2-1-16,-1 0 0 15,2 4 0-15,1 1 3 16,1-4 0-16,3 7 2 16,-1-1 2-16,1 7 3 15,3 4 2-15,-9 1 1 16,2 3 0-16,-7 1 0 0,-5 1-1 16,-1 0 0-16,3-17-1 15,0 1 0-15,-7 19-2 16,-2 8 0-16,6-7-1 15,-5-13-2-15,5 1 1 16,0-3-1-16,-2-2 1 16,4 3-1-16,-2-3 1 15,-2-1-2-15,2 0 1 16,0-6 0-16,-1 0 0 16,3 1 1-16,3-2-1 0,0-2 1 15,0-1 0-15,-1-3 4 16,0 1 0-16,-3-6 2 15,-2 0 1-15,-4-3-2 16,-2-2 0-16,-3-2-29 16,1-1-29-16,2-4-78 15,2-4-47-15,14-7-130 16,7-5 187-16</inkml:trace>
  <inkml:trace contextRef="#ctx0" brushRef="#br0" timeOffset="46220.64">29369 11799 470 0,'0'-2'342'0,"0"1"0"16,0 0-62-16,0 0-17 0,0 0-46 15,0 0-25 1,0 0-47-16,0 0-17 0,0 0-44 16,-1 0-14-16,0-1-16 15,-1 1-7-15,1 0-10 16,0 0-7-16,0 0-13 15,0 0-7-15,0 0-8 16,1 0-1-16,0 0-1 16,0 0 0-16,0 0 1 15,8-4 1-15,-7 4 2 16,2-1 1-16,-3 1 3 16,0 0 3-16,0 1 5 15,0 0 1-15,0 0 1 16,0 0-2-16,-1 0-4 15,0 0-3-15,-1 0-3 16,-7 1 0-16,6-1-4 16,2 0-2-16,-1 0-4 0,1 0-3 15,0 0 0-15,0 0 1 16,0 0 4-16,1 0 1 16,0 0 1-16,3 2 1 15,4 1 6-15,-7-3 1 16,0 0 7-16,0 0 1 15,0 0 0-15,0 0 1 16,-1 0-6-16,0 0 0 0,-9 4-3 16,0-3 0-16,7-1-3 15,-3-1-2-15,5-1-2 16,0 1-1-16,0 0 0 16,1 0-1-16,0 0 2 15,4-3 0-15,8-3 2 16,-3 4 0-16,26-8 2 15,-32 12 1-15,1 2 1 16,1 1 0-16,-5-1 4 16,0 1 2-16,-5 1 3 15,-4-1-1-15,1 0-1 16,-2-1-3-16,6-3-3 16,-2 0-1-16,-2-6-4 15,3 1-2-15,1-1-3 16,4 1-4-16,0 4-32 15,0-2-27-15,-1 3-88 0,0 0-63 16,0 0-294-16,1 0 327 16</inkml:trace>
  <inkml:trace contextRef="#ctx0" brushRef="#br0" timeOffset="47282.85">28814 11576 977 0,'-4'-42'434'0,"2"35"-216"16,2 4 2-16,0 1-38 16,0 2-28-16,-1 0-41 0,0 0-10 15,-1 5-18-15,-5 13-4 16,-15 30-5-16,10-33-7 16,9 6-19-16,-1-6-9 15,6 3-15-15,2 1-6 16,7-8-8-16,3 0-2 15,4-4-5-15,3-5 0 16,-3-3-1-16,-1-6-1 16,1-2-2-16,-5-6 1 15,4 1 1-15,-4-2 0 16,-3 1 2-16,-1 6 0 0,-6 4 0 16,2 7 0-16,-5 2-1 15,0-4 0-15,-1 0-1 16,0 0 7-16,-1 15 10 15,-7 30 5-15,4-24 11 16,5-2-4-16,4-1-5 16,2-3-5-16,5-1-13 15,-11-6-8-15,4-1-71 16,10-1-56-16,-5-6-118 16,7 2 138-16</inkml:trace>
  <inkml:trace contextRef="#ctx0" brushRef="#br0" timeOffset="48302.64">28880 13397 679 0,'-1'3'414'16,"-10"-3"35"-16,9 0-244 16,2 0 11-16,-1-1-36 15,0 0-33-15,0 0-37 16,1 0-12-16,0 0-19 0,0 0-8 16,0 0-16-16,0-4-6 15,2-1-13-15,-2 2-8 16,0 3-8-16,0 0-4 15,0 0-5-15,0 0 0 16,0 0 2-16,0 0 0 16,0 1 1-16,0 0-1 0,-1 0-1 15,0 0 0-15,0 0-1 16,-8 4-1-16,-4 1-2 16,-24 0-2-16,35-11-6 15,-2-4-5-15,6 0-5 16,6 0-2-16,3 2 0 15,8 3 2-15,-3 5 2 16,0-1 3-16,-1 3 3 16,-11 0 1-16,2-1 4 15,-2 3 1-15,-5-3 8 16,0-1 4-16,0 0 2 16,0 0 1-16,-5 1-2 15,-8 2-3-15,-3-2-2 16,-25-2 2-16,30-6-1 15,4 1-2-15,7 0-1 16,1 5-6-16,0-1-10 0,0 1-2 16,0 1-5-1,0 0 2-15,0 0 3 0,10 2 2 16,3 1 0-16,23 8-1 16,-30-11-55-16,-6 0-49 15,0-1-154-15,0 0-91 16,-2 0 219-16</inkml:trace>
  <inkml:trace contextRef="#ctx0" brushRef="#br0" timeOffset="48827.09">28386 13068 928 0,'12'0'386'16,"-10"0"-177"-16,-2 3-33 16,1 3 26-16,-1-6-12 15,0 7-39-15,1 16-14 0,9 34-23 16,-8-29-16-16,2-4-31 15,1-1-12-15,-5-6-20 16,-1-5-5-16,3-4-4 16,1-4-1-16,6-4-1 15,10-2-6-15,-1-6-6 16,1-4-3-16,4-4-4 16,-4-1-2-16,-1 0-3 15,-2-1-17-15,-4 6-108 16,-3 0-79-16,-2 11 120 15</inkml:trace>
  <inkml:trace contextRef="#ctx0" brushRef="#br0" timeOffset="53287.53">26433 11343 326 0,'-1'0'232'15,"0"0"3"-15,0 0-54 16,0 0-19-16,0 0-18 16,1 0-3-16,0 0-10 15,0 0-5-15,0 0-8 16,0 0-4-16,0 0-11 15,0 0-5-15,0-1-9 16,0 0-9-16,0 0-19 16,1-10-10-16,-2-2-19 0,-17-30-8 15,8 31-9-15,0 4-3 16,-7 1-7-16,8 7-2 16,-8 5-1-16,0 2 1 15,2 9 4-15,-6 3 1 16,9 6 5-16,2 0 1 15,3 0 0-15,3-4-2 0,8-7-5 16,3 2-1-16,8-10-3 16,1 0-1-16,3-5 1 15,-2-2-1-15,1-4 0 16,-6-2 0-16,2-4 0 16,1 1 1-16,-6 2 1 15,3 0 0-15,-9 6 0 16,0 2 0-16,-2 4 11 15,-1-4 7-15,0 0 8 16,0 3 3-16,2 8-7 16,1-2-6-16,0-2-8 15,17 25-4-15,-15-30-8 16,-4 0-28-16,3-5-102 16,-4 2-75-16,0 0-331 15,0 0 341-15</inkml:trace>
  <inkml:trace contextRef="#ctx0" brushRef="#br0" timeOffset="53664.74">26591 11310 664 0,'-3'-2'389'16,"4"8"4"-16,1 2-91 16,-2 5-46-16,1 3-31 15,-1-1-73-15,-1 1-27 0,0-1-46 16,0-1-20-1,0-3-31-15,1-3-9 0,0-6-9 16,1-2-3-16,-1-6-3 16,0 5-2-16,0 0-2 15,0-4-2-15,2-10-4 16,1 1-1-16,19-27-2 16,-12 26 1-16,4 5 2 15,-1 3 1-15,2 4 4 16,0 1 1-16,-2 5 4 15,-2 1 9-15,-3 8 18 16,-3 2 9-16,-4 6 14 16,-2 2-1-16,-1-4-12 15,-1 1-10-15,1-5-17 16,2-2-12-16,0-7-77 16,3-5-63-16,3-7-174 15,5-4-250-15,4-1 366 0</inkml:trace>
  <inkml:trace contextRef="#ctx0" brushRef="#br0" timeOffset="53902.5">26994 11296 1226 0,'-1'-2'567'0,"-7"2"-264"15,-1 0-35-15,-5 5-94 16,3 6-37-16,0 7-44 15,-3 1-18-15,9 7-36 16,-1-1-10-16,6-1-16 16,6-2-4-16,0-6-8 15,3-2-2-15,5-6-40 16,5 0-53-16,3-8-169 16,2-6 18-16,3-2 124 15</inkml:trace>
  <inkml:trace contextRef="#ctx0" brushRef="#br0" timeOffset="54242.34">27101 11446 958 0,'1'7'513'0,"0"-2"-138"16,-1-5-146-16,0 0-25 15,7 3-83-15,4 0-39 16,1-5-40-16,30-13-11 15,-28 0-20-15,-2-3-1 16,-4 3 6-16,-5 2 3 16,-5 0 7-16,-6 1 2 15,-5 4 5-15,0-1 5 0,0 9 8 16,2 2 1-16,1 8-5 16,1 4-9-16,2 7-16 15,3 0-4-15,4 5-7 16,2-2-2-16,5-1-4 15,3-1-2-15,4-6-10 16,0-3-14-16,5-4-84 16,3 0-60-16,3-9-170 15,0-8-159-15,5-10 322 16</inkml:trace>
  <inkml:trace contextRef="#ctx0" brushRef="#br0" timeOffset="54513.78">27424 11368 1016 0,'-4'-1'545'16,"4"1"-170"-16,-7 6-76 16,1-1-39-16,-1 6-73 0,-2 0-32 15,5 2-56-15,-4 0-24 16,5-1-34-16,4 5-12 16,1-2-12-16,2 0-1 15,5 1 0-15,-1-3 1 16,0-2 1-16,-4-5 3 15,-2-2-1 1,2-1 3-16,-5 5 9 0,1-3-2 0,-4-5-17 16,-11-5-26-16,7-3-77 15,2 0-40-15,-9-4-104 16,11 5-64-16,4-8 192 16</inkml:trace>
  <inkml:trace contextRef="#ctx0" brushRef="#br0" timeOffset="54738.82">27695 11258 1083 0,'8'-1'541'0,"-6"12"-134"16,-2 3-98-16,-7 10-82 15,-2 5-48-15,-1 6-90 0,3 4-25 16,3-1-30-16,4-2-14 15,5-8-18-15,0-8-4 16,4-5-27-16,0-6-30 16,-2-7-108-16,0-1-82 15,-5-9 151-15</inkml:trace>
  <inkml:trace contextRef="#ctx0" brushRef="#br0" timeOffset="55445.91">27570 11310 1191 0,'0'0'519'0,"5"6"-277"15,3 1-29-15,3-1-67 16,4 1-49-16,5-1-61 16,3-1-13-16,4 3-16 15,2-2-5-15,3 1-3 16,0 3-3-16,-2-1-4 15,1 1-1-15,-13-4-8 16,4 1 3-16,-10-4 4 16,-11-1 5-16,7 3 14 15,-14 0 4-15,4 6 12 0,-5 1 8 16,-1 4 17-16,0 0 4 16,5 3 1-16,6-1-4 15,-2-3-14-15,8-1-4 16,-2-7-12-16,-3-3-4 15,6-3-8-15,-7-6-3 16,4-5-2-16,3 2-2 16,-6-10-6-16,-1 4-7 15,-3-5-19-15,-7-1-4 0,-4 1 5 16,5 1 6-16,-7 3 19 16,2 3 3-16,6 3 1 15,-3 4 0-15,6 1 0 16,2 4-3-16,0 2-1 15,0-2 1-15,0 0 3 16,0 0 1-16,0 0 3 16,9 2-2-16,4 4 0 15,34 28-1-15,-25-26 4 16,-2 2 3-16,6 2 6 16,0 4 2-16,-11 0 0 15,2-2-2-15,-7-1-4 16,-6-4 1-16,-2 3 5 15,-2 0 3-15,-4-5 8 16,-1-4 2-16,-1-4 4 16,0-4-1-16,4 0-8 0,2-3-8 15,7-2-12-15,-1 0-5 16,7-1-6-16,-1 4-2 16,2-1-5-16,2-3-7 15,-1 6-62-15,2-3-54 16,-1 3 146-16,-3-2-51 15</inkml:trace>
  <inkml:trace contextRef="#ctx0" brushRef="#br0" timeOffset="62722.81">26384 13106 592 0,'0'-1'358'15,"0"0"-92"-15,0 0-28 16,0-1-33-16,0 1-68 16,0 0-23-16,0 0-31 15,0 0-11-15,-1 0-20 16,-2-4-6-16,2 2-7 16,-6-1-6-16,-6-5-8 15,-30-11-3-15,19 23-5 16,4 4 1-16,0 5-3 15,4 7 0-15,2 1 0 16,3 4 0-16,9-2 2 0,2 0-1 16,6-2-3-16,10-2-1 15,2-8-4-15,5-5-1 16,3-6-1-16,6-4-1 16,-1-11 0-16,3-2 0 15,-10-10-2-15,-12-1 1 16,6-1 0-16,-2 6 0 15,4 2 3-15,-3-1 0 0,-11 7 5 16,-2 3 2-16,-6 1 3 16,-1 5 3-16,-3 9 5 15,-8-3 3-15,4 18 13 16,-5 1 3-16,-1 4 4 16,3 5-4-16,5-1-8 15,6 1-6-15,2-2-13 16,0-4-3-16,2-2-9 15,2-5-5-15,7-3-51 16,1 1-63-16,8-6-139 16,4 1 150-16</inkml:trace>
  <inkml:trace contextRef="#ctx0" brushRef="#br0" timeOffset="63644.18">26583 13187 876 0,'-7'5'417'0,"3"2"-190"0,3-3-74 15,3 1-5-15,5-4-65 16,3 1-23-16,6-4-16 15,0-5-3-15,4-3-12 16,2 0-4-16,-3-4-3 16,1 3-2-16,-10-5 1 15,-3 1 1-15,-7 0 0 16,-3-1-1-16,-7 5 4 16,-3-3 2-16,-2 7 8 15,-1 6 3-15,0 3-2 16,-1 9-1-16,1 5-7 15,1 1-6-15,6 9-9 16,6-2-5-16,5 2-6 16,4-2-2-16,6-7-4 0,4-3 0 15,3-5-72-15,6-1-60 16,4-4-219-16,3-2 215 16</inkml:trace>
  <inkml:trace contextRef="#ctx0" brushRef="#br0" timeOffset="63941.46">26962 13123 1011 0,'-3'-8'489'0,"-3"4"-144"15,-10-1-77-15,9 5-56 16,-2 2-34-16,-1 5-61 16,6 5-24-16,-7-3-33 15,5 4-10-15,5 1-20 16,-2-1-7-16,10 4-8 15,-1 1-2-15,8-2-1 16,-1 2 1-16,-4-3 0 16,-2 1 1-16,-7-1 0 15,2-4 0-15,-4-2 5 16,1-2 6-16,-3-7 2 16,1 1 0-16,-6-4-27 15,0-2-30-15,5-3-77 16,-8-2-52-16,6 0-132 0,6-1-103 15,6 1 251-15</inkml:trace>
  <inkml:trace contextRef="#ctx0" brushRef="#br0" timeOffset="64195.39">27178 13133 1080 0,'3'-5'514'15,"-1"3"-179"-15,-2-1-51 0,-1 3-75 16,0 0-50-16,-5 3-77 16,-15 6-19-16,-27 24-20 15,27-14-8-15,7 2-18 16,3-2-6-16,7 1-11 16,5-3-3-16,6-2-5 15,4-1-1-15,4-3-64 16,3-1-45-16,4-5-137 15,0 0-133-15,6-4 249 16</inkml:trace>
  <inkml:trace contextRef="#ctx0" brushRef="#br0" timeOffset="64597.58">27424 13267 861 0,'-1'-7'531'16,"2"2"-50"-16,-2-2-203 0,-2 0-41 15,-4-4-98-15,1-3-40 16,-7 1-45-16,-3 1-13 16,1 6-20-16,3 6-6 15,2 3-4-15,0 4-2 16,-2 6-3-16,1 0-2 16,-1 1-1-16,4 0-2 0,6-3-2 15,3-1-1 1,6-2-3-16,-3-2 0 0,6-1 2 15,-1-4-1-15,5-1 1 16,-3-1-1-16,3-3 1 16,-2 0 2-16,-4 1 1 15,2 1 2-15,-5 2 2 16,-2 2 0-16,0 4 2 16,-1 1 4-16,-2 3 1 15,6 1 0-15,-6-3-5 16,3 2-4-16,-2-4-4 15,1-3-25-15,0-3-82 16,-2-1-57-16,0 0-203 16,0 0-160-16,10-5 337 15</inkml:trace>
  <inkml:trace contextRef="#ctx0" brushRef="#br0" timeOffset="64937.05">27535 13250 661 0,'7'1'401'16,"-4"5"-8"-16,1-1-63 15,-4 3-62-15,0 2-28 16,-2 1-58-16,-3 1-31 16,0-2-56-16,-3-1-24 0,3-3-34 15,3 0-10-15,-2-6-16 16,4 0-5-16,0-2-10 16,0 1-7-16,0 0-14 15,0 0-4-15,14-4 2 16,-1-6 5-16,30-23 14 15,-29 28 4-15,-2 3 7 16,-1 1 1-16,-4 2 9 16,1 1 8-16,-6 6 12 15,-2 0 6-15,0 4 2 16,-2-2-5-16,-1 1-13 16,-1-3-7-16,1 1-39 15,-1-4-39-15,5 1-120 16,1-2-75-16,7-1-398 15,6 1 423-15</inkml:trace>
  <inkml:trace contextRef="#ctx0" brushRef="#br0" timeOffset="66660.48">27850 13266 500 0,'0'0'296'0,"0"0"-11"16,0 0-31-16,0 0-35 16,0 0-10-16,0 0-20 0,6 3-13 15,-2-2-39-15,-4-1-20 16,0 0-40-16,0-1-17 15,0 0-24-15,-1 0-9 16,-2-4-12-16,-1 1-3 16,-16-7-4-16,-24-5 0 15,26 23-1-15,2 3 0 16,5 4-3-16,1 2-2 0,6-1-2 16,4 1-2-16,2-2 0 15,4-1 1-15,3-7 2 16,2-3 1-16,5-8 2 15,4-6-1-15,0-6-3 16,2-2-1-16,-5 0-2 16,1-1-1-16,-4-2-2 15,0-1 0-15,-4 1 2 16,-2 1 2-16,-3 10 4 16,-4 2 2-16,-3 8 2 15,2 2 4-15,-3 10 11 16,-1 5 13-16,2 10 23 15,-7 3 6-15,1 4 4 16,7 1-6-16,-2-5-17 0,4-4-10 16,5-6-18-1,1-5-6-15,4-3-10 0,0-7-6 16,4-4-48-16,1-2-26 16,2-6-54-16,3 3-25 15,-5-3-12-15,-4 2-7 16,-3 1-12-16,-4-3 16 15,-1 5 53-15,-4 2 32 0,-4 1 71 16,3 0 24-16,0 0 33 16,0 0 17-16,0 0 35 15,0 0 11-15,0 0 12 16,0 0 2-16,0 0 2 16,-4 6-3-16,4-5-10 15,-1 2-9-15,1-3-27 16,0 0-13-16,0 0-23 15,0 0-9-15,1 0-9 16,0 0-2-16,7-1-4 16,1-1 3-16,-3-3 3 15,-3 2 0-15,4-11 1 16,5-27-2-16,-22 30-5 16,2 5-1-16,-3 4-4 15,0 2 0-15,1 7 0 16,-4 5 0-16,3 8-1 15,-1 2 0-15,14 0-3 0,3-3-1 16,6-5-5-16,2-6 1 16,-2-3-14-16,5 0-21 15,5-5-52-15,3-2-24 16,-3-2-34-16,-3-1 7 16,-2 4 40-16,-3-1 24 15,-3 1 51-15,1 0 16 0,-2 3 44 16,-1 5 22-16,0 4 41 15,-1-3 22-15,-1 2 10 16,3 4-6-16,-3-6-25 16,1 4-19-16,0-8-38 15,2-1-14-15,2-1-13 16,2-1-4-16,2-4-4 16,1-1-3-16,0-1-1 15,0-3-2-15,-3 7 1 16,-2-2 0-16,-1 4 2 15,-7 1 1-15,0 1 1 16,0 2 0-16,-3-5 1 16,0 0-1-16,0 0-17 15,0 0-26-15,0 0-81 16,0 0-58-16,0 0-127 16,-1 0-98-16,1 0 259 0</inkml:trace>
  <inkml:trace contextRef="#ctx0" brushRef="#br0" timeOffset="66850.5">28416 13335 683 0,'5'7'464'0,"-2"2"-24"16,-3 9-155-16,-9 0-44 16,-2 6-79-16,6 6-27 0,-3-3-45 15,4-2-20-15,4 3-36 16,2-4-10-16,4-3-15 15,3-1-6-15,2-6-51 16,-7-7-58-16,9 1-169 16,-5-5 168-16</inkml:trace>
  <inkml:trace contextRef="#ctx0" brushRef="#br0" timeOffset="67023.42">28359 13441 1357 0,'-2'2'579'0,"11"5"-333"16,2 0-35-16,-5 0-51 15,12 2-59-15,2-2-60 16,-1-2-12-16,10 3-73 0,-2-2-83 16,6 6 82-16</inkml:trace>
  <inkml:trace contextRef="#ctx0" brushRef="#br0" timeOffset="78604.25">32173 11381 644 0,'0'0'331'15,"0"0"-83"-15,0 0-83 0,0 0 2 16,0 0-22-16,0 0-16 16,0 0-23-16,0 0-8 15,0 0-20-15,0 0-11 16,0 0-18-16,5 1-9 16,5 1-12-16,2-1-4 15,27 3-2-15,-30-3 0 16,0 4-1-16,-6-2 0 0,-3 2-2 15,-1 1 0-15,-4-2 0 16,2 1 2-16,-4-3 1 16,-1-2-1-16,-3-1-3 15,2-2-4-15,1-2-5 16,3-2-3-16,3 0-4 16,3 0-2-16,2 2-2 15,0 0 0-15,5 3 2 16,-2 1 0-16,2 2 1 15,-1 1 0-15,0 0 1 16,2 3 1-16,-4-1 5 16,0 2 4-16,-5-3 9 15,-6 2 4-15,-3-2 3 16,-3-3-2-16,-1 1-6 16,-1-2-4-16,0-2-6 15,1 0-1-15,5-1-5 16,2-2-2-16,5 2-4 0,2 0-6 15,4-1-1-15,3 3-1 16,1 0 1-16,3 1 1 16,4 1 1-16,0 3 3 15,-3 2 3-15,3 2 4 16,-7 1 7-16,-3-3 3 16,-4 1 7-16,-5-1-1 15,-8 0 2-15,-6-3 0 0,-7 1-2 16,0-2-1-16,1-1-5 15,6-1-3-15,7-4-6 16,4 0-4-16,4 0-5 16,2-2-5-16,6 2-1 15,0-2-1-15,4 4 4 16,2-1 2-16,-3 6 4 16,0-1-1-16,-3 2 3 15,-2 0 1-15,-1-1 1 16,-3 1 4-16,0-3-84 15,-1 0-69-15,0 0-211 16,0 0 209-16</inkml:trace>
  <inkml:trace contextRef="#ctx0" brushRef="#br0" timeOffset="79034.09">32539 11036 1017 0,'-9'-14'439'0,"5"-3"-178"16,-4-8-65-16,-11 5-29 15,-4 0-22-15,-8 3-59 16,2 2-22-16,3 7-16 15,5 1-3-15,7 7-14 16,4 3-10-16,5 5-15 16,0 2-5-16,5 6-3 15,2 4 0-15,7 4 2 16,6 0 2-16,3-1 2 16,-8-1 2-16,6-3 4 15,-8-3 3-15,-4-6 2 16,3 0 3-16,-13-5 12 15,5 1 6-15,-7-4 7 16,-3-2 1-16,-1 1-16 16,-2 0-6-16,-1-5-10 0,4-4-5 15,3 0-7-15,-5 2-24 16,6 1-90-16,4 0-59 16,1 2-210-16,6-3 235 15</inkml:trace>
  <inkml:trace contextRef="#ctx0" brushRef="#br0" timeOffset="80138.48">32205 11624 826 0,'-2'-9'390'15,"-1"-6"-157"-15,-11-23-52 16,10 24 0-16,-1 8-32 15,2 4-26-15,0 1-37 16,2 1-13-16,-1 0-19 0,1 0-7 16,0 0-13-16,-1 3-2 15,-6 12-3-15,-9 28 1 16,17-21-2-16,0 0-1 16,3 3-9-16,-1 1-3 15,2 3-5-15,0 3-1 16,0-2-2-16,2 3-1 0,-3 0-1 15,3 0 0-15,-3 2-1 16,0 2 1-16,1 1 0 16,-1-5 0-16,-1-2 0 15,-1 0 3-15,-3-6 1 16,-2-1 4-16,-4-1 6 16,-5-3 4-16,0-2 5 15,-4 1 1-15,1-4-5 16,-2 0-1-16,-3-2-8 15,1-1-3-15,-2-2 0 16,-1-3-2-16,4 1-2 16,-2-3 0-16,8 0-3 15,4-1-1-15,2-3-4 16,6 1 0-16,2 2-4 16,0 0 0-16,-1-4-1 15,0 0 2-15,0 0 1 0,3 6 2 16,4 6 1-16,-3 0 1 15,26 28 2-15,-30-25 1 16,-1 2 3-16,-6-1 2 16,-3 4 4-16,2 2 2 15,-4 2 3-15,-3 1 2 16,1-4-1-16,-2 2-1 16,-1-5-3-16,5-1-3 0,-3-1-3 15,-7-2-1-15,-1-1-2 16,-6-1 1-16,-4 3-3 15,3-1 1-15,-3 2 1 16,0-2-2-16,3 0 1 16,4-1-1-16,3-3-1 15,5 0-1-15,3-2-2 16,4-2 1-16,6 2 0 16,-1 0 1-16,3 1-1 15,-2 1 1-15,1 3 0 16,-3 2 0-16,-2-2 3 15,1 2 1-15,-3 2 2 16,-1-3-1-16,1 1 0 16,2-3-2-16,5 0-2 15,-1-1-1-15,1 2-1 0,-3-4 2 16,-6-2 0-16,4 4 0 16,-9-5 1-16,4 5 0 15,-6-1-1-15,-6-6 0 16,3 1-1-16,0-1 0 15,2-3-3-15,6 5-1 16,5-6-16-16,0-1-19 16,7 1-44-16,1-6-24 0,3 4-72 15,-1 1-42-15,0 0-360 16,5-3 383-16</inkml:trace>
  <inkml:trace contextRef="#ctx0" brushRef="#br0" timeOffset="80771.45">31990 12596 613 0,'-5'-9'332'16,"1"4"-66"-16,-2 1-18 0,5-1-38 16,1 4-18-16,0 1-25 15,0-2-15-15,0 2-41 16,0 0-22-16,0 0-37 16,6 5-11-16,16-4-14 15,33 41-3-15,-23-26-1 16,4 1-4-16,5 5-5 15,5 5 0-15,2-1-4 16,-7 1 0-16,-1 3-2 16,-7-2-1-16,-4 4-1 15,3 1 0-15,-4-1 4 16,2 3 4-16,-5-2 5 16,-3 0 2-16,-5 1-2 15,1-2-3-15,-1 2-7 16,3-1-1-16,6-5 2 0,3 0 0 15,6-8 4-15,2-6 0 16,2-7-3-16,-1-3 0 16,-2-4-3-16,-7-2-2 15,-13-3-2-15,-5-1-29 16,-11-4-133-16,-5-3-97 16,-7 1 146-16</inkml:trace>
  <inkml:trace contextRef="#ctx0" brushRef="#br0" timeOffset="81870.39">31080 13094 357 0,'-1'-1'242'0,"0"0"23"16,1 0-29-16,0-4-33 15,0 1-15-15,0-1-27 16,0 3-11-16,0 1-22 15,0-2-9-15,0 2-17 16,0-1-7-16,0-1-12 16,0 2-9-16,-1 0-16 15,0 0-10-15,0 0-18 16,0 0-9-16,-1 1-12 16,-3 2-4-16,0 1-5 15,2 14-2-15,-23 27-2 16,30-31 0-16,10 2 1 15,3-1 2-15,5-4 1 0,1-2 0 16,0-8 4-16,-3-1 1 16,-3-8 3-16,-4-2 4 15,-5-4 5-15,-7-4 3 16,-6-2 2-16,-6 4-1 16,-6 2-6-16,0 5 2 15,-5 3 5-15,-1-2 2 0,0 5 4 16,-2-3-3-16,8 7-10 15,6 2-6-15,4 2-16 16,6 3-17-16,6 1-109 16,6-2-74-16,21 10 124 15</inkml:trace>
  <inkml:trace contextRef="#ctx0" brushRef="#br0" timeOffset="82538.69">32941 13303 1037 0,'0'-1'469'0,"0"0"-244"16,2-5-65-16,-1 0-19 15,-1 5-47-15,-1-1-21 16,-1 1-7-16,1 0-1 16,0 1-19-16,-4 8-7 15,-7 13-19-15,-1 25-6 0,19-29-7 16,-1-2 1-16,3-8-1 16,-1 0 1-16,5-8 2 15,1-5 2-15,4-6 4 16,0-4 5-16,-1-4 8 15,-1-2 2-15,-13-1 3 16,-4 1 0-16,-11 1-2 16,-5 4 0-16,-1 4-10 15,3 3-6-15,3 7-17 16,4 3-28-16,5 4-69 16,-2 3-49-16,4 5-150 15,2 0-223-15,6 2 343 16</inkml:trace>
  <inkml:trace contextRef="#ctx0" brushRef="#br0" timeOffset="83394.27">30760 13246 868 0,'4'-2'390'16,"-4"1"-147"-16,0 0-54 16,0 1-20-16,-1 0-36 0,-3 14-55 15,-1 14-12-15,3 30-11 16,7-30-6-16,7-4-17 15,7-1-6-15,0-12-8 16,7 0-4-16,-2-14-3 16,-5-5-2-16,-2-9 2 15,-4-5 1-15,-2 2 0 16,-7-3 3-16,4 6 1 16,-5 4 0-16,-3 6 16 15,6 3 14-15,-8 5 19 16,-2 4 9-16,3 9 1 15,-3 1-10-15,3 7-13 16,1 0-8-16,-4-6-23 16,4 4-7-16,11-7-15 15,3-2-14-15,14-3-122 16,5-3-85-16,12-1 132 0</inkml:trace>
  <inkml:trace contextRef="#ctx0" brushRef="#br0" timeOffset="83956.47">32986 13608 878 0,'-27'-35'425'0,"27"33"-119"16,0 2-128-16,1 0 17 15,-1 0-14-15,0 0-22 16,0 8-40-16,0 13-16 15,1 28-34-15,0-27-12 16,7-1-12-16,3-3-4 0,7 0-2 16,4-2 1-16,1-5-1 15,0-3 1-15,-4-5-4 16,-4-3-7-16,7-8-11 16,7-6-6-16,11-9-9 15,11-3-3-15,-8-3-60 16,-7 2-43-16,-15 5-144 15,-19 2 385-15,-21 19-145 16</inkml:trace>
  <inkml:trace contextRef="#ctx0" brushRef="#br0" timeOffset="106785.54">31068 15919 829 0,'-1'0'424'15,"0"0"-160"-15,0 0-57 16,0 0 2-16,0 0-53 15,0 0-23-15,-1 0-23 16,1 0-12-16,0 0-30 16,0 0-12-16,0 0-19 15,1 0-8-15,0 0-11 16,6 1-4-16,9 4-5 16,28 13 0-16,-33-8 0 15,-2-3 1-15,-3 3 3 16,-4-1 1-16,-5-2 4 15,-2 1 1-15,-6-2-2 16,-3-1-2-16,1-4-5 0,1 0-3 16,4-3-5-16,3-3-2 15,3-3-5-15,-1-2 0 16,4 0-1-16,0 0 1 16,4 5 0-16,1 2 1 15,5 4 4-15,1 3 0 16,4 3 2-16,3 1 1 15,-3 1 4-15,-1 0 2 0,-5-2 4 16,-4-2 3 0,-3-2 6-16,-6-1 5 0,-6 1-1 15,-3 0-1-15,-5-3-8 16,0 1-4-16,1-2-6 16,3-3-1-16,6 0-5 15,0-1-2-15,6-1-3 16,2 1-3-16,3-2 0 15,0 1 0-15,8 2 3 16,2 2 1-16,3 3 4 16,2 5 3-16,-3-2 5 15,-2 1 5-15,-6-1 9 16,0-3 0-16,-4 1 2 16,-3-2 2-16,-1 0 0 15,0 0 0-15,0 0-6 0,0 0-4 16,0 0-9-16,0 0-3 15,-6 0-3-15,1 0-2 16,1 0-9-16,-2-1-16 16,1 0-55-16,2 0-35 15,-1 0-82-15,3 0-30 16,1 0-71-16,0 0-37 16,0-1-131-16,0 1 281 15</inkml:trace>
  <inkml:trace contextRef="#ctx0" brushRef="#br0" timeOffset="107794.27">31114 15983 373 0,'0'0'267'0,"0"0"48"15,0-1-40-15,0 1-44 16,0-1-14-16,0 1-26 15,-1 0-17-15,0 0-27 16,0 0-11-16,0 0-26 16,0 0-7-16,-6 2-25 15,-3 1-9-15,-1 1-15 16,-25 14-10-16,24-14-11 0,0-2-5 16,-2 0-9-16,-2 2-1 15,2 3-4-15,5 1-1 16,3 4-4-1,-3-1-1-15,0 2-3 0,-5 2 0 16,3 2 0-16,-1 0 1 16,6-2 1-16,-1 1-1 15,0-3-1-15,5-3 0 16,0 0-1-16,-7 7 0 0,8 4-2 16,-6-4 1-16,2-2 0 15,4 0-1-15,-2 1 0 16,1 1 1-16,-1 1-1 15,0 2 1-15,1 0 0 16,-2 3-1-16,4 2 1 16,-4 2-1-16,-1 2 1 15,5 0-1-15,0 2 1 16,-4 0-1-16,4 0 0 16,-2 0 0-16,-5 0 0 15,4-4 0-15,0-1-2 16,3 1 2-16,-1-3-1 15,-1 1 0-15,1 6 1 16,-1-3-1-16,-2 4 0 16,3 2 0-16,-5-2 1 0,-3 2 0 15,-2 1 1-15,-2 1 0 16,-3 1 0-16,1-1-1 16,0-4 0-16,2 2 0 15,0-3-1-15,2 0 1 16,-1 2 0-16,-1-1-1 15,3-1 1-15,-3 1-1 16,4 1 0-16,-1 0 0 16,2 1-1-16,-1-1 0 15,4-2 1-15,-3 1-1 0,5-3 0 16,1-1 0-16,1 2 0 16,0 1 1-16,-3 3 0 15,2 1-1-15,-3 7 1 16,-2 0 0-16,0 6 0 15,-3-1 1-15,-5-1 0 16,-1 0 0-16,-3-1 1 16,4-4-1-16,1-7 1 15,-4-1 1-15,3-3-1 16,1 0 1-16,-4 3-1 16,8-3 0-16,-4-5 0 15,2-5-2-15,2-8 1 16,-5-1 0-16,6-5-1 15,0 0 2-15,2-3-2 16,0 0-1-16,0 1 0 0,-4-2 0 16,6 1 0-16,0-2 0 15,2 1 0-15,-1 1-3 16,3-3-2-16,0 0-1 16,1 0-17-16,-1 0-25 15,1-2-108-15,0 1-76 16,0 0 138-16</inkml:trace>
  <inkml:trace contextRef="#ctx0" brushRef="#br0" timeOffset="108516.53">30258 18441 682 0,'4'1'352'0,"-3"3"-89"15,-1-3-18-15,0-1-33 16,0-1-37-16,0 0-47 15,0-1-14-15,0 1-25 16,0 1-11-16,0 0-13 16,0 0-3-16,0 0-3 15,0 0-2-15,0 0-6 16,0 0-4-16,5 7-14 16,-2-2-3-16,-2 1-9 15,-1-6-3-15,1 2-2 16,0 0-3-16,-1 2 1 15,0-4-1-15,-1 0-2 16,0 0-3-16,0 0-5 16,0 0-2-16,0-2-3 15,1 1-2-15,4-16 0 0,22-27 2 16,-4 34 4-16,-6 2 2 16,-3 8 6-16,-4 0 3 15,-8 4 10-15,3 1 11 16,-4 2 16-16,-4 2 5 15,-4-2-2-15,-5-1-8 16,3-1-17-16,1-3-8 16,3-2-16-16,1 0-11 0,0-4-71 15,3-1-51-15,-2-11-151 16,-2-5-177-16,0-4 296 16</inkml:trace>
  <inkml:trace contextRef="#ctx0" brushRef="#br0" timeOffset="109899.88">30818 16775 757 0,'27'-7'443'0,"-28"7"-109"0,-3 4-74 16,-3-1-34 0,4 3-89-16,3-1-25 0,-8-3-40 15,3 1-12-15,-2-1-18 16,-6-3-10-16,10 2-15 15,0-1-2-15,-2 0-5 16,3 0-1-16,1-1-3 16,1 0 0-16,0 0-5 15,0 0-1-15,0 0 2 16,0 1 1-16,0 0 2 16,5 0 3-16,6 2-1 15,-6 0 1-15,2 2 0 16,-4-3 1-16,4 2 4 15,-7-3 3-15,0 0 4 16,0 2 3-16,-1 1-3 16,-2 3-3-16,1-4-4 15,1-2-2-15,-2 1-4 0,-5 4-2 16,-2-3-5-16,0-1-1 16,-20-4-7-16,30-3-1 15,5 1-2-15,2-3-1 16,7 6 5-16,0 0 1 15,0 2 4-15,5 0 2 16,-7 0 7-16,1 0 4 0,-5 0 9 16,-4 4 7-1,-5 0 10-15,-1 3 0 0,-6 0-2 16,-5-1-4-16,0 1-11 16,-6-2-4-16,3-2-7 15,5 0-2-15,2-3-5 16,4-1-2-16,5-2-6 15,2 1-2-15,-2 1-1 16,0 0 1-16,0 0 2 16,4-1 1-16,2-1-1 15,0 0 0-15,-1 1-38 16,-5 1-46-16,1 0-119 16,3 1-86-16,5 1 177 15</inkml:trace>
  <inkml:trace contextRef="#ctx0" brushRef="#br0" timeOffset="110400">31086 16776 1194 0,'-2'-2'510'0,"0"5"-293"15,-1 2 19-15,2-5-49 16,0 2-36-16,-7 14-53 16,-12 28-21-16,17-28-31 15,2-2-14-15,3 0-16 16,4-2-2-16,4-3-9 15,1 2-4-15,2-6-1 16,1-2-2-16,1-4 0 16,-2-3 0-16,3-4 0 15,-1-2 2-15,-1-2 0 16,2-2 3-16,-4 4 2 16,-5 3 2-16,-3 3 5 15,-2 4 8-15,-2 2 16 0,-1-2 5 16,0 0 9-16,0 0-1 15,-4 14-9-15,2 1-6 16,-5 25-12-16,8-26-8 16,5-3-10-16,0-1-4 15,3-3-72-15,-1-4-77 16,2-3 376-16,-4-4-224 16</inkml:trace>
  <inkml:trace contextRef="#ctx0" brushRef="#br0" timeOffset="111281.72">30517 17784 952 0,'-6'4'464'15,"-3"-1"-223"-15,2-1-41 16,3-2-1-16,-1 0-81 16,-3-4-24-16,6-1-28 15,-5 1-12-15,6-2-19 16,2 3-7-16,-1-4-11 15,6 0-4-15,1 4-5 16,6-5 0-16,6 8 5 0,1 3 6 16,1 3 9-16,-4 4 4 15,-5-1 3-15,-2 3-1 16,-7-3-2 0,-2 2 0-16,-2 0-2 0,-2-3-3 15,-5-3-3-15,-2-1-4 16,-5-4-5-16,-2-2-3 15,-1-2-7-15,-1-2-3 16,9-3-7-16,4 0-4 0,8-1-3 16,8-2 1-16,5 2 8 15,4 0 5-15,2 4 9 16,-1 3 3-16,-1 3 5 16,-5 1 1-16,-4 2 2 15,-3 0 2-15,-6 1 3 16,0-2 1-16,-2 1 0 15,0-3-3-15,0 0-10 16,0 0-5-16,-4 1-17 16,-6 1-13-16,4-1-19 15,0-1-13-15,5 0-23 16,0-1-12-16,1 1-50 16,0 0-39-16,0 0-366 15,-1 0 364-15</inkml:trace>
  <inkml:trace contextRef="#ctx0" brushRef="#br0" timeOffset="111762.04">30903 17874 964 0,'-2'9'428'0,"2"4"-136"16,7 5-83-16,-6 3 5 15,0 2-27-15,5 3-66 0,-6-1-17 16,3-1-19 0,7-1-15-16,3 2-19 0,0-2-7 15,6-8-15-15,-6-2 0 16,1-10-4-16,4-3-2 15,4-13-2-15,4-6-6 16,-1-6-22-16,-1-5-24 16,-4 7-69-16,-4 2-52 15,-6-1-138-15,-2 5 177 16</inkml:trace>
  <inkml:trace contextRef="#ctx0" brushRef="#br0" timeOffset="114145.11">30304 17595 767 0,'4'8'387'0,"-3"-6"-115"0,-1-1-15 16,0 0-50-16,1-1-36 15,0 0-46-15,2 1-15 16,-3-1-24-16,0 0-11 15,0 0-22-15,0 1-7 16,0 0-17-16,0-1-4 16,0 0-13-16,-1 0-3 15,-1 0-55-15,-1 0-38 0,-11-1-116 16,-1-4-110 0,-23-34 199-16</inkml:trace>
  <inkml:trace contextRef="#ctx0" brushRef="#br0" timeOffset="114380.35">30161 17261 1197 0,'-1'1'498'15,"1"6"-301"-15,5-4-63 16,-2-3-1-16,-1 2-62 16,-2-2-35-16,0 0-34 0,0 0-31 15,0 0-90-15,0 0-79 16,0 0 116-16</inkml:trace>
  <inkml:trace contextRef="#ctx0" brushRef="#br0" timeOffset="114559.4">30172 17202 1074 0,'-1'-1'510'0,"0"0"-217"0,0 0-101 16,0 1-18-16,1 0-98 15,0 0-57-15,0-2-167 16,0 1-243-16,10-22 254 15</inkml:trace>
  <inkml:trace contextRef="#ctx0" brushRef="#br0" timeOffset="114741.33">30233 16966 1010 0,'0'11'451'0,"-4"-5"-125"0,2-2-98 15,2 0-57 1,2-2-23-16,-2-2-101 0,0 0-26 16,0-1-92-16,1 0-79 15,12-4 95-15</inkml:trace>
  <inkml:trace contextRef="#ctx0" brushRef="#br0" timeOffset="114914.74">30315 16922 1110 0,'0'-2'523'0,"0"2"-260"0,0 0-100 16,0 0-30-16,0 0-96 16,9-1-52-16,-1-1-141 15,9-3-154-15,30-14 187 16</inkml:trace>
  <inkml:trace contextRef="#ctx0" brushRef="#br0" timeOffset="115085.52">30439 16854 810 0,'-2'-1'418'0,"1"-1"-43"15,0 1-113-15,0 0-62 16,0 0-38-16,0 0-103 0,0 0-32 15,0 0-96-15,0 0-96 16,1 0 108-16</inkml:trace>
  <inkml:trace contextRef="#ctx0" brushRef="#br0" timeOffset="115261.74">30591 16778 867 0,'-5'0'512'0,"5"2"-36"0,-2-2-230 16,1 0-26-16,0 0-101 16,0 0-53-16,0 0-85 15,0 0-50-15,0 0-124 16,-1 0-110-16,1 0 186 16</inkml:trace>
  <inkml:trace contextRef="#ctx0" brushRef="#br0" timeOffset="117081.57">30317 17641 234 0,'0'0'187'16,"3"1"11"-16,-1-1-46 15,-2 0-16-15,0 0-6 16,0 0 10-16,0 0 21 15,0 0 5-15,0 0-7 16,0 0-10-16,0 0-28 16,0 0-9-16,0 0-23 15,0 0-13-15,0 0-17 16,0 0-9-16,0 0-11 16,0-1-1-16,0 0-2 15,0 0-1-15,0 0 0 16,0-1 1-16,0 1 1 15,0 0 0-15,0 0 2 0,0 0-2 16,0 0 0-16,0 0 0 16,0-2 1-16,0-4-1 15,-1 1-1-15,0-2 0 16,0 3-5-16,-1 0-2 16,0-3-6-16,0 1-4 15,0-2-5-15,1 2-2 0,-1 0-4 16,0 0 0-16,0 2-2 15,0-3 0-15,1 2-1 16,-1 1 1-16,0-2-2 16,1 2 0-16,-1-4 0 15,-1 2 0-15,0-2 1 16,0-1-1-16,-14-26 0 16,11 25-1-16,1 2 0 15,0 0 1-15,2 2-3 16,1-2 2-16,-2-1-2 15,-2 0 1-15,3 0 0 16,1 2 0-16,-1-2 1 16,3 0-2-16,-1 0 0 15,0 0 1-15,0 1-1 16,0 0 0-16,-1-2 1 0,0 0-1 16,1 0 1-1,1 1-2-15,0 0 1 0,1 1-1 16,-1 0 1-16,0-5 0 15,-1 5 0-15,1 2-1 16,0-2 0-16,0 5 0 16,0-2 0-16,1 1 0 15,2 3-1-15,-3 0 0 16,0 1 0-16,0 0-1 0,0 0 1 16,2-3 1-1,4-6 0-15,-1-1 0 0,17-28 1 16,-19 32 0-16,-1-2 1 15,3 0-2-15,-2 1 1 16,-3 1-1-16,1-3 0 16,0 2 0-16,0-1 0 15,4 0 0-15,1 1-1 16,0 1 0-16,-2-1 1 16,-1-1-1-16,0 3 1 15,1-2 0-15,0 1-2 16,8 2 1-16,-6-3-1 15,7 3 1-15,-2-4 1 16,-4 0 0-16,5 2 1 16,-11-5 1-16,5 3-1 15,-4-3 0-15,2 3-1 0,7 1 0 16,-6 4 0-16,1 0 0 16,-3-2-1-16,5 2 0 15,-2-1 1-15,3 2 0 16,0 1 0-16,-3-1 1 15,1-3 1-15,5 1-1 16,-3-2 0-16,-2-1 0 16,0 2 0-16,-1 2 2 0,3 2-1 15,-4 1 2-15,-1 1-1 16,-1-2 1-16,-3 1-1 16,0 0-1-16,0 0 1 15,0 1-1-15,0 0 0 16,0 0 1-16,0 0-1 15,0 0 0-15,0 0 1 16,0 0-1-16,0 0 3 16,0 0 0-16,0 0-1 15,0 0-2-15,0 0-15 16,0 0-8-16,0 0-17 16,0 0-4-16,0 0 2 15,0 0 3-15,0-1 8 16,0 0 0-16,0 0-30 15,0-1-45-15,0 1-141 0,0 0 217 16,0 1-30-16</inkml:trace>
  <inkml:trace contextRef="#ctx0" brushRef="#br0" timeOffset="118525.47">30311 17641 271 0,'0'1'250'15,"-1"-2"29"-15,1 1-47 16,0 0-19-16,0 0-46 15,0 0-13-15,0 0-16 16,0-1-8-16,0 0-14 16,0 0-3-16,0-1-10 15,0 1-3-15,-1 0-7 16,1 0-5-16,0 0-8 0,0 0-6 16,0 0-12-16,0 0-3 15,1-7-8-15,0-2-2 16,1-4-7-16,-5-26-4 15,-1 24-8-15,3 3-5 16,-1 1-7-16,1 2-3 16,0-1-4-16,1-2-1 15,-2 1-1-15,2 1 1 0,0 0-1 16,-2 1 1-16,2-2-2 16,-1 1-1-16,1-1-1 15,2-1-1-15,-2-2 0 16,0-1 0-16,0 0-1 15,-3-1 1-15,1 1-2 16,-4 1 1-16,3 3-1 16,1 3-1-16,0-2 1 15,2 6-1-15,-2-5 2 16,-1 3 0-16,3 4 1 16,-2-5 0-16,4 4-1 15,1-2 1-15,-3-1-2 16,4 2 0-16,1-2 1 15,2-4 1-15,1 2 1 16,-1 1 1-16,-2 2 2 16,0 0-1-16,3 3 1 15,-4-4-1 1,1 2-1-16,7 0 0 0,-4-8 0 0,-1 4-2 16,-4 0 0-16,-3-4 0 15,5 5-2-15,-2-2 1 16,2 5-2-16,0-1 0 15,-3-4 0-15,1 4 0 0,-2-4 0 16,5 3-1 0,-2 0 0-16,4 2 1 0,-5 0-2 15,-3-3 1-15,1 2 0 16,-1-2 0-16,5 1-1 16,2 2 1-16,-1-1 0 15,-4 2 0-15,5 0-1 16,-3-2 0-16,5 2 0 15,-4-2 0-15,5 2 1 16,-5-1-1-16,-2 1 2 16,4-1-1-16,-7 1 0 15,4 1 1-15,-1-1-2 16,-3 3 0-16,0 0 0 16,0 0 0-16,0-1 0 15,0 1 0-15,0 0 0 16,0 0 1-16,0 0 0 15,0 0-1-15,0 0-14 0,0 0-20 16,0 0-41-16,0-3-19 16,0 2-30-16,0-1-2 15,-1 2 2-15,0 0-21 16,0 0-93-16,-1 0 154 16</inkml:trace>
  <inkml:trace contextRef="#ctx0" brushRef="#br0" timeOffset="119299.4">30581 16822 435 0,'0'-1'239'0,"0"0"34"16,0 0-70-16,0 0-2 15,0-1-13-15,0 1-57 16,-1 0-14-16,0 0-7 0,0 0-3 16,-1 0-5-16,1 0-3 15,-5 0-6-15,-5 1-9 16,-4 4-20-16,-24 21-9 15,22-12-17-15,2 2-6 16,2-1-14-16,-6-1-5 16,10 2-6-16,-4 1-2 15,2 0-1-15,5 2-1 16,-7-2 0-16,7 2 1 16,-2-1 2-16,-1 3 1 0,3 4 3 15,-4-1-1-15,-1-2 2 16,2 1-1-16,2-2 0 15,3 2 1-15,-1 5 3 16,2 0-1-16,-1-1 0 16,-4-1-1-16,5 0-4 15,-2-6 0-15,1 2-2 16,3-1 0-16,-1-2-2 16,-1 0 0-16,1-3-2 15,3-1 0-15,-1 1 0 16,3-3-1-16,0 0 0 15,-1-2 0-15,-1-2 1 16,3-2-1-16,-4-2 0 16,-1 3 1-16,1-4-1 15,-3 3 0-15,3-3-1 0,0-3 2 16,0 0 0-16,0 0-1 16,-1 0 2-16,0 0-3 15,0 0 0-15,0 0-1 16,0 0-2-16,0 0 0 15,0 0 2-15,0 0 1 16,0 0 1-16,0 0 1 16,-1 0 1-16,1 0 0 0,0 0 0 15,0 0-2-15,0 0-2 16,0 0-12-16,0 0-52 16,0-1-48-16,0 0-250 15,-5-6 237-15</inkml:trace>
  <inkml:trace contextRef="#ctx0" brushRef="#br0" timeOffset="129158.25">31380 13283 663 0,'-3'2'324'15,"2"-1"-105"-15,-3 3-67 16,3-3 1-16,-1 2-29 16,1 2-25-16,0-1-29 15,1 0-10-15,0-2-27 16,1 2-10-16,0-2-17 16,17 5-55-16,23 20-270 15,-14-26 226-15</inkml:trace>
  <inkml:trace contextRef="#ctx0" brushRef="#br0" timeOffset="129340.86">31574 13348 596 0,'-1'32'257'16,"2"-28"-124"-16,-1-3-55 0,5 0-14 15,-5-1-28-15,0 0-46 16,8 0-63-16,6 0 50 16</inkml:trace>
  <inkml:trace contextRef="#ctx0" brushRef="#br0" timeOffset="129515.21">31733 13421 259 0,'4'8'217'0,"-3"-5"59"15,2 3-50-15,-1-4-74 16,-4-3-33-16,2 0-59 16,0-1-24-16,0 2-108 15,0 0 55-15</inkml:trace>
  <inkml:trace contextRef="#ctx0" brushRef="#br0" timeOffset="129655.65">31883 13462 672 0,'1'6'331'15,"0"-2"-84"-15,8 0-82 16,-7-3-54-16,-2-1-39 0,5 1-173 16,-5-1 75-16</inkml:trace>
  <inkml:trace contextRef="#ctx0" brushRef="#br0" timeOffset="129821.3">32101 13516 981 0,'-7'0'438'0,"4"2"-226"15,-1 2-26-15,2-3-76 16,1-2-49-16,1 0-153 15,0 0-179-15,0 0 177 16</inkml:trace>
  <inkml:trace contextRef="#ctx0" brushRef="#br0" timeOffset="129992.34">32249 13516 863 0,'2'4'412'0,"-4"-4"-139"0,0-2-101 16,1 0-74-16,1 1-43 16,0 0-126-16,0 0-121 15,9-2 125-15</inkml:trace>
  <inkml:trace contextRef="#ctx0" brushRef="#br0" timeOffset="130137.15">32403 13495 750 0,'0'0'429'16,"-8"0"-115"-16,0-2-113 15,4 4-49-15,0-8-151 16,9 2-119-16,13-4 73 16</inkml:trace>
  <inkml:trace contextRef="#ctx0" brushRef="#br0" timeOffset="130281.38">32600 13438 787 0,'-11'5'385'0,"5"-5"-152"0,2 0-87 16,1 0-83-16,2 0-124 15,1 0 39-15</inkml:trace>
  <inkml:trace contextRef="#ctx0" brushRef="#br0" timeOffset="130480.34">32714 13416 929 0,'0'7'448'0,"-2"-6"-146"16,0-2-140-16,2 0-82 15,-1 0-35-15,1 0-178 16,0 0 99-16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8T16:46:15.89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3719 5698 818 0,'-8'-32'371'0,"5"31"-170"16,-1 1-4-16,1 9-53 15,1-1-21-15,2 17-31 16,2 5-3-16,0 16-7 16,1 8-5-16,3 9-17 15,-2 11-12-15,1-1-20 16,0 7-10-16,3-7-8 15,1-6-2-15,4-7-1 16,-3-8 0-16,0-8-3 16,-2-10 1-16,-3-8-22 0,3-5-30 15,-3-11-86-15,-5-8-57 16,1-3-156-16,-5-8 211 16</inkml:trace>
  <inkml:trace contextRef="#ctx0" brushRef="#br0" timeOffset="303.45">3689 5750 886 0,'2'-20'367'0,"9"11"-196"16,2-3-22-16,10 10 6 15,4 2-16-15,8 3-27 16,5 2-11-16,-1 3-21 15,1 4-11-15,-7 1-20 16,-3 4-8-16,-16 1-14 16,-2 5-4-16,-8 2-3 15,-2 4 1-15,-2 3 6 16,-2-2 1-16,-9 1 1 16,-5-6-3-16,1-4-6 15,-9-6-3-15,-1-4-28 16,-4-4-31-16,1-4-80 15,5-3-56-15,2 3-165 0,6-3 214 16</inkml:trace>
  <inkml:trace contextRef="#ctx0" brushRef="#br0" timeOffset="650.14">4212 5806 896 0,'12'14'390'0,"-2"4"-156"16,0 2-43-16,-5 3-12 15,-1 3-21-15,-4-1-57 16,-1-1-23-16,-2-12-21 31,2-6-8-31,1 0-7 0,-5 11-1 0,1-3-4 16,1-5-2-16,1-9-7 15,1-2-6-15,-1-14-13 16,2 1-7-16,1-13-5 16,3-2-1-16,5-1 0 15,-1-1 0-15,5 5-3 16,4 3-4-16,4 5-45 16,3 3-29-16,4 6-77 15,5 5-69-15,-5 1-206 0,-3 3 277 16</inkml:trace>
  <inkml:trace contextRef="#ctx0" brushRef="#br0" timeOffset="1004.81">4595 5848 671 0,'-10'13'419'0,"-7"-2"13"0,11 8-216 16,2 4-7-16,-2-2-52 15,9 7-33-15,-1-6-56 16,-5-10-20-16,10 4-31 16,4-1-7-16,4-8-7 15,5 0 0-15,3-7-1 16,-2-9 2-16,1-1 3 16,-2-4 1-16,-6-7 5 15,-3-1 2-15,-6-4 5 16,-5 1 3-16,-7-2 2 15,-3 7-2-15,-11-2-6 16,-3 1-5-16,1 10-11 16,-3 0-3-16,6 11-10 15,9 3-6-15,-3 6-35 0,6 2-28 16,5 3-87-16,-7-2-60 16,28 2-197-16,1-2 264 15</inkml:trace>
  <inkml:trace contextRef="#ctx0" brushRef="#br0" timeOffset="1384.06">4937 5855 1108 0,'-13'-3'489'0,"5"3"-249"16,-3 2-18-16,-2 8-65 15,4 0-31-15,1 4-46 16,-1 4-14-16,9 2-33 15,4-1-12-15,3 0-16 16,5-4-5-16,3-3-3 16,7 0 0-16,-3-8 1 15,5 1 1-15,-6-10 1 16,1 0 2-16,-2-5 5 16,-14-5 2-16,3 1 5 15,-11-8 1-15,3 2 5 16,-1 2 3-16,-7-1-1 15,1 1 1-15,-7 6-8 0,2 5-4 16,0 7-11 0,-6 0-3-16,4 7-10 0,5 3-7 15,4 4-6-15,7 1-36 16,7 2-85-16,4-3-61 16,12-2-171-16,15 1-201 15,11-12 380-15</inkml:trace>
  <inkml:trace contextRef="#ctx0" brushRef="#br0" timeOffset="1680.65">5395 5581 1317 0,'-26'-15'551'0,"-1"13"-323"15,5 3-16-15,1 12-68 16,-2 4-34-16,6 18-52 15,0 10-14-15,9 12-21 16,2 7-5-16,9 4-6 16,5-2-3-16,5-1-4 15,4-4-1-15,4-2-2 16,5 2-1-16,-1-9 0 16,-3-6-1-16,-9-15-28 15,-5-5-42-15,-7-10-127 16,-7-10-97-16,-6-11 176 0</inkml:trace>
  <inkml:trace contextRef="#ctx0" brushRef="#br0" timeOffset="1846.66">5182 6005 1039 0,'6'-5'463'15,"9"4"-193"-15,3-11-52 0,10 13-41 16,5-2-30-16,8 2-65 15,9 7-23-15,-6-6-29 16,-4 0-11-16,2 1-10 16,-10-1-9-16,5 4-118 15,-2-2-100-15,-10 6 132 16</inkml:trace>
  <inkml:trace contextRef="#ctx0" brushRef="#br0" timeOffset="2404.39">3415 6405 1050 0,'-5'8'424'0,"-11"-8"-225"16,0-5-38-16,13 5-15 15,-1-5-11-15,3 4-56 16,1 0-25-16,0 0-24 15,0 0-7-15,29-3-1 16,37-3-1-16,-11 2-8 16,14 2-2-16,14 0-4 15,19 3-1-15,15 1-1 16,10 1 0-16,18-2-1 16,-2 0 1-16,13 4 2 15,6 3 2-15,1 1 10 16,2-2 6-16,1 4 6 15,-10-5 2-15,-7 9-7 16,-9-6-4-16,-17 2-5 16,-10 0-2-16,-29-4-1 15,-15 4 1-15,-33-6 2 16,-13 0 0-16,-17-2 30 0,-3-1 1 16,-13-2-62-16,-11-5-52 15,-12-3-244-15,-13 1 192 16</inkml:trace>
  <inkml:trace contextRef="#ctx0" brushRef="#br0" timeOffset="7735.04">11100 6115 535 0,'-9'-1'427'0,"-26"-4"-135"16,27 3-152-16,4 3 127 16,2 0-96-16,0 2-23 15,1-3-17-15,0 0-34 16,0 0-12-16,0 0-18 16,0-1-9-16,-1 1-15 15,1-2-5-15,0 1-9 16,0 0-4-16,0 0-7 0,0 0-3 15,0 0-6-15,0 0-2 16,0 0-5-16,1 0-1 16,0 0-1-16,0 0-1 15,0-1 0-15,0 1 1 16,0 0 0-16,0 0 2 16,0 0 7-16,0 0 2 15,0 0 4-15,0 0 2 16,0 1 2-16,0 0 2 15,0 0 0-15,0 0 1 16,-1 0-4-16,-1 0-5 0,1 0-6 16,0 0-5-16,0 0-4 15,0 0-3-15,0-1-4 16,1 0-2-16,0-1-1 16,0 1 0-16,3-4 2 15,4-3 3-15,1 6 3 16,0-1 1-16,0-3 3 15,-3 2 2-15,-2 3 5 16,-2 0 0-16,-1 0 2 16,0 1-9-16,0 0-57 15,0 0-40-15,0 0 79 16,0 0-55-16,0 0-47 16</inkml:trace>
  <inkml:trace contextRef="#ctx0" brushRef="#br0" timeOffset="8685.77">11403 5670 754 0,'-9'-6'455'0,"-7"-1"-184"16,-1 4-138-16,-4 2 74 15,2 1-23-15,-3 3-30 16,2 2-17-16,-4 1-30 15,2 4-11-15,1 1-23 16,-1 2-10-16,1 4-16 16,0 0-6-16,3 3-11 15,0 4-5-15,1 1-7 0,-1 0-3 16,3 5-6 0,-2 0-1-16,4 3-3 0,-1 0 0 15,0 1-1-15,1 0 0 16,3 0-1-16,-2 1-1 15,3 1 0-15,1-2 0 16,-3 0 0-16,4 1 0 16,1 0 0-16,1 1 0 15,-1 0 0-15,3-1 1 0,-1 1 0 16,0 2 0-16,4 2 0 16,-2 1 1-16,1 0-1 15,-1 3 1-15,1 1 0 16,0 1-1-16,-1 2 1 15,2 1 0-15,-4 0 1 16,4-1 1-16,-3 2 2 16,-2 1-1-16,-3 0 1 15,-1 2 2-15,0-1 1 16,-4 3 0-16,-2-1 1 16,0 1 0-16,-3 0 0 15,2 1 0-15,-4 1 0 16,-1 0-1-16,-2 0-1 15,-2 1 0-15,-2 0-1 0,-2-2 0 16,-1-2 0-16,13-23 0 16,-1 0 2-16,-18 23 0 15,-4 4 1-15,0-5 1 16,-2 2 0-16,2-5 1 16,-2 4-1-16,1-4-2 15,3-6-1-15,3 1 0 16,2-1-2-16,3-3-1 0,1-1-2 15,1-1 0-15,4-3-1 16,3 0 0-16,2-5 0 16,-1-3-1-16,5-5 1 15,2-1-2-15,4-4 0 16,2-5 0-16,1-2-2 16,-2-4-3-16,4-2-26 15,3-1-20-15,-2-4-54 16,-2-4-34-16,5-5-202 15,4-1 256-15,7-7-186 16,5-1-107-16</inkml:trace>
  <inkml:trace contextRef="#ctx0" brushRef="#br0" timeOffset="9547.11">10461 8041 1133 0,'0'-5'542'0,"0"3"-291"16,-1 2-141-16,0 0 32 15,-1 0-8-15,1 0-14 16,0 0-19-16,0 0-35 16,-1 0-13-16,-3-1-21 0,1 0-8 15,1 0-10-15,1 0-5 16,1 0-8-16,0 0-3 15,-1 0-4-15,1 0-1 16,0-1 1-16,1 1 1 16,0 0 5-16,2-1 0 15,8-3 7-15,1 2 2 0,23 3 4 16,-32 9 2-16,-3-1 3 16,-1 2 0-16,-1-2 2 15,-4 1-1-15,-1-2 0 16,-1-3-3-16,-3-1-4 15,4-1-3-15,0-4-5 16,0-2-4-16,1-1-5 16,4-3-3-16,4-1-1 15,2 1 1-15,10 3 1 16,-1 0 3-16,5 1 6 16,1 2 4-16,0 2 12 15,-2 4 5-15,0 3 6 16,-3 1 4-16,-7 0 6 15,-3 2 0-15,-5 0 1 16,-4 0-1-16,-5-2-5 16,-2-3-5-16,-3 0-7 0,0-2-7 15,2-3-37-15,0-2-24 16,2-4-68-16,-1 1-48 16,10-2 116-16,2 1-94 15,7-2-58-15</inkml:trace>
  <inkml:trace contextRef="#ctx0" brushRef="#br0" timeOffset="10359.34">7738 6842 791 0,'-8'3'443'0,"3"2"-209"16,2 3-128-16,2 2 68 15,1 3-30-15,2 6-29 16,2 4-13-16,-1 2-31 16,1-1-10-16,-1 1-15 15,-1-2-7-15,-1-4-13 16,-1-4-2-16,0-4-6 15,0-6-3-15,-2-7-4 16,0-3-2-16,2 4-3 16,0 0-3-16,1-13-5 15,3-6-4-15,16-27-3 0,-2 28 1 16,2 4 3 0,4 2 4-16,0 6 7 0,-1 3 6 15,-1 5 11-15,1 6 5 16,-6 1 8-16,-4 2 2 15,-5 3 2-15,-2-1-2 16,-4 1-7-16,4 1-8 16,-4-3-67-16,-2-3-50 15,2 1 77-15,3 0-55 16,7-5-48-16</inkml:trace>
  <inkml:trace contextRef="#ctx0" brushRef="#br0" timeOffset="10664.69">8050 6983 1258 0,'35'-13'589'0,"-40"26"-346"16,4-1-152-16,2-2 29 16,4 0-9-16,0-3-33 15,3-4-19-15,3-2-30 16,1-1-6-16,-1-4-7 15,0-2-2-15,-2-3 1 16,-4 1 2-16,-3-3 3 16,-2 2 0-16,-4 1 1 0,-3 2-1 15,-4 1-3-15,-1 1-3 16,0 4-6-16,2 1-3 16,1 3-6-16,1 1-21 15,5 0-63-15,0-2-43 16,7 3 98-16,4 2-70 15,7-2-49-15</inkml:trace>
  <inkml:trace contextRef="#ctx0" brushRef="#br0" timeOffset="11125.67">8317 6935 972 0,'5'4'590'15,"-2"3"-259"-15,-4 1-194 16,-3 4 81-16,3-1-65 16,-1 2-30-16,2 0-53 15,2-1-23-15,4-1-24 16,-1-1-9-16,4-4-11 16,0 0-1-16,-3-4 1 15,1-1 0-15,-2-2 2 16,1-1 0-16,-3-6 1 15,-1 0-1-15,-1-2-1 0,3-3 1 16,-1 3-2-16,1-3 0 16,2 4-3-16,-2-3 0 15,4 3 2-15,2 0 1 16,1 5 5-16,-3-2 2 16,3 2 4-16,-1 2 4 15,1 1 4-15,0 4 4 16,-3 2 4-16,-3 3 1 15,1 3-1-15,-2 3 0 0,-1 1-3 16,-1 2-4-16,0-2-4 16,0-1-3-16,-1-1-47 15,1-8-35-15,1-1-86 16,8 2 120-16,1-3-92 16,1 2-67-16</inkml:trace>
  <inkml:trace contextRef="#ctx0" brushRef="#br0" timeOffset="11452">8731 6884 1178 0,'11'-19'622'0,"-9"27"-339"15,1-2-182-15,1-6 92 16,2-1-94-16,4 0-35 15,1-1-22-15,3 0-110 16,-1-4 63-16,3 0-43 16,-9-2-38-16</inkml:trace>
  <inkml:trace contextRef="#ctx0" brushRef="#br0" timeOffset="11717.29">9005 6717 1080 0,'41'-51'566'0,"-49"53"-304"0,3 3-162 16,4 11 82-16,0 2-76 15,-1 9-23-15,1 1-10 16,3 7-35-16,3 0-11 15,6-1-8-15,0 1-6 16,8-5-36-16,4-5-33 16,1-8-121-16,3-4 144 15,-5-7-99-15,-2-4-75 0</inkml:trace>
  <inkml:trace contextRef="#ctx0" brushRef="#br0" timeOffset="12152.63">9032 6768 1255 0,'-12'1'604'16,"5"1"-352"-16,14-1-165 16,-1-2 60-16,9 0-69 15,1-1-13-15,4-2-26 16,3 1-13-16,3 2-43 15,1 1-24-15,2 0-55 16,-2 2-27-16,1 1-34 0,-5 2-7 16,-1 1-2-16,-3 2 1 15,-3 1 32-15,-1-1 30 16,-5 3 80-16,-3 1 41 16,-1-1 67-16,-3 1 20 15,-3 2 33-15,0-2 11 16,-1 1 18-16,0-1-2 15,-3-5-16-15,1 0-12 0,-2-1-25 16,2-3-13-16,0-3-28 16,0-2-13-16,2 1-19 15,0-1-10-15,0 1-18 16,1-14-18-16,6-31-60 16,3 27-37-16,0 0-104 15,1 1 157-15,-1 4-125 16,4 2-80-16</inkml:trace>
  <inkml:trace contextRef="#ctx0" brushRef="#br0" timeOffset="12726.07">9455 6817 1113 0,'66'101'559'0,"-63"-99"-306"15,3-3-157-15,3-7 40 0,0-4-10 16,0-1-44-16,0-4-21 16,0 2-27-16,-1 0-4 15,-5 0-6-15,-1 2 1 16,-4 6 5-16,-2 2 2 16,-6 5 7-16,0 5 2 0,0 6 5 15,0 3-1-15,-1 2 1 16,6 5-1-16,3-1-2 15,3 1-4-15,5-4-6 16,4-2-4-16,4-4-7 16,3-3-3-16,6-4-7 15,-1-4-2-15,-1-7-11 16,0-4-9-16,0-2-13 16,-2-2-3-16,-5-1-4 15,-2 0-2-15,-4-1 2 16,-4 3 1-16,-2 4 7 15,-1 1 7-15,-1 3 13 16,-1 1 3-16,-1 2 14 16,0 2 6-16,1 1 6 15,0 0 5-15,0 0 3 16,-1 0 3-16,1 2 1 16,-2 10-2-16,1 1-7 0,0 31-3 15,9-32-9-15,4 1-3 16,7-1-7-16,5-3-2 15,4-2-15-15,3-5-28 16,0-1-86-16,2-3-176 16</inkml:trace>
  <inkml:trace contextRef="#ctx0" brushRef="#br0" timeOffset="13693.95">8059 7736 1063 0,'-8'14'561'0,"3"-1"-294"15,7-6-166-15,4-3 82 0,9-5-88 16,1-6-4-16,6-5-21 16,1-2-16-16,-2-6-16 15,-1-1-2-15,-3-2-3 16,-4-1-2-16,-7 3-4 16,-3 2-1-16,-7 6-2 15,-3 0 0-15,-5 7-4 16,0 2-3-16,-3 6-6 15,0 2-3-15,2 7-7 16,4 1-1-16,3 3-6 16,4 3 0-16,5 1-3 15,4-1 0-15,10-1-1 16,2-2-1-16,11-5-34 16,3-1-21-16,6-5-48 15,2-3-30-15,1-3-74 16,1-3-42-16,-1-2 157 15,-1-2-140-15,-8-3-35 0,-4-3 71 16,-10-2 9-16,-1 0 59 16,-9-2 137-16,-4 0-82 15,-8 2 331-15,-4-1 55 16,-4 6-127-16,2 3 117 16,-6 5-60-16,1 4-24 15,2 7-42-15,1 3-20 16,2 6-36-16,3 3-18 15,2 2-30-15,2-2-12 16,2 0-22-16,5-3-8 0,1-6-15 16,3-3-4-16,5-7-5 15,2-8-7-15,1-7-9 16,2-4-2-16,-3-6 2 16,-1-4 0-16,0-1 3 15,-3-1 1-15,-7 3 6 16,0 1 6-16,-5 8 14 15,0 2 9-15,-2 8 5 16,-1 4 4-16,-1 7 9 16,1 5 5-16,3 9 3 15,0 4 0-15,2 2-4 16,2 2-6-16,4 0-6 16,3 1-5-16,4-3-11 15,3-3-16-15,2-5-60 16,1-4-44-16,2-4 83 0,-1-1-57 15,-1-1-44-15</inkml:trace>
  <inkml:trace contextRef="#ctx0" brushRef="#br0" timeOffset="14079.63">8838 7654 1198 0,'91'20'599'0,"-82"-19"-325"15,3-2-166-15,-5-7 54 16,3-1-39-16,-4-6-22 16,0 1-20-16,-1-6-37 15,-3 1-9-15,-2-1-9 16,-2 4-3-16,-4 2-3 16,1 3-3-16,-4 6-2 15,0 3-3-15,2 7-4 16,2 7-1-16,2 8-4 15,2 2 1-15,2 9 2 16,6 4 1-16,6 5 6 16,1 1 6-16,2 0 7 0,-1-1 3 15,0-4 6-15,-4-2 3 16,-2-6 5-16,-7-5 1 16,-6-7-3-16,-3-3-4 15,-7-9-26-15,-3-4-23 16,-1-7-62-16,-3-3-44 15,1-9-28-15,-2-5 94 16,6-6-109-16,1-1-44 16</inkml:trace>
  <inkml:trace contextRef="#ctx0" brushRef="#br0" timeOffset="14391.45">9170 7622 1117 0,'15'-10'591'0,"2"-1"-311"16,1-1-173-16,0-3 54 16,-1 3-17-16,-4-3-54 15,-1 0-23-15,-5 1-29 16,-5-1-5-16,-5 4-5 16,-4 6-2-16,-6 4 2 15,-2 0 3-15,0 6 7 16,-2 6 1-16,3 8 4 15,2 3-1-15,5 4 3 16,5 0-1-16,6 4-5 0,6-1-5 16,8-1-10-16,6-3-6 15,8-8-48-15,3-4-48 16,13-8 64-16,6-5-43 16,1-9-35-16</inkml:trace>
  <inkml:trace contextRef="#ctx0" brushRef="#br0" timeOffset="15751.06">10651 8130 859 0,'0'1'570'15,"1"4"-238"-15,0 4-194 16,1 2 123-16,-1 3-123 16,2 31-13-16,-1-25-44 15,3-2-19-15,0 1-23 16,3-3-8-16,2-5-16 15,2-2-5-15,2-9-8 16,1-5-2-16,0-5 1 16,1-3 0-16,0-4 1 15,-2-1 0-15,-2 0 2 16,-1 0 1-16,-4 6 2 16,1 3 1-16,-4 2 3 15,-1 5 5-15,0 4 12 16,-1 6 6-16,-2 5 11 15,3 2 4-15,-1 4 4 0,3 0 0 16,0 3-3-16,3-1-5 16,-1-3-40-16,3-3-43 15,2-8 37-15,4-11-32 16,1-15-29-16</inkml:trace>
  <inkml:trace contextRef="#ctx0" brushRef="#br0" timeOffset="16298.1">11310 6132 1166 0,'39'-29'596'0,"-28"37"-311"16,-1 1-165-16,-3 7 64 15,2-3-39-15,1 1-20 16,-3 0-18-16,7-3-36 16,-5-3-13-16,4-4-12 15,1-1-7-15,-3-6-8 16,0-4-5-16,1-5-7 16,2-3-3-16,-1-1-8 15,3 0-20-15,-3-1-60 16,-3 1-43-16,4 8 89 15,-5 5-65-15,1 8-47 16</inkml:trace>
  <inkml:trace contextRef="#ctx0" brushRef="#br0" timeOffset="16902.12">10382 7886 994 0,'50'55'522'16,"-49"-59"-258"-16,-2 1-150 15,-3-1 45-15,3 3-14 16,0 0-38-16,0 0-23 16,-11-2-67-16,-3-8-45 15,-30-36 27-15,27 23-31 16,-1-4-31-16</inkml:trace>
  <inkml:trace contextRef="#ctx0" brushRef="#br0" timeOffset="17102.18">10302 7703 1259 0,'22'-72'587'0,"-22"66"-365"15,-1-3-158-15,-7-5-2 16,4-2-78-16,2-6-121 16,2 0-91-16,0-6 158 15,0 0-146-15,0-2-91 16</inkml:trace>
  <inkml:trace contextRef="#ctx0" brushRef="#br0" timeOffset="17242.77">10303 7407 779 0,'-8'-67'496'0,"5"67"-203"0,0-2-166 16,2 1 67-16,1 0-34 16,0 0-72-16,0 0-46 15,0-1-112-15,6-15-79 16,13-29 110-16,-14 23-94 16,1 3-65-16</inkml:trace>
  <inkml:trace contextRef="#ctx0" brushRef="#br0" timeOffset="17399.12">10329 7177 645 0,'12'-62'469'16,"-13"54"-185"-16,-4-1-180 15,0 0 95-15,0-7-151 16,1-3 13-16,0-10-47 16,-2-8-52-16</inkml:trace>
  <inkml:trace contextRef="#ctx0" brushRef="#br0" timeOffset="17543.09">10324 6807 894 0,'33'-67'575'0,"-27"63"-265"16,-6-8-203-16,0-5 86 15,0-6-190-15,7-2-85 16,-6-10 73-16,0-4-98 15,1-6-74-15</inkml:trace>
  <inkml:trace contextRef="#ctx0" brushRef="#br0" timeOffset="17871.04">10399 6429 643 0,'32'-44'490'0,"-27"52"-164"15,-5-5-180-15,0-4 104 16,3 0-89-16,-3 0-52 15,0 0-40-15,0-1-87 16,3-16-42-16,41-30-74 16,-29 28-37-16,3 1-65 15,-3-1-15-15,0 4 10 16,-2 2 29-16,-3 7 98 16,-2-1 48-16,-2 5 89 15,-3 0 49-15,-3 0 92 16,0 2 27-16,0 1 13 15,0-1-11-15,0 0-58 16,0 0-25-16,0 0-35 0,0 0-14 16,6-4-25-16,8-2-46 15,26-17 12-15,-27 16-11 16,-2 2-12-16</inkml:trace>
  <inkml:trace contextRef="#ctx0" brushRef="#br0" timeOffset="18019.73">10718 6135 917 0,'59'-12'560'0,"-56"6"-269"16,1 1-185-16,-2-2 73 16,0-2-111-16,1-1-21 15,1 2-25-15,-2-1-57 16</inkml:trace>
  <inkml:trace contextRef="#ctx0" brushRef="#br0" timeOffset="29083.99">20323 7722 613 0,'30'30'302'0,"-30"-27"-83"16,4-2-21-16,-4 0-4 15,0-1-27-15,0 0-35 16,-2 0-14-16,1 0-23 15,0 0-10-15,0 0-21 16,0 0-10-16,0-1-21 16,0 0-7-16,0 0-13 15,0 0-4-15,-3-5-5 16,-1-3-1-16,3 0 1 16,-9-27 1-16,22 30 1 15,-7 1 2-15,4 3 0 16,1-1 0-16,-11 3 1 15,9 1-1-15,-7 3 1 16,0-4 3-16,0 0 5 0,0 0 3 16,0 0 5-16,-1 0 1 15,0 0-3-15,-1 3-1 16,1-2-4-16,-1-1-4 16,-8 5-5-16,-1-3-2 15,-21 1-6-15,27-11-1 16,5 2-6-16,0-2-1 0,4 4-1 15,2 0 3-15,6 2 4 16,1 2 1-16,-2 2 4 16,8 2 1-16,-8-1 2 15,0-1 1-15,-9 4 6 16,-2-1 3-16,0 2 7 16,-6 0 2-16,4-2 1 15,-4 1-1-15,-9-3-4 16,6-2-1-16,-4-1-5 15,0-6-4-15,2 0-5 16,-3-3-5-16,8 1-5 16,3 2-6-16,4 0-5 15,7 1-1-15,1 2 2 16,2 2 3-16,2 1 6 16,-8 0 2-16,3 3 3 15,6 2 3-15,-6 0 5 16,0 2 3-16,0 2 5 0,-6-2 3 15,-5 3 2-15,1 1 0 16,-13-3-3-16,0-3-1 16,2-5-3-16,1-1-3 15,3-6-8-15,2-1-4 16,7-2-5-16,0-1-3 16,6 2 0-16,0 1-1 15,2 4 3-15,8 3 2 0,-4 1 2 16,-3-1 2-16,2 1 0 15,-12 0 0-15,8 2 6 16,-2 3-36-16,-4-2-162 16,6 3-323-16,-9-3 327 15</inkml:trace>
  <inkml:trace contextRef="#ctx0" brushRef="#br0" timeOffset="29957.44">22550 7733 1157 0,'-11'3'520'0,"-5"0"-235"15,-1-2-31-15,-4-2-56 16,4-2-42-16,3 2-63 16,0-1-20-16,3-1-25 15,-5-1-8-15,9-2-14 0,4 0-10 16,4 1-14-16,8 3-3 16,1 1-7-16,-6 1 3 15,8 0 3-15,0 2 0 16,-3 4 3-16,1-2 1 15,-9 5 3-15,-1-2 4 16,0 3 5-16,1 7 4 16,-4-9 1-16,-2 3 0 0,-1-7-3 15,-2-4-2-15,5-2-6 16,-4-4-3-16,6-2-7 16,1-2-5-16,0-4-2 15,3 0-1-15,2 2 0 16,6 1 0-16,4 3 5 15,4 4 4-15,0 4 7 16,-7 0 7-16,3 6 8 16,-10 1 4-16,-4 4 12 15,-2 2 2-15,-9-4 1 16,0-1-3-16,-6-3-12 16,4 2-5-16,-4-5-9 15,-4-2-4-15,8-1-31 16,-6-4-36-16,6 3-95 15,11 2-74-15,-5 2 139 0</inkml:trace>
  <inkml:trace contextRef="#ctx0" brushRef="#br0" timeOffset="30625.79">20208 8253 744 0,'0'-1'455'0,"0"0"23"15,0 0-289-15,0 0 0 16,0 0-55-16,-1 1-27 0,-1 0-27 16,-1 17-8-1,-2 34-18-15,4-33-9 0,4 2-18 16,5-7-7-16,-2-2-13 15,4-9-4-15,3-2-3 16,0-5 1-16,5-4 0 16,7 4 2-16,-3-3 0 15,-5-1 0-15,4-1 1 16,-5 4 0-16,-9-4 1 16,7 8 1-16,-14 2-1 15,-3-5 6-15,4 9 14 16,-1-4 11-16,0 0 19 15,0 1 5-15,4 13-5 16,-2-3-8-16,9 32-17 16,-8-30-9-16,-2 0-12 0,12 3-4 15,-5-10-2 1,-7-3-50-16,10 0-150 0,-9-3-83 16,25 10 148-16</inkml:trace>
  <inkml:trace contextRef="#ctx0" brushRef="#br0" timeOffset="31250.52">22619 8275 1135 0,'0'3'479'15,"0"5"-258"-15,1-1-9 0,2 6-25 16,9 27-27-16,-6-25-49 16,3-2-18-16,2 2-27 15,2 3-11-15,2-6-12 16,-2 1-2-16,-1-3-4 16,0-6-3-16,-1 1-6 15,0-3-4-15,3-7-4 16,-2-7-4-16,5-6-6 15,6-1-2-15,-6-5-8 16,1 1 0-16,1 4-48 16,-9 1-41-16,0 0-140 15,-5-1 118-15,4-1 39 16</inkml:trace>
  <inkml:trace contextRef="#ctx0" brushRef="#br0" timeOffset="33368.21">20497 7550 481 0,'-8'-2'309'16,"-5"0"-39"-16,5-2-70 15,-1 4-14-15,2-6-53 16,5 1-15-16,-1-3-15 16,1-2-6-16,-1-2-13 15,0-1-5-15,-4-2-13 16,7 0-6-16,4-2-12 16,2 2-3-16,-1-10-8 15,-2-3-3-15,1-2-5 16,3-1-3-16,8-1-5 15,-9-3-2-15,15-1-2 16,2 1-2-16,0-1-2 16,8-1-2-16,-6 4-2 15,0 5 0-15,2-1-2 0,-1 1 1 16,3 6-3-16,3-3-1 16,2 1 0-16,1 3-1 15,-2-2-1-15,0-2 0 16,-2 9 1-16,-6-5-1 15,5 2 1-15,-6 0 0 16,5 0-1-16,5 5 1 16,-5-2 0-16,2 2 1 15,0-1 4-15,-2-4 4 0,-1 2 3 16,2-2 1-16,3-1 0 16,3 4-1-16,-1-5-1 15,1 2 1-15,-5-4 1 16,-14 4 1-1,-10 9 3-15,2 0 0 0,25-26 0 16,-5-5-1-16,0 5-2 16,-8 17-2-16,-4-4-3 15,2 3 0-15,-5-1-1 16,-2-2 0-16,-1 3 1 16,-3 0 2-16,-1 3 1 15,-2 0 1-15,-4 5-2 16,-1 3-2-16,0 3-10 15,2 4-4-15,4-2-11 16,0-4-7-16,8 2-19 16,2-3-7-16,1 2-34 0,1 6-25 15,-10 1-84-15,-2 0-22 16,-9 13 127-16</inkml:trace>
  <inkml:trace contextRef="#ctx0" brushRef="#br0" timeOffset="34668">22433 7566 823 0,'-2'0'389'0,"1"0"-165"0,0 0-2 16,0 0-58 0,1 0-25-16,0 0-27 0,0 0-11 15,-1 0-15-15,0 0-8 16,0 0-18-16,0 0-8 15,-6-1-14-15,-3-3-6 16,-1-2-6-16,-30-25-2 16,17 14-2-16,-7-4-1 15,4 2 1-15,-5 1 1 16,5-4 1-16,-2 7-1 0,-3-2-2 16,2-3-3-16,-3 3-3 15,3-1-1-15,5-3-2 16,0-1-2-16,6 3-3 15,6-3-2-15,0 0-1 16,8 0-1-16,-2-4 0 16,1-1 1-16,4 0 1 15,-3 2 1-15,0-1 4 16,-3-1 1-16,5 5 0 16,1-1 1-16,2 2-3 15,7 0 1-15,-5-7-2 16,5 1 1-16,-7-7 0 15,-3-1 0-15,-1 0 0 16,-9-4-2-16,13 4 0 16,-9-5 1-16,9 6 1 15,7 5 1-15,-12 0 1 0,3 2 0 16,-3-1-1-16,-11-1 0 16,12 4-1-16,-4 1-1 15,-3 1-1-15,3 0-2 16,-8-3 2-16,-6 0-1 15,2 2 0-15,1 0 0 0,-4 0-1 16,9 5 2-16,-4 3-1 16,1 3 2-16,1 1 0 15,2 1 0-15,3 1-3 16,6 1-2-16,0 3-2 16,2 0-1-16,3 0-2 15,-2-1 0-15,2 0-1 16,1 2 1-16,0 1 1 15,0 0 0-15,-1 3 0 16,0 0 0-16,0 0-2 16,0 0 0-16,0 0 0 15,0 0 0-15,0 0 0 16,0-1 1-16,0 1 0 16,0 0 1-16,0 0-2 15,0 0-3-15,0 0-31 16,0 0-38-16,0 1-125 15,0 0-97-15,0 0 181 0</inkml:trace>
  <inkml:trace contextRef="#ctx0" brushRef="#br0" timeOffset="35200.05">21716 6100 562 0,'12'-31'362'15,"-12"34"-52"-15,-4-4-58 16,3 1-26-16,0-1-56 15,0 0-20-15,0 0-35 16,0 0-17-16,-2 0-30 16,-3 0-12-16,0 1-23 15,2 0-8-15,1 0-11 16,-3 2-5-16,3 1-1 16,-6 16-1-16,3 27-2 15,17-31 0-15,5-5-2 0,-2-5-1 16,5 1 0-16,-2-4-1 15,7-2 1-15,-3-5 0 16,-1-5 4-16,-5-8 1 16,-10 0 5-16,1 5 2 15,-10-7 2-15,-6 4 1 16,-5 1-1-16,-7-7-1 0,0 14-5 16,2-6-1-16,-4 10-6 15,4 2-3-15,3-2-25 16,3 12-34-16,6-4-115 15,3 0-90-15,3 4 158 16</inkml:trace>
  <inkml:trace contextRef="#ctx0" brushRef="#br0" timeOffset="36448.99">21693 6123 484 0,'-1'-1'255'0,"1"-1"-48"15,0 1-19-15,0 0-14 16,0 0-7-16,0 0-16 15,0 0-13-15,0 0-34 16,0 0-14-16,0 0-31 16,0 0-10-16,0-1-15 15,0 1-6-15,-1-5-7 16,1-1-2-16,0-5-1 16,0-10 0-16,0-23-1 15,-1 18-3-15,1 5-4 16,0 1-3-16,0-2-2 0,0 0-1 15,1-2 5-15,0 1 2 16,2-2 2-16,2 1 1 16,3-4-2-16,4 2-1 15,0-6 0-15,-2-3-2 16,5 5 4-16,-2-4 4 16,6 9 8-16,7 9 6 15,-8-6 5-15,-1 4 0 0,-3 0 1 16,-12-8-3-16,6 4-2 15,5 3-3-15,-8-5-6 16,15 3-2-16,-11-7-4 16,-6-2-1-16,1-1 1 15,1 0-2-15,-3 0 3 16,3 8 1-16,-8-4 1 16,-12 6 1-16,9 7-2 15,-6-8-1-15,-5 7-2 16,2 2 0-16,-4 0-6 15,1 3-2-15,11 4-4 16,1-2-3-16,1-1-1 16,4 5 0-16,1 0-4 15,-1 5 1-15,1 0-3 16,-1-1-1-16,0 0-1 0,0 0 0 16,1-1 3-1,0 1 3-15,0 0 2 0,0 0-11 16,0 1-63-16,-1 0-48 15,0 0-138-15,-2 0-102 16,-7 1 230-16</inkml:trace>
  <inkml:trace contextRef="#ctx0" brushRef="#br0" timeOffset="37087.37">21794 4886 331 0,'0'0'257'16,"0"0"67"-16,5 2-79 16,-5-2-38-16,0 0-25 15,0 0-32-15,0 0-10 16,0 0-15-16,0 0-9 15,0 0-23-15,-2 0-14 16,1 0-21-16,0-2-11 0,0 1-4 16,-1 0 2-16,-6-2 2 15,-2 0 0-15,3-1-4 16,-3 2-4-16,-26 3-12 16,25 8-6-16,0 5-10 15,2 2-2-15,5 1-6 16,1-4 0-16,10 3 0 15,5-3 0-15,6-6 0 16,4 6 2-16,3-10-1 16,-1-3 0-16,-3-1 1 15,7-9 1-15,-14-3 3 16,4 2 1-16,-14-3 7 16,-6 0 1-16,-6 2 3 15,-5-1-1-15,-4 2-6 16,-5 0-2-16,2 6-10 15,-4-1-17-15,8 5-61 0,-1 0-44 16,7 2-133-16,4 3-92 16,6 2 218-16</inkml:trace>
  <inkml:trace contextRef="#ctx0" brushRef="#br0" timeOffset="37937.68">22148 4532 460 0,'0'-1'311'0,"0"0"-5"16,0-1-118-16,0 1-7 16,0 0-50-16,0 0-17 15,0 0-12-15,0 0-5 16,0 0-8-16,0 0-3 16,0 0-10-16,0 0-6 0,0 0-12 15,0-1-6-15,0 1-6 16,0 0-2-16,0 0-5 15,0 0-2-15,0 0-6 16,0 0-5-16,0 1-5 16,0-1-3-16,0 0-5 15,0 0-1-15,0-1 1 16,0 2 0-16,0 0 2 16,0 0 2-16,0 0-1 15,0 0-1-15,-1 0-2 16,0 0-3-16,0 0-1 15,-4 0-2-15,-8 2-1 16,0 0-2-16,-27 12-1 16,30-12 1-16,2 5-1 15,3-3 0-15,2 2-2 0,3 6-1 16,2-8-1-16,4 11-1 16,4-2 0-16,3 0 2 15,3 2 1-15,0-6 1 16,3 4 2-16,-1-6 1 15,-3 5 3-15,-2-3 2 16,-3-2 5-16,-2 4 6 16,-6-4 12-16,-2 1 6 15,-5 1 10-15,-4 1 0 0,-3-3-6 16,-5-2-6-16,1-1-13 16,-3-3-5-16,5-1-9 15,2 1-2-15,4-3-8 16,2-2-4-16,1 4-58 15,1-4-42-15,3 6-120 16,1-4-88-16,0 2 197 16</inkml:trace>
  <inkml:trace contextRef="#ctx0" brushRef="#br0" timeOffset="43770.18">20660 7814 828 0,'-1'0'444'16,"0"0"-156"-16,0 0-47 15,-2 2-23-15,2 0-72 16,0-1-27-16,0 0-40 16,0 1-13-16,0 0-26 15,1 2-7-15,0-2-13 16,1 0-7-16,2 2-7 0,4-2-3 16,8 4-60-16,30 26-64 15,-28-30-203-15,-1 2 198 16</inkml:trace>
  <inkml:trace contextRef="#ctx0" brushRef="#br0" timeOffset="43955.96">20835 7925 770 0,'48'9'383'0,"-44"-12"-124"15,-3 3-11-15,4 3-27 16,-5-3-44-16,0 0-69 15,0 0-28-15,0 0-54 16,0 0-7-16,11 3-136 16,1-1-107-16,45 10 139 15</inkml:trace>
  <inkml:trace contextRef="#ctx0" brushRef="#br0" timeOffset="44137.06">21182 7982 1022 0,'-2'-6'439'16,"2"8"-200"-16,0 3-54 15,0-5-34-15,0 0-50 16,0 0-82-16,0 0-27 16,1-1-160-16,12 1-162 15,-1 0 201-15</inkml:trace>
  <inkml:trace contextRef="#ctx0" brushRef="#br0" timeOffset="44314.74">21405 8018 813 0,'3'-3'412'0,"-4"3"-91"16,1 0-61-16,0 0-70 15,0 0-59-15,0-1-93 16,0-1-52-16,0 1-207 15,4 0 161-15</inkml:trace>
  <inkml:trace contextRef="#ctx0" brushRef="#br0" timeOffset="44446.2">21655 8014 937 0,'2'4'458'0,"-2"-4"-196"0,1 1-17 15,-1-1-115-15,0 0-55 16,0-1-107-16,0 0-116 16,0 0 98-16</inkml:trace>
  <inkml:trace contextRef="#ctx0" brushRef="#br0" timeOffset="44611.01">21937 8016 1158 0,'5'2'521'0,"0"-1"-284"16,-6-2-15-16,1 0-111 15,0 0-52-15,0 0-117 16,4 0-97-16,23-7 99 16</inkml:trace>
  <inkml:trace contextRef="#ctx0" brushRef="#br0" timeOffset="44787.02">22208 7935 893 0,'1'0'516'15,"-1"-5"-101"-15,1 5-138 0,-1 0-7 16,0 0-122-16,0-1-51 16,0 0-59-16,0 0-63 15,11-6-134-15,3 0-75 16,31-14-279-16,-37 13 318 15</inkml:trace>
  <inkml:trace contextRef="#ctx0" brushRef="#br0" timeOffset="50843.42">24678 6719 694 0,'1'-2'441'0,"0"1"-93"16,-2-1-28-16,0 1-42 15,0 0-98-15,-8 0-39 0,-20-1-63 16,-36 1-24-16,20 5-25 16,5 0-7-16,-8 2-3 15,-1-1-2-15,1 4-2 16,-4 0-2-16,7 0-3 15,3 1-1-15,15-2-5 16,4-3-3-16,11 0-12 16,4-5-45-16,6 0-159 15,2-2-114-15,9 2 189 16</inkml:trace>
  <inkml:trace contextRef="#ctx0" brushRef="#br0" timeOffset="51186.4">24270 6625 949 0,'-4'-4'476'0,"-3"-2"-210"16,4 2-42-16,-2 4-22 16,-4 1-71-16,0 0-23 15,-8 6-32-15,-3-1-14 16,0 9-14-16,-1 0-4 15,-1 5-4-15,0 1-2 16,1-2-8-16,0 1-3 0,9-3-6 16,3 2-6-16,9 0-5 15,3-2-2-15,10 1 0 16,4-2 1-16,6-1 1 16,5-3 2-16,-1-4-2 15,-1-3 0-15,-1-2-3 16,-6 0-1-16,-3-2-35 15,-2 5-54-15,-7-8-162 16,0-1 154-16</inkml:trace>
  <inkml:trace contextRef="#ctx0" brushRef="#br0" timeOffset="51696.21">25491 6567 846 0,'2'-18'439'15,"-1"3"-129"-15,1 8-125 16,2 4 14-16,-2 10-31 16,-1 5-15-16,-2 10-19 15,-9 3-11-15,3 11-47 16,1 4-16-16,7-3-24 16,4-4-13-16,12-7-19 15,1-4-5-15,4-9-9 16,7-3-21-16,-1-12-93 15,4-8-69-15,-3-10-252 16,-6-3 273-16</inkml:trace>
  <inkml:trace contextRef="#ctx0" brushRef="#br0" timeOffset="51862.15">25473 6588 1124 0,'-4'-1'507'0,"2"1"-254"15,4 4-97-15,-2-4-17 16,0 0-64-16,0 0-27 0,16 5-26 16,34 6-7-1,-20-11-40-15,3 0-62 0,-4-6-214 16,3-3 197-16</inkml:trace>
  <inkml:trace contextRef="#ctx0" brushRef="#br0" timeOffset="52247.36">25884 6399 1001 0,'2'7'488'0,"-1"7"-153"15,4 2-52-15,-5 6-46 16,-2 4-40-16,-3 2-70 16,-4 3-27-16,0-1-42 15,6 0-17-15,1-5-17 16,2-5-4-16,-2-10-11 15,0-2-4-15,-1-7-5 0,2 2-3 16,3-4-5 0,-2 0-1-16,0 0-4 0,0 0-1 15,8-10 3-15,0-2 1 16,32-24 6-16,-23 30 3 16,-1 5 1-16,-2 2 0 15,0 1 6-15,-7 3 8 16,2 5 13-16,-2 2 6 15,-3 2 4-15,-1 1-5 16,1 2-10-16,0-4-6 0,1-4-10 16,-2-1-10-16,2-4-97 15,0-3-63-15,2 0-150 16,6-1-104-16,5-4 269 16</inkml:trace>
  <inkml:trace contextRef="#ctx0" brushRef="#br0" timeOffset="52403.68">26203 6580 628 0,'9'-6'423'0,"-2"10"63"16,0 8-133-16,-3 2-53 15,-1 3-35-15,-1 0-66 16,-1 2-40-16,-1-6-72 16,0-2-31-16,0-2-35 15,0-4-54-15,0-4-138 16,0 0-98-16,0-2 145 0</inkml:trace>
  <inkml:trace contextRef="#ctx0" brushRef="#br0" timeOffset="52841.09">26209 6515 972 0,'6'-1'435'15,"3"3"-204"-15,4 4-103 16,5-1-51-16,3 3-41 0,3-5-56 15,6-2-18-15,4-2-13 16,4-1 0-16,-3 1 25 16,-9 0 17-16,-9-1 13 15,-2-1 7-15,-12 1 49 16,-3-5 26-16,-6 6 58 16,-8-6 28-16,2 11 4 15,6 4-4-15,-3-1-26 16,3 4-20-16,6-4-37 15,-6 1-15-15,6 3-24 16,3 3-6-16,7 1-7 16,6 0-3-16,4 0-3 15,0 1 0-15,-6-1-2 16,-4-3-2-16,-6 1 0 16,-2-3 3-16,-7-1 4 0,-4 0 3 15,-9-4-4-15,-3-3-4 16,-5-2-11-16,-1 0-7 15,3-2-36-15,8-1-35 16,11-4-102-16,5 1-68 16,22-5-134-16,6 0 213 15</inkml:trace>
  <inkml:trace contextRef="#ctx0" brushRef="#br0" timeOffset="53625.02">27495 6555 918 0,'3'-6'425'15,"4"-4"-188"-15,3 0 7 16,-3-2-45-16,-5 0-24 15,-7-1-40-15,-3 3-12 16,-5 2-32-16,-4 3-17 16,-3 7-26-16,-1 3-9 15,-6 5-13-15,3 7-3 0,3 3-6 16,7 6-2-16,8 6-9 16,1-1-2-16,8 1-5 15,3-4-3-15,10-4-2 16,8-4 0-16,2-9-1 15,8-3 3-15,5-7-1 16,-1-2-2-16,8-7-10 16,-2-3-9-16,-8-8-7 15,-1-4-4-15,-8-1 13 16,-8 1 9-16,-9 5 16 16,-3 4 10-16,-10 0 8 15,-5 5 1-15,-4 3 12 16,-5 2 6-16,0 8 10 15,1 6 8-15,1 5 5 16,1 4 0-16,3-2-3 0,1-1-9 16,7-2-20-16,3-3-11 15,4-3-13-15,6-2-2 16,1-4-1-16,1-2 1 16,1-4 1-16,-1-4 0 15,0 1 1-15,-2-2-1 16,-2 2-1-16,-1 5-2 0,-1 1 0 15,-1 3-1-15,1 4 2 16,-2-1 0-16,3 4-2 16,3-3-2-16,-1 0-62 15,10-2-58-15,0-5-156 16,5-2-112-16,11-1 240 16</inkml:trace>
  <inkml:trace contextRef="#ctx0" brushRef="#br0" timeOffset="54160.87">28063 6528 1440 0,'-15'-1'622'0,"0"3"-347"16,-3 3-19-16,6 3-79 16,-3 5-35-16,7-2-60 15,4 2-19-15,6 3-40 16,7-2-9-16,5 2-2 0,-1-3 1 15,1-3 2-15,0 3 1 16,-7-2-2-16,2-1 1 16,-9 0 2-16,-5 1 3 15,-7-3 2-15,-4-1 0 16,-4-3-3-16,-2-4-2 16,-1-4-11-16,5 0-15 15,9-3-53-15,6 1-32 0,7 0-45 16,5 3-6-16,8-1 9 15,6 1 21-15,9 2 43 16,-1-2 20-16,2 1 38 16,-2-5 11-16,3-1 6 15,2-1 2-15,2-4 3 16,4-3 1-16,-4 2 17 16,-8-3 10-16,-11 1 25 15,-9 1 14-15,-10 4 21 16,0 2 4-16,-5 6-4 15,-2 3-9-15,-5 6-21 16,1 5-6-16,-1 8-12 16,2 1-5-16,10 4-16 15,0 2-8-15,13-3-11 16,4 0-2-16,2-7-6 0,7-3-3 16,1-5-21-16,7-2-39 15,6-5-124-15,3-1-84 16,0-3 158-16</inkml:trace>
  <inkml:trace contextRef="#ctx0" brushRef="#br0" timeOffset="54651.08">25608 7496 1003 0,'0'-10'448'0,"3"8"-187"16,1 0-19-16,4 8-17 16,-1 9-27-16,-4 3-57 15,0 2-27-15,-3-2-47 16,-1-4-23-16,2-1-28 16,0-3-8-16,2-2-33 15,1 0-50-15,-1-3-158 16,3-2-118-16,-2 1 208 15</inkml:trace>
  <inkml:trace contextRef="#ctx0" brushRef="#br0" timeOffset="55138.21">25625 7340 918 0,'-2'3'527'0,"2"-3"-8"16,2 3-347-16,-2-3-20 15,0 0-78-15,0 0-36 0,10 2-33 16,12 1-24-16,35 6-73 16,-22-3-38-16,8-1-93 15,-2-2-32-15,0 3-40 16,-6 0 29-16,-6 0 95 16,0-4 58-16,-12 1 156 15,-2-3 60-15,-12 0 105 16,-4 1 37-16,-10-1 20 15,-2 0-16-15,-9-2-51 16,1 5-17-16,6 3-27 16,-4-1-18-16,10 7-37 15,-1-4-21-15,5 0-40 16,6 3-15-16,7-1-14 16,5 5-2-16,-3 0 2 0,5 0 3 15,0 0 6-15,-1-2 3 16,4 1 6-16,-8-2 1 15,-4-2 3-15,-4-1 3 16,-12-1 1-16,-3 1 1 16,-11-4-6-16,3-1-7 15,3-4-28-15,4 0-29 16,6-3-85-16,6-4-60 0,12-4-134 16,5-6 264-16,38 1-10 15</inkml:trace>
  <inkml:trace contextRef="#ctx0" brushRef="#br0" timeOffset="55700.53">26692 7479 1217 0,'2'-2'550'0,"1"3"-286"16,2-2-62-16,-5 1 2 15,0 0-58-15,0 0-28 16,0 2-31-16,3 12-13 16,-2 4-26-16,-4 25-5 15,-1-32-14-15,0-2-5 16,2-3-9-16,0-4-3 0,2-4-5 16,0 1-4-16,0 0-6 15,1-6-6-15,4-14-2 16,17-27 0-16,-4 33 2 15,0-3 1-15,9 8 3 16,-2 8 2-16,1 2 3 16,1 5 2-16,-9 5 14 15,-9-3 4 1,-1 1 12-16,6 9 5 0,-7 7 1 16,-4 2 0-16,-3-9-10 15,-3-4-6-15,-1-5-13 16,1-5-2-16,1-2-62 15,8-1-49-15,-6-1-125 0,0 0-88 16,14-7 198 0</inkml:trace>
  <inkml:trace contextRef="#ctx0" brushRef="#br0" timeOffset="55994.84">27104 7512 1286 0,'-2'14'569'16,"-2"7"-280"-16,0-2-11 15,0 0-50-15,4 0-37 16,4-4-69-16,4 0-26 0,4-7-50 16,4-3-18-16,-1-6-11 15,0-6-3-15,-3-5-4 16,-2-2 0-16,-4-6-1 16,-4-1-2-16,-4-1-5 15,-5-3-2-15,-3 5-9 16,-1 4-1-16,-5 7-4 15,1 9-2-15,-5 8-3 16,0 2-4-16,4 8-4 16,3 3-20-16,8 3-71 15,6-3-53-15,14-7-136 16,3-3-65-16,8-7 234 16</inkml:trace>
  <inkml:trace contextRef="#ctx0" brushRef="#br0" timeOffset="56201">27435 7351 1236 0,'1'14'586'0,"5"4"-282"16,-7 9-71-16,-2 6-43 15,-2 1-80-15,-4-2-34 0,9 1-35 16,0-3-15-16,8-8-26 15,4-2-5-15,3-7-64 16,6-4-65-16,-7-6-159 16,-1-3 173-16</inkml:trace>
  <inkml:trace contextRef="#ctx0" brushRef="#br0" timeOffset="56370.13">27299 7436 1387 0,'8'2'575'0,"-6"4"-300"16,4 0-108-16,9 1-40 15,5 0-45-15,12 1-67 16,3-7-12-16,18 3-66 0,6-1-86 16,12 5 96-16</inkml:trace>
  <inkml:trace contextRef="#ctx0" brushRef="#br0" timeOffset="56798.08">28432 7498 1412 0,'-5'3'556'0,"5"11"-368"15,-8 4-12-15,8 18-10 16,-3 9-32-16,-1 13-54 16,3 5-9-16,-4 2-26 0,3-6-16 15,2-11-18 1,2-4-4-16,2-19-4 0,-3-7-7 16,1-14-63-16,-2-5-40 15,0-10-95-15,-6-5-64 16,1-13-113-16,-5-10-105 15,0-14 308-15</inkml:trace>
  <inkml:trace contextRef="#ctx0" brushRef="#br0" timeOffset="57027.07">28352 7507 791 0,'9'-8'461'16,"7"8"-81"-16,-2 3-139 16,0 6-17-16,15 7-56 15,-8 0-18-15,4-1-21 16,-2 0-14-16,-9-3-40 15,-2-1-16-15,-9 0-25 16,-5-1-4-16,-8 0 0 16,-5-1-2-16,-4-2-7 15,2-1-7-15,-1-3-24 16,5-1-17-16,4-1-54 16,1 1-43-16,4-4-105 15,2 1-60-15,9-4-115 16,13 1-66-16,2-5 305 15</inkml:trace>
  <inkml:trace contextRef="#ctx0" brushRef="#br0" timeOffset="57325.08">28615 7595 435 0,'19'-3'313'15,"-4"-1"53"-15,-5-1-46 16,-1 6-54-16,-5 3-23 16,-1 4-42-16,-2 5-15 15,-1 3-41-15,2 0-22 0,4 1-45 16,4-2-17-1,9-4-21-15,1-3-7 0,5-7-12 16,-1-2-2-16,-4-9-3 16,-1-1 3-16,-7-6 5 15,-5-2 2-15,-11-4-2 16,-7 1-2-16,-13-1-6 16,2 5-5-16,-2 5-9 15,-4 5-3-15,5 8-9 16,0 2-2-16,8 10-13 15,2 0-24-15,4 3-75 16,5 2-59-16,10-4-130 16,6-3-71-16,12-2 241 15</inkml:trace>
  <inkml:trace contextRef="#ctx0" brushRef="#br0" timeOffset="57642.12">29059 7464 1026 0,'-6'-6'565'0,"1"9"-131"16,-5 1-187-16,-2-1-38 15,2 6-74-15,1-1-29 16,8 5-34-16,4 3-14 16,5 1-20-16,1 0-2 0,5 1-3 15,-2-2-1-15,-2-2-2 16,0 1-2-16,-9-2-1 15,-1 0 1-15,-9-2 4 16,-3-1 1-16,-5-5-1 16,-1 0-4-16,0-5-10 15,2 0-5-15,4-5-49 16,7-1-43-16,5-1-91 16,3-2-55-16,12 2-97 15,4-2-57-15,11 0 246 16</inkml:trace>
  <inkml:trace contextRef="#ctx0" brushRef="#br0" timeOffset="57948.65">29365 7502 847 0,'13'-11'497'0,"-5"2"-105"16,-6 3-60-16,-2 0-33 16,-3 8-76-16,0 0-38 15,2-2-71-15,0 0-29 16,-6 3-29-16,-5 5-10 15,-21 33-18-15,28-26-7 16,5 4-11-16,7-2-3 16,7 1 2-16,1 2 0 15,0-5 5-15,-5 0 3 0,-4-3 2 16,-4-3 2 0,0-1 6-16,-3-4 4 0,-4-1-1 15,-2-2-3-15,-1-1-10 16,-3-2-19-16,-3-2-52 15,5-1-46-15,-4 2-117 16,7-2-63-16,7-3-155 16,0-1 261-16</inkml:trace>
  <inkml:trace contextRef="#ctx0" brushRef="#br0" timeOffset="58129.7">29556 7577 927 0,'8'7'530'16,"-5"2"-128"-16,0 4-96 0,1 3-49 16,-3-3-104-16,1-1-47 15,0-4-67-15,0-2-17 16,-1-4-99-16,1-2-74 16,-2-1-271-16,0 0 257 15</inkml:trace>
  <inkml:trace contextRef="#ctx0" brushRef="#br0" timeOffset="58283.49">29546 7358 1095 0,'-9'-1'487'16,"9"4"-199"-16,0-2-112 0,6 4-67 16,-2 5-29-16,6 0-54 15,2 3-44-15,5 0-143 16,4-6-120-16,6 4 162 15</inkml:trace>
  <inkml:trace contextRef="#ctx0" brushRef="#br0" timeOffset="58754.53">29759 7300 1220 0,'1'6'526'0,"-1"3"-248"0,0 4-61 16,0 10-29-16,-3 4-30 16,3 11-59-16,0 0-18 15,0 4-29-15,3 0-12 16,5-1-17-16,1-5-6 16,0-4-9-16,-2-5-1 15,-3-10-3-15,-2-3-1 0,2-11-21 16,-1-4-14-16,-3-12-16 15,5-1-6-15,-2-7 20 16,2-1 9-16,4 4 15 16,-3 0 3-16,6 10 1 15,6 3 1-15,-4 5 11 16,0 3 9-16,-2 5 17 16,-4 2 8-16,2 6 7 15,11 0 1-15,-8 2 0 16,1-2-2-16,-12 0-2 15,-13 0-1-15,1-2-4 16,-4-1-2-16,0-5-11 16,0-5-9-16,2-7-60 15,-1-5-45-15,8-3-112 16,-2-4-80-16,7-3 176 0</inkml:trace>
  <inkml:trace contextRef="#ctx0" brushRef="#br0" timeOffset="58941.48">30124 7426 1213 0,'6'6'557'16,"0"8"-232"-16,-1 5-72 0,-5 14-86 16,-4 5-44-16,-1 4-70 15,2 0-12-15,3-5-16 16,5-5-11-16,4-4-11 15,3-2-4-15,4-7-68 16,3 0-70-16,-2-10 87 16</inkml:trace>
  <inkml:trace contextRef="#ctx0" brushRef="#br0" timeOffset="59300.59">30280 7779 1164 0,'60'36'551'16,"-47"-36"-244"-16,7-2-157 15,-6-6-40-15,0-7-74 16,4 0-16-16,-9-10-4 0,5 2 0 16,-4-1 4-16,-9 2 2 15,-3 2 2-15,-3 4 3 16,-8 3 9-16,1 5 7 15,-6 12 21-15,-7 5 9 16,9 12 17-16,-2 6 6 0,12 9-1 16,4 0-10-1,7 2-19-15,6-6-14 0,5-4-20 16,4-2-7-16,6-7-16 16,5-2-3-16,1-9-50 15,4-1-59-15,-8-7-155 16,0-2 79-16,-7 9 79 15</inkml:trace>
  <inkml:trace contextRef="#ctx0" brushRef="#br0" timeOffset="84096.36">20391 7693 304 0,'-2'-1'198'0,"1"0"15"16,1-1-28-16,0 1-34 15,-1 0-8-15,0 0-22 16,0 0-9-16,1 0-17 16,0 0-5-16,0 0-12 15,15-4-9-15,17-2-14 16,-26 11-6-16,0 2-8 16,0-1 0-16,-6 2 5 15,3 1 5-15,-5-1 10 0,-8 2 3 16,4 3-2-16,1-1-5 15,-13-1-14-15,5-2-8 16,-9-6-13-16,-5-2-4 16,7-4-8-16,-1-4-1 15,7-3-5-15,2-2-4 16,9-1-5-16,0-2-3 16,4 3-5-16,5 3-2 15,9 2 1-15,2 3 4 0,10 3 7 16,-4 0 3-16,2 4 7 15,-6 3 1-15,-3 1 3 16,-2 4 5-16,-4 1 8 16,-2 2 4-16,-5 2 17 15,-5-4 5-15,-3 2 6 16,-5-3 0-16,0-1-14 16,0 1-7-16,0-5-12 15,-6-4-5-15,0-3-6 16,0-4-3-16,-2-2-5 15,8-3-2-15,0-1-7 16,6-1-5-16,7 0-10 16,4 1-1-16,9 2 3 15,5 4 3-15,2 2 9 16,3 4 1-16,3 3 4 0,-2-1 1 16,0 2 0-1,-7 1 2-15,-11-1 3 0,-7 2 9 16,-4 4 15-16,-10 0 2 15,-4 7 6-15,-2-1-5 16,-11-5-9-16,5 1-3 16,-4-10-5-16,-3-2-1 15,9-1-6-15,-2-5-1 16,8-1-4-16,4-2-3 0,1-4-6 16,5 1-5-16,6-2-7 15,7 3 0-15,11 4 1 16,4 3 4-16,7 5 8 15,4 4 1-15,-5 3 3 16,-2 1 1-16,0-1 0 16,-12-2 2-16,-2 1 1 15,-6 1 3-15,-10 6 12 16,-3 1 4-16,-12 0 4 16,1 1 0-16,-4-8-10 15,-3-3-2-15,5-6-1 16,0-6-3-16,3-4-4 15,3-8-4-15,3-4-4 16,-1-1-4-16,5 0-3 16,5 5 0-16,2 5-3 15,7 4 0-15,7 5 3 0,6 4 2 16,4 2 6-16,-3 6 0 16,-7 1 2-16,-4 3 1 15,-2 5 1-15,0-3 2 16,-7 0 1-16,-2-2 0 15,-2-4 0-15,-4-2-1 16,5-5-31-16,-2-1-41 16,-5-6-117-16,1-1-85 0,2-3 161 15</inkml:trace>
  <inkml:trace contextRef="#ctx0" brushRef="#br0" timeOffset="86226.27">8887 10651 896 0,'11'2'358'0,"2"0"-217"0,4 5 23 15,-9 5 31-15,1 5-14 16,-3 12-26-16,2 5-13 15,-4 9-35-15,0 3-20 16,2 0-40-16,1-6-16 16,9-5-19-16,-2-7-6 15,12-11-5-15,-1-7-1 16,2-11-5-16,1-8-1 0,-4-11 1 16,-1 0 0-1,-6-3 5-15,-2 2 0 0,-4 2 2 16,-1 2 0-16,1 6-2 15,0 2 0-15,1 9 2 16,0 4 0-16,3 12 2 16,2 6-1-16,7 7 21 15,0 1 7-15,4-5 9 16,-4-5 6-16,-1-13-17 16,-2-5-5-16,-12-4 10 15,1-8 3-15,-5-8-2 16,-2-6-1-16,6-9-20 15,-2-3-6-15,2 0-3 16,3 5-2-16,-5 6-3 16,2 7 1-16,-1 12-132 15,-9-5-98-15,12 12 140 0</inkml:trace>
  <inkml:trace contextRef="#ctx0" brushRef="#br0" timeOffset="86531.51">9703 10707 1308 0,'1'11'563'0,"-1"2"-306"16,1 3-3-16,-3 9-62 16,0-2-47-16,0 4-72 15,1 1-21-15,1-2-24 16,0-3-10-16,3-5-8 15,0-4-2-15,2-3-4 16,3 2 0-16,3-3-1 16,4 2 0-16,4-3 1 15,5-2 1-15,7-1-1 16,2 0 1-16,1-4-3 16,0 1 0-16,-7-3 0 15,-8-2-46-15,-2-2-180 16,2-7 297-16,9-6-121 15</inkml:trace>
  <inkml:trace contextRef="#ctx0" brushRef="#br0" timeOffset="86925.23">10247 10752 1072 0,'-1'-10'602'0,"-3"8"-60"0,-4-2-290 15,0 7-13-15,-7-1-88 16,-2 3-47-16,-2 10-53 16,-1 3-12-16,7 14-18 15,3 0-6-15,8 3-8 16,3-1-3-16,9-6-4 16,8-2-1-16,1-8 0 15,4-4-1-15,2-11 2 16,-2-3 0-16,4-9-1 15,-4-10-1-15,1-5-1 16,-3-5 0-16,-10-2 3 16,-2 0 2-16,-17-1 4 15,-9 3 1-15,-2 7-2 16,-9 4-1-16,2 12-5 16,3 0-8-16,1 12-26 15,3 4-18-15,7 3-61 0,4 5-54 16,10 0-153-16,7-2-349 15,10 4 445-15</inkml:trace>
  <inkml:trace contextRef="#ctx0" brushRef="#br0" timeOffset="87483.1">10639 10697 916 0,'-3'-8'498'0,"-3"6"-64"16,-3-2-99-16,-6 12-91 15,-4 1-42-15,-2 15-81 16,-2 11-18-16,2 6-24 16,11 6-16-16,5-2-27 15,6-5-10-15,12-6-17 16,-1-6-4-16,10-8-5 16,5-7-2-16,4-10-3 15,2-6-2-15,0-8-25 16,-4-6-36-16,-7-7-94 15,-5 0-54-15,-12 0-98 16,-5 1-20-16,-10 4 45 16,-4 6 56-16,-8 3 149 15,1 3 86-15,-1 7 114 16,4 2 29-16,5 2 31 16,-3 1-7-16,11-1-15 0,3-1-16 15,2 1-34-15,0-4-18 16,0 0-35-16,3 0-10 15,15-1-12-15,27-5-1 16,-21 2 5-16,-1-1 4 16,2 3 5-16,3 3 1 15,-5 5 1-15,0 1 0 0,-4 4 2 16,-6-1 2-16,-4 3 2 16,0 2-2-16,-6 2-10 15,-1 4-6-15,-2 0-13 16,-5-1-5-16,2-2-6 15,3-5-3-15,-2-3-8 16,2-2-57-16,3-6-97 16,2-3-70-16,4-6 121 15</inkml:trace>
  <inkml:trace contextRef="#ctx0" brushRef="#br0" timeOffset="89240.66">12103 10825 1110 0,'-8'3'484'0,"8"4"-279"16,4-1-62-16,1 0-10 15,11 1-58-15,4-3-19 16,12-6-25-16,2-9-8 0,7-6-13 15,-2-6-3-15,-5-2-1 16,-7 6 2-16,-8-2 13 16,-14-1 7-16,-9 7 8 15,-7-4 2-15,-13 9-6 16,1 0-4-16,-5 9-7 16,2 1 3-16,3 6 8 15,4 13 3-15,5 3 16 16,5 8-1-16,8 8-6 15,4 0-4-15,10 2-17 16,4-2-5-16,9-7-7 16,0-5-4-16,5-9-4 15,6-4-3-15,-2-13-63 16,-9-5-73-16,9-12-215 16,-13-10 216-16</inkml:trace>
  <inkml:trace contextRef="#ctx0" brushRef="#br0" timeOffset="89440.2">12548 10680 1108 0,'-1'17'562'0,"4"6"-198"15,0 2-89-15,3 6-20 16,3 3-71-16,4 1-44 16,3-4-56-16,-1-5-21 0,2-5-39 15,-1-4-9 1,-2-4-12-16,4 0-21 0,-3-8-108 15,2-2-75-15,-3-9-218 16,-3-10 249-16</inkml:trace>
  <inkml:trace contextRef="#ctx0" brushRef="#br0" timeOffset="89605.4">12756 10745 922 0,'-10'-1'567'16,"-5"9"-11"-16,-6 5-272 15,-6 1-19-15,0 15-82 16,-5-3-44-16,6 2-70 16,5-2-28-16,6-10-41 15,8-2-19-15,11-7-141 16,3-4-100-16,14-3 156 0</inkml:trace>
  <inkml:trace contextRef="#ctx0" brushRef="#br0" timeOffset="89846.27">12928 10756 1462 0,'-1'21'644'16,"-3"13"-335"-16,2 5-22 0,-3 8-81 16,-2 3-53-16,7 1-73 15,1-20-24 1,1-1-34-16,0 20-11 0,6-6-8 15,-1-19-2-15,0-11-35 16,-2-9-38-16,-7-2-98 16,-7-8-68-16,0-9-125 15,-2 0-108-15,-1-20 305 16</inkml:trace>
  <inkml:trace contextRef="#ctx0" brushRef="#br0" timeOffset="90069.55">12884 10769 1208 0,'16'-2'521'0,"11"7"-263"16,-8 0-22-16,2 0-42 0,-3-1-24 15,1 2-47-15,2 5-13 16,-14 5-14-16,6 3-12 16,-17 3-20-16,-13 0-11 15,-2 3-26-15,3-1-7 16,-9-3-10-16,14-1-3 15,-7-11-82-15,-6-8-52 16,15-7-151-16,-5-6-99 0,23-3 240 16</inkml:trace>
  <inkml:trace contextRef="#ctx0" brushRef="#br0" timeOffset="90290.99">13188 10558 1302 0,'3'16'580'0,"-4"3"-254"16,0 8-63-16,-7 13-46 15,-1-4-54-15,2 12-82 16,1 0-22-16,3 1-31 16,6-2-11-16,5-11-15 15,3-9-2-15,5-9-93 16,-1-4-66-16,3-15-162 15,-4-8 179-15</inkml:trace>
  <inkml:trace contextRef="#ctx0" brushRef="#br0" timeOffset="90835.23">13339 10793 1284 0,'2'19'620'0,"0"1"-288"16,1 5-67-16,-3-4-23 0,1-3-93 15,3-2-38-15,6-6-50 16,-2-3-18-16,2-5-28 16,0-2-4-16,-1-6-5 15,2-4-3-15,1-5-2 16,-2-4 0-16,-9-4-6 16,-5-2-7-16,-8 2-14 15,-2-2-5-15,-7 5-3 16,6 6 7-16,-4 4 13 15,1 4 7-15,5 3 7 16,-3 0 0-16,5 5-4 16,3 3-8-16,6 3-12 15,4 1-2-15,11-1 1 16,5-1 6-16,8-3 9 16,0-1 3-16,10 2 3 0,-9-4 2 15,4 4 2-15,1-1 0 16,-11 1 0-16,2-1 4 15,-3 9 8-15,0 0 6 16,-5 1 6-16,0 5 2 16,-9-4 8-16,-6-3 2 15,-5-2 8-15,1-3 2 16,-4-5-4-16,2-1-1 16,-2-3-7-16,0-5-4 15,1-5-13-15,0-5-8 0,6-7-9 16,1-4-5-16,13 3-7 15,0 1-12-15,6 8-92 16,2-3-64-16,-2 8-163 16,3 3-106-16,1 11 287 15</inkml:trace>
  <inkml:trace contextRef="#ctx0" brushRef="#br0" timeOffset="91159.69">13859 10912 1382 0,'15'4'588'0,"-1"-2"-345"15,-2-5-16-15,4-5-70 0,-6-4-46 16,9-5-54-16,4-4-14 16,-10-4-20-16,1 0-5 15,-11 2 1-15,-5 2 4 16,-1 10 3-16,-9-1 2 15,1 8 0-15,-1 4 2 16,-6 6 3-16,11 8 0 0,-1 4-6 16,-1 4-3-16,13 1-8 15,-3 1-1-15,6-1-2 16,8-4-2-16,-1-4-8 16,3-6-3-16,13-5-32 15,3-4-58-15,9-9-148 16,7-1 86-16,-4-4 55 15</inkml:trace>
  <inkml:trace contextRef="#ctx0" brushRef="#br0" timeOffset="93200.87">15053 10786 1016 0,'-49'-40'504'0,"42"38"-102"16,5 4-128-16,-3 4-58 16,1 5-22-16,4 12-59 15,-3 2-23-15,1 9-31 16,7-6-18-16,2 1-33 16,-1-5-8-16,12-9-12 0,-2 1-6 15,4-14-4-15,2-4-2 16,1-10-4-16,0-3-2 15,-4-3 0-15,3-2 1 16,-7-1 4-16,0-1 2 16,-4 4 3-16,-2 0 2 15,-3 9 1-15,-3 6 1 16,1 6 2-16,-3 8 0 0,1 9 20 16,0 2 10-16,-1 3 16 15,4 2 2-15,1-6-16 16,1-2-12-16,2-6-19 15,-4-4-7-15,3-5-67 16,4-4-77-16,6-11 227 16,9-1-113-16</inkml:trace>
  <inkml:trace contextRef="#ctx0" brushRef="#br0" timeOffset="93623.02">16292 10677 1283 0,'-5'-13'568'0,"2"0"-287"16,-7-6-91-16,-1 2 6 16,-4-1-56-16,-1 5-32 15,4 3-30-15,-4 6-9 0,1 10-25 16,0 1-10-16,1 17-14 16,5 8-2-16,4 10-3 15,3 8-2-15,6 9-1 16,1-3 0-16,4 1-2 15,2-6-1-15,-1-7-2 16,1-1-1-16,-4-15-1 16,-4 0 0-16,-3-15-26 15,-4-2-51-15,-2-11-175 16,0-1-123-16,-3-23 217 16</inkml:trace>
  <inkml:trace contextRef="#ctx0" brushRef="#br0" timeOffset="93949.29">16024 10825 1311 0,'7'3'583'0,"5"5"-335"15,5-1-58-15,2-5 0 16,10 2-88-16,3-4-35 16,5 0-30-16,4 0-13 15,-2-1-21-15,4 1 2 16,-5 0-75-16,3 6-35 15,-14-3-62-15,-13 0-19 0,1 2 72 16,-11-1 35-16,4 0 64 16,10 2 15-16,-11-1 8 15,-6 1 29-15,-1 4 73 16,-3 2 37-16,0 5 54 16,11 6 0-16,-6-2-39 15,-6-5-31-15,1-2-56 16,-8-9-30-16,11-4-32 15,4 0-41-15,-1-5-98 16,-3 3-59-16,0 0-148 16,5-15-47-16,5-36 243 15</inkml:trace>
  <inkml:trace contextRef="#ctx0" brushRef="#br0" timeOffset="94431.25">16542 10744 750 0,'22'1'414'16,"1"3"-75"-16,-3-4-29 15,-3 1-64-15,3 1-25 16,-2 1-44-16,0-3-25 16,-3 2-50-16,-2-1-20 15,-6-2-33-15,-1 3-11 0,-4 0-14 16,-2 0 3-16,0-2 14 15,-2 0 2-15,1 0 1 16,0 0-7-16,0 0-21 16,0 0-4-16,1 12-5 15,2 4 0-15,9 29 0 16,-5-24 2-16,-1-1 1 16,3-1 2-16,-2 7 8 15,0-2-1-15,2 1 2 16,-3-3-2-16,3-7-9 15,-1-3-1-15,-4-9 2 16,-3-4 2-16,-7-9 1 16,-2-4-1-16,-1-8-5 15,-2 0-3-15,1-2-4 16,4 1-1-16,1 4-2 0,5 1-2 16,4 6-2-16,3 1-2 15,5 5-3-15,4 0 0 16,2 1-20-16,6 1-36 15,-3 4-125-15,-2-1-87 16,6 3 164-16</inkml:trace>
  <inkml:trace contextRef="#ctx0" brushRef="#br0" timeOffset="94775.29">17156 10842 1337 0,'-13'-4'664'16,"-2"1"-276"-16,-1 1-114 16,-2-1-38-16,-1 3-108 15,-2 0-38-15,8 4-44 16,3 4-16-16,6 0-24 16,5 6-5-16,2 1-3 15,5 0-1-15,6 0 3 16,5 0 0-16,2-2 4 15,4 0 2-15,-2-1 3 16,1 2 1-16,-8-3 3 16,-4 2 2-16,-8-3 6 0,-8-1 4 15,-8 3 3-15,-5-4-2 16,-5-3-16-16,3-3-32 16,3-8-104-16,4-6-74 15,10-9-164-15,4-6 214 16</inkml:trace>
  <inkml:trace contextRef="#ctx0" brushRef="#br0" timeOffset="94956.33">17439 10649 940 0,'4'25'585'16,"0"5"12"-16,0 7-316 15,1 14-21-15,3 1-105 16,2-2-61-16,9-3-57 15,8-4-12-15,2-13-10 16,5-4-61-16,-10-20-174 16,-2-6 27-16,-8-15 72 15</inkml:trace>
  <inkml:trace contextRef="#ctx0" brushRef="#br0" timeOffset="95116.97">17377 10751 1682 0,'-4'-2'700'16,"8"2"-458"-16,9 5-42 16,4-2-99-16,-2 2-51 15,14 0-36-15,4 0-5 16,13-3-98-16,13 2-96 16,7 2 116-16</inkml:trace>
  <inkml:trace contextRef="#ctx0" brushRef="#br0" timeOffset="95938.3">18624 10639 1537 0,'3'6'600'0,"5"10"-413"15,1 11-8-15,-3 2 9 0,-2 8-39 16,-1 7-53-16,3-3-16 15,0 3-41-15,2-5-14 16,-3-10-14-16,0-3-3 16,-4-10-1-16,-1-6 0 15,-3-7 3-15,-3-5 0 16,0-5-3-16,-3-5-7 0,4-5-11 16,3-2-4-16,7 1-1 15,2 2 3-15,11 5 4 16,4 3 4-16,6 4 4 15,5 2 0-15,-1 2 1 16,1 0 3-16,-7 4 3 16,1 4 3-16,-14 4 11 15,-10 2 3-15,-8 4 2 16,-7 0 0-16,-6-1-5 16,-8-3-1-16,0-1-1 15,-7-4-3-15,8-3-5 16,6-2-2-16,7-4-8 15,4 0-7-15,8 1-9 16,8 4-2-16,10-2-5 16,4-3 2-16,7-3-21 15,3-6-21-15,4 0-23 0,-4-3-2 16,7-3 25-16,1 2 21 16,-2-1 33-16,6 3 7 15,-10 1 5-15,-7 1 5 16,-7 3 8-16,-8-1 9 15,-11 0 20-15,-1-1 7 16,-10-3 10-16,-2 1-3 0,-3 1-10 16,-3 3-5-16,3 6-8 15,-2 2-5-15,2 8-10 16,5 3-4-16,3 8-11 16,1 0-2-16,7 3-4 15,9 0-3-15,8-5-5 16,8 1-3-16,6-9-78 15,0-3-54-15,10-7-151 16,4-7-407-16,13-7 480 16</inkml:trace>
  <inkml:trace contextRef="#ctx0" brushRef="#br0" timeOffset="96341.57">19563 10705 1070 0,'-21'-10'455'0,"5"4"-254"0,-2 1-7 16,6 2-25-16,1 0-33 15,7 2-40-15,6 1-13 16,-5-3-4-16,1 2 0 16,1 0 14-16,0 0 7 15,0 0 8-15,0 0-1 16,0 0-7-16,0-1-8 15,0 1-22-15,-2 0-7 0,-2 1-17 16,0 4-6-16,2 16-11 16,-18 38-5-16,16-13-4 15,8 7-3-15,11 10-6 16,-1 2-1-16,12-7-6 16,1-2-1-16,-4-14-1 15,-4-4 0-15,-5-11 2 16,-8-7-27-16,-5-3-79 15,-1-5-47-15,-9-11-144 16,-2-2-55-16,-14-19-108 16,-3-7-53-16,-4-14 331 15</inkml:trace>
  <inkml:trace contextRef="#ctx0" brushRef="#br0" timeOffset="96968.22">19266 10924 844 0,'6'-1'495'0,"-1"0"-22"16,13 5-259-16,3 2 1 15,7-2-72-15,-4-1-37 16,15-4-45-16,-1-3-17 16,6-5-23-16,12 1-6 15,-17-1-6-15,2 3-1 16,-11 5 0-16,-13 0-1 16,-5 4 4-16,-4 2 3 0,-8 4 12 15,1 4 9-15,-1 4 13 16,0 4 0-16,4 0-2 15,1 0-5-15,4-4-7 16,3-2-2-16,5-3-7 16,7 1-6-16,-1-6-10 15,2-7-3-15,-3-9-3 16,-4-4-1-16,-1-1-1 16,-4 0 1-16,-7-1-6 15,-2-1-5-15,-15-4-14 16,-5-1-4-16,-8-1-5 15,-9-1 3-15,5 5 12 16,3 3 4-16,10 9 8 16,7 4 0-16,7 4-16 15,1-1-2-15,6 4 1 16,3 2 4-16,11 1 20 0,6-1 5 16,4-2 4-16,7-1 3 15,-11 2 0-15,-1 1-1 16,-8 4-3-16,-2 1-3 15,-7 4 0-15,5 0 2 16,-7-1 2-16,-6 0 2 16,-1-7 5-16,-5-2 1 15,6-4 0-15,-6-2 9 0,6-1 1 16,-1 0-5-16,0 0-4 16,0 0-15-16,-3-13-10 15,4 0-1-15,17-28-1 16,6 26 1-16,2 5-4 15,1 0 1-15,0 4-126 16,-1 2-67-16,-2 4 122 16</inkml:trace>
  <inkml:trace contextRef="#ctx0" brushRef="#br0" timeOffset="97348.24">20249 11114 1054 0,'0'6'575'0,"0"-7"17"16,5-6-453-16,3 4-11 15,9-9-55-15,1 1-45 16,9-3-18-16,-5-6 0 15,-3 0 4-15,-2 3 8 16,-15 0 26-16,-2 2 15 0,-11 0 25 16,-4-2 4-16,-4 7-7 15,-3 3-3-15,5 7-16 16,0 3-6-16,7 8-14 16,5 6-8-16,2 5-11 15,2 2-3-15,7 3 0 16,4-8 0-16,11 0-4 15,3-6-4-15,3-3-9 16,7 5-5-16,-8-11-30 16,6 3-68-16,9-7-171 15,0-9 172-15,22-5 3 16</inkml:trace>
  <inkml:trace contextRef="#ctx0" brushRef="#br0" timeOffset="97802.02">21507 10951 1602 0,'-65'12'666'16,"61"-9"-336"-16,4 8-162 16,7 6 10-16,-1 8-10 15,8 1-36-15,0 3-38 16,6-2-15-16,6-5-33 15,-1-9-5-15,7 1-6 16,-3-4-4-16,-3-6-9 16,-3 1-6-16,-4-10-6 15,2-4-2-15,1-5-4 16,0-11-1-16,0-4-3 16,1-4 0-16,1 0-29 0,-3 6-39 15,-7 3-145-15,0 2-101 16,-5 8 188-16</inkml:trace>
  <inkml:trace contextRef="#ctx0" brushRef="#br0" timeOffset="99590.76">20469 7699 622 0,'-10'0'354'0,"8"-1"-22"0,1 0-77 16,-1 0-25-16,1 0-33 15,-6-1-59-15,5 1-23 16,1 0-28-16,0-1-13 16,0 1-9-16,0 0-2 15,1 1-18-15,0 0-10 16,0 0-13-16,0 0-1 0,2 8-1 15,0 12 2-15,-11 26-1 16,-2-30-2-16,-8-4-1 16,-2-4 1-16,-4-6-1 15,-6-3 0-15,-1-6-3 16,3-5-2-16,7-3-2 16,8 0-4-16,14-6-5 15,6 0-2-15,23 1-6 16,7 3 1-16,8 4 1 15,-2 4 3-15,-11 7 2 16,-5 1 3-16,-9 6 3 16,-5 6 1-16,-4 4 5 15,-5 4 5-15,-10 4 8 16,-2 0 2-16,-10 2 3 0,-1-3-4 16,1-8-7-16,-6-4-3 15,4-10-5-15,-3-1-2 16,3-7-3-16,6 0-2 15,1-7-5-15,4-1-3 16,9-6-6-16,2 2-2 16,15 4-1-16,6 2 1 15,9 8 4-15,2 2 1 16,-4 6 4-16,2 5 1 16,-6 2 1-16,-1 5 1 0,-4 2 5 15,-10-1 7-15,-9 6 7 16,-3 1 9-16,-15-1 14 15,0 1 0-15,-9-9 0 16,-2-7-5-16,-2-5-15 16,2-4-6-16,4-7-8 15,-2-3-4-15,16-3-8 16,1-7-4-16,15-2-4 16,6 0-2-16,7 4 3 15,9 4 1-15,-3 7 3 16,1 5 1-16,-3 6 4 15,0 3 0-15,0 7 2 16,-3 2 1-16,-1 7 1 16,-10 1 3-16,-6 0 6 15,-2 2 3-15,-9-6 5 0,-6-3-1 16,-6-7-3-16,-4-7-3 16,2-5-3-16,7-3-3 15,1-6-4-15,2-2-2 16,3-4-1-16,1-5-2 15,3 6-3-15,5-1 0 16,1 9-4-16,5 1 1 16,9 7 0-16,-1 3 2 15,8 3 3-15,-4 4 2 0,-4 2 1 16,3 4 2-16,-11 2 4 16,-4 1 2-16,-8 4 4 15,-10-3 1-15,-7-3-3 16,0-1 1-16,-5-10-2 15,3-3-1-15,-2-6 0 16,0-6-4-16,9-5-4 16,0-3-2-16,14 0-7 15,4-1 0-15,15 4-2 16,3 4 1-16,6 7 3 16,1 5 1-16,-5 3 3 15,4 4 2-15,-9 6 1 16,1 2 0-16,4-1 1 15,-8 1 1-15,-2-6-1 16,-3-1 1-16,-7-5-78 0,0 1-89 16,5-6 106-16</inkml:trace>
  <inkml:trace contextRef="#ctx0" brushRef="#br0" timeOffset="101548.43">22612 7665 499 0,'0'-1'307'15,"0"0"-45"-15,0 0-53 0,0 0-18 16,0 0-26-16,-1-1-11 16,1-2-25-16,0 0-12 15,0 2-15-15,0 0-4 16,-1 1-12-16,0-1-6 16,0 1-19-16,0 0-9 15,0 0-15-15,-1 0-4 0,-6-1-7 16,-8 1 1-16,-30 8 1 15,23 1 1-15,1 2 0 16,-3 1-3-16,10 5-8 16,15 6-4-16,0 1-7 15,8 6 0-15,1-1-4 16,-5-3-1-16,10 3 1 16,-1-5-1-16,7-5 1 15,4 1 0-15,-1-5-1 16,3-3 3-16,3-8 0 15,1-3 1-15,5-5 2 16,3-7 0-16,0-1 3 16,-3-6 0-16,-7-2 4 15,-1 2 1-15,-14-7 2 16,-3 2 0-16,-4-2 1 0,3 1 2 16,-9 0 0-16,-7 0 0 15,-14 3-2-15,-16-2-3 16,1 6 0-16,0 2-2 15,3 4 2-15,5 2-1 16,4 2-4-16,1 3-3 16,4 1-5-16,2 1-1 15,0 3-3-15,0 2-3 16,1 3-4-16,4 3-2 0,5 1-8 16,0 0-9-16,9 1-57 15,-1 0-29-15,7 4-74 16,7-1-47-16,-4-1-108 15,2 2 209-15</inkml:trace>
  <inkml:trace contextRef="#ctx0" brushRef="#br0" timeOffset="102490.86">22635 7640 411 0,'-1'-1'267'15,"0"0"-26"-15,0-2-39 16,0-4-9-16,0 3-24 16,0 0-12-16,-1 2-25 15,1 1-15-15,0 0-35 16,-8-4-17-16,-4 1-26 15,-30 4-7-15,24 12-6 0,8 3 1 16,-9-3-1-16,8 2 0 16,-3-2-3-16,0 1-2 15,8 2-4-15,3 2-2 16,6 4 1-16,-5-1-1 16,5 1-3-16,3-1 0 15,4-3-5-15,-1-2 1 16,6-1 3-16,-3 2 3 0,5-5 6 15,9 6 0 1,-2-11-2-16,0-7-4 0,1-1-6 16,2-4-1-16,3-1-2 15,3 2 0-15,5 3 0 16,4 1 2-16,-3-4 8 16,-2-1 4-16,-5-4 10 15,-6-1 4-15,-9 0 11 16,-4 3 4-16,-8-9 1 15,-4-2-3-15,-4-2-13 16,-2-2-8-16,-1-2-9 16,3-2-3-16,3 1-3 15,-4 1-2-15,2 0 0 16,-10 3-2-16,-9 1-1 16,4 5-1-16,-19 4-1 15,1 3-2-15,0 4-1 0,-1 1-1 16,8 7-4-16,3-3 0 15,4 4-4-15,5 0-3 16,5 0-9-16,3 2-31 16,3 1-64-16,-1 3-58 15,2 6 44-15,5 6 56 16</inkml:trace>
  <inkml:trace contextRef="#ctx0" brushRef="#br0" timeOffset="111670.43">20463 7832 272 0,'-1'0'139'0,"0"0"-42"16,-1 0-18-16,1 0-27 15,0 0-11-15,0 0-12 16,0-1-2-16,0 1-6 15,0 0-5-15,1 0-9 0,0 0-5 16,0 0-2-16,0 0-1 16,-1 0-1-16,0 0 2 15,0 0 0-15,0 0 0 16,1 0 0-16,0 0 1 16,0 0 1-16,0 0 2 15,0 0 15-15,0 0 6 16,-2 0 8-16,1 0 2 15,0 0-11-15,0 0-6 0,1 0-7 16,0 0-2-16,0 0-6 16,0 0-1-16,0 0-2 15,-1 0 0-15,0 0 0 16,0 0 1-16,0 0 10 16,1 0 9-16,0 0 14 15,0 0 4-15,0 0-6 16,-1 0-8-16,1 0-16 15,0 0-9-15,0 0 0 16</inkml:trace>
  <inkml:trace contextRef="#ctx0" brushRef="#br0" timeOffset="115580.57">20435 7808 231 0,'-1'0'148'16,"0"0"3"-16,0 0-17 15,0 0-33-15,0 0-18 16,0 0-32-16,0 0-11 15,0 0-13-15,0 0-1 16,-1 0 7-16,2 0 4 16,0 0 8-16,0 0 2 15,0-1-3-15,0-1-1 0,-1 1-8 16,0 0-3-16,0 0-1 16,0 0 0-16,0 0 0 15,0 0-1-15,0 0-3 16,0 0-1-16,0 0-4 15,1 0-3-15,0-1-6 16,0 1-1-16,0 0-2 16,-1 0 1-16,-1 0 1 15,1 0 0-15,0 1-5 16,0 0-1-16,0 0-4 16,0 0 0-16,0 0-1 15,0 0 0-15,0 0 0 16,-2 0 0-16,-4 2 1 15,2 4-1-15,2-2 1 0,1-2 0 16,0 0 0 0,-5 1 0-16,0 3-1 0,4 7 0 15,-35 21 1-15,37-25 0 16,-8-2-1-16,-2-6 0 16,4 5-1-16,-4 2 1 15,4-2 0-15,-1 4 0 16,3-1 0-16,-3 0 0 15,3-3 0-15,-1 3 0 16,-1 0-1-16,1-1 1 0,1 1-1 16,-1 2 1-16,2-2-1 15,-3-1 1-15,1 4-1 16,-1 1 1-16,-3 1-1 16,0 5 1-16,2-1-1 15,-3 0 0-15,2 5 0 16,-1-1 0-16,0-1 0 15,0 2 0-15,2 0 0 16,-1-1 0-16,-1-1 0 16,0 2 0-16,-1 2 0 15,0 0 0-15,1 1 0 16,-1-2 1-16,0-2-1 16,-1-1 0-16,6 0 0 15,4 3 1-15,-8-1-1 16,3-1 0-16,-6-3 0 15,-2-2 1-15,7 0-1 0,-3 3 0 16,0-1 0-16,1-2 0 16,7 2 0-16,3 0 0 15,0 1 0-15,-2 1 0 16,-5 1 0-16,-4-3 0 16,4 4 0-16,-2-2 0 15,2 2 0-15,4 5 0 0,-3-4 0 16,4 4 0-16,-6-3 0 15,-2 1 0-15,-1-1 0 16,-4-2 0-16,7 3 0 16,0 0 1-16,2-1-1 15,-1 2 0-15,-2-2 0 16,1 2-1-16,1 0 1 16,3 2 0-16,-2-5 0 15,1 0 1-15,-2-5 0 16,1-6 0-16,0 5-1 15,1 0 1-15,0 2 0 16,2 1-1-16,-1-4 0 16,-1-1 0-16,3-3 0 15,-1 1 0-15,2 1-1 16,-1 1 0-16,1 2 0 0,1 0 1 16,-1-1-1-16,0-1 1 15,0-1 1-15,1 1 2 16,-1 1 3-16,0-1 2 15,0-2-1-15,1 3 0 16,2-4-4-16,-2-2-1 16,4 3-2-16,-1-3 0 15,0 4 0-15,1 0-1 16,3-2 1-16,-3 1 1 0,5 4 2 16,0-1 0-16,-1-2 1 15,2 2 1-15,0-7 2 16,4 2 1-16,-5-4-1 15,1 1 0-15,1 1 0 16,-6 0-1-16,5 1 0 16,0-1-1-16,-1 1-3 15,5 0 0-15,-3-3 0 16,-1 1 0-16,5 0 0 16,-14-3 1-16,11 4 1 15,0-2 2-15,-5-1 1 16,5 1 1-16,-3-1 0 15,-5-1-1-15,7 1 0 16,2-1 1-16,2-3 2 16,1 0 1-16,-5-1 0 15,0-1 0-15,0 0 0 16,2 2 0-16,1-2-1 0,2 2 1 16,-1 0-4-16,0 2 0 15,3 0-1-15,-1 1-1 16,3-3 0-16,0 1 0 15,2 0-1-15,1-1 1 16,3 1 1-16,2 2 1 0,1-1 1 16,-1 2 1-16,-6-2 0 15,3 1 1-15,-2-1-1 16,-1-2-1-16,1 1 1 16,-2-3-1-16,0-1 0 15,4 1 0-15,-1 1 0 16,-1-1 1-16,-2-1-1 15,-3 0 0-15,3 2-1 16,-1 1-1-16,2-1-2 16,-1-1 1-16,-1 0-1 15,0-1 0-15,0 1 1 16,4 0-1-16,-2 0 1 16,1 0 0-16,-1-1-1 15,3 6 1-15,-6-2-1 16,0 1 0-16,0 0 0 15,-11-4-1-15,5-1 0 0,2 0-1 16,0-2 1-16,3 2 0 16,2-1-1-16,-3 1 0 15,2 2 2-15,0-2-2 16,1 1 1-16,0 0 0 16,-3-1-1-16,4 1 0 15,1-1 0-15,1 3 2 16,2 0 0-16,0-1 0 15,3 0 0-15,-1 0-1 0,2 0 1 16,-2-2 0-16,-1 2-1 16,-3-2 0-16,-1 3-2 15,-2 1 1-15,-8-3 0 16,3 1 0-16,3-2 0 16,-1 0 0-16,8 1-1 15,-3 0 1-15,-1-1-1 16,2-1 2-16,-3 0-1 15,-2 1-1-15,1 0 0 16,1 1 0-16,-2-1 0 16,2 1 0-16,0 0 0 15,2 1 1-15,1-2-2 16,2 0 1-16,0 0-1 16,-2-2 1-16,-4 3 1 0,-8-1-1 15,1 0 0 1,4 0 0-16,2-1 0 0,-2-1 0 15,2-1 0-15,-1 1-1 16,3 0 1-16,-3-2 0 16,1 2 0-16,-2 0 1 15,2 0-2-15,-1 1 1 16,1 0 1-16,-1-1-1 16,1 0 0-16,-3 1 0 15,-1-1-1-15,0 1 0 0,-4 2 1 16,3-2 0-16,-1 0 0 15,-1 0 0-15,2-2 0 16,-1 1 0-16,3-3 0 16,4 1 0-16,-5 0 1 15,0-3-1-15,4 2 1 16,-9 0 0-16,4 0 0 16,2 1 0-16,-12 1 1 15,9-2 0-15,-4-2 1 16,-2 2 1-16,5-3 1 15,-6 2 0-15,0 1 1 16,0-3 1-16,-1 0 1 16,7-1 0-16,-3 0 2 15,-3-2 0-15,-2 0-1 16,-5-1 1-16,2 0 0 0,-1 1 1 16,3 1 0-16,8 1 0 15,-4-1 0-15,-1-1-1 16,-5 1-2-16,-6-3 1 15,-2-2-2-15,6 2-1 16,-5-4 0-16,4-2-2 16,-3 2 0-16,2-1 0 15,2 1-1-15,-4 2 1 0,2 2 0 16,-2-3-1-16,-1 3-1 16,0-3 1-16,0 0-1 15,0 4-1-15,1-4 1 16,1 3-1-16,3-1 0 15,-7-3 1-15,0 2 0 16,-3 0 1-16,-1-1 0 16,2 2 1-16,-3-1 0 15,0-1 0-15,-6-2-1 16,0 1 0-16,3-3 0 16,0 2-1-16,1-1 0 15,-1 0-1-15,1 1 1 16,0-3 0-16,-2 5 1 15,0-7 0-15,-2 5 0 16,-1 1 1-16,0-5 1 16,-1 5-1-16,1-1 2 0,4 1-2 15,-3 3 1-15,3-3 1 16,1 1-1-16,-1-4 1 16,0 0-1-16,9 3-1 15,-8-2 1-15,7 3 0 16,-6 1-2-16,-10-2 1 15,2 1-1-15,-6-3 0 16,6 2 0-16,5 1 0 0,-1 2-1 16,3 1 0-1,-2-1 0-15,1-1-1 0,4 3 0 16,-1-2 0-16,3 3 1 16,-1-1-1-16,-3-1 2 15,0 0-1-15,-4-3 0 16,0-1 1-16,-1 1-1 15,4 0 0-15,-1-1 0 16,-1-1-1-16,3-2-1 16,-4-1 0-16,1 2 0 15,5-1 0-15,-3 1 0 16,1 1 1-16,7 2-1 16,-2-1 0-16,0 1 1 15,0-1 1-15,-5-1-1 16,-7-2 1-16,0-1-1 15,-2 0 0-15,-1 2 0 0,4-1 0 16,0-1 0-16,2 1 0 16,1 3 0-16,-3-1-1 15,2 3 0-15,-1-1 1 16,1-3-1-16,2 0 0 16,-1 2 0-16,0-2 0 15,3 3 0-15,2-1-1 0,1 2 1 16,2 0 0-16,-2-2 0 15,2 2 1-15,-2-2-1 16,-1 0 0-16,2 1 0 16,-3-4 0-16,1 2 0 15,-9-2 0-15,-3 0 1 16,-2-1-1-16,2 3 0 16,4-2 0-16,-1 3-1 15,3 2 0-15,-2 0 0 16,3 1-1-16,2 0 0 15,1 1 0-15,0 1 1 16,1 1-1-16,1 1 1 16,-1 3 0-16,2 0-1 15,1 4 1-15,0-4-2 16,3 5 1-16,2-1-2 0,0 1 0 16,4-1-4-16,-1-1-2 15,3 3-2-15,0 0 0 16,-1 0 0-16,1 0-9 15,0 0-14-15,-2 0-14 16,1-1-53-16,1 1-40 16,0 0-151-16,0 0 183 15</inkml:trace>
  <inkml:trace contextRef="#ctx0" brushRef="#br0" timeOffset="120348.89">20523 7901 25 0,'-1'0'7'0,"-1"0"-7"16</inkml:trace>
  <inkml:trace contextRef="#ctx0" brushRef="#br0" timeOffset="125536.51">20530 7951 145 0,'-2'-1'98'15,"1"0"15"-15,0 0-9 16,0 0-2-16,0 0 1 16,0 0-3-16,0-1-4 15,0 1-10-15,0 0-6 0,0 0-9 16,0 0-9-1,-1 0-19-15,1 0-7 0,0 0-16 16,0 0-3-16,0 0-7 16,0-1-1-16,0 1-6 15,0 0-3-15,0 0-3 16,0 0-2-16,-1 0 1 16,1 0 2-16,0 0 2 15,0 0 2-15,0 1 1 16,0 0 4-16,0 0 7 15,1 0 2-15,0 0 4 16,-1 0-3-16,0 0-4 16,1 0-1-16,0 0-1 15,0 0 0-15,-1 0-1 16,1 0-1-16,0 0-1 16,0 0 0-16,0 0-1 0,0 0 1 15,0 0 0-15,0 1 2 16,1 3 5-16,-1-2 1 15,0-1 3-15,2 7-1 16,-2-7-3-16,1 4-2 16,-1-5-3-16,0 1-3 15,0-1-2-15,0 0-1 16,0 0 1-16,0 0 1 0,0 0 10 16,0 0 6-16,0 0 7 15,0 0 1-15,0 0-5 16,0 0-7-16,0 0-7 15,-1 0-3-15,0 0-3 16,0 0-2-16,0 0-2 16,0 0-1-16,1 0-3 15,0 0 0-15,0 0 0 16,-2 1 1-16,1 3 2 16,1 3-1-16,0-2 1 15,0 4-1-15,1-2 1 16,1 0 1-16,0 1 1 15,-2-4 0-15,0 2-1 16,0-1 1-16,0-1 0 16,1 3 0-16,-1-4 1 0,0 1-2 15,-1 2 1-15,0-2 1 16,-2 3-2-16,1 1 0 16,0 1 0-16,2 1-1 15,0-2 0-15,-3 28 1 16,-1-28-1-16,4 3 1 15,0 0 1-15,3 1 0 16,-8 4 0-16,-5 0-1 16,7 9 0-16,-6-1-1 0,5 10 0 15,-4 4-1-15,-2 5 0 16,10 6 0-16,-6-5 1 16,6-5 0-16,-3-7 0 15,-8-7 2-15,11-4 0 16,-2-1 2-16,-4-7 0 15,1 0 0-15,-2 0 0 16,8 0-1-16,0 2 0 16,8 0 0-16,-9-2 1 15,-15-3 0-15,14 1-2 16,-9-3 1-16,0-4-2 16,13 2-1-16,-9-5-2 15,0-1-3-15,7 0-55 16,-1 0-54-16,0 0-194 15,0 0 191-15</inkml:trace>
  <inkml:trace contextRef="#ctx0" brushRef="#br0" timeOffset="125886.48">20228 8612 378 0,'-3'-1'207'16,"3"1"-40"-16,0 5-20 0,0-5-4 15,0 0-13-15,2 10-16 16,5 13-7-16,10 26-27 16,-2-24-12-16,-2-7-15 15,-2-5-6-15,4 1-14 16,-2-5-6-16,4-5-13 15,1 1-3-15,5-6-3 16,1-3-2-16,-1-1-1 16,5-6-1-16,-13-3 0 15,0-1-1-15,2 4-1 16,-10 0 2-16,9 5-1 16,-2 3 1-16,-4 1-59 15,1 2-70-15,-8 6 79 16</inkml:trace>
  <inkml:trace contextRef="#ctx0" brushRef="#br0" timeOffset="130613.02">20374 8938 313 0,'0'-2'254'15,"2"0"-1"-15,4-2-7 16,-2 0-29-16,-3 2-35 15,4-4-13-15,-2-2-29 16,-1 3-11-16,-1 1-18 16,0 0-1-16,-1 3-9 15,0 0-5-15,0 0-23 16,0 0-13-16,0 1-22 16,-1 27-8-16,-11 46-4 15,4-24-2-15,2 1-7 16,4-2-2-16,2-3-6 0,-1-4-2 15,1-11-1-15,2-2-2 16,2-10-2-16,3-1-2 16,-3-10-4-16,-2 1-36 15,-4-7-114-15,3-9-89 16,-4-6 138-16</inkml:trace>
  <inkml:trace contextRef="#ctx0" brushRef="#br0" timeOffset="130899.86">20238 9181 1060 0,'-2'6'449'0,"2"1"-273"16,0 3 7-16,2 4-42 16,3-2-25-16,0 7-22 15,2-1-12-15,4-3-24 16,2 6-11-16,4-5-19 15,2-9-7-15,6 3-13 16,1-5-1-16,0-9-3 16,0 2 1-16,-11-10-1 15,-1-2 1-15,4 5-2 16,-3-3 1-16,7 5-2 16,-2-1-6-16,-3-4-73 0,-1 6-50 15,-5 2-163-15,-6-1-152 16,2 14 284-16</inkml:trace>
  <inkml:trace contextRef="#ctx0" brushRef="#br0" timeOffset="131381.34">20465 9491 531 0,'-43'-38'326'0,"37"35"33"0,1 1-100 15,5 2-32-15,6 4-41 16,-5 8-64-16,1 5-18 16,0 9-20-16,-4 3-6 15,1 4-18-15,-1 0-9 16,7 1-17-16,0-2-7 15,-1-4-9-15,1 1-4 16,-5-5-3-16,-2-3-1 16,3-4-4-16,0 0-1 15,1-9-3-15,1-1-2 0,-3-6-80 16,3 0-70-16,0-4-203 16,-4 2 209-16</inkml:trace>
  <inkml:trace contextRef="#ctx0" brushRef="#br0" timeOffset="131658.1">20299 9700 1019 0,'1'9'440'0,"-1"1"-236"16,1 2 1-16,4 4-13 15,2 1-32-15,3 4-40 16,7 6-21-16,2-3-38 15,-4-3-15-15,4-1-16 16,-3-6-4-16,-1-3-8 16,4 0-3-16,2-5-4 0,-4-3-3 15,7-5-4-15,2-7-2 16,3-5-52-16,4-4-51 16,1-7-140-16,4 4-116 15,-3-7 221-15</inkml:trace>
  <inkml:trace contextRef="#ctx0" brushRef="#br0" timeOffset="137651.6">20628 9964 261 0,'0'-2'166'15,"0"1"-1"-15,-1 0-9 16,1 0-18-16,0 0-6 16,-1 0-14-16,0 0-10 0,0 0-21 15,0 0-11-15,0 0-14 16,-1-1-6-16,1 1-5 16,0 0-3-16,0 0-4 15,0 0-2-15,0 0-7 16,-2-1-3-16,-4-1-9 15,4 0-4-15,-2 1-8 16,2 1-2-16,1 0-5 16,-2 0-2-16,-2 1 0 15,2 1-2-15,-1 0 0 16,1 1-1-16,2 7-2 16,0 2 0-16,-7 2 2 15,-10 28 0-15,26-24 1 16,-2-2 1-16,5 1 1 15,1-1-1-15,1-4-1 16,2-1 0-16,1-1 0 16,0-5 1-16,-1-1 0 0,0-3 0 15,1-3 3-15,-2 0 1 16,0-6 4-16,-1 0 2 16,-5-1 3-16,-1-3 0 15,-4 2 2-15,-2-1 0 16,-3-1 2-16,-2 0 1 15,-2 0 1-15,-1 2-2 0,-2 1-1 16,4 1-1-16,-5 4-4 16,1 0-2-16,1 2-5 15,-1-1-3-15,7 2-2 16,-1-1-3-16,3 3-11 16,1 0-20-16,0 0-66 15,0 0-44-15,0 0-154 16,0 3 184-16</inkml:trace>
  <inkml:trace contextRef="#ctx0" brushRef="#br0" timeOffset="140343.91">20770 9971 249 0,'0'0'161'0,"0"0"0"16,-1 0-35-16,0 0-44 16,0 0-13-16,0-1-16 15,0 1-6-15,1-1-15 16,0 0-8-16,0 1-16 16,0 0-8-16,0 0-1 0,0 0 0 15,0 0 5 1,0 0 3-16,0 0 5 0,0 0 0 15,0 0 2-15,0 0 4 16,0 0 5-16,3 0 3 16,2 0 6-16,-4 0 0 15,2 0-3-15,2 1-4 16,0-1-7-16,0 1-4 0,3 0-7 16,-7-1 0-16,3 0-1 15,-1 0 0-15,5 1-1 16,1 0 0-16,4 0-1 15,28 5-1-15,-37-5-1 16,0 0 0-16,-3 0 0 16,-1-1-1-16,0 0 1 15,0 0-1-15,9 0 0 16,4 1 0-16,22 4 0 16,-23-6 0-16,1-2 0 15,-3 1 1-15,3-1-1 16,-5-1 0-16,3-3 0 15,1 2 1-15,4-2-1 16,0-2 0-16,2 3 0 16,-3-2 0-16,-1 0 0 15,4 2 0-15,-4-3 1 16,0 1-1-16,2 0 0 0,-3-5 1 16,2 1-2-16,3 3 1 15,0-6 0-15,4 5-1 16,0-2 1-16,3-3-1 15,1 2 2-15,-1-3-2 16,1 0 0-16,-4-6 0 16,2 4 0-16,-2-1 0 15,2-5 0-15,-1 7 1 0,2-4-1 16,2-3 2-16,-3 4-1 16,2-3 0-16,-3-1 0 15,-3 1-1-15,1 0 0 16,2-2 0-16,2-1 0 15,5 0 1-15,4 0-1 16,-3 2 1-16,1-1 0 16,-4-1-1-16,-5 5 1 15,-4-4 0-15,-2 7 0 16,-7 4 0 0,1-1 1-16,6-11-1 0,6-3 2 15,-3-3-1-15,-4 7 0 16,0-2-1-16,0 4-1 15,2 1 1-15,1-1-1 16,0 3 1-16,0-3 0 0,-1 2 1 16,-1-1-1-16,-2-3 0 15,0 1 0-15,-1-7-1 16,3 4 0-16,-1 4 1 16,2 0 0-16,4 4 0 15,-1-4 0-15,2-1-1 16,-10 0 2-16,-2-2 0 15,1 3 1-15,-6 0 0 0,12 3 1 16,-6 2 0-16,-5 2-1 16,1 2-1-16,-8 1-1 15,0 2-1-15,5 3 0 16,0 3 1-16,0-2 0 16,0 0 1-16,0 1 1 15,-4-2 0-15,6 3 0 16,1-2 0-16,-4 3 6 15,-1-5 3-15,-2 1 3 16,2 4 3-16,-2-2-1 16,3 3-1-16,-1 1-3 15,-4 1-1-15,1 0-4 16,0 0-2-16,0 0-2 16,0 0 0-16,0-3-1 15,1-2 0-15,2-4-1 0,0-4 1 16,8-28-1-1,-6 28 0-15,0 2 1 0,-2 2 5 16,2 0 3-16,-4-1 3 16,1 4 3-16,0 1-4 15,-2-1-1-15,3 4-1 16,-3-1 0-16,1 4 2 16,-2-1 5-16,1 1 1 15,-1 0-2-15,1 0-1 0,0 0-7 16,0 0-5-16,0 0-4 15,0 0 0-15,0 0-2 16,0 0 0-16,0 0-25 16,-1 0-36-16,1 0-133 15,-1 0-161-15,1 0 224 16</inkml:trace>
  <inkml:trace contextRef="#ctx0" brushRef="#br0" timeOffset="140841.84">22345 8307 380 0,'-3'0'221'0,"-3"-3"-67"15,6-3 9-15,-1 4-6 16,1-2-35-16,-1 3-16 16,1-1-23-16,0 1-14 15,0-1-23-15,3-8-8 16,3-4-18-16,19-25-6 16,-16 28-8-16,2-2-1 0,4 2-3 15,0 0 0-15,1 2-2 16,-4-1 1-16,1 1-1 15,2 3 1-15,-2-1 5 16,0 5 3-16,-7 1 7 16,3 2 5-16,-1 6 10 15,-4 0 5-15,2 6 4 16,-6-2-3-16,6 5-8 16,2 1-5-16,-1 1-4 15,2 0 0-15,-3 0-1 16,-1-4-1-16,-1 1-5 15,2-3-2-15,-5-5-1 16,0-3-2-16,-1-4-45 16,1 0-53-16,-1 0-165 15,0-1 157-15</inkml:trace>
  <inkml:trace contextRef="#ctx0" brushRef="#br0" timeOffset="150357.71">19725 7341 212 0,'-1'-5'182'15,"1"-1"19"-15,0 0 0 16,0 0-1-16,0 2-11 15,0-1-8-15,0 3-21 16,0 2-12-16,0 0-38 16,-1 0-22-16,0 0-39 15,-1 2-13-15,-3 17-16 16,-9 31-2-16,12-29-4 0,2-2-2 16,4-3-4-1,2 0-2-15,5-5-1 0,1 1-1 16,5-5 0-16,-2-6-1 15,6-1 1-15,1-2-1 16,4-7 0-16,-1-4 0 16,4-3-1-16,-6-2 1 15,-7-1 0-15,4 4 0 0,-15-1 1 16,1 4 1-16,-2 6 2 16,-5 2 2-16,0 4 9 15,0 0 10-15,0 0 11 16,1 0 8-16,0 0 9 15,0 17-3-15,-2 32-8 16,3-27-8-16,-1-5-17 16,4 4-6-16,3-7-9 15,0-3 0-15,11-1-129 16,3-2 82-16,18-3 1 16</inkml:trace>
  <inkml:trace contextRef="#ctx0" brushRef="#br0" timeOffset="153759.31">23440 9434 717 0,'0'-4'387'15,"0"0"-118"-15,0 0-57 16,0 1-9-16,-1 2-52 0,0 0-27 16,0 0-32-16,-1 0-9 15,2 1-15-15,-1 13-2 16,0 14-8-16,-1 32-8 15,2-29-14-15,-3 0-7 16,2-1-11-16,0-1-5 16,0-4-6-16,1-15-1 15,0 0-4-15,-3 0-2 16,4-3-66-16,-1-10-46 0,8-6-127 16,-4-6-121-16,9-10 233 15</inkml:trace>
  <inkml:trace contextRef="#ctx0" brushRef="#br0" timeOffset="154297.15">23350 9196 903 0,'-14'9'394'0,"-10"-3"-196"15,-1 2-37-15,-5 3-21 16,2 6-33-16,-1 3-38 16,1 3-9-16,3 12-8 15,4 2-3-15,3 9-6 0,5 4-3 16,7 4-6-16,4 10-6 16,7-2-9-16,5 2-3 15,6-4-9-15,4-8 1 16,9-4 2-16,5-8 0 15,8-10 2-15,7-6-1 16,-2-14 0-16,5-7 0 0,-2-11 1 16,-4-6-1-16,2-12-1 15,-6-5 0-15,-7-8 1 16,-6-7 1-16,-8-2 1 16,-4-6 2-16,-15-6 2 15,-4 1 2-15,-13-9-2 16,-2 0 0-16,-7 2-4 15,0 8-3-15,-5 13 2 16,2 9 2-16,-5 16 0 16,0 3 2-16,-2 9-4 15,1 6-4-15,3 9-6 16,-5-1-2-16,4 5-7 16,0-2-3-16,8 1-4 15,6 0-8-15,5-1-55 16,3 3-32-16,3 0-95 0,4 6-69 15,5 3 178 1</inkml:trace>
  <inkml:trace contextRef="#ctx0" brushRef="#br0" timeOffset="157649.41">27968 10422 327 0,'-1'-1'255'16,"0"0"14"-16,0 0-43 15,-3-4-22-15,0-1-34 16,1 1-16-16,1-1-28 16,0 0-9-16,0-2-13 15,-1 2-6-15,-1 0-18 0,0-1-8 16,-1 2-14-16,4 3-6 16,-7-4-8-16,0 2-4 15,-3 0-11-15,-26-1-6 16,28 14-9-16,4 5-4 15,0 8-3-15,1 0-2 16,4 4 1-16,0-1-2 16,4-2-1-16,5-1-1 15,-2-5-1-15,11-1-1 0,-4-7 1 16,-5-4 0-16,12-5 1 16,-5-2 2-16,5-9 2 15,0-1 1-15,-4-7 2 16,-5 0 1-16,-1-2 3 15,-6 0 2-15,-8 0 4 16,-2 0 1-16,-6 5-1 16,-3-1-2-16,-7 4-4 15,1 3-4-15,-1 2-5 16,5 2-4-16,5 5-34 16,-3-1-47-16,4 2-129 15,6 6-127-15,0 7 206 16</inkml:trace>
  <inkml:trace contextRef="#ctx0" brushRef="#br0" timeOffset="158410.22">27878 10490 833 0,'0'0'383'0,"-2"0"-175"15,1-1-5-15,0 0-44 16,-5-1-30-16,-7 0-42 16,-1 0-13-16,-31 7-34 15,26 3-11-15,-1 4-9 16,-1 1-2-16,4 1-2 15,-1 1-2-15,1 6 1 16,-2 4 2-16,0 4 8 16,2 6 2-16,-1-3-2 15,4 0-2-15,3 3-9 16,1-3-2-16,3 3-2 16,0 1 1-16,3 0 1 15,1 4 0-15,0 3 0 16,2 1-1-16,0 1-3 0,-2-1-1 15,1-2-1-15,-3-3-2 16,3 4 2-16,-3 0 0 16,-3-1 1-16,-3 1 2 15,-3 0 0-15,3-2 1 16,-8-1-1-16,4-1 3 16,-6-5 1-16,9-14 6 15,0 1 3-15,-4 12-1 16,-16 3 1-16,3-3-5 0,-6-6-3 15,-6 0-1-15,3-1-2 16,-1 1-3-16,2-3 1 16,1 0 0-16,0-1 0 15,3-3 0-15,-1-1-1 16,9 0-1-16,0-4-2 16,-1 2-1-16,11-5-1 15,-5 3 1-15,3 3 0 16,-1-3 1-16,5 2 1 15,-3-7-1-15,6 0-2 16,6 1 1-16,-4-6-2 16,7 4 0-16,1-1-2 15,0-4-1-15,4 2 0 16,0-2-2-16,-3-3-2 0,5 1-7 16,-1-2-62-16,-5-1-45 15,0 0-129-15,0 0-116 16,1-4 233-16</inkml:trace>
  <inkml:trace contextRef="#ctx0" brushRef="#br0" timeOffset="159847.93">26848 12192 614 0,'0'-4'370'16,"0"2"-81"-16,0-1-29 16,0 1-22-16,-1-3-50 15,-2-1-25-15,2 4-38 16,-5-3-16-16,-5 0-28 16,-2 0-12-16,-27 5-19 15,26 8-9-15,5 12-16 16,4 5-6-16,5 1-7 15,7 1-3-15,6-1-3 0,4-3-1 16,5-7-2-16,8 1 0 16,-7-10 0-16,-1-4 2 15,-3-7 2-15,-13-8 2 16,3-9 4-16,-3-3 2 16,-2-4 4-16,-4-2 2 15,-2 1 2-15,-5 3 0 16,-13 2-4-16,7 9-2 15,-12 6-4-15,-1 2-1 0,3 8-1 16,-7-1-1-16,14 9-4 16,0 9-4-16,10 2-5 15,6 3-3-15,4-5-1 16,6-2 1-16,6-7 1 16,5-1 1-16,-1-7 3 15,-3-1 1-15,2-9 2 16,-5-3 1-16,-2-2 1 15,0-2 1-15,-5 6 3 16,-4 1 3-16,-3 6 3 16,-3 4 0-16,-4 1-3 15,6-2 0-15,0 0-1 16,0 0 2-16,-7 18 1 16,-2 29 2-16,4-32-1 0,6 0-1 15,2-5-3-15,0-3-3 16,8-4-1-16,-6-2-2 15,-1-2 2-15,1-1 1 16,-5 1 0-16,1 0 1 16,-1 0-3-16,0 0 1 15,0-1-1-15,0 1-1 16,1 0-1-16,0-5 0 0,0-4 0 16,-1-1-1-16,-9-26 2 15,7 28 1-15,-5 3 0 16,0 4 0-16,-3 4-3 15,4 4 0-15,-2 5-2 16,4-3-2-16,2-2 0 16,2 0 0-16,0-3-1 15,1-1-1-15,0-2 2 16,0 0 0-16,0-1 2 16,7 0-1-16,1-2 1 15,1-1 0-15,6-1-1 16,15-5 1-16,-19 10-2 15,-2 1 2-15,-9 1 2 16,4 2 3-16,-11-1 4 16,1 1 0-16,-6-2 2 0,-2-1-3 15,3-2-2-15,-5-6-1 16,4-2-5-16,1-2 0 16,4 2-2-16,4 1-2 15,5 1-2-15,3 4 0 16,4 2-1-16,-4 1 3 15,4 3 1-15,-2 0 1 16,0 4-4-16,2 0-4 0,-6-1-72 16,-3 0-46-1,-1-3-117-15,0 1-75 0,2-1 204 16</inkml:trace>
  <inkml:trace contextRef="#ctx0" brushRef="#br0" timeOffset="162405.74">26723 12314 479 0,'5'0'284'16,"-4"0"35"-16,3 0-90 15,-3-1-1-15,-1 0-22 16,2 0-47-16,-1 0-12 0,0 0-16 15,0 0-11 1,-1 0-21-16,0-1-11 0,0 1-23 16,0 0-10-16,0 1-17 15,-1 0-5-15,0 0-10 16,0 0-5-16,-2 0-6 16,-7 5-2-16,1 0-4 15,-31 27 1-15,28-18-1 16,1 0-1-16,-2 4 0 15,0 3-2-15,-1-1 0 16,-2 3 0-16,1 3-2 16,0-4 0-16,-4 4-1 15,0-1 1-15,3 5-1 16,-3 0 1-16,4 3-1 16,1 1 0-16,1-1 0 15,1 3 0-15,-1 1 0 16,-4 2 0-16,4 5 1 15,-1-1-1-15,-4-1 1 0,8 5-1 16,-15-6 0-16,2 8 0 16,0 6 0-16,-4-3-1 15,5 5 0-15,-2-5 0 16,3 0-1-16,0-2 0 16,4-2 0-16,0 4 1 15,-1-2 1-15,0 3 0 0,-3-2 0 16,1 3 0-16,2 1-1 15,2-3 0-15,-1 2 0 16,2-7 0-16,-2-3 1 16,3 3 1-16,2-3-1 15,0 3 1-15,0 1 0 16,-1-1-1-16,3-2 1 16,-4-2-1-16,3-6 1 15,1 2-1-15,-6-4 1 16,1 2-1-16,2 3 0 15,0-3 0-15,-1 2 0 16,2 0 0-16,0-6 0 16,-1-3 1-16,4-3-1 15,3-2-1-15,-1-3-1 16,1 0 0-16,2-5 0 0,1 4 0 16,2-1 1-16,-2-4-1 15,2 0 1-15,0-7-2 16,1-3-1-16,1-3 0 15,3 0-1-15,-4-3 1 16,0 0 2-16,0 0-1 16,0 0 3-16,0 1-1 15,2 7 1-15,3 2 0 16,3 1-1-16,28 24 0 0,-25-29 0 16,0 3-2-16,1-1 0 15,-3-3 0-15,3 2 0 16,4-3 1-16,-4 0 0 15,5 0 1-15,-4 0 0 16,-3 0 0-16,1-2 0 16,0 2 0-16,-3 1 0 15,1-4 0-15,5 4-1 16,3-3 1-16,0 0 0 16,1 2 1-16,-2-2 0 15,-3 0 0-15,5-1-1 16,3 3 0-16,-1-3 0 15,1 0-1-15,0-2 2 16,1-4 0-16,2 4 0 16,2-2 0-16,3 3 0 0,0 0-1 15,3 1 1-15,-2 2 0 16,1-1-1-16,-3 2 1 16,-5-3 0-16,1 1 0 15,1 0-1-15,6 3 0 16,4-3 1-16,0-2 0 15,-1 1 0-15,-4-1 0 16,5 2 0-16,0-1 0 0,4 1 0 16,3 3 0-16,0-2 0 15,-1-1 0-15,-4-1 0 16,-7-1 0-16,4 1 0 16,6 0 0-16,3-1 1 15,4 0 0-15,0 0-1 16,0 0 1-16,2 0 0 15,1 0-1-15,-5-3 0 16,-2 0 0-16,-6 1 0 16,-2 2 0-16,9 1 0 15,0 1 1-15,3 0-1 16,0 0 1-16,-1-1 0 16,3 3-1-16,-1-4 0 15,3 0 0-15,-3-1 1 16,-8 0-1-16,4 1 1 0,0 0 0 15,1 0 0-15,2 0 0 16,-1 0 0-16,0-2-1 16,1 1 1-16,5 1-1 15,-5-1 0-15,-5 1 0 16,-3-2 0-16,-5 1 2 16,1-2-1-16,1-3 0 15,0 1 0-15,0-2 0 16,-1 0 1-16,-2 0-1 15,0-1 0-15,-3 3 0 0,2-1 1 16,-3 2-1-16,0 0 0 16,-7 1 0-16,-4-1 0 15,0 1 1-15,-8-2-1 16,1 0 2-16,-3-1 1 16,-3 2 1-16,2-4 4 15,-4 1 1-15,-1 3 2 16,0-3 0-16,0 5-1 15,0-2-3-15,3 0-3 16,-5 4-2-16,0-1-1 16,0 0-1-16,0 0 0 15,0 0-1-15,0-1 1 16,0 1-1-16,1-5 1 16,0-5-1-16,0 5 0 15,1-7 2-15,4-24 0 0,-1 28 0 16,-9-4 1-16,3 3-1 15,-4-7 0-15,0-3-1 16,4-8 0-16,-6-3-1 16,3-3 0-16,-3-2 0 15,-2-4 0-15,2-1 2 16,-8 1 0-16,2 4 1 16,-3 2 1-16,2 4 0 0,-3-2 1 15,-2 1-1-15,-3-3 1 16,-1-1-1-16,1-2 0 15,-2-6 0-15,0 4-1 16,-2-4 1-16,0 2 0 16,0-1 0-16,-1 4-1 15,0-1 0-15,-4 1-1 16,6 5-1-16,0-3 2 16,-2-1-1-16,12-2-1 15,-9-4 0-15,0-4 0 16,3 1-1-16,-12-3 2 15,4 10-1-15,-4 2 1 16,-4 2-1-16,2 3 0 16,-2-7 0-16,5 2 0 15,0 0 1-15,-2 1-2 0,5 1 0 16,-3-5 0-16,3 1 0 16,2-3 0-16,-5 0-1 15,9 8-1-15,-8-2-2 16,-3 3 0-16,-3-1-1 15,-6-3-2-15,3 0-2 16,2-1-2-16,-2 1-1 16,2-1 3-16,0-3 3 15,0 4 3-15,5 1 3 0,5 3 0 16,3 7 0-16,3 6 1 16,0 0-1-16,-2 3 1 15,0-2-1-15,1 4 0 16,-2-1-1-16,5 2-3 15,2 1 0-15,2-4-2 16,3 1 1-16,0 0 0 16,1 1-2-16,3 2-5 15,-3 0-3-15,2 6-6 16,-2-1-2-16,0 3-11 16,3 0-16-16,4 3-41 15,0 0-29-15,2 1-71 16,3 1-57-16,0 0 160 15</inkml:trace>
  <inkml:trace contextRef="#ctx0" brushRef="#br0" timeOffset="164950.99">28878 12243 422 0,'0'-1'268'0,"0"0"7"16,0 0-22-16,0 0-32 15,0 0-12-15,0-1-38 16,0 1-19-16,0 0-42 15,0 0-19-15,-1 0-23 16,0 0-8-16,0 0-20 16,-7-1-5-16,-5 3-11 15,1 4-2-15,-26 35-5 16,27-16-1-16,10 2-4 16,1 1-3-16,12-1-1 15,5-2-3-15,1-8 0 16,-2-5-1-16,2-9 2 15,1 0 1-15,-2-8 2 16,-2-2 2-16,-4-6 4 0,-8-6 3 16,2-4 2-16,-2-2 2 15,-3 0 1-15,2 2 1 16,-9 2-2-16,-2 4-2 16,-2 6-4-16,-9 2-2 15,7 8-7-15,-2 1-6 16,2 2-15-16,3 3-32 15,-1 3-100-15,0-2-74 0,10 5-404 16,8 1 407-16</inkml:trace>
  <inkml:trace contextRef="#ctx0" brushRef="#br0" timeOffset="165951.37">26114 11609 872 0,'-3'-8'382'0,"0"2"-176"16,3 0 1-16,-2 1-15 15,1 7-30-15,0-2-56 16,0 0-16-16,-6 19-20 16,-13 37-5-16,15-20-11 15,4 3-6-15,4-6-18 16,6-2-9-16,5-12-11 16,0-2-3-16,6-12-3 15,3-3-2-15,3-7-2 16,4-7 1-16,-3-6 0 15,-3-2 0-15,-3-2 3 16,-6 2 1-16,-3 4 1 16,-3 2 2-16,-5 5 2 0,-1 2 2 15,-3 4 7 1,0 3 5-16,0 5 10 0,-1-5 5 16,0 5 8-16,2 20-3 15,10 31-8-15,-3-30-9 16,-1-4-13-16,0-6-5 15,1-4-36-15,-2-3-74 16,12-5-273-16,-2-8 248 0</inkml:trace>
  <inkml:trace contextRef="#ctx0" brushRef="#br0" timeOffset="166594.67">29177 11886 1007 0,'-3'-1'423'0,"3"1"-222"15,2 4-11-15,-2-4-1 16,0 4-23-16,7 20-39 15,8 28-13-15,-6-30-28 16,-1 0-14-16,2-8-23 16,2 0-7-16,2-6-10 15,-4-3-3-15,4-3 0 16,-2-2 2-16,-4-9 1 16,4-3-2-16,3-4-8 15,-2-5-6-15,-2-4-6 0,1 1-3 16,-5-3-1-1,0 5-1-15,4 7-1 0,-8-1-1 16,-1 5-3-16,1 1-19 16,0 2-91-16,-3 4-61 15,0 2-181-15,2 0 208 16</inkml:trace>
  <inkml:trace contextRef="#ctx0" brushRef="#br0" timeOffset="174873.18">27201 12126 795 0,'-1'-1'451'0,"0"0"-75"0,-5 0-145 16,3 0-5-16,1-1-63 16,1 1-31-16,0 1-42 15,-1 0-14-15,1 0-16 16,1 0 0-16,0 0-4 16,20 7-5-16,33 4-8 15,-29-9-5-15,-6-2-4 16,4 0-2-16,-9-1-4 15,-1-2-4-15,-2 4-7 16,-6 0-3-16,1 0-4 16,0 1-2-16,-5-2 1 15,0-1-2-15,-1 0-60 16,0 0-47-16,0 0-127 16,0 1-84-16,0 0 195 0</inkml:trace>
  <inkml:trace contextRef="#ctx0" brushRef="#br0" timeOffset="175228.3">27524 12174 917 0,'-1'-1'496'0,"0"0"-138"0,0 0-102 16,-1 0-23-16,1 0-75 16,0 0-32-16,0-1-39 15,0 1-9-15,0 0-13 16,0 0-3-16,1 0-9 16,0 0-6-16,3 0-11 15,8-2-5-15,-1 0-10 16,1 1-3-16,23-3-6 15,-28 1-3-15,-1 7-2 16,-2-6-2-16,-1 2-3 16,-2 1-11-16,0 0-81 15,0 0-57-15,0 0-123 16,0 0-80-16,0 0 225 0</inkml:trace>
  <inkml:trace contextRef="#ctx0" brushRef="#br0" timeOffset="175617.18">27879 12195 1058 0,'-14'-7'498'0,"10"7"-157"15,1 1-84-15,-4-1-32 16,6 0-34-16,0-1-61 16,0 0-27-16,1 1-42 15,0 0-15-15,0 0-18 16,0 0-1-16,0 0 5 16,3 0 3-16,2 1-1 15,4 2-3-15,5-1-4 16,21 5-5-16,-28-7-6 15,1-1-4-15,-1 1-4 16,-1 0-1-16,3 0-3 16,-1 2 0-16,-7 0-1 15,0-1 1-15,-2 0-68 0,1-1-60 16,0 0-150-16,0 0-99 16,0 0 231-16</inkml:trace>
  <inkml:trace contextRef="#ctx0" brushRef="#br0" timeOffset="175947.76">28216 12223 940 0,'-8'0'519'16,"2"0"-107"-16,2-1-155 16,3 1-22-16,0 0-68 15,1 0-37-15,0 0-48 16,0 0-13-16,0 0-16 16,0 0-4-16,6 0-5 15,6 1-8-15,-3 0-13 16,34 6-5-16,-33-5-9 0,-2 1-2 15,-1-1-37-15,-6-2-55 16,1 2-151-16,3 0-90 16,-5-2 189-16</inkml:trace>
  <inkml:trace contextRef="#ctx0" brushRef="#br0" timeOffset="176244.63">28426 12289 922 0,'-1'-2'442'0,"1"2"-113"15,0 0-87-15,0-1-24 16,0 1-32-16,0 0-56 16,0 0-13-16,0 0-15 15,0 0-10-15,3 0-16 16,13 4-7-16,24 10-15 15,-27-10-10-15,-2-1-15 16,-2-1-8-16,-1 1-9 16,-3 0-3-16,-2-2-35 15,1 0-60-15,-4-1-177 0,0 0-61 16,0 0 179 0</inkml:trace>
  <inkml:trace contextRef="#ctx0" brushRef="#br0" timeOffset="182453.81">26865 12692 269 0,'0'-1'196'0,"0"0"33"16,0 0-19-16,0 0-32 15,0-1-6-15,0 1-20 0,0 0-14 16,0 0-26 0,0 0-10-16,0 0-19 0,0 1-7 15,0 0-17-15,0 0-10 16,-1 0-12-16,-7 13-2 15,-2 8-1-15,-40 29 1 16,23-19-1-16,1 4-2 16,0 8-7-16,-1 3-3 15,4 1-3-15,0 3-1 0,5-1-4 16,3 0 0-16,3-1-3 16,2-8-1-16,5-1-4 15,1-4-2-15,4-11-2 16,3 0-2-16,4-10-2 15,-1-3-10-15,0-8-121 16,1-4-96-16,-2-11 137 16</inkml:trace>
  <inkml:trace contextRef="#ctx0" brushRef="#br0" timeOffset="182722.93">26473 13190 1021 0,'-9'15'460'15,"5"3"-244"-15,-2 5-57 0,3 4 4 16,3 0-61-16,0 1-24 16,2-2-21-16,4-4-6 15,6-5-13-15,-5-4-5 16,16-5-8-16,1-1-6 15,3-4-6-15,3-1-3 16,-2-2-3-16,-5-3-1 0,-3 0-1 16,-1-2-22-16,-6-1-120 15,0 3-96-15,-4-7 134 16</inkml:trace>
  <inkml:trace contextRef="#ctx0" brushRef="#br0" timeOffset="183046.79">26612 13505 900 0,'-5'0'434'15,"3"0"-183"-15,-1 8-73 16,-1-2 0-16,-1 7-47 15,-1 3-21-15,-3 12-17 0,-1 9-11 16,-4 4-26-16,0 6-7 16,0 5-17-16,1-3-6 15,1-5-10-15,7-1-4 16,3-13-6-16,2 0 0 16,1-8-2-16,0-7-2 15,-1-5-11-15,3-5-42 16,-1-2-98-16,-1-3-71 15,-1-1 124-15</inkml:trace>
  <inkml:trace contextRef="#ctx0" brushRef="#br0" timeOffset="183299.15">26430 13850 683 0,'-12'24'417'16,"4"-2"17"-16,5 5-246 15,-1-1 3-15,4 5-51 16,-4-2-31-16,4-4-29 16,-1 0-9-16,3-6-16 15,9 0-7-15,-2-7-14 16,0-3-5-16,2-5-11 16,0-4-6-16,10-7-6 15,6-1-2-15,3-6-38 0,-2 2-46 16,-5 1-134-16,-5 0-116 15,-1 9 201-15</inkml:trace>
  <inkml:trace contextRef="#ctx0" brushRef="#br0" timeOffset="183649.14">26462 14203 783 0,'-5'2'401'16,"7"-2"-144"-16,-2 1-80 15,0-1-4-15,0 0-42 16,0 0-19-16,-2 0-8 16,1 1-6-16,-4 23-23 15,-12 32-6-15,11-25-12 16,-1-2-8-16,-4 2-19 15,6-11-8 1,-1 0-12-16,-3 17-2 0,-1 5-3 16,6-8-3-16,3-8-3 0,-1-5-11 15,2-7-68-15,0-3-44 16,0-8-148-16,-1-4-107 16,1-8 241-16</inkml:trace>
  <inkml:trace contextRef="#ctx0" brushRef="#br0" timeOffset="183869.13">26307 14458 652 0,'-7'1'393'0,"7"10"-28"0,-6 5-151 16,-1 6-5-16,-1 6-59 16,-4 1-35-16,6 1-40 15,6-2-14-15,3-4-21 16,6-3-5-16,6-5-8 15,1-2-3-15,10-5-9 16,1-3-2-16,-2-5-4 16,-2-1-1-16,-8-5-4 15,4-3-38-15,4-4-141 16,-1-1 122-16</inkml:trace>
  <inkml:trace contextRef="#ctx0" brushRef="#br0" timeOffset="184578.87">26639 13657 498 0,'-5'1'281'0,"4"1"-18"16,3 3-89-16,-2-5 12 15,1 4-12-15,0 23-18 16,48 39-28-16,-21-24-13 16,3 5-19-16,3 2-10 0,0-4-25 15,-5-1-7-15,-6-4-11 16,-4-5-7-16,-2-4-11 15,-4-5-5-15,-6-11-7 16,0-1-21-16,-9-9-91 16,1-4-83-16,-1-2 106 15</inkml:trace>
  <inkml:trace contextRef="#ctx0" brushRef="#br0" timeOffset="184864.58">26789 14115 888 0,'3'11'401'0,"3"6"-150"15,-1 1-42-15,3 6-5 0,0 0-36 16,6 1-65-16,1-4-20 16,3-5-23-16,-2-4-9 15,-3-10-9-15,3-3-5 16,-1-11-8-16,-2-7-3 15,2-6-7-15,-5-2-2 16,2 2-4-16,-1 2-3 16,-5 5-27-16,1 3-41 15,-7 6-106-15,2 3-86 0,3 8 149 16</inkml:trace>
  <inkml:trace contextRef="#ctx0" brushRef="#br0" timeOffset="185268.31">27003 14396 1090 0,'-76'-3'442'16,"75"13"-239"-16,2 2-72 15,0 5-5-15,1 4-22 16,3 4-40-16,1 2-7 16,1 4-5-16,1 2-5 15,-3-5-4-15,6-2 0 16,4-4-6-16,2-1-3 15,2-3-9-15,-6-3-4 16,-6-3-4-16,-1-4 0 0,-5-3 1 16,0-4-1-16,0-1-4 15,-1 0-4-15,0-1-15 16,0 1-13-16,-1-1-33 16,0 0-34-16,0 0-137 15,0 0-135-15,-1 0 224 16</inkml:trace>
  <inkml:trace contextRef="#ctx0" brushRef="#br0" timeOffset="185471.33">26934 14639 761 0,'-8'12'386'0,"7"3"-59"15,1 1-101-15,1 4-41 16,-2-1-30-16,8-4-61 0,2-2-18 15,4-5-13-15,12-1-7 16,-4-4-17-16,6-5-8 16,-2-5-16-16,1-6-55 15,4-9-187-15,5-3 158 16</inkml:trace>
  <inkml:trace contextRef="#ctx0" brushRef="#br0" timeOffset="188765.42">27910 14679 527 0,'4'1'303'0,"-10"0"-81"16,6-1-20-16,-1 0-6 15,0 0-48-15,1-1-22 16,0 0-30-16,0 0-12 16,0 0-13-16,0 0-5 15,3-2-5-15,7 0-1 16,3-6-1-16,27-30-2 0,-27 26-5 15,-2-2-2-15,-2-4-2 16,-1-1 1-16,3-3 5 16,0 2 0-16,-2-7-5 15,-1 4-4-15,-5-2-11 16,-3-4-5-16,-2 0-7 16,0-8-4-16,-4-6-6 15,1-4-1-15,-3-3-4 16,-3-2-1-16,1 1-1 15,1 1 0-15,-4 2-2 16,9 1 1-16,-10 0-2 16,0-1 1-16,3-3 0 15,-7-4 2-15,6 2 1 16,-4 0 1-16,-4 1 1 16,-3 6 1-16,-11 2 0 0,0 8-1 15,-2-1-1 1,-2-3-2-16,6 2-1 0,-2-3-1 15,5 5-1-15,1 3 0 16,-1 1 1-16,0-1-1 16,-1 5 1-16,6 4 0 15,0 1 1-15,1 4 0 16,8 0 1-16,-9 0-1 0,4 4-2 16,5 1 0-16,-6-1-2 15,3 2 0-15,3 3 0 16,-3-1-1-16,7 3 0 15,0 1 1-15,1 0-1 16,2 2 1-16,-2 0 0 16,-2-1 1-16,0-3-1 15,-3 1 1-15,-1 0 0 16,2-2-1-16,1 1 0 16,3-1-2-16,1 0-3 15,3 0-2-15,1 0-2 16,1 2-1-16,1 2 1 15,2 0 0-15,1 2 3 0,1 1 0 16,-1 1 1 0,0 2-1-16,0 0-5 0,-1 0-5 15,-1 0-14-15,1 0-9 16,0 0-16-16,0 0-4 16,0 1 5-16,0 0 6 15,0-2 18-15,0 1 7 16,0 0 10-16,0 0 4 15,-1 0 6-15,0 0 2 16,-1-1 1-16,1 1 0 16,0 0-1-16,1-1 0 0,-1 1-4 15,1 0-2-15,0 0-4 16,0 0-1-16,0 0-54 16,0 0-50-16,0 1-129 15,0 0-94-15,0 0 208 16</inkml:trace>
  <inkml:trace contextRef="#ctx0" brushRef="#br0" timeOffset="189185.55">27067 12808 693 0,'-34'46'353'0,"29"-45"-86"15,2 1-15-15,-1-2-36 0,3 0-31 16,0 0-57-16,0-1-24 16,0 0-38-16,0 0-14 15,1-2-17-15,1-17-4 16,5-28-3-16,-2 24-5 16,2 0-1-16,-2 0 1 15,-1 1 1-15,-1 3 0 16,-2 3-3-16,0 2-3 0,0 7-2 15,-1-1-1 1,2 8-3-16,0-2-2 0,5 3-5 16,-6 0-3-16,0 0 2 15,0 0 1-15,5 1 6 16,5 2 5-16,4 1 4 16,27 16 1-16,-28-15 0 15,0 0-3-15,-2-3-6 16,1-1-4-16,-2 0-25 15,0-1-50-15,0 1-136 16,-2 2 272-16,-4 9-103 16</inkml:trace>
  <inkml:trace contextRef="#ctx0" brushRef="#br0" timeOffset="200990.68">26826 12232 169 0,'-1'-1'120'0,"0"0"11"0,1 0-45 16,0 0 0-16,0 0-19 15,0 0-14-15,0-1-6 16,0 0 2-16,0 1-1 16,3-2-3-16,4-1-9 15,-7 2-6-15,10-1-13 16,-10 2-3-16,0 1-2 15,0 0 0-15,0 0 2 16,1 2 2-16,1 8 11 16,-2-1 6-16,-2 0 11 15,-10 27 6-15,-1-30-4 16,4 0-4-16,-6-6-7 16,-2-1-2-16,4-3-3 15,-3-3-3-15,8 0-7 16,3-1-5-16,1-2-10 15,2-1-4-15,2 2-3 0,1-1-3 16,8 3-3-16,1 2 0 16,4 1 0-16,-1-1 1 15,3 5 3-15,0 3 2 16,-1 2 4-16,-4 1 3 16,-2-1 3-16,0 4 0 0,-5-2 2 15,-2 1 4-15,-2 1 4 16,-10-3 3-16,4 1 2 15,0-2 0-15,-3-4 2 16,1-1 0-16,-4-2 0 16,4 0-1-16,-1-1-8 15,5-3-5-15,0 0-11 16,0 0-58-16,1 1 42 16</inkml:trace>
  <inkml:trace contextRef="#ctx0" brushRef="#br0" timeOffset="212112.56">27112 12188 448 0,'-32'-30'250'0,"28"26"-30"16,1 2-6-16,2 4-30 15,0-2-20-15,-1 0-29 16,1 0-11-16,0 0-21 16,0 0-7-16,0-1-18 15,0 0-7-15,0 0-8 16,0 0-7-16,0 0-15 15,0 1-8-15,0 0-14 16,-1 0-4-16,1 0-6 16,0 0 0-16,0 0 3 0,0 0 4 15,1 0 10-15,0 0 3 16,0 0 6-16,0 0 1 16,7 1-1-16,1-1-1 15,2 0-3-15,-2-1-1 16,2 0 0-16,25-6 0 15,-24 5 0-15,1 0-1 16,-3-3-2-16,0-1 0 16,1 0-4-16,-1 5-1 0,0 0-2 15,0 1-3-15,-2 0-2 16,1 0-1-16,0-1-3 16,-1-1-1-16,1 5-2 15,-2-3 0-15,2 5 1 16,3 1 1-16,-2-5 0 15,0 1 0-15,0 0 1 16,1-1 0-16,3-1 1 16,1-1 0-16,-1 1-1 15,-1 0 0-15,-1 0-2 16,-6 0-1-16,5 0 1 16,-1-3-1-16,6 3-1 15,-3-2 1-15,6 2-1 16,0 3 1-16,-2 0-1 15,13-1-1-15,-6-2 0 16,0-1 0-16,2 1 0 0,-3 1 1 16,1 0-1-16,1-3 1 15,0 3-3-15,0 1 1 16,-1-1-1-16,0 4 1 16,-2-4 1-16,-2-1 1 15,1 1 1-15,-5-1 2 0,1 0 0 16,0 1 0-16,-1-1-2 15,4 1 0-15,-4 0-1 16,-5-2 0-16,-3 1-1 16,2 1 0-16,-1-1 0 15,5 4-1-15,-1-3 0 16,6 2 0-16,1-1 2 16,0-1-1-16,1-3 2 15,-4 2 0-15,3 0-1 16,-3-4 0-16,3 6 0 15,-4-2-2-15,1 2-1 16,4 2-1-16,0-2 0 16,3 2 0-16,1 1-1 15,-1-2 1-15,-4 2-1 16,-1-2 0-16,0-1 1 16,-5 0-1-16,4 2 2 0,-1-2-1 15,-4 3 1-15,4-1 1 16,1 0 0-16,-7 2 1 15,-1-5-1-15,0 3-1 16,-2-1 0-16,1 1 0 16,1 1-2-16,0-3 1 15,2 3 0-15,-2-2 0 16,8 1 1-16,-6 0-1 16,-1-2 1-16,-2 1-1 15,-3-1 1-15,2 0-1 0,-3 2 0 16,6-1-1-16,-4 0 0 15,-1 1 1-15,1-2-1 16,0 1 0-16,0-1 0 16,4 3-1-16,-4-2 0 15,4 0 1-15,-3 2-1 16,1-2 0-16,1 1 0 16,-4 1 0-16,3-2 0 15,-4-1 2-15,-1-2 0 16,0 1 1-16,-3-1-2 15,0 0 1-15,-1 0-1 16,1 0 0-16,0 0-1 16,0 0 0-16,0 0 1 15,0 0-2-15,0 0 2 16,0 0-2-16,0 0 1 0,0 0 0 16,0 0-1-16,0 0 1 15,0 0 0-15,0 0-1 16,0 0 1-16,0 0 0 15,0 0 1-15,0 0-2 16,0 0 1-16,0 0 0 16,0 0-37-16,0 0-39 0,0 0-78 15,0 0-56-15,0 0-108 16,0 0-60-16,0 0 239 16</inkml:trace>
  <inkml:trace contextRef="#ctx0" brushRef="#br0" timeOffset="212717.87">28597 12078 828 0,'-17'-8'371'16,"6"8"-117"-16,3 0-55 15,1 0 0-15,3 0-17 16,4 0-56-16,0 0-23 0,0 0-34 16,0 0-8-16,0 0-13 15,0 0-1-15,1 3-4 16,3 4-6-16,3 8-12 16,36 30-3-16,-27-28-9 15,3 2-2-15,0-1-2 16,0-3 0-16,-5 3 4 15,0-3 3-15,-3 1 5 16,-3 1 2-16,-6-3 10 16,-2 1 10-16,-9 1 13 15,-5-1 8-15,-3 3 0 16,-10-1-6-16,-5 1-9 16,-2 2-9-16,-4-1-11 15,2-1-6-15,3-1-11 16,8-4-3-16,3-2-4 0,16-1-2 15,2-7-5-15,3-3-12 16,0 0-85-16,1-1-68 16,0 0-157-16,0 0 187 15</inkml:trace>
  <inkml:trace contextRef="#ctx0" brushRef="#br0" timeOffset="-213527.73">30705 11723 905 0,'-6'-48'380'0,"0"36"-201"16,0 1-5-16,3 3-7 15,3 5-25-15,2 0-51 16,5 3-16-16,-7-2-26 16,5 2-9-16,22 4-12 15,30 10-5-15,-27 2-12 16,-2 1-2-16,-8 0-3 16,1 2 1-16,-9 1-1 15,-9-1 4-15,-1 2 8 16,-8 1 3-16,-14-1 4 15,-1-1-2-15,-8-5-8 16,-2-4-2-16,11-1-5 0,3-1-2 16,5-5 2-16,4 1 1 15,7-1 3-15,2-1 5 16,9 0 7-16,2 2 4 16,7-2 3-16,4 2-1 15,1 0-8-15,1-1-2 16,-2 0-8-16,-4-2-3 0,-1 1-4 15,-3-3 1-15,5 0-72 16,-1 0-47 0,-10-3-136-16,3-2-125 0,-10-4 242 15</inkml:trace>
  <inkml:trace contextRef="#ctx0" brushRef="#br0" timeOffset="-213056.84">30790 11412 938 0,'-27'-5'372'0,"-5"3"-240"16,-3 2-6-16,-1 8-15 15,0 2-19-15,2 10-34 0,2 6-8 16,0 11-12-1,6 7-3-15,7 12-5 0,1 3-1 16,10 7-5-16,7 3-7 16,6 2-8-16,11-2-3 15,11-8-3-15,9-4 4 16,10-14 15-16,10-5 4 16,11-13 9-16,3-6-1 15,-1-15-8-15,1-6-2 16,-8-13 0-16,-4-9 1 0,-5-13 5 15,-7-3 3-15,-17-13 5 16,-8-2 0-16,-20-11-1 16,-7-5-4-16,-21 3-7 15,-8 3-2-15,-16 17-3 16,-5 5-2-16,1 16-3 16,-2 6-5-16,1 5-7 15,1 5-4-15,3 3-5 16,9 7-4-16,17 1-9 15,6 8-25-15,7-1-82 16,6 0-65-16,2 7 110 16</inkml:trace>
  <inkml:trace contextRef="#ctx0" brushRef="#br0" timeOffset="-211885.02">30042 13284 885 0,'-28'-7'396'0,"27"7"-194"16,1 1-7-16,0 4-24 15,-2-5-24-15,1 6-23 16,0 20-2-16,0 32-23 16,1-30-15-16,6-5-26 15,2-1-13-15,4-7-17 16,5-1-8-16,-3-7-7 15,4-3-3-15,2-9-3 16,2-4-2-16,5-12 1 16,-2-4-1-16,-1-6 1 15,1-1 1-15,-5 4 0 16,-6 2 1-16,-6 11 4 16,-5 3 1-16,-1 10 12 15,-3 3 5-15,1 13 16 0,0 8 11 16,-1 9 10-16,3 1 3 15,3-3-4-15,0-4-9 16,4-7-19-16,3-3-8 16,0-8-18-16,3-2-10 15,2 1-125-15,-3-6-94 16,0 0 130-16</inkml:trace>
  <inkml:trace contextRef="#ctx0" brushRef="#br0" timeOffset="-211366.43">31079 13352 1057 0,'-27'-14'429'0,"28"22"-252"16,1 8 19-16,0 14-3 16,-2 5-20-16,-1 6-44 15,-2 4-18-15,-3 1-35 16,2 1-18-16,3-3-26 15,-1-2-11-15,2-10-9 16,1-3-2-16,-1-9-4 16,0-5 2-16,0-8-54 15,-2-6-41-15,-1-8-117 16,-2-8-74-16,0-8-133 16,2-6-76-16,-3-9 313 15</inkml:trace>
  <inkml:trace contextRef="#ctx0" brushRef="#br0" timeOffset="-211131.68">31001 13314 788 0,'8'-12'381'16,"8"10"-128"-16,3 3-33 15,1 6-39-15,4 5-19 16,4 7-22-16,0 0-9 16,1 0-13-16,-1 1-10 15,-7 1-28-15,-5-1-9 16,-12-3-17-16,-6 1-3 15,-11-4-6-15,-2 3-4 16,-4-2-13-16,-1-4-6 0,2-4-9 16,-2-2-1-16,5-3-58 15,1-2-47-15,8-2-135 16,3-5-106-16,8 0 209 16</inkml:trace>
  <inkml:trace contextRef="#ctx0" brushRef="#br0" timeOffset="-210698.61">31470 13492 955 0,'13'-5'439'0,"-3"-2"-183"16,-2-5-50-16,-6-3-45 15,-2-2-31-15,-7 1-44 0,-2 2-13 16,-8-1-25-16,-2 2-15 15,2 7-15-15,-4 3-1 16,3 11 6-16,5 10 2 16,1 2 5-16,5 3-2 15,3 0-5-15,-3-8-2 16,7 5-6-16,0-4 0 16,4-5-4-16,6-1-1 15,0-8 0-15,4-2 0 16,2-3 1-16,1-5-2 15,-1-5 0-15,1 0-1 0,-6 1 1 16,-3 1-1-16,-3 8 10 16,-3 0 5-16,-4 4 11 15,2-1 2-15,-1 0-7 16,0 8-7-16,1 9-13 16,1 23-4-16,4-26-7 15,0-4-15-15,4-4-107 16,5-2-77-16,3-6 118 15</inkml:trace>
  <inkml:trace contextRef="#ctx0" brushRef="#br0" timeOffset="-210416.9">31722 13495 1231 0,'4'19'524'0,"-1"0"-266"0,1 2 1 16,-2-4-36-16,-2 1-48 15,0-5-92-15,1-4-28 16,-1-5-27-16,0-3-5 16,0-3-2-16,-1 1 0 15,0 0-5-15,0-5-5 16,0-18-7-16,-2-31-1 16,4 30-1-16,4-1-1 0,3 4-3 15,1 4-3-15,5 2-4 16,0 8 0-16,0 5-67 15,0 1-45-15,-1 7-109 16,-2 1-85-16,-2 5-213 16,4 5 330-16</inkml:trace>
  <inkml:trace contextRef="#ctx0" brushRef="#br0" timeOffset="-209807.83">31918 13565 551 0,'11'15'307'0,"-4"-4"-13"16,2-2-35-16,4-5-31 15,-2-5-31-15,8-6-77 16,4-4-28-16,1-6-35 0,-1-2-9 16,-5-3-5-1,-1 6-4-15,-11-2-4 0,-3 4 5 16,-9 3 8-16,-4 0 4 16,-6 6 9-16,-3 5 1 15,0 3-7-15,0 5-2 16,5 7-4-16,2 0-4 15,6 5-7-15,3 1-1 16,3 0-8-16,7-3-6 16,2-1-10-16,5-2-3 15,4-4-7-15,1-2-2 0,2-4-31 16,-2-3-36-16,2-6-81 16,0-4-33-16,1-7-18 15,1-4 24-15,0 5 76 16,-4 0 35-16,-3 6 59 15,-4 6 29-15,-9 2 60 16,-3 6 32-16,-2 9 44 16,-6 2 8-16,1 10-22 15,0-3-30-15,3-2-40 16,3-3-24-16,3-6-32 16,1-5-3-16,5-4-13 15,2-4-3-15,4-5-6 16,2-5-7-16,2-4-9 15,1-1-3-15,0-3 4 0,0 5 5 16,-7 5 11 0,-1 2 3-16,-7 7 4 0,-2 4 4 15,1 7 11-15,-4 5 5 16,1 4 3-16,-2 0-2 16,0-4-13-16,4-1-5 15,-2-5-8-15,5-1-5 16,1-8-70-16,0-2-51 0,8-8-130 15,7-4-89-15,2-7-177 16,0-3 316-16</inkml:trace>
  <inkml:trace contextRef="#ctx0" brushRef="#br0" timeOffset="-209635.41">32566 13512 744 0,'9'-12'461'16,"-2"1"-55"-16,-3 18-149 15,-4 2-38-15,-4 13-66 16,-1 8-16-16,-6 5-38 15,0 3-14-15,3 3-28 16,6-2-12-16,5-5-25 16,6-2-9-16,5-6-8 15,1-7 0-15,-1-8-102 16,0-6-89-16,-2-15 118 16</inkml:trace>
  <inkml:trace contextRef="#ctx0" brushRef="#br0" timeOffset="-209459.43">32484 13535 1487 0,'7'1'548'16,"16"7"-403"-16,2-2-41 16,3 1-14-16,3 2-15 15,7-1-43-15,0 3-15 0,-2 1-77 16,-5 3-78-16,-11 3 87 15</inkml:trace>
  <inkml:trace contextRef="#ctx0" brushRef="#br0" timeOffset="-208814.17">30199 14375 910 0,'38'-3'443'15,"-29"-1"-195"-15,-4 1-42 16,-3 2-8-16,-2 5-54 15,-2 3-24-15,-2 4-29 16,-2 0-11-16,1 1-35 16,4 1-14-16,6 1-20 15,6-1-5-15,7-2-2 16,7-3-1-16,1-8 3 16,2 0 1-16,-6-12 0 15,-5-3 0-15,-4-1 3 16,-3-2 1-16,-3-2 4 15,-7-4 2-15,-5-1 1 16,-6-2 1-16,-6 4-3 0,1 6-3 16,-3 5-4-16,1 5-2 15,2 7-8-15,-1 7-4 16,10 5-8-16,0 1-2 16,8 3-3-16,11 0 2 15,2-3-59-15,7-2-50 16,9-5-153-16,5 1-143 15,12-7 268-15</inkml:trace>
  <inkml:trace contextRef="#ctx0" brushRef="#br0" timeOffset="-208584.6">30783 14197 1157 0,'6'-18'487'15,"-4"3"-249"-15,-2 1-3 0,-8 9-34 16,-5 4-34-16,-10 12-71 15,-2 8-26-15,0 20-27 16,3 2-8-16,8 15-10 16,2 0-5-16,7 3-9 15,5 0-1-15,7-6-4 16,3-4-1-16,3-9 0 16,-1-7-2-16,-3-8-26 15,-3-6-45-15,-6-13-120 16,-2-6-104-16,-8-16 174 15</inkml:trace>
  <inkml:trace contextRef="#ctx0" brushRef="#br0" timeOffset="-208445">30544 14399 805 0,'-17'-14'425'16,"13"8"-67"-16,4 5-115 16,9 0-58-16,6 6-22 15,9 2-53-15,4 1-31 16,14 6-47-16,7-1-13 0,13 1-95 15,4 3-86-15,14 1 101 16</inkml:trace>
  <inkml:trace contextRef="#ctx0" brushRef="#br0" timeOffset="-207948.82">31675 14388 1448 0,'1'-4'535'15,"1"-3"-365"-15,2 9-49 16,0 3 19-16,-3 13 13 0,0 5-29 16,2 9-40-16,3 4-6 15,5-1-14-15,3 0-5 16,5-7-4-16,3-3-4 15,1-11-6-15,3-4-2 16,-7-9-7-16,3-3-3 16,-3-14-8-16,3-4-2 15,4-8-9-15,-6 0-3 16,-2 1-6-16,-2 1-24 0,-8 10-89 16,0 0-51-16,-3 10-134 15,1 6-59-15,3 8 228 16</inkml:trace>
  <inkml:trace contextRef="#ctx0" brushRef="#br0" timeOffset="-185684.94">22756 7821 245 0,'0'0'153'16,"0"0"-21"-16,0 0-36 0,0 0-14 15,0 0-13-15,0 0-1 16,0 0 5-16,0 0 0 15,0 0-8-15,0 0-7 16,0 0-9-16,0 0-1 16,0 0-1-16,0 0-2 15,0 0-9-15,0 0-7 16,0 0-10-16,0 0-5 0,0 0-7 16,0 0-2-16,0 0-3 15,0 0-2-15,0 0 1 16,0 0-1-16,0 0 0 15,0 0 0-15,0 0 0 16,0 0 2-16,0 0 2 16,0 0-1-16,0 0 3 15,0 0 1-15,0 0 18 16,0 0 3-16,0 0 1 16,0 0 0-16,0 0-18 15,0 0-4-15,0 0-6 16,0 0-1-16,0 0-2 15,0 0-6-15,0 0-63 16,0 0-83-16,0 0 97 16</inkml:trace>
  <inkml:trace contextRef="#ctx0" brushRef="#br0" timeOffset="-183172.55">22766 7907 203 0,'0'-1'126'16,"0"0"-16"-16,0 0-39 15,0 0-15-15,0 0-24 16,0 0-10-16,2 0-11 16,1 0-4-16,-3 1-7 0</inkml:trace>
  <inkml:trace contextRef="#ctx0" brushRef="#br0" timeOffset="-130688.52">14359 12004 221 0,'2'-1'156'16,"-1"0"-5"-16,-1 0-45 15,0 0-20-15,0 0-14 16,0 0 0-16,0 1 0 15,0 0-2-15,0 0-5 16,0 0 2-16,0 0 10 16,3 0 10-16,-3 0 3 0,4 0-6 15,-4-1-17 1,0 0-11-16,0 0-9 0,0-1-3 16,0 1-7-16,0 0-3 15,0 0-5-15,0 0-2 16,-2 0-2-16,2 0 0 15,0 0-3-15,0 0 0 16,-1 0-5-16,0-1-1 0,0 1-8 16,0 0-2-1,0 0-4-15,0 1 0 0,1 0-1 16,0 0 0-16,0 0 0 16,0 0 1-16,0 0 0 15,0 0-1-15,0 0 1 16,0 0 0-16,0 0 0 15,0 0 0-15,0 0 0 16,0 0 0-16,0 0 0 16,0 0 0-16,0 0 0 15,0 0 0-15,0 0 1 16,0 0 0-16,0 0 1 16,0 0 0-16,0 0 0 15,0 0-1-15,0 0-2 16,0 0-1-16,0 0-2 0,0 0-1 15,0 0-32-15,0 0-59 16,-1 0 62-16</inkml:trace>
  <inkml:trace contextRef="#ctx0" brushRef="#br0" timeOffset="-129006.5">14408 12013 290 0,'0'0'171'16,"0"0"-16"-16,0 0-23 0,0 0-27 15,0 0-7-15,0-1-6 16,0 1-1-16,0 0-5 16,0 0-4-16,0 0-11 15,0 0-6-15,0 0-14 16,0 0-4-16,0 0-2 15,0 0-1-15,0 0 0 16,0-1-1-16,-1 0-5 16,0 0-2-16,0 0-6 15,0 0-1-15,-1-1-5 16,-4 1-2-16,5 0-4 16,0 0-3-16,0 1-4 15,-1 0-1-15,1 0-1 16,0 0-2-16,0 0 0 15,0 0 0-15,0 0 1 16,0 0 1-16,0 0 0 0,0 0 1 16,0 0-2-16,0 0-2 15,-1 0-1-15,1 0-1 16,0 0-2-16,0 0 1 16,0 0-1-16,0 0 2 15,0 0 3-15,0 0 0 16,0 1 5-16,0 1 0 15,0 1-1-15,-1-3-1 0,1 0-3 16,0 0-1-16,0 0-3 16,0 0 0-16,0 0-3 15,0 0-1-15,0 0-1 16,1 0 0-16,0 0 2 16,0 0 0-16,0 0 2 15,-1 0 2-15,0 1 1 16,-1 3 1-16,-1 3 1 15,0-2 0-15,-3 4 0 16,3-4-2-16,-9 2-1 16,-26 31-2-16,28-29 0 15,1 2-1-15,3 1 0 16,-2-2 0-16,1 0 0 16,0-1 0-16,1 1 0 15,1 1 0-15,-1-1 1 16,1 1 2-16,-3-2 4 0,0 0 2 15,2 5 5-15,0 2 1 16,0 2-1-16,-1 1-3 16,0 0-3-16,-2 2 2 15,2 5 4-15,-1 3 4 16,-1 4 4-16,-3 1 0 16,-3 6-3-16,-1-2 1 15,-3 4 0-15,4 3 0 0,-8 0 0 16,12-8 0-1,6-18 0-15,0 0 4 16,-19 59 5-16,-1-1 1 0,9-2 2 16,-3-24-2-16,1-4-2 15,1 0 0-15,-4-5-3 16,-4-1-1-16,3-7-1 16,0-2-2-16,5-8-2 15,1-3-1-15,6-7-5 16,2 0-3-16,1-5-3 15,5-2-1-15,0-3-2 16,0-3-1-16,1-1-1 16,1-1-1-16,-2 1-3 15,2-1-1-15,0 1-49 16,0 0-63-16,0-1-180 16,0-1 182-16</inkml:trace>
  <inkml:trace contextRef="#ctx0" brushRef="#br0" timeOffset="-127063.4">13720 13341 264 0,'0'0'185'16,"0"0"27"-16,0 0-10 0,0-1-14 15,0 0-9-15,0 1-21 16,0 0-9-16,0 0-34 16,0 0-13-16,-1 0-24 15,1 0-17-15,0 0-23 16,0 0-11-16,0 0-17 16,0 0-5-16,0 0-5 15,0 0-1-15,-1 0 0 16,0 0 1-16,1 0 4 15,0 0-39-15,0 0-306 16,0 0 248-16</inkml:trace>
  <inkml:trace contextRef="#ctx0" brushRef="#br0" timeOffset="-126296.14">13709 13347 308 0,'0'0'225'16,"0"0"16"-16,0 0-78 16,0 0-8-16,0 0-42 15,0 0-24-15,0 0-31 16,0 0-11-16,0 0-13 16,0 0-1-16,0 0 6 15,0 0 3-15,0 0 4 16,0 0 2-16,0 0-4 15,0 0-3-15,0 0-8 16,0 0-6-16,0 0-6 16,0 0-3-16,0-1-3 15,0 1 1-15,0 0 2 16,0 0 5-16,0 0 11 0,0 0 4 16,0 0 1-16,0 0-3 15,0-1-10-15,0-1-3 16,0 1-7-16,0 0-1 15,0 0-2-15,0 0-2 16,0 0 1-16,0 0 1 16,0 0 2-16,0 0 3 15,0 0 6-15,0-1 2 16,0 1 2-16,0 1-1 0,-1 0-3 16,0 0-3-16,0 0 2 15,-11 5-1-15,-18 19 1 16,-36 38 3-16,13-15-1 15,-5 9-2-15,-23 15-4 16,-10 5-4-16,-11 5-7 16,-4-3-1-16,22-8-2 15,6-9-1-15,9-3-1 16,7-2 0-16,-2-8-1 16,8-2 0-16,16-14 0 15,6-8-1-15,13-8-3 16,7-6-3-16,5-7-7 15,5 0-15-15,3-4-53 16,1-1-28-16,0 1-116 16,0 0-114-16,11-1 222 0</inkml:trace>
  <inkml:trace contextRef="#ctx0" brushRef="#br0" timeOffset="-125913.72">13689 13465 762 0,'-6'0'378'16,"-2"-7"-136"-16,3 8-59 16,-1 8 5-16,-2 11-27 15,-1 6-17-15,-1 20-27 16,-3 5-9-16,3 19-28 16,1 6-15-16,3 3-26 15,2-1-11-15,1-4-18 16,1-1-3-16,2-11-2 0,0-1-1 15,0-16-1-15,3-9-10 16,3-18-102-16,0-8-80 16,6-18 112-16</inkml:trace>
  <inkml:trace contextRef="#ctx0" brushRef="#br0" timeOffset="-125600.46">13829 13359 1162 0,'14'15'440'0,"-7"-2"-259"16,1 7-31-16,11 14-5 16,5 7 13-16,4 18-46 15,1 5-25-15,18 14-27 16,2 3-12-16,9-6-11 15,8 2-5-15,-6-8-6 16,-1-2 0-16,-5-4-12 16,-8-5-1-16,-20-5-1 15,-1-5-1-15,-16-11-27 16,-8-7-46-16,-1-12-161 16,-13-8-362-16,-24-21 385 0</inkml:trace>
  <inkml:trace contextRef="#ctx0" brushRef="#br0" timeOffset="-124796.38">12360 14370 903 0,'-5'6'442'15,"-4"3"-181"-15,-7 8-51 16,-6 2-16-16,-13 16-70 15,-10 6-34-15,-15 15-52 16,-8 6-12-16,0 5-12 16,13-14-2-1,28-27-3-15,-1 2-2 0,-81 79-2 16,2 2-2-16,-3 0 0 16,50-38-1-16,10-10 5 15,8-6 1-15,12-11 0 16,5-9 0-16,12-9-5 15,5-5-2-15,11-9 1 16,3 1 3-16,12-2 6 0,1 2 5 16,9 6 12-16,2 1 3 15,16 5 6-15,7 1 4 16,15 1-2-16,14-1 0 16,7-4-3-16,0-2 0 15,8-5-1-15,-4-2 0 16,0-2 5-16,0-3-3 15,-14-2 2-15,-8-2-2 0,-14-2-9 16,-9-2 1 0,-16-2-7-16,-4 0-1 0,-17-5 5 15,-6-2 2-15,-10-12 1 16,-10-11 0-16,-1-16-12 16,-9-11-11-16,5-13-40 15,-2-4-25-15,-7-11-48 16,3 3-22-16,4-11-19 15,0 1 2-15,6 8-20 16,0 0-16-16,-4 21-90 16,1 4-231-16,-1 13 339 15</inkml:trace>
  <inkml:trace contextRef="#ctx0" brushRef="#br0" timeOffset="-123894.63">13566 14424 1024 0,'8'11'414'0,"-1"-2"-218"16,-1 3-5-16,-6 5 20 16,-7 3-24-16,-8 14-72 15,-4 4-30-15,-9 15-45 16,-2 3-15-16,-4 6-13 16,7-14-4-16,1 0-2 0,-24 41-3 15,-9 18 0 1,7-10 0-16,14-18-2 0,7-9-1 15,11-12 0-15,6-9-2 16,7-10-2-16,5 0 0 16,4-11-3-16,6-1 0 15,6-6 5-15,6 0 3 16,10 2 10-16,8 2 3 16,16 4 12-16,6-3 3 0,7-2 3 15,11-1 2-15,5-3-6 16,7-1-6-16,11-9 13 15,-12 0 2-15,-3-5 11 16,-8-3 8-16,-21-2-7 16,-1-2 0-16,-27-6-8 15,-7 0-4-15,-14-1 3 16,-6-8 0-16,-10-10-5 16,-8-12-5-16,-10-18-16 15,-14-9-21-15,-6-14-52 16,-9-6-26-16,0-11-50 15,1 2-4-15,-4-4 18 16,5 2 9-16,-1 13 13 16,1 3 0-16,5 15 5 0,3 10 7 15,13 11-36-15,-2 10-77 16,24 14 134-16</inkml:trace>
  <inkml:trace contextRef="#ctx0" brushRef="#br0" timeOffset="-123181.4">14684 14352 1064 0,'-3'-1'473'16,"1"-1"-242"-16,2 6-71 16,0-4-6-16,0 9-41 15,2 19-17-15,0 55-30 16,-7-19-11-16,2 15-20 16,0 10-10-16,0 7-11 15,3 4-3-15,1 1-4 16,2-6 0-16,0-1 1 15,0-7 0-15,0-5 2 16,-2-1 2-16,-1-13 5 16,-1-4 0-16,1-17 2 15,0-6-2-15,3-9-5 16,-1-8-3-16,0-6-1 16,3-5 0-16,0-4-1 0,5-1 2 15,9 0 2-15,6 0 2 16,15 3 13-16,14-4 4 15,4-7 13-15,-10 1 2 16,0 0 6 0,44-5 1-16,19-4-6 0,-3 4-3 15,-20-4-10-15,-2 2-3 16,-11 1-1-16,-3 2-3 16,-7 2-8-16,-11-2-3 0,-17 3-5 15,-10-4-19-15,-27-5-64 16,-10-2-47-16,-19-13-141 15,-11-9-83-15,-4-13 217 16</inkml:trace>
  <inkml:trace contextRef="#ctx0" brushRef="#br0" timeOffset="-122876.1">15111 14523 1771 0,'24'22'95'0,"11"8"-7"16,28 25 92-16,16 16-43 15,5 5-23-15,8 15-20 16,-1-1-20-16,7 16-22 15,-1-4-5-15,-9-4-15 16,-2-2-7-16,-14-16-13 16,-7-4-2-16,-10-14-2 0,-10-5-1 15,-15-19-5-15,-6-11-44 16,-15-18-137-16,-6-9-93 16,-14-29 151-16</inkml:trace>
  <inkml:trace contextRef="#ctx0" brushRef="#br0" timeOffset="-122236.33">14779 11957 594 0,'18'16'321'0,"-1"-13"33"16,11 8-180-16,12 3 1 16,1 0-4-16,21 12-47 15,-6 1-19 1,1 0-19-16,59 35-6 0,26 24-6 15,-7 2-4-15,-20-10-4 0,-2-2-4 16,-4-6-8-16,-3-3-3 16,-8-7-9-16,-9-2-6 15,1-5-7-15,-10-5-5 16,-13-9-11-16,-9-7-11 16,-24-8-114-16,-3-5-80 15,-10-12 113-15</inkml:trace>
  <inkml:trace contextRef="#ctx0" brushRef="#br0" timeOffset="-121625.68">16492 12835 1333 0,'-2'0'549'16,"-3"10"-342"-16,-9 13-59 16,-38 34 4-16,14-24-46 15,-1 2-29-15,-9 11-34 16,-3 9-12-16,2 14-20 16,1 9-5-16,-1-2-4 0,8-2-1 15,7-9-1-15,6-1-1 16,8-4 0-16,1-4 1 15,7-7-1-15,5-5-1 16,9-16-1-16,-2-6-1 16,5-4 0-16,-10-6 1 15,7-1 1-15,2-3 2 16,-1-2 3-16,12 2 4 0,0-1 10 16,9 4 3-16,17 1 7 15,9-1 3-15,19 0 0 16,12-2-2-16,8 1 0 15,4 1 0-15,7 1 2 16,1 0 6-16,10-1 8 16,-8-5 2-16,-16-6-2 15,-4-3-4-15,-20-5-12 16,-4 0-5-16,-20-4-6 16,-11 1 4-16,-27-8 10 15,-9-4 3-15,-20-11-2 16,-14-12-6-16,-9-17-28 15,-2-9-14-15,-4-11-35 16,0-7-16-16,5 0-8 16,-2 6 0-16,10 7-7 0,8 12-12 15,8 14-48-15,4 5-38 16,6 17-116-16,5 7-24 16,8 16 196-16</inkml:trace>
  <inkml:trace contextRef="#ctx0" brushRef="#br0" timeOffset="-120471.39">15028 11955 761 0,'-15'0'320'0,"13"-1"-152"15,8 1-35-15,0-2-2 16,8 1 3-16,12 1-12 15,5 1-6-15,26 6-12 16,16 8-5-16,31 2-25 16,15 5-13-16,33 10-26 15,6-3-13-15,18 10-5 16,18-1 4-16,-1 3 15 0,8 7 17 16,4 3 15-16,-10 3 4 15,5 5-6-15,-9-3-4 16,-10 1-8-16,-1 3-7 15,-22 1-8-15,-8 3-10 16,-22-1-11-16,-13-2 0 16,-29-7-4-16,-11 0 0 15,-28-9 0-15,-17-6 1 0,-12-11 1 16,-10-6-17-16,-8-10-86 16,-4-5-68-16,-3-9-221 15,-8-12 230-15</inkml:trace>
  <inkml:trace contextRef="#ctx0" brushRef="#br0" timeOffset="-119797.45">18421 13009 1182 0,'0'-1'487'0,"0"1"-214"15,0 0-125-15,0 0 11 16,4 19 0-16,-7 40-39 16,-16-14-54-16,-5 3-15 15,-12 9-24-15,-6 3-8 16,-8 1-9-16,2 3 0 0,1-1 0 15,2 1 0-15,-1 1 0 16,2-1 1 0,10-2-3-16,7-9 1 0,11-14 6 15,6-10 3-15,6-11 2 16,1-8-1-16,6-6-5 16,5 3-1-16,6-5 4 15,9 0 4-15,18 6 9 16,7-3 4-16,15 6 2 15,7-4-3-15,9-2-7 16,1 6-5-16,8-4 1 16,4 5 2-16,6-1 6 15,7-5 2-15,-9 3 8 16,-8 0 0-16,-12 1-1 16,-12 0-2-16,-10-2-14 15,-10-1-4-15,-19-7-4 0,-7 0-2 16,-16-8 8-16,-5-3 0 15,-16-10-1-15,-6-6 0 16,-11-8-11-16,-8-8-8 16,-3-8-14-1,-1-4-12-15,0-18-27 0,-1-7-13 16,-7-2-20-16,-3-6 1 16,3 15 12-16,6 7 9 0,13 11-11 15,4 8-23-15,9 13-70 16,2 8-55-16,9 12-327 15,12 9 363-15</inkml:trace>
  <inkml:trace contextRef="#ctx0" brushRef="#br0" timeOffset="-115946.39">11932 15162 399 0,'-1'0'262'16,"0"0"-20"-16,0 0-41 16,0 0-14-16,0 0-19 15,0 0-12-15,0 1-28 0,0-1-13 16,-1 0-28-16,1 0-12 15,0 0-21-15,0 0-9 16,1-1-9-16,0 0-2 16,0 0-7-16,3-1-3 15,1-1-8-15,-1 1-2 16,-3 1 3-16,0 1 0 16,0 0 1-16,0 0-1 15,-1 5-7-15,0-5-1 16,-4 8-1-16,-1 1-1 0,0-7-2 15,-3 0 0-15,5 0-4 16,-1 0-1-16,4-2-4 16,0 0-2-16,0 0 0 15,-1 0 0-15,2 0 2 16,0 0 2-16,2 0 2 16,6 1 0-16,4 1 6 15,-7-1 2-15,24 10 4 16,-28-10 5-16,-2 0 16 15,1-1 2-15,-1 0 2 16,0 0-3-16,-1 0-18 16,-17 2-3-16,-16 3-7 15,28-6-4-15,7 0-5 16,0-3-4-16,3 1-2 16,-3 2 2-16,0 0 3 15,0 0 2-15,5-4 1 0,4 1 0 16,0 1 3-16,-3 1 5 15,1 0 6-15,-5 1 5 16,-1 1 12-16,-1 0 3 16,0 0 4-16,0 0-1 15,0 0-12-15,0 0-7 0,0 0-9 16,0 1-3 0,0-1-5-16,0 0 0 0,-1 0-3 15,1 0 0-15,0 0 2 16,0 0-13-16,0 0-131 15,0 0 155-15,-1-1-46 16</inkml:trace>
  <inkml:trace contextRef="#ctx0" brushRef="#br0" timeOffset="-113925.4">11759 14915 754 0,'-19'32'335'0,"9"-29"-123"15,0-2-43-15,2-1-5 16,-2-2-13-16,3-2-42 16,1-1-22-16,1-4-31 15,2-10-14-15,-2 4-19 0,2-4-8 16,-2-6-13-16,2 3-17 15,0-7-49-15,0-1-32 16,-2 0-85-16,0-1-62 16,1 0 157-16</inkml:trace>
  <inkml:trace contextRef="#ctx0" brushRef="#br0" timeOffset="-113791.56">11667 14466 836 0,'0'-6'345'0,"0"-3"-216"16,1 0-20-16,3-2-36 16,0 2-24-16,3-6-43 15</inkml:trace>
  <inkml:trace contextRef="#ctx0" brushRef="#br0" timeOffset="-113607.85">11881 14120 1433 0,'4'-1'501'0,"-5"-2"-429"16,-3-4-53-16,17-3-6 16,9-5-10-16,1-11-83 0,-2-5-70 15,3-4 91-15</inkml:trace>
  <inkml:trace contextRef="#ctx0" brushRef="#br0" timeOffset="-113466.7">12189 13782 812 0,'-5'16'378'0,"1"-15"-142"16,2 2-86-16,2-5-74 15,0 1-58-15,0 0-190 16,9-22 120-16</inkml:trace>
  <inkml:trace contextRef="#ctx0" brushRef="#br0" timeOffset="-113309.64">12645 13332 590 0,'3'6'313'0,"3"-8"-32"16,2 0-96-16,-1-3-51 15,1 1-38-15,5-4-89 16,5-4-94-16,6-5 59 0</inkml:trace>
  <inkml:trace contextRef="#ctx0" brushRef="#br0" timeOffset="-113162.52">13474 12815 806 0,'17'-10'302'0,"9"-7"-225"16,13 2-143-16,-5-3 46 15</inkml:trace>
  <inkml:trace contextRef="#ctx0" brushRef="#br0" timeOffset="-112910.63">13811 12656 908 0,'-4'2'405'16,"2"2"-206"-16,2-1-75 15,-1-4-24-15,1-1-60 16,0 1-51-16,6-2-109 16,13-1-54-16,26-8-145 15,-36 8-63 1,-4 3 59-16,0 0 62 0,13 1 198 15,-4 0 135-15,-8 2 102 16,-4 7 10-16,-11-2-49 0,-6 1-50 16,6 6-73-16</inkml:trace>
  <inkml:trace contextRef="#ctx0" brushRef="#br0" timeOffset="-112317.02">12108 14733 999 0,'-15'4'362'0,"1"-5"-309"15,3-8-36-15,8-9-218 16,4-6 146-16</inkml:trace>
  <inkml:trace contextRef="#ctx0" brushRef="#br0" timeOffset="-112175.14">12140 14413 800 0,'-3'0'375'0,"1"-3"-125"15,2 2-94-15,-1 0-8 16,0 0-40-16,0-1-95 16,1-24-16-16</inkml:trace>
  <inkml:trace contextRef="#ctx0" brushRef="#br0" timeOffset="-112001.46">12434 13935 1045 0,'15'-8'412'0,"-14"1"-252"16,-1-7-39-16,10 1-42 15,-2-2-19 1,-1-1-92-16,16-18-67 0,15-8-191 16,-2-4 182-16</inkml:trace>
  <inkml:trace contextRef="#ctx0" brushRef="#br0" timeOffset="-111869.74">12896 13477 466 0,'15'-8'273'0,"-8"3"-25"0,-5-1-51 15,7 4-71-15,-4-3-41 16,2-4-173-16,-2-3 67 16</inkml:trace>
  <inkml:trace contextRef="#ctx0" brushRef="#br0" timeOffset="-111718.66">13421 13057 978 0,'30'-9'416'0,"-17"2"-215"16,4 4-35-16,2-3-43 16,-8 0-37-16,12-9-62 15,-2 1-67-15,12-12-243 16,8 1 201-16</inkml:trace>
  <inkml:trace contextRef="#ctx0" brushRef="#br0" timeOffset="-111564.54">13991 12834 1054 0,'-9'12'435'0,"8"-8"-232"16,4-2-53-16,-7-1-46 15,3-2-30-15,0 0-145 0,1 0-86 16,0 0 94-16</inkml:trace>
  <inkml:trace contextRef="#ctx0" brushRef="#br0" timeOffset="-110759.73">12197 14990 1272 0,'-1'0'458'16,"0"0"-380"-16,0-1-31 15,-1-2-28-15,-5-27-20 16,17-46-99-16,12 24-56 16,6-5-145-16,3-2 174 0</inkml:trace>
  <inkml:trace contextRef="#ctx0" brushRef="#br0" timeOffset="-110651.23">12501 14372 545 0,'5'-4'295'0,"-2"2"-49"15,0 3-49-15,-3-2-81 16,0 0-37-16,0 0-64 16,0 0-35-16,3-5 12 15</inkml:trace>
  <inkml:trace contextRef="#ctx0" brushRef="#br0" timeOffset="-110443.15">12932 13776 1197 0,'12'9'531'15,"-11"-9"-223"-15,-3-6-201 16,13-4-94-16,-2-7-4 16,7-7-18-16,15-3-29 15,3-3-82-15,4 1-66 16,5 5-245-16,-7 3 271 0</inkml:trace>
  <inkml:trace contextRef="#ctx0" brushRef="#br0" timeOffset="-110310.43">13292 13557 483 0,'11'7'302'0,"-5"-6"14"16,-1 0-32-16,-3 1-69 16,-2-2-47-16,0 0-92 15,0 0-36-15,0-1-41 16,0 0-39-16,0 0-148 15,16-2 128-15</inkml:trace>
  <inkml:trace contextRef="#ctx0" brushRef="#br0" timeOffset="-106269.09">12197 15555 446 0,'-1'0'248'15,"0"0"-32"-15,0 0-22 16,0 0-33-16,0 0-15 16,0 0-24-16,0-1-12 15,0 1-22-15,-1 0-11 0,1 0-25 16,0 0-8-16,0 0-12 15,0 0-4-15,0 0-6 16,0 0-1-16,0 0-2 16,1 0-2-16,0 0 2 15,0 0 0-15,0 0-1 16,0 0 0-16,0 0-4 16,0 4 0-16,1 3-1 15,0 2-1-15,2 4 1 16,7 26-1-16,-7-23-1 15,3 1 1-15,0 2-2 16,2 6 0-16,1 2-4 16,2 1-1-16,2-3-2 15,1 0 0-15,4 1-2 16,3 1 1-16,7 3-2 16,4-1 1-16,5-4 2 15,3 1-1-15,3-5 3 0,6-1 1 16,6-5 3-16,5-1 2 15,9-5 3-15,3-2 3 16,0-7 1-16,-5-5 3 16,3-7 1-16,-4-4-2 15,0-5-2-15,3 1-3 16,-8-3-2-16,1 0 0 0,-11 1 4 16,-21 8 4-1,-1 1 5-15,12-11 3 0,-5-4 1 16,-2 4-1-16,-14 3-2 15,-1 4-2-15,0 4-1 16,-5 2-1-16,-2 2-1 16,1-2-3-16,3 1-3 15,-1-2-2-15,1 0-4 16,2 1-1-16,-4-1-1 16,-1 4 1-16,-3 1 1 15,-3 2 2-15,-4 1 7 16,-3 2 1-16,-8 0-20 15,-1 1-33-15,-10 1-107 16,1 3-59-16,-1 3-146 16,1-2-92-16,6-1 283 15</inkml:trace>
  <inkml:trace contextRef="#ctx0" brushRef="#br0" timeOffset="-105816.02">13153 15682 938 0,'0'1'419'16,"0"-1"-180"-16,0 5 1 15,0 9-26-15,-3 6-24 16,-26 42-51-16,0-20-20 16,-6 11-36-16,-7 4-19 15,13 7-30-15,-2-3-12 16,11-12-14-16,9-3-2 15,-2-18-96-15,8-5-71 16,1-14 98-16</inkml:trace>
  <inkml:trace contextRef="#ctx0" brushRef="#br0" timeOffset="-105594.88">12884 15874 1247 0,'17'-4'514'0,"-8"4"-268"16,-2-1-44-16,6 6-16 16,-1 3-23-16,3 12-46 15,-1 6-10-15,7 11-15 16,1 1-12-16,3 0-27 16,8-1-17-16,-4-1-20 15,-3-4-7-15,-2-3-105 0,-2-3-97 16,1 8 120-16</inkml:trace>
  <inkml:trace contextRef="#ctx0" brushRef="#br0" timeOffset="-104475.06">12385 15322 964 0,'-6'0'363'15,"-8"-2"-222"-15,6 1-23 16,6 0 16-16,-5 1-6 16,8-2-52-16,-1 1-29 15,0 0-36-15,8-3-8 16,17-6-5-16,33-39-2 16,-20 24-49-16,2-4-34 15,3 5-112-15,-2 0-89 16,-6 7 183-16</inkml:trace>
  <inkml:trace contextRef="#ctx0" brushRef="#br0" timeOffset="-104359.64">12779 15146 304 0,'2'1'164'0,"2"-1"-40"16,2 0-28-16,-6-1-69 15,0 0-12-15</inkml:trace>
  <inkml:trace contextRef="#ctx0" brushRef="#br0" timeOffset="-104191.35">13144 15013 409 0,'4'7'253'15,"-1"1"7"-15,0 0-45 16,2-5-69-16,0 1-43 15,4-4-100-15,3-4-120 16,7 0 79-16</inkml:trace>
  <inkml:trace contextRef="#ctx0" brushRef="#br0" timeOffset="-104033.03">13510 14989 562 0,'-3'4'328'0,"9"5"17"16,1 0-133-16,0-4-82 16,1-1-29-16,7-6-171 15,5-5 52-15</inkml:trace>
  <inkml:trace contextRef="#ctx0" brushRef="#br0" timeOffset="-103861.56">14151 15001 858 0,'19'15'366'16,"2"-1"-205"-16,3-8-101 0,2-1-20 16,6-7-93-16,1-1-100 15,11-7 98-15</inkml:trace>
  <inkml:trace contextRef="#ctx0" brushRef="#br0" timeOffset="-103711.06">14658 14999 774 0,'23'17'366'0,"4"0"-131"16,2-2-15-16,9 1-60 16,1-4-35-16,-3-2-67 15,-1-1-24-15,-6-4-81 16,-1-1-125-16,11-5 115 15</inkml:trace>
  <inkml:trace contextRef="#ctx0" brushRef="#br0" timeOffset="-103561.64">15262 15152 934 0,'13'22'440'0,"-5"-7"-113"16,2 1-101-16,1-2-72 15,-2 0-23-15,-3-11-136 0,-1-1-110 16,-5-10 67 0</inkml:trace>
  <inkml:trace contextRef="#ctx0" brushRef="#br0" timeOffset="-102961.59">14506 14805 1915 0,'-10'10'43'0,"-1"2"-8"15,-14 22 32-15,-4 5-12 16,-16 14-25-16,-8 3-10 16,-1 0-11-16,-2-3-2 15,19-9-5-15,8-5-17 0,11-17-100 16,8-4-94-16,10-20 124 15</inkml:trace>
  <inkml:trace contextRef="#ctx0" brushRef="#br0" timeOffset="-102751.08">14208 14884 1240 0,'5'1'478'0,"7"12"-277"15,3 0-54-15,6 11 21 16,4 6-15-16,4 7-58 16,4 4-22-16,-3 4-31 15,3-1-11-15,-7-3-18 16,1 1 3-16,2-1-146 0,2 3-89 16,15 11 133-16</inkml:trace>
  <inkml:trace contextRef="#ctx0" brushRef="#br0" timeOffset="-100809.48">15650 15228 528 0,'-35'35'355'0,"28"-31"-112"16,5-1-113-16,-2 0 58 16,4 0-37-16,0-3-4 15,0 0-37-15,0 0-21 0,0 0-37 16,0 0-33-16,0 0-112 15,15 3 85-15,2-3-60 16,29-12-48-16</inkml:trace>
  <inkml:trace contextRef="#ctx0" brushRef="#br0" timeOffset="-100409.2">15860 15249 2022 0,'10'-3'3'0,"6"-4"-2"16,-5 2 0-16,5-3-12 15,2-1-5-15,-1-1-5 16,15-4-3-16,4-4-3 16,0 1 1-16,0 1-1 0,1 0 1 15,-1 3 11-15,-1 0-5 16,-1 2-35-16,0-1-21 15,0 2-51-15,0 0-22 16,-5 1-3-16,-1-1 0 16,-3 3 13-16,-2-1 31 15,-6 4 94-15,-4 0 47 16,-6 2 94-16,-4 0 37 0,-1 2 32 16,-2 0 14-16,0 0 2 15,-1 0-17-15,1 0-52 16,0 0-22-16,0-1-102 15,0 0 93-15,18-8-87 16,34-29-3-16,-22 4-10 16</inkml:trace>
  <inkml:trace contextRef="#ctx0" brushRef="#br0" timeOffset="-100268.21">17071 14684 1159 0,'0'7'592'0,"-4"1"-318"16,3 0-172-16,7-7 47 16,2-1-43-16,6-7-111 0,3-2-79 15,6-6 69-15,5 0-89 16,3-8-68-16</inkml:trace>
  <inkml:trace contextRef="#ctx0" brushRef="#br0" timeOffset="-100107.03">17607 14430 1038 0,'0'0'595'0,"-1"1"-272"0,1 0-201 15,0-1 70-15,0 0-80 16,0-1-42-16,0 0-142 16,15-6 77-16,38-27-95 15,-22 10-63-15</inkml:trace>
  <inkml:trace contextRef="#ctx0" brushRef="#br0" timeOffset="-99952.04">18108 14097 916 0,'0'-9'541'0,"0"5"-247"16,-1 0-176-16,1 3 58 15,0 0-61-15,0 0-111 16,0 0-100-16,0 0 77 15,15-7-102-15,31-24-77 0</inkml:trace>
  <inkml:trace contextRef="#ctx0" brushRef="#br0" timeOffset="-99668.2">18397 13846 747 0,'15'-3'516'0,"-4"-2"-187"15,-4 0-177-15,-1-3 104 16,2-2-91-16,-1 0-8 0,0 0-43 15,1-3-25-15,-1 3-34 16,-1-1-11-16,-1 3-21 16,-1 1-13-16,0 3-34 15,-2 0-17-15,3 2-31 16,-2 1-15-16,-3 1-26 16,0 0-9-16,0 0-10 15,0 0 3-15,0 0 24 16,0 0 15-16,0 0 29 15,0 0 15-15,0 0-13 16,0 1-30-16,1 2 74 16,-1-1-34-16,-1-2-28 15</inkml:trace>
  <inkml:trace contextRef="#ctx0" brushRef="#br0" timeOffset="-99207.3">17643 14158 912 0,'-36'14'512'0,"29"-13"-231"15,-2 5-153-15,-1 6 68 16,-2 5-36-16,-6 10-42 16,-1 2-13-16,0 11-37 15,6-11-19 1,6-15-22-16,2 2-9 0,-21 47-8 16,-2 2-16-16,2-3-47 15,2-5-31-15,4-6-171 16,2-4 205-16,-4-17-142 15,6-23-102-15</inkml:trace>
  <inkml:trace contextRef="#ctx0" brushRef="#br0" timeOffset="-98957.02">17238 14396 1380 0,'9'5'611'0,"5"14"-371"0,4 2-143 16,6 8 37-16,4 5-11 16,5 7-9-16,3 3-18 0,8 2-30 15,1 3-10-15,2-2-12 16,0-2-12-16,-1-4-32 16,-3-4-35-16,-6-4-73 15,-3-4 90-15,-16-3-65 16,-6-5-50-16</inkml:trace>
  <inkml:trace contextRef="#ctx0" brushRef="#br0" timeOffset="-98195.43">14990 14719 1083 0,'-2'4'463'16,"0"0"-297"-16,-1 0-111 0,9-9 29 16,7-7-42-1,8-6-36-15,3-4-26 0,7-5-96 16,1-2-82-16,3-2 146 15,4 2-116-15,-3 3-77 16</inkml:trace>
  <inkml:trace contextRef="#ctx0" brushRef="#br0" timeOffset="-98060.2">15260 14491 627 0,'68'-30'419'16,"-72"30"-154"-16,1 1-131 15,0-1 79-15,2 0-68 16,0-1-22-16,0 0-62 15,-1 0-53-15,2 0 13 16,6-15-30-16,30-39-50 16</inkml:trace>
  <inkml:trace contextRef="#ctx0" brushRef="#br0" timeOffset="-97867.96">15754 14055 1016 0,'9'-11'512'16,"0"-1"-283"-16,1 3-145 16,1-4 40-16,4-3-28 15,4-4-53-15,2-3-43 0,3-4-105 16,0-3-62-16,4 0 122 16,3-3-99-16,1 3-66 15</inkml:trace>
  <inkml:trace contextRef="#ctx0" brushRef="#br0" timeOffset="-97689.68">16155 13711 658 0,'9'3'424'0,"-2"-1"-171"15,-3 0-140-15,3-1 62 16,-1-1-32-16,4-4-50 16,3-3-20-16,4-3-45 15,1 0-21-15,4-2-32 16,0-1-18-16,-1 1-81 15,0 0 95-15,-8 4-67 0,-1 3-41 16</inkml:trace>
  <inkml:trace contextRef="#ctx0" brushRef="#br0" timeOffset="-97223.75">15680 13797 920 0,'-59'34'453'0,"57"-16"-228"15,1 2-116-15,0 7 39 16,-4 4-14-16,0 10 0 16,-2-1-18-16,0 6-41 15,-3-2-15-15,3 1-23 16,1-2-15-16,1-6-58 16,1-3-34-16,3-11-157 15,2-5 183-15,4-12-126 0,1-7-93 16</inkml:trace>
  <inkml:trace contextRef="#ctx0" brushRef="#br0" timeOffset="-96944.81">15215 14000 719 0,'-1'-7'647'16,"2"3"-286"-16,5 2-166 15,6 6-103-15,6 2 69 16,10 12-72-16,6 2 1 16,8 11 1-16,8 5-9 15,13 7-27-15,6 3-8 16,7 4-14-16,-1 0-5 0,2-3-11 16,-36-23-4-1,1 0-77-15,33 16 191 0,-4-1-119 16,-14-9 26-16,-11-2 24 15</inkml:trace>
  <inkml:trace contextRef="#ctx0" brushRef="#br0" timeOffset="-83009.53">20496 16106 551 0,'-5'1'325'15,"0"0"-4"-15,1-1-145 16,3 0 1-16,0 0-26 16,0 0-16-16,0 0-17 15,0 0-6-15,0 0-6 0,0 0-7 16,0 0-14-1,0 0-3-15,-5 14-12 16,2 10-7-16,0 38-15 0,7-27-7 16,-1-6-12-16,-1 3-5 15,4-4-5-15,-5 0-4 16,7-4-3-16,1-4-2 16,-7-6-4-16,5-4-1 15,-8-5-1-15,1-3 0 16,0-2-18-16,1-1-25 0,0 0-64 15,0 0-40-15,2-7-73 16,4-11-39-16,11-33-179 16,-14 29 275-16</inkml:trace>
  <inkml:trace contextRef="#ctx0" brushRef="#br0" timeOffset="-82652.36">20461 16110 457 0,'-3'-7'287'0,"-3"2"30"15,-1 2-72-15,3 1-41 16,2 1-22-16,2 0-54 16,0-1-21-16,0 2-34 15,0-1-10-15,10 0-16 16,6-2-11-16,35-9-9 0,-25 6-4 16,5 3-3-16,-3 2-2 15,-1 2 2-15,2 2 1 16,-3 4 3-16,1 0 1 15,1 1 0-15,-1 1-3 16,-1 0 0-16,-2 4 0 16,-2 0 6-16,-4 2 6 15,-7 7 13-15,-1 4 5 0,-7 1 2 16,-5 5-7 0,3 4-12-16,1-1-7 0,1 4-12 15,7-4-2-15,-7-11-7 16,0-3-1-16,-2-10-1 15,0-3-26-15,2-7-91 16,-3-2-60-16,-8-6-206 16,0-2-157-16,-19 0 344 15</inkml:trace>
  <inkml:trace contextRef="#ctx0" brushRef="#br0" timeOffset="-82462.61">20544 16328 954 0,'-16'0'434'0,"12"0"-179"16,3 8-38-16,2-2-28 16,3 4-28-16,9 1-37 0,2-2-15 15,9 0-26-15,7 2-16 16,5-2-29-16,3 0-10 16,1-2-12-16,0-2-5 15,-2 0-16-15,-5 0-55 16,-6 2-150-16,-15-2 139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24:51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11851 14991 297 0,'0'-1'184'0,"0"0"-4"16,0 0-31-16,0 0-34 15,0 0-10-15,0 0 1 16,0 1 2-16,0 0 4 16,0 0 1-16,0 0-10 15,0 0-9-15,-1-1-17 0,0-1-8 16,0 1-15-16,0 0-6 16,0 0-9-16,0 0-2 15,-3-8-2-15,1-3-1 16,0 0 0-16,-8-33 1 15,8 32-7-15,-1-2-3 16,2 0-7-16,-3-2-2 16,3 5-3-16,2 1-2 15,-4-5 0-15,6 9-1 0,-3-15-2 16,-6-5 0-16,3 6 5 16,1-4 3-16,1 5 5 15,3 4 1-15,0-4-1 16,-1-1 0-16,0-3-1 15,0 0-1-15,1-2-2 16,1 1-1-16,3 2-2 16,1 3 0-16,-3-3-3 15,2 2 0-15,-5 0-4 16,1-1-1-16,1 4-2 16,-2-1 0-16,5 4-2 31,-3 7 0-31,1 1 0 0,9-26-1 0,1 0 0 15,-4-3 0-15,0 14 0 16,7 2 0-16,-4 2-1 0,0-1 0 16,-3-1 0-1,-9-7 0-15,10 4 0 0,2 0 0 16,1-2 1-16,-5 1 0 16,-4-1 1-16,1 11 0 15,-1 1 3-15,8-7 1 16,7 0 0-16,-2 0 0 15,-6 0-2-15,-5-3 0 16,0 3 0-16,-3-1-1 0,6 2 0 16,2 0 0-16,1 0-1 15,2 2 0-15,0 1 0 16,-5-2 0-16,3 2-1 16,-1-2 1-16,0 0 1 15,1 0 2-15,0 0 3 16,0 1 1-16,2 1 1 15,-3-6-1-15,1 5-1 16,-3-3-1-16,5 3-2 16,0 2 0-16,1 1-2 15,0 0 1-15,4-1-2 16,2 4-1-16,-3-3 0 16,-2-2-1-16,4 1 2 15,-3 1-1-15,1-5 0 16,-1 4 1-16,-5-3-1 15,3-2 0-15,3 2 0 16,5 0 0-16,-1-1 0 0,-1 0 3 16,-1 0 2-16,1 0 2 15,-3-2 5-15,-4 4 1 16,-1-1 1-16,-2 3 0 16,0-1-2-16,1-5-3 15,1 7-2-15,-2-3-2 16,3 5-2-16,4 8 0 0,-3-7-2 15,4 5 1-15,-4-1-1 32,-7 2-1-32,0 2 1 0,28-16-1 0,-3 0-1 15,7-4 2-15,-21 5 0 16,1 5 0-16,5 0 3 16,-16-3-1-16,9 3 2 15,-16-5 1-15,12 1 0 16,4 1 2-16,4 1-2 15,4 0 0-15,-3 2-3 16,0 4-1-16,-2 0-1 16,0 0 1-16,-3-1-2 15,2-3 0-15,2 4 1 16,0-1-1-16,2-1 1 16,-3 0-1-16,2-1 0 0,1 0 0 15,1 2 0-15,4 4 0 16,-8-4 0-16,-1 1-1 15,-1 2 2-15,-12-10-1 16,14 13 0-16,-2-1 0 16,-1-1 0-16,14 8 0 15,-12-8 1-15,4 1-1 16,-3 0 0-16,-4-11 0 0,4 9-1 16,-2-4 0-16,2 3 1 15,0 7-1-15,-1-2 0 16,2 3 1-16,-1-4-1 15,2 1 1-15,2-2 0 16,0 2-1-16,0 1 0 16,2 2 0-16,-12-3 1 15,-9-10-1-15,8 5 2 16,-6-1-2-16,11 6 2 16,9 7-1-16,-11-7 1 15,7 5 1-15,-2-1 0 16,-9-2 1-16,3 5 1 15,-8-4 0-15,-1 0 1 16,-3-2 0-16,0 2 0 16,-1-5 0-16,1 5-1 0,0 3 1 15,0-2-1-15,-4-1 1 16,0 0 1-16,0 0 0 16,0-1 1-16,0 1 1 15,0-1-44-15,-2 0-70 16,1 0-520-16,0 0 431 15</inkml:trace>
  <inkml:trace contextRef="#ctx0" brushRef="#br0" timeOffset="1444.42">11905 15034 434 0,'0'-1'264'0,"0"0"-8"16,0 0-36-16,-1 0-51 15,1-1-21-15,0 1-35 16,0 0-13-16,0 0-20 15,0 0-6-15,0 0-9 16,0 0-5-16,0 0-7 16,0-4-4-16,0-4-9 15,1 0-3-15,0 1-11 16,-1 4-5-16,1-2-10 16,-1 5-4-16,0 0-2 15,0 0 2-15,0 1 1 0,0 0 3 16,1 3 3-16,1 9 0 15,-2 3 11-15,3 24 2 16,-17-32 4-16,7-2 1 16,-1-4-8-16,-8 0-4 15,9-3-7-15,5 1-4 16,-1-5-6-16,3-2-3 16,4 0 0-16,-1-2-2 0,13 1 3 15,0 5 2-15,-2 0 2 16,4 1 0-16,-14 5 0 15,3 1 0-15,-1 6 2 16,-1 2 2-16,2 0 0 16,-5-1 1-16,-6 0 2 15,-5 0 2-15,-6-3 5 16,-3-3 1-16,3-2-1 16,7-3-3-16,2-1-5 15,9 0-4-15,-4-3-7 16,0 4-1-16,0 0-3 15,1 0 1-15,0 0 2 16,8-4 1-16,3-3 1 16,16-19 4-16,-24 23 4 15,5 4 2-15,-4 1 5 16,5 4 5-16,-9 1 3 0,-5 2 2 16,-3 0-3-16,-6-2-6 15,4-1-3-15,-7-4-2 16,11 1-1-16,0-2-3 15,-2 0-3-15,12-1-2 16,-6-4-5-16,4-1-1 0,7-3-1 16,-12-1-1-1,11 1 3-15,-4 2 1 0,1 1 0 16,10 5 0-16,-11 1 1 16,-4-1 0-16,0 3 0 15,-1-2 1-15,-1 0 1 16,2 0 0-16,0 0 1 15,0 0-1-15,0 0-2 16,-1 0-11-16,-1 5-36 16,0-1-16-16,1-4-63 15,0 4-48-15,0-4-180 16,0 0 223-16</inkml:trace>
  <inkml:trace contextRef="#ctx0" brushRef="#br0" timeOffset="8420.52">12201 14857 304 0,'0'0'225'16,"0"0"12"-16,0 0-58 15,0 0-15-15,-2 0-28 16,1 0-11-16,0-2-29 16,0 1-14-16,0 0-24 15,0 0-10-15,0 0-19 16,-2-3-6-16,-6-14-1 0,-12-27 1 15,18 29 4-15,3-6 1 16,0 1 1-16,1-4 1 16,3 1 0-16,1-1 1 15,2-3 3-15,-1-1 1 16,-1-1-7-16,3 5-4 16,-4-1-10-16,1-1-4 15,0 2-4-15,-3-1 0 16,6 9-3-16,0 1 0 0,-1 0-1 15,3-3-1-15,-1-2 0 16,2 3 1-16,-2-9 0 16,2 0 1-16,-4-6 1 15,2 0 5-15,-1 4 5 16,0 3 2-16,0-1 4 16,-1 1-3-16,1 2-2 15,-2-2 0-15,2 4-5 16,-1-5-1-16,9 7-2 15,3 0 1-15,-6-5-1 16,-1 8 1 0,-6 9-2-16,1 0 1 0,14-30 1 15,-3-1 2-15,7 4 1 16,-12 10-1-16,0 0 0 16,3 0-1-16,3 0-2 0,4-1-2 15,-1-2-1 1,-1 2-2-16,-1-3 1 0,0 2-2 15,4 2 1-15,0-3-1 16,0 6 0-16,2 3 1 16,4-1-1-16,0 1 0 15,8-10 0-15,-5 2 1 16,-1-2 1-16,-3-3-1 0,-7 8 1 16,8 1 0-16,0-2 1 15,6 3 0-15,-2-4 2 16,-3-1 0-16,-2 2 0 15,2 2 1-15,2 1 3 16,-2-1 0-16,3 5-1 16,4 0 0-16,-5-2 2 15,-5 0 0-15,-1 1 3 16,-8-5 1-16,-2 9 0 16,7 0-1-16,-4 0-1 15,8 7-3-15,-4-4-1 16,2 0-3-16,0-1-1 15,-1-1 0-15,5 0 0 16,-1 2 0-16,-2-3 3 16,-3 1 0-16,-3 4 1 15,-2 3 0-15,-4 3-1 0,-4 0-1 16,-6 1-1 0,-4-2 1-16,0 4-2 15,-2 0-1-15,1 1-1 0,0 0-1 16,0 0 0-16,0-1 0 15,0 1-1-15,0 0 1 16,-1 0-51-16,0 0-60 16,0 0-185-16,-12 6 180 0</inkml:trace>
  <inkml:trace contextRef="#ctx0" brushRef="#br0" timeOffset="11631.47">12374 15034 291 0,'-2'-1'161'0,"1"0"-20"16,0 1-6-16,0 0-18 15,0 0-12-15,0 0-25 16,0 0-9-16,0 0-11 16,0 0 1-16,0 0 4 15,1 0 3-15,0 0-7 16,0 0-6-16,2 0-11 15,2 1-4-15,8 0-4 16,-4-1 1-16,3-1-3 16,28-7-4-16,-24 3-6 15,-2 4 1-15,0-6 8 16,-8-1 5-16,1 3 10 16,-1-4-1-16,0-1-10 15,6 5-6-15,-6-5-14 16,3 2-5-16,0 1-5 0,-2-8-2 15,9 7-2-15,-6-10 0 16,6 6 1-16,5 7 2 16,-8-7 1-16,3 5 2 15,0-2-1-15,-4-7-1 16,2 6 0-16,1-6-2 16,2 1 0-16,2 1 0 0,-2-2-1 15,2 5 0-15,-3-4 1 16,7 6 3-16,0-8 3 15,6 1 0-15,-2-2 0 16,-10-1-3-16,4 1-2 16,-6-2 3-16,2 1 10 15,5-1 5-15,-4-1 5 16,6 6-1-16,-8-4-7 16,-4-4-4-16,3 5-4 15,-7-7-2-15,5 7-4 16,7 3-2-16,-3-2-1 15,0 0-1-15,2 2-1 16,-5 2 0-16,1-1 0 16,4 4 0-16,-4-2 0 15,-1-9-1-15,1 8 2 0,-3-5-1 16,2 0 0 0,4 3 1-16,-4-3-1 0,2 3 1 15,-2-3 0-15,-1 3-1 16,4 1-1-16,-4-2 1 15,6 3-1-15,0 2 1 16,-4-4-1-16,7 1 0 16,-9-4 0-16,-1-3 1 15,3 6 0-15,-4-1 0 0,2-4-1 16,0 6 0-16,0-7 0 16,9 8-1-16,-4 1 1 15,6-1-1-15,-6-3 1 16,-6-7 0-16,5 6 0 15,0 0 1-15,3 0 2 16,0-2 1-16,1-2 3 16,-3-6 0-16,3 6-2 15,3 4-1-15,-3-4-1 16,1 2 0-16,-1-3-2 16,6 2 1-16,0-4 0 15,0 3 0-15,-5-3 0 16,-9-2-1-16,7 3 0 15,-9-5 0-15,7 9 0 16,0-4 0-16,-8 5 1 16,12 2-1-16,-6-3 0 15,-1-3 0-15,2 0 0 0,-8-3-1 16,3 0 0-16,1 3 1 16,3 1-1-16,-1 0 1 15,1 1 3-15,3 3 5 16,-7-4 3-16,2 1 2 15,-7-3 0-15,-2-2-1 0,0 2-3 16,2 3 0-16,-1 1-2 16,2-3-1-16,-3 1-3 15,-2-5 0-15,1 3-2 16,3 7-1-16,-1-7 0 16,2 7 0-16,0-7 0 15,-3-5 0-15,0 6-1 16,0-2 1-16,-2 2 1 15,1 3 2-15,-1-1 4 16,-2-3 2-16,1 3 1 16,0-3-2-16,3 2-2 15,2 1-2-15,0-1-2 16,-1 6-1-16,0-3 0 16,-1 3 1-16,-3-1-2 15,-1-5 2-15,0 4-2 16,-3-1 1-16,3 6 2 0,3 2 1 15,-2-2 2-15,-1-3 1 16,0 0 0-16,0-1-2 16,0-2 1-16,0 3 0 15,1-2 1-15,0 2 1 16,-1 1-3-16,1 2-1 16,-1 0-2-16,-2-3-1 15,1 5-1-15,0 2 0 16,0 2 1-16,0 0 0 15,0 1-1-15,-2-4 0 0,0 4-1 16,1 0 1-16,1 0-1 16,-1 1-1-16,1 3 0 15,1 0-2-15,0 1-3 16,0 0-1-16,0 0-4 16,0-1-20-16,0 1-83 15,0 0-46-15,0 0-88 16,0 0-34-16,0 0-77 15,0 0 220-15</inkml:trace>
  <inkml:trace contextRef="#ctx0" brushRef="#br0" timeOffset="19123.84">12452 15416 281 0,'-1'-1'196'16,"0"0"-3"-16,0 0-10 15,0 0-2-15,0 0 5 16,0-1-4-16,0 1-19 0,0 0-10 16,0 0-27-16,-5-2-14 15,3 1-24-15,-9-6-10 16,-15-12-19-16,29 21-7 15,-2 1-17-15,1-4-7 16,-1 2-13-16,0 0-3 16,0 0-2-16,0 0 4 0,0 0 8 15,-1-1 4 1,-1 0 7-16,2 1 0 0,0 0-3 16,0 0-3-16,0 0-9 15,0 0-3-15,0 0-7 16,0 0-2-16,0 0-3 15,0 0 0-15,0 0-1 16,0 0 1-16,0 0 0 16,0 0 0-16,0 0 1 15,0 0 0-15,0 0 2 16,7 1 1-16,2 2-1 16,-9-3 1-16,0 0-2 15,0 0 0-15,0 0 0 16,0 0 1-16,1 0-2 15,-1 0 1-15,0 0-2 16,0 0 0-16,0 0 0 0,0 0 0 16,0 0 1-16,4 1 0 15,6 1 1-15,7 3 2 16,7 5 2-16,-24-10 0 16,-4-4 0-16,2 2 1 15,2 2-2-15,0 0 1 16,0 0-2-16,6 1-1 0,1 0-1 15,-2-1-1-15,1 1 1 16,1-1-2-16,0 0 0 16,4 1 0-16,0-1 0 15,28 10 0-15,-32-7 0 16,5 5-1-16,-2-6 0 16,-5-10 1-16,7 7-1 15,-6-1 2-15,3 2-3 16,-2 0 2-16,-1 0-2 15,2 2 0-15,1-2 1 16,5 3-1-16,-4 0 1 16,0-4 0-16,-1-1 0 15,0-2-1-15,4 2 0 16,2 1-1-16,-3 1 1 16,-1 0 0-16,-1 0 0 15,-1-1 0-15,2 1-1 16,-1 1 1-16,-1-2 0 15,1 4 0-15,-1-3 0 0,4 0-1 16,3 3 0-16,7-2 0 16,-11 0 1-16,9 3 0 15,-7-5 0-15,-15-4 0 16,20 6-1-16,-17-2 1 16,1 1-1-16,0-2 1 15,-3 2-1-15,0-1 1 16,0 0-1-16,0 0 1 0,11-1-1 15,6 2 1-15,22 0-1 16,-18 1 1-16,-5-3-1 16,-4-3 1-16,3 5 0 15,-6-6-1-15,6 6 1 16,-4-5-1-16,6 3 1 16,3 1-1-16,0-2 0 15,3 5 1-15,-3-2 0 16,4 6 0-16,-2-7 1 15,-2-2 0-15,0 2 3 16,-6-6 4-16,4 10 7 16,-8-7 1-16,3 5 1 15,13 5-4-15,-12-6-7 16,10 6 1-16,-7-10-4 16,-16-1 1-16,7 0 1 0,4 4 2 15,-3 1 6-15,4 3 2 16,-7-4 4-16,-1 0-3 15,-4-2-3-15,-2 2-1 16,1 0-4-16,0 0-1 16,0 1-2-16,0 0-1 15,2 0-1-15,2 0 0 16,-4-1 0-16,0-1 1 16,0 1 1-16,0 0-13 0,0 0-116 15,0 0-92-15,-1-1 126 16</inkml:trace>
  <inkml:trace contextRef="#ctx0" brushRef="#br0" timeOffset="19709.49">13027 15206 597 0,'-1'0'312'0,"1"0"-53"16,-1 0-32-16,0 0-17 15,1 0-25-15,-1 0-47 16,1 0-15-16,0 0-27 16,0 0-12-16,0 0-17 15,0 0-9-15,0 1-20 16,-2 8-10-16,-5 9-10 16,-15 24-3-16,9-20-1 15,-11-4 0-15,1 8 0 16,0 1 0-16,-4 6-2 15,11 4-2-15,-3-7-4 0,-1 0 0 16,2-8-3-16,3-4-1 16,2-6 0-16,3-6-1 15,8-4-33-15,-1-3-40 16,5-5-104-16,-2 5-83 16,0 0 157-16</inkml:trace>
  <inkml:trace contextRef="#ctx0" brushRef="#br0" timeOffset="20067.28">12815 15281 759 0,'4'-2'300'0,"1"-5"-157"16,-5-6-7-16,5 7 29 15,-5-7-10-15,4 8-39 16,0 5-9-16,0 0-14 15,5 5-9-15,-6-2-11 16,4-2 0-16,1 5-2 16,7 10-5-16,-4-1-10 15,0 6-7-15,-3 4-10 16,-7-5-2-16,13 14-6 16,0-3-3-16,-4 3-9 15,10 3-5-15,-11-6-3 16,1 0 1-16,8-4 0 15,-9-4 1-15,4-8-1 0,-10-3-1 16,0-6-4-16,0-2 0 16,-2-5-64-16,7-4-79 15,-1-8 88-15</inkml:trace>
  <inkml:trace contextRef="#ctx0" brushRef="#br0" timeOffset="34195.06">12295 15611 304 0,'0'0'228'15,"0"0"-4"-15,0 0-30 16,0 0-16-16,0 0-50 15,0 0-23-15,0 0-32 16,0 0-11-16,0 0-12 16,0 0-5-16,0 0-6 15,0 0-3-15,0 0-9 16,0 0-5-16,5 2-5 16,0 0 0-16,3 3-2 15,-5-4-1-15,4 11-4 16,32 32-2-16,-23-30-2 15,9 7 1-15,-7-3 3 16,-5-1 1-16,-3-2 1 0,-9-4-1 16,11 4-3-16,5 2 0 15,5 0-2-15,-2 2 1 16,4-4 0-16,1 3 0 16,-5-5 1-16,4 1-1 15,-5-4 2-15,-3-1-1 16,4-1 0-16,1 3-1 0,0-3-1 15,5 3 1-15,-3-4-1 16,3-3 0-16,2 3-1 16,-5-4-1-16,13 2-2 15,-9 0-1-15,3-2 0 16,2 1 1-16,-6 2 1 16,4-3 1-16,0 1 1 15,4 0 1-15,-8-2 3 16,2 3 2-16,-4-3 3 15,-3 2 1-15,2-1-2 16,-1-3-2-16,2 1-3 16,1 3-1-16,2-3-2 15,-4 1-1-15,6 0-1 16,-4-2 0-16,-1 2-1 16,-1 2 0-16,-8-4 2 15,-2 0-2-15,5-3 2 16,-4 0-1-16,4 1-1 0,6 0 1 15,-7-2-1-15,8 2 0 16,-7-2 0-16,2 1 0 16,0 0-1-16,3 3 1 15,-2-2-1-15,-3 0 1 16,-2 0 1-16,-7-4-1 16,0 5 16-16,-3-2 5 15,-2 3 3-15,3-1 2 16,-2 0-14-16,0 0-5 0,2-3-3 15,-1 0-2-15,3 2 0 16,0 0-2-16,2-1 0 16,3 3 0-16,2-2-2 15,-1-1 2-15,4 0-1 16,5 0 0-16,-7-1 0 16,7 1 0-16,-7-3 0 15,-5 1 0-15,1-2 0 16,-8 3 0-1,1 0 0-15,4-6 0 0,2 1 0 16,-6 1-1-16,9 6 1 16,-2 2 0-16,2-2 0 15,9 1 0-15,-10-4-1 16,6 5 1-16,-3-2 0 16,-2-4-1-16,-1 2 1 0,1 1 0 15,-5-2 0-15,0 1 1 16,0 1 0-16,-1 0-1 15,-2-1 1-15,1-1 0 16,0 2-1-16,-2-2 0 16,2 4 0-16,2 1-1 15,0-5 0-15,-3-4 0 16,5 5 0-16,0 4 0 0,3-5 0 16,1 3 0-1,3 0 1-15,3 0-1 0,1 3 0 16,0-1 0-16,-7-5 1 15,-2-1-1-15,-5 0 0 16,-2-1 1-16,5 1 0 16,0 4 0-16,5-2-1 15,-3-2 0-15,1 2 1 16,0-8-1-16,0 5 1 16,3-4-1-16,0 5 0 15,2 6 0-15,-2-8 1 16,4 8-1-16,-4-8 0 15,4 1 1-15,1-1-1 16,-3-4 0-16,2 4 1 16,-1-1-1-16,3 0 0 15,1 2 1-15,1-1-1 0,-4-3 1 16,2 5-1-16,-3-2 1 16,-3-1 0-16,4 1 1 15,-6-7 1-15,2 3 1 16,1-1 0-16,5 3-1 15,-1 2-1-15,-3-2 1 16,-4 4-1-16,-8-5 2 16,3 7 2-16,-1 1 5 0,-4-1 6 15,3 4 2-15,-2-3 2 16,-2 0-4-16,3-1-2 16,-1-2 0-16,1 2 1 15,2-2-1-15,1 4-4 16,-2 0-1-16,-3 1-3 15,0 3-1-15,-5-2 2 16,-2 0 1-16,-1-1-37 16,1 0-49-16,0 0-127 15,0 1-109-15,-9 1 190 16</inkml:trace>
  <inkml:trace contextRef="#ctx0" brushRef="#br0" timeOffset="34857.76">14581 15620 348 0,'-1'-1'250'0,"0"0"-11"16,0-1-27-16,0 0-11 16,-1 1-32-16,1 0-13 15,0 0-22-15,0 0-8 16,0 0-17-16,0 0-8 16,-1 0-22-16,-10 1-12 15,-4 7-24-15,-27 36-11 0,23-9-11 16,8 5-2-16,-10 0 0 15,7 8 0-15,-11-7-1 16,5 2-2-16,1-3-4 16,-1-6-3-16,5-4-3 15,4-5-3-15,3-8-1 16,1-4 0-16,6-8-2 16,-4-4-35-16,6-6-119 15,7-4-106-15,0-10 149 16</inkml:trace>
  <inkml:trace contextRef="#ctx0" brushRef="#br0" timeOffset="35179.06">14331 15682 1035 0,'-5'-10'411'16,"5"9"-257"-16,6 3-2 15,-1 3-12-15,-1 5-27 16,7 5-43-16,-2 4-6 16,2 4-8-16,7 5-9 15,-2-5-11-15,-5-2-2 0,8 5-3 16,1 0-2 0,-3 6-5-16,-5 4 0 0,1-4 2 15,-5 0-1 1,5-9-4-16,0-4-5 0,-8-7-6 15,-6-4-2-15,2-3 1 16,-1-2-7-16,0-3-66 16,0-1-53-16,-1 0-190 15,1 0 188-15</inkml:trace>
  <inkml:trace contextRef="#ctx0" brushRef="#br0" timeOffset="37544.04">15278 14871 21 0,'-15'9'26'16,"-1"-7"5"-16,5 8 22 16,0-8 12-16,4-1 20 15,4 9 14-15,1-9 16 16,1-2 11-16,1 3 9 16,0-2-3-16,0 0-18 0,0 0-8 15,0 0-13-15,0 0-2 16,8-1 3-16,12-6 3 15,36-22 1-15,-18 10-1 16,9-14-7-16,3-4-11 16,8-9-27-16,2-9-13 15,7-6-19-15,7-6-7 16,14-1-5-16,0 3-1 0,3-3-2 16,0 6 2-16,-13-1 2 15,-2-2 1-15,-1 8 14 16,-7 0 4-16,-7 11 6 15,-9 2 4-15,-6 9-8 16,-2 10-4-16,-6-4-7 16,2 5-6-16,-12 2-3 15,-8-5 0-15,-2 11 3 16,-7 6 1-16,-7 5 10 16,-2 3 4-16,-3 1-1 15,0-1-4-15,0 2-15 16,0 0-7-16,0 0-11 15,-7 2-32-15,-4 2-94 16,1 1-65-16,-26 22 113 16</inkml:trace>
  <inkml:trace contextRef="#ctx0" brushRef="#br0" timeOffset="38062.26">16045 14078 602 0,'-19'-4'302'16,"-4"2"-89"0,-1-6 8-16,9 8-16 15,-7 2-20-15,10 5-44 0,4 7-26 16,7 6-44-16,9 5-19 16,4 8-23-16,17 3-7 15,-2-1-9-15,5 2-2 16,11-5 0-16,-8-5 0 0,10 0 0 15,-7-4-2 1,-8-6-1-16,-3 3-1 0,-15-11 10 16,-6-7-31-16,-7 1-140 15,-7-3-369-15,-2 5 341 16</inkml:trace>
  <inkml:trace contextRef="#ctx0" brushRef="#br0" timeOffset="38347.03">16250 14127 1154 0,'2'-1'456'0,"-2"-1"-285"16,-6-1-22-16,5 3-10 15,0 0-39-15,-3 0-58 16,-11 5-10-16,-33 25-11 0,24-15-6 15,2 6-9-15,-2-4-2 16,3 3-2-16,4-4 1 16,2-7-1-16,-1 2-1 15,7-5-35-15,8 4-31 16,-6-7-84-16,9-3-52 16,-2 0-140-16,0-2 209 15</inkml:trace>
  <inkml:trace contextRef="#ctx0" brushRef="#br0" timeOffset="39525.56">15666 15545 520 0,'-6'0'284'15,"3"0"-35"-15,2 0-49 16,1 0-43-16,0 0-18 16,0 0-31-16,0 0-16 15,0 0-25-15,19 0-11 16,38 2-22-16,-18-3-6 15,6-11 0-15,4-4 0 16,5-9-2-16,1-5-2 0,13 1-3 16,-1 2 1-1,14-3 3-15,-3-4 0 0,5 3-5 16,-27 5-5 0,1 1 1-16,41-21 2 0,31-8 1 15,-14-3 2-15,-8 2-7 16,5 5-2-16,-6-4-5 15,6-3 0-15,-3 7-3 16,-2-5-1-16,0 5 1 16,-6 9-1-16,0-6-1 15,-11 2 1-15,-4 0 0 16,-3 1 1-16,-11 3 0 16,2-6-1-16,-7 9 1 15,-2-1-1-15,-11 7 1 16,-5 9 0-16,-22-4 8 15,-4 4 6-15,-9 5 8 16,-5-2 1-16,6 6-4 0,-6-2-6 16,5 5-8-16,2 0-1 15,-2 3-2-15,-1-1 2 16,-4 2 11-16,2 3 5 16,-7-6 10-16,3 4 0 15,-4-6-11-15,0-4-7 0,7 1-11 16,1 1-2-16,4-8-1 15,4 9 0-15,-3-1 0 16,-1 1-1-16,-7 6 2 16,-1 1-1-16,-5 4 1 15,-2-3 0-15,0 5-3 16,-1-2-1-16,0 1-8 16,0 0-3-16,0 0-3 15,1 1 0-15,0 0 3 16,0 0-19-16,0 0-19 15,0 0-24-15,0 0-116 16,0 0-90-16,0 0 174 16</inkml:trace>
  <inkml:trace contextRef="#ctx0" brushRef="#br0" timeOffset="40049.66">18113 14330 1014 0,'-15'-10'440'15,"-5"-3"-228"-15,9 12-34 16,-3-2 13-16,5 3-36 16,9 12-30-16,2 1-50 0,8 8-18 15,8 11-22 1,-2-3-4-16,11 15-12 0,1-4-5 16,5 3-3-16,0 0-1 15,-2-11-4-15,1 1 1 16,-7-11-2-16,-3-2 1 15,-12-10 0-15,0 0-15 16,-12-8-83-16,-4-6-81 0,-3-4 103 16</inkml:trace>
  <inkml:trace contextRef="#ctx0" brushRef="#br0" timeOffset="40293.44">18362 14426 1064 0,'6'-8'474'0,"-12"5"-167"16,3 7-61-16,-9-4-55 15,-8 1-30-15,-6 1-94 16,-3 3-33-16,-7 5-24 16,-5-8-3-16,0 12-3 15,-4-5-1-15,1 7-3 16,0 2-1-16,9-5-9 15,14 3-24-15,4-10-61 16,3 2-40-16,14-5-122 0,-11-3-91 16,24 3 225-16</inkml:trace>
  <inkml:trace contextRef="#ctx0" brushRef="#br0" timeOffset="59046.88">20828 7746 362 0,'0'0'239'16,"0"0"-21"-16,0 0-30 16,0 0-8-16,0 0-13 15,0-1-8-15,0 0-22 16,0 1-14-16,0 0-27 16,0 0-14-16,0 0-18 0,0-1-8 15,0 0-15-15,0 0-4 16,0 0-11-16,0 0-1 15,0 0-3-15,0-1-1 16,0 1 0-16,13 0-1 16,-1 0 1-16,15-8 1 15,-16 8 1-15,-13-3 1 16,8 3 0-16,1-1-2 16,-2 0-3-16,11 2-2 0,-13 0-2 15,-2-3-1-15,6 2-2 16,-7 0 0-1,0 1-4-15,0 0-1 0,6 0-2 16,6 0-1-16,1 0 1 16,34 3-2-16,-33-3 0 15,1 0 0-15,0 0-2 16,-2-2 1-16,5 2 1 16,-2 0 0-16,1-2 0 15,-2 2 0-15,-2-2 1 16,-1 1-1-16,1-1 2 15,3 0 1-15,-2 1 0 16,-3-4 2-16,4 4-1 16,3 0-1-16,-1-3-2 15,5 4-1-15,-2 0 0 16,-3-3-1-16,6 3 0 16,-6 0 1-16,2 0-1 0,-9-2 1 15,1 1-1-15,4-2-1 16,-5-1 1-16,17 5 0 15,-13-2 0-15,-3 0 0 16,4 1 0-16,-2-1 0 16,4 1-1-16,5 0-1 15,-5-1 2-15,-1 0-2 0,1 0 2 16,-4-2-1-16,1 1 1 16,-1 2-1-16,-4 0 1 15,0 0 0-15,1 3 0 16,-6-3 1-16,7 2 1 15,0 0 0-15,0-1 1 16,2 0-2-16,-1 1-1 16,0-2 0-16,0 0 0 15,10 5 0-15,-4-3 0 16,3 1 0-16,-6-2-1 16,-7-1 0-16,8 0 0 15,-10 0 1-15,3 0 0 16,11 4-1-16,-17-3 0 15,15 1 0-15,-7-1 0 16,-11-1 0-16,10 3 1 0,-10-2-1 16,6 2 0-16,3 2 1 15,-1-3-1-15,7 2 0 16,-5-2 0-16,-1-2 0 16,1-1-1-16,-8-3 1 15,9 5 0-15,3 2-1 16,-4-1 3-16,11 5-1 15,-13-4 0-15,4-1 0 16,2 1-1-16,-2 1 0 0,3 0 0 16,4 1 0-16,-5-4 1 15,-3-2-1-15,0 1 1 16,1 0 1-16,1 2-2 16,2 3 2-16,-1-4-2 15,-4-1 0-15,1 0 1 16,0-1 0-16,2 2 1 15,-2 1 0-15,6 2 1 16,-5-1-1-16,0-2 1 16,-2-1-1-16,-6-1 1 15,6 3 0-15,-5-2 0 16,3 0 0-16,3 0 0 16,-5 2 1-16,1-2 1 15,1 2 1-15,-5-1 3 16,-1-3 1-16,1 1-2 0,-3 1-1 15,0 0-2-15,0 0-1 16,0 0-2-16,0 0 1 16,2 0-1-16,-2-1 0 15,0 0 0-15,0 0 0 16,0 1-2-16,1 0 1 16,-1 0-1-16,2 0 1 15,1 0-1-15,9 0 1 16,-9 0 0-16,2 0 0 0,-5 0 1 15,0 0 0-15,0 0 3 16,0 0-25-16,0 0-119 16,0 0-97-16,0-1 134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6-02T15:29:32.94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22176 8601 339 0,'0'-1'244'16,"0"0"27"-16,0 0-118 16,0 0 0-16,0 0-32 15,0 0-10-15,0-6-5 16,-1 0 4-16,0-1-5 15,-1 1-6-15,0 4-18 0,0 0-13 16,-8-4-27-16,-5 2-11 16,-26 2-12-16,26 12-4 15,5 7-1-15,1 1-1 16,9 7 3-16,6 7 0 16,9 1-1-16,0-6-3 15,7-2-4-15,1-5-3 16,1-11-1-16,2-1 0 15,1-10-2-15,-2-10 1 0,-1-5 3 16,1 1 3-16,-16-12 16 16,-4 4 9-16,-16-4 20 15,-8 1 7-15,-2 8 5 16,-4-2-4-16,2 9-19 16,2 2-9-16,3 8-20 15,4 4-9-15,4 5-14 16,4 3-8-16,5 3-67 15,1 2-56-15,7 1-212 16,6-1 218-16</inkml:trace>
  <inkml:trace contextRef="#ctx0" brushRef="#br0" timeOffset="557.29">22413 8679 233 0,'-16'-5'206'0,"4"-1"80"16,-4 2-16-16,6 1-29 16,6-1-16-16,-4 0-32 15,3 0-10-15,2 1-18 16,-5 0-9-16,8 3-41 16,6 1-23-16,3-1-44 15,10 5-16-15,1-5-10 16,1 0 0-16,10-2-3 15,7-1-3-15,13 1-6 16,8 2-1-16,14 0-3 16,4 2-2-16,4 1 0 15,-8-3-1-15,2 0 0 16,-13-1 0-16,-1 1 0 0,4 3 1 16,-15-3-1-16,-2 2 0 15,-9-1 1-15,-13-3-1 16,-4 3 1-16,-10-1 0 15,-4 1 0-15,-3 0 1 16,-5-1 2-16,-3 0-5 16,2 0-63-16,0 0-55 15,-8 1-178-15,-1 2 178 0</inkml:trace>
  <inkml:trace contextRef="#ctx0" brushRef="#br0" timeOffset="947.57">23427 8593 1134 0,'-7'-4'466'16,"7"6"-309"-16,-15-1-31 15,12 4-11-15,-15 4-53 16,-5 0-18-16,18 7-29 16,-8 3-5-16,13 4-8 0,9 5-2 15,0-5-4-15,5-3 1 16,4-4 3-16,8-4 0 16,-4-10 2-16,4-2 1 15,0-6 2-15,-8-9 3 16,4-2 8-16,-6 0 9 15,-10-7 26-15,-2 2 12 16,-13-2 14-16,-3 3-3 0,-14 3-21 16,-6 4-15-16,4 6-23 15,3 3-9-15,1 5-29 16,12 0-26-16,-8 2-72 16,-9 1-65-16,11 6 116 15</inkml:trace>
  <inkml:trace contextRef="#ctx0" brushRef="#br0" timeOffset="1809.33">22209 8940 657 0,'-5'-48'335'0,"-1"38"-86"16,1-2-13-16,1 6-28 15,1-6-25-15,1 10-46 16,2 11-25-16,0-7-42 15,2 10-16-15,-2-5-24 16,-1-5-7-16,1 17-6 16,-3 2-1-16,3 21 6 15,2 15 5-15,-5 13 10 16,3 13 1-16,-5 9-6 16,-2-1-7-16,2 0-12 15,0-6-2-15,-2-8-4 16,2-8 0-16,-2-16-1 15,1-7-1-15,-1-16 0 16,2-7-3-16,0-10-1 16,4-3-2-16,1-7-18 15,0-2-18-15,0-1-36 16,0-1-21-16,0 0-62 0,0 0-49 16,0 0 131-16</inkml:trace>
  <inkml:trace contextRef="#ctx0" brushRef="#br0" timeOffset="2276.67">22170 9916 821 0,'-1'-1'453'15,"0"-1"-95"-15,-3-6-157 16,-8 6-8-16,-1-5-74 16,-25-9-30-16,29 27-46 15,6 3-19-15,2 5-17 16,4 6-3-16,7 5-3 16,1-2 0-16,7 1-1 15,4-1 0-15,3-6-1 16,2-5 1-16,8-11-2 15,5-4-2-15,-1-12-3 16,3-5 2-16,-20-11 5 0,-12-5 8 16,-10 1 15-16,-3 2 6 15,-16 1 7-15,-7 4-1 16,-3 5-1-16,-9 6-4 16,10 6-11-16,6 5-5 15,0 2-14-15,3 0-7 16,7 3-40-16,1-4-38 15,7 3-105-15,-2-1-94 0,9 7 178 16</inkml:trace>
  <inkml:trace contextRef="#ctx0" brushRef="#br0" timeOffset="3113.8">22103 8930 620 0,'3'-12'357'0,"-1"2"-96"16,-2 1-8-16,-3 4-17 16,-9-2-69-16,-7-6-32 15,-2 10-63-15,0 7-23 0,-12-1-26 16,7 13-7 0,-17 1-10-16,-19 0-4 0,-4 22-2 15,-20 2-1-15,-3 18-1 16,8 5 0-16,3 0-2 15,6 3 1-15,2-4 1 16,-1 1-1-16,3 1 1 16,5-2-3-16,11-4-10 15,8-7-15-15,9-9-11 16,-4-8-5-16,20-7-30 16,1-8-8-16,8-2-49 15,15-2-48-15,-11-11 118 16</inkml:trace>
  <inkml:trace contextRef="#ctx0" brushRef="#br0" timeOffset="3474.49">20980 9740 814 0,'-2'0'356'0,"0"0"-202"15,-15 7-32-15,-11 8-1 16,2 0-35-16,5 1-13 0,-9 5-28 16,4-1-10-16,16 4-16 15,-3 2-7-15,19 1-9 16,5 3-3-16,12-3-1 16,4-2-1-16,4-5 1 15,-5-9 0-15,7-5 0 16,-1-5 0-16,-3-9 2 15,0-4 4-15,-14-9 10 16,-2-3 6-16,-15-5 9 16,-9-4 3-16,-10 3 2 15,-6 1 0-15,-3 10-1 16,7 10-5-16,-3 4-12 16,-1 1-8-16,1 6-19 15,-3-1-30-15,15 11-134 16,2 1-145-16,24 12 195 15</inkml:trace>
  <inkml:trace contextRef="#ctx0" brushRef="#br0" timeOffset="3903.43">21124 9980 849 0,'-51'11'434'16,"30"-12"-99"-16,11 1-180 15,1 0 8-15,6 2-47 16,6 1-26-16,2 1-38 16,-5-4-14-16,15 5-12 15,40 11 0-15,-6-6 1 16,1-4 1-16,17 3-1 15,3 1-3-15,9 0-4 16,3 5-3-16,-6-2-5 16,4 4-1-16,-4-5 0 15,-10-5-2-15,-8 0 2 16,-15-7-1-16,-13 8 0 16,-2 1-1-16,-25-9 0 0,4 0-1 15,-12-8 0-15,0 5-6 16,6 1-26-16,2 2-14 15,-4-1-45-15,0 0-38 16,1-1-423-16,0 1 379 16</inkml:trace>
  <inkml:trace contextRef="#ctx0" brushRef="#br0" timeOffset="4567.93">23544 8882 900 0,'-6'-8'425'16,"4"3"-156"-16,2 8-48 16,0-4-42-16,0 1-25 15,0 0-52-15,-1 0-25 0,-1 6-41 16,-9 22-15-16,-7 54-12 16,23-7-2-16,-5 11-3 15,6 9 0-15,-6 4-1 16,-3-10 0-16,7 3 0 15,4 0-1-15,3-15 0 16,0 0 0-16,-3-15-1 16,-2-11-1-16,4 0 0 15,-2-10-2-15,3-9-69 16,-1-9-54-16,-4-14-193 16,1-5 190-16</inkml:trace>
  <inkml:trace contextRef="#ctx0" brushRef="#br0" timeOffset="4952.38">23606 10019 1132 0,'-8'3'466'16,"1"-1"-289"-16,0 0-30 0,-1 0-58 15,3-1-28-15,-2 0-32 16,-7 9-9-16,-17 34-1 16,31-22-4-16,0-2-6 15,10-1-3-15,4-3-6 16,2-5 0-16,8-5 0 16,0-5-1-16,3-3 0 15,-4-11 1-15,1-4 5 16,-3 4 6-16,-11-11 13 15,-6 0 5-15,-10-1 12 16,-5-5 3-16,-9 6-2 16,-2 2-4-16,-5 7-14 15,-1 3-7-15,3 7-22 16,-2 2-32-16,9 4-119 16,1 1-108-16,9 2 158 15</inkml:trace>
  <inkml:trace contextRef="#ctx0" brushRef="#br0" timeOffset="5444.77">22300 10071 645 0,'-23'13'325'0,"0"-6"-40"15,7-2-111-15,10-1-20 16,3 0-21-16,6-4-52 15,9-1-13-15,18-4-15 16,9 0 3-16,19 3-2 16,1-4-5-16,16 6-7 15,4-1 0-15,20 1 1 0,4 3 0 16,-4-3 4 0,-1-1 3-16,-12 3 3 0,2-2-2 15,-3 8-13-15,-14-1-8 16,-14 1-12-16,-7 5-2 15,-18-8-4-15,3 2-2 16,-14-3-1-16,-13-6-2 16,-3 2-25-16,-5-4-49 15,-9-2-212-15,-1-2 186 16</inkml:trace>
  <inkml:trace contextRef="#ctx0" brushRef="#br0" timeOffset="5886.3">22426 9945 882 0,'-2'-1'438'16,"-9"0"-145"-16,13-1-140 16,-2-2-2-16,8-6-43 15,4 1-10-15,7-11-22 16,1-8-9-16,16-11-22 15,12-7-10-15,13-19-16 0,16-6-10 16,7-16-8-16,-4-13-1 16,7 4 0-16,-10-1 0 15,-3 12 3-15,4 10 0 16,-18 15 2-16,-2 9-1 16,-17 11 1-16,-3 10 0 15,-16 8 0-15,-17-1 0 16,3 14 1-16,-8 3-13 15,-2 4-53-15,-2 5-40 16,-10 6-167-16,-5 7 169 16</inkml:trace>
  <inkml:trace contextRef="#ctx0" brushRef="#br0" timeOffset="6435.62">23710 8834 732 0,'-2'-9'403'16,"0"1"-76"-1,2 5-132-15,1 3-8 0,1 0-50 16,-2-1-22-16,0 1-43 15,0 0-14-15,23 2-25 16,33 56-9-16,-20-11-14 16,11 7-1-16,3 13-4 15,9 10-1-15,7-1 0 16,1 6 0-16,14-4-1 16,-4-4 1-16,-5 3 3 15,3-6 0-15,-16-8 2 16,-2 1 0-16,-7-16-1 15,-9-3 0-15,-8-9-2 16,-6-11-1-16,-10-4-1 16,-7-12-18-16,-7-5-65 15,-3-3-62-15,-5-5-254 16,-2-2 255-16</inkml:trace>
  <inkml:trace contextRef="#ctx0" brushRef="#br0" timeOffset="6824.9">24669 9898 984 0,'-1'-1'490'0,"0"0"-202"0,0 0-88 16,0-1-41-16,-14-2-84 15,-32-4-27-15,31 20-23 16,0 8-5-16,7 1-10 15,3 5-6-15,6-1-5 16,3-2-3-16,7 0 0 16,5-1 1-16,6-7 3 15,5-3 0-15,3-5 0 16,-2-7-2-16,6-5 1 16,-1-5 2-16,-4-10 10 15,-3-2 9-15,-9-4 17 16,-11 1 9-16,-16-4 12 15,-9 0 1-15,-10 5-7 16,-2 3-9-16,2 11-20 0,-6 2-9 16,2 7-26-16,0 1-26 15,0 0-83-15,11 7-61 16,5 3-188-16,7 2 227 16</inkml:trace>
  <inkml:trace contextRef="#ctx0" brushRef="#br0" timeOffset="7336.92">24635 10047 906 0,'33'30'455'15,"-28"-25"-166"-15,-4-4-40 16,0 1-4-16,-2-2-56 0,0-1-34 16,0 0-66-16,-23-5-26 15,-36-2-21-15,20 3 3 16,-5 5-8-16,-6 0-4 16,-2 4-7-16,0 5-6 15,-19-3-6-15,-1 3-2 16,-17-5-3-16,2-5-3 0,13 1-3 15,7 2-1-15,6 0-1 16,1 2-1-16,11 2-3 16,3-6-1-16,25 5-11 15,9-1-12-15,13-4-42 16,6 6-36-16,14-6-114 16,5-2-88-16,7-6 193 15</inkml:trace>
  <inkml:trace contextRef="#ctx0" brushRef="#br0" timeOffset="8035.33">22189 10150 803 0,'-8'-9'354'0,"3"4"-156"0,0 0-16 15,3 5-13-15,2 0-23 16,1 2-40-16,-1-2-16 15,-1 0-27-15,-2 22-11 16,-3 51-17-16,6-13-8 16,-1 20-8-16,2 17-2 0,2 8-1 15,-2 10-3-15,6 1-4 16,-2-6-2-16,1-5-3 16,1-16 0-16,-1-14 1 15,-3-9-1-15,-2-15-1 16,-1-5 0-16,-1-16-2 15,-1-7-12-15,0-15-39 16,2 0-28-16,0-8-129 16,0-1-159-16,-1-7 239 15</inkml:trace>
  <inkml:trace contextRef="#ctx0" brushRef="#br0" timeOffset="8444.16">22201 11393 994 0,'-9'6'407'15,"-2"14"-231"-15,-25 32-32 16,31-26-22-16,5 4-25 0,6-6-43 16,5-2-12-16,7-6-13 15,4-7-8-15,13-3-10 16,2-7-3-16,12-3-6 16,-7-9-2-16,-5-7 6 15,-17 4 2 1,0 1 8-16,-1-20 7 0,-7 3 14 15,-16 1 5-15,-15 12 3 16,3 1-4-16,-2 5-14 16,-9 2-8-16,2 5-10 15,-8 4-4-15,-1 3-10 16,11 6-24-16,4-1-107 16,7 2 95-16</inkml:trace>
  <inkml:trace contextRef="#ctx0" brushRef="#br0" timeOffset="9924.29">23636 10195 602 0,'0'1'299'0,"0"-8"-93"15,2 5-2-15,-2 1-35 16,0 0-25-16,0 0-38 16,0 1-15-16,0 0-25 15,0 1-8-15,3 27-17 16,1 40-5-16,-4-10-1 16,2 12 3-16,2 19-3 15,3 3-3-15,1 15-11 16,-2 1-8-16,2 0-4 0,-2 1-3 15,0-17-2 1,1-5 0-16,-2-17 0 0,1-3-1 16,4-15-3-16,-1-8-5 15,0-12-76-15,-3-9-72 16,-4-19 95-16</inkml:trace>
  <inkml:trace contextRef="#ctx0" brushRef="#br0" timeOffset="10344.54">23710 11405 818 0,'-3'2'429'16,"-10"0"-127"-16,1 15-114 16,-27 28-23-16,32-21-69 15,2-5-24-15,10 3-44 0,5 1-13 16,8-9-9-16,6 5-1 16,3-16-1-16,-3-3-2 15,6 0-2-15,2-9 0 16,-7 3 2-16,-3-11 3 15,-10-5 7-15,-1 4 3 16,-6-12 9-16,-1 8 2 16,-18-4 4-16,-14-4 1 15,-3 12-1-15,-8 0-3 0,10 13-10 16,0 3-5-16,7 5-13 16,5 6-7-16,3-3-60 15,6 4-54-15,5-7-224 16,3-1 218-16</inkml:trace>
  <inkml:trace contextRef="#ctx0" brushRef="#br0" timeOffset="11032.59">22361 10204 698 0,'-18'-9'317'0,"4"9"-112"16,8 4-48-16,6 0-39 16,-1 6-24-16,4 5-44 15,10 2-7-15,6 15-2 0,11 6 1 16,12 11-5-16,1 10-6 15,15 13-10-15,5 0-5 16,8 4-1-16,4 4 1 16,1 1 6-1,-1 1 0-15,7-3 6 0,-8-1 2 16,10-13-5-16,2-5 0 16,-9-1-8-16,4-5-4 15,-16 1-1-15,-8-1-1 16,-14-11-3-16,-10-6 1 15,-11-13 0-15,-5-5 4 0,-12-16-61 16,-5-6-76-16,-11-11-282 16,-5-11 256-16</inkml:trace>
  <inkml:trace contextRef="#ctx0" brushRef="#br0" timeOffset="11933.32">20926 10089 504 0,'-8'-1'267'0,"1"-4"-22"16,0 3-102-16,6 4-18 16,-5 2-17-16,4 3-26 15,12 10-13-15,-8 0-3 16,3 0 5-16,13 11-7 0,-8-8-7 16,23 11-21-16,4 9-10 15,3-4-11-15,6 3-2 16,1 4-4-16,0-8-1 15,6 2-2-15,13 4 0 16,-12-5 1-16,-2-2 1 0,3 2 3 16,-7-1-1-1,15-2 0-15,3 7 1 16,6-2-1-16,-4 0-2 16,1 3-2-16,7-1-1 0,-8-1 0 15,3 3 1-15,3-6-1 16,-7 0 1-16,6-2 0 15,-4-2-2-15,1 2 1 16,-2-2-2-16,-3 0-1 16,4-1 0-16,5 3 0 15,1-2 1-15,-5-1 2 16,8 0 3-16,-9-4 5 16,-5 0 1-16,8-1 1 15,-5 0-2-15,3-4-5 16,-6-4-2-16,6 0 0 15,1 2 0-15,-5-5 1 16,3-4 0-16,-5-1 0 16,-5-6-1-16,-2 3 1 0,-10 3 0 15,-13-5 0-15,-2 5 2 16,-23-10-66-16,5 1-98 16,-29-15 101-16</inkml:trace>
  <inkml:trace contextRef="#ctx0" brushRef="#br0" timeOffset="12806.82">22229 11592 736 0,'0'-9'343'0,"3"6"-135"16,0-3 2-16,4 3-41 16,-3 1-22-16,1 5-41 15,-3 1-15-15,-1 4-16 16,1 4-6-16,-2-5-10 16,2 8-7-16,0-2-15 15,-2-6-9-15,0 4-12 16,0-5-4-16,0 0-4 15,-2-4-1-15,2 2 3 16,0-4 2-16,0 0 9 16,-1 0 2-16,0 0 4 15,0 0-2-15,1-1-6 16,0 1-2-16,0-1-5 0,0 1-2 16,0-1-2-16,-1 0-1 15,0 0-1-15,1 1 1 16,0 0-1-16,0 0 1 15,0 0 0-15,0 0-1 16,0 0-1-16,-1 0 0 16,0 0-1-16,0 0-1 15,0 20 0-15,-1 40-1 16,2-17-2-16,0 11 1 0,-1 12 0 16,2 3 0-16,3 15 0 15,1 4 1-15,1 7-1 16,-3-8 1-16,4-8-1 15,-3-15 0-15,1-13 0 16,3 2 0-16,-7-21-1 16,-1 2 0-16,0-16-56 15,-6-11-63-15,5-5-158 16,-4-11-140-16,3 0 257 16</inkml:trace>
  <inkml:trace contextRef="#ctx0" brushRef="#br0" timeOffset="13326.05">22320 12706 708 0,'-4'-35'427'16,"-9"25"-31"-16,5 9-175 15,-3 2-23-15,6 8-73 16,4 7-31-16,-1 5-52 16,3 3-15-16,10 5-15 15,1-1-7-15,7-4-5 16,9 0-1-16,-3-10-3 16,-1-9 0-16,0-5 0 15,-1-9 1-15,3-5 4 16,-10-3 4-16,3-4 7 15,-7 1 4-15,-11-4 6 0,2 2 3 16,-15-4 0-16,-10-4-2 16,-1 9-5-16,1 1-4 15,0 8-8-15,0 3-4 16,1 7-12-16,1 6-22 16,7 4-96-16,4 0-94 15,9 7 134-15</inkml:trace>
  <inkml:trace contextRef="#ctx0" brushRef="#br0" timeOffset="13890.03">22482 12783 653 0,'-18'13'389'16,"3"0"-16"-16,6 0-206 0,-2-2-11 15,7-2-43-15,-3-1-16 16,7-5-33-16,-6-4-13 15,6 1-21-15,0-1-5 16,0 0 4-16,1 0 5 16,15-9 13-16,28-31 6 15,-11 9 2-15,3-5-1 16,11-9-8-16,10 0-5 16,13-11-11-16,1-6-6 15,14-8-9-15,-2-10-4 0,-1-3-4 16,6-1-1-16,-2 9 0 15,-2 7 0-15,-15 3 1 16,2 11-1-16,-21 1 0 16,-6 6 0-16,-11 16-2 15,-11 9 1-15,-13 11 7 16,-8 4 2-16,-5 8-22 16,-9-2-17-16,2 4-45 15,3 2-18-15,6-2-8 16,2 1 5-16,1 0 13 15,-1-3 10-15,0 0 19 16,0 0 3-16,0 0-76 16,0 0-121-16,0 0 155 15</inkml:trace>
  <inkml:trace contextRef="#ctx0" brushRef="#br0" timeOffset="21529.57">22062 8039 343 0,'-1'-1'230'0,"0"-1"15"16,0 1-33-16,0 0-37 16,0 0-12-16,1 0-14 15,0-5-4-15,1-1-8 0,0-4-5 16,-1 7-11-16,0 0-12 16,0 1-26-16,-1 2-13 15,-2-6-27-15,-1-1-10 16,-17 3-10-16,-32-24-5 15,33 28-7-15,8 9-2 16,-5 0-5-16,6 2 0 16,-3 2-2-16,-7-10-1 15,16 8-3-15,1-2-3 0,8 7-1 16,8 0 0-16,2 4 5 16,-7-4 1-16,7-1 1 15,3 5 2-15,0-6 2 16,8 3 2-16,-7-4 3 15,1-3 1-15,-11 1 8 16,-1 0 5-16,-5-1 13 16,0-1 10-16,-5 0 12 15,-2-1 3-15,-5 3-2 16,-2-3-5-16,-5-2-13 16,-2-5-5-16,4-3-12 15,-8-5-5-15,15 3-9 16,0 1-3-16,1-1-8 15,0-1-3-15,1 2-13 16,0 0-11-16,8 2-80 0,4 1-62 16,8 1-189-16,4-4 215 15</inkml:trace>
  <inkml:trace contextRef="#ctx0" brushRef="#br0" timeOffset="23561.68">23480 8130 258 0,'-1'3'232'16,"0"-2"35"-16,0-1-29 15,1 0-16-15,0 0-34 16,0 0-20-16,0 0-30 16,0 0-11-16,0 0-29 15,0-1-13-15,0 0-27 0,1-6-12 16,-2-9-11-1,-27-30-4-15,10 34-7 0,-9 0-1 16,11 7-1-16,4 4 2 16,-4 6-1-16,6 2-2 15,-2 7-3-15,2 6-2 16,7 2-6-16,3-1-2 16,6-1-4-16,5-4-2 15,1-3-1-15,5 0 1 0,-4-5-2 16,7 0 0-16,-6-8 0 15,5 0 0-15,-8-7 1 16,-3-5 2-16,2 0 2 16,-4-3 0-16,0 6 1 15,-1 2-1-15,-2 7-1 16,-4 1 7-16,4 9 17 16,4 3 10-16,-3 5 15 15,1-1 0-15,0 1-12 16,-4-6-6-16,4 0-15 15,6-2-5-15,-2-5-11 16,1 1-4-16,-1-6-56 16,-1 2-64-16,0-4-142 15,3-6 155-15</inkml:trace>
  <inkml:trace contextRef="#ctx0" brushRef="#br0" timeOffset="24367.47">20315 9344 1840 0,'2'9'59'0,"-2"6"1"16,1 8 52-16,3 17-33 16,-4 0-15-16,4 3-21 15,-4-4-10-15,1-6-15 16,0-9-4-16,-1-8-6 15,0-5 3-15,0-6 2 16,10 2-2-16,-13-13-5 16,-1-3-5-16,4-9-7 15,-12-6-1-15,16 9 1 32,-2 7 3-32,0 2-1 0,14-22 0 0,2 5 0 15,9 4 1-15,-5 14 7 0,-11 2 6 16,4 7 8-1,-5 3 6-15,-7 4 8 0,6 3 8 16,-9-1 11-16,-4 3 1 16,2-3 0-16,-9-1-3 15,2-1-5-15,8 2-3 16,-10-7-9-16,11 5-6 16,-14-9-14-16,-3-1-5 15,2-5-20-15,-7-6-34 16,16 6-101-16,2-4-72 15,7-1 127-15</inkml:trace>
  <inkml:trace contextRef="#ctx0" brushRef="#br0" timeOffset="25015.24">21748 9584 1157 0,'-3'-4'485'0,"-7"0"-279"16,-1 2-50-16,-6 1-44 16,-1 5-32-16,-2 1-30 15,1 5-7-15,2 6-6 16,1-4-4-16,6 6-10 0,3-5-5 16,7 7-6-16,8 3-5 15,3-3-2-15,2-6-1 16,8-3-1-16,0-1-2 15,7-7-1-15,5 0-4 16,1-7-52-16,-1-11-62 16,-1-5 75-16</inkml:trace>
  <inkml:trace contextRef="#ctx0" brushRef="#br0" timeOffset="25947.81">23417 9699 826 0,'5'36'402'15,"-8"-40"-130"-15,1-2-51 16,-1-5-53-16,-2 2-33 0,-6-1-41 15,2 3-12-15,-5 1-15 16,-9-3-9-16,6 7-17 16,-11-2-10-16,12 9-14 15,5 12-4-15,1 0-11 16,5 11-2-16,1-4-2 16,4-1 0-16,7-6 0 15,3-1 0-15,2-7-2 16,2-4-2-16,1-3 1 15,6-4 1-15,-3-10 4 16,1-3 0-16,-3-10 0 16,-4-5 1-16,0-4-1 15,-12-8 2-15,8 7 1 16,-8 0 2-16,0 9 3 16,-3 5 2-16,-2 8 2 15,0 5 0-15,1 9-2 0,2 7 0 16,-2 9 7-16,-4 3 4 15,8 13 6-15,0-2-1 16,6 4-6-16,3 3-4 16,-1-5-10-16,8 0-6 15,1-10-26-15,7 0-52 16,4-12 52-16</inkml:trace>
  <inkml:trace contextRef="#ctx0" brushRef="#br0" timeOffset="26647.96">24941 9759 1067 0,'0'6'467'16,"1"2"-253"-16,2-5-72 16,0 1-17-16,2-4-55 15,-5 0-24-15,0-2-23 16,15-4-3-16,28-26-5 16,-33 5-2-16,0 6-2 15,-1 2 1-15,-7 6 7 16,-2 4 2-16,-8 1 3 15,-4 1 0-15,-4 4-6 16,-6 1 3-16,2 3 4 16,4 8 1-16,-3 0 2 15,13 7-3-15,-6 0-3 16,4 1-1-16,8 2-3 16,-10-8-3-16,12 3-6 15,13 6-2-15,-2-6-3 16,16 3-1-16,4-10-3 15,-5 1 1-15,6-8 0 0,0 6-1 16,-5-5-7-16,-6-7-35 16,-3 2-148-16,-5-4 130 15</inkml:trace>
  <inkml:trace contextRef="#ctx0" brushRef="#br0" timeOffset="27742.46">21930 11288 723 0,'0'-1'375'0,"1"-5"-105"0,-3-11-19 16,-9-20-67-16,10 28-30 16,-4 2-46-16,-7-2-19 15,5 1-36-15,-16-1-14 16,4 6-18-16,9 11-2 15,-12-3 2-15,6 3 3 16,0 5 3-16,6 6-2 0,1 7-4 16,2 5-1-16,10 7-4 15,0 0-1-15,8 7-4 16,1-7-2-16,0 0-1 16,4-4 0-16,-7-9-1 15,1 2-1-15,-8-11-3 16,-11-10-36-16,4-4-152 15,-3-2-224-15,-12-15 252 16</inkml:trace>
  <inkml:trace contextRef="#ctx0" brushRef="#br0" timeOffset="27913.81">21618 11382 1229 0,'5'2'517'0,"9"1"-295"0,6 2-45 15,6-1-52 1,1-2-36-16,8 0-46 0,-6-4-15 16,9 3-40-16,0 1-62 15,-4 1-413-15,17 2 341 16</inkml:trace>
  <inkml:trace contextRef="#ctx0" brushRef="#br0" timeOffset="28861.61">24150 11423 997 0,'2'54'439'0,"-1"-51"-189"15,0-6-46-15,5 0-16 16,-6 2-21-16,0 0-49 15,8-4-24-15,7-13-37 16,28-32-17-16,-31 24-15 16,-3 0-1-16,-9 6-3 15,-7-3-2-15,-10 8-3 0,-4 9-3 16,0 8-8 0,11-1-5-16,0 0-1 0,-30 13-3 15,4 6 0 1,8 0 0-16,22-5-4 0,6 1-1 15,6-3 0-15,0-3 1 16,8-2 4-16,1-2 0 16,4-3 3-16,0 1 1 15,-4-1 2-15,-2-1 6 0,0 2 9 16,1 5 4-16,-3 1 12 16,-1 6 0-16,-2 7 4 15,0 6-2-15,-1 6-5 16,4 4-4-16,0-4-7 15,0 0-3-15,-1-4 0 16,-5-7 2-16,0 2 2 16,-5-7-1-16,-3-3 1 15,-2-3-1-15,-5-6-3 16,2-3-2-16,-4-5-7 16,-2-5-4-16,-1-2-5 15,1 1-21-15,-5-6-69 16,1 2-50-16,2 3-124 15,3-4-93-15,14 13 231 16</inkml:trace>
  <inkml:trace contextRef="#ctx0" brushRef="#br0" timeOffset="29676.37">22860 12794 923 0,'7'-36'473'15,"-13"28"-161"-15,8 4-96 16,11 4-15-16,-10 5-56 16,-1 5-20-16,1 13-13 15,-4 5-7-15,4 17-21 16,7 5-15-16,-10 1-29 16,3 0-12-16,0-11-15 15,-6-8-5-15,3-14-3 16,3-3-1-16,-6-12-1 15,7-2-3-15,-4-7-4 16,-11-10-2-16,10-5-8 16,-1-4 0-16,8-1 3 15,7 5 1-15,-1 2 6 16,5 5 1-16,0 8 3 0,-7-2 1 16,9 11 13-16,3 7 6 15,-5 2 12-15,8 10 7 16,-13-5 6-16,-5 3 1 15,3 2-3-15,-4-2-7 16,-2-3-14-16,1-2-8 16,-4-10-12-16,0 0-12 15,-1-5-71-15,0-1-48 16,0 0-101-16,0 0 131 16</inkml:trace>
  <inkml:trace contextRef="#ctx0" brushRef="#br1" timeOffset="48037.52">22016 8772 338 0,'-4'-2'229'16,"-1"0"31"-16,2 1-27 16,0 0-29-16,-6-3-13 15,8 3-31-15,0 0-11 0,-1 0-24 16,1 0-13-16,0 0-24 15,-4 0-10-15,4 1-9 16,0 0-3-16,0 0-6 16,1 23-3-16,6 21-14 15,8-20-8-15,-5-6-10 16,-9-5-5-16,7 5-8 16,-5-9-3-16,2 0-2 15,2 3 1-15,-6-10 4 16,1 5 3-16,-3-7 2 15,-7-4 0-15,-3-3-4 16,-8-9-3-16,4 3-2 16,-6-2-1-16,3-1-1 15,-4 2 0-15,4 7 0 16,-1-1 2-16,8 8 4 16,6 5 4-16,-4 1 1 0,8 6-3 15,0 0-6-15,5 9-4 16,7-2-4-16,0 3 0 15,2-1 2-15,1-2-1 16,-2-1 1-16,2 0 1 16,0-3-1-16,-13-4 1 15,2-4 1-15,1-3 1 16,-9-5 8-16,4-2 2 16,-14-7 1-16,9-1-2 0,-10-7-6 15,-4-3-1-15,-3 3-2 16,-12-2 1-16,10 6-2 15,6 9-1-15,6 1-1 16,5 4-3-16,4 4-4 16,1 2-1-16,7 9 1 15,3 4 2-15,5 4 3 16,2 1 1-16,3-1 0 16,-2-7 0-16,1 0 0 15,1-3 2-15,-8-6 1 16,-1-1 2-16,-7-6 6 15,-10-3 3-15,-6-3 0 16,-3 0-1-16,-6-4-5 16,5 1-3-16,-5-3-1 0,-1-1-1 15,-3 2 0-15,4 1-1 16,5 7-2-16,3 2-1 16,6 5-3-16,2 2-5 15,7 6 0-15,3 4 0 16,3 5 7-16,7 5 2 15,-1-2 1-15,-1-5 1 16,1 3 0-16,-3-7 0 16,0-3 1-16,0 1 1 0,-5-11 3 15,-2 2 2-15,-6-1 5 16,5-4 0-16,0 0-1 16,-4 0-4-16,-14-5-5 15,-27-9 0-15,25 2-3 16,3 1 0-16,0 3 0 15,5 2-1-15,1 7-2 16,2-1-3-16,8 9-4 16,1 3-1-16,3 3 1 15,3 8 2-15,-1-4 5 16,-5-3 1-16,2 2 2 16,2-2 0-16,0-3 1 15,10 4 0-15,-12-12 2 16,-10-8 3-16,3 4 2 15,-9-9 0-15,7 7-2 16,7 2-2-16,-12-4-3 0,-2-1 0 16,-2-3-2-16,2 2 1 15,-5-4-1-15,11 9-1 16,-6 1 0-16,-1 0-4 16,7 5-6-16,3 3-1 15,6 8 0-15,1-3 1 16,10 11 6-16,0-3 3 15,3-3 6-15,-5 2 3 0,2-5 1 16,-7-6-1-16,-2-2-3 16,1-3 1-16,-2-4 6 15,-1-1 0-15,-1 0 1 16,0 0-2-16,-17-6-5 16,-35-11 0-16,25 9-2 15,1 0 0-15,3 6-3 16,3-4 0-16,8 8-2 15,6 5-2-15,2 0-5 16,2 6-2-16,3 5 1 16,2 2 1-16,6 7 4 15,-1 1 2-15,2-3 2 16,-1 0-1-16,-3-4 1 16,3-3 0-16,-5-5 1 15,0-3 4-15,-3-3 5 0,-3-4 1 16,-7-2 0-16,-5-3-2 15,-5-3-6-15,-3 0-1 16,-3 0-1-16,3 3-1 16,-2-3 1-16,4 4-1 15,2 1 0-15,3 1-1 16,7 3-4-16,-11 1-1 16,20 5-3-16,-5 4 0 15,6 3 3-15,12 5 1 0,-11-5 4 16,9 5 1-16,-6-6 0 15,3 2 0-15,-8-10 2 16,0-7 2-16,-1 0 7 16,-2-1-1-16,2 0 1 15,0 0-3-15,0 0-6 16,-19-8 0-16,-22-7-2 16,23 7 1-16,11 9-2 15,11 6-2-15,-3-6-6 16,-1 2-2-16,1-2 1 15,0 0 1-15,0 0 14 16,8 16 3-16,19 21 1 16,-11-21 0-16,-9-6-5 15,-3 1-2-15,-2-3 1 16,-1-3 0-16,0-1-1 0,2 9 1 16,3-2 0-16,-2 2 2 15,-3-5 1-15,1-1 0 16,-3-9 2-16,0 2 0 15,1-1-4-15,0 1-11 16,0 0-100-16,-1-1-81 16,1 0 112-16</inkml:trace>
  <inkml:trace contextRef="#ctx0" brushRef="#br0" timeOffset="68252.98">21816 8843 289 0,'-10'5'229'16,"-5"2"5"-16,-27 20 17 16,29-18-17-16,3-7-40 15,4 6-21-15,-1-8-44 16,1-3-10-16,4 3-23 15,-2-5-17-15,10 0-41 16,3 0-18-16,9-8-16 0,10-5-2 16,10-2-1-16,-3-4 0 15,10 5 0 1,-13 1 1-16,-1 2 0 0,0 5 1 16,-18 3 2-16,4 8 15 15,-19 6 19-15,-7 8 2 16,-15 4 2-16,-13-1-13 15,-8 10-17-15,-7 0-1 16,-12 9-4-16,1 9-1 16,-12-1-3-16,3 2 0 0,13-7 5 15,21-5-1-15,15-17-2 16,10-3 0-16,13-10-13 16,-5-8-2-16,20-9-1 15,9-5 1-15,20-16 6 16,14-6 0-16,8-7 2 15,9 0 0-15,-4 4 1 16,-13 1 1-16,-10 13 3 16,-21 1 1-16,-16 18 11 15,3 10 8-15,-25 1 2 16,3 15 0-16,-31 1-8 16,-12 7-7-16,-13 14-1 15,-11 6-1-15,-5 12-2 16,-8 2 1-16,24-1 14 15,11-5 1-15,22-15-2 0,14-13-2 16,6-12-26-16,7-9-5 16,19-8-3-16,16 1 1 15,10-21 8-15,4-9 2 16,13-7 2-16,-2-8 2 16,7 3 0-16,3 4 3 15,-5 2 0-15,0 10 2 16,-21 6 1-16,-19-2 1 0,-17 18 20 15,-11-1 6-15,-16 19 3 16,-8 12-1-16,-27 14-18 16,-11 12-7-16,-21 15-4 15,1 12-2-15,-22 8-2 16,-2-3 0-16,15-6 1 16,7-9 0-16,41-21-1 15,23-6-2-15,21-25-13 16,9-12-1-16,25-17-1 15,9-18 1-15,34-12 9 16,3-10 0-16,7-6 4 16,9 0 1-16,-6-4 2 15,0 5 0-15,-1 1 1 16,-13 2 1-16,-18 18 2 16,-8 9 1-16,-26 19 24 15,-10 13 3-15,-35 11-1 16,-15 11 0-16,-27 18-28 0,-15 8-4 15,-6 22-1-15,-2 8 0 16,-10 5 0-16,-7 2 0 16,10-6 0-16,17-11 0 15,29-16-1-15,19-11-1 16,21-25-8-16,3-7-1 16,21-12-1-16,16-12-1 0,21-17 6 15,5-15 1-15,23-12 0 16,9-4 2-16,2-4 1 15,-1 0 2-15,-5 1 1 16,-12-1 2-16,1 10 1 16,-6 5 0-16,-10 14 0 15,-10 5 0-15,-12 14 3 16,-15 8 1-16,-13 10 13 16,0 11 1-16,-39 8-1 15,-5 10-2-15,-32 15-14 16,-10 11-3-16,4 15-1 15,-8 3 0-15,-9 9-2 16,0-3 2-16,3-1-1 16,13-9-1-16,35-20-4 15,21-8-4-15,17-28-7 16,13-10 1-16,16-15 0 16,5-14 4-16,35-21 5 15,15-8 1-15,13-19 1 0,11-7 1 16,-23 14 3-1,-40 34 1 1,1 0 1-16,100-98 2 0,-8 14 1 0,-17 8 2 16,-77 77 1-16,-8 14 5 15,-30 19 6-15,-10 16-2 16,-32 15-3-16,-9 14-6 0,-36 22-8 16,-12 13-1-16,-13 15-1 15,-7 3 0-15,21-6 2 16,9-12-1-16,24-23 0 15,13-14-1-15,27-19 0 16,9-10-9-16,18-16-5 16,10-9-2-16,22-18-4 15,12-11 8-15,19-15 5 16,3-14 2-16,12-5 4 16,-2-3 3-16,-5 2 1 15,-4 9 4-15,-23 16 1 16,-10 12 4-16,-22 15 8 15,-10 15-1-15,-31 9-3 16,-10 8-2-16,-14 21-11 16,-11 3 0-16,-5 20-1 0,0 8 0 15,-10 9 1-15,0 6 0 16,4-6-1-16,4-3 1 16,21-20-3-16,18-11-1 15,20-19-10-15,10-13 0 16,22-12 1-16,10-10 1 15,33-22 5-15,6-15 0 16,23-15-1-16,7-6 1 0,-4-2 3 16,3 3 3-16,-15 5 2 15,-13 9 3-15,-22 16 2 16,-13 13 1-16,-29 14 11 16,-7 5 3-16,-11 20-1 15,-13 3 0-15,-16 22-13 16,-13 6-5-16,-23 21-2 15,-11 12-1-15,-4 15-1 16,-8 2 0-16,0-2 0 16,7-5 2-16,16-16-1 15,19-6-1-15,23-26-2 16,12-14-6-16,21-13-10 16,9-9-2-16,21-19-1 15,12-6 4-15,23-23 7 16,2-16 1-16,19-5 3 0,5-6 4 15,-2 2 3-15,7 4 1 16,-14 4 1-16,-5 8 1 16,-18 12 1-16,-17 9 2 15,-20 18 1-15,-19 5 7 16,-9 15 7-16,5 8 1 16,-25 12-2-16,-6 7-5 15,-32 17-10-15,-19 10-1 16,-16 16-2-16,0 8 0 15,-8 16 0-15,-4-4 1 0,11 1-2 16,1-13 0-16,36-17 1 16,14-20-2-16,36-20-9 15,14-13 0-15,26-24-3 16,14-5 0-16,20-31 10 16,13-9-1-16,12-12 1 15,2-1 0-15,2-7 1 16,-7 1 2-16,-4 6 1 15,-1 2 1-15,-8 15 0 16,-2 12 0-16,-28 12 1 16,-9 14 2-16,-26 10 9 15,-15-1 3-15,-2 19 0 16,-8 4-2-16,-23 17-10 16,-2 11-4-16,-24 13-1 15,-4 4 0-15,-1 3-1 0,-2-2-1 16,13-2 0-16,15-1 0 15,12-13 0-15,7-6 0 16,13-22-1-16,-5-10-6 16,21-5-7-16,11-4 0 15,6-9-1-15,7-5 5 16,6-12 4-16,10-3-1 0,16-18-1 16,8-3 1-16,12-14 4 15,-1-4 3-15,-1 5 2 16,-17-1 1-16,-7 20 3 15,-8 10 1-15,-24 9 2 16,2 15 0-16,-16 8 9 16,-13 0 2-16,3 15-1 15,-5 7 0-15,-18 13-10 16,-7 7-5-16,-23 14-2 16,-10 7-1-16,-8 13-1 15,2 7 1-15,3-6 1 16,-2-5 0-16,14-9 0 15,-3-9 1-15,16-9 0 16,14-7 0-16,14-20-6 16,16-8-8-16,14-13-5 15,16-12-3-15,21-18 2 16,6-14 6-16,22-12 5 0,2-4 3 16,5-5 5-16,5 11 0 15,-7-3 0-15,-6 6 2 16,-18 12 0-16,-12 1 2 15,-14 23 0-15,-16 1 0 16,-6 19 4-16,-8 8 4 16,-16 10-2-16,-8 10 1 0,-10 14-6 15,-15 2-4-15,-20 13-1 16,0 9 0-16,-18 3-1 16,10 10 1-16,15-11-1 15,2-12 0-15,31-12-2 16,8-17-5-16,15-13-6 15,14-3-2-15,0-13 1 16,9-9 1-16,12-13 5 16,9-9 1-16,17-13 1 15,4-6 1-15,16-5 3 16,5 3 2-16,-10 7 1 16,-8 8 2-16,-37 17 3 15,-9 9 5-15,-20 17 6 16,-8 7-2-16,-13 16-3 15,-16 4-5-15,-18 16-6 0,-9 7 0 16,-5 6 0-16,-11 0 0 16,13-2 0-16,17-1 0 15,6-11-2-15,15-6-1 16,20-14-14-16,-11-13-4 16,34-9-4-16,3-7-1 15,18-11 8-15,12-12 1 16,7-10 4-16,7-5 4 15,0-7 6-15,2 3 2 0,-25 16 2 32,-17 17 2-32,-1-1 1 0,50-41 2 0,-20 18 7 15,-11 9 17-15,-37 32 8 16,-6 6-1-16,-20 8-6 16,-4 9-18-16,-20 13-11 15,-7 5 0-15,-2 9-1 16,-11 0-1-16,8 9-1 15,-2 3 0-15,-4 4 0 16,3-1 0-16,4-12 1 16,6-8 0-16,23-17 0 15,12-10-2-15,18-15-11 16,5-8 0-16,20-18-4 16,11-5 1-16,17-17 8 15,13-9 0-15,-1-10 4 16,7 5 2-16,-12-3 2 0,-8 12 3 15,-9 12 3-15,-19 0 1 16,-13 22 11-16,-10 2 0 16,-15 21-4-16,-11 7-3 15,-10 16-9-15,-13 5-2 16,-5 8 1-16,-4 8-1 16,-12-1 1-16,3 5 0 0,1-10 1 15,9-3 0-15,16-13-2 16,14-5 0-16,13-15-5 15,10-8-5-15,10-11-2 16,3-11 1-16,10-7 4 16,5 2 6-16,3-5 1 15,3 3 2-15,-9 2 1 16,-5-1 1-16,-7 13 7 16,-6 0 3-16,-4 10 1 15,-6 2-2-15,-10 6-9 16,-3 4-4-16,-10 8-5 15,4 6 0-15,-1 3 0 16,4 2 1-16,6-2-1 16,0-4 0-16,9-5 1 15,5 0-3-15,9-7 0 16,-4-6 0-16,11-4 2 0,-5-8 2 16,13-3 4-16,11 3 1 15,-6-7 0-15,4 5 2 16,-16-1 2-16,-3 3 4 15,-9 4 7-15,-6 1-2 16,-8 4-4-16,-1 5-5 16,-9 5-6-16,2 3-1 15,4 5-1-15,-4-3 1 16,11 3 0-16,0-3 0 16,3-5-2-16,3-3-1 0,5-6-2 15,6 2-1-15,1-4 1 16,0 0 1-16,2-2 4 15,2-8 1-15,4-3 0 16,2-5 1-16,1-3 1 16,-5 2 0-16,-2 6 1 15,-3 4 0-15,-6 8 2 16,0 3 0-16,-10 7 0 16,1 3-1-16,-6 5-1 15,-9 3-2-15,2 0 2 16,8 4 1-16,-3-9 1 15,9 0-1-15,0-8 0 16,-3-5-1-16,7 1-5 16,-8-7-4-16,10 2-2 15,4-2 0-15,5-1 4 0,10 5 3 16,-5-5 1-16,0-2 0 16,-1-3 0-16,-3-6 0 15,6 6 1-15,-5-2 0 16,1 11-1-16,0 5 0 15,-12 2 0-15,0 6 2 16,-6 0 4-16,-6-3 1 0,2 2-1 16,2 1-1-16,-2-5-3 15,-2 5 1-15,3 5 2 16,-3-7 1-16,6 3 0 16,2-7-1-16,10 0-5 15,-2-6-1-15,10-3 1 16,10-3 1-16,-2-9 3 15,6 2 1-15,-2-9-1 16,0 4 0-16,-9-4-1 16,-3 7 0-16,-6 7 2 15,-7-1 0-15,-1 10 1 16,-4 0-1-16,-6 12-1 16,-3 0 0-16,-5 6-2 15,3 6 0-15,-4-11 0 16,2 6 1-16,0-7-1 15,1-5-2-15,5 2-1 0,8 0-4 16,2-7-2-16,1-1-1 16,4-1 2-16,-4-2 2 15,0 0 2-15,13-5 2 16,13-7 1-16,28-14-1 16,-30 8 1-16,5 9 1 15,-10-3 1-15,-5-5 1 16,-7 13 5-16,-4 3 1 0,-10 5-2 15,-4 6 0-15,-7 7-8 16,-6-7-1-16,3 9 0 16,5-1-1-16,3-10 1 15,4 5-2-15,8-12-3 16,1 0 0-16,9-6 1 16,2-9 1-16,7 3 4 15,4-5 0-15,7-2-1 16,7 1-1-16,4-15-1 15,6-5 0-15,1-5 0 16,-6-4 1-16,1 5 2 16,-2 4 0-16,-13 8 2 15,-5 10 1-15,-16 13 2 16,-15 1-1-16,-5 18-1 0,-9 6-2 16,-8 13-1-1,3 9 0-15,-17 2 0 0,4 5 1 16,-4-7 0-16,0-6 1 15,21-12-2-15,8-8-5 16,16-12-3-16,5-4-2 16,12-9 2-16,7-10 2 15,16-10 2-15,4-6 0 16,7-13 0-16,-3-6 0 16,9-5 2-16,4-4 1 0,3 6 1 15,5 2 1-15,-13 0-1 16,4 10 1-16,-18 5 1 15,-2 11 0-15,-21 14 3 16,-14 5 2-16,-6 14 0 16,-17 5-1-16,-4 12-4 15,-3 8-2-15,-18 9-2 16,-1 0-1-16,-1 5 1 16,2-11 1-16,20-8-3 15,11-5-4-15,11-13-8 16,4-4-1-16,10-8 1 15,9-5 1-15,10-13 8 16,12 0 1-16,1-14 4 16,3 2 2-16,-6 0 1 15,-5 0 2-15,-14 8 1 16,-9-2 2-16,-4 12 0 0,-5 6 2 16,2 9 0-1,-8 1 3-15,0 6 3 0,-8 0-2 16,-7 4-3-16,1 7-5 15,-11 7-5-15,1 5-1 16,2-5 0-16,1-3-3 16,13-10-6-16,7-5-2 15,12-3 1-15,3-7 3 0,9-6 6 16,-6-6 1-16,3 0 2 16,0-2 0-16,-7 8 3 15,13 4 0-15,-19 3 2 16,13 7 2-16,-19-4 3 15,-1-3 1-15,4 3-1 16,-9-8-3-16,15 11-4 16,-2 0-1-16,2-2-1 15,-1 3 0-15,-3-1 0 16,-2-2 0-16,-2 3 4 16,-1 0 2-16,-1 0 1 15,0 0 0-15,-2 3-5 16,-15 4-1-16,-22 30-1 15,28-28-1-15,10-3-6 16,2 0-2-16,4-6 0 0,3-1 2 16,5-7 6-16,4-4 2 15,3-4 0-15,-3-1 1 16,-2 1-1-16,8 8 1 16,-14-3 0-16,-1 1 0 15,-1 7-2-15,-3-1-1 16,2 4-2-16,-1-4-1 15,-1 5-1-15,-3-1 3 16,-1 0 3-16,0 0 2 16,-1 8 3-16,-17 6-1 0,-27 27-1 15,27-31-2-15,2-3 1 16,10-1-2-16,2-3-2 16,2 2-4-16,6-5-4 15,-3 0 0-15,0-2 2 16,0 1 4-16,5-1 2 15,5-3 0-15,2-2 1 16,31-8 1-16,-38 15 5 16,1 0 1-16,-6 0 0 15,-1-1 0-15,0 0-5 16,0 0-2-16,0-1-5 16,-1 1-2-16,1 0-1 15,1 0-1-15,0 0 5 16,0 0 2-16,0 0 2 15,0 0 2-15,0 1 0 0,0-1 0 16,0 0-1-16,0 1-1 16,0 0-2-16,0 0-5 15,0 0-10-15,0 0-6 16,0 0-3-16,0 0 1 16,0 0 12-16,0 0 5 0,0 0 8 15,0 0-5-15,0 0-20 16,0 0-11-16,0 0-25 15,0 0-18-15,0 0-57 16,0 0 87-16</inkml:trace>
  <inkml:trace contextRef="#ctx0" brushRef="#br0" timeOffset="73912.5">29034 8536 293 0,'0'-1'174'15,"0"0"4"-15,0-1-14 16,0 2 1-16,0-1-3 16,0 0-14-16,1 0-7 15,2 0-15-15,-1 0-3 0,-1 0-2 16,0 0-1-16,-1 0-1 16,0 0-3-16,0 0-7 15,0-1-5-15,-1 1-18 16,0 0-10-16,0 0-15 15,0 0-4-15,-11-6-10 16,-9 1-6-16,-18 7-16 16,17 6-7-16,14 6-13 15,3 4-2-15,2-1-4 16,6 1-3-16,-1-2 0 16,3 3 1-16,11-5 0 15,7 1 2-15,1-4 1 16,8-1-1-16,-9-8 0 15,-4-1 1-15,4-10 0 16,-5-4 0-16,-2-6 1 16,0-3 1-16,-8 0 2 0,-2 0 2 15,-6 2 4-15,-2 2 0 16,-6 2 1-16,1 7 0 16,-4 3-1-16,-1 2-1 15,-1 4-2-15,-3-7-4 16,4 8-5-16,1 2-3 15,2 1-5-15,5 6-2 16,0-3-7-16,3 2-21 0,0-3-72 16,1 3-52-16,2-3-155 15,1-5 193-15</inkml:trace>
  <inkml:trace contextRef="#ctx0" brushRef="#br0" timeOffset="74812.82">29059 7726 618 0,'0'0'377'15,"1"0"-63"-15,3 0-43 0,-3-2-24 16,-1 1-51-16,0 0-24 15,0 0-38-15,0-4-14 16,-1-1-24-16,-2 2-16 16,-14-6-31-16,-32-5-16 15,26 21-19-15,4 4-7 16,3 2-6-16,-1-2-1 0,9 3-2 16,11 4-3-16,-4-5-2 15,-4 2 0-15,6 2 1 16,0 1 2-16,5 0 4 15,8 5 0-15,0-7 0 16,-4-3 2-16,12 5 4 16,2-7 5-16,-2 3 10 15,0-4 5-15,-9 2 6 16,-3 2 1-16,-10-6 8 16,-3 3 7-16,-4-10 12 15,-5 1 2-15,-5 4-7 16,-3-4-10-16,4 3-18 15,-3-6-7-15,-1-3-10 16,9 5-3-16,-2-7-7 16,1 4-4-16,11 3-29 15,-3-8-25-15,5 7-61 16,10 0-34-16,-3-4-70 0,-8 0-56 16,14 5 183-16</inkml:trace>
  <inkml:trace contextRef="#ctx0" brushRef="#br0" timeOffset="77682.78">28889 8831 325 0,'0'-1'245'16,"0"0"12"-16,0 0-57 15,0 0-17-15,0 0-26 16,0 0-11-16,0 0-10 16,0 0-8-16,0 0-18 15,0-1-5-15,0 1-13 16,0 0-4-16,0 0-5 15,0 0-8-15,0 0-21 16,0 0-9-16,0 1-14 16,0 0-5-16,0 0-6 15,0 0-2-15,0 0-5 0,0 0-2 16,-1 0-4-16,0 0-1 16,0 1-1-16,-6 12 0 15,0-2 1-15,-29 25-1 16,19-28 0-16,-10-3-1 15,9 8-1-15,2 5-1 16,-6-1-1-16,3 6 0 16,-2 0-1-16,-4 3 0 15,0 4 0-15,-4-1-1 0,8-1 0 32,10-14 0-32,1 1 0 0,-27 43 0 0,1 1 1 15,-1-2 0-15,21-20 0 16,0 4 0-16,-4-6 2 15,7 7-1-15,-9-8 0 16,-1-5 0-16,10 1 0 16,-7-8 0-16,9 0 0 15,-1-4 0-15,2-4 1 16,7 0-1-16,-1-6 1 16,5-3-1-16,0-3 1 15,3 2 0-15,-4-5-4 16,0 1-3-16,0 0-4 15,0-1-1-15,0-1-1 16,-1 1-1-16,1 0-9 16,0 0-4-16,0 0-11 0,0 0-11 15,0 0-38-15,-1-6-39 16,1 4-105-16,0 2-89 16,0-1 200-16</inkml:trace>
  <inkml:trace contextRef="#ctx0" brushRef="#br0" timeOffset="78296.96">28211 9523 405 0,'0'-1'239'16,"0"0"-21"-16,0 1-12 15,0 0-30-15,0 0-23 16,0 0-27-16,0-1-3 16,0 0-11-16,0 0-5 15,0 0-14-15,0 0-10 16,0 1-17-16,0 0-9 16,0 0-13-16,-1 0-7 0,0 0-5 15,0 1-2-15,-1 14-2 16,-2 31-2-16,3-26-7 15,-4-5-3-15,5 5-5 16,3 0-3-16,1-5-2 16,1-2-2-16,3-1-1 15,-3-1-1-15,6-1 0 16,1 2-1-16,4-8 0 16,1-4 0-16,5 0 1 15,1 0 0-15,6-3 1 16,-4-2 0-16,0-8 0 15,1 4 1-15,-12 0 1 16,7 2 0-16,-15 5 0 16,2 1-1-16,-6-1 0 15,-1 2-16-15,-1 0-88 16,0 0-85-16,0 0 109 16</inkml:trace>
  <inkml:trace contextRef="#ctx0" brushRef="#br0" timeOffset="79830.73">27664 9725 479 0,'-1'-6'305'16,"-1"-2"-45"-16,1 3-52 15,0 4-28-15,-1 0-41 16,1 0-17-16,0 0-27 16,0 0-11-16,1 0-13 15,0 0-5-15,0 1-5 16,0 2-2-16,5 26-12 15,3 39-5-15,-4-32-10 16,-1 2-3-16,0-4-7 16,-1-4-4-16,-1-4-3 15,3-3 0-15,-4-11-3 16,0-6 0-16,-1-4 0 0,-2-1-2 16,2-1-4-16,0 0-3 15,1 0-4-15,0 0-5 16,0-15 1-16,6-30-1 15,2 30 1-15,2-3 0 16,7 5 0-16,6 8 1 16,4 0 1-16,3 5 0 0,-2 1 3 15,-5 0 0-15,-5 9 9 16,-7 2 5-16,-4 4 13 16,-7-1 10-16,-2 5 16 15,-2-4 4-15,-8 2 5 16,9-3-3-16,-13-6-14 15,1 1-8-15,-5-4-15 16,-6-1-8-16,5-3-6 16,4 0-4-16,4-3-10 15,2-2-11-15,11-1-70 16,0-1-57-16,10-2 88 16</inkml:trace>
  <inkml:trace contextRef="#ctx0" brushRef="#br0" timeOffset="81970.07">28656 6956 281 0,'0'-1'248'15,"2"0"44"-15,4 0-44 16,0 1-9-16,-2 0-30 16,0 0-18-16,-2-2-23 15,-2 1-16-15,0 0-38 16,0 0-21-16,0 0-46 15,-1 0-17-15,-10 1-17 16,-13 2-4-16,-31 6-2 16,29-7-2-16,3 6-2 15,4 0 0-15,6-1-2 16,1-4 0-16,6 0 1 16,6 0-1-16,0 3 1 15,4 1 1-15,-1-4 2 0,1-1 3 16,2 6 8-16,-2-2 7 15,5 5 12-15,-5-3 5 16,-2 3 1-16,0 2-5 16,-2 5-8-16,-2 9-5 15,0-3-7-15,4 7-4 0,-2-8-3 16,-1 0-1 0,3-6 0-16,-1-5 1 15,3-2-2-15,3-1-1 0,-3-3 0 16,2 3-2-16,-2-5 0 15,3-1 1-15,0-1 5 16,2-1 3-16,3 0 8 16,0 2 0-16,3-2 0 15,-1-2-4-15,2 4-5 16,4 5-2-16,-8-1-4 16,0 0-2-16,-6 0-31 15,0-3-66-15,-3-3-183 16,2 1 176-16</inkml:trace>
  <inkml:trace contextRef="#ctx0" brushRef="#br0" timeOffset="82316.47">28940 6973 995 0,'4'-7'443'0,"-4"5"-173"15,8 2-37-15,-8 4-20 16,-7 4-17-16,5 2-57 16,-5 1-31-16,5 6-43 15,-6-4-20-15,11 6-26 16,5 8-4-16,-3-6-7 15,8 4-1-15,-12-5-1 16,-5-9-2-16,4 2-1 16,-7-4 0-16,7-2-6 15,3-1-35-15,1-5-105 16,-4-1-69-16,0-1-187 16,0 0-223-16,0-1 411 15</inkml:trace>
  <inkml:trace contextRef="#ctx0" brushRef="#br0" timeOffset="84330.5">26725 8975 441 0,'7'-6'264'16,"-1"2"-17"-16,-1 1-1 16,2-2-29-16,0 2-15 15,0 0-31-15,-2 1-12 16,-5 0-30-16,2 1-17 16,-2 0-39-16,0 1-18 15,-2 0-31-15,-12 2-7 0,-11 3-7 16,-30 0-2-16,28 0-1 15,1 2-2-15,0-3-1 16,2-2-1-16,6-1-2 16,5-1 3-16,5 0 4 15,6 2 3-15,2-1-1 16,1 0-2-16,-1-1-1 16,0 0 0-16,0 0 12 15,0 0 10-15,1 11 18 16,8 5 6-16,24 31 0 15,-27-24-4-15,-4 4-14 16,3 5-7-16,-4-2-9 16,-1-5-3-16,0-2-4 15,0-7-1-15,0-4 1 16,0 3 2-16,-1-6 0 16,2 1-1-16,-1-5-3 0,1-2-1 15,-1-2-4-15,0-1-1 16,0 0-1-16,0 0 1 15,1 2-1-15,1 1 0 16,-2-3 1-16,9 5 0 16,3-3 0-16,28 3 0 15,-29-9 0-15,-2-2-1 16,-3 7 0-16,-3 1-19 16,-1 0-110-16,-2-2-76 0,0 0-168 15,0-1 209-15</inkml:trace>
  <inkml:trace contextRef="#ctx0" brushRef="#br0" timeOffset="84969.8">26969 9067 620 0,'-47'-8'374'0,"43"5"-66"0,0-2-57 15,5 5-24-15,-1-2-51 16,-1 1-33-16,0 0-49 16,0 1-17-16,1 0-25 15,0 0 2-15,4 1 3 16,9 4-3-16,-2-1-6 15,19 13-6-15,-21-7-11 16,5 1-6-16,-10 3-6 16,3 6-1-16,-12-3-2 15,-4 0-1-15,0-2-2 16,-10-6-1-16,11 5-1 16,-8-9-1-16,6 5-3 15,10-3 0-15,-4-6 5 16,4 4 1-16,0-4 0 15,0-1 1-15,0 0-3 16,0 0 1-16,0 0 8 16,12 0 7-16,5-1 11 0,32 0 1 15,-35 0-5-15,-3-6-7 16,-1 6-13-16,-5-1-4 16,-3 3-61-16,5 10-63 15,-6-8 57-15,3-8-1 16</inkml:trace>
  <inkml:trace contextRef="#ctx0" brushRef="#br0" timeOffset="85503.63">27246 9217 910 0,'7'2'484'15,"30"14"-130"-15,-34-15-95 16,8 4 7-16,-9-5-51 16,-5-3-26-16,0 6-56 15,2-3-24-15,-1 0-49 16,-16 6-19-16,-36 14-84 15,29-14-70-15,0 6-177 16,3-6-206-16,9 3 314 16</inkml:trace>
  <inkml:trace contextRef="#ctx0" brushRef="#br0" timeOffset="94865.04">21216 9939 624 0,'0'-1'330'16,"0"0"-71"-16,0 0-28 0,-1 0-50 15,0 0-17-15,0 0-33 16,0 0-14-16,0-1-19 16,1 0-6-16,0 1-9 15,0 0-3-15,0 0-13 16,0 0-6-16,0 1-7 15,0 4-4-15,0 21-6 16,2 29-4-16,2-32-13 16,2-1-7-16,-2-7-7 15,1-3-3-15,-1-6-3 16,-4-5-3-16,1-3-3 16,-1 2 0-16,0 0 0 15,3-9 2-15,7-15 1 16,15-27 0-16,-12 25-1 15,2 4 0-15,-8 8 0 16,4 6-1-16,-4 8 0 0,-7 2-1 16,6 10 3-16,-8 1 4 15,7 10 12-15,3 4 5 16,-2 0 8-16,3-5-1 16,-3-3-8-16,6-4-6 15,-4-7-10-15,4 0-3 16,-2-7-2-16,-8-2 0 0,3-5-1 15,12-3 1-15,-10-7 1 16,1-3 0-16,9-6 1 16,-14 3 1-16,6 5 1 15,-6 6 1-15,-4 7-1 16,0 4-1-16,1 8 0 16,-4 5-2-16,3 12 3 15,5 4 2-15,-7 2 8 16,6-4 1-16,1-4 0 15,1-2-2-15,6-8-10 16,-2-7-3-16,3-8-1 16,-6-8 0-16,2-9 3 15,10 2 2-15,-8-7-2 16,1-2 0-16,0 7-1 16,-6 0-1-16,1 9-1 15,-2 3 0-15,-2 8 0 0,0 2-1 16,2 7 2-16,-3 3 2 15,2 6-1-15,-3-1 1 16,3 3-1-16,2 1 0 16,-1-4 0-16,2-1 1 15,-2-5-1-15,1-2-1 16,-2-6 0-16,-1 1-1 16,-2-3 5-16,0-2 2 15,-1 0 3-15,0 0 1 16,-10-6-9-16,-18-3-6 0,-30-38-18 15,23 25-6-15,4-2 1 16,3 6 5-16,-13 2 15 16,-2 6 5-16,-3 8 5 15,0 2-1-15,17 3 1 16,10 2 2-16,10-1-1 16,5-1-1-16,8-1-6 15,4 0-2-15,10 3 0 16,7 4 3-16,12-1 5 15,6 3 1-15,-2 0 1 16,7-1 2-16,-6-3 1 16,-2-2 0-16,3-3-2 15,-16-3-1-15,-3 1 0 16,-10-1 1-16,-14 0 13 0,-6 0 4 16,-14-2 3-16,-8 0-1 15,-13-1-10-15,2-2-4 16,-6 3-3-16,3 1-1 15,-2-1-3-15,-3 0-2 16,12 1-1-16,3-2-2 16,21 5-5-16,3 0-11 15,14 3-7-15,9 3-2 0,16 3 4 16,17 2 9-16,6-2 5 16,0-2 1-1,11-5 2-15,-3-2 2 0,3 0 1 16,5 0 2-16,-16 4 1 15,-8-1 0-15,-15 1 2 16,-13-1 7-16,-17-2 13 16,-14-2 1-16,-19-4-1 15,-8-2-6-15,-14-7-11 16,0 1-3-16,-3-3 0 16,-2-1-2-16,10 5 0 15,-4 0 0-15,15 7-1 16,7 4-1-16,14 0-8 15,12 2-12-15,16 4-7 16,11 4-2-16,15 3 7 0,4-2 9 16,11 1 6-16,4-2 1 15,9-3 4-15,11 2 1 16,11-5 0-16,0-1 1 16,-16-1-1-16,-6 0 1 15,-25-1 1-15,-16 0 2 16,-14-1 18-16,-13-2 4 15,-15 0 1-15,-5 0 1 16,-9-4-17-16,-6-1-3 0,-22-3-1 16,-7-1-1-16,-12-5-1 15,1-1 1-15,13 1-3 16,1 0 1-16,19 10-1 16,6 3 0-16,13 5 1 15,9 3-2-15,16 1-13 16,9 1-2-16,13 1-5 15,11 4 0-15,10 0 13 16,4-3 0-16,15-4 3 16,-1 1 1-16,6-4 1 15,-2 3 0-15,-9 1 1 16,-10-2-1-16,-18 0 4 16,-8 0 5-16,-18-1 10 15,-5-2 0-15,-27-5 2 16,-13-7-6-16,-13 1-8 15,-1-2-1-15,-2 0-1 0,-5 1-1 16,10 5 0-16,7 5 0 16,9 4-2-16,11 7 0 15,7-1-4-15,1-2-8 16,22 4-12-16,14 2-2 16,13 3 1-16,2 3 5 15,15-2 12-15,3 1 1 16,10-1 3-16,12-2 1 0,2 2 1 15,-4-6 0-15,-7-3 0 16,-10 0 1-16,-22-6 1 16,-6 0 5-16,-17-1 15 15,-3 0 1-15,-22-6 2 16,-4-3-3-16,-26-7-13 16,-17-1 0-16,-1-1-4 15,-13 0 0-15,10-1-2 16,10 4-2-16,16 7 1 15,6 4-2-15,18 5-2 16,7 4-1-16,8 0-16 16,5 1-1-16,11 4-3 15,8 1 2-15,12 3 12 16,15-3 1-16,16 0 4 16,6 0 2-16,19-4 0 15,2 3 2-15,-16-6 0 0,-15-1 0 16,-21 3 3-16,-18-5 0 15,-4 2 12-15,-7-1 6 16,-19-3 3-16,-6-3 1 16,-18-7-12-16,-10-3-3 15,-22-2-5-15,-7 1-1 16,-13-1-1-16,5-1-1 0,10 0 0 16,0 0 0-16,18 10-1 15,3 3-1-15,16 4-3 16,14 1-7-16,20 9-13 15,12 1-1-15,18 8-3 16,13 6 6-16,7-3 12 16,4 1 1-16,14-6 4 15,-1-1 3-15,7-4 1 16,-5-6 0-16,-11 2 1 16,-14-6 1-16,-17 1 3 15,-11 2 9-15,-20-5 7 16,-9-2 0-16,-23-7-1 15,-9-3-9-15,-9-1-4 16,-5-3-2-16,-6-2-1 16,-1 0 0-16,3 0-2 0,5 3 1 15,7 7 0-15,8 5-3 16,7 5 0-16,7-1-6 16,26 6-16-16,8 0-1 15,28 3-1-15,16 3 3 16,7-4 14-16,4-3 2 15,10 1 3-15,-8-3 1 16,14 2 1-16,-5-1 0 16,-11-1 0-16,-6 0 1 15,-20-3 3-15,-8 1 3 0,-25-4 13 16,-8-4 1-16,-22-2 3 16,-11-6-4-16,-10 0-10 15,-6 0-2-15,-6-2-3 16,1-1 0-16,9 1-3 15,6 2 0-15,17 5-1 16,4 1-2-16,16 8-10 16,6 3-8-16,9 5-3 15,7 3-2-15,9 3 8 16,9 0 6-16,12 1 4 16,7-2 2-16,8-2 2 15,3-2 1-15,1-2 1 16,1 1 0-16,-8-4 1 15,-10 0 0-15,-22-4 1 16,-17-4 8-16,-6-2 7 0,-10-2 4 16,-15-5 2-16,-9-1-7 15,-21-3-7-15,-2 3-3 16,4 1-3-16,12 3 0 16,11 5-2-16,9 0 0 15,13 5-10-15,9 6-1 16,16 6-1-16,8 6 0 0,17 7 9 15,11 2 0-15,13-4 1 16,7-1 0-16,-16-7 1 16,-13-5 1-16,-21-3 2 15,-14-4 2-15,-5-6 7 16,-4 1-5-16,-10-8-30 16,-3-2-29-16,-9-1-84 15,-2-5-42-15,14 6-81 16,8 1-41-16,6 1-96 15,1-1-63-15,14 0 296 16</inkml:trace>
  <inkml:trace contextRef="#ctx0" brushRef="#br0" timeOffset="97336.98">28226 9989 199 0,'0'-1'172'0,"0"-1"61"15,0 2-25-15,0 0-29 16,0 0-13-16,0-1-23 16,0 1-8-16,0 0-13 0,0-1-4 15,0 1-6-15,0 0 0 16,0 0-1-16,0 0-2 16,0 0-9-16,0 0-11 15,0 0-25-15,0 0-10 16,0 0-22-16,0 0-4 15,0 0-5-15,0 0-4 0,-1 0-2 16,-1 0-2-16,1 0-1 16,0 0 1-16,-2 7-2 15,-2 4-1-15,-5 6-2 16,-18 32-2-16,13-23-2 16,2 8-1-16,-2 0-2 15,-1 5-2-15,1 4 0 16,-5-2 1-16,5 17 1 15,-2-2 0-15,0 10-1 16,5 4-1-16,-5-6 1 16,-7-10 1-16,6 0-1 15,0-7 1-15,6 1 0 16,3 3 0-16,2-5 2 16,-8-4-1-16,3-5 1 15,7-3 0-15,-2-8 0 0,5-2-1 16,4 0-1-1,-3-12 0-15,0 0 0 16,1 3-1-16,-2-2-1 0,-7-12-2 16,10 1-22-16,-1 1-18 15,1-6-55-15,-1 3-40 16,0-2-133-16,0 1-118 16,0 0 246-16</inkml:trace>
  <inkml:trace contextRef="#ctx0" brushRef="#br0" timeOffset="97636.61">27737 10927 1056 0,'0'1'455'0,"1"5"-230"15,4 1-17-15,-3 9-46 16,2 4-29-16,0 3-54 15,-1 3-12-15,0-3-17 16,-3-4-8-16,9 5-15 16,5 0-3-16,3-5-6 15,0-5-4-15,2-5-6 16,3-1 0-16,-4-6-3 0,4-1 3 16,-1-11 0-1,-3-7-1-15,6-2 1 16,-4-1-1-16,1 6-1 15,-4 3 0-15,-9 2-21 0,-1 2-40 16,-6 2-103-16,1 1-79 16,-2 2 138-16</inkml:trace>
  <inkml:trace contextRef="#ctx0" brushRef="#br0" timeOffset="98160.4">27733 11500 521 0,'30'30'273'16,"-30"-34"-54"-16,-2 1-81 0,0-8-56 16,-5-1-25-16,1 2-35 15,-3-3-20-15,4 5-31 16,3 6-6-16,-2 1-15 15,2 1 1-15,1 0 24 16,0 0 6-16,0 0 17 16,0 0 6-16,0 0 3 15,0 0-1-15,0 0-5 16</inkml:trace>
  <inkml:trace contextRef="#ctx0" brushRef="#br0" timeOffset="98840.95">27761 11464 587 0,'34'35'338'0,"-33"-33"34"16,3 1-114-16,0-3-36 15,-4 0-19-15,0-1-64 0,0 0-28 16,0 0-20-16,-2-7-7 16,-2-4-15-16,-1 5-5 15,-28-24-10-15,15 27-7 0,-2 9-15 16,0 1-6 0,3 10-10-16,5 6-5 0,3-1-8 15,8 8-2-15,3-3 1 16,5-4 2-16,8-1 4 15,1-4 3-15,12 0 4 16,1-3-1-16,6-2 0 16,-3-6-2-16,-3-6-1 15,-7-6-2-15,-10 1-4 16,6 5 0-16,-16-6-46 16,8 6-46-16,-11-7-146 15,-7-7-123-15,-6 2 219 16</inkml:trace>
  <inkml:trace contextRef="#ctx0" brushRef="#br0" timeOffset="100068.07">26281 10895 429 0,'1'0'306'0,"6"0"-17"15,-5-1-22-15,9 0-8 16,-2-1-38-16,-3 0-21 16,-1 1-47-16,-5-1-16 15,0 1-32-15,0 0-15 16,0 0-32-16,0 0-16 16,-1 1-27-16,-3 0-5 15,-17 2-4-15,-28 6-2 16,29-4-2-16,0 2 0 15,-2 0-1-15,4 2 1 0,2 0-2 16,6 3 0-16,3-3 1 16,2-3 1-16,3-2-1 15,1-2 0-15,1-1 1 16,0 0 0-16,0 0 2 16,0 1 2-16,4 17 3 15,5 31 1-15,-9-27 0 16,0 0 0-16,-1-2-2 15,0-5-3-15,1 2-2 16,2 4 0-16,-2-7 0 16,2 4 1-16,-2-3 0 15,-2-7 2-15,3 7 1 16,-1 2 3-16,4-4 3 0,2 2 3 16,1-4 1-1,1-3 1-15,2 1 0 0,1 2 1 16,1-3 0-16,2 2 2 15,-1-2 3-15,-1-2 0 16,1 1-5-16,-4-4-3 16,-1-1-8-16,-3-2-4 15,3 0-27-15,2 0-43 16,-7-5-125-16,3-3-87 16,-3-3 164-16</inkml:trace>
  <inkml:trace contextRef="#ctx0" brushRef="#br0" timeOffset="100938.23">26475 11000 928 0,'-45'17'423'0,"41"-17"-140"15,3 3-45-15,-4-2-39 16,5-1-30-16,0 0-67 16,0 0-23-16,6-1-20 15,7 1-3-15,2 1-18 16,18 5-12-16,-23 1-14 15,-3 2-3-15,-1-5-1 0,-3 6 2 16,-3 2-1-16,-2-4 2 16,-2 6-1-16,-2-2 1 15,-7-2 3-15,-3-1-1 16,1 0-2-16,9 3-1 16,0-5-3-16,4 0-2 15,-1-5-3-15,-1-1-5 16,2-1-8-16,2 0-1 15,0 0 2-15,0 0 4 16,18 6 6-16,31 7 3 0,-31-13 6 16,-1 3 5-16,0 0 10 15,0 11 5-15,-7-6 5 16,-4-4 2-16,-4 0 6 16,-3-4 4-16,-2 3 4 15,2-3 1-15,0 0-4 16,0 0-7-16,-4 2-11 15,-13 5-7-15,-25 13-10 16,36-12-4-16,-6-6-9 16,4 1-9-16,4-2-48 15,-5-2-34-15,14 1-85 16,5 4-44-16,1-4-90 16,4-2-78-16,3 2 255 15</inkml:trace>
  <inkml:trace contextRef="#ctx0" brushRef="#br0" timeOffset="101222.74">26863 11273 1351 0,'1'1'566'0,"1"0"-296"16,-5-1-4-16,1 0-38 16,2 0-36-16,0 0-81 15,-1 0-29-15,0 2-36 16,-5 7-15-16,-5 2-20 16,-39 26-9-16,35-28-62 15,0 0-52-15,-1-6-116 16,8-3-74-16,1-2 188 15</inkml:trace>
  <inkml:trace contextRef="#ctx0" brushRef="#br0" timeOffset="112965.33">22439 10199 858 0,'-1'-1'398'0,"0"0"-163"16,0 0 11-16,0 0-35 15,0-1-19-15,0 1-36 16,-1 0-13-16,1 0-30 16,0 0-20-16,0 1-38 15,0 0-17-15,-11 11-26 16,-31 40-4-16,28-23-4 16,4 1-1-16,-2-7-2 15,-2-6-1-15,12 0-4 16,1-3-2-16,11-2 0 15,10-1 2-15,4-10 6 0,9-3 2 16,5-8 3-16,-6-6-1 16,1 1 3-16,-4-2 3 15,-3 3 13-15,-5 4 5 16,-9 3 6-16,-3 7 2 16,-9 1 2-16,-7 3-4 15,-6 9-8-15,-5 5-8 16,-3 9-14-16,3 8-3 15,0-3 0-15,6-3-1 16,-1-3-2-16,3-9 0 0,4-3-5 16,3-5-2-16,9-6-2 15,0-2 0-15,7-9 4 16,4-3 3-16,3-9 2 16,8 3 2-16,-6-5 1 15,-5 1-1-15,-4 9 3 16,-6 0 2-16,-6 10 6 15,0 3 1-15,-13 7-3 16,-1 2-3-16,-7 5-6 16,-4 1-1-16,3 1 0 15,0-2 1-15,2-4 1 16,5-5 0-16,10-3-1 16,-6-4-2-16,8-9-4 15,-6-6-2-15,5-10-3 16,14-2 3-16,-1-3 4 0,-4 3 1 15,6 4 1-15,-12-1 2 16,5 9 2-16,3 4 2 16,-11-3 4-16,2 7 1 15,-12-4-1-15,-3 1-2 16,-7 7-3-16,-9 1 0 16,-3 12-2-16,4 7-1 0,3 10-2 15,12-2-2-15,8 4-1 16,7-2 0-16,7-4 0 15,7 4 1-15,3-11 2 16,4 1 0-16,5-6 1 16,-4-1 0-16,6-5 2 15,-1-3 1-15,-10-4 1 16,-2-7 1-16,-6 1 3 16,-7-6 3-16,1 2 2 15,3 3 1-15,-9-7 0 16,-2 5-2-16,-7-4-3 15,-8-1-1-15,9 9 5 16,5 7 2-16,5 1 2 16,4 3-3-16,5 12-8 15,5 4-2-15,11 18-2 0,0 9 1 16,11 3 0-16,-4-2 0 16,10-3-1-16,6-3-1 15,-5-12 1-15,0-8 0 16,-13-9 1-16,-7-9-1 15,-14-3 8-15,-5-7 6 16,-15-11 5-16,-8-5 1 16,-12-10-6-16,-3 0-6 15,-7-11-4-15,1 0 0 16,4 1-3-16,3 3 0 0,11 15-2 16,9 5 0-16,5 11-5 15,2 3-4-15,19 15-2 16,0 11 0-16,16 13 5 15,1 9 4-15,8 2 2 16,10 0 1-16,8-1-1 16,11-2 1-16,2 2-2 15,3 2 0-15,-4-6 0 16,-36-19 1 0,2 1 1-16,5 2 2 0,-11-7 3 15,-16-11 6-15,-21-14 2 16,2-3 0-16,-22-15-3 15,-11 0-6-15,-10-8-3 16,-16-5-1-16,-7 0-3 16,-1-8-2-16,10 7-1 15,5 2-1-15,22 14 1 0,13 9 1 16,11 12-9-16,16 6-9 16,6 6-3-16,5 3-1 15,15 17 7-15,-4 4 10 16,16 16 4-16,6 2 2 15,5 5 1-15,11 2 0 16,-2-7 1-16,6 3 0 16,-8-14 0-16,2-2 0 0,-23-13 2 15,-4-5 0-15,-20-11 9 16,-15-8 3-16,-5-8 1 16,-5-9-2-16,-14-17-11 15,-9-4-6-15,-19-13-9 16,-14-10-5-16,-7-3-10 15,11-6 1-15,3 1 7 16,4 4 8-16,27 20 12 16,1 15 4-16,18 16 1 15,9 6-5-15,8 9-4 16,3 0-1-16,15 7-2 16,2 12 5-16,7 9 4 15,8 10 3-15,8 16 5 16,4 3 1-16,5 5 1 15,3 1 1-15,0-4-6 0,5-7-1 16,-24-11-2-16,-8-9 0 16,-13-16 0-1,-12-5 0-15,1-10 6 0,-9-4 2 16,-7-11 1-16,-3-3-1 16,-23-16-6-16,-9-5-2 15,-22-8-4-15,-9-1-2 16,-1-4-7-16,2 1-1 0,19 5 1 15,9 2 3-15,22 16 3 16,14 9-2-16,7 13-15 16,7 5-2-16,7 13 0 15,10 10 2-15,9 12 15 16,8 10 4-16,10 9 2 16,5 4 3-16,8-2 0 15,6 2 0-15,-1 2-3 16,-2-4 0-16,-4 3-1 15,-8-7 0-15,-2-13 3 16,-11-7-1-16,-17-17 4 16,-8-4 2-16,-16-11 7 15,-7-5-1-15,-19-17-4 16,-11-9-5-16,-11-23-12 16,-11-10-5-16,-9-5-6 0,-4-7 0 15,-3 9 5-15,9 10 5 16,11 9 7-16,12 9 0 15,14 16 3-15,13 5-1 16,11 13-12-16,7 5-4 16,14 12-4-16,6 11 2 15,14 15 13-15,6 6 3 16,19 13 4-16,-2-4 0 16,13 7 1-16,-1 3 0 15,-1-2-2-15,-2 2 0 0,-9-8 0 16,-5-13 1-16,-11-7 0 15,-8-7 0-15,-14-15 6 16,-10-1 7-16,-17-16 1 16,-13-15-2-16,-15-9-5 15,-10-17-8-15,-10-17-6 16,-2-3-4-16,-21-17-10 16,-10 3-4-16,-10 0 4 15,-1 6 4-15,19 13 10 16,19 10 4-16,21 17 2 15,11 10 1-15,18 14-10 16,9 6-8-16,9 11-7 16,12 4-2-16,19 12 6 15,7 8 7-15,18 15 9 16,10 10 2-16,7 6 7 0,-4 6 3 16,12 12-3-16,-3 5 2 15,-2 2-4-15,4-2-1 16,-17-22-1-16,0-8-1 15,-27-18 4-15,-17-11 2 16,-10-11 10-16,-16-9 2 16,-16-19-2-16,2-1-2 15,-33-18-12-15,-13-17-3 0,-10-6-5 16,-16-16-8-16,4-14-10 16,0 2-3-16,-4-3 4 15,5 8 8-15,5 19 12 16,12 8 2-16,24 17 1 15,6 9-1-15,21 11-7 16,4 4-10-16,19 9-8 16,7 4-2-16,12 9 4 15,11 5 7-15,17 14 8 16,8 5 3-16,12 16 6 16,5 9 3-16,-6 7 4 15,0 7-1-15,1-5 0 16,-7-2-1-16,-7-16-2 15,-4-6 2-15,-28-21 1 16,-14-12 1-16,-10-4 14 0,-15-12 1 16,3-1 0-16,-7-7-2 15,-31-21-13-15,-6-7-6 16,-24-21-2-16,-6-8-6 16,4-11-17-16,3-3-1 15,5 4-2-15,7 8 6 16,6 15 16-16,11 10 2 15,17 18 2-15,8 6-4 16,19 19-9-16,6 5 0 0,19 18 0 16,14 9 3-16,4 8 9 15,5 8 0-15,7 6 3 16,-1 3 1-16,14 8 2 16,6 5-1-16,4-1-2 15,-3-1-1-15,-16-11 1 16,-9-3 1-16,-17-13 2 15,-13-10 1-15,-8-11 3 16,-7-11 5-16,-15-13 2 16,-1-3-1-16,-8-18-6 15,-15-9-7-15,-17-13-3 16,-13-10-1-16,-17-10-9 16,-1-7-4-16,8 5 0 15,7 7 3-15,18 22 9 16,5 11 4-16,17 16 1 0,8 10-1 15,12 4-17-15,18 10-5 16,13 9-1-16,-3 1 0 16,21 19 16-16,4 5 4 15,5 13 5-15,16 8 1 16,5 0 2-16,-4-3-3 16,-3-3-1-16,-4 1 2 15,-17-8 1-15,-4-1 2 16,-15-14 1-16,-9-12 0 0,-12-16 8 15,-6-7 0-15,-12-13-2 16,-3-7-2-16,-13-17-10 16,-10-10-2-16,-12-5-1 15,-13-7-1-15,-1 6-4 16,8 6 1-16,9 2 1 16,14 12 1-16,15 11 1 15,7 6-7-15,16 17-4 16,5 6-2-16,12 15 1 15,4 4 4-15,11 6 5 16,4 1 1-16,9 0-1 16,7-1 2-16,-7-1 1 15,-3-1 0-15,-2 0 3 16,-7-2-1-16,-3-3 1 0,-2-8 1 16,-19-8 4-1,-5-6 6-15,-15-10 1 0,-4-1 0 16,-14-17-5-16,-1-3-6 15,-6-5-2-15,0-4 0 16,6 2-1-16,-7 5-1 16,9 5 0-16,2 4 0 15,12 15-6-15,11 2-2 16,13 11-2-16,6 11 0 0,4 4 5 16,2 6 3-16,3 6 2 15,2-5 0 1,12 5 0-16,-3-6 2 0,-2-3-1 15,0-1 1-15,-20-13 1 16,-6-2 1-16,-10-10 6 16,-6-5 0-16,-9-10-2 15,-2-6-2-15,-8-10-6 16,-1-6 0-16,-5 1 0 16,1 3 0-16,1 7 1 15,5 7 1-15,7 9 1 16,3 4-2-16,8 6-4 15,0 5-3-15,8 9-1 16,3 1 1-16,15 8 5 16,3 0 1-16,7-1 0 15,0 0 2-15,-6-3 1 0,-1-3-1 16,-9-6 1-16,-6-3-1 16,-7-6 6-16,-3-2 3 15,-6-6 1-15,-3-4-1 16,-8-6-6-16,-3-4-1 15,0 1-4-15,2 3 0 16,6 7 2-16,1 3-1 16,8 6-1-16,3 2-2 0,3 3-1 15,-3-5-1-15,0 0 3 16,7 12 1 0,-6 0 0-16,37 28 0 0,-31-35 1 15,-2-2 0-15,-5-3 0 16,0-2-1-16,-1 1 0 15,0 0-3-15,0 0 0 16,-1-3-1-16,-4-4 1 16,2 3-2-16,1-3-3 15,-4 5-3-15,-2-5-5 16,-29-28 1-16,28 28 2 16,-2-5 5-16,6 6 6 15,2 2 2-15,4 6 0 16,4 7 2-16,-1-2-1 15,2 4 1-15,0 0 1 0,-5-1 0 16,1 2 1-16,0-3 0 16,1-2 2-16,3-2 3 15,-8-5 2-15,-5-4-1 16,-1-2-3-16,-9-4 1 16,6-3-118-16,-3-7-85 15,-1-13-543-15,0-18 475 16</inkml:trace>
  <inkml:trace contextRef="#ctx0" brushRef="#br0" timeOffset="114359.79">22424 10237 849 0,'-8'9'352'0,"-3"-4"-198"16,7 1-8-16,-9-6 23 15,15 4 1-15,5 4-12 16,2 1-20-16,1 7-6 16,11 8-31-16,-7-3-23 15,-4-3-41-15,4-3-14 16,-1-3-14-16,0 1-1 16,-9-9 1-16,-6-2 7 0,-3-6 13 15,4 3 2-15,0 0-1 16,-11-20-6-16,-33-33-11 15,21 25-1-15,-1 1 1 16,3 5 2-16,-13 0 20 16,12 9 9-16,11 7 17 15,3 7-4-15,12 3-24 16,7 3-14-16,10 12-17 16,-6-7 0-16,15 19 5 15,-11-5 2-15,6 0 0 16,4 5-1-16,-7-15-1 15,7 2-2-15,-15-9 0 16,2-3 0-16,-10-5 16 16,-5-5 5-16,-10-4 4 15,-11-6 2-15,-4-5-14 16,2 1-3-16,-5-3-5 0,2 4-2 16,3 3-2-16,-1 5-3 15,16 7 1-15,2-1-2 16,13 12-1-16,2 4 0 15,10 9 0-15,7 4 2 16,-4 0 2-16,5 1-1 16,1-3 0-16,-3-4-1 15,6-6 0-15,-4-4 0 0,-9-9 0 16,-6-3 5-16,-13-8 11 16,-12-9 3-16,-5-5 5 15,-3-1-4-15,-9-4-8 16,4 6-3-16,-3 1-1 15,3 6-3-15,11 7-3 16,-4-3-1-16,11 11-4 16,0 0-3-16,8 4 0 15,13 13-1-15,5 3 1 16,1 3 2-16,1 2 1 16,2-1 0-16,1-2 1 15,5-1 0-15,-10-7 1 16,-9-7 4-16,-10-6 10 15,-16-6 3-15,-8-8 3 0,-12-4-3 16,-5-2-7 0,0 1-2-16,-4 1-3 0,12 8 0 15,5 0-5-15,11 3-2 16,13 6-9-16,5-4-3 16,15 10 1-16,6 3 0 15,12 3 9-15,8 8 1 16,-4-1 1-16,0-3 1 15,-2-2-1-15,-5-5 2 0,-17-5 0 32,-6-2 1-32,-1 1 6 0,17 2 3 0,-23-5 1 15,-5-3 2-15,-18-6-7 16,-4-3-1-16,1 3-3 16,0-1-1-16,6 3 0 15,-5 0-1-15,11 5-1 16,5 2-1-16,3 3-8 15,5 1-2-15,8 4-2 16,0 2 0-16,13 9 9 16,7 6 0-16,-4-1 2 15,1 3 1-15,-8-6 1 16,-4-4 0-16,-4-4 2 16,-5-3 2-16,-1-4 1 15,4 0 1-15,-6-2-14 16,-7-1-38-16,5 1-115 15,2-2-76-15,0 0 135 0</inkml:trace>
  <inkml:trace contextRef="#ctx0" brushRef="#br0" timeOffset="116310.92">27661 11972 437 0,'0'0'200'0,"0"0"-96"15,0 0-60-15,0 0-16 16,0 0 13-16,0 0 19 15,0 0 50-15,0 0 24 16,0 0 34-16,0 0 6 16,0-2-5-16,0 1-10 15,0 0-28-15,0 1-15 16,0 0-18-16,0 0-9 0,0 0-18 16,0-1-4-16,0 0-4 15,0 1 2-15,0 0 2 16,0 0 0-16,-1 0-8 15,0 0-10-15,-4 11-15 16,-1 2-7-16,-22 35-6 16,15-28 0-16,3 15 0 15,0 10-2-15,-4 11-3 16,5 15-1-16,-9 7-3 16,-2-4-1-16,4 3-1 15,-6-7-2-15,7-6-1 16,9-1-1-16,-2-8-1 15,4-5-2-15,4-12 0 16,-6-6-1-16,1-9-1 16,3-1 0-16,-2-10-28 0,6 0-40 15,1-12-102 1,-2-4-52-16,-1-13-135 0,-6-5-292 16,10-6 444-16</inkml:trace>
  <inkml:trace contextRef="#ctx0" brushRef="#br0" timeOffset="116587.9">27334 12772 822 0,'2'4'428'16,"-4"2"-136"-16,4 8-59 16,-9 2 2-16,7 6-52 15,-1 2-31-15,2 0-52 16,8 1-18-16,-2-2-38 15,-4-10-11-15,12 2-11 16,4-2-3-16,-4-8-2 16,6 1-1-16,2-8-1 15,-12-9-1-15,15 0 3 16,2 2-1-16,-10-6-3 16,6 2 0-16,-8 1-101 15,-5-2-77-15,-1 4 101 16</inkml:trace>
  <inkml:trace contextRef="#ctx0" brushRef="#br0" timeOffset="117888.23">27584 13502 949 0,'0'13'422'16,"1"-8"-162"-16,4-2-39 16,-2-3-5-16,-3-1-28 0,0 0-50 15,0 0-20-15,4-4-30 16,7-1-18-16,-2-15-34 16,24-33-10-16,-32 27-10 15,-2 3 0-15,-9 3 1 16,-2-1-1-16,-7 11-1 15,3-2-1-15,-4 11-5 16,5 4-2-16,-4 6-4 16,1 3-2-16,3 4-3 15,1-2-1-15,11 8-1 16,3-1 1-16,5-3-1 16,4 3 1-16,-2-8 0 15,0-1 1-15,-1-3 2 16,3-2 1-16,-3-3 4 15,-2 3 4-15,4-3 5 16,-2 4 2-16,1 1 1 0,2 3 0 16,3 4 2-16,-4-7 1 15,3 17 2-15,0-1 1 16,-4 13 10-16,1 4 4 16,-4 3 11-16,-3 1 1 15,2 4-10-15,-1-2-4 16,-3-7-6-16,-4-11 3 15,-7-6 7-15,-4 2 0 16,-10-9-4-16,-7 1-7 0,-4-4-9 16,-3-9-6-16,8-4-9 15,19-4-4 1,1-1-11-16,0-9-5 0,13-3-3 16,1 1-1-16,10 4-27 15,3 2-41-15,-2 1-150 16,9 5 419-16,9-10-188 15</inkml:trace>
  <inkml:trace contextRef="#ctx0" brushRef="#br0" timeOffset="118922.93">25624 13043 444 0,'0'-1'295'0,"0"0"30"16,0 0-21-16,0 0-27 15,0 0-12-15,0 0-24 16,0 0-22-16,0 0-57 16,-1-3-27-16,0 3-60 15,-20-10-19-15,-27-3-27 16,32 28-7-16,-1-9-8 15,6 6-2-15,2 0-2 16,0-8-1-16,3 2-1 16,-5-5 0-16,9 3 2 0,2 3 0 15,-1-1 2-15,3 2 3 16,-4-1 4-16,-2-4 2 16,7 7 3-16,-3-3 2 15,4 7-3-15,1 3-1 16,-4 4-5-16,-4 7-3 15,3 3-4-15,0 5-2 16,0 4-3-16,4-2 0 16,-4-1-3-16,4 2 0 0,-1-9-1 15,6-1-1-15,-2-6 1 16,-4-10-1-16,8-3 0 16,-3-6 0-16,5-2 2 15,1-2 3-15,1 0 4 16,4 3 2-16,1-2 1 15,-1 5 0-15,-4-5-3 16,-4 0-3-16,-5 2-52 16,-3-1-68-16,1 5-179 15,-1-2 180-15</inkml:trace>
  <inkml:trace contextRef="#ctx0" brushRef="#br0" timeOffset="119421.22">25875 13132 1009 0,'6'-9'490'0,"-6"7"-83"15,4 2-93-15,-6 2-75 16,0-2-39-16,1 0-115 16,0 0-37-16,0 0-19 15,-3 18-4-15,-33 27-9 16,16-30-4-16,15 0-3 15,0 0 2-15,4-2 4 16,4 0 2-16,1-2 5 16,8 0 1-16,1 1 6 15,-2-2 2-15,11-2 6 16,1 1 3-16,-3-5-3 16,13 0 0-16,-13-5-4 0,1-2 0 15,3-3-4-15,-6-2-4 16,3 1-8-16,-5-2-5 15,-6 6-26-15,-9-4-42 16,-3 7-122-16,-3 0-91 16,-4 0 157-16</inkml:trace>
  <inkml:trace contextRef="#ctx0" brushRef="#br0" timeOffset="119639.69">25987 13222 1006 0,'-32'-24'529'0,"30"29"-113"0,6 3-164 16,-15-1 0-16,20 8-73 15,6 2-41-15,-10 7-53 16,8 4-9-16,-17 2-12 16,-3 1-9-16,2 0-17 15,5-1-8-15,-5-11-14 16,-2-1-7-16,5-10-2 15,-2-8-43-15,11 3-117 16,-5-9-57-16,3-2-181 16,7 2 233-16</inkml:trace>
  <inkml:trace contextRef="#ctx0" brushRef="#br0" timeOffset="120043.05">26226 13439 1279 0,'84'37'618'0,"-78"-31"-158"15,-8-6-141-15,4 6-68 16,-6-3-42-16,3-3-89 15,0 0-25-15,-1 0-42 16,-17 7-12-16,-34 27-23 0,26-33-42 16,6 0-135-16,7-1-91 15,6-2-327-15,8 2 357 16</inkml:trace>
  <inkml:trace contextRef="#ctx0" brushRef="#br0" timeOffset="135481.06">23623 11700 295 0,'-1'-1'160'15,"1"0"-27"-15,0 0-21 16,0 0 2-16,0 0 13 16,0-1 23-16,0 1 8 0,0 0-6 15,0 0-4-15,0 0-12 16,0 0-7-16,0 0-18 16,0 0-9-16,0 0-8 15,0 0 3-15,0-1 8 16,0 1 12-16,0 0-7 15,-2 0-11-15,1 1-32 16,-13 7-19-16,-44 35-17 16,22-9-3-16,2 8 2 15,-1 4-1-15,-9 3-8 16,-2-1-3-16,-5-4-6 16,2-6-3-16,16-14-3 15,7-7 0-15,16-7-6 16,5-6-5-16,12-8-3 15,11-8 0-15,20-20 0 16,5-9 4-16,8-12 2 0,-5-4 1 16,-8 5 1-16,-2 3 0 15,-5 16 0-15,-2 7 2 16,-11 13 2-16,-9 9 4 16,-13 4 16-16,-4 6 0 15,-16 10-1-15,-7 8-2 16,-12 23-14-16,-16 9 0 0,-12 18-2 15,-10 2 1-15,-5-3-2 16,10-9-1-16,27-17 2 16,30-28-2-1,1 1-3-15,1-4-4 0,16-4-7 16,1-15-1-16,19-17 1 16,18-3 2-16,9-21 5 15,15-7 0-15,10-8 0 16,-2-5 3-16,2-2 1 15,-12 5 0-15,-9 12 2 16,-5 6-1-16,-18 20 2 16,0 8 1-16,-21 12 11 15,-8 4 4-15,-19 14-1 16,-7 10-1-16,-19 16-11 16,-10 15-3-16,-18 14 1 15,-16 3-1-15,-3 10 0 0,-3-5 0 16,28-8-2-16,21-10 0 15,17-21-1-15,13-7 0 16,11-17-12-16,0-6-1 16,18-14 0-16,7-9 0 15,9-19 10-15,16-5 0 16,10-17 0-16,8-4 0 16,13-5 2-16,1-6 0 0,2 0 0 15,-4 5 1-15,-15 8 0 16,-17 7 2-16,-12 21 1 15,-7 9 0-15,-15 17 8 16,-6 7 3-16,-20 16-2 16,-7 11 1-16,-23 22-9 15,-15 11-2-15,-23 19-1 16,-14 3 1-16,-3 9-1 16,12 3-1-16,-8 0 1 15,8-2 0-15,16-22 0 16,4-22-1-16,43-26 0 15,14-9-5-15,15-18-5 16,14-2 0-16,21-28-2 16,18-19 5-16,27-30 3 15,8-10 0-15,12-9 1 16,-12 1 1-16,2 13 2 16,-1 4 0-16,-19 9 1 0,-8 9 0 15,-24 18 1-15,-14 11 1 16,-15 20 5-16,-2 10 5 15,-16 16-2-15,-13 11 1 16,-27 26-7-16,-19 13-4 16,-28 22 0-16,-5 2 0 0,-2 11 0 15,-2 3 0-15,18-7 0 16,4 3 0-16,20-26-1 16,22-14-1-16,17-24-2 15,12-16-2-15,12-13-8 16,4-3 1-16,16-12 0 15,8-11 3-15,24-17 6 16,15-12 0-16,17-25-1 16,7-5 0-16,-2-5 2 15,-3 4 0-15,-3 13 2 16,-7 5 0-16,-16 17 1 16,-17 8 2-16,-19 19 2 15,-7 11 5-15,-21 14 2 16,-8 11-1-16,-35 20-2 15,-16 11-4-15,-18 19-4 16,-6 7 1-16,6 10 0 0,-8 4 0 16,2 0-1-16,7 3 1 15,7-25-2-15,20-4 0 16,25-27 0-16,8-12-2 16,14-13-9-16,7-11-1 15,18-7 0-15,11-9 1 16,27-17 9-16,14-9 0 15,9-21 0-15,-1-6-1 0,-4 1 3 16,-9 0 0-16,1 12 0 16,-2 9 1-16,-17 14 1 15,-1 14 0-15,-29 11 9 16,-14 6 4-16,-24 14-2 16,-18 6-1-16,-21 20-8 15,-11 9-4-15,-4 18 0 16,3 9 1-16,-10 8-1 15,-1 3 0-15,-3-4 0 16,-6-1 0-16,20-15 0 16,14-10-1-16,29-19-2 15,12-18-8-15,24-14 1 16,8-10 1-16,19-17 1 16,14-16 8-16,23-15-1 15,13-5 0-15,-2-9 1 16,7 0-1-16,-11-1 1 0,-12 0 1 15,1 14 0 1,-15 12 0-16,-16 13 2 0,-6 18 1 16,-24 4 9-16,-11 4 2 15,-21 15-3-15,-17-1-3 16,-23 30-9-16,-6 11-3 16,-11 19 3-16,-4 13 0 15,1 1 0-15,4-5 0 0,19-20 1 16,17-14-1-16,28-18-1 15,13-6-6-15,7-11-2 16,10-4 1-16,13-15 3 16,5-9 4-16,22-10 0 15,6-10 0-15,7-17-1 16,4-7 1-16,7-16-1 16,1 6 1-16,5 1 1 15,-2 3 0-15,-19 16 0 16,-12 5 2-16,-25 23 1 15,-9 14 5-15,-27 16-1 16,-6 16-1-16,-30 15-1 16,-17 5-3-16,-17 18-1 15,-7 3 1-15,8 10-1 16,-1 5 1-16,7-9 1 16,5-5-2-16,13-18 1 15,14-8-2-15,22-13-1 0,8-5-2 16,10-9-9-16,4-7 0 15,12-8 2-15,3-8 1 16,17-10 8-16,10-3 1 16,19-20-3-16,4-6 0 15,14-13-1-15,0 2 1 16,1 8 2-16,3 3 0 0,-16 14 1 16,-11 4 1-16,-21 9 2 15,-18 10-1-15,-13 11 11 16,-5 7 0-16,-28 12-1 15,-9 8 0-15,-32 16-10 16,-13 10 0-16,-10 6-1 16,8 10 0-16,-11 4 0 15,1 5-1-15,7 2 0 16,3-5 1-16,36-23-3 16,16-19-4-16,29-18-6 15,8-7 0-15,22-16 5 16,13-6 3-16,32-27 4 15,4-17 0-15,20-11 0 16,-1 0-2-16,-4 3 1 16,4-1 1-16,-8 6 0 15,-2-1 0-15,-18 7 1 16,-10 9 1-16,-15 14-1 0,-8 8 0 16,-15 17 3-16,-6 6 4 15,-17 9 3-15,-13 6 0 16,-14 13-4-16,-9 7-4 15,-10 16-3-15,-7 7 0 16,-16 8 2-16,-3-2 0 16,4-7-1-16,13-6 0 15,32-23-5-15,13-7-5 0,21-13 0 16,8-7 1-16,18-15 4 16,11-5 3-16,16-19 0 15,5-7-1-15,-4-2 1 16,-5-4 0-16,-5 9 1 15,-5 0 1-15,-7 13 0 16,-1 6 2-16,-21 10 1 16,-6 8 3-16,-12 5 5 15,-4 6 0-15,-17 10-4 16,-7 7-4-16,-14 19-6 16,-7 5-1-16,2 10 2 15,2-1 1-15,9-9 0 16,18-6-1-16,7-17-6 15,8-7-3-15,14-9 3 16,1-4 2-16,10-15 3 16,5-6 2-16,10-15-1 0,1-11-1 15,11 2 1-15,1-3 1 16,-8 11 0-16,-3 6 2 16,-16 9 3-16,-8 8 3 15,-18 7 3-15,-8 7-2 16,-17 14-3-16,-10 8-6 15,-15 16-2-15,-1 10 0 16,-7 10 1-16,-7 2 1 0,-5 5 1 16,3-4 0-16,19-20-1 15,19-10-5-15,28-18-6 16,6-9 0-16,24-11 1 16,10-9 4-16,19-14 4 15,6-7 0-15,5-12-1 16,-4-2 2-16,0 4 0 15,0 2 1-15,-10 12 0 16,0 9 0-16,-24 5 5 16,-9 11 5-16,-27 9 4 15,-17 3 0-15,-23 20-4 16,-15 8-7-16,-14 16-4 16,-3 11-1-16,-22 16 1 15,-7 6 0-15,-3 8 0 16,3 1-1-16,28-18 1 0,22-10-1 15,27-25-7-15,12-14-6 16,23-16-2-16,6-6 2 16,30-13 7-16,12-12 4 15,24-23 3-15,14-13-2 16,14-18 2-16,-1-6 0 16,1 4 0-16,-4 4 1 15,-21 15 1-15,-3 13 0 0,-20 17 1 16,-12 12 0-16,-29 14 14 15,-18 9 2-15,-32 17-3 16,-15 10 1-16,-23 19-16 16,0 14-1-16,-24 16 1 15,-10 12 0-15,-12 14 0 16,-2 3 0-16,14-3 0 16,5-10 0-16,31-18 0 15,7-12-2-15,29-25-2 16,20-6-7-16,19-26-1 15,10-7 0-15,29-23 2 16,10-18 5-16,14-17 2 16,12-9 1-16,5-5-1 15,4-3 1-15,13 1 1 16,-10 1-1-16,-13 6 2 16,-8 11 0-16,-30 16 2 0,-5 15 0 15,-24 13 6-15,-9 9 1 16,-18 13 0-16,-6 5-1 15,-8 22-7-15,-13 10-1 16,-24 20 0-16,-17 3 0 16,-16 9 0-16,3 1-1 15,23-3-1-15,11-1 0 0,5-7 0 16,4-6 0-16,9-14 0 16,7-12-1-16,27-19-14 15,12-5-2-15,16-21-2 16,11-7 0-16,23-23 12 15,5-11 1-15,20-15 1 16,7-5 2-16,2-1 3 16,3-5 1-16,-3 14 1 15,-16 4 0-15,-11 5 1 16,-11 13 2-16,-23 9 3 16,6 10 1-16,-26 11 18 15,-5 6 2-15,-11 10-2 16,-8 8-1-16,-23 16-20 15,-14 11-3-15,-25 17-1 16,-14 1-1-16,3 9-1 16,7 3 0-16,4 0 0 0,3 3 1 15,15-8 0-15,10-13-1 16,27-23-4-16,14-12-8 16,20-18-1-16,13-8 0 15,25-21 3-15,12-14 9 16,17-19 0-16,8-4 0 15,-1-7 3-15,-1 2-2 16,5 2 2-16,0 4 0 0,-16 6 0 16,-11 6 2-16,-25 16-1 15,-10 7 1-15,-11 22 9 16,-4 9 1-16,-18 13 0 16,-14 12-2-16,-24 18-9 15,-18 10 0-15,-18 16 0 16,-4 1 0-16,-3-2 0 15,19-3-1-15,25-11-1 16,10-3 0-16,14-11-1 16,-1-7 0-16,3-15-3 15,7-7-7-15,21-11-1 16,8-8 1-16,16-14 3 16,10-9 6-16,8-15 1 15,11-3 0-15,2-7 1 16,-3-2-1-16,8 8 1 15,-8-3 1-15,-7 14 0 16,-10 8 0-16,-18 13 3 0,-8 8 4 16,-14 9 8-16,-4 2-2 15,-20 12-1-15,-10 7-5 16,-21 17-7-16,-6 5 0 16,-13 10 0-16,-3 6 0 15,5 7 0-15,-3 6 1 0,0 2 0 16,7-4-1-1,4-14 0-15,14-10 0 0,28-21-6 16,9-7-5-16,21-17-2 16,9-12 1-16,24-14 4 15,13-15 5-15,17-21 2 16,10-1-2-16,0-14 3 16,-3-1 0-16,-1 10-1 15,-6 6 1-15,-8 6 1 16,-14 7 1-16,-15 13 0 15,-10 4 2-15,-16 21 12 16,-9 9 0-16,-27 12-1 16,-19 11-1-16,-31 20-13 15,-11 11-1-15,-8 16 0 16,-4 3 0-16,2 0 0 16,5 3 0-16,13-8-2 0,9-6 1 15,27-12-2-15,6-18-1 16,22-11-8-16,13-12-1 15,12-12 2-15,18-1 0 16,4-18 11-16,3-8 0 16,13-9-1-16,1-8 1 15,8-3-1-15,1 6 1 16,-18 5 1-16,-3 8 1 16,-21 15 3-16,-9 6 6 0,-5 13 2 15,-14 4-1 1,-10 14-5-16,-11 8-5 0,-17 13-2 15,-6 9 0-15,-8 10 1 16,-2-2 1-16,7-5 1 16,10-6 2-16,14-18 0 15,21-1-2-15,12-19-9 16,12 0-3-16,18-11-2 16,5-14 1-16,22-8-54 15,4-11-67-15,12-7 311 16,-7 3-181-16</inkml:trace>
  <inkml:trace contextRef="#ctx0" brushRef="#br0" timeOffset="137076.45">27240 13835 395 0,'0'0'311'0,"0"0"30"16,0-1-68-16,0 0-6 15,0 0-49-15,0 0-22 16,0 0-36-16,0-1-14 15,0 1-41-15,-1 0-21 16,0 0-35-16,-3 2-9 16,-16 12-11-16,-27 47-3 0,24-19-8 15,4 1-4 17,11-21-4-32,-1-1 0 0,-30 78 0 0,-1 6 0 0,2 9 0 15,14-37-1-15,2 2-3 16,1 3 0-16,7-4-1 15,5-35-1 1,0 2 0-16,-1 20-1 0,5-6-1 16,3-17 0-16,0-23-2 15,-4-8-2-15,4-6-46 16,-8-7-41-16,5-1-115 16,1-2-86-16,-6-3 180 15</inkml:trace>
  <inkml:trace contextRef="#ctx0" brushRef="#br0" timeOffset="137394.71">26797 14738 783 0,'1'8'441'0,"-4"-6"-15"16,-6 5-218-16,-2-3 8 15,4 5-48-15,3 5-40 16,2 5-52-16,0 3-15 15,1 5-12-15,1 1-7 16,0-1-6-16,7 1-6 0,2-7-10 16,2-2-6-16,3-5-4 15,-2-5-2-15,9-1-2 16,5-2 1-16,3-2-2 16,0-2 0-16,-5-2-2 15,0-3 0-15,-4-2-1 16,-6-6-2-16,-2 4-54 15,-8-1-58-15,-3 4-199 16,8 5 193-16</inkml:trace>
  <inkml:trace contextRef="#ctx0" brushRef="#br0" timeOffset="138496.5">27445 15148 682 0,'-16'2'348'0,"15"3"-19"0,4 6-68 15,1 7-7-15,-2 6-17 16,-2 7-65-16,3 7-27 16,-8 3-33-16,2-3-17 15,-3 2-33-15,0-6-14 16,3-4-17-16,5-1-8 15,-2-12-7-15,1-3-3 16,-3-7-1-16,-6-7 2 0,7-5-5 16,1-2-3-16,1-8-6 15,7 1-4-15,-3-8-1 16,-6-2 2-16,9 3 3 16,3 1 0-16,4 9 1 15,6 2 3-15,-4 9 4 16,-2 0 3-16,-3 5 8 15,-1 6 3-15,-3 9 13 16,2 5 6-16,-4 5 8 16,0 1 1-16,-1-1-7 15,0-3-6-15,-4-5-13 16,0-4-4-16,-1-9-10 16,0-4-5-16,0-7-27 15,0-1-45-15,-1 1-109 16,0 1-77-16,1-16 149 15</inkml:trace>
  <inkml:trace contextRef="#ctx0" brushRef="#br0" timeOffset="139382.78">24990 14685 421 0,'-10'1'267'0,"16"-3"47"16,6 3-40-16,-7-4 11 15,12 5-16-15,-11-2-44 16,-1-3-20-16,-4 2-29 16,-6-2-16-16,4 3-48 15,0 0-22-15,-1 0-44 16,-7 4-19-16,-11 1-17 16,-25 39-2-16,25-30-3 15,-2-2-1-15,4-2-1 16,-2-3-1-16,5 0 0 15,6-1 0-15,2-3-2 16,13 2-1 0,-3-2-2-16,0 1 1 0,1 1 2 15,-1 1 0-15,13 11 3 16,-18-5 1-16,11 15 2 0,2 5 1 16,-11 3 0-16,1 5-2 15,-5-2 1-15,3-3-1 16,2-4-1-16,3-3 0 15,-1-3-2-15,-3-3 0 16,0-3 2-16,0-7 4 0,2-2 6 16,5-1 5-16,-5-4 2 15,0 1-2-15,5-3-4 16,-7-3-2-16,10 0-2 16,4 0 1-16,2 0-1 15,8 1-1-15,-6 1-3 16,-2-2-1-16,-10 1-31 15,-4-3-60-15,0 2-171 16,-2 0-4-16,0-1 132 16</inkml:trace>
  <inkml:trace contextRef="#ctx0" brushRef="#br0" timeOffset="139805.93">25273 14860 989 0,'11'-1'465'0,"-6"-1"-124"0,-3 0-54 16,-5 5-6-16,2-4-46 15,0 1-106-15,-9 1-43 16,-6 5-53-16,-29 27-9 15,27-15-10-15,5 1-2 16,5-2-5-16,3-2-2 0,5-1-4 16,3 1 1-16,5-3-2 15,4 3 2-15,3-4 1 16,4 3 1-16,2-2 6 16,3-1 7-16,-3 0 17 15,-7-3 8-15,0-1 8 16,-10-1-1-16,-4 1-4 15,-1-1-5-15,-14 2-8 16,0 0-5-16,-8-1-13 16,0 0-17-16,-3-7-92 15,-1-8-52-15,8-9-129 16,1-4-79-16,7-6 231 16</inkml:trace>
  <inkml:trace contextRef="#ctx0" brushRef="#br0" timeOffset="139967.78">25140 14896 781 0,'8'-8'416'16,"1"-2"-76"-16,3 6-38 16,5 3-46-16,4 0-29 15,9 1-55-15,-3-7-28 16,6 1-51-16,-7-2-23 16,-4 2-37-16,3 6-12 15,-12 1-96-15,-2-2-77 0,7 9 94 16</inkml:trace>
  <inkml:trace contextRef="#ctx0" brushRef="#br0" timeOffset="140599.39">25625 15196 992 0,'0'0'480'16,"0"0"-86"-16,0 1-103 15,0 3-41-15,0 3-10 0,-1 0-74 16,-2 1-34-16,1 0-54 16,-19-3-18-16,-29 31-31 15,25-32-11-15,8 1-94 16,3 0-85-16,16-9 100 15</inkml:trace>
  <inkml:trace contextRef="#ctx0" brushRef="#br0" timeOffset="145067.82">22218 11819 601 0,'-3'-13'330'0,"-4"-28"-122"16,7 29 24-16,-1 0 3 16,2 7-53-16,1 6-18 0,4 10-39 15,-2 6-12-15,-1 14-18 16,-2 8-10-16,-2 11-9 16,0 6-5-16,-1-4-10 15,0-3-5-15,2-10-15 16,2-4-7-16,-1-15-11 15,-1-7-6-15,0-12-10 16,0-5-5-16,-3-14-4 16,0-4-5-16,-2-14 2 15,1-8 1-15,3-7 3 16,0-3 1-16,1-2 1 16,0 5 2-16,1 9 0 15,0 5 2-15,1 17 0 16,1 9 0-16,0 10 4 15,1 8 4-15,2 17 7 16,1 9 5-16,-3 23 7 0,3 9 1 16,-4 6 2-16,-2-3-1 15,5-1-7-15,-1-1-5 16,2-8-9-16,1-3-2 16,-2-21-5-16,-3-13-3 15,-1-15-8-15,-1-8-3 16,-1-20-2-16,-1-9-1 15,-4-24 5-15,0-3 2 16,-5-9 0-16,0-1 1 0,1 1 1 16,2 0 2-1,4 8 0-15,6 6 3 0,5 13 0 16,8 15-2-16,2 12 0 16,6 9 2-16,-3 20 3 15,2 4 4-15,-9 22 2 16,-8 4-1-16,-2 14-1 15,-2 3 0-15,4 3 0 16,-6-25-1 0,0-1-1-16,3 26-1 0,-12-3-1 15,3-21-1-15,4-24-1 16,-8-12-4-16,9-12-5 16,-10-13-4-16,7-18-7 15,3-6 0-15,-6-14-1 16,5-1 0-16,-11-2 4 15,-2-3 4-15,10 2 5 0,4 4 3 16,6 10 1-16,6 9 1 16,1 15-1-16,-1 5 0 15,6 18 2-15,-2 7 3 16,2 23 6-16,-4 11 3 16,-9 25 3-16,-5 2 2 15,-3 11 2-15,2-1-1 16,-2-1-2-16,5 3-2 15,-11-10-3-15,-1-5 0 0,-4-23-3 16,-2-9-3-16,5-17-3 16,-3-15-3-16,2-8-6 15,-4-14-6-15,2-16-5 16,5-5-2-16,0-20-2 16,3-4 0-16,0-8-1 15,-1-3 3-15,8 2 7 16,6 5 5-16,7 9 6 15,3 7 1-15,5 22-1 16,-2 5 1-16,-3 27 4 16,7 14 2-16,-12 21 6 15,-4 16 1-15,-7 19 1 16,-9 3 0-16,-1 10-1 0,6 0 0 16,-4-3-3-16,-1-3-2 15,4-15-2 1,1-12-1-16,-2-19 0 0,4-7-1 15,-4-19-1-15,-5-10-4 16,7-13-9-16,-5-15-4 16,7-23-3-16,1-12 1 15,-2-17-2-15,-1-2-2 0,-3-4-2 16,-1 4 2 0,4 4 9-16,4 6 4 0,6 26 6 15,7 16 0-15,-1 23 1 16,-2 9 2-16,5 14 4 15,-3 9 2-15,3 20 4 16,2 14 2-16,-11 16 4 16,-6 4-1-16,0 15-1 15,-3 3-4-15,0 2-5 16,11 1-2-16,-7-20-4 16,-1-14 1-16,0-20-2 15,-3-18 1-15,2-16-5 16,-4-8-4-16,0-24-4 15,0-6-2-15,-10-24 1 16,7-10-2-16,-10-9-6 16,0-5-2-16,4 3-1 15,2 3 5-15,7 2 11 0,1 2 4 16,10 11 3-16,4 12 0 16,2 24 2-16,2 14 3 15,-1 24 3-15,3 12 3 16,-2 24 3-16,-7 2-1 15,2 15 1-15,-8 2 0 16,1 1-2-16,3 3 0 16,-13-8-2-16,2-8 0 15,-6-21-2-15,1-6 0 16,4-21-3-16,-5-11-2 0,1-13-7 16,-1-11-4-16,3-21-8 15,6-10-3-15,0-18-12 16,3-2-2-16,0-4 4 15,3 2 4-15,7 9 19 16,-1 4 6-16,6 17 1 16,0 14 2-16,-4 21 4 15,7 10 3-15,-10 23 7 16,0 10 8-16,-1 25 6 16,-10 10 2-16,5 16-1 15,-1 7-5-15,1-1-10 16,2-2-4-16,-3-16-5 15,2-18-3-15,-3-25-4 16,3-11-3-16,-2-18-6 0,-3-10 0 16,2-17-1-16,0-9 3 15,-1-13 3-15,-3-3 0 16,-3 0-2-16,0-2-2 16,2 0-1-16,8 2 0 15,7 4 6-15,2 5 1 16,1 14 2-16,-8 7 0 15,0 20 2-15,-3 7 2 0,0 26 0 16,11 19 3-16,-9 15-1 16,-3 9 1-16,0 14 0 15,-9-8 0-15,7-2-2 16,4-10-1-16,-2-27-2 16,7-8 0-16,-7-21 0 15,-8-9-2-15,2-6-3 16,-10-16-1-16,12-8-4 15,-1-6 1-15,0-15 2 16,7 1-1-16,-12-15-9 16,-3-3-4-16,6 4-2 15,-2-1 2-15,9 20 9 16,5 11 4-16,-6 18-1 16,6 14 4-16,0 20 0 15,4 9 1-15,1 22 5 16,-3 10 1-16,2 8 3 15,-2 8 1-15,2-6 7 0,-8-6 1 16,1-14 0-16,0-13-2 16,1-14-8-16,0-9-2 15,-3-9-2-15,2-4-1 16,-7-11-6-16,6-4-4 16,-7-21-8-16,2-8-1 0,-1-11-2 15,-2-7 1-15,-1 9 6 16,-8 1 4-16,8 25 8 15,1 9 0-15,9 18 1 16,14 14 2-16,-6 12 3 16,-2 10 3-16,-1 14 8 15,-8 1 0-15,0-3 0 16,9 0-3-16,-3-14-52 16,16 3-10-16,0-38 25 15</inkml:trace>
  <inkml:trace contextRef="#ctx0" brushRef="#br0" timeOffset="146715.1">26911 15504 287 0,'-1'-1'203'0,"0"-1"43"15,-1 1-6-15,1-3-8 16,0-4-12-16,0 3-27 16,0 2-19-16,0-1-31 15,1 3-9-15,0 0-15 16,0 0-5-16,0 0-13 16,0 0-8-16,0 0-19 15,-1 0-8-15,0 0-10 16,0-1-6-16,0 1-11 15,-1 0-8-15,1 0-10 16,0 1-3-16,-4 7 0 16,-6 19 2-16,-15 41 4 0,18-20 3 15,-12 9 0-15,-8 6 0 16,9 7-8-16,-3 7-4 16,6 5-7-1,-1-3-2-15,6-3-2 0,2-3-1 16,2-16 0-16,3-7 0 15,0-8-2-15,2-13-1 16,2-9-6-16,0-5-8 16,2-11-56-16,-2-8-32 0,1-4-72 15,-2-2-35-15,-5-7-61 16,-1-2-73-16,0 2 226 16</inkml:trace>
  <inkml:trace contextRef="#ctx0" brushRef="#br0" timeOffset="146974.03">26593 16248 891 0,'-30'6'422'0,"30"2"-94"16,0 1-79-16,0 6-24 15,2 3-20-15,-1 2-68 16,-1-2-33-16,5 9-43 15,0-3-12-15,6-1-25 16,3-1-7-16,4-9-7 0,1-3-2 16,3-3 4-16,-1-1-1 15,-2-4 4-15,6-2 1 16,-2-3-4-16,5-6-3 16,2-10-6-16,0 0-14 15,-8-6-123-15,-2 1 212 16,-9 10-94-16</inkml:trace>
  <inkml:trace contextRef="#ctx0" brushRef="#br0" timeOffset="147542.25">27576 16451 956 0,'0'0'456'16,"0"0"-124"-16,0-1-53 0,0 0-30 15,0-1-48-15,0-18-85 16,-14-34-29-16,-1 35-30 15,2 3-6-15,-5 4-16 16,-5 5-8-16,3 6-14 16,-4-1-3-16,8 9-4 15,6 10 0-15,0 4-4 16,3 9 1-16,2 9 0 16,1 0 0-16,6 11 3 15,6 1-1-15,-2-2 1 16,1-19-1-1,1-1 1-15,-4 15 0 0,0 1-1 16,3-11 1-16,-9-16-1 16,2-3-7-16,-6-11-79 15,-5-4-73-15,-5-15-175 0,-4-11 192 16</inkml:trace>
  <inkml:trace contextRef="#ctx0" brushRef="#br0" timeOffset="147709.82">27294 16535 1118 0,'14'10'485'16,"-4"-1"-166"-16,0-3-120 16,10 1-41-16,-1-2-6 15,5-3-68-15,0-2-19 16,3-2-26-16,-3 1-12 16,2 1-44-16,-3 1-67 0,-3 1-136 15,5 1 138-15</inkml:trace>
  <inkml:trace contextRef="#ctx0" brushRef="#br0" timeOffset="148655.7">24766 16176 815 0,'73'-13'442'16,"-59"7"-92"-16,1 2-107 0,5 3 13 16,-17-2-62-16,-5 0-35 15,-5 2-57-15,-5 1-25 16,-5 6-30-16,0 5-14 16,-17 0-17-16,-4-4-5 15,-3 2-5-15,-1 0-3 16,13 1-1-16,4 1-2 15,9-5-1-15,4 4-2 0,8-3-5 16,3-2 1-16,6 6 3 16,3-7 4-16,7 6 12 15,3 0 5-15,2 3 12 16,1 8 6-16,-5 1 10 16,-2 8 2-16,-6-4-7 15,-5-4-5-15,-2 2-11 16,-4-8-5-16,0 1-6 15,-2-3-2-15,2-1-4 16,1 0-1-16,2-1-3 16,2-2-1-16,3-3-1 15,4 1 0-15,0-3-1 16,5 1 1-16,2-3 0 16,3-3 2-16,3 3 0 15,-10-2 0-15,10 2-1 16,-9 2 0-16,-2-2 1 0,-5-3-32 15,-8-2-130-15,2-4 409 16,-1 5-237-16</inkml:trace>
  <inkml:trace contextRef="#ctx0" brushRef="#br0" timeOffset="149071.14">25092 16151 1418 0,'-3'7'550'0,"-8"2"-384"16,-2 2-3-16,-4 14-13 15,-2-1-34-15,4 11-50 16,2 5-15-16,9 8-20 15,8 3-7-15,3 0-8 16,7-6-2-16,4-12-7 16,-3-7-3-16,6-11-4 15,-3-4-1-15,0-14-2 16,-2-5 0-16,-3-12 6 0,2-4 6 16,-10 0 7-16,-3-2 3 15,-8 4 7 1,-10-1 2-16,-4 7-1 0,-7 3-3 15,1 9-9-15,5 9-4 16,1 2-10-16,10 5-4 16,2-2-11-16,2-2-17 0,6-3-114 15,6 2-76-15,14-4 131 16</inkml:trace>
  <inkml:trace contextRef="#ctx0" brushRef="#br0" timeOffset="167016.53">25448 16508 576 0,'-1'0'305'15,"0"0"-68"-15,1 0-11 16,0 0-31-16,0 0-26 16,0 0-29-16,0 0-9 15,0 0-11-15,0 0-6 0,0 0-15 16,0 0-7-16,1 2-7 15,3 6-4-15,2 4-8 16,9 27-2-16,-22-23-12 16,-6-1-6-16,7 0-12 15,-9-4-8-15,9 0-11 16,-5 0-6-16,2-1-6 16,8 3-2-16,-8-8-4 15,1-5-9-15,5-4-87 16,1-2-49-16,2-5-144 15,3 2-121-15,5-8 266 16</inkml:trace>
  <inkml:trace contextRef="#ctx0" brushRef="#br0" timeOffset="169236.52">25661 16215 832 0,'-1'0'392'0,"-2"1"-153"16,-5 4-2-16,2-2-41 16,1-2-28-16,2 0-38 15,2-1-12-15,0 0-30 16,0 0-17-16,0 0-27 16,0 0-8-16,0 0-7 15,1 0-4-15,2 1-9 0,17 6-5 16,32 5-4-16,-25-12 0 15,0-3-3 1,-2-4 0-16,3 6 0 0,-14-3-1 16,-1 7 1-16,-3 2 1 15,-10-1 6-15,1 1 5 16,-6 3 8-16,2 1 3 16,-5 3-1-16,4-4-2 15,-1 2-8-15,-1 0-1 0,6 2-1 16,2 7 1-16,-1 2 10 15,-1 3 3-15,2 6 2 16,-1 3 2-16,0 0-6 16,3 0-4-16,-3-7-5 15,0-3-2-15,3-6-6 16,-2-5-1-16,2-6-2 16,-2-1-1-16,-3-4 0 15,0-4-1-15,2 2-25 16,0 0-42-16,0 0-138 15,0-8-98-15,2-12 175 16</inkml:trace>
  <inkml:trace contextRef="#ctx0" brushRef="#br0" timeOffset="170023.88">25949 16146 715 0,'-6'-5'373'16,"3"-1"-137"-16,-2 2-20 16,-3 0 3-16,12 3-73 15,-4-4-35-15,4 3-40 16,-4 1-11-16,0 0-16 15,0 0-7-15,0 0-1 16,3 0 0-16,9-2-7 16,-2 2 1-16,33-1-2 15,-38 2 0-15,2 1 3 16,0-2 0-16,-3 2 1 0,6 2-4 16,-5 0-4-16,2 2-1 15,-2-3 1-15,-5-2 4 16,3 7 10-16,-5-4 6 15,2-3 3-15,0 4-2 16,2 13-11-16,7 34-8 16,-3-32-13-16,0-6-2 0,1 1-4 15,-3-6-2-15,3 8 4 16,-2 3 3-16,-1 4 8 16,-1 8 4-16,-3 0 6 15,0 6 0-15,-1-2-2 16,-1-1 3-16,-3-6 8 15,-1-2 4-15,-2-5 4 16,-1-1-4-16,3-6-11 16,-2-4-3-16,2 1-8 15,1 0-3-15,-2-6-6 16,1 5-1-16,-1-5-3 16,1-2-2-16,-1 1-1 15,1-5-3 1,-1 1-18-16,2 0-41 0,-5-1-90 15,-4-6-57-15,14 5-67 0,-4-9 155 16</inkml:trace>
  <inkml:trace contextRef="#ctx0" brushRef="#br0" timeOffset="178023.75">25971 14941 487 0,'-1'-1'267'0,"0"1"-28"16,0-1-19-16,-1 0-23 15,0-1-30-15,1 1-52 16,-1 0-12-16,1 0-6 15,0 0 0-15,0 0-1 16,0 1 0-16,0 0-11 16,0 0-5-16,1 0-11 15,0 0-7-15,0 0-12 16,0 0-5-16,-1-1-13 16,1 0-2-16,0 0-5 15,0 0-4-15,0 0-3 16,0-1-3-16,0 1-4 15,0 0-2-15,3-9-1 0,7 2 0 16,21-32 0-16,-34 19-1 16,3 6 1-16,-6-6 1 15,1 6 4-15,4 3 2 16,-9 1 3-16,-2-2-1 16,-6 4-4-16,0 6-3 0,1 3-6 15,0 3-2-15,3 6-3 16,-2-1-3-16,0 4-2 15,7 1-1-15,4 3-2 16,-4-3 1-16,9 4 1 16,7 0 0-16,-4-4 2 15,6-1 1-15,2 0 0 16,0 2 1-16,5-1 1 16,11 5 2-16,-9-5 0 15,-7-1 0-15,6 4 1 16,-9-4 1-16,1 6 1 15,8 3 1-15,-14 1 0 16,2 2 1-16,-5-1-1 16,-4-1 1-16,-3-4 7 15,-10-6 2-15,5 0 7 16,6-3 3-16,-4-4-2 16,1-2 0-16,-5-6-2 0,-5-4-4 15,2-5-5-15,6-2-5 16,4-2-5-16,0-1-2 15,7 0-4-15,4-2 0 16,6-2 0-16,-2-3 0 16,10 2 3-16,-9-5 1 15,8 6 1-15,-1 3-1 0,-10 6 1 16,4 7-1-16,-9 5-2 16,-1 2-2-1,7 6-23-15,-6-1-43 16,7-1-117-16,-2 1-76 0,2-5-227 15,15 9 300-15</inkml:trace>
  <inkml:trace contextRef="#ctx0" brushRef="#br0" timeOffset="178692.17">26181 14663 1274 0,'-1'-1'510'16,"0"0"-300"-16,0-1-25 0,0 1-31 15,0 0-40-15,0 0-68 16,0 0-17-16,1 0-1 16,0 0 4-16,12 0-7 15,5 0-3-15,28-1-7 16,-28 2-3-16,-2 2-4 15,-7-1-1-15,3 2 0 16,-8 0 4-16,-3 2 14 16,1 1 7-16,-3 3 8 15,3 3 0-15,-2 2-13 16,-4 1-5-16,2 3-11 16,-2 1-4-16,6 4-3 15,2-2-1-15,1 1-1 16,4-1 0-16,-4 4 1 15,5 5 2-15,-5 0 5 16,-6 0 5-16,5 3 3 0,3-1-1 16,-4-4-2-16,-2-2 0 15,-1-9 6-15,-11-4 11 16,3-2 14-16,3 0 5 16,-6-2 3-16,-2-1-7 15,-3-3-11-15,2-2-4 16,-2-3-10-16,4 0-5 15,0 0-7-15,2-1-3 16,1-2-5-16,-1-1-2 0,4-2-34 16,-1 0-42-16,5 1-135 15,2 2 135-15,2-3 10 16</inkml:trace>
  <inkml:trace contextRef="#ctx0" brushRef="#br0" timeOffset="190021.62">27955 13814 661 0,'-1'0'349'16,"0"0"-119"-16,-1 2-51 0,-3 0-20 0,1 0-46 15,1-1-18-15,2-1-24 16,0 0-8-16,0 1-19 16,-1 0-7-16,1-1-5 15,0 2 1-15,0-2 8 16,0 0 4-16,0 0 8 16,0 0 3-16,0 0 1 15,-1 6-2-15,0-6-3 16,1 3-4-16,0-1-7 15,0-2-5-15,0 3-11 16,0-3-3-16,0 2-10 16,0-2-1-16,0 0-3 15,0 0 1-15,0 0 2 16,-1 0 2-16,2 0 7 16,0 0 1-16,0 0 1 0,-1 0-2 15,0 0-5-15,0 0-3 16,1 0-4-16,0 0-2 15,1 4-2-15,-1-3 0 16,0-1-1-16,0 0 0 16,0 0 1-16,0 0-1 15,0 0 2-15,0 0 1 16,0 0 3-16,0 2 1 16,0-2 4-16,0 1-2 0,0-1-1 15,0 0-2-15,0 0-2 16,0 0-1-16,0 0-2 15,0 0 1-15,0 0-1 16,0 0 1-16,0 0-1 16,0 0 1-16,0 0-2 15,0 1 0-15,0 0-1 16,0 1 0-16,1 0 1 16,-1-2 0-16,0 0 2 15,1 4 0-15,-1-4-1 16,0 1 0-16,0 1 0 15,0-2 0-15,0 2-4 16,0-1-61-16,0-1-169 16,0 0 156-16</inkml:trace>
  <inkml:trace contextRef="#ctx0" brushRef="#br0" timeOffset="194538.57">23721 10315 209 0,'-1'-7'146'0,"0"5"-2"15,-3-11-48-15,0 4-51 16,-12-28-3-16,13 28 25 16,3 8 21-16,-1-3 37 15,2 4 16-15,-2-1 23 16,1 1 4-16,0-1-7 15,0 1-10-15,0-1-30 16,-2-1-14-16,1 1-16 0,0 0-3 16,0 1 10-16,0 10 7 15,1 20 7-15,-1 67-2 16,3-22-15-16,5 5-14 16,0 1-23-16,2 3-7 15,-1-9-11-15,-3-7-4 16,1-14-4-16,-2-11-5 15,-1-18-8-15,-1-7-3 16,-1-9-3-16,-1-6 0 16,0-12-3-16,-1-9-4 15,1-21-4-15,0-13-2 0,0-12-10 16,2-4-5-16,-2-7-5 16,-2-1-2-16,-2-2 7 15,-1-1 4-15,5 19 10 16,0 15 1-16,1 19 0 15,1 14-2-15,-1 11-1 16,1 7 5-16,1 20 11 16,-1 12 8-16,-2 23 11 15,1 6 1-15,1 15-2 16,1 8-4-16,4 9-8 16,-2 1-4-16,3-6-7 15,-3-14-1-15,5-22-2 16,1-12 0-16,-4-23-1 15,1-10-2-15,-7-12 4 16,-1-5-1-16,-5-15-4 16,-1-6-1-16,-1-21-12 0,-2-10-6 15,5-17-12-15,1-6-7 16,-3-15 1-16,3-1 6 16,2 0 15-16,1 6 8 15,3 19 8-15,-1 9 2 16,2 27 0-16,-4 11 2 0,1 17 8 15,-1 9 4-15,-1 9 1 16,-2 8 2-16,1 18-3 16,0 10-1-16,2 22 0 15,1 8-3-15,0 15-3 16,5 4-1-16,-6-4 0 16,-3-5 2-16,-3-21 0 15,-2-9-1-15,4-24-1 16,0-12-2-16,0-13 1 15,-1-10 0-15,-1-6-4 16,4-2-2-16,-1-22-5 16,1-13-3-16,2-25-6 15,-3-17-9-15,0-10-17 16,2-4-4-16,-3-4 4 16,-1 6 10-16,4 19 19 15,0 13 6-15,2 32 3 0,4 16-4 16,-2 16-1-16,1 5 6 15,3 25 9-15,-1 13 12 16,1 24 12-16,-3 13-2 16,-4 13 2-16,-2 6-4 15,-3 8-4-15,0-4-2 16,1-13-4-16,2-11-3 16,1-27-4-16,1-18-4 15,0-15-2-15,0-9 0 0,-1-12 1 16,-3-2 1-16,0-12-3 15,-2-12-2-15,2-16-6 16,-1-13-3-16,0-20-15 16,2-5-7-16,2-10-3 15,1-3 1-15,3 10 18 16,1 7 6-16,1 22 5 16,0 13 0-16,-1 21-1 15,-3 8-6-15,1 20-3 16,-1 9 2-16,2 21 8 15,1 14 6-15,-4 24 12 16,1 6 4-16,0 22-1 16,0 5-2-16,-1-1-5 15,0 1-3-15,0-25-4 16,0-10-1-16,2-21-2 0,-2-12 0 16,1-14 0-16,0-11 0 15,-1-13 1-15,-1-13-1 16,-1-17-4-16,2 1-1 15,0-27-9-15,1-2-9 16,1-19-10-16,1-13-3 16,4-6 4-16,-3-3 8 15,3 12 13-15,-3 12 4 16,-3 30 4-16,1 16 1 0,-2 21-4 16,1 9-2-16,-2 18 3 15,1 10 2-15,-3 22 15 16,-1 10 6-16,3 22 6 15,-1 2 0-15,2 17-5 16,5 0-3-16,4-16-8 16,-1-8-3-16,4-24-3 15,-6-11-1-15,-1-18 0 16,3-2 0-16,-8-20 2 16,0-5-1-16,-5-16-2 15,-4-11-3-15,3-15-3 16,1-6-2-16,2-15-10 15,0-8-4-15,0-13-17 16,1-2-5-16,-1 8 5 16,1 11 6-16,2 24 17 0,-1 12 5 15,2 20-2-15,2 8-2 16,6 17 3-16,0 12 7 16,4 22 21-16,5 16 10 15,-7 19 9-15,2 9-2 16,-6 2-12-16,-9-8-7 15,6-7-9-15,-1-8-1 16,2-16-2-16,0-8 1 16,-4-22-2-16,2-11 1 0,-7-17-1 15,8-9-3-15,-11-20-3 16,-7-17-4-16,8-7-12 16,-1-5-8-16,6-9-10 15,5 4 2-15,-2-6 11 16,1 7 9-16,6 23 11 15,-4 11 0-15,5 25-3 16,-7 8 0-16,-2 19 9 16,4 14 7-16,-7 21 15 15,4 15 4-15,-2 10 0 16,-3 3-4-16,-6-4-9 16,-1-6-4-16,2-12-6 15,-2-11-2-15,5-17 0 16,4-11-1-16,-2-17 0 15,-1-8 1-15,-4-17-3 16,-4-14-2-16,2-15-2 0,1-6-3 16,9-9-8-16,4-1-2 15,-1-7-4-15,1-4 2 16,-3 43 8 0,0 18 4-16,0-1 3 0,3-36-2 15,1 29-3-15,-1 19 0 16,0 31 1-16,-3 11 6 15,-1 22 10-15,-2 6 6 0,-3 5 5 16,1-7 0-16,4-7-5 16,1-8-3-16,-1-14-5 15,1-2-2-15,-4-16-2 16,2-4 1-16,1-8-1 16,-7-10 0-16,5-8-3 15,-2-9-1-15,-4-20-5 16,6-10-1-16,1-17-5 15,0-9-3-15,-2-13-7 16,-3-1-3-16,-1 1 3 16,1 3 5-16,-1 11 9 15,5 13 4-15,-2 14 3 16,-1 12-1-16,3 22 1 16,0 5 0-16,2 10 0 15,1 3-2-15,-1 2-6 16,0-2 0-16,0 0 2 0,3 21 3 15,7 56 8-15,-7-11 2 16,-1 15 3-16,-1 2 0 16,0 9-2-16,0 6-1 15,-1-10-2-15,0-3-2 16,1-21 1-16,0-13-1 16,-1-16 1-16,-1-11 0 0,-2-14 1 15,0-6 1-15,0-18-5 16,1-1-2-16,1-22-8 15,0-11-10-15,1-19-23 16,-2-18-8-16,-3-13-20 16,-2-3-1-16,1-7 20 15,4 3 9-15,4 11 26 16,2 6 9-16,5 36 7 16,-3 16-1-16,-1 29 0 15,1 12 6-15,-4 12 15 16,-1 8 9-16,-1 15 10 15,-3 7-2-15,0 10-10 16,2 4-6-16,2 6-10 16,1 0-3-16,1 3-4 0,-2 2 0 15,1-8-1-15,-2-5 1 16,2-22 0-16,0-11-1 16,0-18 4-16,-2-8-1 15,-3-18-1-15,2-8-2 16,-2-23-4-16,2-8-1 15,-1-10-1-15,-4-3 2 16,5-2 0-16,1-3-1 16,0-4 1-16,6 6 0 15,1 16 1-15,4 17 0 0,-3 17-2 16,-3 11-4-16,1 18 2 16,-5 8 2-16,3 31 6 15,-3 9 7-15,-2 18 5 16,-2 5 0-16,1-3-2 15,2 0-2-15,3-13-7 16,5-7 0-16,-5-19-3 16,3-10 2-16,-8-21 2 15,-5-9 0-15,1-17-1 16,1-7-2-16,2-13-3 16,-1-5-1-16,0-8-5 15,-3-5-3-15,-1-10-11 16,3-4-4-16,2-3 2 15,3 1 3-15,9 23 10 16,0 15 2-16,2 24-3 16,4 17 0-16,-4 17 7 0,0 12 5 15,-5 25 14-15,-7-2 5 16,-6 15 1-16,0 2-3 16,1-9-6-16,3-3-5 15,5-20-5-15,-2-14 0 16,1-11-1-16,3-4 0 15,-5-11 1-15,2-1-1 0,-8-22-2 16,-4-11-2-16,5-15-12 16,-5-12-3-16,4-12-3 15,4 0 1-15,1 0 7 16,3 5 3-16,7 24 5 16,6 14-1-16,-7 28-1 31,-4 1-1-31,2 1 10 0,8 10 7 0,-3 21 19 15,-8 9 5-15,-2 19-2 16,-8 6-1-16,0 7-9 16,3 0-4-16,2-8-5 15,6-6-5-15,3-19-5 16,-5-11-1-16,1-17-1 16,-2-8 1-16,-2-19-5 15,3-4-9-15,-3-18-22 16,-4-4-11-16,2 1-21 0,-2 0-6 15,-1 9-8-15,-1 0 1 16,7 13 14-16,2 2 11 16,7 12 19-16,-1 5 10 15,-3 11-79-15,-1 6 76 16</inkml:trace>
  <inkml:trace contextRef="#ctx0" brushRef="#br0" timeOffset="195776.07">28031 13798 565 0,'-45'12'297'15,"35"-14"-26"-15,-1 1-57 16,-2-3-10-16,5 1-18 16,0-1-34-16,5-1-15 15,-1 1-8-15,1 2-4 0,3 2-17 16,-1-1-15-16,-1 1-31 15,1 0-15-15,0 0-25 16,1 0-5-16,1 13 5 16,7 4 1-16,18 29 2 15,-8-29 0-15,8 3-6 16,3 1-4-16,3 7-1 16,1 11-2-16,6 8-3 15,0 6-1-15,6 4-2 16,3-3-1-16,-4 2 1 15,-19-21 6 1,1 0 9-16,13 29 3 0,-1 4 5 16,-7-9-5-16,-8-8-7 15,-4-3-3-15,0 3-5 16,0-7-1-16,-5-7-2 16,-2-1 0-16,-4-20-2 0,-4-3 0 15,-2-9-7-15,-2-11-23 16,-3 4-88-16,0-6-51 15,-4-6-101-15,3 2-48 16,0-5 205-16</inkml:trace>
  <inkml:trace contextRef="#ctx0" brushRef="#br0" timeOffset="196148.05">28403 14697 759 0,'-4'10'370'0,"3"-1"-62"15,6 2-92-15,1 4-23 16,2 1-16-16,0-1-49 15,-10-6-23-15,11 3-24 16,4-1-6-16,2-3-16 16,8 3-8-16,-2-8-14 15,-4 0-7-15,3-7-6 16,-4-6 0-16,1-2 2 16,-3-11 2-16,4-2-3 0,0-7-2 15,2-4-8 1,1 0-3-16,-2 2-5 0,-1 4-2 15,-6 10-1-15,-2 9-34 16,-10 7-102-16,-2 5-38 16,-7 15 86-16</inkml:trace>
  <inkml:trace contextRef="#ctx0" brushRef="#br0" timeOffset="205800.97">28069 14709 388 0,'-14'38'261'0,"15"-38"90"16,3-2-91-16,1 2-12 15,-5-1-23-15,0 0-68 16,0 0-24-16,0 0-35 16,0-1-11-16,0 1-32 15,0 0-9-15,0 0-14 16,1-10-6-16,-2-3-5 0,-8-24-3 15,-3 27-4-15,-3 2 0 16,1 5 2-16,6 4-1 16,0 4-3-16,4 6-3 15,-4 7-7-15,-5 4 0 16,5 8-1-16,-4-2 2 16,6 1 6-16,6-1 2 15,0-1 2-15,1-3 0 16,5-3-3-16,-1-4-2 0,3-10-3 15,2-3 0-15,-3-6 1 16,4-5 0-16,-5-6 0 16,1-7 0-16,4-7-4 15,-1-2-1-15,2-10-1 16,2 2 0-16,-3-1 0 16,0-1 0-16,-5 6 1 15,0 4-1-15,-5 6 3 16,-1 4-1-16,-1 10 4 15,1 6 2-15,-1 3 7 16,0 4 5-16,0-3 10 16,0 0 5-16,-1 25 4 15,-3 33 2-15,5-20 2 16,-3 4-1-16,3 2 2 0,4 2-2 16,0-9-9-16,3-4-7 15,3-8-13-15,0-4-5 16,2-3-4-16,3 0-3 15,3-5-4-15,0-2-3 16,1-8-8-16,-2-5-22 16,-5-4-103-16,-1-4-74 15,-5-3 124-15</inkml:trace>
  <inkml:trace contextRef="#ctx0" brushRef="#br0" timeOffset="207058.93">29098 14306 589 0,'0'0'373'15,"0"0"-67"-15,0 0-29 16,0 0-24-16,0 0-47 15,0 0-20-15,0 0-21 0,0 0-16 16,-1 0-40-16,0 0-17 16,0 0-36-16,-13 2-14 15,-8 0-17-15,-25 4-9 16,29 0-10-16,3 1-4 16,4 0-2-16,2 3-1 0,-1-6-1 15,4 0-1-15,4 3 1 16,-1-6 1-16,6 3 0 15,3 7 0-15,-6-3 1 16,1 2 2-16,4 5 2 16,-2-3 1-16,1 4 1 15,3 2 0-15,-5-1-3 16,-3 5 0-16,1 1-1 16,-1 4 0-16,-2-3 1 15,2-4 0-15,-4-1 0 16,3-3-2-16,5-2 0 15,-3-3 0-15,5-5 1 16,-5 0-1-16,1-4 4 16,3 2 1-16,5-2 2 15,0-1 4-15,1 1 3 16,4-1 3-16,3 0 8 0,3 1 4 16,0 1 4-16,-4 2-1 15,-5-2-7-15,-2-1-6 16,-5 0-10-16,-2-2-1 15,-1 0-5-15,-1 0 0 16,-1-1-61-16,0 0-57 16,0 0-141-16,0 0 279 15,0 0-64-15</inkml:trace>
  <inkml:trace contextRef="#ctx0" brushRef="#br0" timeOffset="209375.82">29455 14442 703 0,'-27'8'381'0,"27"-3"-107"0,1-3-48 16,6 6-8-16,-2-7-45 15,-5-5-25-15,0 3-26 16,-1 0-8-16,0 0-28 16,1 0-15-16,1-2-24 15,3-10-10-15,6-6-14 16,25-27-4-16,-27 27-2 15,-4-4 1-15,-5 0 3 16,-3 2 2-16,-12 0 10 16,-2 4 1-16,1 9-3 15,2 3-3-15,0 5-13 16,5 7-6-16,-7 5-3 16,-1 2-1-16,7 2-2 15,-1 4-2-15,7-3-1 0,5 3 1 16,-4-2 2-16,4-3 0 15,7-2 0-15,-1-4 0 16,5-3-1-16,-2-1 0 16,0-4-1-16,1 2 1 15,2 2 0-15,-6-5 0 16,2 3 2-16,-3-4 1 16,-2 1 7-16,2 2 5 15,-5-2 18-15,0 0 6 16,1 11 10-16,1 9 0 0,2 31-7 15,-6-26-4-15,2 5-5 16,2 2-3-16,-2-2-2 16,2 4-3-16,-2-7-5 15,0 0-4-15,0-5-5 16,-1-6-2-16,1-2-3 16,0-10-2-1,1 0-4-15,-1-3-2 0,0-1-9 16,0-1-4-16,0 0-27 15,0 0-27-15,1-3-100 16,0-15-75-16,4-28 147 16</inkml:trace>
  <inkml:trace contextRef="#ctx0" brushRef="#br0" timeOffset="-208832.26">23623 9761 331 0,'-4'8'213'0,"1"-1"20"16,1 1-17-16,1-6-14 0,0 1-12 15,0-3-26-15,0 0-9 16,-1 0-23-16,1 0-11 16,0 0-28-16,0 0-12 15,0-1-26-15,0-21-13 16,2-51-16-16,3 18-4 15,1-16 4-15,-2-10 4 16,-3-3 7-16,-2 2 0 16,-7 13-4-16,-1 13 1 0,-2 13 6 15,1 10 5-15,3 16 18 16,1 6 4-16,5 11-9 16,-1 2-8-16,0 12-27 15,1 8-13-15,2 15-7 16,0 8 0-16,5 12 0 15,0 9-1-15,-1 6 1 16,3 3 0-16,-2-10 0 16,0-8 2-16,0-19-1 15,1-13-1-15,-5-15 0 16,0-5 1-16,-3-10-1 16,-6-10-1-16,-2-12-2 15,-2-12-2-15,1-15 1 16,1-2 0-16,1-10 1 15,-8 1 0-15,3-1 0 0,-5-2 1 16,6 9 1-16,0 7 0 16,3 15 2-16,5 11 0 15,1 14 0-15,10 5-1 16,-4 11-2-16,5 6 0 16,-1 21 0-16,-5 11 0 15,7 21 0-15,-5 10 1 16,3 7 0-16,2-1 0 15,-3-2 0-15,4-6 1 0,-4-21 0 16,-4-10 0-16,5-18 1 16,-6-11 2-16,0-8-1 15,2-3-1-15,-7-17-4 16,1-10-2-16,4-23-5 16,0-15 0-16,4-16 2 15,3 0 2-15,-3-4 2 16,0-1 1-16,2 10 1 15,0 2 0-15,0 26 2 16,2 20-1-16,-5 18 0 16,1 10 2-16,-3 18 0 15,0 5 3-15,2 25 3 16,1 12 2-16,-1 11 0 16,-1 6-1-16,-1 9-2 15,1-1-2-15,4-4-1 0,-1-6-1 16,0-20 0-16,0-18 0 15,-5-16 0-15,1-7 1 16,-3-16-2-16,-2-1-2 16,-2-25-3-16,-2-15-3 15,-1-20-4-15,-3-12-1 16,1-6 1-16,1-3 0 16,-3-5 3-16,3 2 1 0,7 5 4 15,3 11 0-15,5 19 2 16,-3 13 0-16,-2 23 0 15,-3 5-2-15,7 17 3 16,1 12 0-16,1 20 4 16,-2 10 3-16,-1 27 2 15,-2 5 0-15,2 11-3 16,1 10-2-16,0-2-4 16,1-3 0-16,-1-18 0 15,-1-18 0-15,-1-23 1 16,-1-10 0-16,-1-18 2 15,-2-3 0-15,-8-18-4 16,-3-10-2-16,-2-16-7 16,2-12-4-16,-1-16-1 15,4-8 0-15,-5-9 2 16,-3-6 1-16,10 1 5 0,0 0 1 16,8 10 4-16,-4 13 1 15,3 26 1-15,1 27 0 16,0 1-1-16,0 9 2 15,8 23 2-15,-2 13 1 16,-3 29 2-16,-1 9-1 16,-1 13-2-16,6 3-1 0,-5-1-2 15,8 0 0-15,1-15 0 16,-5-12 0-16,5-27 0 16,-4-10 0-16,-9-16 2 15,-6-7-2-15,4-10-2 16,-4-11-1-16,0-20-6 15,9-6-1-15,-9-16-1 16,0-5 0-16,6-4-1 16,1-3 2-16,2 0 2 15,7 5 1-15,4 15 3 16,2 15-1-16,1 27-3 16,-2 13 0-16,-2 21 1 15,-3 15 3-15,0 22 5 16,-5 6 3-16,-2 16 5 15,-2 3 0-15,3 3-1 16,4 4-2-16,0-9-4 16,3-12-2-16,0-20-1 0,-2-11 0 15,0-21 0-15,-4-7-2 16,-2-13-1-16,-1-6-2 16,1-18-2-16,2-12-2 15,-3-19 0-15,0-10 0 16,0-13 3-16,-2 0 1 15,1 4 1-15,0-1 1 16,1 8 1-16,1 6 0 16,2 20 3-16,0 14-2 0,-1 21 0 15,0 9-1-15,3 19 1 16,-1 15 2-16,1 21 4 16,2 11 0-16,-5 11 1 15,1 6-1-15,1 3-2 16,-2-2-1-16,0-12-2 15,0-11 2-15,-2-21 1 16,0-12 0-16,-2-15 1 16,-1-3 0-16,-2-15-3 15,0-2-2-15,-3-16-7 16,1-16-5-16,-2-14-3 16,-1-14-3-16,0-19-4 15,-1-6-2-15,2-6 4 16,1 0 5-16,3 17 10 15,3 11 4-15,-2 25 5 0,3 18 1 16,-3 18 5-16,1 10-1 16,4 22 3-16,1 12 2 15,4 28-1-15,-1 13 1 16,-1 9-3-16,-2 7-3 16,1-5-2-16,3-6-2 15,2-11-2-15,-1-15 1 0,-2-20-1 16,0-6 1-16,-4-20-1 15,-1-6-1-15,-1-11-3 16,-1-14-3-16,0-19-4 16,1-15-3-16,2-25-1 15,1-7 0-15,0-11 1 16,1 2 3-16,-1 10 7 16,0 8 1-16,0 27 5 15,-4 10 1-15,0 25 5 16,0 9 1-16,-1 9 2 15,-2 8-3-15,2 7-4 16,-3 5-1-16,1 2-1 16,0-1 0-16,0-6 0 15,0-5 0-15,2-2-1 0,1-5 0 16,0-4-3-16,2 0-2 16,-1-1-7-16,0 0-2 15,0 0 0-15,-2-5 0 16,-6-16 6-16,-13-25 1 15,6 26 3-15,6 5 3 16,3 7 0-16,1 0-1 16,9 6 0-16,-3 3 0 15,-1-2-1-15,1 2-1 16,0-1-2-16,-1 0-1 16,1 1 0-16,0 0 1 0,0 0 1 15,0-1 1-15,0 0 2 16,0 0 1-16,0 0 0 15,0-8 1-15,0 4 0 16,0 1 1-16,0 3-3 16,-1 0 0-16,-1 0-1 15,1 0-1-15,0 0-2 16,1 1 2-16,0 0-1 16,0 0 0-16,0 0 1 15,0 0 0-15,0 0 3 16,0 0 0-16,0 0 0 15,0-1 0-15,0 0-3 16,0 0-1-16,0 1-9 16,0 0-2-16,0 0-78 0,0 0-78 15,7 18 107-15</inkml:trace>
  <inkml:trace contextRef="#ctx0" brushRef="#br0" timeOffset="-207241.27">28791 15107 450 0,'-1'-1'262'0,"-1"0"-19"0,1 0-7 16,0 0-27-16,0 0-19 16,0 0-32-16,0 0-8 15,0 0-17-15,0-1-13 16,0 1-31-16,0 0-18 15,1 0-24-15,0 0-9 16,0 1-3-16,6 4 2 0,13 21-2 16,30 38-3-16,-27-22-5 15,-10 2 1-15,6 10 6 16,-2 6 3-16,7 11 3 16,5 1-5-16,-1 3-12 15,-2-4-1-15,-2-9 0 16,-2-5 4-16,-4-7 4 15,2-2 1-15,-4-4-7 16,-2-3-3-16,-3-10-7 16,0-7-3-16,-5-9-4 15,2-4-2-15,-5-6 0 16,0-1 0-16,-2-3-1 16,-1-1 1-16,0-1-5 15,0 1-1-15,0 0-47 16,0 0-30-16,0 0-71 15,0 0-50-15,0 0-145 16,0 0 215-16</inkml:trace>
  <inkml:trace contextRef="#ctx0" brushRef="#br0" timeOffset="-206591.58">29006 15930 149 0,'-5'0'136'0,"3"0"34"15,2 3-18-15,0-3-52 16,-1-1-6-16,0 0 10 16,-1 0 19-16,1-1 22 15,1 1 0-15,0 0-14 16,-1 0-15-16,0 0-13 16,1 1-3-16,-1 0 0 15,0 0-3-15,0 0-14 0,0 0-8 16,0 0-11-16,1 0-6 15,-1 0-9-15,-1 0-4 16,1 0-8-16,0 0-4 16,0 0 0-16,1 0 1 15,0 0 0-15,0 0 2 16,0 0 3-16,0 0 0 16,0 0-4-16,0 0-6 0,0 0-10 15,0 0-5-15,0 0-7 16,0 0-2-16,5 15-1 15,20 31-1-15,-8-25-1 16,3 3 1-16,4 1 0 16,-1 2 1-16,2-6 0 15,2-2 0-15,-4-10 0 16,2-6 0-16,0-7 1 16,0-10 0-16,0-10 2 15,-3-2 1-15,-4-6 0 16,-2-1-1-16,-1 2-1 15,1-1-1-15,-5 9-2 16,-4 5-1-16,-4 8-1 16,-3 4-4-16,0 6-88 15,-2 4-78-15,1-4 103 16</inkml:trace>
  <inkml:trace contextRef="#ctx0" brushRef="#br0" timeOffset="-205761.07">28895 16487 741 0,'-3'1'370'0,"1"-1"-112"16,2-1 8-16,0 0-53 0,0 0-38 15,0 0-62 1,-1-9-25-16,-5-12-34 0,-13-26-10 16,9 29-20-16,-2-1-5 15,2 8-6-15,-8 6 0 16,0 6-1-16,1 4-2 16,-2 15-2-16,4 4-2 15,6 11-1-15,5 5 1 16,4 0 0-16,4-1-2 15,5-10 1-15,2-5-1 0,6-9 0 16,0-6 0-16,3-5 0 16,-1-4 0-16,-3-5-1 15,4-2 0-15,-7-12 0 16,0 1 0-16,-3-9 2 16,-5 0-1-16,-1 7 2 15,1 2 1-15,-2 9-1 16,2 3 1-16,-2 5 8 15,-3 2 10-15,2 2 14 16,-4-2 6-16,1 0 6 16,0 0-2-16,1 24-5 15,2 31-2-15,1-27-4 16,3 2-5-16,1-6-7 16,-3-6-4-16,2-6-13 15,-6-5-6-15,7-5-36 0,-1-1-49 16,-1-4-116-16,-1-7-73 15,6-10 161-15</inkml:trace>
  <inkml:trace contextRef="#ctx0" brushRef="#br0" timeOffset="-204719.16">29820 16055 882 0,'3'-1'428'0,"3"0"-150"15,-6 0 8-15,0 0-51 16,0 1-28-16,-1-1-73 15,-1 1-29-15,-1 0-54 16,-26-1-19-16,-36 3-11 16,32 0-3-16,6 3-2 0,2 1 0 15,7 1-1-15,3 2 1 16,6 0-5-16,2 1-2 16,6 3-3-16,2 3-2 15,5 0 1-15,0-2-1 16,3 2 1-16,2 0 0 15,-1-1 3-15,0 5 5 16,0 0 9-16,-3-1 4 16,-1 1 3-16,-1 0-3 0,-2-2-5 15,-1 0-3-15,-1-4-6 16,0 1-2-16,1-6-1 16,0-1-3-16,-1 0 1 15,-1-4 1-15,1 4 1 16,-1-3 1-16,4 2 0 15,-2 1-1-15,2 0-2 16,2 0 1-16,4-1-2 16,1-3 1-16,7-2 0 15,3 2 0-15,3-2 1 16,2-2 4-16,-4 0 9 16,-5-3 5-16,-5 0 6 15,-7 1-4-15,2 0-9 16,-1 1-4-16,-7 0-7 15,5 1 0-15,-6 0-2 0,1 0 1 16,0 0-27-16,0 0-50 16,0-2-148-16,0 1-93 15,0 0 179-15</inkml:trace>
  <inkml:trace contextRef="#ctx0" brushRef="#br0" timeOffset="-204326.53">30042 16174 1251 0,'-2'0'516'0,"1"-1"-296"15,1 1 1-15,-1 0-27 16,0 0-38-16,1 0-65 16,0 13-19-16,0 10-23 15,0 29-9-15,0-29-15 0,1 4-4 16,1-2-8-16,1-1-4 15,1-1-3-15,-1-3-2 16,1-4-3-16,2-2-1 16,-1-3-55-16,2-5-60 15,1-6-156-15,0-9-100 16,6-6 223-16</inkml:trace>
  <inkml:trace contextRef="#ctx0" brushRef="#br0" timeOffset="-203960.06">30188 16198 889 0,'1'12'443'0,"-2"-7"-48"15,-3 3-156-15,1 6-42 16,1 4-21-16,2 4-64 16,1-3-27-16,8 0-28 15,1-2-9-15,4-2-24 16,2 0-8-16,3-8-8 15,3-5-1-15,-4-7-3 16,7-2-1-16,-11-14 0 16,-8-5 1-16,3 0 1 15,-14-6 2-15,1 6 3 0,0 1 0 16,-15-2 2-16,2 5 1 16,-12 4 1-16,0 6 1 15,3 11 0-15,5 1-1 16,4 12-8-16,4 3-4 15,7 1-6-15,1 2-46 16,9-3-93-16,3-3-44 16,9 1-144-16,3-5-93 0,0-2 282 15</inkml:trace>
  <inkml:trace contextRef="#ctx0" brushRef="#br0" timeOffset="-202710.22">30583 16490 855 0,'-1'0'371'0,"0"0"-106"16,0 0-72-16,0 0 13 16,0 0-13-16,-1 0-51 15,1 0-14-15,-2 6-14 16,0 1-10-16,-2-1-37 15,1 0-17-15,-11 2-25 16,-29 27-12-16,27-26-44 16,0-2-35-16,5-3-86 0,9 0-73 15,4-5 141-15</inkml:trace>
  <inkml:trace contextRef="#ctx0" brushRef="#br0" timeOffset="-200447.83">23703 8822 899 0,'-1'-2'438'15,"-1"1"-179"-15,1 0-55 16,0-2-25-16,0 2-51 16,1 0-23-16,6-3-29 15,22 4 1-15,50 27-5 16,-30 8-4-16,-2 14-12 15,-4 4-10-15,1 9-18 16,0-1-7-16,1-7-6 16,-4-6-1-16,-10-15 0 15,-6-7 0-15,-12-14-3 0,-2-2 1 16,-10-10 2-16,-6-6-1 16,-11-10-4-16,-9-6-3 15,-13-8-8-15,-8-5-2 16,-4-7-5-16,-3-6-2 15,4-8-4-15,2 1 1 16,4 9 8-16,8 10 4 16,13 20 13-16,7 4 3 0,16 10-1 15,8 4 2-15,16 15-5 16,6 11 0-16,12 19 3 16,-1 4 2-16,8 13 4 15,5 6 2-15,4-5 3 16,9 4-2-16,-4-8-7 15,0-3-3-15,-7-8-4 16,-10-9 0-16,-15-11-1 16,-10-9 1-16,-16-13 1 15,1-4 2-15,-13-16-4 16,-5-8-4-16,-21-20-6 16,-7-9-3-16,-15-12-1 15,-8-3 0-15,-10-7-6 16,2-4-3-16,3-5 3 15,7 6 5-15,10 11 12 16,0 13 6-16,15 21 10 0,5 10 4 16,22 14 2-16,7 8-4 15,13 9-9-15,11 5-6 16,14 23-3-16,8 9 2 16,8 20 0-16,7 9 1 15,9-3 0-15,3 2-2 16,11-5-1-16,-4-5 0 15,-11-6-2-15,-7-7 0 0,-23-14 2 16,-9-9 0-16,-11-15 1 16,-11-6 2-16,-4-11 5 15,-8-4-1-15,-11-15-5 16,-2-9-4-16,-13-17-6 16,-6-5-2-16,-19-11 0 15,-5-1-1-15,-9 0 0 16,5 2 1-16,19 14 5 15,8 9 1-15,23 21 6 16,9 7-1-16,11 13-1 16,6 9-1-16,16 16 2 15,8 12 2-15,16 12 3 16,9 9 0-16,12 12-5 16,-1 3 0-16,-5 0-1 15,-13-6-1-15,-12-17 3 0,-6-9-1 16,-10-17 1-16,-1-6 2 15,-15-12 0-15,-5-3 3 16,-9-6 0-16,-7-5-1 16,-12-12-5-16,-7-9-4 15,-4-16-2-15,-9-8-3 16,-16-11 0-16,-5-3 0 16,-5 1 2-16,7 6 0 15,21 21 4-15,11 8 1 16,15 17-1-16,8 8-3 0,15 3-3 15,10 4-1-15,14 10 1 16,9 9 4-16,14 17 2 16,6 9 1-16,6 14 2 15,-6-1 0-15,-6-4-1 16,-4-4 1-16,-8-16 0 16,-2-7 0-16,-14-16-1 15,-8-5 1-15,-14-12 0 16,-8-5 1-16,-15-14-2 15,-10-9 0-15,-10-7-2 16,-4-8-1-16,-4-6 1 16,-7-5 0-16,-5-3-1 15,2 2 0-15,8 17 3 16,16 10-1-16,17 18 5 16,9 9 1-16,14 11-1 15,10 14 6-15,15 19 11 0,10 14 5 16,9 8 2-16,-5-1-6 15,1-14-17-15,-4-12-7 16,0-13-159-16,8-2 159 16,2-32-40-16</inkml:trace>
  <inkml:trace contextRef="#ctx0" brushRef="#br0" timeOffset="-199010.54">29369 16423 780 0,'-1'-7'396'0,"4"3"-116"15,-3 2-23-15,4 4-58 16,-5-2-27-16,1 0-39 16,0 6-15-16,7 22-27 15,11 40-17-15,-4-16-18 16,2 5-6-16,4 5-4 15,7 7-3-15,4 10-11 16,3 5-6-16,0 0-7 16,-3-1-1-16,-2-14-1 0,-3-10 1 15,-1-12-2 1,-2-8-4-16,-5-11-5 0,-1-7-4 16,-9-9-36-16,-4-5-41 15,-4-6-78-15,0-1-54 16,-6-1-242-16,5 0 293 15</inkml:trace>
  <inkml:trace contextRef="#ctx0" brushRef="#br0" timeOffset="-198726.39">29512 17225 1087 0,'2'16'477'0,"10"9"-258"16,3 4 1-16,1 0-60 16,5 1-31-16,3-6-36 15,2-5-10-15,2-8-16 16,2-6-9-16,8-9-17 16,0-8-6-16,6-11-13 15,-7-8-8-15,-8-5-5 16,-6 3-2-16,-14 6-1 15,-3 16 0 1,0 1-20-16,2 4-47 0,-8-1-128 0,2 8 121 16</inkml:trace>
  <inkml:trace contextRef="#ctx0" brushRef="#br0" timeOffset="-198087.6">29196 17957 997 0,'-12'17'458'16,"7"-1"-185"-16,2-1-72 16,9 1-57-16,3-1-50 15,7-10-62-15,2-1-7 16,6-4-6-16,3-10-4 16,0-2-3-16,0-4 0 15,-12-9 0-15,-5 6 1 0,-6-2 2 16,-7-2 2-16,-2 5 4 15,-4 1 4-15,-5 3 4 16,-1 4 4-16,-5 3 13 16,3 4 1-16,-4 6 0 15,6 4-2-15,0 9-15 16,3 4-3-16,6 10-2 16,4 2 0-16,5 5 3 15,6-4 1-15,7-5-3 16,5-4-4-16,6-13-10 15,3 5-3-15,1-6-5 16,-4-2-1-16,-1-8-22 16,-4 0-70-16,9-12 62 15</inkml:trace>
  <inkml:trace contextRef="#ctx0" brushRef="#br0" timeOffset="-196999.81">30440 17603 857 0,'-1'-2'418'0,"-1"1"-140"0,1 0-22 15,0 0-32 1,0 0-34-16,0 0-40 0,1 0-3 16,-1 0-32-16,0 0-22 15,-4 0-42-15,-14-2-22 16,-40 3-21-16,25 7-4 16,-1 2-5-16,3-3-2 15,12 0-1-15,7-4 0 16,8 0 0-16,2-2 1 0,3 2-1 15,0-2 0-15,0 0 2 16,0 0 2-16,12 9 3 16,6 4 7-16,29 35 11 15,-27-26 7-15,-8 4 14 16,2 3 4-16,-11 0 5 16,-3 0-1-16,2-2-11 15,1-2-5-15,-1-6-11 16,3 1-4-16,1-1-7 15,-5-2-3-15,7-7-3 16,-6-1-3-16,2-3 0 16,1-2 0-16,-5-2-2 15,2 1 0-15,-2-4-2 16,0 0-2-16,2 0-2 16,15-5-1-16,36-8-46 0,-26 7-48 15,6 7-126-15,1 3-56 16,-5-3 169-16</inkml:trace>
  <inkml:trace contextRef="#ctx0" brushRef="#br0" timeOffset="-196775.07">30621 17753 967 0,'-2'-2'509'15,"2"-1"-118"-15,0 5-186 16,0-2 0-16,0 0-68 16,0 0-28-16,5 22-34 15,5 32-10-15,-5-26-23 16,-2 2-10-16,0-5-16 16,2-1-4-16,-2-6-7 15,3-7-12-15,-3-6-131 16,1-5-80-16,1-9 126 15</inkml:trace>
  <inkml:trace contextRef="#ctx0" brushRef="#br0" timeOffset="-196538.61">30803 17666 888 0,'12'-3'500'15,"-4"9"-23"-15,-4 6-105 16,1 7-64-16,4 7-58 15,-5 7-108-15,1 5-30 16,-2 5-42-16,-5 1-11 16,6-2-23-16,1-5-10 0,-1-8-12 15,0-7-5-15,2-11-5 16,-4-6-34-16,-2-9-99 16,7-4-70-16,-11-3-175 15,0 2 223-15</inkml:trace>
  <inkml:trace contextRef="#ctx0" brushRef="#br0" timeOffset="-196055.49">31139 17978 1293 0,'-1'4'562'0,"0"2"-292"15,1-1 4-15,0 2-38 16,0 3-33-16,-1 3-57 16,-10 30-22-16,-10-32-55 15,-1-3-23-15,-11 7-44 16,-5-1-54-16,4 0-158 16,7 0-1-16,16-21 101 15</inkml:trace>
  <inkml:trace contextRef="#ctx0" brushRef="#br0" timeOffset="-193310.02">31347 17709 411 0,'0'-1'237'0,"0"0"45"0,0-1-61 15,0 1 19-15,0 0-10 16,0 0-42-16,0 0-15 16,0 0-30-16,0 0-18 15,0 0-38-15,0 0-14 16,0 0-8-16,1 1-2 16,-1 0-1-16,1 7-2 15,2 18-8-15,23 32-6 0,-23-23-9 16,3-2-4-16,-4-1-9 15,-1-3-4-15,3-6-6 16,-5-4-3-16,6-9-5 16,-2-3-2-16,-4-6-2 15,2-2-25-15,-2 1-99 16,0 0-67-16,0-1-142 16,1-7 190-16</inkml:trace>
  <inkml:trace contextRef="#ctx0" brushRef="#br0" timeOffset="-192835.6">31559 17672 1242 0,'-6'-9'505'16,"3"5"-298"-16,1 4-28 15,2-2-29-15,0 2-40 16,0 0-56-16,0 0-9 16,0 0-9-16,14 6-4 15,3 0-9-15,26 13-2 0,-22-7-6 16,-4 6 0-16,-1 2-4 16,0 6-1-16,-9 1 0 15,-2 0-2-15,-5 1 1 16,-6-3-1-16,-7-5 0 15,-2-2 0-15,-3-4 1 16,-1-2-1-16,3-4 0 16,-1-4 0-16,4-4 2 15,3-1 5-15,4 0 6 16,1 1 1-16,5-1-3 16,4 1-5-16,-4 0-6 15,0-1-1-15,9 0 1 16,12-2-1-16,31-6 1 15,-28 3 0-15,0 1-4 0,-2 0 7 16,-3-2-117-16,0-2-95 16,-11 2 126-16</inkml:trace>
  <inkml:trace contextRef="#ctx0" brushRef="#br0" timeOffset="-192349.55">31899 17526 1947 0,'2'-6'19'15,"0"5"2"-15,6-5 38 16,-7 6-11-16,5 4 3 0,0-2-1 15,1 3-14-15,7 0-13 16,-2 2 3-16,7 2 6 16,0-4 1-16,0 2 2 15,1-6-1-15,-6 2-8 16,0 1-3-16,-2-1-1 16,-3 2-1-16,-2-1 1 15,-3 4 0-15,-3 2 2 16,0 0 0-16,-4 7 0 15,-1 2 0-15,-4 12-2 16,-2 8 1-16,0 8 4 16,0 1 2-16,2 3 7 15,0-5 3-15,-2-6 11 16,-1-1 1-16,-3-7-3 16,0 0-6-16,-1-9-15 15,4-6-6-15,-1-1-7 16,3-4-2-16,-1-12-5 0,-5 9-1 15,12-17-4-15,-5 2 4 16,1 2-87-16,-9 2-67 16,-3-11-214-16,-13-4 212 15</inkml:trace>
  <inkml:trace contextRef="#ctx0" brushRef="#br0" timeOffset="-186807.51">30878 16141 525 0,'-2'-1'337'0,"1"0"-33"15,0 0-79-15,0-1-6 16,0 1-48-16,0 0-16 15,0 0-24-15,0 0-7 16,0 0-20-16,0 0-12 16,0 0-19-16,-1 0-12 0,1 0-11 15,1 0-4-15,0 1-6 16,0 0-1-16,3 17-3 16,29 31-3-16,-27-27-1 15,-5 4-2-15,3 0-7 16,-2-2-2-16,1 1-6 15,2-4-4-15,-2-6-3 16,-4-2-1-16,-1-6-2 16,3-2-1-16,0 1-1 15,2-3 0-15,-2-2-85 16,0 0-51-16,0 0-119 16,0-1-94-16,0 0 227 15</inkml:trace>
  <inkml:trace contextRef="#ctx0" brushRef="#br0" timeOffset="-186233.85">31071 16109 937 0,'-7'-1'511'0,"6"-2"-64"15,0-4-257-15,1 3-19 16,2-2-74-16,1 2-35 0,7 3-40 16,4 1-8-16,7 1-7 15,4 3-2-15,6 3-1 16,2 3 0-16,1 1-1 16,-3 2 0-16,-6 0 0 15,-2-1 1-15,-12 1 3 16,-8-2 2-16,-9 2 3 15,-10-2 0-15,-7-1 1 16,2 5-1-16,-5-9-3 16,4 0-1-16,3-1-2 15,2-5-1-15,9 2 2 16,4 2-1-16,5-4-2 16,6 0 0-16,5 3-3 15,5 0 0-15,6 2 1 16,3 2 0-16,2 2 1 0,2-3 1 15,-4 3 18-15,-4-1 14 16,-5 4 19-16,-6 3 8 16,-9-2 0-16,-2 1-3 15,-6-2-9-15,-5 2-5 16,-5-2-12-16,-6-1-10 16,-13-4-13-16,0-2-3 0,2-5-7 15,5 0-2-15,11-4-21 16,4 1-19-16,9 1-76 15,2-1-51-15,6-2-123 16,5-2-78-16,7 4 234 16</inkml:trace>
  <inkml:trace contextRef="#ctx0" brushRef="#br0" timeOffset="-185713.46">31528 16047 1046 0,'-26'-6'483'0,"10"1"-142"0,5-1-114 16,6 3-51-16,-2 3-29 15,7 0-77-15,6 0-28 16,1 0-29-16,7 1-1 15,6 2-4-15,2 1-2 16,5-1-1-16,2 0-3 16,1 1 2-16,-2 0-1 15,-2-2-1-15,-3-1 1 16,-6 0-1-16,-5 0 1 16,-7 2 18-16,-1-1 12 0,-5 1 17 15,-1-3 5-15,1 0-2 16,0 0-9-16,0 14-8 15,0 7-3-15,2 33-5 16,4-28 1-16,-1 4 3 16,1 2 1-16,3 0 2 15,0 3 0-15,-3-1-4 16,2-2-2-16,-5-3-1 16,-2-1 1-16,-4-7 5 15,-8-3 1-15,-7-6-4 16,-1-1-6-16,-4-3-11 15,1-4-5-15,-1-2-9 16,-1-2-25-16,3-3-69 16,3-2-47-16,6-1-149 0,3 0-70 15,12 0 226 1</inkml:trace>
  <inkml:trace contextRef="#ctx0" brushRef="#br0" timeOffset="-184708.88">29958 14690 935 0,'-28'29'424'0,"28"-28"-187"0,0-1-2 16,4 0-34-16,-5-1-28 16,1 1-40-16,0 0-11 15,0 0-14-15,0 0-9 16,0 0-26-16,-1 4-14 15,-6 7-29-15,5 0-12 16,-43 26-9-16,32-26-3 16,-1-10-78-16,-5-1-56 15,10 0-156-15,-9-8 162 16</inkml:trace>
  <inkml:trace contextRef="#ctx0" brushRef="#br0" timeOffset="-183949.2">30210 14387 644 0,'2'-8'370'15,"-1"1"-63"-15,-1 3-77 16,0 2-3-16,0 1-40 16,0 0-26-16,0 0-32 15,0 0-9-15,1 0-17 16,2 1-6-16,0 1-13 16,9 22-7-16,1 40-15 15,-17-26-11-15,1 4-17 16,3-1-7-16,-2-6-11 15,3-6-3-15,-1-10-4 16,-1-5-3-16,0-7-3 16,1-1-9-16,-2-5-87 15,1 0-58-15,1-1-168 16,0 0-222-16,0 0 357 16</inkml:trace>
  <inkml:trace contextRef="#ctx0" brushRef="#br0" timeOffset="-183648.79">30512 14357 775 0,'-6'-5'440'15,"6"2"-18"-15,0 3-86 16,0-2-65-16,-1 2-40 16,0 0-89-16,0 0-38 0,-9 4-48 15,-4 8-13-15,-25 32-20 16,38-28-5-16,-4-2-9 15,5-1-2-15,7-2-4 16,-3-2 0-16,11 0-1 16,1 2 1-16,9-1 0 15,4-1-1-15,7-3-1 16,-4-4 0-16,3-1 0 16,-3 1 1-16,-4 1-8 15,-3 0-36-15,-11 0-117 16,-5-1-97-16,-5-1 148 15</inkml:trace>
  <inkml:trace contextRef="#ctx0" brushRef="#br0" timeOffset="-183394.6">30621 14358 1123 0,'0'5'503'0,"0"-2"-229"0,0 9-11 15,0-2-45-15,-1 7-32 16,-1 2-64-16,0 3-23 16,1 5-42-16,1 1-21 0,2 5-20 15,1-2-4-15,1 1-7 16,0-2 0-16,0-4-4 16,1-2 1-16,-1-5-82 15,2-4-54-15,-2-10-156 16,0-5-117-16,7-5 262 15</inkml:trace>
  <inkml:trace contextRef="#ctx0" brushRef="#br0" timeOffset="-182816.12">30889 14273 1004 0,'-7'-2'495'0,"-11"-3"-184"15,17 5-83-15,-3-1-22 16,4 2-60-16,0-1-30 0,0 0-47 16,0 0-13-16,0 0-23 15,0 0-7-15,9 4-12 16,5 1-4-16,33 11-3 16,-24-12-2-16,-2-1-1 15,3 3 0-15,-8-2 2 16,-4 3 5-16,-2 1 9 15,-3 2 5-15,-3 2 10 16,1 1 1-16,-2 5 1 16,0 2 1-16,2 10-3 15,-1 3 0-15,4 8-3 16,-2 2-3-16,1 0-2 16,-2 0 1-16,-3-4 3 15,-3-2 2-15,-6-4 5 16,-3-3-1-16,-3-5-6 15,-2-6-4-15,-1-5-12 16,0-3-4-16,-1-8-5 0,-5-3-1 16,10-4-76-16,2-2-48 15,0 2-129-15,-5-9-74 16,4-10 205-16</inkml:trace>
  <inkml:trace contextRef="#ctx0" brushRef="#br0" timeOffset="-178330.5">26532 13124 701 0,'-32'-32'400'16,"28"27"-91"-16,0 3-73 16,3-1-13-16,0 2-45 15,1 1-19-15,0 0-30 0,0 0-16 16,0 0-33-16,0 15-13 16,1 46-14-16,0-23-3 15,-4 2-6-15,1 4-6 16,-1-3-11-16,3-3-4 15,3-11-11-15,-2-9-3 16,-1-15-15-16,1 0-57 0,1-5-150 16,-2 1-110-16,0 0 182 15</inkml:trace>
  <inkml:trace contextRef="#ctx0" brushRef="#br0" timeOffset="-177979.06">26670 13076 876 0,'1'-3'527'16,"-1"2"-40"-16,0-2-192 15,0 3-29-15,-1 0-91 16,0 0-48-16,0 1-73 16,-8 15-16-16,-16 29-21 15,16-26-7-15,5-4-5 16,0-2-3-16,8 1-1 0,3 1-1 15,3-1-2-15,3 2 2 16,3-3 0-16,1-2 1 16,3 1 1-16,2-1 0 15,1 0 3 1,-4-1 2-16,-5-1 4 0,-6 0 4 16,-9-3 4-16,0 2 2 15,-8-2-3-15,-3 2-1 16,-7-5-63-16,-6-2-54 0,1-6-126 15,0-7-93 1,2-6-356-16,6-2 435 0</inkml:trace>
  <inkml:trace contextRef="#ctx0" brushRef="#br0" timeOffset="-177823.4">26616 13104 1067 0,'10'-3'503'0,"3"1"-210"15,4-1-37-15,2 2-93 16,3-3-35-16,2 0-61 16,0 9-19-16,-5-3-26 15,4 4-70-15,-7 4-189 16,-1-5 164-16</inkml:trace>
  <inkml:trace contextRef="#ctx0" brushRef="#br0" timeOffset="-177436.01">26881 12943 1269 0,'7'6'555'0,"-7"-6"-254"15,4 5-95-15,5-1-57 16,-5-4-41-1,1 0-56-15,7 1-17 0,3-1-13 16,-1 1-3-16,5 4-8 16,-3 1-2-16,3 6-2 15,-4 2 1-15,-6 8 3 16,-1 4 3-16,-4 9 12 16,-1 5 7-16,2 10 10 15,0 7 4-15,3 5-1 16,-1-5 0-16,3-8-2 15,-2-6-4-15,-5-14-5 16,-1-1-3-16,-6-12-7 16,-5-2-3-16,-9-4-6 15,-5-6-5-15,-6 0-86 16,0-4-67-16,-1-6-130 0,13 2 150 16</inkml:trace>
  <inkml:trace contextRef="#ctx0" brushRef="#br0" timeOffset="-176837.21">27134 10828 732 0,'-27'-43'424'16,"30"45"-79"-16,1 9-85 16,1 6-10-16,-5 16-54 15,0 12-30-15,-5 14-60 16,0 5-24-16,-2-2-42 15,2-3-14-15,3-14-14 16,1-8-4-16,2-13-32 16,2-7-54-16,2-13-161 15,5-4-28-15,2-4 142 16</inkml:trace>
  <inkml:trace contextRef="#ctx0" brushRef="#br0" timeOffset="-176475.09">27318 10838 993 0,'-4'4'509'0,"-2"3"-151"16,-3 12-130-16,-3 6-30 16,-1 10-63-16,-2 3-29 0,5 10-48 15,6-5-12-15,8-1-20 16,6-5-6-16,5-9-9 15,4-2-2-15,-1-14-4 16,-2-2-1-16,-2-9-2 16,-4-5-1-16,-4-8 0 15,5-1-1-15,-2-6 2 16,-3-2 1-16,-6 8 6 16,-5-2 3-16,-9 6 3 15,1 6 0-15,-7 0-4 16,0 5-4-16,2 0-7 15,-3 0-9-15,10 1-68 16,-1-3-53-16,10 2-181 16,5 0-150-16,2-2 290 15</inkml:trace>
  <inkml:trace contextRef="#ctx0" brushRef="#br0" timeOffset="-176041.82">27461 10832 1068 0,'-7'-7'547'0,"7"3"-132"16,0-1-227-16,0 3-33 16,0 1-75-16,0 0-30 0,0 0-34 15,1 0-5-15,11 1-3 16,-3 1-1-16,-2 0 0 15,32 18 5-15,-37-5 14 16,0 3 8-16,-2 6 8 16,-1 0-2-16,3 9-9 15,3 2-6-15,0 9-7 16,3-1-3-16,-1-4 8 16,2-2 7-16,-1-5 12 15,-5-4 6-15,-2-4 1 16,-3-5-3-16,-8-4-10 15,-3-5-6-15,-7-5-21 16,-6-3-39-16,-1-4-90 16,2-3-57-16,4-5 167 15,-3-3-40-15</inkml:trace>
  <inkml:trace contextRef="#ctx0" brushRef="#br0" timeOffset="-175518.13">27524 8887 806 0,'-8'-11'412'15,"10"9"-87"-15,7 9-58 0,-3 7-47 16,1 6-23-16,1 19-47 16,-6 3-29-16,3 7-40 15,-3 1-16-15,-1-7-32 16,3-5-10-16,-1-15-14 16,2-4-2-16,-2-9-60 15,2 0-66-15,-2-10-156 16,2-2-136-16,3-19 252 15</inkml:trace>
  <inkml:trace contextRef="#ctx0" brushRef="#br0" timeOffset="-175152.82">27607 8883 775 0,'8'-2'444'16,"0"-4"-76"-16,8 5-152 0,-1-5-35 15,6 6-77-15,1-2-30 16,3 4-26-16,6 5-4 16,-8-4-8-16,0-1-4 15,-6-2-2-15,-3 0 0 16,-4 1 4-16,0 6 0 16,-3 1 4-16,-8 0 4 15,1 3 9-15,2 3 3 0,-7 9 2 16,3 6 2-1,-4 5-4-15,-3 2-3 0,11 2-12 16,-3-4-8-16,1-3-13 16,5-2-4-16,-5-11-4 15,-3-7-1-15,0-6-3 16,-6-2-1-16,0-3-52 16,9 4-60-16,0-5-94 15,1-4 112-15</inkml:trace>
  <inkml:trace contextRef="#ctx0" brushRef="#br0" timeOffset="-174687.85">27982 8804 1163 0,'0'0'487'0,"-4"-3"-249"16,1 1-54-16,3 2-48 15,0-2-23-15,0 1-60 16,8 1-20-16,8 1-15 15,32 10-8-15,-26-6-3 16,-5-1-2-16,-4 2-1 16,-5-2 2-16,-3 9 15 15,-5-1 14-15,0 8 25 16,-3 4 6-16,-1 4 3 16,2 9-4-16,0 2-10 15,1 3-2-15,-1 0-5 16,0 2-1-16,0-3 1 15,-2-5 1-15,-2-8-2 16,1-5-5-16,-5-10-8 0,0-1-5 16,-1-5-10-16,-5-6-4 15,4 0-57-15,-6-5-55 16,7 2-153-16,3-7-69 16,12-16 189-16</inkml:trace>
  <inkml:trace contextRef="#ctx0" brushRef="#br0" timeOffset="-174056.22">29337 7180 1213 0,'3'0'541'0,"-3"0"-225"16,0 0-49-16,0 0-80 16,0 0-37-16,-1 5-85 15,-9 10-28-15,-31 27-23 16,19-30-22-16,3-8-132 16,7-3-106-16,12-4 144 0</inkml:trace>
  <inkml:trace contextRef="#ctx0" brushRef="#br0" timeOffset="-173776.2">29509 6993 1324 0,'-3'-2'550'15,"3"2"-320"-15,0-3-30 0,-1 3-77 16,-1 0-28-16,1 0-40 16,0 11 1-16,0 15 4 15,-3 32 1-15,2-23-17 16,2-3-10-16,0-1-17 16,1-3-6-16,1-7-38 15,-1-3-75-15,3-9-159 16,7-6 163-16</inkml:trace>
  <inkml:trace contextRef="#ctx0" brushRef="#br0" timeOffset="-173280.85">29733 7101 728 0,'22'-12'432'16,"-6"8"-21"-16,-2-3-112 15,-2 1-73-15,-3 0-51 16,2-5-69-16,-2-2-38 16,-3-2-38-16,2-1-6 0,-11-1-1 15,-3 2 1-15,-7 4 0 16,-6 1-1-16,-9 3-11 16,0 7-2-16,0-2-4 15,4 2 1-15,8 8-2 16,4 3-1-16,7 5-2 15,4 5-2-15,2-1 0 16,4 1 0-16,4 2 1 16,0-3 0-16,3 8 1 15,1-4 1-15,-1 2 0 16,0 3-1-16,-5-3 5 16,-3-2 6-16,-4-6 20 15,-3-6 10-15,-5-6 16 16,-1-3 3-16,-5-4-2 15,-1-3-5-15,1-3-17 16,-2-4-10-16,4 4-18 0,6-3-7 16,3-1-8-16,6 1-4 15,8-1-1-15,-2-1 1 16,10 2 0-16,-1-2-17 16,3 3-100-16,5 4-64 15,-7 2-213-15,9 4 240 0</inkml:trace>
  <inkml:trace contextRef="#ctx0" brushRef="#br0" timeOffset="-172781.65">29945 6891 1543 0,'-7'-7'606'0,"4"2"-401"16,1 1-21-16,7 3-74 15,4-1-26-15,11-2-61 16,4 2-8-16,5 1-6 16,0 1-3-16,1 2 0 15,-2-1-1-15,-3 3-1 16,-3 0 1-16,-8-1 0 0,-3-2 1 15,-4 4 2-15,-4-3 1 16,-3 0 5-16,1 7 5 16,-1-4 11-16,0 6 7 15,0 3 8-15,0 4 6 16,-2 8 6-16,1 3 0 16,0 4-5-16,-1-1-6 15,4 2-12-15,0 0-2 16,2-1-6-16,1-1-4 0,-1-5-4 15,-1 0-2-15,-3-7-2 16,0-4 4-16,-2-4 7 16,-5-5 3-16,-1-4-2 15,-5-3-4-15,-5 0-19 16,-3-3-34-16,-2 0-93 16,-1 1-54-16,-1-1-118 15,3 3-339-15,13-6 442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6 – Depth First Search</a:t>
            </a:r>
          </a:p>
          <a:p>
            <a:endParaRPr lang="en-CA" dirty="0"/>
          </a:p>
          <a:p>
            <a:r>
              <a:rPr lang="en-CA" dirty="0"/>
              <a:t>28 May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Starting Time and Finishing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record the time when a vertex is first visited and when a vertex finished exploring.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55906-0FCC-44ED-83BB-3C3DBCD58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8" y="1778950"/>
            <a:ext cx="11171888" cy="609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5F1A5-89DF-4205-9C69-1C253F8B0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8" y="2716646"/>
            <a:ext cx="6220150" cy="36753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5B79D4-9EFF-49F6-BAC1-D2019359013F}"/>
                  </a:ext>
                </a:extLst>
              </p14:cNvPr>
              <p14:cNvContentPartPr/>
              <p14:nvPr/>
            </p14:nvContentPartPr>
            <p14:xfrm>
              <a:off x="7313400" y="2471400"/>
              <a:ext cx="4241520" cy="4060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5B79D4-9EFF-49F6-BAC1-D201935901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04040" y="2462040"/>
                <a:ext cx="4260240" cy="40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7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Parenthesis Property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8423E-EEA8-4CBD-ACA5-035739302DB0}"/>
              </a:ext>
            </a:extLst>
          </p:cNvPr>
          <p:cNvSpPr txBox="1"/>
          <p:nvPr/>
        </p:nvSpPr>
        <p:spPr>
          <a:xfrm>
            <a:off x="790940" y="1156190"/>
            <a:ext cx="10612683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Property</a:t>
            </a:r>
            <a:r>
              <a:rPr lang="en-CA" sz="2000" u="sng" dirty="0"/>
              <a:t> (parenthesis)</a:t>
            </a:r>
            <a:r>
              <a:rPr lang="en-CA" sz="2000" dirty="0"/>
              <a:t>.  The intervals [start[u],finish[u]] and [start[v],finish[v]] are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		either disjoint or one interval contains the other.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5C68FA0-2831-4F18-98F0-2A6F841854FF}"/>
                  </a:ext>
                </a:extLst>
              </p14:cNvPr>
              <p14:cNvContentPartPr/>
              <p14:nvPr/>
            </p14:nvContentPartPr>
            <p14:xfrm>
              <a:off x="1021680" y="1462320"/>
              <a:ext cx="10829880" cy="4993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5C68FA0-2831-4F18-98F0-2A6F841854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2320" y="1452960"/>
                <a:ext cx="10848600" cy="501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03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6146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Depth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2">
                  <a:lumMod val="9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DFS Tree, Back Edges, Starting and Finishing Time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Cut Vertices and Cut Edges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2797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Cut Vertices and Cut Edges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cut vertex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not a connected graph.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An edge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is a cut edge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CA" sz="2000" dirty="0"/>
                  <a:t> is not a connected graph.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would like to design an algorithm to identify all cut vertices and cut edges of a given graph.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1631216"/>
              </a:xfrm>
              <a:prstGeom prst="rect">
                <a:avLst/>
              </a:prstGeom>
              <a:blipFill>
                <a:blip r:embed="rId2"/>
                <a:stretch>
                  <a:fillRect l="-632" t="-1866" b="-5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C9ABCA-934F-4C5B-A6D8-EC4A99FBF927}"/>
                  </a:ext>
                </a:extLst>
              </p14:cNvPr>
              <p14:cNvContentPartPr/>
              <p14:nvPr/>
            </p14:nvContentPartPr>
            <p14:xfrm>
              <a:off x="2065680" y="1337040"/>
              <a:ext cx="9443880" cy="463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C9ABCA-934F-4C5B-A6D8-EC4A99FBF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6320" y="1327680"/>
                <a:ext cx="9462600" cy="46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06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Idea and Observation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327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idea is to use a DFS tree to help us identify all cut vertices and cut edges.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b="1" dirty="0"/>
              </a:p>
              <a:p>
                <a:endParaRPr lang="en-CA" sz="2000" b="1" dirty="0"/>
              </a:p>
              <a:p>
                <a:r>
                  <a:rPr lang="en-CA" sz="2000" b="1" dirty="0"/>
                  <a:t>Claim</a:t>
                </a:r>
                <a:r>
                  <a:rPr lang="en-CA" sz="2000" dirty="0"/>
                  <a:t>.  A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below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connected component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if and only if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there are no edges with one endpoint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another endpoint in an ancestor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3275512"/>
              </a:xfrm>
              <a:prstGeom prst="rect">
                <a:avLst/>
              </a:prstGeom>
              <a:blipFill>
                <a:blip r:embed="rId2"/>
                <a:stretch>
                  <a:fillRect l="-632" t="-931" b="-24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408A6E-7185-442D-9919-389E8711B551}"/>
                  </a:ext>
                </a:extLst>
              </p14:cNvPr>
              <p14:cNvContentPartPr/>
              <p14:nvPr/>
            </p14:nvContentPartPr>
            <p14:xfrm>
              <a:off x="1405440" y="1493640"/>
              <a:ext cx="9412560" cy="494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408A6E-7185-442D-9919-389E8711B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6080" y="1484280"/>
                <a:ext cx="9431280" cy="496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7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Characterization for a Non-Root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580293" y="1147399"/>
                <a:ext cx="10836520" cy="142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argument applies to every subtree gives a characterization for a non-root vertex to be a cut vertex.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For a non-root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in a DFS tree,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cut vertex if and only if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there is a subtree below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with no edges going to an ancestor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3" y="1147399"/>
                <a:ext cx="10836520" cy="1428853"/>
              </a:xfrm>
              <a:prstGeom prst="rect">
                <a:avLst/>
              </a:prstGeom>
              <a:blipFill>
                <a:blip r:embed="rId2"/>
                <a:stretch>
                  <a:fillRect l="-562" t="-2128" r="-56" b="-63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CD8933-7E51-461B-BE34-34A7504A3EE5}"/>
                  </a:ext>
                </a:extLst>
              </p14:cNvPr>
              <p14:cNvContentPartPr/>
              <p14:nvPr/>
            </p14:nvContentPartPr>
            <p14:xfrm>
              <a:off x="731520" y="2540520"/>
              <a:ext cx="11299680" cy="379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CD8933-7E51-461B-BE34-34A7504A3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2160" y="2531160"/>
                <a:ext cx="11318400" cy="38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69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Characterization for the Root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580293" y="1147399"/>
                <a:ext cx="108365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characterization for the root vertex is simple.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For the root vertex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in a DFS tree,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is a cut vertex if and only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000" dirty="0"/>
                  <a:t> has at least two children.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3" y="1147399"/>
                <a:ext cx="10836520" cy="1015663"/>
              </a:xfrm>
              <a:prstGeom prst="rect">
                <a:avLst/>
              </a:prstGeom>
              <a:blipFill>
                <a:blip r:embed="rId2"/>
                <a:stretch>
                  <a:fillRect l="-562" t="-2994" b="-9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D66310-318F-4748-BFE7-91CA4D2E65ED}"/>
                  </a:ext>
                </a:extLst>
              </p14:cNvPr>
              <p14:cNvContentPartPr/>
              <p14:nvPr/>
            </p14:nvContentPartPr>
            <p14:xfrm>
              <a:off x="605160" y="2104560"/>
              <a:ext cx="10185480" cy="263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D66310-318F-4748-BFE7-91CA4D2E65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800" y="2095200"/>
                <a:ext cx="10204200" cy="265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70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8498EF-8BEB-476A-B3BC-F6C1544A0672}"/>
                  </a:ext>
                </a:extLst>
              </p14:cNvPr>
              <p14:cNvContentPartPr/>
              <p14:nvPr/>
            </p14:nvContentPartPr>
            <p14:xfrm>
              <a:off x="1086480" y="1425600"/>
              <a:ext cx="10777680" cy="4571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8498EF-8BEB-476A-B3BC-F6C1544A06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7120" y="1416240"/>
                <a:ext cx="10796400" cy="45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89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Computing the low[] in Linear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48AA0-874E-4F1C-96CE-2B66F5368CAB}"/>
              </a:ext>
            </a:extLst>
          </p:cNvPr>
          <p:cNvSpPr txBox="1"/>
          <p:nvPr/>
        </p:nvSpPr>
        <p:spPr>
          <a:xfrm>
            <a:off x="790940" y="1103438"/>
            <a:ext cx="10612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To have an efficient implementation, we process the DFS tree using a bottom-up ordering.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CB615CE-AEAA-4423-8E2A-24A5D86EB772}"/>
                  </a:ext>
                </a:extLst>
              </p14:cNvPr>
              <p14:cNvContentPartPr/>
              <p14:nvPr/>
            </p14:nvContentPartPr>
            <p14:xfrm>
              <a:off x="1305720" y="1532520"/>
              <a:ext cx="9208800" cy="48160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CB615CE-AEAA-4423-8E2A-24A5D86EB7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360" y="1523160"/>
                <a:ext cx="9227520" cy="483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006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Identify Cut Vertices Using low[]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b="1" dirty="0"/>
              <a:t>Exercise</a:t>
            </a:r>
            <a:r>
              <a:rPr lang="en-CA" sz="2000" dirty="0"/>
              <a:t>: Identify all cut edges in linear time.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FFA0C1-A0B9-43F6-9B28-41375981B016}"/>
                  </a:ext>
                </a:extLst>
              </p14:cNvPr>
              <p14:cNvContentPartPr/>
              <p14:nvPr/>
            </p14:nvContentPartPr>
            <p14:xfrm>
              <a:off x="1382400" y="1099800"/>
              <a:ext cx="9084600" cy="482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FFA0C1-A0B9-43F6-9B28-41375981B0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3040" y="1090440"/>
                <a:ext cx="9103320" cy="48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1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873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Depth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DFS Tree, Back Edges, Starting and Finishing Time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Cut Vertices and Cut Edges</a:t>
            </a:r>
          </a:p>
          <a:p>
            <a:endParaRPr lang="en-C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864878-AC05-4CF2-8AD3-3E83B644C381}"/>
                  </a:ext>
                </a:extLst>
              </p14:cNvPr>
              <p14:cNvContentPartPr/>
              <p14:nvPr/>
            </p14:nvContentPartPr>
            <p14:xfrm>
              <a:off x="798120" y="2313720"/>
              <a:ext cx="4895640" cy="48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864878-AC05-4CF2-8AD3-3E83B644C3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760" y="2304360"/>
                <a:ext cx="491436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Motivating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Imagine we are in a maze searching for the exit.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can be modeled as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-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connectivity problem.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How would you search for a path in the maze?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247317"/>
              </a:xfrm>
              <a:prstGeom prst="rect">
                <a:avLst/>
              </a:prstGeom>
              <a:blipFill>
                <a:blip r:embed="rId2"/>
                <a:stretch>
                  <a:fillRect l="-632" t="-7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4CD08CF-DEB7-417E-B8BD-B2D3D1E0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775" y="1103438"/>
            <a:ext cx="3875667" cy="3075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4718BC-C619-4FCE-90B0-4F71CCDAD74B}"/>
                  </a:ext>
                </a:extLst>
              </p14:cNvPr>
              <p14:cNvContentPartPr/>
              <p14:nvPr/>
            </p14:nvContentPartPr>
            <p14:xfrm>
              <a:off x="1975680" y="1796040"/>
              <a:ext cx="8979480" cy="3676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4718BC-C619-4FCE-90B0-4F71CCDAD7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6320" y="1786680"/>
                <a:ext cx="8998200" cy="36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49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Depth First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5BAFD-E481-4657-8411-F7B82ECA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7" y="1247533"/>
            <a:ext cx="10002117" cy="2217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A6C38-FD32-4BDE-BF29-944C525E5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3840667"/>
            <a:ext cx="6439458" cy="24386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38136C-81AE-4A60-910C-34F99CEFB8D5}"/>
                  </a:ext>
                </a:extLst>
              </p14:cNvPr>
              <p14:cNvContentPartPr/>
              <p14:nvPr/>
            </p14:nvContentPartPr>
            <p14:xfrm>
              <a:off x="3178440" y="4146840"/>
              <a:ext cx="7238520" cy="162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38136C-81AE-4A60-910C-34F99CEFB8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9080" y="4137480"/>
                <a:ext cx="7257240" cy="164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08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DFS and BFS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47398"/>
            <a:ext cx="106126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Time Complexity: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Stack and Queue: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Graph Connectivity: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2543C3-000B-4898-985E-27134229AA3F}"/>
                  </a:ext>
                </a:extLst>
              </p14:cNvPr>
              <p14:cNvContentPartPr/>
              <p14:nvPr/>
            </p14:nvContentPartPr>
            <p14:xfrm>
              <a:off x="3484800" y="1301760"/>
              <a:ext cx="8298720" cy="527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2543C3-000B-4898-985E-27134229AA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5440" y="1292400"/>
                <a:ext cx="8317440" cy="52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99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6146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Depth First Search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DFS Tree, Back Edges, Starting and Finishing Time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Cut Vertices and Cut Edges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148317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DFS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103438"/>
                <a:ext cx="1061268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As for BFS, we can construct a DFS tree to trace out the paths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103438"/>
                <a:ext cx="10612683" cy="400110"/>
              </a:xfrm>
              <a:prstGeom prst="rect">
                <a:avLst/>
              </a:prstGeom>
              <a:blipFill>
                <a:blip r:embed="rId2"/>
                <a:stretch>
                  <a:fillRect l="-632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1508BF-E728-491C-9DE4-691362E9D1F1}"/>
                  </a:ext>
                </a:extLst>
              </p14:cNvPr>
              <p14:cNvContentPartPr/>
              <p14:nvPr/>
            </p14:nvContentPartPr>
            <p14:xfrm>
              <a:off x="2770560" y="1640520"/>
              <a:ext cx="6010560" cy="3000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1508BF-E728-491C-9DE4-691362E9D1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1200" y="1631160"/>
                <a:ext cx="6029280" cy="30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446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Definitions/Terminology for DFS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03438"/>
            <a:ext cx="1061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D15C-0FA0-4828-88B0-855A0F0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49"/>
            <a:ext cx="9819221" cy="541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4ED04-5E95-4A8E-9BCF-15D216AF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8305"/>
            <a:ext cx="12192000" cy="1039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84CA2-5966-407B-AC75-65F0D0944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415"/>
            <a:ext cx="12192000" cy="1641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971BC3-45C5-4E2C-B1CF-068EB37E4F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78778"/>
            <a:ext cx="12192000" cy="11515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CB7A4A-6B2A-4CE1-A279-F3BF2AB589C1}"/>
                  </a:ext>
                </a:extLst>
              </p14:cNvPr>
              <p14:cNvContentPartPr/>
              <p14:nvPr/>
            </p14:nvContentPartPr>
            <p14:xfrm>
              <a:off x="9208800" y="1183680"/>
              <a:ext cx="2795760" cy="546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CB7A4A-6B2A-4CE1-A279-F3BF2AB589C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99440" y="1174320"/>
                <a:ext cx="2814480" cy="54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5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Back Edges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C05BA-2C67-4EAD-B3F8-136F504B518D}"/>
              </a:ext>
            </a:extLst>
          </p:cNvPr>
          <p:cNvSpPr txBox="1"/>
          <p:nvPr/>
        </p:nvSpPr>
        <p:spPr>
          <a:xfrm>
            <a:off x="790940" y="1156190"/>
            <a:ext cx="10612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Property</a:t>
            </a:r>
            <a:r>
              <a:rPr lang="en-CA" sz="2000" u="sng" dirty="0"/>
              <a:t> (back edges)</a:t>
            </a:r>
            <a:r>
              <a:rPr lang="en-CA" sz="2000" dirty="0"/>
              <a:t>.  In an undirected graphs, all non-tree edges are back edges.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A44552-B936-44F7-8D0C-73628449C907}"/>
                  </a:ext>
                </a:extLst>
              </p14:cNvPr>
              <p14:cNvContentPartPr/>
              <p14:nvPr/>
            </p14:nvContentPartPr>
            <p14:xfrm>
              <a:off x="1213200" y="1621800"/>
              <a:ext cx="10581120" cy="430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A44552-B936-44F7-8D0C-73628449C9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3840" y="1612440"/>
                <a:ext cx="10599840" cy="43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1B958B-629B-4C4F-BB38-A24156A9904B}"/>
                  </a:ext>
                </a:extLst>
              </p14:cNvPr>
              <p14:cNvContentPartPr/>
              <p14:nvPr/>
            </p14:nvContentPartPr>
            <p14:xfrm>
              <a:off x="4244040" y="2759760"/>
              <a:ext cx="3829320" cy="302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1B958B-629B-4C4F-BB38-A24156A990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4680" y="2750400"/>
                <a:ext cx="3848040" cy="304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2193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</TotalTime>
  <Words>497</Words>
  <Application>Microsoft Office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Motivating Example</vt:lpstr>
      <vt:lpstr>Depth First Search</vt:lpstr>
      <vt:lpstr>DFS and BFS</vt:lpstr>
      <vt:lpstr>Today’s Plan</vt:lpstr>
      <vt:lpstr>DFS Tree</vt:lpstr>
      <vt:lpstr>Definitions/Terminology for DFS Tree</vt:lpstr>
      <vt:lpstr>Back Edges</vt:lpstr>
      <vt:lpstr>Starting Time and Finishing Time</vt:lpstr>
      <vt:lpstr>Parenthesis Property</vt:lpstr>
      <vt:lpstr>Today’s Plan</vt:lpstr>
      <vt:lpstr>Cut Vertices and Cut Edges</vt:lpstr>
      <vt:lpstr>Idea and Observation</vt:lpstr>
      <vt:lpstr>Characterization for a Non-Root Vertex</vt:lpstr>
      <vt:lpstr>Characterization for the Root Vertex</vt:lpstr>
      <vt:lpstr>Algorithm</vt:lpstr>
      <vt:lpstr>Computing the low[] in Linear Time</vt:lpstr>
      <vt:lpstr>Identify Cut Vertices Using low[]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153</cp:revision>
  <dcterms:created xsi:type="dcterms:W3CDTF">2020-05-12T11:50:13Z</dcterms:created>
  <dcterms:modified xsi:type="dcterms:W3CDTF">2021-06-02T17:12:42Z</dcterms:modified>
</cp:coreProperties>
</file>