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78" r:id="rId4"/>
    <p:sldId id="308" r:id="rId5"/>
    <p:sldId id="322" r:id="rId6"/>
    <p:sldId id="309" r:id="rId7"/>
    <p:sldId id="310" r:id="rId8"/>
    <p:sldId id="313" r:id="rId9"/>
    <p:sldId id="317" r:id="rId10"/>
    <p:sldId id="315" r:id="rId11"/>
    <p:sldId id="323" r:id="rId12"/>
    <p:sldId id="316" r:id="rId13"/>
    <p:sldId id="318" r:id="rId14"/>
    <p:sldId id="319" r:id="rId15"/>
    <p:sldId id="324" r:id="rId16"/>
    <p:sldId id="311" r:id="rId17"/>
    <p:sldId id="320" r:id="rId18"/>
    <p:sldId id="321" r:id="rId19"/>
    <p:sldId id="31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6T16:09:51.854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5749 6424 700 0,'0'10'281'0,"0"-5"-148"0,0 2-32 16,0-5-10-16,0 3-17 16,0-5-34-16,0 0-1 15,0 0 13-15,0 0 6 16,4 2 6-16,7 3 0 15,1-2-10-15,26 6-7 16,-23-9-12-16,3 0-3 0,2 1-2 16,1-1-1-16,4 3-1 15,-1-1-2-15,-5 0-4 16,-1 0-1-16,-2-4 0 16,2 2 0-16,-3 0-1 15,9 2 0-15,-5-2-2 16,-1-4-2-16,2 2-1 15,-3-3-1-15,4 2-2 16,0 0-1-16,0 1-3 16,1-2 0-16,2 4-2 15,-2-5-1-15,5 6 0 16,2 2-1-16,0-2 0 16,5 0-1-16,-2-3-1 15,0 3 0-15,-6-1 0 16,-1 2 1-16,3-2-1 15,-1 1 2-15,6-2-1 0,-1 1-1 16,-3 0 2-16,3 0-2 16,-4 0 1-16,3 0 0 15,4 0-1-15,1 2 1 16,9 4-1-16,-1-3 0 16,-5-1 0-16,-4-2-2 15,-4 0 2-15,1 0 0 0,0-2 1 16,4-1 1-1,-2-2 1-15,3 1 0 0,0 1 1 16,1 3-1-16,5 2-1 16,0-1-1-16,3-1 1 15,-1 0-1-15,-7-1 0 16,-4 1 1-16,1 0-1 16,0-2 0-16,4 2-1 15,2-2 1-15,-5-2-1 16,2 3 1-16,2-1 0 15,1 0 0-15,6 1-1 16,-1-2 0-16,-3-1 0 16,-6 4 0-16,-5 0 0 15,-1-1 0-15,3 1 0 16,4-1 0-16,0 1 1 16,0 0-2-16,-2-5 1 15,1 4-1-15,3-2 0 0,1 3 0 16,2 1 1-16,-2-1 0 15,-7 2-1-15,-2-3 0 16,-2-1 0-16,-2 2 0 16,5-3 1-16,2 3-1 15,0 2 1-15,0-2-2 16,2 2 1-16,-1-2 0 0,3 0-1 16,3 2 0-16,-1 3 2 15,-3-5-1-15,-2 0 1 16,-14 0-1-1,0 0 1-15,16-5-1 0,10 6 0 16,-5-1 1-16,-5-2-1 16,0 1 1-16,6 1 0 15,-2 0 0-15,7 0 0 16,-3 1-1-16,1-2 1 16,-5 2 0-16,-4-1 0 15,1 0 0-15,-1 0 0 16,3 0 0-16,1 0 0 15,2 0 0-15,0 0 0 16,6-1-1-16,1 0 1 16,-1 0-1-16,-5-2 0 15,-10-2 1-15,2 4-1 0,-1 0 0 16,5 2 1-16,5 2-1 16,-3-1 0-16,-1 0 1 15,3 2-2-15,-1-2 1 16,3 3 1-16,0-4-1 15,-4 3 0-15,-7-1 0 16,-2 2 0-16,2-1 0 16,0-2 0-16,8 2 1 15,-3-4-1-15,-2 2 0 0,5 0 1 16,0 1-2 0,4 1 1-16,-1 0-1 0,-6-1 1 15,0-2 0-15,-4-1 0 16,1 0 1-16,3-2 0 15,2 2-1-15,3-1 0 16,-1 1 0-16,5 1 0 16,3 0 1-16,-6 3-1 15,-1-3 2-15,-2-1-1 16,0-1 1-16,6 1-1 16,-3-2 0-16,2-1 1 15,-2 1 0-15,3-1 0 16,1 1-1-16,1 2 1 15,-5 3-1-15,-2 0 1 16,0 0 0-16,-2-2 0 0,4-2 0 16,-3-2 0-16,4 1 1 15,-2 2-2-15,2-1 2 16,2 0-2-16,-3-1 0 16,-2-1 0-16,-7 2-1 15,-1-1 0-15,6 5 1 16,-2-3 0-16,8 0-1 15,-3-2 1-15,-4 2-1 16,7-2 0-16,2 3 0 16,-3 1 0-16,-2-3 0 0,-5 1 0 15,-3 1 0-15,2-1 1 16,0-1-1-16,0 1 1 16,3-4-1-16,-2 3 0 15,2 1 0-15,3-1 0 16,-2-2-1-16,1 3 1 15,0 0 0-15,-7-1 0 16,-1 1 0-16,-1 0-1 16,2 2 1-16,0 2 0 15,1-2-1-15,0 2 2 16,-3-1-1-16,1 1-1 16,2 0 1-16,1 0 0 15,-1-3-1-15,-3 0 0 0,-1 2 0 16,3 0 1-16,3 5-1 15,2-6 0-15,-1 0 1 16,-1 1 0-16,-3-8 0 16,3 5-1-16,-1 1 0 15,1 3 1-15,1 0-1 16,-8-3 0-16,-4 0 0 16,-1-1 1-16,-2 1 1 0,0-1-1 15,1-1 0-15,-1 2 0 16,-2-1 0-16,4 2 0 15,-1 1 0-15,1-3-1 16,-2 0 0-16,3 2 1 16,-1 0-1-16,6-2 1 15,-1 2-1-15,1-3 0 16,1 3 0-16,-13 0 1 16,6 4 0-16,-9-3 0 15,-7-4-1-15,1 0 1 16,-1-1-1-16,-6 2 1 15,3 1 1-15,-4 0 1 16,-3-1 1-16,-2-1-14 16,-1 1-42-16,-1 0-166 15,0 0 146-15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8T15:33:46.28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14105 3487 492 0,'0'0'249'16,"0"-1"-69"-16,0 0 19 15,0 0-29-15,0 0-6 0,0 0-11 16,0 0-6-16,0 0-5 16,0 1-1-16,0 0-21 15,0 0-13-15,-1 0-16 16,-2 13-7-16,-26 15-7 15,-36 38-4-15,35-22-15 16,12 8-9-16,-8-10-16 16,18 4-7-16,-15-12-13 15,-6-13-4-15,10-3-4 16,-10-6-15-16,20-5-109 16,10 3-92-16,0-10 126 15</inkml:trace>
  <inkml:trace contextRef="#ctx0" brushRef="#br0" timeOffset="311.89">13790 3535 1442 0,'-5'-3'99'0,"5"3"3"15,-3-2 107-15,2 1-39 16,1 1-6-16,0 0-34 16,0 0-31-16,8 5-4 0,16 23-20 15,30 29-4-15,-24-20-6 16,-5-4-6-16,3 5-15 16,0 0-7-16,2 0-14 15,8 4-4-15,-6-7-7 16,4 1-3-16,-17-13-2 15,-4-4 0-15,-8-8-12 16,-6-8-34-16,-3-3-118 16,-7-7-101-16,0-7 153 15</inkml:trace>
  <inkml:trace contextRef="#ctx0" brushRef="#br0" timeOffset="815.21">14014 3043 983 0,'-1'2'477'16,"-2"3"-222"-16,7 9-37 16,-8-2-19-16,9 12-65 15,5 2-20-15,-6 0-41 16,4-1-17-16,-4-1-19 16,3 3-8-16,-5-5-9 15,1 3-5-15,-4-8-4 16,-2-1-1-16,2-3-13 15,1-1-21-15,0-9-58 16,0-2-40-16,0-4-135 16,-1 2-104-16,0 0 229 15</inkml:trace>
  <inkml:trace contextRef="#ctx0" brushRef="#br0" timeOffset="1333.46">13998 3053 978 0,'8'5'445'16,"2"1"-214"-16,4 1-11 16,-2 2-73-16,-2-1-19 15,6-1-30-15,7 4-20 16,-1-4-29-16,0 0-13 16,-3-2-16-16,-3-3-6 15,-6-2-5-15,-2 0 0 0,-6 0 1 16,-2 4 1-16,-3 1 3 15,2-5-1-15,0 0-4 16,-6 3-2-16,-8 4-2 16,-29 32-1-16,27-28 2 15,3-3 1-15,0-2-1 16,0-6-1-16,8 5-4 16,2 1-4-16,3-4-5 15,11 8 0-15,-2-4 4 16,1-5 4-16,9 12 7 15,-6-9 0-15,7 7 5 16,2 6 3-16,-4-7 6 16,-3-1 1-16,-5 2-1 15,-7-4 0-15,-2 6 5 0,-3 5 4 16,-12-5 8-16,-2-2 1 16,-5-3-7-16,-2-4-5 15,4 2-9-15,-2 0-1 16,6-5-3-16,5 2-3 15,1-6-4-15,10 1-4 16,-2-2-10-16,2 1-12 16,0 2-111-16,0 0-81 0,0 1 128 15</inkml:trace>
  <inkml:trace contextRef="#ctx0" brushRef="#br0" timeOffset="1921.71">14386 3086 718 0,'1'-3'390'0,"-9"-3"-77"16,-9-3-55-16,13 6-42 16,-1-1-46-16,5 4-59 15,0 0-22-15,0 0-40 16,5 0-11-16,18 6-8 16,17 5-5-16,-15-6-10 15,-2-2-3-15,0 0-6 16,7-2 0-16,-3-1-5 15,-10 0-39-15,-6 0-118 16,-6 3 107-16</inkml:trace>
  <inkml:trace contextRef="#ctx0" brushRef="#br0" timeOffset="2163.94">14355 3150 1007 0,'3'8'494'0,"0"5"-234"16,3-1-22-16,0 1-24 15,0 8-74-15,1-4-17 16,2 5-40-16,-2-1-15 16,1-5-21-16,-1 2-11 0,-5-2-19 15,10 6-5-15,-12-4-19 16,-7-5-41-16,10 3-108 15,-3-5-66-15,2-1 124 16</inkml:trace>
  <inkml:trace contextRef="#ctx0" brushRef="#br0" timeOffset="2344.27">14378 3301 945 0,'6'0'488'15,"4"0"-171"-15,-2 0-129 16,-1-1-17-16,12-1-84 16,-8-1-21-16,9 0-33 0,4 0-15 15,-1-1-32-15,8 5-67 16,-6-1 55-16</inkml:trace>
  <inkml:trace contextRef="#ctx0" brushRef="#br0" timeOffset="2735.06">14854 3162 1265 0,'-8'-4'562'16,"-6"-5"-322"-16,-2 2-77 15,-1 2-44-15,1 4-60 16,2 2-11-16,-2 5-27 15,-2 0-10-15,5 4-6 16,0 2-1-16,6 2-1 16,4 2 1-16,3 4 2 15,3-3 2-15,6 4 2 16,2-1 0-16,4-2 8 16,3 4 7-16,2-9 18 15,2 2 7-15,-2-1 12 16,-2-4-4-16,-8 0-5 15,-8-3-5-15,-7-2-6 16,-11-3-2-16,-4 3-4 0,-1 0-6 16,-6-1-12-16,4 0-16 15,-5-4-57-15,2-2-36 16,8 2-94-16,4 0-46 16,11 1-153-16,6 6 237 15</inkml:trace>
  <inkml:trace contextRef="#ctx0" brushRef="#br0" timeOffset="3190.74">14868 3552 935 0,'17'1'450'15,"-8"1"-207"-15,5-1-64 0,-7 1 0 16,-2 2-21-16,-7-1-3 15,-16 4-23-15,-1 8-21 16,-29-1-50-16,-9 6-12 16,-7 3-27-16,-7-5-7 15,9 12-5-15,2 1-3 16,-11-1 5-16,5 6 2 16,-8-7 4-16,0-3-1 15,17 4-5-15,8-4-4 16,11-5-6-16,11-5-2 0,6-6-3 15,10-4-8-15,9-4-15 16,6-2-47-16,18-7-153 16,2-4-100-16,16-3 186 15</inkml:trace>
  <inkml:trace contextRef="#ctx0" brushRef="#br0" timeOffset="3653">14154 3575 975 0,'-24'4'533'0,"1"-4"-120"0,7 2-201 15,3-1-2-15,5 3-82 16,4 2-27-16,5-5-45 16,6 7-22-16,8 1-21 15,8 3-4-15,10 3 0 16,7 2-2-16,21 3-3 15,9 0-2-15,8 0 0 16,2-3 1-16,-4-2 0 16,-5-1 3-16,5 7 1 15,1 2 1-15,-17-1 2 16,-8-3 0-16,-20-5 0 16,-8-3 1-16,-15-5-51 15,-6-2-56-15,-9-5-170 16,-15 1 162-16</inkml:trace>
  <inkml:trace contextRef="#ctx0" brushRef="#br0" timeOffset="22683.96">3931 5737 542 0,'27'-30'336'15,"-28"24"-60"-15,0 4-22 16,-5-1-19-16,6 3-56 16,0 0-27-16,0 0-34 15,0 0-7-15,6 11-8 16,0 9-4-16,9 37-20 16,-22-30-14-16,15 3-24 15,-1 3-9-15,4-7-14 16,-5-3-5-16,-6-1-3 15,4-10-3-15,-3-4-73 16,13 1-74-16,-17-26 87 16</inkml:trace>
  <inkml:trace contextRef="#ctx0" brushRef="#br0" timeOffset="22865.99">3842 5569 1319 0,'-1'-5'507'16,"3"5"-367"-16,3 0-2 0,-5 0-44 15,6 1-25-15,17 4-43 16,33 7-11-16,-31-12-85 16,-11-7-81-16,9 6 95 15</inkml:trace>
  <inkml:trace contextRef="#ctx0" brushRef="#br0" timeOffset="23286.79">4145 5700 872 0,'4'5'417'0,"1"5"-157"15,3 3-8-15,-2 3-61 16,2 4-31-16,-4-1-54 0,0 1-20 15,-3 1-35-15,0 2-10 16,-1-7-15-16,-3-4-4 16,0-2-6-16,1-2 0 15,0-5 0-15,1-1-3 16,0-3-13-16,0 0-6 16,0 0-11-16,1-18-1 15,8-33 6-15,0 25 3 16,4 4 6-16,-3 3 1 15,3 9 1-15,1 0 1 0,-1 7 17 16,2 3 7-16,1 4 17 16,0 5 9-16,-1 3 2 15,-1 5 2-15,-2 1-7 16,-2 3-8-16,-4 1-12 16,1 1-7-16,-1-3-10 15,-2-1-3-15,1-5-58 16,6-1-78-16,-4-5-188 15,1-9 192-15</inkml:trace>
  <inkml:trace contextRef="#ctx0" brushRef="#br0" timeOffset="23818.28">4723 5788 1237 0,'0'-7'517'16,"-3"3"-271"-16,-6-4-58 16,-3 0-27-16,0 4-33 15,-6-2-57-15,3 9-13 0,-3 1-16 16,-4-1-8-16,8 10-7 16,3 3-5-16,5 6-8 15,4 7-4-15,0 1-6 16,-2-4-3-16,6-3-2 15,1-8-3-15,7-5-1 16,-4-5 0-16,5-5 2 16,1-3 0-16,4-5-2 15,1-3-2-15,-2-16 0 16,-1-3 1-16,-4-11 4 16,-1-4 2-16,-2 4 1 15,0-4 3-15,-7 7 3 16,0 9 2-16,-4 6 4 15,0 13 2-15,-2 3 3 16,-1-1-1-16,1 20 6 16,-2 2 6-16,1 20 10 15,2 8 2-15,3 0-5 0,4 4-8 16,5-5-14-16,2-2-4 16,4-8-5-16,-1-9-4 15,6-3-4-15,1-9-5 16,1-2-57-16,2 0-49 15,2-9-136-15,3-1-90 16,-1-9 209-16</inkml:trace>
  <inkml:trace contextRef="#ctx0" brushRef="#br0" timeOffset="24148.85">4958 5761 1038 0,'-6'-2'498'0,"11"4"-165"16,-3 5-27-16,-4 7-63 15,13 5-33-15,-17 2-76 16,-5-3-33-16,13 4-54 16,-9-3-19-16,14-4-21 15,3-1-5-15,4-5-4 16,8-1-5-16,-7-8-6 16,10-3-4-16,-20-12-8 15,6-5-4-15,0-6-3 16,-6-2 3-16,11 5 14 15,-9 2 9-15,2 11 11 0,-4 2 4 16,-4 6 3-16,-2 2 0 16,-5 10 12-16,4 5 9 15,-2 12 11-15,2 0 3 16,4 7-11-16,0-7-10 16,8-2-21-16,3 1-7 15,0-20-93-15,9-1-80 16,2-17-203-16,-1-15 222 15</inkml:trace>
  <inkml:trace contextRef="#ctx0" brushRef="#br0" timeOffset="24399.38">5417 5737 1694 0,'-21'-1'679'0,"-6"3"-467"16,15 6-8-16,-7 1-86 16,2 2-30-16,5 3-41 15,-2 0-14-15,12 7-27 16,4 3-6-16,10 3-7 16,7 1-1-16,5-2-2 15,6-4 0-15,3-1-28 16,0-4-49-16,-3-8-139 0,5 3-92 15,-1-28 187-15</inkml:trace>
  <inkml:trace contextRef="#ctx0" brushRef="#br0" timeOffset="24614.1">5625 5621 1316 0,'-16'5'614'0,"9"20"-218"15,-2 8-159-15,0 4-69 16,9 10-52-16,1-3-72 16,6 1-20-16,10-4-21 15,0 1-5-15,6-13-12 16,3-9-34-16,-3-10-117 16,-4-13-71-16,0-7 132 15</inkml:trace>
  <inkml:trace contextRef="#ctx0" brushRef="#br0" timeOffset="24801.47">5547 5753 1543 0,'-6'5'627'0,"6"4"-415"0,-3-2-17 15,9 4-100-15,1-3-36 16,11 0-46-16,8-2-8 15,6-2-43-15,-1-1-78 16,1-3-102-16,-2 0 126 16</inkml:trace>
  <inkml:trace contextRef="#ctx0" brushRef="#br0" timeOffset="25012.29">5807 5811 1225 0,'39'40'542'0,"-38"-27"-238"16,8 5-69-16,-5 0-52 16,3 4-47-16,0 1-78 15,-7-10-24-15,6 4-32 16,-6-10-52-16,8-5-144 16,11 7-92-16,-6-22 158 15</inkml:trace>
  <inkml:trace contextRef="#ctx0" brushRef="#br0" timeOffset="25136.25">5844 5652 1137 0,'2'-1'553'0,"-3"1"-193"16,1 1-227-16,0-1-32 15,0 0-86-15,0 0-94 16,6 4 55-16</inkml:trace>
  <inkml:trace contextRef="#ctx0" brushRef="#br0" timeOffset="25804.07">6021 5788 1227 0,'-9'18'584'16,"6"5"-266"-16,0 3-117 15,12 3-42-15,0-4-89 16,7-1-31-16,7-8-23 16,0 0-7-16,5-13-6 15,-3-4-2-15,-2-10-1 16,-8-14-3-16,-4 5-3 16,-6-4-1-16,-8 3 5 15,-6 2 3-15,-10-1 9 16,-3 1 1-16,-6 5-1 0,4 6-1 15,-1 1-2-15,-3 2-1 16,17 4 9-16,1 1 5 16,2 4 8-16,5 0-3 15,-5 0-18-15,8 0-8 16,6 1-13-16,4 1-1 16,2-4 6-16,-4-1 2 15,7-1 0-15,4 0 2 16,9 0 3-16,1 0 0 0,0 3 2 15,1-2 0 1,-4 5 0-16,-3 1 2 0,-5 4 3 16,-5 3 1-16,-5 3 5 15,-3-1 2-15,-4 2 2 16,-2-2-2-16,-1-6-3 16,-1-3-5-16,2-7-13 15,5 1-6-15,-4-2-18 16,0 0-8-16,1-21 6 15,39-36 5-15,-20 35 16 16,-1 6 9-16,4 8 3 16,-4 3 0-16,4 6 7 15,-8 3 14-15,2 10 25 16,-5 4 13-16,1 8 15 16,4 2-6-16,-11 4-15 15,18 2-10-15,-14-11-21 0,2 0-22 16,1-12-137-16,-8-10-83 15,8-10 126-15</inkml:trace>
  <inkml:trace contextRef="#ctx0" brushRef="#br0" timeOffset="27218.15">3977 6273 1093 0,'-12'3'445'0,"-6"-3"-278"15,14 1 12-15,-2-1-22 16,-4-1-23-16,10 1-46 15,-5-2-17-15,5 2-32 16,0 0-5-16,8 0-2 16,15 0 0-16,41 4-7 15,-29-2-3-15,12 3-7 16,12-2-3-16,13 2-3 16,6 1-1-16,11 0-2 15,5 3 1-15,0-3 2 16,2 0 1-16,9 0 3 15,0 3 0-15,9-2 0 16,1 5 1-16,9-2-2 16,-4-4 0-16,8 7-1 15,3 0-1-15,-5-2 2 16,2 7-2-16,-16-12-1 0,-8-2 0 16,-14 2-2-16,4-6 0 15,-5 4-1-15,-3-4 0 16,-16-5 1-16,-13-7-1 15,-10 6 1-15,-9-3 1 16,-12 4-1-16,-2 5 1 16,-16-3-8-16,-6 4-27 15,-9-1-136-15,-4 0 113 16</inkml:trace>
  <inkml:trace contextRef="#ctx0" brushRef="#br0" timeOffset="34040.47">8986 5906 683 0,'-1'0'391'0,"0"0"-61"0,0 0-120 16,0 0-12-16,-1 0-36 16,1 0-21-16,1 14-19 15,0 0-2-15,11 38-25 16,-4-31-12-16,2 0-23 15,9 4-12-15,-7-12-17 16,10 4-5-16,-6-11-7 16,-2 4-1-16,-3-9 1 15,3 2 4-15,0-10 2 16,-5-13 1-16,8-8-6 16,-3-5-4-16,0-8-7 0,0 5-2 15,-5 4-1-15,-5 6-13 16,0 15-82-16,-3 5-86 15,0 9 105-15</inkml:trace>
  <inkml:trace contextRef="#ctx0" brushRef="#br0" timeOffset="35507.37">10190 5860 814 0,'0'0'421'16,"0"0"-84"-16,0 0-63 15,0 0-47-15,0 3-36 16,0 11-63-16,-1 7-20 16,0 31-29-16,1-27-15 15,5-3-26-15,-2-6-10 0,3-4-18 16,1-1-4-16,-2-2-39 16,1-3-70-16,-4-1-182 15,0-5-145-15,0-7 254 16</inkml:trace>
  <inkml:trace contextRef="#ctx0" brushRef="#br0" timeOffset="35664.49">10136 5769 1216 0,'-6'-8'514'0,"6"5"-297"15,2 1-50-15,5 0-68 16,-7 1-44-16,2-1-62 15,19-1-54-15,36-1-192 16,-28 7 170-16</inkml:trace>
  <inkml:trace contextRef="#ctx0" brushRef="#br0" timeOffset="36017.05">10503 5815 1007 0,'-14'4'479'16,"-7"-1"-177"-16,6 0-57 15,1 1-39-15,-10 1-37 16,14-1-51-16,4 4-26 16,-1-3-52-16,16 6-18 0,-4 0-22 15,6 4-3-15,6 5-2 16,-13-6 1-16,7 6 4 16,3-3 0-16,1 1 6 15,-7-5 4-15,5 1 9 16,-1 1 5-16,-13-9 13 15,14 11 11-15,-15-12 8 16,-13-8 0-16,6 6-13 16,-14-7-12-16,11 4-19 15,3-1-8-15,4-5-23 16,2 4-25-16,2-2-87 16,-5 1-51-16,11 0-153 15,8 1 200-15</inkml:trace>
  <inkml:trace contextRef="#ctx0" brushRef="#br0" timeOffset="36470.26">11287 5872 1079 0,'4'11'457'0,"-3"-7"-235"16,1 7-43-16,2 3-22 15,2 5-31-15,0-4-55 16,-1-8-20-16,9 2-34 16,-4-9-8-16,11 2-3 15,10 7-1-15,-19-15 3 16,8 2 4-16,-20-12 7 16,-3-4 6-16,-3 1 5 15,0-1 0-15,-7 3-2 16,-6-1-4-16,-2 5-8 0,-9-1-3 15,10 8-5-15,-2 2-4 16,10 5-8-16,8 9-7 16,4 1-12-16,3 9-3 15,10-1-42-15,8-2-56 16,15-4-206-16,11-10 210 16</inkml:trace>
  <inkml:trace contextRef="#ctx0" brushRef="#br0" timeOffset="36743.51">11751 5581 1183 0,'-17'-13'580'15,"1"8"-251"-15,-4 4-86 16,3 5-43-16,1 12-81 16,3 3-27-16,6 15-43 15,6 7-14-15,6 14-18 16,4-2-4-16,8 9-5 15,3 0-3-15,2-7-2 16,-2-8 0-16,-3-3 1 16,-7-16-18-16,-4-5-115 15,-5-5-56-15,-3-16-247 16,-4-4 259-16</inkml:trace>
  <inkml:trace contextRef="#ctx0" brushRef="#br0" timeOffset="36860.44">11560 5778 962 0,'-9'-2'520'0,"11"2"-26"16,13 1-330-16,7 2-9 0,10 0-53 15,10 3-36-15,3-2-39 16,0 0-28-16,13 0-130 16,3-1 95-16</inkml:trace>
  <inkml:trace contextRef="#ctx0" brushRef="#br0" timeOffset="37441.83">12637 5812 896 0,'0'0'472'0,"0"0"-179"16,0-1-56-16,0-1-27 15,0 1-77-15,-1-4-18 16,-3-4-28-16,-7 1-17 15,-38-19-20-15,31 32-10 16,-9 5-18-16,10 9-5 16,9 8-9-16,-2 2-3 0,21 5-7 15,2 1-3-15,-3-12-1 16,7 1 0-16,3-14 2 16,-1-9 1-16,7-10 1 15,-3-13-1-15,-1-14-43 16,-3-5-19-16,1-9-12 15,0 0 2-15,-8 0 45 16,-3 1 20-16,-8 12 16 16,-1 8 3-16,-1 12 13 15,-3 4 13-15,0 13 16 16,0 1 6-16,-1 19 15 16,2 13 3-16,3 14 7 15,0 7 0-15,7 6-13 16,5-1-15-16,2-11-23 15,2-10-12-15,6-14-13 0,4-7-48 16,4-17-138-16,2-9-74 16,-3-17 136-16</inkml:trace>
  <inkml:trace contextRef="#ctx0" brushRef="#br0" timeOffset="37628.23">13041 5824 1529 0,'0'34'635'0,"3"6"-382"16,7 0-14-16,-7-8-63 16,-1-1-55-16,6-13-75 15,-1-12-25-15,0-1-37 16,3-5-39-16,-1-16-115 16,0 5-73-16,-6-23-185 15,-5-4-102-15,-7-2 340 16</inkml:trace>
  <inkml:trace contextRef="#ctx0" brushRef="#br0" timeOffset="38027.92">12992 5695 1123 0,'2'-4'468'0,"-3"4"-254"16,-5 2-38-16,6-2-55 16,0 0-36-16,10 6-64 15,18-3-12-15,27 32-6 0,-29-28-2 16,-2-2 0-16,1 1 0 15,-3-3 1-15,-3-3 0 16,-6 0 1-16,-4-1 1 16,-5 1 14-16,-4 0 8 15,-4 0 8-15,3 0 2 16,0 0-3-16,-1 0 6 0,-8 3 14 16,0 1 7-16,-24 16 2 15,28-12-12-15,6 4-19 16,2 3-7-16,4 3-7 15,6 4-1-15,0-4 5 16,0 2 5-16,-1-3 13 16,0-4 6-16,-3 1 8 15,-2-3 1-15,-1 1-7 16,-3-2-2-16,-8 1-4 16,-2-5-5-16,-8 1-12 15,-6-7-26-15,5-6-87 16,1 3-56-16,9-10-152 15,7 2-65-15,9-14 228 16</inkml:trace>
  <inkml:trace contextRef="#ctx0" brushRef="#br0" timeOffset="38238.12">13472 5645 1219 0,'0'-10'581'16,"0"21"-203"-16,-7 5-70 15,10 15-64-15,-1 10-62 16,1 4-93-16,6 6-31 16,-7-4-37-16,9-2-13 0,3-12-11 15,-6-14-14-15,5-7-85 16,-6-11-76-16,0-4-206 16,-1-6 231-16</inkml:trace>
  <inkml:trace contextRef="#ctx0" brushRef="#br0" timeOffset="38422.51">13370 5766 1264 0,'14'2'577'16,"4"2"-325"-16,3 4-55 16,7 2-37-16,-2-4-91 15,7 0-23-15,10-6-27 16,-4 0-3-16,7-3-92 15,1 0-57-15,-9 3-142 16,-5 1-113-16,-4 3 251 16</inkml:trace>
  <inkml:trace contextRef="#ctx0" brushRef="#br0" timeOffset="38777.39">13864 5812 732 0,'-7'-8'423'16,"-7"-3"-46"-16,-15-3-51 15,5 1-71-15,-1 3-31 0,3 7-46 16,7 5-22-1,0 7-46-15,5 7-26 0,1 5-43 16,2 2-15-16,9 6-19 16,1-1-5-16,7-2-4 15,5 5-1-15,-3-16-5 16,2-4-2-16,4-11-12 16,-2-14-16-16,7-7-16 15,-4-7 3-15,-3 1 15 16,6 6 17-16,-12 6 20 15,-1 8 4-15,-4 4 5 16,-11-2 11-16,9 9 25 16,5 6 9-16,-7 5 17 15,-1 4-2-15,-1 2-19 16,3 1-8-16,7-4-28 16,-5-8-11-16,3-5-28 15,-11-8-42-15,6-6-120 16,15 5-87-16,-13-12-296 0,4-2 353 15</inkml:trace>
  <inkml:trace contextRef="#ctx0" brushRef="#br0" timeOffset="39088.98">14051 5805 1093 0,'-3'11'540'16,"8"11"-170"-16,0 3-54 15,-4 4-48-15,1-4-49 0,1-3-84 16,3 0-37-16,-1-14-69 15,3 0-20-15,-4-9-14 16,-3-10-5-16,6-5-5 16,5 0 0-16,-2-9 3 15,3 0 2-15,0 4 3 16,-3-1 3-16,3 10 3 16,-2 2 1-16,-1 6 1 15,-3 3 2-15,1 6 13 16,-5 6 7-16,2 10 16 15,-2 0 6-15,-1 4-9 16,3-2-8-16,-1-7-21 16,4 0-52-16,0-14-154 15,2 1-93-15,1-13 160 16</inkml:trace>
  <inkml:trace contextRef="#ctx0" brushRef="#br0" timeOffset="39492.35">14487 5768 1558 0,'-20'-1'665'0,"9"11"-380"15,14 6-44-15,-16 3-65 16,10 1-47-16,-7-3-56 16,2 2-21-16,8-2-35 15,3-2-10-15,8 3-8 16,0-4-4-16,3-6-5 15,3-7 0-15,4-2-1 16,-6-15 1-16,15-1-3 16,2 2-5-16,-5-11-1 15,2 7 1-15,-21-3 13 16,-1 4 9-16,-9 5 14 16,-8 1 3-16,1 11 0 15,-5-1 0-15,-3 7 4 16,6 10 5-16,-1 4 14 15,3 4 2-15,9 7-6 16,-3-3-7-16,11-3-21 16,5-3-6-16,5-10-8 0,5 1-3 15,1-4-27-15,1-10-51 16,5-8-145-16,6 2-400 16</inkml:trace>
  <inkml:trace contextRef="#ctx0" brushRef="#br0" timeOffset="39876.55">15596 5612 1275 0,'0'-4'580'0,"3"7"-247"15,4 10-129-15,-2 7 24 16,2 18-48-16,-2 4-36 16,-3 10-50-16,5 3-27 15,0-9-37-15,-1-6-11 16,5-13-23-16,-1-2-43 16,3-14-96-16,0-4-72 15,-3-9-219-15,2-10 270 16</inkml:trace>
  <inkml:trace contextRef="#ctx0" brushRef="#br0" timeOffset="40154.65">15863 5767 770 0,'25'-7'537'0,"-25"4"90"16,-11-1-276-16,-10 1-107 16,-8 3-48-16,-7 3-65 15,3 1-16-15,1 4-43 16,3-1-20-16,6 0-12 15,3 0-3-15,10-3-2 16,0-3-4-16,10 3-16 16,1 1-4-16,6 7-9 15,6 2-1-15,8 5-1 16,8 1 0-16,9-1-1 16,4-2-1-16,1-2 1 15,-7-3-2-15,4-8-47 16,3 6-65-16,-4-13-63 0,12-6 94 15</inkml:trace>
  <inkml:trace contextRef="#ctx0" brushRef="#br0" timeOffset="40527.85">17065 5557 1561 0,'-11'-2'632'0,"9"15"-414"15,2 8-25-15,-3 11-45 0,0 11-35 16,1 3-43-16,2 2-19 16,10 0-38-16,10-3-11 15,2-13-9-15,2-10-42 16,-1-16-122-16,-1-6-83 15,-7-11 141-15</inkml:trace>
  <inkml:trace contextRef="#ctx0" brushRef="#br0" timeOffset="40975.94">16936 5669 1535 0,'7'1'585'0,"-2"5"-437"15,-4-3-16-15,11 2-13 16,13 0-33-16,10-5-35 16,14 3-12-16,0-3-24 15,-3-4-5-15,-6 2-4 16,-5-2-2-16,-7 6 0 16,-7 4 0-16,-9 4 2 15,-7 2 4-15,-5 3 4 16,0 2 2-16,-4-1-2 0,-1 2 0 15,5-3-1 1,5-1 0-16,2-1-2 16,3-4-2-16,5-3-6 0,0-5-2 15,2-6 1-15,0-1 0 16,-1-11 5-16,0 1 1 16,-9-5 10-16,-11-2 3 15,-6 2 6-15,-10-1 2 16,-9 3-8-16,11 2-2 15,-16 5-8-15,1-1-6 16,13 10-13-16,1 6-9 0,12 7-90 16,5 4-84-16,14 6-53 15,13 5 118-15</inkml:trace>
  <inkml:trace contextRef="#ctx0" brushRef="#br0" timeOffset="41525.01">18662 5563 696 0,'7'-10'404'0,"0"4"-38"15,-1-4-42 1,-1 3-16-16,-1 8-39 0,-7-4-54 15,-4 3-34-15,-8-2-77 16,-6-2-28-16,-1 7-38 16,-5 1-12-16,6 8-15 15,0-3-8-15,10 9-9 16,5-2-5-16,11 6 0 16,5 1 2-16,9 1 7 15,7 5 2-15,-3-4 8 16,7 4 6-16,-7-8 14 15,-5-5 5-15,-5-3 10 16,-8-4 2-16,-5 0 13 16,-10-2 1-16,-10 0-4 15,-2 3-5-15,-13-4-24 16,-1-4-7-16,9-1-14 16,-3-4-15-16,19-1-71 0,11 4-63 15,4-4-174-15,9 0-114 16,14-1 267-16</inkml:trace>
  <inkml:trace contextRef="#ctx0" brushRef="#br0" timeOffset="42560.88">20381 5688 890 0,'0'-1'490'0,"1"0"-138"15,-1 0-74-15,0 0-21 16,0-1-68-16,0 1-26 16,0 0-45-16,0 1-20 0,0 1-36 15,6 16-17-15,6 24-26 16,-7-27-8-16,-5-5-73 15,3-2-71-15,-3-5-218 16,4-2 214-16</inkml:trace>
  <inkml:trace contextRef="#ctx0" brushRef="#br0" timeOffset="42727">20323 5445 1310 0,'4'3'568'16,"1"6"-324"-16,3-1-100 16,0 3-14-16,4-2-80 15,-1-8-24-15,14 5-95 16,-3-5-61-16,17 2-214 16,6 3 205-16</inkml:trace>
  <inkml:trace contextRef="#ctx0" brushRef="#br0" timeOffset="42992.07">20819 5378 1162 0,'-15'-9'541'0,"0"7"-228"16,-2 2-10-16,-1 6-89 16,-2 6-32-16,1 7-56 15,3 10-22-15,5 12-36 16,7 8-15-16,4 6-25 15,1 3-10-15,7 2-9 16,0 1-3-16,5-4-3 16,-1-5 0-16,-4-8 1 15,-3-13-20-15,-4-8-85 16,-1-9-61-16,-8-11-169 16,-3-4-156-16,-5-18 315 15</inkml:trace>
  <inkml:trace contextRef="#ctx0" brushRef="#br0" timeOffset="43137.37">20619 5639 1187 0,'8'-10'547'15,"13"13"-238"-15,8 9-65 16,5-7-59-16,6 2-54 16,8 1-62-16,-2-8-21 15,-3 0-82-15,3 4-86 16,-11 0 77-16</inkml:trace>
  <inkml:trace contextRef="#ctx0" brushRef="#br0" timeOffset="44686.49">10719 6927 1107 0,'0'-28'508'15,"-2"28"-250"-15,2 0-66 16,0 1 2-16,0-1-54 16,0 16-27-16,-1 56-31 15,-3-18-14-15,1 2-30 16,2-1-10-16,6-9-19 15,8-4-7-15,1-17-12 16,1-10-43-16,6-14-149 16,-2-5-127-16,-7-16 191 15</inkml:trace>
  <inkml:trace contextRef="#ctx0" brushRef="#br0" timeOffset="44882.41">10598 7071 1071 0,'-18'-11'500'16,"14"11"-176"-16,-2-3-110 16,11 3-81-16,2 0-43 15,10 1-72-15,9 4-7 16,5-2-4-16,6-3-3 16,2 0-16-16,0-7-52 15,1-1-175-15,4 5-241 0,-7-5 295 16</inkml:trace>
  <inkml:trace contextRef="#ctx0" brushRef="#br0" timeOffset="45392.36">10963 6872 946 0,'-5'0'444'0,"9"9"-133"16,-4 5-62-16,2 7-20 15,15 14-25-15,-15-1-62 16,9 8-22-16,-9 0-44 15,-2-4-15-15,5-3-24 16,-12-7-13-16,10-8-16 16,5-5-4-16,-9-9 1 15,6-5-10-15,-4-1-30 16,-2-1-13-16,0 0-28 16,1 0 1-16,0 0 11 0,0 0 12 15,5-9 22-15,-2 1 10 16,-2 3 14-16,17-4 1 15,23-7 12-15,-29 17 9 16,12 0 15-16,0 0 4 16,8-1-4-16,6-2-5 15,2-6-11-15,-2-6-5 0,5-5-2 16,-4 1-2-16,-9-3 2 16,-4 7 4-16,-23 1 15 15,-3 0 4-15,-15 6 5 16,-4 2-3-16,-5 5-2 15,-5-3 3-15,11 12 11 16,-4-2 4-16,16 10-4 16,5 7-4-16,2-3-12 15,12 3-6-15,0-3-9 16,8-1-6-16,1-6-8 16,-4-7-3-16,10-3-68 15,4-3-63-15,6-4 385 16,12 3-236-16</inkml:trace>
  <inkml:trace contextRef="#ctx0" brushRef="#br0" timeOffset="46900.19">12314 6933 708 0,'46'-8'431'0,"-51"5"38"16,-11-7-175-16,3 5-62 15,-2-1-39-15,-5 4-83 16,1-4-27-16,-4 5-33 16,1 9-10-16,0-4-10 15,6 6-3-15,5 3-8 16,1-10-8-16,10 14-7 16,5 9-4-16,7-5-4 15,7 10 1-15,5-10-2 16,0-10 2-16,11 7 3 15,3-2 1-15,-5-3 7 0,1 3 3 16,-15-7 4-16,-8-4 1 16,-4 2 20-16,-8-2 14 15,-7 3 10-15,-3 1 1 16,-19-6-21-16,3 0-15 16,-2-5-28-16,-4-6-31 15,19 0-109-15,2-8-69 16,12-3-205-16,4-3 251 0</inkml:trace>
  <inkml:trace contextRef="#ctx0" brushRef="#br0" timeOffset="47286.26">12502 6805 1188 0,'10'3'546'0,"-6"7"-235"15,10 13 3-15,-6 8-57 16,-16 1-44-16,8 9-79 15,0-1-32-15,2 2-54 16,13 3-14-16,-6-10-19 16,-4-7-6-16,4-9-8 15,-4-8-2-15,3-6-5 16,-1-5-5-16,-3-5-14 16,-4-8-4-16,1-8-8 15,0-6-1-15,4 1 12 0,5 6 5 16,0-2 11-1,3 6 5-15,-2 1 5 0,0 6 0 16,0 3 10-16,0-2 6 16,-1 8 13-16,-4-1 8 15,-1 12 3-15,-3 5-2 16,-2 5-13-16,-1 3-7 16,1-3-11-16,1 0-6 0,1-7-11 15,5 0-33-15,0-7-94 16,7 1-62-16,-1-13-137 15,2-5-67-15,1-7 257 16</inkml:trace>
  <inkml:trace contextRef="#ctx0" brushRef="#br0" timeOffset="47781.65">12837 6993 750 0,'5'2'431'0,"-3"0"-54"16,-1-6-53-16,-1 4-72 15,0 0-19-15,3 10-34 16,7 15-22-16,7 18-55 15,-10-31-26-15,9-1-44 16,-8-6-18-16,10-1-18 16,8-3-5-16,-13-10-5 15,-1-6-2-15,-1-6 0 16,-11-4-8-16,1-1-29 0,3 4-17 16,-13 1-22-1,5 7 4-15,-11 0 27 0,-5 1 17 16,-3 4 20-16,-2 3 3 15,6 2-1-15,5 1-3 16,10 4-18-16,-3-6-6 16,14 12-1-16,7 2 1 15,4-1 18-15,5 3 7 16,-3-9 5-16,-5-2 4 0,12 4 4 16,-3 0 5-16,10 1 5 15,1 2 3-15,-8 0 1 16,0 12 1-16,-12-3 6 15,-4 5 3-15,-9-2 4 16,-2-6 2-16,-3-1-4 16,1 0-3-16,0-10-3 15,0 0-5-15,0-4-12 16,1 1-7-16,0 0-11 16,0-12-6-16,2-10-3 15,10-23-10-15,2 25-45 16,2 0-36-16,5 5-113 15,0-3-66-15,1 7 178 16</inkml:trace>
  <inkml:trace contextRef="#ctx0" brushRef="#br0" timeOffset="48000.27">13429 6776 1048 0,'1'13'608'0,"-2"4"-114"15,1 11-183-15,-8 3-38 16,11 8-118-16,6 7-47 0,-1-8-62 16,-7-8-18-16,13-2-25 15,3-10-5-15,-1-6-20 16,7-3-37-16,-6-10-112 16,-10-8-72-16,1-4-223 15,-5-8 283-15</inkml:trace>
  <inkml:trace contextRef="#ctx0" brushRef="#br0" timeOffset="48168.98">13309 6870 1253 0,'-5'0'594'16,"2"-4"-286"-16,8 6-67 16,5 2-36-16,6 2-85 15,7 1-30-15,-4-7-54 0,10 0-19 16,-6-3-52-1,4 0-54-15,7-2-164 0,-13-6-114 16,16 7 220-16</inkml:trace>
  <inkml:trace contextRef="#ctx0" brushRef="#br0" timeOffset="48465.09">13697 7031 864 0,'12'0'439'0,"3"0"-126"16,-1 4-53-16,-2-9-68 15,3 2-48-15,-3-9-65 16,1-3-19-16,-5-7-25 16,-7 0-6-16,-2 2-2 15,-9-3 8-15,-5 10 16 16,0-1 6-16,-4 7 7 16,1 8-4-16,3 8-6 15,-2 3-3-15,5 8-6 16,4 2-5-16,8 4-14 15,3 2-9-15,7-3-15 16,3-1-4-16,4-11-8 16,0-4-19-16,12-9-77 15,3-7-50-15,10-11-131 16,5 2-75-16,-8-11 232 16</inkml:trace>
  <inkml:trace contextRef="#ctx0" brushRef="#br0" timeOffset="48732.06">14010 6863 617 0,'-2'-8'419'15,"-3"5"37"-15,-2 2-93 16,-2 3-90-16,-8-1-35 16,11 14-48-16,2 0-22 15,1 8-27-15,4-2-12 16,8 5-33-16,7 3-17 16,-3-9-28-16,3 2-10 0,-8-8-8 15,0-3-2-15,1-1-2 16,2 2-1-16,-12-7 4 15,-15-5 0-15,3 1-6 16,-8-1-5-16,6 0-36 16,5 0-33-16,0-3-107 15,2-2-78-15,1-2 45 16,6 4 78-16</inkml:trace>
  <inkml:trace contextRef="#ctx0" brushRef="#br0" timeOffset="48981.89">14266 6728 1661 0,'-6'4'657'15,"0"12"-473"-15,2 5-14 16,0 15-60-16,1 3-26 15,8 9-23-15,6 1-13 16,8-2-32-16,9-3-8 16,2-13-12-16,1-6-2 0,1-16-60 15,-3-8-73-15,-3-14 109 16,-2-3-25-16</inkml:trace>
  <inkml:trace contextRef="#ctx0" brushRef="#br0" timeOffset="49149.87">14200 6811 1473 0,'-7'6'686'15,"5"-3"-327"-15,3 1-120 16,7 12-28-16,5-7-92 16,7 4-36-16,13-5-43 15,4-5-18-15,9-4-22 16,5-4-60-16,2-6-161 15,4-3 150-15</inkml:trace>
  <inkml:trace contextRef="#ctx0" brushRef="#br0" timeOffset="49681.85">15438 6839 1148 0,'-1'-5'539'0,"12"10"-271"16,-11 0-47-16,6 6-1 15,-5 12-49-15,3 2-13 16,0 0-30-16,0 35-25 16,10 17-45-16,-1 3-16 15,-2-13-22-15,5-2-6 16,-8-14-8-16,4-9-3 16,-4-20-48-16,2-5-47 15,-6-20-99-15,-4-7-50 0,-7-14-70 16,-3-11-13-16,-5 0-39 15,-8-10-35-15,10 0 265 16</inkml:trace>
  <inkml:trace contextRef="#ctx0" brushRef="#br0" timeOffset="49894.78">15438 7000 842 0,'5'-16'475'16,"-4"2"-95"-16,14 9-105 16,5 5-36-16,3-4-62 15,8 10-29-15,1-5-50 16,8 8-9-16,-10-6-12 15,-1 1-8-15,-7 6-18 16,-7-2-7-16,-7 5-9 16,-8-1 0-16,-11 4 2 15,-6-1 0-15,-10-1-11 16,-5-2-7-16,3-4-36 16,-6-4-28-16,10-3-72 0,12 1-49 15,5-2-111-15,3-1-89 16,12 1 234-16</inkml:trace>
  <inkml:trace contextRef="#ctx0" brushRef="#br0" timeOffset="50299.88">16050 7001 1099 0,'1'-8'597'16,"-4"-1"-225"-16,-8 1-71 15,-4-1-63-15,-7-3-129 16,-3 1-35-16,2 3-42 16,-4-1-12-16,9 8-13 15,6 5-3-15,-2 3-3 16,7 9-1-16,3 8 0 16,-6-4 2-16,13 9 0 15,4-4-2-15,6-8-1 16,4-3-2-16,1-12 0 15,2-2 2-15,-4-6 1 16,0-4 2-16,0-3 1 0,-9-4-1 16,6 6 2-16,3 4 3 15,-7 2 9-15,3 7 7 16,-6-3 10-16,-7-3 3 16,4 6 0-16,6 6-3 15,-4 2-9-15,3 6-6 16,0-5-12-16,-6-8-6 15,7 4-100-15,-3-7-76 16,3-6-197-16,7 2 215 0</inkml:trace>
  <inkml:trace contextRef="#ctx0" brushRef="#br0" timeOffset="50507.41">16230 6777 1002 0,'8'20'569'0,"-6"9"11"16,1 8-265-16,-2 5-62 16,-1-2-51-16,6 4-103 15,0-7-28-15,11-4-45 16,-3-4-16-16,3-13-19 16,1-6-42-16,-2-13-111 15,9 1-67-15,-18-12-209 16,-3 0 267-16</inkml:trace>
  <inkml:trace contextRef="#ctx0" brushRef="#br0" timeOffset="50680.67">16162 6933 1084 0,'-12'-3'539'16,"8"3"-169"-16,4 2-69 16,4 3-76-16,5 1-50 15,6 0-72-15,3-2-23 16,9 3-49-16,2-1-13 0,10-2-17 15,1-2-46-15,1-4-143 16,-4-1-89-16,-3-9 153 16</inkml:trace>
  <inkml:trace contextRef="#ctx0" brushRef="#br0" timeOffset="51006.67">16512 6761 969 0,'-8'15'555'0,"6"9"25"16,8 7-277-16,-5 6-49 16,-1 5-41-16,3 1-83 15,-3-6-31-15,5-3-48 16,0-5-20-16,2-9-21 0,-4-7-9 16,1-10-21-16,0-4-21 15,1-12-38-15,3-3-9 16,2-4 7-16,-2-1 19 15,1 5 36-15,1-3 12 16,0 8 9-16,0 7 4 16,1 4 26-16,2 12 17 15,-1 1 35-15,-2-2 14 16,0 8-13-16,-3-2-13 16,4 2-36-16,-1-3-15 15,4-6-132-15,4-1-95 0,0-9 130 16</inkml:trace>
  <inkml:trace contextRef="#ctx0" brushRef="#br0" timeOffset="51284.8">16977 6876 1676 0,'-16'1'708'0,"7"9"-420"16,0-1-21-16,0 0-112 15,10 10-39-15,-2-6-58 16,4 7-21-16,6-1-21 16,-1-4-2-16,5 1-3 0,1-5 1 15,2 1-3-15,-2-5 1 16,-1 3-3-16,1 3 1 16,-12-7 6-16,-4 3 1 15,-8-6-38-15,-16-5-37 16,5-1-111-16,3 0-78 15,-2-6 34-15,5 3 101 16</inkml:trace>
  <inkml:trace contextRef="#ctx0" brushRef="#br0" timeOffset="51782.2">18163 6772 1163 0,'2'-6'495'15,"0"-5"-254"-15,-1-5-13 16,2 0 5-16,-3-6-33 16,-5 1-46-16,-3 2-21 15,-8 2-37-15,-2 4-11 16,-3 8-28-16,0 7-13 15,0 17-27-15,0 7-8 0,11 18-9 16,1 5-5-16,11 16 1 16,9 8 0-16,0 1 2 15,2-4 2-15,6-7 0 16,0-7-1-16,-2-7 0 16,1-6 6-16,-7-14-89 15,-3-9-78-15,-8-22-122 16,0-10 148-16</inkml:trace>
  <inkml:trace contextRef="#ctx0" brushRef="#br0" timeOffset="51941.1">17905 6822 1301 0,'27'17'554'0,"-12"-7"-292"16,-5-4-87-16,15 4-40 0,-2-6-53 15,16 1-56-15,8 3-11 16,-7-5-76-16,1-2-73 16,-7 4-500-16,-9-5 425 15</inkml:trace>
  <inkml:trace contextRef="#ctx0" brushRef="#br0" timeOffset="52246.14">18283 6909 742 0,'36'19'431'16,"-32"-16"-34"-16,8 7-186 16,5 9 32-16,-2 0-25 15,0 3-11-15,-4-8-23 16,-1 6-19-16,-8-3-36 16,8 4-23-16,-10-3-47 15,1-11-21-15,6-2-24 16,-7-3 2-16,2-8-1 15,-16-8-4-15,6-7-7 16,1-5-8-16,2-3-9 16,13 8-9-16,-5-3-27 15,7 4-17-15,-3-2-50 16,-3-2-32-16,6 7-118 0,2 6-89 16,10 11 222-16</inkml:trace>
  <inkml:trace contextRef="#ctx0" brushRef="#br0" timeOffset="52980.13">18682 6969 1385 0,'-3'1'605'0,"1"6"-319"16,-2-1-22-16,3 5-79 15,1 1-38-15,0-1-53 16,3 7-24-16,2-10-34 15,3 0-12-15,6-5-15 16,3-4-6-16,2-3-3 16,-3-11-2-16,-1-3-7 15,-7-4-7-15,-5 2-16 16,-3 8-8-16,-15-2-9 16,-2 0 6-16,-9 0 17 15,-2 3 9-15,8 6 17 16,1 2 2-16,8 7 1 15,1-4-2-15,7 7-2 16,3 1-3-16,3-3-1 0,5 4-1 16,5-5 3-16,2 5 1 15,6-6-1-15,2 1 0 16,5 3 7-16,3-1 4 16,1 6 8-16,1 4 4 15,-13-5 5-15,-11-1 1 16,-6-4 2-16,-8-5-1 15,4 3-7-15,7 5-4 16,-4-8-14-16,-2-4-6 0,5-9-12 16,-6-5-3-16,6 4 5 15,9 7 4-15,-9-1 5 16,3 1 3-16,2 3 1 16,-5 2 1-16,5 5 6 15,-5 3 9-15,1 7 17 16,8 4 8-16,-3-2 10 15,-1 3-2-15,-2-9-12 16,-3-3-8-16,-4-5-16 16,17 5-7-16,-12-11-9 15,4-4-13-15,7-13-22 16,-8-5-6-16,6 5-2 16,-2 1 9-16,-1 11 20 15,1 2 6-15,-1 4 9 16,0 7 3-16,1 6 24 15,2-1 15-15,4 11 20 0,0-2 10 16,2 6-7-16,-2 6-12 16,-3-11-19-16,-3-2-6 15,-6-8-116-15,-3-9-95 16,-3-2 115-16</inkml:trace>
  <inkml:trace contextRef="#ctx0" brushRef="#br0" timeOffset="54215.46">20574 6730 1344 0,'-31'2'541'15,"34"17"-330"-15,7 5-23 16,1 13-11-16,1 1-28 16,2-1-47-16,2-2-19 15,2-13-25-15,1-7-9 16,-4-12-11-16,-1-4-5 0,4-6-10 15,1-2-5-15,3-14-3 16,-2-11-2-16,2-2-5 16,-1-2-19-16,-5 5-92 15,-3 7-77-15,-4 6 104 16</inkml:trace>
  <inkml:trace contextRef="#ctx0" brushRef="#br0" timeOffset="54632.81">21559 6718 1154 0,'-4'-2'504'0,"10"9"-193"16,2 6-95-16,-1 15-3 16,-1 9-24-16,-5 8-65 15,3 6-25-15,1-10-46 16,3-3-19-16,7-11-26 16,-1-16-3-16,7-2-76 0,-2-8-64 15,2-10-156-15,-3-3 167 16</inkml:trace>
  <inkml:trace contextRef="#ctx0" brushRef="#br0" timeOffset="55025.6">21455 6783 1223 0,'-6'10'495'0,"6"-8"-279"15,11 1-95-15,3-2-10 16,3-1-10-16,16 0-28 15,1 1-7-15,3-1-31 16,1-1-11-16,2 1-8 16,-6 1-1-16,0 4 0 15,-5 2-2-15,-7 0-4 16,2 6-1-16,-12 1 4 16,2 3 3-16,-5 1 8 15,-2 0 3-15,-1-3-3 16,6 2-5-16,5-9-9 15,0-5-3-15,11-8 0 16,-13-9 0-16,4-7 2 0,-4-2 2 16,-11-3 5-1,1 1 5-15,-13 1 7 0,-5 3 1 16,-2 8-4-16,-10 1-4 16,5 8-9-16,0 5-7 15,-4 5-8-15,10 5-36 16,-2 2-135-16,11 7-93 15,7-4 153-15</inkml:trace>
  <inkml:trace contextRef="#ctx0" brushRef="#br0" timeOffset="55527.49">22960 6760 1048 0,'24'-15'564'16,"-24"8"-27"-16,-1 0-259 16,-14-2-75-16,-4-1-41 15,1 2-86-15,11 3-14 16,-3 7-21-16,2 1-13 16,-1 8-16-16,-9 2-5 0,12 7-6 15,7 5-2 1,9 7 0-16,1-6 1 0,7 2 4 15,-2 1 6-15,-3-9 8 16,3-2 5-16,-5-5 7 16,-11-10 3-16,-1 4 17 15,6 9 4-15,-19-15 1 16,7 4-4-16,-12-8-23 16,-8-6-9-16,5 4-44 15,-7-7-42-15,11 4-103 16,0-7-82-16,19 1-241 15,12 2 310-15</inkml:trace>
  <inkml:trace contextRef="#ctx0" brushRef="#br0" timeOffset="56299.8">23983 6670 864 0,'0'-3'447'15,"2"1"-169"-15,-2-1-41 16,0 3-7-16,0-1-36 16,-1 0-9-16,0 0-25 15,0 0-20-15,0 0-37 0,0 0-17 16,1 1-28-16,0 0-11 16,0 0-14-16,1 11-3 15,0 6 1-15,2 30-2 16,-7-21-1-16,2 0-3 15,2 9-9-15,-4-2-4 16,4 6-5-16,-3-7-3 16,0-4-1-16,11 4 1 15,-8-21-1-15,0-2-3 0,0-7-17 16,-1-7-6-16,1-10-8 16,3 0 0-16,1-9 13 15,-4-6 6-15,9 7 4 16,5 7 2-16,-2-2 1 15,5 6 2-15,3 1 4 16,-2 0 9-16,5 11 13 16,1 7 4-16,-7 4 4 15,-2 3-4-15,-6 6-6 16,-1-5 1-16,-2 8-1 16,-2-4-2-16,-2-7-3 15,0 4-4-15,-2-8-7 16,2 5-1-16,-2-5-53 15,0-8-71-15,4 0-174 16,0-4-156-16,-4 3 273 16</inkml:trace>
  <inkml:trace contextRef="#ctx0" brushRef="#br0" timeOffset="56835.38">24473 6915 1525 0,'-3'-5'660'16,"3"2"-400"-16,-4-13-53 16,-5-5-33-16,-3-2-74 15,0-2-27-15,-2 4-25 16,-5 3-8-16,4 7-11 16,2 7-3-16,-6 7-14 15,1 7-7-15,3 13-9 16,1 3-2-16,13 7-1 0,2-1 1 15,10-4 4-15,1-5 1 16,7-11 1-16,0-6 0 16,2-6 0-16,-1-7 0 15,-3-1 3-15,4 2-1 16,-8-6 1-16,-3 0 0 16,1 5-2-16,-11 0 2 15,5 9 4-15,3 6 4 0,-8 4 8 16,10 8 3-16,-10-7-2 15,1 0-4-15,2-3-11 16,-4-10 0-16,3 3-68 16,11 4-56-16,-3-14-174 15,6-3 139-15,3-15 60 16</inkml:trace>
  <inkml:trace contextRef="#ctx0" brushRef="#br0" timeOffset="57083.88">24674 6820 1261 0,'2'14'562'0,"0"11"-260"16,-1 3-5-16,3 5-33 15,1 5-48-15,3-13-80 16,0-3-29-16,5-7-44 16,-1-10-11-16,4 1-15 0,1-1-9 15,0-11-13-15,-2-6-3 16,-2-11-6-16,-5-12-9 15,6 5-71-15,1-1-47 16,-11 2-137-16,13 10-75 16,-7 1 209-16</inkml:trace>
  <inkml:trace contextRef="#ctx0" brushRef="#br0" timeOffset="57352.49">24996 7000 1375 0,'8'15'584'0,"1"-7"-337"16,0-8-19-16,3-1-64 16,2-5-44-16,2-7-62 15,-5-8-12-15,-1-3-21 16,-3-4-8-16,-5 0-2 16,-2 4 0-16,-6 5 1 15,-6 1 1-15,-2 9-4 16,1 6-2-16,-2 7 9 15,4 8 7-15,1 10 20 16,6 7 11-16,4 3 2 0,-2-2-7 16,6 0-18-16,3-9-12 15,15-3-17-15,8-3-14 16,12-11-149-16,4-5 52 16,8-6 38-16</inkml:trace>
  <inkml:trace contextRef="#ctx0" brushRef="#br0" timeOffset="57766.44">25981 6700 908 0,'-12'-7'502'0,"16"14"-8"16,5 5-228-16,-9 16-47 16,-3 9-13-16,1 19-47 15,-4 7-32-15,10-3-49 16,-2-5-26-16,4-14-34 16,3-8-5-16,4-10-87 15,15-4-74-15,-5-15 281 16,-2-4-158-16</inkml:trace>
  <inkml:trace contextRef="#ctx0" brushRef="#br0" timeOffset="58094.56">26161 7062 1451 0,'37'-14'607'0,"-20"11"-378"16,2-2 5-16,8-5-88 0,5 0-37 15,-2-10-50-15,3 1-15 16,-15-6-18-16,-13-7-2 16,-2 9 2-16,-1 1 0 15,-15 7 2-15,15 14 1 16,-14-1 1-16,-12-3-2 0,10 15-3 16,-13-1-2-16,13 16-4 15,5 12 2-15,4-4 1 16,5 4-2-16,5-8-5 15,2-10-5-15,7 2-9 16,6-4-1-16,1-11-70 16,-6-9-72-16,9-6-187 15,-11-10 154-15,15 3 67 16</inkml:trace>
  <inkml:trace contextRef="#ctx0" brushRef="#br0" timeOffset="58393.4">26549 6984 1415 0,'-1'12'621'0,"-4"6"-321"16,-5-7-1-16,9 4-78 15,0 5-49-15,0-11-79 16,1-4-33-16,-4-5-39 0,2-4-9 16,2 3-12-16,0 0-7 15,2-10-24-15,17-16-5 16,27-19 0-16,-25 30 5 15,-3 2 23-15,1 11 5 16,-5-3 5-16,-3 5 4 16,0 4 16-16,-4-2 11 15,-2 16 16-15,-3-2 10 0,2 10-4 16,-1 5-6-16,-1-7-17 16,0-4-11-16,2-7-30 15,-1-2-52-15,1-9-165 16,3-5-100-16,6-3 184 15</inkml:trace>
  <inkml:trace contextRef="#ctx0" brushRef="#br0" timeOffset="58782.23">26803 7091 1262 0,'80'5'560'0,"-68"-4"-235"15,-6-1-62-15,5-3-10 16,9 1-43-16,-8-13-84 15,2-1-32-15,2-5-50 16,-7-8-15-16,0 7-8 0,-10-6-1 16,-7 11-3-16,-1 8-1 15,-5 0-6-15,3 9-3 16,-1 2-7-16,0 3-2 16,6 12 2-16,6 11 2 15,-1 5 8-15,2 4 3 16,1 9 0-16,-1 1 2 15,4 9 3-15,-2 3 2 16,6-6 7-16,2 2 2 0,-5-13 0 16,-6-9-1-16,-3-11-4 15,-1-6 1-15,-5-11-7 16,4-1-11-16,-14-14-42 16,-5-12-46-16,-1-8-111 15,-11-8-73-15,14 6 180 16,3-3-1-16</inkml:trace>
  <inkml:trace contextRef="#ctx0" brushRef="#br0" timeOffset="59049.62">27199 6789 1619 0,'1'4'647'0,"-2"-1"-420"15,1 13-83-15,3 13-6 16,-4 6-27-16,1 12-24 16,2-4-28-16,0-6-16 15,9 2-25-15,3-5-6 0,3-5-9 16,6-3-4-16,-7-19-82 15,3-7-73-15,-10-11 167 16,-6-5-64-16</inkml:trace>
  <inkml:trace contextRef="#ctx0" brushRef="#br0" timeOffset="59233.22">27143 6890 1371 0,'-5'12'586'0,"5"-3"-262"15,0-4-104-15,9 9-23 16,2 0-27-16,7-4-71 16,1 1-32-16,8-4-42 15,2 0-8-15,0-4-75 16,-5 0-52-16,-6-5-139 16,0-1-100-16,-7-4 221 0</inkml:trace>
  <inkml:trace contextRef="#ctx0" brushRef="#br0" timeOffset="59585.33">27424 6803 952 0,'1'9'468'15,"7"10"-129"-15,-12-3-19 16,4 15-36-16,6 3-23 0,-7 0-67 16,-2 0-34-16,1-3-62 15,-8-7-22-15,9-5-34 16,5 3-10-16,-2-13-17 15,7-1-6-15,-6-12-9 16,-3-7-9-16,9-6-15 16,3-2-3-16,4-1 1 15,5 7 5-15,-5 3 14 16,-1-1 5-16,-1 8 2 16,0 1 5-16,0 10 16 15,-1 5 8-15,-2 5 10 16,0 2 5-16,2 0-5 15,1 3-4-15,-2-5-11 16,-2-5-6-16,-4-3-40 16,0-6-74-16,-1-4-168 15,4-7 419-15,-1 2-184 0</inkml:trace>
  <inkml:trace contextRef="#ctx0" brushRef="#br0" timeOffset="61416.2">28767 6751 723 0,'37'-14'466'16,"-37"12"23"-16,-1 2-250 15,11 5-7-15,-4 8-29 16,4 11-15-16,-7 13-24 16,-8 0-15-16,2 8-40 15,-3-2-20-15,5-3-32 16,3 4-15-16,-2-12-20 16,-2-4-6-16,1-6-2 15,-9-10-31-15,8-5-115 0,-1-7-80 16,3-9-151-16,6-1 206 15</inkml:trace>
  <inkml:trace contextRef="#ctx0" brushRef="#br0" timeOffset="61699.86">29087 6901 1042 0,'-8'18'568'0,"-7"-13"-37"16,-2 5-281-16,-12-7-59 15,-5-3-29-15,-1 1-41 16,-1-2-18-16,7 1-24 16,7 8-11-16,1-8-6 15,7-2 0-15,9 3-13 16,-2-1-7-16,16 7-13 16,7 8-4-16,4 1 1 15,7 5 1-15,-5-4-5 16,3 6-4-16,-2-5-8 15,-5-2-3-15,4 2-3 16,-9-8-9-16,2 2-87 16,0-6-66-16,-5-1 194 15,4 2-81-15</inkml:trace>
  <inkml:trace contextRef="#ctx0" brushRef="#br0" timeOffset="61862.92">29321 7207 1690 0,'12'2'708'0,"-9"0"-401"0,-3-4-182 16,5 2-48-16,-6-1-138 16,0 0-94-16,0-1 84 15</inkml:trace>
  <inkml:trace contextRef="#ctx0" brushRef="#br0" timeOffset="70543.25">7667 10926 384 0,'-2'0'297'0,"2"0"11"16,0 0-55-16,0 0-21 16,0 0-52-16,0-1-23 0,0 0-30 15,0 0-13-15,0 0-17 16,0-1-9-16,0 1-13 15,0 0-6-15,0 0-4 16,0 0 0-16,-1 0-6 16,0 0-2-16,0 0-10 15,-6-8-5-15,-9 0-10 16,-27-25-2-16,28 30-5 16,3 2-3-16,3 2-2 15,-3 2-4-15,7 6-5 16,-9 0-4-16,7 8-3 15,3 1-3-15,4 7-1 16,4-1 0-16,6 1 0 16,2-1 0-16,-1-4 0 0,7 1 1 15,-2-9 1-15,1 0 0 16,-1-7 0-16,0-2 0 16,2-4 1-16,1-2 0 15,-2-8 0-15,-3-5 2 16,-1-3 1-16,-3 1 0 15,-3 0 2-15,-4 2 2 16,-5 1 5-16,-6 2 1 16,-3 2 3-16,-2 1-1 0,-4 6-3 15,-2-3-3-15,1 6-5 16,-4-1-1-16,11 3-5 16,5 2-1-16,1-2-7 15,7 1-4-15,-2 0-57 16,0-1-32-16,0 0-82 15,0 0-59-15,0 0-126 16,0 0 225-16</inkml:trace>
  <inkml:trace contextRef="#ctx0" brushRef="#br0" timeOffset="71468.13">7744 11362 438 0,'4'1'286'0,"0"-1"64"0,0 0-98 15,2 0-3-15,0-1-18 16,-2 0-34-16,0-2-11 16,-3 2-13-16,-1 0-14 15,0 0-34-15,2-7-17 16,-2-4-34-16,-2 3-14 16,-21-29-18-16,7 32-10 0,-1 5-10 15,4 2-5-15,-1 3-7 16,1 4-4-16,0 1-6 15,1-2-1-15,5 6-7 16,6 3-1-16,0-3 2 16,1 3 0-16,4 0 4 15,-2-3 2-15,8 4-1 16,2 1 2-16,4 0 2 16,4 5 0-16,3-2 5 15,2-3 1-15,2 2 1 16,0-9 2-16,-5 5 1 15,-4-5 2-15,-5-3 8 16,-8 5 7-16,-1-4 15 16,-3 6 3-16,-11-10 6 15,-1 1-3-15,-10-6-10 16,-7-7-6-16,0 4-12 0,-4-5-6 16,3 4-8-16,3 5-3 15,-1-5-5-15,1-1-5 16,7-2-29-16,3-5-21 15,14 10-82-15,-1-7-56 16,8 3-109-16,9 1 175 16</inkml:trace>
  <inkml:trace contextRef="#ctx0" brushRef="#br0" timeOffset="74141.64">7510 10727 462 0,'-2'6'240'0,"-5"2"-13"15,8-4-46-15,0 2 15 16,-4-7-10-16,3 1-31 15,-1 0-13-15,1-1-2 16,0 1 1-16,0 0-7 16,0 0-8-16,0-2-30 0,0 1-17 15,-1 0-18-15,-2-15-2 16,-18-39 2-16,-7 16-1 16,3-2-4-16,-11-4-5 15,-4-5-13-15,4 1-8 16,-9-9-12-16,1 3-4 15,3-1-5-15,-2 1-1 16,-1 6 1-16,0-7 2 16,6 5 2-16,-7-1 2 15,-2-2-1-15,-3-3-1 0,-2 11-4 16,8 4-1-16,9 14 1 16,5 5 2-16,4 4 0 15,4 2-1-15,4 1-4 16,1 4-3-16,5 1-3 15,0-4-1-15,7 9-4 16,-1-2 0-16,5 3-4 16,0 6-3-16,1-1-10 15,0 0-24-15,0 0-55 16,0 0-40-16,0 0-94 16,0 0-49-16,3 2 180 15</inkml:trace>
  <inkml:trace contextRef="#ctx0" brushRef="#br0" timeOffset="74676.58">6629 9603 754 0,'-42'-18'391'15,"31"8"-106"-15,3-1-77 16,0 1-5-16,0 5-31 16,10 5-26-16,-7 3-46 15,-1 7-20-15,0 4-38 16,-6 2-14-16,7 8-19 16,6 4-5-16,1 1-7 15,4 3-3-15,2-3-2 0,3-2-1 16,6-7-2-16,1-7 2 15,8-4 1-15,-3-11 2 16,3-2 6 0,-2-9 3-16,-8-7 6 0,-4-2 3 15,-8-6 6-15,-4 13 2 16,-8-12 3-16,-4 10 0 16,-9-2-2-16,0-4-1 15,0 11-5-15,-4-3-4 16,9 9-6-16,0 0-5 0,10 6-9 15,11 4-61-15,-2 3-159 16,11 3-84-16,7-1 168 16</inkml:trace>
  <inkml:trace contextRef="#ctx0" brushRef="#br0" timeOffset="75390.64">7736 10683 1008 0,'-10'3'472'0,"4"3"-232"0,4-5-38 15,2 2-13-15,1-3-63 16,-1 0-25-16,0-1-28 15,0 0-7-15,9-20-7 16,41-38-9-16,-18 21-19 16,5-5-9-16,6-15-13 15,8-1-2-15,-1-6-3 16,-1-4-1-16,8 3 1 16,-8-1 2-16,9 4 5 15,-2 2 1-15,-1 4 2 16,2 5-2-16,-10 8 1 15,-10 1 0-15,-11 10-1 16,-13 18 0 0,-6 7-2-16,1 1 1 0,1-18 12 0,11 15 8 15,-15 3 3-15,-12 7-1 16,3 6-16-16,-7 3-11 16,4 0-20-16,-4-9-27 15,9 6-88-15,-1-1-68 16,1 6-12-16,5 4 102 0</inkml:trace>
  <inkml:trace contextRef="#ctx0" brushRef="#br0" timeOffset="75809.39">8603 9753 1191 0,'-17'-11'503'0,"6"3"-276"16,0 1-10-16,5 7-39 16,0 0-41-16,1 4-70 15,7 6-22-15,-5 0-32 16,3 2-8-16,4 7-8 0,5-1-2 15,10 0-2-15,-1-4 0 16,5-7 3-16,-2-6 2 16,0-6 2-16,0-7 2 15,-6-1 6-15,-5-4 3 16,-7-2 9-16,-4-5 4 16,-8 4 5-16,-3 2 1 15,-7 0-2-15,-1 14-2 0,-3-6-10 16,-2 1-6-1,6 6-13-15,6 3-22 0,1 3-86 16,10 8-70-16,3 9 107 16</inkml:trace>
  <inkml:trace contextRef="#ctx0" brushRef="#br0" timeOffset="76560.44">7489 11150 871 0,'-10'-4'448'16,"0"2"-139"-16,5 0-90 16,-3-2-7-16,3 2-46 15,-7-1-26-15,-7 0-42 0,2 6-19 16,-17 3-23-16,0 10-8 16,-11-3-10-16,-14-5-6 15,1 15-7-15,-8 0-5 16,5 14-8-16,-4 7-1 15,-19-5-3-15,1-1-2 16,-16-3 0-16,8 0-1 0,9-4-2 16,-7-3 0-16,7 4-2 15,-3-11 1-15,13 9-1 16,18-3-1-16,9-10 0 16,1 0 0-16,22-8-9 15,2-6-11-15,22-3-19 16,15 0-51-16,7-6-120 15,10 5-83-15,5-6 167 16</inkml:trace>
  <inkml:trace contextRef="#ctx0" brushRef="#br0" timeOffset="77025.73">6142 11542 969 0,'-15'3'419'16,"-3"-3"-213"-16,7 13-4 0,-5-1-35 15,4-7-33-15,1 12-54 16,6-4-15-16,3 5-22 16,-7-1-7-16,20 6-15 15,-7-6-8-15,11 4-13 16,12 4-4-16,-6-14 1 16,0-5 0-16,6-8 1 15,-5-6 2-15,0-9 1 16,1 4 3-16,-9-10 5 15,-3 2 4-15,-11 2 6 16,-6-4 4-16,-7 5 1 16,-4-1 0-16,-6 4-4 15,1 8-4-15,-2-2-7 16,2 0-4-16,10 8-26 16,-3-6-37-16,15 10-131 15,5 2-97-15,12 5 169 0</inkml:trace>
  <inkml:trace contextRef="#ctx0" brushRef="#br0" timeOffset="77775.42">7598 11318 881 0,'-41'-36'391'0,"31"31"-168"15,0 3-14-15,5 1-30 16,1 4-31-16,0 11-43 16,5 3-12-16,-3 17-7 15,4 6-1-15,3 11-19 16,-7 1-11-16,7 15-21 15,-6 3-8-15,2 15-11 0,2 1-5 16,4-5-3 0,9 2-1-16,-6-21 0 0,4-5 0 15,-9-16-3-15,-1-9 1 16,0-6-2-16,3-4-1 16,-1-11-10-16,1-1-33 15,-2-10-91-15,-4-9-51 16,3 5-145-16,-3-9-91 15,7 9 273-15</inkml:trace>
  <inkml:trace contextRef="#ctx0" brushRef="#br0" timeOffset="78144.64">7653 12216 1017 0,'-3'1'427'0,"-1"4"-238"16,-1 11-4-16,-21 30-39 15,32-29-29-15,3-4-52 16,2 0-18-16,4-6-19 16,1-3-5-16,0-5-4 15,2-3-3-15,-4-8-2 16,-1-6 3-16,-7-5 6 15,-1-2 5-15,-7-6 3 0,-6 1-2 16,-1 2-5 0,-2 7-2-16,-2 3-8 0,-2 5-1 15,3 7-7-15,3 5-5 16,5 1-22-16,3 10-48 16,3-2-150-16,6-6 144 15</inkml:trace>
  <inkml:trace contextRef="#ctx0" brushRef="#br0" timeOffset="78802.41">7865 10952 917 0,'-19'2'427'15,"5"4"-192"-15,6-1-59 16,-4-2-15-16,11 3-66 16,3 1-34-16,14-1-37 15,4 3-5-15,13 1 5 16,6 3 6-16,-2 2 17 15,10 4 2-15,11 5-4 16,2-4-5-16,24 6-17 16,5-1-4-16,3-3-6 15,3-1 2-15,-4-7 3 16,3 3 6-16,-3-11 9 0,-10 1-1 16,-10-2-4-16,-3 2-5 15,-18-1-9-15,-2 1-3 16,-15-3-3-16,-8-2 0 15,-14 1-30-15,-5-2-35 16,-10-1-137-16,-6 1-111 0,1 0 186 16</inkml:trace>
  <inkml:trace contextRef="#ctx0" brushRef="#br0" timeOffset="79209.63">9113 11122 1064 0,'-22'9'474'15,"9"-3"-131"-15,1 5-284 16,0 2-1-16,6-1-14 15,5 5-17-15,8 2-24 0,11 9-3 16,5-7 2-16,-1-8 4 16,8-3 10-16,1-10 6 15,5-7 5-15,1-3 2 16,-6-14-2-16,-4-5 0 16,-15 1 11-16,-12-5 6 15,-11 6 12-15,-8 7 2 16,-9-3-7-16,-3 7-8 15,-4 8-19-15,1-3-10 0,6 8-16 16,5 4-22-16,9 2-74 16,6 7-71-16,11 7 101 15</inkml:trace>
  <inkml:trace contextRef="#ctx0" brushRef="#br0" timeOffset="85542.92">8472 9821 357 0,'-15'-38'248'0,"13"30"66"0,-5 3-63 31,4 3-16-31,1-1-16 0,-1-7-45 0,6 7-15 16,-2 0-27-16,4 4-18 16,-6-1-31-16,0 0-14 15,0 0-21-15,0 0-6 16,1 19-7-16,12 29-5 0,-2-27-6 16,9-1-5-1,-6-2-6-15,2-2-3 0,-4 0-2 16,-8-3-1-16,-3-2 2 15,-2-5 4-15,2-1 13 16,-1-2 2-16,-9-3 4 16,-2-4-3-16,-8-5-10 15,13 1-3-15,-11-4-3 16,-4 0-4-16,-1 0-1 16,-3 2 3-16,8 6 4 15,4 3 3-15,8 1 1 16,-3 0-6-16,8 7-8 15,4 5-3-15,9 9-2 16,3 3 0-16,2-4 1 16,-11-1 1-16,7-2-1 15,-6-2 1-15,3 0 1 16,-4-4 0-16,-5-6 4 0,8 1 4 16,-14-9 4-16,0 0 3 15,-9-6-1-15,-3 0-1 16,-6-5-5-16,6 0 0 15,-6 0-3-15,-1-1 0 16,9 4-4-16,1 4-1 16,5 3-3-16,4 2-5 15,5 3-8-15,1 3 0 0,-1-4 5 16,0 0 3-16,7 16 9 16,22 30 1-16,-16-27-1 15,-1-3-2-15,-1-2 1 16,-1-7 1-16,-5-2 3 15,0-2 4-15,-8-3 5 16,-8-4 2-16,-3-2-1 16,-3-2-4-16,-2 0-4 15,2 0-1-15,-1-2-2 16,3 1-1-16,2 1-1 16,1 0-1-16,2 5-3 15,4 3-4-15,2 5-5 16,1 4-1-16,5 9 6 15,2 4 2-15,3 0 4 16,-1-1 1-16,4-1-2 0,-1-4 1 16,0 0 0-16,3 1-1 15,-9-11 3-15,-2-6 4 16,-3 0 5-16,1-2 1 16,0 1 0-16,0 0-4 15,-8-1-4-15,-8-13 0 16,-27-24-1-16,26 32-1 15,1-3-1-15,2 6 1 16,5 1-5-16,2 3-3 0,3 9-2 16,3 2-1-16,2 10 3 15,2 0 3-15,4 2 1 16,-1-5 0-16,4 1 1 16,-1-4-1-16,0-1 1 15,-2-5 1-15,-4-3 0 16,0-4 4-16,-4-2 6 15,1 0 0-15,0-1 0 16,0 0-3-16,-16 0-4 16,-29-3-1-16,29 1-1 15,7 6 0-15,-2-4-3 16,-7-2 0-16,13 6-3 16,-4-3-3-16,7 10 1 15,11 10-2-15,-9-8 3 0,6 6 0 16,1-6 2-1,-1 0 0-15,-1-2 0 0,-4-3 2 16,5 2 0-16,-2-7 1 16,-2 1 6-16,-3-3 1 15,0 0 0-15,1 0 0 16,0 0-4-16,-5 0-2 16,-4-1 0-16,-2-1 0 15,-23-6-2-15,22 5-1 16,4 7-2-16,-5 0-2 0,9 3-2 15,11 7 0 1,-2 2 3-16,-1 1-1 0,3-1 3 16,0-1 0-16,-6-2 0 15,3-2 0-15,1-2 2 16,-1-2 0-16,2-3 2 16,-7-4 6-16,-3-1 1 15,4 0 2-15,0-1-3 16,0 1-5-16,-7-2-1 15,-4 0-1-15,-6 0-1 16,-30-2 0-16,34 11-1 16,-4-1-1-16,10 5-1 15,4 3 1-15,-2-3 0 16,5 1-2-16,0-6 0 0,1-2-1 16,4-1 1-1,-4-2 3-15,0 0 2 0,0 0 5 16,0 0 3-16,0 0 0 15,-1 0-1-15,-6 1-4 16,-18 2-1-16,-28 4-2 16,32 1-1-16,3 3 0 15,6 4-2-15,4-1-1 16,2 0-1-16,3-1-1 16,3 0-1-16,0 3 1 0,3-3 0 15,4 2 1-15,-2-4 2 16,2 0-1-16,-4-5-36 15,-1-4-69-15,3-3-145 16,-3 1 154-16</inkml:trace>
  <inkml:trace contextRef="#ctx0" brushRef="#br0" timeOffset="86803.13">8078 10981 839 0,'-5'-8'406'0,"4"-1"-105"16,3 4-39-16,-2 4-20 15,-5 0-31-15,5 1-58 16,-1 1-22-16,-2 27-20 15,-5 39-14-15,4-32-30 16,4 2-17-16,-4-13-28 0,4-5-8 16,2-7-13-16,3-6-3 15,3-8-5-15,6 1-2 16,4-13 1-16,-3-7 2 16,7-1 3-16,-1 1 1 15,0 7 2-15,-2-2 0 16,-4 11 1-16,-5-3 0 15,-3 8 3-15,-1 11 1 0,-3 2 5 16,0 11 1-16,-3 0 13 16,1-3 5-16,0-6 2 15,-1-8 0-15,2-4-15 16,2 3-8-16,-1-8-6 16,3-1 0-16,4-4-2 15,6-5 0-15,8-1-1 16,5 3 0-16,2 1 0 15,-2 3 0-15,-9 6 1 16,3 6-1-16,-12 3 2 16,-5-3 0-16,3 4 2 15,-14-1 0-15,10 5 0 16,7 4 0-16,-15-1 2 16,6-3 0-16,-3-2 0 15,-7-5-1-15,18 2-4 16,1 0 0-16,7-7-1 0,5-2-1 15,0-8-1-15,4-4 2 16,-1 4 1-16,-6 4 0 16,-3-1 2-16,-5 0-1 15,-6-1 0-15,-2 1 1 16,-3 5 1-16,3 9 0 16,-4-4 2-16,1 0-1 15,0 3-1-15,1-3 0 0,2 0-1 16,-4-2 0-16,1-1 1 15,-2-2-1-15,0 0-1 16,0 0 0-16,0 0 0 16,0 0 0-16,2 6-1 15,4 4 0-15,-1-7-4 16,13-2-1-16,33 15-5 16,-21-31-2-16,-1-8 0 15,-1 2-1-15,-4 13 3 16,-9-2 1-16,-2 20 5 15,3 9 4-15,-8 7 3 16,-3 6 5-16,2 0 7 16,-4-3 2-16,8-5-1 15,5-6-2-15,3-10-8 16,6-7-3-16,-4-10 0 0,5-4 0 16,-7-3 0-16,-7-1-1 15,-1 5 3-15,-5 5-14 16,-2 4-70-16,-2 3-52 15,-2 2-510-15,0-2 437 16</inkml:trace>
  <inkml:trace contextRef="#ctx0" brushRef="#br0" timeOffset="88093.73">7280 11042 1027 0,'0'-1'477'16,"0"0"-216"-16,0 0-42 15,0 1-11-15,0 0-40 16,11 28-24-16,9 41-52 15,-16-44-17-15,5 2-33 16,-5-12-13-16,6-2-14 16,-1-2-4-16,-5-7 4 15,-4-7 2-15,-6-7 2 16,-7-3 2-16,-2-8-6 16,4 9-2-16,-6-6-3 15,4 2-1-15,-6-3-1 16,2-1-1-16,3 5-2 15,3 4-1-15,4 11 1 0,-1 2 1 16,3 14 3-16,1 5 5 16,4 10 5-16,3-2 1 15,4 2-2-15,0-4-5 16,2-5-7-16,-2-2 0 16,-1-10-3-16,-2-4 1 15,-3-6 8-15,-2 0 2 16,-8-8 6-16,-6-9-1 15,-6 1-4-15,-1 0-3 0,-4 0 0 16,0-3-2-16,-2 8-1 16,-2-7 0-16,10 15-6 15,9 8-1-15,4 2-2 16,6 5 2-16,-4 2 1 16,-7-3 2-16,11 6-1 15,0 4-1-15,1-4-1 16,1-3-1-16,-1-7 0 15,0-2 1-15,-1-3 4 16,0 0 2-16,-1-2 4 16,1-1 0-16,-2 0-2 15,-12 0-2-15,-35-3-1 16,29 2-1-16,-11 1-3 16,2 1 1-16,0 5-3 15,8 3-1-15,3 0 0 0,6-1-1 16,6 0-2-16,2-3-1 15,5-1-2-15,0 0-1 16,0-3-1-16,0 0 2 16,0 0 3-16,0 0 0 15,2 1 3-15,7 5 0 16,-3-2 0-16,-6-4 2 16,5 9 3-16,-2 6 0 0,-11 26 1 15,-6-26 1-15,-7-6-1 16,5 1-1-16,-4-7 0 15,3 1-1-15,-3-3-2 16,-1-1 1-16,4 4-2 16,-3-4 0-16,3 3 1 15,-8-2 0-15,9 1-1 16,-4 2 1-16,7 1-2 16,12 5 0-16,-9-5 0 15,12 2-4-15,-2-7-4 16,0 1-2-16,0-1 1 15,0-1 1-15,0 1 7 16,-1-1 1-16,0 0 1 16,0 1 1-16,1 0 17 15,0 0-59-15,0-1-158 0,0 0-9 16,15-7 83-16</inkml:trace>
  <inkml:trace contextRef="#ctx0" brushRef="#br0" timeOffset="89059.04">7491 11443 1058 0,'-28'0'488'0,"3"-2"-220"16,-2-2-77-16,-3 0-3 15,16 2-47-15,3-1-36 16,14 3-49-16,22 7-18 0,-4-1-28 15,11 4 1-15,-2 0 0 16,-6-1-2-16,6 1-2 16,-5-6-1-16,-1 3 0 15,-3 2 0-15,-11-7 4 16,-10 0 9-16,-8 3 10 16,-15 0 3-16,-1 7-1 15,8 8-8-15,-9-5-8 16,4-2-5-16,0 0-4 15,-5-9-3-15,14 1-6 16,9 5-5-16,7-4-8 16,9 6 2-16,-3-6 4 15,4-3 4-15,1 5 7 16,-3-4 1-16,11 3 4 16,-8-5 3-16,4 3 4 15,-3 0 3-15,-4 5 1 16,2 5-1-16,-9-2-1 0,-3 0-2 15,-4 3-2-15,-2-1-2 16,-5 4-2-16,-2-1 0 16,1-2-2-16,-10-4 1 15,12-3-1-15,7 0 0 16,-5-2-4-16,5-2-2 16,1-1-4-16,5 0-1 15,8 1 1-15,11 3 2 0,-1-2 3 16,-2 1 2-16,2 1 11 15,-6-2 7-15,-2 6 14 16,-5 4 10-16,-10 1 13 16,-3 8 0-16,-12 2-4 15,-3 2-9-15,-3-6-19 16,-2-7-8-16,11-6-11 16,2-9-7-16,12-1-5 15,6-1-3-15,7-7-1 16,3 1 7-16,3-6-95 15,-1-10-66-15,-2-4-123 16,-1-6 149-16</inkml:trace>
  <inkml:trace contextRef="#ctx0" brushRef="#br0" timeOffset="90383.47">7630 10410 883 0,'-17'-2'425'0,"-21"8"-131"16,16 0-53-16,9 3-22 15,-7 3-26-15,7-1-49 16,8 2-23-16,-7 1-45 16,8 0-19-16,-8 3-24 15,-5 0-9-15,0 6-11 0,-6 0-3 16,2-1-3-16,-3-3-1 16,4-4-1-16,4 2 0 15,3-11-1-15,5 0 0 16,5-4-16-16,6-2-7 15,9-5-6-15,11-2-1 16,14-14 11-16,-3-9 6 16,0 5 6-16,-7-2 3 0,-13 8 8 15,1 9 4 1,-17 4 24-16,-8 4 4 0,-5 8-3 16,-5 5-3-16,-7 11-25 15,-6 2-3-15,-10 2-3 16,-5-5 0-16,11-3 0 15,10 3 0-15,12-13-3 16,4-8-8-16,11-6-8 16,2-11-5-16,9-9 0 15,2-2 6-15,5-7 8 16,1 0 4-16,-3 5 5 16,1 6 2-16,-8 3 4 15,-7 0 4-15,-5 8 6 16,-10 2 0-16,-5 9-1 15,-1 3-4-15,-5 3-5 0,-1 6-1 16,-4-3 1-16,4-1 3 16,5-4-3-16,5-7-2 15,9-6-10-15,6-3-7 16,1-9-6-16,10 0-1 16,3-4 7-16,-1-2 3 15,1 5 8-15,-4 9 3 16,-6 4 5-16,-2 3 3 15,-6 8 0-15,-4-1 0 0,-3 4-5 16,-5-3-3-16,1 9 1 16,-1 2 2-16,3 2 4 15,0 4 1-15,6-11 1 16,3-3-5-16,4-8-9 16,3-4-5-16,3-6-4 15,0-6 3-15,2 5 5 16,-3-4 3-16,0 7 3 15,-2 3 1-15,-2-3 1 16,1 3 1-16,-3-10-1 16,-4-4-1-16,2 0-1 15,-1 2 0-15,1 5 1 16,3 6 2-16,-9 4 2 16,-8 3-1-16,-1 7-1 0,-5 6-4 15,4 6 0 1,6 6-1-16,-1-2 1 0,5-1-1 15,-1-5 0-15,4-6-1 16,1-5-4-16,5-2-2 16,5-7 1-16,-1 0 0 15,8-8 4-15,-10-11 1 16,6-3 1-16,-2-1 2 16,-4 0 1-16,10 5 4 0,-16 7 3 15,-6-2 1-15,0 9 0 16,-17-1-3-16,12 11-3 15,-7 3-2-15,-5 6 3 16,2 4 2-16,-8-2 1 16,13-1-2-16,7-2-16 15,13 1-5-15,13-7-53 16,11-2-38-16,16-9-90 16,-1-2-52-16,-2 0-98 15,-12-1 205-15</inkml:trace>
  <inkml:trace contextRef="#ctx0" brushRef="#br0" timeOffset="95270.85">6449 10078 967 0,'2'6'408'16,"3"-6"-208"-16,-5 0 2 16,0 0-14-16,0-1-29 15,0 0-50-15,0 0-11 16,1-11-15-16,-5-9-8 0,-7-26-20 16,16 27-9-16,-22 3-11 15,-1 1-5-15,-2 4-10 16,-14 0-2-16,16 12-3 15,2 4-2-15,1 12-7 16,4 5-1-16,3 8-4 16,8 5 0-16,5-2 3 15,3-6-1-15,8-8 1 16,-3-12 0-16,7-2 0 16,9-1 0-16,-3-10 1 15,-4 0 1-15,-1-4-1 16,-14-6 1-16,-2 5-2 15,8 7 1-15,-12-2 0 16,8 7 4-16,-7 3 11 16,-2 2 9-16,9 10 12 15,-8-1 0-15,2 2-9 16,0-4-10-16,2-5-15 0,1-6-2 16,10-5-112-16,7 1-5 15,4-23 59-15</inkml:trace>
  <inkml:trace contextRef="#ctx0" brushRef="#br0" timeOffset="96145.25">8880 10003 1233 0,'-1'0'537'0,"-2"3"-283"16,10 7-20-16,-8 8-62 16,1 6-27-16,0 4-42 15,-2 5-15-15,7-3-33 16,-3-5-12-16,6-7-21 16,2-1-6-16,-8-7-5 15,-3-7 2-15,-1 2 2 16,0-1 1-16,1-5-2 0,-1 1-4 15,1-2-9-15,0 1-5 16,0 0-10-16,-11-21-1 16,1-23-1-16,13 22 1 15,14 7 3-15,-1 8 1 16,4 3 2-16,13 8 3 0,-10 3 4 16,1-2 3-1,-6 8 8-15,-6 3 6 16,0 0 10-16,1 5 2 0,-8-2 6 15,-4-6 2-15,-11 0 4 16,-11-10 1-16,1 2-9 16,2-1-5-16,0-3-13 15,11 4-6-15,-9-4-5 16,-8-5-4-16,9 0-25 16,-4-2-25-16,13 7-69 15,18 4-56-15,-2 3-134 16,15 3-321-16,-1 3 426 15</inkml:trace>
  <inkml:trace contextRef="#ctx0" brushRef="#br0" timeOffset="96881.31">6671 11724 550 0,'-3'-8'325'15,"3"5"18"-15,0-7-95 0,1 3-16 16,2 7-13 0,-3-6-38-16,3 5-14 0,-5 0-29 15,1 0-19-15,0 0-40 16,0 0-19-16,-9-4-32 16,-5 1-10-16,-27 4-10 15,31 13-3-15,-1 8-2 16,5 8-2-16,2 1 2 15,4-2 1-15,2-1 2 16,7-6 1-16,3-6 1 16,-2-3 0-16,7-3-2 15,-1-5-1-15,5-4-2 16,1 0-1-16,2-5-21 16,-1-3-56-16,1 0 89 15,1 1-33-15</inkml:trace>
  <inkml:trace contextRef="#ctx0" brushRef="#br0" timeOffset="97769.2">9336 11640 712 0,'-2'-6'307'0,"1"15"-92"16,-2-7-224-16,3 8-6 0,0-3 0 15,0-6 2-15,2-1 24 16,-2-1 51-16,0 0 85 15,0-1 34-15,-1 1 39 16,0 0-23-16,-4-3-41 16,-12-8-11-16,-25-17-24 15,29 29-9-15,3 5-28 16,-1 2-18-16,3 7-28 16,3 4-11-16,5-1-16 15,6 1-5-15,2-5-6 16,2-5-1-16,7 1 0 15,0-3 1-15,1-5-1 16,6 2-1-16,-2-13 2 16,3 0 0-16,-5-16 1 15,3 0-1-15,-7-7 1 16,-6-7 1-16,6 5 0 16,-7-1 1-16,-6 5 3 0,6 6 0 15,-14 13 5-15,2 3 2 16,1 14-1-16,-12 2 3 15,15 17 10-15,-5 2 5 16,4 8 7-16,0 1-1 16,0-8-5-16,1 0-4 0,11-5-8 15,0-1-6 1,8-2-12-16,7 1-10 0,-11-10-97 16,3-3-74-16,-8-5-258 15,1 0 264-15</inkml:trace>
  <inkml:trace contextRef="#ctx0" brushRef="#br0" timeOffset="98340.16">8131 12300 945 0,'-6'3'402'0,"6"-3"-180"16,1 1-53-16,-1-1 2 16,0-1-4-16,7-1-25 15,13-3-23-15,29-15-38 16,-25 7-15-16,-4-5-26 15,-5-4-8-15,-3 3-3 16,-7-3 2-16,-8 3 3 16,-2 8-1-16,-7-1-8 15,0 8-4-15,-4-4-10 16,-2-5-1-16,2 16-5 16,1 4-3-16,2 11 2 15,6 11 1-15,4-3 3 16,3 0 0-16,10 4 1 15,0-5-2-15,6-2-1 0,3-5 0 16,0-5-1-16,0-2-1 16,3-7-2-16,0 1 0 15,3-9-82-15,-3-4-87 16,10-8 106-16</inkml:trace>
  <inkml:trace contextRef="#ctx0" brushRef="#br0" timeOffset="100974.15">14146 9872 491 0,'5'-10'284'0,"-1"-6"-23"15,0 3 21-15,-3-3-2 16,-1-4-22-16,-4 1-31 16,-2-4-22-16,-8 8-48 15,1 5-25-15,-11 0-46 16,-9 1-20-16,4 9-30 16,-8 0-10-16,10 18-18 15,1 4-3-15,5 10-2 16,15 14 1-16,-5 1-3 15,11 4-1-15,7 0 0 16,1-6-3-16,16-3 1 16,-1-7 0-16,15-13 2 15,9-4 0-15,3-18 3 16,9-5 0-16,-13-15 1 16,-7-13 3-16,0-7 3 15,-9-1 3-15,-16-7 5 0,-7 5 1 16,-20-2 1-1,-5 6-1-15,-10 0-5 0,-3 1-2 16,1 7-4-16,-5-3-4 16,4 19-6-16,5 8-6 15,-3 9-22-15,0 4-33 16,11 12-111-16,9 3-73 16,9 2 146-16</inkml:trace>
  <inkml:trace contextRef="#ctx0" brushRef="#br0" timeOffset="101254.81">14099 9909 1366 0,'0'0'579'0,"8"6"-333"15,-2 4 5-15,10 9-51 16,3 5-35-16,6 1-50 15,2-1-17-15,6 0-28 16,2 1-12-16,1-2-21 16,6 2-7-16,-15-8-13 15,-14-8-4-15,1 0-5 16,2 4-1-16,-10-2-16 0,-6-6-41 16,-6-6-109-16,7-1-71 15,0-6-51-15,13 4 149 16</inkml:trace>
  <inkml:trace contextRef="#ctx0" brushRef="#br0" timeOffset="101923.72">14264 11185 529 0,'4'-14'335'0,"-4"2"91"16,0 9-176-16,0 0-27 15,-2-5-10-15,5 16-47 16,5 0-21-16,2 19-18 15,4 9 2-15,-2 14-14 16,-9 7-9-16,2 7-27 16,-3 2-18-16,-4-2-25 15,4-4-8-15,0-13-10 16,4 0-2-16,-1-21-7 16,-3-5-2-16,-1-9-2 15,-1-8-1-15,1-2-36 16,2 0-29-16,-3-3-90 0,0 0-66 15,1-6-167-15,4-22 234 16</inkml:trace>
  <inkml:trace contextRef="#ctx0" brushRef="#br0" timeOffset="103272.12">14246 11143 784 0,'-10'-16'407'0,"-2"7"-18"16,3 3-163-16,4-4-28 16,0 3-14-16,5 1-62 15,4 1-24-15,4 2-28 16,2-3-7-16,7 4-5 16,-1-5-3-16,7 4-11 15,1 1-6-15,5-1-11 16,0-1-4-16,5 5-5 15,1 3 0-15,6-2-1 16,4 3 0-16,6-6 0 16,10 1-1-16,6-1-2 15,7-1 2-15,0-3 1 16,-20 0 1 0,-1-1 2-16,47-1-3 0,15-2-2 15,-9-1-2-15,-12 2-4 0,5 2 1 16,-2-5 1-16,9 5-1 15,2 1 1-15,-12-4-1 16,8 2-1-16,-5-1 0 16,7 0 0-16,7 4-1 15,-13-3-1-15,-3 2 0 0,-6-1 2 16,1 3-1-16,0 3 2 16,3 2 1-16,-9-2-2 15,-4 0 0-15,2 0-2 16,4 0 0-16,0 0-1 15,-6 0 0-15,2 0-1 16,-5-2 0-16,1 0 1 16,4-3-1-16,-1 3 1 15,3-1 1-15,-10-3 0 16,-2 3-2-16,-2-2 1 16,-5 0 0-16,18 2-1 15,-2-1 0-15,-5 1 0 16,-4-3 0-16,-6 3 0 15,3-1-1-15,8 2-1 16,9 2 1-16,-8 0 0 0,-3 1 2 16,-8-2 2-1,-3 1 0-15,6 0 0 0,5-1-1 16,-1 1-1-16,-8-1 0 16,1 2-2-16,-1 1 1 15,-1 0-1-15,7 2 0 16,1-4 1-16,-2 0-2 15,-10-1 0-15,5 0-1 16,-6 1 0-16,-3-3 1 16,5 3 0-16,-6-1 1 0,7 1-1 15,5 2 0-15,-6-3 1 16,-2-1 0-16,-4-1 1 16,-1 1 0-16,11-2 0 15,2 1-1-15,5 0 0 16,2-2 0-16,-6 4-1 15,0 0 3-15,-3 1-1 16,0 2 0-16,7 0 1 16,-3-2-2-16,-3 0 0 15,-2-2 0-15,-8 1 0 16,2 0 0-16,0 0-1 16,0 0 0-16,7 1 1 15,-1 1-1-15,0 0 1 16,-13-1 1-16,-5 4-3 0,-6-4 1 15,8 4-1-15,11-1 0 16,-4-2 1-16,5 3-2 16,-11-3 1-16,0 0-1 15,-13 0 2-15,-6 0 1 16,-5-1 1-16,-10 0 0 16,3 0 0-16,-8-2 0 15,5 1 1-15,2 2 0 16,-3-2-1-16,3-3 0 15,-6 4-1-15,-4-3 0 0,1 4 0 16,2 1-1-16,-2 1 0 16,1 0 0-16,-1 1-1 15,3 0 1-15,3-2 0 16,1 2-2-16,2-3 2 16,1 1 0-16,0-1-1 15,2-2 0-15,-3 1 0 16,-2-1 0-16,-5-1 0 15,-6 1 0-15,-3-1 1 16,-3 2 1-16,0 0 3 16,-1-1-10-16,-1 0-55 15,0 0-46-15,-3-2-129 16,-12-1-68-16,-29-4-20 16,32 17 170-16</inkml:trace>
  <inkml:trace contextRef="#ctx0" brushRef="#br0" timeOffset="105076.56">14270 11728 786 0,'7'-4'358'0,"-3"4"-110"15,1-1-48-15,4 1-21 0,5-1-13 16,4 4-47 0,6 0-12-16,2-3-11 0,1 4-5 15,3-6-15-15,6 4-7 16,-3-2-15-16,-3-1-6 16,1-2-10-16,-4 0-3 15,5 1-6-15,1 0 0 16,4 3-2-16,2 1-2 0,11 4-3 15,6 1 1-15,-2-3-6 16,-7-7 0-16,-2 3-5 16,0-1-2-16,2 0-3 15,6 1 0-15,3 2 1 16,1 1 0-16,5-2 1 16,5 6 0-16,-10-6 0 15,-3 0 1-15,5 2 3 16,-4-3 0-16,15 0 1 15,4 0 0-15,2 0-3 16,4 0 3-16,-2 0 2 16,-3 0 0-16,1 1-1 15,1-3-3-15,9 3-1 16,-6-2 0-16,2 1 0 16,-5-3 1-16,0 1-3 15,9 0 1-15,1 2-1 0,6 1 0 16,-3-1 5-1,-4-1-1-15,-3-1 0 0,4 2-1 16,-2 1-5-16,-2 0-1 16,0 0 0-16,-2-2 0 15,5-3 0-15,3-6 3 16,-1 4 1-16,-1 2-1 16,-5 1 1-16,-4 3 1 15,1-6-1-15,2 2 0 16,6 4 0-16,-4-2-3 0,0-5 0 15,-5-2 1-15,1-6-1 16,5-2 0-16,3 12 0 16,-5-5 0-16,-7 0-1 15,-1 6 1-15,0-5-3 16,5 3 1-16,2 0-2 16,6 6 0-16,-7-4 0 15,-2-4 0-15,5 6 1 16,-4-12-1-16,11 9 0 15,-8 0 1-15,-6 2-2 16,-1 5 0-16,-8-7 2 16,5 2-1-16,7 7 0 15,-2-5-1-15,-6 6 0 16,-1-5 0-16,-3-6 0 16,3 11 0-16,-15-9 0 15,-28 2 0 1,0 1 0-16,84 5 0 0,-13-1-1 0,-8-6 0 15,-35 6 2-15,-6-8-2 16,8 4 1-16,2-3 0 16,-2 4 0-16,8 3 1 15,-17-2 0-15,5 4 0 16,-13-7 0-16,2 7-1 0,6-5 0 16,-2 1 1-16,5 3-1 15,-3-2-1-15,6 1 0 16,4 5 0-16,-12-3 0 15,4 2 0-15,-7-1 0 16,-10-6 0-16,13 4 0 16,-3-5 0-16,4 3 1 15,6 12 1-15,1-9-3 16,7 6 1-16,-6-6 1 16,-3-5-1-16,1 7 3 15,-12-9 1-15,11 1 1 16,1 1 1-16,-1-7-1 15,11 7 0-15,-2-1-2 16,0 1 0-16,-10 1 0 16,-13-1-2-16,-2 3 2 15,-2-5 0-15,1 1-1 0,5 4 1 16,-14-5 0-16,-5 6 0 16,-6-3-1-16,-6-4-1 15,-1 2 0-15,-4-5-2 16,0 5 1-16,5 3 0 15,-2 0 0-15,0 5 0 16,-1-5-1-16,-6-8 5 0,0 9-51 16,-1-3-89-16,0 0-121 15,-1-2 143-15</inkml:trace>
  <inkml:trace contextRef="#ctx0" brushRef="#br0" timeOffset="106166.71">14975 11079 407 0,'6'2'244'16,"-9"-2"8"-16,-2-6-20 16,9 5-12-16,-10-5-3 15,11 6-20-15,-5 1-16 16,0 2-39-16,-1-3-12 0,1 3-18 16,-4 14-3-16,-1 50-8 15,0-26-6-15,5 6-22 16,1 5-11-16,-1 0-21 15,13 0-9-15,-5 2-9 16,-1-5-2-16,-3-12-3 16,-5 0-3-16,1-13-5 15,1-5-3-15,6 1-1 16,4-4-1-16,-11-3 0 16,4 2-1-16,-4-5 1 15,-1-3-1-15,3-4-2 16,-4 1-5-16,8-6-74 15,-4-9-71-15,7-9 230 16,7-7-112-16</inkml:trace>
  <inkml:trace contextRef="#ctx0" brushRef="#br0" timeOffset="106791.94">14768 11299 1180 0,'-1'-34'505'0,"1"32"-265"15,-1 2-20-15,0-2-43 16,0 1-38-16,0 0-56 16,0 0-17-16,-1 0-21 15,1-1-8-15,0 1-11 16,0 0-2-16,-5 0-9 0,-12 1-4 15,-30 7-6-15,26-1-2 16,3 6-3-16,2-1-1 16,6 4-4-16,3-2-1 15,7 0 2-15,2 2 2 16,6 0 4-16,-1-1 2 16,4 2 1-16,1-1 1 15,5 1 4-15,1-1 0 16,2-1 5-16,-2 3 2 0,0 0 4 15,-5-4 3-15,-6-1 8 16,-1-1 3-16,-8-5 7 16,-1 4 1-16,-6-6-5 15,-5-5-4-15,-2 1-10 16,-3-3-5-16,0-2-6 16,-1 3-4-16,3-4-6 15,5 2-4-15,6 2-14 16,4-2-32-16,5 0-72 15,0-1-58-15,-2 4-157 16,0 0 207-16</inkml:trace>
  <inkml:trace contextRef="#ctx0" brushRef="#br0" timeOffset="109394.43">15642 11073 502 0,'0'-7'313'16,"0"2"-7"-16,-1 2-28 16,1 2-67-16,-1 0-32 15,1 1-49-15,0 0-10 16,0 0-9-16,1 14 0 16,1 15-3-16,1 38-9 15,-4-8-15-15,0 5-9 0,2 13-22 16,1 2-6-16,4-13-13 15,-3-11-4 1,1-6-6-16,2-7-4 0,-3-2-7 16,1-1-2-16,-4-8-5 15,2-3 0-15,-3-7-2 16,0-5-2-16,-3-5-29 16,1-5-37-16,2-6-122 15,0-8-74-15,2-10 156 16</inkml:trace>
  <inkml:trace contextRef="#ctx0" brushRef="#br0" timeOffset="109907.9">15414 11342 799 0,'1'-7'397'0,"-1"4"-91"16,7-1-58-16,-8-6-40 16,-5-4-42-16,-1-2-79 15,-8-1-22-15,-2 5-23 16,-2 1-12-16,-8 9-15 15,3 8-4-15,-4 7-4 16,8 9 1-16,0 6 2 16,3-1 2-16,10-1 1 15,1-4-1-15,8-4-3 16,5-3-1-16,5-8-4 16,5 0 1-16,-1-8 4 15,-2-7 2-15,3-1 0 16,0-6 0-16,4 0-3 15,-7-1-1-15,4 1-2 16,-1 6 5-16,-5 4 10 0,7 6 9 16,-9 8 16-16,-5 4 5 15,0 7 4-15,2 3-4 16,1-1-4-16,-4-6-4 16,4-3-9-16,-5-3-6 15,-1-8-12-15,5 5-9 16,-4-7-58-16,-7-8-54 15,12 4-116-15,5-4 127 16</inkml:trace>
  <inkml:trace contextRef="#ctx0" brushRef="#br0" timeOffset="110600.55">16349 11005 957 0,'0'-12'461'0,"-2"3"-134"16,3 2-57-16,-4 6-32 15,6 5-39-15,-5 10-69 0,-2 6-29 16,0 15-38-16,-3 8-9 16,3 13-11-16,4 10-5 15,-3 8-9-15,1 4-7 16,-3-2-11-16,0-10-2 15,4-2-3 1,-4-14-2-16,9-2-1 0,-1-8-3 16,5-16-23-16,-3-5-35 15,1-17-89-15,-6-9-62 16,-5-9-27-16,0-3 125 0</inkml:trace>
  <inkml:trace contextRef="#ctx0" brushRef="#br0" timeOffset="111072.54">16026 11204 1361 0,'1'-2'552'0,"1"3"-366"15,0 3 3-15,-2-4-43 16,0 4-40-16,4 21-46 16,1 33-14-16,-5-23-23 15,0-1-8-15,3-6-7 0,1-1-3 16,-1-11 1-16,-1-1 1 16,-4-11 8-16,2-1 2 15,-3-5-3-15,2 1-3 16,0-1-14-16,0-1-5 15,-3-13-3-15,6-29 0 16,12 30 1-16,-3 0 0 16,8 9 2-16,0 2 1 0,4 8 7 15,-1 2 5-15,-5 5 13 16,-1 3 5-16,-7 1 5 16,-3 0-2-16,-6 0 1 15,-4 0 0-15,-7-3 0 16,-3-4-1-16,-4-1-7 15,-1-6-3-15,3-1-7 16,-3-2-16-16,6-6-62 16,7 3-59-16,6-6-168 15,6 2 182-15</inkml:trace>
  <inkml:trace contextRef="#ctx0" brushRef="#br0" timeOffset="111581.42">16769 11365 934 0,'28'-20'507'16,"-31"5"-86"-16,3 1-187 15,0 2-2-15,-7 0-75 16,-2-2-39-16,-5 10-55 16,-1 2-17-16,-6 6-22 15,0 7-6-15,-1 6-9 16,-1 0-1-16,10 8-2 16,4 6-1-16,9-1 0 15,4-1-2-15,7-3 0 0,0-7-2 16,9-3-1-16,3-2-1 15,5-10-5-15,4-1-38 16,-4-8-146-16,8-5-331 16,-6-10 338-16</inkml:trace>
  <inkml:trace contextRef="#ctx0" brushRef="#br0" timeOffset="111998.81">17158 10984 1041 0,'-1'-7'474'0,"1"3"-208"16,4 8-25-16,-4 11-26 0,-2 5-37 15,-1 24-36-15,2 7-10 16,-2 12-25-16,2 10-18 15,0 0-36-15,-1 2-17 16,6-1-20-16,1-3-4 16,2-14-3-16,-2-9-2 15,1-14-2-15,-1-9 3 0,-1-13-66 16,-2-9-43-16,1-6-129 16,-2-12-84-16,1-5 199 15</inkml:trace>
  <inkml:trace contextRef="#ctx0" brushRef="#br0" timeOffset="112660.55">17696 11376 1218 0,'0'-1'522'16,"0"0"-291"-16,2-11-32 0,-4-6-48 16,-22-31-35-16,2 31-38 15,-4 1-18-15,-2 7-29 16,11 11-7-16,-4 2-11 16,5 11-3-16,-1 7-5 15,4 4-4-15,6 12-1 16,3-2-1-16,14-1 1 15,4-1 3-15,4-12 1 16,2-7 1-16,2-13 0 16,-4-10 2-16,6-15 0 15,3-5-8-15,-3-17-19 16,-2-4-7-16,-3 1-9 16,-4-4 2-16,-4 10 15 15,-3 1 4-15,-4 9 10 16,-2 6 6-16,-2 11 10 15,5 16 13-15,-5 1 17 0,1 6 5 16,-3 4 11-16,-6 6 0 16,0 14 4-16,0 5 3 15,1 11-1-15,2-1-8 16,5 9-19-16,0-2-9 16,9-6-19-16,7 0-5 15,5-20 0-15,5 0-44 0,-1-11-141 16,-4-15-56-16,0-8 122 15</inkml:trace>
  <inkml:trace contextRef="#ctx0" brushRef="#br0" timeOffset="113106.33">18098 10941 1263 0,'-6'-1'552'15,"3"18"-258"-15,-4 9-64 16,1 23-21-16,-1 9-42 16,1 8-58-16,7 6-18 0,-2-4-36 15,0-3-15-15,6-3-21 16,-2-8-6-16,9-4-6 15,-3-9-3-15,-1-5-4 16,-3-9 1-16,-5-3-40 16,1 5-19-16,-1-15-37 15,0 1-33-15,3-12-76 16,0-5-51-16,7-2 158 16</inkml:trace>
  <inkml:trace contextRef="#ctx0" brushRef="#br0" timeOffset="113598.68">18379 11447 1330 0,'0'8'543'0,"0"-6"-319"16,5 2-47-16,-1-4-23 15,5 0-42-15,-2-3-56 16,6-4-7-16,4-7-12 15,-7-8-10-15,18-6-12 16,-7-2-3-16,4 2-1 16,0 4 3-16,-24 1 8 15,-2 2 1-15,-16 3 0 16,-2 5-3-16,-5 9-4 16,8 7 2-1,-1 2 6-15,-9 12 2 0,0 8 1 16,10 6-1-16,16 2-2 15,4 1 0-15,7-1-1 0,1-4-2 16,4-6-10-16,2-4-3 16,2-7-7-16,5-6-1 15,4-6-90-15,3-1-72 16,1-6-429-16,4-1 381 16</inkml:trace>
  <inkml:trace contextRef="#ctx0" brushRef="#br0" timeOffset="114124.86">18819 10949 934 0,'5'-17'436'0,"-5"2"-137"0,13 3-61 16,-11 1-3-16,9 5-32 16,-6 3-53-16,-9 1-15 15,6 12-21-15,-5 6-12 16,0 26-12-16,5 11-9 16,-1 12-16-16,6 3-7 15,-1 2-18-15,1-1-9 0,-1 0-15 16,4 4-4-1,-1-14-5-15,-3-1-1 0,4-12-2 16,-1-6-2-16,-2-11-2 16,0-5 0-16,-7-12-32 15,5-1-46-15,-1-6-121 16,-7-8-83-16,17-1 168 16</inkml:trace>
  <inkml:trace contextRef="#ctx0" brushRef="#br0" timeOffset="122418.61">15193 12165 493 0,'0'-2'337'0,"0"-1"-32"16,0 1-44-16,-1-1-21 16,0 2-63-16,0 0-29 15,0 0-49-15,-1 0-13 0,1 0-21 16,1 0-3-16,0 0 1 15,0 1-2-15,6 3 1 16,7 6-2-16,28 34-3 16,-31-28-5-16,3 7-11 15,-4 0-5-15,3 0-11 16,2-2-5-16,-5-2-4 16,5-3-1-16,-5-3 1 15,-2-2 0-15,2-4-1 16,-5-3-3-16,-1-2-2 15,-2-1-2-15,-1-1-1 16,0 0 0-16,0 0 0 16,16-4 0-16,18-17-2 15,-28 7 0-15,10-2-1 16,-5 0-1-16,5 3-1 16,4 1 0-16,-2 3-1 15,1 2 0-15,8-1 1 0,2 0 1 16,6 0 1-16,3-1 0 15,6 3 1-15,6 4 0 16,2-2 0-16,3-1-1 16,-9 0 1-16,-13 5 0 15,-16 1 2 1,0 0-1-16,49 1 2 0,-8 1 1 16,8 9 1-16,-28-4-1 0,4 4 2 15,7 7 2-15,-2-4 1 16,6 0 0-16,-15-2 1 15,0-1 0-15,-16-1 0 16,-4 1 0-16,6-2-1 16,-4 0-2-16,6-2-2 15,-1 2-2-15,-6-2-1 16,-4 0-1-16,-3-2-1 16,0 0 1-16,-7-1-1 15,-3-6 2-15,0 2 2 16,-3-1 4-16,0 0 3 15,1 1 2-15,0 0 1 16,0 0-2-16,0 0-4 16,-2 0-1-16,2 0-5 15,0 0 0-15,0 0-3 0,-1 0-1 16,1 0 0-16,0 0-1 16,0 0 0-1,0 0 0-15,0 0 0 0,0 0 0 16,0 0 1-16,0-1-1 15,0 0-2-15,0 0 1 16,0 0-1-16,0 0 0 16,0 0 1-16,0 0 0 15,0-1 0-15,0 1 0 0,0 0 0 16,0 0 0-16,0 0 0 16,0 0 0-16,0 0 0 15,9-6-1-15,-2 2 0 16,0-1 0-16,28-19 1 15,-31 21 0-15,2-1 0 16,2-1-1-16,3-1 0 16,2 1 0-16,3-1 1 15,-4-1-1-15,8 3 1 16,-2-4-1-16,4 3 0 16,-3-1 0-16,3 1 1 15,-1 2 0-15,-6 0 0 16,11 4 0-16,-11-2 0 15,10 2-1-15,-3-1 1 16,-2 0 0-16,5-2-1 0,-8-1 1 16,7 2 0-16,-2 0-1 15,-1 2 1-15,0 0 0 16,-1 0 0-16,-2-3-1 16,3 4 1-16,2 2-1 15,4-1 0-15,4 2 0 16,1 0 1-16,0-2-1 15,-4 0 0-15,-1 0 0 0,-6-1 1 16,6 4-1-16,-4-4 2 16,-4 0-2-16,6 0 0 15,-5 0 1-15,1 0 0 16,1 2-1-16,-1 2 1 16,2-3 0-16,-3-1 0 15,6 0-1-15,0 0 1 16,-1-1-1-16,5 3 1 15,-1 0-1-15,4-2 1 16,-3-1 1-16,-4-1-1 16,2 0 0-16,-9-2 1 15,11 3-2-15,-13 0 2 16,-8-2-2-16,7 1 1 16,0-1 1-16,8-1-2 15,6 0 1-15,0-2 0 0,-3-4 0 16,5 3 0-16,-2-2 2 15,2 4-2-15,5-1 2 16,-2 1-1-16,0-3 0 16,-1-3 1-16,-5 3-1 15,-7-1 0-15,-2-1 1 16,-3 3 0-16,1-2 2 16,-11-5 1-16,9 7 0 15,-4-2 0-15,-9-7 0 16,18 11-1-16,-9-7 0 0,0 7-1 15,7 4 0-15,-12 0 0 16,1 4 0-16,-6-4 0 16,-2-1 2-16,1 0-1 15,-1 0-1-15,0 0-3 16,0 0-1-16,0 0-2 16,0-1 0-16,0 1 2 15,2 0 0-15,4 0 0 16,-1 1 0-16,-2 0-2 15,0 0-21-15,-3 0-125 16,0 0-90-16,0 0 138 16</inkml:trace>
  <inkml:trace contextRef="#ctx0" brushRef="#br0" timeOffset="124358.54">16034 12840 547 0,'-1'5'352'0,"0"3"-64"15,0-5-35-15,1-1-26 16,0 1-50-16,0-2-14 16,0 0-17-16,0 0-9 15,0-1-20-15,0 0-11 0,0 0-26 16,-2 0-13-16,1 0-18 16,0-1-8-16,0 0-9 15,-12-7-3-15,0-1-9 16,-26-18-5-16,22 21-6 15,3 6-3-15,-4 7-1 16,-1 4-1-16,2 10 1 16,13 5 1-16,-5 5-3 15,7 5 2-15,2-10-1 16,-1-3 0-16,10-4 0 16,8-6-1-16,3-1 1 15,1-4 0-15,3-8 1 16,-17-8 1-16,14-6-2 15,2-2 0-15,-8-11 0 16,15 2 0-16,-20-12 0 0,-4-5 0 16,0 4 1-16,-4-1-1 15,-2 6 0-15,1 6-1 16,-3 11 1-16,1 4-1 16,0 12-3-16,1 6 0 15,-1 12 5-15,-1 4 4 16,3 12 13-16,0 4 3 15,3-1 1-15,0 8-1 0,2-12-6 16,3-1-4-16,1-12-8 16,-3-12-3-16,3 2-4 15,-2-9-3-15,3 4-85 16,-1-7-75-16,2-12-171 16,5-1 191-16</inkml:trace>
  <inkml:trace contextRef="#ctx0" brushRef="#br0" timeOffset="124559.12">16308 12843 1008 0,'6'27'584'15,"-6"-2"-42"-15,3 5-276 16,6 4-7-16,-3-11-83 16,5 2-47-16,-7-9-62 15,0-2-21-15,2-3-31 16,-7-9-9-16,10 2-3 0,-13-5-38 15,9 1-98-15,1 0-67 16,-6-8-191-16,11 2-138 16,-19-18 341-16</inkml:trace>
  <inkml:trace contextRef="#ctx0" brushRef="#br0" timeOffset="124675.89">16269 12761 1067 0,'0'2'519'0,"0"3"-227"0,8 3-125 15,0 2-28-15,7 0-126 16,7 2-95-16,0-6 51 16</inkml:trace>
  <inkml:trace contextRef="#ctx0" brushRef="#br0" timeOffset="125013.46">16587 12844 641 0,'-11'0'442'0,"3"-3"104"15,-3-3-192-15,0 1-68 16,3 3-31-16,-6 2-78 16,2 1-32-16,-1 3-48 15,0 1-22-15,3 2-37 16,12 7-13-16,-3-1-20 16,1 4-5-16,7 1 0 0,-7-6 0 15,15 7 2-15,5 1 3 16,-4-4 6-16,0 1 5 15,-5-3 13-15,-7-6 3 16,-2 3 8-16,-1-1 3 16,-6-2-2-16,-2 1-3 15,-8-7-11-15,0-5-8 16,4-6-36-16,2 2-41 0,2-7-99 16,7 0-61-16,2-7-139 15,4 0-82-15,15-10 283 16</inkml:trace>
  <inkml:trace contextRef="#ctx0" brushRef="#br0" timeOffset="125198.75">16698 12712 1105 0,'17'2'522'0,"-4"9"-199"16,-1 4-16-16,-6 13-71 15,-4 3-50-15,0 9-82 16,2 3-25-16,3-1-36 15,2-5-14-15,5-8-23 16,0-3-4-16,-2-13-39 16,2 3-52-16,-13-15-151 15,-1-1-80-15,-8-5 187 0</inkml:trace>
  <inkml:trace contextRef="#ctx0" brushRef="#br0" timeOffset="125396.7">16652 12782 1182 0,'0'4'534'16,"9"5"-184"-16,1 2-91 0,5-1-40 15,3 2-53-15,4-7-102 16,6 1-27-16,4-6-23 16,-1 0-42-16,3 4-99 15,-3 0-62-15,-5 6-156 16,2 3-71-16,-13 3 266 15</inkml:trace>
  <inkml:trace contextRef="#ctx0" brushRef="#br0" timeOffset="125792.55">16990 12912 555 0,'27'1'364'16,"-31"-13"-29"-16,-3 3-48 16,4 4-13-16,-3 3-32 15,-6-7-22-15,4 5-47 16,-2 0-22-16,-2 3-35 15,6 10-16-15,-4 4-24 0,1 1-12 16,2 9-24-16,0-4-9 16,5 4-13-16,5-9-5 15,2 1-5-15,-1 0-3 16,3 0 0-16,-2-10-1 16,-1-8-3-16,-2-2 0 15,8-6-3-15,9 1-10 16,-4-7-12-16,9 3-1 0,-8-4 3 15,-5 1 9-15,2 10 13 16,-10-2 3-16,2 12 3 16,-2 4 4-16,-2 4 11 15,-1 2 4-15,-2 5 1 16,2-1-3-16,1-3-13 16,10 9-5-16,-4-15-3 15,-5-8-36-15,4-3-128 16,3-7-92-16,2-7 141 15</inkml:trace>
  <inkml:trace contextRef="#ctx0" brushRef="#br0" timeOffset="126151.19">17224 12885 944 0,'8'15'490'0,"-5"-3"-58"15,-3-2-84-15,0 11-34 0,1-3-37 16,-1-1-105-16,1-2-40 15,-2-5-59-15,-1-1-24 16,-1-5-27-16,-2-5-5 16,4-1-10-16,1 1-3 15,0 1-8-15,0-1-4 16,0-1-8-16,0 1-4 0,0 0-2 16,8-2 3-16,7-11 5 15,28-29 6-15,-28 34 4 16,-1-1 2-16,0 9 2 15,3 2 4-15,-1 4 16 16,-3 4 7-16,7 7 7 16,-10-1 2-16,-4-2-7 15,5 3-3-15,-11-7-7 16,1 0-3-16,5 2-10 16,0 0-1-16,-2-3-90 15,-3-5-56-15,-1-1-145 16,10 5-93-16,-2-7 243 15</inkml:trace>
  <inkml:trace contextRef="#ctx0" brushRef="#br0" timeOffset="126552.87">17669 12928 1285 0,'-5'2'642'0,"-2"-2"-262"16,-6 0-110-16,-1 0-29 15,1 4-96-15,2 7-30 16,1 2-45-16,2-1-19 16,3 2-25-16,3-1-7 0,5-4-10 15,7 9-4-15,4-8-3 16,4-9-1-16,2-1-1 16,0-9-1-16,3-3-2 15,-1 2 0 1,-3-3 3-16,-2 10 0 0,-11-11 4 15,-3 9 2-15,-9-4 6 16,-5-2 0-16,-2 7-1 16,-4 1 2-16,7 6 5 15,-1 2 0-15,5 12 1 16,4-3-3-16,2 4-8 16,0-3-4-16,8-3-4 15,3 0-4-15,8-3-3 16,4 3-14-16,3-5-116 15,8 5-96-15,4-2 139 16</inkml:trace>
  <inkml:trace contextRef="#ctx0" brushRef="#br0" timeOffset="127207.11">18176 12835 1325 0,'-14'5'558'0,"9"-4"-228"15,1-1-95-15,2 0-10 16,1 0-28-16,0 0-91 16,0 0-25-16,0-1-33 15,1 0-12-15,7-5-21 16,15-7-6-16,30-30-6 16,-25 30 0-16,-6 1 0 15,4 5 0-15,-14-1 2 16,-3 5-1-16,-5 1 1 15,-5 2-1-15,2 6 0 16,-1-6-1-16,0 1 1 16,1 24 3-16,1 34 6 15,5-27 2-15,3 4 5 16,2 6-1-16,1-7-3 16,0-2-3-16,-4-11-4 15,-2-10-2-15,-3-4-3 0,3 3 0 16,-7-6-18-16,5 0-18 15,-14-6-25-15,-7-1-10 16,-2 0 9-16,-8 2 15 16,7 0 26-16,2-2 11 15,5-3 9-15,-6-10 3 16,13 10 18-16,-1 5 13 16,7 2 17-16,3 3 9 0,5-4 1 15,-1-6-3-15,11 7-6 16,6 4-3-16,5 0-10 15,5 0-8-15,-4-4-14 16,-9-6-3-16,0 3-9 16,-6-2-4-16,5 3-114 15,-13-3-91-15,15 6 123 16</inkml:trace>
  <inkml:trace contextRef="#ctx0" brushRef="#br0" timeOffset="135686.88">15472 13709 668 0,'-1'-1'380'0,"0"0"-76"15,0 0-82-15,0 0-4 16,0-3-54-16,0 1-30 16,0 2-26-16,-1 0-4 15,2 1-4-15,0 0 1 16,9 28-7-16,2 39-10 16,-3-23-20-16,5 0-13 15,-8-8-21-15,4-16-9 16,0 0-8-16,3 5-3 15,-7-7-3-15,2-8-2 0,-5-10 0 16,-2-5 1-16,0-7 0 16,0-4-1-16,-2-11-7 15,-1-4-6-15,2-1-4 16,1 5 1-16,5 5 0 16,-1 2 0-16,13 11-1 15,4 5 0-15,2 4 5 16,5 6 4-16,-5 7 5 15,-5-3 6-15,0 9 10 16,-2 0 3-16,-9-4 2 16,-2 4-1-16,-10-8-1 15,-5 5 0-15,-8-5 0 16,-3-1-1-16,-3-4-7 0,3 0-3 16,4-5-6-1,5-1-4-15,6 1-6 16,2-1-7-16,4 0-6 0,0 0-1 15,0 0 3-15,0 0 4 16,12 4 4-16,2-3-11 16,32 1-5-16,-27-5 0 15,4-4 1-15,3-3 12 16,1-2-3-16,0-6-3 0,-1-8 1 16,-5 0 1-16,-5-4 15 15,-4 1 8-15,-12 7 6 16,-2 8 4-16,-8 8 3 15,1 8 4-15,-1 6 6 16,1 4 0-16,1 7-2 16,2 1-3-16,4-2-9 15,3 0-2-15,9-5-6 16,-2-3-3-16,8 1-5 16,6 5-1-16,-1-8-24 15,-4-6-40-15,6-2-135 16,0-8-90-16,12 1 170 15</inkml:trace>
  <inkml:trace contextRef="#ctx0" brushRef="#br0" timeOffset="135922.1">16179 13642 1130 0,'-7'-18'527'0,"-2"1"-183"0,0 4-44 16,-2 8-55-16,-3-1-43 15,1 14-86-15,2 7-26 16,1 13-34-16,1 4-10 16,8 10-15-16,-1-1-7 0,5 8-9 15,6-2-4-15,3 0-4 16,4 0-1-16,-2-10-2 16,0 1-1-1,-9-14 0-15,-2-4-4 0,-7-9-69 16,-5-7-49-16,-2-9-154 15,-4-7-108-15,2-4 241 16</inkml:trace>
  <inkml:trace contextRef="#ctx0" brushRef="#br0" timeOffset="136554.34">15950 13772 1152 0,'12'5'477'0,"5"-1"-292"16,6 1 6-16,0 0-38 15,2-1-37-15,4-1-42 16,5-2-12-16,-3-3-18 0,0 1-6 16,-6 1-11-16,-5 0-5 15,-6 5-4-15,-6 4 1 16,-5 4 3-16,-3-1 4 16,-2 2 14-16,-1-4 1 15,2 4-3-15,3 1-4 16,2-3-18-16,4 0-7 15,3-9-6-15,1 0-2 16,2-5-1-16,6-1 0 0,-4-4 3 16,-5-7 1-16,-3 1-6 15,-11-4-7-15,-5 1-11 16,-5-2-12-16,-9-5 2 16,-3 2 5-16,-4 2 11 15,3 6 10-15,5 8 8 16,6 4 4-16,5 2-4 15,8 4-2-15,4 0 1 16,2 3-3-16,7 1 3 16,3 1 1-16,7-1-2 15,4 5 0-15,6-2 3 16,-2-5 2-16,3 2 5 16,-1-2 0-16,-5 0 0 15,2 6-3-15,-10-3-2 16,-5-3 0-16,3 5 4 0,-17-11 4 15,0 3 10-15,3 7 6 16,-11-13 8-16,10 2 3 16,-1-4-5-16,1-3-7 15,1-5-13-15,-3-6-8 16,4-3-5-16,0-4-3 16,0 3-3-16,10 4-4 15,-4 4-29-15,0 2-35 0,4 6-138 16,1 9-77-16,7 2 169 15</inkml:trace>
  <inkml:trace contextRef="#ctx0" brushRef="#br0" timeOffset="137011.88">16667 13913 1269 0,'-1'2'519'16,"2"1"-308"-16,2-1-38 16,-3-3-35-16,0 1-38 15,11-2-59-15,8-6-10 16,30-23-14-16,-32 4-4 0,-1 3-2 16,-9-1 2-16,-9 4 5 15,-6 4 4-15,-8 4 0 16,-4 3-3-16,1 8 13 15,-1 4 6-15,4 9 14 16,2 6 2-16,7 10-13 16,3-4-7-16,7 3-10 15,5 5 0-15,7-11-2 16,1-2-3-16,7-6-11 16,0-10-2-16,3 0-83 15,6 6-93-15,2-8 109 16</inkml:trace>
  <inkml:trace contextRef="#ctx0" brushRef="#br0" timeOffset="137643.37">17580 13845 980 0,'1'8'484'16,"1"-2"-184"-16,0-4-83 15,1-3-1-15,-3 0-67 16,0 0-36-16,-2-9-50 16,-1-13-20-16,-10-22-23 15,1 30-2-15,-3 4-4 16,0 3-1-16,-1 7 0 0,2 2 0 15,0 14 5-15,3 2 3 16,-1 8 6-16,8 7 2 16,-1-6 1-16,1-13-2 15,2 2-5-15,7 7 0 16,2-7-3-16,1-10-3 16,12-5-3-16,1-5-5 15,-8-14-3-15,4 0-1 16,-3-5 1-16,-2-1-2 15,2 8 0-15,-2 5 0 0,-7 11-2 16,-4-3 2-16,1 14 7 16,2 1 8-16,-2 6 8 15,4 8 2-15,-2-11-5 16,1 6-9-16,1-13-12 16,-1-7-13-16,4 0-105 15,1-10-87-15,1-6 121 16</inkml:trace>
  <inkml:trace contextRef="#ctx0" brushRef="#br0" timeOffset="137867.47">17846 13638 1565 0,'17'17'675'0,"-13"6"-380"16,1 10-28-16,-11 2-83 0,-7 1-54 15,11 4-60-15,-1-5-16 16,3-2-27-16,7-7-11 16,-2-2-16-16,-2-6-15 15,6-6-64-15,-2-2-42 16,-2-14-93-16,2-8-52 0,3-16-99 16,3-3-61-16,-6-15 272 15</inkml:trace>
  <inkml:trace contextRef="#ctx0" brushRef="#br0" timeOffset="138016.15">17961 13647 635 0,'8'-12'492'16,"-3"7"51"-16,-2 11-162 16,5 8-41-16,-8 12-68 15,-4 7-35-15,0 10-89 16,1 3-39-16,4-2-61 16,8-4-20-16,-1-5-22 15,6-6 6-15,-2-6-118 16,0-1-88-16,3-4 122 15</inkml:trace>
  <inkml:trace contextRef="#ctx0" brushRef="#br0" timeOffset="138640.59">15719 14595 905 0,'-2'-1'462'0,"1"0"-68"15,0 0-127-15,-1 0-79 16,-9-2-24-16,-2 6-74 16,-25 22-20-16,29 1-20 15,5 4-10-15,6 0-18 16,3-6-5-16,10-1-8 16,2-4-3-16,5-9-4 15,-1-7 0-15,1-6 1 16,-1-9 1-16,-5-7 4 15,-7-1 1-15,-9-7 3 16,-8 1-1-16,-7 3-3 16,-1 1-1-16,-2 4-3 0,-1 4-1 15,0 4-1-15,3 5-2 16,1 9-7-16,5 8-2 16,3 6-6-16,3 2-1 15,7 0-72-15,6-3-84 16,7-8-384-16,6-2 358 15</inkml:trace>
  <inkml:trace contextRef="#ctx0" brushRef="#br0" timeOffset="138842.56">15986 14512 1327 0,'14'14'562'0,"-9"11"-323"16,-2 6-25-16,-5 4-58 15,0 3-38-15,7-1-55 16,-1-5-15-16,4-8-31 16,-1-8-10-16,2-8-43 15,8 3-57-15,-11-13-146 16,0-1-132-16,-3-18 224 16</inkml:trace>
  <inkml:trace contextRef="#ctx0" brushRef="#br0" timeOffset="139006.74">15889 14559 1190 0,'13'1'513'16,"2"7"-251"-16,-2 0-68 15,-1 4-38-15,8 4-45 16,1-4-66-16,11-1-16 16,3-8-29-16,-8-3-47 0,4-4-141 15,-2-4-106-15,-8-2 168 16</inkml:trace>
  <inkml:trace contextRef="#ctx0" brushRef="#br0" timeOffset="139676.18">16205 14508 589 0,'4'-11'365'0,"0"7"5"15,1 4-32-15,-2 8-38 16,-2 6-18-16,-2 17-41 16,-1 6-32-16,-1 4-68 15,-3 1-29-15,6-5-51 16,5-2-18-16,0-9-20 15,4-4-8-15,-3-13-9 16,1-4-4-16,-2-5-2 16,-1-11-1-16,1-5-9 15,0-2-2-15,1-1-3 16,4 9 0-16,-1 0 5 0,1 5 1 16,0 5 2-16,5 3 2 15,-1 7 4-15,0 0 1 16,7 3 2-16,6-1 2 15,6-4 2-15,-11-11 0 32,-11 1 1-32,1 1 0 0,26-17 0 0,-11-6 2 15,-11-7 5-15,-15 11 0 0,-10 5 2 16,3 3 0-16,-4 4-5 16,0 4 0-16,0 3 0 15,-8 1 1-15,5 6 0 16,7 7 0-16,-3 7-1 15,3 0-1-15,9 2-4 16,3 1-4-16,4-10-6 16,9-4-2-16,-4-9-21 15,0-7-16-15,4-2-27 16,7 3-8-16,-7-3 12 16,-1 5 16-16,-4 0 30 15,-4 0 10-15,2 3 10 16,0 2 0-16,-2 1 5 15,0 3 5-15,-7 1 30 16,-2-4 16-16,-2 6 27 0,-5-3 5 16,1-1-14-16,1 3-12 15,-4-8-23-15,2-1-10 16,1-10-18-16,0-7-7 16,5-2-9-16,2-2-18 15,6 1-46-15,5 3-33 16,4 2-68-16,4 2-40 15,6 7-51-15,6 4 155 0</inkml:trace>
  <inkml:trace contextRef="#ctx0" brushRef="#br0" timeOffset="140059.25">17111 14560 1379 0,'1'12'610'0,"8"8"-311"16,3 5-93-16,1 1-1 16,4 3-82-16,0-3-41 15,5-3-42-15,-1-5-6 16,5-7-13-16,4-2-5 16,-5-12-6-16,1-6-2 15,-3-11-2-15,0-6 0 0,1-2-18 16,3-2-26-16,-9 3-92 15,-2 2-72-15,-8 5-195 16,0 6 241-16</inkml:trace>
  <inkml:trace contextRef="#ctx0" brushRef="#br0" timeOffset="140511.23">17511 14744 1182 0,'8'21'542'0,"7"-10"-259"15,9-2-35-15,-1-10-112 16,4-11-46-16,0-7-57 16,-2-10-12-16,-8 0-5 15,1 3-1-15,-14 1 5 16,-6 4 1-16,-6 6 2 0,-4 1-1 16,-5 8 8-1,1 6 7-15,0 8 10 0,2 4 8 16,3 4 0-16,1 2-4 15,8 3-6-15,2 0-8 16,5-1-13-16,2-2-7 16,4-7-15-16,2-7-2 15,7-8-16-15,4-4-17 16,8-4-25-16,-4-2-13 0,8 4-3 16,1 5 15-16,-10 0 28 15,-7 5 14-15,-8 1 17 16,-5 1 5-16,-6 4 8 15,1-2 12-15,-2-1 36 16,-1-3 16-16,0 0 7 16,1 0-11-16,-1-2-38 15,0 1-18-15,0-2-17 16,-4-14-3-16,3-24-8 16,9 29-13-16,2 2-64 15,9 6-57-15,-5-3 388 16,10 7-226-16</inkml:trace>
  <inkml:trace contextRef="#ctx0" brushRef="#br0" timeOffset="140706.23">18063 14507 1505 0,'-11'22'701'0,"-2"0"-352"16,8 11-127-16,5 1-31 15,7 2-118-15,2-1-34 16,10-1-29-16,0-7-7 16,4-5-71-16,2-8-67 0,-8-11-156 15,-1-3 171-15</inkml:trace>
  <inkml:trace contextRef="#ctx0" brushRef="#br0" timeOffset="141009.15">17967 14565 1451 0,'3'6'597'0,"1"0"-389"15,2 1-65-15,8 0-59 16,-2-4-43-16,14-1-25 16,3-2-2-16,9 1-6 15,5 5-2-15,-9 0-3 16,-1 3 1-16,-7-1-2 15,-6 1 6-15,-3 2 27 16,-5 2 16-16,-1 5 20 16,1 1 1-16,-4-4-23 0,1-3-17 15,-3-9-18-15,-2-1-4 16,-2-7-51-16,-4-5-41 16,-4-6-98-16,-6-6-53 15,-4-2-120-15,0-3-116 16,-2 1 311-16</inkml:trace>
  <inkml:trace contextRef="#ctx0" brushRef="#br0" timeOffset="141660.12">18249 14514 843 0,'6'6'413'0,"4"4"-130"15,2-1-47-15,7 6-63 16,-6-4-30-16,8 5-55 16,7-3-21-16,-5-9-29 15,10-1-12-15,-12-6-9 16,-6-3-2-16,-3 0 1 15,-3 3 6-15,-2 2 40 16,-8 0 8-16,-3 2 9 16,3-1-2-16,0 0-31 15,0 0-3-15,-8 13 2 16,-14 37 1-16,19-26-2 16,4 2-5-16,1-2-6 15,-2-5-3-15,12-2-7 0,-6-10-5 16,12 1-11-16,-1-5-5 15,8-9-3-15,8-3-11 16,0-14-51-16,2-2-23 16,-6-4-19-16,0 3 7 15,-10 2 51-15,-3 3 26 16,-11 7 29-16,-5-1 11 16,-8 11 27-16,-3 2 10 15,-3 10 22-15,-1 7 9 0,1 5-1 16,3 3-5-16,6-1-22 15,6 0-12-15,4-5-25 16,1 0-8-16,5-8-9 16,2-5-3-16,3-5-2 15,3-8-10-15,3-5-41 16,-1-2-15-16,6-1-30 16,0 3-6-16,-4 0 31 15,-7 2 13-15,-4 6 34 16,-4 3 17-16,-6 4 26 15,3 7 13-15,-7 6 33 16,-1 4 14-16,1 7 16 16,-1-2-1-16,12 1-11 15,0 1-4-15,2-6-7 16,-2-2-5-16,-8-9-14 16,-6-8-6-16,-9 0-15 0,-1 3-4 15,-12-5-8-15,-1 2-6 16,-5-6-55-16,0-7-77 15,0-7 236-15,5-7-128 16</inkml:trace>
  <inkml:trace contextRef="#ctx0" brushRef="#br0" timeOffset="142391.32">15743 15415 1170 0,'-4'7'474'0,"-1"11"-248"16,0 0-71-16,2 4-1 16,3-4-21-16,2-1-58 15,7-3-20-15,5-9-24 16,4 1-9-16,4-7-5 16,2-5-1-16,-7-7-3 15,4-2-1-15,-13-3 4 16,-14-4 1-16,2 6 5 0,-10 2 0 15,-3-6-3-15,4 7-1 16,-9-3-3-16,0-3-2 16,5 14-2-16,3 0-2 15,3 9-9-15,-2 1-2 16,5 10-8-16,1 3-6 16,12 1-19-16,5 8-46 15,11-11-115-15,7 1-60 0,4-7 145 16</inkml:trace>
  <inkml:trace contextRef="#ctx0" brushRef="#br0" timeOffset="142624.12">16197 15305 1242 0,'-9'-2'599'15,"-3"0"-246"-15,-2 8-123 16,0 10-25-16,-2 8-65 15,5 7-23-15,3 8-30 16,4 6-12-16,2 7-29 16,-1-3-13-16,5 1-18 15,-1-6-5-15,4-4-6 16,0-5 0-16,-5-9-57 16,2-1-53-16,-5-21-156 0,-8-4-97 15,2-11 219-15</inkml:trace>
  <inkml:trace contextRef="#ctx0" brushRef="#br0" timeOffset="142768.99">15962 15465 1019 0,'0'-11'531'0,"6"7"-116"16,8 7-182-16,5 5-22 16,9 4-73-16,2 2-45 0,13-4-60 15,1-2-68-15,11-5-170 16,5-3-269-16,6 3 289 15</inkml:trace>
  <inkml:trace contextRef="#ctx0" brushRef="#br0" timeOffset="143293.19">16787 15495 1023 0,'6'-15'506'0,"-10"0"-97"0,2 1-109 16,-7-8-65-16,-3 0-32 16,-1 9-92-16,-2 3-31 15,-4 5-33-15,4 0-8 16,-5 11-13-16,1-1-8 15,4 17-10-15,1 11-3 16,11-8-4-16,3 5 0 16,7-7 0-16,3-7 1 15,7-1 1-15,2-5 1 0,2-5-2 16,3-5-1 0,2-11-2-16,0-6-2 0,-2-11-6 15,-4-4-1-15,0-2-1 16,2 1 1-16,-9 2 6 15,-6 14 4 1,1 2 5-16,-2-6 3 0,-17-2 2 16,11 20 1-16,-7 8 6 15,-8 6 6-15,7 18 16 16,-7 3 5-16,14 9-2 16,8 2-6-16,7-2-18 15,-2-8-8-15,-1-13-7 16,-1-6-30-16,5-10-100 15,1-4-73-15,-1-7-118 16,-1-3 179-16</inkml:trace>
  <inkml:trace contextRef="#ctx0" brushRef="#br0" timeOffset="143797.75">17083 15454 1043 0,'-3'11'599'0,"1"11"-59"16,2 2-244-16,2 3-25 15,2-7-99-15,2-2-60 0,2-8-74 16,3-3-21-16,-3-9-50 16,-2-7-39-16,-1-7-77 15,-3-4-33-15,-7-4-11 16,-4 0 20-16,-7-1 41 16,-3-8 12-16,0-1 25 15,10 4 17-15,0 3 66 16,6 14 43-16,4 9 55 15,1 4 18-15,12 4 16 16,2 5 2-16,5 1-5 16,4 4-5-16,0-1-21 15,1-9-11-15,7 5-10 16,-2-4-3-16,0 1-15 16,-7-1-7-16,-9 0-14 0,-2-1 0 15,-15-4 2 1,-2 6-1-16,-10-2-4 0,-7-3-8 15,7 8-12-15,1-7-5 16,8 4-6-16,5 3-2 16,0-1 1-16,6 5 4 15,0 0 9-15,-2 1 5 16,3 2 9-16,0-1 5 16,-2 0 2-16,-1-3 1 15,-4-1-6-15,-4-1-3 0,-5-4-4 16,-5-1-2-16,-3-5-31 15,0-3-48-15,2-3-148 16,4-6-80-16,6-5 167 16</inkml:trace>
  <inkml:trace contextRef="#ctx0" brushRef="#br0" timeOffset="144012.38">17380 15321 938 0,'21'17'581'16,"-2"0"1"-16,-3 6-311 16,-10 1-27-16,5 8-88 15,-3 0-48-15,-1 5-50 16,3-2-13-16,-3-6-30 16,7-4-4-16,-4-12-77 0,-7-7-51 15,1-8-152-15,-6-10-128 16,2-4 254-16</inkml:trace>
  <inkml:trace contextRef="#ctx0" brushRef="#br0" timeOffset="144758.66">17341 15367 1443 0,'7'6'602'0,"2"3"-365"16,-1 0-46-16,9 2-55 15,2 0-47-15,5-4-44 16,7 3-7-16,1-3-14 15,5-1-6-15,4 1-8 16,2 1-2-16,-3-2-3 16,-9-4-1-16,-4 3 0 15,-8-5 1-15,-12 0 16 16,-2 4 7-16,-12-8 5 16,-5-2 3-16,-3-1-12 15,-3-4-4-15,-1 6 1 16,2 2 7-16,-2 5 12 15,3 4 5-15,1 6 2 0,0 1-6 16,9 1-14 0,0 0-6-16,6-3-12 0,6 0-4 15,-2-5-3-15,2-2-1 16,0-2-1-16,1-1 1 16,2-1-1-16,1 0 0 15,4-3-2-15,-1-1-1 16,1-4-1-16,-3-4 0 15,1 1 2-15,1 5 2 16,-4-3 1-16,3 4 1 0,-5 0 0 16,-3 1 1-16,1 4-2 15,-1 1 2-15,-1 3 1 16,-3-4 0-16,0 0 2 16,0 0 1-16,3 18 3 15,6 25-1-15,-6-30 0 16,-1-3-2-16,1-5-7 15,-2-4 1-15,1-1-2 16,-2-1-13-16,0 0-40 16,0-1-24-16,1-1-39 15,2-11-9-15,12 2 23 16,27-22 22-16,-21 26 39 16,-6 1 22-16,3 6 25 15,-2-2 20-15,-10 6 42 16,5 2 22-16,-6 4 40 15,0 3 0-15,1 2-9 0,0 2-11 16,-4 0-32-16,1-1-13 16,-2-2-31-16,2 0-11 15,1-7-15-15,2-3-27 16,-6-3-78-16,-3-2-52 16,3-5-104-16,-1 6-45 15,1 0-96-15,0 0 33 16,8-4 222-16</inkml:trace>
  <inkml:trace contextRef="#ctx0" brushRef="#br0" timeOffset="145163.73">18211 15407 1373 0,'-11'-7'586'0,"-5"7"-253"15,5 9-83-15,-2 2-21 16,0-3-33-16,1 10-91 16,1-4-29-16,6 4-41 15,2 4-12-15,6-3-10 16,3 0 0-16,6-5-1 16,2-5-2-16,6-3-5 15,5-3-2-15,5-3-3 0,6-2-3 16,-1-10-15-1,-5-5-6-15,-13-4-5 0,-14-5 3 16,-4 5 19-16,-9 0 10 16,-2 8 10-16,4 7 1 15,-8 5 10-15,8 12 4 16,-3 5 12-16,0 0 8 16,5 10-4-16,3-3-3 0,7 4-16 15,6-3-9-15,8-7-14 16,7 1 5-16,-3-12-92 15,11-4-73-15,-1-8 101 16</inkml:trace>
  <inkml:trace contextRef="#ctx0" brushRef="#br0" timeOffset="145782">18707 15405 1310 0,'-26'-28'625'0,"14"27"-245"15,5-1-124-15,2 12-22 16,5-3-80-16,6-4-43 16,8 8-64-16,3-9-16 15,14 9-18-15,7 1-4 16,4-4-2-16,-7 5-2 15,-12-9 2-15,-12 0 0 16,-11 3 4-16,-2 1 5 0,-9 5 5 16,0 6 1-16,-15-2 5 15,-1 2 0-15,-4-2-1 16,-4-1-4-16,7-5-11 16,7 1-6-16,9-8-52 15,7-3-65-15,8-5-149 16,6-9 199-16,10-4-11 15</inkml:trace>
  <inkml:trace contextRef="#ctx0" brushRef="#br0" timeOffset="146351.42">19141 15460 1367 0,'-4'-9'599'16,"3"7"-246"-16,-6-9-84 16,-14-20-50-16,21 25-41 0,5-3-87 15,4 0-27-15,1-4-27 16,3 1-8-16,-1-1-12 15,0 5-3-15,-5-3-2 16,1 6 0-16,-4 4 0 16,0 1 0-16,-3 7 6 15,-1 2 1-15,3 15 0 16,-3 1-1-16,8 10-5 16,-1 2-4-16,2-7-2 15,3 2-1-15,-4-7 4 16,-1 3 2-16,-1-3 1 15,-6-2-1-15,-1-2-5 16,-1-4-6-16,-3-6-38 16,0-3-25-16,-4-7-44 15,-1-1-6-15,-4-8 31 16,-4 0 26-16,-2 1 45 0,1-2 10 16,0 6 12-16,4-2 17 15,8 4 31-15,1-1 9 16,6 3 12-16,3 0-7 15,-3-1-17-15,0 0-7 16,21 5-13-16,34 4-8 16,-25-9-13-16,3 0-6 15,2 0-26-15,-6-2-92 16,1-1-598-16,-10-5 498 0</inkml:trace>
  <inkml:trace contextRef="#ctx0" brushRef="#br0" timeOffset="187802.61">2793 14019 790 0,'27'-36'376'0,"-27"31"-149"16,2 0-39-16,-2 1 17 15,1 7-35-15,-1-3-14 16,0 0-17-16,3 12-3 16,4 16-14-16,7 49-23 15,-10-35-38-15,-2-2-16 0,7-6-23 16,2-3-8-16,1-10-10 15,3-5-2-15,-7-16-108 16,-8-11-85-16,0-13 119 16</inkml:trace>
  <inkml:trace contextRef="#ctx0" brushRef="#br0" timeOffset="187966.86">2804 13769 985 0,'6'9'437'0,"-3"-3"-125"16,4 1-160-16,4 3-40 15,-2-1-16-15,11-3-90 16,12 11-94-16,-1-6 58 0</inkml:trace>
  <inkml:trace contextRef="#ctx0" brushRef="#br0" timeOffset="188368.83">3087 14047 2176 0,'0'14'88'16,"1"4"-14"-16,1 13 70 0,0-4-71 15,-2-4-25-15,2-9-24 16,-2-5-8-16,2-3-7 15,3-1-2-15,-4-5-3 16,-3-2-2-16,2 1-3 16,0 0-2-16,5-17-5 15,23-35 0-15,-13 19 1 16,-1-1 1-16,3 11 6 16,0-1 0-16,-1 11 2 15,2 9 1-15,-5 3 1 16,-3 5 14-16,-5 10 37 15,0 7 17-15,-5 7 19 16,-1 0-9-16,0 5-34 16,-3-8-17-16,4-3-19 0,3 0-4 15,0-8-13-15,3-3-36 16,0-6-104-16,-1-4-64 16,4-6-238-16,0-3 277 15</inkml:trace>
  <inkml:trace contextRef="#ctx0" brushRef="#br0" timeOffset="188611.55">3443 13992 824 0,'11'9'487'15,"-7"8"-94"-15,7 7-80 16,-1 4-38-16,-1 5-82 16,-4-1-40-16,2 0-60 15,10 0-12-15,-8-8-17 16,6-1-9-16,-2-8-15 15,-6-5-8-15,6-6-14 16,-3-5-2-16,-1-10-3 16,4-7 0-16,2-12-5 15,0-4-3-15,3-12-50 16,0 7-60-16,-1-7-178 16,0 5-96-16,2 20 224 15</inkml:trace>
  <inkml:trace contextRef="#ctx0" brushRef="#br0" timeOffset="189009.13">3925 14097 924 0,'23'0'432'16,"-19"0"-88"-16,0 0-125 16,-1-5-22-16,-4 4-30 15,0 0-84-15,-4-17-29 0,-8-30-14 16,6 31-2-16,-6 6-3 15,-9 0 0-15,1 11-9 16,6 6-2-16,-8 6-6 16,6 8-1-16,3 4 3 15,0 1 3-15,10 1 6 16,4-2 1-16,0-7-5 16,5-1-5-16,0-10-11 15,4-1-4-15,2-3-2 16,-1-2 0-16,6-2-1 15,0-3-2-15,2-1 1 16,-1 0 1-16,0 0-1 16,5 2 2-16,-10-1-1 15,2 2 0-15,-7 0 0 16,-16 0 0-16,9 3-2 16,-5-1-3-16,3 0-75 15,2 0-55-15,0 0-154 0,0 0-151 16,0 0 281-16</inkml:trace>
  <inkml:trace contextRef="#ctx0" brushRef="#br0" timeOffset="189267.99">4082 14052 754 0,'5'13'428'0,"3"8"-47"16,-3-3-38-1,-2 2-65-15,0 0-37 0,-3-8-83 16,4-1-37-16,-4-8-47 15,-1-2-10-15,0-2-17 16,0 0-6-16,0 0-21 16,-2-11-14-16,0-13-7 15,11-29-1-15,-2 23-2 16,5 4-2-16,2 0-46 16,-3-1-48-16,5 16-146 15,0 2-118-15,4 11 224 16</inkml:trace>
  <inkml:trace contextRef="#ctx0" brushRef="#br0" timeOffset="189440.99">4283 13969 939 0,'54'23'522'0,"-50"-9"-110"16,1 7-115-16,0 2-25 15,-4-3-88-15,3-2-48 16,-4-3-79-16,-3-3-23 15,3-3-24-15,-2-3-15 16,2-6-116-16,0-6-80 16,0 5-255-16,0-6 272 15</inkml:trace>
  <inkml:trace contextRef="#ctx0" brushRef="#br0" timeOffset="189576.98">4265 13796 884 0,'-3'7'469'0,"3"2"-41"15,2 9-138-15,-1-6-78 16,-1-4-44-16,5 2-103 16,1 0-26-16,7 3-180 15,0-2 35-15,2 3 46 16</inkml:trace>
  <inkml:trace contextRef="#ctx0" brushRef="#br0" timeOffset="190289.12">4674 14022 1247 0,'-13'-13'575'0,"-2"-9"-255"16,2 1-155-16,-3 0-28 16,2 1-65-16,0 8-21 15,4 3-28-15,7 11-5 16,-6 7-7-16,2 5-1 15,-5 8-4-15,-3-1 0 16,6 4 0-16,3-1 1 0,8-5-2 16,9-3-2-16,-4-8 0 15,7-3-3-15,-7-4 0 16,0-1 1-16,6-11-1 16,-2-2-1-16,3-2 1 15,-5-6 0-15,4 16 0 16,-1-3 0-16,-1 10 0 15,2 10 11-15,-4 1 23 16,-1 4 9-16,-1 0 19 16,0 0-5-16,-1-3-16 15,1 1-10-15,-3-7-18 16,1-2-9-16,-1-9-48 16,0-3-50-16,5-11-128 15,1-3-71-15,3-2-156 0,3-1-43 16,-1 3 95-16,1 8 76 15,-5 1 279-15,-5 0 151 16,0 10 164-16,-2 1 49 16,0 2 10-16,6 10-19 15,-3 3-55-15,-3-4-21 16,3 12-49-16,-3-2-32 16,3-5-68-16,2 1-30 15,-6-9-41-15,7-2-9 0,-5-10-10 16,-3-11-6-16,14-2-26 15,5-6-3-15,-6 1 2 16,2 7 4-16,-8 2 25 16,-12-3 4-16,8 12 5 15,0 4 6-15,-6 7 20 16,1 7 10-16,2 8 16 16,-1 6 3-16,6 2-13 15,2 2-7-15,-2-11-23 16,3-4-11-16,-1-13-79 15,2-6-71-15,2-14 392 16,5-5-235-16</inkml:trace>
  <inkml:trace contextRef="#ctx0" brushRef="#br0" timeOffset="190490.56">5199 13735 1621 0,'3'41'686'15,"1"10"-410"-15,0 5-20 16,2 4-99-16,1 0-47 16,8 2-57-16,3-5-17 15,5-11-23-15,3-10-10 16,4-22-58-16,7-7-57 0,-12-20-153 16,-10-9-93-16,-9-7 216 15</inkml:trace>
  <inkml:trace contextRef="#ctx0" brushRef="#br0" timeOffset="190649.98">5097 13832 1502 0,'-13'10'639'0,"12"-5"-313"16,5 7-54-16,6 0-71 16,0-3-47-16,14 3-95 15,4 0-26-15,6-5-10 16,3 4-73-16,2-8-164 15,8 3 150-15</inkml:trace>
  <inkml:trace contextRef="#ctx0" brushRef="#br0" timeOffset="190853.1">5603 14019 2000 0,'-9'0'741'0,"6"0"-578"16,-9-7-53-16,10 5-32 15,-3-4-67-15,7-2-214 16,6 3-218-16,7 1 261 16</inkml:trace>
  <inkml:trace contextRef="#ctx0" brushRef="#br0" timeOffset="190981.94">5640 14147 1195 0,'-3'15'545'0,"7"-1"-190"15,-1-5-123-15,5-1-59 16,-2-2-87-16,4-8-86 16</inkml:trace>
  <inkml:trace contextRef="#ctx0" brushRef="#br0" timeOffset="191639.04">6687 13928 1291 0,'1'0'506'0,"2"-4"-337"15,0-2 0-15,-3-5-13 0,-3 0-40 16,-8-2-48-16,-4 0-9 15,-6 8-16-15,-2 2-7 16,-1 6-19-16,6 11-5 16,-2 3-5-16,-5-2-3 15,16 10-4-15,2-3-5 16,11 0-4-16,12 6 1 16,1-4 4-16,3 0 3 15,6 4 9-15,4 0 7 0,-3-1 13 16,-6-4 7-16,-7-3 4 15,-4-2-2-15,-7-7 6 16,-3-4 10-16,-5-2 4 16,-6-5 1-16,-8-1-17 15,-2-4-16-15,-3-3-22 16,-3-5-31-16,12 6-83 16,0-3-69-16,17-1-194 15,11 3 232-15</inkml:trace>
  <inkml:trace contextRef="#ctx0" brushRef="#br0" timeOffset="192000.5">6806 13884 945 0,'25'-5'519'16,"0"2"-136"-16,-3 8-76 0,-2 11-28 15,-11 7-80-15,3 10-46 16,-11 5-62-16,-1 0-25 15,2 1-30-15,-2 0-11 16,0-10-14-16,0-6-3 16,-3-11-2-16,4-4-1 0,1-6 0 15,-3-2-4-15,6-8-6 16,-5-5-3-16,10-8-7 16,6-6 0-16,-7 0 4 15,2 1 2-15,-1 9 7 16,2 6 2-16,-5 8 1 15,4 3 2-15,-5 7 8 16,2 10 3-16,-5 3 18 16,-4 3 6-16,1 2 0 15,-5-3-3-15,8-6-20 16,3-6-11-16,4-8-57 16,6-3-53-16,3-9-152 15,6-3-94-15,-4-7 213 16</inkml:trace>
  <inkml:trace contextRef="#ctx0" brushRef="#br0" timeOffset="192341.31">7224 14021 869 0,'4'8'471'0,"0"9"-65"0,-1 0-68 16,0 9-56-16,0-4-30 16,3 0-61-16,5 0-32 15,4-9-64-15,6-2-25 16,9-11-39-16,-3-6-13 15,5-12-12-15,-2-9-2 0,-17-4-2 16,-3 1 1-16,-17 4-8 16,-4 3-6-16,-12 4-8 15,-5 2 0-15,0 5 8 16,-5 3 5-16,10 9-1 16,5 5-4-16,5 9-5 15,5 5-2-15,6 1-27 16,3 1-25-16,6-6-57 15,6-6-33-15,5-5-38 16,2-2-4-16,2-3-22 16,3-5-48-16,-6 0 184 15</inkml:trace>
  <inkml:trace contextRef="#ctx0" brushRef="#br0" timeOffset="192799.41">7505 13968 1187 0,'-16'-5'510'0,"16"15"-218"16,3 3-75-16,1 5-18 15,14 9-27-15,-8-3-59 16,7 5-14-16,-13-4-20 15,-5-3-16-15,1-6-26 16,-2-5-11-16,4-4-11 16,-2-5 1-16,-1-2 1 15,0-1 2-15,0 0-7 16,0 0-4-16,-2-18-9 0,1-42-4 16,1 29-2-1,1 1 0-15,10 8-2 0,0-1-1 16,12 11-29-16,-4 2-29 15,5 8-79-15,2 10-55 16,-5 0-162-16,-2 1 225 16</inkml:trace>
  <inkml:trace contextRef="#ctx0" brushRef="#br0" timeOffset="193027.09">7861 13813 1458 0,'-4'12'608'0,"-1"17"-381"15,0 3-8-15,-7 10-69 16,3 3-48-16,9 0-54 16,0 2-14-16,18-10-23 15,2-4-11-15,9-19-44 16,7-7-62-16,-15-14-157 15,8-6 164-15</inkml:trace>
  <inkml:trace contextRef="#ctx0" brushRef="#br0" timeOffset="193222.12">7752 13888 1548 0,'-11'9'644'16,"8"-4"-385"-16,5 4-59 15,6-6-89-15,5-1-46 16,13 1-54-16,9 2-8 0,3-3-74 16,6 2-74-16,-6-2-200 15,2 2 205-15</inkml:trace>
  <inkml:trace contextRef="#ctx0" brushRef="#br0" timeOffset="193461.8">8109 14026 675 0,'-3'3'418'0,"8"2"85"16,7 2-190-16,-3-6-45 16,0-2-35-16,-1-4-104 15,3-1-38-15,-2-12-47 16,-4-2-11-16,-4-1-8 16,-2 4-4-16,-9 8-1 15,1 7-2-15,-4 2-9 16,-5 0-2-16,3 15-4 0,2 5-1 15,1 7 3-15,0-2-2 16,9 2-3-16,3-3-5 16,13-4-11-16,11 2-24 15,4-15-96-15,6-6-83 16,3-10 130-16</inkml:trace>
  <inkml:trace contextRef="#ctx0" brushRef="#br0" timeOffset="193717.55">8396 13911 1067 0,'-7'-6'551'0,"-3"14"-97"16,0 8-154-16,-3 2-70 15,2 7-33-15,5-3-72 16,3-1-35-16,10 6-43 16,11-3-11-16,4 0 0 15,2-3 6-15,-2-5 9 16,-2 0-1-16,-9-5-6 15,-2-1-2-15,-11-3-3 16,-4 1-3-16,-6-4-10 16,1-2-18-16,-6-3-87 15,-5-3-50-15,12-4-144 16,-6-4-81-16,19-2 225 16</inkml:trace>
  <inkml:trace contextRef="#ctx0" brushRef="#br0" timeOffset="193914.39">8644 13839 1079 0,'7'14'533'15,"1"5"-119"-15,-3 6-91 16,-5 15-67-16,2 7-55 16,4 7-116-16,4 3-27 0,11-11-32 15,7-7-14-15,7-19-33 16,1-8-46-16,-3-16-127 15,-8-9 24-15,-16-5 80 16</inkml:trace>
  <inkml:trace contextRef="#ctx0" brushRef="#br0" timeOffset="194060.44">8585 13926 1560 0,'-9'11'693'16,"4"-1"-350"-16,15 4-182 15,4 0-37-15,20 0-83 16,11 1-23-16,9-9-125 16,1-1 396-16,23 4-244 15</inkml:trace>
  <inkml:trace contextRef="#ctx0" brushRef="#br0" timeOffset="194526.45">9643 13955 1396 0,'0'10'577'0,"5"16"-339"0,3 5-20 16,-1 13-49-16,0 6-52 15,2 5-72-15,3 2-14 16,0-4-13-16,1-6-5 16,-2-16-7-16,-2-6-5 15,-5-21-61-15,-3-11-55 16,-2-11-141-16,0-7-105 15,-8-14 225-15</inkml:trace>
  <inkml:trace contextRef="#ctx0" brushRef="#br0" timeOffset="194769.77">9635 13930 1005 0,'13'1'494'16,"4"2"-213"-16,11 12-44 15,4 2-28-15,5 1-50 16,-1-1-13-16,-1 0-28 15,2 5-17-15,-18-6-34 16,-3 3-18-16,-16-6-19 16,-19-8-1-16,-4 3-6 15,-3-1-6-15,-5-4-11 16,8 0-35-16,3-2-84 16,6 0-67-16,9 1-437 15,6 1 416-15</inkml:trace>
  <inkml:trace contextRef="#ctx0" brushRef="#br0" timeOffset="195113.56">10111 14036 980 0,'17'-12'524'0,"-4"0"-173"16,-9-2-71-16,-4 1-36 0,-7-2-83 15,-9 4-34-15,-4 0-48 16,-7 5-17-16,2 15-24 15,5 6-6-15,5 12-11 16,7 2-4-16,1 4-5 16,-1-1-1-16,11-6-3 15,2-2-1-15,4-10-1 16,3-6 1-16,-3-8-1 16,6-4 1-16,6-9-2 15,2-3 2-15,-2-2-2 16,-5-1 1-16,-3 4-1 15,-3 4 0-15,-3 10 7 16,0-2 4-16,1 14 7 16,-3 3 0-16,3 3-6 15,1 6-6-15,-4-11-10 16,5 1-42-16,-4-8-112 0,1-6-69 16,4-7-228-16,-1-7 278 15</inkml:trace>
  <inkml:trace contextRef="#ctx0" brushRef="#br0" timeOffset="195298.38">10399 13853 1244 0,'18'16'555'16,"-8"8"-275"-16,0 6-42 0,-6 10-85 16,-2 2-36-16,8 2-56 15,-9-6-13-15,10-10-29 16,-1-7-12-16,1-11-57 15,3-7-62-15,-12-9-197 16,6-3 192-16</inkml:trace>
  <inkml:trace contextRef="#ctx0" brushRef="#br0" timeOffset="195470.02">10287 13924 1099 0,'3'3'558'16,"7"5"-183"-1,-5-4-170-15,1 0-13 0,26 17-104 16,8 0-38-16,2-3-33 16,-16-17-6-16,2 2-98 0,-1-6-88 15,6 0 109-15</inkml:trace>
  <inkml:trace contextRef="#ctx0" brushRef="#br0" timeOffset="195765.1">10682 13816 1130 0,'4'8'544'16,"2"11"-194"-16,-1 10-5 16,-3 8-74-16,-2 3-43 0,4 4-79 15,-1-5-30-15,4-5-55 16,2-5-20-16,2-12-29 16,1-6-8-16,4-11-8 15,-2-2-4-15,0-11-2 16,-1-2-1-16,3-1 3 15,2 3 1-15,-1 3 3 16,-2 3 1-16,-1 9 1 16,-9 2 2-16,8 11 4 15,3 7 2-15,-8 0 0 16,1 0-2-16,-6-6-5 16,0-4-2-16,2-6-96 15,4-2-84-15,-9-5 111 16</inkml:trace>
  <inkml:trace contextRef="#ctx0" brushRef="#br0" timeOffset="196509.05">6911 15021 987 0,'7'-7'453'16,"-10"2"-144"-16,-2-5-83 16,0-5-46-16,-4 0-22 15,-7-7-68-15,-1 2-19 16,-6 5-22-16,-2 7-9 16,-2 5-13-16,-1 7-7 0,4 15-10 15,1 2-7-15,9 15-3 16,6 5-2-16,8-8-2 15,9 0 2 1,5-10 0-16,4-7 1 0,1-7 2 16,-1-9 0-16,3-11 0 15,5-7 0-15,-1-12-1 16,-2-6 0-16,-3-4 0 16,-3 2-1-16,-5-3 1 15,-8 0 0-15,4 13 0 16,1 6 4-16,-9 11 2 15,10 9 2-15,-11 2 0 16,-8 8 2-16,9 16 14 16,3 11 7-16,8 15 16 15,1 1 3-15,0 1-10 16,-12-5-7-16,10-8-17 16,-2-9-6-16,4-12-32 0,4-8-58 15,0-12-124-15,1-7 127 16</inkml:trace>
  <inkml:trace contextRef="#ctx0" brushRef="#br0" timeOffset="196702.82">7202 14979 825 0,'4'2'525'0,"-3"15"107"16,0-2-280-16,0 3-91 15,-3-4-45-15,2 0-116 16,0-5-41-16,0-3-38 15,1 0-9-15,-1-6-61 16,-1-3-54-16,0 2-131 16,0-1-80-16,-1 0-147 15,-4-10 275-15</inkml:trace>
  <inkml:trace contextRef="#ctx0" brushRef="#br0" timeOffset="197105.05">7108 14824 619 0,'5'3'414'15,"7"12"-6"-15,-3-2-203 16,5 4-60-16,5-2-85 16,3-6-24-16,7 1-29 0,5-1-3 15,4-9-4-15,-5-6 1 16,11 2 1-16,-14-6 1 16,-6 7 3-16,-4 0 1 15,-21 3 13-15,6 3 33 16,-6-2 47-16,0-1 18 15,0 0 26-15,0 0-13 16,-6 2-12-16,-7 4-2 0,-27 24-16 16,41-8-15-16,-1-3-35 15,6 7-16-15,9-1-22 16,4-2-4-16,8-2 0 16,-2 0 6-16,-9-3 10 15,-7-2 4-15,-4-2 12 16,-5-1 3-16,-3-1-2 15,2-2-4-15,-9-1-16 16,0-1-19-16,-7-10-99 16,-6-7-79-16,6-9 319 15,3-6-167-15</inkml:trace>
  <inkml:trace contextRef="#ctx0" brushRef="#br0" timeOffset="197271.25">7613 14813 1345 0,'11'16'610'0,"-5"14"-299"0,-2-4-31 15,0 18-113-15,0-1-59 16,6-2-72-16,3 2-15 16,2-13-13-16,2-4-5 15,-3-15-41-15,-3-7-54 0,-4-7-155 16,-7-6-106-16,-7-3 210 15</inkml:trace>
  <inkml:trace contextRef="#ctx0" brushRef="#br0" timeOffset="197440.43">7507 14851 1288 0,'-1'0'540'0,"10"6"-297"15,12 9-43-15,6 0-34 16,3 3-54-16,6-6-72 15,0-6-14-15,5 1-14 16,3-4-37-16,4 4-146 16,6 4-101-16,-7-3 151 15</inkml:trace>
  <inkml:trace contextRef="#ctx0" brushRef="#br0" timeOffset="197791.92">8013 14922 974 0,'-14'-11'536'0,"-6"-1"-143"15,4 4-101-15,11 8-38 16,-14-5-77-16,-1 0-34 16,3 8-47-16,-6 2-17 15,12 10-31-15,8 5-13 0,4 7-18 16,8 0-7-16,2-3-7 16,-5-4-2-16,4-10-1 15,-1-8-3-15,4-4-2 16,3-8-3-16,0-5-3 15,-2-5-1-15,-3-1-2 16,7 6 1-16,-6 5 5 16,-12 2 1-16,7 8 7 15,-9 2 2-15,0 4 4 16,6 5 4-16,-6 5 5 16,5 5 3-16,-3 1 2 15,6 1-2-15,-2-7-8 16,3-4-7-16,-7-6-9 15,-3-6-44-15,6-3-131 16,-5 2-87-16,2-1 149 16</inkml:trace>
  <inkml:trace contextRef="#ctx0" brushRef="#br0" timeOffset="198124.92">8169 14920 978 0,'-4'-1'513'16,"3"13"-51"-16,1 2-115 15,-4 9-57-15,2 2-43 16,1-3-118-16,1-7-47 0,3-8-50 16,3-3-18-16,-1-9-9 15,2-4-4-15,-1-5-3 16,2-2-1-16,2-2-2 16,1 2 1-16,-2-1 2 15,4 6 1-15,-2 2 1 16,-4-2 2-16,2 11 2 15,-4 4 1-15,0 12 3 16,2 10 7-16,-2 3 8 16,4 3 1-16,2-4-4 15,3-5-10-15,8-8-64 16,6-8-62-16,7-13-144 16,3-10 154-16</inkml:trace>
  <inkml:trace contextRef="#ctx0" brushRef="#br0" timeOffset="198493.12">8583 14875 1375 0,'-18'2'669'0,"-5"-2"-273"16,10 17-124-16,-2-3-44 16,10 12-101-16,5 1-41 15,0-7-53-15,5 2-11 0,7-6-10 16,7-2-2-16,8-6-5 15,4-4-1-15,2-6-3 16,-1-7-1-16,3-4-2 16,-5-6 0-16,-6-2-8 15,-9-3-4-15,-9 6-1 16,-4 5 1-16,-4 2 11 16,-1 8 5-16,-6 3 4 15,-1 4 1-15,1 10 5 16,2 1 4-16,3 9 16 15,5 3 12-15,7 1 9 16,2-1-2-16,6-5-5 16,3-1-10-16,4-8-9 15,5-1-3-15,-7-6-12 16,-7-8-3-16,-2-3-43 16,-7-2-75-16,1 1-151 15,12 5 159-15</inkml:trace>
  <inkml:trace contextRef="#ctx0" brushRef="#br0" timeOffset="199166.12">9129 14901 713 0,'-3'-14'455'0,"4"11"90"15,-1-7-189-15,-2 5-75 16,1 1-38-16,-8-3-100 16,-3 4-42-16,-2 0-44 15,-5 1-12-15,4 4-21 16,4 4-12-16,1 2-11 15,7 7-1-15,3 3-2 16,2 2-1-16,8 3 3 16,1 1 3-16,2 1 3 15,6 0 3-15,-6 0 8 16,-1-5 10-16,-8-2 20 16,-3-2 5-16,-4-4-1 15,-1 0-7-15,-4-5-20 16,0-2-6-16,-3-7-19 0,1-4-36 15,-1-6-105 1,1-3-79-16,10 4 128 0</inkml:trace>
  <inkml:trace contextRef="#ctx0" brushRef="#br0" timeOffset="200702.05">10197 14918 908 0,'27'-53'496'0,"-29"39"-86"15,-2 4-157-15,-5 3-5 16,-7-1-73-16,-3 5-47 15,-3 6-61-15,1 12-17 16,1 5-23-16,3 7-11 16,5 6-12-16,0 3-5 15,12 6-5-15,8-2 0 16,9-7-3-16,3-8 0 0,7-9-15 16,1-9-37-16,5-7-91 15,1-6-53-15,-2-9-106 16,-3 0-18-16,-3-3 49 15,-2 0 56-15,-9-3 147 16,4 7 98-16,-10 2 119 16,-2 2 34-16,3 11 35 15,-10-1-12-15,5 7-16 16,-5 3-6-16,8 3-20 16,2 0-23-16,-3-4-53 15,3-2-26-15,-7-5-35 16,2-2-7-16,4-4-3 15,-7-3-1-15,-1-4-1 16,-5-7-11-16,-7-2-18 16,7 3-5-16,-14-5-6 0,0 1 9 15,2 7 16-15,-3 1 6 16,4 5 4-16,8 8 3 16,-8-4 3-16,6-1 4 15,3 4 2-15,1-2-9 16,13 3-4-16,3-1-4 15,15 1-3-15,6 2 7 16,1 1 1-16,1-1 1 0,4 0 5 16,1 2 2-16,-4-1 4 15,0 4 2-15,-14 7 0 16,-8-1 4-16,-6 6 5 16,-3 3-1-16,-3-9-4 15,-3-4-5-15,1-4 1 16,2-3 1-16,-1-6-4 15,0 3-3-15,0 0-11 16,1-8-6-16,4-11 1 16,20-18 0-16,-10 24 3 15,-3-4 2-15,1 16 7 16,0-2 6-16,-2 9 18 16,-3 11 15-16,-1-2 23 15,0 8 8-15,-1-2 14 16,2-5-6-16,0-1-23 15,-2-11-11-15,3-2-31 0,2 1-8 16,1-11-6-16,-2-3-1 16,6-4-3-16,3-1-1 15,-6 1-1-15,0 5 0 16,-6 5 2-16,-2 2 0 16,-3 4 0-16,-2 0 3 15,0 0 0-15,0 0 2 16,0 6 2-16,5 20 1 0,-5 28-1 15,2-28-2-15,3-2-6 16,-6-8 11-16,8-11-136 16,-8-5-90-16,12-10 136 15</inkml:trace>
  <inkml:trace contextRef="#ctx0" brushRef="#br0" timeOffset="200939.56">11140 14872 1498 0,'-4'21'663'0,"5"10"-289"15,4 7-96-15,-2 8-60 16,4 6-64-16,-1-3-95 16,4 3-18-16,1-8-18 15,-1-4-7-15,0-10-10 0,-3-6-4 16,-3-13-52-16,-2-7-47 15,-2-9-133-15,-6-18-61 16,0-4-106-16,-4-9-91 16,-4-14 329-16</inkml:trace>
  <inkml:trace contextRef="#ctx0" brushRef="#br0" timeOffset="201460.12">11067 14805 1321 0,'11'8'559'16,"10"2"-326"-16,5 5-8 0,0-2-49 15,0 0-36-15,-1 5-35 16,-3-5-10-16,-7 0-13 16,-4 1-8-16,-11 5-21 15,-3-3-10-15,-11 9-19 16,2 6-7-16,-1-13-11 16,0 0-5-16,8-14-36 15,-3-8-19-15,7-3-50 16,2-4-24-16,6-2-2 15,2 0 9-15,5 0 48 16,1-4 26-16,4 9 36 16,-2-5 7-16,1 11 4 15,-1 5 14-15,-2-3 35 16,-1 3 20-16,-4 2 37 0,-2-2-1 16,-2 6-6-16,1 3-11 15,-3 1-24-15,2 1-12 16,-2-3-25-16,0-1-11 15,2-6-14-15,-2-5-2 16,4-5-6-16,0-7-1 16,0-1 2-16,1 1 0 15,-3 3 5-15,-2 4 0 0,0 3 1 16,-3-1 2-16,2 4 0 16,-3 0 1-16,0 0 2 15,0 0 1-15,2 4 0 16,3 9 0-16,3 3-7 15,6 23 0-15,-5-30-101 16,-4-5-61-16,6-7-156 16,4-4 174-16</inkml:trace>
  <inkml:trace contextRef="#ctx0" brushRef="#br0" timeOffset="201619.54">11683 14728 1405 0,'0'34'592'0,"0"16"-346"16,0 1-35-16,6 4-42 0,4-3-65 15,9-11-66-15,0-6-17 16,2-16-33-16,-2-11-43 16,-5-10-148-16,-7-11-89 15,-7-1 168-15</inkml:trace>
  <inkml:trace contextRef="#ctx0" brushRef="#br0" timeOffset="201781.66">11582 14823 1325 0,'0'7'639'16,"4"6"-306"-16,7-2-118 16,7 1-27-16,6-1-125 15,7 0-32-15,4-7-21 16,3-5-37-16,9-6-153 15,-6-5-70-15,4 13 135 16</inkml:trace>
  <inkml:trace contextRef="#ctx0" brushRef="#br0" timeOffset="202426.95">11953 14970 875 0,'1'2'568'16,"1"1"21"-16,9 3-326 0,0-3-51 15,2-7-112-15,4-1-49 16,-7-7-32-16,-3-6-3 16,-2 5 2-16,-5-4 2 15,-8 3 4-15,6 7 0 16,-10 2-4-16,-1 5-4 16,7 5-10-16,-7 0-6 15,10 7-5-15,3 5-3 0,-2 5-2 16,9 4 1-16,2-4 1 15,1-4 2-15,14-4 5 16,8-5 1-16,4-7 0 16,2-6 1-16,-2-3 0 15,-5-9-1-15,0 2 0 16,-3-1 0-16,-6-5 2 16,-4 5 2-16,-14-3 5 15,-4 3 4-15,-7 6 4 16,-5-1 0-16,-2 11-5 15,1 3 4-15,0 11 6 16,4 5 1-16,5 4 2 16,4 4-6-16,5-5-11 15,4-1 0-15,4-8 0 16,3-5 0-16,3-10 0 16,4-5-2-16,-1-11-3 0,-2-4-3 15,-4-6-3-15,2 3-10 16,-7-7-12-16,-8-8-6 15,7 1-9-15,-10-5 8 16,2 9 16-16,7 12 8 16,-10 12 22-16,8 10 8 15,-10 12 15-15,0 8 6 16,2 12 0-16,-11 4-1 0,18 13 0 16,-2 3-1-16,14 0 0 15,7-1-5-15,-2-17-17 16,2-10-9-16,3-14-59 15,-3-9-61-15,-1-10-127 16,-1-3 139-16</inkml:trace>
  <inkml:trace contextRef="#ctx0" brushRef="#br0" timeOffset="203550.22">7154 15814 1126 0,'-1'-7'493'0,"-4"-2"-264"0,-5-1-16 16,-1 10-69-16,-6 0-40 15,1 8-51-15,6 15-12 16,-5 1-11-16,-3 5 0 16,4 10 7-16,4 1 2 15,7 9-1-15,5-1-7 16,10-5-14-16,-3-11-5 0,12-9-7 15,6-5-4-15,6-10-2 16,3-3-3-16,-1-13-5 16,0 0-2-16,-4-15-20 15,-1 0-7-15,-6-5-4 16,-5 1 3-16,-6 6 25 16,-4 1 8-16,-5 13 9 15,-3 0 2-15,5 11 0 16,-6 6 5-16,3 9 23 15,4 5 9-15,0 2 13 16,5 0-2-16,4-5-20 16,-1-2-8-16,3-9-12 15,2-6-5-15,-4-10-4 16,-2-7-2-16,-7-8-15 16,-2 0-13-16,-7-4-24 0,-4 1-10 15,-9-4-5 1,1 2 8-16,-15 0 23 0,-2-1 11 15,-1 9 20-15,-10 1 6 16,20 11 12-16,9 4 0 16,11 6 4-16,5 4 2 15,14 5-9-15,5 1-1 16,11-4-6-16,9 0-3 16,-1-7-2-16,-4 1 0 0,0 2 1 15,-5 0 1 1,-4 8 0-16,-1-2 2 0,-7 5 8 15,-4 2 12-15,-9-2 20 16,1 5 9-16,-9-6 11 16,-4-5 2-16,-2-1 7 15,-1-4 4-15,1-4-3 16,2 1-11-16,-2-10-29 16,-1-7-16-16,7-11-25 15,0-1-9-15,10-6-46 16,6 3-30-16,2 1-73 15,1 1-51-15,1 8-292 16,-1 7 335-16</inkml:trace>
  <inkml:trace contextRef="#ctx0" brushRef="#br0" timeOffset="203830.15">7921 15942 1289 0,'12'13'559'15,"-7"5"-247"-15,-2 1-60 16,-2 3-31-16,1-4-42 16,-5 2-76-16,-1-6-26 15,5-2-29-15,-7-4-14 0,6-2-7 16,0-3 2-16,-7-5-1 16,10-3-2-16,-8-8-14 15,-9-5-9-15,11-5-7 16,3-3-4-16,9-2-6 15,13 3-18-15,-10-2-87 16,-1 1-53-16,4 6-122 16,-7-3-65-16,17 21 233 15</inkml:trace>
  <inkml:trace contextRef="#ctx0" brushRef="#br0" timeOffset="204144.77">8092 16042 883 0,'-9'4'460'0,"10"-2"-62"16,1-4-113-16,7-4-65 0,8-3-48 15,6-10-91-15,3-3-33 16,0-9-26-16,-4-4-3 16,-6 4-4-16,-2 10 1 15,-11 0 3-15,-3 3 3 16,-6 12 7-16,-3-1 7 15,-5 9 6-15,-3 6 3 0,1 6 3 16,0 1-8-16,4 11-8 16,6 3-7-1,7 1-11-15,5-3-3 0,7-3-4 16,1-5-3-16,6-7-2 16,-1-8-2-16,8-4-19 15,3-5-57-15,2-11-162 16,2 1-13-16,-3 1 123 15</inkml:trace>
  <inkml:trace contextRef="#ctx0" brushRef="#br0" timeOffset="204322.21">8437 15890 1270 0,'-12'0'556'0,"6"11"-253"15,-5 0-47-15,11 12-44 0,-7 1-42 16,7-1-84-16,-2 0-28 15,-1-4-41 1,17-2-14-16,-1-7-31 0,16-3-49 16,-3-16-137-16,1-8 137 15</inkml:trace>
  <inkml:trace contextRef="#ctx0" brushRef="#br0" timeOffset="204518.4">8653 15795 1449 0,'-8'31'598'0,"2"9"-374"16,1 2-17-16,8 5-66 15,1-3-53-15,16-12-62 16,-1-6-11-16,14-14-17 16,1-10-40-16,-2-12-142 15,-4-5-88-15,-17-7 153 16</inkml:trace>
  <inkml:trace contextRef="#ctx0" brushRef="#br0" timeOffset="204664.78">8613 15838 1289 0,'-14'9'629'16,"3"-4"-236"-16,13 9-205 15,1-1-36-15,13-1-99 0,9 2-33 16,3-10-38-16,8-3-39 15,0-3-112-15,-2-7-67 16,4 5 137-16</inkml:trace>
  <inkml:trace contextRef="#ctx0" brushRef="#br0" timeOffset="205247.69">8985 15708 1530 0,'0'22'649'0,"-5"5"-372"16,-3 7-21-16,-3 2-70 16,9 2-54-16,-1 5-66 15,3-3-22-15,5-5-24 16,-1-4-10-16,3-13-11 16,-1-8-7-16,7-10-36 15,-10-3-27-15,12-6-57 16,7 2-29-16,-7-7-2 15,7 0 19-15,-9 0 52 16,-8-3 33-16,3 8 37 0,-3 1 11 16,-2 9 53-16,5 10 29 15,-8 4 55-15,3 5 22 16,-2 1-13-16,0-1-23 16,8-5-52-16,0-2-21 15,9-8-32-15,2-9-6 16,1-7-5-16,0-6 0 15,-7-4-2-15,-1 5 1 16,-4 1 0-16,-5 8 1 16,-3 4-2-16,1 3 0 15,1 7 0-15,-3-7 1 0,0 3 2 16,3 16 1-16,15 36 2 16,-2-26 0-16,0 5 28 15,5 11 14-15,-7-7 28 16,-8-3 9-16,-3 7-12 15,-6-4-9-15,-13 1-23 16,-1-5-7-16,-8-16-10 16,-2-10-7-16,1-12-10 15,2-9-6-15,-2-14-31 16,2-4-30-16,4-6-90 16,1-4-48-16,17 3-141 15,8 8 122-15,19 2 120 16</inkml:trace>
  <inkml:trace contextRef="#ctx0" brushRef="#br0" timeOffset="205709.85">10240 15665 1304 0,'1'-10'542'0,"-5"-10"-273"16,4 1-41-16,-7 3-13 15,0-2-33-15,-5 10-64 16,-3 6-23-16,-2 5-30 16,-2 8-15-16,4 13-28 15,1 8-7-15,7 15-9 16,1 4-1-16,7 13 0 16,5 1 1-16,3 5 2 15,5 5 2-15,2-14 2 16,2-3-1-16,-3-18-4 0,-2-10-2 15,-4-9-50-15,-5-15-50 16,-3-5-125-16,-1-7-81 16,-6-11-427-16,-4-4 476 15</inkml:trace>
  <inkml:trace contextRef="#ctx0" brushRef="#br0" timeOffset="206281.99">9978 15868 995 0,'0'-3'502'0,"10"4"-55"0,11 8-327 16,-3-5 5-16,14-2-33 16,4 1-31-16,7-8-34 15,5 2-9-15,-2-6-11 16,5 9-3-16,-7 6-2 16,-2 2 0-16,-13 19 0 15,-18-2 2-15,-3 8 3 16,-13-3 0-16,5-2 3 15,9-3-2-15,1-6 5 16,3-5 5-16,6-5 5 16,-10-8 1-16,4-8-7 15,-1-8-5-15,-1-12-4 16,7 1 0-16,-14-2 5 16,-1 3 4-16,-14 0 4 0,-3 9 1 15,-7 2-1-15,-2 5-4 16,-1 8-2-16,-7-6-2 15,8 8 11-15,3 3 1 16,4 2-6-16,11 4-5 0,8 4-15 16,11 3-5-1,-1-3 2-15,-4-2 0 0,8-2 1 16,2-4 0-16,8 0 1 16,5 2-1-16,3-3 3 15,-1-2-1-15,9 4 1 16,-2 0 0-16,-12 0 1 15,-4 3 2-15,-14 0 3 16,-3 0 5-16,-7-3 5 16,-3-1-2-16,-4-4 27 15,4 0 3-15,1-3-5 16,0 0 0-16,0 0-34 16,0-4-8-16,0-10-5 15,3 1-2-15,13-28-2 16,-4 29 4-16,6 3-99 15,2 4-44-15,5 5 90 16</inkml:trace>
  <inkml:trace contextRef="#ctx0" brushRef="#br0" timeOffset="207085.25">11511 15724 807 0,'-7'24'473'16,"11"-1"41"-16,9 5-320 16,-4-3 1-16,11 5-41 15,-6-4-40-15,8 1-58 0,4-4-14 16,-3-11-19-16,0-4-5 15,1-11-6-15,-4-11-2 16,2-3-3-16,-4-4-2 16,-7-4-46-16,0 7-53 15,-3-3-158-15,2 1-359 16,2 1 406-16</inkml:trace>
  <inkml:trace contextRef="#ctx0" brushRef="#br0" timeOffset="207246.41">11907 15765 1188 0,'2'16'540'16,"1"0"-225"-16,10 19-39 0,-10 2-59 16,-1-3-42-16,5-6-79 15,-7-12-27-15,5-7-45 16,14-4-24-16,-16-13-132 16,-3-8-91-16,1-7-360 15,-14-2 359-15</inkml:trace>
  <inkml:trace contextRef="#ctx0" brushRef="#br0" timeOffset="207626.82">11834 15628 1136 0,'13'9'432'0,"0"0"-326"0,10 3-29 16,1 1-26-16,4-6-25 15,11-2-20-15,-11-2-2 16,9 2-1-16,-2 6-2 15,-9-4 23-15,0 1 9 16,-14-1 17-16,-7 0 25 16,-8 5 2-16,-2 0-1 0,-7-4 6 15,1 2-10-15,-4-6 7 16,-2-4 7-16,11 5-6 16,-1 1-7-16,6 2-24 15,1 1-12-15,8 3-12 16,4 0 1-16,1 0 5 15,1 0 9-15,-4-1 17 16,-6-5 4-16,0 6 2 16,-3 6-3-16,-6-2-17 15,-4 0-8-15,-4-6-15 16,-1-7-1-16,3-5-94 16,-3-8-64-16,10-5-171 15,4 4-46-15,12 2 217 16</inkml:trace>
  <inkml:trace contextRef="#ctx0" brushRef="#br0" timeOffset="207816.58">12297 15781 1052 0,'10'6'550'16,"-5"10"-89"-16,1-4-105 15,-1 11-89-15,-3-3-57 16,5 0-116-16,-7 2-34 0,5-7-43 15,5 4-10-15,-5-14-64 16,-3-1-49-16,-2-9-178 16,-1-2-124-16,-7-3 253 15</inkml:trace>
  <inkml:trace contextRef="#ctx0" brushRef="#br0" timeOffset="207959.9">12287 15667 1029 0,'3'5'507'0,"4"-1"-112"16,1-2-104-16,3 6-88 16,3 0-54-16,0 0-102 15,0-6-75-15,5-2-92 16,15 3 81-16</inkml:trace>
  <inkml:trace contextRef="#ctx0" brushRef="#br0" timeOffset="208221.34">12583 15613 1601 0,'-9'0'658'15,"3"2"-401"-15,3 16-27 16,-33 44-63-16,36-19-52 0,0 2-70 15,-4-7-17-15,15 6-18 16,4-4-8-16,11-9-6 16,2-5-14-16,-4-17-83 15,-6-8-60-15,-5-7-145 16,-4-5 4-16,-2 3 180 16</inkml:trace>
  <inkml:trace contextRef="#ctx0" brushRef="#br0" timeOffset="208728.79">12450 15752 1338 0,'-15'3'593'16,"18"6"-314"-16,0-4-128 0,12 6-21 16,9-5-76-16,-3-6-23 15,18 5-20-15,2-5 13 16,7 4-154-16,0 1-464 16,-9-2 417-16</inkml:trace>
  <inkml:trace contextRef="#ctx0" brushRef="#br0" timeOffset="209428.59">12773 15976 1419 0,'7'0'571'0,"0"3"-271"15,2-3-117-15,15-6-39 16,-3-9-19-16,12-9-90 15,12 0-19-15,-16-2-7 16,-5 0-3-16,-10 8 5 16,-23-4 3-16,-1 5 6 15,10 12 3-15,-17 1-3 16,3 4-3-16,-4 7-6 16,-15-7-4-16,13 12-2 15,5 1 4-15,3 4 4 16,12 14 1-16,4-4-2 0,15 6-4 15,5-5-9-15,9-3-1 16,0-9-4-16,-13-10-1 16,13-5-2-16,-1-3-23 15,6-7-39-15,8 0-20 16,-11-9-28-16,-6-4 18 16,-9 0 44-16,-6-3 24 15,-11 5 42-15,-4 2 13 0,-9 7 23 16,-3 5 18-16,-3 7 29 15,1 9 10-15,0 2 1 16,1 8-10-16,4 3-29 16,2-1-16-16,9 2-26 15,5-6-12-15,4-8-8 16,-1-4-2-16,6-8 0 16,-3-2-1-16,1-13-6 15,0-7-5-15,-3-10-17 16,0-2-3-16,-5 1-4 15,2 2 0-15,-4-4 13 16,0-1 6-16,-2 9 12 16,-1 5 8-16,0 19 20 15,-2 11 10-15,-2 18 22 16,-2 9 11-16,3 18 14 16,3 2 3-16,8 3-8 15,6 1-13-15,5-17-29 0,0-5-18 16,13-15-47-16,-2-8-73 15,1-14-124-15,-1-5 140 16</inkml:trace>
  <inkml:trace contextRef="#ctx0" brushRef="#br0" timeOffset="210174.73">13701 15592 1115 0,'30'-2'516'0,"-29"0"-197"16,-1-2-28-16,-2 1-66 15,1 2-53-15,0 0-92 16,-6 0-28-16,-17-2-29 15,-32 0-5-15,28 3-8 16,-2 3-2-16,5 0-4 16,-3 0-3-16,10 5-1 15,5 4 0-15,9 1-4 16,10 4-1-16,-6-3 0 16,0-2 3-16,7 7 4 15,-1 2 6-15,2-2 7 16,-5-1 0-16,1 0 2 15,-8-7 1-15,6 10-1 16,8 5 0-16,-10-3 1 0,0 1 0 16,0 1 0-16,-2-7 1 15,2 1-1-15,0-2 0 16,2-4 0-16,0 2-3 16,3-7-6-16,5 5-3 15,2-4-3-15,1-4-2 16,9 1-1-16,0-3-2 0,6 5 0 15,4 1 18 1,-10-4-148-16,-1 0-101 0,-9-9 147 16</inkml:trace>
  <inkml:trace contextRef="#ctx0" brushRef="#br0" timeOffset="210494.64">13827 15789 1661 0,'7'0'661'0,"1"8"-435"16,1 3-24-16,4 8-27 16,0 7-52-16,-3 1-65 15,-8-4-13-15,8 2-18 16,1-6-9-16,4-6-9 0,4-3-1 15,-9-11 0-15,-4-7 0 16,3-10 1-16,-3-3-2 16,2-9-1-16,4 4-1 15,-6 1-2-15,-6-7 4 16,3 14-71-16,-5-1-62 16,2 2-174-16,-1 8 259 0,7-6-26 15</inkml:trace>
  <inkml:trace contextRef="#ctx0" brushRef="#br0" timeOffset="210879.32">14053 15602 1046 0,'-23'0'586'0,"23"-3"36"16,1-3-327-16,6 1-111 15,14 2-11-15,-3-2-81 16,6 5-24-16,4 0-27 16,-4 0-10-16,3 0-13 15,-1 2-3-15,-4 3-2 16,0 1-2-16,-9 6 1 16,-6 1 4-16,-4 8 13 0,1 8 1 15,-4 2 2-15,0 6-5 16,6 0-13-16,-4-6-3 15,5 3-4-15,6 0-2 16,-6-2 9-16,1 1 7 16,-5-5 9-16,-5-5 6 15,-2-3-5-15,-7-4-3 0,1-2-8 16,-4-1-4 0,-2-6-16-16,-1-4-36 0,-4-4-156 15,1-6-85-15,2-5 155 16</inkml:trace>
  <inkml:trace contextRef="#ctx0" brushRef="#br0" timeOffset="212188.04">7050 16974 737 0,'0'-5'383'0,"0"-6"-74"15,0-4-45-15,0-4-33 16,0-6-26-16,-4-2-57 15,-6-1-19-15,-3 7-31 16,-8-1-19-16,0 9-29 16,10 11-9-1,0 0-22-15,-11 3-9 0,2 12-11 16,2 9-2-16,8 9 0 0,3 3 3 16,8 6 4-16,6-5 0 15,4-6 0-15,9-3 0 16,-5-12-1-16,-7-8 2 15,3-6 0-15,-8-6 0 16,9-5-1-16,6-1 0 16,-6-8 1-16,1 3-1 15,-5 1 1-15,-6 3 1 0,4 9-3 16,4 2 2-16,-10 4 11 16,1 2 5-16,7 6 9 15,-6 2 1-15,6 4-10 16,4 1-6-16,-11-6-9 15,4-3-4-15,0-7-28 16,-1-6-43-16,5-7-162 16,1-4-71-16,8-7 173 15</inkml:trace>
  <inkml:trace contextRef="#ctx0" brushRef="#br0" timeOffset="212546.25">7269 16860 708 0,'11'7'432'0,"-5"5"52"15,1 1-159-15,-5 0-52 16,-2-2-17-16,-2 3-63 0,-2-4-31 16,-2 0-43-16,-1-1-20 15,3-6-40-15,1 1-19 16,1-6-32-16,2 1-8 16,0 0-13-16,0-1-2 15,6-15 1-15,24-26 2 16,-16 27 4-16,-1 4 3 15,3 5 4-15,2 1 1 0,-2 7 2 16,-3 7-1-16,-1 4 4 16,3 4 0-16,-2 2-1 15,-4-3 1-15,1 1-3 16,-10-7-2-16,9 1 0 16,4-4-41-16,7-6-83 15,8-2-51-15,3-4-127 16,8 1-39-16,-4-1-183 15,-3 4 323-15</inkml:trace>
  <inkml:trace contextRef="#ctx0" brushRef="#br0" timeOffset="212894.49">7783 16891 646 0,'4'-18'397'0,"-7"5"-18"16,-3 3-33-16,-8 3-73 16,-2 3-39-16,-5 4-55 15,0 10-15-15,1 6-29 16,2 3-16-16,5 6-39 15,2-2-19-15,11 2-36 0,5-5-12 16,9-5-10-16,2-4-2 16,0-10-1-16,-1-6-1 15,2-8-2-15,1 1-3 16,0-15-15-16,-2-3-12 0,0-5-11 16,-1-11-2-1,-5 8 13-15,2 1 12 0,-10 5 17 16,0 15 6-16,-3 2 12 15,-8 7 2-15,6 10 13 16,-5 1 9-16,3 21 13 16,2 9 11-16,2 12 0 15,3 5-6-15,4-4-12 16,11-3-11-16,3-10-15 16,7-6-5-16,1-8-10 15,-10-10-9-15,8-8-126 16,-5-4-81-16,12-9 126 15</inkml:trace>
  <inkml:trace contextRef="#ctx0" brushRef="#br0" timeOffset="214403.64">8730 16660 719 0,'4'-6'350'0,"-2"3"-116"0,-2-3-6 15,0 6-40-15,-1-2-19 16,0 2-19-16,1 0 3 15,0 0-5-15,4 23-12 16,1 28-37-16,-11-26-19 16,1 11-30-16,-3-10-13 15,4 9-19-15,3 2-6 0,-1-12-8 16,-1-1-4-16,4-12-88 16,2-2-71-16,4-7-134 15,9-3 160-15</inkml:trace>
  <inkml:trace contextRef="#ctx0" brushRef="#br0" timeOffset="-214616.8">8936 16741 1058 0,'5'3'463'0,"-6"-3"-224"15,0 6-23-15,-2-5-63 16,1-2-48-16,1 0-80 15,0-1-12-15,0 1-7 16,0 0-2-16,0 0-1 16,0 1-1-16,0 0 0 15,0 0-1-15,0 0 1 0,1 0 8 16,0 0 14-16,0 0 8 16,0 0 11-16,-1-1-2 15,-1 0-1-15,1 0 1 16,0 0 7-16,0 0 6 15,0 1 4-15,0 0 1 0,0 0-1 16,0 0-2-16,1 0-2 16,0 0 0-16,0 0-2 15,0 0-6-15,-1 0-11 16,-5 0-7-16,-21 2-14 16,-37 1-3-16,27 3-3 15,8 3-1-15,-3 0-4 16,7 3 0-16,9 3-4 15,3-7-3-15,13 5-3 16,7 6-1-16,8-6 2 16,5 8 2-16,6-6 4 15,-1-5 0-15,5 4 1 16,4-2 0-16,-10-3-1 16,-8 1 0-16,1-7-65 15,-10-3-65-15,1-4 19 16,11-2 35-16</inkml:trace>
  <inkml:trace contextRef="#ctx0" brushRef="#br0" timeOffset="-213711.61">8936 16913 1096 0,'4'6'486'15,"-2"1"-172"-15,20-3-79 16,31 24-21-16,-25-32-39 0,-3-12-90 15,3-5-28-15,-8-7-29 16,2-3-5-16,-10 4-5 16,-4 0-1-16,-9 8 2 15,-6-1 0-15,-5 7-2 16,-3 0 1-16,0 8-6 16,-3 2-2-16,2 8-4 15,6 11 0-15,3 6 3 16,5 8 2-16,4 2 4 15,-2-1 0-15,11-3 0 16,5-3-2-16,10-7 0 16,7-4 1-16,-3-9-4 15,4-4-1-15,-1-12-5 16,-1-6-3-16,-4-8-1 16,-7-6-4-16,-6 7-9 15,-4 1 0-15,-11 6 3 0,-1 7 4 16,-7 2 13-16,-2 1 4 15,2 7-3-15,1 0 1 16,-1 13 6-16,2 2 6 16,5 9 16-16,1 4 4 15,7-5-3-15,6 0-5 16,3-8-15-16,9-2-4 0,-4-7-7 16,9-5 0-16,-13-8-2 15,9-4-1-15,-9-6-2 16,-6-2-1-16,5 3-6 15,-17-3-10-15,9 7-4 16,-9 1 0-16,2 7 7 16,4 1 11-16,-5 3 6 15,0 0 1-15,-1 0 0 16,0 0-3-16,0 0-2 16,0 0 0-16,0 0 2 15,0 0 3-15,0 0 5 16,1 0-2-16,0 0 1 15,0 0-1-15,-1 0-1 16,0 0 0-16,0 0-2 16,-1 0-2-16,1-1-1 15,0 0-1-15,0 0-1 16,-7-4 1-16,7 4-2 0,0-1 0 16,0 1-1-16,-1 0-2 15,1 0 2-15,0 0 0 16,0 1 4-16,0 14 6 15,0 15 3-15,-5 40 1 16,12-24-3-16,7 2-2 16,-5-5-5-16,13 7 0 0,-8-11-3 15,-1-7 1-15,5 1-1 16,-8-4 1-16,-5-11-16 16,-4 0-21-16,0-13-73 15,-9-12-61-15,8-11-137 16,2-6-84-16,-1-16 244 15</inkml:trace>
  <inkml:trace contextRef="#ctx0" brushRef="#br0" timeOffset="-213461.95">9496 16789 1202 0,'24'0'526'0,"-3"1"-255"15,0-1-21-15,-1 5-49 16,-3-4-30-16,6 4-56 15,2-2-16-15,-1 7-23 16,-6-2-12-16,-4 9-19 0,-1 5-8 16,-12 2-12-16,-3 4-1 15,-14-7-5-15,-4-2-3 16,-4-8-23-16,2-4-30 16,1-7-73-16,2-3-56 15,9-2-129-15,5 0-50 16,13 1 213-16</inkml:trace>
  <inkml:trace contextRef="#ctx0" brushRef="#br0" timeOffset="-212894.1">10483 16869 984 0,'11'-7'485'0,"-5"-2"-196"16,5-8-75-16,-4 1-26 15,-7-6-59-15,5 4-21 0,-12-4-28 16,-10 0-10-16,-4 8-13 15,6 6-11-15,-4 8-19 16,3 7-9-16,4 10-12 16,-6 1-3-16,9 10 1 15,1-3 2-15,9 3 2 16,8-4 1-16,2-6 2 16,3-2 0-16,3-9-1 15,-12-6-2-15,7-3 0 16,3 0 0-16,-2-1 6 15,2 2 5-15,-2 2 16 16,-6 2 12-16,-1-1 21 16,-2 3 5-16,-4-3-9 15,5 2-12-15,0-2-29 0,-5-2-37 16,0 0-165-16,1-1-25 16,28-3 102-16</inkml:trace>
  <inkml:trace contextRef="#ctx0" brushRef="#br0" timeOffset="-212382.97">11279 16613 1027 0,'6'-1'456'0,"5"-3"-184"16,1 0-33-16,-5 4-26 15,3 5-25-15,-10-5-40 16,-7-4-31-16,-2 8-39 0,-4 2-17 16,-3 7-40-16,4 5-10 15,1-5-11-15,3 1-5 16,11 0-5-16,4 5 1 16,13-1 9-16,-1 2 2 15,7 0 8-15,8 3 5 16,-7-3 16-16,-2-5 10 15,-3 2 20-15,-17-8 6 0,-1 5 2 16,-5 1-3-16,-3-2-10 16,-2 2-6-16,-5-5-15 15,-2-5-11-15,-8-5-40 16,-3-5-61-16,4-8-176 16,5-4 34-16,5-1 101 15</inkml:trace>
  <inkml:trace contextRef="#ctx0" brushRef="#br0" timeOffset="-211994.68">11625 16556 852 0,'4'8'501'0,"8"4"22"16,0 5-162-16,-6 8-71 15,-1 11-35-15,-5-4-92 16,-2 3-39-16,0-2-56 15,-2-6-19-15,6 2-27 0,-1-13-8 16,2-3-9-16,0-4-1 16,-1-7 0-16,-1-3 0 15,1-5-5-15,-2 5-3 16,0-4-5-16,4-11-1 16,21-32 3-16,-8 38 3 15,-2-2 3-15,1 2 1 16,-5 5 3-16,1 10 2 0,-3 1 11 15,-2 5 6-15,-1 9 11 16,-1-5 3-16,0 11-7 16,4 3-7-16,-6-7-13 15,9-3 4-15,-3-11-107 16,0-8-57-16,8-4-152 16,-4-6-101-16,10-4 264 15</inkml:trace>
  <inkml:trace contextRef="#ctx0" brushRef="#br0" timeOffset="-211512.96">12006 16772 1067 0,'3'7'555'15,"1"4"-157"-15,6 1-108 16,-2 6-13-16,-4-3-55 16,4-3-33-16,7 0-72 0,-1-2-23 15,7-7-47-15,-4-4-21 16,-2-4-15-16,-2-8-3 15,-5-1-3-15,-5-1 0 16,-8 0-12-16,-6 1-9 16,-12-8-14-16,-1 7-6 15,-2 0 11-15,0-1 7 16,12 10 11-16,3-6 3 0,4 7-18 16,4-1-1-16,5 6 2 15,9 5 1-15,8 4 19 16,-3-2 1-16,6-2 0 15,-4 3 1-15,1-5 0 16,8 5 7-16,-3 2 11 16,1 2 3-16,-1-1 3 15,-1 0-6-15,-4 2-12 16,-1-1-3-16,-6-3-2 16,-2 3 0-16,-5-11 2 15,-3 1 4-15,-3-3 0 16,0 0-3-16,-1 0-17 15,0-8-23-15,0-11-48 16,0-31-21-16,8 28-58 16,2-6-22-16,5 5-40 15,1 6-41-15,7 4-60 16,3 4 195-16</inkml:trace>
  <inkml:trace contextRef="#ctx0" brushRef="#br0" timeOffset="-211309.99">12541 16576 828 0,'-1'2'506'0,"-11"-1"-46"15,12 6-121-15,-11 2-1 0,8 12-63 16,5 9-47-16,-6-2-91 16,12 7-36-16,-3-5-65 15,0-8-17-15,15 2-16 16,-8-9-3-16,9-5-41 15,1 1-50-15,-9-14-112 16,-2-6-72-16,-8-2-294 16,-2-5 364-16</inkml:trace>
  <inkml:trace contextRef="#ctx0" brushRef="#br0" timeOffset="-211156.64">12441 16549 1241 0,'-6'2'595'15,"4"2"-212"-15,-2 1-141 16,8 5-32-16,7 1-71 0,-6-3-46 16,16-1-66-16,-4-1-6 15,9-5-139-15,13 0-90 16,-4-1 129-16</inkml:trace>
  <inkml:trace contextRef="#ctx0" brushRef="#br0" timeOffset="-210629.76">12813 16708 1223 0,'22'7'560'0,"-1"-6"-266"15,2-5-35-15,-5 1-91 16,-7-6-52-16,-1-4-59 16,-3 0-12-16,-7-6-15 15,-7-1-7-15,-1 8-3 16,-3-2 0-16,-6 9-5 15,0 5-3-15,-7 11-4 16,2 4 2-16,4 8 4 16,8 5 0-16,4-3 0 15,4-3-3-15,12-3-9 16,2 0-2-16,18-9-3 16,-3-1-4-16,4-10-49 15,-1-7-40-15,0-4-98 16,6-3-60-16,-2-3-94 0,2-6-41 15,-10-1 42-15,-8 0 89 16,-9 0 301-16,-8 10 151 16,-4 2 163-16,-1 8 23 15,-4 3-84-15,-1 0-38 16,0 9-63-16,1 0-24 16,2 9-30-16,2 4-12 15,9 3-17-15,-2-5-17 0,0 0-32 16,9 1-13-16,-5-9-16 15,1 4-5-15,5-5-4 16,-10 2-1-16,-5-5-4 16,-5 1-2-16,-8-1-24 15,-9-7-31-15,6 3-115 16,-6-9-74-16,20 0 210 16,16 3-53-16</inkml:trace>
  <inkml:trace contextRef="#ctx0" brushRef="#br0" timeOffset="-210446.34">13328 16520 1514 0,'8'26'670'0,"-8"8"-341"16,-4 5-56-16,-3 4-87 0,-3-11-67 15,9 3-77-15,4-2-18 16,9-9-16-16,3 3-43 15,4-17-95-15,3-9-71 16,-7-7 361-16,0-5-172 16</inkml:trace>
  <inkml:trace contextRef="#ctx0" brushRef="#br0" timeOffset="-210293.08">13318 16618 1479 0,'11'4'632'0,"1"0"-359"15,9 4-36-15,-2-3-79 16,1 3-57-16,-4-5-65 16,-14-6-11-16,10 2-169 15,-5-8 174-15,19-9-59 16</inkml:trace>
  <inkml:trace contextRef="#ctx0" brushRef="#br0" timeOffset="-209465.33">7160 17584 1028 0,'-23'-20'450'0,"24"28"-129"16,2 7-129-16,1 16-23 15,0 6 15-15,1 17-50 16,-3-3-35-16,4 5-49 0,3-7-13 16,-2-15-22-1,3-5-8-15,-6-18-57 0,-2-8-58 16,-6-13-168-16,-1-7-132 15,-2-9 251-15</inkml:trace>
  <inkml:trace contextRef="#ctx0" brushRef="#br0" timeOffset="-209227.53">7136 17545 603 0,'6'-13'411'0,"7"10"16"0,10 2-179 15,0 3-26-15,10 9-44 16,2 3-13-16,5 3-34 15,0-1-14-15,-9 0-32 16,-1-10-13-16,-19 10-15 16,-6-7-4-16,-14 3-8 15,-15 2-7-15,-5 0-15 16,-2 0-8-16,0-2-7 16,4 1 0-16,6-3-72 15,0-9-68-15,10-2-111 16,4-2 130-16</inkml:trace>
  <inkml:trace contextRef="#ctx0" brushRef="#br0" timeOffset="-208843.8">7653 17644 1120 0,'8'-9'518'16,"-4"1"-222"-16,-4-12-30 15,-7 4-70-15,-5-2-38 16,-6 0-61-16,1 3-20 16,-3 4-31-16,6 5-12 0,-6 6-13 15,8 3-4-15,-3 11-7 16,-1 1-1-16,7 12 14 16,2 2 3-16,10-2 2 15,1-12-2 1,-1 1-16-16,11 3-5 0,-4-4-4 15,2-11 1-15,3-10-2 16,-1-3 0-16,7-3 0 16,-1 5 2-16,1-3 0 15,-3 1 1-15,-4 6 0 16,-1 1 1-16,-8 7 4 16,3 7 1-16,-6-2 2 15,0 0-2-15,2 0 0 16,-2-6-45-16,2-1-139 15,4-3-88-15,4-12 141 16</inkml:trace>
  <inkml:trace contextRef="#ctx0" brushRef="#br0" timeOffset="-208648.76">7841 17420 1323 0,'6'16'580'16,"-1"17"-289"-16,-1 3-25 15,3 5-66-15,-1-2-52 16,11-5-80-16,-4-1-21 0,1-8-29 16,10 0-9-16,-16-15-41 15,-2-6-47-15,-2 0-124 16,-8-4-92-16,-9-1 178 16</inkml:trace>
  <inkml:trace contextRef="#ctx0" brushRef="#br0" timeOffset="-208472.1">7744 17501 1078 0,'4'12'535'15,"8"5"-155"-15,6 1-198 16,4-2-6-16,8-5-79 16,3-8-38-16,-1 0-36 15,-4-3-10-15,-5-4-84 16,-9 0-68-16,4-9-240 0,0-1 230 15</inkml:trace>
  <inkml:trace contextRef="#ctx0" brushRef="#br0" timeOffset="-208169.34">8074 17427 895 0,'0'0'498'0,"4"4"-100"16,0 9-88-16,3 7-28 0,-4 8-43 15,0 6-31-15,1 3-58 16,-4-1-26-16,6-3-43 15,-3-1-22-15,2-15-33 16,4 0-11-16,-1-14-15 16,3 0-3-16,-1-9-8 15,-2-12 0-15,4 5-1 16,-2-4 1-16,2 5 3 16,0 5 3-16,0 3 5 15,-2 3 1-15,0-1 4 16,0 0 3-16,-4 9 6 15,2-6 4-15,-5 18 6 16,-3 5 0-16,5-2-8 16,-1 6 0-16,8-12-113 15,2-4-87-15,14-5 115 16</inkml:trace>
  <inkml:trace contextRef="#ctx0" brushRef="#br0" timeOffset="-207857.87">8963 17551 1360 0,'3'23'598'16,"3"-10"-224"-16,-7-5-125 16,1 1-49-16,2 11-31 0,1-3-89 15,-2-3-31-15,8-8-30 16,-8-8-29-16,-10 2-113 16,7-3-87-16,-15-4-134 15,8-1 189-15</inkml:trace>
  <inkml:trace contextRef="#ctx0" brushRef="#br0" timeOffset="-207494.87">8836 17477 876 0,'16'1'468'16,"8"0"-93"-16,4 3-135 16,-3 5-9-16,5-1-29 15,1 7-23-15,-2-4-33 16,5 2-13-16,-9 3-28 15,-6 3-17-15,-3 3-34 16,-4-7-14-16,-5-2-18 0,-1-6-2 16,-5 1-3-16,-4-1-2 15,1-2-3-15,-3-5-5 16,4-7-13-16,5 2-9 16,3-12-20-16,5 2-3 15,1-3 7-15,1 2 5 16,-5 8 20-16,-1 6 5 15,0 4 6-15,-1 6 3 0,1 2 13 16,-2 3 8 0,0 6 8-16,0-7-2 0,0 8-11 15,3-5-9-15,1 1-58 16,2 1-74-16,6-12-506 16,1-4 427-16</inkml:trace>
  <inkml:trace contextRef="#ctx0" brushRef="#br0" timeOffset="-207099.18">9930 17408 1117 0,'4'0'541'0,"9"7"-159"16,-3 12-142-16,-6 5-18 15,10 15-24-15,-13-11-38 16,0 0-62-16,9 16-27 16,0 1-40-16,-2-12-14 15,9-21-7-15,-3 6-49 0,0-14-114 16,-14-10-80-16,6-4 122 15</inkml:trace>
  <inkml:trace contextRef="#ctx0" brushRef="#br0" timeOffset="-206657.09">9801 17469 1187 0,'8'7'527'16,"2"-1"-268"-16,13 1-89 15,10 4 0-15,1-5-45 16,3 2-15-16,-2 0-24 16,-1-4-10-16,1 5-19 15,1-2-14-15,-5 4-16 16,-8-1-6-16,-6 1-5 0,-6-1 0 16,-8 2 27-16,-2 0 9 15,-8-1 13-15,-1 1 4 16,1-3-18-16,0 3-4 15,2-9-8-15,1-1-5 16,0-7-13-16,0-6-7 16,0-1-8-16,-1 3-4 15,4-4 0-15,-1 3-2 16,2 2 1-16,1-3-1 0,-1 8 0 16,0 1 0-16,0 1 0 15,-1 1 1-15,1 0 0 16,0 0 1-16,0 0-1 15,0 0 1-15,0 6-1 16,0 2 16-16,0-3-130 16,0 1-89-16,0-5 340 15,0-1-193-15</inkml:trace>
  <inkml:trace contextRef="#ctx0" brushRef="#br0" timeOffset="-205806.59">10151 17568 842 0,'-1'0'415'16,"0"0"-125"-16,0 3-71 15,0-3-86-15,-1 2-48 16,1-2-70-16,0 0-12 15,0 0 1-15,0 0 4 16,0 0 9-16,0 0 5 0,0 0-1 16,0 0-3-16,0-1-6 15,-1 0-6-15,1 0-3 16,1 0 2-16,0-8 5 16,0-8 7-16,-3-29 25 15,0 25 14-15,-2-1 28 16,2-1 11-16,0 0 2 15,2 3 1-15,1 5 1 16,-2 3-1-16,2 8-11 16,1 6-7-16,0 14-3 15,0 7-5-15,3 17-3 16,0 4-3-16,1 4-28 16,3-4-9-16,0-3-13 15,3-7-5-15,0-9-4 16,-2-4-2-16,-2-13-2 0,-3 0 1 15,-4-7 3-15,-1 1-2 16,-2-9-9-16,-3-1-7 16,5-10-17-16,0-4-3 15,4 1 1-15,-1-12 3 16,4 17 16-16,-2-1 5 16,2 14 6-16,1 6 2 15,4 1 2-15,3 4 6 16,1 5 15-16,1 4 5 0,-3-4 9 15,2 11-3-15,-3-10-6 16,3-6-2-16,6 7-7 16,0-8-2-16,6 0-8 15,-7 2-5-15,2-6-3 16,0-2-2-16,-9 3 1 16,1-3-2-16,-1-5 0 15,-3-1-1-15,1-8 0 16,2 1 0-16,-5-4 1 15,3 0 0-15,-3-2 3 16,2-3-1-16,-9 1 3 16,-2 0 1-16,-6 8 4 15,-12 2 2-15,8 7 1 16,-4 2-1-16,0 5-4 16,7 4-1-16,-3 4-3 15,6 14-2-15,3-5 1 0,4 8-1 16,4-1-1-16,7-10-2 15,7 1-4-15,5-8-4 16,11-5-34-16,0-3-76 16,10-14-159-16,3-5 173 15</inkml:trace>
  <inkml:trace contextRef="#ctx0" brushRef="#br0" timeOffset="-205454.86">11130 17356 2602 0,'0'17'88'15,"3"11"-4"-15,0 18 75 16,3 4-69-16,1 4-26 16,4-12-35-16,3-2-13 15,2-18-13-15,2-4-2 16,-5-14-64-16,-2-4-50 15,-7-7-155-15,-6-12-85 16,-6-1 217-16</inkml:trace>
  <inkml:trace contextRef="#ctx0" brushRef="#br0" timeOffset="-205109.68">11028 17441 1011 0,'9'3'505'16,"6"0"-184"-16,3 4-67 15,0-1-15-15,10 2-59 16,5 1-31-16,4-2-39 16,2 1-14-16,5 1-28 15,0 3-17-15,-4-5-24 16,-2 8-9-16,-11 0-6 16,-10 0-1-16,-9 7 2 15,-8-8 2-15,1 3 5 16,-4-1 4-16,5-6 0 15,-2 0 8-15,-6-13 20 16,5-4 0-16,-12-5-4 0,6-4-11 16,1-5-34-16,3-5-7 15,3-4-15-15,4 5-24 16,6 1-90-16,8 6-56 16,1 5-140-16,0 0-71 15,6 10 256-15</inkml:trace>
  <inkml:trace contextRef="#ctx0" brushRef="#br0" timeOffset="-204664.29">11612 17658 1074 0,'13'18'500'0,"0"-9"-174"16,5-2-51-16,1-6-48 16,-3-9-45-16,5-4-80 15,-1-5-26-15,-4-5-29 16,-2 0-12-16,-9-1-13 15,-5 2 0-15,-5 2-1 16,-3 7 0-16,-6 0-3 16,-3 2 0-16,1 9-3 15,-1 3-1-15,5 13 10 16,2 9 7-16,4 3 15 16,4 2 0-16,4-1-1 15,6-4-3-15,7-1-6 16,6-8-1-16,6-5-10 0,0-6-7 15,11-7-10-15,7-8-3 16,-7-6-5-16,2-2 0 16,-8-4-2-16,-24 8 0 15,6-3-2-15,-7-3 1 16,-12 8 3-16,4 0 4 16,-13 3 5-16,4 7 2 15,0 5-2-15,1 2 1 0,13 7 5 16,-8 7 4-16,12 1 7 15,2 4 0-15,-2 4-6 16,7-5-5-16,-7-1-11 16,9-2-4-16,7-15-44 15,10-5-92-15,17-15 91 16</inkml:trace>
  <inkml:trace contextRef="#ctx0" brushRef="#br0" timeOffset="-204048.8">12629 17322 1130 0,'-28'-30'528'15,"29"26"-209"-15,3 1-103 16,0 1-2-16,-4 1-42 16,0 0-18-16,-1 0-33 15,0-1-17-15,0 2-24 16,-12 5-20-16,-4-3-24 15,-19 45-5-15,33-26-10 16,3-2-8-16,9 0-8 16,0 2-2-16,7-1-1 15,1-3 1-15,3 0 2 16,0 0 2-16,-4-1 5 0,-4-3 2 16,-1 1 5-16,-5-3 1 15,-8 0 3-15,-1 1 2 16,-9-7 0-16,1 0-7 15,-2-5-11-15,2-5-24 16,2-1-80-16,1-3-51 0,5-4-155 16,3 0-72-16,11-7 235 15</inkml:trace>
  <inkml:trace contextRef="#ctx0" brushRef="#br0" timeOffset="-203766.7">12780 17397 716 0,'18'-2'437'0,"-1"4"-22"15,0 1-76-15,-4 6-85 16,-9 3-23-16,2 2-35 16,-6 1-23-16,12 1-57 15,-1-1-27-15,5-5-40 16,-9-6-14 0,1 2-10-16,7-4-5 0,5-3-12 15,-12-5-4-15,2-7-2 16,-7-3-4-16,-2-7-20 0,-5-5-8 15,-12 3-13 1,2 2 0-16,-11 6 19 0,4 5 10 16,7 11 8-16,-9 4 0 15,9 14-8-15,5 9-2 16,0 3-96-16,6-3-65 16,13-6 109-16</inkml:trace>
  <inkml:trace contextRef="#ctx0" brushRef="#br0" timeOffset="-203358.3">13533 17142 1438 0,'-12'-14'587'0,"4"6"-346"15,0 2-16-15,4 6-42 0,-7 0-46 16,4 4-74-16,-3 0-19 15,-3 8-15-15,5 4-6 16,5 15-3-16,-2 8 1 16,6 9 3-16,5 8 1 15,5 1-7-15,-2 1-1 16,1-7-5-16,-1-11-3 16,-4-12-2-16,4-1-2 15,-7-16-39-15,3-4-56 0,-6-6-137 16,7-12 138-16</inkml:trace>
  <inkml:trace contextRef="#ctx0" brushRef="#br0" timeOffset="-203187.66">13345 17300 979 0,'19'1'492'15,"-4"-1"-135"-15,13 3-182 16,3 0-40-16,4-4-62 15,11 0-35-15,0-3-82 16,9 6-54-16,-7 3-150 16,-4 2-125-16,-7 5 230 15</inkml:trace>
  <inkml:trace contextRef="#ctx0" brushRef="#br0" timeOffset="-202763.28">13876 17332 951 0,'-1'-9'531'0,"4"0"-131"15,-13-5-88-15,-5 0-29 16,-7 3-73-16,-8-1-36 16,6 12-64-16,2 5-23 0,3 7-33 15,2 6-15-15,4 4-18 16,1 1-7-16,7 0-10 16,5 2-3-16,5-7-4 15,6-6-1-15,2-5-1 16,2-3 1-16,0-6 1 15,-1-3 1-15,0-2 0 16,-3-2 2-16,2 2 0 16,-3 0 2-16,1 1-1 15,-2 2 2-15,0 3 0 16,-1 1 1-16,-5 1 2 16,-1 1 4-16,-1 6 13 15,-1-2 10-15,2 5 17 16,-3 4 4-16,-2-1-8 15,-2 0-9-15,5-4-22 16,4-4-8-16,-1-8-78 0,4-8-52 16,1-4-132-16,0-5-84 15,2 0-181-15,3 3 315 16</inkml:trace>
  <inkml:trace contextRef="#ctx0" brushRef="#br0" timeOffset="-202492.09">13938 17340 763 0,'33'-28'441'15,"-33"34"-25"-15,-7 0-38 0,12 14-58 16,-5 2-20-16,2 3-67 16,6 3-37-16,-3-3-67 15,2-3-31-15,3-6-42 16,-3-5-19-16,1-5-20 16,0-6-5-16,-9-6-5 15,2-4-3-15,-7-11-5 16,-2-4-6-16,7-2-21 15,1-1-15-15,12 7-36 16,3 1-13-16,1 3-28 16,-4 2-8-16,6 9-21 15,1-1-13-15,8 9-3 16,8 7 5-16,5-2 4 16,11 1-17-16,11-1-110 15,4-2 178-15</inkml:trace>
  <inkml:trace contextRef="#ctx0" brushRef="#br0" timeOffset="-194728.22">15209 10604 535 0,'-1'-1'283'0,"0"0"-54"15,0 0-30-15,0 0-32 16,-2 0-15-16,2-1-29 16,-4 0-14-16,4 1-19 15,0 0-8-15,0 0-17 16,0 0-9-16,0 0-19 16,0 0-7-16,1 0-8 15,0-1 0-15,0 1 1 16,1-2 2-16,6-2-2 15,1-3 1-15,2 4-2 16,26-29-2-16,-27 29 3 16,-1 0 1-16,-3 1 0 15,-5-4 0-15,3 6-4 16,-1 1-2-16,-2 0-6 0,0 0-3 16,0 0-5-16,0 0-1 15,0 0-2-15,0 0 1 16,6 0 0-16,3 0 0 15,3 0-1-15,29 1 0 16,-30 0 0-16,4-1 1 16,-10 3 0-16,7-1 0 15,-4-1 0-15,0 0 0 16,12 1 1-16,-10-4 0 0,5 1 1 16,-3-4 0-16,3 3-1 15,8 2 0-15,4 0-1 16,5 7-1-16,-5-5 2 15,1 0 0-15,-4-2 0 16,-4 0 1-16,3 0 0 16,1 1-1-16,2 0 2 15,-2-2 1-15,-1 1 0 16,0 0 2-16,-2-1 3 16,4 1 0-16,-3 0 1 15,4 1 0-15,-7-1-2 16,-5-2 0-16,0 2-2 15,-7-1-1-15,11 1-2 16,2 3 0-16,2 2-2 16,6-1 1-16,-1-1 0 0,-2 3-1 15,4-3 1-15,-1 1 0 16,0 1-1-16,-2-6 0 16,3 1 1-16,-4-2 0 15,2 2 4-15,3 5 2 16,-6-5 4-16,-2 2 4 15,-2-2-1-15,-2-1-1 16,-2 0-3-16,6 1-3 0,-7 0-1 16,1 0-2-16,8-1-2 15,-5-2 0-15,7 0 0 16,2 0-2-16,-3 0 1 16,7 5 0-16,-5-2-1 15,4-2 1-15,-1 2-1 16,2 0-1-16,5-1 1 15,3 1 0-15,-9 0 0 16,9-3 1-16,-11 1-1 16,-1 2 1-16,-5-2-1 15,-6 1 0-15,4-2 0 16,-2 1-1-16,9 3-1 16,-2 2 1-16,1 3-1 15,0-4 0-15,-3 3 0 16,0-2 1-16,3 1 0 0,2 1-1 15,4-1 1-15,0-3-1 16,0-1 2-16,-1 1-1 16,-2-2-1-16,-7-2 1 15,4 3-1-15,-1-1 1 16,-2-2-1-16,7 2 1 16,-2-3 0-16,-3 0-1 15,3 4 1-15,-4-3-1 16,1 2 0-16,0 2 0 15,2-1 0-15,-1 5 0 0,0-1 0 16,-2-3 0-16,1 1 0 16,-6-1 1-16,7 2-2 15,-4 0 2-15,-2-1-1 16,0 0 1-16,-6-1 1 16,-9-1-1-1,2 1 1-15,-7-3 0 0,9 2 5 16,-10-3 2-16,8 3 2 15,3 1 0-15,1-1-5 16,0 0-1-16,0 0-1 16,2 1-1-16,-5 0-1 15,3 3 0-15,-7-3 0 16,0-1 0-16,-4 3 1 16,-2-4 3-16,1-1 4 15,0 2 0-15,0 0-1 0,0 0-2 16,0 0-4-16,0 0-3 15,0 0-1-15,0 0 0 16,0 0 0-16,0 0 0 16,0 0 0-16,0 0 1 15,0 0 0-15,0 0 0 16,0 0 0-16,0 0 0 0,5 0 0 16,1 0 0-16,6 0 0 15,5 3 0-15,28 2 0 16,-24-1 2-16,-1-4 2 15,-3 0 1-15,1-3 6 16,-4-2 0-16,-4-1 3 16,-5-1 1-16,-2 2-1 15,1 5-1-15,-3-2-4 16,-1 2-4-16,0-1-4 16,0 1-2-16,0 0-2 15,0 0 1-15,0 0 1 16,0 0 0-16,5 2 1 15,3 0 0-15,0 2 0 16,-2-2 1-16,0 0 0 16,-1 0 1-16,-5-2 0 0,0 0 0 15,0 0-3-15,0 0 3 16,0-1-72-16,0 0-29 16,0 0-49-16,0 1-25 15,0 0-2-15,0 0-22 16,-1 0-83-16,0 0 166 15</inkml:trace>
  <inkml:trace contextRef="#ctx0" brushRef="#br0" timeOffset="-194082.93">18267 10386 802 0,'-27'-57'358'16,"19"50"-166"-16,3 3 20 16,-3 2-23-16,2 0-22 15,0 0-40-15,4 1-15 16,0 1-25-16,1-2-16 0,0 2-30 15,1 0-10-15,0 0-17 16,0 0-2-16,0 0-4 16,10 13 0-16,38 27-3 15,-21-25 0-15,-1 1-1 16,5 1-1-16,-9 2-1 16,1-1 0-16,-8-1 0 15,-9-3 0-15,1 1-1 16,-14-1 2-16,9-1 1 15,-5-3 12-15,0 1 17 16,-2-2 4-16,-13 2 7 16,2 1-8-16,-11 1-11 15,6 4-4-15,-7-3-7 16,7 5-3-16,-2-6-6 16,4 1-2-16,5-4-3 0,2-8-1 15,6 3-42 1,3-4-36-16,3 0-73 0,0-1-37 15,0 0-59-15,0 0-38 16,0 0 188-16</inkml:trace>
  <inkml:trace contextRef="#ctx0" brushRef="#br0" timeOffset="-188727.85">6668 9417 592 0,'-1'-1'334'0,"-2"0"-10"16,0 0-64-16,2 0-25 16,0 1-20-16,0 0-48 15,0 0-13-15,0 0-19 16,0-1-8-16,0 0-21 0,-7-24-16 16,7-45-39-16,15 22-18 15,0-17-19-15,1-11-4 16,2-12-2-16,0-8 0 15,-1-7 0-15,3 0-1 16,5 4-1-16,4 9 0 16,-3 14 4-16,-2 7 4 0,-11 21 16 15,-4 9 7-15,-10 11 5 16,-2 14-1-16,-10 2-16 16,-3 3-10-16,-3 8-59 15,-1 1-50-15,7 7-157 16,2 3-79-16,8 1 199 15</inkml:trace>
  <inkml:trace contextRef="#ctx0" brushRef="#br0" timeOffset="-188118.15">6753 8125 845 0,'29'-27'365'0,"-34"30"-157"16,-2 1-41-16,-2 6-9 16,-1 1-18-16,7 8-49 15,2 2-19-15,7 1-30 16,6-2-10-16,10 3-13 16,2-6-3-16,11-5-7 15,6 3-1-15,-10-16-2 16,-6-3 0-16,-13-6 9 0,-12-11 4 15,1 4 8-15,-2-2 2 16,1-2-2-16,-6 0-1 16,-13-2-3-16,-5 3-1 15,-15 2-9-15,5 4-4 16,3 9-11-16,4 5-11 16,3 5-101-16,2 6-102 15,9 5 134-15</inkml:trace>
  <inkml:trace contextRef="#ctx0" brushRef="#br0" timeOffset="-187501.95">6503 9521 931 0,'-1'-1'480'0,"-2"-2"-126"0,3-2-112 15,-1 4 1-15,0 0-38 16,0 0-30-16,0 0-45 16,-2-4-15-16,-15-9-35 15,-52-30-14-15,16 27-24 16,-15 0-11-16,-6-1-14 16,-7-4-6-16,3-1-4 15,-4 0-1-15,-3 1-4 16,6 1-1-16,2 4-1 15,2-4-2-15,17-2-1 16,5 6-1-16,11-3 0 16,5 9-2-16,-6 0-4 0,2 1-5 15,6 7-35-15,5-5-21 16,21 12-51-16,8 4-33 16,6 2-69-16,6-3-44 15,11 4 170-15</inkml:trace>
  <inkml:trace contextRef="#ctx0" brushRef="#br0" timeOffset="-187012.07">5273 9116 1198 0,'-15'15'441'0,"-1"4"-295"15,0-1-62-15,2 1 1 16,6 3-11-16,6-2-50 16,6 9-17-16,7-9-9 0,5 5-2 15,4-12 1-15,-2-14 1 16,5 2 3-16,-3-6 2 16,6-5 4-16,-1 4-1 15,-5-12 3-15,7 5 3 16,-22-7 4-16,3 3 3 0,-12-3 6 15,-16-5 7 1,-2 4 11-16,-12-6 8 0,3 6 3 16,-2 5-5-16,0 7-20 15,2 3-15-15,5 8-23 16,1 3-32-16,18 10-139 16,11 10-285-16,14-5 304 15</inkml:trace>
  <inkml:trace contextRef="#ctx0" brushRef="#br0" timeOffset="-186337.52">6275 9639 1113 0,'29'12'485'0,"-32"-12"-205"16,2 0-48-16,-9 2-21 0,-9-5-31 15,-8 9-76-15,-9 2-24 16,-11 10-28-16,5 14-13 15,-11-8-9-15,-3 7-2 16,-13-2-8-16,-14-6-3 16,-5 12-8-16,-3 0-2 15,8 9-4-15,-3 1-2 16,5 4 0-16,4-4-1 0,17-9-6 16,17-2-3-16,22-21-7 15,10-2-41-15,10-12-66 16,4-7-31-16,8-7-122 15,1-7-77-15,5-2 233 16</inkml:trace>
  <inkml:trace contextRef="#ctx0" brushRef="#br0" timeOffset="-186015.32">5253 9935 1007 0,'-19'8'412'0,"-2"10"-214"0,1 2-28 16,7 2-4-16,5 7-21 15,6-3-58-15,7 1-29 16,7-3-32-16,4-6-7 16,5-5-6-16,3-4-1 15,2-7-3-15,4 0-2 16,-2-10-1-16,-3-6 1 15,-6-3 3-15,-10-10 4 16,-7 9 7-16,-2 1 2 0,-12 0 0 16,-2 2-2-16,-5 4-9 15,-3 1-4-15,9 6-33 16,3 3-37-16,5 3-142 16,5 9 132-16</inkml:trace>
  <inkml:trace contextRef="#ctx0" brushRef="#br0" timeOffset="-182873.18">7035 9542 434 0,'-1'0'294'15,"0"0"-42"-15,-6 1-14 16,2-1-10-16,1 0-49 16,-2 0-19-16,5 0-33 15,-5 0-15-15,5-1-25 16,0 0-10-16,0 0-16 15,0 0-6-15,0 0-12 16,0-1-3-16,1 1-8 16,0 0-3-16,0 0-4 15,0 0-2-15,0 0-5 16,0 0-3-16,0 0-7 16,0 0-2-16,0 0-2 15,1 0 0-15,11-7-1 16,5-1 0-16,19-8-1 0,-30 12 0 15,-2 2 0-15,-3 0-1 16,8 2 0-16,4 1-1 16,-1 0 0-16,5 2 0 15,-6-2 1-15,-2 0-1 16,6 1 1-16,-3-2 0 16,4 2 0-16,-2-1 0 0,1-2 0 15,-1 2 0-15,-1-1 0 16,1 1 0-16,-5 0 0 15,0-3 0-15,-2 1-1 16,-1 1 1-16,3 1 0 16,-4-1-1-16,4 1 0 15,-3 3 0-15,3-1 0 16,-1 4 0-16,-3-3 1 16,3-1 1-16,-2 0-1 15,4 0 0-15,-3-1 0 16,-3-1 1-16,3 1 2 15,2 0 2-15,-2-1 4 16,-2 0 2-16,4-1 0 16,-9 0 0-16,8 1-2 15,7 0-1-15,-3 0 0 0,6 2-1 16,-5 0 0 0,6 0-1-16,-6-1 0 0,7 1-2 15,0-1 1-15,1-1 0 16,7 1-1-16,-6 0 0 15,2 0 0-15,-2-1-2 16,2 2 1-16,2 0 2 16,2 2 1-16,2 2 1 15,1-1 1-15,-2-1 1 16,4 1 0-16,4 3 1 16,-7-1 0-16,-1 1 0 0,-6-1-2 15,-2-2 0-15,0 0-2 16,-1-3 1-16,3 3 1 15,-5 1 3-15,2 1 4 16,1-1 2-16,-7-3-3 16,-2 3 0-16,-4-4-6 15,-2-3-1-15,-4 0 6 16,-2-2 2-16,-2 1-85 16,1 1-65-16,0 0-159 15,-3-3 162-15</inkml:trace>
  <inkml:trace contextRef="#ctx0" brushRef="#br0" timeOffset="-180970.93">8653 9504 809 0,'-1'-1'375'0,"0"-1"-156"15,0 1-6-15,0 0-33 16,0 0-22-16,0 0-18 16,-1 0 6-16,1 0 2 15,0 0-7-15,-10-23-28 16,-11-46-22-16,15 15-36 16,-4-15-11-16,-1-16-18 15,7-2-5-15,-9-17-7 16,1-4-4-16,-2 0-3 15,3-3 0-15,-3 11-2 0,6 19 2 16,-2 17 3-16,-3 14 3 16,-1 19 3-16,2 13-1 15,1-1-2-15,-3 2-4 16,-5 2-9-16,5 2-5 16,13 12-40-16,-10-6-40 0,7 8-136 15,14 4-84-15,-9 2 183 16</inkml:trace>
  <inkml:trace contextRef="#ctx0" brushRef="#br0" timeOffset="-180584.38">8341 8224 1249 0,'22'-34'484'0,"-34"30"-330"16,1 1-8-16,0 4-23 0,-5-1-23 16,12 10-50-1,3 5-19-15,4 6-26 0,11 7-5 16,4-9 1-16,1-4-1 15,8-7 0-15,2-1 2 16,-6-7 1-16,-7-6 2 16,-5-1 8-16,-3-10 4 15,-2 0 5-15,2 2 3 16,-12-13 0-16,-3 3-2 16,-12 0-2-16,1 4-3 0,1 7-7 15,-7 0-4-15,12 10-20 16,6 9-31-16,-1 11-132 15,3 7-94-15,0 18 160 16</inkml:trace>
  <inkml:trace contextRef="#ctx0" brushRef="#br0" timeOffset="-180097.33">8736 9496 1238 0,'-8'0'486'0,"3"0"-315"15,10-3-50-15,12-8-6 16,8-3-23-16,27-14-29 15,10-3-11-15,9-11-15 16,8-9-6-16,2-6-10 16,-2-6-4-16,11 2-6 15,-7 3-3-15,-14 11-1 16,-9 7 0-16,-24 16-1 16,-7 5 0-16,-16 8-15 15,-10 7-30-15,-3 2-78 16,-5-2-53-16,1 8-154 15,4 2-105-15,0 8 273 0</inkml:trace>
  <inkml:trace contextRef="#ctx0" brushRef="#br0" timeOffset="-179677.15">9683 8824 1258 0,'-17'0'493'0,"-1"0"-312"15,1 1-31-15,4 6-11 16,3 2-30-16,9 10-52 15,1-1-21-15,6 7-23 16,11 0-4-16,6-4-3 16,11 0 2-16,-1-14 1 15,-4-9 2-15,-3-6 3 16,-9-9 6-16,-7-4 30 16,-8-7 9-16,-5 9 12 15,-3 3-2-15,-11-4-25 16,-1 9-10-16,-6-9-17 0,-3-4-6 15,1 15-24-15,1-4-37 16,7 16-114-16,4 8-87 16,11 20 148-16</inkml:trace>
  <inkml:trace contextRef="#ctx0" brushRef="#br0" timeOffset="-179092.78">8890 9726 2143 0,'13'4'44'0,"15"9"7"15,28 13 40-15,16 2-3 16,16 2-5-16,19 1-12 16,8 0-4-16,1-1-16 15,-1 2-2-15,-8-4-3 16,-12-5 6-16,-10 2-2 16,-13-1-7-16,-29-5-10 15,-6 0-13-15,-27-12-59 16,-2-2-52-16,-17-8-166 15,-5-6 157-15</inkml:trace>
  <inkml:trace contextRef="#ctx0" brushRef="#br0" timeOffset="-177745.13">9276 11254 1217 0,'2'-34'438'0,"9"40"-328"16,5 0 0-16,17 12 30 16,17 12-5-16,-3 10-23 15,13 10-7-15,5 7-7 16,-2 2-6-16,31 3-27 15,5 1-12-15,-9-6-18 16,-9-2-10-16,-22-9-3 16,-15-7-1-16,-7-4-7 15,-3-7 0-15,-16-11-5 16,-1 0 7-16,-14-16-87 16,-7-6-79-16,-11-12-209 15,-3-12 206-15</inkml:trace>
  <inkml:trace contextRef="#ctx0" brushRef="#br0" timeOffset="-177409.74">9367 11211 1206 0,'13'-8'478'0,"5"4"-278"15,11 4-57-15,4-6-3 16,8 3-29-16,19-3-56 16,12 2-12-16,33 2-11 15,8 2-3-15,-6-5-6 16,-2 0-4-16,-16-3-6 15,-4-4-2-15,-2 12-5 16,-6 1-1-16,-21 0-2 16,-19-1-18-16,-14 0-100 15,-13 4-69-15,-8 7 104 16</inkml:trace>
  <inkml:trace contextRef="#ctx0" brushRef="#br0" timeOffset="-177014.86">9363 10952 1047 0,'-5'6'507'15,"0"-2"-51"-15,10 0-361 16,8 1-2-16,20-3-10 16,11-5-25-16,29-9-36 15,15-3-6-15,20-5 5 16,-4-6 0-16,9 2-2 15,-4-1 0-15,-7 1-10 16,10 8-1-16,-24-2-2 16,1 4-2-16,-14 0-2 15,-13 4 3-15,-10-3-53 0,-17 1-31 16,-19 3-64 0,-10 0-73-16,-12 12 144 0</inkml:trace>
  <inkml:trace contextRef="#ctx0" brushRef="#br0" timeOffset="-170368.91">19326 12005 698 0,'0'-1'339'0,"0"0"-83"0,0 0-33 16,0 0-6-16,0 0-23 15,0 0-52-15,0 0-21 16,0 0-39-16,0 0-15 16,0 1-21-16,0 0-4 15,0 0-2-15,0 0-4 0,0 0-9 16,2 5-3 0,5 7-7-16,-5 1-2 0,34 29-4 15,-16-21-1-15,-9-7-3 16,-1-2-1-16,3 0-1 15,-1-5 0-15,-1 0-1 16,1 5 1-16,2-4 4 16,4 2 2-16,-5-5 7 15,6 0 2-15,0-2 2 16,0-2 1-16,5-1-1 16,0-7 1-16,4 1 0 15,2-9-1-15,4 6-3 31,-18 4-2-31,2 2-4 0,52-11-2 0,8-4-3 16,2 6-2-16,-17 1 0 16,8-4 0-16,14 5 0 15,0 4 1-15,-3 5-1 0,-6 1 0 16,0 3-1-16,1 1 2 16,8-2-1-16,5 5 1 15,-11 2 2-15,-21-2 1 31,-28-2 1-31,-1-1 1 0,83 24-1 0,3 0 0 16,1 3 0-16,-47-8-1 0,0 1 2 16,-11-1 3-16,-1 1 1 15,6 3 0-15,-10-7-3 16,2 4-3-16,-12-6-3 16,2-3 0-16,-7-1-3 15,-14-7 0-15,4 2 1 16,-25-5-1-16,4-1 0 15,7 1 3-15,-24-7 8 16,16 0 2-16,-11-5 3 16,1-2-2-16,1 2-8 15,-4-1-3-15,-5-2-4 16,10 2-2-16,1-2-2 16,3 1-3-16,9-4-2 15,-15-3 0-15,17-4 0 16,-13-4 1-16,23 5 2 15,14 3 0-15,2 4 2 16,17 3 0-16,2 3 1 16,0-5 0-16,18 7-1 0,-7 0-1 15,13 2 1-15,6 6 0 16,-5-1 2-16,16 5 1 16,-8 0-1-16,-6-2 2 15,-2 1-1-15,-5 3 1 16,-6-1 6-16,0-7 0 0,-6 0 3 15,-7-2-1-15,-10 0 2 16,-14-3 0-16,-24-1 1 16,-5-1 1-16,-6 1 1 15,-5 2-4-15,9-2-34 16,-7 1-29-16,-8-3-70 16,11 5-32-16,-11 0-60 15,6 1-38-15,-4 3 163 16</inkml:trace>
  <inkml:trace contextRef="#ctx0" brushRef="#br0" timeOffset="-168713.12">20549 12724 623 0,'-33'27'324'0,"33"-26"-12"15,2 0-69-15,1-1 2 16,-3-1-14-16,0 0-51 15,-1 0-19-15,0 0-31 16,0-3-18-16,-1-10-32 16,-1-1-14-16,-13-28-22 15,4 30-10-15,-7 3-19 16,4 5-5-16,0 5-9 16,-2 3-1-16,-1 13-5 15,8 4 2-15,-3 8-2 0,0 1 2 16,14 0 1-16,1-4-1 15,10-6 3-15,6-2 1 16,-2-12 3-16,-2-5 1 16,1-12-1-16,4-5-1 15,3-9-3-15,-3-8 0 16,5-4 0-16,-2-1 0 16,-2 1 1-16,0-1 1 0,-6 14 0 15,-1 7 2-15,-7 7 2 16,-2 11-3-16,-4 0 2 15,-2 3 2-15,1-3 11 16,0 26 11-16,-1 43 14 16,2-21 2-16,5-2-4 15,1-4-8-15,4-6-13 16,1-5-5-16,1-12-10 16,-2-6-5-16,2-5-71 15,2-2-64-15,1-13-101 16,1-4 128-16</inkml:trace>
  <inkml:trace contextRef="#ctx0" brushRef="#br0" timeOffset="-168564.17">20853 12697 1193 0,'16'19'516'16,"-11"10"-194"-16,0-1-67 15,6 0-6-15,-10-1-34 16,8-3-107-16,-8-10-31 15,2-5-52-15,-3-10-61 16,-2-10-168-16,7-1-111 16,-4-12 176-16</inkml:trace>
  <inkml:trace contextRef="#ctx0" brushRef="#br0" timeOffset="-168160.41">20778 12579 946 0,'4'-5'428'0,"0"9"-123"15,8 6-118-15,2-2-32 16,8 8-34-16,6-3-84 16,-3-2-15-16,8 2-10 15,-2-3-3-15,7 1-4 16,6 1 0-16,-7-3 1 16,0 1 0-16,-19-4 2 15,-7 1 7-15,-14-2 17 16,-6 0 2-16,-4 0 26 15,-3 3 6-15,1 0 10 16,4 1 5-16,3-3-15 16,1-1-8-16,4 2-18 0,1 1-4 15,5 4-4-15,1 1-2 16,2 1-1-16,5 0-2 16,-3-1 3-16,2 4 5 15,-1-3 5-15,-7-2 0 16,-2 3 2-16,-4-3-4 15,-8-1-5-15,-2-1-3 0,-3-11-18 16,2 0-39-16,4-9-111 16,4-3-85-16,7-9 128 15</inkml:trace>
  <inkml:trace contextRef="#ctx0" brushRef="#br0" timeOffset="-167955.12">21321 12589 1222 0,'19'8'574'0,"-13"14"-208"15,1 2-96-15,-5 11-66 16,-6 2-54-16,-1 5-81 16,1-2-17-16,12 1-26 15,6-3-11-15,-1-10-11 16,3-8 0-16,-12-11-77 0,-1-3-60 15,-1-10 136-15,-5-6-53 16</inkml:trace>
  <inkml:trace contextRef="#ctx0" brushRef="#br0" timeOffset="-167413.84">21219 12667 1295 0,'5'10'564'16,"2"-1"-311"-16,11 7-93 15,3-4-4-15,10 1-72 16,6-1-30-16,-3-3-32 16,-1 0-9-16,7-4-12 15,-2 4 4-15,2 0-67 16,-4-2-28-16,-12 1-32 16,-8-2-17-16,-6-2 61 15,-1-2 30-15,-7-6 42 16,-2-3 16-16,-1-1 31 15,-1 0 26-15,-6 0 52 16,2 2 19-16,-5 1 18 16,1 3-12-16,-3 2-27 15,-2 1-12-15,0 5-26 16,-5 3-13-16,7 8-28 0,3 0-12 16,9 4-15-16,7-2-5 15,1-5-4-15,1-2-2 16,1-6-1-16,-1-1-1 15,0-10-1-15,3-2-1 16,3-4-12-16,1-5-14 16,0-1-17-16,1-1-2 15,-2 3 13-15,-3 2 12 16,-3 9 19-16,-2 2 5 0,-3 7 6 16,0 4 12-16,-3 8 21 15,-1 6 7-15,0 2 4 16,0 4-3-16,0-7-19 15,1-9-6-15,0-3-14 16,2-8-7-16,3-5-68 16,0-8-49-16,4-9-156 15,4 1-98-15,0-6 232 16</inkml:trace>
  <inkml:trace contextRef="#ctx0" brushRef="#br0" timeOffset="-167079.64">21800 12792 950 0,'3'14'551'16,"1"3"-85"-16,-3 3-156 16,5 2-21-16,-5-3-71 0,1-7-43 15,3-3-66-15,-7-7-27 16,2-2-46-16,-1 2-11 16,1-2-18-16,0 0-8 15,0-1-45-15,0 0-19 16,6-9-16-16,3-9 2 15,20-20 34-15,-19 27 17 16,-3 3 21-16,9 3 5 0,-14 5 11 16,16 4 15-16,-11 4 29 15,-9 3 17-15,7 6 18 16,-8 2 0-16,1 2-13 16,9 2-13-16,-5-5-23 15,-9-7-14-15,11 2-16 16,-4-11-21-1,0 1-112-15,-1-2-72 0,1-1-217 16,0 0 242-16</inkml:trace>
  <inkml:trace contextRef="#ctx0" brushRef="#br0" timeOffset="-166691.2">22138 12806 1260 0,'-1'2'638'0,"-3"-2"-262"15,0 3-80-15,3-3-28 16,0 0-119-16,0 0-40 16,-5 10-48-16,-2 8-15 15,-5 28-21-15,17-23-8 16,9-4-8-16,2-5-5 16,6-4-2-16,2-4-1 15,2-9-1-15,3-6-2 0,2-8-3 16,-3-4-2-1,-6-1-2-15,-2 2 2 0,-13 0 6 16,-1 4 4-16,-14-1 9 16,-5 5 2-16,-6 5 3 15,1 6 3-15,1 6 11 16,3 7 4-16,5 12 5 16,1 0-5-16,10 7-11 15,7 0-8-15,10-7-10 16,8-1-5-16,7-10-23 15,6-6-54-15,2-4-159 16,2-7-144-16,17-9 224 16</inkml:trace>
  <inkml:trace contextRef="#ctx0" brushRef="#br0" timeOffset="-166198.87">22789 12738 1384 0,'-3'-6'621'0,"-3"3"-292"15,14 3-147-15,10 3 6 0,9 2-66 16,-3 1-32 0,7 5-23-16,-1 3-6 0,-7 2-17 15,5 4-7-15,-12-1-12 16,-2 4-5-16,-14-1-8 15,-14-4 1-15,7 9 2 16,-5-14-1 0,6-6 1-16,1-1-2 0,-18 14-2 15,5-2-2-15,4-11 0 16,12-5 0-16,4 2-3 16,14 3-1-16,-6-5-2 15,0-4-1-15,14 4 0 16,-10-8 0-16,14 6-4 15,4 1-30-15,-7-2-144 16,4 2 160-16,-8-10-38 16</inkml:trace>
  <inkml:trace contextRef="#ctx0" brushRef="#br0" timeOffset="-164955.92">20947 13366 1321 0,'0'11'539'16,"0"5"-337"-16,7 20-55 15,-6-11 17 1,2 0-44-16,7 28-29 0,6 11-36 16,-13-14-12-16,13-11-19 15,-3-6-6-15,-3-13-6 16,-3-6-2-16,-6-10 11 16,-3-4 2-16,-1-7-2 15,1-3 0-15,1-11-15 0,-4-4-5 16,5-4-3-16,-2-1-5 15,2 4-5-15,15 9-1 16,7 8 2-16,4 1 2 16,6 11 8-16,-3 2 1 15,-1 7 4-15,-2 6 4 16,-9 0 4-16,-3 2 2 0,-12-4 5 16,-3-2 2-16,-9-3 2 15,-4-4 1-15,-2 0-1 16,-2-4-3-16,4 0-8 15,3 0-3-15,6-2-9 16,1 1-5-16,6 1-4 16,-2-3-1-16,0 0 1 15,2 0 3-15,19 3 1 16,37 3 0-16,-23-12 1 16,3-2 2-16,-3-4 0 15,-8-2 3-15,-8 2 3 16,3 3 1-16,-19 0 5 15,2 2 3-15,-5 1 4 16,-2 0 1-16,-1 3-5 16,2 1 6-16,0 2 3 15,0 0 0-15,0 0 1 16,-1 0-9-16,-2 8-9 0,0 8-1 16,3 28-3-16,8-29-1 15,5-1-6-15,1-4 0 16,12-2-86-16,7-3-57 15,9-5-159-15,8-5 173 16</inkml:trace>
  <inkml:trace contextRef="#ctx0" brushRef="#br0" timeOffset="-164669.86">21728 13476 1025 0,'-2'-23'514'0,"-1"13"-97"15,-2-2-74-15,-2 5-59 16,1 11-46-16,-4 1-110 16,1 9-33-16,-1 9-41 15,-1 4-9-15,7 13-16 16,3 3-4-16,4 9-7 16,7 5-5-16,5 0-5 15,4 0-2-15,-1-15-1 16,-2-7-1-16,-9-11 1 15,-1-4 5-15,-6-8-89 16,0 0-65-16,-7-19-189 0,-4-10-148 16,-6-11 305-16</inkml:trace>
  <inkml:trace contextRef="#ctx0" brushRef="#br0" timeOffset="-164072.78">21577 13645 1000 0,'0'-3'442'16,"12"4"-163"-16,0 3-54 15,8 2 0-15,2-2-40 0,10 2-78 16,3-4-24-16,8 1-20 16,7 0-8-16,-8-2-13 15,4 3-8-15,-21 1-18 16,-13 0-3-16,-6 7 3 16,-7 0 5-16,-1 4 13 15,0-1 5-15,4-2 2 16,1 0-6-16,5-2-12 15,-4-5-7-15,1-4-8 16,-4-6-3-16,8-3-3 16,9-2-1-16,-7-5-1 15,0-2-6-15,-10 2-13 16,-3-1-7-16,-10-3-12 16,-2 0 6-16,-5-1 13 15,4 6 7-15,2 2 12 16,9 11 4-16,-4-1 6 0,-4-2 4 15,9 5-3-15,0-2-3 16,1 3-7-16,1-3-3 16,1 0-2-16,0 0 2 15,2 6 0-15,1 6 0 16,12 0-1-16,34 29-1 16,-25-26 1-16,11 0-1 15,-1 1 3-15,4 1 1 0,-3-2 1 16,-4-5 1-16,-5 1 0 15,-8-1 1-15,-10-7 3 16,-1 4 6-16,-7-7 26 16,-3 0 10-16,-1-4 17 15,3 3-5-15,0 0-28 16,0-3-14-16,0-17-20 16,7-27-5-16,2 30-1 15,1 2-2-15,1 8-13 16,-2 1-41-16,1 5-119 15,0 8 69-15,3 3 38 16</inkml:trace>
  <inkml:trace contextRef="#ctx0" brushRef="#br0" timeOffset="-163405">22487 13741 1261 0,'-63'34'514'16,"64"-29"-264"-16,1 1-69 15,-1 1 2-15,13 3-18 16,0-5-60-16,2-5-21 15,17-7-36-15,-10-9-15 0,6-3-16 16,1-1-3-16,-13 0 0 16,-5-1 2-16,-10 0 5 15,-7 0 1-15,-6 3-2 16,-1 4-3-16,-10 8-6 16,1 6-2-16,-2 5-1 15,7 8 3-15,2 5 2 16,3 8 4-16,7 4 7 15,-5-3 2-15,16 3 1 16,4-6-4-16,11-7-8 16,5-1-6-16,-2-8-3 15,4-3-53-15,-4-5-150 16,2-7 430-16,-2-9-238 16</inkml:trace>
  <inkml:trace contextRef="#ctx0" brushRef="#br0" timeOffset="-161216.29">20665 14471 1222 0,'-3'2'488'0,"3"8"-299"15,4 3-5-15,5 8-3 16,1 0-26-16,5 3-55 16,2-1-22-16,-2-2-33 15,-1-4-12-15,-2-7-15 16,-3-3 1-16,-2-5 0 15,-5-2 3-15,1-1 6 16,-3 0 0-16,0 0 0 16,6-4-5-16,13-7-9 15,28-42-4-15,-31 25-7 16,-1-1-17-16,-6 6-121 16,-5 4-74-16,7 10 119 15</inkml:trace>
  <inkml:trace contextRef="#ctx0" brushRef="#br0" timeOffset="-160690.27">20992 14675 634 0,'-14'12'386'0,"22"-6"85"0,0-2-194 15,9-6-34-15,5-6-16 16,1-9-83-16,10-1-30 0,-9-10-44 15,0-3-15-15,-11 1-14 16,-4 3-2-16,-9 9 0 16,-1 6 1-16,-9 3-5 15,-2 6-6-15,-4 5-9 16,-1 7-5-16,1 12-7 16,4 5 0-16,4 5-3 15,5 2-1-15,8-3-1 16,5-7 0-16,8-1 0 15,1-5 0-15,1-11-3 16,2 1 0-16,0-13-13 16,1-1-21-16,0-9-37 15,0-3-12-15,1 1-5 16,-3-2 18-16,0 7 35 16,-6 2 14-16,-4 6 18 15,1 6 3-15,-7 3 24 16,3 4 13-16,-8 1 26 0,-4-1 12 15,6 2 2-15,1 1-1 16,2-4-1-16,0-3-6 16,-5-3 4-16,-7-3-3 15,4-4-17-15,-6-3-5 16,3-7-26-16,5-1-11 16,1-3-12-16,5 2-4 0,3 0-5 15,4 2-14-15,3 3-90 16,-1-1-67-16,3 5-307 15,8 7 306-15</inkml:trace>
  <inkml:trace contextRef="#ctx0" brushRef="#br0" timeOffset="-160485.24">21626 14368 1422 0,'-3'16'607'0,"3"1"-308"16,0 12-48-16,-1 0-36 16,0 4-52-16,1 4-83 15,1-2-21-15,7 1-29 16,3-5-13-16,3-7-13 0,1-9-5 16,1-8-69-16,-1-5-52 15,-5-9-161-15,-3-3-110 16,-9-9 246-16</inkml:trace>
  <inkml:trace contextRef="#ctx0" brushRef="#br0" timeOffset="-160185.83">21563 14414 1242 0,'-2'8'548'0,"10"2"-243"16,7 6-66-16,0-4-31 15,4-2-45-15,2 0-70 16,3 2-13-16,3-7-25 15,-1-1-14-15,12-4-19 16,1 0-6-16,-2 2-9 16,3 0-1-16,-17 4-2 15,-6 1-1-15,-8 6 0 16,-5 5 3-16,0 8 6 16,-4-1 5-16,1 4 4 15,-5-4 1-15,8-3-6 16,-3-5-4-16,-1-8-8 15,4-3-1-15,-4-10-50 16,5-1-47-16,-4-13-164 16,1 0-103-16,-3-12 220 15</inkml:trace>
  <inkml:trace contextRef="#ctx0" brushRef="#br0" timeOffset="-159486.43">21871 14369 920 0,'14'1'454'16,"-7"6"-74"-16,10 5-113 15,-9 0-35-15,6 5-31 16,6-2-84-16,-1 2-31 16,8-7-32-16,-2-2-12 0,3-3-21 15,-2 1-6-15,-7-2-5 16,-6 1-2-16,-6-4 11 16,-8-7 8-16,-3 9 12 15,-6-3 7-15,-1 10 2 16,-1 5-7-16,0-2-8 15,5 5-8-15,4 2-12 16,3-2-3-16,9-1-5 16,-1-3 1-16,5-4 0 15,3-1 1-15,2-6 1 16,5-2-2-16,0-6-2 16,3-6-1-16,-2-6-3 15,-2-3 0-15,-4-4-2 16,-1-1 1-16,-9 4 1 15,-5 1 0-15,-5 6 5 16,-3 5 0-16,-2 7 0 0,1 2 0 16,-4 12 0-16,-1-1 3 15,2 11 15-15,2 3 6 16,4-2 5-16,4 3-1 16,6-7-10-16,5-6-6 15,5-4-5-15,2-6-5 16,6-4-6-16,5-3-1 0,-7-8-30 15,-4-2-17-15,4-1-26 16,-4 1-8-16,-3 0 22 16,4 6 15-16,-13 3 32 15,-7 0 10-15,2 3 12 16,3 2 6-16,-7 0 16 16,1 0 8-16,0 0 3 15,0 0-2-15,-2 16-12 16,3 30-6-16,8-31-2 15,7 0 3-15,0-6 1 16,-3 0-1-16,-4-4-6 16,-3-1-2-16,-6-3 17 15,-2-2 4-15,2 0 4 16,0 0-2-16,-1 0-25 16,-9-3-7-16,-4-12-51 15,-29-27-70-15,30 29-48 0,2 8 83 16</inkml:trace>
  <inkml:trace contextRef="#ctx0" brushRef="#br0" timeOffset="-157204.81">20813 15277 755 0,'42'16'366'15,"-41"-16"-101"-15,0-6-51 16,2 3-30-16,-2-5-33 15,-3-1-44-15,-3 3-11 0,-5 3-14 16,-7-2-7-16,5 8-20 16,-4 3-9-16,3 4-9 15,2 0-4-15,1 5-7 16,7 6-2-16,4 4-1 16,6 4 0-16,10-2-4 15,0-9-2-15,14-4-5 16,-1-5-1-16,-3-10-4 15,-2-1 0-15,-14-15 1 16,6 3 3-16,-16-6 6 16,-1-6 2-16,-5 7 3 15,-5-2 0-15,3 4-4 16,-1 10-2 0,2-1-5-16,-5-3-2 0,-15-3-8 15,3 2-3-15,9 12-20 0,-1 1-39 16,13 4-115-16,13 12-73 15,2-12 143-15</inkml:trace>
  <inkml:trace contextRef="#ctx0" brushRef="#br0" timeOffset="-156980.08">21153 15106 965 0,'-2'-4'496'16,"-1"-1"-81"-16,-2 5-137 0,-1 12-80 15,-3 3-18-15,4 18-56 16,0 5-14-16,5 12-28 16,2 0-17-16,8 5-33 15,1 1-9-15,4-4-11 16,0-1-4-16,-3-13-2 16,-2-3-1-16,-10-15-37 15,-1-1-52-15,-11-17-179 16,-7-9-125-16,2-8 232 15</inkml:trace>
  <inkml:trace contextRef="#ctx0" brushRef="#br0" timeOffset="-156828.34">20957 15295 1310 0,'1'1'547'16,"18"8"-343"-16,0 1-11 15,18-1-64-15,11 6-52 16,4-6-54-16,5-2-22 15,10-4-123-15,3-3 89 16</inkml:trace>
  <inkml:trace contextRef="#ctx0" brushRef="#br0" timeOffset="-156263.72">21767 15338 1121 0,'27'-14'555'15,"-27"4"-182"-15,-3-4-142 16,-10-5-20-16,1 7-76 16,-5-6-39-16,3 8-37 0,-1 4-9 15,-3 7-13-15,5 9-8 16,-1 7-17-16,3 4-5 16,4 0-7-16,3 6-4 15,7-9-3-15,2-3 0 16,6-1 2-16,0-8 3 15,1-3 2-15,2-9 0 16,1-5-3-16,0-9-2 0,3-5-7 16,-1-1 0-16,8-8 3 15,-8-1 4-15,5-1 6 16,-8 0 3-16,-4 11 2 16,6 8 8-16,-16 11 19 15,6 8 9-15,-4 14 17 16,-4 12 3-16,3 13-1 15,-1 3-2-15,0-1-12 16,1-5-8-16,7-8-17 16,1-3-6-16,3-4-11 15,0-6-2-15,-6-5-73 16,1-5-54-16,5-8-149 16,6-2-95-16,4-8 230 15</inkml:trace>
  <inkml:trace contextRef="#ctx0" brushRef="#br0" timeOffset="-156115.87">22067 15307 1337 0,'2'14'589'16,"-2"-3"-276"-16,0-2-29 15,2 4-34-15,4 1-44 16,-1-2-86-16,2-4-32 16,0-4-52-16,1 0-70 15,3-10-149-15,2 0-88 16,-3-2 141-16</inkml:trace>
  <inkml:trace contextRef="#ctx0" brushRef="#br0" timeOffset="-155711.99">22027 15103 776 0,'-8'2'477'0,"8"9"63"15,8 4-267-15,6 3-112 16,-5-3-33-16,13 2-84 15,1-4-22-15,8-3-17 16,7 1-4-16,2-8 1 16,-4-3 1-16,3 4 1 15,-6 2 0-15,-14-2 2 16,-3 4 3-16,-17-3 17 16,1 2 5-16,-10 0 3 15,-7-4 4-15,4 2 7 0,-7-3 7 16,11 5 14-16,7 7 3 15,0-6-16-15,3 6-8 16,4 0-14-16,3-7-5 16,2 9 10-16,-3-9 7 15,1 7 12-15,-5 1 3 16,0-7-2-16,0 8-4 0,-13-9-9 16,-4-1-5-16,-9-2-15 15,-4-4-13-15,9-4-94 16,4-2-69-16,5-14-163 15,6-11 181-15</inkml:trace>
  <inkml:trace contextRef="#ctx0" brushRef="#br0" timeOffset="-155479.96">22465 15106 1163 0,'3'22'619'16,"5"11"-169"-16,-7 5-154 15,-4 1-31-15,3 4-109 16,1 1-54-16,11-1-55 16,6-4-9-16,6-10-24 15,-1-4-8-15,-2-16-50 0,-4-7-45 16,-6-9-128-16,-3-6-88 16,-7-7 186-16</inkml:trace>
  <inkml:trace contextRef="#ctx0" brushRef="#br0" timeOffset="-154222.28">22466 15170 1173 0,'-12'7'527'15,"14"2"-164"-15,7 2-104 0,1 1-52 16,2 5-29-16,11-2-101 16,7 2-26-16,0-1-23 15,2-9-10-15,3 4-9 16,-3-11-3-16,5 4-2 15,3 0-1-15,-5-7-1 16,-5 3 0-16,-9-1 0 16,-12-7 1-16,-5 1 5 15,-2 2 5-15,-9-6 6 16,-4 1 1-16,-7 5 1 16,-5-3-3-16,1 12 24 15,4 6 12-15,-2 6 22 16,4 0 8-16,6 3-21 15,2-3-12-15,8-1-25 16,1-3-8-16,7-1-12 0,2-4-3 16,5-8-6-16,3 3-5 15,-1-11-15-15,4 0-6 16,-6-1-10-16,-3 0 0 16,0 3 16-16,-5 5 6 15,-3 1 14-15,2-4 5 16,-5 8 3-16,8 1 3 15,-8 0 9-15,-1 6 8 16,4-5 5-16,-6-1-1 0,2 1-9 16,-4-3-9-16,0 1-11 15,2-5-3-15,2 1-56 16,0-1-42-16,0 1-103 16,0 0-54-16,2-4-19 15,4-9 28-15,28-26 104 16,-23 28 56-16,0 6 70 15,0 6 36-15,-10 0 63 16,2 4 34-16,-3 5 68 16,4 3 7-16,-3 1-8 15,-2-2-14-15,2 1-38 16,-2-1-25-16,6-1-46 16,-4-2-20-16,4-6-30 15,6-1-8-15,-9-11-16 0,12 1-11 16,-8-5-6-1,6 3 2-15,0 2 12 0,-2 1 9 16,0 3 10-16,-10-5 0 16,4 7 2-16,-2 3 2 15,-3 9 9-15,-2 4 10 16,1 6 14-16,-8-2 2 16,12 0-3-16,5 2-10 15,4-6-17-15,7-4-6 0,-3-8-4 16,3 2-17-16,-6-9-62 15,1-1-39-15,-5-6-102 16,0 1-47-16,-3 3-84 16,0-1-78-16,1 2-49 15,1-3 55-15,-1 2 154 16,3 4 151-16,-3 3 301 16,-4-5 71-16,-2 7 97 15,-4-9 12-15,2 9-64 16,0-1-28-16,2 1-45 15,0 0-20-15,-1 0-53 16,1 0-29-16,0 0-40 16,0 0-13-16,0 0-9 15,0 0 3-15,0 0-9 0,0 0-9 16,0 0-16 0,0 0-9-16,0 0-9 0,0 0-2 15,0 8-2-15,0 5-1 16,0 0 0-16,5 26-2 15,3-28-3-15,2-2 0 16,5 0-1-16,3 3-1 16,2-12-3-16,0 0-2 15,6-8-32-15,-6-9-21 16,4 3-36-16,0 1-11 0,-7-4 26 16,2 3 22-16,-6-4 41 15,-6-2 15-15,-7 2 15 16,-13-1 3-16,6 12 20 15,-11-3 11-15,10 16 11 16,6 4 7-16,-12 3-11 16,4 6-7-16,-3 1-18 15,5 4-9-15,10 3-12 16,13 1-4-16,4-6-5 16,8-1-2-16,4-6-10 15,-1-4-53-15,6-5-137 16,5-2 135-16</inkml:trace>
  <inkml:trace contextRef="#ctx0" brushRef="#br0" timeOffset="-153157.4">23773 15197 1045 0,'-1'-1'526'0,"-1"0"-102"15,-1-1-102-15,1 1-77 16,1 0-41-16,0 1-90 16,0 0-31-16,1 0-20 15,17 9-10-15,38 13-15 16,-28-14-6-16,-3 3-9 16,7 2-5-16,-13-1-6 15,-7-2-2-15,-7 1 0 16,-10 0 1-16,-2 2 7 15,-3 0 5-15,0 2 3 16,-8-7-1-16,6 5-8 16,7 0-7-16,-15-8-47 15,19 8-52-15,-11-11-137 16,4-1-82-16,15 1 184 0</inkml:trace>
  <inkml:trace contextRef="#ctx0" brushRef="#br0" timeOffset="-152789.42">24157 15176 1606 0,'0'1'623'0,"4"-1"-364"16,4 0-105-16,5 5-13 15,5 2-28-15,5 3-69 16,3 0-8-16,1 4-7 15,0-3-2-15,-2 1-14 16,-4 0-5-16,-12 6-4 16,-7-3 0-16,-11 4 2 15,-9 4 3-15,-5-5 4 16,0 1 0-16,4-5-1 16,4-3-2-16,9-6 21 15,1-2 4-15,9 0 5 16,7-3 7-1,-6 0-16-15,1 0-4 0,20 0-6 0,0-1-4 16,7-4-11-16,-8 4 5 16,-14-6-108-16,9 6-74 15,-13-2 349-15,-7-4-204 16</inkml:trace>
  <inkml:trace contextRef="#ctx0" brushRef="#br0" timeOffset="-136592.2">22826 10905 552 0,'-20'-2'290'0,"-1"2"-44"0,-2 1-50 15,0 2-11-15,3-3-25 16,7 1-50-16,3-1-18 16,3-4-26-16,1 2-5 15,3 0-10-15,3 2-3 16,0-1-15-16,0 1-8 16,0 0-4-16,0-2 1 15,0 1 9-15,0 0 7 16,7 0 13-16,10 1 1 0,39-1-9 15,-13 4-9-15,-1-3-16 16,2-1-5-16,12 1-5 16,-1 0-1-16,21 2-2 15,11 0 0-15,11 0 0 16,-5 1-1-16,10-3 4 16,11 4 2-16,8-5 3 15,9-1-1-15,9-2-3 16,0-5-2-16,7 3-3 15,5-1-1-15,1 1 0 16,-1 4-1-16,-9 2 0 16,-10 3 0-16,11 6 1 15,-15 3 0-15,12 1 0 16,-32-2-1 0,-54-5 1-16,1 0 0 0,151 16 2 15,20 2 3-15,-13-5 5 0,-67-8 2 16,-6-3 1-16,-5-5-1 15,-3 6-3-15,-9-6-1 16,-4 7-3-16,-7-1 1 16,-12-5-1-16,-4 1 0 15,-8-1 2-15,-4-3-2 0,-6 2 1 16,-1-2-2-16,-23-1-1 16,-6 0-2-16,-25-5-46 15,-15 1-59-15,-27-5-140 16,-22 0-108-16,-26-2 211 15</inkml:trace>
  <inkml:trace contextRef="#ctx0" brushRef="#br0" timeOffset="-135793.4">23242 11656 785 0,'-12'-10'338'0,"3"8"-150"15,6 7-58-15,1-5-12 16,0-6-20-16,2 5-47 16,0 0-13-16,0 0-17 15,8-3 4-15,8 1 19 16,29 1 5-16,-24 3 6 15,0-2 0-15,12 0-8 16,-2 2-5-16,12-1-10 0,9 4-4 16,12-4-8-16,19 0-2 15,20 4-6-15,8-8-3 16,15 4-3-16,5-3-1 16,17-1 2-16,-35 5 3 15,0 1 4-15,102 5 1 16,51 2-2-16,-31-5-3 15,-25-2-2-15,13 7-1 0,-14-7 1 16,17 14 1-16,-17-1 4 16,-6 1 10-16,-4 4 8 15,-7-2 3-15,-1 4 10 16,-16-5-6-16,-4 1-7 16,-14 1-3-16,-29-7-14 15,-13 0-4-15,-45-8-4 16,-18 0-10-16,-36-6-77 15,-16-4-56-15,-11-5-129 16,-22 0 151-16</inkml:trace>
  <inkml:trace contextRef="#ctx0" brushRef="#br0" timeOffset="-135021.4">23490 10983 591 0,'-5'-6'377'15,"3"5"1"-15,-1 0-155 16,10 2-10-16,-7-1-49 15,0 0-20-15,0 0-22 16,0 0 1-16,1 13-15 16,1 8-10-16,5 37-16 15,-2-29-7-15,1 11-6 16,-4 4-4-16,0 7-8 16,1 9-2-16,-3-3-10 15,0 1-7-15,3-6-9 16,0-9-5-16,-1-10-7 15,0-7-3-15,3-9-4 16,2 1-3-16,-2-11-2 16,1 2-1-16,-4-6-1 0,-2-6 0 15,-1 0-58-15,0 2-52 16,0-2-149-16,1-15 248 16,13-43-41-16</inkml:trace>
  <inkml:trace contextRef="#ctx0" brushRef="#br0" timeOffset="-132272.29">8415 8480 1052 0,'-37'-10'479'0,"31"9"-230"16,7 0-117-16,2 1-4 16,-3 0-37-16,8 0-15 15,20 0-2-15,24-3-11 0,-22-4-20 16,1-1-4-16,-3-3-5 15,6 2-3-15,-14 0-9 16,-6 2-3-16,-8 5 5 16,-5-1 16-16,-9 3 3 15,-3 7-1-15,-13 1-11 16,1 6-18-16,-6-1-4 16,-4-6-1-16,1 4-3 15,-4 0-1-15,14-2-10 16,9-1-12-16,13 2-5 15,4-2 1-15,9 4 10 16,-3-1 12-16,11 1 7 16,9 0 2-16,-8-3-1 15,3 0 1-15,1-4 0 16,-3-4 0-16,0 1 0 0,-2-2-1 16,-17 1 8-16,-5 1 4 15,-13 2 2-15,-16 2 1 16,5 9-10-16,-6 2-5 15,4 3-3-15,8-3-1 16,0-3-3-16,9-2-2 16,8-7-9-16,1 3-4 0,4-1-1 15,3 1 4-15,3 1 6 16,10-3 3-16,-2-1 2 16,2-1 0-16,2 1 2 15,-5-4-1-15,-2 2 3 16,-4 2 0-16,-10 0 10 15,-3 2 4-15,-12 5 0 16,-7-2 1-16,-3 9-9 16,2 3-2-16,2-6-3 15,1 2-3-15,9-7-5 16,7-1-5-16,3-1-4 16,4 2 0-16,6 1 4 15,3 2 2-15,4-3 3 16,4 1 2-16,0-5 1 15,-6-2 1-15,2 0 1 16,2 1 2-16,-7 0 3 0,-5 2 3 16,-5-2 1-16,-1 1 0 15,0 3-3-15,-1 1-1 16,-6 1-3-16,0 0-1 16,-2 0-2-16,-12-2-1 15,17 2 0-15,-5 0 0 16,2-2 2-16,6 0 0 15,-5-2 1-15,1-2-1 16,-1-1-2-16,9 4-2 16,-7-4-1-16,6 2 1 0,-1 1-1 15,-3-4 2-15,5 5 1 16,-1 1 0-16,-1 0-1 16,6 3 2-16,0-5 4 15,0 1 2-15,2 1 5 16,-2 1 2-16,-6 0 4 15,-4-4 2-15,2-2-1 16,1 0-2-16,1-3-8 16,-1-2-4-16,0 0-5 15,0 0-4-15,0 0-40 16,0 0-63-16,13 7-93 16,6 3 115-16</inkml:trace>
  <inkml:trace contextRef="#ctx0" brushRef="#br0" timeOffset="-131025.47">9473 8959 1084 0,'-2'-9'517'0,"2"4"-245"16,0 4-76-16,-6 0-22 15,6 1-74-15,0 0-29 16,5 13-19-16,5 12-6 0,9 27-19 16,0-26-6-16,-8-8-7 15,2-2-2-15,-5-5-3 16,-8-6 1-16,0-2 16 15,-2-4 6-15,1-1 0 16,-1 1-1-16,-2-7-13 16,2-15-5-16,-41-33-1 15,23 30-1-15,2 1-2 16,-6 2-1-16,13 15-4 16,-2-1-4-16,13 13-5 15,0 9-1-15,2 10 0 16,9 8 6-16,-6 2 2 15,15 4 2-15,-10-8 2 16,4 0 3-16,-6-10-1 16,-8-6 0-16,1-6 14 0,1-7 4 15,-9-6 5-15,-1-3 0 16,-13-12-15-16,-14-4-4 16,3 2-5-16,-5-2-2 15,4 9-2-15,7 3-2 16,5 7-1-16,6 6-5 15,6 7-4-15,2 5-2 16,5 10 5-16,1 3 4 0,5 8 5 16,3 1 3-16,4-7-2 15,3 1-1-15,-3-11 0 16,0-4-2-16,-4-5 4 16,-7-12 7-16,-7-2 6 15,-5-8 4-15,-9-4 0 16,-2 3-6-16,-4-3-6 15,2 5-2-15,4 4-5 16,1 1-2-16,9 8-2 16,-1 0-5-16,6 8 0 15,6 11 1-15,0 0 5 16,3 1 2-16,5 1 3 16,-5-7-1-16,4 1-1 15,0-4 0-15,-5-5 5 16,-2 1 3-16,-6-7 5 15,-9-4 1-15,-1-1-2 16,0-2-6-16,-6-1-3 0,4 1-1 16,-4-4-2-16,-3 0 0 15,4 10-1-15,-6-2-2 16,5 9 0-16,8 9-2 16,-5-7-1-16,7 7 0 15,4-3 0-15,-1-7 1 16,7 6-1-16,4-2 0 0,-1-5 1 15,-6-3 0-15,2 0 2 16,2-1 0-16,0 0-26 16,0 0-52-16,1 7-158 15,3 16 152-15</inkml:trace>
  <inkml:trace contextRef="#ctx0" brushRef="#br0" timeOffset="-129387.22">10102 9992 977 0,'-4'-1'479'16,"1"0"-184"-16,2 0-90 15,-6-2-14-15,3 3-52 16,-3 3-27-16,-6 7-32 15,-24 46-10-15,28-25-23 16,-4-7-10-16,11-3-11 16,-5-7-6-16,3-5-6 15,3 0 0-15,-6-7 8 16,11 1 1-16,-5-6-6 16,-3-8-4-16,3-5-11 15,-2-5-1-15,-1-9 2 16,4 2 3-16,-3-4 2 15,-1-1 0-15,4 9 3 0,0 4 0 16,-11 11 12-16,4 3 6 16,-4 10 0-16,-6 6 1 15,1 11-11-15,-6 5-4 16,-2 6 4-16,-2-3 2 16,12-4-1-16,2-4 0 15,6-13-8-15,6-2-1 16,-2-7-6-16,5-5-3 15,-3 5-3-15,0-2-3 0,1-20-1 16,3-33 0 0,-4 32 2-16,0 3 2 0,-6 5 1 15,-7 1 0-15,3 11 0 16,-8 2-2-16,-1 12-2 16,0 7 1-16,-3 14 7 15,2 4 9-15,-1-4 14 16,8 3 9-16,2-19-1 15,6-7-4-15,5-7-11 16,-1-8-7-16,1-5-7 16,0-4-1-16,0-10-2 15,0-1 0-15,0 1 0 16,-1 3 1-16,-4 1-1 16,3 5 0-16,-9 2 0 15,-1 3-3-15,-4 9 0 16,-4 3 0-16,5 12-1 15,-6 1 0-15,6 8 1 16,6 0 0-16,-2-4 2 0,1-3 0 16,8-8 1-16,-5-5 0 15,8-5-5-15,8-5-3 16,-1-8-5-16,-3-2 0 16,-3-3 4-16,2 0 2 15,-11 0 4-15,6 4 1 0,-8 1 1 16,-8-4 0-16,10 10 0 15,-6 0 0-15,-5 6-1 16,4 8-1-16,-17 5 2 16,1-1 1-16,6 8 6 15,-1-1 1-15,11-5-1 16,7 0-1-16,1-7-4 16,4-7-4-16,0-3-1 15,-1-4-3-15,0-2 0 16,-1 0 4-16,-4 1 1 15,1 3 2-15,-5-2-1 16,-3 8-2-16,-3 0 1 16,-4-2-1-16,0 6 1 15,-1-1 0-15,0-2 1 16,1 0 0-16,5 2 2 0,-2-6 1 16,0 2-1-16,8 6 0 15,-1-9-4-15,1-1 0 16,3-3-1-16,2 3-1 15,-3 0 2-15,9 7 0 16,-4-1 1-16,-6-3-1 16,1 2 0-16,-11 1-3 15,-6 1-3-15,12 6-18 0,3 4-100 16,1-4-88-16,6 11 126 16</inkml:trace>
  <inkml:trace contextRef="#ctx0" brushRef="#br0" timeOffset="-126354.64">6811 8541 1172 0,'-4'-1'472'0,"3"0"-306"15,0 0-81-15,0 0-12 0,0 0-39 16,1 0-16 0,2 0-11-16,23-8-2 0,28-5-3 15,-39 5 1-15,0 3-1 16,-10 1 1-16,1 3 11 15,-6 1 5-15,-13 2 4 16,-3 5 2-16,-22 3-9 16,7 4-3-16,-10-1-4 15,2-1 0-15,15 0 6 16,3-1 0-16,14-1-5 16,6 1-1-16,11 1-5 15,8-1-1-15,8 3 9 16,4-6 1-16,8 0 2 15,-1-5 2-15,2-1 3 16,3 2 0-16,-24-2 0 16,-1 4 18-16,-22-3 23 0,-17-2 2 15,-8 5 1-15,-9 2-20 16,-1 4-29-16,2-2-5 16,13 1-10-16,8 3-5 15,8-2-11-15,7 6-4 16,3-1-4-16,4-4 4 15,5 2 4-15,2-5 4 16,8 0 6-16,1-1 1 16,5-1 4-16,-3-2 1 0,0 1 3 15,-6-1 4-15,-14 3 12 16,-4 3 4-16,-18-1 4 16,-3 5-2-16,-3-2-9 15,-2-4-5-15,6 6-4 16,1-7-3-16,6 2-6 15,5 3-6-15,3-3-6 16,5 4-3-16,5 0-3 16,4 2 3-16,6-5 4 15,2-1 3-15,4-2 8 16,-1-3 2-16,-4-1 4 16,-4-2 5-16,-6 0 8 15,-3 1 6-15,-5 4 6 16,-4 3-1-16,-13 8-5 15,-6 3-4-15,-7 12-8 0,2 5-2 16,4-6-6-16,6-8-6 16,17-8-10-16,6-6 0 15,15-1 0-15,5-2 6 16,3 0 7-16,1-4 1 16,-1-4 1-16,-2 6 0 15,-9-7-11-15,-6-7-45 16,-8 8-68-16,-4-7 75 0</inkml:trace>
  <inkml:trace contextRef="#ctx0" brushRef="#br0" timeOffset="-125410.14">5614 9187 1012 0,'0'5'446'0,"-5"-5"-233"16,2 4-7-16,-15 0-33 16,-6 2-38-16,5 15-48 15,-4 1-20-15,5 8-39 16,7 1-12-16,6-6-16 16,-5-10-4-16,10 0-10 15,11-2 0-15,2-10 2 16,7 6 3-16,-3-13 9 15,-6-4 0-15,0-2 3 16,7-2-2-16,1-6 0 16,6 3-1-16,1-5 0 15,-6-1 1-15,-1 12-1 16,-6-2 0-16,-5 12 13 0,-4 1 10 16,-2 11 22-16,-3 5 8 15,1 1-6-15,-1-1-11 16,5-3-20-16,4-1-9 15,9-9-8-15,5 0-1 16,6-13-1-16,2-9 1 16,4-3 1-16,-7-7 0 0,4 6 1 15,-7 4 1-15,-5 1 0 16,5 11 1-16,-19 0-3 16,1 3-1-16,1 7 3 15,-10 0 4-15,3 12 14 16,0 1 8-16,-5 0 13 15,5-1 1-15,3-7-11 16,-1-2-9-16,1-4-16 16,-3-4-4-16,9-1-1 15,1-1-1-15,9-11-1 16,7-2-1-16,-1 0 0 16,5-1 0-16,-1 14 0 15,-1 7 1-15,-8-1 0 16,-4 5 2-16,-4 4 1 15,-2-6 2-15,6 11 0 0,0 2 1 16,3-9 0-16,4 11-2 16,-1-18-1-16,-4 0-12 15,-2 0-147-15,-7-4-5 16,-6 11 81-16</inkml:trace>
  <inkml:trace contextRef="#ctx0" brushRef="#br0" timeOffset="-124725.02">5617 9809 1303 0,'-4'18'527'16,"-3"-5"-348"-16,3 11-52 16,1 8 6-16,0-3-56 15,4 0-28-15,5-10-32 16,-1-2-8-16,4-7-9 0,-5-5-3 15,4-2 1-15,1-3 2 16,-2-3 6-16,6-3-1 16,-3-13-11-16,6-3-6 15,0-11-7-15,-1-2 0 16,5 4 9-16,-6 0 2 16,2 18 0-16,-3 6 1 15,-2 14 12-15,-1 2 11 0,-1 9 21 16,1 2 8-16,-4-5 13 15,4 5 1-15,-2-10-9 16,3-3-8-16,3-7-19 16,3-4-9-16,2-13-7 15,-2-10-2-15,6-1-3 16,1 0 0-16,-4 2-2 16,1 6 0-16,-8 2 1 15,-1 7-1-15,-8 4-1 16,0 7-1-16,-5 4 2 15,-5 0 1-15,6 8 9 16,-1-3 7-16,1-1 1 16,3 1 2-16,5-7-4 15,1-5-2-15,1-1 0 16,-2-8-2-16,7 0-2 16,-1 3-1-16,2-3-7 0,1-3-2 15,-2 11 3-15,-3-2-55 16,2 7 365-16,3 17-246 15</inkml:trace>
  <inkml:trace contextRef="#ctx0" brushRef="#br0" timeOffset="-121717.47">9471 10870 1080 0,'-11'0'435'0,"8"3"-257"16,2 3-17-16,2 6-18 16,-7 1-19-16,5 7-43 15,6 3-21-15,-2-5-29 16,9 1-9-16,-12-8-14 15,-2-10-2-15,6 2-2 16,2-2 1-16,-6-2 5 16,0 0 2-16,0 0 3 15,6-15 0-15,16-31-4 0,-14 28-2 16,5 0-5-16,5 5-3 16,-10 5-5-16,9 7-3 15,-10 5 9-15,4 6 5 16,0 5 13-16,0 4 4 15,1 3 0-15,-3-2-2 16,7 1-1-16,0-4-1 16,2-9-3-16,0-5-1 15,1-11-1-15,4-8-3 16,0-7-1-16,4-1-1 0,-4-5-4 16,6 4 1-16,-11 0-6 15,7 6-1-15,-9 8-5 16,0 12 0-16,0 8 1 15,-14-2 3-15,14 14 3 16,-19-6 2-16,11 7 7 16,2 1 4-16,1-8 11 15,8-2 4-15,0-10 0 16,-1-2-3-16,1-10-8 16,7-6-7-16,-3-8-6 15,8-6-2-15,-5 2-5 16,-2 2-3-16,-4 4-3 15,-1 6 0-15,-8 8 5 16,0 7 1-16,-7 1 4 16,-1 0 2-16,-3 0 0 15,-2-2 2-15,1 1 1 0,0 0 1 16,0 1 2-16,1 0-2 16,0 1-1-16,2 7-4 15,2-3-3-15,4 3 0 16,11 1 0-16,31 7-1 15,-19-20 2-15,0-3-1 16,2 1 0-16,-1 0 1 0,-12 5-1 16,1 5-1-16,-12 3 1 15,-4 1 0-15,3 4 1 16,-10-9-1-16,8 5 1 16,1-2-2-16,-1-1-13 15,7 5-44-15,2-5-102 16,0 1-65-16,3-2 125 15</inkml:trace>
  <inkml:trace contextRef="#ctx0" brushRef="#br0" timeOffset="-120645.36">10493 11019 946 0,'-14'-1'464'0,"-25"10"-102"16,29 8-124-16,-2 8-71 15,4 6-26-15,-1 3-71 16,-5-3-24-16,14-2-27 16,3-5-6-16,3-7-9 15,2-3-4-15,-4-10-2 16,-13-5 2-16,9-2 11 15,-3-6 3-15,0-1-3 16,3-4-5-16,1-7-8 16,-6-1-4-16,1-4 4 15,14 11 2-15,-15 4 6 16,10 0 4-16,-9 11 8 16,-8 4 3-16,-1 8 9 15,-4 13 2-15,1-2 10 0,-5 0 3 16,9-1 2-16,2-7-1 15,4-3-11-15,5-3-5 16,-2-6-8-16,0 0-6 16,-2-9-8-16,-3-2-14 15,-2-5-25-15,0-3-9 16,-2 4-7-16,-3-3 6 16,-7 7 16-16,-3 4 8 0,-6 5 10 15,1 0 4 1,8 9 1-16,-2-2 1 0,6 6 6 15,-5 1 6-15,4 0 18 16,10 0 5-16,-1-5 0 16,3-5-4-16,5-3-12 15,-12-5-7-15,13-5-11 16,6 2-3-16,-6-11-5 16,9 8 1-16,-13-8 1 15,3 7-2-15,-5 1-1 16,-11-8 0-16,9 14 2 15,-13-9 4-15,7 10 3 16,0 4-1-16,-4 2 1 16,4 1 0-16,2 1 7 15,2 5 5-15,4-10 3 0,3 5 2 16,-2-6-5-16,0-5-4 16,-4-3-2-16,-5-7-2 15,-3 0 0-15,-8 3 0 16,-3 0-3-16,-4-2-1 15,-1 6 0-15,2-2 0 16,10 5 0-16,0 5 0 16,6-3-1-16,6 3 0 0,1 0-1 15,-2-1-1-15,11 3 1 16,-8-3 0-16,4 1 1 16,9 6 1-16,-16-1 3 15,11 6 1-15,-15 1 0 16,-11-8-1-16,10 2 0 15,-5-4-1-15,7 3-1 16,10 7 0-16,-7-5-2 16,3 1-2-16,2-8-8 15,1 0-3-15,5 1-29 16,-1-2-55-16,1 1-116 16,0 0 133-16</inkml:trace>
  <inkml:trace contextRef="#ctx0" brushRef="#br0" timeOffset="-119614.53">10156 11759 939 0,'-1'-1'454'0,"0"-4"-126"0,-1-1-63 15,1 5-53-15,0 0-37 16,-11-5-78-16,-9 6-26 16,-32 22-32-16,22 2-10 15,5-1-11-15,5-3-4 16,7-9-3-16,16-2-2 16,-2-8-6-16,7-3-3 15,-1-9-6-15,-6-7 0 0,13-1 1 16,-13-2 2-16,4 0 2 15,14 8 1-15,-16-1 2 16,1 2 6-16,-2 9 4 16,-12-3 1-16,0 7 0 15,-8-1-1-15,8 3 4 16,-11 6 7-16,0-4 11 16,6 0 1-16,-5-4-3 15,3-7-6-15,13 0-17 16,4 4-8-16,0-12-9 15,8 4-3-15,-5-9 2 16,-1-5 3-16,3 4 5 16,-13-6 1-16,2 4 3 15,-6 4 0-15,-10-1 1 16,7 6-1-16,-4 3-1 0,7 6 1 16,-2 4 4-16,-4 4 4 15,-4 11 6-15,-1-2 2 16,4 9 2-16,4-2-3 15,6-10-6-15,3-8-3 16,7-2-9-16,-1-17-2 16,8 5-3-16,1-5 0 15,0-7 2-15,-1 6 0 16,-3-1-1-16,-4 1 1 0,-1 4 2 16,-1 3 1-16,-5 2 4 15,0 4 1-15,-6-1-2 16,-4 1-1-16,0 4 1 15,5 2-1-15,-4 2 2 16,3 2 1-16,1-2 1 16,-1-3-2-16,3 2 0 15,1-2-2-15,-3 0 0 16,5 0-2-16,3-2-19 16,8-1-31-16,-4 0-120 15,-1 2-81-15,1 0 149 16</inkml:trace>
  <inkml:trace contextRef="#ctx0" brushRef="#br0" timeOffset="-103997.93">19290 10531 333 0,'-1'0'224'0,"0"0"20"0,0 0-30 15,0 0-35-15,0 0-15 16,0 0-30-16,-1 0-16 16,1 0-26-16,0 0-8 15,0 0-10-15,0 0-4 16,0 0-8-16,0 0-5 16,0 0-7-16,0-1-4 0,0-1-13 15,0 2-8-15,-1 0-17 16,1 0-6-16,1 0-3 15,0 0 0-15,0 0 1 16,0 0 1-16,8 2 1 16,4 0 1-16,-2-1 0 15,30 1 0-15,-30-2 2 16,0-2-1-16,2 1 2 16,-1 0 1-16,2 0 2 15,-4-3-1-15,2 3 3 16,-11-3 1-16,8 2 1 15,3 2 1-15,-6-3-4 16,7 1 0-16,-3 1-4 16,-4-2-1-16,10 3 0 15,3 3-1-15,-4-2-1 16,3 1 1-16,-4 0 1 0,-3-2 0 16,2 1 0-16,0 0 1 15,0 0 0-15,0-1-1 16,0-1 0-16,1-1 0 15,-1 2-1-15,1-3-1 16,2 3 0-16,1 0 1 16,0-2 1-16,1 1 2 15,3 0 1-15,-1 1 0 0,1-2-1 16,-1-2 0-16,-1 1-1 16,0 0-1-16,-5 2-1 15,5 1-1-15,-7 0-1 16,9 2 0-16,-10-2 0 15,-7 0 1-15,10-1-1 16,-3 0 1-16,7 0 1 16,0-3-1-16,-5 1 1 15,-4-2-1-15,8-1 1 16,3 5 1-16,-4-2 1 16,3 3 1-16,-5 0-1 15,2 0 0-15,-2 0-2 16,-2 0-1-16,4 0 0 15,0 2 0-15,-2-2-2 16,3 1 1-16,-2-1 0 16,-3 1 0-16,4 0 0 0,-2 0 1 15,1-1 1-15,-2 0 2 16,0-2 2-16,-1 1 1 16,1 0 2-16,0 0-1 15,0 1-3-15,-2-2 0 16,2 1-2-16,-1 0-1 15,1 1 1-15,4 1 0 16,-4-1-1-16,-8 0 0 0,2 0-1 16,-4-1 1-16,-2 1 0 15,2 0 0-15,13 0-1 16,22 1 0-16,-29-4 0 16,7 1 0-16,3 1 0 15,2 0 1-15,1-1-1 16,-7 1 0-16,1 0 2 15,10 0-1-15,-3 1 0 16,-2-3 0-16,1 3-1 16,-4-2 0-16,3 1 0 15,2 2 0-15,-4-1-1 16,1 0 1-16,-1 1-2 16,-5-1 1-16,6 0-1 15,2 2 0-15,-2 1 1 16,-3 0-1-16,3 0 1 15,-8 1-1-15,5-1 0 0,2-2 1 16,-5 0-1-16,4 2 1 16,-2-3 1-16,-6-1-1 15,8 1 1-15,0 0 0 16,-2 0-2-16,1 0 1 16,-1 1-1-16,-3-2 1 15,7 1 0-15,7 2 0 16,-4-2 0-16,-1 3 0 15,1-2-1-15,0 0 0 0,1-1 0 16,1 0 0-16,1 0 0 16,-1-1 1-16,2 1-1 15,3 0 1-15,-3 0-1 16,-1-1 0-16,-1-1 1 16,-3 1 0-16,3-1 0 15,4 0-1-15,-3 0 1 16,3 2-1-16,1-2 0 15,-4 2-1-15,1 0 1 16,-3-1 0-16,1 1 0 16,-1-3 1-16,0 2-1 15,-2-1-1-15,-2 2 2 16,-1 0-1-16,0-1 0 16,1 1 1-16,-6 0-1 0,-2-1 1 15,1 1-1-15,-8-1 0 16,14 1 0-16,-5 1 0 15,2 0 1-15,6 1-1 16,-16-1 1-16,8-1-1 16,0 1 1-16,2-1 0 15,-1-1 0-15,3 1 1 16,2-2 0-16,3-1 1 16,11 1 0-16,-1 0 0 15,-3 1 0-15,1 1 0 0,2 0-1 16,0 0 0-16,10 1-1 15,7 3 1-15,-8-4 0 16,2 3 1-16,-17-3 0 16,-8-1 0-16,0 1 1 15,-10-3 0-15,6 2 2 16,-2-1 0-16,-1 2-1 16,0 0 0-16,-1 3-2 15,2-3-1-15,-2 1 0 16,-1-1-1-16,1 0 0 15,-2 0 0-15,0 0 0 16,3 1 0-16,-3 0-1 16,1 0 1-16,1 0 0 15,1 2 0-15,1-1-1 16,-1 0 0-16,3-1 0 0,1 0 0 16,1-1 1-16,-1 1 0 15,0 1-1-15,-3-2 1 16,4 3-2-16,-1-1 1 15,-1-2 0-15,5 2 0 16,-9-2 1-16,-1 1 1 0,-7-1 4 16,-6-2 8-16,2 2 8 15,2 0 1-15,0 0-4 16,0 0-7-16,0 0-10 16,0 0-3-16,0 0 0 15,0 0 0-15,0 0 1 16,0 0 0-16,0 0 0 15,0 0 1-15,0 0-1 16,0 0 1-16,0 0-11 16,0 0-32-16,0 0-85 15,0 0-41-15,0 0-72 16,0 0-17-16,11 1-25 16,-8 3-21-16,5 4-17 15,26 21 3-15,-23-24 209 16</inkml:trace>
  <inkml:trace contextRef="#ctx0" brushRef="#br0" timeOffset="-103182.34">22838 10250 554 0,'-5'-5'329'16,"3"3"-69"-16,1-2-37 15,0 3-3-15,0 0-59 16,0 0-29-16,0 0-45 15,1 0-16-15,0 1-26 16,0 0-9-16,0 0-4 16,0 0-3-16,0 0-5 15,5 11-5-15,-3-1-8 16,45 32-3-16,-30-28-2 16,-4-2-2-16,8 4-1 15,-10-5 0-15,8 3 0 16,1 2 0-16,-8-3 1 15,2 1 1-15,-7-2 4 16,-5-1 3-16,-6 1 12 16,2 0 7-16,-14 1 7 15,3 2 0-15,-6 3-5 0,-2 1-6 16,3 1-9-16,2 1-2 16,-6-2-6-16,3 1 0 15,-5-7-2-15,-7-6-2 16,17-1-2-16,-6-5-2 15,14 3-4-15,0 2-19 16,3-1-69-16,3 5-48 16,2-6-155-16,-2 2 178 15</inkml:trace>
  <inkml:trace contextRef="#ctx0" brushRef="#br0" timeOffset="-93080.79">24075 12056 729 0,'-55'-1'375'0,"49"-4"-134"16,-2-1-44-16,6 0-7 15,-4 1-39-15,6 2-17 16,-1 1-31-16,1 4-17 16,0-2-36-16,-1 0-14 15,0 0-18-15,0 0-2 16,1 0-4-16,4 11 0 0,13 4-3 16,30 28-2-16,-24-25-1 15,4 4-2-15,-1-2-1 16,4-2 0-16,1-2 0 15,0-4 1-15,5-2 3 16,-6-1 2-16,8-5 4 16,-4-3 3-16,-3-3 8 15,5-2 1-15,-6-5 4 16,-1-8 0-16,7 4-5 16,5 0-3-16,3 0-7 15,6 5-1-15,7-1-4 16,1-1-1-16,2 9-2 15,7 2 0-15,3 5-1 16,1 0-1-16,12 3-1 16,-3-4 0-16,-4 2 0 15,-18 1 1-15,0 1 0 16,42 2 1-16,20 7 2 0,-5 0 1 16,-28-3 4-16,-8 3 0 15,0 0 3-15,-3 1 0 16,1 4 1-16,6 4 1 15,-14 1 1-15,-11 1 0 16,-6 3-1-16,-9-8-2 0,1 3-2 16,3 1-2-16,-8-8-3 15,0 2-1-15,-14-10-2 16,-4-2 0-16,-8-4 0 16,-1 0 0-16,-7-5 12 15,-5-10 7-15,0 0 5 16,-2-3 1-16,0-6-12 15,-1-4-8-15,5 4-8 16,1-3-2-16,6 6-6 16,4 6-1-16,9-1-2 15,1-4 0-15,17 7 2 16,7 6-1-16,-1-3 2 16,14 4 1-16,13 1 5 15,9-1 0-15,24 5 3 16,-4 7 2-16,5-3 1 15,2 6-1-15,6 0 1 16,6-3-1-16,-10 4-1 0,-1-7 1 16,-1-1 4-16,6 4-1 15,-8-10 0-15,-1 5 0 16,-16-9-1-16,-13-4 2 16,-12-3 4-16,-12-6 1 15,-25 0 5-15,-8-1 4 16,-17 1-54-16,-5 1-55 0,-7-3-153 15,-5-1-109 1,-7 5 212-16</inkml:trace>
  <inkml:trace contextRef="#ctx0" brushRef="#br0" timeOffset="-92153.12">25619 12895 701 0,'2'0'366'0,"1"1"-100"15,0-1 25-15,-3-1-47 16,0-1-42-16,0 1-69 16,-1 0-23-16,-2-9-41 15,-5-7-16-15,-27-29-24 16,15 29-10-16,-5 10-10 15,3 4-2-15,-3 8-5 16,-2 6-2-16,14 11-5 16,1 5-1-16,9 8 1 15,8-13 1 1,2 0 4-16,5 13 1 0,6-5 1 0,6-16 0 16,6-14-1-16,3-9 1 15,5-15 2-15,0-8 0 16,-5-9 0-16,-2-3 1 15,-7 0 1-15,-4 4 1 16,-7 2 5-16,-1 8 0 16,-8 11 3-16,-3 6 7 0,-2 14 13 15,-10 6 4-15,0 14 14 16,-2 15-3-16,0 13-8 16,2 3-5-16,8-1-14 15,2-7-5-15,7-12-7 16,2-9-4-16,8 0-6 15,3-2-4-15,1-8-62 16,6 5-62-16,-5-18-152 16,-7-8-104-16,6-9 234 15</inkml:trace>
  <inkml:trace contextRef="#ctx0" brushRef="#br0" timeOffset="-91989.92">25959 12882 807 0,'2'7'516'16,"-3"-1"-25"-16,-1 7-166 15,2 3-39-15,-1 4-79 16,-1 2-44-16,3-3-72 0,2 1-27 16,1-8-39-16,-6-4-13 15,10-2-16-15,0-1-38 16,2 1-104-16,-3-6-61 16,-5-6-142-16,4 1-67 15,-6-12 271-15</inkml:trace>
  <inkml:trace contextRef="#ctx0" brushRef="#br0" timeOffset="-91609.57">25959 12759 944 0,'-5'-7'515'0,"-8"3"-140"0,9 7-129 15,13 3-58-15,-2 2-94 16,-3 2-34-16,12 1-43 16,6 1-11-16,5 0-9 15,9 0-4-15,0 0-16 16,-7-3-7-16,1 0 2 15,-3 0 2-15,-10-6 22 16,-6-2 11-16,-10-1 23 16,-1 0 2-16,-7-2 2 15,6 1 7-15,0 1 3 16,-9 0 5-16,-2 1 4 16,-24 11-6-16,32-1-20 15,2-1-8-15,2 2-10 16,5 2-3-16,4 0 1 15,-1-2 3-15,5 0 13 0,-4 6 8 16,-1-7 6-16,-2 3 1 16,-6-4-3-16,-6-5-1 15,-5 1 2-15,1 1-3 16,-4-4-8-16,1-5-9 16,2 2-36-16,1-7-46 15,5 5-132-15,4-1-92 0,5-10 172 16</inkml:trace>
  <inkml:trace contextRef="#ctx0" brushRef="#br0" timeOffset="-91392.5">26363 12766 1175 0,'13'6'550'0,"-10"7"-196"15,-7 6-94-15,1 8-55 16,3 5-50-16,-1 5-71 15,3 1-22-15,4-3-29 16,0 1-11-16,3-13-17 16,6 2-2-16,-10-13-26 15,-11-11-49-15,6 0-136 16,-5-3-96-16,4 1-286 0,-1-1 362 16</inkml:trace>
  <inkml:trace contextRef="#ctx0" brushRef="#br0" timeOffset="-90589.82">26268 12796 1182 0,'0'3'528'0,"0"3"-262"16,9 6-87-16,2 0-3 15,9 4-50-15,5 2-28 16,3-1-36-16,4 2-17 0,-3-7-25 16,2-3-7-16,2-2-6 15,-2 0-2-15,-3 2 0 16,2 3 1-16,-12-9-1 15,-1-4 0-15,-3 2-1 16,-3-4 0-16,-6 4 9 16,0-1 8-16,-8-5 27 15,-4-2 7-15,-5-4 2 16,-4 6 0-16,0 3-16 16,-3 6-6-16,2 5-8 15,-1 3-7-15,6 2-11 16,4 0-4-16,8-2-5 15,0-2-1-15,6 1-2 16,3-3-1-16,2-2-3 0,4-1 0 16,-3-5 1-16,0 0 2 15,-1-4 2-15,-2-5 1 16,3 7-1-16,-1-2 0 16,1-1 1-16,1 1 1 15,-1-4 1-15,0 8 1 16,-2 0 2-16,-1 7 1 15,-7-6 4-15,-2-7 1 16,-2 8 2-16,1-2 3 16,0 0-1-16,0 0-2 0,-1 0-4 15,1 0-4-15,0 4-6 16,1 0-6-16,0-3-28 16,1 3-17-16,-1-4-28 15,5 1-9-15,5-2 19 16,-1-3 15-16,2 1 30 15,26-12 11-15,-28 9 11 16,2 4 3-16,1 4 19 16,3 0 15-16,-6 4 29 15,-1-1 14-15,-4 0 9 16,-4 0-7-16,0 1-21 16,-3-3-13-16,5 3-22 15,-4-2-7-15,3-1-10 16,-1-3-3-16,0 0-6 15,0 0-2-15,0 0-6 16,0-1-4-16,8-1-2 0,-5 0-3 16,4-4 3-16,6-1 6 15,22-18 7-15,-26 23 4 16,-5 1 3-16,-4 1 1 16,-4 3 2-16,3-3 0 15,0 0-3-15,-1 0-18 0,-1 9-122 16,1 2-75-1,3-5-41-15,0-3 118 16</inkml:trace>
  <inkml:trace contextRef="#ctx0" brushRef="#br0" timeOffset="-90222.2">27068 12962 1386 0,'-5'-1'605'0,"-3"6"-328"16,2 6-11-16,-6-4-83 15,3 6-57-15,3-4-70 16,3-2-19-16,9 4-22 16,2-3-5-16,9 5-5 15,4-5-3-15,4-2-3 16,0-4-3-16,3-8-3 16,-2 0-1-16,-6-6 4 15,1 3 2-15,-10-2 7 0,-4-4 6 16,-7 2 5-16,-5-2 2 15,-2 9 14-15,-1 5 11 16,-2 3 13-16,2 7 8 16,-1 2 1-16,1 1-5 15,6 4-10-15,2 1-7 16,14 1-18-16,7 4-7 16,9-3-11-16,4-5-4 15,3-2-29-15,-2-5-54 0,-14-7-148 16,0 5-136-16,-4 2 218 15</inkml:trace>
  <inkml:trace contextRef="#ctx0" brushRef="#br0" timeOffset="-89673.42">27821 12751 1518 0,'12'0'584'16,"8"6"-427"-16,-4-2-5 0,1 7-18 16,-4 3-37-1,-2 4-43-15,7 5-11 0,-10-4-17 16,1 0-8-16,-9-2-5 16,-6 0 0-16,-4-2 1 15,-5 2 0-15,3-3-4 16,0-9-1-1,1 1-4-15,-5 0 1 0,6-2-6 16,-2-4-1-16,16 4-2 16,1 2-2-16,8 3 3 15,2 2 2-15,3 6 4 16,1-1 6-16,-1 4 15 16,-7-5 10-16,-6-4 19 15,3 0 9-15,-8-2 10 16,5 0-3-16,-11-4-14 15,-13-3-11-15,-1 1-25 0,-1-5-5 16,5 2-76-16,-5-3-59 16,2 2-154-16,2 0-518 15,-7 6 546-15</inkml:trace>
  <inkml:trace contextRef="#ctx0" brushRef="#br0" timeOffset="-86282.79">24895 10971 407 0,'1'-13'286'16,"5"-27"34"-16,-9 30-35 15,2 3-60-15,3 0-30 16,-4 5-56-16,2 2-23 16,0 0-28-16,0 0-13 15,1 10-11-15,3 18 2 0,7 48-7 16,-11-25 0-16,4 7-8 16,-2-18-5-1,1-1-12-15,3 25-7 0,-3 2-7 16,-3-13-2-16,2-21-4 15,1-7-2-15,-1-12-3 16,-1-5-1-16,-2-6-23 16,1-1-30-16,0-2-78 15,0 0-69-15,0 0 117 16</inkml:trace>
  <inkml:trace contextRef="#ctx0" brushRef="#br0" timeOffset="-85752.82">25545 10966 926 0,'-1'-3'425'0,"1"0"-153"16,-1-2-45-16,1 5-28 15,-1-1-36-15,1 1-60 16,0 0-15-16,0 0-14 16,0 0-7-16,0 8-8 15,2 12-6-15,5 31-6 16,-5-27-2-16,0 7-4 16,-2-1 2-16,-1 11 2 15,1 9-1-15,-2 5-3 16,-1 5-4-16,5 0-12 0,1-3-3 15,5-6-9-15,3 0-3 16,-1-10-3-16,-2-6 0 16,1-8-1-16,-5-6-1 15,0-7 0-15,-1 3-1 16,-3-13-17-16,0-3-36 16,-8-11-124-16,-3-3-80 15,-7-15 146-15</inkml:trace>
  <inkml:trace contextRef="#ctx0" brushRef="#br0" timeOffset="-85296.97">25012 11386 836 0,'-1'-1'451'0,"0"1"-133"16,0 0-92-16,-1 0-16 15,-3 1-63-15,1 1-26 0,2 17-32 16,-30 33-15 0,32-20-25-16,9 1-4 0,-3 0-4 15,5-2-7-15,-2-9-10 16,-5-2-4-16,1-11-9 15,-1-4-2-15,-6-4-1 16,3 0 1-16,-1-1-78 16,0-1-72-16,0 0-354 15,0 0 316-15</inkml:trace>
  <inkml:trace contextRef="#ctx0" brushRef="#br0" timeOffset="-83650.8">25240 10750 262 0,'2'-1'175'16,"-1"-1"35"-16,-1 1-9 15,0 0 12-15,2 1-17 16,1 0-35-16,0 0-12 16,-2 0-22-16,7 0-12 15,-8 0-20-15,0 0-9 0,0 0-15 16,0 0-7-16,4-1-10 15,0 0-4-15,-4 0-2 16,0 0-1-16,0 0-5 16,0 0-3-16,0 0-10 15,3-4-3-15,-1 1-4 16,-2 3-1-16,0 0-1 16,0 0 1-16,0-2 3 15,2-2 3-15,0-2 1 16,-1-6 3-16,-2 1-4 15,-8-28 0-15,-1 24-2 16,2 2-1-16,-8-6 0 16,-2-7-2-16,-3 0-5 15,-4-1-1-15,-4 0-3 0,-1-4-1 16,-5-1 0-16,-4-3-1 16,2-3-2-16,2 2-1 15,1 0-2-15,7 3 0 16,-13-3 0-16,-6 0-2 15,-7-5-1-15,-9-3 0 16,-1 4-2-16,-4-3 0 16,1 2 0-16,9 4-1 15,-10 0-1-15,-1 4 1 0,-11 0-2 16,-12 0 2-16,11 4-1 16,24 10 0-1,28 10 0-15,0 0-1 0,-80-22-1 16,3 7 0-16,-5 3-2 15,41 15 0-15,3 4 0 16,-2-1-1-16,9 6 1 16,-7 0-1-16,7 6 1 15,2 5-1-15,1 4 0 16,1 4-2-16,3 2 1 16,5 10-1-16,0-2 4 15,-1 4 0-15,-1 5 3 16,-6-5 0-16,4 5 1 15,5 0 0-15,8 0 3 16,0-1-2-16,0-1 2 16,3 2-1-16,-5-4-1 0,-2 0 1 15,9 2-2-15,-3-1 0 16,7 0 0-16,-1 0-1 16,-3-2 1-16,3 0 0 15,3-5 0-15,7-2 1 16,4-6-1-16,2-3 1 15,4-5 0-15,2-4-1 0,5-6 0 16,1-3-1-16,1-1-16 16,1 0-20-16,0-1-70 15,-1 0-55-15,-1 0-142 16,1 0-123-16,0 0 272 16</inkml:trace>
  <inkml:trace contextRef="#ctx0" brushRef="#br0" timeOffset="-83299.06">22168 10285 988 0,'-2'-5'416'0,"1"5"-219"15,0 1-39-15,0-1-10 0,0 0-30 16,0 0-42-16,-7 12-11 15,-4 9-13-15,-13 26-4 16,16-24-3-16,2 1 0 16,-5 1 5-16,-4 1 1 15,3 5 2-15,-3-1-3 16,6 1-13-16,7-2-7 16,5-3-12-16,9-4-3 15,10-4 1-15,0-9 0 16,13-2 2-16,3-5-2 0,3-4-5 15,8 3-2-15,1-7-6 16,-4-6-27-16,-1-2-148 16,4 1 122-16</inkml:trace>
  <inkml:trace contextRef="#ctx0" brushRef="#br0" timeOffset="-81330.24">23376 8868 440 0,'0'-3'268'0,"1"3"8"15,2 0-23-15,-3 0-21 16,0 0-25-16,0 0-48 15,0 0-16-15,0 0-33 16,0 0-12-16,2 10-18 16,1 18-11-16,-1 32-20 15,-4-24-9-15,3 2-17 16,2-1-6-16,2-5-7 16,-3 0-2-16,-4-12-3 15,1-6 0-15,-5-11-41 16,-8-5-46-16,10-3-157 15,6-2-127-15,-7-13 224 16</inkml:trace>
  <inkml:trace contextRef="#ctx0" brushRef="#br0" timeOffset="-81092.1">23365 8838 947 0,'-1'-12'419'15,"3"13"-188"-15,18 8-47 16,-7-2-27-16,7 0-33 15,3 2-38-15,-1-5-13 0,5 5-13 16,0 5-5-16,-11-4-16 16,-13-7-8-16,1 7-6 15,-9-1-2-15,-6 1-2 16,-2 6 0-16,-4-4-4 16,-1-3-4-16,-2-2-4 15,11 0-2-15,-9-5-27 16,5-2-41-16,6 0-146 15,-5 0-309-15,12 5 338 16</inkml:trace>
  <inkml:trace contextRef="#ctx0" brushRef="#br0" timeOffset="-80644.59">23764 8985 944 0,'16'-7'475'0,"2"3"-207"16,-7-6-43-16,-4 1-29 16,-7-3-77-16,2 3-27 15,-9-5-33-15,2 2-10 16,-11 0-16-16,-8-9-4 16,1 17-6-16,-1 3-2 0,1 8-4 15,2 11-3-15,2 1-4 16,2-2-3-16,7 4-4 15,8-1-2-15,4-5-1 16,4-1-1-16,4-6 1 16,2-4-2-16,5-4-1 15,4-2 0-15,3-4-1 16,0-1 3-16,0-2 1 16,-3 1 1-16,-1 4 3 15,-2 3 0-15,-11 1 0 16,-4 1 0-16,-4 4 4 15,-1 2 2-15,-1 4 3 16,-2 0 0-16,5 0-3 16,0 0-4-16,1-5-3 15,8 3-3-15,-9-8-14 16,-5-1-36-16,6-2-106 16,-1 1-83-16,0 0 140 0</inkml:trace>
  <inkml:trace contextRef="#ctx0" brushRef="#br0" timeOffset="-80397.26">23939 8999 602 0,'-1'2'378'16,"-1"8"17"-16,5 1-77 15,-6 1-57-15,8 0-35 0,-1-4-64 16,-2-2-23-16,3-4-38 16,-9-2-14-16,4-2-30 15,-1 1-14-15,0 0-21 16,1-2-12-16,2-18-11 15,14-24-2-15,-5 28 0 16,-1 0 0-16,7 4-3 16,-9 1-17-16,4 5-60 15,-8 1-57-15,4 8-164 16,-3 2 188-16</inkml:trace>
  <inkml:trace contextRef="#ctx0" brushRef="#br0" timeOffset="-79855.54">24168 9064 874 0,'10'1'428'0,"0"-1"-160"0,1-4 5 15,0-3-62-15,-3-3-36 16,0-3-59-16,-4-6-28 16,-1 0-42-16,-3 3-12 15,-6 1-7-15,0 3 2 16,-7 4 2-16,-2 4 1 15,0 5-2-15,1 5-5 16,2 11-9-16,3 0-4 0,4 6-7 16,4-1-2-16,5-2-3 15,1-2 0-15,6-4-3 16,3-1-1-16,6-8-5 16,6 0-13-16,2-8-32 15,2-1-13-15,-1-2-10 16,-6-1 12-16,-1 1 36 15,-9 1 16-15,-6 3 18 16,-5 1 7-16,-5 2 20 16,3 0 11-16,-1-1 16 15,0 0 3-15,0 0-7 16,0 0-6-16,0 0-13 16,1 0-8-16,0 0-15 15,0 0-7-15,0 0-11 16,3-1-7-16,11-4-6 15,-2 0 1-15,23-9 4 0,-27 15 5 16,-4 4 8-16,-4 4 3 16,10 0 4-16,-12-1 3 15,4 2 5-15,7 0 2 16,-11-4 0-16,5-2-2 16,-1 0-7-16,-4-3-1 15,2-1-72-15,-1 0-63 0,1-1-195 16,0 0 192-1</inkml:trace>
  <inkml:trace contextRef="#ctx0" brushRef="#br0" timeOffset="-79672.54">24667 8926 1068 0,'-1'9'512'0,"-3"19"-173"15,0 8-60-15,-3 2-61 16,0-1-53-16,7 4-83 15,2-2-29-15,8-7-35 16,6-1-12-16,-1-15-72 16,2 2-71-16,-4-14-472 15,-4-14 407-15</inkml:trace>
  <inkml:trace contextRef="#ctx0" brushRef="#br0" timeOffset="-79501.27">24581 8986 1409 0,'-8'-5'613'16,"7"5"-318"-16,1 0-74 16,5 1-68-16,-5-1-53 15,0 0-62-15,20 4-10 16,34 5-16-16,-28-5-7 0,5 1-96 16,4 5-79-16,-5 1 105 15</inkml:trace>
  <inkml:trace contextRef="#ctx0" brushRef="#br0" timeOffset="-77918.16">21778 10908 487 0,'2'-6'243'0,"-1"1"-34"16,-1 1-39-16,0 2-6 16,0 1-21-16,0 0-46 0,0 0-2 15,0 1 13-15,2 4 13 16,3 24 6-16,-11 61-15 16,1-33-35-16,2 4-20 15,2-1-29-15,-1-5-9 16,7 0-10-16,0-8-4 15,6-5 0-15,2-1-1 16,-5-11 1-16,-4-6 0 16,-4-8-30-16,-7-9-55 15,3-8-224-15,16-2 200 0</inkml:trace>
  <inkml:trace contextRef="#ctx0" brushRef="#br0" timeOffset="-77565.11">22319 10896 988 0,'2'0'471'0,"2"3"-201"16,-5 10-53-16,-1 12-9 15,-5 16-51-15,5 11-28 16,2 10-44-16,-3-1-18 16,1 5-28-16,-3-1-12 15,6 0-15-15,8 1-4 16,3-11-4-16,1-7-2 15,-3-18 0-15,2-7-25 0,-11-18-104 16,7-4-79-16,-6-8 117 16</inkml:trace>
  <inkml:trace contextRef="#ctx0" brushRef="#br0" timeOffset="-76366.41">21646 10649 297 0,'1'3'270'0,"-1"-3"30"0,0 0-6 16,0 0-15-16,0 0-67 16,0 0-40-16,0 0-64 15,0 0-23-15,0 0-34 16,-1-1-11-16,0 0-14 15,0 0-5-15,0 0-2 16,0-7-1-16,-4-15 1 16,-14-34-1-16,-2 28-2 15,-5-5 1-15,-5-2-1 16,-6-3-2-16,-4-3-3 16,-2-2-2-16,-21-6-3 15,-5 2-2-15,-23-9-4 16,0 0 0-16,-9-2-7 15,-7-1-3-15,-15 8-4 16,-9-5 1-16,-1 7 2 16,-3-4-2-16,6 0-1 15,-1 2-1-15,-5-4 1 0,2 3 3 16,0 5 6-16,0 0 1 16,-8 9 1-16,-2 2 1 15,-1 8 2-15,49 19 1 16,-1 1 3-16,-73-1-1 15,-3 13 0-15,16 5-1 0,31 6-1 16,1 4-1-16,1 6 0 16,8 8 0-16,0 8 0 15,7 6 0-15,-3 4 3 16,16 12 1-16,12-3 3 16,0 1 2-16,15 6-1 15,-6-8-2-15,12 4-2 16,9 2-3-16,5-3 0 15,7-2-1-15,6-8 1 16,1-5 0-16,2-12 0 16,8-2 2-16,2-4-1 15,8-5 1-15,8-7-3 16,-5-9 1-16,9-2-1 16,-2-5-1-16,4 0-43 15,1 0-41-15,0 0-157 16,0-1 150-16</inkml:trace>
  <inkml:trace contextRef="#ctx0" brushRef="#br0" timeOffset="-76061.5">16936 10040 1280 0,'-1'7'451'0,"-9"7"-348"16,-4 2-21-16,-9 14 25 15,12 12-6-15,-4 1-42 16,3 7-17-16,5-4-23 16,-11-11-5-16,12-3-4 15,-2-6 0-15,10-3 0 16,3 0 0-16,0-5-2 16,5 2 0-16,3-3 2 15,14 0 2-15,-1-6 4 16,5-1 0-16,0-8-2 15,-4 0-1-15,8-2-6 16,-6 0-2-16,1 1-43 16,-6-1-70-16,-1 1 72 15</inkml:trace>
  <inkml:trace contextRef="#ctx0" brushRef="#br0" timeOffset="-69155.18">21856 11074 1021 0,'-31'13'399'0,"2"-4"-250"16,6 2-15-16,9-7 14 15,5 0-25-15,10-4-52 16,6-2-15-16,15-2-27 16,2-9-8-16,12-5-4 15,0-5-6-15,6-2-7 16,2 1-1-16,1-4 0 15,3 5 0-15,-10 4-1 16,-5 3-9-16,-13 12-50 16,-6 2-48-16,-12 5-221 15,-3 6 212-15</inkml:trace>
  <inkml:trace contextRef="#ctx0" brushRef="#br0" timeOffset="-68964.02">21854 11278 958 0,'-7'5'399'16,"7"-5"-215"-16,10-1 7 15,9-6-9-15,4-2-33 16,2-9-64-16,-2-4-27 16,11-3-37-16,3-5-9 15,11 4-7-15,0 3-30 0,-10 3-83 16,-5 5-62-16,-19 12-248 15,-7 7 265-15</inkml:trace>
  <inkml:trace contextRef="#ctx0" brushRef="#br0" timeOffset="-68781.53">21868 11369 648 0,'-39'17'299'0,"21"-2"-96"15,12 0-51-15,12-8 18 16,9 1 1-16,11-11-26 15,-1-5-16-15,8-8-58 16,9-3-25-16,-2-5-25 16,6-2-6-16,-1 6-4 15,-10-1-43-15,-8 10-131 16,-12 4-140-16,-12 14 174 16</inkml:trace>
  <inkml:trace contextRef="#ctx0" brushRef="#br0" timeOffset="-68601.6">21923 11490 698 0,'-26'24'326'16,"15"-8"-101"-16,-2-5-54 16,17-1-14-16,-4-4-8 15,17 0-30-15,0-3-11 16,4-8-30-16,2-6-16 0,13-12-29 16,10-2-11-16,6-4-13 15,7 3-1-15,-9 1-79 16,-7 4-59-16,-15 7 79 15</inkml:trace>
  <inkml:trace contextRef="#ctx0" brushRef="#br0" timeOffset="-68009.57">24960 11181 1090 0,'-26'-5'454'15,"20"3"-251"-15,4 0-25 16,-1 0-27-16,3 1-33 15,0 0-48-15,22-2-15 0,41-14-19 16,-23 3-7-16,10-5-14 16,2-4-6-16,1 0-26 15,-1-1-35-15,-5 6-105 16,-11-1-68-16,-14 9-147 16,-5 5-102-16,-22 5 307 15</inkml:trace>
  <inkml:trace contextRef="#ctx0" brushRef="#br0" timeOffset="-67821.42">25018 11335 406 0,'-6'7'264'0,"19"-3"70"16,-1-5-75-16,12-2-1 15,4-1-28-15,1-8-87 0,5-2-40 16,10-4-58-16,2-7-22 15,11 5-69-15,-4 3-62 16,-12 7-169-16,-4 11 168 16</inkml:trace>
  <inkml:trace contextRef="#ctx0" brushRef="#br0" timeOffset="-67648.51">25150 11382 498 0,'-33'25'333'0,"9"-4"-19"16,13-3-90-16,2-3-45 0,8-3-43 15,1-4-11-15,5 1-35 16,8 0-16-16,3-7-31 16,7 1-15-16,9-8-30 15,0-8-42-15,5 3-172 16,-1-1-164-16,-12 6 229 16</inkml:trace>
  <inkml:trace contextRef="#ctx0" brushRef="#br0" timeOffset="-67487.67">25135 11617 762 0,'-5'22'350'0,"10"-15"-115"16,2-6-18-16,12-1 2 15,1-3-24-15,7-6-71 16,9 4-31-16,7-14-57 0,7 3-19 16,-3-5-30-16,2-3-48 15,-6 6-157-15,-5-6 144 16</inkml:trace>
  <inkml:trace contextRef="#ctx0" brushRef="#br0" timeOffset="-40395.75">28990 16588 268 0,'-8'-11'226'0,"-15"-33"74"15,16 29-30-15,4-1-24 0,5 3-7 16,-7 0-14-16,5 3-12 15,0 1-27-15,-5-1-11 16,7 6-29-16,2 2-15 16,-4 2-37-16,-1 0-20 15,0 0-26-15,0 0-10 16,1 16-13-16,12 43-3 16,-4-21-10-16,-3 4-3 15,2-9-4-15,-3-2 0 16,7-5-1-16,0 0-1 0,0-8-1 15,-2-4-1-15,-5-7-2 16,-2-3-21-16,2 0-61 16,-6-5-48-16,2 0-106 15,0 0-52-15,0-2-189 16,3-12 299-16</inkml:trace>
  <inkml:trace contextRef="#ctx0" brushRef="#br0" timeOffset="-40026.14">28954 16436 492 0,'-9'-17'353'16,"4"3"17"-16,2 3-124 16,13 5-18-16,-9 0-54 15,4 2-23-15,7 4-15 16,-3 0-2-16,16 6-8 16,0-2-7-16,3 3-27 0,0-6-12 15,1 4-27-15,1 1-10 16,-1-4-16-16,2 7-6 15,-6-7-8-15,2-1-3 16,-7 1-1-16,1 1-2 16,-9 1-1-16,-3 5 1 15,-5 1 0-15,5 2 2 16,-9 4 3-16,1 5 1 0,-2 3-2 16,-10 2-1-16,12 6-4 15,-2-1-2-15,3-2-2 16,1-11 0-1,-1-1-1-15,3 9 0 0,2 0-1 16,-7-14-10-16,0-6-52 16,-6-2-48-16,4-3-137 15,-4 0-95-15,-2-1 212 16</inkml:trace>
  <inkml:trace contextRef="#ctx0" brushRef="#br0" timeOffset="-39806.64">29039 16677 905 0,'-20'1'446'0,"15"2"-113"0,3-1-94 15,6 1-44-15,-4-3-17 16,2 0-33-16,24 8-4 16,29 5-22-16,-23-9-17 15,3 3-36-15,4-3-15 16,-1 4-25-16,-4 0-9 15,-7-3-9-15,-5 1-24 16,-13-3-99-16,13 3-77 0,-30-7-485 16,-7-4 448-16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8T15:42:00.7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25981 9806 308 0,'-38'-13'176'16,"35"16"-24"-16,0-5-11 16,1 2-30-16,2-1-12 15,-1 0-17-15,0 0-4 0,0-1-3 16,0 1-2-16,0 0-9 16,0 0-8-16,-1 0-21 15,2 1-9-15,0 0-7 16,0-1 0-16,0 1 5 15,0 0 3-15,0 0 5 16,0 0 0-16,5 0 2 16,7 2 1-16,-3-1 2 15,22 3 0-15,-22-7-4 16,2 1-4-16,1-3-6 16,9 10-5-16,-5-5-4 15,-1-4-2-15,5 7-3 16,-4-11-1-16,2 4-2 15,0 2 1-15,-1-3-1 16,3 9 2-16,-1-1 0 16,-1 0 1-16,1-1 0 15,-3 3 0-15,0-3-1 0,3 2 0 16,-5-1 4-16,3-3 2 16,-4-3 3-16,-3-1 2 15,4 3-3-15,-6-3-2 16,11 4-4-16,-6 0-2 15,1 3-4-15,8 3 0 16,-11-7-1-16,2 1-1 16,2-1 1-16,2 1-1 0,0-1 0 15,9 4-1-15,-7-4 1 16,-4-6 0-16,7 7-1 16,-5-5 0-16,5 4 0 15,0 7 0-15,1-6 0 16,2 2 0-16,1-1 1 15,-4-8-2-15,7 10 1 16,-2-5-1-16,-2 7 1 16,3-3 0-16,-6-2-1 15,3 1 1-15,0-2 1 16,-5-1 0-16,3 1 1 16,0-3 1-16,5 2 0 15,6 7 2-15,-3-9 0 16,0 0 0-16,0 4 0 0,-3-8 0 15,3 8-1-15,0 0 1 16,-2-3 0-16,-5 1-1 16,-3 2 0-16,4 1 0 15,-3 1 1-15,-4-2 0 16,3 1 1-16,-8-6 1 16,2 0 2-16,10 3 1 15,-1 0 1-15,-2-1 0 16,4 2-1-16,-3 6 0 0,-4-7-4 15,5 10-1-15,-7-8-3 16,3-4-1-16,1 0-1 16,-1-3 1-16,3 4 0 15,-1 5-1-15,1 0 0 16,6 4 0-16,-4-2 1 16,4-3-1-16,-6 0 0 15,-2-1 1-15,2 0 0 16,-16-3-1-1,1 1 1-15,6 0-1 0,0 0 0 16,-9-4 0-16,8 4 0 16,0 2 0-16,3-3 0 15,9 3 0-15,-5 0 0 16,7-5 1-16,-5 5 0 16,2-4 1-16,-4 7 0 15,1 0-1-15,1-3 2 16,0 9-2-16,3-9 2 15,4 2 0-15,0 0 0 0,2-2 0 16,4 2 1-16,-10-3-1 16,0 1 2-16,-3-6-1 15,-5 5 1-15,6 1 0 16,2 0 1-16,4 7-1 16,3-8 1-16,3 1-2 0,-6-3 1 15,2-2-1-15,-4 0-2 16,-4-8 1-16,3 13-1 15,-2-6 0-15,2 7-1 16,-1 3 0-16,5 0 0 16,-9-3 0-16,0 1 0 15,2 0 0-15,-11-3-1 16,10 3 1-16,-7-1-1 16,4 1 0-16,0 3 0 15,-9-6 1-15,10 0-1 16,-3-2 1-16,6 0 0 15,5 6 0-15,-3-3-1 16,2 4 1-16,-3-4 0 16,0 0-1-16,1 0 1 0,-3 0-1 15,1 0 1-15,0 0-1 16,3 0 1-16,4 0 0 16,0 4-1-16,-6-8 1 15,-1 4-2-15,-2 0 1 16,-3-4 0-16,10 7 0 15,-4-2 0-15,0 1 0 16,4 1 1-16,2 2-1 16,2-1 1-16,-4-10-1 15,5 6 0-15,-6-2 0 0,7 1 0 16,7 8-1-16,-3-2 1 16,0 1 1-16,-1 0-1 15,-8 0 0-15,-5-4 1 16,1-1-1-16,2-2 1 15,0-3 1-15,7 1 1 16,-3 0-1-16,-4 3 5 16,-2 6 2-16,-6-6 2 15,-5-3 1-15,-3 0-1 16,-4-4-2-16,-2 7 1 16,-4-3-1-16,0 1-2 15,-1 1-2-15,0 1-3 16,0 0-10-16,0-1-65 15,-1 1-56-15,0 0-186 16,0 0 193-16</inkml:trace>
  <inkml:trace contextRef="#ctx0" brushRef="#br0" timeOffset="32821.74">18682 17794 455 0,'-4'-6'208'0,"0"4"-47"16,0-1-81-16,4 1 0 16,-1 1 11-16,0 0 5 15,0 0-8-15,0 0-9 16,0 0 1-16,1-1 7 15,0 1 4-15,0 0 9 16,0 0 1-16,0 0-13 16,0 1-7-16,0 0-12 15,0 0-6-15,0 0-16 16,10-1-7-16,1 0-11 16,3 1-6-16,29 0-3 15,-29 2-1-15,3 0-1 16,-3 0-2-16,1-2-4 15,0 0-2-15,-2 0-3 0,7-2-1 16,-7 1-2-16,1-1 0 16,2 0 0-16,-6-1-1 15,1 0 0-15,0 3 1 16,1-2-1-16,1 2 0 16,0 0-1-16,-5-2 1 15,-3 2 1-15,3 0-1 0,-4 0 3 16,11 2 2-16,-15-2 2 15,4-1 1 1,0 0 1-16,-4 0 0 0,0 0-2 16,9-1-1-16,6-1 0 15,29 0-1-15,-30 3 2 16,4 2-1-16,-4-2 2 16,1 2 1-16,2 0 0 15,-1-5-1-15,4 6 0 16,1-3-2-16,-1 0 1 15,2 0-1-15,1-2 1 16,-1 2 0-16,3 2 0 16,-4-1 0-16,-2 1-3 15,6-2 1-15,-12 1-1 16,0 3 1-16,5 0 0 0,-8-2-1 16,5-1 0-16,7 1 0 15,-8 0-1-15,6 0-1 16,2 2-1-16,1-2 0 15,2 0-1-15,1 0-1 16,-3 0 2-16,0-2-1 16,1 0 2-16,0 0 2 15,4 0 1-15,2-1 0 16,0 0-2-16,1 0-1 16,-1-1-1-16,-5 1 0 0,-1-1-2 15,-2-3 1-15,2 5 0 16,3 0 0-16,-2 0 0 15,3-1 1-15,-4-1 1 16,1-1 2-16,3-2 0 16,-4 4 1-16,1 0-1 15,0 1 0-15,-3 0-1 16,0 0-1-16,0 0-1 16,2 0 0-16,4 2 1 15,0 0 0-15,1 0 3 16,-2-2-1-16,-5 2 1 15,-6-2 1-15,-2 0-1 16,-4 1-1-16,3 0 0 16,4 1-1-16,2 0 0 15,-1 2-2-15,2-4 0 16,2 0 1-16,-3 0-1 0,3-2 0 16,-2 0 1-16,-2 2-1 15,-2-2 1-15,0 0-1 16,-2 2 0-16,0 0 0 15,0 1-1-15,-1 0 0 16,4-1 0-16,-1-3 0 16,4 2 0-16,2 1 0 0,0-1-1 15,4 1 0-15,-6-2-1 16,-3 2 0-16,2 0 1 16,-5 0-1-16,4 1 1 15,0-2-1-15,-5 1 1 16,5 2-1-16,1-1 2 15,9 0 0-15,2-1 3 16,0 0 1-16,2 0 1 16,-2 0-1-16,3 1-1 15,1-1 0-15,6 0-1 16,-2 0-1-16,2 1 1 16,-1 1 0-16,-9-2 0 15,-2-1 2-15,-2-3 2 16,-1 1 0-16,6 3 2 15,2-4 0-15,-3 3-2 0,-1 0 0 16,-2-2-1-16,1 3-2 16,1-1-1-16,1 2-1 15,1-1 0-15,2-3 0 16,-1-1-2-16,2-1 2 16,-10 3-2-16,-5 2 1 15,-4 0 0-15,-5 0 0 16,5 1 0-16,-1 0 0 15,1-1-1-15,-4 1 0 0,1 1 0 16,1 0-1-16,-1 2 2 16,9-4-2-16,-7 0 1 15,2 1 1-15,1 0-2 16,-6 4 1-16,5-1 0 16,2-4-1-16,1 1 0 15,1-1 1-15,2 2-1 16,0-2 0-16,1 0 0 15,-1 1 0-15,1 0 0 16,0 1 1-16,-6 0-1 16,-4 1 1-16,2-2-1 15,-6 0 1-15,2-1-1 16,5-1 1-16,-9 1 0 16,3 1-1-16,1-1 0 15,-2 2 1-15,-2-2 0 0,0-2 0 16,1 2 1-16,-7 0-1 15,1-1 1-15,4 3 1 16,-6-2 0-16,0 0 1 16,0 0 0-16,0 0 1 15,0 0 0-15,0 0 1 16,0 0-1-16,0 0 0 16,0 0-1-16,0 0 1 15,0 0-1-15,10 4 1 0,-6-2 0 16,5 4-1-16,-2-2 1 15,-1 0-2-15,0 0 0 16,1 0 0-16,-5-3-1 16,0 0 1-16,-1-1-1 15,-1 0 0-15,0 0 2 16,0 0-1-16,0 0-14 16,0 0-19-16,0 0-84 15,0 0-97-15,-1-1 132 16</inkml:trace>
  <inkml:trace contextRef="#ctx0" brushRef="#br0" timeOffset="38820.61">24188 17817 214 0,'-1'-1'123'15,"-1"0"49"-15,1 0-16 0,0 0 16 16,0 0-9-1,0 0-54-15,0-1-15 0,0 1-19 16,0 0-11-16,0 0-18 16,0 0-8-16,0 0-6 15,1 0 1-15,0 1 4 16,0 0 4-16,0 0 5 16,0 0-2-16,4 0-3 15,1 0-3-15,5 0-2 16,3 2-2-16,27 4-2 15,-24-5 0-15,-3-1-4 16,2-3-1-16,2 3-3 16,-6 0 0-16,10-1-2 15,3 2 1-15,-4 1-2 16,2-2-1-16,-9 1-2 16,-2 0-1-16,-5 0 0 15,14 0 2-15,-7 0 6 0,-5-1 3 16,11 0 4-16,-5-2 0 15,3-3-1-15,6 2-2 16,-5 0-5-16,-4 3-2 16,2 0-6-16,-3 0-4 15,3 1-2-15,-3-2-2 16,0 2 1-16,1-2 0 16,-1 0 0-16,3 3 1 0,-1-2 0 15,3 1 0-15,-1 0 1 16,8-3-1-16,-3 2-1 15,-4 0-2-15,8 0 0 16,-15 1 1-16,8 0 0 16,8 0 2-16,-15-2 2 15,12 1-1-15,-9 0 2 16,-10-1-2-16,10 1 0 16,-1 0 0-16,3-1-1 15,8-1 0-15,-5 1-2 16,-5-1-1-16,2 2-1 15,0 0-1-15,1 1 0 16,3-1 0-16,1 2 1 16,-2 2 1-16,2-3 1 15,1 1-1-15,2-2 1 0,3-2-1 16,0 3 1-16,2 2 1 16,-7 1 1-16,-5-3 1 15,1 0-1-15,0-1 1 16,-2 0-1-16,6 0-1 15,-2 0-1-15,-7 0 0 16,8-1 0-16,-3 0 0 16,2 0 0-16,-1-1-1 15,1 2-1-15,-1 2 0 16,1-1-1-16,4 0 1 0,-2-1-2 16,3 1 1-16,0-1 0 15,2 0 2-15,2 1 1 16,-9-2 1-16,6 1 0 15,-4 2-1-15,-1-4 0 16,-2 0 0-16,-1 0-2 16,3 1 0-16,2 1 0 15,8 0-1-15,-3-3 0 16,-1 2-1-16,2-1 1 16,-3-2-1-16,5 3 0 15,-3-4 1-15,2 1 0 16,0 4 0-16,-4-3 0 15,0 2 0-15,-1-1 0 16,-3 0 0-16,-2 1-1 16,0 1 1-16,0-1-2 0,-8 1 0 15,7 1 1-15,-5 0-1 16,2-1 0-16,8 0 1 16,-3-1-1-16,5 0 2 15,-5 1-1-15,-1-1 0 16,-1 0 1-16,-2 1-1 15,2-2 1-15,4 1-1 0,-2 0 0 16,0-4 1-16,0 5-1 16,-2 0-1-16,1 0-1 15,0-1 1-15,2 0 0 16,-2 1-2-16,0 0 2 16,-6 0-1-16,-1 0 0 15,2-7 1-15,-3 7-2 16,4-1 1-16,0 0 0 15,-2 1 0-15,2-2 1 16,1 2 0-16,1 0 1 16,1 3 0-16,2-2 0 15,2 2 0-15,-2-1-2 16,1-4 1-16,2 2-1 16,1-1 0-16,3-1 1 15,-1 0-1-15,3 0 0 16,3 2 0-16,-7-1 0 0,4 3 0 15,-5-2 1-15,-5 0 1 16,2 0-1-16,0 0-1 16,-1 0-1-16,6 1 1 15,0-2 0-15,-2 2 0 16,5 0 0-16,-6-1 0 16,6 3-1-16,-2-1 1 15,2-1-1-15,4-1 0 16,-5 0 1-16,3 0-1 0,-5 1 1 15,2 3-1-15,-5-2 2 16,-12-2-1 0,-7 0 1-16,1 0 0 15,19-2 1-15,-14-1 1 0,9 2 2 16,-2-2 0-16,-2 3 0 16,6-3-1-16,-3 2-2 15,-1 4 0-15,-1-2-1 16,3 1 0-16,0-2-2 15,-3-1 0-15,8 0 1 16,2 1-1-16,4 3 1 16,3-1 0-16,0 1-1 15,-4 2 1-15,3-4 0 16,-9-1 0-16,5 1 0 16,2 0-1-16,1 2 1 0,11 2 0 15,-4-4-1-15,3 1 2 16,0-3-1-16,0-4-1 15,6 4 0-15,-8-1 0 16,6 2 0-16,-12-3 1 16,-7 1-1-16,8-3 1 15,-8 1 0-15,11 3 1 0,-2 0-1 16,-2 0 0-16,2 1-1 16,-3 0 1-16,3-1-1 15,-1-3 1-15,3 3 0 16,0-2 1-16,-6 3-1 15,-2 2 1-15,-9 0-1 16,-3-3 1-16,3 1 0 16,2 2-1-16,3-3 1 15,-1 7-1-15,1-4 1 16,-2-2-1-16,5 1 0 16,0-3 0-16,1 1 0 15,3 3 1-15,5-2-1 16,2 3 0-16,2-3-1 15,0-2 1-15,-14 2 0 16,-8-1 0-16,-4 0 0 16,4 3 0-16,12-2-1 15,3 0 1-15,3-1 1 0,-7 0-2 16,-1 0 1-16,3 1 0 16,2-1-1-16,0-3 2 15,6 1-1-15,-1-1 0 16,-7 4-1-16,4-1 0 15,-11 1 1-15,-2 1-1 16,4-1 0-16,-5 0 0 16,9 1 0-16,-3-1 0 0,2 0 1 15,1 3 0-15,-2-3-1 16,0 1 0-16,0 1-1 16,0-5 0-16,0 3 0 15,-1 0 1-15,1 0 0 16,-6 0 0-16,-2 0-1 15,3 1 1-15,-13-1 0 16,7 0-1-16,0 0 1 16,-3-3 0-16,5 3-1 15,1 0 2-15,1 0-2 16,2 0 0-16,4 0 0 16,1 3 0-16,-5-4 1 15,2 2 0-15,1-1 0 16,0-2 0-16,2 4 0 15,-1 0-1-15,-5-2 1 16,4 3-1-16,-6-2 0 0,3 2 0 16,-1-3-1-16,-8 1 1 15,7-1 1-15,-2-3 0 16,8 4 0-16,0 0 0 16,1-1-1-16,2 0 1 15,-1-2-1-15,1 1 0 16,3 1 0-16,2 3 0 15,2-2 0-15,0-1 0 0,-3 2 0 16,-7-1 0-16,-4 2 0 16,5 0 1-16,4-1-1 15,3-1 1-15,4-1-1 16,-4 0 1-16,-2 0 0 16,-1-3 0-16,-1 3-1 15,7 0 0-15,-8 0 0 16,8 3 0-16,-8-3 1 15,-11-2-1-15,3 2 0 16,-11-2 1-16,10 2-1 16,3 0 0-16,2-1 0 15,5 1 1-15,-4-3-1 16,1 3 1-16,-7 0-1 16,1 2 1-16,-4-2 0 15,1 3-1-15,-4-1 0 0,-3-5 0 16,0 4 0-16,4-1 0 15,-5 0 0-15,1 3 1 16,-4-2 0-16,-5-1 0 16,0 0 1-16,-4-1 0 15,0 1 0-15,-3-1 0 16,1 0 1-16,0 1 0 16,0 0 1-16,0 0 0 0,0 0-2 15,0 0 1-15,0 0-3 16,0 0 0-16,0 0 0 15,0 0 0-15,0 0 0 16,0 0 1-16,0-1-1 16,0 1-2-16,0-1-39 15,0 0-32-15,-1 0-53 16,0-1-24-16,0 2-28 16,-1 0-3-16,1 0-21 15,0 0-31-15,0 0 156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8T15:48:25.06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28219 4068 594 0,'50'-6'307'0,"-50"-4"-119"16,-4 0-45-16,4 5 5 0,-8-4-33 16,-3-1-9-16,-7-2-3 15,-7-3-10-15,-2 3-21 16,-2 1-9-16,-5-1-21 15,-1 4-10-15,-10 1-12 16,3 1-2-16,1 2 2 16,-4 0 1-16,4 0 1 15,-8-3-3-15,-5 4-8 16,2 1-3-16,-7 4-5 16,-1 1-1-16,-4 4-1 15,14 1-1-15,-3-1 0 16,2 3-1-16,-1 3-1 15,-10 0-2-15,4 7 0 16,1 3 0-16,3 7-1 16,3 4 0-16,3-1-1 15,2-5 1-15,5 2 1 16,1-1 0-16,-5 5 1 0,0 3 1 16,-2 3 0-16,0-3 1 15,6 3 0-15,2 2 0 16,0 2-1-16,-1 0 0 15,6 3 1-15,7 5 0 16,-4-1 1-16,6 3 0 16,-2-1 1-16,0-4 0 0,4-3 1 15,2 1 1-15,7-1 1 16,-2 4 2-16,7-2 1 16,2-3-2-16,2 7-2 15,4-2-1-15,4 4-1 16,4 3-1-16,5-5 0 15,1-1 0-15,4 0 0 16,4 4 1-16,1-1 0 16,10 1 0-16,-4 2 0 15,3-2-1-15,9 6 0 16,-5-4-1-16,11 1 0 16,0-6 0-16,-2-4 1 15,2 3 0-15,2-6 0 16,3 2 0-16,0-4 0 15,-4-3 0-15,5-4 0 0,1 0 3 16,4-6 2-16,6-6 0 16,5 4 2-16,6-2-1 15,-4 1 1-15,3 2 0 16,3-7 2-16,-9-4 2 16,16 0 0-16,0-3 0 15,-4-3-1-15,11 4 0 16,-8-9-1-16,-4 2 0 15,8-12 0-15,-4-11-1 16,0-2-1-16,8-4-1 0,-8-10 0 16,-2 2-1-16,-2-12 1 15,-1-2 0-15,-5 0 0 16,-5-2 1-16,-8-1 1 16,-6-1 0-16,-7-3 1 15,1 1 0-15,-6-1 0 16,-6-5 3-16,-8-5-1 15,-5-6-1-15,-3-6 0 16,-3-2-2-16,2 3-2 16,-1 3 0-16,1 1-1 15,-2 1 1-15,-5 1 2 16,0 4 1-16,-9 2 2 16,-2 4 0-16,-3-1 3 0,-5 3 0 15,-4-4-1 1,-1-2-1-16,-8-8-5 0,-4-4-1 15,1-1-1-15,-2 2-2 16,0 11 3-16,-1 3 1 16,-4 10 3-16,-3 2 1 15,-2 0-1-15,-1 0 0 16,6 0-2-16,7 4-1 16,-10 0-1-16,-4-1 0 0,-8 5 1 15,-7-3 0-15,14 7 1 16,-3-1-2-16,2 2 0 15,4 5-3-15,-7-5-2 16,3 6-1-16,10 4-5 16,2 3 2-16,4 7 0 15,6 2-1-15,-4 5-1 16,-6-1-3-16,3 4-1 16,5 2 0-16,-2 0 3 15,10 1 0-15,3-3-30 16,-2 0-25-16,7 0-78 15,-1-1-69-15,0-1 132 16</inkml:trace>
  <inkml:trace contextRef="#ctx0" brushRef="#br0" timeOffset="1040.18">29118 3798 795 0,'-10'-55'379'0,"8"51"-131"16,1 1-37-16,-1 3-27 15,2-1-28-15,0 0-53 0,0 1-20 16,0 0-23-16,0 0-8 16,2 16 1-16,9 34 3 15,-5-20-10-15,1 3-8 16,1-1-9-16,0-5-1 16,0 0-1-16,1-3 2 15,-1-3-1-15,-1-2 0 16,1-6-2-16,-3-4-2 15,1-3-2-15,-1 0 0 0,2-6 7 16,0-1 2-16,7-13-1 16,1-5-3-16,11-9-12 15,3-4-5-15,1-6-3 16,-2 1-1-16,-6 4 0 16,-2 5 0-16,-8 7-1 15,-1 7 0-15,-6 3-1 16,1 5 0-16,-5 3-1 15,2-1-2-15,-1 4-1 16,-3 0-10-16,1 0-55 16,0 0-57-16,-1 0-155 15,1 0-116-15,0 0 241 16</inkml:trace>
  <inkml:trace contextRef="#ctx0" brushRef="#br0" timeOffset="9767.7">28136 3948 344 0,'0'0'180'0,"0"0"-42"16,0 0-14-16,0 0-14 16,0-1-5-16,0 0-6 15,0 0-2-15,0 1-11 16,0 0-3-16,0 0-4 16,0 0 0-16,0 0-1 15,0 0-4-15,-1 0-10 0,0 0-6 16,0 0-13-16,0 0-8 15,-1 0-12-15,1 0-5 16,0 0-8-16,0 0-3 16,0 0-4-16,0 0 0 15,0 0 0-15,0 0 0 16,0 0 0-16,1 0 1 16,-1 0 3-16,-1 0 2 15,1 0 3-15,0 0 1 0,0 0-2 16,0 0 1-16,0 0-3 15,0 0 0-15,0 0-1 16,0 0-2-16,0 0 0 16,0 0-2-16,-1 0 1 15,1 0-1-15,0 0 1 16,0 1-1-16,-1 1 1 16,1-2 0-16,-2 1 2 15,-2 1-1-15,1 2 1 16,-2 1-2-16,2 0-1 15,0 0 0-15,0-1 0 16,-8 1 0-16,2 1 1 16,-29 28-1-16,29-24 1 15,2 0-1-15,0 0-2 16,-5-4 0-16,2 1-2 16,-4 2 0-16,6 1 0 0,7 6 0 15,-2-4-1-15,2-2 2 16,-4 1-1-16,-1-6 1 15,2 2 0-15,-1-2-1 16,2-1 0-16,0 3 0 16,-5-2-2-16,5 1 1 15,-4 1 1-15,4 1-2 16,3 1 2-16,0 5-2 0,-4-5 0 16,-6-2-1-16,4 2 0 15,0-5 1-15,0 4 0 16,0-2 0-16,-3 2 2 15,2 1-1-15,0 1 1 16,2 1-1-16,-3-2-1 16,-3-1 0-16,7 1 0 15,-5-3 0-15,6 2-1 16,-1 2 1-16,1 0-1 16,1 1 1-16,-4 0 0 15,3 0 0-15,-1-1 0 16,-1-1 0-16,2-1 1 15,1 0 0-15,1 0-1 16,-1 1 0-16,-1 0 0 16,0 0 0-16,0 1 0 0,1-2 1 15,1 5-1-15,0 0 1 16,1-3-1-16,-1 4 2 16,1-1-1-16,-1-1 0 15,-2 1 2-15,2-1 1 16,-1-1-1-16,-1 3 0 15,2-1-1-15,0 5-1 16,0-5 0-16,2-1 0 16,-1 0 0-16,1 0 0 15,-1-1 1-15,0 3 0 0,1 2 0 16,-1-5-1-16,1 5 2 16,0-2 0-16,0-2 1 15,-2 5 1-15,1 0-1 16,1 0 0-16,0-2 0 15,0-1 0-15,0-2 1 16,0 0-1-16,1 0-1 16,1 3 0-16,-1-1 1 15,1 2-1-15,-1 1 2 16,0-2-1-16,0 2-1 16,0 0 0-16,0-1 1 15,0 2-2-15,2-4 1 16,0 2 2-16,0-1-1 15,2-1 0-15,0 2 1 16,-1-2-2-16,3 4 0 0,-2 0 0 16,3 1 0-16,1 1 0 15,-1 1 2-15,-1 0 0 16,1 1 0-16,-1 1-1 16,0-2 0-16,0-1 0 15,2 0 0-15,-1 0-1 16,1 0 0-16,-1 2 0 0,-2 2 0 15,-4-1 0-15,3 3 1 16,-2-3 0-16,5-4-2 16,-1 3 2-16,-2-4-2 15,2 0 1-15,-1 4 1 16,-6-3 0-16,5 3 2 16,1-3-1-16,-4 0 2 15,3 1-2-15,-6-1 0 16,2 1 0-16,-2-2-1 15,9 0 0-15,1 0 0 16,-11-1 0-16,2 2 0 16,-6-2 0-16,-3 2 1 15,9 1 0-15,-1-2 4 16,7 2 1-16,-4-4 1 16,-9 0 1-16,5 2-4 0,-9 0 0 15,8-2-3-15,3 6 0 16,-2-4 0-16,4 0-1 15,-2 1-1-15,-4-5 0 16,2 0-1-16,2 3 1 16,-6-1 1-16,3 2-1 15,-1-1 3-15,-4 2-2 16,1-1 0-16,2-1 1 16,-6-1-2-16,1-2 0 15,2 1 2-15,-1-1-1 0,1 1 1 16,2 2 0-16,1-1 0 15,-2-1 1-15,2-2-2 16,-2 0 0-16,-1-1 0 16,3-1 0-16,-2 3 0 15,1-2 1-15,-2 2 0 16,1 4 0-16,0-5 0 16,0-2 0-16,2 0-1 15,0-2 0-15,2-2-1 16,1 0-1-16,1-5 0 15,1-1-1-15,0-1 0 16,0 0 0-16,0 0 0 16,-1 0 0-16,0 0 2 15,0 0 1-15,-1 0 4 16,1 0 4-16,0 6 8 0,-1 1 2 16,0-3 0-16,1-3-4 15,0 0-7-15,0 0-2 16,-2-1-5-16,-1 2-4 15,3-2-33-15,0 0-38 16,0 0-114-16,0 0-83 0,1-1 162 16</inkml:trace>
  <inkml:trace contextRef="#ctx0" brushRef="#br0" timeOffset="10894.82">26713 3481 388 0,'0'-1'287'15,"0"-1"9"-15,0 1-76 16,0 0-23-16,0 0-41 16,1 0-16-16,2-2-25 15,1 0-9-15,2-1-11 16,-1 3-6-16,-1 1-12 16,-2 1-5-16,3 9-13 0,1 9-6 15,-6 33-14 1,-9-23-4-16,-1 0-10 0,-1 0-4 15,-1-2-6-15,0-5-3 16,2 3-3-16,2-3 0 16,3-3-3-16,1-1 0 15,4-7-1-15,-1-2 0 16,2-2 1-16,4-2 3 16,3-3 5-16,2 3 2 0,7 0 2 15,4 0 0-15,11 1 1 16,2 3 0-16,2-3 5 15,-1 2 2-15,-7 0 2 16,0-3 0-16,-5 3-1 16,-5-3 2-16,1-1 0 15,-2 0-1-15,-7-2-5 16,2-1-4-16,-10-1-5 16,-2 0 3-16,-1-1 5 15,0 0-16-15,0 0-77 16,0 0-70-16,-8-1-177 15,-1 0 190-15</inkml:trace>
  <inkml:trace contextRef="#ctx0" brushRef="#br0" timeOffset="12320.91">29546 4560 731 0,'-4'-1'356'0,"3"0"-105"15,0 0-49-15,-1 0-41 16,1 1-24-16,0 0-41 16,0 0 2-16,0 0 3 0,-3 13-6 15,0 11-9-15,0 29-11 16,0-28-16-16,-1 5-9 16,-2 0-15-16,-1 1-5 15,-1-2-7-15,0-1-3 16,6-2-4-16,-4-3-3 15,1-5-4-15,5-2-4 16,-3-9-4-16,2-2-11 16,4-5-70-16,-4-3-40 15,2 1-94-15,0 1-64 0,5-12-204 16,-4-9 306-16</inkml:trace>
  <inkml:trace contextRef="#ctx0" brushRef="#br0" timeOffset="12847.86">29557 4565 635 0,'0'-9'336'0,"2"3"-74"16,0 2-34-16,3 5-37 16,1 0-30-16,6 4-46 15,2 2-19-15,3 0-29 16,1 3-10-16,1-1-11 0,0 2-3 15,1 3-8 1,-2-5-5-16,-2 7-4 0,-5-2-1 16,-7 2 0-16,-4 3 1 15,-6-1-3-15,-1-3-1 16,-5-3-2-16,1-2 1 16,-6-5 5-16,1 0 0 15,-5-3-1-15,0 1-2 0,-1-4-6 16,2 0-4-16,2-3-4 15,3-1-3-15,6 3 5 16,1-1 0-16,7 3 0 16,1 0 0-16,1 3-7 15,-1-3-1-15,0 0 2 16,1 3 2-16,9 15 5 16,20 28 4-16,-16-25 5 15,1 0 4-15,6 2 5 16,1 2 1-16,0 0 1 15,1 0 1-15,-2-1-3 16,1-1 0-16,-5-8-6 16,-4-3-4-16,-4-6-5 15,-8-6-3-15,0 1 5 16,0 0 6-16,-2-2-15 16,0 0-28-16,0 0-114 15,-4-4-82-15,-7-7-534 0,-30-28 499 16</inkml:trace>
  <inkml:trace contextRef="#ctx0" brushRef="#br0" timeOffset="20444.7">27155 4491 566 0,'0'0'355'0,"0"0"-48"16,0 0-57-16,0 0-33 16,0-1-42-16,0 0-17 15,0 0-33-15,-1 0-12 16,0 0-30-16,0 0-16 0,-1 1-28 16,0 0-10-16,-5 3-17 15,1 4-2-15,4 10-7 16,-25 31-1-16,32-28 0 15,3-4-1-15,4 1-1 16,1-8 0-16,1 0 1 16,1-5-1-16,-1-2 1 15,0 2 2-15,-4-8 5 16,-2 3 5-16,0-6 12 16,-2-5 4-16,-4-1 3 15,-2 0-1-15,-3-4-7 16,-4 4-3-16,-1 0-4 15,0 0-1-15,0 5 2 16,-2-1-3-16,2 4-3 16,2 1-6-16,-1 2-11 15,3 2-7-15,-2 0-54 0,3 2-49 16,2-2-134-16,1 0-118 16,0 3 229-16</inkml:trace>
  <inkml:trace contextRef="#ctx0" brushRef="#br0" timeOffset="21292.02">27296 4628 781 0,'-38'-28'381'0,"30"27"-135"15,5 5-19-15,0-3-45 16,3-1-33-16,0-1-54 15,0 0-19-15,0 1-27 16,0 0-5-16,0 0 1 16,5 2-1-16,14 7-9 15,39 20-3-15,-28-14-8 16,6 1-2-16,22 8-4 16,1-1 0-16,22 3 0 15,5 3-2-15,4 1 0 0,-5 4 2 16,5 0 5-16,-8-2 6 15,-3-1 10-15,5-2 4 16,-14-1 0-16,-1-5-3 16,-15-4-10-16,-12-2-5 15,-17-8-6-15,-10-1-2 16,-9-7-1-16,-5 3 8 16,-7-4 14-16,5-1-5 15,0 0-32-15,-3-2-34 16,-18-8-80-16,-32-14-45 0,31 20-123 15,4 1-111-15,3 4 249 16</inkml:trace>
  <inkml:trace contextRef="#ctx0" brushRef="#br0" timeOffset="21683.58">28509 5039 886 0,'-14'-6'466'0,"3"3"-134"16,-28-4-150-16,24 7-14 15,3 11-64-15,8 6-23 16,-4-1-30-16,11 10-14 15,1-1-20-15,-3-5-3 16,14 4-9-16,0-6 0 16,8-5 11-16,6-1 5 15,3-8 18-15,-1-5 5 16,-7-10 2-16,-1 0 14 16,-11-6 16-16,-6-1 1 0,-8-5 0 15,-9-2-15-15,-10 0-24 16,-1 1-8-16,-3 6-14 15,-1 2-7-15,6 10-14 16,6 0-10-16,5 7-29 16,3 6-32-16,-1 1-98 15,3 1-66-15,6 8 144 16</inkml:trace>
  <inkml:trace contextRef="#ctx0" brushRef="#br0" timeOffset="22499.9">27157 5470 682 0,'0'0'412'0,"0"0"-71"15,0 0-98-15,0 0-14 16,0-1-68-16,0 0-26 0,-1 0-38 15,0 0-18-15,0 0-33 16,0 1-11-16,-7 2-19 16,-1 2-5-16,5 8-7 15,-26 36-3-15,34-29-1 16,3 0-3-16,6-6 0 16,3-7 0-16,5 2 3 15,-1-6 0-15,4-2 6 16,1-4 5-16,-8-7 11 15,-3 0 6-15,-7-7 10 16,-6-2 1-16,-5-3-1 16,-5-3-5-16,-9 3-9 15,-1 5-6-15,-3 1-7 16,2 5-4-16,2 6-8 16,4 1-6-16,7 2-18 0,0 3-32 15,5 2-95-15,2 5-71 16,4 5-395-16,4 5 405 15</inkml:trace>
  <inkml:trace contextRef="#ctx0" brushRef="#br0" timeOffset="23049.31">27229 5458 749 0,'-2'7'367'0,"1"-7"-93"15,-1 4-73-15,1-4-5 16,0 0-27-16,0 0-43 15,-1 0-11-15,1 0-21 16,0 0-10-16,0 0-12 16,1 0-6-16,0 0-21 0,0-1-9 15,23-11-15-15,37-29-4 16,-18 3-6-16,7-5-2 16,19-3-3-16,3-1 0 15,17-3-2-15,5-4 0 16,-9 1-1-16,1 0 0 15,-12 0 2-15,-6 7 1 16,-13 3 1-16,-4 0 0 16,-9 9-1-16,-4 1 0 0,-2 8-2 15,-2 5-2-15,-4 5-2 16,-1 2 0-16,-5 1 0 16,-3 1 0-16,-11-2 1 15,2 1 3-15,-10 6 3 16,-1 2-3-16,-3 2-11 15,2 2-12-15,-1-1-44 16,-2-1-31-16,-17 1-66 16,-24 6-52-16,19 3-201 15,-2-2 264-15</inkml:trace>
  <inkml:trace contextRef="#ctx0" brushRef="#br0" timeOffset="23445.61">28344 4600 804 0,'10'-5'404'0,"-10"5"-111"0,-6-4-74 15,2 4-60-15,2 5-35 16,-4 5-49-16,-1 2-15 0,0 2-21 15,4 2-10-15,3-1-13 16,-4-5-5-16,10 3-4 16,-1-3 0-16,5-1-3 15,5 1-1-15,-9-7 4 16,2 1 3-16,-2-5 4 16,4 0 3-16,3-4 3 15,-5-5 2-15,0-3 2 16,-2-3 0-16,-1-1 3 15,0 6 1-15,-7-3-1 16,-5 0-1-16,1 9-6 16,-6-2-6-16,1 8-12 15,-2-1-7-15,-6 4-28 16,0-1-30-16,0 8-115 16,1 5-103-16,1 10 172 15</inkml:trace>
  <inkml:trace contextRef="#ctx0" brushRef="#br0" timeOffset="24198.44">27224 4798 767 0,'-18'-42'381'0,"15"36"-121"15,0-6-30-15,2 6-49 0,1-2-30 16,0 6-47-16,3 4-17 16,1 2-26-16,-4-4-9 15,0 0-11-15,8 12-2 16,7 14-10-16,36 30-2 15,-22-23-5-15,4 3-2 16,-3 8-4-16,3 3 0 16,6 3 2-16,5 0 2 0,12 5 7 15,7 1-2-15,8 4-2 16,5 6-3-16,0 2-1 16,1 1 3-16,-8-6 4 15,-4-2 4-15,-10-12 4 16,-5-2 0-16,-9-5-3 15,-5-7-5-15,-6-9-8 16,-8-6-3-16,-10-11-5 16,-8-2-1-16,-5-7-51 15,-3-2-47-15,-7-5-111 16,-1-2-76-16,-2 1 170 16</inkml:trace>
  <inkml:trace contextRef="#ctx0" brushRef="#br0" timeOffset="24570.17">28333 5767 1307 0,'-7'-7'528'16,"3"3"-346"-16,3 2-31 15,-5 2-49-15,1 1-24 0,4-1-34 16,0 0-8-16,-5 13-23 16,2 10-3-16,4 31 4 15,11-26 0-15,8-3 0 16,-1-2-1-16,2-9-3 16,0-5-1-16,-4-11 7 15,-4-6 7-15,2-8 15 16,-2-4 6-16,-12-5 6 15,2-1-2-15,-3-3-10 16,-8 2-4-16,-1 6-17 16,0 4-8-16,-6 7-15 15,11 3-14-15,-4 6-55 16,7 3-47-16,-6 8-138 16,-10 2 159-16</inkml:trace>
  <inkml:trace contextRef="#ctx0" brushRef="#br0" timeOffset="26013.91">28259 5920 634 0,'29'13'409'15,"-29"-13"-48"-15,0 0-79 16,0-3-21-16,0 2-52 16,0 0-25-16,-1 0-35 15,0 0-19-15,0-1-28 16,-12-5-11-16,-13 2-19 0,-27-33-12 15,22 26-17-15,1-1-6 16,-7-1-9-16,1-2-2 16,-4 1-2-1,1-1 1-15,7-1 0 0,-3 1 0 16,0-4-3-16,-10 0-2 16,-8 1-5-16,-1-3-1 15,1 2-3-15,1 2-3 0,4 3-3 16,4 5 0-16,4-1-4 15,6-2 0-15,5 1 0 16,8-2-1-16,5 1-3 16,3 1 1-16,2 0-1 15,-6-1-1-15,5 4-1 16,2 2-2-16,6 2-7 16,7 7-4-16,0-2-16 15,-3-1-8-15,0 1-1 16,0 0-36-16,0 0-68 15,0 0-47-15,0 0-154 16,10 13 214-16</inkml:trace>
  <inkml:trace contextRef="#ctx0" brushRef="#br0" timeOffset="26627.69">27275 6102 710 0,'33'-14'407'0,"-34"11"7"16,2 1-176-16,-6-4-54 15,-5 2-30-15,0-1-62 16,-2 5-14-16,-1 2-19 16,1-2-12-16,0 9-22 15,3 3-10-15,6 5-18 16,0 3-4-16,8-1-2 16,0-3-1-16,8-4 0 15,7 0 2-15,-2-6 5 16,-1-6 5-16,2-4 9 15,-7-4 4-15,-2-5 8 16,0 2 3-16,-7-4 1 16,-3 0 0-16,1 4-3 0,-1 0-2 15,-4 2-5-15,0 3-2 16,-2 1-6-16,-5 0-5 16,3 4-7-16,-2-2-1 15,-4 1-84-15,9 7-68 16,-10 7 98-16</inkml:trace>
  <inkml:trace contextRef="#ctx0" brushRef="#br0" timeOffset="27130.75">27321 6125 1128 0,'0'-1'475'0,"0"0"-284"16,0 0 8-16,0-1-48 16,0 1-26-16,4 0-33 15,-2 0-10-15,5-1-25 0,-1 0-6 16,6-6-11-16,35-28-7 15,-23 12-11-15,8 3-2 16,4-4-4-16,3 0-1 16,4-2-2-16,3-8 0 15,8-1-2-15,3-3-2 16,5-6-3-16,-6-3-1 16,10-3-1-16,-4-4 0 15,-2 5-1-15,8 3 0 0,-9 2-1 16,0 4 0-16,-1 1 0 15,-5 2-1-15,-15 5 1 16,-3 6 0-16,-11 4 1 16,-1 1 1-16,-1 7-2 15,-9-1 2-15,4 4-1 16,-6 1 0-16,-3 4 1 16,1 1-1-16,-6 4 3 15,-2 1 0-15,-2 1-9 16,-1 0-21-16,1 0-71 15,0 0-55-15,-3 2-178 16,-7 6 205-16</inkml:trace>
  <inkml:trace contextRef="#ctx0" brushRef="#br0" timeOffset="29263.77">26731 4847 572 0,'0'-1'325'0,"0"0"-44"16,0 0-26-16,1 0-51 16,-1 0-21-16,0 0-31 15,0-1-15-15,0 1-21 0,0 0-11 16,0 0-18-16,2-4-10 16,0-2-19-16,-5-1-7 15,2 6-13-15,-9-4-6 16,-6-1-11-16,-27 2-5 15,30 14-8-15,1 1-3 16,2 5-3-16,3 1-1 0,2 4-1 16,3-1-3-16,6 1-2 15,5-1-1-15,4-5-1 16,1-4 3-16,3-5 4 16,0-3 2-16,1-4 8 15,1-2 3-15,-6-6 8 16,-1-1 2-16,-3-1 3 15,-4-2 0-15,-2 1 3 16,-3-2 1-16,-1 3 1 16,-3 1-2-16,-3 2-10 15,1 0-4-15,-1 1-13 16,1 2-4-16,1 3-11 16,3 0-13-16,-2 4-61 15,4-1-44-15,-2 0-107 16,1 0-73-16,0 7 198 0</inkml:trace>
  <inkml:trace contextRef="#ctx0" brushRef="#br0" timeOffset="29857.54">26658 5074 779 0,'2'-6'434'0,"-1"3"-46"16,2-6-105-16,-2 5-46 15,-1 3-32-15,0 0-55 16,2-4-19-16,-2 4-44 16,0 0-21-16,-2 0-27 15,1 0-10-15,0 1-14 16,0 0-5-16,-4 10-9 16,-1 0-2-16,-10 25-58 15,14-34-47-15,2 9-145 16,0-2-117-16,3 7 231 15</inkml:trace>
  <inkml:trace contextRef="#ctx0" brushRef="#br0" timeOffset="30066.13">26636 5177 858 0,'-1'0'436'15,"0"0"-101"-15,0 0-76 16,0 0-32-16,-1 0-36 15,1 0-75-15,0 0-29 16,0 3-56-16,0 2-18 0,0-1-62 16,0 1-55-16,1 1-132 15,0-3-92-15,0 7-218 16,0-1 335-16</inkml:trace>
  <inkml:trace contextRef="#ctx0" brushRef="#br0" timeOffset="30228.91">26624 5287 199 0,'1'45'75'0,"-2"-37"-56"16,2 3-21-16,1-3-25 16,-1 1-1-16,3 0 3 15,-2-5 12-15,0 0 65 16,-2-2 42-16,0-2 70 16,0 0 20-16,0 0-29 15,0 0-39-15,0 0-71 16,0 0-48-16,0 0-1 15</inkml:trace>
  <inkml:trace contextRef="#ctx0" brushRef="#br0" timeOffset="30388.3">26640 5407 688 0,'0'5'349'16,"0"1"-99"-16,0-4-34 15,-1 2-65-15,0-3-30 16,0 2-52-16,0-1-15 0,1-1-192 15,0-1 107-15</inkml:trace>
  <inkml:trace contextRef="#ctx0" brushRef="#br0" timeOffset="30552.91">26654 5473 1136 0,'6'75'510'0,"-6"-66"-230"15,0 2-30-15,1-5-48 16,1 4-44-16,0-9-73 16,-2-1-23-16,2 3-50 15,-2-3-63-15,0 0-201 16,0 0 172-16</inkml:trace>
  <inkml:trace contextRef="#ctx0" brushRef="#br0" timeOffset="30719.51">26685 5666 995 0,'31'30'485'0,"-31"-26"-123"0,0 3-114 16,0-4-71-16,-1-3-54 16,1 0-86-16,-1 0-37 15,1 0-140-15,-1 0 102 0</inkml:trace>
  <inkml:trace contextRef="#ctx0" brushRef="#br0" timeOffset="30895.42">26764 5757 918 0,'48'29'539'15,"-46"-24"-48"-15,-2-2-273 16,3 2-35-16,-5-5-101 15,2 0-40-15,0 0-27 16,-1 0-52-16,0 0 2 16,0 0 17-16</inkml:trace>
  <inkml:trace contextRef="#ctx0" brushRef="#br0" timeOffset="31376.19">27015 5889 1050 0,'-13'7'517'16,"-28"5"-184"-16,28-16-168 15,-2 1-21-15,3 5-66 16,4-2-23-16,2 6-31 16,2 4-12-16,5 4-13 15,-3 2-3-15,2 1 1 16,-1-7-1-16,1-1-1 15,8 1 1-15,1-8 2 16,1 0 2-16,3-5 3 16,-4-4 3-16,3-2 8 0,2 1 4 15,-10-5 20-15,-1-1 14 16,-5 2 19-16,-2 0 6 16,-2 2-3-16,3 2-11 15,-4 1-27-15,2 4-14 16,5 2-28-16,-5 1-35 0,4 1-116 15,1-1-86-15,0 0 142 16</inkml:trace>
  <inkml:trace contextRef="#ctx0" brushRef="#br0" timeOffset="32806.3">28960 5223 471 0,'-41'-31'331'0,"48"30"4"16,-5-5-100-16,2 2-15 15,-4 0-39-15,0 1-17 0,1 2-28 16,-1 0-12-16,0 0-25 16,0 1-10-16,0-1-19 15,-1 1-11-15,0 0-17 16,0 0-10-16,0 0-16 16,0 0-4-16,-3 7-7 15,1 10-1-15,-1 26-3 16,5-28-1-16,0-1-2 15,1-2-1-15,6-2-1 16,-4-3 0-16,5-4 4 16,5-3 3-16,-3-4 8 15,8-3 3-15,-6-6 5 16,-5-1 2-16,1-1 1 16,-7-2 0-16,-2 1 0 15,-1 1 2-15,-5 1 1 16,-2 3-2-16,-4-1-4 0,2 2-5 15,3 7-12 1,2 2-5-16,2 0-25 0,-9-5-19 16,4 10-52-16,4 2-39 15,3 9-92-15,1 2-70 16,7 8 190-16</inkml:trace>
  <inkml:trace contextRef="#ctx0" brushRef="#br0" timeOffset="33714.26">29018 5374 926 0,'-1'0'432'0,"0"0"-184"16,0 0-14-16,0 0-45 15,0 0-22-15,0 0-28 16,0 0-12-16,0 0-32 15,0 0-10-15,-1 0-22 16,1 0-12-16,0 0-14 16,-2 6-6-16,-1 1-10 15,0 1-4-15,1-3-6 16,0-1-3-16,1 0-85 16,0-4-73-16,0 3-178 15,-1 2 188-15</inkml:trace>
  <inkml:trace contextRef="#ctx0" brushRef="#br0" timeOffset="33904.62">28911 5546 1128 0,'-5'3'501'0,"5"-1"-235"0,-1 2-28 16,1 0-45-16,0-4-36 15,0 0-69-15,0 0-21 0,0 0-53 16,0 0-56-16,0 0-167 16,0 0-139-16,-2 0 200 15</inkml:trace>
  <inkml:trace contextRef="#ctx0" brushRef="#br0" timeOffset="34071.83">28854 5692 871 0,'0'0'423'0,"-1"3"-163"16,1 1 0-16,-1-4-66 15,1 0-44-15,0 0-65 16,0 0-25-16,0 0-125 16,-1 0-103-16,0 0 106 0</inkml:trace>
  <inkml:trace contextRef="#ctx0" brushRef="#br0" timeOffset="34234.41">28793 5755 972 0,'-9'33'473'16,"6"-29"-169"-16,3-1-13 16,-1 1-67-16,0-4-44 0,0 0-77 15,-1 0-33-15,1 0-132 16,0 0-99-16,0 0 101 15</inkml:trace>
  <inkml:trace contextRef="#ctx0" brushRef="#br0" timeOffset="34451.48">28735 5860 1224 0,'-2'64'535'0,"-1"-56"-269"16,1 0-2-16,0-4-56 15,0 1-43-15,0-2-76 16,2-3-26-16,-1 0-41 16,-1 0-18-16,1 0-87 15,0-1-64-15,0 0-162 0,0 0-142 16,0 1 290-16</inkml:trace>
  <inkml:trace contextRef="#ctx0" brushRef="#br0" timeOffset="35085.31">28648 6125 630 0,'0'-3'392'16,"0"1"-59"-16,0 1-84 0,0 0-22 15,0 0-60-15,0 0-27 16,-1 0-39-16,0 0-18 16,0 0-37-16,-1 1-12 15,-5 2-18-15,4 0-6 16,-5 10-6-16,-11 25-1 15,24-26 1-15,3-1-1 0,4-5 1 16,1-1 1-16,0-2 1 16,0-2 2-16,1-3 3 15,1 0 4-15,-3-7 4 16,-2-1 2-16,-6-3 6 16,-3-1 0-16,-1 2 0 15,-3 0-2-15,-1 5-7 16,0 1-4-16,-2 2-9 15,1 1-4-15,1 3-5 16,-1-1-6-16,0 1-51 16,1 2-39-16,-2 4-131 15,1 2-288-15,0 9 350 16</inkml:trace>
  <inkml:trace contextRef="#ctx0" brushRef="#br0" timeOffset="40407.9">31026 5977 721 0,'-3'0'374'15,"2"0"-88"-15,-2 0-52 16,-2-1-53-16,-4-1-35 16,-1-2-48-16,0 0-8 15,-34-8-16-15,35 11-9 16,-2 5-17-16,3 3-9 16,3 6-16-16,1 5-5 0,1 0-10 15,-4 3-3-15,4-4-4 16,1 2-1-16,8-3 0 15,6-2 1-15,7-7 2 16,7-2 2-16,1-5 5 16,1-5 4-16,-5-2 8 15,-8-8 4-15,-3 0 2 16,-3 1 0-16,-6-4-1 16,-3 4-3-16,-6-3-4 15,-4-2-3-15,-6 5-11 16,2 1-6-16,2 11-9 15,0 4-6-15,4 2-8 16,-1 3-3-16,4 2-89 16,5 6-69-16,5-2-254 15,7 4 264-15</inkml:trace>
  <inkml:trace contextRef="#ctx0" brushRef="#br0" timeOffset="40789.65">31106 6079 1186 0,'-1'-1'501'0,"0"0"-302"15,0 0-15-15,0-1-66 16,0 1-25-16,1 0-33 31,0 0-9-31,4-2-23 0,26-3-10 0,117-3-12 16,-43 4-3-16,0 1-3 15,2-2 1-15,10 2 0 16,-7 4 1-16,-4 1 0 16,-9 1 1-16,-12-2 1 15,-2 5 1-15,-19-4 1 16,-6 1 1-16,-25 0 0 15,-10-3-5-15,-16 1-20 0,-5-2-17 16,-10 0-58-16,-2 2-33 16,-9-5-117-16,-7 9-106 15,1 2 223-15</inkml:trace>
  <inkml:trace contextRef="#ctx0" brushRef="#br0" timeOffset="41162.56">32218 6074 716 0,'1'-8'406'0,"-1"7"-59"16,-1 0-119-16,0-1-83 16,0 1-38-16,-1 1-46 15,1 0-11-15,-4 8-19 16,-3 9-7-16,4 28-4 15,16-34 0-15,8 2-5 16,3 0-1-16,3-8 0 16,-1-2 1-16,0-10 4 15,-4-2 2-15,-2-8 8 16,-5 0 3-16,-9-3 2 16,1-2 0-16,-8 3-8 15,-4-2-4-15,-5 3-11 16,-4 7-4-16,-3 0-11 0,0 5-14 15,1 5-77-15,0-4-70 16,-2 14 101-16</inkml:trace>
  <inkml:trace contextRef="#ctx0" brushRef="#br0" timeOffset="41488.08">32271 6151 1142 0,'5'-11'489'0,"-10"11"-260"16,2 1-70-16,-13 7-52 16,-7 3-24-16,-7 7-29 15,-8 9-3-15,-10 6-4 16,-5 4-5-16,-7 10 2 15,6 4-2-15,-1 4-4 16,5 2-3-16,-1-3-12 16,-4-4-4-16,7-2-9 15,4-5-4-15,11-5-3 16,3-4-2-16,9-6-2 16,-2-1-5-16,2-7-15 15,3-3-13-15,4-3-54 0,4-5-32 16,7-3-97-16,-3-6-79 15,11-4 190-15</inkml:trace>
  <inkml:trace contextRef="#ctx0" brushRef="#br0" timeOffset="41933.86">31458 6814 872 0,'-52'33'397'0,"46"-26"-143"15,-5 2-59-15,0 5-13 16,3 2-14-16,-5 1-36 16,2 0-18-16,-2 0-32 15,5 1-18-15,7 3-26 16,-2-5-9-16,11-3-14 15,-1 1-4-15,2-4-9 16,10 2-2-16,0-9-1 0,0-2 0 16,9-5 7-1,-9-9 5-15,-4-3 5 0,1-4-1 16,-16-6-8-16,0 1-5 16,-13-2-2-16,-4 1 0 15,-3 4 5-15,1 3 4 16,3 11 2-16,-2 3-1 15,4 7-3-15,-9 6-4 16,4 8-6-16,-1-1-6 0,4 2-10 16,8-2 0-16,7-2-95 15,3-1-84-15,11 3 125 16</inkml:trace>
  <inkml:trace contextRef="#ctx0" brushRef="#br0" timeOffset="42245.84">31336 6957 1225 0,'-1'0'534'16,"0"0"-292"-16,0 0-87 15,0 0-20-15,1 0-55 16,0 0-26-16,17 3-22 15,49 3-1-15,-11-3-11 0,6-2-4 16,19 5-4 0,4-3-3-16,-6 6-4 0,10 2-1 15,-12-4-1-15,-7 3 0 16,-6-3 0-16,-15-1 1 16,-16 1-25-16,-10-2-42 15,-15-5-152-15,-4-1-179 16,-11 4 244-16</inkml:trace>
  <inkml:trace contextRef="#ctx0" brushRef="#br0" timeOffset="42616.49">32229 7062 1332 0,'17'-31'520'0,"-31"35"-376"16,-5 2-1-16,-1 4-41 15,1 3-19-15,5 3-25 16,6-3-13-16,8 3-23 16,4-1-5-16,10-1-10 0,2-1-4 15,8-6-2-15,1-3 0 16,5-5 7-16,-7-6 5 15,0-6 11-15,-3-1 5 16,-16-4 5-16,5 0 2 16,-9 1-3-16,-5 0-1 15,-7 0-8 1,-7 5-6-16,-10 0-10 0,-3 7-8 16,6 3-12-16,1-2-22 15,5 5-88-15,5-1-58 0,5 6-239 16,4 12 259-16</inkml:trace>
  <inkml:trace contextRef="#ctx0" brushRef="#br0" timeOffset="43350.57">30968 6275 632 0,'-12'-17'339'0,"0"2"-116"0,5 5-25 16,-1 1-9-16,5 5-34 16,-4 0-15-16,1 2-37 15,9 0-24-15,-3 0-37 16,0 1-10-16,0 0-4 15,0 0 5-15,0 0 7 16,0 0 2-16,4 0-6 16,-2 0-8-16,3-1-14 15,2 1-6-15,-1 0-6 16,3 0 0-16,-2 0 0 16,-1 0 1-16,-2 0-1 15,1 0 8-15,-3 0 6 16,1 0 3-16,1 0 6 15,4-1-6-15,6 2-7 16,28 9-2-16,-17 2-4 0,3 6 0 16,13 10 1-16,10 6-1 15,14 17 0-15,5 5-2 16,17 7-1-16,3 4-2 16,10 0 1-16,4-3 0 15,-10 1 0-15,6-2 1 16,-13-4 0-16,-6-1 1 15,-4-9 1-15,-10-5 0 16,-19-9 1-16,-8-3 1 0,-17-11 0 16,-11-2 1-16,-9-10-5 15,-2-4-19-15,-13-4-92 16,-6-8-64-16,-9-5-162 16,-9-3 196-16</inkml:trace>
  <inkml:trace contextRef="#ctx0" brushRef="#br0" timeOffset="45756.62">31017 6054 604 0,'-1'-1'324'0,"-2"-1"-45"15,2 1-52-15,0 0-37 16,-1 0-24-16,1-1-42 0,-2-8-13 16,-3-2-24-16,4-30-11 15,25 22-23-15,8-6-8 16,9-12-14-16,3-2-4 16,10-13-5-16,9-1-2 15,-4-8-4-15,0-4-3 16,4-2-4-16,-4 1-2 15,2 7-3-15,1 5 0 16,-15 11 0-16,-4 4 0 0,-2 10-1 16,-4-1 0-16,-2 7-1 15,-6 0 0-15,-5 2-1 16,-5 6 0-16,-11 1-1 16,2 3 2-16,-8 2-57 15,4-3-43-15,-3 3-141 16,1 5-126-16,-4 2 232 15</inkml:trace>
  <inkml:trace contextRef="#ctx0" brushRef="#br0" timeOffset="46194.7">31968 4908 407 0,'-1'-1'255'16,"0"1"62"-16,0 0-124 0,0 0-20 15,0 0-16-15,-9 5-51 16,1-2-19-16,-6 13-20 15,-20 30-9-15,27-25-17 16,1 2-5-16,11-1-7 16,-5 0-5-16,7-6-9 15,0-1-4-15,-1-9-3 16,8 1 1-16,3-7 9 16,-5-5 6-16,2-7 9 15,3-3 4-15,-12-9-2 16,0 0-2-16,-6-1-9 15,-9-3-5-15,0 5-11 16,-4 4-3-16,3 8-7 16,5 4-6-16,-1 8-10 15,5 2-4-15,2 5-14 16,1 3-36-16,-3 3-97 16,3 3-83-16,9-1 147 0</inkml:trace>
  <inkml:trace contextRef="#ctx0" brushRef="#br0" timeOffset="46517.82">31962 4935 812 0,'-39'-3'448'16,"26"0"-106"-16,-1 0-156 15,-6 0-31-15,-7-3-67 16,-17 0-20-16,-12-2-24 16,-6 0-10-16,-17 2-19 15,3 1-4-15,1 1-6 16,3 2 0-16,9 2-5 16,4 1-2-16,13 5-3 15,7 0-4-15,14 0-20 16,7 0-20-16,9-1-37 15,-1-1-16-15,8-3-25 16,2 0-36-16,3-1-171 16,-3 0 217-16</inkml:trace>
  <inkml:trace contextRef="#ctx0" brushRef="#br0" timeOffset="46928.64">31162 4883 812 0,'-1'-1'365'0,"-4"-2"-165"16,-18-3-49-16,-34 7-25 15,25 9-21-15,-1 3-31 16,7 3-7-16,7 0-23 15,10 4-11-15,9-3-11 16,5-3-6-16,7 1-13 16,0-5-2-16,11-5 1 15,1-1 3-15,2-6 6 16,1-1 1-16,-9-1 3 16,-4-4 3-16,-7-1 4 15,-4-1 0-15,-7-5-2 16,-5 1-2-16,-8-3-8 15,-4 2-2-15,-4 2-6 16,1 3-1-16,2 2-7 0,4 6-8 16,9 4-8-16,1 5-34 15,11 7-124-15,2 3-124 16,14 1 181-16</inkml:trace>
  <inkml:trace contextRef="#ctx0" brushRef="#br0" timeOffset="47476.14">31051 5036 1139 0,'-58'7'460'0,"48"-8"-311"15,-2 0 3-15,7 2-50 16,2 2-24-16,3 2-33 16,4 1-14-16,5 5-24 15,0-3-2-15,11 9 1 16,6 1 0-16,9-1 0 16,5 7 1-16,9 2 2 15,3 0 0-15,6 9 1 0,5 1-2 16,1 2 1-16,1 4-1 15,4 2 1-15,1 2-2 16,8 2 15-16,-2-1-15 16,-8-3-1-16,-7 1-1 15,-6-6-13-15,-1-1 12 16,-2-1 2-16,1-5 2 16,-15-2 4-16,-6-5 4 15,-10-5 4-15,-7-4 2 0,-7-9 4 16,-4-3 7-16,-4-4-7 15,0-3-8-15,-1 2-18 16,0 0-15-16,0 0-13 16,0 0-6-16,0 0-41 15,0-1-40-15,0 1-183 16,-14-6 192-16</inkml:trace>
  <inkml:trace contextRef="#ctx0" brushRef="#br0" timeOffset="53054.74">29119 7465 786 0,'0'-1'390'0,"0"0"-133"16,0-1-31-16,-1-4-66 16,0 1-25-16,0 0-36 15,0 4-12-15,0-1-25 16,0 1-12-16,-9-6-18 16,0 3-7-16,-26-10-10 15,25 18-5-15,2 2-5 16,0 7-2-16,4 4-3 15,4 3 0-15,4 3 1 16,5-7-1-16,5 1-1 16,3-3 0-16,3-5 1 15,3-3 2-15,-1-5 9 16,-3-4 5-16,-4-6 10 16,-2-3 5-16,-4-4 3 15,-4-4 0-15,-4 3-4 16,-3-2-4-16,-7 4-7 0,-1 7-5 15,-3-6-7-15,-1 2-5 16,-1 3-6-16,2 1-5 16,0 7-38-16,1 3-32 15,3 4-104-15,-2-4-84 16,6 10 167-16</inkml:trace>
  <inkml:trace contextRef="#ctx0" brushRef="#br0" timeOffset="53479.8">29053 7574 880 0,'-1'-1'410'0,"0"0"-168"15,-1-2-8-15,1 2-34 16,-5-1-30-16,-1-4-53 16,-1 2-21-16,-9-1-36 0,-33 7-10 15,22 10-10-15,-4 2-5 16,-5 4-9-16,-5 5-5 15,-8 4-6-15,1 4-3 16,-5 6-5-16,1-2 0 16,9 1-3-16,-2-2-2 15,9-5 0-15,10-4-2 16,8-6-3-16,4-8-3 0,10-3-43 16,5 3-30-16,0-7-85 15,-4-4-61-15,8 0-145 16,-4 0 225-16</inkml:trace>
  <inkml:trace contextRef="#ctx0" brushRef="#br0" timeOffset="53877.43">28445 7917 913 0,'-41'-13'403'0,"35"15"-184"0,-1 5-41 15,0 5-27-15,4 4-28 16,3 3-49-16,0 3-16 16,3-1-23-16,2 2-6 15,8-2-1-15,8-2 0 16,-5-3-5-16,6-3-2 15,-2-9 0-15,-4-4 3 16,6-7 5-16,-2-5 2 16,-5-5 3-16,-3-3-2 0,-5-1-3 15,-7-5-3-15,-4 5-8 16,-3 3-3-16,-4 4-7 16,1 6-3-16,-4 5-7 15,1 0-5-15,2 3-32 16,-1 1-30-16,5 5-103 15,4 4-77-15,4 6 153 16</inkml:trace>
  <inkml:trace contextRef="#ctx0" brushRef="#br0" timeOffset="54263.61">28550 8026 965 0,'-1'-2'421'16,"0"1"-224"-16,-1 0-7 15,1 0-41-15,0 0-21 16,0 0-28-16,1 1-12 16,0 0-30-16,26 11-10 15,39 36-17-15,-19-25-5 16,14 4-9-16,6 4-2 0,4 4-6 15,0 1-2-15,1 0-1 16,-3-5-1-16,0 0 1 16,-3-3 0-16,-18-8 2 15,-5-2 1-15,-20-12 5 16,-10-2 6-16,-7-3-54 16,-11-2-49-16,-5-4-134 15,-9-3-123-15,-2 4 214 16</inkml:trace>
  <inkml:trace contextRef="#ctx0" brushRef="#br0" timeOffset="54607.67">29293 8318 800 0,'49'16'392'15,"-45"-17"-80"-15,2 1-85 16,-6 0-30-16,-1-1-20 16,0 0-57-16,0 1-24 15,-10 1-27-15,2 1-18 16,4 2-24-16,-1 5-8 16,-20 34-15-16,29-29-4 15,11 1-6-15,6-1-1 0,6-4 2 16,-2 0 3-16,-1-7 3 15,3-3 5-15,-4-11 7 16,0-3 4-16,-7-5 9 16,-8-1 3-16,-7-2 2 15,-2 3-3-15,-12-2-12 16,-1 1-6-16,-1 6-20 16,-4 1-11-16,10 5-45 15,6 3-43-15,-2 5-134 16,6 4 47-16,0 8 99 15</inkml:trace>
  <inkml:trace contextRef="#ctx0" brushRef="#br0" timeOffset="55010.53">29462 8395 945 0,'-33'-13'453'0,"33"7"-137"15,2 5-75-15,-5-12-38 16,-4-4-32-16,3 0-59 16,0-13-23-16,2-2-35 15,1-3-13-15,-5-11-16 16,-2-5-4-16,0-7-6 15,-8-6-3-15,3-5-7 16,-6-2-2-16,-1-3-3 16,5 4-2-16,-3 8 1 15,5 9 0-15,-2 14 0 16,0 4-1-16,4 14-3 16,-2 3-2-16,6 8-5 15,-1 2-3-15,3 5-20 16,4 4-24-16,-1 1-58 15,2-2-31-15,0 0-70 16,-1 0-56-16,0 18 181 0</inkml:trace>
  <inkml:trace contextRef="#ctx0" brushRef="#br0" timeOffset="121866.57">4138 9151 663 0,'-9'0'401'16,"3"-1"-26"-16,4 0-167 16,-2-1-7-16,2 1-51 15,1 0-24-15,-2-1-33 16,2 1-13-16,0 1-17 15,0 0-4-15,-1 29-12 16,-33 31-6-16,28-19-14 16,0-2-7-16,10-2-13 15,2-2-6-15,9-7-6 16,-1-4-4-16,3-8-2 16,4-4 3-16,0-9-72 0,1-4-61 15,-2-10-261-15,-3-6 248 16</inkml:trace>
  <inkml:trace contextRef="#ctx0" brushRef="#br0" timeOffset="122058.78">3944 9258 1059 0,'-2'17'447'0,"-2"-8"-227"16,2-4-75-16,9 6-49 15,3-2-25-15,5 0-44 16,4-5-10-16,2-2-7 16,9-1-3-16,5-2-2 15,0-1 12-15,6-1-137 16,-6-9-170-16,2-4 189 16</inkml:trace>
  <inkml:trace contextRef="#ctx0" brushRef="#br0" timeOffset="122431.76">4429 9250 1255 0,'1'9'493'15,"1"1"-336"-15,6 5 0 16,-3 2-37-16,3 1-31 15,-1 1-40-15,-4 1-9 16,2 2-10-16,-2 0-4 16,-3-8-7-16,-2-2-3 15,2-5 6-15,-3-5 6 0,0-1 12 16,2-1 2-16,0-1-9 16,0 0-8-16,-1 0-20 15,1 0-5-15,-4-15-12 16,-2-30-1-16,17 27-2 15,-1-2 1-15,4 4 0 16,2 3 1-16,-1 2-59 16,2 3-44-16,1 5-178 15,-3-4-331-15,8 4 417 16</inkml:trace>
  <inkml:trace contextRef="#ctx0" brushRef="#br0" timeOffset="122644.55">4729 9310 1237 0,'-2'15'505'16,"3"-4"-310"-16,2 0-7 16,0 4-47-16,5 2-29 0,-1 4-52 15,0 1-14 1,1-3-23-16,-3-3-6 0,0-7-9 15,-4 0-25-15,0-6-116 16,-1-1-85-16,-2-10 123 16</inkml:trace>
  <inkml:trace contextRef="#ctx0" brushRef="#br0" timeOffset="122823.6">4709 9185 756 0,'3'7'431'16,"2"-2"-82"-16,1 4-157 16,2-3-44-16,4 0-87 15,1-2-34-15,4 1-84 16,-1 2-126-16,-2-7 122 16</inkml:trace>
  <inkml:trace contextRef="#ctx0" brushRef="#br0" timeOffset="123239.8">4996 9257 1197 0,'-22'-1'489'0,"19"1"-271"16,11 6-86-16,-6-2-27 15,7 6-14-15,-2-1-26 16,1 1-5-16,6 6 0 16,-7-1-2-16,7 7-5 15,1-1-7-15,2 2-13 16,5-1-6-16,-4-6-8 16,-1 0-3-16,-3-7-1 15,-3-1 0-15,-5-5 4 16,1-3 3-16,-4-5 9 15,0-2 0-15,0-6 0 16,0-3-5-16,1-5-13 16,2-1-4-16,1-1-6 15,2 0-2-15,-1 2-1 16,-2 1-2-16,0 6-7 0,-2 6-10 16,1 3-49-16,-4 1-42 15,-1 4-137-15,-1-2-112 16,0 2 225-16</inkml:trace>
  <inkml:trace contextRef="#ctx0" brushRef="#br0" timeOffset="123467.83">5329 9265 1306 0,'51'40'523'0,"-43"-29"-323"16,3 3-7-16,3 3-46 16,-5 1-33-16,6 3-64 15,1 1-17-15,-10-4-14 16,7-1-7-16,-13-6 1 16,3-1-32-16,-3-4-129 15,-6-6-95-15,7-9 134 16</inkml:trace>
  <inkml:trace contextRef="#ctx0" brushRef="#br0" timeOffset="123632.68">5360 9149 1011 0,'3'9'481'0,"2"-5"-124"0,0 3-118 15,3 2-79-15,3 2-32 16,-2 0-82-16,4-1-19 15,2-8-128-15,2 4-95 16,15 0 124-16</inkml:trace>
  <inkml:trace contextRef="#ctx0" brushRef="#br0" timeOffset="124097.14">5836 9342 844 0,'1'-1'481'0,"-9"-7"-39"16,-2 3-165-16,-5-3-103 16,-1-4-32-16,-2 2-52 15,0 2-18-15,1-1-24 16,1 8-10-16,3 1-15 16,1 0-6-16,1 9-14 15,2 0-3-15,1 7-6 16,2 5-1-16,4 4 0 0,2 3-1 15,6-5-3-15,3-4-1 16,3-7 0-16,1-5 1 16,2-7 4-16,3-7 3 15,-1-7 1-15,3-2 2 16,-1 0 1-16,-1 3 0 16,-2 6 0-16,-3 2 1 15,-1 3 1-15,0 3 12 0,-2 7 16 16,-1 2 5-16,-1 4 15 15,-5 1-6 1,5 2-6-16,-1-1-4 0,1-1-14 16,2 0-6-16,1-4-12 15,-5-4-1-15,2-2-95 16,-1-4-66-16,-6-6-203 16,11-3 209-16</inkml:trace>
  <inkml:trace contextRef="#ctx0" brushRef="#br0" timeOffset="124330">6041 9131 1217 0,'-15'16'551'16,"15"-2"-213"-1,5 6-76-15,-2-1-59 0,6 4-36 16,-5 3-69-16,1-1-22 15,1 3-25-15,0 2-12 16,2 2-19-16,-1-5-6 16,0-1-7-16,0-5-4 15,-1-6-26-15,-1-3-31 0,1-5-66 16,-4-4-35-16,1-4-85 16,-1-7-51-16,9 0 190 15</inkml:trace>
  <inkml:trace contextRef="#ctx0" brushRef="#br0" timeOffset="124663.58">6555 9266 1595 0,'-67'21'666'0,"66"-18"-397"16,0-3-114-16,1 0-36 15,0 0-63-15,0 0-32 16,0 0-30-16,0 0-53 16,0 0-169-16,1 0-144 0,16 8 216 15</inkml:trace>
  <inkml:trace contextRef="#ctx0" brushRef="#br0" timeOffset="124812.7">6539 9411 796 0,'-2'3'496'15,"-1"-1"-15"-15,3 0-191 16,0-2-31-16,0 0-96 16,0 0-54-16,0 0-72 15,0 0-22-15,0 0-71 16,6 0 42-16</inkml:trace>
  <inkml:trace contextRef="#ctx0" brushRef="#br0" timeOffset="138639.92">7750 9096 980 0,'-7'-1'492'0,"2"-1"-151"0,5 1-178 16,0 1-17-16,0 0-80 15,0 0-31-15,16 1-26 16,44 2-3-16,-21-2-2 15,-1 1-3-15,0-2-99 16,-4 1-127-16,11-4 144 16</inkml:trace>
  <inkml:trace contextRef="#ctx0" brushRef="#br0" timeOffset="139245.95">7917 8953 1078 0,'0'-1'449'0,"1"3"-250"0,2 7-17 32,-2-5-36-32,0 2-17 0,3 26-40 0,-8 8-12 15,7 15-30-15,-1-10-13 16,7-3-17-16,5-2-6 16,-4-14-8-16,8-2-1 0,-3-10-4 15,9 3-4-15,8-9-59 16,-3-5-55-16,12-6-217 15,-7-14 210-15</inkml:trace>
  <inkml:trace contextRef="#ctx0" brushRef="#br0" timeOffset="139632.73">8211 9100 931 0,'-1'0'460'16,"0"0"-75"-16,1 0-263 16,0 0 15-16,4 12-26 0,2 0-24 15,23 33-37-15,-18-29-11 16,0-1-20-16,-1 1-7 15,1-9-5-15,0 1-1 16,-5-4 2-16,-3-1 7 16,-4-5 22-16,-6 2 6 15,-5-9 0-15,1-1-7 16,1-6-25-16,3-1-8 16,7-3-11-16,2-3-5 0,8-3-3 15,6 1 0-15,4 5-8 16,5 3-28-16,1 10-82 15,-9 2-65-15,6 6-314 16,-13 2 333-16</inkml:trace>
  <inkml:trace contextRef="#ctx0" brushRef="#br0" timeOffset="140171.92">8476 9064 1006 0,'-1'0'436'0,"0"1"-202"16,-1 4-29-16,2 6-30 15,3 4-24-15,6 32-51 0,-9-25-12 16,8 1-28-16,2 0-15 16,2-7-19-16,3-2-11 15,-3-3-11-15,-1-7-4 16,0-4-3-16,1 2-5 15,-2-9-2-15,1-3 0 16,-1-1 1-16,-1-3 2 16,-2-1 3-16,1 7 1 0,-2-2 3 15,-3 3 1-15,-2 4 0 16,0 1 0-16,1 5 0 16,-2-3 1-16,0 0 3 15,0 0 0-15,5 11 3 16,3 10 2-16,12 34 4 15,-13-27 2-15,-2 4 3 16,2 3 0-16,-1-3-3 16,2 0-2-16,-4-4 1 15,1-7 2-15,-5-7 19 16,-1-3 11-16,-8-7 18 16,-3-2 1-16,-5-1-13 15,0-1-10-15,-2-7-19 16,1-2-7-16,-2-7-10 15,7-1-5-15,1-1-10 16,2 1-8-16,10 3-33 16,1-3-34-16,11 5-83 0,10 4-54 15,6 3-178-15,7 1 248 16</inkml:trace>
  <inkml:trace contextRef="#ctx0" brushRef="#br0" timeOffset="140754.82">9451 9145 432 0,'18'12'315'0,"-11"-12"94"16,1 0-117-16,-1-5-21 16,-8-1-28-16,1-3-53 0,0-3-24 15,-9-6-37 1,-1 0-17-16,2 1-29 0,1 3-13 15,-9 6-18-15,1 4-7 16,-11 5-11-16,-5 5-9 16,9 7-10-16,-1 5-6 15,11 5-6-15,6 2-3 16,6-4-4-16,6-2-3 16,11-4-2-16,1-5 2 15,2-2 1-15,4-3 1 0,-3-7 1 16,0-2 1-16,-3-8 2 15,-3-2 1-15,-2 4 1 16,0 0 2-16,-9 5 1 16,0 4 1-16,-2 2 1 15,-4 6 2-15,9 1 1 16,-5 1 1-16,4 0 1 16,1-1-2-16,-6-1-1 15,-3-2-2-15,1 0 1 16,-8-2-40-16,8-3-125 15,3 1-93-15,4-8 137 16</inkml:trace>
  <inkml:trace contextRef="#ctx0" brushRef="#br0" timeOffset="140970.9">9678 8985 967 0,'2'1'486'15,"5"14"-127"-15,1 4-75 16,1 8-65-16,0 6-42 16,3 4-71-16,-1 3-26 15,1-4-37-15,2-6-13 16,-2-4-15-16,-1-9-5 0,-4-8-22 16,-2-5-52-16,-5-7-125 15,1-4-83-15,-1-15 153 16</inkml:trace>
  <inkml:trace contextRef="#ctx0" brushRef="#br0" timeOffset="141181.6">9896 8895 855 0,'14'10'502'0,"-6"17"2"15,-8 4-170-15,8 13-83 16,1 0-46-16,-4 6-85 15,3-5-33-15,-3-8-41 16,3 0-15-16,0-14-19 16,-2-9-6-16,2-2-24 0,-7-11-52 15,4-1-141-15,-1-1-90 16,-4 0 172-16</inkml:trace>
  <inkml:trace contextRef="#ctx0" brushRef="#br0" timeOffset="142043.31">11017 8860 901 0,'-12'-8'398'0,"12"9"-168"16,7 5-48-16,2 6-21 0,2 8-16 15,-2 8-28-15,-2 6-15 16,-1 9-18-16,4 2-15 16,3-3-29-16,-2-3-11 15,2-11-15-15,-1-4-3 16,-9-15-2-16,-1-5 5 16,-6-7 4-16,-2-4 2 0,-5-5-5 15,-7-5-4-15,7-3-12 16,3-3-5-16,8 2-8 15,13 3-2 1,3-1 2-16,6 4 3 0,7 3 7 16,-2 3 1-16,3 8 4 15,-3 2 1-15,-5 8 5 16,-2 2 3-16,-11 4 10 16,-4 1 8-16,-12 2 17 15,-7 4 5-15,-10 1 4 16,-5-2-5-16,1-2-17 15,2-3-7-15,3-11-15 16,5 1-6-16,9-5-19 16,3 0-46-16,10-3-118 15,6-3-79-15,11-7 148 16</inkml:trace>
  <inkml:trace contextRef="#ctx0" brushRef="#br0" timeOffset="142202.44">11420 9117 724 0,'14'7'442'0,"-5"1"-79"16,-1 1-72-16,-5 1-37 16,-2-1-71-16,-3-1-38 15,1-1-66-15,-4-5-31 0,2 1-68 16,2-3-72-16,0-2-242 16,0 1 217-16</inkml:trace>
  <inkml:trace contextRef="#ctx0" brushRef="#br0" timeOffset="142351.48">11379 8888 834 0,'10'0'469'16,"6"7"-118"-16,-5-2-152 16,-3 0-50-16,4 4-98 15,-4-1-14-15,5 2-145 16,-3 1 84-16</inkml:trace>
  <inkml:trace contextRef="#ctx0" brushRef="#br0" timeOffset="142596.17">11575 8981 1010 0,'3'16'489'16,"13"38"-195"-16,-5-21-36 15,1 11-92-15,0 4-46 0,2-3-54 16,1 2-15-16,-2-3-23 16,-2-3-7-16,-6-4-8 15,-2-9-2-15,-3-9 0 16,-2-4 2-16,-4-14-39 16,-4-6-46-16,-3-15-145 15,-4-14-120-15,6-12 205 16</inkml:trace>
  <inkml:trace contextRef="#ctx0" brushRef="#br0" timeOffset="142820.32">11603 8974 979 0,'19'1'451'0,"4"5"-204"16,3 3-24-16,0 1-62 15,0-1-23-15,3 2-32 0,-3-1-12 16,-6-3-29-16,-5 1-12 15,-11-4-16-15,-4 1-5 16,-7 2-9-16,-6 3 0 16,-5 2-10-16,-1 0-4 15,1-1-49-15,2-2-43 16,6-4-128-16,1 1-98 16,9-6 192-16</inkml:trace>
  <inkml:trace contextRef="#ctx0" brushRef="#br0" timeOffset="143245.01">11996 9066 818 0,'9'-4'433'0,"0"-1"-90"16,1-2-52-16,-9-1-51 15,0-3-41-15,-5-2-68 16,-4-1-28-16,-4 5-39 15,-1 2-11-15,-2 7-15 16,2 3-7-16,5 10-16 16,-4 3-6-16,4 6-3 15,1 1-3-15,5 2 0 16,-1 2-1-16,2-8-3 16,3 0 0-16,3-6-4 15,4-9-1-15,5-3-1 0,-2-4 1 16,0-9-1-16,-4-1 1 15,1-2 3-15,0-1 2 16,0 5 2-16,8 3 1 16,-6 6 1-16,-1 2 1 15,-4 6 6-15,-5 1 2 16,-3 6 6-16,1 2 1 0,1 1-5 16,0 0-3-16,2-4-10 15,0-4-35-15,3-6-116 16,3-2-79-16,2-7 127 15</inkml:trace>
  <inkml:trace contextRef="#ctx0" brushRef="#br0" timeOffset="143511.78">12215 9081 809 0,'6'12'446'0,"2"9"-69"16,-1 1-50-16,-3 2-49 15,0 0-55-15,0-8-90 16,-3-5-34-16,1-6-53 16,-2-5-2-16,-2-2 2 15,1 0-1-15,0 1-8 0,-2-4-17 16,-4-18-20-16,-4-31-3 16,16 29-4-16,4 3 0 15,6 5-1-15,3 1-1 16,0 8-21-16,3 3-30 15,-3 6-100-15,-1 4-74 16,1 3 141-16</inkml:trace>
  <inkml:trace contextRef="#ctx0" brushRef="#br0" timeOffset="143895.62">12518 8894 1082 0,'3'0'495'0,"3"6"-259"15,2 9-37-15,-3 2-2 16,0 17-51-16,-3 1-24 16,0 8-40-16,2-1-22 15,6-3-32-15,4-5-10 16,5-10-14-16,-1-6-5 0,-1-13-51 15,0-6-52-15,-6-8-157 16,-2-5 159-16</inkml:trace>
  <inkml:trace contextRef="#ctx0" brushRef="#br0" timeOffset="144067.44">12460 8958 1385 0,'-6'-1'570'0,"6"2"-369"16,3 0-29-16,-3-1-70 16,0 0-38-16,15 5-37 15,34 9-10-15,-16-13-6 16,6-1-57-16,0-3-163 16,5 2 146-16</inkml:trace>
  <inkml:trace contextRef="#ctx0" brushRef="#br0" timeOffset="144252.91">12845 9033 1279 0,'6'14'568'16,"-4"1"-299"-16,1 0-23 16,2-1-108-16,-1-2-46 0,2-1-58 15,4-3-17-15,-5-6-54 16,-4-2-67-16,5-8-174 15,-8-4-175-15,-4-6 276 16</inkml:trace>
  <inkml:trace contextRef="#ctx0" brushRef="#br0" timeOffset="144415.29">12777 8859 868 0,'2'1'465'15,"3"2"-122"-15,6 0-108 16,2 5-16-16,3 2-84 15,-1-1-41-15,-1 2-56 16,7 3-26-16,4 0-152 16,-1-3 104-16</inkml:trace>
  <inkml:trace contextRef="#ctx0" brushRef="#br0" timeOffset="144713.57">13144 8941 818 0,'-38'-55'422'0,"37"52"-58"16,2 2-133-16,2 1-20 15,-3 0-21-15,0 0-44 16,5 13-12-16,1 15-32 16,7 49-22-16,-8-30-33 15,-1 1-12-15,8-6-21 16,1-5-6-16,6-14-9 16,1-6-17-16,-1-16-118 15,2-2-86-15,-7-17 132 16</inkml:trace>
  <inkml:trace contextRef="#ctx0" brushRef="#br0" timeOffset="144924.15">13046 8949 1132 0,'-15'-4'495'15,"12"8"-204"-15,1 0-102 16,5 4-41-16,8 0-28 15,6-1-65-15,6-2-18 16,3-1-22-16,-2-4-8 0,7 0-30 16,-2 1-59-16,1-1-181 15,-3 1 170-15</inkml:trace>
  <inkml:trace contextRef="#ctx0" brushRef="#br0" timeOffset="145120.35">13329 9005 888 0,'51'15'519'15,"-44"-4"-113"-15,-4 6-115 16,-1 4-40-16,-1 1-101 16,1 3-40-16,3-3-56 15,0-5-22-15,4-7-22 0,-4-3-29 16,-3-8-139-16,-2-7-97 15,-4-12 146-15</inkml:trace>
  <inkml:trace contextRef="#ctx0" brushRef="#br0" timeOffset="145294.21">13300 8858 1229 0,'3'1'519'16,"0"4"-286"-16,3 2-33 0,3 0-41 15,1 1-47-15,2-5-65 16,2 3-20-16,1-1-56 16,-1 1-88-16,1 5 79 15</inkml:trace>
  <inkml:trace contextRef="#ctx0" brushRef="#br0" timeOffset="145938.79">13616 9028 1426 0,'-7'21'595'0,"1"4"-383"16,0 4-21-16,3 0-80 16,3 0-42-16,8-5-36 0,3-3-8 15,7-6-15-15,2-3-4 16,3-11-8-16,0-1-4 15,-1-14-4-15,-2-2-4 16,-7-7-26-16,-3-5-8 16,-9 4-4-16,-5-1 5 15,-12 5 31-15,-2 2 11 16,-9 6 7-16,1 3 3 0,0 6 2 16,2 3 4-16,6 0 12 15,5 3 3-15,9 0 2 16,2-1-5-16,3 3-13 15,-1-5-4-15,0 0-6 16,5 1-1-16,17 4-2 16,32 6 0-16,-26-11 1 15,2 0 1-15,7 0 1 16,-2 0 0-16,1 0 1 16,-3 2 0-16,-9 4 1 15,-5-1 0-15,-8 4 2 16,-2 1 0-16,-2 4 1 15,0 0 0-15,-2 0 0 16,-1 0-1-16,-5-6-2 16,-1-3-2-16,3-4 0 15,-1-2 0-15,0 0 0 0,0 0 0 16,1-6-2-16,6-10-1 16,13-28 2-16,-4 29-1 15,-3 7 2-15,0 1 0 16,6 6 8-16,-3 2 7 15,3 6 18-15,-2 2 11 16,0 6 8-16,-3 4 1 0,-3 0-14 16,0 0-9-16,0-3-20 15,-1-3-11-15,2-4-123 16,-1-1-85-16,2-7 126 16</inkml:trace>
  <inkml:trace contextRef="#ctx0" brushRef="#br0" timeOffset="147473.03">15279 8849 966 0,'0'-8'433'0,"-8"6"-157"15,-1 2-80-15,-3 1-15 16,-1 0-25-16,-1 6-59 16,-3 7-18-16,0 7-29 15,0 10-13-15,4 10-14 16,5 1-6-16,9 4-7 15,8 0-2-15,11-6-2 0,5-3 1 16,6-8 6-16,1-4 3 16,-2-12 5-1,0 0-1-15,-6-5-4 0,-4-4-3 16,-8-1-7-16,-6-3-1 16,-3 1-51-16,1-2-47 15,-5-1-148-15,0 1 145 16</inkml:trace>
  <inkml:trace contextRef="#ctx0" brushRef="#br0" timeOffset="147845.25">15597 8962 982 0,'-3'-8'509'16,"5"7"-94"-16,0 0-255 15,0 2 13-15,-2-1-42 16,-1 0-23-16,0 12-28 16,-1 11-20-16,-4 30-31 0,4-26-9 15,2-2-9-15,5-1-2 16,-1-3-4-16,4 0-1 15,-1-5 0-15,1 0-1 16,2-3 1-16,2-2 1 16,1-4 5-16,2-5 2 15,5-2 3-15,1-3 0 16,1-2 0-16,0 3-3 16,-7-4-2-16,-4 2 0 15,-9-2-66-15,-3-1-77 0,-4 2 85 16</inkml:trace>
  <inkml:trace contextRef="#ctx0" brushRef="#br0" timeOffset="148098.32">15968 9176 1155 0,'5'13'515'0,"4"-8"-236"16,-1-1-64-16,-2 3-18 16,-3 0-39-16,-6 3-48 15,-6 1-19-15,-2 2-40 16,-6-1-16-16,0-1-18 0,5-5-5 16,1 0-98-16,-9 0-66 15,5 0-194-15,8 1 199 16</inkml:trace>
  <inkml:trace contextRef="#ctx0" brushRef="#br0" timeOffset="148423.88">16208 8964 1298 0,'2'2'539'0,"3"7"-339"15,1 3 17-15,0 9-46 16,-2 1-27-16,-1 7-37 16,1 3-22-16,-1 0-39 15,0-1-12-15,1-3-16 16,1-4-7-16,-4-10-4 15,0-2-2-15,-2-4-44 16,-1-6-45-16,-3-5-101 16,0-4-52-16,-4-13-89 0,0-3-52 15,1-5 250-15</inkml:trace>
  <inkml:trace contextRef="#ctx0" brushRef="#br0" timeOffset="148766.1">16183 8968 655 0,'-1'-17'373'16,"3"4"-36"-16,7 1-61 15,6 7-72-15,6 1-31 0,8 5-51 16,2 4-21-16,3 2-18 16,-2 1-4-16,-1 1-10 15,-3 2-9-15,-12 0-19 16,-3 0-9-16,-9 0-9 16,-9 1 0-16,-2 4 1 15,-5-3-1-15,-11 2-3 16,4-3-3-16,-6-3-6 15,3 0-1-15,8-5-4 16,0-1-1-16,9-1-2 16,3 1-3-16,2 2-1 15,0-5 1-15,0 0 1 16,4 8 3-16,10 8 7 16,38 29 2-16,-27-28 4 15,2-1 2-15,-9-4-2 16,-5-1-1-16,-2-3-5 0,-4-1-1 15,5 1-11-15,-8-1-48 16,-3-4-158-16,-1-2 140 16</inkml:trace>
  <inkml:trace contextRef="#ctx0" brushRef="#br0" timeOffset="149070.65">16610 8922 844 0,'5'-5'467'0,"15"11"-4"16,4 3-223-16,6 3-15 16,2 5-35-16,4 2-57 15,-1 5-14-15,-3 5-31 16,-4 2-17-16,-11 0-21 15,0 1-8-15,-15 0-18 16,-2-3-4-16,-8-1-7 16,-7-5-2-16,0-8-17 15,-1 0-30-15,1-7-87 16,1 3-64-16,-1 2-161 16,-3-6 210-16</inkml:trace>
  <inkml:trace contextRef="#ctx0" brushRef="#br0" timeOffset="154641.69">17663 9256 1100 0,'-1'0'458'15,"0"0"-249"-15,0 0-50 16,0 0-16-16,0 0-32 16,1 0-47-16,0 0-9 15,4 2-20-15,11 4-9 0,28 6-10 16,-28-12-3-16,-6-1-1 15,-3 1-35-15,-6-1-151 16,0 6 126-16</inkml:trace>
  <inkml:trace contextRef="#ctx0" brushRef="#br0" timeOffset="158324">19094 9005 711 0,'-32'-33'365'0,"30"29"-107"16,0 1-1-16,0 3-49 16,1 0-33-16,0 0-41 15,-2 9-19-15,-1 19-29 16,-5 37-8-16,7-25-24 15,2 2-13-15,3 1-21 16,3-6-6-16,5-10-8 16,0-2-1-16,1-6-4 15,0 0-1-15,0-8-22 16,-1-5-35-16,-1-6-87 16,-2-4-82-16,-3-4 136 15</inkml:trace>
  <inkml:trace contextRef="#ctx0" brushRef="#br0" timeOffset="158534.24">18932 9132 1057 0,'3'6'479'0,"2"-2"-263"15,2 3-74-15,3-1 0 0,11-1-81 16,8 0-20-16,2-5-18 15,7-2-7-15,-6 2-10 16,-2-2-22-16,-3 2-135 16,-2 2-276-16,-5-6 277 15</inkml:trace>
  <inkml:trace contextRef="#ctx0" brushRef="#br0" timeOffset="158725">19356 9157 854 0,'3'6'463'16,"4"4"-181"-16,-6-3-40 15,4 4-52-15,-5-2-109 0,-4-1-29 16,2-1-35-16,-5-5-6 16,4 3-55-16,1-4-42 15,-3-1-118-15,5 1-124 16,-1-2 211-16</inkml:trace>
  <inkml:trace contextRef="#ctx0" brushRef="#br0" timeOffset="158914.44">19299 8982 772 0,'12'-4'394'0,"-11"4"-70"16,3 0-94-16,2 1-26 15,-6-1-54-15,0 0-85 16,0 0-25-16,0 0-80 16,3 1-89-16,5 1 84 15</inkml:trace>
  <inkml:trace contextRef="#ctx0" brushRef="#br0" timeOffset="159687.15">19519 9071 647 0,'0'11'355'0,"5"2"-49"15,3 3-43-15,-1 1-27 0,-2 3-42 16,-2-2-64-16,0-1-20 16,-2-4-35-16,-1-3-15 15,0-8-19-15,0 1-5 16,-5-4-14-16,4 0-6 15,0 0-15-15,0 0-9 0,-2-14-12 16,-2-32-1-16,10 25 3 16,-1 2 5-16,8 7 6 15,2 2 2-15,4 4 5 16,3 4 0-16,-3 4 3 16,0 3 5-16,-4 6 16 15,-1 5 8-15,-4 3 20 16,-2 4 5-16,-4 1-4 15,-2-2-6-15,-1-6-18 16,0-3-9-16,0-10-11 16,0 0-2-16,0-2-6 15,-1-2-1-15,0 1-7 16,1 0-2-16,1-15-1 16,9-30-1-16,0 30 2 15,2 2 3-15,0 4 2 16,-1 5 1-16,2 5 2 0,1 1 1 15,0 4 2-15,2 2 2 16,-3 4 3-16,-5 3 1 16,1 2 6-16,-1 2 2 15,4-1 2-15,4-1-2 16,-1-1-5-16,-8-8-3 16,-2-4-5-1,-1 0 0-15,14 4-1 0,0-7 0 0,3-3-1 16,-5-8-1-16,5-3 0 15,1-3 0-15,1-7-1 16,2 1 1-16,-7 2 0 16,-4 3 3-16,-11 6 6 15,-6 1 4-15,-6 3 9 16,-5 5 13-16,-2 4 15 16,-4 5 5-16,5 9 3 15,-3 0-8-15,7 8-12 16,7 1-6-16,-1 1-11 15,10 0-4-15,2-2-8 16,3-3-2-16,6-6-2 16,-1-1-2-16,5-2-3 15,-1-2-2-15,2-3-90 16,1-6-99-16,2-8 121 16</inkml:trace>
  <inkml:trace contextRef="#ctx0" brushRef="#br0" timeOffset="159884.72">20488 9142 1693 0,'-8'12'648'0,"8"-8"-481"15,-3-4-44-15,5 0-31 16,-2 0-46-16,0-1-74 15,0-1-79-15,0 1-522 16,1 0 436-16</inkml:trace>
  <inkml:trace contextRef="#ctx0" brushRef="#br0" timeOffset="160054.48">20512 9177 1262 0,'-21'65'560'0,"25"-54"-280"15,-1-5-37-15,1 5-56 16,1-6-62-16,-1-3-72 16,-1-1-25-16,4-2-174 15,4 0 277-15,11-11-135 0</inkml:trace>
  <inkml:trace contextRef="#ctx0" brushRef="#br0" timeOffset="160920.19">21029 9323 1376 0,'-17'3'587'0,"-1"-1"-348"16,6-2 3-16,-2-3-56 15,3 3-33-15,8 0-34 16,2 0-23-16,1 0-44 0,0 0-16 16,0-1-23-16,0 0-6 15,6 0-3-15,21-2-1 16,39-6-1-16,-28 6 0 16,4-1 0-16,-5 4 0 15,-5-1 0-15,-2 1-1 16,-4 6 0-16,-3-1 1 15,-3 3 0-15,-3-2 0 0,-10-2 0 16,-1-2 1-16,-4-1 4 16,-7-1 1-16,4-1 1 15,-2 0-1-15,-22-10-2 16,-23-17-3-16,30 11-1 16,-1-4-2-16,3-6-4 15,1-5-1-15,4-3-1 16,5-2 1-16,6 7 2 15,4 1-1-15,7 8 2 16,3 3-1-16,7 6 1 16,2 2 1-16,8 5 1 15,0 3 0-15,4 2 0 16,0 0 1-16,-5 6 0 16,-2 3 0-16,-3 6 1 15,-6 2 0-15,-1 8 1 16,-5 0 1-16,-10 7 0 0,-3 2 1 15,-9-5-2-15,-4 2 1 16,-1-11-1-16,6-4 1 16,2-5 0-16,0-4 1 15,6-3 0-15,-7-1-2 16,5 2 1-16,0-4-1 16,2 4 2-16,0-5 0 0,0 0-1 15,2 0 0-15,19 11 1 16,36 8 0-16,-27-17 2 15,1-1 2-15,-2-1 0 16,-5-1 0-16,-7-1-4 16,-4 2 1-16,-7 0-89 15,-2 1-87-15,-4 2 108 16</inkml:trace>
  <inkml:trace contextRef="#ctx0" brushRef="#br0" timeOffset="161521.06">21990 8996 870 0,'-10'-19'432'0,"10"5"-139"15,-7 2-28-15,6 4-21 16,-2 3-34-16,-3 5-44 15,3 2-19-15,-12 11-45 16,5 6-16-16,2 9-23 16,-7 6-10-16,12 11-20 0,0 2-8 15,2 2-12-15,5-1-2 16,7-7-4-16,1-5-2 16,2-8 0-16,1-6-1 15,-2-4-2-15,0-5 1 16,-2-6-3-16,0-3-32 15,-5-4-114-15,0-6-71 16,4-1-347-16,2-5 359 0</inkml:trace>
  <inkml:trace contextRef="#ctx0" brushRef="#br0" timeOffset="162019.35">22237 9104 1363 0,'-4'-2'547'0,"9"-1"-382"16,4-2 3-16,11 1-49 15,8-1-20-15,7 4-15 0,-3-1-8 16,-3 4-17-16,-4 2-4 16,-6 4-11-16,6 4-8 15,-4 7-13-15,-6 3-4 16,-3 4-5-16,-6 0-1 16,-6 1-1-16,-2-2 0 15,-10-2 1-15,-7 1 1 16,-2-6 0-16,4-5-2 0,1-6 15 15,7-3 5-15,2-4 10 16,2 3 6-16,6-3-16 16,2 1-7-16,-3-1-12 15,0 0-4-15,0 0-1 16,15 1 1-16,35 3 2 16,-26-1 0-16,7 1-2 15,-5-3 1-15,-6 2-5 16,-1 2-1-16,-10-4-48 15,-1 1-60-15,1-3-171 16,1-9-497-16,2 1 521 16</inkml:trace>
  <inkml:trace contextRef="#ctx0" brushRef="#br0" timeOffset="162520.22">22694 8780 1451 0,'3'0'576'16,"2"0"-401"-16,1 5 22 0,0 3-24 15,-1 3-29-15,0 0-39 16,-2-2-22-16,-1-2-40 15,-1-2-11-15,-1-2-10 16,-1-1-1-16,0-2-3 16,0 0-2-16,0-1-2 15,0 0-3-15,0 0-6 16,0 0-3-16,0 0-3 16,-1-3-2-16,2-5 0 15,4-5 0-15,24-24 2 16,-7 31 0-16,4-1 1 15,1 5 0-15,-3 3 6 16,-2 5 2-16,-4 8 10 16,-2-1 8-16,-6 5 15 15,-3-4 6-15,-5-1 8 16,1 1-2-16,-4-2-11 0,2 1-5 16,-2-4-13-16,-4-4-4 15,0-1-11-15,0-3-4 16,-2 0-37-16,4-2-31 15,1 0-76-15,0 3-55 16,3-1-113-16,0 0-71 16,0 0 239-16</inkml:trace>
  <inkml:trace contextRef="#ctx0" brushRef="#br0" timeOffset="163102.96">23220 8955 1124 0,'0'-21'472'0,"3"15"-224"16,4 0-73-16,7 6 1 16,4 4-14-16,9 6-37 15,4 7-3-15,-3 6-8 16,3 4-10-16,-10 5-9 16,-4 4-4-16,-4 6-12 15,-3 2-6-15,-10-1-11 16,-2 1-5-16,-5-6-16 15,-1-2-5-15,1-6-15 16,1-6-4-16,-6-6-5 16,0-4-3-16,1-5-5 15,-7-2-8-15,7-3-50 16,-4-4-28-16,6 0-76 16,-1-2-51-16,5-1-105 15,1 2-60-15,-2 3 233 0</inkml:trace>
  <inkml:trace contextRef="#ctx0" brushRef="#br0" timeOffset="199138.09">4421 11012 682 0,'25'28'306'0,"-25"-28"-118"16,0-1-16-16,2 1-17 15,-2 0-23-15,0 0-46 16,0 0-10-16,0 0-8 16,0 0-7-16,0 0-13 15,0 0-3-15,0 0-1 16,0 0-1-16,0 0 2 16,0 0 0-16,0 0-2 15,0 0-2-15,0 0-4 16,0 0-4-16,2 5-4 15,-1 0-3-15,3 7-3 16,-1-1-3-16,8 28-6 16,-6-23-1-16,-6-4-4 15,4 0-2-15,-3 2-2 16,7 2-1-16,-4-5-1 0,-3 0 0 16,0-10-3-16,0-1-24 15,-1-3-76-15,0 2-51 16,0 0-191-16,-2-16-184 15,2-42 341-15</inkml:trace>
  <inkml:trace contextRef="#ctx0" brushRef="#br0" timeOffset="199311.04">4342 10849 684 0,'-3'-4'370'0,"3"4"-119"0,-1-1-47 16,1 1-20-16,0 0-54 15,0 0-24-15,0 0-31 16,6 0-14-16,10 1-31 16,32 7-12-16,-30-3-11 15,1 1-10-15,-3 0-112 16,3 1-93-16,0 1 125 16</inkml:trace>
  <inkml:trace contextRef="#ctx0" brushRef="#br0" timeOffset="199917.21">4888 10974 499 0,'7'1'332'15,"-8"-3"74"-15,1-3-141 16,-3-4-51-16,-5-3-36 0,1 0-69 15,-9 1-25-15,-2 2-17 16,-2 3-8-16,-3 6-17 16,1 3-8-16,2 5-12 15,5 7-5-15,2 10-6 16,3 3-4-16,10 6-5 16,0 1-1-16,11-4-1 15,4-4 0-15,5-3 1 16,5-7 0-16,0-7 1 15,4-4-1-15,2-4 1 16,-7-8-1-16,0-4-1 16,-7-5 0-16,-3-12 0 15,-1 1 0-15,-4-9 1 16,-1-3 2-16,-7-2 2 16,7 1 0-16,-11 1 0 15,5 5 1-15,-2 8 3 16,-5 5 0-16,4 10 19 0,-2 2 14 15,-1 8 19-15,2 3 7 16,7 12-11-16,-6 5-8 16,0 8-17-16,-3 4-4 15,0 2-7-15,0 2-4 16,8 0-5-16,1-2-3 16,6-3-1-16,4-5 0 15,-2-3-2-15,3-2 1 0,3-5-3 16,4-3 0-16,2-3-3 15,1-4-2-15,-2-8-32 16,-2-2-54-16,-2-4-139 16,-5 2-110-16,-2-6 200 15</inkml:trace>
  <inkml:trace contextRef="#ctx0" brushRef="#br0" timeOffset="200636.66">5269 11160 1013 0,'38'39'399'0,"-25"-41"-254"0,8-2-29 15,1-8-13-15,-2-4-20 16,5-4-29-16,-3-3-4 15,-4 3 2-15,-2-1 3 16,-9 4 16-16,-5 0 7 16,-6-2 6-16,0 2-3 15,-8 1-17-15,1 2-5 0,-2 4-6 16,-1 3-2-16,6 7-7 16,0 2-9-16,4 8-17 15,1 3-8-15,5 5-6 16,1 4-1-16,9 0-2 15,3 2-1-15,2 1-1 16,3-3 0-16,-1-2-2 16,6-5 1-16,7-4-2 15,1-7 0-15,10-4-2 16,-4-2 0-16,-1-9-7 16,-4-1-9-16,-6-3-21 15,-7-3-3-15,-7 1 11 16,-8-2 12-16,-7 0 28 15,-5 0 8-15,-9 3 5 16,0 4 0-16,-4 6 5 16,2 6 10-16,1 8 12 0,-1 0 6 15,4 10 2-15,2 3-8 16,5 0-11-16,5 2-6 16,6-2-10-16,2-5-6 15,6-5-6-15,4-5-1 16,-2-6-3-16,2-6 1 15,-1-5-2-15,-1 0 0 16,1-4 2-16,-4 2 1 0,-6 8 1 16,0-2 1-16,-5 6-1 15,2 2 1-15,3 6 12 16,1 3 7-16,2 3 10 16,4 2 1-16,4-2-12 15,-3-3-7-15,6 0-12 16,-7-2-19-16,-1-5-149 15,-1-3-89-15,2 0 145 16</inkml:trace>
  <inkml:trace contextRef="#ctx0" brushRef="#br0" timeOffset="201386.42">6649 10972 918 0,'-47'40'414'0,"43"-37"-127"16,4 1-64-16,0-1-27 16,0-3-24-16,0 0-70 15,0 0-23-15,0 1-27 16,2 3-12-16,1 1-21 15,5-1-32-15,0 1-157 16,-2-2-156-16,2-1 195 16</inkml:trace>
  <inkml:trace contextRef="#ctx0" brushRef="#br0" timeOffset="201562.57">6624 11181 730 0,'-10'13'439'0,"9"-8"59"0,1-3-217 16,0-2-62-16,0 0-29 16,0 0-86-16,0 0-39 0,0 0-41 15,0 0-4-15,0 0-126 16,0 0-90-16,0 0 122 16</inkml:trace>
  <inkml:trace contextRef="#ctx0" brushRef="#br0" timeOffset="213875.49">10858 11332 503 0,'27'-5'250'0,"-32"5"-58"0,13 0-20 16,-4 0-14-16,-1-1-23 16,-3-2-38-16,-1 2-9 15,0 0-8-15,0 0-4 16,0 0-4-16,0 0 0 15,0 0-2-15,1 0-5 16,0 0-9-16,-1 0-4 16,0-1-7-16,0 1-3 0,0 0-6 15,-8-4-5-15,-4-1-12 16,-31-7-3-16,28 18-7 16,1 2-3-16,1 4-3 15,2 1-1-15,2 1-4 16,5 0-3-16,3 4 3 15,2 0 0-15,4 4 2 16,2 0 4-16,5 2-2 16,3-1 0-16,6-8 0 15,2 1 0-15,3-9 0 16,3-4 1-16,-5-2 1 16,0-6 1-16,-1-7 3 15,-7-2 0-15,2-8 4 16,-6 0 0-16,-4-3 3 15,3 1 1-15,-9 0 4 0,-3 2 3 16,-5 5 10-16,-4 3 3 16,-5 4 1-16,4 5 0 15,-6 1-7-15,0 2-7 16,5 3-8-16,0 0-6 16,2 1-8-16,7 2-1 15,-3-1-8-15,5 1-3 16,2 2-57-16,-4 1-35 15,8 4-103-15,1 2-98 0,0 0 198 16</inkml:trace>
  <inkml:trace contextRef="#ctx0" brushRef="#br0" timeOffset="-214739.21">10674 10749 581 0,'0'-3'353'16,"0"2"-72"-16,0-1-43 16,4-5-16-16,-4 5-61 15,2-5-28-15,-2-2-38 16,-1 5-15-16,0 1-37 0,-15-5-15 16,-32-2-17-16,25 17-5 15,7 1-6-15,-1 2 0 16,7-2-4-16,5 2 0 15,1-2-2-15,2 1 0 16,0 1 3-16,0 0 3 16,5 3 3-16,-2 0 3 15,9 1-1-15,6 0 0 16,-1-3 0-16,2 1 1 0,3-1 3 16,-3 0 2-16,-1 0 7 15,-3-2 7-15,-5-4 12 16,-5 1 7-16,-3-4 27 15,-3 0 7-15,2-2 3 16,0 0-3-16,-10 2-27 16,-10 3-12-16,-25 6-15 15,24-11-5-15,6-1-8 16,1-3-2-16,0 1-3 16,1 3-2-16,6-3-3 15,-2 1-1-15,7 1-3 16,1-3-14-16,-3 3-68 15,5 0-48-15,0 1-132 16,0 0-93-16,17 1 229 16</inkml:trace>
  <inkml:trace contextRef="#ctx0" brushRef="#br0" timeOffset="-211656.05">9462 11023 346 0,'6'-4'209'16,"-6"-1"-38"-16,3 1-41 16,8 3-10-16,-9 1-12 15,2 2 4-15,-2 1 10 16,-4-3 8-16,2 0 11 16,0 0-1-16,0 0-19 15,-1 0-16-15,-1 7-29 16,-3 6-12-16,-7 35-11 15,8-28-6-15,4-2-11 16,0 3-5-16,-12-3-8 16,6-1-4-16,1 0-3 15,2-1 1-15,3-2 2 16,-2-5 1-16,4-1-2 16,1-3-3-16,4-1-5 0,3 1-2 15,0 1-1-15,1 0 0 16,4-3 3-16,9 1 1 15,2-1 8-15,1-4 4 16,7 1 3-16,-6 0 1 16,-2-3 1-16,-1 3-2 15,-4-3-5-15,-2-5-2 16,-6 7-7-16,-3 0-4 16,-8 0-23-16,-2 3-63 0,-4 1 54 15</inkml:trace>
  <inkml:trace contextRef="#ctx0" brushRef="#br0" timeOffset="-205000.98">11132 11592 373 0,'-1'-1'249'0,"0"-1"17"0,0 1-33 16,0 0-44-16,-1 0-17 15,1 0-32-15,0 0-11 16,0 0-23-16,-2-1-10 15,2 1-22-15,0-1-11 16,0 1-24-16,0 0-10 16,-1 0-14-16,1 0-5 0,0 0-4 15,0 0 1-15,0 0 0 16,1 0-1-16,0 0 1 16,0 0 0-16,8 1 0 15,4 3 0-15,2 2-1 16,29 15-1-16,-21-10 0 15,3 0-1-15,5 5 1 16,5 3 1-16,6 6 1 16,-1 3 2-16,2 4-2 15,4 2 0-15,9-2 2 16,3 0 1-16,9 3 5 16,-2-3 2-16,2 4 2 15,1 0 6-15,-8 0 6 16,-5-5 0-16,-5-2-1 15,-5-2-5-15,2-6-2 0,-1 4 1 16,-4-7 1-16,-3 3 0 16,-7-3-4-16,1-1-2 15,-9-1-4-15,-4-3-3 16,-5-3-2-16,-2-3-1 16,-8-1-1-16,-4-5 3 15,-1 0 3-15,-1-1-9 16,-1 0-78-16,1 0-67 15,-14-2-55-15,-40-38 94 0</inkml:trace>
  <inkml:trace contextRef="#ctx0" brushRef="#br0" timeOffset="-204296.26">11117 11466 704 0,'-11'1'326'0,"3"-1"-121"16,-1-1-14-16,8 1-41 16,-3 0-33-16,5 0-61 15,-1 0-13-15,0 0-1 16,3 1 3-16,21 10 2 15,34 12-5-15,-15-9-16 16,5-2-5-16,15 3-6 16,1 0-1-16,8-3-3 15,4 1-1-15,5 0 0 0,8 2-2 16,4 2 8-16,-37-3 5 16,1 0 4-16,38 8 3 15,4 5-4-15,-19-3 1 16,-11-6 16-16,-4 0 1 15,-8-2-2-15,-9-3-3 16,-16-3-20-16,0-1-3 16,-16-6-2-16,-1 0-1 0,-6-2 5 15,-11-2-1-15,-7-1-84 16,1-3-73-16,-16-2-246 16,-1-1 233-16</inkml:trace>
  <inkml:trace contextRef="#ctx0" brushRef="#br0" timeOffset="-203629.84">11083 11346 788 0,'-7'0'354'0,"5"0"-173"16,0 0-18-16,2-1-56 15,0 1-22-15,0-1-21 16,0 0-2-16,21 0-2 16,30-5-2-16,-10 4-14 15,6 0-3-15,17 1-5 16,4 1-3-16,14 0-5 16,7 0-5-16,11 0-9 15,16-2-5-15,1 1-3 16,3-3 0-16,-7-2-2 15,-9 2 2-15,-13-3-1 16,-12-1 8-16,-23 4 14 0,-17 0 2 16,-11 1 1-16,-7 3-7 15,-14-1-12-15,-3 1 3 16,-6 1-8-16,-7 3-22 16,3 0-60-16,-4 1-48 0,-6 0-153 15,7 1-97-15,2 2 236 16</inkml:trace>
  <inkml:trace contextRef="#ctx0" brushRef="#br0" timeOffset="-201980.46">12671 11217 258 0,'0'-1'221'15,"0"-4"26"-15,0 3-25 16,0 1-18-16,0 1-32 15,0 0-19-15,0 0-38 16,-1 0-19-16,0 0-38 16,0 0-17-16,0 0-24 15,-3 5-6-15,-4 13 1 16,-27 28 3-16,34-24 1 16,1-2 0-16,6 0-4 15,5-2-4-15,4 0-3 16,3-5-1-16,6-6-2 15,4-5 1-15,1-9 1 16,1-6 3-16,-8-8 11 16,-5-4 7-16,-8-3 14 15,-10-1 6-15,-9 2 3 16,-5 0-4-16,-6 6-11 16,0 1-6-16,-1 10-14 0,0 2-4 15,6 7-9-15,4 5-5 16,2 0-30-16,4 7-35 15,3 5-128-15,1 8-113 16,6 9 190-16</inkml:trace>
  <inkml:trace contextRef="#ctx0" brushRef="#br0" timeOffset="-201407.2">12737 11767 745 0,'4'-10'358'0,"11"-25"-135"0,-22 33-30 16,-5 2-66-16,-1 0-41 15,-3 8-54-15,-3 5-16 16,4 4-10-16,1 6 0 15,7 3 1-15,2-1 2 16,9 1-2-16,1-3 0 16,6-4 1-16,3-2-2 0,7-4-1 15,1-7 1-15,7-7 4 16,-2-3 4-16,-3-11 20 16,-4 0 14-16,-6-4 27 15,-6-1 7-15,-8 0-5 16,-5 2-11-16,-7-2-23 15,-2 2-9-15,-1 4-14 16,-1 2-5-16,2 7-12 16,2 0-3-16,1 4-12 15,4 3-19-15,2 6-64 16,1 2-49-16,3 5-167 16,1 1 193-16</inkml:trace>
  <inkml:trace contextRef="#ctx0" brushRef="#br0" timeOffset="-200825.37">12658 12274 603 0,'0'-1'316'0,"0"0"-72"16,0-1 0-16,-1 1-49 15,0 0-38-15,0 0-66 16,0 0-16-16,-8 0-21 16,-3 2-9-16,-3 3-13 0,-27 17-7 15,33-5-14-15,3 0-4 16,6 6-5-16,4-2 0 15,7 1 2-15,4-1 0 16,5-6 1-16,4-2 1 16,-1-10 6-16,0-5 3 15,0-5 4-15,-2-6 3 16,-6-1 7-16,-3-2 8 0,-7-6 12 16,-4 1 3-1,-7-2 0-15,-2 0-5 0,-7 3-13 16,-2 1-6-16,-3 5-12 15,2 3-5-15,3 6-8 16,3 3-5-16,5 3-39 16,1 2-42-16,4 3-130 15,2 2-97-15,7 6 188 16</inkml:trace>
  <inkml:trace contextRef="#ctx0" brushRef="#br0" timeOffset="-197621.67">11107 11688 222 0,'-28'-14'163'16,"27"10"-17"-16,1 1 0 15,0-1-10-15,0 3-13 16,0 0-6-16,-1-1-11 16,0 1-7-16,1 0-25 0,-1 1-11 15,0 0-24-15,0 0-13 16,0 0-20-16,1 0-4 16,0 0-2-16,0 0 3 15,0 0 5-15,0 0 2 16,6 6 2-16,4 3 3 15,28 28 5-15,-27-30 2 0,5 5 1 16,1 3-2-16,3 1-3 16,4 2-2-16,2 1-4 15,4 1 0-15,3 2-2 16,4 3 0-16,1 1 2 16,3 6 0-16,4 3-2 15,-4 2 2-15,9 4 1 16,2 1 0-16,3 2 2 15,2 2-1-15,0 5 0 16,-5-2 3-16,0 0 2 16,-8 0-1-16,-8-6-5 15,-11-16-2 1,1 0-4-16,16 17 1 0,10 4 1 16,-9-8 0-16,-2-3 2 15,-1 0 2-15,4-1-1 16,2 0 1-16,-3-5-2 0,-2-3 0 15,-9-4 5-15,-8-3 1 16,-9-7 5-16,-4-5 2 16,-10-6 0-16,-1-3 1 15,1 1-2-15,-2-1-2 16,1 0-6-16,0 0-3 16,-1-1-6-16,0 0-1 15,0 1-2-15,1 0-1 16,0 0-1-16,0 0-1 15,0 0-15-15,0-1-45 0,0 0 41 16</inkml:trace>
  <inkml:trace contextRef="#ctx0" brushRef="#br0" timeOffset="-196932.63">12618 12916 259 0,'-1'-1'200'0,"3"-2"71"15,0-4-51-15,-2 6-2 16,0 0-21-16,0 0-38 16,0 0-18-16,0 0-33 15,-1 0-17-15,0 0-28 16,0 0-11-16,0 0-17 16,0 0-7-16,-1-1-13 15,1 1-7-15,0 1-6 16,0 0-2-16,-2 7 0 15,-4 14-1-15,-3 21-2 16,12-25-1-16,5-1 1 16,3-5 1-16,2 2 2 15,3-5 1-15,2-8 1 16,-1 0 1-16,-3-5 6 0,-2-4 6 16,-5-7 10-16,-2-3 5 15,-5-12 5-15,-3 4 0 16,-6-3 1-16,-3 4 0 15,-3 5-4-15,0 0-4 16,0 7-10-16,-2 3-5 16,-2 5-13-16,2 3-26 0,5 4-81 15,4 3-70-15,9 6-213 16,2-2 243-16</inkml:trace>
  <inkml:trace contextRef="#ctx0" brushRef="#br0" timeOffset="-194390.38">13814 10834 641 0,'31'-34'323'15,"-31"27"-78"-15,-2-4-15 16,4 6-1-16,1-2-30 16,0 3-45-16,-4 4-17 15,-2-1-37-15,2 1-20 16,0 0-31-16,1 0-7 15,0 0-2-15,0 22 1 16,3 39 1-16,-4-21-7 16,0 1-12-16,-1 4-5 15,1-1-7-15,1-8-3 0,0-9-2 16,2 1 0-16,-2-18-4 16,2 3-1-16,-2-7-53 15,1-7-46-15,-2-11-130 16,6 0-105-16,-3-19 209 15</inkml:trace>
  <inkml:trace contextRef="#ctx0" brushRef="#br0" timeOffset="-193959.63">13869 10750 691 0,'9'0'377'15,"2"3"-106"1,0 0-72-16,4 0-11 0,10 8-58 15,1 3-22-15,-9-6-30 0,10 8-11 16,-8-5-20-16,-7-5-8 16,5 8-14-16,-10-3-6 15,-5 5-5-15,3 1 2 16,-14-3 2-16,-1 2 1 16,-8-5 0-16,-3-1-1 15,1-2-4-15,-4-1 0 0,10-2-3 16,-8-2-1-1,11-2 7-15,3 3 1 0,-1 0 1 16,13 3-2-16,-2 2-6 16,0 2-1-16,10 4 3 15,-2 3 4-15,4 5 8 16,4-3 4-16,-1 1 6 16,2-2 1-16,2-3-3 15,2 2-1-15,-1-3-4 16,-2-1-5-16,-5-6-6 15,-4-5-3-15,-8 0-5 16,-1-5 0-16,-3 1-47 16,0 0-67-16,0 0-173 15,0 1 169-15</inkml:trace>
  <inkml:trace contextRef="#ctx0" brushRef="#br0" timeOffset="-182523.76">12760 10957 205 0,'0'-2'187'15,"0"1"15"-15,-1 0-24 16,0 0-18-16,0 0-36 0,0 0-13 16,0 0-24-16,0 0-11 15,1 0-17-15,-2 0-7 16,1 0-10-16,0-1-2 16,0 1-4-16,0 0-1 15,0 0-4-15,0 0-1 16,0 0-8-16,0 0-4 15,0 0-4-15,-1 0-3 0,1 0-1 16,0-1 0-16,0 1 2 16,0 0 0-16,-1 1 3 15,-6 0 2-15,2 0 0 16,0 0 1-16,0 1-3 16,-1 2-4-16,-2 1-4 15,1-1-2-15,-3 10-2 16,-28 30-1-16,27-29 0 15,-1-2 0-15,0 7-2 16,2-3 1-16,-4 4 0 16,-4-2 0-16,0 0-1 15,3 4 0-15,-3 3 0 16,2 4-1-16,4 1 0 16,2 1 0-16,2 4 1 15,0 2 0-15,-2 2 1 16,-5-1-1-16,-3-1 1 15,6 4 0-15,-4-2-1 0,-2 2 1 16,4-2-1-16,-5-4 0 16,5 3 1-16,2 2-1 15,0 4 1-15,3 2-1 16,0 0 0-16,-1-1-1 16,2-1 1-16,0-2-1 15,2-3 0-15,-1-4 1 16,1 0-1-16,2 3 1 0,-1 3 0 15,3 5 0-15,0 0 0 16,-1 1 1-16,0-6-1 16,1-1 1-16,1 3-1 15,-1-5-1-15,3 0 0 16,0 1 1-16,2-6-1 16,0 3 0-16,0 0 1 15,0-3-1-15,2 0 1 16,0-1 0-16,3-2 0 15,-1-2 0-15,3 1-1 16,2 0 0-16,0-1 0 16,1 6-1-16,1-1 1 15,0 2 1-15,1-5-1 16,-1-5 1-16,0-1 0 16,3-2-1-16,0 3 0 0,2-2 0 15,-2-1 1-15,-5-3-1 16,2-3 1-16,-4-1-1 15,11-4-1-15,-1 1 1 16,3-3-1-16,5 1 1 16,-14 0 1-16,7-3 0 15,-1 0 0-15,-1-4 0 16,6 1-1-16,-3-4 1 16,-4 3 1-16,1-3 1 0,-1-4-1 15,3 0 1-15,2-5-1 16,1-2-1-16,2-2 2 15,3-3-1-15,1-6 2 16,-6-4 2-16,9-2 2 16,-11-2 3-16,4 2 1 15,-10 7 1 1,1 2 1-16,4-16-1 0,3-7-2 16,-6-3 0-16,2 5-4 15,-1-7-1-15,5-5-2 16,-1 2 0-16,-1-3-1 15,0 5 0-15,0-2 1 16,-3-2 1-16,-1-8-1 16,1-8-1-16,-1-3 1 15,2-4-1-15,-3 4 1 0,-2-1 2 16,-2 6 7-16,-3 3 2 16,-6-2 4-16,0-2 0 15,-7-4-3-15,-3 0-2 16,-5 3-3-16,-1 8 1 15,-5 2-1-15,-2 4-1 16,-2 5 3-16,0 1 1 16,-2 6 2-16,0 3 0 15,-3 2 0-15,-2 2-1 0,4 4-2 16,3-1-1-16,2 2-3 16,-1 0-3-16,-1-2-1 15,0 7-1-15,0 2-2 16,9 2 1-16,-5 7-1 15,3 0-1-15,4 4-2 16,-2 2-1-16,5 4 1 16,4 1-1-16,-2 0 1 15,1 0-2-15,3 1-6 16,-1 0-19-16,3 2-65 16,-2-1-60-16,1 1-211 15,0 0 230-15</inkml:trace>
  <inkml:trace contextRef="#ctx0" brushRef="#br0" timeOffset="-179942.36">12595 11423 236 0,'-2'0'169'16,"0"0"2"-16,1 0-48 16,0 0-17-16,0 0-25 15,0 0-10-15,0 0-17 16,0 0-7-16,0 0-16 0,0 0-9 16,0 0-12-16,0 0-3 15,-1 0-5-15,1 0-1 16,0 0-2-16,0 0-1 15,0 0 1-15,0 0 1 16,0 0 2-16,0 0 6 16,0 0 9-16,0 0 3 15,-1 0 5-15,1 0 1 0,0 0 5 16,0 0 7-16,0 0 11 16,0 0 3-16,0 0-1 15,0 0-2-15,-12 4-7 16,-2 4-4-16,-39 30-7 15,14-16-4-15,-12 8-9 16,-14-5-1-16,-6 7 1 16,-4 2 2-16,1 4 3 15,-1 6 3-15,-7 2-2 16,-3 0-1-16,-1 3-5 16,-7 3-4-16,16 0 0 15,7-3 1-15,16-8 0 16,16-2 0-16,-2-10-4 15,5-5-2-15,4-4 0 16,4-5 0-16,12-5-1 0,8 1-2 16,4-7-2-16,-1-4-1 15,1 1-1-15,-1-1 1 16,-1 0 0-16,0 5 0 16,-4 1-1-16,-1-4 1 15,5 3-2-15,-1-2 1 16,3-2-2-16,1 3 1 0,-3 0-1 15,3-2 0-15,-4 2 0 16,1 3 0-16,-2 2 0 16,-3 2 0-16,1-3 1 15,0 3 0-15,-1-2 1 16,0-1 3-16,0 2 3 16,-2-2 4-16,1 0 5 31,7-5 0-31,-1 2-1 0,-18 11-2 0,2-1-4 15,3-1-3-15,14-9-5 16,-2-3-2-16,6-2-16 16,2 1-25-16,1-1-51 15,-2 0-31-15,1-1-106 16,15-2-98-16,45-18 213 16</inkml:trace>
  <inkml:trace contextRef="#ctx0" brushRef="#br0" timeOffset="-179247.53">12608 11464 417 0,'0'0'240'0,"-1"0"-22"0,-1 2-28 16,-8 6-45-16,-8 10-17 15,-33 21-29-15,26-22-12 16,-9 7-12-16,1-7-5 16,0 2-7-16,-37 29-3 15,-25 18 0-15,-9 0-4 16,8 9-11-16,-3 3-7 0,-5 1-15 16,1 1-3-16,-1-4-3 15,11 2-1-15,4 0 0 16,7 5-3-16,5-13-3 15,1-6-1-15,12-9-5 16,9-8 0-16,18-3-1 16,3-9-1-16,13-10 0 15,-6-5-1-15,14-7-1 16,3-1-1-16,3-6-1 16,16-2 0-16,-11-4-16 15,4-1-24-15,1-9-110 16,3-2-104-16,14-9 156 15</inkml:trace>
  <inkml:trace contextRef="#ctx0" brushRef="#br0" timeOffset="-178629.73">12539 11507 722 0,'-4'-2'249'0,"-2"0"-177"0,-2 2 9 15,3 4 29-15,-5 4 11 16,-1 4-26-16,-2 3-5 16,-8 11-4-16,1 2-7 15,-8 10-19-15,-6 10-9 16,-13 7-23-16,-6 8-6 16,-12 12-8-16,-2 5-2 15,-8 6-2-15,-3 1 2 16,-15 3 1-16,-2 3 1 15,-6 4-2-15,-5-1-1 0,15-1-1 16,1 0-2-16,3 5-2 16,5-10-1-16,11-3-2 15,7-10-1-15,22-25 0 16,2 3-2-16,16-21 0 16,1-5 0-16,13-12-30 15,9-7-25-15,3-10-59 16,8-4-41-16,6-10-117 15,2-8 171-15</inkml:trace>
  <inkml:trace contextRef="#ctx0" brushRef="#br0" timeOffset="-177920.59">12702 11905 498 0,'0'0'300'0,"-1"0"-33"16,0 0-76-16,-2 0 8 15,-22 4-56-15,-29 8-25 16,12-4-34-16,-1 3-8 15,-16 5-14-15,-14-2-8 16,-11 4-1-16,-16-4-2 16,-3 3-8-16,7 3-3 15,-17 1-19-15,-2-1-9 16,-7 8-4-16,0 1-2 0,15 2 5 16,8 5-1-16,17-10 0 15,10 1 0-15,17-3-8 16,7-3-1-16,19-4 0 15,-3-5-1-15,19-6-6 16,6-1-7-16,6-5-18 16,9 0-7-16,7-3-29 15,4-2-18-15,11-2-64 16,6-2-43-16,6-4-101 16,4 1-80-16,2-1 241 15</inkml:trace>
  <inkml:trace contextRef="#ctx0" brushRef="#br0" timeOffset="-177173.58">12760 11930 295 0,'0'0'246'0,"0"1"39"0,-3-1-21 15,2 0-60-15,0 0-24 16,0 0-20-16,-12 3-14 16,-3 3-37-16,-31 16-14 15,23-12-29-15,-3 3-13 16,-10 3-23-16,-3 5-8 16,-20 8-13-16,-9 3-3 15,-22 16-1-15,-13 5-1 16,-6 15 0-16,1 7-1 0,-2 1-1 15,3-2 0-15,-2 5-1 16,2-2 0-16,5 5 0 16,0 0 0-16,7-3 1 15,3-2-1-15,14-16 1 16,14-4-2-16,21-16 0 16,8-7 0-16,21-7-1 15,5-8 0-15,5-8-2 16,5-2 0-16,-3-3 1 15,3-1 1-15,-2-2 2 16,1-3 1-16,0 0 1 16,0 0-4-16,0 0-28 15,0 0-26-15,0 0-107 16,0-1-103-16,1 0 166 16</inkml:trace>
  <inkml:trace contextRef="#ctx0" brushRef="#br0" timeOffset="-176501.37">12681 11973 459 0,'1'-1'202'15,"2"1"-47"-15,-1 1 33 16,-3-1 44-16,0 0-19 15,-1 1-65-15,-12 23-28 16,-51 37-30-16,22-23-7 16,-12 13-16-16,-7 6-10 0,-24 15-11 15,-10 8-9-15,-16 15-8 16,-1 6-3-16,1 6-12 16,1 4-1-16,2 3 0 15,-1-8 5-15,23-3 9 16,5-6 2-16,11-11-4 15,7-2-5-15,-1-13-9 16,7-5-3-16,12-9-1 16,6-11 1-16,12-11-2 15,9-9 0-15,9-12-2 16,0-5-2-16,9-6-17 16,7-2-20-16,-2-4-51 15,0-2-30-15,8-7-99 16,-3-6-78-16,10-4 189 15</inkml:trace>
  <inkml:trace contextRef="#ctx0" brushRef="#br0" timeOffset="-175705.51">12693 12458 345 0,'0'-8'260'0,"-7"5"30"16,-5-8-9-16,-7 11-83 15,-6 2-35-15,-17 0-44 16,-2 9-11-16,-18-4-15 15,-8 5-8-15,-13 5-17 16,-13 1-8-16,-6 3-5 16,-4-7-3-16,-7 2-9 15,-2-2-9-15,-6 3-16 16,1-1-6-16,16 3-5 16,6-6-2-16,18-2 0 0,12-1-1 15,14-4-4-15,9 2-2 16,20-4-3-16,5-1-1 15,13-3-13-15,7 0-11 16,9 0-67-16,7 0-56 16,12-6-162-16,6 0 191 15</inkml:trace>
  <inkml:trace contextRef="#ctx0" brushRef="#br0" timeOffset="-175098.07">12591 12495 211 0,'2'4'117'16,"1"1"35"-16,0 6 32 0,-7-2 29 16,-7 3-23-16,-14-1-43 15,-10-2-8-15,-6 5 16 16,4 2 9-16,-18 6-14 16,-5 2-10-16,-19 9-33 15,-17 4-19-15,-2 11-32 16,-8 7-15-16,-7 5-16 15,2 2-4-15,3 1-8 16,11-6-5-16,18 0-4 16,3-3-1-16,9-2-1 15,1 3-1-15,6-5-1 16,4-8 0-16,10 1-1 16,1-8 1-16,7-7 0 15,14 1 1-15,5-17-2 16,6-1-10-16,6-10-66 15,6-2-36-15,10-7-110 16,6-7-89-16,25-14 206 0</inkml:trace>
  <inkml:trace contextRef="#ctx0" brushRef="#br0" timeOffset="-174321.57">12619 12434 478 0,'-41'37'256'0,"31"-34"5"15,0-1-100-15,-5 7 20 16,-4 4 3-16,-4 9-36 15,0 7-28-15,-19 14-47 16,-6 9-13-16,-29 13-9 16,-14 13-2-16,-9 11-3 15,-7 2-3-15,-5 8-4 0,0 2-4 16,-2 3-14-16,7-2-7 16,20-17-7-16,14-7-1 15,12-20-2-15,8-7-2 16,10-12 0-16,4-8-1 15,18-14-5-15,7-5-29 16,12-10-106-16,2-4-64 16,15-12-224-16,7-2 258 0</inkml:trace>
  <inkml:trace contextRef="#ctx0" brushRef="#br0" timeOffset="-173335.61">12539 13129 652 0,'-40'-40'301'0,"37"33"-74"16,-1 0-17-16,-11-5 11 15,5 3-10-15,-14 2-58 16,-9 1-31-16,-18 0-38 15,-7 6-11-15,-19-5-11 16,-2 4 1-16,-1-5-6 16,4-2-11-16,-5-3-13 15,1-5-11-15,-6 8-9 16,-11-2-1-16,16 1-6 16,6 3 0-16,8-2-1 0,6-7-4 15,3 3-1-15,4-3-1 16,13-2-3-16,4 3 1 15,13-2-4-15,5 3-5 16,8 6-30-16,3 1-24 16,8 7-82-16,3 6-64 15,10 7 133-15</inkml:trace>
  <inkml:trace contextRef="#ctx0" brushRef="#br0" timeOffset="-172845.44">12548 13122 791 0,'-1'-1'337'0,"-2"1"-154"16,-2 3-57-16,4-3 28 15,-10 4-1-15,-19 8-34 16,-45 15-22-16,23-8-23 16,-21 4-22-16,-14 1-4 0,-7 3-8 15,-1 3-4-15,-12 8-12 16,-4 4-5-16,-8 6-9 16,4 4-3-16,8-8-3 15,10-1-1-15,23-9-5 16,5-6-14-16,26-6-77 15,11-6-53-15,24-12-152 16,6-5-124-16,19-5 271 31</inkml:trace>
  <inkml:trace contextRef="#ctx0" brushRef="#br0" timeOffset="-172433.49">12413 13180 693 0,'-1'11'302'15,"-1"2"-148"-15,-26 6-7 16,-7 1 31-16,-13 8 13 16,-9 5-16-16,-11 10-35 15,-7 9-20-15,-18 4-37 16,-8 5-12-16,-10 4-21 16,0-7-12-16,4 1-22 15,9-4-6-15,10-8-4 16,8 0-2-16,3-9-2 15,1-1-2-15,18-9-1 16,7-4-18-16,17-11-53 16,10-5-36-16,13-10-135 15,15 2-100-15,22-10 219 16</inkml:trace>
  <inkml:trace contextRef="#ctx0" brushRef="#br0" timeOffset="-170856.64">12838 12794 275 0,'0'0'190'0,"0"0"-10"16,0 0-13-16,0 0-5 15,0 0-5-15,0 0-3 16,0 0-21-16,0 0-23 15,0 0-50-15,0 0-39 16,0 0-277-16,0 0 187 16</inkml:trace>
  <inkml:trace contextRef="#ctx0" brushRef="#br0" timeOffset="-170665.65">12975 12654 754 0,'-10'-7'333'0,"10"6"-130"16,3 1-87-16,-1-4-49 15,-2 3-23-15,0-1-63 16,0 1-57-16,4-11-160 16,1-7-109-16,11-24 198 15</inkml:trace>
  <inkml:trace contextRef="#ctx0" brushRef="#br0" timeOffset="-170570.12">12999 12534 164 0,'0'-1'72'16,"0"0"-41"-16,0 0-39 0</inkml:trace>
  <inkml:trace contextRef="#ctx0" brushRef="#br0" timeOffset="-170314.61">13068 12300 678 0,'-19'-2'359'0,"14"-1"-6"16,0 0-172-16,4-2-51 16,-1-2-32-16,6-1-73 15,-4-7-23-15,3-2-135 16,2-3-149-16,2 1 177 16</inkml:trace>
  <inkml:trace contextRef="#ctx0" brushRef="#br0" timeOffset="-170186.08">13025 12069 448 0,'-8'0'216'0,"6"-2"-89"0,-3-6-57 16,8 2-151-16,6 1 60 16</inkml:trace>
  <inkml:trace contextRef="#ctx0" brushRef="#br0" timeOffset="-169999.57">12957 11954 131 0,'-5'-5'167'16,"-2"0"17"-16,7 2-21 15,-3 0-45-15,3-1-77 16,-1 3-21-16,0 0-37 15,0 0-90-15,-1 0 75 16</inkml:trace>
  <inkml:trace contextRef="#ctx0" brushRef="#br0" timeOffset="-169877.7">12917 11908 362 0,'-1'0'237'16,"-1"0"-49"-16,2 1-74 0,-1-1-48 15,1 0-61-15</inkml:trace>
  <inkml:trace contextRef="#ctx0" brushRef="#br0" timeOffset="-168821.79">13020 12104 136 0,'-21'33'61'15,"28"-31"-38"-15,7 8-9 16</inkml:trace>
  <inkml:trace contextRef="#ctx0" brushRef="#br0" timeOffset="-158333.77">10788 12310 323 0,'0'-1'193'15,"0"0"18"-15,0 0-28 16,0-1 13-16,0 1-8 15,0 0-28-15,1 0-19 0,-1 0-36 16,0 0-15-16,0 0-17 16,0 0-8-16,0 0-16 15,0 0-8-15,0 0-21 16,0-1-7-16,0 1-7 16,-1 1-4-16,0 0-1 15,0 0-1-15,-7 12 0 16,-3 6 0-16,-13 34 0 15,15-25 0-15,-1 0 0 16,0 6 1-16,-2 2 0 16,0 1-1-16,1 1 0 15,1 1 0-15,-1 0 0 16,0 1 0-16,1 0 0 16,1-3 0-16,4-1 1 15,2 2-1-15,-2 0 0 16,3-1 0-16,-2 2 0 0,2-1 0 15,0-2 1-15,2 4 0 16,-1 1 0-16,0 0-1 16,-2 6 0-16,-4-4 0 15,4 1 1-15,-3-4-1 16,6 0 1-16,0-1-1 0,4-2 0 16,1 0 0-16,0-1 0 15,0 4 0-15,-1 4 0 16,-2 0 0-16,-1-1 1 15,0 0-1-15,2-3 1 16,-2-1 0-16,2-1 0 16,1 0 0-16,-4-10 0 15,4 3 0-15,-3-7 0 16,0-1 0-16,1 3-1 16,0-1 0-16,1 4 0 15,3-2 0-15,1 1-1 16,3 1-1-16,0-8 0 15,-3 0 0-15,1-3 1 16,2-2 0-16,2 3 1 16,0-1 0-16,1-4-1 15,-2 0-1-15,0-5 0 16,-1-2-2-16,4 0 1 16,1 0 0-16,4 0 2 0,4 3 0 15,2-2 0-15,0 0 0 16,-4 1 0-16,-4-3 0 15,-9-5-1-15,0-2 1 16,0 0 0-16,8-6 1 16,-4-10 0-16,4 0 0 15,-6-5 0-15,5-3 0 0,7 3 0 16,-3 1 0-16,0-3 1 16,-4 2-1-16,-1-7 1 15,0 3 0-15,-5-2 1 16,0-4 0-16,-1 3 0 15,0-3 1-15,-2-9-1 16,0 1 0-16,-4-8 0 16,1-3 0-16,1 1-1 15,1 0 0-15,1 3-1 16,-1 1 1-16,-2 11 1 16,0 1 0-16,-2 0 1 15,-1 4 1-15,-3-5 0 16,2-4 0-16,-4 0-2 15,0-6 0-15,0-3 0 16,-2-1-2-16,3 8 1 16,1 1-1-16,1 9 5 0,1 5 4 15,-1-4 9 1,0 7 3-16,-1-4 1 0,-3-4-3 16,1 4-5-16,-2-10-3 15,-2 5-4-15,2-2-2 16,-1-4-1-16,-1 1-1 15,2-1-1-15,0 5 0 0,-2 5 1 16,3 3 2-16,-1 7 4 16,-6-3 3-16,2 6 7 15,3 1 3-15,-3-2 2 16,7 4 1-16,-4-5-7 16,-5 0-3-16,5-1-8 15,0 0-2-15,2 3-3 16,-1 0 1-16,-2 0 1 15,-3 2 0-15,3 1 1 16,0 1 1-16,4 0-1 16,-1 2 0-16,-3 0-2 15,2 0 0-15,-6 4-1 16,1-2-1-16,-2 5-1 16,0 0-1-16,4 5-3 15,-5 1-1-15,4 2 0 16,1-1 0-16,4-4 0 15,0 1 1-15,4 1-7 16,-1-1-15-16,2-1-46 0,0 0-34 16,0 0-99-16,0 0-85 15,-1 1 185-15</inkml:trace>
  <inkml:trace contextRef="#ctx0" brushRef="#br0" timeOffset="-148253.22">11106 12839 240 0,'-11'-3'214'16,"-1"-1"16"-16,5 1-24 15,-2 1-23-15,5 1-42 16,2-1-18-16,2 2-25 16,0 0-13-16,0 0-17 15,0 0-6-15,-1-1-16 16,1 1-6-16,0 0-15 15,0 0-8-15,0 0-5 16,0 0-1-16,0 0 1 16,0 0 3-16,0 0 3 15,3 3 2-15,2 0-1 16,-1-1 1-16,0 1-4 16,0-1-1-16,1 5 1 15,0-3 0-15,0 3-3 0,1-2 0 16,1 2-4-16,1 2 1 15,27 25 0-15,-29-29 1 16,2 1 3-16,1-2 1 16,-1 6 2-16,2 1 0 15,-1 0-2-15,0 1-2 16,3-2-5-16,0-2-2 16,2 3-1-16,0-2-2 15,4 7 1-15,-2-1 1 16,2 0 4-16,3 5 2 0,2-4 1 15,1 5 0-15,5 0-4 16,-4 0-2-16,-5 4-2 16,7 0-1-16,0 4 1 15,3 0-1-15,9 3 3 16,-5 3 2-16,1 3-1 16,3 4 0-16,1-4-3 15,4-1-2-15,7 0-1 16,-2 0-1-16,-1 5 1 15,5 2 1-15,-1 4 2 16,3 1 1-16,3 0 4 16,-3 0 2-16,2-8 5 15,5 4 1-15,-4-6 1 16,-3-2-3-16,-5 5-4 16,-6-7-1-16,0 1 1 0,0-1 2 15,-3-3 5-15,-3-2-2 16,-3 0-2-16,-3-2-2 15,0-3-2-15,2-2-1 16,-4-8 0-16,-13-8-2 16,0 2 0-16,8 3 1 15,-4-3-2-15,-9-3 1 16,-6-6 0-16,1-3-1 0,-5 6 2 16,-2-3 1-16,0 0 2 15,0 0 4-15,0-2-76 16,0 1-71-16,-1 0-435 15,1 0 371-15</inkml:trace>
  <inkml:trace contextRef="#ctx0" brushRef="#br0" timeOffset="-147231.58">10948 14160 420 0,'1'-2'252'0,"-1"1"-18"15,-2 0-19-15,1 0-31 16,0 1-23-16,0 0-37 15,0 0-23-15,-1 0-51 16,1 0-20-16,1 0-18 16,0 0-2-16,0 0 6 15,6 1 4-15,11 13 3 16,22 29 1-16,-13-25 15 16,0 1 0-16,5 2-5 15,8 3-3-15,-1 2-11 16,1-1 0-16,7 4 1 15,3 3 0-15,6 3-3 16,0 8-2-16,1 9-2 16,-1-2-2-16,1 8-1 15,1-2-2-15,-1-4-2 16,4-1-1-16,6-4 0 16,-7-4 3-16,8 5 9 15,-1-2 6-15,-1 0 8 0,9 2-1 16,-1-5-1-16,1-2-3 15,-2 3-3-15,-2-3 2 16,-6-3 0-16,-4 0 1 16,-5-9 0-16,1 3 2 15,-8-3-5-15,0-1-3 16,-4-1-6-16,-6-2-5 16,-6-5-2-16,-5-5-2 15,-10-5 0-15,-7-3-1 0,-9-6-8 16,4-1-26-16,-9-10-75 15,-4-4-44-15,-5-9-125 16,-12-6-98-16,-1-6 242 16</inkml:trace>
  <inkml:trace contextRef="#ctx0" brushRef="#br0" timeOffset="-143576.89">13615 12242 374 0,'-3'-2'242'0,"2"1"25"0,-1-3-26 16,1 2-17-16,-1 1-22 15,1 0-47-15,0 0-16 16,0-1-29-16,0 1-16 16,0 0-23-16,0-1-10 15,0 1-17-15,0 0 0 0,0 0 5 16,-1 1 3-16,-1 7 4 15,-6 21-5-15,-9 37-16 16,10-30-6-16,5 0-12 16,0-7-5-16,2-5-4 15,-1-3-1-15,0-9 0 16,-1-3 0-16,3-8 0 16,0 1 1-16,-1-2-21 15,1 1-20-15,-1-1-47 16,0-1-24-16,0 1-21 15,-1-18 5-15,2-35 21 16,-5 29 16-16,5-8 34 16,-2 1 15-16,-1 4 24 15,4 3 7-15,-4 6 7 16,3 6 10-16,3 6 14 16,-2 2 8-16,2 5 19 0,1 5 3 15,8 8 7-15,3 6 3 16,7 8-5-16,-1 4-5 15,7 2-17-15,1-2-4 16,3 0-7-16,-2-3 1 16,0-3 7-16,0-1 0 15,-3-9 5-15,0 2-2 16,-10-11 1-16,-4-4 1 16,-5-4 2-16,2-4 2 15,2-4 2-15,0-8-4 0,-6-5-8 16,-3-7-7-16,-2-3-12 15,-2-1-3-15,-2 5-5 16,-4 5-3-16,-3 7-42 16,3 4-51-16,-3 4-132 15,4 2-83-15,6 6 179 16</inkml:trace>
  <inkml:trace contextRef="#ctx0" brushRef="#br0" timeOffset="-143216.81">14081 12466 1081 0,'-3'4'451'16,"2"-4"-256"-16,-3 5-5 16,-2 9-21-16,-2 11-18 15,0 0-28-15,8 4-13 0,0 4-18 16,1-6-10-16,-1-4-24 16,2-4-10-16,-3-5-23 15,1 1-8-15,0-6-7 16,1 0 0-16,3-6-2 15,-4-1-1-15,1-2-14 16,-1-2-43-16,0 1-127 16,0 0-94-16,2-1 154 15</inkml:trace>
  <inkml:trace contextRef="#ctx0" brushRef="#br0" timeOffset="-142192.47">9818 13126 580 0,'25'-33'321'0,"-21"27"-101"15,-4 1-17-15,0-3-9 16,0 5-49-16,-2 1-21 15,2-2-29-15,0 4-10 16,0 0-22-16,0 0-2 16,0 0-1-16,4 10-3 15,2 19-3-15,3 36-7 0,-8-30-14 16,10-2-4-16,-8-9-9 16,0-4-3-16,0-4-5 15,-3-2-1-15,1-6-2 16,1-2 0-16,3-5 2 15,-10-2 0-15,3-2-34 16,1 1-32-16,0 1-84 16,0 0-55-16,-2-12-116 15,5-3-77-15,4-30 246 16</inkml:trace>
  <inkml:trace contextRef="#ctx0" brushRef="#br0" timeOffset="-141859.3">9883 13082 470 0,'-9'-12'298'0,"6"3"13"16,-2 2-45-16,5 7-82 16,2-1-30-16,4 6-43 0,-6-5-18 15,3 1 3-15,17 2-3 16,25 44-19-16,-31-23-5 16,-2 2-10-16,-1 0-6 15,3-1-12-15,6-1-3 16,-5-7-8-16,-3-4-3 15,3-6 0-15,-9-1 4 16,1-4 9-16,-2-2 6 0,-2 1 7 16,1-3-3-16,-4 1-11 15,0 0-9-15,0-1-14 16,6-15-4-16,19-35-6 16,-18 28 0-16,1-4-2 15,-4-2-1-15,-2 10-3 16,0-1-18-16,-2 7-62 15,0 7-38-15,-1 4-84 16,1 3-54-16,-1 0 168 16</inkml:trace>
  <inkml:trace contextRef="#ctx0" brushRef="#br0" timeOffset="-141463.84">10255 13288 819 0,'1'5'376'15,"-1"-5"-108"-15,0 0-122 16,0 0-34-16,0 0-10 16,0 0-38-16,0 0-14 15,4 2-23-15,8 4-6 0,-2-2-10 16,28 22-2-16,-34-16 2 15,-2 2 2-15,-5 4 5 16,-7 4 2-16,-6-2 7 16,-4-3 10-16,-1 1 27 15,1-7 17-15,9-1 25 16,3-4-8-16,8-1-29 16,4 0-17-16,8 1-25 15,4 3-3-15,12-3 0 16,5 1-3-16,2 0-10 15,2 0-4-15,-3-3-2 16,-8-1 6-16,-15-6-120 16,-1 4-90-16,-2-2 123 15</inkml:trace>
  <inkml:trace contextRef="#ctx0" brushRef="#br0" timeOffset="-140076.21">11007 12430 385 0,'-6'-5'206'0,"1"-1"-21"16,-5 1-14-16,2 3-29 15,3-4-7-15,2 4-35 16,2 2-15-16,1 0-30 15,-1-1-15-15,0 1-28 16,0 0-8-16,-1 0-4 16,2 0 4-16,0 0 5 15,5 9 0-15,4 5-2 16,21 33-2-16,-13-28-2 16,2 1 3-16,7 2 5 0,1 3 1 15,8 9 5-15,5 5-2 16,9 12-5-16,8 5-1 15,7 15-4-15,3 6 0 16,7 8-3-16,0 6-2 16,6 4 2-16,6 1-2 15,3-1-1-15,-23-34 2 16,0 1 24-16,57 39 8 16,24 13 18-16,-12-17 2 0,-15-25-15 15,-1 0-5-15,1-2-10 16,-6-1-3-16,-19-4-8 15,-8-4 0-15,-25-8-6 16,-7-4 1-16,-9-8-4 16,-9-9-41-16,-13-12-171 15,-7-3 146-15</inkml:trace>
  <inkml:trace contextRef="#ctx0" brushRef="#br0" timeOffset="-139548.75">10892 12694 414 0,'14'25'182'0,"9"20"-80"15,11 9-3-15,9 14-17 16,11 10-17-16,12 13-31 16,6 7 12-16,16 11 7 15,3 6 2-15,12 0-4 16,-1 9-16-16,7-1-5 15,5-4-5-15,-1-3-6 16,1-10 2-16,-7-10 4 0,1-6 0 16,-10-11-1-16,-6-3 0 15,-15-11-11-15,-10 0-3 16,-17-12 3-16,-2-7-31 16,-13-12 15-16</inkml:trace>
  <inkml:trace contextRef="#ctx0" brushRef="#br0" timeOffset="-139054.41">10765 13631 936 0,'-3'0'313'16,"7"19"-297"-16,10 6-18 15,17 15 7-15,16 11 15 16,10 10 6-16,10 7 2 16,13 13-2-16,-1-1-3 15,20 14 7-15,3 3 2 16,8 0-2-16,-4 5-1 16,6-1-10-16,4-1-5 15,1-3-1-15,9-6 1 0,-45-31 1 31,-41-29 1-31,2-1-3 0,110 84-1 16,-19-12-2-16,-16-10 2 0,-75-54-45 16,-7-6-84-16,-16-12 77 15</inkml:trace>
  <inkml:trace contextRef="#ctx0" brushRef="#br0" timeOffset="-138642.28">10727 14228 838 0,'0'8'278'15,"18"7"-251"-15,12 9 11 0,21 16 39 16,5 4 11-16,22 21 6 16,5 8-2-16,15 18-4 15,17 11-12-15,6 5-25 16,-17-27-13-1,-52-40-16-15,0 0-5 0,166 111 0 16,4-6 1-16,14-8 2 16,-81-63-4-16,-4-4-4 15,-4-3-2-15,-22-11-3 16,-7 1 0-16,-19-10-2 16,-15-9-11-16,-10-6-155 15,-10-10 119-15</inkml:trace>
  <inkml:trace contextRef="#ctx0" brushRef="#br0" timeOffset="-137765.25">10958 12812 737 0,'-10'-11'254'0,"3"-4"-231"15,5 2-15-15,2 3-5 16,7 5 2-16,3 4 20 15,0 1 12-15,18 9 35 16,7 5 18-16,16 9-2 16,11 4-3-16,19 9-19 15,8 9-14-15,16 5-1 16,6 6-6-16,-22-2-8 16,-44-28-4-1,0 1-11-15,137 82-4 0,3 5-5 0,2-3-2 16,-69-46 1-16,-4-7-2 15,-8-5 0-15,-10-4-1 16,2-4-2-16,-7-3-1 16,-9-2 0-16,-7-1 1 15,-15-4-6-15,-6-8-28 16,-8-2-147-16,-4 1 123 0</inkml:trace>
  <inkml:trace contextRef="#ctx0" brushRef="#br0" timeOffset="-136135.64">13189 13943 530 0,'-1'-1'264'0,"0"0"-67"16,0 0-8-16,0 0-20 16,0 0-28-16,0 0-48 0,0 0-15 15,0 1-21 1,-8 1-9-16,-1 3-13 0,-1 1-5 15,-28 43-7-15,28-24-3 16,-4 10-6-16,6 5-2 16,-5 5-4-16,1 3-1 15,-4 6-2-15,-2-2-1 16,3 6-1-16,4 1 2 16,5 3 2-16,2 7 0 15,-2 8 2-15,0 0-2 0,1 1-2 16,4 0-1-16,2-6-2 15,-2 3-1-15,2 0 0 16,0-3 0-16,0 1 2 16,-2-4-1-16,2 2 0 15,2 0 1-15,-2-2-2 16,4 0 0-16,1-8 1 16,0-1-2-16,2-6 1 15,-3-1 0-15,3-2-1 16,0-5 1-16,9 8-1 15,4 1 1-15,2 0 1 16,4 0-2-16,-8-12 2 16,3-4-2-16,-3-5 0 15,-1-4 1-15,-1-8-1 16,-2-1-2-16,2-8-2 16,-1-4 0-16,0-4 1 15,4-2 1-15,-3-3 2 0,2-1 1 16,-1-6 1-16,2 4 1 15,-2-5 0-15,4-3 0 16,0-9 1-16,-3-7-1 16,2-10 0-16,4-5 1 15,-3-12 1-15,8-4 1 16,-7-10 0-16,-10-3 0 0,2-5-2 16,-8-7-1-16,5-9 0 15,1-8-1-15,1-5 0 16,0 1 1-16,-2-6 1 15,0 2 0-15,-5 3 3 16,-5-3 1-16,-5 10 4 16,-5-1-1-16,-7 6 5 15,-3 5 1-15,-3 9 4 16,1 9 3-16,6 7-2 16,-3 4-1-16,9 22-2 31,4 19-3-31,1 1-1 0,-20-54 0 0,-4 12 3 15,2 4 2-15,1 36-1 16,2-2-1-16,3 7-7 16,2 5-3-16,4-1-6 0,1 4-1 15,7 3-2-15,-1-1-1 16,4 3-2-16,2 2-1 16,-1 1-28-16,1-1-26 15,-1 0-90-15,1 0-66 31,0 0-169-31,-2 9 234 0</inkml:trace>
  <inkml:trace contextRef="#ctx0" brushRef="#br0" timeOffset="-135490.87">14082 14941 1089 0,'-38'-49'429'0,"35"49"-284"15,2 1-23-15,-2 6-26 16,1 5-31-16,-2 15-33 16,2 6-4-16,-1 9 3 15,3 2-2-15,0-3-11 16,3-2-4-16,1-5-5 16,-1-5-3-16,-1-9 0 0,1-5 0 15,-2-2 1-15,0-8-7 16,-1-2-75-16,0-7-67 15,0 3-154-15,0-6-63 16,3-22 217-16</inkml:trace>
  <inkml:trace contextRef="#ctx0" brushRef="#br0" timeOffset="-135195.34">14043 14988 608 0,'-4'-16'328'16,"1"6"-64"-16,0 3-32 0,7 10-47 15,2 3-21-15,9 10-32 16,3 7-19-16,3 7-26 15,2 3-12-15,1 3-12 16,2-3-4-16,3-3-7 16,-1 0-2-16,2-8-4 15,0 0-3-15,-7-10-7 16,-1-5-3-16,-6-6-5 16,-1-4 3-16,-6-12 8 15,0-7 3-15,-8-15 1 16,-2-3-4-16,-4-1-14 15,1 0-5-15,-2 8-10 16,-6 3-4-16,6 6-14 16,-4 6-32-16,4 9-85 15,2 2-66-15,3 8-225 0,-2 5 262 16</inkml:trace>
  <inkml:trace contextRef="#ctx0" brushRef="#br0" timeOffset="-134683.27">14577 15218 1178 0,'-11'10'472'0,"7"-10"-263"16,8 3-73-16,-1-3-36 15,-3 0-17-15,0 0-51 16,0 0-14-16,6 0-7 15,5 2-2-15,1 4-1 16,23 24 0-16,-29-14 0 16,-2 3-1-16,-4-2 1 15,-1 0 0-15,-2 3 1 16,-3-5 2-16,0-5 3 16,-1-1 2-16,-3-7 4 15,2-2 1-15,-2 0 4 16,3 1 2-16,5-1 3 15,-2-1-2-15,5 2-11 16,-1-1-4-16,0 0-5 16,0 0 1-16,15 8 10 0,36 21 5 15,-31-19 14-15,-2 1 8 16,-6-2 13-16,-4 0 3 16,-7 1 2-16,-4-2-4 15,-7 6-4-15,-6-2-6 16,-5 0-13-16,-2 1-5 15,0-7-15-15,3 1-5 0,4-6-9 16,3-1-3-16,5 0-7 16,3 0-24-16,3-1-70 15,2 0-56-15,0 0-172 16,0 0-274-16,0 0 399 16</inkml:trace>
  <inkml:trace contextRef="#ctx0" brushRef="#br0" timeOffset="-132158.11">13044 14355 515 0,'-57'18'222'16,"36"-16"-98"-16,-8 3-18 16,-24 2 15-16,-10-3-9 15,-23 12-26-15,-6 7-13 16,-9 4-27-16,-13 7-9 16,-17 6-12-16,-7 1-1 15,-16 11-10-15,-2 9-5 16,-6 2-3-16,-8 3 1 15,1 7 0-15,0-2 1 0,7-2-1 16,11-2 0-16,21-13-5 16,11-6-2-16,31-11-2 15,6-8-2-15,20-7-10 16,10-8-21-16,13-8-133 16,17-7-214-16,22-5 245 15</inkml:trace>
  <inkml:trace contextRef="#ctx0" brushRef="#br0" timeOffset="-131689.62">13036 15031 909 0,'-23'-9'340'0,"8"5"-255"15,2 0-8-15,-12 3 6 16,-8 4 15-16,-20 4 8 16,-15 6-12-16,-22 6-28 15,-3 2-9-15,-14 5-14 16,-10 0-10-16,-11 1-11 16,-5 1-8-16,-10 3-11 15,9 6-3 16,67-19-3-31,35-8-2 0,-1 0 0 0,-207 65-1 0,-5 4-14 16,43-7-11-16,131-44-40 16,16-7-38-16,22-8-132 15,9-5-162-15,24-9 257 0</inkml:trace>
  <inkml:trace contextRef="#ctx0" brushRef="#br0" timeOffset="-131357.09">13038 15295 746 0,'-26'20'352'16,"-6"-10"-50"-16,-15 9-224 15,-16 1 11-15,-33 7 21 16,-11 8-8-16,-24 12-38 16,-6 1-16-16,-19 10-21 15,-1 2-6-15,-17 10-8 16,-2 6-7-16,11 1-6 16,0 0-3-16,21-10-9 15,16-3-6-15,35-18-35 16,16-7-36-16,39-16-89 15,15-10-53-15,35-11 140 16</inkml:trace>
  <inkml:trace contextRef="#ctx0" brushRef="#br0" timeOffset="-131074.72">13213 15717 907 0,'-15'24'351'0,"-27"8"-215"15,-13 1-4-15,-21 6 21 16,-18 4-16-16,-22 1-53 16,-10 2-19-16,-24 2-37 15,-6 2-12-15,-6 7-12 16,0-3-2-16,-6 5-2 15,7 2-2-15,16-6-9 16,7 2-9-16,30-9-33 16,15-4-27-16,29-12-119 15,21-6-100-15,37-19 187 16</inkml:trace>
  <inkml:trace contextRef="#ctx0" brushRef="#br0" timeOffset="-130793.9">12601 16138 1016 0,'-38'26'377'0,"-4"-2"-259"0,-20 13-50 15,-16 4 10-15,-24 10 22 16,-14 4-7-16,-16 2-16 15,-4 2-10-15,-1-1-26 16,5-3-13-16,12-6-19 16,13-4-6-16,17-13-21 15,6-9-23-15,22-5-46 16,15-9-35-16,29-9-293 16,17-14 285-16</inkml:trace>
  <inkml:trace contextRef="#ctx0" brushRef="#br0" timeOffset="-129921.3">10522 15290 539 0,'-71'-16'195'0,"52"12"-152"16,2 6-18-16,-5 10 10 15,1 6 8-15,-4 6 7 0,0 7-1 16,6 8-11-16,3 10-1 16,1 16 11-16,2 6 4 15,5 25 4-15,0 8-2 16,2 17-17-16,2 14-3 15,1-6 6-15,3 4 6 16,7-8 3-16,4-8-3 0,11 5-16 16,3 1-8-16,6-2-12 15,10-2-2-15,1-18-4 16,4-11-2-16,4-26-2 16,-2-11 0-16,3-22-2 15,2-14 1-15,3-20-1 16,-2-15 2-16,2-29 0 15,-3-14 3-15,-9-23 2 16,-6-7 1-16,-5-16 1 16,-2-4 3-16,-6-15 5 15,-2-6 3-15,-20-7 2 16,-12-5 0-16,-10 0-3 16,-8 1 0-16,-5 12-1 15,2 2-2-15,-10 13 0 16,-6 7-2-16,-6 14-2 0,-3 9-1 15,0 17-3-15,6 10 1 16,-1 16 1-16,4 13 1 16,3 16-5-16,3 5-3 15,15 9-7-15,-3 7-14 16,4 4-67-16,3 5-62 16,0 8 91-16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8T15:53:44.11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4311 3677 400 0,'0'-1'271'15,"0"-1"24"-15,0 1-10 16,0 0-36-16,0 1-31 0,0 0-46 16,0-1-17-16,0 0-26 15,0 0-9-15,0 0-18 16,0 0-10-16,0 0-18 15,0 0-10-15,0 0-15 16,0 1-4-16,0 0-10 16,0 0-3-16,0 0-7 15,0 0 0-15,0 8 0 16,-1 13 0-16,-2 40-1 16,4-26-1-16,2 8-5 15,0 1-3-15,4-1-5 16,-1-4 0-16,2-7-3 15,-2-4-1-15,-2-9-2 16,0-6-1-16,-3-6-3 16,5-3-1-16,-3-4-70 15,-1-1-48-15,-2 0-120 16,-1 0-86-16,0-16 207 16</inkml:trace>
  <inkml:trace contextRef="#ctx0" brushRef="#br0" timeOffset="622.98">4146 3528 999 0,'-20'4'443'0,"-9"4"-211"16,2 2-39-16,-2 5-45 16,-4-2-32-16,9 6-36 15,-3 3-9-15,7 4-19 16,-2 1-6-16,5 12-20 16,10 2-8-16,5 11-12 15,10 7-5-15,1-6-5 16,6 0-4-16,10-3-1 15,5 0-1-15,11-4 3 16,1-5 0-16,5-8 2 0,1-3 2 16,11-11 2-16,6 0 1 15,7-16 1-15,-5-3 1 16,-9-12 1-16,-6-11 2 16,-13-7 3-16,2-9-1 15,-6-12 2-15,-5-6 0 16,-10-9 4-16,-7-2 3 15,-14 0 9-15,-9 3 3 0,-13 1 3 16,-8 7 2-16,-11 0-4 16,-1 4-3-16,-4 8-4 15,4 1-3-15,-2 20-3 16,0 7 0-16,0 13-2 16,-1 4-1-16,8 9-5 15,2 3-4-15,9 0-10 16,4-1-7-16,9-2-11 15,3-3-28-15,6 3-63 16,2 2-40-16,2 3-128 16,1-1-111-16,8 9 256 15</inkml:trace>
  <inkml:trace contextRef="#ctx0" brushRef="#br0" timeOffset="4529.95">6683 3753 911 0,'-12'-35'437'0,"8"31"-198"15,3 2-25-15,-1 2-14 16,2 0-46-16,0-1-26 16,0 1-39-16,0 0-19 15,0 0-17-15,0 0-4 16,0 6-6-16,0 12-2 15,1 41-10-15,-3-24-4 0,-2 6-11 16,2 2-3-16,2-2-6 16,0-1 0-16,-1-7 1 15,0-3-1-15,0-7 2 16,-1-5 0-16,0-1 0 16,1-4-1-16,1-2-1 15,0-1-2-15,0-5-1 16,1-1-1-16,2-3 1 15,-3-1 0-15,0 0 1 16,0 0 0-16,0 0-1 16,0 0 3-16,3 2 4 15,6 0 4-15,7 1 7 16,30 6 2-16,-22-8 4 16,6-1 0-16,4 0 2 15,0 2 1-15,0-2-2 0,-2-1 1 16,-5 0-5-16,-4 1-2 15,-8 0-2-15,-4 3-2 16,-7-1-3-16,-1-2 0 16,1 0 2-16,-4-1 3 15,0 0-14-15,-1 0-25 16,0 0-60-16,0 0-43 16,0 0-106-16,-1 0-62 0,1 1 183 15</inkml:trace>
  <inkml:trace contextRef="#ctx0" brushRef="#br0" timeOffset="5083.1">7353 3868 1288 0,'-7'0'542'0,"0"0"-292"15,6 2-45-15,1 1-48 16,0-3-38-16,0 0-65 16,6 0-20-16,21 2-22 15,27 2-5-15,-29-8-4 16,1 1-1-16,-6-1-34 15,-2 1-41-15,3 2-140 16,-11 1-125-16,3 9 207 0</inkml:trace>
  <inkml:trace contextRef="#ctx0" brushRef="#br0" timeOffset="5286.77">7428 3971 754 0,'-5'3'471'0,"0"0"13"16,2-3-262-16,3 0-11 15,0 0-34-15,0 0-14 0,2 0-28 16,9 3-13-16,-1-1-35 16,1 0-15-16,30 8-33 15,-29-10-15-15,-1 0-14 16,0 0-7-16,-5 0-88 16,4-1-75-16,-2 0-237 15,5 0 238-15</inkml:trace>
  <inkml:trace contextRef="#ctx0" brushRef="#br0" timeOffset="6179.64">8346 3517 1167 0,'-2'-16'498'0,"-5"0"-266"15,-4 2 4-15,-4-3-55 16,-2 3-29-16,-3 1-49 0,-1 1-20 16,-3 4-28-16,2 4-8 15,-1 4-23-15,2 3-11 16,2 5-15-16,4 2-6 15,5 5-11-15,3 6 0 16,7 7 4-16,5 4 7 16,3 7 8-16,3 1 0 15,0 0 2-15,-1-2 0 16,3-2-1-16,-1-1 1 0,-2-5 2 16,-3 2 2-16,-8-4 6 15,-5-2 1-15,-6-4 3 16,-1-5 1-16,-1-5-3 15,-1-4-2-15,5-5-6 16,-1-4-6-16,3-4-11 16,4-1-5-16,1-1-11 15,3 0-3-15,4 2-1 16,4 0 2-16,4 4 9 16,4 1 7-16,2 6 9 15,1 2 4-15,-2 5 8 16,-1 4 8-16,-7 6 16 15,-4 3 8-15,-5 9 3 16,0 3-4-16,-5 4-8 16,-2-1-4-16,2-2-4 15,0-3-2-15,4-5-6 0,1-1-4 16,3-8-7-16,2-5-3 16,1-8-6-16,2-5-5 15,3 0-58-15,2-3-63 16,8-3-96-16,3-3 126 15</inkml:trace>
  <inkml:trace contextRef="#ctx0" brushRef="#br0" timeOffset="6783.84">8929 3921 833 0,'4'-33'482'0,"5"32"-51"0,-8 0-229 16,0 2-25-16,0 7-57 16,1 5-20-16,1 12-11 15,3 4-2-15,-1 6-10 16,4 0-3-16,1-2-20 16,4-2-8-16,9-10-14 15,-7-2-5-15,2-11-7 16,0-6-1-16,-5-3 2 15,5-8 1-15,0-8-4 16,0-8-3-16,-3-9-5 16,-2-3-1-16,-5 4 0 15,-4 5-2-15,-2 10-1 16,-2 1-8-16,0 10-57 16,0 0-37-16,1 4-124 15,0 2-96-15,-1 1 202 16</inkml:trace>
  <inkml:trace contextRef="#ctx0" brushRef="#br0" timeOffset="7734.34">9817 3566 881 0,'2'-3'409'0,"-2"-1"-130"0,-1 3-75 16,1 0-9-16,0 1-24 16,0 0-50-16,0 0-21 15,0 0-25-15,0 0-5 16,2 15-2-16,0 13-3 15,5 51-11-15,-7-23-8 0,4 12-11 16,2-2-5-16,0 4-10 16,4-2-2-16,-1-7-2 15,6-1 1-15,-1-9-2 16,0-4-1-16,-3-5-3 16,-1-6 0-16,-5-11-2 15,-2-5 0-15,2-10-4 16,-6-5-3-16,2-5-30 15,1-3-35-15,-2 2-114 16,0 0-85-16,8-18 159 16</inkml:trace>
  <inkml:trace contextRef="#ctx0" brushRef="#br0" timeOffset="14003.3">10796 3972 614 0,'33'29'354'16,"-29"-27"-57"-16,3 1-109 15,-1-3-7-15,1-1-44 16,-4-2-17-16,0-7-12 15,0 0 3-15,-6-2-1 16,-2-1-2-16,-7-2-17 16,-6 0-12-16,-4 1-19 15,-2 0-9-15,-2 7-13 16,0 5-5-16,3 7-12 16,1 1-5-16,5 7-11 15,4 1-5-15,6 4-9 16,6 2-1-16,3-1 2 0,3 2 1 15,7-4 6-15,1-4 0 16,3-4 1-16,-2-4 0 16,2-5 1-16,0 0 0 15,0-7-1-15,1-2 0 16,-3-6-1-16,0-4-1 16,-1-2 2-16,-1-2 0 0,-1-2 2 15,-2 1 1-15,-3-3 1 16,-1 1-1-16,-2 4 2 15,2 5 1-15,-2 3 2 16,-3 7 2-16,-1 5 2 16,-1 2 1-16,2 3 2 15,0-3-1-15,0 0-5 16,0 0-4-16,3 8-4 16,7 15 1-16,13 33 4 15,-16-23 3-15,2 2 6 16,-1-1 2-16,0-2 0 15,1-1-3-15,-2-12-4 16,2-3-3-16,-11-7-7 16,8-7-6-16,-6-2-72 15,2-5-66-15,-2 4-203 16,1-3 210-16</inkml:trace>
  <inkml:trace contextRef="#ctx0" brushRef="#br0" timeOffset="14218.52">11083 3916 1229 0,'3'8'570'0,"1"2"-275"15,2 1-48-15,-3 0-28 16,1 3-64-16,3-1-38 0,-3 1-57 16,2 1-22-16,-1-3-26 15,0-1-6-15,-1-4-21 16,1-2-39-16,-3-5-87 15,0 0-55-15,-2-1-171 16,0 0 226-16</inkml:trace>
  <inkml:trace contextRef="#ctx0" brushRef="#br0" timeOffset="14368.29">11080 3774 821 0,'-6'-4'437'0,"6"4"-32"15,1 2-222-15,3 1-75 16,-4-3-31-16,0 0-59 16,0 0-41-16,16 7-143 15,30 17-122-15,-22-12 169 0</inkml:trace>
  <inkml:trace contextRef="#ctx0" brushRef="#br0" timeOffset="14702.37">11396 3847 849 0,'-6'-4'445'16,"-1"2"-113"-16,-3 2-61 0,-8 0-84 16,4 3-26-16,-1 2-33 15,-1 0-17-15,8 2-37 16,3 1-15-16,3 1-29 16,2 2-8-16,2 2-8 15,4 1 2-15,0 2 4 16,4-1 5-16,3 2 6 15,-2 0 2-15,8 2 6 16,-4-2 0-16,-5 0 1 16,2-1 0-16,-8-3 1 15,-2-2 4-15,0-2 8 16,-6-5 2-16,-5 2-9 16,-3-2-9-16,-9-2-28 15,1 0-32-15,1 1-76 16,4-2-46-16,5 0-127 15,2-7-78-15,8-9 224 16</inkml:trace>
  <inkml:trace contextRef="#ctx0" brushRef="#br0" timeOffset="14916.55">11663 3633 1020 0,'0'15'547'0,"2"5"-129"0,-3 11-194 16,1 5-21-16,-1 12-75 16,1 2-29-16,4 3-45 15,4-5-17-15,6-10-29 16,7 1-5-16,1-13-8 16,2-4 1-16,1-10-108 15,-5-9-75-15,-3-4 115 16</inkml:trace>
  <inkml:trace contextRef="#ctx0" brushRef="#br0" timeOffset="15126.29">11538 3826 971 0,'-25'-9'582'0,"24"9"34"0,5 0-354 16,2 0-84-16,-6-1-49 15,0 0-59-15,22 0-17 16,37-1-23-16,-24 4-11 16,0-1-10-16,1 0-5 15,-3 4-97-15,-1 0-92 16,0 9 115-16</inkml:trace>
  <inkml:trace contextRef="#ctx0" brushRef="#br0" timeOffset="15935.93">12181 3760 1124 0,'-3'-54'503'16,"-3"50"-245"-16,0 4-5 16,-4-1-69-16,-1 4-32 15,-2 6-51-15,-2 4-18 16,0 8-22-16,1 3-7 15,2 9-16-15,3 2-9 16,10 6-18-16,5 1-5 0,8-6-2 16,0-1-1-16,2-6 2 15,3-3 0-15,-2-6 0 16,0-4 0-16,-3-5-1 16,-4-2-1-16,-3-7-11 15,-4-2-38-15,-1-2-143 16,-2 1-100-16,0-2 167 15</inkml:trace>
  <inkml:trace contextRef="#ctx0" brushRef="#br0" timeOffset="16343.85">12576 3798 1425 0,'-11'-13'574'16,"4"6"-369"-16,-6 2-41 15,-2 1-44-15,3 4-41 32,6 0-46-32,0 1-7 0,-13 9-6 0,-1 2-3 15,7 6-6-15,8 2-6 0,2 1-4 16,9 2-1-16,0 0-1 15,0-4 2-15,10-1 5 16,-7-3 2-16,11-2 12 16,1-3 7-16,-1 0 19 15,2-1 11-15,-13-5 16 16,-2 3 5-16,-8-4 7 16,-5 0-2-16,-3 4-16 15,-5-2-12-15,-5 2-33 16,4-2-26-16,-2-2-75 15,5-2-44-15,7-1-113 16,-1-1-65-16,9-3 193 16</inkml:trace>
  <inkml:trace contextRef="#ctx0" brushRef="#br0" timeOffset="16541.16">12795 4039 1591 0,'-1'11'667'16,"-4"2"-409"-16,-2 4-20 15,-6-2-113-15,1-1-44 16,-1-2-58-16,0-2-16 0,6-3-74 16,-1-4-59-16,7-2-161 15,1-2-379-15,5-8 449 16</inkml:trace>
  <inkml:trace contextRef="#ctx0" brushRef="#br0" timeOffset="16887.64">12977 3839 1526 0,'-2'3'657'15,"4"7"-388"-15,-2 4-93 16,2 5-22-16,6 5-65 16,-2-1-18-16,9-1-27 0,1-4-10 15,4-2-5-15,4-1 2 16,-2-6-4-16,0-4-4 16,-2-5-3-16,-2-3 0 15,-4-5 2-15,0-3 0 16,-4-3-4-16,0 0-2 15,-3-2-7-15,-3 2-1 16,-2-3-39-16,-1-1-47 0,-1 1-113 16,0 0-77-16,0 7 161 15</inkml:trace>
  <inkml:trace contextRef="#ctx0" brushRef="#br0" timeOffset="17223.14">13357 3631 1438 0,'20'7'572'0,"-6"-1"-342"15,-2-3-79-15,2 11 39 0,8 6-23 16,-7 1-33-16,13 6-18 16,-4 3-25-16,-6 4-13 15,1 7-13-15,-14 0-2 16,-6 0-23-16,-3 0-6 16,-8-3-12-16,0-1-4 15,-3-8-8-15,-1-7-5 16,3-8-38-16,8-5-33 15,2-8-85-15,-3 0-59 0,6-6-123 16,-5-10 201-16</inkml:trace>
  <inkml:trace contextRef="#ctx0" brushRef="#br0" timeOffset="18359.46">14252 3962 931 0,'-35'16'476'16,"30"-12"-151"-16,5-2-166 15,3 2-7-15,5 0-60 16,5 0-19-16,7 0-19 16,4-2-15-16,5-7-21 0,1-1-4 15,0-8-4-15,-1-3-2 16,-6-2 0-16,1-3 1 16,-10 0 4-16,-6 0 7 15,-7 3 9-15,-4 2 5 16,-6 2 5-16,-1 5 1 15,-7-1-3-15,-2 2 4 0,0 8 2 16,0 3 3-16,-2 9 2 16,3 5-4-16,3 5-8 15,3 2-3-15,8 6-5 16,2-1 0-16,7 0-6 16,5 0-4-16,5-6-8 15,7 1-4-15,2-7-3 16,-2-3-3-16,-1-4-5 15,-1-6-23-15,-3-2-87 16,4-1-64-16,-1-6-199 16,2 0 230-16</inkml:trace>
  <inkml:trace contextRef="#ctx0" brushRef="#br0" timeOffset="18657.98">14604 3870 1258 0,'-2'9'555'16,"1"7"-281"-16,1 0-9 16,0 3-59-16,1 0-40 15,4 1-63-15,3 0-28 16,4 0-38-16,-1-4-8 16,3-4-5-16,0 0 0 0,-3-10 2 15,0 1 0 1,-3-4 2-16,-3-2-2 0,4 1-2 15,0-7-3-15,1-5-6 16,1-6-5-16,0-6-6 16,0 0-3-16,1-3-1 15,0 2-41-15,-5 6-94 16,-2 3-67-16,-2 11-210 16,-2 3 255-16</inkml:trace>
  <inkml:trace contextRef="#ctx0" brushRef="#br0" timeOffset="19039.36">14924 4064 1096 0,'14'6'549'0,"0"-3"-234"16,-6-3-78-16,5-2-46 15,3-6-97-15,1-5-32 16,2-3-26-16,1-3-4 15,-9-3-2-15,-4 1 2 16,-6 2 6-16,-2 1 2 16,-6 4 4-16,-2 2 2 15,-2 4 9-15,-1 3 0 16,-2 5 1-16,1 4-3 0,2 9-19 16,1 5-5-16,9 5-8 15,0 2-4-15,2-1-2 16,2 0-3-16,3-5-4 15,3-3-1-15,0-2-3 16,4-1-1-16,1-2-3 16,4-2-5-16,1-7-74 15,5-2-58-15,1-10-164 16,0-9-96-16,4-10 247 16</inkml:trace>
  <inkml:trace contextRef="#ctx0" brushRef="#br0" timeOffset="19373.32">15319 3937 1370 0,'-1'8'605'0,"0"3"-306"15,-1 2-20-15,-2 3-58 0,3 2-43 16,-1-3-63-16,1-2-29 16,0-6-44-16,0-2-12 15,0-3-12-15,1-2-5 16,0 0-10-16,0-2-3 15,0 1-8-15,0 0-3 16,0 0-3-16,4-8 1 0,11-5 4 16,29-27 2-16,-29 30 6 15,-1 3 0-15,-6 5 3 16,2 3 1 0,2 4 2-16,-2 0 4 0,1 7 13 15,-2 0 5-15,-2 2 9 16,1-1 2-16,-4 1-6 15,2-1-5-15,-5-3-10 16,1 2-6-16,-1-3-28 16,-1-4-38-16,0-4-95 15,0 0-65-15,0-1-135 16,0 0 209-16</inkml:trace>
  <inkml:trace contextRef="#ctx0" brushRef="#br0" timeOffset="20123.79">15802 3457 937 0,'3'-8'482'0,"0"4"-66"15,4-3-203-15,4 3-37 16,1-1-18-16,4 3-47 16,5-2-17-16,1 4-35 15,3 0-8-15,-6 2 0 16,-7 3 1-16,-4 5 0 16,-5 2-4-16,-1 6-6 15,-2 1-3-15,-1 6-8 16,-5 1-5-16,0 2-10 0,1 4-5 15,1 0-6-15,-5 0-1 16,5-3-2-16,1-2-2 16,0-5-2-16,3-2-4 15,5-9-6-15,-2-2-3 16,2-5-2-16,9-3 1 16,-3-1 5-16,-1-3 4 0,6-3 4 15,-7 5 3-15,2-2 1 16,-3 3 1-16,-2 6 2 15,-2 1 1-15,-3 11 3 16,3 4 2-16,-7 10 6 16,3 5 3-16,2 4 11 15,-1 4 11-15,2 0 14 16,0-2 6-16,-4-5 1 16,0-3-3-16,-1-6-10 15,-6-3-4-15,1-6-10 16,-7-2-6-16,1-7-10 15,-1-1-4-15,1-5-30 16,-1-3-41-16,-4-4-129 16,2 1-97-16,-12-6 169 0</inkml:trace>
  <inkml:trace contextRef="#ctx0" brushRef="#br0" timeOffset="25477.73">19097 3818 446 0,'-12'-63'327'0,"16"59"81"0,-1-5-108 15,-1 6-29-15,-1 0-32 16,0 2-53-16,-1 1-12 16,0 0-25-16,3 8-11 15,2 21-18-15,2 45-18 16,-7-25-38-16,0-6-16 16,3 2-22-16,3-3-8 15,2-8-10-15,1-5-3 16,-1-11-8-16,-4-12-24 0,1-6-79 15,0-6-47-15,-3-13-120 16,-1 2-56-16,-8-17-243 16,-1-3 359-16</inkml:trace>
  <inkml:trace contextRef="#ctx0" brushRef="#br0" timeOffset="25867.2">19200 3699 2131 0,'11'3'64'16,"0"0"-20"-16,10 4 54 16,1-5-21-16,0 4-22 15,-4 0-6-15,4 4-19 16,-10 2-6-16,-4 2-2 16,-2 5 1-16,-13 0 6 15,-2 1 1-15,-9-6-1 0,-5-5-3 16,0-5-5-1,2 1 0-15,5-4-4 0,2 0-2 16,2 2-5-16,1-3-4 16,5 4-3-16,0 1-3 15,9 4-1-15,5 4 1 16,5 4 1-16,4 3 3 0,2 0 4 16,2 1 3-16,4 3 14 15,1 0 9-15,-3 1 10 16,-9-5 1-16,3-3-8 15,-1 1-9-15,-5-12-12 16,3 5-4-16,-15-11-30 16,-3 0-52-16,0 0-134 15,3-1-85-15,1 0 165 16</inkml:trace>
  <inkml:trace contextRef="#ctx0" brushRef="#br0" timeOffset="26108.43">19636 3824 1761 0,'-5'0'735'0,"-1"-5"-475"15,6 4-118-15,0-1-33 16,8 2-76-16,3 3-10 15,4-3-14-15,5 3-6 16,0-2-42-16,0 3-44 16,-1 3-138-16,-3-1-104 15,-4 7 198-15</inkml:trace>
  <inkml:trace contextRef="#ctx0" brushRef="#br0" timeOffset="26283.81">19623 3936 1307 0,'-8'5'565'0,"6"-2"-309"16,2 0-27-16,3 1-45 16,-3-4-28-16,0 0-29 15,12 3-24-15,7 1-42 16,29 7-14-16,-27-8-20 16,-2 1-10-16,-4-3-94 15,-2 0-94-15,6-1 106 16</inkml:trace>
  <inkml:trace contextRef="#ctx0" brushRef="#br0" timeOffset="27305.34">20680 3512 1040 0,'0'-1'461'0,"0"0"-209"16,1-2-53-16,3-6-1 16,-1 0-32-16,-2 1-35 15,-6-28-22-15,-13 28-38 16,-2 0-11-16,-7 3-16 16,0 3-7-16,0 4-13 0,3 4-5 15,9 4-12-15,4 1-7 16,10 6-8-16,0 0-2 15,8 7 2-15,5 5 4 16,5 2 6-16,3 2 3 16,0-1 5-16,-3-2 2 15,-4-2 3-15,-3 0-1 16,-8 3 3-16,-3-2 3 16,-6-2 6-16,-3-2 3 15,-3-7 1-15,-2-3-1 0,-1-6-5 16,0-2-3-16,2-4-7 15,1-3-4-15,7-2-8 16,2 0-3-16,4 0-20 16,0 1-7-16,0 0 0 15,0 0 1-15,5 0 18 16,12 0 6-16,31 6 8 16,-30 6 5-16,-3 7 10 15,-3 3 5-15,-4 9 7 16,-4 0 1-16,-4 6 2 15,2 0 1-15,-2-3-3 16,0-4-3-16,2-7-11 16,0-3-5-16,0-5-9 15,1-2-4-15,4-5-5 0,-2-4-40 16,5 0-101-16,2-3-72 16,8-3-26-16,6-1 123 15</inkml:trace>
  <inkml:trace contextRef="#ctx0" brushRef="#br0" timeOffset="27742.01">21161 3752 1254 0,'0'-2'552'15,"4"2"-303"-15,2 7-50 16,0 4 16-16,4 10-48 15,-1 7-18-15,2 1-41 0,2 2-18 16,4-1-22-16,1-5-8 16,0-13-10-1,-9-6-7-15,0 1-7 0,24 13-2 16,0-6-9-16,-1-3-4 16,-20-12-5-16,1-4-2 15,-5-11-2-15,4-6-2 16,0-11-6-16,1-2-1 15,2 1-12-15,-7 1-22 0,-3 14-72 16,-5 3-53-16,-2 13-157 16,2 5 122-16,10 19 94 15</inkml:trace>
  <inkml:trace contextRef="#ctx0" brushRef="#br0" timeOffset="28225.46">22051 3500 1051 0,'2'-7'478'15,"1"3"-262"-15,0 4-16 0,2 6-2 16,3 16-25-16,-2 7-3 15,1 15-25-15,0 11-17 16,1 2-33-16,2 4-13 16,0 2-29-16,3-4-10 15,-1-5-12-15,-4-5-2 16,1-11-2-16,0-5-1 16,-6-9-1-16,0-9-2 15,-3-7-4-15,0-4-2 0,0-6-9 16,0 0-8-16,0 1-60 15,0 0-56-15,1-26-151 16,8-32 160-16</inkml:trace>
  <inkml:trace contextRef="#ctx0" brushRef="#br0" timeOffset="28899.16">22906 3908 778 0,'8'-4'403'0,"4"-1"-102"15,22-18-2-15,-33 10-68 16,3-1-29-16,-16-6-55 15,2-1-28-15,-4-1-35 16,-8 4-9-16,2 7-18 16,-6 4-5-16,2 8-11 15,-3 6-7-15,9 8-17 16,7 7-7-16,6 5-11 16,8 3-1-16,4-3 2 15,2-2 1-15,2-7 0 16,0-4 1-16,5-8-1 15,1-4-1-15,-1-9 0 16,3-7-3-16,-4-11-3 0,0-7-1 16,1-5 1-16,-4-4 2 15,-2 2 3-15,2 6 2 16,-7 3 4-16,4 11 1 16,-9 8 7-16,-2 2 1 15,-1 9 8-15,-4 0 0 16,5 14 7-16,2 7 6 0,1 9 9 15,0 3 5 1,1 0-3-16,6 0-5 0,-4-4-14 16,4-2-7-16,2-7-12 15,-5-4-5-15,7-5-56 16,6 0-52-16,-2-5-145 16,3-1-10-16,5-5 146 15</inkml:trace>
  <inkml:trace contextRef="#ctx0" brushRef="#br0" timeOffset="29112.4">23223 3788 1445 0,'-1'10'669'16,"0"3"-356"-16,0 3-56 0,0-1-43 15,1-2-105-15,2-1-32 16,1-3-53-16,2-1-20 15,-2-4-43-15,1-2-48 16,-1-2-123-16,-3-1-68 16,0 0-273-16,0 0 346 15</inkml:trace>
  <inkml:trace contextRef="#ctx0" brushRef="#br0" timeOffset="29546.07">23176 3622 1078 0,'11'5'514'16,"4"2"-255"-16,5 0-112 16,2 0-43-16,5-2-84 15,1-4-10-15,6 5-10 16,1 2 0-16,-4 1-10 16,4-2-14-16,-8-1-4 15,-9-4 1-15,-2 2 11 16,-10 0 18-16,-7-4 27 15,-2 0 8-15,-4 0 50 16,6 0 21-16,0 0 22 16,0 0 8-16,-8 3-26 15,8-3-15-15,-1 8-20 16,-1 0-10-16,-4 2-16 16,-18 26-5-16,27-29-9 0,4 6-2 15,0-2 5-15,2 1-1 16,-1 4 2-16,0-4-2 15,2 3-6-15,-5 1-2 16,-3-3-3-16,-1 0 2 16,-5-2 5-16,0-2 2 15,-5-1-4-15,0-3-7 16,0-3-26-16,1-2-33 0,5-2-96 16,-2-2-62-16,7-5-159 15,4-3-160-15,22-1 331 16</inkml:trace>
  <inkml:trace contextRef="#ctx0" brushRef="#br0" timeOffset="29753.73">23733 3572 1188 0,'7'12'574'0,"-6"0"-165"15,-1 5-110-15,0 14-52 16,-2 3-60-16,3 7-99 15,3 2-26-15,8 0-34 16,5-1-13-16,3-4-12 16,5-7-3-16,-6-10-23 0,2-7-43 15,-6-8-131-15,-6-6-85 16,-3-6 161-16</inkml:trace>
  <inkml:trace contextRef="#ctx0" brushRef="#br0" timeOffset="29918.99">23626 3672 1411 0,'-6'2'583'15,"8"1"-322"-15,3-2-79 0,-5-1-48 16,0 0-38-16,22 6-63 16,32 14-23-16,-22-11-139 15,3-3-87-15,4 7 127 16</inkml:trace>
  <inkml:trace contextRef="#ctx0" brushRef="#br0" timeOffset="30484.84">24183 3545 1255 0,'2'0'597'0,"-5"0"-227"16,-1 4-94-16,3-4-62 16,0 0-55-16,-8 14-60 15,-35 42-20-15,34-18-29 16,4 1-15-16,7 3-15 16,3 0-5-16,8-5-7 15,1 0-1-15,3-5-1 0,-2-5 0 16,0-9 0-16,-2-5 0 15,-5-7-1-15,-3-1-1 16,-4-4-28-16,0-1-37 16,0-1-135-16,0 0 0 15,0 0 102-15</inkml:trace>
  <inkml:trace contextRef="#ctx0" brushRef="#br0" timeOffset="30949.7">24702 3670 1507 0,'-14'-12'602'0,"-5"8"-414"16,1 0-14-16,-3 5-73 15,0 2-22-15,6-1-32 0,3 3-12 16,5 2-21-16,4 4-6 16,3 3-3-16,3 5 0 15,8 4 2-15,1-3 4 16,6 1 6-16,3-3 4 15,-2-2 16-15,-1 1 5 16,-3-3 17-16,-6-2 6 16,-5-1 11-16,-2-3 6 0,-6 0 4 15,-4 0-5 1,-7 1-18-16,-6-3-15 0,-4 0-24 16,0-3-11-16,2 0-57 15,3-3-45-15,9 0-109 16,4 0-72-16,10 0-127 15,7 0-120-15,12 5 334 16</inkml:trace>
  <inkml:trace contextRef="#ctx0" brushRef="#br0" timeOffset="31159.84">24943 3932 1358 0,'2'0'624'0,"-4"1"-284"16,0 3 3-16,1-4-92 16,0 0-47-16,0 1-79 15,-7 14-33-15,-14 24-54 0,11-26-16 16,-1-2-36-16,6-3-48 16,-3-6-123-16,1-2-79 15,7-6 153-15</inkml:trace>
  <inkml:trace contextRef="#ctx0" brushRef="#br0" timeOffset="31517.09">25152 3727 1470 0,'-4'3'624'16,"4"4"-361"-16,0 1-87 16,2 8-1-16,4 7-36 15,-1 0-22-15,5 3-29 16,1 0-12-16,4-6-22 16,2-2-1-16,3-7-11 15,2-4-8-15,-2-4-10 0,1-3-4 16,-5-6-3-16,0-3-1 15,-2-5 0-15,-4-3 0 16,-1-4-5-16,-2-2-5 16,2 1-35-16,-3-1-44 15,1 4-112-15,-2 6-74 16,-5 2-161-16,-2 8 252 16</inkml:trace>
  <inkml:trace contextRef="#ctx0" brushRef="#br0" timeOffset="31823.84">25511 3554 1191 0,'-2'12'557'0,"18"-1"-171"15,3 3-154-15,5 8-4 16,5 4-38-16,-2 2-47 16,3 0-13-16,-4 1-30 15,-2 2-18-15,-6 3-26 16,-6 0-10-16,-11 0-8 16,-6-2-7-16,-8-6-11 0,-3-3-4 15,-1-7-48-15,3-4-42 16,5-7-102-16,2-2-70 15,3-4-128-15,2-4 225 16</inkml:trace>
  <inkml:trace contextRef="#ctx0" brushRef="#br0" timeOffset="33661.53">26582 3801 649 0,'-1'-1'358'0,"1"0"-66"16,0 0-10-16,0-2-51 0,0-3-20 16,0 3-31-16,1-3-9 15,0-2-24-15,-1 4-14 16,-2-7-29-16,1 8-18 16,-1 0-30-16,-15-3-11 15,-26-17-23-15,25 26-8 16,-2 8-13-16,9 3-5 15,5 1-9-15,0 2-1 16,16 5-2-16,-5-4 2 16,10 2 7-16,5-4 3 0,0-7 4 15,5-1 2-15,-8-7 2 16,1-3 0-16,-2-6-1 16,-2-4 1-16,-3-4 4 15,-1-2 2-15,-3-3 6 16,-4 4 1-16,-3 1 3 15,-2 3 1-15,-3 6 0 16,1-1-2-16,-1 4-6 16,-2 0-4-16,1 3-11 15,1 1-28-15,2 0-85 16,2 0-69-16,1 0-204 16,0 0 238-16</inkml:trace>
  <inkml:trace contextRef="#ctx0" brushRef="#br0" timeOffset="34200.1">27002 3780 1240 0,'-10'-11'564'0,"9"5"-219"16,1-3-107-16,-5 0-38 15,0-5-35-15,-6 2-59 16,2 0-21-16,0 2-25 16,-3 2-14-16,5 3-14 15,-4 3-6-15,2 3-18 16,0 4-6-16,0 2-9 16,-2 6-4-16,0 6-5 15,4 3-3-15,7 0 0 16,0 1 0-16,4-5 3 15,5-3 4-15,-1-2 7 16,3-7 4-16,2-2 4 16,1-4 1-16,-3-5 3 15,4-4-2-15,-1-7-2 16,-2-7-2-16,7-6-4 16,-1-2 0-16,0-5 2 0,0 5 1 15,-5-2 8-15,-3 4 3 16,-8 6 5-16,-2 2 3 15,-2 11 7-15,-2 6 3 16,0 5-5-16,-1 7-4 16,-2 12-9-16,-1 4-6 15,4 10 0-15,2 2 1 16,2-3-2-16,5-2-1 16,4-5-3-16,2-5-3 0,5-6-26 15,1-4-39-15,3-4-109 16,3-6-68-16,6-1-470 15,6 2 474-15</inkml:trace>
  <inkml:trace contextRef="#ctx0" brushRef="#br0" timeOffset="34658.91">27446 3697 1484 0,'-9'-13'630'0,"-2"5"-361"15,3 1-16-15,-5 3-80 16,-1 1-32-16,0 6-54 16,3 2-20-16,-3 7-37 15,2 1-9-15,4 6-16 0,-2-1-4 16,9 5-3-16,1 0-2 16,6 0 0-16,1-1 0 15,5-7-1-15,6-1 1 16,-5-11 4-16,4-3-1 15,-3-8-2-15,-2-8-1 16,4-8-7-16,1-7 0 0,1-3 0 16,0-4 3-16,0-2 4 15,-4-2 3-15,-3 4 3 16,-4 5 4-16,-6 13 5 16,0 8 3-16,-1 9 8 15,-4 3 1-15,1 8 3 16,-1 7 2-16,-2 11 6 15,-2 7 3-15,5 7 6 16,-3 0-2-16,6-6-10 16,3-3-5-16,5-2-12 15,3-2-5-15,2-3-9 16,2-5-12-16,-5-6-89 16,1-3-58-16,1-1-166 15,2-3-362-15,5 1 467 16</inkml:trace>
  <inkml:trace contextRef="#ctx0" brushRef="#br0" timeOffset="36214.26">28310 3263 845 0,'9'-7'398'16,"-7"2"-143"-16,0 3-86 15,8-2-45-15,3 3-33 16,1 1-41-16,3 2-10 15,-2 2-8-15,-1 3-7 16,2 2 5-16,-1 3 5 16,-6-1 11-16,3 0 5 0,-12 4 12 15,-1 1 6-15,-12 11 10 16,-4 6 4-16,3 14-5 16,1 4-8-16,-1 2-23 15,-2 0-12-15,4-9-20 16,2-3-4-16,8-6-8 15,2-5-1-15,2-10-5 16,-1-2-4-16,8-8-4 16,1-2-1-16,2-2 1 15,0-5 3-15,-2-3 5 16,-1-3 3-16,-5-5 4 16,-1 3 4-16,2 5 2 15,-1-3-1-15,-1 9-7 16,1-4-1-16,-4 5 1 15,0-5 5-15,0 9 15 0,0 19 6 16,-1 37 12-16,-2-27 4 16,3 2 3-16,4 0 7 15,-5-3 3-15,1-2 5 16,-3-5 0-16,-4-4 0 16,6-5-4-16,-4-10-6 15,1 0-9-15,-5 8-9 16,-4-5-13-16,2-2-7 0,-1-8-73 15,-1-4-60-15,1 1-165 16,-5-3-93-16,-4-7 232 16</inkml:trace>
  <inkml:trace contextRef="#ctx0" brushRef="#br0" timeOffset="44904.03">4451 5668 824 0,'-48'-30'454'0,"40"27"-124"16,7 2-69-16,0 0-36 15,2 1-67-15,-1 0-35 16,0 0-55-16,0 0-18 16,0 0-18-16,10 0-2 15,12 2 1-15,26 5-3 16,-21-2-6-16,7 4-2 0,-7 0-5 16,1 4-2-16,-8-1-1 15,-11 0 0-15,-3 6 7 16,-6-2 5-16,-3 4 7 15,-11 2 4-15,-2-1-4 16,-3 0-2-16,-1-3-7 16,-2-2-2-16,2-4-5 15,8 0 2-15,0-4 6 16,11 1 1-16,1-6-5 16,-11-1-7-16,20 5-12 15,-3-2-1-15,5 2 1 16,11 0 0-16,-2-5 4 15,2 0 1-15,7 0 1 16,2 4 2-16,-3-6 1 16,0 1 0-16,-3-1-1 15,-4-1 0-15,-10 1-3 0,-1 0-13 16,-7-2-67-16,-3 2-50 16,-7-2-163-16,6 1-96 15,0 0 241-15</inkml:trace>
  <inkml:trace contextRef="#ctx0" brushRef="#br0" timeOffset="45489.34">4288 5393 1067 0,'-22'-16'471'16,"1"3"-261"-16,-2 7-29 16,-1 6-17-16,-1 10-42 15,-2 6-24-15,0 10-31 16,3 6-10-16,-1 4-20 16,-1 5-6-16,7 9-15 15,6 3-5-15,11 13-7 16,4 3-1-16,11 5-1 15,8 0-2-15,5-5 1 16,7-5 0-16,8-7-3 16,3-3 0-16,15-8-1 0,8-5 2 15,4-10 1-15,-1-8 0 16,4-12 2-16,-2-10 0 16,5-13 4-16,4-11 0 15,-8-16 4-15,-5-7 2 16,-21-14 2-16,-5 2 1 15,-23-8 3-15,-9-2 1 16,-13-2 8-16,-12-8 1 0,-11 4 1 16,-13-5-4-16,-15 11-12 15,-14 6-4-15,-12 9-10 16,3 16-3-16,-1 14-1 16,5 6 1-16,-2 17 7 15,4 4 3-15,6 7-1 16,4 3-3-16,20 6-13 15,4-1-9-15,18 8-11 16,6 2-5-16,5 1-62 16,10-4-64-16,9 5 105 15</inkml:trace>
  <inkml:trace contextRef="#ctx0" brushRef="#br0" timeOffset="48727.45">6710 5754 1115 0,'-70'-16'516'0,"56"14"-221"16,7 1-99-16,2 1-8 0,3 0-69 16,4 2-36-16,-2-2-49 15,0 0-15-15,28 8-4 16,32 9-1-16,-17-11-3 15,6-1-1-15,1-1-2 16,0-1-2-16,-11-2-1 16,-4 0 0-16,-14-1-15 15,-4-2-28-15,-12 2-53 16,-9 0-26-16,-2 0-57 16,-8 0-7-16,5 0 26 15,-9 0 24-15,-1 0 74 16,2-1 38-16,-6-1 61 15,11 1 23-15,1 2 41 16,4 0 12-16,1 4-5 16,2 4-8-16,2 4-14 0,-3 7-6 15,6 6-11-15,1 3-4 16,4 3-19-16,-1-1-11 16,2-4-17-16,0-2-10 15,-1-6-9-15,0-2-1 16,-3-5-3-16,-2-4-14 15,-7-6-19-15,2 0-3 16,-9 0 3-16,-5-2 17 16,-2 0 19-16,-2 0 5 0,3-1 4 15,5 1 9-15,5 0 15 16,3 2 2-16,6-2-3 16,2 1-8-16,-2-1-12 15,0 0-1-15,17 1 0 16,35 7-1-16,-25-4-6 15,2-3-3-15,-1 4-30 16,-2-4-56-16,6 0-154 16,2-4-284-16,13-4 332 15</inkml:trace>
  <inkml:trace contextRef="#ctx0" brushRef="#br0" timeOffset="49026.47">7473 5666 1441 0,'-13'-10'660'0,"-7"0"-345"15,5 5-89-15,-10 3-45 16,3 7-76-16,-3 5-25 16,7 6-33-16,4 9-13 15,7 7-22-15,3 6-4 16,5 10-3-16,4 4-1 0,6 3-2 15,4-1 0 1,2-6-2-16,-1-4 1 0,-3-5-1 16,-4-1 0-16,-1-4-42 15,-4-6-46-15,-4-14-103 16,-5-6-69-16,-6-13-181 16,-8-7-245-16,-2-9 451 15</inkml:trace>
  <inkml:trace contextRef="#ctx0" brushRef="#br0" timeOffset="49220.47">7164 5947 1182 0,'-7'0'534'0,"11"0"-202"15,6 4-76-15,7-2-54 16,2 0-15-16,6 4-66 16,2-3-27-16,6-2-46 15,11 2-16-15,-5-3-16 0,-6 0-3 16,-2 4-16-16,-13-4-62 15,0 1-168-15,2 2-252 16</inkml:trace>
  <inkml:trace contextRef="#ctx0" brushRef="#br0" timeOffset="49865.69">8494 5712 911 0,'-1'-11'455'16,"1"6"-156"-16,-1 1-93 15,0 2-17-15,0 2-41 16,1 0-26-16,1 20-17 0,-2 43-6 16,1-18-30-16,-4 1-15 15,6 1-27-15,8-7-8 16,-2-7-14-16,8-5-5 15,-1-10-10-15,5-6-4 16,2-8-56-16,-5-5-50 0,0-9-153 16,-6-3-160-16,-7-8 274 15</inkml:trace>
  <inkml:trace contextRef="#ctx0" brushRef="#br0" timeOffset="50048.62">8389 5827 859 0,'-14'-3'474'0,"7"3"-67"16,3-1-137-16,7 2-104 16,2 2-41-16,-5-3-62 15,7 2-10-15,19 6-15 16,27 10-12-16,-27-12-14 16,2-3-3-16,-2-3-30 15,5 0-63-15,5-3-130 16,0-6 133-16</inkml:trace>
  <inkml:trace contextRef="#ctx0" brushRef="#br0" timeOffset="50822.14">8734 5649 1020 0,'-3'10'530'0,"2"7"-136"15,0 8-133-15,0 4-16 16,-3 5-69-16,1 6-43 0,1-2-54 15,0 2-16-15,2-3-26 16,3-6-9-16,1-5-18 16,1-10-5-16,-3-8-2 15,-1-3-1-15,-1-5-6 16,0-1-12-16,0 0-25 16,-1 0-9-16,1 0-5 15,0 0 8-15,0 0 14 16,0 0 4-16,0 0 6 15,2-1 4-15,11-3 7 16,1 4 5-16,35 4 8 16,-25 0 4-16,5-2 6 15,6-1 3-15,-3-6 1 16,0 1-2-16,-11-7-1 16,-4-4-1-16,-4 0 4 15,-5 1 9-15,-5 0 15 16,-5 1 3-16,-11 3 12 0,2 0 1 15,-4 5-1-15,1 0 1 16,6 4-8-16,-3 3-5 16,7 6-8-16,-1 4-8 15,4 7-6-15,0 2-5 16,1 4-7-16,10-2-3 0,-6-6-5 16,11 1-4-1,1-7-4-15,-4-5 0 0,12-5-7 16,-3-4-13-16,2-7-39 15,1 2-16-15,-8-2-19 16,1-2 6-16,-5 0 35 16,-2 1 19-16,-1 4 27 15,-3 4 8-15,-3 4 7 16,-1 2 2-16,-2-2 21 16,0 0 14-16,0 4 25 15,1 7 8-15,1 3 3 16,11 26-5-16,-10-35-8 15,1 5-6-15,-2-9-16 16,1 3-10-16,-3-4-6 16,0-2 1-16,-2 1-2 15,1 0-1-15,0-9-13 0,0-6-7 16,2-29-20-16,3 26-27 16,2 5-78-16,2 1-55 15,4 0-141-15,1 2 44 16,2 0 160-16</inkml:trace>
  <inkml:trace contextRef="#ctx0" brushRef="#br0" timeOffset="51110.93">9415 5982 1018 0,'12'17'479'0,"-2"-7"-181"16,0-1-31-16,-1-11-56 15,-3 1-37-15,0-7-65 16,1-2-24-16,-6-7-32 15,1-5-5-15,-2 3-4 16,-5-4-2-16,2 5-3 16,-4 7 2-16,-3 2 6 15,3 6 1-15,-3 4 4 16,3 1-3-16,5 9-10 16,1 5-6-16,1 3-9 15,1 3-3-15,5 1-2 16,6-4-3-16,-1-3-5 15,11-2-5-15,-2-8-7 0,6-2-3 16,11-5-121-16,0-2-88 16,14-12 130-16</inkml:trace>
  <inkml:trace contextRef="#ctx0" brushRef="#br0" timeOffset="53275.15">10609 5817 1006 0,'-29'-6'476'0,"30"6"-226"15,-1 1-48-15,2 0-11 16,-2-1-39-16,0 0-14 15,1 4-11-15,6 18-14 16,6 32-31-16,-7-26-17 16,-2-7-31-16,2-4-13 15,-2-6-17-15,0-5-10 16,0-6-96-16,0 0-69 0,1-15-228 16,1-3 238-16</inkml:trace>
  <inkml:trace contextRef="#ctx0" brushRef="#br0" timeOffset="53770.44">10587 5696 1208 0,'4'0'497'0,"4"0"-322"16,-1 0 0-16,4 1-54 15,1-1-38-15,5 5-45 16,-1-2-12-16,4 2-9 15,2 1-49-15,1 1-94 16,1 0-50-16,0 2-122 0,-1 0-4 16,-4 1 60-16,0-2 51 15,-8-5 118-15,-1-2 78 16,-7-1 142-16,-6 0 39 16,-3 0 60-16,4 0-1 15,1 0-69-15,-1 0-24 16,-5 1-38-16,-1 1-16 15,6-2-28-15,1 1-12 16,-7 11-19-16,4 4-6 0,10 29-7 16,9-28 4-16,7 3 6 15,1-3 4-15,-3 1 7 16,-6-2 1-16,-6-2 2 16,0-2 2-16,-8-3 19 15,-2-2 5-15,-7 0 3 16,-11-2-3-16,-7-1-28 15,-2 1-14-15,0-3-26 16,7-1-14-16,12-1-62 16,8 0-37-16,11-4-86 15,10-2-58-15,8-1-139 16,14-4 240-16</inkml:trace>
  <inkml:trace contextRef="#ctx0" brushRef="#br0" timeOffset="60626.78">12251 5952 451 0,'32'30'298'0,"-27"-30"29"0,1-1-47 16,-1-1-37-16,2-2-31 15,-3-7-44-15,2 1-10 16,-1-6-31-16,-2-1-19 15,-5-4-38-15,-2-1-17 16,-8 2-20-16,-4 0-4 16,-1 8-4-16,-1 2-6 15,-1 8-11-15,0 2-4 0,1 8-4 16,1 5 0-16,5 4 2 16,1 4-1-16,7 1 2 15,4 1 1-15,6-3-1 16,4 0 3-16,1-2 2 15,2-5 0-15,1-3-1 16,2-5-1-16,1-4-2 16,0-1 0-16,-1-2 2 15,-1-2 0-15,-3-6 3 16,0-1 0-16,-1 0 1 16,-2-1 1-16,-1 6-2 15,1-1-1-15,-4 1-3 16,2 3 2-16,-1 4 5 15,3 4 2-15,-5 5 2 16,5 0-2-16,-2-1-7 0,-4 1-4 16,7-3-30-16,-6 0-45 15,5-4-144-15,3-7-115 16,3-14 198-16</inkml:trace>
  <inkml:trace contextRef="#ctx0" brushRef="#br0" timeOffset="61009.79">12498 5857 1204 0,'8'7'529'0,"-2"5"-271"15,-4 3-6-15,-1 0-59 16,-1 3-32-16,0 0-48 16,0-1-14-16,4-3-33 15,-1-5-14-15,4-5-23 16,-4-1-11-16,-3-3-13 15,-1 0-1-15,0-1-4 16,0 0-4-16,0 0-5 16,1 0-5-16,3-11-1 15,2-3 2-15,18-26 5 16,-14 27 5-16,2 3 3 16,3-1 2-16,0 9 6 15,1 3 7-15,-2 8 14 16,-2 3 7-16,-1 5 14 0,2 0-1 15,-4 3-7-15,-1 0-7 16,0-3-18-16,-2-2-7 16,2-2-40-16,2-2-60 15,1-5-146-15,2-2-69 16,3-3 173-16</inkml:trace>
  <inkml:trace contextRef="#ctx0" brushRef="#br0" timeOffset="62193.05">13384 5972 1158 0,'11'10'497'16,"-3"-3"-261"-16,4-4-120 0,-2 2 16 15,4-7-31-15,2-5-19 16,5-6-22-16,-10 0-13 15,0 1-20-15,1-14 1 16,-4-1 13-16,-10 5 5 16,-7 7 7-16,-1 2 6 15,-3 3 0-15,0 1-1 16,2 6-2-16,-1 3-8 16,8 4-9-16,1 4-7 0,2 8-13 15,2 5-6-15,0 4-5 16,2 2-2-16,4-6-1 15,3-2-4-15,11-6-2 16,4-2-3-16,13-5-3 16,5-3-1-16,4-1-21 15,2-3-19-15,2-1-30 16,-3-4-11-16,-5-2 4 16,-2-3 23-16,-18-4 36 15,-10-1 20-15,-9-3 27 16,-10 4 7-16,-4-4 8 15,-3 3 1-15,-12 3 3 16,0 1 7-16,-2 7 14 16,3 5 4-16,9 9-2 0,1 5-10 15,7 7-21-15,3-1-8 16,5 3-13-16,3-4-6 16,7-2-5-16,6-1 0 15,7-8-4-15,4-1 0 16,4-15-1-16,0-6-2 15,-4-10-4-15,-11-8-7 16,0-5-3-16,-3-4 2 0,-7 1 10 16,7 4 9-16,-15 6 6 15,-4 4 5-15,5 10 3 16,-3 8 0-16,-2 5 7 16,5 9-1-16,-7 9 2 15,6 8 8-15,3 13 7 16,1 3 5-16,4 2 5 15,1-2-3-15,4-4-11 16,3-7-7-16,7-6-12 16,1-1-6-16,8-10-8 15,-2-1-2-15,0-8-5 16,-6-2-5-16,-2-8-22 16,-4-2-7-16,-1 0-5 15,-2-3 4-15,-3-2 24 16,-1-3 10-16,-3-2 9 15,2 0 5-15,-3 0 4 16,-2 1 1-16,-6-2 9 0,-4 0 3 16,-7 2 7-16,-1 4 9 15,-4 5 11-15,-1 5 1 16,0 7 1-16,3 7-10 16,5 9-18-16,4 6-8 15,8 14-10-15,5 4-3 16,6 6-1-16,4 2 1 15,4-2-2-15,2 0 0 0,3 1 0 16,-1-2 1-16,-4-7 1 16,-7-5-1-16,-11-12 3 15,-3-3 1-15,-14-9 6 16,-6-4 0-16,-9-8-22 16,-4-5-30-16,4-10-94 15,2-4-54-15,15-4-118 16,9-1-48-16,13-2 226 15</inkml:trace>
  <inkml:trace contextRef="#ctx0" brushRef="#br0" timeOffset="62522.17">14490 5932 1052 0,'-2'2'530'0,"4"-2"-148"0,5-3-99 15,0-4-81-15,-1-3-42 16,7-6-60-16,2-1-20 16,2-6-29-16,-1 2-15 15,-7 1-7-15,-5 3 1 16,-9 6 7-16,-5 2 7 16,-4 3 7-16,-2 5 3 0,-1 4 5 15,-1 4-1-15,6 11-7 16,1 3-7-16,7 9-11 15,1 0-7 1,4 2-9-16,7-4-4 0,9-3-7 16,8-4-4-16,9-7-4 15,4-1-26-15,13-15-117 16,7-8-81-16,18-17-496 16,17-11 470-16</inkml:trace>
  <inkml:trace contextRef="#ctx0" brushRef="#br0" timeOffset="63007.09">15553 5710 1254 0,'-12'0'517'0,"12"10"-267"16,2 4-53-1,2 7 14-15,1 1-25 0,5 3-49 16,0 0-17-16,1-1-41 16,-1-2-15-16,-1-6-25 15,-1-4-12-15,1-6-20 16,0-5-5-16,-2-10-6 15,4-3-3-15,2-7-9 16,-1-1-2-16,4 3-4 16,-3 3 1-16,-1 9 6 15,-1 2 4-15,-3 6 9 16,-1 4 3-16,1 6 18 16,1 3 9-16,-2-1 15 15,4-1 6-15,0-2 11 16,2 2 2-16,4-6 4 15,-1 3-4-15,-3-5-17 16,-4-4-11-16,0-2-21 16,0-4-20-16,4-12-134 0,1-3-90 15,6-12 77-15,9-4 36 16</inkml:trace>
  <inkml:trace contextRef="#ctx0" brushRef="#br0" timeOffset="63159.53">16060 5783 1344 0,'-1'18'662'0,"1"-1"-288"0,0 2-96 16,1 1-31-16,0-5-119 15,4 0-38-15,0-6-64 16,1-1-28-16,1-9-116 16,-1-9-85-16,1-11-234 15,4-5 258-15</inkml:trace>
  <inkml:trace contextRef="#ctx0" brushRef="#br0" timeOffset="63313.73">16004 5580 1289 0,'-12'1'572'0,"13"6"-231"16,2-4-93-16,6 1-47 15,-2-3-58-15,6-1-98 0,0 2-45 16,5-3-151-16,5-1-92 15,7-6 139-15</inkml:trace>
  <inkml:trace contextRef="#ctx0" brushRef="#br0" timeOffset="63497.49">16291 5598 1037 0,'10'28'522'0,"-6"3"-136"15,-1 5-78 1,-2 2-42-16,1 0-53 0,-1-4-91 15,8-2-37-15,1-7-67 16,3-4-20-16,0-13-48 16,2-4-54-16,-1-11-156 15,1-6-95-15,-9-5 211 16</inkml:trace>
  <inkml:trace contextRef="#ctx0" brushRef="#br0" timeOffset="63659.71">16210 5711 1172 0,'2'1'557'16,"3"-1"-255"-16,5 4-90 15,2 4-22-15,5-1-88 16,3 0-33-16,5-1-45 16,2-2-22-16,5-4-130 0,-3-6-92 15,5-5 131-15</inkml:trace>
  <inkml:trace contextRef="#ctx0" brushRef="#br0" timeOffset="64005.2">16519 5563 1447 0,'-3'24'637'0,"-6"5"-325"16,8 11-21-16,-7-1-66 15,2-1-44-15,0-2-68 16,-3-6-31-16,7-10-52 15,-1-4-12-15,4-10-10 16,5-4-7-16,-1-2-11 16,-1-2-6-16,2-4-3 15,-4-2 2-15,8-3 8 16,2 0 4-16,1 1 5 16,0 3 1-16,-1 1 3 15,0 4 3-15,2 5 12 16,3 3 8-16,-4 7 17 15,2 2 7-15,-4 5 1 16,-1 2-7-16,-1-4-16 16,0-2-7-16,-2-4-111 15,3-7-84-15,10-3 302 16,7-7-164-16</inkml:trace>
  <inkml:trace contextRef="#ctx0" brushRef="#br0" timeOffset="64421.7">17425 5638 1330 0,'7'3'618'16,"1"9"-294"-16,-6 7-96 15,2 5 9-15,-4 5-81 16,4 2-36-16,-4 2-45 16,-2-2-22-16,2-1-28 15,-2-5-8-15,1-5-6 16,1-1-2-16,0-6-4 15,-2 1-1-15,6-1 3 0,2-4 4 16,4 1 10-16,13 1 9 16,7-2 12-16,4 0 1 15,12-1-3-15,-4-6-4 16,0-1-13-16,-3-2-5 16,-8-2 6-16,-6 3-56 15,-12-6-182-15,0 4 363 16,-11-21-185-16</inkml:trace>
  <inkml:trace contextRef="#ctx0" brushRef="#br0" timeOffset="65146.9">18505 5811 1058 0,'-1'-2'500'15,"0"1"-161"-15,0 0-77 16,0 1-19-16,0 0-35 16,-6 10-62-16,-2 14-23 15,-2 32-45-15,18-26-19 16,-3-10-22-16,2 1-8 0,8-8-15 16,-3-6-5-16,9-3-5 15,3-5-1-15,-4-8 1 16,0-3 1-16,-9-6 1 15,-4-3-6-15,-8-3-13 16,-5 1-7-16,-11-1-9 16,-5 2 3-16,-2 6 9 15,-4 3 6-15,6 8 6 16,11 3 2-16,1 3 3 16,7 1-2-16,4 4-5 15,0 0-2-15,10 1-5 16,4-1 3-16,5-4 4 15,5 1 2-15,4-2 4 16,5 2 2-16,1 6 12 16,0 0 6-16,-3 4 11 15,-1 3 2-15,0 1-6 0,-5-1-2 16,-6-1-7-16,-3 1 4 16,-9-7 13-16,-5-1 10 15,-5-5 16-15,-7-4 0 16,1-1-9-16,-2-3-13 15,3-7-24-15,5 0-10 16,7-6-13-16,8-2-2 16,9 0 1-16,10-1 0 15,-4 1-3-15,1 4-4 0,-5 4-72 16,-4 2-50-16,-1 3-78 16,6 4 116-16</inkml:trace>
  <inkml:trace contextRef="#ctx0" brushRef="#br0" timeOffset="66480.2">20264 5771 395 0,'44'9'316'0,"-35"-9"93"0,-4-1-99 16,0 0-43-16,-2-1-32 16,-3 0-39-16,0 1-15 15,0 0-30-15,0 0-21 16,-1 0-43-16,0 0-18 15,-2-4-33-15,-5-8-8 16,-28-23-11-16,19 28-4 16,-1 5-8-16,-2 4-3 15,2 10-4-15,-1 5-2 0,3 7 1 16,1 1 1 0,10 2 3-16,3-2 3 0,4-2-1 15,2-3-1-15,4-9-1 16,1-2-1-16,4-4 1 15,1-4 1-15,1-7 1 16,1-2 2-16,-3-4 1 16,1 0 0-16,3 4-2 15,-2 2 0-15,1 5 5 16,-3 2 6-16,-4 4 15 16,4 1 6-16,-3 4 4 15,0 2-1-15,0-1-10 16,-6-1-5-16,0-3-11 15,0 1-3-15,-2-3-31 0,-2 0-52 16,3-2-140-16,-3-2-76 16,2-2 165-1</inkml:trace>
  <inkml:trace contextRef="#ctx0" brushRef="#br0" timeOffset="66860.89">20577 5767 1291 0,'0'6'586'0,"2"5"-251"16,4 2-75-16,-1 7-39 15,-3 1-48-15,0 3-66 16,-1-2-20-16,-1-2-39 16,0-6-16-16,0-5-15 15,0-4-4-15,0-5-11 16,0 0-2-16,0-1-11 15,0 0-5-15,1-6-3 16,5-12 1-16,18-31 7 16,-11 31 3-16,2 1 4 15,2 4 2-15,-1 6 2 16,2 3 2-16,-2 6 6 16,0 2 5-16,-3 7 12 15,-2 2 6-15,-4 6 5 16,-1 1-3-16,-3 4-11 0,-1-3-7 15,1-2-67-15,3-3-75 16,6-10-107-16,9 0 129 16</inkml:trace>
  <inkml:trace contextRef="#ctx0" brushRef="#br0" timeOffset="68159.49">21692 5939 1142 0,'0'6'516'15,"1"0"-271"-15,8 1-68 16,1 0-9-16,3-2-58 0,6-2-19 16,6-6-25-16,2-8-13 15,5-6-11-15,1-3-1 16,-13-4-11-16,-2 3-6 15,-6-1 4-15,-6 2 2 16,-6 0 6-16,-9 1 3 16,-8 4-5-16,-5 4 1 0,-6 6 1 15,5 5-2-15,0 6-7 16,1 4-10-16,10 6-13 16,5 3-4-16,10 6 0 15,9 2 0-15,9 1 0 16,4-3-1-16,5-7-6 15,1-4-4-15,4-10-55 16,0-4-45-16,12-3-99 16,-1-6-60-16,8-1-81 15,0 1-24-15,-8-5 20 16,-4 3 63-16,-14-2 145 16,-5 0 121-16,-16 0 211 15,-8-2 51-15,-11 0 76 16,-7 2-11-16,-2 5-62 15,0-1-20-15,2 8-34 16,1 2-20-16,1 6-37 16,1 7-18-16,5 3-35 0,3 4-17 15,8 1-26-15,3-1-12 16,6-3-16-16,5-4-3 16,3-3-3-16,2-4-1 15,3-10 1-15,1-5-1 16,3-12-1-16,0-3-1 15,-1-7-3-15,0-5 0 16,-10-1 3-16,0-2 3 0,-10 2 4 16,-3 2 2-16,-2 9 2 15,-5 8 1-15,5 9 2 16,-2 7 0-16,2 7-1 16,-2 7 1-16,0 16 6 15,4 4 3-15,2 6 5 16,8 4 0-16,4-4-3 15,-4-3 0-15,6-5-8 16,1-7-2-16,3-8-6 16,8-4-3-16,1-9-3 15,0-3-2-15,-1-8-6 16,-3-3-7-16,-5-5-6 16,-2-1 0-16,-7-2 6 15,-2-2 10-15,-6-1 12 16,-5 0 5-16,-5 1 3 15,-2 4 0-15,-2 3 0 16,0 2 0-16,1 6-3 0,1 2 4 16,0 7 1-16,2 5-1 15,2 8-1-15,3 5-1 16,3 11-3-16,5-2-1 16,6 12 2-16,2-6 0 15,3 4 4-15,1 1 2 16,-5-6 3-16,-3 3 0 0,-6-10 1 15,-3-3 1-15,-9-10 3 16,-1-3 1-16,-7-7-6 16,-2-5-10-16,-4-7-46 15,-1-5-31-15,-3-10-78 16,4-2-46-16,2-2-70 16,6 1-46-16,10 5 199 15</inkml:trace>
  <inkml:trace contextRef="#ctx0" brushRef="#br0" timeOffset="68426.86">22888 5938 846 0,'32'-15'489'16,"-3"-2"-111"-16,-8-5-102 16,0-4-33-16,-9-3-78 0,-2 3-23 15,-8 0-39-15,-3 4-14 16,-6 5 0-16,-1 4 1 15,-1 8-9-15,-3 5-4 16,3 6-23-16,1 6-12 16,0 10-11-16,5 3-3 15,2 9 0-15,4 0-1 16,5 1-6-16,8-4-6 0,9-8-10 16,3-6-4-16,14-10-98 15,1-8-74-15,16-11-28 16,7-10 84-16</inkml:trace>
  <inkml:trace contextRef="#ctx0" brushRef="#br0" timeOffset="68914.22">23919 5758 1241 0,'0'7'540'0,"2"11"-262"15,5 5-33-15,0 10-39 16,4 1-32-16,-3-7-64 15,0-12-25 1,-5-8-45-16,2 1-15 0,16 6-15 0,-2-5-5 16,8-13-5-16,-9-14-10 15,-1-7-12-15,-2-4 0 16,-3 5 1-16,-1 7 5 16,-2 8 8-16,-2 7 1 15,0 8 7-15,-3 4 12 16,1 7 23-16,-2-1 8 15,0 1 16-15,4-2 7 0,-1-2 10 16,1 0 4 0,6-3-5-16,-3-2-10 0,4-6-26 15,0-2-10-15,0-9-17 16,-1-5-4-16,-2-7-87 16,0 1-49-16,-4 2-141 15,-1 1-81-15,1 5 225 16</inkml:trace>
  <inkml:trace contextRef="#ctx0" brushRef="#br0" timeOffset="69100.11">24357 5808 1454 0,'47'16'656'0,"-43"5"-322"16,0 3-23-16,-3-1-99 15,2-1-53-15,-1-6-73 16,2-4-30-16,0-7-62 0,-4-3-49 15,1-11-142-15,2-7-91 16,-1-9-258-16,-3-2 330 16</inkml:trace>
  <inkml:trace contextRef="#ctx0" brushRef="#br0" timeOffset="69268.25">24214 5642 1238 0,'0'-2'587'0,"2"2"-242"0,8 5-163 15,2 0-19-15,4 4-93 16,4-5-38-16,3-1-58 16,6-4-47-16,3-5-114 15,5 2-65-15,0-11-369 16,1 4 404-16</inkml:trace>
  <inkml:trace contextRef="#ctx0" brushRef="#br0" timeOffset="69425.55">24610 5591 734 0,'12'10'465'15,"-1"4"-39"-15,-2 7-112 16,-1 6-33-16,-5 9-38 16,0 1-18-16,2 4-63 15,-2 0-37-15,4-5-63 16,1 1-27-16,4-16-35 16,3-6-20-16,2-15-89 15,-1-8-63-15,-2-13-169 0,-5-3-125 16,-13-3 296-16</inkml:trace>
  <inkml:trace contextRef="#ctx0" brushRef="#br0" timeOffset="69601.83">24527 5701 1116 0,'-8'-2'512'0,"11"3"-178"16,5 4-97-16,7 6-47 15,0-1-41-15,7 0-80 16,2-1-21-16,3-6-31 15,2-2-28-15,3-8-112 16,3-5-78-16,0-9-270 16,3-3 287-16</inkml:trace>
  <inkml:trace contextRef="#ctx0" brushRef="#br0" timeOffset="69928.92">24917 5539 859 0,'0'3'491'0,"1"16"-50"16,2 5-78-16,1 10-83 15,-6 2-25-15,2 5-37 16,2 0-21-16,-4-4-57 16,2-3-30-16,-1-11-57 0,0-6-25 15,3-11-22-15,2-6-6 16,-2-1-7-16,-2 0-5 16,0 0-11-16,0 0-1 15,4-7-8-15,2-3 1 16,-4 4 10-16,37-28 4 15,-28 27 12-15,5 0 4 16,-1 3 0-16,-1 1 1 16,3 4-1-16,-4 2 2 0,-1 6 5 15,-2 4 1-15,-3 7 3 16,1 0-2-16,-4-3 4 16,1-2-56-16,-1-8-112 15,1-6-64-15,4-9-184 16,3-6-278-16,9-9 463 15</inkml:trace>
  <inkml:trace contextRef="#ctx0" brushRef="#br0" timeOffset="70099.39">25333 5716 1227 0,'12'20'625'16,"-5"1"-223"-16,1 0-109 15,0 1-29-15,-7-5-95 16,5-2-41-16,-8-6-64 15,1-7-61-15,-4-9-119 0,-6-6-69 16,2-9-154 0,-1-2-55-16,-1-3 251 0</inkml:trace>
  <inkml:trace contextRef="#ctx0" brushRef="#br0" timeOffset="70481.78">25296 5614 702 0,'22'-2'450'16,"1"11"42"-16,2 0-185 0,-3-1-63 15,-5 0-16-15,-1 0-33 16,-3 3-20-16,-2 9-39 16,-4 2-22-16,0 5-34 15,-3-1-15-15,-3-6-29 16,0-4-11-16,-1-6-12 16,-4-4-3-16,0-6-7 15,-1 0-5-15,4-7-10 16,3-1-4-16,8-1-4 15,-2-3 2-15,2 0 6 16,0 2 4-16,1 3 7 16,5 2 1-16,-2 4 8 15,4 3 4-15,-3 6 16 16,3 6 8-16,-2 3 14 16,0 1-1-16,-2 2-11 15,-6-1-9-15,-1-1-60 0,-3-4-76 16,4-9-154-16,5-5 158 15</inkml:trace>
  <inkml:trace contextRef="#ctx0" brushRef="#br0" timeOffset="71129.62">26489 5550 1296 0,'5'15'610'16,"2"6"-293"-16,1 14-76 16,-3 3-21-16,1 10-77 15,-2-1-38-15,1-4-46 16,-3-3-17-16,1-5-29 16,1-7-5-16,1-10-2 0,-2-7-17 15,-5-14-46-15,-4-4-23 16,-3-9-66-16,-2-6-19 15,-3-9-30-15,0-5-21 16,1-8-22-16,-3-1 14 16,0-3 75-16,4 4 52 15,8 9 127-15,2 7 49 16,15 12 60-16,6 5 13 0,7 7-3 16,6 1-5-16,0 3-22 15,1 2-1-15,1 1-5 16,0 2-2-16,-2 4-19 15,-6 4-16-15,-9 2-25 16,-8 5-11-16,-14 1-7 16,-6 0 1-16,-13-1-2 15,-5-1-3-15,-3-8-8 16,-1-3-3-16,3-3-5 16,2-4-3-16,12 0 1 15,7 1-2-15,9 5 0 16,9 2 2-16,10 8 4 15,4 0 7-15,9 4 9 16,0 0 3-16,-7-8-2 16,-12-6-5-1,0 0-10-15,34 21-5 0,-4-6-86 0,-6-2-88 16,-26-16 100-16</inkml:trace>
  <inkml:trace contextRef="#ctx0" brushRef="#br0" timeOffset="71345.53">27383 6005 2005 0,'3'8'754'16,"1"0"-572"-16,-8-2-55 0,-5 6-43 15,-6-5-38-15,-6 0-104 16,-3-1-68-16,-2-5-161 16,-4 5 168-16</inkml:trace>
  <inkml:trace contextRef="#ctx0" brushRef="#br0" timeOffset="72653.88">8523 7076 962 0,'-7'-17'441'0,"7"8"-146"16,2 2-41-16,-1 5 2 15,-1 2-25-15,-1 0-72 16,0 0-33-1,0 0-51-15,-2 29-20 0,-5 54-22 16,7-22-5-16,4-2-13 16,5-2-6-16,9-10-8 15,1-7-2-15,7-16-7 16,1-6-4-16,-2-11-50 16,0-11-59-16,-5-8-169 15,0-5 177-15</inkml:trace>
  <inkml:trace contextRef="#ctx0" brushRef="#br0" timeOffset="72840.45">8458 7203 1020 0,'0'1'519'0,"10"2"-47"16,2 0-301-16,1 0 12 15,11 3-27-15,-2 0-39 16,8-1-55-16,3 0-15 0,3-2-27 15,1 0-7-15,3-6-85 16,2-1-84-16,1-7 98 16</inkml:trace>
  <inkml:trace contextRef="#ctx0" brushRef="#br0" timeOffset="73687.41">8952 7008 1252 0,'1'16'585'16,"5"3"-269"-16,-6 10-80 16,-3 7-21-16,3 3-59 15,-6 6-30-15,5-3-52 0,1-3-21 16,0-7-32-16,5-2-6 16,1-10-10-16,-2-5-3 15,2-7-3-15,-4-5-12 16,-2-4-37-16,1-2-13 15,-1 2-16-15,0 0 4 16,0 0 29-16,0 0 11 16,0 0 13-16,0 0 7 15,9-4 8-15,1 3 7 16,8 3 18-16,31 11 7 0,-18-2 8 16,3-1 2-16,6-9 0 15,2 0 0-15,1-14-5 16,-2-6-5-16,-2-1-9 15,-7-4-2-15,-14 2 7 16,-11 3 5-16,-10 4 7 16,-5 2 0-16,-8 6 9 15,1 1-3-15,-4 11-2 16,2 3 0-16,3 14-15 16,3 4-2-16,5 7 4 15,5 1 1-15,5-2-2 16,5-4-2-16,11-5-10 15,1-5-4-15,3-7-6 16,0-8-1-16,0-6-35 16,2-2-46-16,-2-10-101 15,0 2-57-15,-5-1-89 0,4-6-19 16,1 7-5-16,2 2 51 16,-1 5 141-16,-9 7 114 15,-4 7 210-15,-3-2 54 16,1 5 62-16,-3 0-15 15,1 3-35-15,-2-1-18 16,-1 7-39-16,-2 1-18 0,-2-8-48 16,1 2-24-16,-2-9-40 15,2-5-17-15,-1 1-26 16,-1-2-6-16,0 0-20 16,0 0-11-16,7-16-7 15,24-31 0-15,-12 31 18 16,0-1 10-16,2 12 14 15,2 8 3-15,3 1 6 16,1 7 9-16,5 4 18 16,-2-4 9-16,-10 9 10 15,-1-3 9-15,-13 2 1 16,-3-3-4-16,2 0-10 16,-5 3-13-16,3-5-17 15,0-2-35-15,0-8-180 16,12-4 22-16,18-11 72 15</inkml:trace>
  <inkml:trace contextRef="#ctx0" brushRef="#br0" timeOffset="74638.62">11445 6990 1167 0,'-5'-4'501'15,"5"9"-203"-15,1 5-87 16,7 3-37-16,-1 2-4 15,5 5-52-15,-1-3-25 16,-1 2-35-16,2 2-16 16,-2-7-24-16,3 1-6 0,-2-4-52 15,0-2-63 1,5-2-158-16,1-3-367 0,6-4 414 16</inkml:trace>
  <inkml:trace contextRef="#ctx0" brushRef="#br0" timeOffset="74818.95">11635 7027 1234 0,'6'1'541'0,"3"9"-270"15,0 3-8-15,-2 2-51 16,2 2-23-16,-2-3-49 16,1 0-31-16,1-2-53 15,1-1-20-15,2-2-51 16,-1 1-62-16,5-4-157 15,6 0-51-15,3-1 154 16</inkml:trace>
  <inkml:trace contextRef="#ctx0" brushRef="#br0" timeOffset="75625.31">12389 7215 1188 0,'0'-1'531'0,"0"0"-288"16,0 0-62-16,0 1-10 16,0 0-38-16,11 29-9 15,-1 35-27-15,-11-40-17 16,1 1-27-16,1 19-11 16,-1-2-21-16,1-9-8 15,3-15-9-15,-2-8-2 0,3-6-44 16,-5-4-29-16,-4-9-58 15,0-6-29-15,-2-5-8 16,3-7 6-16,-2 1 38 16,-2 1 28-16,6 6 52 15,-3 1 22-15,4 4 41 16,1 4 21-16,2 2 40 16,4 2 20-16,-2 3 21 15,9 6 6-15,-5 2 5 16,5 8-3-16,4 4-11 15,-7 0-14-15,8 7-27 16,0-3-12-16,8-2-19 16,1 1-5-16,0-6-11 15,-1 1-4-15,-6-10-5 16,-3-2-2-16,-4-4 0 0,-5-6 0 16,-1-12 0-16,-3-4-2 15,-1-7-6-15,0-3-2 16,-7-1-3-16,-3-1-2 15,-5 1-23-15,-2 6-17 16,3 12-71-16,3 5-49 16,4 11-152-16,3 8-67 15,9 6 229-15</inkml:trace>
  <inkml:trace contextRef="#ctx0" brushRef="#br0" timeOffset="75967.32">12868 7292 1556 0,'0'-1'655'0,"-2"2"-402"16,-2 3-26-16,3-4-88 15,-1 8-42-15,-2 17-39 16,1 29-11-16,14-28-18 15,4-2-7-15,5-4-8 16,9-3-3-16,-10-7-4 0,-1-9-1 16,-1-5-2-1,-5-11 1-15,-2-3 2 0,-5 0 4 16,-7-4 6-16,-4 2 4 16,-7-2 0-1,1 2-3-15,-7 5-20 0,0 3-23 16,-1 5-59-16,-3 3-36 15,3 5-78-15,6 2-43 16,5 4-124-16,6 1-236 0,5 0 399 16</inkml:trace>
  <inkml:trace contextRef="#ctx0" brushRef="#br0" timeOffset="76472.11">13090 7308 725 0,'-7'8'479'0,"11"-5"95"16,1 2-232-16,1 6-53 15,-1 3-34-15,-3 6-73 16,3 3-38-16,-1 1-58 16,-1 2-29-16,2-5-33 15,-1-6-10-15,0-5-10 16,1-5-3-16,-4-3-23 15,-1-4-21-15,0 1-36 0,0 0-17 16,-1-3-11-16,-1-14 7 16,-3-31 15-16,-1 27 13 15,-1-1 28-15,-1-3 14 16,4 6 23-16,-2 3 8 16,7 9 25-16,4 7 15 15,5 4 35-15,2 8 10 16,6 4 14-16,2 4 1 0,6 6-4 15,4-4-1-15,3 1-3 16,1-3-5-16,-2-6-18 16,1 0-11-16,-11-10-24 15,-3-3-10-15,-9-9-5 16,-6-3-1-16,-3-6 0 16,-1-3-2-16,0-1-6 15,-3-6-4-15,-5-1-23 16,3 0-38-16,-8-1-111 15,6 6-64-15,-1 9-160 16,3 5-393-16,5 11 538 16</inkml:trace>
  <inkml:trace contextRef="#ctx0" brushRef="#br0" timeOffset="76665.42">13516 7387 1445 0,'0'5'684'0,"0"-3"-301"16,7 0-154-16,5-2-18 15,4 0-98-15,4 3-39 16,4-3-37-16,-2-2-13 0,-1-1-88 16,-2-7-80-16,1 10-192 15,1 1 199-15</inkml:trace>
  <inkml:trace contextRef="#ctx0" brushRef="#br0" timeOffset="77161.11">13835 7101 1237 0,'16'-3'519'0,"-4"16"-239"0,-1 7-52 15,-3 11 7 1,-1 5-29-16,2 9-74 0,-3-3-24 16,6 2-36-16,-5-20-19 31,-4-12-24-31,2 0-7 0,1 23-12 0,2-6-3 15,-8-16 3-15,-2-13 2 16,0-8-7-16,0-2-4 16,1-5-15-16,-1 1-7 0,3-4-1 15,7 2 2 1,4 4 5-16,0 0 4 0,5 8 5 16,2 2 2-16,0 2 6 15,1 4 5-15,-1 1 14 16,-5 5 10-16,-2 3 16 15,-4-1 7-15,-9 4 9 16,-8-3-2-16,-10 2-8 16,-6 0-8-16,0-4-20 15,0-1-8-15,6-5-27 16,6-4-38-16,4 0-86 16,4-2-51-16,10-4-115 15,3-1-49-15,16-3 225 16</inkml:trace>
  <inkml:trace contextRef="#ctx0" brushRef="#br0" timeOffset="77328.42">14229 7362 872 0,'17'9'557'0,"-4"-4"-32"16,-3 7-176-16,-5 1-34 16,-1 1-98-16,-2 2-53 15,0-1-89-15,0-4-37 16,0-7-75-16,1-4-61 0,1-9-182 15,0-2-120-15,1-14 238 16</inkml:trace>
  <inkml:trace contextRef="#ctx0" brushRef="#br0" timeOffset="77494.5">14199 7188 1257 0,'1'-1'532'0,"4"1"-286"16,2 3-11-16,0 2-51 15,0-2-41-15,-2 2-69 16,-1-1-75-16,5-1-179 16,1-2-250-16,8-1 263 15</inkml:trace>
  <inkml:trace contextRef="#ctx0" brushRef="#br0" timeOffset="77708.44">14516 7292 1211 0,'-13'26'573'16,"13"5"-209"-16,3 3-69 15,-3 5-67-15,3 4-57 16,-2 3-84-16,1 1-32 16,2-3-39-16,6-5-7 0,-2-11-6 15,-2-8-3-15,-1-12-64 16,-5-4-43-16,0-9-82 15,-3-6-66-15,-2-11-181 16,4-6 278-16</inkml:trace>
  <inkml:trace contextRef="#ctx0" brushRef="#br0" timeOffset="77939.37">14442 7165 1110 0,'18'1'512'0,"1"8"-203"15,2 2-71-15,3 2-32 16,2-1-34-16,2 4-44 16,-4 1-12-16,-7 1-35 15,-3 1-14-15,-8-1-19 0,-6 0-6 16,-10-1-8 0,-4-2-3-16,-10-1-12 0,0-3-18 15,1-4-53-15,0-3-39 16,10-3-115-16,1-1-74 15,9 0 176-15</inkml:trace>
  <inkml:trace contextRef="#ctx0" brushRef="#br0" timeOffset="78390.98">14914 7393 1170 0,'16'-6'519'0,"-6"-5"-286"16,-8-6-39-16,-6-3-92 16,-5-5-44-16,-1 3-33 15,-8 0-1-15,-2 7 3 16,-2 6 2-16,-3 11 5 16,5 7 0-16,2 12-7 15,0 2-5-15,7 5-6 16,3 0 0-16,8-3 11 15,1-3 9-15,5-7 10 16,3-4 2-16,-1-8-6 0,3-2-6 16,4-5-8-16,-1-3-3 15,2-7-11-15,-1 0-6 16,2-1-7-16,-2 0-2 16,0 13-1-16,0 3 3 15,-5 8 20-15,-8 1 12 16,-2 3 24-16,7 3 8 15,-5-2-2-15,1 2-9 16,-3-7-20-16,0-3-10 16,0-1-39-16,4-1-45 0,-2-4-152 15,1-3-66-15,8-13 157 16</inkml:trace>
  <inkml:trace contextRef="#ctx0" brushRef="#br0" timeOffset="78655.14">15070 7382 1320 0,'5'15'593'0,"-3"-1"-287"15,-1-1-3-15,0 1-59 16,-2-2-41-16,1-4-53 16,-1 1-23-16,1-3-38 15,-1-3-16-15,0-3-26 16,0-1-16-16,0 0-21 0,-1 0-3 15,-3-16-6-15,-8-28-1 16,10 18-8-16,3 1-15 16,0 0-33-1,1 3-39-15,5 10-99 0,2 5-54 16,5 8-148-16,3 3 238 16</inkml:trace>
  <inkml:trace contextRef="#ctx0" brushRef="#br0" timeOffset="78879.45">15334 7167 1445 0,'4'3'616'0,"0"8"-338"15,-3 9-24-15,0 17-28 16,1 6-49-16,4 6-67 15,0-1-23-15,11-6-55 16,-1-6-11-16,3-7-13 16,0-7-8-16,-6-9-89 15,-6-8-55-15,-2-5-154 16,2-2-7-16,1-7 184 16</inkml:trace>
  <inkml:trace contextRef="#ctx0" brushRef="#br0" timeOffset="79059.95">15163 7265 1270 0,'0'9'556'15,"8"-2"-260"-15,2 0-96 16,6 1-56-16,2-1-56 0,8-2-72 16,4 1-10-16,6-6-31 15,5 3-49-15,-3-2-129 16,-4-1-113-16,-2 0 189 15</inkml:trace>
  <inkml:trace contextRef="#ctx0" brushRef="#br0" timeOffset="79208.97">15559 7339 1025 0,'4'18'513'0,"0"0"-144"16,2 2-52-16,-5 0-68 16,2-2-27-16,-3-5-58 15,-2 0-33-15,2-5-62 16,-1-2-25-16,1-4-69 15,1-5-64-15,-1 1-177 16,0 0-104-16,3-27 216 16</inkml:trace>
  <inkml:trace contextRef="#ctx0" brushRef="#br0" timeOffset="79393.34">15526 7172 1171 0,'-1'5'590'0,"5"2"-218"15,0 0-117-15,-2 1-29 16,5 1-111-16,1-2-49 16,6 0-85-16,4-2-78 0,6-5-139 15,1-3 142-15</inkml:trace>
  <inkml:trace contextRef="#ctx0" brushRef="#br0" timeOffset="79582.75">15844 7167 1415 0,'0'19'630'0,"0"11"-320"16,0 5-20-16,2 7-83 16,1 0-56-16,0-5-73 15,7-2-29-15,6-7-39 16,4-1-9-16,0-10-46 15,-4-4-44-15,-8-9-122 16,1-4-85-16,-3-6 180 16</inkml:trace>
  <inkml:trace contextRef="#ctx0" brushRef="#br0" timeOffset="79761.99">15765 7248 1438 0,'10'8'601'0,"1"-3"-373"16,4 1-2-16,0-2-66 16,1 1-50-16,7-3-60 15,-2-2-12-15,3-2-155 16,-4-4-75-16,4-3 114 16</inkml:trace>
  <inkml:trace contextRef="#ctx0" brushRef="#br0" timeOffset="80107.17">16106 7451 1167 0,'0'16'534'0,"5"-8"-215"16,1-6-68-16,2-3-38 15,2-3-44-15,-1-9-67 16,2-1-21-16,-1-8-44 0,-1-5-11 15,-5 1-9-15,0-2-1 16,-9 8 4-16,-1 1 1 16,-5 8 3-16,-3 5 2 15,-1 8 1-15,1 3 0 16,0 8-1-16,2 4-2 16,6 6 7-16,4 5 3 0,10-1 5 15,5 3 1-15,7-5-6 16,2-2-3-16,5-4-11 15,-1-5-5-15,8-7-23 16,3-3-50-16,2-6-122 16,0-4-84-16,-9-2 149 15</inkml:trace>
  <inkml:trace contextRef="#ctx0" brushRef="#br0" timeOffset="80601.58">16807 6892 1337 0,'13'10'587'16,"-11"-5"-275"-16,1 0-37 15,-5 10-29-15,-8-4-41 16,-2 6-80-16,-2 2-33 15,-2-3-51-15,2 2-44 16,0-7-125-16,6-3-94 0,2-6-222 16,6-1 262-16</inkml:trace>
  <inkml:trace contextRef="#ctx0" brushRef="#br0" timeOffset="80783.77">16971 6934 1237 0,'2'7'660'16,"-6"-4"-235"-16,0 8-77 16,-4 0-31-16,3 3-115 15,-3-4-42 1,3-5-72-16,1 1-34 0,-19 8-50 16,1 7-51-16,-4-9-125 15,14-6-99-15,6 4 156 16</inkml:trace>
  <inkml:trace contextRef="#ctx0" brushRef="#br0" timeOffset="82806.14">4485 8764 1122 0,'-14'-6'537'0,"-3"-1"-237"16,13 7-73-16,2 0-42 15,4 3-81-15,-2-3-33 16,0 0-35-16,13 4 0 16,9 5 4-16,32 10-4 15,-33-12-5-15,6 3-5 16,-11 1-10-16,-8-1-1 0,-5 5 1 16,-4 4 0-16,-7-2 2 15,-5 3-2-15,-6-4-5 16,-1-1 0-16,0-2-5 15,5-2 0-15,1-3-2 16,5-1-2-16,4 1-4 16,5 0-3-16,7 7-3 15,5-1-1-15,11-1 3 16,-1 2 1-16,5-4 4 16,3-3 1-16,-7 2 1 15,1-1 2-15,-7 3 2 16,-2 2 6-16,-8 1 10 15,-6-1 8-15,-4 1 16 16,-5-4-1-16,-6 0 2 16,-2-3-5-16,-4-2-10 15,0 4-4-15,1-7-12 0,2 0-4 16,4-2-10-16,2-3-4 16,7-1-69-16,4 1-56 15,1-3-134-15,-1 4-82 16,0 0 214-16</inkml:trace>
  <inkml:trace contextRef="#ctx0" brushRef="#br0" timeOffset="83303.7">4289 8534 1214 0,'-48'13'505'16,"5"9"-306"-16,6 13-44 15,-1 5-11-15,15 12-46 16,3 2-28-16,15 11-36 16,6 7-12-16,18 13-8 15,15 8-1-15,9-3-2 16,9-1 1-16,16-12-2 15,4-12-2-15,4-15-2 16,1-11 0-16,-4-21 2 16,4-12 1-16,10-20 1 0,4-11 1 15,-11-19 0-15,-7-14 0 16,-17-11 1-16,-13-6 0 16,-14-11 7-16,-11 3 5 15,-26-3 12-15,-16 2 4 16,-19 2-3-16,-14-1-5 15,-24 3-21-15,-6 4-7 0,-14 13-10 16,4 10-2-16,20 25 3 16,14 13-4-16,12 22-8 15,5 13-2-15,9 14-10 16,4 5-1-16,20 7 3 16,12 4-70-16,21 1-202 15,9-9 203-15</inkml:trace>
  <inkml:trace contextRef="#ctx0" brushRef="#br0" timeOffset="83942.55">6590 8926 1484 0,'-26'-8'568'0,"6"8"-405"15,1 8-15-15,3 8-35 16,4 9-25-16,10 15-43 16,3 4-8-16,11 7-10 15,9-5-5-15,9-9 1 16,5-6-2-16,5-16-5 16,3-7-1-16,2-9-5 0,-2-8 0 15,-5-8 0-15,-5-3 3 16,-18-6 12-16,-12-2 6 15,-11-1 8-15,-9 3 2 16,-9 1-6-16,-3 2-4 16,-1 1-11-16,0 2-2 15,3 3-8-15,4 2-5 16,5 8-5-16,3 4-8 0,7 6-14 16,5 2-13-16,7 6-107 15,9 3-66-15,14 2-239 16,5-2 266-16</inkml:trace>
  <inkml:trace contextRef="#ctx0" brushRef="#br0" timeOffset="84138.47">7141 8820 1210 0,'-3'12'551'0,"-1"11"-218"16,1 10-59-16,-2 10-69 15,0 6-37-15,5 3-83 16,0-4-29-16,7-6-38 0,2-5-13 16,6-16-15-16,1-6-24 15,1-14-110-15,-4-6-68 16,-11-5-235-16,-6-6 268 16</inkml:trace>
  <inkml:trace contextRef="#ctx0" brushRef="#br0" timeOffset="84316.69">6971 9054 1048 0,'-16'-5'514'0,"17"5"-170"16,7 0-94-16,-5 1-69 15,10 4-40-15,1-2-53 16,3 1-21-16,11 1-39 16,-2-4-13-16,9-4-8 15,8-4-38-15,0-6-112 16,4-6-80-16,0-6-239 15,-4 0 281-15</inkml:trace>
  <inkml:trace contextRef="#ctx0" brushRef="#br0" timeOffset="85001.06">7416 8804 866 0,'0'2'503'16,"-1"1"-65"-16,3 13-164 15,0 10-30-15,-1 9-38 16,-1 7-20-16,0 7-40 15,-1-1-22-15,2 0-43 0,4-6-20 16,3-7-33-16,2-9-11 16,0-11-18-16,-2-6-8 15,-3-11-11-15,0 0-5 16,-1-7-25-16,-1-3-10 16,-1-3-13-16,4-2-5 15,-6 2 26-15,0 3 13 16,0 7 13-16,0 5 9 0,5 3 10 15,1 6 3-15,9 5 23 16,-2-1 9-16,5 1 18 16,7-3 7-16,-1-5 2 15,8-3-3-15,-1-5-10 16,-5-7-5-16,-3-5-10 16,-5-4-2-16,-6-3-6 15,-3 2-1-15,-9 1 0 16,-1 1 3-16,-9 2-1 15,-1 6 0-15,1 3-8 16,1 4-5-16,2 4-7 16,2 5-2-16,2 7-2 15,3 3 1-15,1 6 1 16,5 2 1-16,3-6-3 16,1-1-3-16,6-7-6 0,5-6-1 15,4-7-3-15,2-5-3 16,3-5-40-16,-2-3-17 15,3 2-14-15,-4 2 4 16,-4 3 43-16,-2 3 19 16,-7 5 20-16,3 3 5 15,-3 5 5-15,-1 4 4 16,-8-1 16-16,-1-1 17 16,-7-3 38-16,2-3 18 0,1-3 8 15,-3-1-10-15,3-1-37 16,-1-1-18-16,0 1-28 15,1 0-8-15,-1-15-12 16,9-29-20-16,-5 29-78 16,7 1-51-16,15 5-121 15,-5 3-61-15,8-1 217 16</inkml:trace>
  <inkml:trace contextRef="#ctx0" brushRef="#br0" timeOffset="85457.62">8302 9042 1079 0,'9'15'570'0,"-4"7"-85"15,0 1-134-15,0 3-76 0,0 1-36 16,1-6-100-16,0-1-38 16,6-6-55-16,-3-5-27 15,4-4-19-15,1-2-9 16,0-9-7-16,5-7 0 15,0-9-26-15,-4-5-8 16,2 0-15-16,-3 6-3 16,-3 6 26-16,2 7 14 15,-5 8 22-15,-1 1 6 0,0 9 9 16,0 2 2-16,1 3 4 16,0 2 7-16,2 2 19 15,-2-3 10-15,4-3 13 16,-1-4-7-16,-1-5-28 15,2-3-13-15,-1-8-21 16,-1-7-5-16,4-9-11 16,-1-2-5-16,1 3-1 15,-5 5 1-15,-2 10 12 16,0 6 4-16,-4 4 10 16,0 6 2-16,0 5 5 15,0 3 0-15,0 0-4 16,1-4-2-16,5-2-3 15,1-3-20-15,3-7-164 16,-1-6-96-16,5-12 163 16</inkml:trace>
  <inkml:trace contextRef="#ctx0" brushRef="#br0" timeOffset="85692.86">8805 8940 904 0,'1'-2'532'0,"-1"-3"-94"0,1 5-110 16,-1-1-28-16,-1 0-71 16,1 1-38-16,0-1-63 15,0 0-30-15,0 1-53 16,0 0-17-16,0 0-18 16,-1 0-20-16,0-1-59 15,0 0-42-15,0 0-119 16,0-1-56-16,-9-1-103 15,-6-1 225-15</inkml:trace>
  <inkml:trace contextRef="#ctx0" brushRef="#br0" timeOffset="85877.88">8724 8849 904 0,'24'32'448'0,"-11"-24"-136"15,4 2-83-15,2 0-87 0,1-1-53 16,13-1-169-16,3-3-142 16,19 4 145-16</inkml:trace>
  <inkml:trace contextRef="#ctx0" brushRef="#br0" timeOffset="86410.86">9190 8962 1003 0,'-31'-1'553'16,"-4"3"-106"-16,1 2-167 16,2 3-29-16,7 1-63 15,6 1-36-15,12 3-73 16,-2 3-25-16,17 2-40 16,-4 3-12-16,12 2-2 15,7-3 0-15,-2 2 5 16,4-2 2-16,-7-1 3 15,-3 0 2-15,-8-6 1 16,-3-3 2-16,-5-4 4 16,-4 0 0-16,-4-5-3 15,-1 1-6-15,-3-4-15 16,3 0-6-16,2 2-7 0,-1-2-2 16,7 3-3-16,2-1 1 15,5 4 1-15,-5-3 3 16,0 0 8-16,12 3 2 15,10 1-1-15,29-2 0 16,-22-12 0-16,1-4-2 16,3-8 1-16,0-5 1 15,-2-1 4-15,-3 2 4 0,-10 3 4 16,-8 4 6-16,-10 7 9 16,-6 1 2-16,-8 9 2 15,1 2 3-15,-5 8 8 16,2 5 3-16,7 11 9 15,4 4 1-15,7 7 7 16,8 7 4-16,6-7-5 16,5-3-10-16,8-9-26 15,2-11-13-15,4-5-72 16,6-5-100-16,13-13 111 16</inkml:trace>
  <inkml:trace contextRef="#ctx0" brushRef="#br0" timeOffset="87064.17">10646 9196 1504 0,'-8'20'618'0,"-3"-6"-345"16,-2 0-90-16,-7 5-49 0,0-1-42 15,2-4-63-15,-5-2-18 16,9-7-108-16,3-3-83 15,11-6 108-15</inkml:trace>
  <inkml:trace contextRef="#ctx0" brushRef="#br0" timeOffset="88578.31">11938 9018 1072 0,'0'-2'488'0,"-1"1"-193"16,0 0-57-16,-2-6-34 16,-5-1-33-16,2 2-53 15,-29-23-19-15,24 29-34 16,4 5-12-16,0 12-17 16,1 4-6-16,6 9-9 15,5 4-4-15,7 3-7 16,7 2-2-16,4-9-4 15,0-4-2-15,4-17-3 16,-5-9-1-16,7-9 1 16,1-9-1-16,-8-7 3 15,-2-3 4-15,-15 0 7 16,-5 3 5-16,-10 2 4 16,-3 2-2-16,-6 4-8 15,0-1-4-15,-3 6-5 0,5 2-1 16,-2 6 0-16,1 4-1 15,7 1-5-15,2 3-3 16,11 3-8-16,2-1 0 16,2 2-2-16,1 1 0 15,5-3 2-15,0 0-1 16,16-2 2-16,4-2 1 0,7-2 5 16,1-2 3-1,-4 1 3-15,-4-1 3 0,-6 2 2 16,-2 0 2-16,-8 3 2 15,-4 3 3-15,-6 2 4 16,-2 2 3-16,-2 5 7 16,-1 0 1-16,1 1 1 15,0 0-3-15,3-5-12 16,-1-5-6-16,4-6-10 16,4-3-3-16,0-11-4 15,4-3 1-15,-3 1 4 16,-2-2 3-16,-1 8 3 15,-2 4 1-15,5 4 2 16,-2 5 1-16,-8 7 8 16,-2 3 6-16,2 7 8 15,2 3 3-15,10 1-4 16,-2-2-5-16,-2-6-11 0,0-14-7 31,-5-1-43-31,0 1-65 0,23-19-129 0,7-10 142 16</inkml:trace>
  <inkml:trace contextRef="#ctx0" brushRef="#br0" timeOffset="88757.23">12682 8814 1222 0,'0'38'563'0,"1"3"-217"15,2 4-69-15,1 6-52 16,6-4-58-16,5-3-91 15,6-4-26-15,5-8-38 16,-2-7-12-16,3-14-31 16,-4-5-44-16,-6-12-102 15,1-4-60-15,-14-8-173 16,-4 0-49-16,-16-2 290 16</inkml:trace>
  <inkml:trace contextRef="#ctx0" brushRef="#br0" timeOffset="88922.27">12627 8972 1182 0,'-5'-5'527'0,"7"4"-246"16,2 1-41-16,-4 0-84 0,0 0-30 15,15 8-63-15,36 19-19 16,-21-21-28-16,4-3-8 16,10-4-19-16,-4-1-41 15,3-5-109-15,-7-1-78 16,-11 3 136-16</inkml:trace>
  <inkml:trace contextRef="#ctx0" brushRef="#br0" timeOffset="89693.65">13032 8976 881 0,'1'13'478'0,"3"7"-91"16,-1 7-42-16,1 10-65 15,0 7-34-15,3 11-51 16,0 0-20-16,2 4-58 15,0-1-25-15,3-5-46 16,0-1-18-16,3-18-27 16,-1-9-8-16,-4-19-52 15,-2-9-34-15,-5-16-59 16,-3-10-17-16,-6-9 22 16,-6-3 10-16,-10-4-4 15,-3-3-34-15,-3-4-47 16,0-3 18-16,8 5 71 0,11 6 65 15,9 14 123-15,2 5 31 16,13 11 54-16,-3 2 14 16,6 7 9-16,5 4-10 15,4 2-23-15,-1 4-12 16,0 4-25-16,-2 0-8 16,-6 7-9-16,-5 0-7 15,-9 7-11-15,-4 0-3 16,-7 1-12-16,-4-2-8 0,-5-7-16 15,3-3-8-15,3-7-21 16,4-1-27-16,6-6-72 16,1-2-42-16,7-6-90 15,1-4-39-15,7-3-48 16,0 1 1-16,4 3 71 16,3 1 61-16,-1 3 123 15,1 2 70-15,-5 5 127 16,-1-1 46-16,-2 4 78 15,-2 3 7-15,-2 4-16 16,0 4-7-16,-3 3-20 16,-2 2-12-16,3 0-42 15,-2-3-30-15,1-3-58 16,1-2-26-16,-1-4-33 16,-2-2-6-16,1-6-4 0,0-2 1 15,-4-5 0-15,6-1 1 16,-5 4-1-16,-1-5-1 15,4 5-1-15,-6 2 0 16,3 1 3-16,3 5 0 16,-5 5 3-16,2 4 2 15,0 3 2-15,-4 1 3 16,4 3 1-16,3-1-3 0,0-7-9 16,3-4-4-16,3-8-74 15,1-8-52-15,3-20-169 16,5-8-113-16,3-13 255 15</inkml:trace>
  <inkml:trace contextRef="#ctx0" brushRef="#br0" timeOffset="89846.27">13732 8835 1194 0,'8'52'614'15,"2"8"-239"-15,5 17-91 16,5 3-39-16,6-8-118 15,5-6-48-15,0-19-54 16,0-12-32-16,-3-20-143 0,-5-15-82 16,-4-14 138-1</inkml:trace>
  <inkml:trace contextRef="#ctx0" brushRef="#br0" timeOffset="90026.42">13568 8952 1234 0,'-25'-9'609'16,"17"9"-173"-16,8 0-157 16,11 7-98-16,3-2-49 0,16 4-74 15,4-1-19-15,11-2-26 16,6-2-7-16,12 0-110 16,2-4-95-16,20 3 124 15</inkml:trace>
  <inkml:trace contextRef="#ctx0" brushRef="#br0" timeOffset="90439.96">14959 8782 1393 0,'0'7'569'0,"5"8"-353"15,1 0 2-15,1 7-26 16,1 1-43-16,0-2-65 16,0-3-27-16,4-6-46 15,4-5-24-15,2-9-116 16,3-6-81-16,2-7-265 15,-1-6 286-15</inkml:trace>
  <inkml:trace contextRef="#ctx0" brushRef="#br0" timeOffset="90629.32">15159 8791 654 0,'-1'0'472'0,"4"9"103"16,3 2-193-16,-1 1-95 15,1 1-29-15,-3 2-55 0,1 4-32 16,1 2-71-16,-1 0-31 15,4-3-64-15,2-7-67 16,3-2-186-16,5-3 94 16,6-3 46-16</inkml:trace>
  <inkml:trace contextRef="#ctx0" brushRef="#br0" timeOffset="91158.41">15719 8790 1538 0,'5'15'624'16,"4"12"-411"-16,0 12 18 15,-5 7-41-15,1 6-36 16,0 3-49-16,0-2-19 0,4-5-42 16,2-5-16-16,0-15-17 15,-1-4-6-15,-3-15-5 16,-4-2 0-16,-4-7-8 15,-4-6-8-15,-1-5-9 16,-1-7-6-16,4-6-2 16,2-2 0-16,5-1 5 15,5 0 2-15,7 11 9 16,10 3 5-16,2 6 7 16,-4 5 3-16,-2 5 11 15,-5 5 11-15,1 6 17 16,2 5 9-16,-11 3 14 15,-11-6 3 1,1-8 6-16,1 1-2 0,-13 26-12 16,-10-6-9-16,0-5-23 0,9-19-8 15,0-1-40 1,-11-3-42-16,5-3-100 0,10-2-51 16,13-8-102-16,6-4-55 15,9 3 246-15</inkml:trace>
  <inkml:trace contextRef="#ctx0" brushRef="#br0" timeOffset="91305.98">16037 9159 564 0,'26'-2'408'16,"0"4"55"-16,-3 2-67 0,-3 9-94 15,0 3-33-15,-6-1-52 16,-1 2-33-16,-3-2-67 16,-4-5-33-16,-2-3-77 15,-2-4-66-15,-2-8-177 16,4-3-170-16,1-24 242 15</inkml:trace>
  <inkml:trace contextRef="#ctx0" brushRef="#br0" timeOffset="91454.57">16118 8917 1128 0,'-1'-6'512'0,"7"10"-235"16,1-1-105-16,3 6-82 0,1-3-98 15,3 2-508-15,6 4 373 16</inkml:trace>
  <inkml:trace contextRef="#ctx0" brushRef="#br0" timeOffset="91704.4">16407 9077 1408 0,'4'36'633'0,"0"14"-309"16,-1 2-27-16,2 6-84 16,0 1-51-16,-5-1-74 15,6 1-28-15,0-9-48 16,-5-9-10-16,9-18-34 16,-9-8-39-16,-2-15-76 15,0-9-47-15,-7-13-61 16,0-8-13-16,-2-12-61 15,1-4-69-15,-5-10 261 16</inkml:trace>
  <inkml:trace contextRef="#ctx0" brushRef="#br0" timeOffset="91902.59">16388 9011 1177 0,'24'0'529'0,"-1"3"-236"15,3 4-15-15,-1 3-55 16,-1 1-32-16,0 3-57 0,-3 0-26 15,-9 6-31-15,-1 1-14 16,-14 0-15-16,-6 4-5 16,-10-6-11-16,-8 0-4 15,0-5-16-15,0-4-33 16,8-3-104-16,4-5-73 16,9-2-168-16,14 2 216 0</inkml:trace>
  <inkml:trace contextRef="#ctx0" brushRef="#br0" timeOffset="92329.33">16902 9221 943 0,'23'0'560'16,"-10"-2"-106"-16,-7-3-125 15,-6-2-29-15,-1-7-105 16,-9-7-45-16,3-4-74 15,0-3-27-15,-13 4-30 16,2 3-5-16,-7 9-8 16,-1 7-4-16,5 8-5 15,1 7-3-15,2 10 1 0,1 5 0 16,6 7 4-16,7 1 1 16,7-6 0-16,5-5 0 15,7-9 0-15,2-5-1 16,3-7-1-16,2-1 1 15,1-9 0-15,3 1 1 16,-9 2 3-16,2-2 1 16,-11 6 7-16,1 3 3 15,0 8 11-15,-6 4 8 0,6 7 16 16,-7-4 1-16,-3-3-7 16,1 1-10-16,-2-9-41 15,4-3-68-15,2-4-162 16,-4 1-40-16,3-2 144 15</inkml:trace>
  <inkml:trace contextRef="#ctx0" brushRef="#br0" timeOffset="92610.31">17058 9194 1247 0,'11'20'584'0,"0"-1"-246"16,2 1-22-16,-2 0-61 15,0 0-43-15,-2 0-56 16,-2-5-27-16,-2-5-56 0,0-2-22 16,-5-8-26-16,0-4-9 15,-9-6-6-15,0-9 1 16,-3-1-5-16,-2-3-1 16,1-2-5-16,2 3-7 15,7-1-27-15,4 5-19 16,7 0-44-16,4 3-29 15,6 4-70-15,0 0-38 16,8 6-101-16,4 0 178 0,7-6 75 16</inkml:trace>
  <inkml:trace contextRef="#ctx0" brushRef="#br0" timeOffset="92862.07">17479 8933 1261 0,'-11'3'554'0,"11"23"-221"15,5 3-74-15,-1 21-10 16,-4 4-42-16,5 8-79 0,-3-3-27 15,10-10-48-15,4-9-23 16,5-17-42-16,7-5-55 16,0-18-121-16,-2-9-82 15,-5-10 152-15</inkml:trace>
  <inkml:trace contextRef="#ctx0" brushRef="#br0" timeOffset="93041.57">17370 9007 1584 0,'2'8'628'0,"8"3"-463"15,2 0-18-15,6 1-65 16,1-2-40-16,1-4-22 16,8-4-8-16,6-2-82 15,3-1-80-15,6-3 95 16</inkml:trace>
  <inkml:trace contextRef="#ctx0" brushRef="#br0" timeOffset="93210.7">17896 9078 1008 0,'9'25'619'16,"-7"4"-37"-16,-1 1-270 0,2-3-22 15,-1-5-117-15,1-3-51 16,5-11-75-16,-7-2-31 15,0-9-126-15,-2-7-96 16,-5-16 126-16</inkml:trace>
  <inkml:trace contextRef="#ctx0" brushRef="#br0" timeOffset="93373.38">17754 8870 1237 0,'4'2'539'0,"2"4"-210"15,3 4-86-15,2 1-39 16,4 2-51-16,2-1-113 16,0-3-35-16,9-2-147 15,-4-7-80-15,17 1 130 16</inkml:trace>
  <inkml:trace contextRef="#ctx0" brushRef="#br0" timeOffset="93607.98">18119 8889 997 0,'-9'12'565'0,"6"17"24"0,-1 9-281 15,3 13-84-15,1 2-43 16,5 4-99-16,4-8-23 15,10-9-30-15,2-5-14 16,2-19-20-16,1-5-47 16,-6-12-122-16,-2-11-82 0,-9-4 141 15</inkml:trace>
  <inkml:trace contextRef="#ctx0" brushRef="#br0" timeOffset="93786.09">18048 9032 1288 0,'-2'1'567'0,"6"4"-275"16,-2 0-56-16,12 3-62 15,-1 1-57-15,10-1-76 16,3-3-19-16,5-5-23 16,3-1-54-16,7-3-150 15,-1-3 32-15,-7 4 69 16</inkml:trace>
  <inkml:trace contextRef="#ctx0" brushRef="#br0" timeOffset="94092.58">18450 9219 1366 0,'8'15'604'16,"1"-7"-321"-16,1-3-29 15,6-2-86-15,-5-9-57 16,4-10-58-16,1-6-17 0,-4-9-16 15,0-1-3-15,-11 1 0 16,-4 3 1-16,-11 5-2 16,-4 6-1-16,-3 7-3 15,-1 2 3-15,8 14 16 16,-4 4 11-16,11 13 11 16,1 4 1-16,6 10-8 15,8 0-8-15,3-4-9 16,3 0-5-16,0-15-13 15,6-3-3-15,7-11-98 16,5-8-83-16,12-15 362 16,5-9-207-16</inkml:trace>
  <inkml:trace contextRef="#ctx0" brushRef="#br0" timeOffset="94321.07">19019 8640 1648 0,'-3'6'718'0,"-10"9"-361"16,2-2-113-16,-1 1-60 0,1 2-62 16,5 0-51-16,-1-8-56 15,3 1-46-15,-4-2-120 16,0-5-88-16,14 1-221 15,5 1 277-15</inkml:trace>
  <inkml:trace contextRef="#ctx0" brushRef="#br0" timeOffset="94534.24">19138 8656 1323 0,'-1'3'638'0,"-6"4"-258"16,-1 6-36-16,-8 8-84 15,0 2-49-15,-5 1-64 16,1-4-34-16,3-7-69 16,2 0-28-16,5-2-115 15,1-4-75-15,8-1 215 0,12 1-93 16</inkml:trace>
  <inkml:trace contextRef="#ctx0" brushRef="#br0" timeOffset="94766.34">19450 9328 2264 0,'-13'3'894'16,"11"-2"-586"0,1 1-198-16,1-2-3 0,0 0-65 15,-2-1-26-15,1 0-94 16,0 0-78-16,1 0 242 16,0-1-121-16</inkml:trace>
  <inkml:trace contextRef="#ctx0" brushRef="#br0" timeOffset="103543.45">4705 12055 888 0,'-43'29'403'0,"29"-28"-163"0,3 0-30 15,1-1-34-15,2-1-29 16,5-4-60-16,0-4-21 16,5-1-31-16,4-1-8 15,1 2-2-15,5 1-1 16,5 5 3-16,1 1 1 15,3 7-4-15,-2 0-3 16,-2 5-6-16,-3 2 0 16,-4-2 2-16,-3 5 0 0,-7-5 6 15,-6-2 3-15,-5 2 5 16,-1-6 0-16,-3 2-5 16,0-4-6-16,3-7-7 15,0 0-4-15,4-7-5 16,4 2-3-16,4 3-2 15,2 0-1-15,8 5 0 16,1 3 0-16,7 2 2 16,4 6 1-16,0 1 2 15,2 3 1-15,-4-2 3 16,-3-1 1-16,-6-4 1 16,-4-3 3-16,-8 2 9 15,-7-2 2-15,-4-4 2 16,-4-1-3-16,-4-6-11 0,1-2-3 15,3 2-5-15,3-2-1 16,5-1-2-16,5 3-2 16,4-1-2-16,2 1 1 15,5 2 0-15,2 2 0 16,1-2 1-16,2 4 1 16,-1-2-2-16,0 1-1 15,-3 3-145-15,0 3-61 0,-3-4 122 16</inkml:trace>
  <inkml:trace contextRef="#ctx0" brushRef="#br0" timeOffset="104815.48">6439 12182 955 0,'17'4'463'0,"-17"-8"-183"16,-3-5 2-16,3-9-86 16,-7-2-49-16,6-4-57 15,2-1-15-15,-14 3-15 16,4 0-9-16,-11 3-17 15,-1 4-4-15,2 10-4 0,-7 4-2 16,9 9-5-16,-2 4-3 16,6 9-5-16,2 3-1 15,6 6 0-15,4 4-1 16,5-2-3-16,6-4 1 16,6-9-4-16,5-5 0 15,3-7 0-15,2-5-1 16,1-5 2-16,-4-8 0 15,-6-2 1-15,0 1 0 0,-14-5 2 16,2 6 1-16,-5 2 1 16,-4-3 3-16,11 12 8 15,-7 1 2-15,6 6 6 16,5 6 0-16,-4 1-7 16,3-1-4-16,-4 0-9 15,4-2-4-15,2-6-22 16,3 0-75-16,13-8-185 15,-3-3 181-15</inkml:trace>
  <inkml:trace contextRef="#ctx0" brushRef="#br0" timeOffset="105162.18">6899 11921 920 0,'-7'3'576'0,"-14"-4"35"15,1 5-364-15,-4 1-14 16,-4 6-92-16,6 0-41 16,2 4-45-16,3 0-11 15,11 2-21-15,6 4-6 16,10-4-14-16,6 3-1 0,10-3-2 16,5-1 2-16,6 1 0 15,-2-4 1-15,-2 2 1 16,-7-1 1-16,-10-2 6 15,0 2 10-15,-19-2 29 16,1-2 9-16,-9 2 5 16,-8-1-8-16,-1-3-30 15,-4-3-11-15,-1-5-46 16,4-5-42-16,11-2-117 16,8-1-67-16,15-6-181 15,2 4 264-15</inkml:trace>
  <inkml:trace contextRef="#ctx0" brushRef="#br0" timeOffset="105500.98">7151 11975 952 0,'1'-11'506'0,"-3"5"-107"0,-3 1-30 16,-3 6-97-16,-1 2-52 15,-3 7-88-15,1 4-30 16,0 0-35-16,8 4-14 15,2-4-25-15,2 1-7 16,10 0-10-16,-2-2-2 16,10 7 0-16,2 1 2 15,1-3 5-15,-3-1 1 0,-3-4 1 16,-6-2 0-16,-6 3 0 16,-4-1 6-16,-11-3 6 15,-2 0 0-15,-7-5-7 16,2-1-7-16,2-4-19 15,2 0-39-15,7-4-97 16,4 1-68-16,8-6-150 16,6-1-61-16,13-3 265 15</inkml:trace>
  <inkml:trace contextRef="#ctx0" brushRef="#br0" timeOffset="105837.19">7462 11996 991 0,'11'6'511'0,"-11"-3"-91"16,-1 2-81-16,1 7-53 0,-4 3-40 16,-1 6-85-16,2 3-31 15,-4-2-50-15,6 1-21 16,5-5-34-16,0-10-9 16,0 1-10-16,4 3-3 15,2-4-3-15,3-5-1 16,-3-8-1-16,2-5 1 15,1-1-1-15,-5-2 1 0,3 5 1 16,-4 2 1-16,-2 0 0 16,-1 2 1-16,-2 0 0 15,3 4-1-15,-5 0 3 16,0 0 2-16,1 13 1 16,3 7-1-16,3 24-1 15,-2-28-2-15,0-7-2 16,-3-6-2-16,4-4-61 15,-1-4-62-15,6-11-188 16,3-4 176-16,5 0 40 16</inkml:trace>
  <inkml:trace contextRef="#ctx0" brushRef="#br0" timeOffset="106506.7">7860 12083 1261 0,'11'12'550'0,"-6"6"-229"0,-1-1-43 15,-4 4-25 1,1 0-40-16,2-6-95 0,-1-1-33 16,0-5-40-16,-1-8-14 15,-4-2-24-15,3-4-7 16,0 4-9-16,0 0-10 16,4-19-8-16,16-23-2 0,-4 28 3 15,-2 4 7 1,-7 0 12-16,2-1 5 0,-3 10 3 15,0-2 3-15,6 10 2 16,-4 5 0-16,-1 1 9 16,-5 1 7-16,2 1 11 15,1-5 1-15,-3-2-10 16,1-4-7-16,-1-3-15 16,1 0-2-16,-3-1-4 15,0 0-21-15,0-3-49 16,6-18-25-16,22-22-48 15,-15 27 4-15,-2 8 39 16,2 8 25-16,-6 5 55 16,-1-2 18-16,6 11 32 15,-1-2 16-15,3 2 29 16,4 5 16-16,2-1 11 0,0-3-3 16,6-1-16-16,0-4-10 15,3-4-22-15,2-3-8 16,5-7-15-16,-3-4-8 15,-6-7-11-15,-2 1-1 16,-16-2-1-16,-5 1 1 16,-5 3 2-16,-6-5-1 15,-3 5 2-15,6 2-1 16,-3 8-1-16,3 3 0 0,4 10-1 16,-3 1-1-16,1 11 1 15,5 5 0-15,1 4 2 16,3 4 1-16,9-7-1 15,2-3-1-15,11-14-1 16,8-8-58-16,6-17 260 16,10-9-167-16</inkml:trace>
  <inkml:trace contextRef="#ctx0" brushRef="#br0" timeOffset="107085.06">9599 12132 1032 0,'-9'15'433'0,"12"3"-188"15,1 0-52-15,11-1-27 16,-1-5-19-16,8-7-76 15,6-4-26-15,5-11-24 16,5-7-6-16,6-14-7 16,-5-6-1-16,-4 4 0 15,-16-3 2-15,-19 6 12 16,-8 8 3-16,-18-1 7 16,2 12 3-16,-4 5 0 15,1 1 6-15,2 12 12 16,2 8 1-16,6 10 0 15,6 9 1-15,10 12 1 0,5 1 2 16,10 11 3-16,2 4-2 16,2-3-4-16,3 0-2 15,-3-11-7-15,0-3-5 16,-4-9-14-16,-5-6-4 16,-9-5-4-16,-6-9 2 15,-8-6-3-15,-5-2-2 16,2-7-48-16,-3-1-43 15,3-14-121-15,2-9-77 0,4-21 169 16</inkml:trace>
  <inkml:trace contextRef="#ctx0" brushRef="#br0" timeOffset="107389.06">9989 12014 1156 0,'16'12'575'15,"2"7"-241"-15,-3 2-50 16,-8-1-26-16,-2 5-92 16,0-2-44-16,-3-3-58 15,3-4-17-15,-5-8-26 16,5-2-6-16,-4-5 1 16,0 1 2-16,-1-3-2 0,-1 0-3 15,0 0-8-15,0-9-5 16,-1-11-3-16,11-24-1 15,7 30-12-15,-2-6-41 16,5 4-122-16,2 3-83 16,4-2 149-16</inkml:trace>
  <inkml:trace contextRef="#ctx0" brushRef="#br0" timeOffset="107685.79">10447 12037 735 0,'13'8'381'0,"-5"-5"-52"15,-4-3-58-15,-2-4-17 16,-2 1-26-16,-1 1-56 16,0 1-25-16,0-1-26 15,-7-4-9-15,-7 3-24 16,-29-24-9-16,23 38-20 16,1 1-10-16,3 6-10 15,0 3-4-15,8-3-10 16,3 2-5-16,7-6-12 15,6-5-4-15,7-2-4 16,2 0 0-16,3-9-1 16,3 2 1-16,-3-4 1 15,2 2 1-15,-1 8 1 16,-6-5-1-16,-4 3 1 16,-7 2 1-16,1-2 0 0,-4 3-1 15,7-3-2-15,-1-2-1 16,-7 0-128-16,8-2-83 15,-7-6 126-15</inkml:trace>
  <inkml:trace contextRef="#ctx0" brushRef="#br0" timeOffset="107897.28">10617 12034 1075 0,'-5'16'520'0,"5"2"-131"16,-1-1-67-16,0 20-29 15,1 3-37-15,0 9-99 16,0 5-39-16,10-3-61 16,-1 0-21-16,6-12-24 15,0-5-6-15,-3-10-34 16,-1-11-56-16,-2-7-155 16,-3-8-87-16,-4-16 189 15</inkml:trace>
  <inkml:trace contextRef="#ctx0" brushRef="#br0" timeOffset="108135.51">10647 12039 798 0,'9'5'468'16,"8"-2"30"-16,5 4-230 16,3-4-58-16,2 0-17 15,-1 2-47-15,-1 2-23 16,-5 3-39-16,-6 2-15 15,-5 2-25-15,-7 1-10 0,-13 1-9 16,-5 6-3-16,-12 0-5 16,0-2-8-16,4-4-46 15,1-5-30-15,7-6-121 16,3-5-50-16,13-5 145 16</inkml:trace>
  <inkml:trace contextRef="#ctx0" brushRef="#br0" timeOffset="108480.47">10966 11882 1038 0,'18'13'564'16,"-8"7"-149"-16,0 8-89 16,1 7-23-16,-13 2-90 15,-2 1-51-15,1-1-73 16,3 0-23-16,8-7-41 15,-8-10-11-15,4-10-11 0,-2-8-3 16,0-2-3-16,4 0-1 16,-6-1 0-16,0 0 0 15,0 0 4-15,1-3-1 16,6-9 1-16,20-28-1 16,-14 35 1-16,5 0 0 15,0 6 2-15,-1 4 2 16,-2 5 3-16,0 8 5 0,-3 3 7 15,2 2 0-15,-4 0-3 16,4-8-4-16,1-5-100 16,5-6-103-16,3-7 122 15</inkml:trace>
  <inkml:trace contextRef="#ctx0" brushRef="#br0" timeOffset="108802.38">12240 12037 1730 0,'-16'69'644'15,"13"-47"-480"-15,2 0-12 16,0 1-11-16,2 0-44 16,1-1-70-16,3-5-13 0,0-7-33 15,-1-3-65-15,1-10-142 16,1-11 142-16</inkml:trace>
  <inkml:trace contextRef="#ctx0" brushRef="#br0" timeOffset="109002.56">12168 11843 1399 0,'7'9'552'0,"4"1"-389"15,4 1-9-15,1-2-57 16,4-3-41-16,4-1-45 16,6 0-45-16,2-4-103 0,1 0-68 15,1-1-200-15,-2-1-159 16,-7-2 364-16</inkml:trace>
  <inkml:trace contextRef="#ctx0" brushRef="#br0" timeOffset="109254.92">12475 11896 725 0,'0'0'366'0,"4"13"-88"15,-4-3-17 1,0 28-26-16,0-25-20 16,-4-2-43-16,4 1-20 0,2 3-29 15,-6-4-13-15,9 1-24 16,-4 2-10-16,4-1-25 16,3 2-12-16,1-4-14 15,2 2-4-15,-3-2-1 16,-1-1 2-16,-2 3 14 15,-5-5 13-15,-5-2 11 16,-3-1 1-16,-7-3-16 16,0-2-15-16,1 0-18 15,0-1-11-15,11 1-126 16,1-1-104-16,3-1 139 16</inkml:trace>
  <inkml:trace contextRef="#ctx0" brushRef="#br0" timeOffset="110330.48">13557 11955 1119 0,'-5'-15'525'16,"1"-2"-235"-16,3 1-60 15,-4 3 1-15,-5 2-78 16,-3 1-41-16,-10 7-46 16,9 4-11-16,-4 10-20 15,8 6-9-15,3 7-9 0,0 8-2 16,-5-8-5-16,8 9-2 15,6-4-3-15,2-8-2 16,16 11-4 0,-2-13-2-16,1-8-37 0,4-1-47 15,7-17-110-15,-2 0-54 16,4-5-78-16,-6-6-6 16,-4 1 56-16,1-6 57 0,-8 7 116 15,1 5 77-15,-8 6 132 16,-3 10 47-16,-1 4 87 15,0 0 19-15,-2 8-3 16,-2-2-12-16,3 4-44 16,2 4-27-16,3-9-64 15,3-2-30-15,1-4-43 16,2-9-11-16,3-6-10 16,0-2-4-16,-2-8-6 15,-2-2-6-15,-10 1-27 16,-5-4-9-16,-8 5-16 15,-4 6-1-15,-5 1 19 16,0 2 8-16,-1 2 19 16,-2 1 6-16,3 5 6 15,3-2 1-15,4 2-2 0,3 0-1 16,7 0-3-16,2 6 1 16,6-2 0-16,6 0 3 15,5 0 0-15,5 0 2 16,7 0-2-16,4-4 1 15,8 0 0-15,-3 0 0 16,-4 1 9-16,-1 7 7 16,-10-1 13-16,-4 1 7 15,-1 3 9-15,-6 2 3 16,-9-2 5-16,-2 2 2 0,-6 1-4 16,2-1-5-16,4-1-17 15,0 0-8-15,-1-7-15 16,-4-4-8-16,3-1-14 15,1-1-10-15,0 0-24 16,4-6-1-16,-2-11 5 16,36-24 9-16,-26 27 25 15,2 11 6-15,-2 1 5 16,-3 0 4-16,4 10 13 16,-2 0 9-16,-2 10 21 15,-1 0 7-15,-3 4-3 16,0 5-9-16,-1-10-21 15,1 0-24-15,-1-8-153 16,0-8-49-16,5-2 111 0</inkml:trace>
  <inkml:trace contextRef="#ctx0" brushRef="#br0" timeOffset="110703.42">14388 11996 1148 0,'8'16'627'0,"1"0"-148"16,-10 1-182-16,2 3-12 16,2 1-113-16,-3 2-50 0,0-4-56 15,-1-1-18-15,1-7-27 16,1-3-9-16,2-3-11 16,-1-5-4-16,-2-7-7 15,-3-5-1-15,3-2-1 16,0 2 2-16,1-5 4 15,7 3 3-15,2 3 2 16,-7-3 1-16,12 10 1 16,-8-7 1-16,-1 10 0 15,8 2 3-15,-8 3 0 16,6 10 4-16,-4-3 5 16,2 2 2-16,-1 5 0 15,-5-6-3-15,1 1-7 16,2 1-1-16,-6-8-1 0,5-1-20 15,-6 1-135-15,-2-7-101 16,10 0 146-16</inkml:trace>
  <inkml:trace contextRef="#ctx0" brushRef="#br0" timeOffset="111038.63">14610 12148 869 0,'6'2'560'15,"5"1"27"-15,0 1-318 16,28 3-14-16,-24-17-94 16,1-1-45-16,4-8-53 15,3 0-17-15,-6-4-26 16,0 2-7-16,-12 3 0 16,-4 6 0-16,-4 2 2 15,-8 1 1-15,-3 9-1 16,1 2-1-16,-2 5-4 15,4 8-1-15,3 6-5 16,0 0 0-16,6 9-3 16,3-3 1-16,11-3-4 15,6 0-2-15,16-13-5 16,7-1-36-16,3-14-147 16,0-9-76-16,2 0 146 0</inkml:trace>
  <inkml:trace contextRef="#ctx0" brushRef="#br0" timeOffset="111208.03">15033 12090 2455 0,'-8'10'110'0,"7"2"-16"16,-6 10 89-16,8-3-95 15,3-2-30-15,6-1-40 16,4-7-12-16,10-6-59 15,7-4-79-15,8-16-154 16,2-3 170-16</inkml:trace>
  <inkml:trace contextRef="#ctx0" brushRef="#br0" timeOffset="111409.82">15377 11843 1535 0,'-9'32'648'0,"-6"9"-398"16,2 6-15-16,4 0-73 16,6-2-60-16,9-5-55 15,4-5-14-15,14-5-17 0,0-5-9 16,-1-11-40-16,2-5-41 16,-10-10-113-16,-1-5-73 15,-4-2 156-15</inkml:trace>
  <inkml:trace contextRef="#ctx0" brushRef="#br0" timeOffset="111597.42">15241 11914 1393 0,'-1'6'630'16,"3"1"-316"-16,9 5-109 15,1 0-26-15,9-2-92 16,5-2-40-16,9-4-35 15,-3-5-5-15,3-3-85 16,-2-6-75-16,-3-1-169 16,5 0 184-16</inkml:trace>
  <inkml:trace contextRef="#ctx0" brushRef="#br0" timeOffset="112270.8">15633 12120 1306 0,'7'17'555'0,"5"-12"-321"16,3-5-53-16,5 0-61 0,3-16-52 15,3 1-47-15,-1-2-6 16,-7-4-3-16,-4 5 1 16,-10 1 7-16,-5-1 5 15,-9 5 15-15,-3 6 11 16,-6-3 4-16,-1 5-5 0,5 7-19 15,-2 2-16-15,11 11-12 16,-2 5-2-16,7 0 1 16,4 3-1-16,7-3-2 15,12-10-3 1,-11-5 0-16,1-1-1 16,38 9 0-16,7-7 0 0,2-10-13 15,-27-15-12-15,-2 0-20 16,-5 0-6-16,-10 4 14 15,-4 3 16-15,-11 4 30 16,-7-4 11-16,0 6 12 16,-5 0 4-16,4 5 10 15,1 3 0-15,2 6-2 16,4 5-4-16,1 1-6 16,0 1 0-16,3-3 0 0,7 2 1 15,2-8-7-15,1-1-4 16,7-8-7-16,-4-11-5 15,5-11-6-15,3-2-4 16,-6-13-14-16,-2 2-4 16,-5-6-4-16,-3-3 2 15,-3 3 10-15,1 2 4 16,-3 14 8-16,0 8 3 16,-3 15 10-16,0 5 3 0,-3 16 19 15,1 6 9-15,1 16 26 16,1 4 12-16,3-1 2 15,4 3-7-15,4-12-28 16,5 0-16-16,6-4-22 16,4-4-7-16,6-8-58 15,4-5-54-15,0-13-153 16,-5-5-53-16,7 7 187 16</inkml:trace>
  <inkml:trace contextRef="#ctx0" brushRef="#br0" timeOffset="137877.69">23838 11368 406 0,'22'5'239'15,"-4"-4"-8"-15,-9 0 5 0,-9-1 1 16,-3 0-3-16,1-3-27 16,1 1-16-16,0 1-49 15,0 0-29-15,-29-16-37 16,-39-26-17-16,17 31-23 15,-10 1-4-15,-2 9-4 16,-5 1 0-16,6 6 3 16,-2 6-3-16,-3 5-10 15,0 4-2-15,-6 8-14 16,2 3-2-16,8 15-2 16,4 7-3-16,6 13 0 15,8 5 0-15,5 5 1 16,3 3 0-16,14 2-1 15,9 5-1-15,26-11-2 0,14 3 1 16,18-7-2-16,8-5 3 16,18 5 2-16,-1-3 2 15,27-6 2-15,8-5 2 16,3-14 2-16,14-9 1 16,-3-14 4-16,3-7 5 15,-5-13 10-15,0-10 6 16,-11-16 5-16,-8-7-1 15,-4-19-7-15,-11-2-6 16,-19-15 0-16,-13-6 4 0,-26-6 10 16,-23 7 4-1,0 36-4-15,1 1-7 16,-19-113-11-16,-16 5-2 0,-23 3-5 16,2 66 0-16,-10 15-3 15,0 5-3-15,0 19-2 16,0 9-2-16,14 12 0 15,0 5-1-15,-1 3-2 16,6 4-1-16,-2 2-4 16,10 1-6-16,17 2-49 15,7 1-45-15,12 1-123 16,9 4-77-16,17 6 188 16</inkml:trace>
  <inkml:trace contextRef="#ctx0" brushRef="#br0" timeOffset="138765.23">26339 11127 577 0,'10'-2'372'0,"-12"-2"-18"16,-7-6-124-16,-8-2-6 15,-16-5-57-15,-5 3-24 16,-11 5-25-16,-7 3-12 16,-12 9-35-16,-1 9-20 15,-4 9-27-15,22-3-10 16,0 0-9-16,-35 26-3 0,-15 12-2 16,20 2-2-16,30 9 1 15,6-1 1-15,24 11 2 16,3 0 0-16,17 2-1 15,3 0-1-15,18 4 2 16,11 1 3-16,15-6 2 16,11-3 1-16,12-9-2 15,10-4-2-15,9-8 1 16,8-7 2-16,9-16 5 16,3-12 3-16,8-19 4 15,-3-9 2-15,-5-20 2 16,-7-8 0-16,-8-11-1 15,-5-9-1-15,-23-9 3 16,-6-6 3-16,-22-17 4 16,-11-3 1-16,-13-3-3 0,-13 0-3 15,-14 15 1 1,-7 4-1-16,-25 7 4 0,-9 7-4 16,-21 11-8-16,-10 8-2 15,3 6-10-15,5 9-1 16,13 4-5-16,4 2-2 15,7 8-8-15,3 0-8 16,7 10-23-16,6 3-18 16,16 10-43-16,7 5-26 15,11 10-58-15,4 6-35 16,12 5-74-16,6 1 175 0</inkml:trace>
  <inkml:trace contextRef="#ctx0" brushRef="#br0" timeOffset="141252.57">8934 13154 864 0,'9'-4'404'16,"-4"4"-101"-16,-5-3-74 0,4 2-13 15,-5 0-11-15,0 0-56 16,0 0-26-16,0 0-36 15,0 0-15-15,-3-1-24 16,-12-2-9-16,-37-25-14 16,27 27-8-16,-1 8-8 15,0 5-3-15,9 7-6 16,0 4 0-16,7 3-4 16,5 1-2-16,7-2-1 15,9-1 1-15,6-5 2 16,3-3 3-16,8-1 4 15,1 0 4-15,4 4 6 16,0-3 3-16,-11 1 10 16,-7-4 3-16,-11-5 4 15,-4-2 7 1,0 0 9-16,-4 4 1 0,-11 1-1 0,-7-3-7 16,-8 0-20-16,-3-4-5 15,6-5-16-15,5-1-28 16,8-5-63-16,3-4-42 15,11 1-98-15,5-4-33 16,10-5-68-16,7 2-19 16,6-2-30-16,4 4-7 15,0 2 83-15,-3 3 61 0,1 3 148 16,-11 0 119-16,1 2 169 16,0 2 61-16,-5 5 91 15,-4 2-10-15,1 7-48 16,-4 6-30-16,-1 3-52 15,5 2-22-15,-2 0-37 16,4-4-17-16,4-3-38 16,4-7-18-16,4-2-30 15,0-5-13-15,3-14-11 16,0-1-3-16,-8-13-2 16,-6-4 0-16,-8 0 3 15,-7-1 2-15,-15 3 1 16,0 0 0-16,-7 7-6 15,-2 4-2-15,1 12-7 0,4 6-6 16,2 7-13-16,4 11-17 16,13 12-65-16,1 0-42 15,15-1-152-15,9-4-68 16,8-15 221-16</inkml:trace>
  <inkml:trace contextRef="#ctx0" brushRef="#br0" timeOffset="141490.75">9495 12897 1254 0,'1'12'621'16,"-3"-1"-211"-16,-5 12-147 16,5 7-8-16,-2 13-88 15,-3 4-46-15,7 8-56 16,-4 3-18-16,1-7-25 15,3-1-7-15,1-12-10 16,3-8-2-16,5-6 1 16,0-6-47-16,4-8-143 15,-1-6-85-15,6-11 145 16</inkml:trace>
  <inkml:trace contextRef="#ctx0" brushRef="#br0" timeOffset="141740.53">9671 13133 1487 0,'-2'22'632'16,"1"5"-356"-16,-1 7 4 15,1-1-59-15,-1-2-52 16,2-3-82-16,3 0-26 16,6-7-37-16,3-5-12 0,6-6-10 15,3-4-2-15,4-6 0 16,2-4 0-16,8-8 0 15,1-4-3-15,-1-5-28 16,-1-2-45-16,-9-2-154 16,-12-1-48-16,6 3 155 15</inkml:trace>
  <inkml:trace contextRef="#ctx0" brushRef="#br0" timeOffset="142075.31">10119 13392 1330 0,'0'24'521'0,"9"-17"-305"16,2-7-77-16,3-4 1 0,4-5-29 16,-1-13-61-16,3-3-18 15,-3-8-16-15,-5 0-4 16,-5 6 2-16,-7 5 1 15,-5 8 5-15,-6 3 3 16,-5 9 2-16,1 3 3 16,-5 9 10-16,5 5 9 15,3 10 24-15,2 4 11 16,7 8 10-16,3 1-4 16,5-3-20-16,7-1-14 0,7-10-23 15,2-8-9-15,7-8-14 16,5-3-5-16,10-10-99 15,5-3-108-15,22-19 129 16</inkml:trace>
  <inkml:trace contextRef="#ctx0" brushRef="#br0" timeOffset="143334.93">11509 13204 765 0,'-6'-1'366'0,"7"0"-63"16,-1-2-47-16,0 2 11 15,0 0-26-15,0 0-72 16,0 0-26-16,0-1-29 15,-1 1-12-15,0 0-31 16,0 0-15-16,-12 0-24 16,-8 9-6-16,-20 39-8 15,21-12-3-15,5 2-8 16,11 2-2-16,3-9-7 16,9-1-3-16,6-10-6 15,-1-6 1-15,8-5-1 16,2-4-13-16,4-5-70 15,7-7-40-15,1-3-81 0,-2-8-28 16,-6-5 27-16,-3 1 31 16,-7-3 85-16,-6 5 43 15,-5 8 53-15,-1 3 33 16,-2 11 55-16,0 4 28 16,1 10 59-16,1 2 0 15,2 6-13-15,0 0-13 16,6-2-43-16,3-4-20 0,1-3-32 15,2-7-13-15,-2-5-18 16,0-3-6-16,-5-5-4 16,0-2-2-16,-10-4-11 15,-2 1-16-15,-5-6-27 16,-6-4-14-16,-3-3-25 16,-4 0-3-16,-4 2 2 15,-2 3 14-15,2 6 35 16,1 3 17-16,8 7 21 15,4 2 4-15,5 3 3 16,3 5 1-16,3 0 5 16,3 3 1-16,8 0 2 15,4-2-2-15,6-1-4 16,6-4-2-16,2-1 0 16,1-2 5-16,5 0 9 15,-2 1 8-15,-9 3 13 0,-6 3 4 16,-11 0 7-16,0 8 1 15,-9 1-1-15,3 4-6 16,-3 0-12-16,-5-3-8 16,5-6-11-16,-7-5-3 15,7-3-5-15,0-3-4 16,0-3-6-16,0 2-4 16,0 0-4-16,0 0 2 0,5-12 3 15,1 0 0-15,19-23 4 16,-16 29 0-16,7 6 1 15,-2 1 3-15,-3 3 11 16,-1 6 6-16,-4 2 14 16,-3-1 4-16,4 1-6 15,0-2-4-15,-2-3-15 16,1-1-4-16,-1-9-6 16,-1 1-1-16,7-10-1 15,0 0-1-15,1-4-1 16,-2-2 0-16,-1 4 0 15,2 3 1-15,-4 6 0 16,3 1 1-16,-2 5 1 16,-2 1 1-16,3 9 10 15,-1 3 11-15,-2 6 20 16,-1 1 11-16,-2-6-1 0,-1 0-9 16,0-5-18-16,-2-2-11 15,2-2-12-15,-2-3-23 16,1-3-87-16,-1 0-55 15,0 0-143-15,0 0-62 16,0 0 232-16</inkml:trace>
  <inkml:trace contextRef="#ctx0" brushRef="#br0" timeOffset="143563.48">12481 13214 789 0,'3'9'523'0,"0"12"127"15,2 7-263-15,-1 15-80 16,4 6-43-16,-6 10-114 16,5-1-35-16,-3 8-51 15,3 1-20-15,7-5-22 16,0 1-9-16,4-21-9 16,-4-7-2-16,-5-19-112 15,-4-12-62-15,-5-15-138 16,-2-11-81-16,-6-11-96 15,2-5 291-15</inkml:trace>
  <inkml:trace contextRef="#ctx0" brushRef="#br0" timeOffset="143790.71">12467 13270 1241 0,'11'-4'535'16,"-3"0"-253"-16,4 3-51 15,5 2-23-15,-1 5-24 16,8 0-47-16,0 4-21 15,-3 1-37-15,0 0-12 16,-11 5-21-16,-5-2-9 0,-6 5-6 16,-4 1-3-16,-8-3-5 15,-5-1-3-15,1-6-19 16,-1 0-24-16,9-4-83 16,5-4-59-16,0-5-146 15,4-8-93-15,11-11 256 16</inkml:trace>
  <inkml:trace contextRef="#ctx0" brushRef="#br0" timeOffset="144919.09">12769 13253 1008 0,'8'9'519'0,"-6"12"-104"16,-2 5-68-16,-2 10-48 15,-1 0-41-15,4-5-90 16,4-2-37-16,12-7-59 0,4-7-23 15,12-5-24-15,-1-5-6 16,-5-8-10-16,2-1-4 16,-11-12-1-16,1 0-4 15,-7-2-20-15,-9-4-12 16,-7 1-25-16,-8-2-6 16,-7-4 8-16,-2 4 11 15,-10 3 27-15,-2 3 10 0,0 10 11 16,1 3 6-16,15 4 0 15,6 4-1-15,7 1-4 16,7 2-2-16,9 0-3 16,4 1-2-16,15-2 1 15,-4-2-1-15,5-2 0 16,-3 0 1-16,-3 1 1 16,-1 3 2-16,0 3 8 15,-4 1 5-15,-2 4 8 16,-2 0 4-16,-11-1 3 15,1 0-1-15,-9-5-5 16,2 0-2-16,0-5-8 16,-4-3-5-16,4-2-12 15,0 1-8-15,0 0-29 16,3-6-6-16,4-13 3 0,16-26 6 16,-14 32 25-1,-1 5 8-15,2 8 4 0,-4 2 1 16,2 9 5-16,-1 3 6 15,0 4 12-15,2 1 3 16,1-1 5-16,2-1-4 16,0-11-12-16,2-1-6 15,6-5-10-15,-2-4-1 16,4 5-3-16,-1-3-10 0,-2-3-20 16,-2-1-4-16,0 0-2 15,1 6 9-15,0 0 21 16,3 1 5-16,-6 0 5 15,-4-4 2-15,2-5 3 16,-3-3 3-16,-4-4 6 16,2-2 3-16,-10-1 14 15,-5 2 6-15,-6 2 13 16,0 5 2-16,1 5-7 16,-1 5-4-16,4 10-14 15,0 3-7-15,4 8-7 16,6 3-3-16,3-1-5 15,5 0-2-15,4-3-3 16,-4-7-2-16,6-3-7 16,4-6-5-16,4-7-66 15,5 0-45-15,7-11-115 0,-2-3-63 16,-1-5-96-16,-4-4-59 16,-5 2 21-16,-3 1 68 15,-8 8 226-15,-1 6 169 16,-6 6 240-16,-4 3 60 15,2 7 38-15,-2 3-18 0,0 4-63 16,1 2-27-16,0 1-50 16,1 1-34-16,0-4-65 15,0-4-29-15,3-2-49 16,-2-4-13-16,2-4-16 16,-1-6-11-16,2-11-35 15,2-2-14-15,6-4-17 16,-1 6 5-16,5 7 29 15,-2 4 16-15,-1 10 23 16,-1 1 7-16,-4 7 12 16,-4 1 8-16,3 3 12 15,1 1 5-15,-1-3-2 16,5 1-5-16,-8-4-16 16,4-2-6-16,-2-4-86 15,-8-9-83-15,12-14 179 16,5-12-74-16</inkml:trace>
  <inkml:trace contextRef="#ctx0" brushRef="#br0" timeOffset="145115.49">14046 13092 1553 0,'-10'54'681'15,"2"12"-358"-15,-1 4-39 16,10 1-78-16,-3-8-70 0,12-12-85 15,10-6-21-15,-2-19-22 16,12-3-16-16,-6-19-109 16,-4-4-72-16,-6-15-193 15,-5-4 218-15</inkml:trace>
  <inkml:trace contextRef="#ctx0" brushRef="#br0" timeOffset="145525.12">13980 13210 1345 0,'-9'5'581'0,"7"5"-298"16,5 0-73-16,9 1-56 15,5-2-64-15,12-4-71 16,3 0-12-16,6-4-5 16,4-1-2-16,6-2 0 0,-2-2-2 15,-2 1 2-15,-6 1 1 16,-15 1 4-16,-8 0 14 15,-18 1 11-15,-9-2 4 16,-5 4 15-16,-3 1 0 16,6 2 13-16,4 4 3 15,5 4-7-15,5 4-11 16,8 7-15-16,2 3-1 16,5-3 3-16,5 2 4 15,3-7 7-15,0-6 4 0,-7 1-2 16,-2-3-1-16,-6 1-10 15,-7 0-4-15,-1-6 0 16,-5 2-2-16,-15-8-12 16,2 0-20-16,-8 0-98 15,3-7-60-15,14 2-167 16,2-2 319-16,7-14-44 16</inkml:trace>
  <inkml:trace contextRef="#ctx0" brushRef="#br0" timeOffset="146320.93">15516 13211 1012 0,'-14'-3'425'0,"14"-2"-160"16,0 0-88-16,0-1-31 15,3 3 13-15,-1-2-39 16,-2-2-19-16,-7 2-21 16,-3-1-9-16,-6 7-28 15,-3 8-11-15,1 6-9 16,1 5-2-16,7 5-6 16,5-2-2-16,12 6-3 15,4-2-1-15,6 1 5 16,3-1 6-16,-2-6 19 15,-3-3 10-15,6 0 13 16,-4-1-1-16,-2-2-11 16,-2-1-10-16,-12-8-8 0,-2 1 0 15,-7-6-4-15,-7-1-22 16,2 0-55-16,0-2-34 16,1-4-43-16,8 2-2 15,1-2-3-15,3 3 15 16,9 5 33-16,4-1 18 15,6 6 48-15,3-1 10 16,6-6 7-16,1-2 6 0,5-4 16 16,1-7 4-16,7-5 7 15,3-1 2-15,-5-7 0 16,-3-2 1-16,-18 3 13 16,-5-1 6-16,-14 4 13 15,-5 5 5-15,-6 7 10 16,-6 5-4-16,2 7-16 15,-2 3-9-15,7 12-27 16,0 2-10-16,3 4-3 16,6 5 0-16,5-2 1 15,2-2-2-15,7-5-5 16,1-5-2-16,5-5-6 16,5-6-34-16,2-2-124 15,0-5-85-15,5-16 137 16</inkml:trace>
  <inkml:trace contextRef="#ctx0" brushRef="#br0" timeOffset="146509.92">16065 13251 1394 0,'-4'23'682'0,"1"5"-284"0,2 15-111 15,0 0-32-15,3 7-111 16,5-2-43-16,5 3-54 15,1 4-13-15,4-7-20 16,1-3-6-16,-1-15-6 16,-1-10-36-16,-8-10-106 15,-1-10-65-15,-6-12-157 16,-1-10-68-16,-4-13 278 16</inkml:trace>
  <inkml:trace contextRef="#ctx0" brushRef="#br0" timeOffset="146742.14">16075 13242 1283 0,'13'-1'548'0,"3"1"-287"15,3 0-12-15,2 6-45 16,0 1-22-16,0 7-41 0,0 4-20 16,-4 9-23-16,-1-1-13 15,-8 1-25-15,-5-2-7 16,-8-9-18-16,-6 5-4 15,-4-10-10-15,-3 2-4 16,1-8-46-16,2 0-49 16,4-6-113-16,5-2-80 15,9 1-169-15,5-5 266 16</inkml:trace>
  <inkml:trace contextRef="#ctx0" brushRef="#br0" timeOffset="147139.32">16487 13398 878 0,'11'-9'475'16,"-1"-2"-127"-16,-2-4-110 15,-2-2-20-15,-8-2-80 16,-2 0-35-16,-11 2-46 16,0 3-14-16,4 6-12 15,-8 4 3-15,10 6 1 16,-4 7 2-16,0 6-1 15,7 6-4-15,-1 6 2 16,4 0 5-16,5 0 2 16,2-5-5-16,4-9-12 0,1-3-7 15,2-9-10-15,2-1-1 16,-1-4 2-16,1-4 0 16,-3-1 2-16,-3-1 0 15,-2 3-3-15,-3 5 1 16,-1 2 10-16,4 4 8 15,-5-4 19-15,0 0 5 0,3 11-2 16,2 6-8-16,4 24-16 16,-10-31-8-16,0-4-43 15,1-5-53-15,5-2-147 16,-5 0-88-16,7-5 186 16</inkml:trace>
  <inkml:trace contextRef="#ctx0" brushRef="#br0" timeOffset="147390.1">16741 13318 1272 0,'12'23'573'0,"-2"2"-265"16,-3-2-4-16,0 0-52 16,-2-4-60-16,-3-6-82 15,1 0-19-15,-5-9-20 16,-2-2-6-16,-3-2-18 15,-2-7-11-15,1-6-24 0,-1-6-10 16,4-6-6-16,5 2-2 16,4-2-2-16,4 3-1 15,7 1-36-15,4 3-48 16,7 2-148-16,3 3-75 16,3 2 186-16</inkml:trace>
  <inkml:trace contextRef="#ctx0" brushRef="#br0" timeOffset="147805.43">17237 13311 1015 0,'-1'1'554'16,"-1"-4"-137"-16,-4-4-158 16,-3-4-28-16,-5-2-84 15,-1 0-33-15,0 1-44 16,1 3-13-16,0 3-17 15,1 6-8-15,2 9-9 16,1 4-5-16,5 8-11 16,3 6 0-16,2 0 0 15,5 0 2-15,5-6-1 16,4-5-2-16,5-9 0 16,1-7-4-16,0-8-1 15,1-7 1-15,-2-6-2 0,-3 1 2 16,-1 2-1-16,-6 5 1 15,-2 6-2-15,-3 6 1 16,2 6 4-16,-2 9 0 16,-1 7 11-16,-1 5 0 15,-2-2 0-15,2-2-2 16,1-6-11-16,3-2-18 16,3-4-126-16,1-6-81 0,8-16 130 15</inkml:trace>
  <inkml:trace contextRef="#ctx0" brushRef="#br0" timeOffset="147988.93">17446 13104 1266 0,'0'25'648'16,"0"8"-209"-16,1 12-180 15,-1 4-15-15,0 2-101 16,4-7-42-16,3-7-42 15,3-5-16-15,8-12-29 16,0-5-9-16,1-6-52 16,1-5-54-16,-6-4-133 15,-3-4-92-15,-4-11 197 16</inkml:trace>
  <inkml:trace contextRef="#ctx0" brushRef="#br0" timeOffset="148171.07">17435 13231 1381 0,'0'10'593'16,"0"-1"-357"-16,6 2-16 15,7-3-86-15,10-3-60 0,9-5-52 16,3-3-8-16,4-2-28 16,-2-1-40-16,-2 0-121 15,-2 0-93-15,-8 4 158 16</inkml:trace>
  <inkml:trace contextRef="#ctx0" brushRef="#br0" timeOffset="148494.93">17726 13288 587 0,'8'44'452'16,"-2"-36"49"-16,1-2-190 16,1-4-28-16,0-5-90 15,0-4-40-15,2-7-61 16,-1-7-25-16,0 0-36 15,-3-1-8-15,-7 1 0 0,-6 2 2 16,-11 1 14 0,-3 3 9-16,-2 10 10 0,3 5 7 15,1 14-10-15,4 3-9 16,4 11-12-16,5 2-10 16,7 4-7-1,3-2-4-15,8-3-4 0,4-3-2 16,8-10-6-16,7-4-5 15,7-14-96-15,3-8-82 16,-1-16 213-16,1-7-89 16</inkml:trace>
  <inkml:trace contextRef="#ctx0" brushRef="#br0" timeOffset="148657.6">17973 13077 1405 0,'-3'19'622'0,"-4"9"-278"15,3 9-52-15,-2 10-33 16,0 2-56-16,2 0-88 16,3-3-31-16,3-13-42 15,8-4-19-15,1-16-26 16,7-6-48-16,2-8-120 16,3-8-76-16,7-7-218 15,-5-8 282-15</inkml:trace>
  <inkml:trace contextRef="#ctx0" brushRef="#br0" timeOffset="149092.35">18162 13301 1368 0,'-5'24'614'15,"2"4"-280"-15,3 2-18 16,4-1-50-16,4-5-62 16,9-7-96-16,2-6-36 0,10-8-49 15,4-4-13 1,2-6-8-16,0-5-2 0,-11-5-8 15,-5 1-4-15,-12 0-1 16,0 4 2-16,-8 2 9 16,-2 3 2-16,3 7 4 15,-8 3-3-15,5 7-2 16,2 8-2-16,-1 6 1 16,2 5 1-16,6 9 5 15,-5 2 4-15,10 10 4 16,-5 6 3-16,-2 4 1 15,4 4-2-15,-7-6-2 16,-1-7-2-16,0-12-4 16,-6-7 3-16,-5-11-2 15,-3-5-4-15,-14-13-8 16,-3-8-7-16,-3-9-7 16,3-3-1-16,10-6-2 0,4-2 0 15,12-3 2-15,5-2 0 16,11 2 5-16,7 2 0 15,12 5-23-15,4 2-34 16,10 6-117-16,1-1-75 16,16 2 158-16</inkml:trace>
  <inkml:trace contextRef="#ctx0" brushRef="#br0" timeOffset="157364.32">24228 10943 646 0,'0'-16'349'0,"0"-2"-73"16,-1 0-79-16,-2-1-5 15,-5 2-49-15,-6-1-34 16,-6 5-50-16,-2 1-16 16,-8 10-23-16,-1 4-8 15,-7 9-9-15,-4 7-2 16,7 8-1-16,-1 6 0 16,6 15 0-16,0 5 2 15,-2 15 6-15,-2 3 3 0,2 11-1 16,7 6 1-16,6 8-4 15,7 2-2-15,9 1 1 16,3 2-3-16,2 3 1 16,4 2-2-16,-3-4 0 15,-3-4 0-15,0-3 0 16,-5-1 6-16,-3-1 6 16,-2-5 1-16,-5-5 23 15,-4-6 3-15,-7-13 12 16,-9 0 6-16,-9-13-6 15,-4-5-3-15,-9-8-10 16,0-7-2-16,-2-9-15 16,-3-10-5-16,9-15-33 15,6-5-65-15,14-17 53 16</inkml:trace>
  <inkml:trace contextRef="#ctx0" brushRef="#br0" timeOffset="158921.23">25620 10740 522 0,'-13'-12'229'16,"8"8"-85"-16,2-1-24 16,3 2-15-16,0 2 5 15,0 0-22-15,0-1-13 16,0 1-23-16,0 0-4 16,7 1-9-16,13 5 0 0,39 19-2 15,-19-6-6-15,11 12-8 16,5 6-5-16,-1 9-6 15,-1 9 3-15,-4 5 7 16,-3 5 5-16,-5 2 3 16,-5 1-2-16,-3 7-7 15,-2 0-3-15,0 9-5 16,2 2-2-16,-3 2-2 16,-1 1-1-16,-7 1 0 15,-14-1 4-15,-3 0 4 16,-3-30 9-1,0 0 8-15,-3 42 3 0,10 8 0 16,1-13-7-16,2-26-9 16,7 0-5-16,13-14-5 0,5-3 2 15,14-8 0-15,0-8 0 16,2-6-1-16,-4-6-2 16,-1-10-3-16,-5-7-5 15,-4-8-106-15,-1-4 78 16</inkml:trace>
  <inkml:trace contextRef="#ctx0" brushRef="#br0" timeOffset="178607.48">4769 15109 1019 0,'-26'6'439'0,"-3"-1"-190"15,2 2-54-15,7 0 9 16,1-2-7-16,11-1-44 16,7 1-31-16,14 0-44 15,8 4-14-15,22 2-13 16,10-1-4-16,13 0-15 16,6-4-6-16,-3-2-8 15,-2-1-2-15,-7-2-5 16,-5-2-2-16,-8 1-2 15,-7-2-1-15,-15-2-64 16,-5 4-68-16,-14-3-168 16,-5-1-144-16,-10-4 269 15</inkml:trace>
  <inkml:trace contextRef="#ctx0" brushRef="#br0" timeOffset="178832.5">5053 15227 1165 0,'-8'24'481'16,"6"-3"-235"-16,2 0-34 16,0 1 19-16,-1 4-25 0,1-1-55 15,2 4-29-15,3 4-38 16,-1 2-19-16,5 0-29 16,-4-3-10-16,1-4-14 15,-3-5-3-15,-3-6-5 16,0-3-22-16,2-6-112 15,1-6-79-15,8-6-218 16,8-6 252-16</inkml:trace>
  <inkml:trace contextRef="#ctx0" brushRef="#br0" timeOffset="179032.13">5375 15403 1109 0,'25'9'536'0,"-16"11"-87"16,1 5-187-16,0 2-27 16,-4-1-23-16,-4-4-91 0,4-3-41 15,-3-5-51-15,0-2-12 16,6-4-21-16,-4-3-47 16,-2-5-137-16,-1-2-88 15,-2 1 154-15</inkml:trace>
  <inkml:trace contextRef="#ctx0" brushRef="#br0" timeOffset="179821.21">5358 15316 1201 0,'3'0'505'16,"3"4"-280"-16,8-1-98 15,5-2 1-15,5 1-23 16,2 2-11-16,0-3-20 15,-2 6-8-15,-1 4-14 16,-1 5-6-16,-5 8-9 16,-3 0-2-16,-9 4-10 15,-2 2-6-15,-1-4-6 16,5-4-3-16,-3-8-5 16,2-3-1-16,-2-6 0 15,-4-5-2-15,0-4-6 16,0 3-6-16,0 0-24 15,6-16-3-15,15-38 3 0,-7 27 4 16,-1 7 23-16,-2 2 6 16,-2 10 4-16,1 3 2 15,0 6 20-15,-1 4 10 16,-2 8 25-16,-3 7 14 16,-3 5 6-16,0 3-1 15,-1-3-18-15,0-5-14 16,1-7-23-16,-1-7-10 15,1-5-10-15,1 0-4 0,-2-1-5 16,0 0-4-16,0-1-29 16,4-21-15-16,37-26-20 15,-27 26-1-15,1 3 28 16,0 2 16-16,-3 6 26 16,2 8 5-16,1 5 13 15,-4 11 13-15,4 9 27 16,-7 6 12-16,1 7 11 15,-1-1-1-15,1-3-12 16,6-5-8-16,-2-8-15 16,6-3-10-16,-3-10-14 15,2-5-5-15,1-8-8 16,4-4-1-16,1-9-3 16,1-2-4-16,1-6-3 0,-3-2-1 15,-3-1-1 1,-5 2 2-16,-8 3 7 0,-5 5 1 15,-8 5 6-15,-3 8 2 16,-5 10 0-16,-2 6-1 16,1 14 4-16,-1 5 9 15,5 12 24-15,6 1 6 0,6 4 4 16,3-4-9 0,7-6-21-16,5-5-7 0,4-9-9 15,6-5-4-15,3-10-35 16,1-4-82-16,8-11-173 15,10-1 180-15</inkml:trace>
  <inkml:trace contextRef="#ctx0" brushRef="#br0" timeOffset="181248.09">7253 15334 914 0,'-11'-10'423'15,"2"-3"-178"-15,5-1-64 0,-1-2 11 16,2 1-25-16,1 5-14 16,-4 3-25-16,3 2-4 15,-6 4-22-15,-3 1-18 16,-3 10-23-16,-4 5-10 16,2 9-9-16,1 6-1 15,7 9-2-15,0 0-2 16,10 4-10-16,1-3-5 15,8-8-10-15,3-5-5 0,6-12-8 16,3-3-5-16,5-11-16 16,5-4-29-16,2-12-72 15,3-6-32-15,4-5-40 16,-3-2 18-16,-3 4 70 16,-9 2 35-16,-6 10 57 15,-3 9 23-15,-8 5 53 16,0 8 26-16,-6 8 52 15,-3-2 17-15,2 7 2 16,5 2-5-16,-1-4-16 16,2 0-17-16,2-7-43 15,-2-5-21-15,3-7-39 16,2-3-10-16,1-8-7 16,-2-1-2-16,-3-6-28 0,-2-3-16 15,-10-2-31-15,-6-3-13 16,-5-1 3-16,-1 1 8 15,-3 1 27-15,1 3 17 16,1 13 25-16,1-1 9 16,5 8 3-16,3 3 0 15,2-2 0-15,3 5-2 16,5 0-3-16,1-1-2 16,5 1-4-16,3 1 2 15,0-2 2-15,9-1 2 0,3-2 2 16,0 1 0-16,6 4 6 15,-5 3 8-15,-1 3 15 16,-1 2 8-16,-4 4 4 16,-6-1-4-16,-4 0-11 15,-3-3-6-15,-2-6-9 16,-1-2-2-16,-2-4-4 16,0-4-4-16,2-9-25 15,2-4-19-15,2-9-25 16,3-1-6-16,2 1 16 15,0 4 18-15,-1 7 26 16,-1 5 12-16,-1 10 13 16,0 0 15-16,-3 7 27 15,-1 2 14-15,0 0 26 16,-3 2 3-16,1-1 3 0,-3-3-8 16,-2-3-26-16,2-2-16 15,2-5-29-15,1 0-8 16,-3-1-9-16,0 0-2 15,3-1-3-15,18-6-2 16,23-38-1-16,-25 27 1 16,-9 3 2-16,-1 3 1 15,0 8 2-15,-2 5 1 0,-1 7 5 16,-3 4 3-16,0 3 3 16,-3 2 5-16,2 0 8 15,-2 0 4-15,0-1 1 16,3-3-6-16,1-2-12 15,-2-4-22-15,3-4-116 16,-4-2-65-16,9-6-193 16,1-4 222-16</inkml:trace>
  <inkml:trace contextRef="#ctx0" brushRef="#br0" timeOffset="181467.12">8214 15318 1375 0,'7'20'671'16,"-2"9"-268"-16,1 10-95 16,0 8-18-16,1 10-107 15,-2 3-52-15,2 3-73 0,-2-5-17 16,5-7-18-16,-1-6-9 16,1-14-8-16,-2-6 0 15,-4-14-47-15,-2-4-52 16,-6-9-114-16,-4-10-81 15,-2-9-175-15,-2-9 284 0</inkml:trace>
  <inkml:trace contextRef="#ctx0" brushRef="#br0" timeOffset="181698.7">8250 15336 1174 0,'21'5'591'15,"-1"-3"-195"-15,5 5-142 16,1 2-13-16,-6-3-58 15,3 0-25-15,-7 2-50 16,-5-1-22-16,-5 7-34 16,-9-1-13-16,-13 4-9 15,-8 3-3-15,-10 3-12 16,-3-1-13-16,4-6-62 16,6-3-50-16,11-7-124 15,7-3-73-15,8-8 191 0</inkml:trace>
  <inkml:trace contextRef="#ctx0" brushRef="#br0" timeOffset="181869.3">8503 15184 1571 0,'3'20'656'15,"-6"11"-377"-15,0 7-29 16,-5 9-71-16,4 0-44 0,4-1-67 15,2 0-23-15,6-9-22 16,-5-5-9-16,12-9-22 16,-1-10-53-16,1-9-140 15,4-6-93-15,-3-7 164 16</inkml:trace>
  <inkml:trace contextRef="#ctx0" brushRef="#br0" timeOffset="182197.68">8648 15505 925 0,'3'6'500'0,"10"5"-5"16,-1-4-180-16,4-5-54 15,3-2-30-15,3-10-102 16,2-4-35-16,-2-8-47 16,-4-2-13-16,-11-5-13 15,-4 3-3-15,-6 0-5 0,-6 3 0 16,-6 7-2-16,-1 3-2 15,-4 11-2-15,2 7-3 16,5 10-2-16,2 4 0 16,8 13 9-16,1 5 7 15,5 2 13-15,3 0 3 16,6-6-3-16,4-3-6 0,4-9-13 16,0-6-6-16,0-11-35 15,2-7-62-15,-1-11-168 16,-1-6-111-16,-8-7 213 15</inkml:trace>
  <inkml:trace contextRef="#ctx0" brushRef="#br0" timeOffset="182362.2">8961 15395 1024 0,'11'18'596'16,"-7"3"-50"-16,3 4-226 15,8 4-8-15,-5 0-83 16,5 0-52-16,4-5-94 15,-3-3-35-15,3-7-33 16,-3-3-5-16,0-6-89 16,-5-5-54-16,-4-8-155 15,-1-4-107-15,-2-5 253 0</inkml:trace>
  <inkml:trace contextRef="#ctx0" brushRef="#br0" timeOffset="182522.11">9057 15425 1542 0,'-20'16'656'16,"4"11"-350"-16,-6 2-21 16,6 7-81-16,3-1-53 15,2-7-95-15,6-10-38 0,7-8-98 16,5-7-79-16,5-10-66 16,15-8 115-16</inkml:trace>
  <inkml:trace contextRef="#ctx0" brushRef="#br0" timeOffset="182701.51">9367 15468 1558 0,'21'24'672'0,"-20"5"-306"16,-1 2-123-16,-2-8-70 15,-5-6-48-15,5-9-82 16,0-4-28-16,-5-5-108 15,-2-4-90-15,-4-8-245 16,3-5 255-16</inkml:trace>
  <inkml:trace contextRef="#ctx0" brushRef="#br0" timeOffset="182853.62">9231 15258 1192 0,'6'12'557'16,"-2"-1"-152"-16,3 4-95 15,1-3-64-15,3 4-41 0,2-4-111 16,4-2-46-16,4 0-125 16,2-6-93-16,4 0 106 15</inkml:trace>
  <inkml:trace contextRef="#ctx0" brushRef="#br0" timeOffset="183135.08">9534 15185 1350 0,'-6'7'527'0,"8"-3"-258"15,4 6-58-15,-5 8 8 0,2 12-1 16,-4 14-88-16,-5 8-37 15,5 15-41-15,-1-1-13 16,10 0-20-16,9-6-9 16,7-14-12-16,5-10-7 15,1-19-93-15,-1-7-75 16,1-19-164-16,-9-11 193 16</inkml:trace>
  <inkml:trace contextRef="#ctx0" brushRef="#br0" timeOffset="183800.02">9492 15388 1865 0,'0'16'681'0,"5"-3"-540"16,4-4-31-16,6 0-24 15,3-5-33-15,10-4-47 16,3-2-6-16,3-5-31 15,4 3-30-15,-2-3-53 16,1 3-26-16,-2 2-16 16,1-2 24-16,-8 4 57 15,0 5 28-15,-12-1 49 16,-9 5 11-16,-4-2 47 16,-1-5 27-16,0 4 45 0,3 3 15 15,-8 5-10-15,1 5-14 16,0 1-29-16,-1 0-17 15,10-4-34-15,-4-4-16 16,5-5-21-16,4-1-6 16,-4-4-2-16,12-3-3 15,-8-7 0-15,2-3 2 16,1-6 3-16,-11-2 1 0,2 1 3 16,-3 0 0-16,-3 5 1 15,3 4-1-15,-3 7 2 16,2 3 0-16,-5 12 1 15,0 7 2-15,4 13 3 16,-1 7 5-16,5 11 11 16,-4 0 9-16,2 4 11 15,1-19 2 1,0 0 1-16,5 26-4 0,2 8 2 16,-5-11-1-16,-7-13-6 15,-7-5-3-15,0-10-10 16,-3-5-8-16,-5-10-4 15,-3-11-4-15,-11-7-5 16,1-9-3-16,-13-13-13 16,3 0-10-16,1-4-28 0,5 3-30 15,20 4-96-15,10 2-58 16,18 2-141-16,12 3 219 16</inkml:trace>
  <inkml:trace contextRef="#ctx0" brushRef="#br0" timeOffset="184006.63">10655 15328 1984 0,'-17'19'733'0,"6"-12"-537"16,6-3-84-16,6-2-51 16,2 0 0-16,-3-2-22 15,0 0-74-15,6 3-200 16,7 1 150-16,-2-2-10 16</inkml:trace>
  <inkml:trace contextRef="#ctx0" brushRef="#br0" timeOffset="184152.55">10644 15550 1735 0,'0'12'682'16,"2"-7"-448"-16,1 1-11 15,1-3-44-15,0-3-52 16,1 0-90-16,-5-1-17 16,0 0-167-16,0 0 68 15,0 0 22-15</inkml:trace>
  <inkml:trace contextRef="#ctx0" brushRef="#br0" timeOffset="189387.77">12205 15365 878 0,'0'-12'432'16,"-1"-3"-134"-16,1-21-87 15,-2 30 13-15,-2 6-22 16,1 0-24-16,2 0-56 16,0 0-20-16,-8 28-29 15,-9 44-10-15,9-15-15 16,2-2-11-16,7-4-19 15,5-5-5-15,4-8-8 16,3-11-2-16,1-13-28 16,0-7-53-16,1-16-154 15,-1-7-135-15,0-12 218 0</inkml:trace>
  <inkml:trace contextRef="#ctx0" brushRef="#br0" timeOffset="189779.63">12098 15103 1239 0,'-28'15'526'0,"1"6"-288"0,-2 18-79 15,1 4 4 1,0 11-35-16,15-15-25 16,1 1-39-16,-2 32-14 0,12 17-16 15,6-9-4-15,11-13-9 16,9-3-5-16,13-13-8 15,9-8-4-15,11-17-1 16,4-10-1-16,6-19 0 16,2-6 0-16,-1-20 0 15,-10-6 1-15,-17-14 1 16,-8-9 1-16,-14-8 4 16,-2-2 0-16,-17-2 5 15,-3 4 0-15,-20 1 4 16,-11 2 0-16,-15 6-4 15,-13 4-2-15,-10 18-8 16,-2 6-1-16,2 21-2 0,2 9-1 16,16 13-5-16,6 4-1 15,14 5-6-15,15 4-7 16,9 0-4-16,7 6-3 16,16 3-94-16,10 0-80 15,22 3 127-15</inkml:trace>
  <inkml:trace contextRef="#ctx0" brushRef="#br0" timeOffset="191772.75">13622 15327 1005 0,'-6'0'455'16,"3"-2"-172"-16,3 3-111 0,0-1 5 15,0 0-22-15,0 0-26 16,4 24-32-16,6 41-9 15,-9-16-20-15,2 8-14 16,0 0-22-16,0-1-5 16,1-11-14-16,1-6-3 0,-3-12-4 15,0-11-14-15,-1-9-102 16,-1-5-75-16,1-10-251 16,2-6 261-16</inkml:trace>
  <inkml:trace contextRef="#ctx0" brushRef="#br0" timeOffset="192211.18">13589 15373 1077 0,'-4'-11'457'0,"18"11"-180"16,3 0-98-16,11 3-22 16,5-1 5-16,-1 1-42 15,3 5-26-15,2-1-32 16,-5 5-15-16,-5 5-22 15,-7-1-5-15,-10 3-3 16,-9 2 0-16,-14-2 2 16,-3 1-1-16,-14-2-10 0,2-4-4 15,5-2-6-15,-1-3-1 16,5-5 1-16,4-3 1 16,7 1-10-16,4-2-8 15,11 4-4-15,5 0-1 16,7 5 13-16,4 1 7 15,7 2 6-15,1 1 7 0,3 2 10 16,-4-1 7 0,-10 3 10-16,-8-1 6 0,-10 3 9 15,-4 4-2-15,-10-5-2 16,-5 0-6-16,-11-5-11 16,-3-5-4-16,-1-3-7 15,4 3-5-15,6-8-7 16,2 3-2-16,6-3-74 15,4-3-68-15,9-1-174 16,5-12 181-16</inkml:trace>
  <inkml:trace contextRef="#ctx0" brushRef="#br0" timeOffset="192432.69">13991 15369 1408 0,'2'0'547'0,"6"0"-299"0,0 0-86 16,12 0 17-16,0-2-21 15,10 0-78-15,2 1-28 16,1-2-26-16,1 1-8 16,-3-2-9-16,-4 2-2 15,-5 2-24-15,-7-2-43 16,-9 2-119-16,-6 3-85 0,-13-2 154 15</inkml:trace>
  <inkml:trace contextRef="#ctx0" brushRef="#br0" timeOffset="192645.07">14074 15331 1228 0,'-9'5'543'0,"4"15"-233"15,0 8-32-15,3 8-41 16,0 7-44-16,2 2-80 15,0 2-24-15,3-2-33 16,2-1-14-16,2-9-23 16,1-5-7-16,-1-9-6 15,-4-9-3-15,1-5-52 16,2 1-56-16,-3-8-157 16,1 0-94-16,3-11 214 15</inkml:trace>
  <inkml:trace contextRef="#ctx0" brushRef="#br0" timeOffset="192806.24">14078 15514 1139 0,'6'-3'490'15,"15"7"-194"-15,2 0-79 16,4 3-9-16,1-3-30 0,3-2-78 16,4 0-32-16,-1-2-27 15,-3 1-55-15,-4-1-126 16,-9 0 100-16</inkml:trace>
  <inkml:trace contextRef="#ctx0" brushRef="#br0" timeOffset="193177.67">14776 15359 1500 0,'-11'-3'647'16,"-4"0"-359"-16,-6 3-107 0,-3 2-17 16,-6 2-81-1,-2 7-35-15,2 1-35 0,3 5-6 16,9 6-8 0,5-2-5-16,10 11-5 0,9 2 1 15,8 2 8-15,6 3 6 16,5-3 9-16,1 0 4 15,4-4 11-15,-1 0 4 16,-4-7 21-16,-7-5 10 16,-8-2 24-16,-9-6 8 15,-11 0-8-15,-5-3-9 16,-14-3-28-16,-2-4-17 0,-2-5-18 16,0 2-15-16,8-11-60 15,8 7-64-15,9-6-157 16,7-1-30-16,18-5 177 15</inkml:trace>
  <inkml:trace contextRef="#ctx0" brushRef="#br0" timeOffset="200460.99">17189 15442 851 0,'-2'-3'379'0,"0"0"-155"15,1 2-21-15,-3-5-24 16,2 3-27-16,0-1-50 16,0-2-15-16,1 2-16 15,1-2-6-15,0 3-15 16,0 2-6-16,23-8-13 15,32 6-6-15,-22 12-7 16,0-3-1-16,0 6-4 16,-9-3-1-16,-6 5-1 15,-3 5 1-15,-7 4 4 16,-6 4 1-16,-13 3 4 16,-6 1-1-16,-11 0-2 15,3-1-1-15,0-3-1 16,-3-4-2-16,6-2-2 15,1-7-1-15,11-2 7 0,2-5-1 16,9-3 2-16,6 7 2 16,8-7-4-16,7 5 0 15,13 0 2-15,2-6-1 16,-2 5-4-16,-16-6 0 16,0 0-3-1,9 2 0-15,-9-3-4 0,-4-2 5 16,-4 2-79-16,-4 0-51 15,-2-1-140-15,0 0-122 16,1-11 245-16</inkml:trace>
  <inkml:trace contextRef="#ctx0" brushRef="#br0" timeOffset="200989.58">17181 15259 1057 0,'-36'-8'390'0,"-5"8"-258"15,-6 0-48-15,1 11 17 16,2 2 0-16,3 13-31 16,12 4-10-16,6 16-14 15,5 9-2-15,17 19-2 16,0 9-6-16,12 7-13 0,6 0-7 15,14-13-2-15,6-4-1 16,18-16 3-16,10-9 1 16,7-12-6-16,11-10-3 15,7-13-3-15,-2-7 1 16,-3-18 1-16,-5-10 2 0,-10-13 5 16,-5-10 0-1,-13-10 8-15,-7-3 2 0,-25-6 1 16,-12-3 2-16,-22-2-2 15,-14-5-1-15,-18-2-4 16,-8-2-3-16,-7 6-6 16,-4 8-2-16,3 19 1 15,-3 16 6-15,-11 17 6 16,0 14-1-16,-4 17-5 16,1 6-6-16,19 4-10 15,6 3-3-15,18-3-11 16,9-5-4-16,9 0-59 15,10-5-55-15,8 1-177 16,3 4 189-16</inkml:trace>
  <inkml:trace contextRef="#ctx0" brushRef="#br0" timeOffset="203152.17">14114 16371 671 0,'-56'-44'336'0,"37"43"-38"0,6 2-110 16,0 1-31-16,-9 6 1 15,-8 1-37-15,13 7-12 16,4 11-14-16,-1 4-7 16,11 16-12-16,3 4-11 15,8 1-24-15,8 1-10 16,3-12-20-16,4-5-4 0,10-15-3 15,3-10 1-15,9-8 4 16,-3-9 1-16,-1-12 4 16,-6-1 2-16,-9-18 4 15,-4-1 1-15,-13-7 2 16,-6-4 0-16,-11 0 1 16,-5-1 0-16,-6 6-2 15,-8 0-2-15,-5 11-3 16,-4 7-1-16,-3 8-5 15,0 8-3-15,7 11-9 16,3 6-6-16,12 7-9 16,5 5-3-16,4 2-2 15,8 0-30-15,6 4-99 16,8 0-77-16,12 1 129 16</inkml:trace>
  <inkml:trace contextRef="#ctx0" brushRef="#br0" timeOffset="203382.45">14580 16237 1291 0,'-11'4'557'0,"-4"3"-290"15,-5 12-94-15,-3 2-7 0,4 15-44 16,3 5-27-16,9 14-45 15,4 6-15-15,4-3-17 16,7 0-7-16,11-8-9 16,6-6-2-16,5-13-6 15,4-6-1-15,-2-8-85 16,2-6-74-16,-5-11 104 16</inkml:trace>
  <inkml:trace contextRef="#ctx0" brushRef="#br0" timeOffset="203767.1">14783 16463 1320 0,'8'13'536'0,"-7"10"-288"0,3 3-40 16,-4 6-13-16,-3 1-37 15,1-6-79-15,-1-5-24 16,3-6-23-16,0-7-9 15,0-4-12-15,1-5-2 16,-1-4-5-16,0 3-1 16,0 0-6-16,0 0-5 0,3-9-1 15,7-10 0-15,23-31 3 16,-12 28 1-16,2 4 2 16,0 4 1-16,-5 7 2 15,0 3 2-15,-3 6 8 16,-8 3 4-16,6 7 10 15,-2 4 6-15,-6 4 5 16,5 3 1-16,-7 3-5 16,-3 3-5-16,0-9-12 15,-2-2-51-15,-1-9-141 16,3-5-100-16,5-3 153 16</inkml:trace>
  <inkml:trace contextRef="#ctx0" brushRef="#br0" timeOffset="203950.77">15123 16574 937 0,'8'12'484'0,"11"-7"-56"0,3 0-133 16,6-1-72-16,-1 0-37 16,0-1-94-16,2-3-35 15,-3-1-33-15,-4 0-12 16,-8-5-118-16,-5 0-77 15,-10 1-278-15,-7-5 274 0</inkml:trace>
  <inkml:trace contextRef="#ctx0" brushRef="#br0" timeOffset="204143.63">15267 16442 1205 0,'2'19'591'16,"0"5"-244"-16,-2 4-82 15,1 4-28-15,-1 1-100 16,1-4-45-16,1 0-57 16,-1-4-15-16,2-8-36 15,0-4-48-15,-1-10-122 16,1-3-75-16,2-5-211 16,-5 4 288-16</inkml:trace>
  <inkml:trace contextRef="#ctx0" brushRef="#br0" timeOffset="204652.19">15479 16489 1175 0,'10'9'548'15,"1"11"-191"-15,-4 3-51 16,-1 5-58-16,-3 0-45 16,-7-1-93-16,4-2-28 15,-5-10-38-15,1-4-14 0,3-8-17 16,-6-3-7-16,6-2-9 15,1 1-6-15,0 0-5 16,0 0-4-16,8-14-6 16,17-30-3-16,-11 29 2 15,-3 2 4-15,4 7 12 16,2 2 6-16,-5 6 4 16,2 3 3-16,-3 4 9 15,0 1 8-15,-3 5 14 16,-2-2 3-16,-4 1 0 15,-2 2-5-15,-3-8-10 16,1 3-5-16,-2-10-8 16,4 1-5-16,0-5-10 15,0 3-5-15,0 0-6 0,4-8-4 16,0-11 2-16,38-25 3 16,-29 34 4-16,2 4 7 15,1 5 4-15,1 1 0 16,-1 2 4-16,1 4 3 15,-4 4 6-15,3 4 3 16,-7 2 3-16,0 1 0 16,-6 0-5-16,-3 2-5 15,-1-2-6-15,0-3 0 16,-1-4-66-16,2-7-58 0,7-5-135 16,-3-7-92-16,4-15 216 15</inkml:trace>
  <inkml:trace contextRef="#ctx0" brushRef="#br0" timeOffset="204901.8">15976 16204 954 0,'20'17'548'0,"3"3"22"16,2 3-245-16,2 13-88 15,5 7-10-15,1 7-73 16,1 1-23-16,-3 1-41 15,0-2-17-15,-8-1-23 16,-7-1-13-16,-13-6-20 16,-6-1-3-16,-14-4-21 15,-4-2-39-15,-4-8-113 0,0-1-87 16,3-11 144-16</inkml:trace>
  <inkml:trace contextRef="#ctx0" brushRef="#br0" timeOffset="-213820.39">19129 15545 521 0,'-1'0'319'16,"0"0"-51"-16,0 0-48 15,0 0-12-15,0 0-42 16,0-1-23-16,0 0-34 16,-1 0-12-16,1 0-26 0,-3-1-10 15,-8-2-17-15,-2 2-8 16,-30 3-12-16,26 6-3 16,1-3-4-16,-4 7 1 15,1 8 3-15,0 5 1 16,4 18 4-16,6 1 1 15,4 8 1-15,6 1-3 16,5-4-6-16,5-3-6 16,10-12-7-16,5-3-2 0,12-13-1 15,7-6 0-15,5-14 0 16,3-9 1-16,-3-13 2 16,-2-9 2-16,-3-6 1 15,-9-6 2-15,-7-1 2 16,-10 0 0-16,-12-3 5 15,-6 6-1-15,-13-2 2 16,-6 3 0-16,-15 10-7 16,0 5-3-16,-5 14-5 15,2 9-4-15,7 10-3 16,0 5-1-16,6 6-4 16,4 3-1-16,8 1-5 15,4 1-25-15,8-4-120 16,6-2-89-16,11-4 145 15</inkml:trace>
  <inkml:trace contextRef="#ctx0" brushRef="#br0" timeOffset="-213469.97">19667 15446 807 0,'-25'5'383'16,"-1"4"-167"-16,-1 9-46 15,1 9 6-15,1 6-38 16,2 6-21-16,9 9-35 15,2 3-18-15,7 2-24 16,9 2-10-16,4-8-15 16,6-4-6-16,9-6-8 15,2-7-1-15,6-10-11 16,3-4-32-16,4-16-126 16,0-4-125-16,-2-10 176 15</inkml:trace>
  <inkml:trace contextRef="#ctx0" brushRef="#br0" timeOffset="-212932.83">19880 15657 1253 0,'-2'19'530'16,"0"9"-295"-16,0 2-27 16,-2 2-58-16,3 1-37 15,-3-8-48-15,4 1-13 0,3-4-15 16,-1-7-7-16,0-4-14 15,0-5-7-15,-1-6-4 16,-1-5-2-16,10-6 0 16,-6-5 0-16,2-4-3 15,2-1 0-15,-3-3-3 16,3 1 1-16,6 1 0 16,-5 12 0-1,2 1 7-15,13 3 6 0,4 9 17 16,-7 5 10-16,-9 7 16 15,-1 0 4-15,-5 1-1 16,1 1-6-16,-3 0-18 16,1 1-8-16,-2-2-13 15,0-5-5-15,3-4-5 0,-3-7-1 16,6-7-2 0,2-2-1-16,0-5 1 0,1-5-2 15,0 0 0-15,-1 1 1 16,-1-1 2-16,5 6 0 15,-3 1 2-15,0 2-1 16,0 12 2-16,-3-2 1 16,0 13 7-16,-1 6 5 15,-3-1 6-15,-3 10 0 16,0-1-5-16,-1-4-5 0,0 2-10 16,2-7-16-16,-2-6-107 15,2 2-87-15,1-5-176 16,-4-2 219-16</inkml:trace>
  <inkml:trace contextRef="#ctx0" brushRef="#br0" timeOffset="-212759.23">20423 15782 1293 0,'6'9'600'15,"-1"-6"-243"-15,12 3-140 16,-1 0-11-16,4-4-70 15,-2 1-48-15,5 2-47 16,-4-2-11-16,-1-1-47 16,-3 0-54-16,-5-3-163 15,-3-2-109-15,-2-1 200 0</inkml:trace>
  <inkml:trace contextRef="#ctx0" brushRef="#br0" timeOffset="-212538.31">20527 15650 1104 0,'-7'23'586'0,"-2"1"-121"16,-2 6-199-16,2 2-32 0,-2-2-87 15,5 3-50-15,4-5-55 16,0 0-11-16,4-4-17 16,-4-5-7-16,9-3-86 15,-2-5-55-15,5-5-134 16,0-5-87-16,2-7 226 15</inkml:trace>
  <inkml:trace contextRef="#ctx0" brushRef="#br0" timeOffset="-212179.28">20741 15703 1149 0,'10'9'593'15,"-4"2"-175"-15,-1 6-129 16,-3 2-26-16,-2 3-79 15,-3-4-46-15,-4 2-60 0,0 1-14 16,3-3-30-16,0 1-13 16,0-10-10-16,3-4-5 15,1-5-6-15,0 0-1 16,0-1-8-16,0 0-3 16,0 0-4-16,7-12 0 15,2-1 3-15,38-26 3 16,-22 26 5-16,0 4 4 15,-4 0 2-15,-2 4 4 0,-10 5 15 16,3 2 5-16,0 6 16 16,-3 1 3-16,4 3-3 15,-7 2-1-15,-4 2-14 16,1 2-5-16,-6-2-11 16,1-5-4-16,-6-3-23 15,2-1-30-15,3-1-80 16,0-5-50-16,3-5-123 15,0 4-72-15,0 0 239 16</inkml:trace>
  <inkml:trace contextRef="#ctx0" brushRef="#br0" timeOffset="-211944.56">21096 15450 1152 0,'15'-9'541'0,"2"17"-176"16,2 4-87-16,2 11-58 0,-1 4-26 15,-2 8-46-15,1 0-16 16,-3 4-28-16,0 0-15 16,-4-3-33-16,-3 3-12 15,-7-4-14-15,-7-4-4 16,-9 3-11-16,-6-4-5 0,-4-3-33 16,2 2-35-16,4-10-109 15,1-2-80-15,5-9-176 16,2-4 253-16</inkml:trace>
  <inkml:trace contextRef="#ctx0" brushRef="#br0" timeOffset="-68125.19">23110 7522 864 0,'6'0'438'0,"-2"0"-201"15,-1 4-27-15,1 2-33 0,-3 4-76 16,0 1-22-16,0 2-29 15,0 1-12-15,2-3-16 16,2 1-5-16,0-3-11 16,0-3-7-16,-1-2-108 15,1-3-95-15,3-4 125 16</inkml:trace>
  <inkml:trace contextRef="#ctx0" brushRef="#br0" timeOffset="-67423.22">23058 7452 725 0,'-1'-1'389'16,"-2"-6"-146"-16,2 1-24 16,0 1-5-16,-2-2-67 15,-5-8-27-15,-30-21-31 16,22 26-15-16,-5 7-25 15,3 2-7-15,-7 1-12 16,-2 2-6-16,-2 3-8 16,4 2-4-16,4 3-7 15,2 2-5-15,6-1-4 0,7 3-3 16,14 8 0-16,4-3 1 16,9 5 4-16,4-3 1 15,1-5 1-15,0 2 1 16,0-3 3-16,-1 0 2 15,-11-2 5-15,2-1 4 16,-6 0 5-16,-7-3 3 16,1 0 6-16,-4 0 4 0,0-3 16 15,-3 1 3-15,-6-4 1 16,-8-2-6-16,-8-1-19 16,4-3-7-16,1-1-16 15,2-3-22-15,4 0-67 16,0 2-41-16,8 1-104 15,6 1-63-15,10 3 188 16</inkml:trace>
  <inkml:trace contextRef="#ctx0" brushRef="#br0" timeOffset="-67195.78">23118 7549 1142 0,'1'1'464'0,"2"4"-294"16,2-2-12-16,-5-3-26 0,0 0-32 16,0 0-41-16,3 10-12 15,1 3-19-15,13 26-11 16,-14-29-9-16,1-4-4 16,0-4-29-16,-1-1-48 15,-3-2-150-15,0 0-155 16,0 0 230-16</inkml:trace>
  <inkml:trace contextRef="#ctx0" brushRef="#br0" timeOffset="-67006.54">23118 7343 1023 0,'-3'-13'481'0,"3"7"-201"16,2 2-24-16,2 4-71 15,0 0-42-15,-4 0-59 16,0 0-19-16,0 0-33 15,7 0-11-15,7 2-29 16,30 5-65-16,-21 3-180 16,5 3 167-16</inkml:trace>
  <inkml:trace contextRef="#ctx0" brushRef="#br0" timeOffset="-66530.93">23577 7484 1218 0,'-15'-12'515'0,"-1"1"-322"15,-3-4-75-15,0 3-4 16,-3 4-42-16,4 4-7 16,4 5-12-16,0 7-8 15,5 8-24-15,0 5-7 0,4 9-6 16,2 2-1-16,7-2-4 15,5 0-2-15,5-6 0 16,8-7-1-16,-4-8 0 16,1-6-1-16,2-14 1 15,0-6 2-15,1-13 3 16,1-5 1-16,-7-3-1 16,-3-4 0-16,-3 1 1 15,0-1-1-15,-5 1 2 16,1 2 0-16,-3 9 2 15,-3 9 1-15,0 13 9 16,-1 8 4-16,-6 20 9 16,1 7 5-16,0 16 3 15,3 8 0-15,3 0-6 16,3-1-5-16,7 1-11 16,3-8-3-16,5-4-8 0,3-9-4 15,4-11-6-15,4-7-22 16,3-9-118-16,0-4-90 15,5-7 137-15</inkml:trace>
  <inkml:trace contextRef="#ctx0" brushRef="#br0" timeOffset="-66212.02">23931 7664 1244 0,'-3'6'486'0,"2"-4"-326"15,0-2-37-15,0 0-2 16,1 0-30-16,0 0-40 16,5-2-11-16,15-4-19 15,24-46-7-15,-33 26 3 16,-5 4 5-16,-9 0 7 16,-8 1 1-16,-3 4-1 15,-5 2 3-15,1 6 9 16,2 9 5-16,3 5 8 15,9 5-2 1,-1-1-14-16,0 18-8 0,1 7-13 0,3 4-6 16,6-3-4-16,3-2-1 15,6-5-5-15,7-6-1 16,5-10-5-16,8-3-21 16,9-12-130-16,0-5-93 15,3-7 145-15</inkml:trace>
  <inkml:trace contextRef="#ctx0" brushRef="#br0" timeOffset="-65460.76">24427 7219 919 0,'27'1'429'16,"-13"-2"-176"-16,3 1-21 0,-13-1-38 15,-4 1-33-15,-10 1-39 16,-1 1-15-16,-2 3-25 16,-3 3-22-16,-1 1-31 15,-4-2-7-15,-2 2-10 16,-1 0-4-16,9-1-6 16,3-1-2-16,3-1-8 15,6-2-5-15,6 6-4 16,-1-2 1-16,8 5 8 15,2 0 5-15,3 0 3 16,0 3 3-16,-4 4 0 16,0 3 1-16,-10 4 4 15,3 2-1-15,-4 2 0 16,-3 4 0-16,-2-2-3 0,2-2 0 16,3-6-2-16,1-7 0 15,5-6-1-15,-6-3 0 16,0-5 0-16,0 3 0 15,-3-3 1-15,3 2 0 16,4 0 3-16,1 0 0 16,9-2-1-16,1-1 0 15,2-3-3-15,1 0-1 16,-1-3-50-16,3 1-64 0,-3 0-191 16,1 1 189-16</inkml:trace>
  <inkml:trace contextRef="#ctx0" brushRef="#br0" timeOffset="-65106.33">24671 7491 1355 0,'0'-2'574'15,"1"0"-365"-15,2 1-54 16,-3 1-13-16,0 0-58 15,0 0-16-15,1 11-19 16,10 5-10-16,28 29-17 16,-23-26-6-16,2-3-3 15,1 2-2-15,-3-5-4 0,1-2-1 16,-4-6-3-16,3-2 1 16,-3-9 3-16,1-5 1 15,-3-11 4-15,-6-8 0 16,3-2-2-16,-5-1 0 15,-3 0-1-15,2 4-2 16,-1 8 0-16,-1 11-1 16,0 1-28-16,0 0-38 0,-3 4-116 15,-5 4-84-15,14 10 155 16</inkml:trace>
  <inkml:trace contextRef="#ctx0" brushRef="#br0" timeOffset="-64636.35">24971 7152 1443 0,'-15'-9'604'15,"14"2"-374"-15,2 4-106 16,-3-2-9-16,11 4-69 15,-1 0-20-15,6-2-9 0,8 3 1 16,3 0-6-16,3 1-3 16,1 2-3-16,-3 0 1 15,-5 0-3-15,-4 0 0 16,-2 4 0-16,-6 0 0 16,-2 5 5-16,0 0 1 15,-6 5 4-15,0 3 0 16,-1 7 0-16,-1 7-1 15,1 6 0-15,1 5-1 0,0 1-1 16,-1-2 1-16,2-1 2 16,-1-5 4-16,1-1 14 15,-3-3 4-15,-5-7 6 16,-3-2 0-16,-4-7-8 16,-1-2-5-16,-4-3-7 15,-1-1-6-15,-2-3-16 16,-2-2-41-16,-3-4-154 15,7-3 446-15,14-12-243 16</inkml:trace>
  <inkml:trace contextRef="#ctx0" brushRef="#br0" timeOffset="-63576.82">25668 7454 900 0,'-50'8'416'0,"44"-7"-162"15,3 1-43-15,3-2-36 16,0 0-34-16,0 0-61 16,4 0-18-16,20 1-23 15,30 1-16-15,-24-5-14 16,0 3-3-16,-2-2-44 16,1 5-52-16,-15 3-174 15,-5-3-157-15,-14 12 258 16</inkml:trace>
  <inkml:trace contextRef="#ctx0" brushRef="#br0" timeOffset="-63412.95">25642 7627 698 0,'-8'7'343'0,"10"-5"-57"16,6-2-49-16,7-1 2 16,3-2-21-16,4 1-68 0,2 1-27 15,3 1-46 1,-3 1-26-16,2 0-30 0,0 2-4 15,-3-3-133-15,-1 1-114 16,9 1 144-16</inkml:trace>
  <inkml:trace contextRef="#ctx0" brushRef="#br0" timeOffset="-62743.7">26442 7324 765 0,'7'-8'371'0,"-5"1"-121"16,2 3-13-16,2 3-35 15,-6 1-30-15,-1 2-39 16,1-2-12-16,-1 0-26 15,-3 19-16-15,-9 38-31 16,4-19-13-16,-6 1-18 16,4 2-4-16,0-2-7 15,5-7-2-15,6-8-3 0,0-4-1 16,6-6-1-16,5 0-2 16,0-4 2-16,5-3 2 15,9-3 6-15,2-2 5 16,11-2 9-16,2 0 6 15,-4-3 12-15,-7-1 3 0,-7-1-5 16,-6 1-7-16,-9 3-16 16,-2 0-43-16,-5 1-159 15,-2-1 132-15</inkml:trace>
  <inkml:trace contextRef="#ctx0" brushRef="#br0" timeOffset="-62314.95">27000 7243 906 0,'6'-6'450'0,"1"1"-160"15,-5 1-103-15,2 4 10 16,-9 10-43-16,-5 9-13 0,-10 18-21 15,-2 4-13-15,2 13-32 16,-3 4-16-16,7 3-28 16,1 2-6-16,-1-7-12 15,3-5-3-15,2-13-4 16,0-8-3-16,8-11-3 16,1-7-26-16,3-10-93 15,0-4-64-15,11-14-466 16,7-7 432-16</inkml:trace>
  <inkml:trace contextRef="#ctx0" brushRef="#br0" timeOffset="-62058.48">27310 7378 1453 0,'3'3'545'15,"-3"3"-386"-15,0 2-28 16,-5 9-13-16,-1 7-18 16,-5 6-47-16,-1 4-8 15,2 2-12-15,2 1-11 16,4-3-13-16,2-3-3 16,-2-8-4-16,1-3-2 15,0-9-68-15,-2-3-50 0,-1-4-129 16,-1-4-84-16,-2-4 209 15</inkml:trace>
  <inkml:trace contextRef="#ctx0" brushRef="#br0" timeOffset="-61686.37">27273 7329 964 0,'19'-3'443'0,"0"-1"-173"16,1 0-81-16,8 6-41 15,-7 5-34-15,1 3-39 16,4 1-10-16,-8 2-15 16,7-2-7-16,-8 5-14 15,-10-3-5-15,-14 0 1 16,3-8 0 0,1 2 1-16,-20 19-2 0,-9-9-6 0,0 2-3 15,11-12-2-15,-2-5-1 16,5 3-3-16,-3-2 0 15,5 1-1-15,6 5 0 16,8 3 2-16,7 5 4 16,14 7 5-16,4 2 5 15,3 1 5-15,3 3 3 0,-4 0 4 16,5 1 1-16,0-3-1 16,1 1-6-16,-5-6-13 15,-5-5-6-15,-7-7-75 16,-4-3-85-16,0-8 95 15</inkml:trace>
  <inkml:trace contextRef="#ctx0" brushRef="#br0" timeOffset="-56398.76">22929 8539 720 0,'0'-13'322'0,"3"1"-85"16,-3-1-52-16,4 0 12 15,2-1-12-15,-5 1-50 16,0-2-15-16,-4 0-20 16,-3 5-14-1,4 5-24-15,0 1-12 0,-14-10-22 16,-3 2-9-16,1 8-14 15,6 9-4-15,8 10-2 16,5 8 1-16,4 13 0 16,0 6 3-16,7 7 1 15,0 4-2-15,1-2 1 16,4 1-2-16,3-7 0 16,-2-5 1-16,1-10-1 15,-2-6 2-15,-8-7 0 16,0-5 1-16,-9-3 2 0,0 0-20 15,-5-6-70-15,-6-1-50 16,-4-3-205-16,1-6 214 16</inkml:trace>
  <inkml:trace contextRef="#ctx0" brushRef="#br0" timeOffset="-55748.11">22818 8591 1836 0,'17'1'43'16,"-6"0"-11"-16,19-1 34 16,-2 0-13-16,0 0-23 15,6 0-8-15,1 2-11 16,2-1-3-16,-1 2-4 16,-5 1 0-16,-10-1-2 15,-6 0 2-15,-7-1-1 16,-4-1 1-16,-3 2 0 15,-1 0-1-15,0-3 1 16,-1 0 2-16,1 4 1 16,0 10 1-16,0 2 7 15,4 27 3-15,5-30 6 16,1 1 1-16,5-6-2 0,2 0-4 16,-1-4-6-16,-1-4-2 15,-1 0-4-15,-2-4-1 16,-5-2 1-16,-2 1 4 15,-6-7 4-15,-5-1-2 16,-6-4-6-16,-5-4-7 16,-5 0-5-16,-2 0 1 15,-1 2 3-15,7 2 1 16,7 5 1-16,3 4-1 0,7 3-11 16,1 2-8-16,6 3-5 15,-6 0 0-15,11 0 9 16,17 1 7-16,43 8 3 15,-28-3 1-15,3 1 2 16,-4 0 2-16,-4 4 3 16,-3 2 3-16,-9 5 6 15,4 1 2-15,-13-1 7 16,-1 0 7-16,-8-5 15 16,-8-3 15-16,-1-6 23 15,-3-2 6-15,-5-3-3 16,3-1-15-16,0-7-34 15,1-3-17-15,6-9-23 16,4-2-12-16,9 0-63 16,4 0-43-16,5 8-129 15,2 4 149-15</inkml:trace>
  <inkml:trace contextRef="#ctx0" brushRef="#br0" timeOffset="-54653.77">24271 8708 694 0,'36'49'331'0,"-28"-40"-88"0,3-1-42 16,2-4-3-16,3-4-33 16,6-8-61-16,1-6-24 15,2-10-34-15,4-3-14 16,-6-4-11-16,-6 1-1 0,-5 4 5 16,-8 2 1-16,-6 7-2 15,-5-1 0-15,-7 2-7 16,-4 2-2-16,-3 4 0 15,0 4 1-15,-3 7 12 16,5 7 4-16,-1 7 5 16,4 3-2-16,7 8-11 15,0-1-7-15,12 2-10 16,4 1-2-16,5-3-1 16,1-2 0-16,1-7 0 15,-1 1 0-15,4-6-2 16,0-5-1-16,3-4-1 15,3-2-39-15,2-5-113 16,0 0-92-16,0-1 137 16</inkml:trace>
  <inkml:trace contextRef="#ctx0" brushRef="#br0" timeOffset="-54173.34">24750 8626 1061 0,'0'-11'506'16,"0"0"-249"-16,-6 0-79 16,-1 1-28-16,-7 2-69 15,-2-1-15-15,3 6-11 16,-1 3-8-16,3 6-19 15,0 3-8-15,3 7-10 16,-1 2-2-16,8 5-5 16,1-1-1-16,8-3-2 15,2 0 0-15,4-11 0 16,2 0 0-16,3-10 0 16,1-8 0-16,2-5 0 15,0-5 0-15,0-1 6 16,-5 0 0-16,-6 5 3 15,-1 5 2-15,-7 7 13 0,-2 1 7 16,-2 7 8-16,0-4 3 16,-1 0-7-16,-1 13-5 15,0 11-10-15,4 26-5 16,7-31-10-16,5-2-5 16,3-9-5-16,-5-3-37 15,6-5-103-15,0-5-66 16,1-5-199-16,14-2 249 15</inkml:trace>
  <inkml:trace contextRef="#ctx0" brushRef="#br0" timeOffset="-53970.58">25101 8554 1043 0,'-5'-5'485'0,"-4"2"-211"16,-1 3-22-16,-6 6-71 15,0 4-23-15,2 10-43 16,2 3-24-16,10 4-45 15,2 4-17-15,7-3-19 16,6 0-4-16,5-9-6 16,4-4-1-16,1-11-50 15,1-6-51-15,4-10-145 16,3-6-135-16,-6-10 237 16</inkml:trace>
  <inkml:trace contextRef="#ctx0" brushRef="#br0" timeOffset="-53607.65">25327 8435 927 0,'3'7'504'0,"1"4"-144"15,-3 10-135-15,2 6-20 16,0 6-87-16,0 2-25 16,1 4-31-16,3-4-11 15,-1-2-25-15,5-4-9 0,-3-10-7 16,1-4-1-16,-3-9-3 15,-6-6 0-15,7-7-1 16,-7 0-1-16,0-8-6 16,4 0-4-16,1-2-6 15,2-4 1-15,9 1 4 16,-5 1 3-16,2 6 4 16,4 5 1-16,-5 5 4 15,5 4 1-15,-4 9 12 16,-2 3 8-16,-1 8 18 15,-3 1 2-15,1 1-9 16,1 0-8-16,2-1-19 16,2-2-7-16,4-8-95 15,5 0-82-15,9-7 107 16</inkml:trace>
  <inkml:trace contextRef="#ctx0" brushRef="#br0" timeOffset="-53069.42">26348 8592 780 0,'8'-12'480'16,"-7"4"43"-16,-1 4-314 16,1 4-4-16,-1 6-50 15,2 4-30-15,-2 12-42 16,-1 2-7-16,1 5-30 15,2-9-14-15,1 0-18 16,8 7-3-16,5 1-5 16,-3-10-1-16,-2-13-2 0,3-1-3 15,3-8-3-15,0-7-2 16,3-8 1-16,-3-5 0 16,0-2 4-16,4-2 0 15,-4 4 5-15,-2 6 2 16,-8 7 0-16,-3 5 0 15,-2 8 2-15,-1 6 4 16,-1 8 10-16,2 5 4 0,-1 6 1 16,3-2-2-16,3-2-11 15,2-6-4-15,3-6-8 16,3-4-4-16,-2-7-59 16,-1 2-46-16,-2-6-141 15,-2-4-122-15,3-4 233 16</inkml:trace>
  <inkml:trace contextRef="#ctx0" brushRef="#br0" timeOffset="-52816.78">26825 8588 1071 0,'7'16'531'16,"-1"2"-235"-16,3 11-41 15,1 1-36-15,2 3-70 16,2-2-26-16,-3-5-37 15,-4-4-13-15,5-6-21 0,-1-5-6 16,2-6-10-16,3-3-3 16,-1-12-3-16,1 0-2 15,2-12-6-15,-1-6-7 16,1 1-11-16,-3-5-4 16,-2 2-48-16,0 4-29 15,-3 7-109-15,-1 5-79 0,0 8 170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8T15:57:48.76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6090 3818 647 0,'-35'-29'358'0,"25"25"-101"16,7 2-45-16,-2-1-9 16,4 0-45-16,1 3-16 15,0 0-22-15,0 0-10 16,0 0-20-16,0 0-9 16,-1 14-17-16,0 13-9 0,-4 39-12 15,-2-26-7-15,4 3-15 16,4-3-5-16,3-2-6 15,2-8-1-15,2-6-1 16,1-3-2-16,-3-12-4 16,0 2-2-16,3-7-2 15,-7-5-27-15,3-3-76 16,0-7-49-16,-1-7-149 16,5-1-104-16,-2-11 262 15</inkml:trace>
  <inkml:trace contextRef="#ctx0" brushRef="#br0" timeOffset="504.36">5842 3541 978 0,'-25'17'435'0,"-6"3"-228"15,2 5-70-15,-1 4-10 16,2 1-43-16,2 1-18 15,3 3-29-15,4 3-7 16,9 9-1-16,6 5 7 16,9 7 1-16,7 3-3 0,7 4-12 15,2-2-8 1,4-3-6-16,3-6-3 0,10-8-4 16,7-3-1-16,12-9-3 15,-3-2-1-15,8-15-2 16,2-7 0-16,1-14 1 15,5-9 2-15,1-12 3 16,-6-9 3-16,-7-12 8 16,-8-5 3-16,-20-5 7 15,-7-1 4-15,-20-4 3 16,-5-2 1-16,-18-5 0 16,-12 4 1-16,-16-2-4 15,-9 1-2-15,-9 12-8 16,1 2-6-16,0 14-8 15,5 10 0-15,5 14-2 16,3 6 1-16,5 17 1 0,1 5-2 16,9 10-4-16,5 1-4 15,11 0-10-15,10-2-8 16,11 0-107-16,11 2-91 16,11 6 140-16</inkml:trace>
  <inkml:trace contextRef="#ctx0" brushRef="#br0" timeOffset="1532.67">7974 3806 647 0,'-12'-13'390'0,"6"12"50"0,7 1-275 16,6 5-46-16,2-2-20 15,11 3-31-15,-3-1-4 16,14 4-13-16,5-1-8 15,1-2-15-15,5-1-4 16,-6-4-10-16,-5-3-2 16,-10-1 0-16,-8 1 2 15,-10 1 2-15,-3 1-5 16,-9 1-12-16,-1 2-4 0,-4 0-4 16,-1 0 5-1,2-1 7-15,2 4 1 0,1 1 9 16,3 2 6-16,3 6 18 15,1 1 8-15,3 6 4 16,2 3-1-16,3 4-11 16,1 2-8-16,0 0-11 15,2-1-4-15,-4-3-5 16,1-7-2-16,-2-2-2 16,-3-4 0-16,-2-4 5 15,-4 0 2-15,-8-6 5 16,-2 2 0-16,-11-3-1 15,0 0-2-15,2 5-3 16,3-4-1-16,13 0-6 16,4-1 1-16,9-1 0 0,6 1 3 15,6 1 3-15,7-4 0 16,8 0-2-16,2-3-1 16,1 2-6-16,0 0-18 15,0 0-176-15,4 4-284 16</inkml:trace>
  <inkml:trace contextRef="#ctx0" brushRef="#br0" timeOffset="1828.32">8660 3797 1466 0,'-16'-27'622'0,"2"18"-338"15,-1 1-79-15,-1 4-50 16,1 4-37-16,-1 0-48 16,5 5-20-16,3 10-27 15,-2 5-12-15,9 23-6 16,-2 5-2-16,10 13-3 16,7 2 0-16,4-3-1 15,4-2 1-15,-4-7 1 16,0-2 0-16,-2-6-1 15,-2-4-3-15,-3-11-83 0,-2-8-61 16,-7-13-123-16,-3-7-87 16,-15-11-158-16,-7-10 318 15</inkml:trace>
  <inkml:trace contextRef="#ctx0" brushRef="#br0" timeOffset="1985.45">8411 4041 899 0,'-4'-16'480'0,"19"10"-69"16,8 3-133-16,4 5-73 15,8 3-34-15,5-1-61 16,5 3-27-16,10-4-40 16,0-2-15-16,6-1-130 15,3-4-73-15</inkml:trace>
  <inkml:trace contextRef="#ctx0" brushRef="#br0" timeOffset="2968.85">9725 3922 1028 0,'-1'-8'483'16,"0"7"-168"-16,0-1-52 16,0 1-47-16,0 0-44 15,-1 1-66-15,1 0-26 16,-6 28-23-16,-4 46-9 15,14-33-17-15,4-1-7 0,6-9-15 16,4-1-7-16,7-13-9 16,3 0-26-16,4-12-157 15,-2-9-114-15,-7-7 179 16</inkml:trace>
  <inkml:trace contextRef="#ctx0" brushRef="#br0" timeOffset="3150.91">9641 3973 1332 0,'-12'1'572'0,"9"1"-300"15,2-1-104-15,5 3-58 16,-4-4-46-16,0 0-43 16,14 3-10-16,12 3-12 15,29 4-19-15,-23-8-118 16,6-2-82-16,1-5 128 0</inkml:trace>
  <inkml:trace contextRef="#ctx0" brushRef="#br0" timeOffset="3655.27">10012 3828 828 0,'-8'-10'463'16,"5"11"-51"-16,3 8-141 15,0 13-36-15,-7 6-26 0,5 13-36 16,-3 0-33-16,6 3-58 15,0-5-25-15,1-7-27 16,5-6-9-16,-1-10-14 16,1-6-4-16,-1-7-3 15,-1-1-1-15,-5-3-5 16,-2-1-8-16,0 1-11 16,1 0-6-16,1 0-1 15,0-1 3-15,0 1 4 16,0 0 2-16,0 0 3 15,7-2 4-15,9 1 9 16,28 3 3-16,-20 4 4 16,6 0-1-16,10-5-2 15,5-10-1-15,12-9 1 16,2-7 1-16,-9-5 4 0,-6 3 2 16,-24 3 11-16,-9 3 8 15,-12 5 11-15,-9 3 3 16,-3 7 7-16,-6 3 3 15,-4 6 9-15,4 7 6 16,-1 9-2-16,7 5-7 16,10 4-16-16,5 6-9 15,9-4-15-15,7 1-4 16,11-6-9-16,2-7-4 0,8-7-10 16,-1-9-68-16,13-7-187 15,2-13 182-15</inkml:trace>
  <inkml:trace contextRef="#ctx0" brushRef="#br0" timeOffset="4188.34">11477 4096 1195 0,'-1'-2'545'0,"1"-4"-283"15,1-9-71-15,-1 0-21 16,-2-7-74-16,-5-3-25 15,-4-1-32-15,3 5-12 16,-2 4 4-16,0 6 3 0,2 7 9 16,-10 4 2-16,0 9-8 15,4 7-5-15,-6 10-8 16,12 5-2-16,5 2 1 16,2 1-1-16,10-8-5 15,-3-6-2-15,13-4-5 16,-2-7-1-16,-4-9-1 15,5 0 0-15,-5-10-1 16,-6 0-1 0,-4 5 2-16,1 0 0 0,13-14 2 15,-4 0 0-15,-6 3 2 16,-6 11 4-16,-2 7 8 16,2 6 1-16,2 10 0 15,5 3-4-15,3 2-9 16,-3-4-5-16,6-8-8 15,2-3 0-15,7-8-119 0,2-7-78 16,5-14-220-16,-3-13 235 16</inkml:trace>
  <inkml:trace contextRef="#ctx0" brushRef="#br0" timeOffset="4390.89">11729 3761 1134 0,'3'0'599'15,"-3"17"-42"-15,-4 3-275 16,-2 21-49-16,0 2-37 0,2 8-81 16,2-1-28-16,6-3-43 15,5-3-17-15,3-10-22 16,5-8-5-16,2-10-88 16,1-2-63-16,2-9-184 15,-3 0-116-15,-6-4 282 16</inkml:trace>
  <inkml:trace contextRef="#ctx0" brushRef="#br0" timeOffset="4744.97">11893 4150 1048 0,'50'2'507'0,"-41"-7"-190"16,9 3-22-16,0-10-91 15,1 1-48-15,-1-6-71 0,-7-7-18 16,-3 0-19-16,-6-3-1 15,-9 2-1-15,-9 4-1 16,0 3-1-16,-2 3-4 16,5 8 0-16,4 4 0 15,1 7-14-15,0 7-5 16,6 13-12-16,2 5-6 0,5 12 3 16,2 3 5-16,0 1 6 15,11 0 3-15,0 3 9 16,-1-1 3-16,4 0 4 15,-9-3 2-15,-7-10-3 16,-2-3-3-16,-10-7-2 16,-4-5-1-16,-8-7 0 15,1-4-2-15,-2-10-62 16,3-5-62-16,6-13-153 16,0-6-97-16,19-9 209 15</inkml:trace>
  <inkml:trace contextRef="#ctx0" brushRef="#br0" timeOffset="5099.55">12298 3937 1546 0,'-5'19'652'0,"-9"6"-360"0,5 2-100 15,2 2-55-15,5-2-44 16,6-4-45-16,4-6-18 15,7-6-15-15,4-5-5 16,4-5-7-16,2-2-1 16,-1-6-2-16,-2-2 0 15,-9-7 7-15,-11-2 6 0,-10-3 3 16,-5-3-1-16,-12 0-6 16,2 3-3-16,-2 5-5 15,-4 5 0-15,7 6 2 16,-1 5-1-16,5 4-2 15,3 2-6-15,4 6-10 16,3-1-7-16,8-1-6 16,0-1-62-16,11-4-156 15,7-2-128-15,5-4 211 16</inkml:trace>
  <inkml:trace contextRef="#ctx0" brushRef="#br0" timeOffset="5340.98">12485 4018 854 0,'16'21'437'0,"2"-1"-100"0,0 1-37 16,-5-2-27-16,0 3-27 15,-6-5-53-15,-6-4-33 16,-1-3-60-16,2-6-21 16,-2-4-27-16,-1-2-10 15,0 1-15-15,0-2-10 16,-4-22-16-16,5-29-5 15,7 24-6-15,0 6-1 16,4 6-4-16,-3 5-37 0,10 4-120 16,2 0-100-16,7 1 156 15</inkml:trace>
  <inkml:trace contextRef="#ctx0" brushRef="#br0" timeOffset="5492.76">12890 4003 1145 0,'5'25'625'16,"-7"0"-124"-16,2 0-258 16,8 1-22-16,-5-11-107 15,9 1-37-15,-3-6-55 16,-3-5-37-16,6-5-157 16,-1-11-98-16,3-11 156 15</inkml:trace>
  <inkml:trace contextRef="#ctx0" brushRef="#br0" timeOffset="5643.69">12818 3791 1588 0,'4'1'644'16,"3"2"-432"-16,-1 1-27 16,1 3-86-16,4-1-49 15,6-3-138-15,8 0-97 16,4-4 114-16</inkml:trace>
  <inkml:trace contextRef="#ctx0" brushRef="#br0" timeOffset="5849.67">13197 3724 1232 0,'0'28'623'15,"-1"6"-264"-15,-5 13-96 16,-1 4-49-16,5 1-112 15,2 3-34-15,7-10-36 16,10-3-15-16,9-13-18 16,5-9-9-16,5-16-65 15,6-5-75-15,-4-21-132 16,3-6 163-16</inkml:trace>
  <inkml:trace contextRef="#ctx0" brushRef="#br0" timeOffset="6017.56">13091 3807 1447 0,'-12'-2'577'15,"14"4"-353"-15,2 2-88 16,9 7-26-16,5 1-41 16,5-1-55-16,2-3-10 0,6-7-90 15,2-1-93-15,7-3 113 16</inkml:trace>
  <inkml:trace contextRef="#ctx0" brushRef="#br0" timeOffset="6809.88">13484 3751 1400 0,'-1'20'623'0,"-3"13"-309"15,2 5-37-15,-4 5-62 16,-3 0-48-16,8-1-67 15,-1-7-24-15,2-11-46 16,2-5-14-16,-3-14-12 16,2-1-4-16,-2-6-16 0,0 1-12 15,1 0-22-15,0 0-8 16,2-5-7-16,4-10 6 16,22-28 16-16,-11 31 11 15,-8 5 17-15,5 4 8 16,-5 7 16-16,4 4 14 15,3 10 27-15,-2-1 13 16,-1 8 16-16,-4-1-3 0,-3-5-20 16,-1-4-12-16,-2-4-22 15,-2-5-7-15,1-4-7 16,-1-1-4-16,-1-1-33 16,0 0-23-16,0 0-29 15,4-6-7-15,4-9 21 16,23-28 20-16,-21 32 30 15,-1 3 8-15,-3 6 10 16,-3 2 6-16,3 5 15 16,0 4 10-16,1 6 18 15,-1 5 6-15,0 1-3 16,0-4-7-16,-2-3-20 16,1-4-10-16,1-5-16 15,-2-4-5-15,1-2-41 16,0-2-25-16,2-12-59 15,1 0-14-15,9-5 14 16,-1-2 18-16,4 8 57 0,-1 4 19 16,-5 7 31-16,-3 4 25 15,-1 9 44-15,1 5 25 16,-9 7 37-16,4 1 3 16,-6 0-3-16,-1 3-10 15,3-9-27-15,0-5-19 0,2-5-33 16,-4-6-18-16,3-2-27 15,-7-3-8-15,4 3-25 16,0 1-6-16,3-13 6 16,5 0 5-16,22-27 24 15,-21 33 6-15,-6 5 6 16,-3 2 2-16,0 7 11 16,-1-6 10-16,1 0 15 15,0 10 5-15,1 6-5 16,9 26-10-16,-5-34-20 15,6-1-10-15,5-5-155 16,5-2-93-16,14-13 150 16</inkml:trace>
  <inkml:trace contextRef="#ctx0" brushRef="#br0" timeOffset="7321.02">15157 3888 1085 0,'-7'-11'580'16,"4"6"-13"-16,-17-29-432 15,15 26 9-15,-2 1-31 16,-2 3-29-16,-6 1-29 16,0 1-12-16,-1 4-22 15,3 2-5-15,3 8-7 16,3 5-6-16,1 7-3 15,1 1-1-15,15 4-1 16,-2 0 1-16,15-4 2 16,6 0 3-16,-7-4 9 15,3-5 4-15,-9 2 15 16,-2-4 7-16,-10-3 15 0,-2-1 14 16,-9-2 6-16,-6-2-2 15,-5 2-15-15,-2-5-16 16,-1-2-32-16,3-4-57 15,2-7-170-15,7-1-100 16,17-10 175-16</inkml:trace>
  <inkml:trace contextRef="#ctx0" brushRef="#br0" timeOffset="7734.68">15592 4019 1262 0,'17'-4'560'0,"-8"-4"-292"16,-6 0 4-16,-7-5-69 16,-7 1-44-16,-6-4-62 15,-2 4-31-15,-5 2-45 16,2 2-4-16,4 8 0 16,0 3-3-16,3 10-1 15,4 5-4-15,1 8 2 16,2 3 1-16,6-1 3 15,-3-3-1-15,5-6-7 16,10-7-4-16,4-6-6 0,7-5-3 16,4-11-2-16,0-3 2 15,5-6 3-15,-3-4 2 16,-3 6 4-16,-6 0 1 16,-8 10 0-16,-6 2 2 15,-4 9 2-15,1 3 3 16,-1 11 16-16,0 5 9 0,0-1 7 15,0 3-1-15,5-7-15 16,1-5-13-16,6-7-16 16,2-5-36-16,6-5-112 15,1-7-72-15,4-10-185 16,0-4-125-16,-2-2 343 16</inkml:trace>
  <inkml:trace contextRef="#ctx0" brushRef="#br0" timeOffset="8136.72">15874 3996 1007 0,'0'13'586'16,"-1"6"-108"-16,1 3-147 16,3-2-41-16,4 5-82 15,-1-4-41-15,5-6-63 16,5 0-31-16,3-9-44 16,4-6-12-16,4-3-17 15,-3-11-3-15,-5-9-3 0,3 2-5 16,-7-8-2-16,-5 4 0 15,-1 7 0-15,-8 3 6 16,-1 8 6-16,-1 6 1 16,-2 7-2-16,1 5-2 15,-3 11 3-15,3 7 4 16,3 11 21-16,4 0 8 16,3 3 15-16,1 2 5 0,1-3 1 15,0 7 1-15,-5-6-8 16,-1-4-5-16,-7-8-9 15,-3-5-3-15,-8-10-5 16,-5-2-2-16,-6-7-7 16,1-4-9-16,-3-3-36 15,3-6-34-15,1-9-107 16,2-3-58-16,14-11-155 16,5-4-161-16,30 3 358 15</inkml:trace>
  <inkml:trace contextRef="#ctx0" brushRef="#br0" timeOffset="8408.2">16465 3876 1716 0,'-6'-7'700'0,"-2"6"-482"0,-3 2-26 15,0 9-77-15,2 7-41 16,2 5-22-16,-1 2-7 15,5 5-24-15,5-1-3 16,6 1-2-16,8 0 4 16,-2-8 8-16,5 5 5 15,1-9 3-15,-8-2-2 16,-1-4 2-16,-11-4 6 0,-9-3 7 16,2 1 0-16,-10-6-26 15,4-5-52-15,-8-8-173 16,-4-6-94-16,-9-15 166 15</inkml:trace>
  <inkml:trace contextRef="#ctx0" brushRef="#br0" timeOffset="9026.26">17685 3638 1068 0,'-8'7'463'0,"6"-4"-209"16,1 2-82-16,4 2-26 16,4 5-10-16,4 2-38 15,2 3-8-15,0 2-39 16,1-2-17-16,1 2-20 16,-2-4-6-16,2-6-91 15,-1-6-70-15,5-7-202 16,-4-12-206-16,3-2 359 0</inkml:trace>
  <inkml:trace contextRef="#ctx0" brushRef="#br0" timeOffset="9178.6">17891 3653 823 0,'3'3'444'0,"8"6"-94"0,-5 2-41 16,-2 3-71-16,2 3-24 16,-4 5-37-16,3-2-26 15,-5-3-60-15,-1 0-26 0,2-8-45 16,3 0-40-16,2-3-176 15,5-4-89-15,13 4 159 16</inkml:trace>
  <inkml:trace contextRef="#ctx0" brushRef="#br0" timeOffset="9703.51">18334 3726 1347 0,'5'6'572'16,"-3"4"-337"-16,1 14-69 15,2 4 11-15,-4 10-45 16,3 5-20-16,-2 0-33 16,4 1-20-16,-3-3-26 15,2-3-10-15,4-10-12 16,-9-8-2-16,10-10-4 16,-7-5 0-16,-3-3-37 15,0-5-18-15,-1 1-21 16,0 1-10-16,-2-15 22 15,6-32 9-15,11 29 15 16,2 3 6-16,9 7 11 16,-7 1 6-16,9 6 14 0,-6 1 13 15,0 3 30-15,-1 3 16 16,-8 6 21-16,-3 1 3 16,-9 4 1-16,-6 3 0 15,-7 0-7-15,-7 2-8 16,0-4-21-16,-3-4-15 15,1-5-16-15,10-5-25 16,-2-6-111-16,1-4-78 16,15-7-179-16,-2-3-11 0,28-1 232 15</inkml:trace>
  <inkml:trace contextRef="#ctx0" brushRef="#br0" timeOffset="9871.69">18713 4040 1255 0,'10'20'594'0,"-3"2"-238"16,-2 1-46-16,-1 0-76 16,-3-4-68-16,2-5-82 15,0-7-35-15,0-7-96 16,1-2-52-16,-3-11-166 16,1-1-109-16,-1-13 230 15</inkml:trace>
  <inkml:trace contextRef="#ctx0" brushRef="#br0" timeOffset="10014.62">18680 3819 1398 0,'1'-1'586'15,"3"1"-346"-15,1 2-28 16,-5-2-74-16,0 0-47 16,0 0-76-16,1 9-82 15,15 5-187-15,30 30 166 16</inkml:trace>
  <inkml:trace contextRef="#ctx0" brushRef="#br0" timeOffset="10273.93">18935 4007 1076 0,'10'17'556'15,"-3"-1"-191"-15,-1 8-96 16,6 9-16-16,-10 4-76 15,5 4-29-15,0 2-57 16,-2-4-25-16,6-1-34 16,-4-6-12-16,3-5-12 15,-1-7-1-15,-2-10-28 16,-4-3-49-16,-5-12-114 16,-7-5-49-16,-4-9-76 15,1-6-10-15,-10-10-116 16,-3-6 275-16</inkml:trace>
  <inkml:trace contextRef="#ctx0" brushRef="#br0" timeOffset="10504.35">18920 3983 760 0,'19'-3'437'15,"-2"3"-43"-15,8 2-82 16,3 4-68-16,-1-1-35 16,7 4-45-16,-4 0-16 15,-2 3-29-15,-2-1-15 0,-9 0-31 16,-7-1-11-16,-11 4-11 15,-8 1-2-15,-11-1-3 16,-4 2-6-16,-6-4-20 16,3-5-26-16,7 1-76 15,5-6-48-15,10-1-156 16,2-1-49-16,15 6 206 16</inkml:trace>
  <inkml:trace contextRef="#ctx0" brushRef="#br0" timeOffset="10905.88">19454 4072 770 0,'11'6'512'0,"-7"-9"75"0,-4-1-246 16,-4-2-90-16,1-8-60 15,-6 1-84-15,-1-2-19 16,-5-1-29-16,-7 3-10 15,-2 4-4-15,2 7-6 16,-3 8-13-16,4 4-9 16,4 7-12-16,0 3-2 15,11 3-1-15,1 2 3 16,8-2-2-16,2-6-1 16,8-2-3-16,6-7-3 0,0-8-2 15,8-5 0-15,-3-4 2 16,-1-5 4-16,0 3 0 15,-6 0 3-15,-7 2 2 16,0 5-2-16,-3 4 9 16,-1 4 2-16,1 2 5 15,-4 3 4-15,1 2-4 16,0 1-2-16,1 0-6 16,3-3-5-16,-5-5-74 15,1 0-63-15,2-4-178 16,-6-9-98-16,13-7 248 15</inkml:trace>
  <inkml:trace contextRef="#ctx0" brushRef="#br0" timeOffset="11177.97">19639 4055 767 0,'9'17'462'16,"5"-3"8"-16,1-1-145 15,-1 2-38-15,0-2-35 16,-1 1-58-16,-1-2-31 15,-3-3-65-15,-2-1-30 16,-5-6-17-16,-2-2 2 0,-3-7-1 16,-4-1-4-16,-2-7-26 15,0-3-15-15,5 0-13 16,3-5-5-16,2 3-8 16,6 2-3-16,1 3-2 15,2 7 2-15,2 4-5 16,-2 1-31-16,1 4-110 15,0 2-84-15,0 2 146 16</inkml:trace>
  <inkml:trace contextRef="#ctx0" brushRef="#br0" timeOffset="11423.61">20038 3891 1550 0,'-14'10'648'15,"8"17"-364"-15,1 6-86 16,0 11-35-16,2 2-56 16,7-1-63-16,10-2-12 15,8-14-26-15,5 1-9 0,1-13-31 16,0-6-59-1,-4-10-169-15,-4-2-105 0,-12-6 210 16</inkml:trace>
  <inkml:trace contextRef="#ctx0" brushRef="#br0" timeOffset="11760.41">19947 3951 995 0,'-12'0'539'0,"14"3"-27"15,3 1-286-15,7 4-89 16,-4-2-23-16,10 3-58 16,7-2-18-16,4-3-22 15,6-1-20-15,0-3-101 16,0-2-61-16,-2-1-137 0,-1-1-94 16,1 2-60-1,1 2 56-15,-3 2 184 0,2 6 178 16,-10 2 305-1,-6 3 62-15,-4 4 65 0,-6 0-26 16,-3 3-66-16,-2 2-25 16,1-3-57-16,-3-2-33 15,4-4-72-15,-1-2-30 16,0-7-54-16,0 0-24 0,0-6-139 16,-3 1-104-16,0-1 143 15</inkml:trace>
  <inkml:trace contextRef="#ctx0" brushRef="#br0" timeOffset="11904.9">20346 3805 1312 0,'8'7'606'16,"3"8"-338"-16,-4-1-98 15,5 1-45-15,-4-4-158 16,8-3-103-16,9-4 87 15</inkml:trace>
  <inkml:trace contextRef="#ctx0" brushRef="#br0" timeOffset="12130.38">20626 3835 1300 0,'-7'29'590'0,"0"9"-289"0,-1 4-22 15,0 5-96-15,4 0-55 16,4-4-67-16,4-7-24 16,7-9-28-16,4-4-9 0,1-9-41 15,3-3-57-15,-2-11-139 16,-3 4 147-16</inkml:trace>
  <inkml:trace contextRef="#ctx0" brushRef="#br0" timeOffset="12289.23">20511 3979 1490 0,'-7'11'614'0,"12"-4"-371"16,0 3-66-16,4-4-43 15,9-3-58-15,7-2-61 16,5-1-10-16,9 0-83 15,1 0-75-15,0 1 96 16</inkml:trace>
  <inkml:trace contextRef="#ctx0" brushRef="#br0" timeOffset="12606.53">20894 4172 1081 0,'16'13'507'16,"-8"-12"-203"-16,-1-1-45 15,0-5-64-15,-2-7-57 16,-3 7-71-16,0-1-25 0,10-19-21 16,-6-4-1-16,-6-6 12 15,-8 14 7-15,-2 9 34 16,0 2 10-16,-2 10 12 16,0 3 2-16,-2 8-15 15,6 8-7-15,1-2-17 16,5 4-7-16,5 2-15 15,0-4-7-15,12 3-3 16,0-4-6-16,5-5-8 16,-1-1-5-16,6-2-7 15,4-2-40-15,3-5-147 16,7-3-89-16,1-3 150 16</inkml:trace>
  <inkml:trace contextRef="#ctx0" brushRef="#br0" timeOffset="12930.72">21633 3643 1332 0,'1'12'604'0,"0"-7"-224"16,-1-3-106-16,-4 5-71 15,-1 1-36-15,-5 1-85 16,-1 4-28-16,-1-1-34 15,-1-1-52-15,4-3-138 16,2-1-94-16,8-4 144 16</inkml:trace>
  <inkml:trace contextRef="#ctx0" brushRef="#br0" timeOffset="13110.39">21641 3720 849 0,'47'-12'473'0,"-44"13"-52"0,1 1-80 15,-4 3-30-15,-2-5-32 16,1 0-64-16,0 0-38 16,-3 7-78-16,-3 4-38 15,1-3-58-15,-26 30-59 16,21-30-168-16,1 0-74 16,7 12 162-16</inkml:trace>
  <inkml:trace contextRef="#ctx0" brushRef="#br0" timeOffset="13469.42">22223 4281 1364 0,'1'0'595'0,"2"0"-290"15,-3 1-89-15,-1-1-40 16,-1 0-35-16,1 0-46 0,-1 0-58 16,-19 6-45-16,-31 6-169 15,29-10 125-15,9 4-13 16</inkml:trace>
  <inkml:trace contextRef="#ctx0" brushRef="#br0" timeOffset="14941.82">23640 3969 757 0,'1'-1'438'0,"-1"0"-40"16,0 0-80-16,2-10-63 0,-2-3-35 15,-6-27-53-15,-3 30-24 16,-6 3-38-16,0 4-19 16,-6 4-25-16,0 4-12 15,0 12-25-15,-2 2-9 16,9 14-15-16,-3-1 1 16,16 5-2-16,5 2-2 15,5-4-2-15,14-3-3 16,3-10-3-16,4-7-3 0,6-11-48 15,2-6-53-15,3-6-164 16,5-7-129-16,-1-11 251 16</inkml:trace>
  <inkml:trace contextRef="#ctx0" brushRef="#br0" timeOffset="15480.82">23891 3971 1118 0,'-3'6'498'0,"3"8"-221"16,-5 3-44-16,5 5-27 15,4 0-21-15,1 0-38 16,7-1-24-16,0-7-49 16,-2-2-19-16,4-7-31 15,-4-7-12-15,-1-1-10 16,1-4-2-16,-9-6-16 16,2-1-4-16,-5-8-7 15,-6-1-6-15,1 1 12 0,-7 2 3 16,5 3 6-16,3 0 6 15,-2 6 5-15,2 1 1 16,1 6 2-16,-1 1-2 16,6 2-12-16,-1 1-4 15,1 0 3-15,0 0 3 16,2 0 13-16,20 5 2 16,23 4 0-16,-19-5-1 0,5 2 5 15,2 3 4-15,0 4 5 16,-3 3 2-16,-4 1 3 15,-3 2-1-15,-7-1-2 16,-2 0 0-16,-8-5 4 16,1 0 2-16,-4-4 5 15,-3-1 4-15,0-4 7 16,-1-2 5-16,-2 0 3 16,2-2-2-16,0-1-18 15,0 0-12-15,0 0-21 16,-2-3-10-16,-1-15-22 15,1-29-22-15,8 28-60 16,4 0-40-16,2 5-90 16,2 2-47-16,1 3-132 15,4 2 257-15</inkml:trace>
  <inkml:trace contextRef="#ctx0" brushRef="#br0" timeOffset="15726">24433 4002 704 0,'11'12'435'16,"-1"4"-25"-16,1 2-53 16,-4 3-94-16,3-1-34 15,-1 1-50-15,-2-2-18 16,-1-3-37-16,-3-2-17 0,0-10-35 16,-1-3-17-16,-2-4-20 15,-1 1-5-15,0 1-8 16,-2-4-6-16,0-17-18 15,-1-33-8-15,12 28-8 16,10 5 0-16,-4-2-14 16,3 4-31-16,1 4-100 15,0 2-71-15,3 4-163 16,0 1 235-16</inkml:trace>
  <inkml:trace contextRef="#ctx0" brushRef="#br0" timeOffset="16071.89">24677 4117 1093 0,'10'26'526'0,"2"-14"-161"0,3-6-113 16,3 0-59-16,5-6-52 16,2-5-81-16,2 0-16 15,2-10-21-15,-4-1-9 16,-4-5-3-16,-3-1 3 15,-11 2 12-15,-7 0 8 16,-3 4 7-16,-13 2-1 0,-2 5-8 16,0 6-1-16,1 6 4 15,1 7 5-15,8 8-2 16,3 1-4-16,3 4-17 16,5 1-7-16,6-4-8 15,4-3-3-15,4-2-9 16,1-6-3-16,10-4-76 15,1-5-60-15,11-11-153 16,2-7-122-16,7-5 268 16</inkml:trace>
  <inkml:trace contextRef="#ctx0" brushRef="#br0" timeOffset="16255.49">25184 3980 1098 0,'-8'0'631'16,"3"2"-101"-16,-4 5-254 0,0 4-35 15,0 7-79 1,-2 3-33-16,4 3-52 0,6 0-25 16,6-2-44-16,4-4-8 15,8-6-13-15,0-7-26 16,6-6-88-16,4-1-46 16,3-10-137-16,-2-8-68 15,1-8 247-15</inkml:trace>
  <inkml:trace contextRef="#ctx0" brushRef="#br0" timeOffset="16440.8">25435 3765 1048 0,'-9'4'545'0,"5"19"-47"16,-3 5-214-16,0 16-67 16,5 5-33-16,2 10-89 15,2 0-30-15,5-7-26 16,5-1-16-16,2-16-20 15,3-8-7-15,9-13-89 16,-3-15-71-16,3-12-212 16,-2-5 223-16</inkml:trace>
  <inkml:trace contextRef="#ctx0" brushRef="#br0" timeOffset="16621.66">25331 3851 1372 0,'3'-1'621'0,"7"3"-314"16,-1 3-110-16,3 3-18 16,6 2-77-16,1-1-32 15,9 0-36-15,3 0-16 16,5 0-43-16,6 1-64 0,6-1-165 16,3 0 162-16</inkml:trace>
  <inkml:trace contextRef="#ctx0" brushRef="#br0" timeOffset="17181.68">26322 4213 1160 0,'3'-3'515'0,"2"4"-278"0,5 8-31 16,2 2-6-16,0 11-34 15,-1-1-19-15,-3 8-26 16,1 2-9-16,1-3-19 16,-2-3-8-16,4-7-22 15,-1-4-9-15,-1-10-14 16,-1-1-2-16,0-7 0 15,3-3-1-15,10-14-9 16,5-9-6-16,12-20-14 16,4-5-5-16,15-14-4 15,8-4-3-15,3-4-16 16,-9-4-16-16,-7 10-19 16,-14 6-2-16,-13 25-4 15,1 11 3-15,-15 18-11 16,-8 7-25-16,-6 10-70 0,-7 4-73 15,-8 16 149-15</inkml:trace>
  <inkml:trace contextRef="#ctx0" brushRef="#br0" timeOffset="22828.03">29105 3925 672 0,'1'-4'324'0,"0"-4"-98"16,-1 2-20-16,-1-1-15 15,0 0-21-15,-1 2-35 16,-2-2-11-16,3 5-23 15,-4 0-13-15,-12-7-23 16,-26-5-10-16,19 21-20 16,-4 6-9-16,4 5-13 15,-5 6-6-15,4 13-3 16,-2 2-2-16,-6 15 1 16,-2 5 0-16,-3 10-1 0,4 5-1 15,4 10-1-15,8 6 0 16,9 4-1-16,5 1-1 15,8-3 0-15,4-6 0 16,12-7 0-16,6-8 1 16,13-14 0-16,3-10 0 0,6-10 1 15,-2-7 1-15,2-17 0 16,5-5 0-16,3-17 1 16,4-11 3-16,1-17 7 15,1-12 1-15,0-18 1 16,-3-9-1-16,-10-11-1 15,-5-5-4-15,-21-11-9 16,-3-6-4-16,-11 7-3 16,-3 1 2-16,-4 13 11 15,-3 13 5-15,-10 11 4 16,-8 8 2-16,-6 13 2 16,-8 4 0-16,-8 7-4 15,5 5-1-15,2 6-9 16,6 3-1-16,8 5-5 15,3 2-7-15,9 5-11 16,2 2-12-16,4 6-64 0,3 6-46 16,0 11-159-16,1 5 183 15</inkml:trace>
  <inkml:trace contextRef="#ctx0" brushRef="#br0" timeOffset="23284.27">29228 3259 721 0,'10'-15'369'0,"-4"14"-70"15,-2 1-70-15,-1 1-40 16,-5-1-19-16,1 0-44 16,0 0-14-16,-4 13-29 15,-16 11-23-15,-25 33-32 16,28-29-8-16,8 2-9 0,4 2-5 15,5-3-4-15,3-1-1 16,9-2 0-16,2-2 1 16,12-1 1-16,5-4 4 15,9-4 14-15,4-3 6 16,0-4 10-16,-3-2 1 16,-9-6-10-16,0 0-4 15,-15-4-9-15,-1 1-1 0,-8 0-81 16,-4-4-80-16,0 4 92 15</inkml:trace>
  <inkml:trace contextRef="#ctx0" brushRef="#br0" timeOffset="24164.96">30634 3992 847 0,'-3'-9'422'0,"-4"-1"-112"16,-3 1-57-16,-7 1-62 15,-4 3-34-15,-8 5-66 16,-4 5-24-16,-5 10-32 16,-3 5-12-16,2 15-12 15,-1 5-3-15,2 8-4 0,2 6-1 16,6 9-2-16,2 2-1 16,10 14 2-16,5-2 0 15,8-3 1-15,5 2 1 16,5-12 0-16,8 2 1 15,7-7 0-15,3-4 0 16,14 0 0-16,1-6 1 16,2-5 1-16,-8-24 1 15,0-1 3-15,26 4 1 0,11-13 14 16,-4-18 3-16,-7-20 2 16,-3-15 2-16,-1-19-10 15,-8-8-1-15,-15-8 1 16,-4-7-7-16,-21-8-19 15,-6-6-11-15,-6-1-8 16,-13 8 4-16,-4 17 18 16,-3 12 10-16,-14 12 2 15,1 4-2-15,-2 9-9 16,6 3-1-16,5 9-6 16,1 6-1-16,7 5-4 15,1 3-5-15,6 6-28 16,4 1-33-16,6 5-90 15,4 7-63-15,4 5 139 16</inkml:trace>
  <inkml:trace contextRef="#ctx0" brushRef="#br0" timeOffset="24572.47">30809 3310 840 0,'7'3'390'15,"-1"2"-189"-15,-6 9-19 16,0 5-3-16,-6 10-32 16,-6 4-25-16,1 2-42 15,0 0-22-15,3-4-34 16,0-3-9-16,2-6-5 15,5-2-2-15,-2-12-36 16,1-2-37-16,0-6-98 16,-3-3-76-16,4 1 147 15</inkml:trace>
  <inkml:trace contextRef="#ctx0" brushRef="#br0" timeOffset="24946.93">30832 3330 863 0,'18'0'370'16,"5"3"-207"-16,-1 2-18 16,-3 1-37-16,4 1-15 15,0 3-25-15,-5 0-8 16,-7 0-30-16,-2 2-5 0,-9-1-2 16,-4 0 4-16,-13-1 6 15,-4-1 0-15,-6-5-2 16,3 0-2-16,1-3 8 15,-1 2 7-15,7-1 16 16,4 0 6-16,7 1-4 16,2 3-6-16,7 0-15 15,1 5-5-15,1 4-3 16,10 1 0-16,-5 8-1 16,2 2-1-16,10 2-4 15,-9-2-4-15,12-2-6 16,-4-3-4-16,-4-3-6 15,4-2-2-15,-7-6-38 16,0-3-42-16,-6-3-120 16,-4-4-99-16,-1 2 180 15</inkml:trace>
  <inkml:trace contextRef="#ctx0" brushRef="#br0" timeOffset="25867.4">29119 4129 690 0,'-11'-8'365'16,"9"5"-125"-16,16-1-83 15,15-1-22-15,31 2-56 16,15 1-16-16,28 1-29 16,8-2-12-16,13 3-14 15,-2-2-2-15,2 4-1 16,-4 5 0-16,-8-3-1 15,4 4 1-15,-16-8-1 16,1 1 1-16,-19 3 2 16,-14-1 2-16,-22-2-61 15,-16-1-61-15,-23-5 71 16</inkml:trace>
  <inkml:trace contextRef="#ctx0" brushRef="#br0" timeOffset="26166.09">29234 4327 1035 0,'-2'-8'418'0,"2"6"-271"16,5 2-34-16,18 1-34 15,14 0-20-15,26 2-19 16,17-2-7-16,26-1-10 16,15-1-8-16,6-2-7 15,0 2-2-15,-7 1 0 16,-7 0 0-16,-11 0 2 16,-11 0-17-16,-22-2-86 15,-16-1-109-15,-21 6 123 16</inkml:trace>
  <inkml:trace contextRef="#ctx0" brushRef="#br0" timeOffset="26419.97">29150 4562 990 0,'35'6'448'0,"15"2"-260"16,16 0-29-16,11 0-16 16,15-4-71-16,3-3-19 0,22-1-25 15,0-2-6-15,5 0-12 16,-44 0-3 0,-38 1 1-16,-1 0-31 0,85-6-109 15,-21 3-99-15,-35-4 132 16</inkml:trace>
  <inkml:trace contextRef="#ctx0" brushRef="#br0" timeOffset="26657.04">29174 4784 929 0,'17'-3'402'0,"18"10"-204"0,16 1-32 16,17-2-44-16,12-1-41 15,13-5-55-15,6 1-9 16,12-2-7-16,-4 2-2 16,5-1-1-16,-10-4-17 15,-9 1-114-15,-8-5-117 16,-30 4 145-16</inkml:trace>
  <inkml:trace contextRef="#ctx0" brushRef="#br0" timeOffset="26937.37">29286 4062 1209 0,'20'14'416'0,"6"6"-370"15,17 6-44-15,23 13 13 16,8 1-4-16,21 12-2 16,4 4 1-16,1 6 0 15,5 5-3-15,-6-6 0 0,-3-2-1 16,-2-5 0-16,-10-6 3 15,-16-10-75-15,-20-6-124 16,-14-7 125-16</inkml:trace>
  <inkml:trace contextRef="#ctx0" brushRef="#br0" timeOffset="27219.25">29120 4466 664 0,'-27'25'246'0,"18"-3"-176"16,10-1-17-16,18-4 31 16,9 1 22-16,16-6 28 15,11-5 4-15,15-10-26 16,12-11-29-16,18-12-44 15,6-6-17-15,14-7-11 16,1-2-3-16,-3 0-1 16,-1 0 0-16,-11 2-8 15,-2 5-13-15,-23 7-121 16,-12 3 96-16</inkml:trace>
  <inkml:trace contextRef="#ctx0" brushRef="#br0" timeOffset="27520.51">29363 4834 1198 0,'11'-4'507'16,"-1"-5"-313"-16,12-7-28 15,3-2-6-15,14-8-51 16,12-4-29-16,14-9-37 16,14-1-12-16,10-1-22 15,-1-3-5-15,6 3-49 16,-8 1-51-16,1 7-117 16,1 1-79-16,-13 7 176 15</inkml:trace>
  <inkml:trace contextRef="#ctx0" brushRef="#br0" timeOffset="27771.1">29028 4960 1151 0,'-21'12'457'15,"30"-11"-290"-15,15-2-31 0,26-6-42 16,14-3-8-16,23-10-26 16,9-4-13-16,11-5-17 15,10 0-10-15,9 0-11 16,-7 1-3-16,2 1-1 16,-17 3-22-16,-15 9-88 15,-4 6-67-15,-28 9-235 16,-3 9 252-16</inkml:trace>
  <inkml:trace contextRef="#ctx0" brushRef="#br0" timeOffset="28042.19">29180 4981 1186 0,'38'-8'448'16,"26"-2"-346"-16,13-4-9 15,20 4-34-15,5-1-16 16,20 7-14-16,0 3-2 16,5 5-5-16,4 4-4 15,-9 0-8-15,-1 2 2 16,-10 1-83-16,-12 1-78 0,-25-4 93 15</inkml:trace>
  <inkml:trace contextRef="#ctx0" brushRef="#br0" timeOffset="28590.27">29339 4222 1061 0,'0'-3'425'15,"1"2"-296"-15,16 5-26 16,7 6-4-16,16 13-16 16,15 8-11-16,11 14-25 15,12 5-13-15,17 11-23 16,-1 2-4-16,11 1-3 15,-2-5 1-15,0-3-2 16,0-5-12-16,-16-6-150 16,-2-4 117-16</inkml:trace>
  <inkml:trace contextRef="#ctx0" brushRef="#br0" timeOffset="48025.81">6080 5481 829 0,'-17'0'389'0,"-2"-2"-160"16,4 2-3-16,10 0-51 15,1 0-31-15,7 1-59 16,-3-1-14-16,0 0-22 16,11 3-3-16,16 6 6 15,35 11-4-15,-29-7-8 16,-4-4-4-16,-3 0-10 0,-1 5-4 15,-7-1-6-15,-1 4-2 16,-12 4 2-16,-3 3 1 16,-9 3 3-16,-8 1 0 15,-4-2-1-15,-4-1 1 16,-6-5-4-16,3-1-1 16,0-4-6-16,4-4-2 15,7-3 6-15,8-3 0 0,7 1-1 16,3 0 0-16,12 3-6 15,2 0 0-15,8-2 3 16,2 1 0-16,2-5 3 16,0 1 0-16,-2-2 0 15,-2-2 0-15,-4 2-4 16,-6 0-2-16,-7-2-2 16,-6 0-4-16,-2-1-80 15,1 0-49-15,-1 0-117 16,0 0-82-16,0 0 215 15</inkml:trace>
  <inkml:trace contextRef="#ctx0" brushRef="#br0" timeOffset="48595.68">6030 5293 815 0,'-32'-1'349'16,"-11"9"-177"-16,-8 7-16 16,-7 6-7-16,0 5-20 15,10 4-32-15,7 4-19 0,10 6-19 16,6 2-3-16,15 10-6 15,7 2-6-15,15 9-7 16,10 5-4-16,10 2-2 16,6 3-4-16,11-10-7 15,7-4-4-15,5-7-5 16,-4-6-2-16,9-5-4 16,-1-6 1-16,6-15-3 15,12-6 0-15,-2-17 1 16,-4-12-1-16,-15-16 1 15,-7-8 1-15,-12-9 1 16,-6-2 2-16,-4-5 1 16,-11-5 2-16,-17-3 4 15,-6-1 2-15,-20-2 5 16,-7 4 0-16,-15 1-2 16,-3 0-5-16,-18 5-12 0,-6 2-4 15,-8 9-16-15,-1 7-4 16,13 15-16-16,8 6-4 15,10 10 0-15,7 7 1 16,7 9 7-16,3 5 0 16,10 4-28-16,3-2-28 0,6 4-117 15,9-1-103-15,10 1 193 16</inkml:trace>
  <inkml:trace contextRef="#ctx0" brushRef="#br0" timeOffset="51442.29">8297 5549 1152 0,'-48'26'495'0,"39"-24"-258"16,3-2-19-16,6 1-71 15,4 1-29-15,13 2-47 16,7 1-4-16,17-1 4 16,1 2-7-16,3-4-16 15,-3-6-11-15,-5 2-17 16,1 1-6-16,-13 2-7 0,2 4-12 15,-11-1-106-15,-5-4-64 16,-5 5-171-16,-4 7-140 16,-6 0 317-16</inkml:trace>
  <inkml:trace contextRef="#ctx0" brushRef="#br0" timeOffset="51797.24">8483 5662 626 0,'-9'3'336'0,"5"9"-42"16,0-3-53-16,7 10-26 15,2 4-26-15,9 5-57 16,-1 1-23-16,-7 0-43 16,11-1-18-16,-7-4-24 15,0-2-9-15,5-7-6 16,-7-6-25-16,-4-3-86 16,-4-5-51-16,-9 0-106 15,-2 0-16-15,-4 0 16 16,1 3 33-16,-6-2 104 15,-8-1 58-15,5 0 150 16,-2 2 61-16,9 0 83 16,14 4 17-16,-4-3-47 15,6 0-30-15,6 1-48 16,1-3-21-16,9 4-21 16,5 6-8-16,2-7-32 15,0 4-13-15,8-2-14 0,-1-6-7 16,7 5-148-16,1-3-124 15,10-7 163-15</inkml:trace>
  <inkml:trace contextRef="#ctx0" brushRef="#br0" timeOffset="52084.9">9000 5527 1330 0,'-18'-9'597'16,"-1"0"-312"-16,7 7-99 16,-11 1-37-16,4 9-77 15,1 2-27-15,7 15-28 16,10 11-5-16,-2 9-5 16,6 12-1-16,10 7-3 15,2 2 0-15,7 0 0 16,-2-4 0-16,-8-11 0 15,-1-6 0-15,1-9 3 16,-5-10-34-16,-2-10-108 16,-10-12-82-16,-7-7-303 15,-3-5 326-15</inkml:trace>
  <inkml:trace contextRef="#ctx0" brushRef="#br0" timeOffset="52239.05">8747 5868 1051 0,'-4'-9'489'15,"10"7"-192"-15,5-1-52 16,8 3-66-16,2 1-32 16,14 2-60-16,0 0-28 0,4 0-40 15,5 2-28-15,4-4-176 16,7-2 134-16</inkml:trace>
  <inkml:trace contextRef="#ctx0" brushRef="#br0" timeOffset="52679.18">10138 5563 977 0,'0'-10'464'0,"-1"7"-154"16,0-2-55-16,-1 5-55 16,1 0-36-16,-1 15-67 15,-4 49-14-15,3-9-18 16,2-4-16-16,8 3-19 16,6-1-10-16,9-15-16 15,3-4-4-15,5-17-35 16,1-8-56-16,0-15-162 15,-1-9-153-15,-18-12 246 16</inkml:trace>
  <inkml:trace contextRef="#ctx0" brushRef="#br0" timeOffset="52861.34">10044 5703 1151 0,'1'0'468'0,"6"1"-288"15,4 3-52-15,11 0-31 0,0 2-37 16,10-3-40-16,3-1-7 16,3-4-29-16,1-5-52 15,5-3-209-15,6-1 185 16</inkml:trace>
  <inkml:trace contextRef="#ctx0" brushRef="#br0" timeOffset="53315.43">10433 5485 1123 0,'-1'16'505'0,"1"1"-222"16,-3 11-19-16,-1 4-49 15,-3 5-32-15,4 4-62 16,4-2-30-16,9-6-44 16,2-4-16-16,0-12-18 15,-6-5-8-15,-5-8-6 16,4-2-8-16,-5-5-24 15,0 2-12-15,0-1-16 16,0-1 3-16,2-11 16 16,-1 2 12-16,7-24 13 15,2 33 4-15,-2 6 6 0,0 3 3 16,3 8 14 0,4 2 10-16,9 0 15 0,4 1 6 15,12-6-4-15,-1-3-5 16,6-8-13-16,3-5-5 15,-6-9-5-15,-5-5-1 16,-10-4 4-16,-8-2 6 16,-21-1 8-16,-2-1 5 15,-18 6 1-15,-1 2-2 16,-1 8 8-16,0 8 3 0,8 7 2 16,2 6-3-16,8 10-14 15,6 5-6-15,8 5-7 16,6 4-1-16,10-4-8 15,4-3-2-15,15-5-123 16,4-6-91-16,25-16 130 16</inkml:trace>
  <inkml:trace contextRef="#ctx0" brushRef="#br0" timeOffset="54012.57">12132 5603 1450 0,'-1'0'604'0,"1"6"-370"16,4 11-23-16,22 31-90 16,-8-24-43-16,2-1-75 15,1 0-89-15,2-8 60 16</inkml:trace>
  <inkml:trace contextRef="#ctx0" brushRef="#br0" timeOffset="54176.99">12561 5638 1172 0,'-12'1'648'15,"11"7"-107"-15,0-1-315 16,2 3-12-16,2 3-127 0,-1-2-44 15,7 3-109-15,5 0-96 16,9 0 102-16</inkml:trace>
  <inkml:trace contextRef="#ctx0" brushRef="#br0" timeOffset="55014.88">15657 5493 1523 0,'10'42'653'0,"-6"-32"-333"15,1 6-99-15,0-1-41 16,1 4-66-16,-1-3-75 16,2 3-11-16,0-5-148 15,6-1-105-15,8-3 138 16</inkml:trace>
  <inkml:trace contextRef="#ctx0" brushRef="#br0" timeOffset="55190.35">16081 5574 1324 0,'1'12'655'15,"2"0"-316"-15,5 1-52 16,-4-2-48-16,3-1-134 0,0 1-37 15,0-2-117-15,3-2-96 16,10-1-273-16,4-8 259 16</inkml:trace>
  <inkml:trace contextRef="#ctx0" brushRef="#br0" timeOffset="55881.21">17947 5091 1159 0,'-11'-2'486'15,"9"0"-273"-15,3 3-31 16,7 8-20-16,-2-4-28 0,7 11-45 16,-2-2-16-16,3 2-38 15,-3-6-15 1,1 0-72-16,12 6-78 0,8-4-369 16,0-7 325-16</inkml:trace>
  <inkml:trace contextRef="#ctx0" brushRef="#br0" timeOffset="56043.77">18206 5062 952 0,'2'14'469'0,"2"-4"-125"16,-1 3-50-16,-1 2-28 16,1 4-60-16,0-3-101 15,0-3-34-15,1-1-46 16,1-1-54-16,3 3-179 15,4 3-258-15,0 3 284 0</inkml:trace>
  <inkml:trace contextRef="#ctx0" brushRef="#br0" timeOffset="56682.28">18608 5430 807 0,'-1'0'404'0,"0"0"-109"15,0 0-60-15,0 0-21 16,1 1-33-16,0 15-39 16,4 28-8-16,-4-21-33 15,0 2-15-15,1 5-27 0,-1-2-12 16,2-5-19-16,2 0-9 15,-1-10-9-15,-2-3-4 16,-1-4 0-16,-1-2-6 16,-4-4-14-16,-1-2-8 15,-4-6-15-15,1-1 2 16,1-8 5-16,2 1 4 16,6-2 8-16,0-4 1 15,9 4 6-15,3 2 3 0,5 3 17 16,3 3 11-1,4 6 18-15,0 0 11 0,0 7 10 16,0 1 5-16,-3 7 6 16,-1 3-2-16,-6 5-7 15,-3-1-5-15,-2 1-15 16,-6-3-8-16,0-3-12 16,-1 0-5-16,-5-6-5 15,2-5 0-15,1-1-11 16,-2-3-32-16,2 1-86 15,0 0-53-15,0 0-114 16,1-13-68-16,4 0 229 16</inkml:trace>
  <inkml:trace contextRef="#ctx0" brushRef="#br0" timeOffset="57332.77">18929 5518 668 0,'4'2'462'0,"4"8"-16"16,-4-1-105-16,1 5-34 15,-10 5-71-15,2-3-32 16,3 7-68-16,0 0-33 16,7-1-50-16,0 1-19 15,2-6-24-15,4-6-4 0,2-6-5 16,-5-5-1-16,9-7 0 16,-4-6-4-16,2-9-14 15,-1-1-3-15,-9-2-3 16,-6 0 3-16,-7 8 15 15,-6-5 5-15,-9 5 4 16,-4 2 3-16,1 3 0 16,1 4 0-16,2 6 3 15,7 2 2-15,4 7 2 16,1-2-2-16,8 2-10 16,-1-3-4-16,1-4-9 15,7 2-1 1,-6-2 3-16,0 0 3 0,15 2 1 15,41 5 2-15,-29-7 1 16,2-1 2-16,5 1 0 0,-2 2 1 16,-1 1 0-16,0 3 1 15,-5 6 7-15,-4 0 2 16,-8 5 4-16,-2 2 2 16,-5 6-3-16,-4 0-1 15,-2-3-3-15,-1-1 0 16,0-12-1-16,0-3 0 15,-1-2-2-15,1-8-6 16,0 3-22-16,0 0-12 0,7-22-17 16,17-26 3-16,-7 27 19 15,0 7 9-15,-3 3 17 16,-1 2 3-16,-2 9 6 16,-2 1 14-16,1 13 22 15,-2 4 8-15,-4 6 12 16,3 3-5-16,-3-1-18 15,-1-2-9-15,4-6-16 16,-4-4-57-16,1-7-180 16,5-6 55-16,8 1 56 15</inkml:trace>
  <inkml:trace contextRef="#ctx0" brushRef="#br0" timeOffset="57492.66">19506 5652 1212 0,'-8'-1'678'0,"10"1"-91"16,5 2-387-16,6-1-6 15,8 1-119-15,5-2-32 16,4 2-78-16,-1-2-107 16,6-4 93-16</inkml:trace>
  <inkml:trace contextRef="#ctx0" brushRef="#br0" timeOffset="58068.38">19839 5369 1169 0,'11'6'577'16,"-3"1"-218"-16,4 10-106 15,-1 6-7-15,0 12-73 16,-4 3-39-16,-1 3-49 15,-1-16-21 1,-1 0-35-16,4 16-9 0,0-4-10 16,-5-10-2-16,-1-17-3 15,1-3 10-15,-6-8-11 16,3-4-8-16,-10-8-8 0,1-3-15 16,8-4 3-16,-4-1 4 15,10 4 2-15,2 1 1 16,2 5 4-16,1-1 3 15,11 10 5-15,1 2 5 16,5 7 13-16,0 3 9 16,-8 0 17-16,-4-1 5 15,-7 1-3-15,-3 4-1 16,-8-3-3-16,-8 5 0 0,-7-1 6 16,-6-3-3-16,2-1-9 15,-1-6-7-15,8-4-16 16,6-1-26-16,2-3-93 15,11-2-56-15,5-1-127 16,4 0-51-16,12 0-141 16,-2 0 297-16</inkml:trace>
  <inkml:trace contextRef="#ctx0" brushRef="#br0" timeOffset="58213.8">20197 5630 668 0,'21'0'477'15,"-4"1"-23"-15,-4 9-98 16,-1 1-39-16,-2 5-75 15,0 4-36-15,0-3-78 16,0 0-42-16,-1-5-59 16,-1-7-58-16,-1-6-154 0,-2-5-109 15,-4-10 162-15</inkml:trace>
  <inkml:trace contextRef="#ctx0" brushRef="#br0" timeOffset="58364.19">20231 5415 885 0,'-1'7'535'0,"2"-5"-4"0,2 2-344 16,0 3-24-16,3 2-88 15,1-2-90-15,5 4 103 16,-1-11-75-16</inkml:trace>
  <inkml:trace contextRef="#ctx0" brushRef="#br0" timeOffset="58601">20463 5542 1324 0,'-4'21'601'0,"4"1"-274"16,0 7-48-16,4 9-63 15,-2 5-54-15,3 4-74 16,1 0-27-16,3 1-37 0,4-2-9 15,-6-7-7-15,2-5-2 16,-4-11-14-16,-5-7-32 16,0-10-86-16,0 0-59 15,-7-16-108-15,0-7-42 16,-1-16 214-16</inkml:trace>
  <inkml:trace contextRef="#ctx0" brushRef="#br0" timeOffset="58832.92">20381 5542 762 0,'16'0'512'0,"4"0"-26"0,-2 5-219 16,5 0-34-16,4 1-98 15,3-1-20-15,9 1-10 16,-4 1-5-16,-6 3-17 16,-4 2-6-16,-13 5-16 15,-5-4-4-15,-11 2-8 16,-7 3-3-16,-10-4-11 15,0 1-6-15,-3-5-41 16,0-7-47-16,9-3-150 16,5 0-87-16,16 0 174 15</inkml:trace>
  <inkml:trace contextRef="#ctx0" brushRef="#br0" timeOffset="59244.75">20954 5646 1520 0,'-1'-4'675'15,"-1"-5"-392"-15,-1 0-45 0,-2-4-133 16,1 0-56 0,-1 0-30-16,-1-2-2 0,-6 3-8 15,1 3-1-15,-5 7-8 16,-4 2-4-16,5 12-10 15,-6-1-2-15,8 6 0 16,5 7 2-16,5-5 8 16,5 3 5-16,5-7 3 15,0-5 2-15,2-1-1 16,1-5-1-16,2-4-2 16,2-3 0-16,3-6-3 15,0 0 0-15,-4 2 1 16,0 0 2-16,-5 6 2 15,-3 1 4-15,2 7 10 16,-6-2 7-16,0 8 13 16,-1-2 4-16,-1 1-5 15,4 4-7-15,3-6-16 0,-3 0-2 16,4-4-104-16,-6-3-89 16,2-3 115-16</inkml:trace>
  <inkml:trace contextRef="#ctx0" brushRef="#br0" timeOffset="59548.83">21193 5629 1339 0,'6'15'659'16,"-1"4"-292"-16,4 3-123 15,0-2-51-15,1-3-112 16,-1-4-28-16,-1-9-29 15,-4-1-5-15,-3-7 3 16,-1-2 0-16,-2-8 2 16,0-5-2-16,-2-6-10 15,-1 0-2-15,2 2-6 16,0-2-2-16,3 10-6 16,1 1-5-16,4 5-39 15,1 5-37-15,5 4-91 16,0 4-60-16,5 6-139 15,3-3 228-15</inkml:trace>
  <inkml:trace contextRef="#ctx0" brushRef="#br0" timeOffset="59798.33">21517 5442 901 0,'-15'17'504'0,"14"-6"17"16,1 5-264-16,0 9-52 15,1 3-31-15,0 4-81 16,2 0-16-16,5-2-37 16,1 3-16-16,8-4-19 15,2-3-1-15,2-10-80 16,-2-7-71-16,-3-8-183 15,-3-3 192-15</inkml:trace>
  <inkml:trace contextRef="#ctx0" brushRef="#br0" timeOffset="59973.22">21432 5503 1286 0,'2'16'612'0,"-2"-7"-275"15,8 2-163-15,3 1-3 16,7-4-117-16,12-3-29 16,2-3-39-16,-1-2-61 15,3-1-150-15,-2-4-130 16,1 3 208-16</inkml:trace>
  <inkml:trace contextRef="#ctx0" brushRef="#br0" timeOffset="60122.68">21810 5578 752 0,'10'10'452'0,"-5"3"-7"16,1 3-98-16,0-2-72 16,-5-2-54-16,1 0-97 15,-1-2-40-15,0-5-75 16,-2 1-50-16,0-5-149 16,0-1-139-16,0-1 196 15</inkml:trace>
  <inkml:trace contextRef="#ctx0" brushRef="#br0" timeOffset="60285.1">21745 5372 1022 0,'2'4'510'0,"0"2"-202"16,4 3-61 0,0 3-10-16,1 0-96 0,1-2-40 15,1-2-90-15,1-6-77 16,11-3-164-16,2-3 125 15,8-10 19-15</inkml:trace>
  <inkml:trace contextRef="#ctx0" brushRef="#br0" timeOffset="60474.79">22050 5374 865 0,'-4'17'469'0,"2"7"-76"15,-4 5-55-15,0 10-39 16,-1 4-56-16,4 5-93 15,0 0-45-15,3-1-67 16,3-2-17-16,6-13-30 16,4-5-50-16,7-14-115 15,1-5-62-15,1-10-199 16,1-6 266-16</inkml:trace>
  <inkml:trace contextRef="#ctx0" brushRef="#br0" timeOffset="60654.21">21965 5542 1154 0,'-16'4'529'0,"16"1"-206"0,1 2-76 16,6-2-32-16,1 5-59 16,4-7-83-16,3 3-24 15,9-3-72-15,6-3-78 16,8 0-88-16,-3-9 107 15</inkml:trace>
  <inkml:trace contextRef="#ctx0" brushRef="#br0" timeOffset="60981.35">22255 5687 1004 0,'10'-5'498'0,"0"5"-153"16,0-3-104-16,1-6-76 15,3-2-59-15,2-10-67 16,2-2-14-16,-1 0-11 16,-4-1 3-16,-9 7 21 15,-4 1 17-15,-13 4 29 16,-4 6 6-16,-1 8-3 16,-2 3-8-16,2 8-14 15,2 3-2-15,5 8-10 16,7 6-2-16,8-1-13 0,5-2-6 15,8-4-12-15,2-5-7 16,7-7-12-16,-1-3-28 16,2-10-94-16,3-3-67 15,-5-3 179-15,17 4-48 16</inkml:trace>
  <inkml:trace contextRef="#ctx0" brushRef="#br0" timeOffset="61225.56">22766 5111 1539 0,'7'3'689'0,"0"7"-396"15,-1-6-64-15,-1 3-15 16,-9 2-102-16,-1 1-31 16,-7 0-52-16,-4 3-52 15,2 0-158-15,1-1-100 16,6 0 160-16</inkml:trace>
  <inkml:trace contextRef="#ctx0" brushRef="#br0" timeOffset="61415.28">22895 5133 815 0,'1'8'551'15,"2"1"43"-15,-1 6-300 16,-4-2-16-16,-6 1-116 16,-7-1-53-16,-3 1-72 15,4 1-57-15,3-1-158 16,2 1 161-16,-4 2-40 15</inkml:trace>
  <inkml:trace contextRef="#ctx0" brushRef="#br0" timeOffset="62346.67">23502 5836 1257 0,'0'0'577'16,"1"2"-302"-16,6 12-68 15,28 30-21-15,-43-28-82 16,-4-1-29-16,-10-1-30 16,-8-5-34-16,-1-5-127 15,0-4-81-15,2-11 110 16</inkml:trace>
  <inkml:trace contextRef="#ctx0" brushRef="#br0" timeOffset="63387.6">24495 5586 1043 0,'-2'-1'488'0,"-2"-14"-202"16,-28-29-22-16,24 29-56 15,1 4-37-15,-4 2-53 16,-1 2-24-16,-1 9-43 15,-5 4-13-15,7 10-20 16,-4 6-5-16,3 10-5 16,8 4 0-16,7 2-5 0,4 0-1 15,10-7-4-15,10-4-3 16,-1-11-3 0,2-6-1-16,8-11-16 0,-10-10-22 15,9-7-43-15,-1-2-12 16,-10 0-3-16,-1 4 21 15,-12 0 47-15,-3 5 16 16,-5 4 27-16,-3 0 20 16,0 9 11-16,-1 3 14 0,1 8 23 15,4 3 1 1,3 2 15-16,4 0-4 0,4-2-18 16,2-3-12-16,2-8-26 15,4-5-9-15,-2-4-11 16,-3-6-1-16,-4-3-9 15,-5-1-10-15,-9-3-16 16,-7 1-6-16,-10-1-15 16,-4 1-2-16,-4 0 0 15,1 5 5-15,-2 2 19 16,6 6 10-16,2 3 15 16,4-2 4-16,8 2-3 15,3 2-3-15,8 3-5 16,3 2-4-16,7 1 4 15,2-1 2-15,8-7 1 0,8 4 2 16,11-3 0-16,3 0 1 16,-10 5 1-16,-1-4 1 15,-11 6 10-15,2 1 8 16,-3 1 15-16,-5 1 7 16,-5-2 11-16,-13 2 0 15,-2-2 1-15,1 1 0 16,-4-4 1-16,2-1-3 0,1-2-6 15,-1-3-5-15,1 0-9 16,0-1-3-16,0 0-10 16,-1 0-6-16,-3-22-12 15,-2-25-6-15,13 26-19 16,-1 0-25-16,6 2-84 16,4-1-52-16,2 10-137 15,3 4-160-15,2 4 318 16</inkml:trace>
  <inkml:trace contextRef="#ctx0" brushRef="#br0" timeOffset="63695.4">25177 5593 1205 0,'40'42'550'15,"-31"-32"-256"1,-1 6-8-16,2-2-77 0,1 3-36 15,-1-2-57-15,0-3-26 16,-4-4-38-16,-3-3-9 16,0-5 1-16,-4-2 1 15,0 0-8-15,0 1-4 16,0 0-15-16,-7-20-11 16,-6-30-6-16,8 24-2 15,5 5-11-15,1 2-8 16,2 1-50-16,4 0-41 0,6-1-93 15,4 5-54-15,3-1 59 16,6 11 93-16</inkml:trace>
  <inkml:trace contextRef="#ctx0" brushRef="#br0" timeOffset="64020.44">25465 5673 860 0,'9'11'492'15,"14"1"-130"-15,-7-8-102 16,4-1-47-16,3-6-87 16,-5-7-26-16,2-6-43 15,-2 1-18-15,-5-5-15 16,-4 1-1-16,-8 3 7 0,-2-5 2 16,-9 8 5-16,-4 0 1 15,-1 7 1-15,-3 6 0 16,3 6-1-16,2 3-3 15,2 9-7-15,6 3-2 16,5 6 0-16,4 3-2 16,8-1-4-16,1-2-7 15,9-8-10-15,1-6-5 16,6-10-59-16,2-8-63 0,3-13-169 16,2-5-116-16,-2-5 246 15</inkml:trace>
  <inkml:trace contextRef="#ctx0" brushRef="#br0" timeOffset="64179">25854 5580 1075 0,'2'12'562'0,"-6"0"-109"15,0 1-128-15,-2 4-71 16,-4-1-42-16,9 4-76 16,-5-2-32-16,10 4-53 15,11-2-22-15,-5-5-22 16,3-2-6-16,0-9-47 15,-7-4-42-15,-1-6-111 16,8-5-81-16,8-9 173 0</inkml:trace>
  <inkml:trace contextRef="#ctx0" brushRef="#br0" timeOffset="64383.29">26079 5433 1409 0,'-8'27'629'15,"4"10"-317"-15,-3 2-38 16,3 3-96-16,4 4-61 0,2-3-73 16,5-2-12-16,8-7-21 15,0-8-12-15,3-14-116 16,1-8-66 0,-2-9-142-16,-2-6 176 0</inkml:trace>
  <inkml:trace contextRef="#ctx0" brushRef="#br0" timeOffset="64556.4">25940 5481 1147 0,'-8'9'628'16,"2"-7"-84"-16,6 3-317 16,14 6-27-16,0-2-82 15,9 1-39-15,14 2-48 16,2-2-11-16,13-5-45 15,3 2-60-15,4-6-159 16,-1-3 175-16,14 7-8 0</inkml:trace>
  <inkml:trace contextRef="#ctx0" brushRef="#br0" timeOffset="64971.48">26555 5186 1134 0,'2'-12'562'16,"12"7"-153"-16,7 4-235 16,4-1 12-16,3 6-44 15,-3 2-26-15,-1 7-33 16,-4 3-12-16,-8-3-38 15,-4 3-5-15,-9-3 1 16,-7 1 4-16,-12 2 4 16,-4 1-2-16,-8 1-10 15,0 0-5-15,6-2 2 16,4-3 4-16,12-3 4 0,5-2 3 16,5 0-4-16,1 2-2 15,8 5 1-15,0 1 1 16,8 3 0-1,2 5-2-15,0-5-8 0,0 0-5 16,-2-4-34-16,-1-11-65 16,-1 6-166-16,3-5-97 15,1 6 197-15</inkml:trace>
  <inkml:trace contextRef="#ctx0" brushRef="#br0" timeOffset="65290.42">26730 5799 1502 0,'-3'1'717'16,"-3"-2"-330"-16,3-4-119 15,2 4-54-15,0 0-95 16,0 0-34-16,0 0-50 16,1 0-17-16,2-5-18 15,4 2 0-15,16-8-1 16,30-4-1-16,-39 23 1 15,1-1 1-15,-12 2 3 16,-7 3 3-16,0-3 6 16,-6 0 1-16,-3-3 2 15,0-4 1-15,-5-1-3 0,1-2-1 16,5-2-7-16,1-2-3 16,4 2-22-16,4-1-21 15,1 1-65-15,2 2-50 16,2-2-113-16,-1 3-20 15,0 0 175-15</inkml:trace>
  <inkml:trace contextRef="#ctx0" brushRef="#br0" timeOffset="117181.58">9679 7150 606 0,'-1'-1'361'16,"-1"-4"-73"-16,-2-1-59 0,2 0-22 16,-1 0-50-16,1 1-19 15,1 4-25-15,0 0-14 16,-1 0-29-16,1 0-14 15,0 0-18-15,0 0-5 16,0 1 4-16,1 5 4 0,1 24 2 16,6 41-3-1,-4-30-12-15,0 1-6 0,4-3-8 16,-3-7-3-16,3-11-3 16,-1-6-1-16,0-8-2 15,-2-3-2-15,0-3-32 16,-2 0-42-16,-2-1-124 15,0 0-75-15,5-23-194 16,4-33 278-16</inkml:trace>
  <inkml:trace contextRef="#ctx0" brushRef="#br0" timeOffset="117614.38">9670 7070 734 0,'-3'-6'394'0,"2"3"-88"16,2 3-31-16,-1 0-60 15,0 0-22-15,3 11-34 16,6 12-22-16,14 27-45 16,-9-26-17-16,2-3-27 0,-1-2-12 15,6-3-11-15,-1-4-7 16,7-5-9-16,-1-5-2 16,4-5-2-16,-4-5-1 15,-4-7-1-15,-3-5 0 16,-3-4 0-16,-5 0 1 15,0 0 1-15,0 3 0 16,-8 5 1-16,0 2 1 0,-3 10 2 16,-3 1 1-16,0 4-4 15,3-1 0-15,0 0 5 16,0 16 5-16,0 43 10 16,2-25 4-16,-4-1-3 15,5 0-4-15,1-7-8 16,3-2-3-16,-1-5-5 15,-7-3-1-15,1-7-2 16,1 1 0-16,3-3-57 16,0-6-52-16,3 2-135 15,1-1-90-15,5-11 203 16</inkml:trace>
  <inkml:trace contextRef="#ctx0" brushRef="#br0" timeOffset="117995.85">10277 7416 1043 0,'-1'-5'482'0,"-1"-2"-247"0,0 3-41 16,-1-7-22-16,2 2-61 15,-1-7-27-15,2-8-37 16,1-2-19-16,1-12-18 16,0-2-4-16,3-5-4 15,2 4-1-15,3 3-1 16,1 0-2-16,3 15-1 16,1 4-1-16,0 10 2 15,-1 8 6-15,6 10 19 16,-3 8 16-16,-1 18 26 15,-4 4 5-15,-6 7-2 16,5 4-8-16,1-3-21 16,5-3-8-16,-2-5-13 15,-3-5-6-15,-2-12-9 16,-4-8-60-16,-1-5-170 16,-7-9-103-16,0-5 179 15</inkml:trace>
  <inkml:trace contextRef="#ctx0" brushRef="#br0" timeOffset="118167.77">10253 7253 1224 0,'-5'0'574'0,"4"0"-247"0,6 0-111 16,-5 0-30 0,0 0-65-16,14 0-30 0,14 0-50 15,29-3-12-15,-18 0-13 16,-3 0-60-16,-1 0-187 15,9-1 163-15</inkml:trace>
  <inkml:trace contextRef="#ctx0" brushRef="#br0" timeOffset="118414.03">10650 7092 1379 0,'-16'-5'612'0,"8"6"-270"16,4-1-141-16,8 3-67 0,6-2-43 15,10 1-55-15,4 2-9 16,9-4-11-16,7 3-6 16,6-4-5-16,0-2-2 15,0-1-44-15,-4-1-58 16,-15 0-154-16,-5 0-134 15,-2 10 235-15</inkml:trace>
  <inkml:trace contextRef="#ctx0" brushRef="#br0" timeOffset="118635.07">10889 7085 1137 0,'0'13'572'0,"-9"5"-222"0,7 8-73 16,1 1-39-16,-2 8-76 15,3 2-34-15,1-2-46 16,-1-2-17-16,5-2-27 16,-2-6-9-16,0-5-17 15,4-1-5-15,-3-12-45 16,3 3-33-16,-5-8-95 16,3 4-61-16,-6-4-158 15,0-2 234-15</inkml:trace>
  <inkml:trace contextRef="#ctx0" brushRef="#br0" timeOffset="119068.67">11158 7119 1026 0,'-2'-9'457'0,"3"7"-199"15,1 1-20-15,3 8-4 16,1 3-26-16,2 15-54 0,0 4-26 16,-2 7-47-16,1 0-19 15,0-3-25-15,4 0-9 16,-2-9-15-16,0-6-6 15,-3-7-55-15,-3-10-68 16,-1-2-165-16,-2-3-113 16,-1 3 237-16</inkml:trace>
  <inkml:trace contextRef="#ctx0" brushRef="#br0" timeOffset="119246.67">11251 7227 1145 0,'12'-1'533'0,"4"0"-221"15,1 1-23-15,7 1-87 16,-1-1-41-16,1 0-74 16,3 0-29-16,-5 0-34 15,-5-1-8-15,-6-1-56 16,-4 0-64-16,-1-3-189 16,-1 1-74-16,8 2 211 15</inkml:trace>
  <inkml:trace contextRef="#ctx0" brushRef="#br0" timeOffset="119445.22">11472 7080 1223 0,'-4'7'575'0,"6"11"-241"0,-1 4-22 16,0 8-90-16,2 5-48 15,-3 0-68-15,0 3-24 16,1-9-41-16,1-4-14 15,3-7-28-15,-1-6-54 16,8-2-146-16,-1-4-100 16,11-6 169-16</inkml:trace>
  <inkml:trace contextRef="#ctx0" brushRef="#br0" timeOffset="119942.4">12106 7121 1532 0,'-4'-1'579'15,"12"1"-429"-15,7 1 6 16,10 4-24-16,7 3-20 16,7 3-40-16,-2-1-12 15,1 5-20-15,-4 0-7 16,-9-2-12-16,-3 2-2 15,-12 2 0-15,-5 4 2 0,-18 4 2 16,-7-1 1-16,-7-2-5 16,-4-1-1-16,13-7-5 15,0-3-2 1,9-4-6-16,2-7-3 0,7 6-1 16,6 0 1-16,9 0 3 15,1 1 1-15,10-2 0 16,1-4-1-16,3-1-5 15,5 3-6-15,-10-8-129 16,6-1-97-16,0-7 140 16</inkml:trace>
  <inkml:trace contextRef="#ctx0" brushRef="#br0" timeOffset="120361.67">12568 7038 1469 0,'9'-4'583'16,"8"-1"-407"-16,2 0 11 15,5 0-49-15,5 9-27 16,-1-1-43-16,4 7-16 16,-7 3-28-16,-3-5-10 15,-8 9-4-15,-5-3 0 0,-9 1 7 16,-2 0 2-16,-11-4 7 15,0-1 1-15,-1-3-3 16,-1 0-3-16,9-2-8 16,0 4-4-16,7-2-7 15,6 3 0-15,6-1-2 16,3 1 0-16,5 2 0 16,3-1 1-16,-5 1 7 15,0 1 3-15,-11 3 18 16,-5 1 9-16,-9 0 9 15,-9 0 2-15,-6 0-10 16,-3-6-6-16,5-4-16 16,3-1-5-16,4-7-59 15,3-4-59-15,7-6-181 16,4-4-91-16,8-4 226 16</inkml:trace>
  <inkml:trace contextRef="#ctx0" brushRef="#br0" timeOffset="120765.66">13210 7057 1332 0,'15'-25'572'16,"-4"5"-327"-16,0-8-53 0,-3 2-76 16,-4-4-43-16,-4 1-36 15,-4-1-7-15,-9 0-8 16,-5 5-1-16,-7 7 3 15,0 4 0-15,0 13-2 16,2 4-1-16,5 10-6 16,2 6 0-16,9 7 1 15,4 2 3-15,6 5 14 16,5 1 9-16,5 1 23 16,3-1 9-16,4 1 10 15,1-1-1-15,-2 3-7 16,-3 3-1-16,-7 4-6 15,-5 2-2-15,-4 4-12 16,-4-3-9-16,-4-2-17 16,2-5-6-16,1-12-12 15,-1-7-3-15,6-3-5 0,-1-6-9 16,1-5-79-16,1-2-73 16,4-7-154-16,6 0 15 15,1-6 168-15</inkml:trace>
  <inkml:trace contextRef="#ctx0" brushRef="#br0" timeOffset="120965.79">13758 7108 1385 0,'2'-8'703'0,"-7"8"-10"15,4-2-450-15,1 2-89 16,0-1-16-16,0 0-103 16,0 1-23-16,0 0-162 15,0 0-119-15,0 0 167 16</inkml:trace>
  <inkml:trace contextRef="#ctx0" brushRef="#br0" timeOffset="121117.66">13778 7272 1305 0,'7'11'652'0,"1"-4"-276"16,-1-4-101-16,4 3-48 15,-3-5-129-15,-3-5-75 16,7 3-203-16,7-6 129 16</inkml:trace>
  <inkml:trace contextRef="#ctx0" brushRef="#br0" timeOffset="131240.04">15354 7115 528 0,'1'8'345'16,"-2"-1"-38"-16,0-2-42 15,0-1-18-15,0-3-59 16,0 0-28-16,-1-1-46 16,2 0-16-16,0 0-25 15,0-1-10-15,8-8-26 16,9-21-12-16,19-29-8 15,-28 29 3-15,-11 2 6 16,0 9 3-16,-11 2 0 16,-5 3-1-16,-1 6-4 15,-5 2-1-15,1 6-2 16,0 3-3-16,2 10-6 0,2-2-4 16,8 4-3-16,5 1-3 15,8-4-2-15,6 3-2 16,10-1-3-16,3-1 0 15,5 0 3-15,0-3 1 16,3 5 1-16,0-2 1 16,-6 5 4-16,-2 4 1 15,-5 5 10-15,-7 1 6 16,-2 4 13-16,-5-1 8 0,0-5 5 16,-1-2 1-16,0-8-6 15,-4 0-4-15,-7-4-3 16,-1-4-1-16,-19-1-1 15,-2-3-4-15,-13-5-9 16,-3-1-5-16,7-2-16 16,7-1-15-16,19-2-49 15,13-3-24-15,19-9-72 16,10-3-59-16,20-5-154 16,7 2 230-16</inkml:trace>
  <inkml:trace contextRef="#ctx0" brushRef="#br0" timeOffset="131603.12">15654 6932 1541 0,'0'1'588'15,"2"3"-429"-15,2 6-11 16,2 4-2-16,1 6-41 0,1 4-47 16,2 0-14-16,-1-1-22 15,0-1-7-15,-3-7-7 16,-2-4-1-16,-3-5 6 16,-1-6 3-16,-6-5 3 15,1-3-1-15,-4-9-10 16,1-2-7-16,6-4-9 15,2-2-3-15,8 4-2 16,3-3-1-16,4 2 1 16,4 2-15-16,1 0-53 15,5 10-53-15,-1 6-170 16,-3 2 191-16</inkml:trace>
  <inkml:trace contextRef="#ctx0" brushRef="#br0" timeOffset="131977.99">16090 6993 1120 0,'-6'0'498'16,"0"-4"-240"-16,-3 0-6 15,-3-2-43-15,0-1-38 16,-4-6-61-16,3 2-27 16,-1 2-29-16,0 2-8 15,8 12-10 1,4-1-7-16,0-1-18 0,-6 9-6 15,2 1-1-15,-5 13-1 0,6 8-1 16,8-10-1-16,7-13-4 16,6 2-2-16,0-13-4 15,2-3-1-15,2-6 3 16,-4-2 3-16,2 0 3 16,-2 2 1-16,-2 2 2 15,0 3 2-15,-4 4 3 16,-2 3 2-16,-4 7 5 15,1 2 3-15,-4 3-2 16,1-1-2-16,0-2-5 16,-1-2-39-16,3-4-143 15,0-2-95-15,5-3 148 16</inkml:trace>
  <inkml:trace contextRef="#ctx0" brushRef="#br0" timeOffset="132191.31">16290 6982 1344 0,'11'25'582'16,"-2"8"-310"-16,1 10-19 15,-3 3-40-15,2 1-48 16,-2 1-64-16,1-3-29 16,4-6-42-16,-2-8-15 0,-2-15-12 15,3 0-18-15,-11-15-70 16,1-1-35-16,0-9-89 15,-10-9-35-15,2-9-66 16,-6-6-63-16,-6-9 243 16</inkml:trace>
  <inkml:trace contextRef="#ctx0" brushRef="#br0" timeOffset="132380.13">16316 6989 928 0,'18'-18'462'0,"4"9"-144"15,-6 2-39-15,3 6-58 16,-2 1-28-16,-4 4-41 15,4 3-21-15,-5 1-36 16,0 8-13-16,-9 0-23 16,-3 5-8-16,-6 5-13 15,-5-2-7-15,-1-2-10 16,-1-3-5-16,-2-7-18 0,4-3-33 16,-3-9-124-16,6-4-99 15,-1-10 150-15</inkml:trace>
  <inkml:trace contextRef="#ctx0" brushRef="#br0" timeOffset="132718.87">16645 6769 1362 0,'9'29'661'0,"-3"6"-317"0,-3 11-75 15,-3 1-51-15,-1 1-108 16,-1-5-35-16,2-11-40 15,1-4-15-15,3-16-20 16,-1-4-5-16,-1-8-7 16,0-3 0-16,1-7 3 15,1-5 2-15,3-2 4 16,1-1 1-16,3 4 2 16,0 2 2-16,-2 6 2 15,1 5 2-15,-2 4 15 16,2 6 11-16,0 8 31 15,0 3 9-15,0 3-5 0,1 2-10 16,1-4-33-16,-1-4-11 16,2-7-94-16,-2-2-87 15,4-8-398-15,-1-3 362 16</inkml:trace>
  <inkml:trace contextRef="#ctx0" brushRef="#br0" timeOffset="133340.26">17630 6822 1246 0,'0'-5'555'0,"0"3"-294"0,6 7-61 15,1 8 8-15,2 15-38 16,0 9-19-16,-3 4-27 16,-1 3-22-16,-2-3-42 15,-1-5-17-15,2-5-22 16,-2-6-10-16,-1-12-11 16,1-3-3-16,1-11-11 15,-2-6-3-15,2-8-13 16,1-7-3-16,4-6-4 15,4-1 0-15,9 5 11 16,2 0 6-16,8 9 11 16,0 10 4-16,-1 3 6 15,-3 2 6-15,-14 11 18 16,-3 2 11-16,-6 5 18 16,-6 4 4-16,-8-1-9 0,-4-5-10 15,-9-1-16-15,-1-2-5 16,2-5-10-16,2-2-10 15,6-2-86-15,6-2-60 16,11-6-131-16,5-1-71 16,15-5 221-16</inkml:trace>
  <inkml:trace contextRef="#ctx0" brushRef="#br0" timeOffset="133477.43">18011 6990 1126 0,'9'6'537'0,"-2"5"-203"16,1 4-28-16,-1-1-68 15,-1 1-34-15,1 2-71 16,1 0-34-16,-1-4-64 16,1-3-24-16,-2-7-136 15,-4-5-76-15,0-6-70 16,0-4 125-16</inkml:trace>
  <inkml:trace contextRef="#ctx0" brushRef="#br0" timeOffset="133613.59">17969 6841 1101 0,'-4'1'539'16,"4"1"-207"-16,1 4-156 15,-1-6-34-15,0 0-103 16,0 0-96-16,10 2 35 0</inkml:trace>
  <inkml:trace contextRef="#ctx0" brushRef="#br0" timeOffset="133826.47">18243 6984 1466 0,'4'33'634'15,"0"2"-361"-15,-1 2-3 0,2 6-89 16,-1 2-41-16,3-2-58 16,-1-5-24-16,1-7-39 15,2-4-10-15,-3-9-9 16,1-7-1-16,-6-9-66 15,-3-6-33-15,-9-10-67 16,-4-6-34-16,-3-11-40 16,-5-9-49-16,2-13 192 15</inkml:trace>
  <inkml:trace contextRef="#ctx0" brushRef="#br0" timeOffset="134007.15">18199 6982 695 0,'9'-9'452'15,"6"10"-28"-15,3-1-120 16,5 4-38-16,6-1-53 15,-4-4-26-15,7 3-51 16,-9 1-17-16,-7 1-27 0,-1 6-10 16,-10-3-14-16,-9 1-7 31,3-5-17-31,0 2-6 0,-11 16-15 0,-8-4-36 16,-6-1-137-16,16-8-96 15,1-6 139-15</inkml:trace>
  <inkml:trace contextRef="#ctx0" brushRef="#br0" timeOffset="134427.84">18662 7041 1358 0,'-5'-10'681'15,"-1"3"-216"-15,-2-4-281 16,-2-6-29-16,0-1-108 15,0 1-28-15,-2 2-6 16,-1 5-2-16,-2 2-1 16,-3 5-2-16,5 6-7 15,2 4 1-15,2 11 3 16,5 5 0-16,3 2 8 16,1 0 2-16,7-1 3 15,-1-6 2-15,6-9-4 16,0-1-3-16,3-8-5 15,-4-4-1-15,2-4 0 0,1 4-1 16,-3-7 1-16,1 3-1 16,-1 6 3-16,-3-1 2 15,-1 6 5-15,0 1 3 16,-3 3 5-16,1-1 0 16,-2 4-5-16,-1 0-4 0,0-1-22 15,0-2-40-15,-1-2-132 16,2-3-74-16,2-6-232 15,4-5 290-15</inkml:trace>
  <inkml:trace contextRef="#ctx0" brushRef="#br0" timeOffset="134656.32">18827 7036 1164 0,'19'6'531'0,"-5"4"-233"15,-4 2-17-15,1-1-52 16,-8 1-26-16,0-2-48 15,0-2-26-15,-3-6-34 16,5-2-10-16,-7-4-23 16,2 2-11-16,-1 1-31 15,-2-2-12-15,-5-13-12 0,-15-29-5 16,23 27-9-16,13 6-1 16,-2 2-24-16,0 0-29 15,0 9-77-15,-4 0-61 16,0 6-131-16,4 3 206 15</inkml:trace>
  <inkml:trace contextRef="#ctx0" brushRef="#br0" timeOffset="134883.69">19108 6804 1480 0,'-6'10'634'0,"5"2"-308"15,-3 2-89-15,1 15-19 16,1 6-58-16,1 2-79 16,1 1-20-16,8-4-37 15,1-1-11-15,8-4-19 16,3-4-7-16,2-10-95 16,3-9-61-16,-4-11-142 15,-4-10 172-15</inkml:trace>
  <inkml:trace contextRef="#ctx0" brushRef="#br0" timeOffset="135225.43">19100 6907 1372 0,'0'9'628'0,"5"-2"-320"16,5 1-122-16,1-1-24 15,4-3-103-15,3 3-31 16,4-3-22-16,3-2-3 0,3-2-7 15,-3-8-19 1,3 5-32-16,-1 1-9 0,-6-2-1 16,2 4 18-16,-10 5 35 15,-3-2 11-15,-1 2 11 16,-3 4 18-16,-1 1 35 16,-5-1 18-16,0 8 26 15,2 1-1-15,-3-3-14 16,7 1-16-16,-6-6-28 15,-1 0-14-15,6 0-25 16,-12-3-7-16,5 2-63 16,-6-6-56-16,-3-6-174 15,1-5-125-15,4-7 258 16</inkml:trace>
  <inkml:trace contextRef="#ctx0" brushRef="#br0" timeOffset="135379.79">19285 6789 1534 0,'3'9'627'0,"5"2"-389"0,4 2-34 16,1 4-58-16,-1-5-53 15,4 0-70-15,0-7-14 16,7-4-70-16,0 2-54 16,5-11-124-16,-1 1-90 15,3-5 205-15</inkml:trace>
  <inkml:trace contextRef="#ctx0" brushRef="#br0" timeOffset="135543.97">19619 6800 635 0,'1'12'460'16,"0"7"21"-16,-1 13-133 15,-5 1-35-15,0 7-70 16,-2-4-44-16,3 1-79 16,3-1-39-16,3-10-53 15,6 0-18-15,1-14-52 16,-1-4-62-16,5-10-156 15,1-10-466-15,-2 1 488 16</inkml:trace>
  <inkml:trace contextRef="#ctx0" brushRef="#br0" timeOffset="135709.89">19515 6930 1450 0,'-15'11'614'0,"16"-5"-322"0,9 3-75 15,2 4-37-15,6-1-59 16,5-5-80-16,2-1-20 16,8-6-107-16,0-8-85 15,3 5 107-15</inkml:trace>
  <inkml:trace contextRef="#ctx0" brushRef="#br0" timeOffset="136000.5">19911 7107 1126 0,'13'-6'511'0,"-3"1"-215"16,-10-3-56-16,8 1-25 15,-1-5-55-15,-7-6-68 16,5-3-29-16,-10-1-34 16,1 4-3-16,-2 5 1 15,0 5 5-15,-7 7 4 16,2 2 4-16,-2 10 2 15,2 5-1-15,11 6-3 16,-1 2-1-16,1 2-7 16,2-5-5-16,5 0-14 15,-2-3-9-15,16-3-23 0,7-3-65 16,13-6-87-16,14-6 105 16</inkml:trace>
  <inkml:trace contextRef="#ctx0" brushRef="#br0" timeOffset="136438.85">20905 6969 1734 0,'-22'0'734'16,"8"0"-386"-16,14 2-227 15,2-1 6-15,14 4-66 16,-1-1-29-16,10 4-8 16,6-3-3-16,0 1-13 15,7-5-2-15,-5 0-82 16,-9 0-52-16,-8 3-117 15,-7 4-79-15,-18 1-68 16,-10 1 28-16,-8 4 120 0,-4 1 100 16,-7-3 247-1,10 1 75-15,3-3 77 0,4 0 12 16,22 2-48-16,1 1-31 16,8 0-41-16,6-1-21 15,-5 0-33-15,7-2-16 16,2-5-34-16,2-3-13 0,6-3-15 15,-2-4-35-15,0-2-140 16,-2-4-31-16,-5-2 94 16</inkml:trace>
  <inkml:trace contextRef="#ctx0" brushRef="#br0" timeOffset="136722.01">20983 6862 1647 0,'-10'2'677'0,"3"3"-432"16,-4 6-20-16,-4 4-73 15,4 4-41-15,-5 0-44 16,-5 2-12-16,-1 1-15 16,-4-2-9-16,-3 2-10 15,14 1-6-15,8-1-6 16,2-1-2-16,15 5-2 15,0-1 1-15,16 4 0 0,2 3 0 16,-2-3 0-16,2-1-1 16,-9-7-4-16,-2-3 2 15,7-9-96-15,5-6-95 16,4-17 120-16</inkml:trace>
  <inkml:trace contextRef="#ctx0" brushRef="#br0" timeOffset="136997.29">21113 6902 1635 0,'7'14'716'16,"7"-3"-399"-16,7 1-114 16,3 5-11-16,8-6-80 15,6 2-28-15,2 6-23 16,-7-5-7-16,-8 4-19 15,-8-1-3-15,-14 1-2 16,-4 7-1-16,-19 2-1 16,-8 4-2-16,-9-6-11 15,-1-2-7-15,10-6-57 16,4 0-48-16,10-7-113 0,3-4-89 16,10-6 188-16</inkml:trace>
  <inkml:trace contextRef="#ctx0" brushRef="#br0" timeOffset="137859.71">22423 7060 1053 0,'-3'-9'469'0,"2"8"-154"16,0 0-92-16,0 0-28 15,1 0-7-15,0 1-44 16,0 0-26-16,5 12-34 16,1 10-16-16,3 25-36 15,-7-30-10-15,1-5-11 16,0-3-2-16,1-7-3 15,-3-2 0-15,-4-4-3 16,2 3-3-16,0 0-4 16,1-7-6-16,6-14 0 15,16-32 2-15,-7 33 3 16,4 0 2-16,3 9 3 16,2 5 7-16,0 7 9 15,-4 10 5-15,-6 4 21 16,-2 9 9-16,-5 7 12 15,-3-1-1-15,-3 3-17 0,-1-7-14 16,1-8-19-16,-1-6-10 16,1-9-89-16,-1-2-61 15,2-5-159-15,-2 4-115 16,0 0 269-16</inkml:trace>
  <inkml:trace contextRef="#ctx0" brushRef="#br0" timeOffset="138129.57">22754 7077 950 0,'7'10'535'16,"-4"4"-80"-16,4 7-206 16,-1 1-9-16,2-1-64 15,4 1-30-15,3-8-43 16,6-3-22-16,4-8-33 16,-2-3-12-16,-3-8-14 15,-6-9-2-15,-5-4-1 16,-6-2 3-16,-5 0 4 15,0 3 1-15,-10 0 0 16,0 3-4-16,-2 5-7 16,-7 0-5-16,4 8-8 15,2 3-6-15,-3 3-56 16,2 6-52-16,4 6-146 16,5 3-39-16,17 9 172 0</inkml:trace>
  <inkml:trace contextRef="#ctx0" brushRef="#br0" timeOffset="139223.74">23947 7093 1269 0,'0'-11'571'0,"-1"3"-237"15,0 7-64 1,-1-12-47-16,-1 0-51 0,-16-28-78 16,8 30-27-16,1 8-32 0,3 3-9 15,5 0-13-15,-1 0-5 16,2 0-4-16,-1 0-1 16,2 0 0-16,0 0 1 15,0 0 4-15,0 0 1 16,-1 0 4-16,0 0 6 15,0 0 11-15,1 0 4 16,0 0 2-16,0 0-3 0,0 0-13 16,0 0-5-16,0 0-5 15,0 0-2-15,0 0-3 16,0 0 2-16,0 0 5 16,0 0 3-16,0 0 5 15,-1 0 0-15,0 0-6 16,0-1-4-16,-5 1-4 15,-8 3-2-15,-8 5-2 16,-22 20-1-16,29-6-2 16,5 2-1-16,8 5 0 15,2 0-3-15,9-6-2 16,4-3-3-16,10-9-1 16,3-8 0-16,4-4 3 15,-2-5 2-15,-5-9 1 16,1 1 1-16,-4-3 3 15,-10-3-1-15,-7 0 4 0,-3-1 3 16,-5 1 1-16,5-3 2 16,-5 2 0-16,0-3-1 15,-3 4-1-15,-5 1 0 16,9 6-2-16,-5 0 0 16,2 3-3-16,2 3-3 15,1 4-4-15,2 2-5 0,-2 7-6 16,4 1-3-1,-4 2-46-15,7 5-27 0,5-4-54 16,-2 0-27-16,10-3-18 16,-6-5 0-16,-1-4 3 15,7-3 13-15,-11 1 64 16,1 0 33-16,-5-3 64 16,-6-3 30-16,3 6 43 15,-5-5 21-15,7 8 46 16,-4 0 11-16,0 1-1 15,3 0-9-15,0 0-34 16,-1 0-19-16,1 0-28 16,0 0-11-16,0 0-16 15,0 0-6-15,0 0-8 16,0 0-3-16,0 0-4 16,0 0-2-16,0 0-8 0,-1 0-14 15,0 7-17-15,1-2-3 16,-1 1 7-16,1-2 16 15,0-4 16-15,0 1-2 16,1-1-55-16,0 1-48 16,-1-1-111-16,1 4 75 15,1 5 74-15</inkml:trace>
  <inkml:trace contextRef="#ctx0" brushRef="#br0" timeOffset="139899.73">24205 7065 1365 0,'3'-5'576'16,"1"-1"-321"-16,-1-1-29 16,-1-2-66-16,-1 2-33 0,-1 0-48 15,-1-1-11-15,-1 3-10 16,-1 0-5-16,-10-2-12 16,-31-6-7-16,28 26-10 15,2 7-2-15,2 6-7 16,3 1-2-16,8 4-4 15,2-5-5-15,10-4-5 16,3-7-3-16,5-13-2 16,4-5-1-16,2-13 3 15,1-6 0-15,-2-8 2 16,-1-3 0-16,-4-1 2 16,0 0 1-16,-4-3 1 15,-3 2 2-15,-6-1 1 16,-1 3 2-16,0 11 3 15,-5 6 4-15,1 11 8 16,-6 8 1-16,0 13 1 0,1 9-1 16,-1 11-6-16,4 6-2 15,1-4-6-15,7-2-4 16,3-4-5-16,3-4-6 16,3-8-45-16,4-4-43 15,3-10-117-15,6-4-79 16,4-4 177-16</inkml:trace>
  <inkml:trace contextRef="#ctx0" brushRef="#br0" timeOffset="140323.37">24703 7066 850 0,'3'-9'506'0,"-3"-1"-19"16,-2 1-110-16,-4-3-86 16,-2-1-39-16,-4 3-73 15,-2 0-35-15,-5 7-57 16,0 1-23-16,-1 5-29 15,-1 6-8-15,4 7-14 16,2 8-5-16,7 5-5 16,5-2-2-16,7-1-2 15,4-5-3-15,4-7-4 16,3-7-3-16,6-10-4 16,0-8-5-16,1-12-27 15,-1-4-8-15,-4-4-6 0,-3 0 2 16,-1-5 31-16,1 3 12 15,0-5 14-15,-3-2 3 16,-2 8 8-16,-3 6 0 16,-6 15 16-16,0 7 8 15,-3 12 10-15,-3 7 9 16,0 12 6-16,-2 8 2 16,4 1 0-16,3-1-5 0,6-5-21 15,3-3-12-15,8-3-17 16,3-1-24-16,12-1-105 15,0-2-69-15,0-6-107 16,13 1 163-16</inkml:trace>
  <inkml:trace contextRef="#ctx0" brushRef="#br0" timeOffset="141045.1">25437 6922 1605 0,'-8'-8'652'16,"-2"-1"-417"-16,-1 5-33 15,-7 2-58-15,-2 2-40 16,-3 5-47-16,2 9-13 16,2 5-16-16,2 5-8 15,11 4-8-15,6 1-4 16,7-1-5-16,6-3-3 0,7-2 0 16,-1-9-3-16,7-5-4 15,0-8-3-15,4-9-3 16,-1-6-5-16,1-7-13 15,-1-5 0-15,-7 2 6 16,-1 1 9-16,-6 4 17 16,-2 9 6-16,-10 5 5 15,0 3 5-15,-3 3 13 16,-1-1 2-16,0 0 11 16,-1 6 8-16,-5 22 12 15,-4 28 2-15,11-29-9 16,5-2-14-16,6-8-26 15,4-1-11-15,4-11-9 16,0-6-4-16,1-12-3 16,-1-4-3-16,-3-7-6 0,-1-2-1 15,-5 3 4-15,-1 3 4 16,-4 5 12-16,-1 9 1 16,-2 5 0-16,0 1 2 15,1 8 2-15,1 3 2 16,2 11 5-16,3 6 7 15,1 7 8-15,1 1 1 0,-1 1 4 16,0 1-2-16,-5 0 0 16,-2-2 1-16,-3-6 1 15,-6-4 0-15,-10-11-4 16,-4-5-2-16,-12-9-11 16,0-1-7-16,-7-10-45 15,-1-1-47-15,6-6-106 16,1-2-59-16,19-4-113 15,10-1-62-15,22-3 276 16</inkml:trace>
  <inkml:trace contextRef="#ctx0" brushRef="#br0" timeOffset="141282.79">25978 6949 1262 0,'-1'-16'668'16,"-5"3"-219"-16,-2 4-128 0,-3 5-33 15,-1 8-112-15,-2 3-46 16,2 6-61-16,7 7-25 16,8 5-27-16,-3-1-5 15,7 4-6-15,-3-2-2 16,-2-5-4-16,13 0-4 16,-2-8-42-16,3-4-51 15,10-9-155-15,-2-6-7 16,9-11 140-16</inkml:trace>
  <inkml:trace contextRef="#ctx0" brushRef="#br0" timeOffset="141670.32">26208 6826 1620 0,'-8'29'668'0,"-2"5"-385"15,3 4-29-15,-1 5-70 16,4-5-43-16,7-4-75 15,2-3-16-15,8-8-14 16,2-2-11-16,3-7-18 16,3-4-4-16,1-6-7 15,1-2-2-15,3-2-1 16,2-4-1-16,-4-7-6 0,-1-2-1 16,-7-6 1-1,-4-1 5-15,2-1 8 0,-3 0 4 16,-6 3 10-16,-4 2 4 15,-7 3 9-15,-1 3 4 16,1 5 6-16,1 3 0 16,-5 6-2-16,-2 2-5 15,1 6-8-15,0 3-4 16,4 6-7-16,5 6-3 0,4 1-5 16,3 0-2-16,5-8-5 15,4-2-3-15,6-9-45 16,7-6-55-16,8-9-142 15,3-7-89-15,3-7 201 16</inkml:trace>
  <inkml:trace contextRef="#ctx0" brushRef="#br0" timeOffset="141930.17">26799 6922 1513 0,'-5'5'650'0,"-10"7"-338"16,2 0-47-16,1 5-58 15,2 3-33-15,9-1-57 16,3 5-14-16,6-3-33 16,5-1-11-16,5-3-13 15,-4-3-9-15,-4-3-6 16,-6-4-7-16,-12-2-1 0,-7-2-2 16,-12 0-4-16,-5-1-18 15,-2-1-98-15,3 0-55 16,5-1-155-16,3-2 426 15,12 1-130-15</inkml:trace>
  <inkml:trace contextRef="#ctx0" brushRef="#br0" timeOffset="144791.4">15533 8099 1119 0,'-48'43'495'16,"44"-29"-260"-16,3-2-91 16,10 0 1-16,-2-8-64 15,9-3-28-15,7-7-22 16,-6-9-5-16,13-10-11 15,-7-4-3-15,-6-4 0 16,-3 3 3-16,-14 1 8 16,-2 4 4-16,-11 2 7 15,-3 3 6-15,-5 6 3 16,0 2 6-16,0 6 8 16,-2 5 0-16,9 1-4 15,-1 7-7-15,7 12-18 16,8 2-6-1,1 0-13-15,2 33-3 0,15 12-1 0,4-2-1 16,4-7 1-16,1-5 0 16,-7-1 6-16,-2-7 8 15,-11-7 10-15,-2 0 7 16,-6-7-1-16,-5-2-2 16,-5-8-8-16,0-6-4 15,-6-7-19-15,-1-5-37 16,-5-8-123-16,0-7-79 0,0-10-407 15,11 0 414-15</inkml:trace>
  <inkml:trace contextRef="#ctx0" brushRef="#br0" timeOffset="145080.93">15798 8051 1177 0,'22'-4'515'0,"-6"7"-235"15,0 2-48-15,-5 7-20 16,-5 3-34-16,-5 5-62 16,-2 1-20-16,-4-1-38 15,5-3-15-15,-2-6-17 16,1-2-6-16,0-8-9 0,1-2-2 16,0-7-5-16,0-5-1 15,3-5-3-15,-2-4-2 16,2-7-2-16,3 2-1 15,2-1-2-15,6 2-9 16,4 8-75-16,-1-1-65 16,4 11-184-16,1 6 203 15</inkml:trace>
  <inkml:trace contextRef="#ctx0" brushRef="#br0" timeOffset="145442.91">16323 8085 1000 0,'-4'-5'534'16,"-4"-1"-161"-16,-3-6-105 16,0-3-7-16,-7 1-75 15,1-1-32-15,-6 3-50 16,1 1-21-16,1 10-27 16,2 2-7-16,2 10-12 15,2 5-10-15,3 8-14 16,4 3-5-16,8-2-4 15,2-3-3-15,9-7 0 16,0-4-1-16,4-3 0 16,0-3 0-16,1-5 0 15,1-1 0-15,1-4 0 16,1-3 0-16,-2 1 1 16,-1 3 0-16,-6 2 1 0,-4 2 0 15,3 4 0-15,-6 3 1 16,7 3-1-16,-1 1-2 15,-3-4-30-15,5-1-52 16,0-7-144-16,-1-6-94 16,1-6 188-16</inkml:trace>
  <inkml:trace contextRef="#ctx0" brushRef="#br0" timeOffset="145874.62">16444 8035 812 0,'4'5'468'0,"1"14"-57"15,0 7-51-15,3 11-71 16,-3 3-45-16,1 5-74 16,3 0-33-16,-7-3-66 15,9-3-22-15,-3-10-28 16,0-4-7-16,-2-11-9 16,-5-7-4-16,-2-4-56 15,0-5-44-15,0 1-75 16,0 0-41-16,-7-22-44 15,-7-34-17-15,10 17-62 16,-2-4-18-16,6-8 72 0,0 0 76 16,3 9 248-16,2 5 126 15,8 20 132-15,2 2 24 16,7 12-47-16,4 3-35 16,-4 3-52-16,0 4-17 15,-3 3-17-15,-3 2-10 16,-4 4-28-16,-4 1-16 15,-7 4-39-15,-4 2-14 16,-10 1-20-16,-3-1-7 0,-1-4-11 16,0-5-30-16,3-9-98 15,3-4-75-15,3-12-188 16,9-8 229-16</inkml:trace>
  <inkml:trace contextRef="#ctx0" brushRef="#br0" timeOffset="146196.66">16758 7899 1129 0,'23'2'530'0,"-2"9"-173"15,0 6-47-15,-6 8-23 16,0 9-46-16,-7 9-84 16,-3-1-36-16,-1-7-53 15,1-6-22-15,-1-11-30 16,-2-7-6-16,3-8-10 0,-6-3-3 15,1-8-4-15,2 0 0 16,4-6 2-16,5-1 0 16,-2 0 3-16,2 4 2 15,-7 3 0-15,2 5 2 16,-2 4 3-16,0 2 1 16,1 5 6-16,0 1 6 0,2 4 7 15,-6 2-1-15,5 2-7 16,-2 0 8-16,8-4-160 15,10-1-78-15,17-12 129 16</inkml:trace>
  <inkml:trace contextRef="#ctx0" brushRef="#br0" timeOffset="146705.15">17980 7951 1033 0,'-11'0'500'16,"13"8"-90"-16,4 5-136 16,5 9-19-16,-2 3-24 15,3 6-84-15,-1-3-32 16,-4-4-49-16,-2-3-20 0,-3-9-23 16,2-1-6-16,-3-9-7 15,0-2-3-15,-1-3-6 16,0 2-1-16,0 0-7 15,2-16 0-15,11-40-4 16,0 27 1-16,5 1 4 16,4 2 1-16,3 10 5 15,0 1 1-15,0 12 3 16,0 0 1-16,-3 15 8 16,-3 6 8-16,-3 9 25 15,-4 8 10-15,-4-5 4 16,0 4-4-16,-5-11-23 15,-2-2-10-15,-1-11-9 16,-2-6-35-16,3-3-133 0,2-4-88 16,-3 3 129-16,2-2 7 15</inkml:trace>
  <inkml:trace contextRef="#ctx0" brushRef="#br0" timeOffset="147233.17">18433 8012 1247 0,'0'3'575'15,"3"16"-223"-15,-3 3-61 16,0 2-43-16,0 3-41 0,8-8-76 16,2-1-26-16,4-8-58 15,1-4-19-15,-6-8-21 16,4-5-4-16,-2-7-4 16,-3 0-4-16,-8-2-6 15,-4 0-1-15,-10 0 1 16,-3-1 2-16,-5 2 6 15,1 2 2-15,2 4 3 16,7 4-2-16,12 3-7 16,0 2-4-16,7-3-3 15,-7 2 2-15,0 0 8 16,11 0 2-16,9 1 3 16,27 3 1-16,-22 3 9 15,-2 0 5-15,1 7 11 16,0 3 4-16,-3 5 3 15,-3-2-1-15,-4 3-6 0,-1 0-5 16,-6-8-9-16,-1 1-4 16,-3-10-2-16,-1-2-2 15,-2-5-5-15,0 1-3 16,0 0-14-16,0-3-9 16,6-16-2-16,16-27 3 15,-11 31 12-15,0 6 9 16,1 3 4-16,-1 4 4 0,1 5 2 15,2 4 1-15,0 6 9 16,0 3 1-16,-4 0 0 16,-1 1-3-16,8-1-3 15,-2-2-69-15,9-9-183 16,5-6 427-16,13-12-218 16</inkml:trace>
  <inkml:trace contextRef="#ctx0" brushRef="#br0" timeOffset="147396.97">19044 8074 1464 0,'-7'2'696'15,"6"0"-304"-15,3 1-157 16,-2-3-19-16,0 0-103 16,6 1-43-16,11 3-34 0,28 1-6 15,-26-6-147-15,1-1-105 16,9-1 140-16</inkml:trace>
  <inkml:trace contextRef="#ctx0" brushRef="#br0" timeOffset="147830.07">19430 7831 1765 0,'0'13'760'15,"-4"1"-444"-15,4 7-134 16,-3 5-14-16,3 11-87 16,3 3-27-16,3 4-17 15,-1-1-13-15,-2-8-16 16,5-4-2-16,-3-12-4 16,1-9-2-16,-3-8-9 15,-3-4-12-15,-2-8-18 16,4-6-4-16,-3-6 2 15,0-3 8-15,3 1 16 16,4 4 4-16,2 5 7 16,9 4 3-16,2 5 3 15,1 3 2-15,5 7 3 16,-3 2 4-16,-4 5 21 0,-6 1 12 16,-6 2 16-16,-2 2 5 15,-8 2-9-15,-3-1-10 16,-10-1-12-16,-4 1-8 15,3-6-12-15,-1-3-17 16,9-6-113-16,7-6-68 16,9-9-160-16,9-4-92 0,9-2 283 15</inkml:trace>
  <inkml:trace contextRef="#ctx0" brushRef="#br0" timeOffset="147997.72">19769 8039 1220 0,'14'15'647'15,"-1"6"-210"-15,2 2-110 16,-6 2-30-16,-1-2-113 16,-3-3-50-16,-4-7-73 15,4-3-36-15,1-10-125 16,-2-4-85-16,-1-11-185 16,0-5-146-16,-8-5 327 15</inkml:trace>
  <inkml:trace contextRef="#ctx0" brushRef="#br0" timeOffset="148121.6">19734 7957 590 0,'-14'-21'422'0,"8"12"49"0,3 6-101 16,4 5-105-1,3 2-40-15,5 4-81 0,1 0-29 16,3 3-51-16,1 1-78 16,6-3-191-16,7 5 145 15</inkml:trace>
  <inkml:trace contextRef="#ctx0" brushRef="#br0" timeOffset="148564.95">20082 8038 1031 0,'-7'12'555'0,"7"16"-54"16,1 4-153-16,1 6-68 15,1 5-58-15,-1 0-105 16,0-1-33-16,-2-8-45 15,2-2-14-15,2-8-14 16,-2-6-5-16,1-6-26 16,-3-5-29-16,-5-10-75 15,-1-5-40-15,-6-7-56 16,-1-10-9-16,1-8 1 16,-1-5-11-16,-4-13-120 15,0 0-48-15,10-1 116 16,1 3 123-16,14 18 320 0,3 8 139 15,5 13 43-15,6 3-38 16,2 7-71-16,5 1-32 16,1 3-45-16,-3-1-14 15,0 0-12-15,-4 2-4 16,-3 5-10-16,-7 2-2 0,-9 5-13 16,-7 0-11-16,-14-1-25 15,-4 1-16-15,-5-5-23 16,1-3-18-16,4-6-59 15,6-2-35-15,8-1-114 16,4-3-80-16,8-1 185 16</inkml:trace>
  <inkml:trace contextRef="#ctx0" brushRef="#br0" timeOffset="148955.76">20440 8143 953 0,'5'-5'562'16,"3"-5"-137"-16,-8-5-96 16,-6-6-41-16,6-2-118 15,-7-4-44-15,2 5-64 16,0 0-25-16,-5 8-12 0,6 7 1 16,-4 10-4-16,-1 8-2 15,-1 10-9-15,-2 5-1 16,5 2 2-16,2 2 2 15,3-10 3-15,3-3 0 16,4-8-3-16,2-5-2 16,0-4-4-16,2-5-2 15,0-8-3-15,4-1-1 0,0-2-2 16,2 4 1-16,-2 7 0 16,1 4 1-16,-3 10 2 15,-1 1 1-15,-2 6 5 16,-5 3 4-16,3-3 4 15,-9-1-1-15,2-7-5 16,3-3-45-16,0-6-140 16,3-6-85-16,5-6 140 15</inkml:trace>
  <inkml:trace contextRef="#ctx0" brushRef="#br0" timeOffset="149216.31">20655 8073 1054 0,'7'8'514'0,"4"8"-143"16,-1-1-70-16,-1 0-6 16,-4 3-39-16,-1-3-62 0,0 1-25 15,-1-8-68-15,0-2-27 16,-3-6-34-16,-1-1-9 16,0 0-10-16,0-1-5 15,-3-8-14-15,-5-12-7 16,-3-27-10-16,14 30-6 15,5 3-27-15,1 4-23 16,4 5-94-16,0 0-69 16,1 7-222-16,1 2 278 15</inkml:trace>
  <inkml:trace contextRef="#ctx0" brushRef="#br0" timeOffset="149415.82">20957 7904 1674 0,'-7'15'709'0,"-2"15"-405"15,7 7-48-15,-1 8-77 16,3 5-58-16,2 1-71 16,2-3-15-16,4-12-21 15,1-3-7-15,10-13-27 16,7-7-45-16,-1-13-140 15,3-8-90-15,-6-13 171 0</inkml:trace>
  <inkml:trace contextRef="#ctx0" brushRef="#br0" timeOffset="149780.66">20890 8001 1420 0,'7'-1'588'0,"-1"7"-303"16,3 5-72-1,-1 1-13-15,-1 0-54 0,8 2-89 16,-4-4-22-16,10-1-25 16,4-2-6-16,7-6-63 15,4-1-71-15,-1-2-130 16,-3-1-80-16,-6 1-89 16,-2 2 64-16,-5 1 132 15,-2 3 118-15,-5 4 263 16,-1 0 61-16,-1 4 101 15,0 3 9-15,-2 3-30 16,-3 2-20-16,-3 2-50 16,2 0-29-16,-2-8-73 15,0-4-33-15,0-5-58 16,-4-8-51-16,-1-5-136 16,-3-6-68-16,-1-7-174 0,2-2-113 15,-2-4 340-15</inkml:trace>
  <inkml:trace contextRef="#ctx0" brushRef="#br0" timeOffset="149895.47">21215 7935 1153 0,'3'2'508'15,"2"1"-261"-15,1 3-54 16,1 3-73-16,0-2-52 16,7 1-107-16,3-3-55 0,8-7-152 15,0 1-109-15,6-10 221 16</inkml:trace>
  <inkml:trace contextRef="#ctx0" brushRef="#br0" timeOffset="150120.6">21449 7892 663 0,'-3'-8'395'0,"5"8"-14"15,-2 1-42-15,0 11-54 16,10 6-13-16,-9 9-33 16,1 5-21-16,3 8-48 15,-7-2-32-15,-1-2-60 16,6-1-25-16,5-8-37 15,0-4-9-15,5-6-10 16,0-6-35-16,1-9-107 16,5-3-69-16,-1-10-397 15,2-6 395-15</inkml:trace>
  <inkml:trace contextRef="#ctx0" brushRef="#br0" timeOffset="150244.96">21431 7966 1654 0,'0'9'663'16,"4"3"-463"-16,4-1-25 0,0-2-65 15,5-4-57-15,6-3-67 16,5-2-77-16,10-5 398 16,6 5-260-16</inkml:trace>
  <inkml:trace contextRef="#ctx0" brushRef="#br0" timeOffset="150548.67">21796 8136 1339 0,'15'9'567'0,"-2"-4"-350"16,-2-5-18-16,-3-5-85 15,6-5-49-15,-1-11-41 16,3-1-6-16,-8-1 4 15,-2-2 4-15,-7 7 10 16,-5 2 9-16,-4 7 12 0,-4 7 5 16,1 4 5-16,-2 7-4 15,9 11-6-15,-1 2-6 16,6 6 4-16,2 1 1 16,0-4-8-16,10-1-6 15,-1-6-23-15,6-5-10 16,4-11-92-16,9-13-101 31,-15 5 117-31</inkml:trace>
  <inkml:trace contextRef="#ctx0" brushRef="#br0" timeOffset="150907.53">22791 7912 1231 0,'-10'0'612'16,"0"2"-118"-16,5 2-239 16,15 4-83-16,8 4-37 15,14 4-75-15,2-1-17 16,1-3-22-16,1-4-6 16,0-2-10-16,4-1-8 15,-1 1-105-15,-5-1-63 16,-15 0-169-16,-9-3-130 0,-13 7 305 15</inkml:trace>
  <inkml:trace contextRef="#ctx0" brushRef="#br0" timeOffset="151075.38">22942 8052 953 0,'-18'0'499'0,"10"2"-98"16,8 3-78-16,-3 0-84 16,5 1-38-16,6 4-74 15,-4 0-27-15,23 2-29 16,1-3-22-16,7-5-28 15,8 0-7-15,-8-4-8 16,-4-3-20-16,-5 0-121 16,-5-3-74-16,-10-5 118 15</inkml:trace>
  <inkml:trace contextRef="#ctx0" brushRef="#br0" timeOffset="151397.67">22911 7739 1274 0,'-2'11'608'0,"2"1"-243"16,0 5-133-16,-2 7-2 15,-1 1-62-15,1 1-29 16,-4-2-46-16,-3-2-24 0,-4 0-37 16,-1-4-10-16,-2 2-9 15,0-2-2-15,3-3-3 16,-4 0-1-16,8-3-3 15,4-1-3-15,5 5-2 16,5 1 0-16,11 3-3 16,5 0 0-16,0-1 0 15,8-3 1-15,-6-4-1 16,0-2 1-16,8-4-33 16,-4-5-61-16,5-5 309 15,1-5-192-15</inkml:trace>
  <inkml:trace contextRef="#ctx0" brushRef="#br0" timeOffset="151664.51">23085 7769 1361 0,'-1'11'587'15,"15"-1"-257"-15,7 2-82 16,5-2-43-16,6 4-27 15,7-1-74-15,5 2-16 16,-1 2-15-16,-8 0-12 16,-8 6-14-16,-10 1-3 15,-15 4-11-15,2 5-4 0,-22 1-5 16,-7 3-3-16,-13-6-6 16,-5-5-5-16,8-9-29 15,6-8-31-15,16-3-91 16,5-5-82-16,16-7 229 15,5-3-60-15</inkml:trace>
  <inkml:trace contextRef="#ctx0" brushRef="#br0" timeOffset="152818.68">24491 7860 1007 0,'-30'2'530'0,"18"0"-9"15,5-2-260-15,3 1-90 16,10 1-25-16,6-1-82 15,11 2-28-15,14-3-8 16,1 0 0-16,12-2-11 16,-8 0-1-16,-3 4-2 0,-5 0 0 15,-6 7 5-15,-3 4 9 16,-9 10 22-16,-3 6 6 16,-10 10 3-16,-4 6-8 15,2 1-21-15,-1-1-7 16,1-7-13-16,6-4-4 15,-2-10-26-15,4-6-51 16,-6-11-149-16,-3-5-81 16,-8-11 170-16</inkml:trace>
  <inkml:trace contextRef="#ctx0" brushRef="#br0" timeOffset="152997.68">24455 8077 981 0,'-10'-4'547'15,"11"3"-7"-15,11 2-343 16,9 3-8-16,7-1-50 16,5 1-42-16,6-4-55 15,0-4-15-15,-2 2-46 16,-2 2-76-16,-12 0-204 16,-6 3 194-16</inkml:trace>
  <inkml:trace contextRef="#ctx0" brushRef="#br0" timeOffset="153146.92">24572 8180 875 0,'-11'12'472'16,"11"-5"-24"-16,5-1-170 15,6 1-42-15,6-1-16 16,4 0-66-16,4-1-29 16,6-3-60-16,2-1-23 15,7-5-43-15,4-1-101 16,7-6 72-16</inkml:trace>
  <inkml:trace contextRef="#ctx0" brushRef="#br0" timeOffset="153619.7">25664 8044 1493 0,'-6'-4'633'0,"-3"0"-360"0,-29 2-27 16,26 23-65-16,-1 3-40 15,3 1-54-15,8 1-21 16,6-5-33-16,8-4-15 16,9-5-13-16,4-7-3 15,6-7-5-15,2-8-2 16,1-6-4-16,-5-2 1 16,-9-2 4-16,-9 1 2 15,-12-2 5-15,-9 0 4 0,-12 1 2 16,-3 1 1-16,-6 8 0 15,1 1-1-15,0 10-5 16,3 3-3-16,5 10-7 16,3 3-7-16,11 1-87 15,7 2-74-15,16-5-154 16,8-3-122-16,14-4 283 16</inkml:trace>
  <inkml:trace contextRef="#ctx0" brushRef="#br0" timeOffset="154040.24">26031 8131 576 0,'21'-1'389'0,"-5"-6"44"16,-9-4-50-16,-5-3-54 15,-2-5-38-15,-6-3-85 16,-6-3-44-16,-3 7-69 16,-3 3-20-16,-1 4-28 0,-1 10-8 15,1 8-13-15,4 7-4 16,5 14-5-16,9 6-2 15,-1 3-5-15,-3-2-2 16,6-5-3-16,-3-7-2 16,16-9-1-16,5-6 0 0,4-12-3 15,4-8-2-15,-6-11-8 16,0-4-5-16,-4-9-2 16,1 0 1-16,-3-1 8 15,-4-4 7-15,-2 8 7 16,-4 2 2-16,-1 9 1 15,-2 8 2-15,-2 7 1 16,1 4 1-16,-1 11 4 16,-1 4 1-16,-1 16 1 15,0 7-1-15,2 10-2 16,2 4-3-16,10-2-5 16,4-1-1-16,9-12-6 15,5-6-4-15,10-13-89 16,0-11-69-16,-2-8-153 15,-1-8-116-15,-4-5 274 16</inkml:trace>
  <inkml:trace contextRef="#ctx0" brushRef="#br0" timeOffset="154432.09">26521 8107 840 0,'-12'-12'540'0,"-7"-2"14"16,1 1-253-16,-3 4-39 15,0 6-53-15,5 3-27 16,4 9-51-16,2 5-25 15,-2 6-48-15,5 2-19 16,7 1-28-16,1-2-4 0,11-3-4 16,-1-5-3-16,-3-8-2 15,4-5-5-15,0-12-16 16,8-6-18-16,3-8-33 16,-4-4-5-16,1-3 10 15,-6 2 21-15,-7-1 38 16,-4 5 10-16,-5 5 13 15,-5 5 2-15,2 6 14 16,2 6 9-16,-1 6 6 16,2 8 2-16,-1 14 2 15,2 8 1-15,1 11 11 16,3-1 1-16,8-1-9 16,5-5-11-16,9-8-23 15,6-4-7-15,7-12-117 0,2-4-94 16,17-8 124-16</inkml:trace>
  <inkml:trace contextRef="#ctx0" brushRef="#br0" timeOffset="155776.45">27433 8059 1261 0,'-8'-18'578'0,"8"6"-217"15,0-2-88-15,-8-5-44 16,3 6-46-16,-8 0-75 15,-6 3-27-15,-6 10-28 16,-8 5-10-16,-1 16-10 16,2 7-6-16,8 9-12 15,8 1-6-15,13 1-5 16,6-2-1-16,13-8-5 16,8-5-1-16,10-10-6 15,2-5-6-15,-1-11-50 16,1-6-39-16,-9-8-97 15,2-2-48-15,-2-2-54 16,-8-1 2-16,-1 2 88 16,-8 2 57-16,-3 5 129 0,-4 1 64 15,-3 7 80-15,1 4 29 16,-1 5 48-16,0-5 4 16,-1 0-7-16,1 15-8 15,-2 38-29-15,2-27-19 16,0-5-45-16,4-4-22 15,8-7-39-15,1-4-15 16,5-11-16-16,3-6-5 16,2-11-20-16,-1-3-9 0,-3-2-5 15,-2-1-1-15,-6 5 21 16,-1 5 11-16,-3 6 14 16,-4 2 7-16,-3 6 5 15,0 2 1-15,-2 2 5 16,2 0-2-16,-1 0 6 15,0 2 2-15,-2 18 5 16,-4 30 5-16,6-25 1 16,1 1-2-16,3-1-9 15,2-1-6-15,1-7-11 16,2-2-3-16,-4-9-2 16,2 0-1-16,-4-4 2 15,-1-1 1-15,-1 1 9 16,0-2 7-16,0 0 6 15,-1-2 1-15,0 1-6 16,1 0-4-16,0 0-7 0,0 1-3 16,0 0-3-16,-1 0-2 15,0 0-1-15,0 0-1 16,0 0-1-16,0 0 1 16,-1 0-2-16,1 0 0 15,0 0-1-15,0 0-1 16,0 0 1-16,0 0-1 0,0 0 0 15,0 0 0-15,0 0 0 16,0 0 0-16,1 0 0 16,0 0-1-16,0 0 1 15,0 9 0-15,0 7 0 16,0 26 0-16,2-22 0 16,1 0 0-16,-2 0 2 15,-1 4-1-15,-2-2 0 16,-1 0 1-16,-1-6 1 15,0-5-1-15,-1-5 6 16,-4-6-2-16,-3 0 2 16,-6-4 0-16,-2-6-2 15,-1 1-1-15,-7-6-6 16,0-2-10-16,-2 2-43 16,2-3-33-16,8 4-76 0,10 2-49 15,10-3-120-15,10 2-36 16,24-7 225-16</inkml:trace>
  <inkml:trace contextRef="#ctx0" brushRef="#br0" timeOffset="156131.44">28068 8061 1613 0,'-13'-40'690'0,"0"33"-395"15,2 0-20-15,-9 4-77 16,1 3-44-16,2 8-56 15,-6 6-18-15,11 11-42 16,-2 4-12-16,11 4-13 16,3 2-5-16,4-3-4 0,8-4 0 15,-2-6-4 1,5-5-1-16,7-10-57 0,3-6-60 16,4-10-168-16,0-7 78 15,0-9 97-15</inkml:trace>
  <inkml:trace contextRef="#ctx0" brushRef="#br0" timeOffset="156617.57">28257 7892 1434 0,'3'2'627'0,"-4"11"-272"16,-3 6-71-16,-5 15-37 15,0 2-43-15,1 7-86 16,2-5-33-16,6-3-40 15,7-2-15-15,7-7-19 16,6 0-6-16,2-9-5 16,-2-5-3-16,3-1-25 15,-5-5-19-15,1 1-41 16,-1-2-18-16,1-1-5 16,-5-1 12-16,-1-3 39 15,-1-2 21-15,-5-6 32 16,6-1 8-16,0-5 10 15,0-1 6-15,3-3 20 0,-3-1 8 16,2-3 15-16,-2 2 2 16,-3 1 5-16,-2 4 4 15,-8 3 5-15,-1 1-1 16,-10 2-10-16,-7 4-8 16,-2 7-19-16,-5 5-6 15,2 10-14-15,10 2-6 16,0 5-6-16,9 2-3 15,6 3-1-15,-2-3-1 16,12-3-2-16,2-5 0 0,11-5-17 16,11-5-57-16,9-8-157 15,5-3-62-15,1-12 155 16</inkml:trace>
  <inkml:trace contextRef="#ctx0" brushRef="#br0" timeOffset="156768.73">28966 8306 1849 0,'-5'11'828'15,"5"-2"-411"-15,-5-1-196 16,5-1-35-16,-2-4-107 16,-1-3-48-1,1 0-112-15,1-1-81 0,1 0-180 16,0 0 199-16</inkml:trace>
  <inkml:trace contextRef="#ctx0" brushRef="#br0" timeOffset="197096.16">13868 10119 218 0,'0'0'170'0,"0"0"23"16,0 0-4-16,0 0 6 0,0 0 1 15,0 0-9-15,0 0-33 16,0 0-15-16,0 0-23 16,0 0-12-16,0 0-24 15,0 0-4-15,0 0-6 16,0 0 3-16,0 0 9 15,0 0 4-15,0 0 0 16,0 0-2-16,0 0-10 16,0 0-8-16,0 0-11 15,0 0-3-15,0-1-6 16,0 0-1-16,-1 0-6 16,0 0-1-16,0 0-5 15,-10-3-2-15,-8 0-3 16,-30-4-4-16,31 10-7 15,2 5-2-15,1 6-6 16,2-1-1-16,-1 10-3 0,2-1-1 16,4 3-2-16,1 2-2 15,9 0 0-15,5 0 0 16,9-1 0-16,3-1-1 16,6-4 0-16,6-4 0 15,5-9 0-15,1-3 1 16,0-7 0-16,-4-3 0 0,-9-6 0 15,-3-3 1-15,-8-4 2 16,-2-2 1-16,-5 0 4 16,-6-1 3-16,-9-2 2 15,0 3 2-15,-6 0 1 16,-5 0 1-16,5 8-1 16,-8-3-1-16,-4 5-2 15,4 6-3-15,-6 0-2 16,3 4-2-16,5 2-5 15,5 0-1-15,8 3-9 16,1 3-16-16,4-2-61 16,2 6-46-16,3 3-111 15,5-3-49-15,3 7-154 16,6-8 273-16</inkml:trace>
  <inkml:trace contextRef="#ctx0" brushRef="#br0" timeOffset="198223.45">12966 10323 723 0,'-10'-31'358'15,"9"24"-86"-15,1 4-21 16,0 2-21-16,-1 0-31 16,0 1-48-16,0 0-12 15,0 0-19-15,0 0-16 16,-1 0-29-1,1 0-16-15,-1 12-20 0,0 16-6 0,1 37-11 16,7-34-4-16,5-1-8 16,-5-3-1-16,7-9-3 15,1-4-1-15,5-7 0 16,1-7 0-16,-4-4 0 16,4-6 0-16,-4-8 0 15,1-3 0-15,-2-5 0 16,-4-1 0-16,-2-4-1 15,-3 2 1-15,0 6 1 16,-1 5-1-16,-2 9 5 16,0 6 3-16,-2 6 4 15,1 6 5-15,1 9 15 16,1 5 4-16,2 7 12 16,-1 1 0-16,3 0-6 15,0-4-6-15,-1-4-10 16,2-1-5-16,0-7-11 0,0-1-4 15,2-5-7-15,1-6-4 16,1-3-61-16,0-5-74 16,6-6-33-16,0-4 79 15</inkml:trace>
  <inkml:trace contextRef="#ctx0" brushRef="#br0" timeOffset="200025.06">17590 9372 396 0,'0'-1'283'0,"0"0"-11"15,0 0-20-15,0 0-10 16,2-6-24-16,0 1-13 16,-1 0-24-16,1 0-13 15,-1-2-26-15,-1 3-17 0,0 0-33 16,-1 1-18-16,0 3-29 16,-5-3-11-16,-11 2-12 15,-26 14-4-15,30 9-5 16,4 1-1-16,6 4-5 15,3 1-2-15,8-2-1 16,7-1 0-16,7-6-2 16,7-2 1-16,3-10-1 15,-4-3 1-15,4-7-1 16,-3-3 1-16,-2-8 3 16,-3-2 1-16,-10-6 9 15,-3-1 5-15,-9-3 9 16,-3 3 5-16,-10-1 3 15,-4 3 0-15,-8 6-2 16,-1 2-1-16,-2 9-8 16,0-2-5-16,5 7-9 15,1 0-5-15,6 1-6 0,3 5-2 16,3 1-5-16,-1-1-3 16,7 4-65-16,2-1-60 15,5 4-167-15,8 5-59 16,10 6 212-16</inkml:trace>
  <inkml:trace contextRef="#ctx0" brushRef="#br0" timeOffset="200558.65">18258 9134 724 0,'0'3'331'16,"1"-1"-67"-16,0 1-35 16,-1-3 12-16,0 0-5 15,11 24-59-15,17 31-26 0,-11-24-30 16,-3-2-13-16,7 3-25 15,-2 0-11-15,3-7-14 16,2 0-7-16,-7-11-9 16,0-1-2-16,-5-8-3 15,-2-6 2-15,4-10 5 16,1-7 0-16,1-8-6 16,6-2-7-16,-4-2-13 15,-3 5-4-15,-4 3-6 16,-6 5 0-16,-3 4-15 15,-2 3-37-15,-1 4-121 16,1 2-88-16,1 4 147 16</inkml:trace>
  <inkml:trace contextRef="#ctx0" brushRef="#br0" timeOffset="205527.72">16474 14368 905 0,'-18'28'393'0,"15"-28"-138"16,3-1-69-16,1-5-9 16,-1 5-18-1,0 0-55-15,0 0-18 0,0 0-7 16,-1-9-2-16,-1-1-1 16,-3-3 1-16,-17-24-5 15,5 32-7-15,-1 5-15 0,11 3-8 16,-15 3-12-16,6 3-5 15,1 4-9-15,-4 3-5 16,19 7-7-16,2 0-2 16,11 0-2-16,2-3-1 15,8-7-1-15,2 0 2 16,-2-6 0-16,0-2 0 16,-1-11 2-16,-4-3 1 15,-3-5 4-15,1-6 1 0,-15 1 8 16,-3-3 4-16,-5-3 7 15,-7 2 1-15,2 1-3 16,3 3-2-16,-1 5-4 16,-3 1-4-16,0 5-5 15,3 6-4-15,5 3-10 16,6 4-26-16,0 7-109 16,-2 2-86-16,9 6 132 15</inkml:trace>
  <inkml:trace contextRef="#ctx0" brushRef="#br0" timeOffset="206074.87">16769 14815 1208 0,'3'-6'505'0,"0"-2"-289"15,-1 6 3-15,-6-11-46 16,-4 5-43-16,-6 1-60 16,0 0-13-16,-5 3-16 15,-1 4-8-15,3 6-12 16,2 1-2-16,4 8-4 16,1 3-3-16,4 1-4 15,2 1-3-15,8 5-2 16,4-7-1-16,8 9-1 15,4-3 1-15,3-4 4 16,1 5 3-16,-2-8 13 0,-2 2 8 16,-5-2 13-16,-2 2 5 15,-7-5 8-15,-4 0 7 16,-8-6 17-16,-3-3 1 16,-14-1-6-16,-7-3-13 15,-8-1-29-15,-6-1-12 16,3-5-14-16,5 1-24 0,7-4-87 15,7-2-70-15,9-4-184 16,18 1 216-16</inkml:trace>
  <inkml:trace contextRef="#ctx0" brushRef="#br0" timeOffset="207109.68">10562 10186 1024 0,'-2'0'443'0,"-2"-4"-213"16,1 0-18-16,2 3-35 15,0 0-29-15,-1 0-55 16,1 0-14 0,0 0-20-16,-6-2-13 0,-11 5-15 15,-24 14-7-15,28 6-10 16,9 4-4-16,4 6-5 15,3 2-2-15,9-2-3 16,-2-4-2-16,9-7 1 16,-1-7 1-16,0-10 0 0,4-4 0 15,-2-12 0-15,-1-5 0 16,-7-10 3-16,-3-2 1 16,-8-2 6-16,-2 5 1 15,-7 5 5-15,-2 3 0 16,-2 3-1-16,-7-3-2 15,6 8 1-15,1 6-1 16,0 6-4-16,8 10-3 16,2 0-8-16,-2 1-4 0,10 2-23 15,0 5-46-15,11-2-113 16,7-3-100-16,9 0 170 16</inkml:trace>
  <inkml:trace contextRef="#ctx0" brushRef="#br0" timeOffset="207615.72">10992 10213 1153 0,'-7'-5'540'15,"-3"-4"-189"-15,3 1-180 16,-2-1-10-16,-1 2-60 0,-3 1-37 15,-6 3-37-15,7 0-7 16,-7 8-8-16,7 8-3 16,4 9-5-16,-1 9-1 15,9 6 0-15,2 1 0 16,9 0-4-16,4-5 0 16,0-13 0-16,6-5 1 15,-1-14 1-15,-1-6 1 16,4-11 1-16,-7-7-1 15,-5-10-2-15,6-4 0 16,-11-5-1-16,2 2 1 0,-1 0 3 16,-10 0 3-16,2 7 4 15,-2 1 1-15,-2 11 2 16,2 8 6-16,0 10 9 16,-3 5 1-16,4 16 4 15,0 9-4-15,-1 11-6 16,8 3-3-16,1 3-4 15,6-5-4-15,5-4-8 16,1-2-4-16,5-12-45 16,0-5-58-16,1-8-142 15,1-6-119-15,0-3 221 16</inkml:trace>
  <inkml:trace contextRef="#ctx0" brushRef="#br0" timeOffset="208023.64">11391 10227 895 0,'-1'-13'471'16,"-4"4"-81"-16,4 6-70 16,-1-1-64-16,-8-4-44 15,-4 6-81-15,-3 0-28 16,-5 3-38-16,1 2-15 16,5 8-20-16,4 2-6 0,4 7-10 15,6 3-4 1,9 2-6-16,2-1-1 0,8-3-2 15,0-2 0-15,3-8 0 16,-2-6-1-16,-1-5 0 16,1-4-1-16,-7-13-3 15,-4-4-1-15,-2-8-8 16,-1-3-6-16,0-2-3 16,5-1-1-16,-3 0 10 15,-3 1 7-15,-1 7 7 16,-1 5 4-16,1 11 6 15,-7 5 3-15,4 9 3 16,-4 7 2-16,0 13 5 16,6 8 2-16,-3 12 4 15,3 3 0-15,3 0-4 16,4-1-3-16,6-6-10 0,1-4-6 16,5-8-52-16,0-8-92 15,15-11 91-15</inkml:trace>
  <inkml:trace contextRef="#ctx0" brushRef="#br0" timeOffset="209599.73">19786 9218 1062 0,'31'27'465'0,"-30"-31"-249"16,-1-5-11-16,-1 0-36 16,-5-3-28-16,0-3-20 0,-4 2-1 15,-7-2-11-15,-1 0-11 16,-4 10-23-16,-1-2-12 16,2 13-25-16,0 5-10 15,10 9-17-15,11 0-5 31,0-10-6-31,0 1-1 0,15 31 0 0,5 0-1 16,13-3 2-16,-3-22-1 16,2-8 1-16,5-4 0 0,-8-9 1 15,0-3 0-15,-14-5 2 16,-6-3 3-16,-5-2 3 16,-1-2 1-16,-5-1 2 15,-3 11 0 1,1 1-2-16,-14-4-1 0,-3 3-7 15,2 10-2-15,2 2-5 16,4 4-4-16,3 5-68 16,6-4-65-16,5 0-154 15,8 3 172-15</inkml:trace>
  <inkml:trace contextRef="#ctx0" brushRef="#br0" timeOffset="210106.45">20193 9293 1468 0,'-13'-6'583'15,"0"-2"-415"-15,1 1 3 16,-3 2-45-16,-1 2-33 15,-1 2-32-15,-2 1-7 0,0 3-23 16,2 8-8-16,2 1-10 16,5 6-2-16,2 2-4 15,5 2-2-15,3 5-3 16,1-2-1-16,12-2 0 16,0-6-1-16,12-4 2 15,-1-4-1-15,0-10 1 16,0-6 0-16,-3-13 0 15,-1-9 1-15,-2-7-1 16,-2-3-1-16,-3-2 2 16,-8 13 2-1,-3 13 2-15,1 1 1 0,3-37 1 16,-4 3 0-16,-2 14 7 16,-1 25 3-16,1 12 3 15,-1 9 1-15,0 14-3 0,1 7 1 16,-1 11 3-16,2-1 0 15,4-5-5-15,3-1-3 16,6-7-8-16,5 2-5 16,3-13-39-16,3-2-54 15,1-10-165-15,-3-5 305 16,7 2-95-16</inkml:trace>
  <inkml:trace contextRef="#ctx0" brushRef="#br0" timeOffset="210559.12">20659 9293 1685 0,'-11'-6'698'0,"-5"1"-461"16,1 2-23-16,-7-6-96 16,4 7-43-16,-1 0-29 15,2 2-6-15,1 2-22 16,2 2-9-16,6 6-9 15,3 5-1-15,7 8-2 16,5-1 2-16,1-3 1 16,2-1 0-16,2-6 0 15,5 0 1-15,0-10-1 0,4-2 0 16,-2-10-1-16,-1-7-3 16,0-5-2-16,-3-7 0 15,1-7 2-15,1 2 0 16,-2-6 4-16,1 1 0 15,-7 6 3-15,-2 2 3 16,-7 13 3-16,0 6 3 16,-3 11 7-16,-2 4 2 15,0 14 7-15,-2 8 6 16,3 12 8-16,2 6 4 0,6 1-5 16,5-1-8-16,6-5-15 15,4-2-7-15,6-9-8 16,2-5 0-16,4-5-81 15,0-3-66-15,-7-4-135 16,-2-3 153-16</inkml:trace>
  <inkml:trace contextRef="#ctx0" brushRef="#br0" timeOffset="-204463.89">14108 10482 369 0,'-1'0'223'0,"0"0"-21"16,0 0-11-16,0 0-42 0,-4 3-18 15,0-1-21-15,4-2-11 16,-3 1-21-16,1-1-9 16,2 0-17-16,-1 0-11 15,1 0-19-15,0 0-8 16,-1 0-9-16,1 0-1 15,0 0 0-15,0 2 1 16,-1 4 2-16,1 0 0 16,2 3 1-16,0-1-1 15,1-1 1-15,0 2 0 0,1-1 2 16,1 3 0-16,14 29 0 16,-14-27 1-16,4 3-1 15,-3-4-1-15,4 4-1 16,-2 5-1-16,2-7 0 15,1 0 0-15,-1 1-1 16,3-4-1-16,1 8 0 16,1 2-1-16,3 0-1 15,-2 2 1-15,3-1-2 16,1 1 1-16,3 0-1 16,-2-1 0-16,1 0 1 15,3 2 1-15,-2 1 4 16,2 2 1-16,-3 1 1 15,-4-2-1-15,2 0-2 0,0 1 0 16,-2 1 0-16,-5-12-1 16,0 2 1-1,12 14-1-15,2 1-1 0,1 0 1 16,-4-4-2-16,0 0 2 16,1 2-1-16,0-3 0 15,2 3 1-15,-3-2 0 16,3 0-1-16,6 2-1 0,4 1 1 15,-1-2-1-15,-2 1 0 16,-6-3 1-16,-3 1 0 16,-1-2 0-16,5-2 2 15,0 3-1-15,1-4 0 16,0 2-1-16,1-2-2 16,-1 0 1-16,1-1 0 15,2 0-1-15,0 2 0 16,1 2 1-16,3 0 0 15,-4-3 0-15,2-2 1 16,-5-2-1-16,-3-2 1 16,0 2 0-16,-2-1 0 15,0-2 0-15,5-3 0 16,1 5 0-16,-3 1 0 16,5-3 1-16,-5 4-1 15,-1-4 1-15,2 0-3 0,-2 3 0 16,2-2-1-16,2 3 0 15,-2-3 0-15,1 0 1 16,-3 1-1-16,-2 0 0 16,-5 1-1-16,1-2 1 15,-3-3 0-15,1 2 0 16,4-2 0-16,-3 2 0 16,0-2 1-16,-3-3 0 15,0-1 0-15,-4-3-1 0,2 5 2 16,-2-4-1-16,-1-1-1 15,2-1 1-15,0 2-1 16,0 2 0-16,-2-1 0 16,1 1 1-16,-1-3 0 15,0 2 0-15,1 2 3 16,0-2 0-16,-1 2 1 16,0-2-1-16,-1 0 0 15,-2 3-1-15,3-1 1 16,-1 2 0-16,-1 0 2 15,2 1-1-15,1 1 0 16,-4 0 1-16,2-2-1 16,-4 2-1-16,-3-2 0 15,5 2 0-15,-2 1-1 16,-3-1 0-16,3 1 0 0,-6 0-2 16,0-2 0-16,1 4 0 15,-5-4 0-15,4 3-1 16,-2 1 0-16,0-3 0 15,1 3-1-15,-5-4 1 16,4 3-1-16,2 4-1 16,-1-1 1-16,0 2 0 15,0 1-1-15,-1 1 1 0,3 4 0 16,0 2 0-16,-1-3-1 16,0 1 0-16,-2-2 0 15,0 0 1-15,2 3 0 16,-1 2 0-16,1-2 0 15,0 1-1-15,-3-3 1 16,1 0-1-16,3 1 0 16,6 2 0-16,-3 4 0 15,3 1 1-15,-4-2-1 16,-1 0 1-16,-1-3 0 16,3-2 0-16,-3 2 1 15,-5-2-1-15,3-1 2 16,-2-1-1-16,-1-3 0 15,1-3 1-15,2 2-2 16,-1-1 0-16,2-3-1 16,1 0 0-16,-1-4 0 0,2-2 0 15,3 2 1 1,-3-1-1-16,1-3 0 0,-2 0 0 16,2-3 0-16,-4-2 0 15,-1 0 0-15,0-2-3 16,-2-3-47-16,5-1-70 15,-1-1 77-15</inkml:trace>
  <inkml:trace contextRef="#ctx0" brushRef="#br0" timeOffset="-196671.27">17658 9602 292 0,'0'0'183'0,"0"0"-12"16,-1 0-41-16,-1 0-51 15,1 0-16-15,0 0-14 16,0 0-1-16,0 0-6 0,0 0-2 16,1 0-9-16,0 0-5 15,0 0-9-15,0 0-5 16,-1 0-4-16,1 0 0 15,0 0 7-15,0 0 7 16,0 0 19-16,0 0 10 16,0 0 7-16,0 0-2 15,0 0-12-15,0 0-6 0,0 0-11 16,0 0-4-16,-1 0-9 16,1 0-4-16,0 0-4 15,0 0 0-15,0 0-1 16,0 0 2-16,0 7 2 15,0-1 1-15,0 2-1 16,0-1-1-16,0-1-2 16,0 0-1-16,0-4-1 15,0 3 0-15,0-3 0 16,0 1 0-16,0 1 1 16,0-3 1-16,0 1-1 15,0 1 0-15,0-2-2 16,0-1 1-16,0 0-2 15,0 2 0-15,0 2 0 16,1 4 0-16,0-3 1 16,-1-1 2-16,0-1 1 15,0-3 0-15,0 3 2 0,0 2-1 16,0-3 1-16,1 5 1 16,-1-7 2-16,0 1 2 15,0 3 1-15,0-4 0 16,0 1-2-16,0 2-2 15,0-1-5-15,0 4-1 0,0-4-3 16,0 0 1-16,0 1-1 16,-1 1-1-16,0-1 2 15,1 1-1-15,0 1 0 16,0-5 0-16,0 2 0 16,0-2-1-16,0 1 0 15,0 6 1-15,0-2 1 16,0 3 0-16,0-4 0 15,0-4-1-15,0 2 1 16,0-1 0-16,0 3-1 16,0 0 1-16,0-3-1 15,0 1 0-15,0 2-1 16,0-1 1-16,0 4 0 16,0-2 0-16,0-3 1 15,0 5-1-15,0-4 1 16,-1 4 0-16,0-1-1 0,0 1 0 15,-1 3 0-15,1-4-1 16,0 4 0-16,-1-1 0 16,1 0 1-16,-4 26-1 15,2-30 1-15,3 3-1 16,0-3 1-16,0 2-1 16,0 0 1-16,-1 0 1 0,0-1-1 15,0 0 0-15,1 0 0 16,-2-4 0-16,1 2 0 15,0-4 0-15,0 0 0 16,-1 0-1-16,1 0 1 16,0 0 0-16,0 4 0 15,-1 3-1-15,0 1 1 16,0 0 0-16,-1-1-1 16,1-1 1-16,0-1-1 15,0 0 0-15,0 3 1 16,-1 0-1-16,1-1 0 15,0 2 1-15,0-4-1 16,0 1 0-16,1-1 1 16,0-1-1-16,-2 1 1 15,2 3-1-15,0-2 0 16,0 0 1-16,0 1-1 0,0-4 0 16,-1 5 1-16,-2 0-1 15,2-1 0-15,0 3 0 16,0-1 1-16,0-3-1 15,-1 3 1-15,0-1-1 16,1-3 0-16,0 1 0 16,0 1 1-16,-1-1-1 15,1 0 0-15,0 0 1 0,0-2-1 16,0 3 0-16,-1 0 1 16,1 0-1-16,-1 2 0 15,1-1 0-15,-1 1 1 16,-2 1-1-16,-10 28 1 15,10-29 0-15,2-1-1 16,3 1 1-16,-5-2 0 16,-2 2 0-16,2 1 0 15,-6-1 0-15,5 3 0 16,2-3-1-16,1 4 0 16,3 0 0-16,-4-1 0 15,-1-1 0-15,-1 2 0 16,-1-1 1-16,7 0-1 15,-4 0 0-15,0-1 0 16,1 0 0-16,-10-2 0 16,9 0 0-16,1 2 1 0,1-1-1 15,3 0 0-15,-3 0 0 16,-2-4 0-16,0 0 0 16,1 1 0-16,-3-4 0 15,5 4 0-15,0 1 0 16,-1-1 0-16,0 0 0 15,2 1 0-15,-6-4 0 16,2 4 0-16,3 2 0 16,-7-5 1-16,8 5-1 0,-2-3 0 15,-1-1 0-15,2 4 0 16,-4-2 0-16,3 3 0 16,-1-2-1-16,2-1 1 15,-4 1 0-15,1 1 0 16,1 0 0-16,-3 1 0 15,-1-1 1-15,1 1-1 16,2 2 1-16,-3-3 0 16,4 3-1-16,-1-2 0 15,-1-1 0-15,1-1 1 16,-2 0 0-16,-2-1-1 16,4-1 0-16,0 1 1 15,0-2-1-15,2-2 0 16,0 1-1-16,0-2 1 0,1-3-1 15,0 0 1-15,-1 0 0 16,1 0 0-16,0 0 0 16,0 0 0-16,0 6 0 15,0 2 1-15,0 0-1 16,-1 1 0-16,-2 1 1 16,-8 29-1-16,8-27 0 15,0 0 0-15,-1 1 0 16,-1-3 0-16,0-2 0 15,2 3 0-15,-1-2 0 0,2 4 0 16,-1 3 0-16,1-9 0 16,-2 2 0-16,1 4 0 15,0-5-1-15,-1 6 1 16,2 3-1-16,-2-4 1 16,1 1-1-16,0 1 1 15,-1-2 0-15,0 0 0 16,1 4-1-16,1-3 0 15,-1 0 0-15,-1 3-1 16,1-4 0-16,0 1 0 16,0 1 0-16,0-1 0 15,1-1 1-15,-1-1 1 16,-1 0-1-16,1 1 0 16,-1 1-1-16,2 3 0 15,1-3-1-15,-2 0 0 0,2-1 0 16,-2-2 2-16,1 2 1 15,-1 0 0-15,-2 0 0 16,-1-1 0-16,3 3 0 16,-2-4 0-16,3 4 0 15,3 1-1-15,-3-6 1 16,-1 1 0-16,2-1 0 16,-1-2 0-16,2 2 0 0,-4 0 1 15,3-2 0-15,-2 2-1 16,0-1 0-16,2 2 1 15,2-2-1-15,-2-1 1 16,-1 0-1-16,-1 2 1 16,-1 0-1-16,2 0 0 15,2 1 1-15,-4-1-1 16,-3-1 0-16,1 1 1 16,7 1-1-16,-6-1 1 15,6 1-1-15,-6-2 1 16,-4-1-1-16,7 1 0 15,-4-1 1-15,5 2-1 16,-1 0 0-16,1-1 0 16,0 2-1-16,-4-3 1 15,-1 0-1-15,4 1 1 16,-7-2 1-16,8 4-1 0,1 0 1 16,-4-1-1-16,3-1 0 15,-2 1 0-15,1-7 0 16,0 1 0-16,-2 5 1 15,-3 0-1-15,4-3 0 16,-2 3 1-16,0-2-1 16,3 1 1-16,-4 0-1 15,4 1 0-15,-1 1-1 0,-4-2 1 16,5 4 0-16,-6-3 0 16,0-1 0-16,2 0 1 15,-3-1-1-15,1 2 0 16,0 0 1-16,1 2-1 15,1-3 0-15,-2 0 0 16,1 3 0-16,1-2 1 16,-1 0-1-16,1 3 0 15,-1-4 0-15,-2 2 0 16,3-1 0-16,-3 1 0 16,3 3 0-16,1-2 0 15,-3 1-1-15,3-1 1 16,-1-2-1-16,1 1 1 15,0-2 0-15,1 1 0 16,-1 0 1-16,2-3-1 16,-2 1 0-16,2 1 0 0,0-2 0 15,-1 1 0-15,3 0 0 16,-2-1 0-16,2-1-1 16,-1 1 0-16,1-2 1 15,0 2 0-15,0-2 0 16,-1 0 0-16,-1 0 0 15,1 1 0-15,0-2 0 16,-1 4 0-16,-1 0 0 0,-1-2 0 16,3 4 1-16,0-4-1 15,1 2 0-15,-1-1 0 16,-1 0 0-16,2-1 0 16,1-1-1-16,1-2 1 15,0-2 0-15,-1 0 0 16,0 0-1-16,0 0 1 15,-1 0 0-15,1 0 0 16,0 0-1-16,0 0 1 16,0 3 0-16,0 5 2 15,-1-3-1-15,0 2 0 16,-1 1 0-16,1-4 0 16,-1 1 0-16,1-2-1 15,-2 1 1-15,0 0-1 16,0 2 0-16,1 0 1 0,0 1-1 15,-1 1 0-15,-1-4 0 16,0 3 1-16,1-2 0 16,-1 1 1-16,1-1 0 15,1-1-1-15,-1 3 0 16,2-4 0-16,-1 6-1 16,-1-1 0-16,0-3 0 15,-1 3 0-15,1-4 0 16,1 2 0-16,-2 0-1 0,0 1 1 15,2 2-1-15,1-4-1 16,-2 2 1-16,1 0-1 16,1 0 1-16,0 0 0 15,1 0 1-15,0-3 0 16,0 3 0-16,-1-4 2 16,0 3-1-16,1-3 1 15,0 0-1-15,0 2-1 16,0-2 0-16,0 0 0 15,0 1 0-15,0-2-1 16,-1 1 1-16,1 1-1 16,-1 1 1-16,0 0 1 15,0-1-1-15,1-1 1 16,-1 2 0-16,0 0-1 16,1 0 0-16,0 1 0 0,0 0 0 15,0 1-1-15,1-2 0 16,0 2 0-16,0-1 0 15,0-2 1-15,0-2 0 16,-1-1-85-16,1-1-63 16,-1 0 90-16</inkml:trace>
  <inkml:trace contextRef="#ctx0" brushRef="#br0" timeOffset="-190905.11">16456 12810 249 0,'4'0'220'0,"-3"-3"11"16,1 0 11-16,-2 2-4 16,0-1-16-16,0 1-3 15,0 0-21-15,0-1-13 16,-1-7-33-16,-2 1-18 15,2 5-42-15,-21-9-15 0,-41 5-33 16,29 18-14-16,-1 4-12 16,1 2-5-16,14 4-6 15,3 0-2-15,11 5-2 16,6 1 0-16,6 4-1 16,7 1-2-16,15-7-1 15,4 0-2-15,9-10 1 16,2-5 1-16,-4-10 2 15,-13-11 1 1,-12 5 0-16,-1 2 2 0,28-30 2 16,-6-2 2-16,-16-8 7 15,-22 13 4-15,-14 2 12 16,-4 1 5-16,-2 6 8 16,3 7 4-16,-2 6-7 15,3 5-4-15,-2 5-13 16,-1 1-7-16,5 4-13 0,0 0-6 15,8 3-34-15,2-1-43 16,8 6-124-16,6 0-91 16,9-2 175-16</inkml:trace>
  <inkml:trace contextRef="#ctx0" brushRef="#br0" timeOffset="-190228.14">16755 12851 829 0,'0'-1'380'15,"0"0"-129"-15,0-1-21 16,0 2-22-16,0 0-29 15,4 3-48-15,-2 13-14 16,29 48-7-16,-24-27-8 16,5-5-31-16,4-1-14 15,4-10-26-15,2 0-9 0,-4-8-11 16,3-5-3-16,-8-6-5 16,0-5-1-16,3-7-1 15,-3-2 0-15,2-7 2 16,-5-3 0-16,-7 2 0 15,-2 3 0-15,5 8 1 16,0 6-2-16,3 7 3 16,-1 4 1-16,-8 7 3 15,6 8 5-15,-1 4 14 16,1 0 7-16,6-3 12 16,-2-5 0-16,4-5-7 15,6-2-7-15,-3-8-12 16,1-4-4-16,-3-7-6 15,-1-2-1-15,-3-9 1 16,-2 0-1-16,-3-3 1 16,-5-4 0-16,-1 5-2 0,-3 3 0 15,-2-2-2-15,1 2-27 16,-3 5-90-16,-1-1-67 16,4 6-195-16,4-3 226 15</inkml:trace>
  <inkml:trace contextRef="#ctx0" brushRef="#br0" timeOffset="-188520.25">18365 12842 726 0,'37'26'378'16,"-27"-25"-146"-16,-6-2-14 15,2-3 12-15,-6-1-64 16,0-5-24-16,2 0-22 16,0-2-5-16,-2 2-6 15,-5 2-7-15,-3 6-23 16,-1 4-12-16,-3 13-30 16,1 10-11-16,0 8-13 15,6 6-5-15,7-4-8 16,8-1-1-16,10-4-3 15,-8-15 0 1,0 0 1-16,13 8 0 0,8-9-3 16,0-10-7-16,4-14-65 15,4-7-30-15,-1-9-35 0,-3 3-1 16,-12-6 67-16,-4 4 31 16,-9 8 42-16,-2-3 9 15,-7 12 22-15,-3 4 13 16,0 4 22-16,-1 10 14 15,0 6 15-15,1 1 3 16,0 7 2-16,3-1-3 0,5 0-24 16,2-1-15-16,3-9-25 15,-2-7-10-15,2-1-11 16,-1-2-3-16,-1-2-3 16,-1 0-2-16,-1 0-4 15,-1-4-6-15,-8-7-17 16,-2-2-6-16,-9-10-6 15,-5 0 3-15,-2 0 15 16,2 0 7-16,3 4 6 16,5 3 0-16,8 4-5 15,1 2-2-15,10 5 3 16,7 0 4-16,9 4 10 16,2 5 2-16,-1 1 5 15,1 3 2-15,-6 2 4 16,-2-6 4-16,-3 6 3 15,-4 0 2-15,-3 2-2 0,1 3-2 16,-2-2-4-16,-6-1-2 16,-4-4 1-16,0 2-2 15,-3-6 1-15,1 0-2 16,2-1-5-16,-2-1-3 16,1-3-12-16,0-1-5 15,1 0-4-15,0 0-2 16,0 0 5-16,6-6 4 15,11-5 3-15,27-26 3 16,-28 31 5-16,-2 5 1 0,-2 2 3 16,-2 7 3-16,-2-2 14 15,-2 1 5-15,-4 5 14 16,-1-2 5-16,-1 3-3 16,0 1-5-16,-3-6-10 15,1 2-6-15,1-4-9 16,-1-4-3-16,2 2-10 15,0-4-3-15,0 0-6 16,0 0-4-16,0 0 3 16,8-10 1-16,4 1 4 15,28-22 3-15,-30 28 2 16,0 4 2-16,-3-3 1 16,2 0 2-16,0 5 7 15,0 3 6-15,-2 7 12 16,1 4 5-16,0 4 1 0,-3-2-2 15,-1 1-10-15,0 0-5 16,-3-6-13-16,1-2-19 16,-2-9-105-16,2-2-76 15,8-11-181-15,1-1 217 16</inkml:trace>
  <inkml:trace contextRef="#ctx0" brushRef="#br0" timeOffset="-187952.82">19480 12971 1370 0,'-3'23'668'16,"-1"-2"-299"-16,2 0-93 15,-3 0-28-15,0-5-112 16,4 4-41-16,1-7-41 16,0-2-10-16,0-5-19 15,-2-7-6-15,2 0-7 16,0 0-4-16,0 0-7 15,0 0-4-15,0 0-8 16,1-15-4-16,16-28-1 16,-4 27 2-16,6 6 5 15,-3 0 4-15,0 8 5 0,-2 3 2 16,-1 1 1 0,2 7 3-16,-4 5 9 0,-1-2 5 15,-5 10 8 1,-2-1 3-16,-3 1 1 0,0 0-3 15,0-10-7-15,-2-2-5 16,2-9-9-16,-1 0-5 16,1-6-33-16,0 5-26 15,0 0-53-15,5-15-20 0,20-30-7 16,-7 26 12-16,-4 4 40 16,2 7 23-16,-2-3 41 15,-3 8 14-15,-2 4 36 16,-1 5 17-16,-2 11 36 15,-2 3 15-15,-4 7 10 16,-2-1-3-16,-3 5-18 16,1-2-13-16,3-4-29 15,1-1-12-15,1-12-21 16,2 0-7-16,2-8-54 16,1-5-57-16,6-6-153 15,3-7-98-15,2-4 214 16</inkml:trace>
  <inkml:trace contextRef="#ctx0" brushRef="#br0" timeOffset="-187412.42">19961 13059 1048 0,'-6'19'596'0,"7"6"-71"16,0 1-239-16,-7-3-19 15,5-1-93-15,4-1-54 16,1-5-61-16,4-3-18 15,-1-6-22-15,-5-5-7 0,8-4-7 16,1-4-1-16,0-7-6 16,-2-2-12-16,-7-4-23 15,-2-1-10-15,-2 1-13 16,-5-1 7-16,-1 1 22 16,-3 5 10-16,-4 3 17 15,10 5 6-15,-4 1 2 16,8 3 0-16,3 4 2 15,-2 0-2-15,0-2 1 16,0 0-1-16,0 0-2 16,7 2-1-16,14 1-1 15,30 3 1-15,-26-2 2 16,2 1 4-16,-2 5 8 16,-3 2 3-16,-7 3 8 15,-2 3-1-15,-7-2 2 16,-6-1-2-16,-1-5-5 0,1-1-5 15,0-5-7-15,3-4-4 16,-3 0-7-16,0-2-3 16,0 1-1-16,0 0-1 15,5-10 4-15,11-8 1 16,27-21 2-16,-26 33 1 16,-2 4 1-16,-1 4 1 15,1 7 17-15,-4 1 9 16,-5 9 26-16,-1 8 9 0,-5-2-4 15,0 2-10-15,1-6-28 16,1-4-19-16,3-6-134 16,7-5-100-16,8-8 140 15</inkml:trace>
  <inkml:trace contextRef="#ctx0" brushRef="#br0" timeOffset="-186767.93">21275 13143 1181 0,'2'0'505'0,"2"0"-257"15,-1 1 8-15,-3-2-33 16,0 0-43-16,0 0-75 15,0 0-31-15,0 0-36 16,-1-4-10-16,-2-9-13 16,-2 0-1-16,-21-30-4 15,13 36-1-15,0 1-3 16,0 5 1-16,0 5 1 16,-1 7 0-16,-2 12 6 15,0 5 3-15,6 11 6 16,3-3 3-16,6-5-2 15,2-7-4-15,6-10-8 16,1-4-4-16,5-7-4 16,4-2 0-16,3-4 0 15,-1-3 0-15,2-3 0 16,-1-2 0-16,1 4-1 16,-1 4 0-16,-3 5 6 0,-5 4 6 15,-3 2 18-15,3 2 6 16,-5 1-1-16,4 0-8 15,-1-3-16-15,-7-2-8 16,3-5-47-16,-3-1-47 16,-3 0-139-16,0-1-87 0,6-3-405 15,14-13 461-15</inkml:trace>
  <inkml:trace contextRef="#ctx0" brushRef="#br0" timeOffset="-186448.23">21506 13089 764 0,'0'7'519'15,"5"8"35"-15,-3 4-201 16,-1 3-21-16,-1 5-65 16,0 1-43-16,-4-1-82 15,0-3-32-15,2-8-53 16,-1 0-21-16,3-7-23 16,-1-4-6-16,-4-4-7 15,4-1-4-15,1-1-8 16,0 0-7-16,0-1-6 0,10-17 0 15,34-29 1 1,-32 28 8-16,3 5 11 0,1 4 3 16,-6 8 3-16,4 3 2 15,-7 6 9-15,2 4 7 16,-5 7 13-16,-2 0 3 16,-1 2-3-16,-1-2-9 15,1-3-12-15,-1-3-5 16,3-2-63-16,-1-2-53 15,5-4-169-15,3 0-104 0,4-8 233 16</inkml:trace>
  <inkml:trace contextRef="#ctx0" brushRef="#br0" timeOffset="-186207.28">21932 13156 1174 0,'0'-7'561'0,"-4"4"-149"16,-1 4-108-16,-7 5-70 16,1 4-40-16,-2 9-89 15,-2 1-24-15,1 5-30 16,3-1-12-16,1-1-29 16,8 3-9-16,6-6-11 15,4 0-5-15,14-2-74 0,-7-8-52 16,8-8-152-16,2-2-76 15,8-11 228-15</inkml:trace>
  <inkml:trace contextRef="#ctx0" brushRef="#br0" timeOffset="-185824.98">22049 13335 1217 0,'-16'40'509'0,"19"-33"-248"16,3-6-57-16,5-1-15 16,3-7-41-16,8-5-79 15,1-4-22-15,3-7-25 16,-1-1-8-16,-6-1-7 16,-4-1 1-16,-9 4 3 15,-6 3 4-15,-6 0 5 16,-4 3 0-16,-1 8 18 15,-3 1 10-15,2 12 9 16,-2 3 5-16,0 11-10 16,3 6-9-16,2 8-4 15,4 6-3-15,8-5-10 16,1-2-6-16,10-5-14 16,6-11-6-16,8-3-21 0,7-8-32 15,11-8-112-15,5 0-69 16,0-12-177-16,2-4-138 15,-15-7 357-15</inkml:trace>
  <inkml:trace contextRef="#ctx0" brushRef="#br0" timeOffset="-185535.16">22544 13179 789 0,'-7'-9'528'0,"1"5"-2"0,-6 6-198 16,3 6-41-16,-8 8-78 15,6 1-37-15,1 5-61 16,-8 0-23-16,15-4-42 15,-5 5-12-15,10-3-9 16,3 1-1-16,3-2 4 16,6-2 1-16,3 0-2 15,3 0-1-15,-2-1-1 16,-5 1 0-16,-8-6 2 16,-3 2 0-16,-4-3 2 15,-6-4-1-15,-8 0-4 16,1-4-14-16,1-4-70 15,-3-3-51-15,11-9-131 16,1-1-68-16,9-5 193 16</inkml:trace>
  <inkml:trace contextRef="#ctx0" brushRef="#br0" timeOffset="-185348.59">22845 13134 1421 0,'6'20'594'0,"-16"15"-302"16,-7 8-76-16,10 10-32 16,-7 2-45-16,14-3-80 15,5-5-23-15,3-16-23 16,9-2-9-16,1-12-8 16,6-5-27-16,0-8-111 15,-7-10-70-15,4-7-209 16,-1-1 249-16</inkml:trace>
  <inkml:trace contextRef="#ctx0" brushRef="#br0" timeOffset="-184637.08">22793 13265 958 0,'-19'1'475'0,"6"5"-95"16,5 4-80-16,1 0-55 15,3 1-46-15,4-1-100 16,4 0-35-16,7-2-36 0,7 2-5 15,11-4-10-15,2 1-5 16,1-3-2-16,-9-4-2 16,0 2 1-16,-3 1-1 15,2 5 1-15,1 2 1 16,-4 3 4-16,0-6 4 16,-1 6 2-16,-2-4 1 15,-1 2-5-15,2 10-2 16,-5-11-4-16,1 6 0 0,-1-6-2 15,-2-6-1-15,-2 0 0 16,-1-4-1-16,1 1-2 16,-4-3 0-16,3-4-5 15,-1-4-2-15,0-7-3 16,2-1 1-16,-5-2 3 16,-2-2 2-16,-3 2 5 15,-3-1 3-15,-6 5 3 16,-2 2-1-16,-6-1-2 15,-3 5 1-15,-4 6-2 16,-3 0 0-16,7 9 7 16,-4 3 3-16,11 5 2 15,7 2 0-15,7 2-3 16,5-1-4-16,5-2 1 16,9 1 3-16,6-8-1 0,4-3 0 15,5-4-3-15,1-1-2 16,3-2-3-16,3 2 1 15,2 1-1-15,-3 1 0 16,-6 8-1-16,-4-1 0 16,-10 6 1-16,-4-1 2 15,-8 2 2-15,-1 1 1 16,-6-3 2-16,0 1 0 16,-1-7 2-16,2 0 4 0,3-4 0 15,-10-9-2-15,7-4-7 16,1-4-6-16,-1-8-2 15,10 6-2-15,-4-4 1 16,0 0 0-16,9 6-2 16,3 1-2-16,4 4-25 15,-1 5-39-15,-1 4-165 16,-2 1 472-16,5 0-233 16</inkml:trace>
  <inkml:trace contextRef="#ctx0" brushRef="#br0" timeOffset="-181653.97">18085 14137 1124 0,'-45'-28'447'0,"43"38"-232"15,2 7-28-15,2 9-26 16,6 4 6-16,2 4-57 16,6 0-28-16,4-6-38 15,1-2-14-15,6-10-16 16,-1-6-5-16,3-5-3 16,1-5-2-16,0-10-1 15,-3-4 1-15,-10-9 1 16,-1 1 1-16,-7 5 1 15,-6 0 1-15,2 12-1 0,-5 3-1 16,5 10 5-16,0 7 4 16,5 8 8-16,2-5 10 31,-7-9 14-31,2 1 2 0,22 23 4 0,-2-6-4 16,6-9-16-16,-11-17-5 15,-7-12-11-15,3-9-3 16,-10-13-3-16,0-6-3 15,-4-3-3-15,-3 1-1 16,-1 7-49-16,-3 3-45 0,1 11-161 16,1 7-44-16,11 14 172 15</inkml:trace>
  <inkml:trace contextRef="#ctx0" brushRef="#br0" timeOffset="-181417.52">18731 14199 1495 0,'-4'5'575'0,"3"-5"-361"15,1 0-98-15,0 0-30 0,0 0-13 16,9 1-49-16,16 3-7 15,30 4-9-15,-28-5-2 16,0 1-88-16,-10-2-75 16,-6 1-211-16,-4-1 216 15</inkml:trace>
  <inkml:trace contextRef="#ctx0" brushRef="#br0" timeOffset="-181263.83">18757 14297 983 0,'-8'8'462'0,"6"-2"-137"15,2-2-76-15,8 2-49 16,2 0-27-16,7-2-75 16,3 0-29-16,4-3-40 15,4 6-10-15,-1-5-79 16,-2 3-97-16,-5-8 101 16</inkml:trace>
  <inkml:trace contextRef="#ctx0" brushRef="#br0" timeOffset="-180808">19232 14141 1436 0,'-23'0'606'0,"-1"1"-356"15,-1 1-102-15,2 1-10 0,5 0-68 16,6 6-28-16,10 5-31 16,3 4-6-16,11 9-5 15,4 1 2-15,10-1 5 16,2-3 3-16,4 3 11 15,4-2 12-15,-3-4 18 16,-6 6 5-16,-6-9 8 16,-9 1 2-16,-14-5 5 15,-5-2-1-15,-19-7-11 16,-2 0-12-16,-7-1-24 16,-3-4-8-16,9 2-35 15,3 0-38-15,10-8-98 16,10 1-71-16,10-6-154 15,5-10 230-15</inkml:trace>
  <inkml:trace contextRef="#ctx0" brushRef="#br0" timeOffset="-178525.56">20142 14354 830 0,'-7'-4'389'0,"5"3"-100"15,1-1-44-15,0 1-18 16,0 0-24-16,0 1-57 16,-4 7-22-16,-1 21-14 15,-2 41-15-15,7-23-37 16,0 1-15-16,0-1-22 15,0-3-7-15,3-9-6 16,-1-4-3-16,1-12-9 0,-1-8-45 16,-1-9-111-16,3-11-69 15,-3-12-229-15,1-6 282 16</inkml:trace>
  <inkml:trace contextRef="#ctx0" brushRef="#br0" timeOffset="-178015.59">20037 14309 893 0,'-3'8'371'16,"6"-7"-161"-16,5 1-47 0,1-1 12 15,1-2-12-15,3 2-50 16,-5-2-21-16,0 1-35 16,-2 1-16-16,-1-1-25 15,-1 0-5-15,-4 0-5 16,0 0-1-16,0 0 0 15,0-1 2-15,0 0 4 16,0 1 3-16,0-1 1 16,0 1-1-16,-1 0-4 15,0 0-3-15,0 0-5 16,0-1-1-16,0 0-5 16,-1 0 0-16,1 0-5 15,0 1 1-15,1 0 2 16,0 0 0-16,0 0 3 15,0 0 2-15,0 0 1 16,4-2-1-16,9 1 1 0,4 1-1 16,31 8 0-16,-26-3 2 15,5 7 0-15,-2-1 1 16,-6 3 2-16,-3-2 1 16,-11-1 7-16,-4 1 3 15,-8-3 7-15,-5 6 4 0,-8-1 4 16,-3-1 1-1,-3 1-5-15,0 1-3 0,1-3-9 16,3 0-7-16,2-5-32 16,1-1-29-16,7-4-97 15,6 0-89-15,12-5 150 16</inkml:trace>
  <inkml:trace contextRef="#ctx0" brushRef="#br0" timeOffset="-177612.01">20407 14409 932 0,'2'-4'456'0,"0"-2"-154"16,-2-1-27-16,-5 5-67 0,-4 1-50 15,0 1-79 1,7 6-27-16,0 3-36 0,2 6-9 15,3 1-7-15,1 2-3 16,3-1-1-16,1-2 0 16,3 0 0-16,-2-1 3 15,6-8 1-15,-2-1 0 16,2-6 2-16,3-7 0 16,-3-4 0-16,1-4 1 15,-9-4 3-15,-4-1 3 0,-7 1 5 16,-5 0 2-16,-5 3 0 15,-5 4-1-15,1 5-5 16,3 4-4-16,0 4-10 16,2 5-8-16,-1 0-41 15,0 4-32-15,8 2-112 16,5-1-90-16,9 4 181 16</inkml:trace>
  <inkml:trace contextRef="#ctx0" brushRef="#br0" timeOffset="-177296.28">20729 14362 976 0,'1'-5'500'0,"-4"4"-152"0,-6 0-48 16,-8-4-104-16,-1 8-47 15,-3 2-64-15,1 5-21 16,5 2-26-16,3-3-11 15,9 2-19-15,3 2-5 16,6 1-4-16,6 6-1 16,5 0 1-16,2-4 1 0,1 3 2 15,-2-5 2 1,-5-1 4-16,-4-2 4 0,-8-5 19 16,-1-1 10-16,-10-4 6 15,-2 0-2-15,-8-1-20 16,-2-2-18-16,2-3-52 15,4-2-38-15,5-4-85 16,6 1-48-16,6-2-98 16,5 1-68-16,8-2 246 15</inkml:trace>
  <inkml:trace contextRef="#ctx0" brushRef="#br0" timeOffset="-176950.19">20896 14378 954 0,'-2'-4'492'0,"2"4"-140"16,1 0-39-16,-2 0-92 16,1-1-50-16,-1 1-71 0,0 0-21 15,0 0-35-15,0 0-13 16,0 1-16-16,0-1-7 31,0 0-8-31,-5 17 0 0,8 30 0 0,10-29-2 16,6-2 2-16,-6-6 0 15,-5-3 2-15,-1-2 1 0,-4-2 5 16,-2-1 10-16,-4-1 21 16,3-1 6-16,0 0 9 15,-5 0-6-15,-7 1-17 16,1 0-7-16,-21 5-25 16,34-3-8-16,5-1-6 15,2-1-5-15,4 2-25 16,-1 0-34-16,0-3-112 15,4 0-80-15,-3 0 167 16</inkml:trace>
  <inkml:trace contextRef="#ctx0" brushRef="#br0" timeOffset="-176715.51">21112 14408 710 0,'2'6'466'0,"2"4"5"16,-3 3-171-16,-1 4-22 16,-1 0-93-16,-2 1-55 15,1-1-78-15,2 0-20 16,0-3-23-16,2-3-29 16,-1-5-116-16,2-3-89 15,-1-7 129-15</inkml:trace>
  <inkml:trace contextRef="#ctx0" brushRef="#br0" timeOffset="-176595.1">21082 14299 880 0,'-1'-12'446'0,"0"8"-131"16,2 3-60-16,2 2-95 16,-3-1-49-16,0 0-72 15,0 0-36-15,8 4-182 16,9 3 130-16</inkml:trace>
  <inkml:trace contextRef="#ctx0" brushRef="#br0" timeOffset="-176138.05">21312 14243 1030 0,'7'21'498'0,"-7"-2"-98"16,0 4-256-16,2 3-2 16,0 1-12-16,4 4-25 15,-1 0-30-15,3-1-6 0,-3-1-23 16,4-4-11-16,-5-5-13 16,1-5-1-16,-3-3 1 15,-7-5 3-15,-1-4 1 16,-3-3-6-16,1-5-20 15,1-4-8-15,9-4-11 16,-2-2-1-16,10 0 5 16,7 0 1-16,-2 3 5 15,1 3 1-15,-1 4 5 16,-4 1 3-16,2 6 2 16,0 1 2-16,-2 4 7 15,-4 2 7-15,-4-1 15 16,-4-1 9-16,-6 2 9 15,-1 1-4-15,-4 0-10 16,-3 0-11-16,-2-6-19 16,-6-3-26-16,7-2-73 15,13-2-42-15,0-3-89 0,4-7-44 16,10-3-148-16,2-4 258 16</inkml:trace>
  <inkml:trace contextRef="#ctx0" brushRef="#br0" timeOffset="-175935.04">21621 14243 732 0,'10'-2'426'0,"-4"7"-38"16,0 4-34-1,-3 11-57-15,-3 1-44 0,-2 12-75 16,-2 3-35-16,1 1-64 16,-2 4-21-16,6-5-34 15,1-4-11-15,4-9-33 16,3-3-40-16,2-9-89 15,2-5-52-15,2-5-136 16,0-1-77-16,-1-8 268 16</inkml:trace>
  <inkml:trace contextRef="#ctx0" brushRef="#br0" timeOffset="-175509.06">21781 14437 686 0,'4'0'397'0,"0"5"-48"16,1 3-26-16,-5 10-66 15,0 2-29-15,-4 1-54 0,-2 2-30 16,10-5-60-16,4-6-29 16,10-4-40-16,1-7-6 15,2-8-6-15,1-4 0 16,-6-7-5-16,-2-4-5 16,-1 3-1-16,-3 1 0 15,-5 2 6-15,-2 9 3 16,-5 3 6-16,-1 5 0 0,1 14 2 15,-4 2 1-15,4 16 3 16,-1 5 3-16,3 6 6 16,9 5 4-16,-7-3 5 15,5-1 0-15,0 1 0 16,-4-2 0-16,0-6-1 16,-4-5 2-16,-14-8 1 15,0-7 0-15,-13-8-1 16,-9-4-2-16,-9-11-5 15,-3-5-2-15,8-8-9 16,6 0-6-16,16 0-10 16,7-2-7-16,11-2-7 15,7 1-1-15,14-3-56 16,4 1-65-16,13 0-60 16,10-1 102-16</inkml:trace>
  <inkml:trace contextRef="#ctx0" brushRef="#br0" timeOffset="-174583.55">26380 11631 1025 0,'22'-33'434'0,"-26"28"-185"15,-1-1-45-15,2 3-42 16,4 1-4-16,-5 1-53 16,3 0-26-16,0 1-33 0,0 0-8 15,-1 9-18-15,-6 20-6 16,-13 32-3-16,29-30 0 16,14-3-4-16,1-5-1 15,0-7 1-15,13-4 0 16,-3-12 1-16,0-8 1 15,-5-8 4-15,-10-5 3 0,-9-2 11 16,-8 3 4-16,-9-3 3 16,-6-3 1-16,-9 4-1 15,-5-2-2-15,0 4-7 16,1 7-5-16,4 3-17 16,4 2-5-16,9 7-80 15,-1 1-65-15,11 9-174 16,4 1-146-16,11 15 293 15</inkml:trace>
  <inkml:trace contextRef="#ctx0" brushRef="#br0" timeOffset="-173759.22">26602 11801 1011 0,'-3'0'469'0,"2"0"-218"16,-2 0-82-16,2 0-12 0,-1 0-64 15,1 0-26-15,0 0-31 16,0 0-8-16,0 0-10 15,0 0-1-15,0 0 9 16,-1 0 7-16,1 0 15 16,0-1 3-16,0 1-3 15,0 0-7-15,0 0-19 16,0 0-5-16,1 0-9 16,0 0-1-16,20 8-2 15,33 19 0-15,-24-11-1 16,4 5 0-16,4 3 1 15,7 2 2-15,-2 7 1 16,-6-2 0-16,-3 2-1 16,-6 2 0-16,0 2-2 15,8 7 0-15,-3 7-1 16,2 2-1-16,-4 8 1 0,-2 0 0 16,-2 5-1-16,-2 2 0 15,-2 5 0-15,2 6 0 16,2 2-1-16,1 1 1 15,5 0-2-15,-10-24 0 32,-11-28 1-32,0-1 0 0,38 96 3 0,7-2 2 15,3-8 2-15,-5-36 0 0,2-12 0 16,1-2 0-16,4-1 1 16,-5-4 1-16,-5-3 7 15,-20-24 1 1,1 0 2-16,18 19 0 0,9 3-6 15,-9-15-3-15,-12-10-4 16,-1 1-2-16,-1-5 0 16,3 1-1-16,0-3 1 15,-2-2 1-15,-8-5 1 16,-5-4 0-16,-9-1-2 16,-5-2 1-16,-4-4 2 15,-1 0 4-15,-5-4 7 16,-7 0 3-16,2 0-3 15,-6-1-3-15,0-1-9 16,7 0-9-16,-1-1-47 16,3 0-42-16,1 0-137 0,0 0-79 15,0 0 186-15</inkml:trace>
  <inkml:trace contextRef="#ctx0" brushRef="#br0" timeOffset="-173345.37">28517 14307 737 0,'-12'-4'335'15,"-2"-5"-117"-15,-26-17-72 16,30 19 18-16,2 7 1 16,-2 2-23-16,4 10-35 15,-1 8-5-15,6 4-19 16,2 0-5-16,5 1-21 16,2-5-10-16,9-3-11 15,11 3-1-15,4-12 1 16,5-6-2-16,-4-6-10 15,-3-6-5-15,-8-9-3 0,-5 2 3 16,-16-7 6-16,-5-2 2 16,-11 6 0-16,-4 0-5 15,-4 3-15-15,-1 4-13 16,1 5-47-16,6 2-43 16,8 3-127-16,10 1 139 15</inkml:trace>
  <inkml:trace contextRef="#ctx0" brushRef="#br0" timeOffset="-172488.44">28769 14353 1225 0,'-5'-3'486'0,"3"-4"-311"16,-1-5-5-16,-3-5-18 16,1-4-19-16,1-8-39 15,2 0-17-15,2-6-22 16,4-5-12-16,1-6-13 16,3-3-3-16,6-2-8 15,3-3-4-15,0-5-5 16,-3-3-1-16,3-4-4 15,6-4 0-15,-4-2-2 16,9 6-1-16,1 2 1 16,-1-2 0-16,13 5 1 15,6-2 0-15,6-6 0 0,4 1 0 16,10 6-1-16,-4 3-1 16,-1 6 1-16,-2-2 0 15,-8-2 0-15,3-1 0 16,2 2 1-16,-2 4 0 15,-1 3-1-15,2-1 0 16,-3 2-1-16,-9-4 0 16,-7 1 1-16,-9-1 1 0,-9 0 10 15,3-1 4-15,-6 0 7 16,0 2 3-16,-4 4-5 16,-4 5-1-16,-3 0-6 15,-3 1-2-15,-3 2-6 16,1 2-2-16,0 4-1 15,0 3-2-15,3 11-1 16,-1 1-1-16,-2 10-2 16,0 4-1-16,-1 3-6 15,0 0-3-15,1 1-7 16,0 0-5-16,0 0-29 16,0 0-28-16,-1 0-91 15,1 0-74-15,0 0 153 16</inkml:trace>
  <inkml:trace contextRef="#ctx0" brushRef="#br0" timeOffset="-172081.33">30068 11776 1162 0,'-38'-42'454'0,"33"41"-253"16,-1 1-50-16,-7 6-21 15,0 3-12-15,-4 11-59 16,-2 4-18-16,7 7-10 16,4 1 1-16,12 1-2 15,8-1-4-15,7-8-2 16,6-5 1-16,2-13-3 15,0-7-2-15,-2-13-4 16,-4-8-2-16,-7-6 3 16,-4-5 1-16,-9-2 6 15,-3 2 1-15,-10 1-4 16,-5 4-3-16,-2 9-11 16,-2 3-7-16,0 7-25 15,5 9-23-15,-3 6-64 0,7 8-43 16,2 11-135-16,0 1 180 15</inkml:trace>
  <inkml:trace contextRef="#ctx0" brushRef="#br0" timeOffset="-171247.45">25924 11701 928 0,'-7'-4'415'16,"2"0"-182"-16,5 3-65 15,0 1 3-15,0 0-29 16,0 0-20-16,2 16-34 15,6 37-8-15,-5-21-14 16,-1-2-13-16,6-5-23 16,2-3-9-16,5-9-12 0,2-3-3 15,5-9-3-15,2-3-1 16,-5-8 2-16,1-1 1 16,-5-5 0-16,-2 0 2 15,-3 3 0-15,-4 0 0 16,-3 5 2-16,-2 5 3 15,-1 2 16-15,0 1 5 16,0 0 9-16,0 0 3 16,-1 11-8-16,0 7-5 0,3 27-12 15,5-29-7-15,5-4-13 16,9 0-18-16,8-7-150 16,7-5-250-16,8-8 270 15</inkml:trace>
  <inkml:trace contextRef="#ctx0" brushRef="#br0" timeOffset="-170629.71">30253 12256 1264 0,'44'-45'513'16,"-43"42"-272"-16,3 1-106 16,-4 3 0-16,0-1-5 15,-1 0-21-15,1 11-39 16,0 11-9-16,4 30-12 16,5-25-6-16,3-7-13 15,-4 0-4-15,6-7-1 0,-2-5-2 16,-1-8-3-16,1-4-2 15,4-11-5-15,-6-4-3 16,10-10-2-16,2 0-2 16,-2-1-3-16,3 4-12 15,-12 6-49-15,-2 5-35 16,-9 8-131-16,-3 6-46 16,2 19 164-16</inkml:trace>
  <inkml:trace contextRef="#ctx0" brushRef="#br0" timeOffset="-169969.83">29206 14647 1117 0,'0'-6'514'15,"-7"-2"-227"-15,-6-3-110 16,-7-1-19-16,-6 2-57 16,-3 2-27-16,0 8-31 15,0 1-8-15,8 9-15 16,4 3-6-16,7 4-9 16,7 5 0-16,5 3 1 15,3 4 2-15,7-1 13 16,2 0 8-16,3-1 19 15,3-4 8-15,-4-2 6 16,1 1 1-16,-7-8-1 16,-5 5 1-16,-5-10 7 0,-5-4 0 15,-5-3-6-15,-4-2-8 16,-5 0-20-16,-1 0-10 16,0-1-22-16,-3-6-21 15,1 0-73-15,4-1-59 16,4-4-164-16,6 2 192 15</inkml:trace>
  <inkml:trace contextRef="#ctx0" brushRef="#br0" timeOffset="-160472.66">13516 11670 405 0,'-34'-30'217'16,"31"25"-26"-16,3 5 6 15,0-1-8-15,0 0-20 16,0 0-34-16,-1 0-6 15,0 0 1-15,0 0-1 16,0 0-8-16,0 0-5 16,0 0-21-16,0-1-14 0,0 2-24 15,0 0-6-15,1 2 0 16,2 17 3-16,4 39 5 16,-1-17-2-16,-4 8-13 15,3 6-8-15,-4 3-10 16,1-5-4-16,4-7-3 15,-6-9-2-15,2-7-4 16,1-16-1 0,0 1-3-16,-3 1 0 0,0 1 0 15,-2-16-1-15,3-4-37 16,3-2-39-16,-3 4-112 16,3-8-84-16,8-20-415 15,14-56 444-15</inkml:trace>
  <inkml:trace contextRef="#ctx0" brushRef="#br0" timeOffset="-160156.86">13461 11610 892 0,'0'-3'407'0,"-3"0"-180"16,4 0-53-16,-1 3 3 16,0 0-26-16,8 0-21 15,21 3-39-15,29 7-16 16,-23-3-17-16,-1 4-6 0,0 3-11 15,-1 1-6-15,-6 4-9 16,-5-1-2-16,-9-2 3 16,-4 4 5-16,-9 2 10 15,-3 1 4-15,-13 1 0 16,-5-1-3-16,-7-4-10 16,-3-3-7-16,0-2-8 15,1-3-5-15,7-4-6 16,0-2-2-16,10-4-5 15,2-1-11-15,0-3-56 16,4 1-39-16,7-1-103 16,3-2-60-16,12 2 170 15</inkml:trace>
  <inkml:trace contextRef="#ctx0" brushRef="#br0" timeOffset="-158475.47">13794 12130 606 0,'1'-6'319'0,"-1"-2"-53"15,-1 6-18-15,0-3-21 16,-1 4-23-16,1 0-53 16,0 0-25-16,0 0-46 0,0 0-15 15,0 1-15-15,-1 3-3 16,-6 21-3-16,2 29-4 15,11-30-13-15,4-4-7 16,4-5-11-16,3-1-4 16,6-10-2-16,0-5 0 15,1-10-1-15,-2-6 2 0,-1-2-2 16,-1-2 1-16,-4-3 0 16,-6 0-1-16,-2 4 1 15,-1 5 1-15,-1 12-1 16,-4 2 0-16,3 12 8 15,-4-2 7-15,0 11 23 16,0 4 11-16,0-2 4 16,-1 2-3-16,0-5-18 15,9 0-10-15,-7-5-11 16,3-2-6-16,6-3-7 16,-1-3-21-16,1-4-134 15,0-1-95-15,6-1 144 16</inkml:trace>
  <inkml:trace contextRef="#ctx0" brushRef="#br0" timeOffset="-158035.37">14142 12159 1332 0,'-8'3'517'15,"5"6"-300"-15,3-2-41 16,2 7-1-16,4 1-26 15,0 2-70-15,5 2-21 16,1-1-17-16,-2-3-11 16,5 0-16-16,1-4-5 15,0-3-3-15,3-4-1 0,0-6-1 16,1-3 1-16,1-9 0 16,0-3-1-16,-4-4 1 15,2-1 0-15,-11 3-1 16,-4 4 1-16,-1 10-2 15,2 5-2-15,-4 5 2 16,2 7 0-16,-4 6 7 16,-1 0 8-16,9 3 21 15,-5-2 10-15,9-5 10 16,-2-1-1-16,-2-5-14 16,5-2-6-16,-5-4-11 15,-2-5-3-15,0-6-5 16,4-6-2-16,-5-4-5 15,1-1-3-15,0-1-5 16,-1 0-1-16,1 4-66 0,7 1-63 16,-7 3-130-16,2 5 145 15</inkml:trace>
  <inkml:trace contextRef="#ctx0" brushRef="#br0" timeOffset="-156517.09">17870 10778 754 0,'-3'-4'381'0,"-1"2"-150"16,3 0-27-16,1 2 4 16,0 0-31-16,0 6-14 15,4 22-8-15,6 48-11 16,-9-20-37-16,3 3-20 16,-2-1-36-16,3-4-14 15,0-8-19-15,-1-6-5 16,5-6-5-16,-3-3-2 15,3-13-2-15,-1-3-12 0,-10-11-74 16,-1-5-52-16,-4-9-115 16,2-4-54-16,-1-16-86 15,1-7-64-15,-4-13 297 16</inkml:trace>
  <inkml:trace contextRef="#ctx0" brushRef="#br0" timeOffset="-156211.89">17839 10843 670 0,'8'-13'390'15,"6"4"-86"-15,-1 3-80 16,3 2-29-16,-1 3-46 16,5 2-17-16,1 3-25 15,0 3-10-15,4 2-19 16,1 2-6-16,0 1-11 16,0 1-6-16,-3 1-16 0,-6 0-6 15,-2 5-6-15,-4-1-2 16,-7 3-1-16,-2 1 1 15,-9-1 3-15,-4 2 0 16,-10-3-1-16,-3-4-2 16,0-3-7-16,-3-4-3 15,6-4-7-15,2-3-5 0,5-2-13 16,4-2-12-16,5-2-21 16,0 2-18-16,5-1-66 15,3 0-31-15,-3 3-121 16,2 0-228-16,24 0 343 15</inkml:trace>
  <inkml:trace contextRef="#ctx0" brushRef="#br0" timeOffset="-155787.98">18249 11220 854 0,'31'-19'391'15,"-31"21"-87"-15,0 4-87 16,1 5-14-16,1 1-12 15,2 6-64-15,1 1-20 16,7 5-21-16,1 3-10 0,0-3-18 16,6 0-7-1,-7-4-8-15,4-3-1 0,-1-4-1 16,-6-5 0-16,1-3 0 16,-5-5-2-16,1-6-1 15,-3-6-6-15,6-12-9 16,-1-4-5-16,4-6-9 15,0 0-4-15,-1 7-26 16,1 6-43-16,-9 6-120 16,4 8-74-16,-5 7 149 15</inkml:trace>
  <inkml:trace contextRef="#ctx0" brushRef="#br0" timeOffset="-155186.96">18676 11315 1146 0,'-1'-1'540'0,"0"-1"-233"0,0 1-99 16,0 0-5-16,-1 1-71 15,-3 12-37-15,-1 15-44 16,3 27-13-16,12-30-20 16,4-2-5-16,3-5-5 15,4-4 0-15,2-11 0 16,0-3 0-16,2-10-1 15,-3-4 1-15,-7-4-1 16,-3-2-1-16,-2 3 0 16,-3 2 0-16,2 9-1 15,-1 1 0-15,-6 7-4 16,-1 3-1-16,-6 8 0 16,2 5 0-16,5 6 9 0,10 4 9 15,2-1 14-15,1-3 8 16,-3-9 7-16,-5-9-4 15,0 2-10-15,7-7-6 16,1-7-8-16,-6-5 0 16,0-9-2-16,-5 1-1 15,1-1-5-15,0 1-2 16,-2 3-5-16,4 0-13 16,-5 5-87-16,1 1-65 0,2 5-95 15,6 5 138-15</inkml:trace>
  <inkml:trace contextRef="#ctx0" brushRef="#br0" timeOffset="-151372.68">3146 12454 897 0,'-50'32'370'0,"47"-30"-191"15,2-2-38-15,8 7 7 16,2 5 1-16,7 9-11 15,1 2-24-15,0 5-33 16,-4 3-12-16,0-2-20 16,0 4-10-16,-1-3-13 0,-2-7-3 15,-3-2-6 1,-2-7-2-16,-4-6 0 0,-1-6 2 16,-1-2-5-16,-3-5-2 15,3 4-8-15,-2-5-3 16,-2-24-1-16,-3-36 0 15,9 29-2-15,4 2 2 16,6 3-4-16,3 3 1 16,10 6-2-16,3 0 0 0,10 4 2 15,1 7-1-15,-1 3-39 16,-1 5-52-16,-7 6-210 16,-7 3 198-1</inkml:trace>
  <inkml:trace contextRef="#ctx0" brushRef="#br0" timeOffset="-151043.47">3569 12642 951 0,'0'12'433'16,"5"-1"-198"-16,-2-4-57 16,7-3-2-16,3-7-52 15,6-2-33-15,5-8-48 16,-2-5-10-16,-3-7-14 15,0 2-3-15,-9-1-3 16,-4 0-1-16,-3 7 5 16,-6-1 2-16,-4 7 1 0,-4 4-1 15,-5 6-4-15,0 2-1 16,0 10 7-16,-1 4 6 16,8 6 11-16,3 7 4 15,6 5 0-15,9-1-2 16,3 0-9-16,6-2-5 15,5-7-9-15,1-5-5 0,4-6-7 16,-1-4-2-16,7-8-108 16,3-3-87-16,-3-4 118 15</inkml:trace>
  <inkml:trace contextRef="#ctx0" brushRef="#br0" timeOffset="-150637.9">4016 12727 1237 0,'-3'2'484'0,"2"-3"-312"15,6-5-26-15,6-13-38 16,2-3-32-16,4-14-61 16,-7-1-6-16,-4 1-2 15,-1-3 1-15,-5 13 3 0,-2 4 2 16,-7 5 1-16,-7 4 1 15,1 9-3-15,0 4-2 16,6 12 0-16,3 5 2 16,2 11 2-16,1 2 4 15,3 7 6-15,6 7 1 16,5 5 1-16,1 3 1 16,10 3 9-16,-1-3 3 15,0-6 10-15,2 0 3 16,-10-9-4-16,-4-1 0 0,-9-8-3 15,-6 0-2-15,-9-6-5 16,-4-4-4-16,-8-7-12 16,2-6-7-16,2-10-49 15,0-8-48-15,0-14-137 16,-1-8-103-16,3-10 196 16</inkml:trace>
  <inkml:trace contextRef="#ctx0" brushRef="#br0" timeOffset="-150190.33">4407 12673 1018 0,'13'-26'397'0,"-8"1"-269"0,-5-5 3 15,-2 7-21-15,-4 8-11 16,-8 0-15-16,-1 6-2 15,-10 9-4-15,-1 1-4 16,2 11-12-16,3 7-2 16,4 7 0-16,2 2 0 15,9 5 0-15,2-4-2 0,7-6-13 16,3-4-11-16,5-8-19 16,2-5-7-16,5-7-2 15,0-8 0-15,8-4-1 16,-2-5 1-16,-4-2-2 15,2 1-1-15,-2 1 0 16,-2 4 0-16,-3 8 0 16,-4 1 0-16,-9 5 13 15,-1 5 5-15,-2 6 8 16,1 4 1-16,4 5-12 16,1-1-7-16,0-1-11 15,-5-4-2-15,6-1-33 16,0-1-43-16,1-8-95 15,10-3-60-15,-3-9-209 16,3-4 278-16</inkml:trace>
  <inkml:trace contextRef="#ctx0" brushRef="#br0" timeOffset="-149933.95">4667 12602 1066 0,'7'16'491'16,"0"1"-202"-16,-1 2-9 15,-1 3-51-15,-2-4-33 16,-2-3-60-16,-1-4-25 0,-1-6-40 16,-4-4-17-16,-3-7-26 15,-2-3-6-15,0-9-11 16,2-2-4-16,5-4-6 16,4 1-2-16,8-3-3 15,3 1 1-15,3 5-3 16,1 0-2-16,1 7-77 15,3 3-65-15,0 6-169 16,0 3-109-16,-1 10 266 16</inkml:trace>
  <inkml:trace contextRef="#ctx0" brushRef="#br0" timeOffset="-149480.4">5051 12625 880 0,'7'-2'446'15,"0"0"-155"-15,-7-4-52 16,0-4-29-16,-9-2-62 0,-5-3-37 16,4 0-48-16,-2 4-8 15,2 5-12-15,5 6-6 16,-3 5-7-16,-4 2-5 16,3 10-6-16,0 5-1 15,2 7 4-15,14 5-1 16,-6-5-1-16,11-5-3 0,3-8-6 15,-8-9-2-15,13-8-1 16,-8-9 1-16,3-11-3 16,1-6-13-16,-6-14-35 15,3-3-17-15,-2-3-20 16,1-1 5-16,2 3 30 16,1 0 14-16,-7 10 24 15,-1 9 7-15,-8 16 20 16,-4 11 13-16,-3 23 32 15,-6 8 14-15,-1 17 13 16,4 7 2-16,6 1-9 16,3-4-6-16,5-4-13 15,4-7-8-15,2-12-20 16,2-5-8-16,2-14-18 16,-3-3-7-16,4-7-42 15,3-2-58-15,-1-7-3 16,5-5 41-16</inkml:trace>
  <inkml:trace contextRef="#ctx0" brushRef="#br0" timeOffset="-149205.75">5374 12392 1683 0,'-6'16'635'0,"-10"0"-437"15,2-2-62-15,6 11-24 16,-1 3-20-16,5 4-49 16,5 6-18-16,6 1-12 15,1-1-1-15,11-5-8 16,-3 0-4-16,6-12-3 16,0-6-2-16,-4-8-73 15,4-6-52-15,-8-7-129 16,-1-2-106-16,-2-4-289 15,-2-3 412-15</inkml:trace>
  <inkml:trace contextRef="#ctx0" brushRef="#br0" timeOffset="-148931.09">5511 12693 692 0,'0'-1'417'0,"0"0"-8"16,0 0-98-16,0 0-85 16,3 0-22-16,1 1-56 0,6 0-25 15,3-3-47-15,30-13-25 16,-27-2-28-16,-1-3-6 15,-8-2-4-15,-2 3 1 16,-10 2 2-16,-6 2 0 16,-3 9 0-16,1 3-3 15,1 11-2-15,1 6-1 0,0 6-4 16,1 8 0-16,4 3-5 16,6 2-1-16,4-2-6 15,-1-6-4-15,10-9-6 16,2-3-30-16,7-10-86 15,5-4-63-15,-1-11 111 16</inkml:trace>
  <inkml:trace contextRef="#ctx0" brushRef="#br0" timeOffset="-148679.59">5796 12530 1345 0,'-8'9'570'0,"-3"7"-277"15,2 1-38-15,2 1-54 16,5 6-38-16,8-5-82 16,2 1-21-16,10-4-20 0,1-1-4 15,4-3-11-15,-3 1-7 16,-4-4-5-16,-6-1 1 16,-10 1 6-16,-2-1 2 15,-15 3 2-15,-2 0-2 16,-6-2-10-16,-3-3-5 15,9-6-68-15,5 0-45 0,9-8-127 16,5-1-95-16,11-2 209 16</inkml:trace>
  <inkml:trace contextRef="#ctx0" brushRef="#br0" timeOffset="-148389.15">6081 12544 1325 0,'-3'3'576'0,"-4"0"-277"16,-4 1-11-16,-2 6-50 16,3 0-41-16,4 5-83 15,-1 0-27-15,9 5-44 16,5-3-13-16,5 2-16 16,6-1-4-16,-1-3-2 0,-1 1 0 15,-1-5-1-15,-2 1 1 16,-10-3 9-16,-3-1 3 15,-13 0 5-15,-7-2 0 16,-6 1-9-16,-1-5-7 16,4-2-14-16,9-1-25 15,9-4-95-15,6 0-74 16,12-4-38-16,0-1 118 16</inkml:trace>
  <inkml:trace contextRef="#ctx0" brushRef="#br0" timeOffset="-147786.77">6861 12739 1328 0,'-1'-1'535'0,"-8"-2"-316"16,2 0 4-16,2 2-35 16,0 0-37-16,4 1-83 15,0 0-28-15,0 0-28 16,2 10-7-16,5-1-5 15,13 0-1-15,37 24-2 16,-28-30 1-16,-6-6 2 16,-3-4 0-16,-5-4 1 15,-3-3 3-15,-8-4 7 16,-9-1 2-16,-5-1 4 16,-3-1 2-16,-7 7-3 15,-5 3 0-15,2 9-5 16,-4 3-2-16,9 12-8 15,4 7-4-15,10 7-7 16,6 3-5-16,17-2-23 16,8-3-42-16,10-14-119 15,10-10-79-15,10-17 163 0</inkml:trace>
  <inkml:trace contextRef="#ctx0" brushRef="#br0" timeOffset="-147577.92">7345 12388 1202 0,'-10'-18'567'16,"-2"14"-207"-16,-1 6-48 16,-5 20-86-16,3 10-49 0,2 12-88 15,3 8-23-15,11 11-29 16,4 7-9-16,10 2-11 16,2-2-6-16,6-13-5 15,3-9-3-15,-2-18-21 16,-2-4-46-16,-13-18-141 15,-7-5-94-15,-13-14 171 16</inkml:trace>
  <inkml:trace contextRef="#ctx0" brushRef="#br0" timeOffset="-147428.33">7200 12607 1270 0,'6'-11'554'0,"3"10"-232"16,6-1-122-16,8 2-41 15,3 6-39-15,9-2-73 0,0 1-18 16,4 2-156-16,-6 3 106 16,0 15-17-16</inkml:trace>
  <inkml:trace contextRef="#ctx0" brushRef="#br0" timeOffset="-145934.08">8422 12623 1081 0,'-4'-2'469'0,"4"2"-241"16,-4 2-8-16,4-2-35 15,0 1-25-15,7 28-41 0,10 30-15 16,-8-23-29-16,3-2-17 16,-1-8-23-16,-2-5-9 15,6-9-14-15,-3-9-4 16,6-9-4-16,2-8 0 16,0-5-3-16,2 0-1 15,-4-3 0-15,-1 3 0 16,-6 1 1-16,-2 4 1 0,-1 9-1 15,-3 6 2-15,-2 14 1 16,2 3 1-16,0 10 6 16,1-1 4-16,6-5 13 15,3-1 6-15,7-11 3 16,2-4-2-16,-2-6-5 16,-3-7-4-16,-7-8-2 15,-2-4-2-15,-4-2-6 16,0 1-2-16,-3-1-7 15,-1 3-4-15,0-3-87 16,0 3-79-16,0 5 100 16</inkml:trace>
  <inkml:trace contextRef="#ctx0" brushRef="#br0" timeOffset="-144982.12">9691 12766 930 0,'-1'-1'427'0,"0"0"-169"16,0 0-9-16,-3 0-39 0,-6 0-29 15,-1 0-52 1,-3 2-13-16,-24 16-26 0,28 1-10 16,7 5-27-16,3 4-12 15,8-1-23-15,4-5-7 16,6-3-11-16,6-6 0 16,2-7-1-16,0-3 0 15,0-10 1-15,-1-4 2 16,-8-7 4-16,-6 1 2 15,-9 0 5-15,-5-3 1 0,-8-1 1 16,-4 3 1-16,-4-1-2 16,-3 2 0-16,-1 5-5 15,2 1-6-15,5 8-29 16,6 2-47-16,9 6-137 16,4 7-80-16,11 4 169 15</inkml:trace>
  <inkml:trace contextRef="#ctx0" brushRef="#br0" timeOffset="-144532.14">10081 12762 687 0,'-10'-9'457'0,"5"-2"98"16,-1-1-228-16,-4-1-66 15,1 1-34-15,-4 3-81 0,0 7-38 16,-1 7-51-16,3 5-17 15,4 11-23-15,-1 0-8 16,7 8-9-16,3-2-2 16,5-4-3-16,2-2 1 15,2-8 1-15,2-4 2 16,1-9 2-16,4-1 2 16,-5-16 2-16,-3-3 0 0,0-9 0 15,0-5 0 1,-2-7 0-16,-2 1 0 0,-8-4 2 15,-3 1-1-15,-1 8 3 16,-3 4 0-16,-1 10 4 16,6 7 12-16,-3 9 12 15,5 5 0-15,1 17-2 16,0 3-12-16,1 15-13 16,0 4-1-16,5 5-3 15,4-2-2-15,5-7-5 16,3-3-3-16,6-9-53 15,2-2-45-15,4-6-111 16,3-5-65-16,4-2-195 16,4-6 293-16</inkml:trace>
  <inkml:trace contextRef="#ctx0" brushRef="#br0" timeOffset="-144132.68">10457 12727 1567 0,'0'-8'160'0,"-6"3"-32"16,-7-7 141-16,-7 3-21 15,-2 7-60-15,4 2-32 16,-2 6-51-16,0 9-22 16,-2 5-31-16,1 7-15 15,10 2-24-15,7 2-6 0,10-5-7 16,3-3-2-16,9-10-1 16,2-3 0-16,-1-6 1 15,3-8 0-15,-6-10 1 16,-1-5-4-16,0-9-7 15,1-2-2-15,0-4-1 16,-8-4 4-16,-1-1 8 16,-6-2 3-16,-3 5 4 15,1 8 2-15,-3 8 4 16,2 9 3-16,-1 10 7 16,2 11 0-1,1-6 7-15,0 2 4 0,-2 33 4 16,2 7 1-16,1 15 5 15,0-15-3-15,11-3-6 16,0-6-3-16,10-6-15 0,1-5-6 16,1-9-25-16,-1-7-47 15,5-6-129-15,5-4-93 16,1-11 166-16</inkml:trace>
  <inkml:trace contextRef="#ctx0" brushRef="#br0" timeOffset="-143905">10966 12489 1665 0,'-11'17'701'16,"0"7"-417"-16,-4 12-94 15,-7 8-31-15,3 13-68 16,-4 2-33-16,4 0-32 15,5-5-6-15,6-13-12 16,4-6-8-16,12-13-45 16,0-3-55-16,4-10-147 15,9-6-90-15,-2-13 201 16</inkml:trace>
  <inkml:trace contextRef="#ctx0" brushRef="#br0" timeOffset="-143531.2">11019 12874 1285 0,'-2'14'567'0,"2"-6"-243"16,5-6-143-16,9-2-6 16,4-7-56-16,4-5-44 15,4-9-48-15,2-3-7 0,-5-2-7 16,-2 2 0-16,-10 3 1 15,-8 3 4-15,-6 5 6 16,-7 1 4-16,-5 8 5 16,-2 1 0-16,-3 8-1 15,0 7 0-15,3 7-3 16,1 9 1-16,8 6-4 16,-4-1-2-16,12 3-4 15,2-4-5-15,2-6-5 16,14-3-4-16,-2-10-6 15,3-4-3-15,3-9-50 16,1-4-48-16,0-13-140 16,2-3-96-16,1-11-255 15,-3-3 361-15</inkml:trace>
  <inkml:trace contextRef="#ctx0" brushRef="#br0" timeOffset="-143337.6">11333 12781 634 0,'6'1'435'0,"-4"10"28"16,-1 6-77-16,-1 6-95 0,-1 7-31 15,0-2-43-15,1-1-25 16,4-6-53-16,2-5-31 16,3-9-53-16,2 1-19 15,-5-12-25-15,3-3-3 16,1-4-3-16,-2-7-1 0,3 3-11 16,-5-2-19-16,0-1-79 15,5 4-58-15,0 0-149 16,8 2-87-16,5 0 250 15</inkml:trace>
  <inkml:trace contextRef="#ctx0" brushRef="#br0" timeOffset="-142724.3">11561 12946 1295 0,'6'10'540'0,"0"-10"-321"16,4-1-12-16,2-7-59 15,-4-12-48-15,1-3-62 16,-2-2-12-16,-5 3-10 16,2 4-2-16,-4 5 0 15,-5 4 9-15,-1 8 17 0,-3 2 4 16,-2 11 9-16,1 3-1 16,0 10-3-16,3 2 0 15,3 2-5-15,4-1-7 16,9-8-17-16,1 2-8 15,5-11-11-15,1-3-2 16,0-5-5-16,2-2-20 16,-2-2-68-16,2-2-45 0,-2-5-87 15,3-5-29-15,0-3-35 16,0-1 15-16,-1 1 76 16,0 3 50-16,-4 3 125 15,-3 2 53-15,-1 8 71 16,-4 1 30-16,-1 6 31 15,4 3 3-15,-6 4-3 16,0 1-10-16,-2 2-31 16,-2-6-22-16,2-4-50 15,-1 0-23-15,3-5-22 16,1 0-3-16,-1-6-13 16,-3 3-13-16,0 0-24 15,9-23-2-15,37-29 8 16,-27 32 12-16,-3 6 29 0,2 6 4 15,-11 7 37-15,1 3 23 16,-6 6 52-16,-2 4 21 16,4 7-2-16,-4 1-15 15,2 2-47-15,0-3-21 16,-1 1-36-16,8-6-11 16,4 1-72-16,2-2-76 15,10-6 93-15</inkml:trace>
  <inkml:trace contextRef="#ctx0" brushRef="#br0" timeOffset="-133487.48">14383 10109 331 0,'0'0'241'0,"2"5"50"16,-2-4-23-16,0-1-23 0,-1 0-23 15,0 0-43-15,0 0-18 16,0 0-31-16,-1 0-12 16,1 0-21-16,0 0-10 15,0 0-20-15,0 0-12 16,0 0-17-16,0 0-5 0,0 0-7 15,0 0-1-15,1 0-2 16,0 0-2-16,0 0-2 16,0 0-1-16,0 0-2 15,3 0 0-15,6-3 2 16,-3 1-2-16,12-1-1 16,14-11-1-16,-21 10-4 15,5-1-1-15,-6-3-2 16,7 5-1-16,-4-5 0 15,2 1 0-15,3 0 3 16,1-1-1-16,0 1 3 16,0-1-1-16,1 0-1 15,-3 1 0-15,1-1-1 16,0 2-1-16,-3 0-1 16,0 1 0-16,2-1 0 15,-3 2-1-15,0-2 1 16,-1 3 1-16,3-1-3 0,0 0 1 15,1 0-1-15,3-2-2 16,2 2 1-16,-4 0-1 16,-1 0-1-16,7 2 1 15,-15-3 0-15,7 1 0 16,-8 1 0-16,-4-2 0 16,13 4 1-16,-4-4 0 15,5 4 0-15,-9-3 0 16,5-1-1-16,-6 3 1 0,4-1 0 15,3 0 1-15,0-2 1 16,0-1 0-16,2 1-1 16,-2-1 0-16,-2 2 1 15,1 2-2-15,4-1 1 16,2 1 0-16,0-3 0 16,6 1 1-16,-2-4 2 15,1 4-1-15,0-2 1 16,3 3-1-16,0 1 0 15,-2-2-1-15,1 1-1 16,-5 0 0-16,1-1-1 16,6 2 0-16,-3-4 0 15,6 1 1-15,0-3-2 16,-4 1 1-16,5 2 0 16,-4 2-1-16,-1 0 0 0,0-3 0 15,1 4-1-15,-3-7 1 16,1 3 1-16,0 4 0 15,-2-2 1-15,0 1-1 16,-4-2 1-16,-7 1 1 31,-6 2 1-31,-1 1 0 0,24-9 1 0,2 2 0 16,7 0 0-16,-7 4-2 0,-1-1 1 16,1 0-1-16,-6-1-1 15,2 1-1-15,-3 1 1 16,3-2-1-16,2 2 1 15,2-4 1-15,4 5 0 16,-1-1 1-16,-4 0 0 16,-4-1 0-16,-2-1 3 15,-3 3 0-15,9-1 1 16,0 3 0-16,-1-3-1 16,2 1-1-16,-1 0-1 15,1-2-1-15,4 3 0 16,2 0-1-16,0 0 1 15,-6-1 0-15,-1-1 1 16,-5 2 0-16,-10 0 0 16,5 1 1-16,-8-1 0 0,-1-2 0 15,3 2-1-15,-9-2-1 16,6 2-1-16,5-3 1 16,-3 0-2-16,5 0 0 15,-1 1 0-15,-5 2-1 16,-1 0 1-16,-3 2 1 15,-7-2 4-15,-1 0 1 16,-2 2 1-16,0-1-2 16,0 0-6-16,0 1-4 0,0 0-7 15,0 0-4-15,0 0-16 16,0 0-8-16,0 0-55 16,0 0-54-16,-1 0 119 15,0 0-21-15</inkml:trace>
  <inkml:trace contextRef="#ctx0" brushRef="#br1" timeOffset="-124169.78">14133 10597 22 0,'0'0'22'0,"0"0"42"0,4 0 24 16,-1 0 65-16,-2 0 26 15,-1 0 27-15,0 0 3 16,0 0-33-16,0 0-33 16,0 0-65-16,0 0-25 15,0 0-26-15,0 0-2 16,0 0 10-16,0 0 8 15,0 0 17-15,0 0 5 16,0 0 4-16,0 0-1 16,0 0-6-16,0 0-3 15,0 0-5-15,0 0-1 0,0 0 2 16,0 0-1-16,0 0-5 16,0 0-5-16,0 0-9 15,0 0-4-15,0 0-9 16,0 0-3-16,0 0-11 15,0 0-2-15,0 0-2 16,0 0-1-16,0 0 5 16,0 0 1-16,0 0 4 15,0 0 1-15,0-1-1 16,1 1-2-16,0 0-3 16,0 0 1-16,0 0 1 15,0 0 2-15,0-1 9 16,2 1 4-16,-2-1 6 15,-1 0 0-15,1 0-1 0,-1 0-3 16,0 0-5-16,0 0-3 16,0 0-7-16,0-1-2 15,0 1-3-15,0 0-2 16,0 0-4-16,0 0-1 16,0 0-2-16,0 0 0 15,0 1 2-15,0 0 0 16,0 0 4-16,0 0 1 0,0 12-2 15,-6 7 0-15,-18 31-2 16,7-25 0-16,-1-4-1 16,7-4 0-16,3-6-1 15,5 1-2-15,11-4 0 16,0-6 2-16,13-2 2 16,2-1 3-16,6-8-1 15,0-2 0-15,1-1-1 16,0-7 0-16,-1 5 0 15,-3-3 1-15,-8 6-1 16,-4 5 1-16,-11 1 0 16,-1 10 1-16,-10 3 0 15,-6 13 1-15,-8 5 0 16,-6-2 0-16,4 6 0 16,1-6-1-16,8-1-1 15,4 1 0-15,9-5-2 0,1-3 0 16,2-5-1-16,5-2 0 15,5-5 0-15,5-1 0 16,4-3 1-16,3-3 0 16,4-3 0-16,-1-2 0 15,3-1 0-15,-8 1 1 16,-6 3 2-16,-7 2 2 0,-8 2 2 16,-3 2-1-16,-13 7-3 15,-3 5-2-15,-10 8-2 16,1 6 0-16,2 4 0 15,2-3 2-15,7 2-1 16,3-7 1-16,11-5-2 16,4 1 0-16,8-10 0 15,5 4-1-15,10-9 1 16,9-3 0-16,4-3 0 16,7-10 0-16,-5 2 0 15,-9-3 0-15,-2 0 0 16,-5 2 0-16,-5 1 1 15,0 1 1-15,-9 6 0 16,-7 3 1-16,-5 11 1 16,-7 6 1-16,-9 14 0 15,-4 1 0-15,-3 5 0 0,1-4 5 16,9-6 2-16,8 2-1 16,8-11-1-16,0 2-7 15,6-5-3-15,5-4 0 16,1-5-3-16,7-4 1 15,6-4 0-15,0-4 0 16,7 1 1-16,0-3 1 0,-2 1 1 16,-5 1 1-16,-10-2 2 15,-4 6 0-15,-6 1 1 16,-5 0 1-16,-2 4-2 16,1-3 0-16,0 0-1 15,-3 9-1-15,-7 16 1 16,-14 27 1-16,14-27-1 15,1-1 1-15,6-5-2 16,4-2-2-16,8-4-2 16,7-2 0-16,4-6-1 15,5-4-1-15,5-6 3 16,-2-3-1-16,-2 1 2 16,-1-1 0-16,-7 6 1 15,-3 2 0-15,-6 2-1 16,-3 5 1-16,-5 5 1 15,-4 3 0-15,-5 8 1 16,-1 5 0-16,-2-5-1 0,2 5 0 16,4-8-2-16,3-8-1 15,9 1-4-15,8-3 0 16,14-6 0-16,3 2 0 16,1-9 2-16,-11-1 0 31,-10 2 2-31,0 1 1 0,21-6 0 0,-4 7 1 15,-4 1 0-15,-17 3 1 0,-6 5 2 16,-2-1 0-16,-4 13 0 16,1 6 1-16,-4 7-2 15,4 4-1-15,0-3-1 16,4 0-1-16,3-7-2 16,7-3-1-16,8-13 1 15,2-7-1-15,18-9 1 16,-4-4 0-16,4-3 1 15,0-2 1-15,-14-1 0 16,-1 3 0-16,-13 7 3 16,-8 1 0-16,-5 8 1 15,-7 4 0-15,-4 7-2 16,-2 5-1-16,0 1 0 16,5 4 0-16,2-5-1 15,5-1-2-15,5-7-1 16,4-4-3-16,12-3 1 0,2 1-1 15,11-7 1-15,5-2 1 16,5-7 1-16,-1-3 0 16,-3 8 1-16,-2 4 0 15,-12 4 1-15,1 7 1 16,-10 1 2-16,-1 2 2 16,-3 0 2-16,-5 1-1 15,0 3 0-15,-3 0-1 0,7 3 0 16,1-6 0-16,8 1-1 15,0-5 1-15,3-6-3 16,1 5 1-16,-3-8-1 16,2 4 1-16,-3-2-1 15,-2-3 0-15,-2-4 0 16,1 1-1-16,-3 1 0 16,-1 0 0-16,-3 2 0 15,-2 1 0-15,-4 2 1 16,-1-4-1-16,-1 0 1 15,0 0 0-15,0 0 0 16,-2 15 0-16,1 30-1 16,2-29 0-16,4 1-1 15,-1-5 1-15,2-1 0 16,2-1 0-16,3-5 0 16,3 1-1-16,6-5-2 0,2-1 0 15,2-3 2-15,0 1-1 16,1 2 2-16,-7 1 0 15,-6 3 0-15,-1 3 2 16,-9 4 2-16,-1 2 1 16,-3 3 0-16,-8 0-1 15,2 2-2-15,3-1-2 16,10-2-2-16,3-1 0 0,8-3 0 16,-1-7 0-16,1 0 2 15,-2 1-1-15,-2-1 1 16,0-2 1-16,-4 3-1 15,3-5 1-15,-8-1 1 16,9 9-1-16,-8-3 2 16,0 1-3-16,-2-4-70 15,-1-5-30-15,10 2-63 16,3 1-27-16,8-2 24 16,0 0 19-16,-1 2 59 15,-4-4 30-15,-1 6 44 16,-1 7 11-16,-3-4 3 15,-2 4 2-15,1-2-16 16,-3-7 332-16,-2 2-243 16</inkml:trace>
  <inkml:trace contextRef="#ctx0" brushRef="#br1" timeOffset="-121065.2">16397 12460 869 0,'-24'0'440'0,"3"0"-128"15,7 3-38-15,12 0-93 16,3 4-39-16,14 3-52 0,7 3-16 15,4-2-9-15,0-3-8 16,1-4-19-16,2 0-3 16,4-3 0-16,3-1-1 15,-1 0-4-15,-5-7-4 16,-4 2-8-16,-7 2-3 0,-8-1 0 16,-5 3 3-16,-6-4 5 15,-3 1 1-15,-5-4-1 16,-3-2-4-16,-5 1-5 15,0-4-3-15,-3 3-3 16,2 0 0-16,4-3-4 16,1 2-1-16,7 3-3 15,1 1 0-15,4 6-2 16,5 1-1-16,5 0 1 16,7 4 1-16,2-2 1 15,3 2 1-15,7-1 2 16,0 1 2-16,4-5 1 15,1-4 0-15,-2-5 4 16,-3-3 2-16,-12-2 5 16,-8-3 2-16,-9 2 5 15,-3-4-1-15,-8-2-2 16,1 2-3-16,-7-7-7 0,-3 2-1 16,3-2-4-16,2 0-1 15,0 7-2-15,4 2-1 16,6 7 0-16,3 5-2 15,5 3-3-15,4 2 0 16,6 5-1-16,3 0 2 16,7 3 2-16,2-2 0 15,6 2 0-15,-3-4 2 0,-3-4 0 16,-2-5 1-16,-11-2 1 16,1-2 2-16,-9-1 5 15,-3 0 2-15,-10-6 3 16,-4-1-1-16,-10-2-4 15,-5-4 0-15,2 4-4 16,-3 1-2-16,8 3-2 16,7 5-2-16,6 2-3 15,6 4-3-15,3 3-5 16,7 2-2-16,5 0 1 16,3 1 2-16,5 2 6 15,2 0 2-15,0 0 1 16,-7-2 1-1,-1 0 2-15,11 0 0 0,-3-7 2 16,-7 1 3-16,-10-6 4 0,-3-3 2 16,-5-1 1-16,-8-3-3 15,5-2-1-15,0-2-1 16,1 2-1-16,5-2-1 16,-13 2-1-16,-1 4-3 15,2 0-1-15,1 4-2 16,8 3-1-16,2 0-5 15,2 5-2-15,6 3-1 0,7 2 1 16,-1 4 3-16,7-1 3 16,2-3 1-16,6-2 0 15,-1-2 0-15,-2-2 3 16,-5 1 1-16,-12-4 6 16,-4-2 1-16,-7-2 2 15,-5-2-2-15,-8-3-4 16,-1 2-1-16,-3-1-2 15,1-3 1-15,-1 4-1 16,3-2-1-16,3 5-1 16,-1-2-1-16,9 9-3 15,6 3-5-15,1 0-5 16,5 3-2-16,-7-1 2 16,0 0 4-16,23 3 4 15,32 3 3-15,-27-7 1 16,2 0 0-16,-4-3 2 15,-3 1 0-15,-8-7 5 0,-3-1 2 16,-8-7 3-16,-4-4 1 16,-4-1-4-16,-2-2-2 15,-4 3-2-15,1 3-1 16,2 2-3-16,1 4 0 16,4 2-2-16,0 3-2 15,2 4-4-15,3 1 0 0,3 1-2 16,3 2 2-16,3-3 4 15,0 1 0-15,4-1 2 16,0 0 0-16,3-2 1 16,-3 1 1-16,-6-4 7 15,-7-3 2-15,-11-4 2 16,-8-6 0-16,-7-4-4 16,-3 1-2-16,-5-3-1 15,2 4-1-15,2 1-2 16,5 2-2-16,13 8-2 15,2 4-3-15,8 7-6 16,6 0-1-16,4 2 2 16,5 1 2-16,3 6 6 15,3-3 0-15,-1-2 2 16,2 0 0-16,-2-4 0 16,-2-2 2-16,-1-2 3 0,-2-7 1 15,-7-3 2-15,-2 1 1 16,-4-4-2-16,0 2-2 15,-2-2-2-15,2 2-2 16,-2 3 0-16,-1 0-1 16,1 5-1-16,-1 0 1 15,0 3 0-15,0 1 0 16,0 3 1-16,0 1 0 0,0 0-1 16,0 0 0-16,0 0-1 15,0 0-1-15,0 0 2 16,0 0 0-16,0-1 0 15,0 0 1-15,0 0-1 16,0 0-1-16,2-1-1 16,13-2 0-16,-1-10 2 15,26-30 0-15,-29 26 2 16,0-3 0-16,-5 0 2 16,1 2 0-16,-9 1-1 15,-2 0-1-15,2 4-1 16,-6 1-1-16,7 2 0 15,-1 2-2-15,2 4-2 16,2 0 0-16,2 3-1 16,1 1 1-16,3-1 1 15,1-1 0-15,4-1 2 0,6-1 0 16,-2-7 1-16,5-5 0 16,-1 0 0-16,-5-2 2 15,-6 2 3-15,-8 0 1 16,-10 1 0-16,-1 0 0 15,-5 3-3-15,4 7-1 16,-2-2-1-16,1 4 0 16,2-1-1-16,4 1 0 0,2 3-2 15,1-1 0-15,2 2-2 16,0-1-1-16,0 0 0 16,0 0 1-16,0-1 2 15,0 1 0-15,7-4 0 16,7 2 1-16,31-34 0 15,-30 30 1-15,1-3 1 16,-6 0 2-16,-5 0 1 16,0 0 1-16,-5-1 1 15,-3-1-2-15,1 3-1 16,-1-4-1-16,0 4-1 16,0-1 1-16,-1-1-2 15,1 3 0-15,2 2 0 16,0-2-3-16,3 1-1 15,2 0-1-15,6 0-2 16,3-3 1-16,9 5 0 0,4-4 1 16,2-1 4-16,-1 4 1 15,-8-6 1-15,-4 3 2 16,-8 0 5-16,-7 0 1 16,-7-1-1-16,-4 1-1 15,-3-2-5-15,-3-4 0 16,-2 1-1-16,-1-2 0 15,0 2-1-15,0-1 1 16,5 3-1-16,3 1 0 0,6 0-2 16,2 3-3-16,5-1-2 15,5 2-1-15,8-2 0 16,2 1 2-16,5-1 4 16,2-2 0-16,-1 0 2 15,-1 0 0-15,-2-2 1 16,-4 1 0-16,-4 0 2 15,-3 0 2-15,-8-2 2 16,-6-3 1-16,-11 0 0 16,-6-2-3-16,-7 0-3 15,-1 1 0-15,5 3-2 16,3 0 0-16,14 4-6 16,9 4-2-16,11-1-3 15,7 3 0-15,7 2 1 16,2-1 2-16,3 4 3 0,-2-1 2 15,-2 4 2-15,-3-2 1 16,-8-3 2-16,-5 2 3 16,-10-5 2-16,-5-3-1 15,-6 0-2-15,-2-6-4 16,-3 2-1-16,1 1-2 16,4 4-8-16,0 2-18 0,5-3-49 15,3 6-21-15,-2-1-97 16,3 3-70-16,1 0 175 15</inkml:trace>
  <inkml:trace contextRef="#ctx0" brushRef="#br1" timeOffset="-113497.37">14529 9937 153 0,'-1'-1'133'15,"0"0"19"-15,0 0 4 0,0 0-3 16,-1-2-11-16,1 0-14 15,-1-1-14-15,-1 1-5 16,2 2-9-16,0 0-3 16,0-1-11-16,0 1 1 15,0 0 10-15,0 0 6 16,0 0 12-16,0 0 2 0,0 0-7 16,-1 0-9-16,1 0-27 15,0 0-12-15,0-1-15 16,0 1-2-16,0 1 1 15,1 12-1-15,5 15-11 16,15 27-7-16,-4-28-8 16,1-2-3-16,-3-6-5 15,3-2-1-15,-4-6 0 16,-4-5-1-16,-3-4 1 16,0-3 1-16,-2-9 1 15,3-2 0-15,0-9-4 16,3-1-3-16,2-3-2 15,-1-2 0-15,-2 1 0 16,-3 2 0-16,0 6 0 16,-1 8-1-16,-1 7-1 15,-2 2-1-15,-1 5 0 16,-1-3 0-16,0 0 7 0,0 1 4 16,2 12 8-16,-1-1 1 15,8 26-2-15,-5-27-2 16,2-2-6-16,0 0-2 15,2 0-3-15,-2-4 0 16,1 1-2-16,-1-3 0 16,2-1 0-16,0-1 1 0,0-3 1 15,-2-2 1-15,3-8 0 16,0-4 1-16,2-6-2 16,2-1-1-16,-6-1-1 15,2 3-2-15,1 7-1 16,-2 0-1-16,6 11-2 15,-3 2-1-15,3 5 1 16,-7 6 0 0,1 1 3-16,4 12 2 0,2 11 5 15,-5-4 2-15,7-7 2 16,3-1 0-16,3-9-3 16,4-3-1-16,-2-10 0 15,-1-2-1-15,-3-10 1 16,-2-2-1-16,-4-6 0 15,0-3-1-15,-3-3-2 16,-2-2 0-16,0 2-1 16,-1 0 0-16,-1 6 0 0,-2 5 0 15,0 9-1-15,-1 2-2 16,-2 7 0-16,0 5 1 16,-1 7 9-16,2 6 6 15,2 1 6-15,0-2 0 16,7-4-1-16,1-4-2 15,5-5-4-15,4-3-1 0,0-7-4 16,3-4-2-16,-1-6-3 16,1-1 0-16,-3-3-2 15,-9-2-1-15,3 2-1 16,-7-2-1-16,-1 0-1 16,3 2 1-16,-4-2 1 15,-4 8 0-15,1 3-2 16,3 8 0-16,-3 7 1 15,4 2 1-15,-1 7 5 16,1 2 1-16,3-1 2 16,4 1 1-16,6-9-1 15,3-2 0-15,3-8-1 16,0-2-1-16,1-8-1 16,-2-6-1-16,-10 4-2 31,-8 7 0-31,0-1-3 0,21-26-3 0,-4 4-3 0,-2 3-1 15,-10 7 3-15,-1 3 3 16,-2 3 0-16,0 4-2 16,-6 9 0-16,-1 2 2 15,0 14 5-15,-1 4 7 16,2 6 9-16,6 4 1 16,0-9-1-16,2-1-1 15,1-8-6-15,4-6-1 16,2-5-4-16,2-3 0 0,2-5-2 15,-2-3 0-15,2-4-2 16,1 3-2-16,-4-3-3 16,0-1-2-16,-4 1-1 15,-3-2 1-15,1 4 2 16,-2 4 2-16,-3 4 0 16,-2-1 0-16,-4 5 0 15,1 1-1-15,-1 5 3 16,-3-6 0-16,0 0 2 15,0 0 0-15,0 0-1 16,9 1 0-16,3 1 0 16,30 26 0-16,-25-33-1 15,-1-4-1-15,6-3-1 16,-1 0-1-16,1-2-5 16,1-2-4-16,-9 5-4 0,3-2 1 15,-5 6 3-15,-4 5 2 16,1 2 4-16,-4 3-1 15,-1 6 3-15,-3 0 2 16,-1 3 3-16,1 2 3 16,1-2 6-16,6 0-1 15,-2-5 1-15,4-1-1 16,-1-6-5-16,3-1 0 16,11-8-3-16,0-3-2 0,5 1 0 15,0-1-2-15,-4 5 0 16,-4-1 0-16,-2 4-1 15,-4 1 2-15,-4 2-1 16,-2 3 0-16,-2 2 1 16,3 1 0-16,1 3 0 15,1 2 1-15,4-1 0 16,3-2-1-16,7-6 2 16,2-1-1-16,4-6 0 15,-3-4-1-15,-5-2 2 16,-1-1-1-16,-10 2 1 15,0-1-1-15,-4 3 0 16,-2 0 0-16,-2-1 0 16,-2 2 0-16,5 2 0 15,-4 2-1-15,2 3 0 16,0 1 1-16,-8 2 1 0,1-2 1 16,1 0 8-16,0 0 3 15,0 2 2-15,0 10 0 16,2-5-7-16,1-2-1 15,-2-4-4-15,8 4 0 16,7 1 0-16,26 6-1 16,-26-14-16-16,-6 0-28 0,-6 2-115 15,4 3-86-15,-1 5 144 16</inkml:trace>
  <inkml:trace contextRef="#ctx0" brushRef="#br0" timeOffset="-100640.43">4247 14404 805 0,'-18'31'416'15,"11"-21"-130"-15,3-5-68 16,-3-1-10-16,4 0-57 16,3-4-32-16,1 0-43 15,-1 0-9-15,0-1-3 16,0 0 1-16,17-5-14 16,35-49-12-16,-23 14-18 15,4-8-7-15,-2-5-4 16,-2-1-1-16,-7 1-1 15,-7 4 0-15,-9 9 3 16,-8 2 1-16,-10 15 9 16,-1 7 7-16,-4 11 6 15,1 9 1-15,-3 13-4 16,0 9 0-16,1 16-2 0,6 5 0 16,11 8-2-16,1 0-5 15,9-3-5-15,2-5-5 16,6-9-6-16,5-9-2 15,0-8-3-15,3-3-1 16,0-8-12-16,-6-2-43 16,8-11-148-16,-3-4-118 15,8-8 186-15</inkml:trace>
  <inkml:trace contextRef="#ctx0" brushRef="#br0" timeOffset="-100272.59">4627 14361 827 0,'-10'11'472'15,"5"-6"-3"-15,4-6-284 16,2 2 5-16,5-2-44 16,-6 0-31-16,5 0-45 15,16-5-12-15,30-13-24 16,-27 2-10-16,-2-4-10 15,-1-1-1-15,-6 1-1 16,-6 1 1-16,-8 3 3 0,-2 4 1 16,-10 2 2-16,-3 4 0 15,-6 7 3-15,-2 1 0 16,1 10 8-16,2 2 0 16,4 8-2-16,3 3-4 15,7 4-12-15,2 3-4 16,3-3-7-16,4-5-1 0,5-6-1 15,1-4-1-15,2-5-3 16,3 1 2-16,1-9-108 16,4-5-76-16,6-5-247 15,3-6 252-15</inkml:trace>
  <inkml:trace contextRef="#ctx0" brushRef="#br0" timeOffset="-99942.95">4926 14265 1005 0,'1'11'519'15,"1"2"-171"-15,-2 6-79 16,1 0-29-16,-2-2-57 16,1 2-33-16,0-5-53 15,-1-7-23-15,2-1-40 16,1-4-15-16,3-1-16 16,-1-1-3-16,-4-1-4 15,0 0-12-15,0-1-20 0,10-12-7 16,25-32-5-16,-25 31 9 15,1 2 21-15,-1 1 7 16,1 8 11-16,-5 0 1 16,7 9 15-16,-5 3 12 15,1 9 26-15,1 6 10 16,-6 2 15-16,4 3-7 16,-2-10-21-16,1-3-10 0,-2-8-27 15,0-2-4 1,0-3-78-16,2-2-57 0,-1-8-172 15,3 0-109-15,4-2 254 16</inkml:trace>
  <inkml:trace contextRef="#ctx0" brushRef="#br0" timeOffset="-99481.09">5432 13931 1205 0,'-3'0'544'0,"0"5"-265"0,-3 5-78 16,-6 5-11-16,-1 11-54 16,-1 7-26-16,6 11-41 15,-2 4-11-15,9 9-14 16,6 2-6-16,6-3-13 15,2-5-6-15,8-10-6 16,-9-7-4-16,2-10-3 16,3-1 0-16,-6-8-2 15,-4-3-3-15,2-6-20 16,4-2-42-16,-4-9-143 16,12-2-95-16,7-6 173 15</inkml:trace>
  <inkml:trace contextRef="#ctx0" brushRef="#br0" timeOffset="-98990.54">5780 14041 973 0,'6'-10'416'0,"-2"7"-159"16,-1 1-62-16,2-1 17 15,-5 3-15-15,0 0-45 0,2 8-27 16,2 20-34-1,5 57-13-15,-8-25-29 16,0 1-11-16,2 0-14 0,3-7-7 16,-1-10-7-16,1-8-1 15,-2-12-2-15,1-6-14 16,-2-15-100-16,2-6-62 16,3-18-204-16,-3-5-202 15,-8-16 375-15</inkml:trace>
  <inkml:trace contextRef="#ctx0" brushRef="#br0" timeOffset="-98714.84">5746 14073 883 0,'0'-21'442'0,"9"12"-73"15,5 4-117-15,8 1-42 16,5 3-17-16,9 2-60 16,4-1-34-16,-3 0-39 15,-1 0-11-15,-8 4-14 16,-5 4-5-16,-6 4-9 15,-4 2-3-15,-5 2 1 16,-8 1 4-16,-11 4 4 16,-7 0 2-16,-3-1-4 15,3-3-4-15,-2 0-6 16,1-4-3-16,-4-4-3 0,-4-5-3 16,10 0-2-16,-1-3-23 15,12 2-89-15,2-3-72 16,9 0-190-16,4-3 223 15</inkml:trace>
  <inkml:trace contextRef="#ctx0" brushRef="#br0" timeOffset="-98176.41">6225 14276 915 0,'0'4'536'16,"-2"-4"7"-16,1 1-321 15,0 2-10-15,-3 9-63 16,-3 4-35-16,-9 38-47 16,12-32-14-16,2 5-15 15,4-3-8-15,2-5-16 16,5 1-5-16,-2-12-6 16,2-1-2-16,2-7 0 0,1-2-1 15,6-10-2-15,-1-3-2 16,4-3-1-16,1-3 2 15,-5 5 2-15,1-2 3 16,-8 8 4-16,-5 6 1 16,-5 4 3-16,-2 7 2 15,0 2 10-15,-4 5 6 0,3 9 10 16,3 0 4-16,6 1-4 16,4 3-7-16,4-9-12 15,-1-3-7-15,-4-2-4 16,0-4-36-16,7-5-150 15,-2-4-95-15,9 0 148 16</inkml:trace>
  <inkml:trace contextRef="#ctx0" brushRef="#br0" timeOffset="-97736.9">6580 14403 1360 0,'-9'9'559'0,"7"-1"-251"0,1 2-105 16,0 2-15-16,5 3-27 15,-1 1-80-15,5 1-27 16,2 1-21-16,0 0-5 16,3-3-10-16,-1-3-4 15,1-4-4-15,-3-6-1 16,4-5-3-16,-2-7-2 15,0-5-4-15,1-6-3 0,-2 1 1 16,0 0-1-16,-4 7 2 16,1 8 0-16,-4 6 1 15,2 6 0-15,-3 8 4 16,2 2 4-16,1 4 13 16,2 0 11-16,1-4 24 15,0-1 5-15,2-7-7 16,0-3-9-16,2-6-22 15,3-5-6-15,-1-11-6 16,7-2-2-16,-6-5-2 16,0 0-3-16,-3 2 1 15,-10 1-1-15,-1 4-28 16,4 3-62-16,-6 2-174 16,-7-1-10-16,-6 12 137 15</inkml:trace>
  <inkml:trace contextRef="#ctx0" brushRef="#br0" timeOffset="-96659.3">7160 14027 1017 0,'-6'-15'464'15,"5"7"-190"-15,5 5-97 16,6 3 5-16,10 9-19 16,1 7-15-16,6 13-35 15,2 8-7-15,-2 6-14 16,3 6-6-16,-9-1-20 16,-4 3-13-16,-11-3-19 15,-6-3-9-15,-7-3-7 16,-2-3-4-16,-6-6-3 15,2-3-2-15,1-8-12 0,1-6-27 16,4-9-68-16,2-3-49 16,3-5-139-16,5-5-22 15,6 2 187-15</inkml:trace>
  <inkml:trace contextRef="#ctx0" brushRef="#br0" timeOffset="-96341.4">7739 14333 1461 0,'-9'5'613'16,"7"-5"-351"-16,5 3-104 16,6 0-9-16,12 2-47 15,5-1-23-15,17 4-37 16,0-3-11-16,0-3-11 16,-4 2-2-16,-4-2-7 0,-9-2 3 15,-10-1-84-15,5 1-67 16,-18-6-162-16,4 3 166 15</inkml:trace>
  <inkml:trace contextRef="#ctx0" brushRef="#br0" timeOffset="-96126.99">7924 14124 1276 0,'2'0'562'0,"0"11"-215"16,-3 5-82-16,0 16-39 15,-3 4-40-15,0 9-87 16,4 0-30-16,5-1-29 16,0-20-9-1,1 0-17-15,1 8-6 0,8-1-40 16,-6-13-66-16,7-11-168 16,7 4 167-16</inkml:trace>
  <inkml:trace contextRef="#ctx0" brushRef="#br0" timeOffset="-95403.7">8459 14531 1057 0,'-13'11'489'0,"0"-3"-217"16,11 1-72-16,-4-3-12 15,7-2-56-15,7-1-24 16,0-3-48-16,6-4-10 16,7-10-14-16,-1-4-11 15,5-13-12-15,4-3-3 16,-2-6-2-16,-3-6 0 0,-5 0 0 15,-6-2 3 1,-6 3 3-16,-5 5 1 0,-8 6 3 16,-5 7 3-16,-6 9 21 15,-4 6 5-15,0 13 5 16,0 10-2-16,1 17-19 16,9 10-6-16,2 15-5 15,0-1-1-15,5 3 0 16,3-4 0-16,9-7-3 15,5-4-3-15,4-10-8 16,1-5-4-16,6-7-36 16,1-4-51-16,7-9-144 15,0-7-92-15,2-2 190 16</inkml:trace>
  <inkml:trace contextRef="#ctx0" brushRef="#br0" timeOffset="-95039.39">8786 14470 1151 0,'1'3'490'0,"0"12"-208"0,3-8-85 15,7 1-3-15,0 2-11 16,8-10-46-16,0 1-19 16,4-8-32-16,0-6-18 0,1-4-26 15,-3-5-11-15,-7-2-17 16,3-2-3-16,-8 2 0 15,-5-1 2-15,-7 3 4 16,-2 5 1-16,-8 3-2 16,4 7-2-16,-8 7-5 15,2 7-3-15,4 9-3 16,-7 3 0-16,10 8 2 16,-2 3 1-16,2 1 3 15,8 2 0-15,6-2-2 16,2-2 0-16,1-6-5 15,7-2-1-15,6-8-34 16,-1-3-73-16,11-9-132 16,-2-1 145-16</inkml:trace>
  <inkml:trace contextRef="#ctx0" brushRef="#br0" timeOffset="-94700.33">9215 14459 1561 0,'-2'23'636'16,"2"-2"-375"-16,-2 1-28 16,5-4-52-16,1 0-47 15,2-6-80-15,2-4-24 0,-1-4-20 16,-1-4-4-16,2-4-6 16,-1-4-5-16,4-6-20 15,-3-3-6-15,3-3-6 16,1 2 3-16,4-1 15 15,1 3 7-15,-1 5 8 16,-3 1 2-16,-1 9 11 16,-6 4 14-16,6 12 22 15,-3 2 12-15,-2 9 25 16,-3 3 1-16,-4-4-11 16,7 2-12-16,-1-9-32 15,8-5-13-15,-8-6-74 16,4-6-86-16,2-7 270 15,10 1-144-15</inkml:trace>
  <inkml:trace contextRef="#ctx0" brushRef="#br0" timeOffset="-93856.1">9805 14209 633 0,'2'-7'237'0,"-1"1"-151"15,0 1 15-15,-1 0 55 16,0 0 12-16,0 1 9 16,0-1 8-16,0 3-5 15,0 1-9-15,0 0-19 16,0 0-6-16,0 0-20 16,0 0-11-16,0 0-22 15,0-1-7-15,0 1-10 16,0 0-7-16,0 0-10 15,0 0-5-15,0 0-11 16,0 0-5-16,0 0-10 16,0 0-5-16,-1 0-5 15,0-1-4-15,0 1-2 16,0 0-1-16,0 0-4 0,0 1-1 16,-11 1-3-16,0 3-1 15,-29 16-1-15,29-8-2 16,1 8-2-16,-1 4 0 15,1 13-1-15,1 7 0 16,3 8 1-16,1 2-2 16,7 0 1-16,6-4-1 15,10-6 1-15,5-7 1 16,11-11-90-16,0-11-57 0,7-8-156 16,0-7 17-16,1-7 171 15</inkml:trace>
  <inkml:trace contextRef="#ctx0" brushRef="#br0" timeOffset="-93556.43">10094 14205 1004 0,'-7'11'534'15,"7"3"-24"-15,-1 13-285 0,1 4 0 16,1 11-38-16,1 3-50 16,1-1-75-16,2 3-21 15,2-6-21-15,3-1-7 16,2-7-9-16,0-10 3 15,-2-10-77-15,-3-6-59 16,-2-12-168-16,-2-7-155 0,-3-9 288 16</inkml:trace>
  <inkml:trace contextRef="#ctx0" brushRef="#br0" timeOffset="-93253.47">10081 14185 1229 0,'6'3'563'15,"4"2"-272"-15,10 3-94 16,2-1-5-16,5 2-62 16,4 0-21-16,0-3-22 15,-1 4-7-15,-2-2-19 16,-7 2-13-16,-6 2-21 16,-3 2-4-16,-11 6-4 15,-2-2 0-15,-11 0 4 16,-8-4-1-16,-7-3-2 15,-1 0 0-15,-5-2-4 16,2-5-2-16,5 3-7 0,3-6-20 16,14-1-72-16,5 0-52 15,12 2-124-15,7 5-80 16,11 6 215-16</inkml:trace>
  <inkml:trace contextRef="#ctx0" brushRef="#br0" timeOffset="-92988.15">10393 14502 1173 0,'11'0'515'0,"-10"13"-191"16,4 6-60-16,3 5-6 16,-8 4-28-16,4-4-75 15,-1 1-30-15,1-2-43 16,8-1-15-16,-2-1-25 15,4 0-5-15,1-7-8 16,-2-2-4-16,-1-7-6 16,-1-5-2-16,1-9-1 15,-4-9-4-15,7-8-6 16,2-5-8-16,2-8-83 16,0 2-63-16,5 4-137 15,-2 5 163-15</inkml:trace>
  <inkml:trace contextRef="#ctx0" brushRef="#br0" timeOffset="-92498.43">10750 14554 1475 0,'0'-1'647'16,"0"1"-303"-16,1 8-139 16,1 19-8-16,4 30-56 15,-2-28-38-15,9-5-56 16,1 0-14-16,6-5-16 16,3-3-7-16,2-8-6 15,3-5-2-15,-3-7-2 16,-3-4-1-16,-4-6-5 15,-3-1-2-15,-1-1-2 16,-1 1 2-16,-8 5 4 16,7 4 2-16,-9 5 3 15,-1 1 2-15,1 8 1 16,-3 2 2-16,0 5 8 0,4 1 3 16,2 0 13-16,2-6 4 15,11 0 3-15,-2-6-3 16,4-8-9-16,-1-2-6 15,-7-15-7-15,1 2-2 16,-7-6 0-16,-2 1-2 16,-2 7 0-16,-1 3-2 15,-1 5-2-15,0 6-3 16,-1 1-14-16,0 2-30 0,0 0-152 16,0 0-94-16,0 0 168 15</inkml:trace>
  <inkml:trace contextRef="#ctx0" brushRef="#br0" timeOffset="-92139.57">11216 14130 1646 0,'1'-7'632'0,"7"3"-420"15,15 6-106-15,9 8 14 16,7 9-19-16,5 8-14 16,-1 8-9-16,-6 3-1 15,-8 7-2-15,-3-1-10 16,-7 6-19-16,-6 2-4 15,-6 7-11-15,-8-2-6 0,-3-6-9 16,-4-4-4 0,-1-15-12-16,3-5-22 0,1-14-83 15,4-7-52-15,2-12-170 16,0-6 2-16,15-7 194 16</inkml:trace>
  <inkml:trace contextRef="#ctx0" brushRef="#br0" timeOffset="-91673.42">11799 14423 1428 0,'-16'-4'588'16,"4"-1"-342"-16,9 2-66 15,3 4-3-15,9 0-59 16,5-1-46-16,11 1-55 15,2-4-6-15,1 3-3 16,4 2-46-16,-4 1-126 16,1 9-86-16,-10 1 135 15</inkml:trace>
  <inkml:trace contextRef="#ctx0" brushRef="#br0" timeOffset="-91507.68">11850 14545 1231 0,'-2'-3'542'0,"2"2"-240"0,2 2-44 16,-2-1-49-16,0 0-37 16,21 6-78-16,30 3-28 15,-24-9-40-15,-2-2-2 16,3 2-139-16,7 2-88 16,9 5 123-16</inkml:trace>
  <inkml:trace contextRef="#ctx0" brushRef="#br0" timeOffset="-90070.18">12435 14545 1129 0,'-17'0'465'0,"11"2"-265"16,0 2-17-16,9 5-26 16,3 0-22-16,8 3-44 15,2-4-8-15,6-2-24 16,-5-3-11-16,8-5-18 15,6-3-8-15,-3-10-7 16,2-2-1-16,-14-3 1 16,-5-2 3-16,-9 2 2 15,-5-1 1-15,-5-2-1 0,-1 4-2 16,-9-1 7 0,2 4 4-16,-2 4 11 0,2 2 7 15,-1 10 1-15,3 6-2 16,-1 9-5-16,2 3-6 15,5 8-9-15,4 1-3 16,4 1-8-16,-2 0-2 16,7-2-6-16,4-1-1 15,4-3-3-15,9-1-1 16,-1-7-1-16,2-5-18 0,4-4-74 16,-3-5-55-16,2-1-141 15,-5-8-76-15,0-6 228 16</inkml:trace>
  <inkml:trace contextRef="#ctx0" brushRef="#br0" timeOffset="-89832.65">12766 14422 1025 0,'-2'4'525'16,"1"6"-157"-16,1 12-95 16,1 0-17-16,2 4-52 15,0 2-33-15,4-3-57 16,0-1-21-16,2-3-37 15,6-4-14-15,2-6-10 16,5-1 1-16,2-7-1 0,-9-2-4 16,4-4-8-16,-4-6-4 15,-3-8-5-15,3-6-3 16,-3-3-3-16,-2-2-19 16,-2 4-84-16,4 4-57 15,-3 5-160-15,-1 3-81 16,7 12 250-16</inkml:trace>
  <inkml:trace contextRef="#ctx0" brushRef="#br0" timeOffset="-89515.75">13056 14629 907 0,'0'11'436'0,"10"-4"-91"16,6-3-76-16,4-4-23 15,3-4-27-15,1-8-92 16,1-4-37-16,0-10-46 15,0-3-14-15,-7 3-13 16,-4 0-3-16,-8 5 3 16,-6 4 0-16,-7 0 4 15,-5 5 5-15,-6 3 19 16,1 7 9-16,-3 7 11 16,4 7-2-16,0 10-11 15,3 0-8-15,8 10-9 16,4 1-3-16,5 0-9 15,6-3-5-15,6-8-4 0,3-3-3 16,4-8-4-16,2-5 1 16,-1-6-80-16,3-6-51 15,-7-6-144-15,-3-1-104 16,-3-3 237-16</inkml:trace>
  <inkml:trace contextRef="#ctx0" brushRef="#br0" timeOffset="-89192.99">13374 14597 1003 0,'31'-20'490'0,"-31"35"-136"16,2-1-37-16,-2 4-47 16,2 0-29-16,-1-3-81 15,-1 2-40-15,8-5-58 16,-9-3-29-16,4-6-25 16,2-1-3-16,-5-4-12 15,0 1-15-15,0 0-24 16,0 0-3-16,4-7 0 15,-3-9 13-15,35-27 23 16,-21 26 4-16,3 2 8 16,-1 2 1-16,2 9 22 15,-7 3 17-15,-1 8 30 16,-2 8 17-16,-2 6 7 16,0 4-8-16,-7 3-16 15,1-2-16-15,0-1-24 0,3-3-11 16,2-10-53-16,1-3-80 15,3-5-119-15,2-8 138 16</inkml:trace>
  <inkml:trace contextRef="#ctx0" brushRef="#br0" timeOffset="-79985.31">14871 13095 526 0,'-1'-4'293'0,"-2"4"-3"15,-1 0-65-15,3 0-25 16,0 0-18-16,0 0-44 16,0 0-23-16,1 0-29 15,0 0-6-15,0 0-15 16,1 0-7-16,21 2-14 16,34-2-10-16,-31-12-15 15,1-1-5-15,0-8-3 16,-4-1 0-16,-1-1 0 15,-6 0 1-15,-6 3 3 16,-5-1 2-16,-5 2 3 16,-6 2-2-16,-6 3 6 15,-2 4 1-15,-2 6 5 16,1 4 3-16,0 5-3 16,1 7-2-16,2 10-9 15,5 4-3-15,1 5-5 0,8-1-1 16,1-1-1-16,2-3-2 15,9-4-2-15,-2-2-1 16,7-8-3-16,2-3-1 16,1-5-35-16,4 0-50 15,1-6-125-15,-2-2-83 16,-3-7-351-16,-4-1 413 16</inkml:trace>
  <inkml:trace contextRef="#ctx0" brushRef="#br0" timeOffset="-79731.94">15215 12967 599 0,'1'0'349'0,"-1"2"-2"16,0 5-52-16,-1-7-32 16,0 2-17-16,-1 20-60 15,-2 27-31-15,5-26-56 16,3-1-23-16,3-5-22 16,2 0-8-16,2-6-11 15,2-3-6-15,0-2-11 16,0-3-4-16,1-3-1 15,2-1 0-15,3-11-2 16,0-2 0-16,3-7-2 16,-1-3-1-16,-8 1-2 15,3 0-11-15,-7 2-44 0,-2 3-29 16,1 3-95 0,-5 3-61-16,0 6-206 0,6 5 273 15</inkml:trace>
  <inkml:trace contextRef="#ctx0" brushRef="#br0" timeOffset="-79392.87">15447 13111 717 0,'13'8'373'0,"-6"-4"-74"16,4 1-33-16,-1-4-38 16,3-2-30-16,4-6-68 15,1-3-31-15,1-6-49 16,0-3-18-16,-1-2-18 15,-2 1-3-15,-4 0-2 16,-3 5 2-16,-8 0 1 16,-1 6 1-16,-8 0 1 15,-1 1 4-15,-4 9 16 16,-2-1 7-16,1 14 17 16,-1 3-1-16,5 6-7 15,2 2-4-15,6-1-14 16,2-1-5-16,1-9-12 15,5 1-5-15,4-7-7 0,2 1 2 16,5-1-83 0,-1-4-62-16,4-4-160 0,1-3-117 15,3-4 263-15</inkml:trace>
  <inkml:trace contextRef="#ctx0" brushRef="#br0" timeOffset="-79073.87">15768 13038 771 0,'2'0'385'15,"-1"1"-92"-15,0 1-23 0,-1-2-26 16,0 0-22 0,-1 9-62-16,0 4-33 0,0 29-63 15,2-31-18-15,1-3-24 16,1-1-6-16,0-5-6 16,-2-3 0-16,1-3-1 15,-2 3-1-15,0 0-8 16,0-1-3-16,8-5-7 15,9-4-1-15,32-25 4 16,-31 28 3-16,-5 4 4 16,1 0 3-16,-5 3 21 15,0 5 16-15,-3 5 32 16,-3 3 11-16,-5 8-3 16,4-4-12-1,-2-9-30-15,1 1-12 0,2 20-16 16,5 0 3-16,3-8-117 0,-4-12-91 15,6-2 122 1</inkml:trace>
  <inkml:trace contextRef="#ctx0" brushRef="#br0" timeOffset="-64179.26">16205 12925 687 0,'-3'-1'350'0,"3"0"-83"16,-1-2-9-16,1 3-10 15,-1 0-23-15,0 0-42 16,0 0-16-16,-10 17-36 16,-30 46-18-16,7-17-29 15,-4 9-15-15,0 7-25 0,6-2-10 16,14-4-16-16,2-5-6 16,11-10-6-16,1-20-1 31,1-10-2-31,2 0 1 0,-5 18-53 0,2-7-42 15,-2-10-122-15,6-8-84 16,5-6 186-16</inkml:trace>
  <inkml:trace contextRef="#ctx0" brushRef="#br0" timeOffset="-63470.33">15123 13707 974 0,'-8'-3'472'16,"-9"-1"-200"-16,-25 5-47 15,27 9-19-15,4 6-63 16,4 1-34-16,5 6-45 16,-1 1-14-16,8 0-19 15,5-4-8-15,7-4-9 16,4-3-4-16,-1-11-2 16,0-1-1-16,-3-9 2 15,2-3 0-15,-5-7 4 16,-3-2 0-16,-5-5 2 0,-4-1 1 15,-3 2-2-15,-6-2 0 16,-5 4 0-16,-1 3-1 16,-6 3-3-16,1 6-2 15,-2 7-7-15,3 4-4 16,2 9-12-16,7 2-2 16,3 4-79-16,5 2-52 15,10 1-148-15,3-1-137 16,10-2 280-16</inkml:trace>
  <inkml:trace contextRef="#ctx0" brushRef="#br0" timeOffset="-63005.39">15435 13743 763 0,'7'-8'438'15,"-4"2"-107"-15,-3 1-59 16,-1 0-29-16,-6 3-74 15,-2 1-35-15,6 1-44 16,-9 0-16-16,-1 3-19 16,-4 1-5-16,-8 6-12 15,5 1-6-15,1 6-17 16,4 0-4-16,7 4-6 0,5 1-1 16,6 1 2-1,3-3 0-15,9-4 0 16,-1-4-2-16,7-9 0 0,0 2-1 15,0-13 0-15,-2-6 1 16,-3-11-1-16,-5-9-1 16,-1-7 0-16,5-4 1 0,-6-3 1 15,-1 0 0-15,-6 3 1 16,-5 7 3-16,0 12 2 16,3 10 8-16,-3 12 12 15,-1 4 3-15,-2 11 8 16,-1 6-1-16,3 14-7 15,2 2-2-15,1 7-10 16,-2-2-7-16,4-2-10 16,4-4-3-16,9-6-17 15,2-7-37-15,5-5-110 16,5-3-78-16,-2-7-438 16,8-3 443-16</inkml:trace>
  <inkml:trace contextRef="#ctx0" brushRef="#br0" timeOffset="-62568.43">15788 13740 1140 0,'-10'-1'585'0,"-7"0"-186"16,-1-1-154-16,-2 1-36 16,1 1-91-16,2 3-37 15,4 0-47-15,2 5-13 16,3 2-16-16,4 6-5 15,3 2-4-15,1 3 1 16,6-3 0-16,2-2 0 0,2-7 3 16,-1-4 0-16,4-5 2 15,0-6 0-15,3-5-1 16,2-9 0-16,-1-7 0 16,1-5 1-16,-4-5 0 15,3-3 1-15,-5 1-1 16,-1 3 3-16,-4 8 3 15,-4 9 3-15,-6 11 24 16,-6 5 6-16,-4 11 7 16,-7 8 3-16,4 19-15 15,1 8-5-15,4 11-8 16,6 0-5-16,14-2-10 16,6-8-6-16,17-13-62 15,6-6-67-15,13-13-522 16,12-1 443-16</inkml:trace>
  <inkml:trace contextRef="#ctx0" brushRef="#br0" timeOffset="-43334.9">4427 16257 419 0,'1'2'239'15,"-7"-3"-62"-15,9 1-74 16,-3 0-10-16,0 0-64 16,0 0-19-16,0 0-5 15,0 0-2-15,0-1 1 16,0 1-1-16,0 0 23 16,0 0 27-16,0 0 39 15,0 0 15-15,0 0 6 16,0-1-11-16,0 1-11 15,0 0-1-15,0-1-1 16,-2 0-1-16,2 0-6 16,0-1-1-16,0 2-12 0,0 0-8 15,0 0-13-15,0 0-7 16,0 0-10-16,0 0-5 16,0 0-7-16,0 0-4 15,0 0-6-15,0 0-3 16,0 0 0-16,0 0-2 15,0 0 0-15,0 0 0 0,-1 0-1 16,0 0 1-16,0-1-1 16,0 0-1-16,0 0 0 15,0 0-2-15,0 1 0 16,0 0-3-16,0 0-1 16,-1 0 1-16,1 0 3 15,0 0 1-15,0 0 5 16,0 0 2-16,1 0 6 15,-1 0 4-15,1 0 2 16,-1 0 0-16,0-1-4 16,0 0-3-16,0 0-4 15,-2 0 0-15,-13-1 0 16,-29-3-1-16,28 8 1 16,-3-3 0-16,0 8 0 15,0 7-3-15,2 2-2 0,-1 4-3 16,8 3-1-16,3 1-1 15,6 7 0-15,6-1 1 16,8-3 0-16,4-1 0 16,9-3 0-16,4-4 0 15,7-5 1-15,5-7 0 16,-2-11 1-16,-1-7 0 16,-5-10 1-16,-7-4 0 15,-4-4 2-15,-9-2 1 0,-5-1 2 16,-8 4 1-16,-4 4 3 15,-3-1 1-15,-7 6 1 16,4 2 1-16,-6 3 12 16,-2 4 3-16,3 2 4 15,-4 5-3-15,3 0-15 16,5 3-6-16,2-1-11 16,1 0-6-16,7 0-59 15,0-2-38-15,8 3-94 16,-7-1-64-16,10 1-179 15,15 6 274-15</inkml:trace>
  <inkml:trace contextRef="#ctx0" brushRef="#br0" timeOffset="-42774.15">4894 16336 917 0,'2'-1'462'0,"-4"-4"-179"16,0-5-66-16,-5-2-8 16,-7-6-79-16,1 4-27 15,-4-3-23-15,-4 6-2 0,0 2-6 16,-2 4-6-16,-1 6-12 16,4 7-6-16,3 7-12 15,1 3-10-15,7 10-13 16,1-1-6-16,7 4-7 15,2 1-2-15,8-8 0 16,4-3 2-16,2-8 1 16,3-4 2-16,-2-8 0 15,0-4-1-15,6-9-1 16,-1-7 0-16,9-12-1 16,-3-7 0-16,2-5 0 15,-8-1 2-15,-3 3 2 16,-1 5 1-16,-13 4 3 15,2 4 2-15,-9 7 9 16,-6 6 11-16,3 12 18 16,-7 3 4-16,-3 18 0 0,-2 2-8 15,1 12-16-15,8 5-4 16,6 9-8-16,10 2-2 16,-2-5-7-16,5 1-3 15,5-14-5-15,3-5-3 16,13-9-29-16,-13-5-40 15,8-10-99-15,5-3-58 16,-1-7-114-16,16-3-41 16,-4-3-120-16,0-4 302 0</inkml:trace>
  <inkml:trace contextRef="#ctx0" brushRef="#br0" timeOffset="-42389.07">5311 16343 376 0,'15'-12'345'0,"-6"1"60"0,-6 0-39 15,-6 1-14-15,-5 2-62 16,-5-2-38-16,-6 6-71 15,-3-3-26-15,-3 5-38 16,-1 2-18-16,0 8-21 16,3 9-9-16,5 2-23 15,0 6-9-15,11 3-21 16,4 4-8-16,11-1-9 16,6-5-4-16,10-8 0 15,1-6 0-15,5-12 3 16,3-5 0-16,2-16-1 15,0-9-3-15,-2-9-12 0,-7-1-3 16,-9-4 2-16,-10 3 2 16,-6-3 14-16,-4-1 3 15,-8 6 5-15,1 4 0 16,4 15 6-16,5 8 10 16,2 12 5-16,-2 9 2 15,-5 17 4-15,2 5-5 0,1 10 0 16,4 2 0-16,6-3-8 15,2 4-5-15,11-2-8 16,1-3-2-16,0-6-4 16,0-12-32-16,-4-8-130 15,-3-3-88-15,11-9 141 16</inkml:trace>
  <inkml:trace contextRef="#ctx0" brushRef="#br0" timeOffset="-41308.32">6753 16219 903 0,'8'5'404'0,"-1"-4"-129"0,-1 0-22 15,-6-1 17-15,-2-3-23 16,1 2-79-16,0 0-40 16,-13-6-56-16,-37-6-18 15,23 23-20-15,-1 7-11 16,7 13-10-16,3 2-4 15,9 7-8-15,5 2-1 16,12-2-7-16,4-4 0 16,12-9 1-16,4-6-1 15,7-11 1-15,6-5-3 0,8-10-77 16,2-9-44-16,0-10-61 16,-6-2-15-16,-14-4 70 15,-4 1 46-15,-9 10 65 16,-10 2 18-16,0 12 29 15,-4 7 24-15,-2 8 47 16,1 4 24 0,0-7 24-16,0 1-1 0,3 23-19 15,3-1-12-15,1 2-26 16,-4-19-15-16,3-3-26 16,-3-5-10-16,8-5-18 15,3-4-7-15,0-12-7 16,2-2-2-16,-5-6-10 15,-1 2 0-15,-3 7 0 16,-2 6 0-16,0 10 4 16,-2 2 1-16,1 12 5 15,-3 3 2-15,0 9 3 0,1 2 1 16,-1 7 5-16,1 3 6 16,3 2 14-16,1 3 8 15,-2 1 14-15,1-2 0 16,-4-5-3-16,-1 0-5 15,-3-7-9-15,-4-4-3 0,-7-6-2 16,-5-5 2-16,-5-8-4 16,0 0-4-16,-5-7-8 15,2-4-13-15,2-10-55 16,-2-3-52-16,7-4-122 16,-1-4-66-16,15-5-162 15,11 4 275-15</inkml:trace>
  <inkml:trace contextRef="#ctx0" brushRef="#br0" timeOffset="-41079.28">7528 16385 1117 0,'-17'-14'559'0,"8"12"-52"0,5 3-228 16,0 5-55-16,-7 1-25 15,-3 7-93-15,-4 4-36 16,3 5-31-16,5 3-7 16,3 2-16-16,7-1-7 15,8-2-10-15,2 0-4 16,8-6-3-16,0-3-2 16,0-11-44-16,5-6-53 15,4-16-148-15,3-6-114 16,8-10 224-16</inkml:trace>
  <inkml:trace contextRef="#ctx0" brushRef="#br0" timeOffset="-40640.72">7755 16172 1427 0,'-5'15'601'0,"-4"2"-309"16,-3 5-34-16,1 12-49 15,-1 1-43-15,5 8-86 16,4 4-33-16,5-8-35 15,6-1-6-15,4-10-7 16,7-6-4-16,6-6 0 16,1-3-21-16,7-7-64 15,-3-2-33-15,-2-4-78 16,-2-1-14-16,-10-3 4 16,0-1 25-16,-3-2 76 0,-3 1 37 15,3 2 68-15,-2 0 30 16,-2 4 57-16,1 1 28 15,3 0 51-15,-1 0 0 16,-2-2-27-16,6-5-21 16,-4-6-40-16,0-4-14 0,1-5-19 15,-6-2-3-15,-8-2-7 16,-2 1 1-16,-11 5-4 16,-1 5 4-16,4 9 3 15,-3 6 0-15,2 11 3 16,0 6-5-16,4 12-6 15,4 2-3-15,9 5-1 16,11 1 1-16,-2-7-7 16,7-5-3-16,7-14-6 15,2-6-30-15,16-13-160 16,4-8 144-16,3-10-24 16</inkml:trace>
  <inkml:trace contextRef="#ctx0" brushRef="#br0" timeOffset="-39297.97">10334 16168 654 0,'30'-38'401'0,"-33"26"69"16,1 3-200-16,4 5-47 15,-3 0-10-15,3 9-58 16,-2-5-27-16,1 9-38 16,4 19-7-16,5 57-7 0,-6-28-10 15,4 9-18-15,1-2-10 16,2-5-18-16,3-7-7 16,-6-13-5-16,-2-22-2 15,0 2 3-15,5 4-28 16,-9-12-70-16,4-11-40 15,-6-18-111-15,-8-7-37 16,5-10-85-16,1-7-34 16,-6-11 253-16</inkml:trace>
  <inkml:trace contextRef="#ctx0" brushRef="#br0" timeOffset="-39054.54">10317 16111 931 0,'-22'-30'481'15,"15"13"-132"-15,3 6-64 0,18 10-88 16,8 1-38-16,15 6-43 15,4 4-6-15,4 5-16 16,-3 2-4-16,-10 5-17 16,2 2-10-16,-14 0-20 15,-2 3-8-15,-8-2-7 16,-8 3-2-16,-10-1 3 16,-5-4-1-16,-8-1-3 15,-2-5-4-15,1 2-8 16,3-3-8-16,-1-5-60 15,-1-3-41-15,11-5-126 0,-4-3-88 16,16 0 195-16</inkml:trace>
  <inkml:trace contextRef="#ctx0" brushRef="#br0" timeOffset="-38321.27">10734 16531 936 0,'-1'0'498'16,"0"0"-95"-16,0 0-168 15,0 0-5-15,0 0-57 16,-6 14-32-16,-10 41-43 16,15-26-8-16,2 2-20 15,2-4-12-15,9-5-22 16,2-3-8-16,5-5-12 16,0-2-5-16,1-10-3 15,0-3-2-15,2-14-2 16,-2-3-1-16,-4-5-1 15,1-2 0-15,-5 6 2 16,-2 2 0-16,-1 5 1 16,-4 4-1-16,-5 3 1 15,-1 5 1-15,2 9 1 0,0 5 4 16,1 10 14-16,1-3 4 16,-2 3 5-16,1-3-5 15,10-6-13-15,-1 0-7 16,5-7-13-16,-2-7-51 15,1-2-154-15,6-7-90 16,6-8 164-16</inkml:trace>
  <inkml:trace contextRef="#ctx0" brushRef="#br0" timeOffset="-37881.48">11131 16625 1228 0,'-5'27'606'15,"4"-3"-139"-15,4-2-239 16,1 3-11-16,3-2-61 16,5-3-50-16,4-4-51 15,2-1-9-15,6-4-15 16,-3-5-7-16,5-6-13 16,-1-5-3-16,-2-8-5 15,0-3-2-15,-6-2-7 16,0-2-6-16,-6-1-6 15,-4 5 1-15,4 4 3 16,-4 7 4-16,1 10 9 16,-3 3 1-16,-3 10 14 0,2 2 10 15,1 3 19-15,4-3 8 16,1-5 2-16,2-4-7 16,-2-11-15-16,4-3-8 15,-5-12-7-15,3-7-3 16,-4 0-2-16,-9-4-5 0,7 4-24 15,-5 0-21 1,1 3-88-16,8 4-65 0,-6 2-124 16,7 1 185-16</inkml:trace>
  <inkml:trace contextRef="#ctx0" brushRef="#br0" timeOffset="-36557.04">11950 16259 1312 0,'-5'0'543'15,"2"0"-332"-15,-2 8-17 0,3 14-51 16,-3 2-33-16,5 10-34 16,7 2-6-16,-1-3-12 15,6-2-8-15,5-6-13 16,-3-4-6-16,7-6-7 0,-2-3-4 15,6-8-4-15,-1-3-1 16,-1-8-2-16,-4-3 2 16,0-12 2-16,-5-3 0 15,-3-8 1 1,-2-4 0-16,-9 5 1 0,0 2 0 16,-3 9 4-16,-5 4 7 15,1 10 6-15,0 4-2 0,-1 4-14 16,3 7-15-16,-1 4-35 15,3 4-65-15,7 6-182 16,6 1 181-16</inkml:trace>
  <inkml:trace contextRef="#ctx0" brushRef="#br0" timeOffset="-35798.59">12731 16128 1116 0,'-2'-1'491'15,"1"0"-196"-15,0-1-56 16,0 1-60-16,0 0-7 15,0 1-47-15,1 11-25 16,1 18-19-16,1 56-7 16,-5-31-17-16,0 2-11 0,3-1-16 15,1-3-7-15,4-5-11 16,1-4-2-16,-1-14-5 16,0-8 0-16,-3-11-4 15,-2-7-12-15,-2-4-57 16,-3-4-39-16,4 3-97 15,0 1-47-15,-11-26-109 16,-12-34-98-16,18 18 298 16</inkml:trace>
  <inkml:trace contextRef="#ctx0" brushRef="#br0" timeOffset="-35527.68">12670 16153 636 0,'9'-19'427'15,"3"5"4"-15,7 6-153 16,3 7-22-16,6 2-53 15,4 4-24-15,7 4-47 16,6-1-13-16,-8 5-29 16,-4 4-13-16,-12-4-25 0,-8 5-14 15,1-3-14-15,-9-2 0 16,-6 6 3-16,-7-6 2 16,-10 0 3-16,2 3-3 15,-10-5-6-15,-6-1-2 16,-11-3-7-16,1-2-4 15,8 1-7-15,12-2-3 0,12-3-37 16,7 0-37-16,8-1-91 16,8 2-59-16,18 5-148 15,8 0-92-15,11 8 295 16</inkml:trace>
  <inkml:trace contextRef="#ctx0" brushRef="#br0" timeOffset="-35056.17">13120 16502 1027 0,'-33'9'488'0,"33"-9"-180"15,0 1-98-15,0 2 0 16,0-3-35-16,0 0-29 16,5 15-40-16,4 8-15 15,11 30-30-15,-9-28-11 16,2-3-17-16,4-3-4 0,-1-7-7 15,1-3-2-15,-2-9-3 16,-1 1-1-16,2-7 0 16,-1-6-1-16,-1-1-2 15,0-7-3-15,-3-3-2 16,1 3-2-16,-2 0 0 16,-4 1 0-16,-1 7 0 15,-4 2-1-15,-1 6-7 16,-2 1-31-16,-2 4-144 15,3-1-100-15,0 0 159 16</inkml:trace>
  <inkml:trace contextRef="#ctx0" brushRef="#br0" timeOffset="-34362.54">13558 16524 1019 0,'-70'14'478'0,"64"-8"-128"0,3 1-109 15,1 8-50-15,2 3-12 16,4 10-57-16,-1-1-28 16,6 2-33-16,-2-5-12 15,4-7-20-15,-1 1-9 16,1-13-11-16,1-3-3 15,1-2-4-15,5-5-1 16,-1-5-7-16,1-2-9 16,-3-9-9-16,-3 0-4 0,-1 5 3 15,-2 2 7-15,-3 8 7 16,1 8 5-16,-2 5 9 16,1 7 8-16,5 8 21 15,-1-2 9-15,2 5 30 16,3-6 4-16,4-4-3 15,3-1-7-15,3-12-26 16,0 1-11-16,-2-9-4 16,-4-6-4-16,-5-2-3 15,-1-9-3-15,-5-2-6 16,-2-1-1-16,-5-1-24 16,-1 1-47-16,2 2-127 15,2 2-89-15,-3 3 162 16</inkml:trace>
  <inkml:trace contextRef="#ctx0" brushRef="#br0" timeOffset="-33127.12">14465 16318 1271 0,'-3'-2'519'0,"-2"-2"-319"16,1 9-19-1,-1 1-42-15,-2 11-34 0,1 16-46 16,0 3-7-16,5-2-10 0,7 0-4 16,2-7-9-16,8-1-3 15,-1-8-3-15,1-1-4 16,6-12-1-16,1-4-2 16,9-10 1-16,-6-7-1 15,-2-8 3-15,-4-5 0 16,-7-3 8-16,-2-1 6 0,-7 5 4 15,-4 0 3-15,-1 11 5 16,-3 4-2-16,-1 5-6 16,1 4-8-16,-2 4-25 15,1 7-4-15,3 4-123 16,2 4-95-16,12 4 136 16</inkml:trace>
  <inkml:trace contextRef="#ctx0" brushRef="#br0" timeOffset="-32430.62">15206 16032 1199 0,'3'-1'498'16,"-2"-2"-201"-16,-1 1-75 16,-1 1 1-16,0 0-26 0,0 0-91 15,0 0-31 1,-10-1-29-16,-4 1-5 0,-30-2-10 15,29 1-8-15,-3-1-7 16,-1 1 0-16,5 2-2 16,0 2-1-16,5 2-2 15,-1-1-1-15,4 3-3 16,4-2 0-16,2 6-1 16,5 3 1-16,4 8 1 15,-1 3 4-15,3 9 6 16,-2 2 2-16,-4-1-1 15,3 1-2-15,-5-3-8 16,1-2-1-16,-5 3-2 16,-4-4 2-16,-2-3 2 15,-6-2 1-15,3-8 3 16,-1 1-1-16,0-12-1 16,2 1 0-16,2-6-4 0,8-1-2 15,-3 0-6-15,2-5-5 16,0 5-8-16,0 0-2 15,1 0 2-15,0 1 3 16,2 0 6-16,15 9 2 16,29 21 2-16,-30-12 0 15,-2 7 3-15,-2 1 1 0,-3 8 1 16,-2 1-1-16,-4-1 1 16,0 0-2-16,1-9-2 15,3 0-1-15,3-7-1 16,0-5-2-16,4-2-21 15,1-7-46-15,5-4-143 16,4-3-59-16,-1-10 151 16</inkml:trace>
  <inkml:trace contextRef="#ctx0" brushRef="#br0" timeOffset="-31926.31">15466 16389 1575 0,'-5'-3'618'15,"5"3"-396"-15,-1 2-21 16,0-2-22-16,0 0-43 16,0 12-70-16,-1 17-14 0,2 42-14 15,11-34-10-15,5-9-14 16,4-9-4-16,-1-6-4 16,0-6-1-16,0-9 0 15,-1-3-3-15,3-11 0 16,0-4-1-16,-4-5-1 15,1-3 1-15,-4 1 2 16,-2 2 0-16,-5 9 2 16,-3 4 3-16,-4 10 3 15,0 5 3-15,-1 10 7 16,0 6 3-16,-1 10 8 16,1 1 1-16,3 0-1 15,2-1-5-15,5-8-10 16,0-5-4-16,0-4-5 0,-2-5-25 15,2-5-128-15,0-4-95 16,3-10 136-16</inkml:trace>
  <inkml:trace contextRef="#ctx0" brushRef="#br0" timeOffset="-31605.56">15954 16406 1458 0,'-11'2'612'0,"10"11"-252"16,1 0-100-16,-2 7-69 15,5 3 2-15,2 1-77 16,2 0-42-16,5-1-27 16,3-2-7-16,3-6-16 15,-2-3-3-15,7-3-4 16,-4-5 0-16,-4-5 0 15,4-4-1-15,-6-10-1 16,-1-4-1-16,0-8-5 16,-1 0-1-16,-1 1-6 15,-2 0-4-15,-3 5-34 16,-2 1-31-16,-2 8-123 16,-2 6-86-16,-1 5-476 0,3 8 488 15</inkml:trace>
  <inkml:trace contextRef="#ctx0" brushRef="#br0" timeOffset="-31008.49">16312 16038 1460 0,'1'-3'579'0,"-1"-1"-322"16,1 1-57-16,-1 2-47 16,0 0-6-16,14-1-71 15,7 0-29-15,25 0-19 16,-28 8 0-16,-3 5 2 15,-4 4 2-15,-1 4-2 16,2 4-1-16,-13 1-2 16,0 0-6-16,-2 1-6 0,-5-1-3 15,3 3-4 1,4-1 0-16,-2-1-3 0,3-1 0 16,0-2-2-16,0-5-3 15,2-1-3-15,9-3-2 16,6-6-2-16,-10-4 0 15,11-1 2-15,-8-4 1 16,-3-1 4-16,6 3 1 0,-10 0 4 16,-2 5 0-16,-5 7 4 15,-1 2 2-15,-6 9 2 16,-1 5 5-16,4 2 12 16,-1 2 8-16,9-1 8 15,2-2-3-15,-1-1-6 16,2-3-5-16,-4-3-3 15,-1-3 0-15,2 0-3 16,-3-5-3-16,-4 1-3 16,1-1-3-16,-6-6-8 15,0-1-20-15,1-5-125 16,-3-2-95-16,-1-3 135 16</inkml:trace>
  <inkml:trace contextRef="#ctx0" brushRef="#br0" timeOffset="-13256.45">17055 16565 1407 0,'-42'81'543'0,"42"-78"-362"16,-1-3-4-16,6 4-57 16,-5-4 14-16,0 0-31 0,0 0-34 15,0 0-33-15,0 0-7 16,0 0-39-16,0-1-82 31,0 0 62-31</inkml:trace>
  <inkml:trace contextRef="#ctx0" brushRef="#br0" timeOffset="-12259.03">19580 16176 574 0,'-8'4'304'0,"5"-4"-4"16,1 0-51-16,1 0-1 15,0 0-14-15,0 0-63 16,0 0-22-16,-4 11-22 16,3 5-5-16,2 32-10 15,5-23-20-15,-2 3-35 0,-2 3-14 16,2 2-23-16,1-5-7 16,-3-4-5-16,0-5-1 15,0-10-4-15,1-5 1 16,-1-5 3-16,-1-3-2 15,-1 3-4-15,1-8-2 16,0-21-10-16,3-32 2 16,6 32 1-16,1 3 1 15,3 6 3-15,1 7 0 16,2 7 2-16,3 4 2 0,2 9 14 16,0 3 4-16,1 8 15 15,-5 4 4-15,-1 3 3 16,-2 3 1-16,-2 4-3 15,-2-1-2-15,-6-1-6 16,-2-2-5-16,-2-9-8 16,1-5-6-16,-1-9-43 15,0-3-53-15,3-7-137 16,3-7-90-16,3-11 186 16</inkml:trace>
  <inkml:trace contextRef="#ctx0" brushRef="#br0" timeOffset="-11589.85">19963 16211 1105 0,'0'5'491'0,"-2"10"-187"15,-2 1-41-15,1 14-25 0,6 4-32 16,0-2-79-16,0 6-27 16,3-5-40-16,-2-6-16 15,8-6-28-15,7-6-7 16,0-8-7-16,4-6 0 0,-8-7 1 15,-2-6-2-15,-1-12-16 16,-5-3-7-16,-7-4-12 16,-4 0-2-1,-9 3 14-15,-4-2 7 0,-1 4 13 16,-7 1 4-16,2 8 7 16,7 9 1-16,-5 2 10 15,10 6 5-15,1 5 7 16,5-1-1-1,2-2-16-15,1 1-9 0,1-3-10 16,1 0-5-16,4 14 2 16,1-7 0-16,53 26 2 15,-26-29 1-15,4 2 2 16,-1-2 0-16,-5 0 2 16,-3 0 1-16,-6 3 1 15,-4 4 1-15,-5-1 2 0,-1 4 1 16,-4 1 1-16,-3 1 0 15,-2 1-2-15,1-2 0 16,-3-4 0-16,0-4 0 16,0-5 5-16,-1-1 0 15,1-2-5-15,0 0-2 16,0 0-9-16,0-3-3 16,8-12 2-16,22-28 0 15,-15 32 5-15,4 2 1 0,-4 9 8 16,0 3 7-16,-4 5 18 15,2 2 10-15,-6 4 15 16,2 3 6-16,-4 3-8 16,-6-4-8-16,6 0-22 15,2-2-11-15,1-6-24 16,3 3-46-16,-4-7-174 16,0 0-36-16,21-3 139 15</inkml:trace>
  <inkml:trace contextRef="#ctx0" brushRef="#br0" timeOffset="-11329.11">20615 16340 1302 0,'-18'0'578'0,"6"1"-231"0,12 3-183 16,3 0-12-16,6-1-36 16,6 2-33-16,4 2-39 15,4 0-10-15,4 0-5 16,-1 3-73-16,4-1-202 15,1 5 174-15</inkml:trace>
  <inkml:trace contextRef="#ctx0" brushRef="#br0" timeOffset="-10778.53">21075 16054 1048 0,'-8'7'523'0,"8"5"-28"15,2 12-323-15,2 8-4 16,-4 7-11-16,2 4-42 15,-2 2-57-15,2 1-13 16,0 2-10-16,-1-3-7 0,4-11-12 16,-4-8-3-16,3-15-4 15,-3-5 3-15,-1-8-2 16,0-3-2-16,0 4-9 16,0-6-9-16,4-20-11 15,11-29 0-15,0 32 4 16,2 3 3-16,3 8 8 15,3 5 1-15,0 8 5 16,3 4 2-16,-5 6 14 16,-2 2 8-16,-7 6 15 15,-4 4 9-15,-10 7 11 16,-5-1 3-16,-7-3-6 16,-4-4-6-16,2-6-19 15,-3-4-7-15,3-4-9 16,-1-5-15-16,3-2-74 15,3-4-65-15,6-5-170 0,6 0-119 16,12-3 266-16</inkml:trace>
  <inkml:trace contextRef="#ctx0" brushRef="#br0" timeOffset="-10636.25">21465 16382 1184 0,'3'18'593'0,"-4"3"-226"15,1 1-92-15,2 2-21 0,-3-1-109 16,7-3-49-16,-1-6-63 16,-1-5-33-16,3-11-149 15,-7-7-99-15,15-9 145 16</inkml:trace>
  <inkml:trace contextRef="#ctx0" brushRef="#br0" timeOffset="-10505.41">21416 16085 1436 0,'2'10'590'0,"1"1"-342"15,-1 1-69-15,3 3-49 16,5 2-49-16,-1-1-111 16,6-2-105-16,18 6 89 0</inkml:trace>
  <inkml:trace contextRef="#ctx0" brushRef="#br0" timeOffset="-10249">21654 16307 1457 0,'-4'22'631'0,"0"2"-332"0,4 8-119 16,1 6-6-16,4 7-78 15,1 5-37-15,4 4-40 16,2 1-5-16,0-9-5 16,1-1-2-16,0-13-3 15,-3-4-2-15,-4-8-46 16,-2-9-56-16,-5-13-169 16,-3-14-129-16,-2-18 242 15</inkml:trace>
  <inkml:trace contextRef="#ctx0" brushRef="#br0" timeOffset="-9998.08">21664 16221 1075 0,'6'4'478'0,"8"4"-188"16,3 4-71-16,7 7-30 0,2-2-24 16,6 6-43-16,-3 2-16 15,2 3-17-15,-8 0-9 16,-11-1-25-16,-2 1-10 15,-14-7-13-15,-5-2-3 16,-9-4-2-16,-4-3-25 16,-6-9-86-16,4-3-65 0,6-6-170 15,2-3-115 1,10 0 275-16</inkml:trace>
  <inkml:trace contextRef="#ctx0" brushRef="#br0" timeOffset="-9598.08">22153 16468 1140 0,'13'-6'529'0,"-6"-9"-215"16,-5-3-21-16,-3-8-68 16,-4-1-59-16,-6 2-88 15,0 2-24-15,-5 8-28 16,0 2-6-16,2 8-8 15,0 5-4-15,-1 9-5 16,2 7 1-16,3 12 1 16,0 6 4-16,7 2 1 0,1-1 1 15,7-8-3-15,5-6-2 16,10-11-1-16,3-5-2 16,1-10-1-16,-1-7 1 15,-2-3 1-15,-1-2 1 16,-5 5 0-16,-2 3 0 15,-5 4 1-15,-4 2 3 0,-3 3 14 16,-1 4 7-16,0-4 10 16,-1 0-2-16,0 9-12 15,-1 5-8-15,-4 26-15 16,6-27-24-16,0-7-103 16,3-2-68-16,0-7-167 15,2-4-273-15,4-9 424 16</inkml:trace>
  <inkml:trace contextRef="#ctx0" brushRef="#br0" timeOffset="-9360.05">22429 16381 1198 0,'5'13'546'0,"-5"7"-215"16,-4-2-21-16,5 2-41 15,-5-2-46-15,4-6-86 0,-1 1-30 16,-1-8-42-16,2-3-13 15,1-2-17-15,-1-1-7 16,0 0-12-16,1-4-6 16,2-22-12-16,2-29-5 15,-4 28-17-15,6 3-25 16,8 6-77-16,-7 1-57 16,13 13-154-16,-6-4-89 0,8 16 267 15</inkml:trace>
  <inkml:trace contextRef="#ctx0" brushRef="#br0" timeOffset="-9144.73">22770 16189 1713 0,'-13'14'659'0,"1"10"-469"16,0 5-33-16,-1 8-36 15,7 6-37-15,6 5-52 16,3 0-13-16,10-5-13 16,5-5-6-16,8-13-32 15,5-6-43-15,-6-17-141 16,-1-5-98-16,-13-16 185 0</inkml:trace>
  <inkml:trace contextRef="#ctx0" brushRef="#br0" timeOffset="-8979.89">22661 16135 1478 0,'-16'12'601'15,"6"0"-318"-15,4 4-114 16,7-4-59-16,6 4-26 0,12-5-68 16,4 2-16-16,12-1-94 15,4 2-85-15,6-5 113 16</inkml:trace>
  <inkml:trace contextRef="#ctx0" brushRef="#br0" timeOffset="-8779.46">22981 16375 1289 0,'-5'25'613'15,"-3"1"-231"-15,8-5-165 16,-2-1-24-16,2-6-93 15,1-2-51-15,0-4-44 16,5-1-10-16,1-6-73 0,2-5-53 16,2-8-132-16,-1-6-95 15,-1-11 228-15</inkml:trace>
  <inkml:trace contextRef="#ctx0" brushRef="#br0" timeOffset="-8606.64">22994 16152 1189 0,'2'1'525'15,"2"10"-222"-15,-3 1-54 16,5 5-65-16,-5 5-45 16,6-3-93-16,7 2-50 0,3-6-181 15,2-3 243-15,10-1-95 16</inkml:trace>
  <inkml:trace contextRef="#ctx0" brushRef="#br0" timeOffset="-8436.92">23327 16169 1459 0,'1'23'614'0,"-12"0"-305"16,-3 7-110-16,1 8-57 16,-2 2-31-16,8 5-68 15,4-1-16-15,7-2-17 16,3-5-9-16,11-10-51 15,-2-6-49-15,3-10-153 0,3-4-154 16,-12-16 254-16</inkml:trace>
  <inkml:trace contextRef="#ctx0" brushRef="#br0" timeOffset="-8264.03">23227 16202 1343 0,'-6'10'613'0,"-1"1"-212"0,6-7-246 16,2 5-31-16,10-2-48 16,2-2-34-16,14 4-46 15,4-1-51-15,7-3-153 16,1-1-18-16,5 7 111 16</inkml:trace>
  <inkml:trace contextRef="#ctx0" brushRef="#br0" timeOffset="-7923.7">23554 16470 1338 0,'0'4'527'0,"7"-4"-282"16,7 0-107-16,1-11-21 15,-1-5-21-15,1-8-71 0,-1-1-6 16,-7-1-3-16,-2 0 3 15,-7 7 15-15,-3 5 14 16,-4 5 24-16,-3 9 8 16,-2 8-1-16,-1 3-10 15,0 12-14-15,3 4-3 16,8 3-6-16,4 1 2 16,12-2-2-16,6-2-2 0,8-3-4 15,6-4-8-15,7-5-16 16,9-3-1-16,9-11-104 15,-1-1-85-15,7-12 110 16</inkml:trace>
  <inkml:trace contextRef="#ctx0" brushRef="#br0" timeOffset="-7567.4">24586 16276 1346 0,'-21'-5'566'0,"12"4"-269"0,3 2-94 16,12 2-79-16,3-3-9 16,19 3-61-16,5 0-21 15,14-1-12-15,6 4-8 16,3 0-24-16,-5 0-46 15,-11 2-151-15,-10 0-118 16,-17 8 190-16</inkml:trace>
  <inkml:trace contextRef="#ctx0" brushRef="#br0" timeOffset="-7391.72">24620 16420 1162 0,'-16'2'498'0,"15"5"-218"16,6-2-75-16,14 2-31 15,3-2-30-15,10 0-73 16,6-1-26-16,5-1-27 16,3 2-7-16,-6-3-80 15,-4 0-92-15,-3-1 103 16</inkml:trace>
  <inkml:trace contextRef="#ctx0" brushRef="#br0" timeOffset="-7149.89">24810 16118 1404 0,'6'10'592'0,"2"2"-311"16,2 10-129-16,4 4-2 16,3 1-40-16,2 4-24 15,0 1-17-15,-4-9 0 16,0 0-8-16,12 22-10 0,3 3-20 15,-10-7-7-15,-19-11-9 16,-5-4-7-16,-14-3-55 16,-3-3-47-16,-2-11-143 15,6-5 9-15,3-14 129 16</inkml:trace>
  <inkml:trace contextRef="#ctx0" brushRef="#br0" timeOffset="-721.54">25842 16073 1099 0,'-4'2'485'16,"3"-2"-235"-16,4 2-49 15,-3-2-14-15,1 0-27 16,21 4-34-16,32 4-16 0,-24-8-39 16,6 0-15-16,8 2-19 15,-3 4-7-15,-5 1-17 16,-6 4-4-16,-7 1-4 15,-4 1 0-15,-7 3 2 16,-6 2 3-16,-9 6 4 16,-4 0 3-16,-4 7-2 15,0-1-3-15,3 3-6 16,4 2-3-16,4-2-4 16,3 0-3-16,5-9 0 15,-1-2-46-15,2-9-115 16,-2-3-72-16,-4-7 127 15</inkml:trace>
  <inkml:trace contextRef="#ctx0" brushRef="#br0" timeOffset="-531.04">25919 16285 1395 0,'-9'6'571'16,"11"4"-370"-16,5-6-21 31,-4-2-60-31,0 2-41 0,22 4-44 0,7 0-10 16,2-7-64-16,-6-1-65 15,-4 0-219-15,-5 2 203 0</inkml:trace>
  <inkml:trace contextRef="#ctx0" brushRef="#br0" timeOffset="-360.68">25967 16419 899 0,'-11'9'474'16,"5"-2"-129"-16,5 1-125 16,7 1-10-16,4-3-49 15,2 1-27-15,5-3-39 16,4 2-18-16,4-4-41 16,0-2-11-16,3-2-131 15,0-3 462-15,3-1-295 16</inkml:trace>
  <inkml:trace contextRef="#ctx0" brushRef="#br0" timeOffset="132.53">26940 16316 919 0,'-8'-5'436'0,"2"3"-163"16,5 1-17-16,-5 4-27 15,5-3-42-15,0 0-51 16,-2 11-13-16,-2 9-31 16,-4 30-18-16,9-28-35 15,-1 0-14-15,8 0-18 16,-1-4-5-16,14-7-3 16,2-6-3-16,3-8 0 15,-1-6 1-15,-6-7 3 16,0-3 0-16,-9 0 5 0,-4-4 2 15,-7 2 4-15,-4-1 2 16,-8 0 2-16,0 6 0 16,-4 1-2-16,0 10-3 15,10 4-11-15,-5 0-8 16,12 6-86-16,1 5-62 16,2 6-151-16,16 3-238 15,11 6 360-15</inkml:trace>
  <inkml:trace contextRef="#ctx0" brushRef="#br0" timeOffset="568.96">27369 16357 1125 0,'11'-19'526'0,"-12"5"-168"16,-11-4-95-16,-2 5-56 15,1 3-38-15,-7 1-70 16,2 6-26-16,-1 4-25 15,-3 4-11-15,7 11-24 16,2 4-5-16,6 4-7 16,5 3-1-16,5-6-1 15,6 0 0-15,4-5 0 16,5-3 1-16,0-9-2 16,2-7-1-16,5-11-5 0,-5-8-7 15,2-12-13-15,-3-3 0 16,-4-2 6-16,-3-3 9 15,-2 6 15-15,-2 3 5 16,-6 8 6-16,6 7 10 16,-11 12 19-16,-5 4 4 15,3 10 1-15,-3 11-3 0,3 12-8 16,-1 4-2-16,3 8-3 16,1-2-6-16,6-3-12 15,-1 2-4-15,7-9-9 16,0-5-3-16,13-10-46 15,8-5-57-15,8-11-161 16,3-4-104-16,-3-7 221 16</inkml:trace>
  <inkml:trace contextRef="#ctx0" brushRef="#br0" timeOffset="984.47">27841 16308 817 0,'1'-7'545'16,"-3"3"46"-16,-6-5-274 15,-1 2-21-15,-5 0-81 16,-3 0-45-16,-3 7-58 0,0 1-15 16,-3 9-29-16,1 5-17 15,4 7-24-15,5 3-9 16,8 1-15-16,5 1-4 16,7-5-5-16,3-3-1 15,5-9-1-15,1-5 0 16,1-11-3-16,2-8-9 15,1-15-23-15,0-3-5 16,2-10-1-16,0 2 11 0,-3 2 27 16,-2-1 8-1,-12 9 7-15,-3 1 5 0,-1 14 17 16,-3 8 11-16,-4 9 10 16,1 11 2-16,-7 13 6 15,-1 8-1-15,3 11 3 16,1 6 2-16,10 0-16 15,8 2-10-15,7-6-19 16,3-6-10-16,6-12-63 16,6-7-84-16,18-14 266 15,9-13-140-15</inkml:trace>
  <inkml:trace contextRef="#ctx0" brushRef="#br0" timeOffset="1742.95">28683 16350 1203 0,'10'-73'576'0,"-19"58"-224"15,-3 7-118-15,-2 4-15 16,-3 4-68-16,-3 4-36 16,-1 10-47-16,1 0-13 15,5 12-24-15,3 4-10 0,9 3-12 16,3 1-4-16,13-5-5 15,7-5-2-15,9-7-5 16,5-6-9-16,4-12-73 16,4-4-55-16,0-12-96 15,-4-5-38-15,-5-4 21 16,-6-3 53-16,-11 6 102 16,-2 1 50-16,-7 11 121 15,-2 3 48-15,-5 5 58 16,-5 8 28-16,0 6-11 15,-2 8-20-15,3 8-18 16,6-2-14-16,-3 0-41 16,0-3-20-16,6-6-34 15,-5-4-13-15,10-5-15 16,3-5-6-16,1-5-6 0,1-6-2 16,-1-5-3-16,2-4 1 15,-6 0 0-15,-1 0 1 16,-3 5 3-16,-5 4 3 15,-1 8 1-15,-2 3 0 16,-1 13 0-16,3 5-2 16,-5 8 3-16,-2 5 1 15,5 6 6-15,-5 1 6 16,10 2 8-16,-1 0 6 16,1-9 4-16,-2 0-2 0,-4-9-3 15,-5-6-1-15,-6-5-5 16,3-3-2-16,-4-7-6 15,1-4-5-15,2-6-16 16,2-5-18 0,0 1-66-16,-7-12-47 0,2-6-115 15,3 0-60-15,23 2-69 16,10-4 211-16</inkml:trace>
  <inkml:trace contextRef="#ctx0" brushRef="#br0" timeOffset="1958.4">29409 16326 1554 0,'-4'-17'667'0,"-7"12"-350"0,2 4-72 16,-13 3-53-16,1 6-55 16,0 9-71-16,-1 4-19 15,13 10-22-15,3 1-10 16,11-4-10-16,1-3-2 15,5-10-3-15,5-2-2 16,-2-7-21-16,3-3-37 0,4-4-120 16,-8-5-77-16,11-7 149 15</inkml:trace>
  <inkml:trace contextRef="#ctx0" brushRef="#br0" timeOffset="2185.46">29646 16116 1420 0,'-2'0'649'0,"-1"5"-289"16,-1 5-45-16,-5 10-68 15,1 4-54-15,-6 11-74 16,3 3-30-16,4 5-45 16,2 3-18-16,8-5-17 15,4-2-3-15,5-10-6 16,4-3-5-16,0-11-115 15,2-5-83-15,2-8 353 16,2-2-189-16</inkml:trace>
  <inkml:trace contextRef="#ctx0" brushRef="#br0" timeOffset="2490.24">29877 16451 1392 0,'5'4'579'16,"-1"-2"-355"-16,1-2 2 15,5-5-51-15,3-5-53 0,-2-5-60 16,1-3-5-16,-6-3 1 16,-6-2 3-16,0 0 9 15,-4 4 5-15,-8 2 11 16,0 6-1-16,-4 6-7 16,1 5-8-16,8 7-22 15,-3 10-10-15,3 7-11 16,5 3-5-16,0 5-5 15,9-2-4-15,4-3-7 16,1-2-3-16,6-4-2 16,6-3-21-16,15-6-123 15,2-3-91-15,11-5 136 16</inkml:trace>
  <inkml:trace contextRef="#ctx0" brushRef="#br0" timeOffset="2721.45">30455 16635 1998 0,'-13'14'723'15,"22"-16"-474"-15,-9 2-105 16,0 0-12-16,3 2 5 16,-3-2-100-16,0 0-110 15,0-1 235-15,0 0-145 16</inkml:trace>
  <inkml:trace contextRef="#ctx0" brushRef="#br0" timeOffset="3452.12">31215 16687 1340 0,'-8'-3'606'0,"3"2"-306"15,5 6-92-15,0 5-1 16,0 15-58-16,0 4-27 0,1 7-23 16,-1 3-13-16,3 1-36 15,0-4-12-15,3-7-23 16,3-2-9-16,-1-11-35 16,2-4-50-16,3-10-117 15,0-6-63-15,-4-12-137 16,1-6-25-16,-7-8 82 15,1 2 65-15,-11-7 195 16,-3-1 104-16,-3 4 131 16,-2 1 40-16,5 10 45 15,2 6 4-15,3 6-25 16,1 5-18-16,6 3-42 16,1 1-22-16,-3 0-48 15,4-1-17-15,20 0-23 16,30-3-10-16,-28 1-20 15,5 3-5-15,2 2-5 0,4 5 3 16,-3-1 9-16,-6 4 8 16,-6 5 13-16,-9 0 2 15,-4 7-2-15,-1 0-2 16,-8-1-8-16,1 6-4 16,-1 0-7-16,0-1-6 15,2 1-7-15,0-2-2 16,1-3-5-16,-1 0 6 0,-1-6-84 15,1-4-66-15,-2-6-161 16,-1-5 168-16</inkml:trace>
  <inkml:trace contextRef="#ctx0" brushRef="#br0" timeOffset="3621.31">31376 16981 1427 0,'-17'8'570'0,"15"-3"-253"15,8 0-79-15,1 1 21 16,9 0-18-16,2-3-110 16,1-2-40-16,2-4-46 15,-2-1-16-15,5-1-54 16,-3-1-55-16,-2 0-140 16,-4-2-82-16,-1-2 176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8T16:09:39.25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7091 7023 765 0,'-5'-14'386'0,"2"2"-134"16,3 6-55-16,-1-1-10 15,1 9-57-15,2 4-29 16,2 3-22-16,2 6-4 0,2 8 0 15,-2 7-4-15,0 9-23 16,0 3-10-16,2-1-19 16,1-1-6-16,-1-10-5 15,1-1-1-15,-3-11-1 16,-3-2 2-16,-2-8 6 16,-1-4 5-16,-3-4 5 15,1 0-1-15,0-1-11 16,1 0-8-16,0-1-12 15,-1-14-4-15,2-31-3 16,10 26-1-16,6 5 0 16,4 2 0-16,3 5 6 15,1 1 1-15,1 6 6 16,0 1 3-16,3 3 2 16,-6 2 3-16,-4 6 7 0,-7 0 5 15,-8 4 15-15,-1 4 5 16,-13-1 7-16,-2 3-1 15,-6-2-9-15,-3-3-6 16,3-3-11-16,2-4-4 16,4-5-6-16,0-1 0 15,5-3-71-15,1 0-55 16,5-2-140-16,3-3-112 16,5 1 235-16</inkml:trace>
  <inkml:trace contextRef="#ctx0" brushRef="#br0" timeOffset="196.57">7486 7243 781 0,'14'5'394'0,"-9"1"-89"16,-2-1-47-16,4 4-36 16,-4 1-31-16,1 3-72 15,-1 1-32-15,3-2-49 16,0 0-17-16,2-4-29 15,1-4-54-15,-7-6-139 16,2-5-124-16,-1-5 188 16</inkml:trace>
  <inkml:trace contextRef="#ctx0" brushRef="#br0" timeOffset="334.24">7471 7071 836 0,'3'-5'361'15,"0"8"-208"-15,4 3-39 16,-1 5-60-16,2 0-35 16,7 4-18-16</inkml:trace>
  <inkml:trace contextRef="#ctx0" brushRef="#br0" timeOffset="566.41">7683 7210 1242 0,'0'17'521'0,"2"7"-310"15,3 4-10-15,1 2-65 16,0 3-39-16,2-1-56 16,2-2-13-16,2-6-16 15,1-2-6-15,2-7-10 16,-3 0-44-16,-6-9-92 15,-4-6-57-15,-3-4-234 16,-4-4 274-16</inkml:trace>
  <inkml:trace contextRef="#ctx0" brushRef="#br0" timeOffset="799">7718 7138 955 0,'12'-5'439'16,"8"5"-200"-16,1 2-15 15,3 5-64-15,4 1-28 16,0 4-37-16,-7-1-12 0,-3 0-24 16,-4 0-10-16,-12 1-11 15,1 2 0-15,-11 2 2 16,-10 1-2-16,-4-3-12 16,2 0-7-16,-1-6-42 15,2-6-63-15,6-4-229 16,3-2 206-16</inkml:trace>
  <inkml:trace contextRef="#ctx0" brushRef="#br0" timeOffset="1217.48">8146 7216 960 0,'1'-1'465'0,"1"-3"-122"0,-2-3-71 15,-2 0-70-15,-4-3-48 16,-6-3-94-16,-3 1-20 16,-2 0-9-16,3 2-2 15,-1 9-6-15,6 1-5 16,0 11-7-16,2 3-5 16,4 7-6-16,-1 2 0 15,6 1-4-15,-1-2 0 0,8-6-1 16,3-2 0-16,2-9 1 15,3-4 1-15,-3-7 3 16,-2-7 1-16,-6-3 6 16,0-3 1-16,-3 1 0 15,0 3-2-15,0 7-6 16,0 2-2-16,1 6-1 16,-1 0-1-16,-3 0 2 15,0 0 2-15,1 2 0 16,7 15 0-16,35 26-4 15,-29-28 5-15,4-8-122 16,1-4-90-16,2-9 131 16</inkml:trace>
  <inkml:trace contextRef="#ctx0" brushRef="#br0" timeOffset="1448.15">8428 7181 929 0,'9'21'509'0,"-5"2"-138"16,3 1-101-16,-2-1-51 16,1-5-99-16,-1-6-47 15,-3-6-50-15,0-3-6 16,-3-7 2-16,1 3 3 0,-1 0 2 16,-1-12-1-16,-2-12-12 15,-1-27-5-15,11 32-7 16,4 1-5-16,-3 6-12 15,-6 1-7-15,7 5-104 16,-4 6-81-16,15 7 129 16</inkml:trace>
  <inkml:trace contextRef="#ctx0" brushRef="#br0" timeOffset="1698.95">8697 6992 1387 0,'-5'-1'615'0,"3"2"-322"15,2 11-113-15,-1 7-43 16,1 10-54-16,-1 8-23 16,5 7-26-16,4 3-3 15,10-2-21-15,4-4-6 16,4-11-6-16,2-3-4 15,0-13-74-15,0-5-65 16,-5-12-214-16,-2-6 217 16</inkml:trace>
  <inkml:trace contextRef="#ctx0" brushRef="#br0" timeOffset="1884.79">8644 7117 1346 0,'-2'-1'523'0,"3"1"-356"16,4 2-31-16,-5-2-56 16,0 0-22-16,24 6-47 15,32 10-6-15,-21-15-47 16,3-2-65-16,7-7-229 16,3-2 214-16</inkml:trace>
  <inkml:trace contextRef="#ctx0" brushRef="#br0" timeOffset="2045.39">9031 7106 1146 0,'-2'10'517'0,"1"0"-234"0,2 3-33 15,-1 2-73-15,2 0-37 16,3 2-68-16,1-3-24 16,-3-4-28-16,4-1-15 15,0-9-122-15,-1-4-85 16,5-9-447-16,-1-7 409 15</inkml:trace>
  <inkml:trace contextRef="#ctx0" brushRef="#br0" timeOffset="2180.85">8994 6925 1101 0,'-7'0'463'0,"7"5"-279"15,2 1-31-15,1 3-57 16,7 0-45-16,6-1-112 15,9-3-102-15,8-5 105 16</inkml:trace>
  <inkml:trace contextRef="#ctx0" brushRef="#br0" timeOffset="2376.71">9356 6919 1128 0,'-2'24'563'0,"-3"1"-225"15,2 4-109-15,1 0-52 16,5-4-101-16,4 1-36 16,9-2-32-16,1 2-6 15,5-8 1-15,4-5-44 16,-5-6-138-16,-3-4 125 16</inkml:trace>
  <inkml:trace contextRef="#ctx0" brushRef="#br0" timeOffset="2569.52">9250 7053 1232 0,'-1'-7'561'0,"0"4"-193"16,3 3-158-16,5 0-70 15,7-2-26-15,9 2-61 16,8 0-26-16,8-5-21 15,1 1-18-15,0-4-153 16,2-2-113-16,3 2 165 16</inkml:trace>
  <inkml:trace contextRef="#ctx0" brushRef="#br0" timeOffset="2871.63">9652 7146 1080 0,'-1'3'477'15,"7"0"-192"-15,2-3-71 16,1 0-54-16,0-1-38 16,1-10-75-16,1-3-15 0,1-7-7 15,-3-4-4-15,-4 0 0 16,-3 6 2-16,-7 3 5 16,-1 3 12-16,-4 11 10 15,-2 1 3-15,-1 4 9 16,-2 7-3-16,7 1-5 15,2 8-6-15,6 4-12 16,3 3-10-16,8 1-14 16,5-4-5-16,11-2-9 15,7-4-12-15,14-11-139 16,-1-6-42-16,28-6 109 16</inkml:trace>
  <inkml:trace contextRef="#ctx0" brushRef="#br0" timeOffset="3080.71">10334 7038 1889 0,'-10'-8'737'0,"0"7"-498"16,9 0-141-16,-3 2-19 15,2 1-95-15,2-2-89 16,0 0-193-16,0 0-134 0,0 0 260 16</inkml:trace>
  <inkml:trace contextRef="#ctx0" brushRef="#br0" timeOffset="3211.18">10416 7147 852 0,'3'9'450'0,"-1"-2"-82"16,2-2-72-16,-7-3-104 15,3 1-56-15,-1-3-117 16,0 0-92-16,1-1 46 16</inkml:trace>
  <inkml:trace contextRef="#ctx0" brushRef="#br0" timeOffset="3682.13">10999 6951 1323 0,'-19'0'534'0,"20"3"-312"16,-1 3-62-16,0 5-16 15,6 3-15-15,-2 8-34 16,1 0-13-16,2-1-25 16,-5-2-17-16,6-5-24 15,-3-2-4-15,-1-6-3 16,6-2-1-16,-9-3 8 16,-1-2 2-16,0-6-7 15,-1 6-5-15,0 0-18 16,1-17-5-16,13-30 2 15,3 29 0-15,1 2 7 16,4 4 2-16,0 9 4 16,0 0 2-16,-2 5 3 15,-1 5 8-15,-2 3 14 16,-1 6 9-16,-6 3 20 16,2 1 1-16,-3 1-5 0,-3-1-8 15,-1-4-20-15,-2-2-8 16,0-4-38-16,-1-5-64 15,2-6-45-15,4 0 70 16</inkml:trace>
  <inkml:trace contextRef="#ctx0" brushRef="#br0" timeOffset="3982.35">11432 7043 1652 0,'4'16'667'0,"-4"-1"-430"16,0 0-33-16,8-3-59 16,0-4-51-16,4-8-65 15,9-1-12-15,-3-15-16 16,8-6-2-16,3-6-1 16,-6-5 3-16,-7 10 9 15,-9-1 5-15,-12 9 7 16,-8 4 1-16,-7 3-2 15,-1 3-5-15,0 7-10 16,3 8-7-16,6 4-13 16,3 7-5-16,9 1-68 0,3-1-73 15,13 0-192-15,8-4 212 16</inkml:trace>
  <inkml:trace contextRef="#ctx0" brushRef="#br0" timeOffset="4525.39">12436 6908 1450 0,'-1'0'609'0,"0"0"-360"15,0 0-23-15,0-1-67 16,-4-2-44-16,0 1-59 15,-13-2-14-15,-20-1-21 16,23 14-9-16,3 8-11 0,4 6-2 16,6 3-3-16,5 1 1 15,8-3 0-15,0-3 0 16,5-8 1-16,4-3 0 16,1-9-1-16,1-3-1 15,-4-15-2-15,-5-5 0 16,2-2 5-16,-5-4 5 0,-6 4 10 15,-2 3 4-15,-10 0 2 16,-2 5 0-16,-3 6-4 16,-3-1-3-16,7 11-5 15,-1 0-4-15,2 6-11 16,3 7-7-16,-1 0-51 16,6 5-59-16,4-3-160 15,3 0-163-15,17 6 278 16</inkml:trace>
  <inkml:trace contextRef="#ctx0" brushRef="#br0" timeOffset="4977.35">12830 6979 1248 0,'-1'-12'574'0,"-14"-4"-237"0,1 2-65 16,-6 0-74-16,1 2-49 15,-3 8-80-15,0-1-18 16,4 11-32-16,0 1-13 16,7 10-15-16,6 2-6 15,5 8-4-15,4 0-2 16,8-3 4-16,2-4 2 16,7-8 5-16,1-3 3 15,3-9 3-15,-1-7 0 16,2-8 2-16,-2-7 1 0,2-11-1 15,-3-4 0-15,-9-8 1 16,0-2 1-16,-11 2 6 16,-3 6 2-16,3 10 4 15,-4 10 2-15,2 13 10 16,-3 4 0-16,-8 9-5 16,7 10-2-16,0 17-12 15,5 4 1-15,8 8-2 16,1-15 0-1,-5-16-4-15,-1 0-1 0,27 34-36 16,5-3-69-16,14-16-135 16,-12-21 147-16</inkml:trace>
  <inkml:trace contextRef="#ctx0" brushRef="#br0" timeOffset="5421.04">13300 6899 1513 0,'-12'1'675'0,"-2"-1"-380"16,-2 3-97-16,1 7-49 0,0-2-85 15,0 3-26 1,6 0-23-16,2-1-9 0,6 2-11 16,1 0-4-16,5 3 1 15,1 0 2-15,4 1 1 16,3-1 1-16,1-5 2 15,1-4-3-15,4-8-2 16,0-8-2-16,1-6-1 16,3-5-4-16,-3-6 3 15,-3-7 1-15,-7 1 7 16,-3 0 6-16,-5-2 9 16,0 7 1-16,-4 1 2 15,-2 4 1-15,-3 10 6 16,-3 6 1-16,5 5 5 15,-1 4-3-15,1 11-5 16,5 5-2-16,-3 13-7 0,5 8 0 16,4 2-4-16,2-1-1 15,10-5-7-15,-1-4-4 16,14-10-33-16,6-4-58 16,15-10-128-16,9-6 138 15</inkml:trace>
  <inkml:trace contextRef="#ctx0" brushRef="#br0" timeOffset="6118.51">14469 6920 1308 0,'-13'-7'566'0,"5"-2"-248"15,-1-4-98-15,-2 6-43 16,0-2-48-16,1 4-82 16,-2 4-14-16,7 7-13 15,-1 9-8-15,0 5-11 16,9 7 0-16,0 2-1 0,0-4-1 15,11 2-2-15,-2-5 0 16,7-4-3-16,0-5-2 16,4-9-14-16,2-3-42 15,2-9-93-15,4-10-40 16,-7-4-56-16,-4-4 26 16,-8 4 95-16,-4 3 43 15,-3 12 90-15,-2 6 41 0,-2 3 53 16,-1 7 23-16,1 3 38 15,0-3 4-15,0 5 3 16,4-1-4-16,-1 0-37 16,3 4-21-16,4-6-50 15,0-1-19-15,4-8-23 16,1-6-7-16,6-7-10 16,0-4-11-16,0-12-26 15,0 1-4-15,-4 0 4 16,-3 5 11-16,-7 11 25 15,-2 5 4-15,-4 7 5 16,-2 3 0-16,0 14 8 16,3 6 14-16,2 8 19 15,3 1 11-15,6 9 20 16,0 2-2-16,5 6-8 16,-4 3 0-16,-1-4-15 0,-1-3-4 15,-6-9-3-15,2-5-7 16,-9-10 0-16,-6-4 1 15,-9-10-4-15,-9-4-3 16,-14-7-28-16,-4-6-40 16,-5-9-112-16,4-5-75 15,17-4-152-15,5-2 224 16</inkml:trace>
  <inkml:trace contextRef="#ctx0" brushRef="#br0" timeOffset="6367.34">15135 6983 1021 0,'-12'-17'596'0,"0"13"24"16,-2 3-319-16,-3 4-113 16,2 3-46-16,-2 5-78 15,5 4-19-15,1 3-16 16,6 3-7-16,7 4-14 15,4 1-2-15,8 2-3 16,2-6-3-16,6-4-5 16,1-7-4-16,8-9-82 0,-2-5-66 15,-1-14-164-15,-1-2 184 16</inkml:trace>
  <inkml:trace contextRef="#ctx0" brushRef="#br0" timeOffset="6558.48">15321 6832 1437 0,'0'23'608'0,"-2"4"-371"15,3 3-37 1,-1 3-68-16,5-1-52 0,5-3-44 16,1 1-7-16,9-6-16 15,-1-4-9-15,0-5-51 16,0-5-55-16,1-3-145 15,-7-2-96-15,5-7 208 16</inkml:trace>
  <inkml:trace contextRef="#ctx0" brushRef="#br0" timeOffset="6840.26">15518 7094 597 0,'32'-28'430'16,"-28"28"18"-16,2-1-145 15,6 1-46-15,-1-4-72 16,5-2-34-16,4-4-60 15,-3-5-24-15,0-6-28 0,-4 1-3 16,-6 0-2-16,-7 1 6 16,-6 4 23-16,-4 5 6 15,-4 3-1-15,-1 8-7 16,0 10-25-16,3-3-12 16,4 11-14-16,2 0-4 15,5-2-9-15,3 7-3 16,9-3-6-16,3-2-2 15,8-3-55-15,2-3-54 0,9-7-156 16,1-6 168-16</inkml:trace>
  <inkml:trace contextRef="#ctx0" brushRef="#br0" timeOffset="7080.96">15970 6904 1544 0,'-6'6'654'0,"6"6"-388"16,-5-1-19-16,1 2-66 16,4 7-40-16,3-5-45 15,8 3-15-15,2 2-28 16,4-2-5-16,0 3 0 16,-2-4-1-16,-4-1-7 0,-4-2-5 15,-7-5-1-15,-6 0-2 16,-9-3-2-16,-2-2-3 15,-2-4-33-15,-2-3-46 16,11-3-136-16,-3 1-98 16,9 5 167-16</inkml:trace>
  <inkml:trace contextRef="#ctx0" brushRef="#br0" timeOffset="8015.52">19155 7025 931 0,'-24'-57'470'16,"18"53"-89"-16,-2 4-107 15,0-3-70-15,-2 8-31 0,0 5-69 16,-1 4-21 0,0 10-19-16,7 2-12 0,9 3-22 15,9-1-10-15,12-4-11 16,6-7-6-16,8-13-5 16,1-5-3-16,4-14-1 15,-3-6 2-15,-8-4 8 16,-13-6 6-16,-15 1 9 15,-10 0 3-15,-21 2 0 16,-1 5-3-16,-9 1-2 16,-1 7-2-16,-2 6-6 15,3 3-2-15,5 11-11 16,6 1-10-16,11 0-75 16,5 4-77-16,12 0 132 15,8 10-30-15</inkml:trace>
  <inkml:trace contextRef="#ctx0" brushRef="#br0" timeOffset="8215.56">19460 6772 1191 0,'0'12'530'16,"8"15"-225"-16,-5 6-54 0,-3 11-52 15,0 1-45-15,-3-6-81 16,3 2-27-16,14-9-28 15,-6-4-7-15,6-7-5 16,0-8-46-16,-6-8-130 16,1-5-87-16,2-4 138 15</inkml:trace>
  <inkml:trace contextRef="#ctx0" brushRef="#br0" timeOffset="8401.41">19427 6927 1238 0,'8'7'532'0,"0"0"-323"16,8 1-11-16,6-2-97 15,4 0-39-15,8-3-39 16,-1-1-3-16,4-2-96 16,-2-5-76-16,-3-7-204 0,-4-6 204 15</inkml:trace>
  <inkml:trace contextRef="#ctx0" brushRef="#br0" timeOffset="9052.03">19742 6817 571 0,'0'-2'350'16,"3"3"12"-16,-2 7-61 15,0 11-48-15,0 3-9 0,-1 12-33 16,0 0-15-16,1 2-44 16,0 1-30-16,6-6-54 15,0-3-20-15,4-9-24 16,0-6-9-16,-2-5-10 15,2-7-4-15,-7-3-1 16,1-3 1-16,0-3-1 16,-3-2-1-16,7 2-3 15,-2 1-2-15,2 4-2 16,1 3 0-16,2 1 4 16,4 4 2-16,3 1 2 15,-1-1 1-15,6-2 0 16,6-4 0-16,7-10-2 15,9-1 0-15,-2-8 1 16,-6 1 0-16,-15 0 9 16,-7-1 4-16,-14 6 7 15,-4 0 2-15,-9 2 3 0,-4 3-2 16,-3 2 6-16,0 6 5 16,0 10 2-16,3 4 0 15,2 8-11-15,2 2-6 16,10 1-11-16,1 1-3 15,11-4-6-15,4-5-5 16,7-7-8-16,6-6-17 16,8-7-56-16,3-3-24 0,4-9-42 15,-3-2-9-15,0 0 21 16,-4 1 17-16,-7 5 48 16,-7 1 26-16,-4 10 41 15,-3 7 8-15,-6 4 29 16,5 3 20-16,-12-1 47 15,-2-6 26-15,6 2 23 16,-6-2 0-16,1-5-23 16,2 1-17-16,-4-2-26 15,1-1-17-15,-1 0-24 16,0 0-13-16,0-17-28 16,-5-31-13-16,15 31-47 15,1 2-30-15,2 8-99 16,5-1-70-16,3 9 167 15</inkml:trace>
  <inkml:trace contextRef="#ctx0" brushRef="#br0" timeOffset="9507.91">20747 6976 1134 0,'5'21'621'0,"-2"5"-143"16,3-3-199-16,-1-5-22 0,5 1-124 15,0-5-44-15,4-6-57 16,-1-3-10-16,4-6-12 16,-3-4-6-16,0-8-6 15,4-5-4-15,0-4-11 16,0 1-6-16,-8 3-1 16,-3 3 2-16,-5 9 11 15,1 4 6-15,-2 3 7 16,-1-1 2-16,0 0 3 15,-1 0 5-15,-1 14 8 16,2 2 5-16,5 26 6 16,3-27-3-16,-1-5-11 15,-1-3-6-15,9-6-11 16,-2-4-1-16,9-4-2 16,4-1-1-16,-6-3-2 0,2 4-1 15,-3 0-2-15,-4 2 0 16,-2 5 4-16,-1-2 1 15,-2 2 3-15,-1 0 1 16,-3 3 2-16,-2 2 0 16,0 2 2-16,0-2-1 15,4-1-3-15,2 0 14 16,2-3-99-16,-1-1-69 16,0-8-161-16,2 1 167 15</inkml:trace>
  <inkml:trace contextRef="#ctx0" brushRef="#br0" timeOffset="10175.18">21185 6816 1066 0,'4'5'520'16,"0"1"-253"-16,5 5-63 16,1-2-14-16,6 3-85 15,6-2-26-15,10-2-20 16,3-3-15-16,6-2-22 15,-2-1-3-15,-9-2-7 16,-1 0-1-16,-13 2-3 16,-6-1 1-16,-7 2 16 15,-5 1 3-15,-9 3 5 16,7 7 7-16,-7 1-8 0,3 1-1 16,5-1-3-16,-1-7-7 15,4 3-7-15,-5-3-1 16,6 1-1-16,-1 0 2 15,5-3 5-15,2 3 3 16,-3-4 5-16,1-2 1 16,-6 2 0-16,-1-3 3 0,-1 1-1 15,1-3-1-15,1 0-8 16,0 0-7-16,-1 0-13 16,-2 0-1-16,3 0-64 15,0 0-42-15,-1 0-97 16,1 0-54-16,1 0-66 15,0 0 11-15,3 0 90 16,21 0 56-16,28-1 138 16,-18 0 57-16,-4-1 66 15,3 0 27-15,-4-6 43 16,-3 2 1-16,-3-4-8 16,-5-1 1-16,-7 1 4 15,-5-3-3-15,-6 2 0 16,-3 1-7-16,-7-1-28 15,-2 4-15-15,-3 5-37 0,2 3-16 16,3 7-26-16,1 2-7 16,5 6-11-16,-1 2-3 15,6 6-5-15,5-2-3 16,9 0-2-16,8 0-6 16,10-5-14-16,9-2-58 15,14-9-151-15,0-6-99 16,20-2 184-16</inkml:trace>
  <inkml:trace contextRef="#ctx0" brushRef="#br0" timeOffset="10636.27">22276 7200 1145 0,'0'-2'568'0,"1"2"-208"0,2 0-144 16,-3 0-1-16,0 0-56 15,0 0-25-15,0 0-24 16,0 2-20-16,-1 5-49 16,0 0-11-16,-1-1-100 15,0-2-74-15,1-4 137 16,0 0-56-16</inkml:trace>
  <inkml:trace contextRef="#ctx0" brushRef="#br0" timeOffset="11063.41">22835 6892 1620 0,'-17'0'634'16,"10"0"-466"-16,4 0-13 15,4 3-47-15,-1-3-31 16,0 0-28-16,14 2 2 0,12 3-13 16,31 4-12-16,-28-9-9 15,6 3-2-15,-1 1-5 16,-3 1-2-16,-7 4-2 15,-3 1-1-15,-10 5 2 16,-4 4 1-16,-7 6 7 16,-2 4 3-16,-2 4-1 15,-1 0-1-15,3 0-7 16,2-6-4-16,0-8-5 16,3-4-10-16,0-7-102 15,-2-4-85-15,0-4-231 16,1-3 253-16</inkml:trace>
  <inkml:trace contextRef="#ctx0" brushRef="#br0" timeOffset="11219.03">22852 7035 1311 0,'-6'-1'544'16,"15"5"-318"-16,4 4-25 15,2-1-43-15,4 2-42 16,0-2-63-16,4-2-14 15,2-3-22-15,0-1-9 16,3 3-80-16,-4-3-68 0,-8 5-194 16,-6 2-267-16,-13 4 388 15</inkml:trace>
  <inkml:trace contextRef="#ctx0" brushRef="#br0" timeOffset="11363.58">22955 7158 579 0,'-8'0'397'0,"-1"4"56"16,2 0-146-16,6 2-76 15,-4 2-32-15,14 1-64 16,-2 0-19-16,4-3-45 16,5-1-27-16,7-3-30 15,8-2-28-15,12-2-22 16,6-2 21-16</inkml:trace>
  <inkml:trace contextRef="#ctx0" brushRef="#br0" timeOffset="11952.53">23999 7105 1048 0,'-4'-1'512'0,"3"0"-93"16,0-1-132-16,0 1-64 15,-3-3-48-15,-5-14-108 16,-10-26-25-16,15 22-13 15,-4 3 0-15,-1 0-3 16,-1 5-3-16,-4 3-2 16,0 5-1-16,-3 6-6 15,-2 4-5-15,0 10-7 16,4 3-2-16,6 6 0 16,3-1-2-16,8 2-1 0,3-1-1 15,9-6 0 1,1 0 2-16,2-11 0 0,4-5 1 15,-5-4 1-15,1-5 2 16,-2-1 1-16,-7 0 0 16,2 2 1-16,-6 1-2 15,2 6-1-15,1 0 1 16,-7 2 3-16,7 3 5 16,-10 1 10-16,3 1 2 15,4 2-2-15,-2-1-4 0,4-2-13 16,-6-1-13-16,5-3-110 15,-1-2-84-15,6-2 81 16,10-3 21-16</inkml:trace>
  <inkml:trace contextRef="#ctx0" brushRef="#br0" timeOffset="12311.28">24165 7017 856 0,'1'2'532'15,"-1"4"-7"-15,1 5-246 16,1-1-22-16,2 3-92 16,2 1-49-16,-1-3-65 15,1-2-18-15,2-4-24 16,-2-4-4-16,4-4-7 0,2-4-11 16,1-6-12-16,1-3-4 15,1-1 2-15,0-2 8 16,2 1 13-16,4 5 2 15,-2 3 4-15,-2 5 0 16,-2 4 18-16,-3 4 7 16,-1 5 17-16,-3 4 14 0,-3 6 8 15,-2 0-2-15,-2-1-15 16,1 2-14-16,5-5-53 16,2-2-68-16,9-3 35 15,10 0 10-15</inkml:trace>
  <inkml:trace contextRef="#ctx0" brushRef="#br0" timeOffset="12868.8">25434 7042 702 0,'-5'-1'350'16,"4"-3"-104"-16,1 4-22 15,-1-1-17-15,0 0-20 0,0 0-18 16,0-1 1-16,0-3-15 16,0-4-16-16,-2 0-30 15,-2-1-19-15,-21-21-29 16,15 31-14-16,0 8-19 16,-5 1-4-16,4 5-7 15,4-1-5-15,-1 0-9 16,12 1-2-16,4-2-4 15,-1-2-1-15,9-1 3 16,-2-4-1-16,1-5 0 16,0 0 2-16,-4-5 1 15,-3-4 4-15,1 1 3 16,-4 0 2-16,-4-1 5 16,0 1 3-16,-6 2 4 15,4-3 0-15,-7-2-4 16,3 4-2-16,-4-5-6 0,-7 5-3 15,12 4-12-15,-1 0-29 16,1 5-103-16,7 5-72 16,5 7-182-16,3 0 230 15</inkml:trace>
  <inkml:trace contextRef="#ctx0" brushRef="#br0" timeOffset="13318.06">25731 7019 1163 0,'9'-17'552'0,"-8"6"-185"15,-3-4-86-15,-2 4-63 16,-5 5-48-16,-3-4-74 16,0 6-23-16,-2 3-29 15,1 1-14-15,2 14-23 16,0 1-4-16,4 5-6 15,3 6-3-15,5-5-3 16,5 2 1-16,6-2 3 16,6-5 3-16,4-4 3 15,2-3 0-15,4-8-1 16,1-3-1-16,-1-12 1 0,-1-4 0 16,-4-8 2-16,-5-5 1 15,-5-1 1-15,-3-5 3 16,-5 0 2-16,2 4 2 15,-3 4 0-15,-4 5 0 16,0 11 2-16,-3 4 3 16,2 9 1-16,1 4 0 15,-1 16-3-15,-10 4-3 16,7 11-3-16,-1 6 0 0,4-3-3 16,8 1-1-16,3-4-4 15,5-4-4-15,11-6-33 16,6-3-44-16,5-10-131 15,4-5-93-15,0-8 182 16</inkml:trace>
  <inkml:trace contextRef="#ctx0" brushRef="#br0" timeOffset="13737.04">26306 7001 1127 0,'-5'-12'581'16,"-7"1"-189"-16,0 11-148 15,-2 3-27-15,-5 1-79 16,1 3-30-16,1 3-43 16,2-1-15-16,4 8-31 0,4 4-8 15,7-1-9 1,5 3-2-16,10-7-2 0,1-3 0 16,8-6-4-16,5-5-1 15,-1-9 0-15,4-4-7 16,-5-9-10-16,-5-2-3 15,-4-7 1-15,-2 1 7 16,-8-3 18-16,1-3 3 16,-5 4 7-16,-5-2 0 0,2 10 3 15,2 5 9-15,-4 11 8 16,1 5 4-16,-2 8 6 16,-7 7-1-16,4 10 1 15,1 10 2-15,4 2-4 16,0 0-8-16,10 1-13 15,-1-6-7-15,11-5-8 16,9 0-53-16,12-10-154 16,7-4 56-16,6-7 49 15</inkml:trace>
  <inkml:trace contextRef="#ctx0" brushRef="#br0" timeOffset="14069.46">27282 7055 1512 0,'1'-17'612'0,"-1"6"-393"15,0 0-33-15,-6 0-48 16,0 5-36-16,-7 3-50 16,0 4-8-16,-6 9-18 15,-1 6-8-15,6 6-7 16,1 1-4-16,12 5-6 16,2-2-1-16,11 1 0 15,7-4-1-15,9-6-3 16,6-4-4-16,7-11-46 15,0-3-58-15,2-13-157 16,1-2-108-16,-4-5 225 16</inkml:trace>
  <inkml:trace contextRef="#ctx0" brushRef="#br0" timeOffset="14460.76">27570 7074 898 0,'-2'1'455'0,"-3"7"-106"15,-1 2-74-15,2 7-38 0,1 3-17 16,2-1-50-16,3 0-27 15,5-3-58-15,4-4-29 16,3-4-31-16,3-3-10 16,6-6-10-16,2-8-4 15,0-8-17-15,-2-1-8 16,-5-3-8-16,0 4-1 16,-7 5 16-16,-4 5 5 0,-3 6 6 15,-4 3 3-15,-2 8 3 16,-3 3 3-16,1 12 16 15,2 4 7-15,1 8 14 16,1 5 7-16,1 2 8 16,1 1 2-16,-2-7-2 15,-1-2-6-15,-5-11-5 16,-2-3-1-16,-5-1-3 16,-2-6 6-16,-2-4-3 15,-5-4-3-15,-2-8-7 16,-3-4-7-16,1-8-17 15,0-6-20-15,1-7-98 16,3-5-62-16,5-7-179 16,9-2-53-16,20 3 250 15</inkml:trace>
  <inkml:trace contextRef="#ctx0" brushRef="#br0" timeOffset="14774.14">28045 7063 1166 0,'-2'-1'561'16,"-4"-1"-268"-16,-2 3-80 15,-6 2-34-15,-6 5-59 16,1 4-12-16,-1 3-7 15,4 2-12-15,6 1-35 16,2 1-13-16,8 3-21 16,8 0-7-16,7-1-6 15,3-3-1-15,10-4-5 16,0-4-2-16,4-8-45 16,-2-4-68-16,-4-8-163 15,-3-5 170-15</inkml:trace>
  <inkml:trace contextRef="#ctx0" brushRef="#br0" timeOffset="14977.37">28341 6971 1534 0,'-9'14'636'15,"-3"10"-398"-15,-3-1-25 16,-2 11-80-16,2 0-45 15,4 0-56-15,6 0-8 16,7-7-15-16,2-3-3 16,5-7-102-16,2-3-80 0,2-6 28 15,-1-4 41-15</inkml:trace>
  <inkml:trace contextRef="#ctx0" brushRef="#br0" timeOffset="15296.02">28354 7250 785 0,'27'11'481'0,"-26"-11"72"16,0 0-260-16,7 0-67 15,-1-3-38-15,6-6-87 16,-1-2-30-16,-1-7-24 16,4 1-9-16,0-1-7 0,2 0-1 15,-8 3 9 1,-7-3 4-16,-8 4 5 15,-1 0 0-15,-4 5-4 0,0 6 0 16,-2 6-8-16,4 7 4 16,0 9 4-16,0 4 0 15,10 8 4-15,-1 3 0 16,4 2-11-16,6-3-4 16,4-5-11-16,4-8-5 0,10-6-8 15,1-6-29-15,0-7-131 16,0-2-92-16,-2-6 137 15</inkml:trace>
  <inkml:trace contextRef="#ctx0" brushRef="#br0" timeOffset="15516.93">28837 7409 1789 0,'10'9'638'0,"-9"-8"-519"16,-1-1-101-16,0-3-167 15,0 2 113-15</inkml:trace>
  <inkml:trace contextRef="#ctx0" brushRef="#br0" timeOffset="133348.53">7775 11748 491 0,'-3'-4'266'0,"-1"-1"-54"16,1 1-12-16,0 0-34 15,1 0-21-15,1 3-34 16,-1 0-17-16,1 0-30 15,0 0-13-15,1 0-15 16,1 0-6-16,26-11-9 0,30 2-3 16,-27 16-4-16,1 3 0 15,-9 1-3-15,0 1 0 16,-9 0 2-16,-3 1 1 16,-4 4 6-16,-5 2 1 15,-13 2 0-15,0 2-2 16,-10-3-7-16,0 1-1 15,1-4-4-15,-5 0-1 16,7-4 0-16,-2-2 0 0,7-5-1 16,2-1 1-16,4-1-3 15,1-1-2-15,5 0-10 16,2-1-4-16,0-1-5 16,0 0 0-16,15 5 8 15,42 12 2-15,-22-13 7 16,-2 3 1-16,-4 0 9 15,-6-1 3-15,-2 4 9 16,-7-2 6-16,-3 3 14 16,-8 2 6-16,-7-2 12 15,1 6 2-15,-5-6-5 16,3 3-3-16,-9-2-13 16,-1-4-7-16,-5 4-7 15,1-2-4-15,-1-3-6 0,-2-2-3 16,0-5-5-16,1-1-3 15,10 1-5-15,1 0-7 16,10 2-66-16,0-2-65 16,10 2 86-16</inkml:trace>
  <inkml:trace contextRef="#ctx0" brushRef="#br0" timeOffset="133557.63">8121 11996 1308 0,'-9'8'499'0,"10"-8"-328"16,5-2-51-16,6 2-15 16,2-3-19-16,7 0-48 15,1 0-15-15,-1 1-11 16,0 1-4-16,-2 0-40 15,0 1-79-15,1 0 74 16</inkml:trace>
  <inkml:trace contextRef="#ctx0" brushRef="#br0" timeOffset="134287.2">8666 11926 1113 0,'0'0'474'0,"0"-2"-275"16,-1 0-2-16,-3-12-58 16,-2 1-34-16,-20-23-39 15,14 29-10-15,0 7-23 16,-2 3-9-16,2 11-14 16,2 5-4-16,4 11-4 15,5 3 1-15,6 2-3 16,7-2-1-16,6-6-2 15,2-3 0-15,5-9 0 16,-1-5 1-16,0-10-3 16,4-3-1-16,-2-10-64 0,0 0-44 15,4-9-94-15,-3-1-40 16,-6-2 36-16,-5-3 44 16,-4 7 102-16,0 5 45 15,-7 8 62-15,3 6 39 16,-10 2 40-16,-3 6 20 15,5 8 12-15,-2 2-17 16,7 8-9-16,2-4-10 16,3 2-25-16,3-1-15 15,1-6-26-15,-4-7-11 16,0-1-18-16,11-1-7 0,4-6-7 16,-2-4-2-16,-7-11-2 15,-6 0 1-15,-3-5 4 16,-7-1 4-16,-6 1 6 15,0-1 4-15,-12 0 0 16,-1 2-3-16,-1 5-4 16,-1 4-5-16,0 9-6 15,0 1-3-15,3 11-7 16,0 2-3-16,7 4-6 16,0 0-8-16,9-1-85 15,3-4-47-15,10-2-176 16,12 4 194-16</inkml:trace>
  <inkml:trace contextRef="#ctx0" brushRef="#br0" timeOffset="134561.32">9196 11639 1391 0,'-13'18'603'16,"1"3"-294"-16,1 13-153 16,2 8-4-16,5 3-63 15,3-1-35-15,4-2-36 16,5-1-7-16,2-5-4 16,-1-5-3-16,3-8-3 15,-1-4 0-15,-1-4-13 16,0-3-39-16,-1-1-118 15,-1-6-91-15,3-5 150 16</inkml:trace>
  <inkml:trace contextRef="#ctx0" brushRef="#br0" timeOffset="134934.63">9345 11895 821 0,'4'23'512'0,"-4"3"47"15,-2 3-324-15,3 0-18 16,0-4-74-16,2-4-44 16,8-7-54-16,0-2-8 15,8-5-13-15,0-2-6 0,-1-3-7 16,-3-8-2 0,-4-6-3-16,-2 0-1 0,-3-9 2 15,-1 5 1-15,-7-4 4 16,0 0 0-16,-9 2 3 15,-4-3-1-15,5 5-1 16,-10-1-4-16,1 7-8 16,-1 5-5-16,-4 5-24 15,5 2-17-15,6 7-43 16,7 3-24-16,6 3-74 16,2 2-61-16,11-3-225 15,-1-1 296-15</inkml:trace>
  <inkml:trace contextRef="#ctx0" brushRef="#br0" timeOffset="135193.21">9554 11950 778 0,'12'6'432'0,"4"5"-130"16,-4 0-40-16,0 1-34 15,-5 2-74-15,-1 1-31 16,-2-4-39-16,-3 1-12 15,-1-4-17-15,0-1-6 16,-5-6-10-16,-2 3-3 16,-3-8-6-16,-3-4-4 15,2-1-14-15,0-12-9 0,7 1-8 16,4 1-6-16,3 0-4 16,6 2-1-1,6 4 4-15,3 1 1 0,9 4 4 16,1 5-17-16,2 1-96 15,0 1-88-15,3 1 123 16</inkml:trace>
  <inkml:trace contextRef="#ctx0" brushRef="#br0" timeOffset="135408.47">9845 11918 1115 0,'37'56'490'0,"-34"-44"-208"0,7 4-60 16,-6 0-47-16,0-4-33 15,3 2-73-15,-4-2-24 16,5-1-22-16,1 1-8 16,-4-6-55-16,2 1-64 15,-5-9-172-15,-6-5-148 16,2-8 257-16</inkml:trace>
  <inkml:trace contextRef="#ctx0" brushRef="#br0" timeOffset="135569.01">9809 11800 944 0,'6'1'399'0,"1"3"-228"15,3 0-56-15,3 1-53 16,2-3-24-16,8-2-120 15,-7 0-105-15,5-1 119 16</inkml:trace>
  <inkml:trace contextRef="#ctx0" brushRef="#br0" timeOffset="135955.04">10061 11838 603 0,'1'4'355'0,"5"2"-87"16,-4 4-24-16,3 3-9 15,-4 3-41-15,-2 3-16 16,5 2-31-16,-4 2-18 16,1 0-42-16,4-4-21 15,-5-3-30-15,2-2-12 16,-2-11-12-16,-1 4-1 16,-1-6-6-16,1-1-4 15,0 0-10-15,0 0-8 0,0-1-9 16,0 0 1-16,1 0 5 15,0-3 3-15,6-12 8 16,23-29 2-16,-15 25 4 16,3 3 3-16,2 3 3 15,0 3 6-15,-1 5 15 16,-1 6 4-16,-4 2 14 16,0 8 3-16,-1 7 13 15,-2-2 4-15,-4 9 0 16,1-3-4-16,-3-2-22 15,0 0-11-15,0-9-54 16,-1-3-76-16,4-5-180 16,-1-2 178-16</inkml:trace>
  <inkml:trace contextRef="#ctx0" brushRef="#br0" timeOffset="136438.01">10516 12053 1409 0,'6'14'561'16,"6"-12"-345"-16,0 0-41 15,-1-2-39-15,9-1-30 16,-3-4-60-16,2-6-12 16,-4-7-12-16,-4-3-4 0,-5-5-5 15,-3-1-1-15,-10-3 2 16,-2 3 2-16,-6 6 0 15,-1 2 0-15,-4 9-4 16,1 3-3-16,-3 7-8 16,7 6-1-16,3 13-3 15,4 6 0-15,5 10 3 16,0 6 1-16,11 3 3 16,4 4 2-16,6 5 3 15,0 3 3-15,-1 4 6 16,1-2 2-16,-1-2 2 15,0-5 1-15,-12-6 3 16,-5-10 0-16,-12-14 14 16,-4 0 5-16,-8-12-1 0,-1-1-3 15,-3-12-23-15,3-3-13 16,6-9-15-16,6-3-5 16,8-4-6-16,0-6-1 15,8 3-18-15,-2 2-10 16,9 4-45-16,1 3-30 15,12 4-94-15,7-1-74 16,14 3 186-16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6T16:11:22.676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26361 11404 333 0,'3'0'245'16,"4"0"40"-16,-7 0-12 0,0-1-39 15,0 0-20 1,0 0-24-16,0 0-5 0,0 0-28 15,0 0-23-15,0 1-40 16,0 0-20-16,0 0-27 16,0 0-6-16,0 0-18 15,-1 0-7-15,0 0-5 16,-7 2 3-16,-13 3 6 16,-29 8 0-16,28-11 3 15,3 2-3-15,3-2-4 16,6-1-2-16,4 0 0 15,0-1-2-15,6 2-4 16,0 1-1-16,0-3-1 16,0 0 0-16,0 0 3 15,0 1 4-15,7 11 5 16,-1 2 4-16,12 33 2 16,-15-26-1-16,-3 3-6 0,0 0-4 15,0 1-5-15,1 1 0 16,2-3-2-16,3-3 0 15,-1-2-1-15,3-2-1 16,1-6 2-16,-2 2 1 16,4-4 2-16,-1-3 3 15,2 1 4-15,-3-2 1 16,5 0 2-16,-4-3 1 16,1-1-6-16,3 1-3 15,-10-2-2-15,4 1-28 0,-5 0-126 16,-8-3-109-16,5 5 147 15</inkml:trace>
  <inkml:trace contextRef="#ctx0" brushRef="#br0" timeOffset="415.81">26652 11527 894 0,'0'2'446'16,"0"-7"-85"-16,0-4-119 16,-3 2-53-16,-1 2-35 15,-6-3-58-15,-2 3-20 16,-2 0-8-16,-3 4 0 15,3 7-12-15,-3 3-6 16,4 4-14-16,5 5-6 0,3 4-11 16,5 0-5-16,5 2-5 15,2-5-2-15,6-3-1 16,0-2 0-16,5 0-1 16,0-2-1-16,-1-7-2 15,1 1-2-15,-8-6-23 16,0-3-39-16,-3 1-105 15,-2 1-77-15,2-4-430 16,0 2 444-16</inkml:trace>
  <inkml:trace contextRef="#ctx0" brushRef="#br0" timeOffset="795.28">26859 11471 954 0,'12'6'513'0,"-10"-3"-123"16,0 1-135 0,1 2-27-16,1 5-72 0,3 4-35 15,0 4-44-15,4 3-10 16,-6-2-20-16,-1 1-10 16,2-1-12-16,-5-4-6 15,8 1-9-15,0-4-2 16,-5-5-2-16,0-3-1 15,-4-3-1-15,-7-2 1 0,9 1-1 16,-2-1 2-16,0 0 2 16,0 0 2-16,0 0 5 15,0-1 2-15,13 1-1 16,0-1 0-16,30-2-5 16,-29 3-3-16,0 0-3 15,-1 3-2-15,-2-2-20 16,-3-1-44-16,-4 0-101 15,1-1-64-15,0 1-187 16,0 0 254-16</inkml:trace>
  <inkml:trace contextRef="#ctx0" brushRef="#br0" timeOffset="1033.83">27201 11464 788 0,'2'0'454'16,"-1"0"9"-16,1 1-185 16,-2-1-57-16,0 0-34 15,3 7-59-15,2 13-28 16,10 34-28-16,-11-28-9 0,1 2-23 16,1 1-11-1,-2-5-13-15,3 1-6 0,-3-10-8 16,-2-4-7-16,-2-3-59 15,0-5-39-15,-3-3-116 16,-2-1-80-16,4 0 189 16</inkml:trace>
  <inkml:trace contextRef="#ctx0" brushRef="#br0" timeOffset="1421.49">27210 11455 823 0,'7'-1'425'15,"1"-2"-134"-15,5 1-72 16,4 0-18-16,4 2-54 16,2 0-27-16,0 0-32 15,-1 6-7-15,-2 0-21 16,-8 3-13-16,-3 2-19 16,-6-2-8-16,-4 0-2 0,-6 1 1 15,-11 0 0-15,0 1-1 16,-10-4-3-16,0-4-1 15,5 1 5-15,0-1 13 16,8 0 17-16,6 4 4 16,7 6-5-16,3-6-10 15,8 4-17-15,5 0-4 0,4-4-4 16,4 3-2 0,6 3-4-16,0-2 0 0,-2 1-1 15,-6 1 1-15,-13-6-2 16,1 1-1-16,-6-1-9 15,-1-4-28-15,0 1-90 16,-4 1-67-16,3-5-173 16,0 0-170-16,0-1 344 15</inkml:trace>
  <inkml:trace contextRef="#ctx0" brushRef="#br0" timeOffset="1820.13">27706 11449 1113 0,'1'-3'500'0,"-2"0"-246"0,-4-1-18 16,4 3-81-16,0 0-45 16,0 0-56-16,-10 0-9 15,2 0-10-15,2 1-9 16,-26 10-13-16,29 0-4 15,4 0-4-15,5 0-1 16,4 2 2-16,2 2 0 0,3 0 10 16,1 0 7-16,2 1 17 15,-1 0 10-15,-2-2 11 16,-3 1 6-16,-4-3 2 16,-5-2-2-16,-3-2-3 15,-4 0-7-15,-6-2-6 16,-3 1-3-16,-5-3-10 15,-2 2-5-15,-1-1-12 16,3 0-8-16,3-3-16 16,3 1-22-16,6-2-79 15,5-4-45-15,7 0-102 16,4-3-61-16,9-3 204 16</inkml:trace>
  <inkml:trace contextRef="#ctx0" brushRef="#br0" timeOffset="2303.07">27893 11346 974 0,'-2'-1'520'15,"-6"2"-29"-15,6 0-232 16,3 3-68-16,-1 0-36 0,0-4-78 15,0 0-35-15,0 0-30 16,10 6-2-16,3 0-5 16,27 16-1-16,-19-19-1 15,2 2 1-15,-6-1 1 16,-1 0 0-16,-8 1 1 16,-6 1 1-16,0 2 2 15,-3 3 2-15,0 4 1 16,-2 2 2-16,-1 7 0 15,3-2 1-15,-3 7 4 16,3 3 1-16,-4-5 7 16,0 1 4-16,4-4 10 15,-1-1 3-15,-1 0 5 0,1-1 0 16,-8-6-5-16,2-3-5 16,-6 1-8-16,-2-4-7 15,5-2-10-15,-3 2-4 16,3-7-12-16,7 1-25 15,-7-6-95-15,2-1-66 16,-4-6-182-16,-4 0 220 16</inkml:trace>
  <inkml:trace contextRef="#ctx0" brushRef="#br0" timeOffset="90949.36">26130 9874 387 0,'31'-28'262'0,"-31"25"30"15,2 3-35-15,-1 0-47 16,-1-1-29-16,0 0-48 15,0 0-16-15,0 1-20 16,-1 0-5-16,0 0-9 16,0 0-4-16,0 0-11 15,-7 14-7-15,-27 35-16 16,11-21-7-16,-8-1-14 16,-1 1-3-16,0 1-8 15,5 2-3-15,3-3-2 16,-4-1-3-16,4-5 0 15,-8-4-1-15,3-5-2 16,5 1 0-16,1-8-45 0,7-4-40 16,5-2-108-16,2-6-84 15,8 3 171-15</inkml:trace>
  <inkml:trace contextRef="#ctx0" brushRef="#br0" timeOffset="91301.96">25840 9961 637 0,'0'-1'352'16,"-3"3"-92"-16,-1 6-73 16,-9 0-13-16,-1 7-56 15,-5 1-22-15,-5 5-28 16,1 3-9-16,4-1-10 15,3 1-2-15,3-7-7 16,5 0-2-16,4 1-7 16,3-6-3-16,3 5-1 15,6 3 2-15,6-1 2 16,5 1 0-16,8-1 2 16,0-7-1-16,5 0 3 0,1 0-2 15,-5-5-3-15,-1 1-5 16,-12-7-6-16,-7-1-3 15,2-3-3-15,-7 2 2 16,1-1-49-16,-5-2-57 16,0 3-188-16,0 0 173 15</inkml:trace>
  <inkml:trace contextRef="#ctx0" brushRef="#br0" timeOffset="93310.96">26845 9085 715 0,'0'0'336'0,"0"-1"-119"16,0 0-12 0,0 0-33-16,-1 0-29 0,0 0-49 15,0 0-16-15,-6-1-16 16,-2 1-8-16,-5 1-15 15,-30 10-9-15,29 10-10 16,-1 3-3-16,0 7-3 16,2-1-1-16,6 3 0 15,3-2-1-15,10 1-5 16,4-2 0-16,8-5-4 16,1-1-1-16,6-7-1 15,1 2 0-15,7-9-1 16,2-4 0-16,-6-10 2 15,0-6 2-15,-6-10 4 16,-13-8 1-16,3-3 3 0,-1-3 1 16,-10-5 0-16,7 3 1 15,-20 0 1-15,0 2-1 16,-6 6 1-16,-6 4-1 16,13 9-2-16,-14 4-2 15,0 7-4-15,2 3-3 16,-5 5-6-16,7 3-6 15,5 5-5-15,4 2-3 0,10 3-72 16,3 2-48-16,12 1-171 16,4 3 182-16</inkml:trace>
  <inkml:trace contextRef="#ctx0" brushRef="#br0" timeOffset="93597.63">27314 8964 1040 0,'-9'-5'435'0,"-8"11"-245"16,-6 4-20-16,2 11-37 15,-1 5-29-15,5 8-48 0,6 4-17 16,8 2-17-16,3 3-9 16,8-1-8-16,2-5-2 15,5 2-3-15,3-12 0 16,2-3 0-16,0 0-36 16,-2-12-116-16,3 5-107 15,4-11 148-15</inkml:trace>
  <inkml:trace contextRef="#ctx0" brushRef="#br0" timeOffset="93839.93">27489 9123 1081 0,'-2'13'470'0,"3"6"-243"16,2 3-12-16,-2 7-67 15,1 0-36-15,2-3-58 16,-3-1-16-16,2-3-16 16,2-5-8-16,0-3-9 15,-3-5-19-15,-2-6-85 16,0-4-63-16,-3 0-250 16,3 0 256-16</inkml:trace>
  <inkml:trace contextRef="#ctx0" brushRef="#br0" timeOffset="94114.34">27645 8939 865 0,'19'2'411'0,"-1"9"-163"16,1 2-13-16,2 8-53 15,3 3-22-15,5 3-37 16,-3 4-7-16,-1 6-17 15,-6 0-11-15,-5 4-23 16,-2-2-8-16,-15-6-19 16,-5-3-6-16,-14-4-8 15,-5 2-5-15,-2-2-7 16,2-2-25-16,4-9-81 16,3-6-46-16,8-8-146 15,3-1-114-15,4-2 261 16</inkml:trace>
  <inkml:trace contextRef="#ctx0" brushRef="#br0" timeOffset="97619.37">28676 9095 510 0,'-1'0'289'0,"0"0"-42"15,-1 0-37-15,1 0-53 16,0 0-17-16,0 0-27 15,0 0-10-15,0 0-23 16,0 0-12-16,0 0-27 16,0 0-12-16,0-1-17 15,-1 0-5-15,2 0-5 16,0 0 1-16,13-4-2 16,7-1 0-16,37-5-1 15,-30 10 1-15,-2 2-1 16,-2 3 1-16,-7 4 4 15,-3 3 2-15,-1 5 14 16,-1 4 10-16,-10 5 17 16,3 0 4-16,-4 8 0 0,-5-5-7 15,5 1-19-15,-1-5-7 16,-2-6-10-16,0-3-3 16,3-6-3-16,3 2-21 15,0-7-93-15,-3-4-80 16,0-2 111-16</inkml:trace>
  <inkml:trace contextRef="#ctx0" brushRef="#br0" timeOffset="97823.21">28674 9222 778 0,'-4'0'384'16,"3"2"-145"-16,2-2-87 15,-1 0-21-15,0 0-61 16,0 0-26-16,10 0-30 16,9 0-6-16,30 2-6 15,-26-2-35-15,0-2-148 16,-7 6-156-16,-4 7 200 16</inkml:trace>
  <inkml:trace contextRef="#ctx0" brushRef="#br0" timeOffset="98000.16">28670 9337 704 0,'-4'-2'343'0,"3"2"-91"0,1-3-54 16,0 3-37-16,0 0-23 16,4 0-56-16,18 4-30 15,33 4-35-15,-26-2-7 16,0-6-14-16,-3 0-66 15,-3 1 51-15</inkml:trace>
  <inkml:trace contextRef="#ctx0" brushRef="#br0" timeOffset="98566.87">29202 9313 726 0,'6'-5'318'16,"3"5"-131"-16,0 0-60 15,9-1-13-15,6-7-30 16,2-5-48-16,-3-1-17 0,6-4-11 15,-8 4-2-15,-4-3-6 16,5 4-3-16,-19-1-2 16,1 3 0-16,-9 0 6 15,-2 0 5-15,-7 5 7 16,-3-3 9-16,-1 6 26 16,-5 4 12-16,5 4 21 15,0 10 1-15,2 4-11 16,8 1-11-16,8 2-23 15,2 0-10-15,11 2-17 16,0-1-4-16,4-5-4 16,5 0-2-16,5-11-41 15,0-1-69-15,10-3 73 16</inkml:trace>
  <inkml:trace contextRef="#ctx0" brushRef="#br0" timeOffset="99012.82">29719 9269 727 0,'-4'-12'363'15,"-8"4"-72"-15,-1-6-101 0,-1 2-21 16,0 3-28-16,-1 1-52 16,-3 3-25-16,2 5-24 15,0 4-7-15,5 6-5 16,0 2-5-16,4 8-12 15,5 1-4-15,3 0-6 16,4-1-1-16,6-5-3 16,1-8 0-16,5-4 1 15,3-3 1-15,-1-11 1 16,1-3 0-16,1-6 1 16,-2-5-1-16,-1 0 1 15,0-2 1-15,-10-7 3 16,0 4 1-16,-8-2 2 15,-1 7 2-15,0 12 10 16,2 5 15-16,-1 9 11 0,-5 6 5 16,0 11 6-16,-6 8-8 15,3 10-6-15,7 1-5 16,0-3-16-16,1-1-6 16,8-4-9-16,-2-2-4 15,8-10-5-15,-1-3-28 16,1-6-105-16,6 0-80 15,-2-9-294-15,-2-4 316 16</inkml:trace>
  <inkml:trace contextRef="#ctx0" brushRef="#br0" timeOffset="99444.16">29876 9346 619 0,'0'-1'352'15,"0"0"-69"-15,5-1-78 16,2-1-20-16,2 1-60 15,-1 0-34-15,4-3-45 16,31-22-11-16,-29 13-13 16,3-2-3-16,-13-1-2 15,-2-4-1-15,-2 6 1 16,-9 2 2-16,-6 3 9 16,3 6 4-16,-1 0 14 15,4 6 3-15,6 3-6 16,1 6-4-16,0 6-15 15,-4 3-3-15,4 10-1 0,-2-1-2 16,2 3-1 0,6 2 0-16,3-2 3 0,1 4 3 15,-4-4 3-15,1-4-1 16,-5-1-4-16,-2-1-3 16,2-7-5-16,-9-2 1 15,2-6 1-15,3-5-2 16,-5-4-4-16,3-2-16 0,-6-5-42 15,-3-7-31-15,1-7-98 16,2 1-51-16,1-6-70 16,8 4-15-16,9 6-39 15,0-1 218-15</inkml:trace>
  <inkml:trace contextRef="#ctx0" brushRef="#br0" timeOffset="99719.29">29998 9427 197 0,'33'-11'165'0,"3"-8"42"15,-3-4-31-15,-2 2-49 16,-3-9-4-16,-5 8 3 16,-2-2 5-16,-11 1 24 15,-2 8 7-15,-9-2-3 16,-5 5-7-16,-5 6-21 16,-2-2-9-16,-2 7-17 0,0 4-7 15,0 10-16-15,3 3-7 16,5 7-15-16,2 2-7 15,7-1-16-15,5 1-6 16,6-7-6-16,3-2-3 16,7-3-3-16,5-2-3 15,0-3-9-15,3-5-3 16,-6-4-54-16,-4 0-63 0,4 0-209 16,-8-1 201-1</inkml:trace>
  <inkml:trace contextRef="#ctx0" brushRef="#br0" timeOffset="100808.85">31063 9247 1158 0,'-3'-1'443'16,"2"0"-299"-16,0 0 12 15,0 0-9-15,0 1-23 0,0 0-56 16,0 1-24-16,-8 16-23 15,-1 27-9-15,15-27-11 16,-3-11-13-16,2 2-93 16,1-6-73-16,-2-3-286 15,2-2 288-15</inkml:trace>
  <inkml:trace contextRef="#ctx0" brushRef="#br0" timeOffset="100952.1">31025 9129 648 0,'-5'-7'332'16,"-2"2"-78"-16,4 5-83 16,5-2-18-16,-2 3-43 15,0-1-33-15,0 0-55 16,0 0-10-16,4 0-215 0,10 4 152 16</inkml:trace>
  <inkml:trace contextRef="#ctx0" brushRef="#br0" timeOffset="101144">31344 9379 881 0,'1'4'395'0,"-3"6"-182"0,-10-2-71 15,-1-1 0-15,-7 2-59 16,2-3-35-16,3-1-84 15,0-2-61-15,4 1 62 16</inkml:trace>
  <inkml:trace contextRef="#ctx0" brushRef="#br0" timeOffset="101419.28">31578 9226 1060 0,'-2'4'451'0,"2"8"-188"15,-1-1-126-15,1 5 6 16,-1 11-24-16,-1-3-33 16,2 12-58-16,1-1-6 15,1 3-3-15,0-1 0 16,-1-4 1-16,-1 1-3 15,-5-5-3-15,-4-2 0 16,-8-5-2-16,-3-3-8 0,-5-14-98 16,-4-5-99-16,14-13 118 15</inkml:trace>
  <inkml:trace contextRef="#ctx0" brushRef="#br0" timeOffset="101604.25">31539 9046 1271 0,'11'-4'476'0,"13"4"-328"15,-4-1-20-15,-4 1 16 16,-3 2-24-16,-2-1-50 16,-1 3-36-16,-2 1-71 15,-2-1-64-15,-5 5 64 16</inkml:trace>
  <inkml:trace contextRef="#ctx0" brushRef="#br0" timeOffset="115122.15">14189 8995 424 0,'0'-3'246'0,"1"-1"-31"16,-1 2-10-16,0 1-45 15,0 0-15-15,0-1-25 16,0 1-12-16,0 0-10 16,0 0-4-16,0 0-7 15,0 1-5-15,0 0-19 16,-4 18-10-16,-22 48-17 15,3-24-7-15,-2 4-8 16,-1 1-4-16,4-4-5 16,-2-4-2-16,7-5-2 15,0-3-1-15,3-6-1 0,5-5-1 16,-1-6-2-16,3-2 2 16,3-9-92-16,2-1-83 15,4-2 106-15</inkml:trace>
  <inkml:trace contextRef="#ctx0" brushRef="#br0" timeOffset="115385.47">13954 9206 520 0,'-2'2'343'15,"0"4"9"-15,1 2-157 16,2 8 1-16,1 5-48 15,-2 4-21-15,2 1-29 16,-1 0-14-16,2 0-23 16,1 0-7-16,12-6-11 15,-1-1-5-15,8-6-8 16,5-4-4-16,-2-3-8 16,3-4-4-16,-1-7-5 15,-2-2-1-15,-4-7-13 16,0 1-40-16,-5-1-152 15,-5 2-386-15,-7 13 383 16</inkml:trace>
  <inkml:trace contextRef="#ctx0" brushRef="#br0" timeOffset="116124.28">14606 8306 591 0,'-1'-8'321'16,"1"5"-61"-16,-1 2-10 15,-2 2-51-15,2-1-32 16,-1 0-49-16,-1 17-23 16,-45 41-30-16,25-25-10 15,-1 5-20-15,1-5-9 0,6 0-13 16,2-3-5 0,3-5-7-16,-2-5 3 0,6-9-77 15,-3-5-61-15,8-7-246 16,-1-3 232-16</inkml:trace>
  <inkml:trace contextRef="#ctx0" brushRef="#br0" timeOffset="116366.03">14364 8330 974 0,'2'2'417'0,"8"4"-228"16,7 8 4-16,0 2-26 15,4 9-25-15,2 1-34 16,-7-2-18-16,7 3-35 16,-3-2-14-16,-2-2-19 15,5 0-7-15,-8-4-6 0,-2-6-1 16,-5-4-3-16,-5-2-27 16,0-3-62-16,-2 0-43 15,2-2-138-15,-3-2-109 16,0 0 242-16</inkml:trace>
  <inkml:trace contextRef="#ctx0" brushRef="#br0" timeOffset="117664.93">15088 8315 561 0,'0'-1'338'0,"0"-2"-33"0,-1-5-30 15,0 4-66-15,0 3-30 16,-1 0-46-16,-1-1-21 15,-8-2-39-15,-1 4-17 16,-30 15-24-16,28 3-7 16,7 8-7-16,2-1-2 15,11 8-2-15,0-2 0 0,6 0-5 16,7 1-1-16,5-8-5 16,5-2-1-16,3-11-1 15,2-6 0-15,0-11 0 16,2-6 2-16,-5-12 2 15,-1-8 1-15,-13-4 4 16,-8-3 0-16,-9 5 3 16,-11 0 0-16,-8 7 1 15,-3 2 0-15,-4 0-3 16,2 9-2-16,-1 5-3 16,2 4-2-16,1 9-5 15,1 2-3-15,7 7-5 16,2 5-2-16,6 3-4 15,6 1-11-15,5 1-74 16,5-5-53-16,4-5-193 16,3 2 211-16</inkml:trace>
  <inkml:trace contextRef="#ctx0" brushRef="#br0" timeOffset="117941.86">15567 8193 1055 0,'-21'8'463'0,"2"5"-229"16,1 3-58-16,1 12-42 16,2 0-38-16,6 5-41 15,1 1-10-15,8 1-16 16,0 2-9-16,6-3-12 15,1-1-4-15,12-7-5 16,4-3 3-16,4-9-81 16,5-3-60-16,-4-11-280 15,4-5 258-15</inkml:trace>
  <inkml:trace contextRef="#ctx0" brushRef="#br0" timeOffset="118128.8">15751 8361 1033 0,'0'6'461'16,"1"6"-220"-16,2 8-32 15,-2 3-45-15,-1 2-45 16,1 2-58-16,-1-2-16 16,1-8-29-16,2-3-8 15,-1-7-21-15,3-4-39 0,-3-5-110 16,-2-7-105-16,1-5 159 15</inkml:trace>
  <inkml:trace contextRef="#ctx0" brushRef="#br0" timeOffset="118377">15819 8204 592 0,'22'5'358'0,"1"4"8"16,2 2-102-16,-1 8-47 15,1 3-44-15,-4 1-57 16,2 5-7-16,-2 3-13 16,-2-5-11-16,-6 7-24 15,-6 0-13-15,-10 0-20 0,-5 1-5 16,-9-8-8 0,-3-6-4-16,2-7-58 0,0-3-40 15,4-6-130-15,5-3-132 16,3-1 224-16</inkml:trace>
  <inkml:trace contextRef="#ctx0" brushRef="#br0" timeOffset="119069.51">16525 8458 740 0,'-3'0'367'0,"2"0"-130"16,-1 0-28-16,2-1-66 15,0 1-39-15,0 0-50 16,0-1-10-16,3 0-21 15,19-10-8-15,28-28-6 16,-27 16-3-16,-4-1 0 16,-5 2 0-16,-8 10 4 15,-6-3 1-15,-5 6 2 16,-3 4 1-16,-4 3-2 16,-2 3-1-16,-1 5 8 15,1 2 4-15,4 5 11 16,0 2 4-16,5 7-3 0,1 1-5 15,6-2-12-15,6 3-5 16,5-4-11-16,3-5-2 16,3-3 0-16,0-5-37 15,8-5-106-15,2-2-81 16,5-4 122-16</inkml:trace>
  <inkml:trace contextRef="#ctx0" brushRef="#br0" timeOffset="119482.27">16934 8352 733 0,'-6'-12'410'16,"-2"0"-127"-16,-5 0-60 15,-7 1-34-15,-2 5-58 16,2 6-15-16,0 7-28 16,4 6-12-16,2 6-30 15,3-1-13-15,8 3-18 16,3-1-8-16,6-2-9 15,4-9-3 1,-5-5 1-16,1 1-1 0,16 3 3 16,2-8 0-16,6-13-2 15,-20-8-8-15,8-4-12 16,-3 1-1-16,-6-3 5 16,-5 1 9-16,-4-3 15 15,-1 6 3-15,-5 4 4 16,6 7 3-16,-1 3 17 0,-3 3 9 15,2 7 8-15,-5 5 0 16,0 9-9-16,2 10-4 16,5 8-5-16,5 2-1 15,0-1-9-15,1-3-5 16,-1-6-8-16,0-2-3 16,8-2-4-16,-5-7-16 0,8-3-119 15,-4-6-104-15,6-3 143 16</inkml:trace>
  <inkml:trace contextRef="#ctx0" brushRef="#br0" timeOffset="119908.66">17116 8445 787 0,'7'-1'409'15,"1"-2"-161"-15,4 0-51 16,-1-2-11-16,0-8-70 15,-1-3-21-15,-3 0-33 16,-2-3-10-16,-5 5-9 16,-6 1 1-16,-6-5 6 15,-4 6 1-15,-4 0-4 0,-1 0-3 16,2 10-9-16,3 2-8 16,5 5-14-16,5 7-5 15,7 4-6-15,1 4 0 16,8 6 7-16,-1-1 2 15,2 7 4-15,3 0 4 16,0 0 2-16,4 1 1 16,-3-5 1-16,-2-1-1 0,-6-7 2 15,-4-2-1-15,-5-1 3 16,-4-5-1-16,-5-4-3 16,-2-4-6-16,-1-6-27 15,0-6-37-15,4-5-95 16,2-2-57-16,6-3-163 15,2 1-274-15,7 3 426 16</inkml:trace>
  <inkml:trace contextRef="#ctx0" brushRef="#br0" timeOffset="120203.22">17285 8442 716 0,'28'-15'355'0,"6"-3"-143"15,-8-2 4-15,-4 0-67 16,-2-3-20-16,-18 4-5 16,4 1 0-16,-6 7-2 0,-5 2-4 15,-5 2-21-15,-6 2-13 16,-7 5-20-16,2 6-3 16,5 5-6-16,4 3-7 15,7 6-12-15,-1-6-8 16,11 5-11-16,2-1-3 15,10-4-4-15,3 2-3 16,5-4-3-16,-1-1-2 16,-1-8-3-16,2 1-8 0,-6-4-80 15,3-4-54-15,2 1-165 16,-4-1 180-16</inkml:trace>
  <inkml:trace contextRef="#ctx0" brushRef="#br0" timeOffset="137541.6">26090 13261 543 0,'2'-1'322'16,"0"0"-69"-16,0 1-25 16,0 0-15-16,-2 0-46 15,0 0-21-15,0 0-23 16,0 0-2-16,0 0-18 15,0 0-11-15,0 0-22 16,-1 0-13-16,-8 1-13 16,-20 6-7-16,-31 28-12 0,25-29-6 15,4-1-6-15,6-2-1 16,-4-4-4-16,3 0-2 16,-2 0-4-16,-3-1-2 15,8-1-9-15,1 0-33 16,8-2-88-16,4 1-61 15,7-2-169-15,3-2-113 16,8-2 301-16</inkml:trace>
  <inkml:trace contextRef="#ctx0" brushRef="#br0" timeOffset="137878.53">25888 13142 602 0,'4'-3'319'0,"0"2"-67"16,-3 1-14-16,-1 0-46 16,-1 0-31-16,0 0-51 15,0 0-14-15,-20 9-23 16,-25 23-9-16,17-14-18 16,5 1-8-16,1-3-3 15,0-4-1-15,9-3 0 16,2 0-1-16,6 1-7 15,2 0-3-15,5 3-1 0,2-1 1 16,11 6 6-16,1 0 4 16,10 2 5-1,4 1 1-15,1-6-3 0,0 4-2 16,-7-6-5-16,-6-1-4 16,-6-2-6-16,-2-5-2 15,-5 1-3-15,0-1-2 16,-7-5-104-16,-6 1-89 15,2 3 111-15</inkml:trace>
  <inkml:trace contextRef="#ctx0" brushRef="#br0" timeOffset="139146.31">26707 13412 390 0,'-14'30'296'16,"5"-28"16"-16,-1 1-69 15,0-1-17-15,0 0-47 16,1-1-20-16,1 2-31 16,1 1-12-16,3-2-19 15,0-2-11-15,1 1-29 16,3-1-14-16,0 0-24 15,0 0-7-15,7 1-4 16,14-1-1-16,37 2-2 0,-20-4-2 16,5 1 0-16,1 4 0 15,-10-5 0-15,-9 2 1 16,-12-1-1-16,-3-2 2 16,-5 3 0-16,-1 0 1 15,-1-3 5-15,-3 2 2 16,-1 0 2-16,0 0 0 15,-4-16-2-15,-13-30-1 16,11 27-2-16,-4-3-3 16,-4-7-1-16,-3-1-1 0,5 1-2 15,3 1-1-15,3 4 0 16,4 2-1-16,7 6 0 16,1 0-2-16,5 4-4 15,9 2-2-15,1-1 1 16,1 2-1-16,14 9 2 15,-4 1 1-15,3 8 2 16,4 5 1-16,-9 0 2 16,1 5 0-16,-8 5 2 15,-5-3 0-15,-10 6 3 16,-7-2 0-16,-8 0 3 16,-6 1 0-16,-2-1-1 15,1-3-1-15,2-6 0 16,2-1 6-16,4-1 8 15,3 1 4-15,3-6 1 0,1 1-4 16,7 0-5-16,2-3-2 16,9 9-3-16,4-4-1 15,3-6-2-15,1-1-1 16,-2-2-2-16,-2-1 0 16,-8 1-1-16,-1 0-1 15,-8-2-46-15,-5 0-50 0,-4-2-152 16,3 1-139-16,0 0 237 15</inkml:trace>
  <inkml:trace contextRef="#ctx0" brushRef="#br0" timeOffset="139467.72">27502 13118 1115 0,'-8'-9'466'0,"0"8"-249"16,-3 0-45-16,0 3-25 0,-1 5-29 15,2 7-42-15,-4 6-14 16,4 8-17-16,1 4-5 15,5 2-14-15,7 1-8 16,-3-3-11-16,9-2-3 16,-2-2-2-16,3-5-2 15,10-4 0-15,-6-3 0 16,2-7-42-16,-1 0-58 16,-4-5-206-16,0-4 196 0</inkml:trace>
  <inkml:trace contextRef="#ctx0" brushRef="#br0" timeOffset="139912.96">27672 13244 655 0,'0'5'405'0,"2"5"66"15,0 0-198-15,0 4-51 16,2 3-27-16,-1-1-76 15,1 3-31-15,-2 1-41 16,-2-2-10-16,-3-4-12 16,-1-3-6-16,-1-5-6 0,0-3 0 15,0 0-1 1,1-3-1-16,0-3-4 0,0-5-4 16,2-8-6-16,3-2-3 15,5-6 0-15,1 2 0 16,7-1 3-1,1 1 0-15,4 9 1 0,2 1 2 16,0 10 2-16,1 2 4 16,0 3 5-16,-1 4 2 0,0 3 5 15,-4 2 3-15,-3 4 3 16,-6 2 1-16,1 4-1 16,-5-2-4-16,-1-1-3 15,2 1-2-15,-10-8-3 16,1-1-2-16,-6-6-37 15,0-3-39-15,3-3-111 16,-2-6-70-16,6-5-231 16,3-6 298-16</inkml:trace>
  <inkml:trace contextRef="#ctx0" brushRef="#br0" timeOffset="140246.47">27917 12995 857 0,'2'-7'400'0,"9"7"-145"0,-2 1-33 16,1 2-39-16,3-1-32 15,1 3-53-15,6 1-21 16,-2-2-25-16,0 5-10 16,-7-2-17-16,-5 2-4 15,-6 5-6-15,-3-3 1 16,-8 5-1-16,-4-7 0 15,1-1-3-15,-2 0-2 0,5-4-3 16,9 2 6-16,0-4 6 16,3 1 4-16,-1-3 11 15,0 0-4-15,0 0-2 16,14 5-4-16,3 1-9 16,31 4-4-16,-31-11-6 15,0-1 1-15,-5 0-92 16,-2 1-81-16,-2 1 104 15</inkml:trace>
  <inkml:trace contextRef="#ctx0" brushRef="#br0" timeOffset="140620.47">28285 13146 1001 0,'32'-52'454'0,"-29"53"-225"0,8 10-50 15,3 6-1-15,1 9-63 16,-1 0-27-16,-2 6-27 15,2-2-1-15,-3 2 4 16,-1-4-2-16,-8 1-9 16,-3 0-5-16,-8-4-14 15,1-10-4 1,2 0-10-16,-10 9-5 0,-4-6-6 16,3-6-21-16,7-11-65 15,-1-5-38-15,7-7-106 16,2 0-70-16,0-5 190 15</inkml:trace>
  <inkml:trace contextRef="#ctx0" brushRef="#br0" timeOffset="141629.43">29003 13237 812 0,'3'-9'383'16,"2"1"-148"-16,-2 1-2 15,-1 1-55-15,-1-1-25 16,-2 3-44-16,-2-1-16 15,-17-5-25-15,-29-4-11 0,33 22-19 16,-5 2-7-16,8 4-12 16,1 1-5-16,1-2-11 15,8 4-3-15,10-4-6 16,3 0 0-16,7 0 4 16,4 0 2-16,-2 0 0 15,3 0 1-15,4-1 3 16,-5-3 3-16,-6 1 6 15,-4-1 4-15,-11 0 7 16,-4 0 1-16,-10-3 1 16,-4 4-1-16,-5-7-8 15,-2 1-5-15,3-4-8 16,6-2-9-16,0-5-66 16,8-2-48-16,9-2-148 0,4-4-142 15,18-3 263-15</inkml:trace>
  <inkml:trace contextRef="#ctx0" brushRef="#br0" timeOffset="141850.44">29156 13209 627 0,'6'0'396'0,"-2"5"-22"16,0 5-119-16,0 5-13 0,-3 10-61 15,-1 1-33 1,0 11-63-16,0 2-22 0,0 3-35 15,2-1-9-15,-1-8-10 16,1-1-2-16,1-9-3 16,-2-5-1-16,0-7-33 15,-2-7-30-15,-1-8-98 16,-1-5-74-16,0-10-166 16,0-9 238-16</inkml:trace>
  <inkml:trace contextRef="#ctx0" brushRef="#br0" timeOffset="142101.96">29127 13243 691 0,'5'-6'374'16,"4"3"-103"-16,5 2-53 15,4 1-13-15,5 2-44 0,2 1-21 16,5 1-42-16,-2-1-17 16,3 3-15-16,-6 4-7 15,-11 2-11-15,-2 5-1 16,-14 2-4-16,-10-1-3 15,-6 3-8-15,-7-1-7 16,-3-5-11-16,7-3-4 16,-2-8-17-16,3-4-22 15,8-3-71-15,1-1-49 16,9-3-142-16,2 0-305 0,5-8 402 16</inkml:trace>
  <inkml:trace contextRef="#ctx0" brushRef="#br0" timeOffset="142517.75">29622 13266 905 0,'4'-8'418'0,"-4"-2"-188"15,0 0 10-15,-5-1-54 16,-2 0-26-16,-6 7-45 15,-2 4-15-15,-10 10-29 16,-3 3-15-16,3 8-22 16,2 2-8-16,10 2-16 15,1-3-7-15,12-1-5 0,-1-4-2 16,9-8 0-16,4-1 0 16,3-7 3-16,5-2 0 15,1-6 0-15,2-5 1 16,-1-2 0-16,-5-4 1 15,-5 7 2-15,-4 5 0 0,-3 5 0 16,-2 2-1-16,-2 3 16 16,-1-4 6-16,-1 0 12 15,0 0 6-15,-1 13-13 16,0-2-5-16,-3 28-14 16,6-30-6-16,4 2-8 15,0-3-20-15,4-2-108 16,1-3-81-16,4-6 125 15</inkml:trace>
  <inkml:trace contextRef="#ctx0" brushRef="#br0" timeOffset="142914.87">29884 13259 1066 0,'-8'5'515'15,"-7"1"-225"-15,-1 7-57 0,-4 1-31 16,10 6-81-16,5-1-37 16,8-1-51-16,4 0-12 15,4-6-13-15,-5-3-2 16,12-8-3-16,4 1-1 16,3-10-1-16,8-2-1 15,-10-6-14-15,-1-6 0 16,-8 0 4-16,-4 3 3 0,-10 1 17 15,-3 6 4 1,-5 3 8-16,-6 4 8 0,3 7 13 16,-2 3 5-16,2 13 9 15,7 5 1-15,3 10-4 16,1 3-2-16,9-1-12 16,4-4-11-16,5-11-13 15,5 0-4-15,-4-11-8 16,-2-4-3-16,2 0-48 15,-2-5-48-15,-3-2-141 16,-1 2-85-16,-4-6 195 16</inkml:trace>
  <inkml:trace contextRef="#ctx0" brushRef="#br0" timeOffset="144349.6">27221 14109 637 0,'-2'-1'306'0,"1"0"-107"16,0-1-4-16,0 1-44 15,0 0-34-15,0 0-55 16,0 0-17-16,0 0-13 15,1 1-2-15,1 0 3 16,26 1-4-16,40 0-9 16,-30-5-4-16,2-2-7 0,-1 3-3 15,-6 2-2-15,-1 1 0 16,-6 2-8-16,-10-1-36 16,-14 4-158-1,-1 1-164-15,-9 4 217 0</inkml:trace>
  <inkml:trace contextRef="#ctx0" brushRef="#br0" timeOffset="144559.01">27260 14212 463 0,'-1'2'263'0,"2"1"-64"0,9-1-1 16,5 4 7-16,9-2-34 15,8 2-21-15,-4-1-40 16,-2-2-21-16,4 0-34 15,-5-3-17-15,7-3-24 16,0 0-3-16,-12-1-53 16,-4 0-49-16,-10 2-191 15,-7-1 175-15</inkml:trace>
  <inkml:trace contextRef="#ctx0" brushRef="#br0" timeOffset="144931.29">27424 13913 566 0,'2'5'313'0,"8"0"-66"16,4 2-81-16,3 5-14 15,8 1-33-15,-1 4-14 16,6-2-23-16,4 2-4 0,-1 0-12 15,-1 2-4-15,-4 4-12 16,-5 0-8-16,-8 2-10 16,-4 0-6-16,-12 4-3 15,-6-2 1-15,-10 3 0 16,-5 0 1-16,-3-6-1 16,-3-1-2-16,4-7-6 15,0-7-4-15,8-3-6 16,3-2-3-16,6-2-13 15,6-4-25-15,3-2-73 16,5-3-56-16,8-4-193 16,3 4 223-16</inkml:trace>
  <inkml:trace contextRef="#ctx0" brushRef="#br0" timeOffset="145739.14">28129 14401 731 0,'-8'4'375'15,"0"-1"-111"-15,4 3-74 16,1-4-5-16,4 0-56 16,4 5-31-16,4-5-38 15,3-1-10-15,6 4-16 16,5-5-8-16,9-5-14 16,1 0-4-16,2-5-4 0,-7-4 0 15,-4 10 0-15,-7-1 0 16,-13 1-4-16,1 3-2 15,-11-9 0-15,-4-3 0 16,-2-2 3-16,-3-1 3 16,-6-6-1-16,1-3 0 15,2-8-1-15,-3-2-1 16,11 7 1-16,2 4 2 0,8 6 4 16,3 5 1-16,4 0 6 15,5 3 4-15,8 5-2 16,5 4 0-16,7 5-6 15,2 2-5-15,0 4-3 16,-9 0 0-16,4 4 1 16,-8 2 3-16,-6 4 4 15,1 2 1-15,-10 7 1 16,-2-3-1-16,0 5-2 16,-5-2-1-16,-2 0-1 15,1-4 0-15,-5-5 12 16,2-3 6-16,3-8 13 15,0-2 4-15,7 0-5 0,-5-5-5 16,0 3-9-16,1-1-5 16,-1-4-7-1,0 0-2-15,22 0-4 0,28 1-1 16,-30-5-4-16,-4 4 1 16,-3-2-75-16,-2 4-58 15,-4-3-186-15,1-5 187 16</inkml:trace>
  <inkml:trace contextRef="#ctx0" brushRef="#br0" timeOffset="146352.41">28784 14155 736 0,'-1'-8'395'0,"1"2"-128"16,1 1-32-16,1 3-17 16,0 3-62-16,-2-1-24 15,0 0-27-15,0 0-10 16,6 20-14-16,6 32-15 16,-11-21-21-16,-2-1-10 15,-3-3-13-15,-4-2-5 0,4-4-7 16,1 0-1-16,2-7-3 15,0-6-1-15,-1-6 1 16,2 0 0-16,-1-9 0 16,1 6-2-16,0 0-4 15,-1-4-2-15,2-14-1 16,8-29 1-16,6 32-1 16,0-2 1-16,-6 4-1 15,2 2 1-15,-5 3 2 16,3 2-1-16,-2 4 2 15,-2 2 0-15,-4 1 2 16,-1 0 1-16,0 0-1 16,-1 0 0-16,0 0 0 15,0 0-2-15,0 0 0 16,0 0 0-16,0 0-33 16,0 0-34-16,0 0-107 15,0 0-85-15,0 0 159 0</inkml:trace>
  <inkml:trace contextRef="#ctx0" brushRef="#br0" timeOffset="146770.29">28899 14087 884 0,'6'-13'402'0,"-3"8"-123"16,0 1-53-16,-1 1 10 15,-2 2-23-15,-1 1-60 16,0 0-33-16,0 0-42 16,0 0-15-16,-5 5-22 15,-3 18-9-15,-37 30-16 16,29-26-5-16,2 4-6 15,9 1-1-15,7 5 4 16,6 0 2-16,4-4 2 16,-1-3-1-16,2-6-2 15,-2-2-3-15,3-4-2 16,-3-3 0-16,0-5-3 0,-1-2 1 16,-6-9 0-16,1 1-1 15,-1-3-43-15,-4 2-40 16,0 0-121-16,0 0-89 15,0 0 181-15</inkml:trace>
  <inkml:trace contextRef="#ctx0" brushRef="#br0" timeOffset="147351.47">29062 14250 933 0,'-30'-14'417'0,"30"12"-178"0,-3 0-13 16,3 4-29-16,0-2-25 15,0 0-43-15,0 0-17 16,6 18-14-16,7 33-16 16,-13-28-29-16,-1-4-9 15,-2-1-15-15,3-2-6 16,-3-6-7-16,1 0 0 15,1-8-2-15,-3 0 2 0,2-2-2 16,0-1-5-16,2 0-8 16,0 0-4-16,2-6-4 15,4-18 1-15,17-28 2 16,-6 29 0-16,-3 7 1 16,3 8 0-16,-1 6 1 15,0 3 2-15,2 9 4 16,-2 1 4-16,-1 4 5 15,1 2 2-15,-2 1-1 16,1 2 1-16,-3 3-3 16,-3-4 0-16,-4 4-1 15,-3-6 0-15,-4-2-3 16,-2 1 0-16,-2-10-41 16,1 1-45-16,0-11-121 15,2-5-91-15,3-12 176 0</inkml:trace>
  <inkml:trace contextRef="#ctx0" brushRef="#br0" timeOffset="147679.66">29291 14010 943 0,'21'-7'444'15,"-10"8"-143"-15,0 4-64 16,-1-3-31-16,4 6-33 0,-5 0-67 15,4-2-33-15,1 5-41 16,-11-2-13-16,2 4-8 16,-6 0-1-16,-8 5 0 15,0 0 0-15,-3-1 1 16,-2-2-2-16,-4-8-1 16,9-3-1-16,2-4 1 15,4 0-4-15,5 0 4 16,5 0 2-16,5 1 6 15,3 0 5-15,0 1-6 16,-6 2-3-16,8-2-31 16,0 2-53-16,3 0-157 15,1-2-119-15,0 3 204 16</inkml:trace>
  <inkml:trace contextRef="#ctx0" brushRef="#br0" timeOffset="147993.26">29559 14192 1184 0,'0'-1'478'0,"0"0"-276"16,0 1-19-16,9 6-6 15,1 20-23-15,27 32-37 16,-29-24-17-16,-3-3-13 16,0 1-12-16,-5-4-25 15,-6 1-9-15,-6 1-17 16,-4-1-5-16,-4-6-7 16,1-2-4-16,4-11-43 15,2-4-43-15,7-6-115 16,3-6-90-16,9-3 174 15</inkml:trace>
  <inkml:trace contextRef="#ctx0" brushRef="#br0" timeOffset="148619.51">30263 14199 602 0,'8'-16'339'0,"-4"7"-37"15,3 3-33-15,-4 4-40 16,-3 2-26-16,0 8-38 15,-1 6-19-15,-2 13-27 16,-3 6-15-16,1 8-39 16,-2-2-15-16,5-2-26 15,3-4-10-15,8-7-10 16,3 3-4-16,9-9-2 16,0-3-29-16,-1-12-78 15,2-5-64-15,-11-9-244 16,2-1 265-16</inkml:trace>
  <inkml:trace contextRef="#ctx0" brushRef="#br0" timeOffset="148794.57">30159 14266 872 0,'2'-1'414'15,"3"0"-160"-15,6 1-62 0,5 0 1 16,5 0-56-16,5 2-39 15,4 1-59-15,-2-1-15 16,0 1-27-16,-2-1-54 16,0 0-208-16,-1 0 181 15</inkml:trace>
  <inkml:trace contextRef="#ctx0" brushRef="#br0" timeOffset="148992.87">30518 14315 752 0,'-1'14'401'16,"-1"-4"-71"-16,2 4-120 16,-2 0 6-16,1-1-50 15,1 3-36-15,0-3-62 16,0 0-21-16,2 0-27 16,0-3-7-16,0-1-47 15,0-5-55-15,-2-6-199 16,1-5 183-16</inkml:trace>
  <inkml:trace contextRef="#ctx0" brushRef="#br0" timeOffset="149192.99">30533 14191 839 0,'1'-1'417'0,"3"1"-164"15,2 1-71-15,-6-1-25 16,0 0-85-16,0 0-38 15,6 3-70-15,7 4-64 16,28 15-206-16,-28-15 193 16</inkml:trace>
  <inkml:trace contextRef="#ctx0" brushRef="#br0" timeOffset="149891.29">30672 14265 480 0,'33'42'307'0,"-31"-27"13"15,0 2-61-15,-1 1-52 16,-1-1-17-16,0-3-35 15,-1-2-15-15,-2-3-37 16,-2 0-19-16,2-3-34 16,0-3-17-16,1 0-21 15,-2-10-4-15,4 0-8 16,2-6-1-16,5-3-3 16,3 7-1-16,5-7 3 15,5 6 0-15,0-2 2 16,-5 2 0-16,-2 6 1 15,-3 2 5-15,-2 6 10 16,1 7 6-16,-2 2 15 0,-5 2 6 16,-5-2 1-16,1-3-2 15,-3 2-11-15,5-5-7 16,3-3-12-16,-5-1-3 16,7-3 0-16,-5-1-1 15,0 0-4-15,0 0-4 16,0 0-9-16,4-12-4 0,4-4 2 15,21-25 2-15,-15 31 6 16,0 1 3-16,-1 8 0 16,-5-1 1-16,1 6 4 15,-1 4 6-15,-5 2 9 16,6 7 3-16,-2-2 2 16,-2 2-4-16,8 1-6 15,-4-5 3-15,4 1 2 16,8 0 2-16,-2-3-2 15,1 1-3-15,1-5-8 16,-1-3-3-16,0-7-4 16,-1-5-1-16,3-5-2 15,-2-2-3-15,0-3-3 16,-3-1 1-16,-8 2 2 16,-4-1 4-16,-7 5 7 15,-2 4 2-15,-7 4-1 0,-2 6 2 16,-3 3 10-16,1 8 7 15,3 9 10-15,2 6 2 16,9-3-8-16,1-2-6 16,8-2-7-16,3-8 0 15,5 2-3-15,4-3-1 16,6-3-7-16,-1 0-4 0,-2-3-40 16,-2-4-34-16,-4-4-109 15,-8 0-84-15,0 2 165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6T16:15:34.940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25808 3841 916 0,'30'-31'424'0,"-31"26"-181"16,-3 3-26-16,-3-1-60 15,-1 0-30-15,-2 3-43 16,0 1-18-16,-2 7-15 15,-2 2-6-15,5 8-5 16,5 5-3-16,8 4-13 16,7 0-7-16,7-2-15 15,6-3-2-15,9-6-4 16,-5-2 0-16,4-10 1 16,-3-4 3-16,-3-11 4 0,2-2 3 15,-7-6 6-15,-7 0 5 16,-14-3 7-16,-3 1 3 15,-10-3-1-15,-2 2-2 16,-2 9 0-16,-4-3 3 16,6 14 3-16,-8 2-2 15,6 1-13-15,8 10-13 16,-2-1-18-16,11 3-30 0,2 5-105 16,0-1-81-16,17 3 135 15</inkml:trace>
  <inkml:trace contextRef="#ctx0" brushRef="#br0" timeOffset="918.77">29554 3706 905 0,'-1'-1'423'16,"0"0"-178"-16,-8-4-24 15,-12-4-55-15,-30-2-30 16,30 24-25-16,2-4-15 16,10 4-23-16,6 0-16 15,0-4-37-15,5 6-14 0,9-1-10 16,3-1-2-16,16 1 1 15,3-3 3-15,2-6 1 16,2-1 1-16,-5-5 4 16,-5-7 2-16,-7-2 6 15,-6-3 5-15,-9-5 10 16,-5 2 4-16,-5-4 3 16,-7 1-2-16,-6 3-7 15,-1 2-6-15,-1 5-11 16,1-1-7-16,6 8-9 15,4 1-8-15,5 0-46 16,4 1-40-16,2 7-117 16,4 0-93-16,6 9 194 15</inkml:trace>
  <inkml:trace contextRef="#ctx0" brushRef="#br0" timeOffset="2000.59">26024 4371 500 0,'-8'-8'305'16,"8"4"42"-16,-2-1-131 0,2 4-22 15,-1 0-19 1,0 1-47-16,1 0-20 0,0 9-28 16,1 14-10-16,5 27-20 15,3-28-9-15,2-3-19 16,-2-4-7-16,5-6-8 16,-2-4-4-16,4-2-1 15,-2-6 0-15,1-5 2 16,0-7 1-16,3-3 0 15,-3-3 2-15,-1 5 1 16,-1 1 0-16,-7 7 12 16,0 4 5-16,-4 5 12 15,1 4 9-15,-1 4 7 16,0 3 1-16,3 6 2 16,-2 0-7-16,4 0-16 15,3-1-9-15,3-4-16 16,4-4-57-16,12-4-170 0,7-4 151 15</inkml:trace>
  <inkml:trace contextRef="#ctx0" brushRef="#br0" timeOffset="2608.9">29673 4311 953 0,'1'-6'439'15,"0"4"-190"-15,0 1-37 0,-1 1-57 16,0 0-24-16,0 3-22 16,2 20-7-16,1 29-10 15,-1-27-8-15,3-3-19 16,2-4-13-16,4 1-18 15,1-6-7-15,2-2-8 16,4-3-2-16,3-7-1 16,2-3 1-16,6-13 0 15,2-2 1-15,-1-12-5 16,-5-1-4-16,-8-2-10 16,-3 2-22-16,-7 13-52 15,-1 5-30-15,-6 8-74 16,-1 4-56-16,-2 5 155 15</inkml:trace>
  <inkml:trace contextRef="#ctx0" brushRef="#br0" timeOffset="3861.75">26204 3781 686 0,'-1'-3'384'16,"0"1"-115"-16,0 0-42 15,1 2-33-15,0-1-61 16,0 0-25-16,0 0-34 15,0 0-12-15,6-3-14 16,13-5-5-16,36-17-12 16,-23 20-7-16,1 0-14 15,3 0-1-15,-3 4-6 16,2-1 1-16,5 0 1 16,1 1 1-16,4 2 2 0,1 0 1 15,3-1 0-15,3 4-1 16,7 3 1-16,-6 3-1 15,-6 6 0-15,0-2 0 16,-5 1 0-16,3-1 0 16,5 0-1-16,-1-2-1 15,7-6-2-15,5-2-1 16,3-4 0-16,-4-6-1 0,3-3-1 16,-1-2-1-16,-2-2 1 15,6 2 0-15,-6 4 0 16,-7 3 1-16,-6 6-1 15,-4 5 1-15,-12 6 1 16,-1 1 2-16,-10-1 14 16,-4 0 7-16,6-1 12 15,2 1 7-15,-2 2-3 16,5 1-3-16,0-2-7 16,1 1-8-16,7-6-11 15,3-1-4-15,15-6-5 16,3-2-1-16,10-5-1 15,-3 2-1-15,-7 0 0 16,0-1 1-16,-2 5-1 0,2 5 0 16,2 2 0-16,1 3-1 15,-1-1 1-15,-1-1 0 16,-4-3 1-16,-5 1 0 16,-2-6 0-16,1-4-1 15,-1 0 0-15,-2 0 1 16,-2 0-1-16,-4 4-1 15,-1 0 1-15,4 1 0 0,-4-1 0 16,0-1 1-16,-7-2-1 16,0-1-1-16,-4 3 0 15,-1 1-4-15,-4 0-51 16,-11 3-41-16,-5 0-182 16,-4 8 175-16</inkml:trace>
  <inkml:trace contextRef="#ctx0" brushRef="#br0" timeOffset="15283.4">28126 5280 769 0,'2'-15'364'0,"0"3"-120"15,-2 0-37-15,-2 0-9 16,-3-2-29-16,-9-2-39 16,-5-4-15-16,-12 1-34 15,-8 3-11-15,-5 8-27 0,-3 7-10 16,-10 4-14-16,-1 5-3 15,-4 7-6-15,-2 2-2 16,7 6-4-16,6 5-2 16,-1 6-2-16,6 4 1 15,2 14-1-15,2 4 0 16,1 12-1-16,-3 3-1 0,3 2-2 16,5 2-1-16,9 0-2 15,10 1-1-15,13-1 0 16,5 1 1-16,12-2 2 15,6-1-1-15,13 0 2 16,8-1 0-16,3-6 1 16,10-7 1-16,16-8 1 15,2-5 0-15,20-8 0 16,8-2 0-16,-2-10-1 16,10-4 0-16,-2-11 2 15,1-9 0-15,2-13 0 16,-11-7 1-16,-8-19 1 15,-9-4 1-15,-9-16 1 16,0-10 1-16,-10-11 2 16,-9-6 3-16,-22-5 5 0,-15-3 3 15,-28-6 1-15,-15-9-1 16,-16-11-5-16,-10 1-3 16,-6 3-2-16,-2 8-3 15,7 13-4-15,0 8-4 16,6 16-3-16,-4 12-1 15,-6 10-5-15,3 8-9 16,3 13-45-16,9 5-37 16,10 15-106-16,4 6-61 15,11 10 166-15</inkml:trace>
  <inkml:trace contextRef="#ctx0" brushRef="#br0" timeOffset="16496.47">29244 5703 739 0,'74'-35'356'0,"-65"29"-118"0,0-2 17 15,-11 4-31-15,-4-2-26 16,-8-2-46-16,-8 1-25 15,0 2-27-15,-5 4-11 16,-1 5-26-16,1 1-11 16,-1 3-22-16,0 2-9 15,6 2-13-15,6 4-7 16,9 5-6-16,7 2-3 0,10 4 1 16,4 1 2-16,9 3 5 15,3 2 0-15,3 1 1 16,5 2 1-16,-3-6 3 15,-4-1 3-15,-3-6 6 16,-11-6 7-16,-10-3 24 16,-3-2 12-16,-17-3 16 15,1-1 1-15,-6-3-16 16,-6-3-13-16,0-4-20 16,1 1-5-16,-4-5-17 15,1 4-23-15,3-3-68 16,0-2-39-16,10 2-109 15,7-2-81-15,16 7 207 16</inkml:trace>
  <inkml:trace contextRef="#ctx0" brushRef="#br0" timeOffset="17452.28">28264 5438 356 0,'4'1'236'0,"3"1"-18"16,1-1-17-16,0 0-6 15,0-1-13-15,1-1-8 16,-7 0-22-16,-2-1-14 16,0 1-27-16,0 0-19 0,0 0-31 15,-1 0-15-15,0 0-19 16,-10-2-5-16,-3 3-5 15,-29 10-2-15,35 5-5 16,4 3-4-16,4-2-6 16,3 6 0-16,8-8-4 15,6 0-1-15,3-6 1 16,-1-8 1-16,4 0 3 16,-6-9 1-16,-4-1 5 15,3 3 4-15,-15-9 7 16,5 2 3-16,-5 0 7 15,-8-3 4-15,-5 3-1 16,-4 3-2-16,-2 5-11 16,-1 0-9-16,4 6-11 15,2 0-21-15,1 0-91 16,4 0-82-16,4 0 117 0</inkml:trace>
  <inkml:trace contextRef="#ctx0" brushRef="#br0" timeOffset="18119.22">27586 6032 642 0,'-11'-5'399'0,"-3"1"13"16,-29-3-234-16,28 11-4 0,-5 1-57 15,7 5-23-15,6-1-43 16,-3 1-15-16,15 2-19 16,0-2-8-16,7-2-7 15,7 2-1-15,-1-7-1 16,3 1 0-16,1-4 1 15,-3-2 3-15,-2-5 6 16,-6-4 4-16,-6-2 8 16,-4-1 4-16,-4-1 8 15,-4 6 4-15,-5 0-3 16,-2 4-4-16,-2 2-13 16,0 2-7-16,4 0-10 15,3 1-3-15,0 0-46 16,0 0-37-16,7 0-129 15,-1-1-178-15,18 2 256 0</inkml:trace>
  <inkml:trace contextRef="#ctx0" brushRef="#br0" timeOffset="18805.62">27499 5710 540 0,'-45'-34'285'15,"41"34"-55"-15,1 3-36 16,2 4-29-16,-4 4-34 0,-2 4-45 16,1 3-16-16,2-1-13 15,3 1-7-15,4-4-15 16,5-2-7-16,-5-2-10 15,5-4-6-15,1-2-4 16,2-3-2-16,2-4-1 16,-1-2-1-16,2-3 1 15,-2 1 1-15,0-3 0 16,-4 0 1-16,-3 1 0 16,1 2 0-16,-6 4 5 15,0 2 7-15,-1 2 15 16,0-1 4-16,0 0 6 15,-1 0-5-15,1 3-11 16,1 4-5-16,0 1-13 16,3 1-4-16,0-1-6 0,-2 2 1 15,39 27-115 1,-24-28-127-16,3-9 154 0</inkml:trace>
  <inkml:trace contextRef="#ctx0" brushRef="#br0" timeOffset="19350.06">28110 5287 754 0,'-9'-30'341'0,"11"31"-123"0,1 1-18 15,1 4 6 1,-2 3-38-16,1 2-64 0,-1 0-25 16,2 0-24-16,-2-1-12 15,2-4-18-15,1 3-5 16,0-8-6-16,4 1-1 15,0-2-2-15,-1 0-2 0,2 0-4 16,0-2-2-16,1-6-4 16,4-1-27-16,1-7-98 15,1 1-72-15,4 0 112 16</inkml:trace>
  <inkml:trace contextRef="#ctx0" brushRef="#br0" timeOffset="20553.7">27608 6060 443 0,'-1'1'238'0,"1"2"-39"16,0-3-2-16,0 0-19 15,0 0-15-15,0 0-40 16,0 0-12-16,0 0-22 16,0 0-13-16,0 0-18 15,10 1-8-15,6 1-18 16,30 7-6-16,-22-6-6 15,2 0-4-15,1-2-5 16,6-1-3-16,-3-6-4 16,1-1 1-16,-5-7 0 0,-5 1 0 15,-2-4 2-15,-2-1 1 16,-6 1 2-16,-2 2 2 16,-5 3 3-16,-1 1 2 15,-2 7 6-15,1-3 4 16,-2 5-3-16,-4-2-2 15,2 4-9-15,2 0-7 16,0 0-9-16,0 0-3 0,0 0-1 16,0 0 2-16,0-1 5 15,2 0 1-15,7 0 2 16,-1-1 1-16,5-2 0 16,26-12 0-16,-25 5 0 15,0 0 0-15,-2-5 4 16,0-3 2-16,-4-1 8 15,-2-3 6-15,-1 1 6 16,0-1 1-16,-2 0-1 16,0 1-5-16,-2 1-7 15,-1 2-5-15,2 5-5 16,0 3-2-16,1 5-2 16,2 0-3-16,1 2-1 15,2-1-1-15,2 1-1 16,4 1 1-16,5-3 1 0,3 5-1 15,1-2-1-15,-3-1-1 16,3 2-2-16,0 0-28 16,-4 0-59-16,4 0-54 15,-15 0-186-15,2 1 213 16</inkml:trace>
  <inkml:trace contextRef="#ctx0" brushRef="#br0" timeOffset="55762.11">24811 7103 260 0,'0'-2'183'0,"0"1"33"16,1 0-32-16,2 0-24 15,1 0-3-15,2-1-4 16,-3 0-6-16,-3 1-18 16,0 0-10-16,0-1-27 15,1-3-12-15,-2-2-22 16,-1 3-11-16,-7-1-13 0,-10-4-4 15,-31 3-4-15,29 17-1 16,7 5-4-16,-1 3-1 16,5 5-6-16,2 3-1 15,8-1-3-15,3-3-2 16,6-3-2-16,6-3-2 16,5-6-2-16,6-4 0 15,8-5 0-15,1-3 0 16,-1-7 1-16,-5-5 0 15,-10-5 3-15,-8-1 2 0,-10-5 3 16,-1 2 2-16,-6 1 3 16,6 2 0-16,-3 6-1 15,-8-2 0-15,-10 3-4 16,-6 0-2-16,4 5-4 16,2 3-1-16,7 2-4 15,0 3-4-15,2-2-32 16,3 4-37-16,1 7-138 15,3 1-138-15,1 15 216 16</inkml:trace>
  <inkml:trace contextRef="#ctx0" brushRef="#br0" timeOffset="56114.16">24757 7335 899 0,'0'-3'384'16,"-2"0"-193"-16,2 0-25 0,0 2-18 16,0 1-29-16,0 0-33 15,0 0-4-15,2 15-4 16,8 40 0-16,-6-21-12 15,-2 7-8-15,1 10-19 16,-2 2-6-16,0 4-11 16,2-3-3-16,3-7-2 15,0-2-2-15,3-9-3 16,1-6-3-16,-5-12-6 16,2-7-2-16,-6-7-27 15,-1-2-34-15,0-2-93 16,-1 0-72-16,0-1 137 15</inkml:trace>
  <inkml:trace contextRef="#ctx0" brushRef="#br0" timeOffset="56553.02">24761 7833 934 0,'1'4'451'0,"-1"-2"-198"0,-2 3-71 15,-2 0-11-15,-4 10-54 16,-31 33-17-16,28-25-22 16,4 4-7-16,7-5-22 15,1-1-9-15,13-3-20 16,2-1-8-16,11-4-7 15,4-3-2-15,1-7-1 16,2-3 1-16,-11-7 0 16,-3-1 1-16,-5-10 4 15,-9 0 2-15,-4-8 5 16,-4 2 4-16,-2 1 0 16,-6 0 0-16,-7 7-1 15,0 2 0-15,-7 4-4 16,-1 7-2-16,-1 3-9 15,0 0-6-15,2 4-45 16,5-1-40-16,8 3-102 0,2 0-77 16,7 4-294-16,1 7 359 15</inkml:trace>
  <inkml:trace contextRef="#ctx0" brushRef="#br0" timeOffset="56861.31">24711 8062 921 0,'0'0'456'0,"0"0"-133"16,-1 0-71-16,0 0-45 16,-24 5-44-16,-39 19-51 15,24-1-11-15,-7 8-19 16,-4 8-7-16,2 4-15 15,-1 1-8-15,-2-3-14 16,4-3-6-16,1-3-13 16,5-4-7-16,9-2-6 15,6-5-3-15,11-8-6 16,4-5-6-16,9-6-27 16,3-3-26-16,8-3-68 15,3-4-53-15,5-4-149 16,4-3-166-16,2 2 319 0</inkml:trace>
  <inkml:trace contextRef="#ctx0" brushRef="#br0" timeOffset="57204.94">24224 8431 958 0,'-1'-6'446'16,"-1"3"-187"-16,-15-5-37 0,-31-1-43 15,25 23-30-15,2 3-29 16,2-2-15-16,6 6-30 16,9 1-19-16,5 0-34 15,8-1-12-15,9-4-12 16,1-2-3-16,8-8 2 16,1-3 0-16,1-7 1 15,1-3 3-15,-9-6 3 16,-3-2 3-16,-12-4 7 15,-5-1 2-15,-8-4 3 16,-6 2-2-16,-4 0-2 16,-4 3-2-16,-1 4-5 15,0 0-2-15,6 6-5 16,4-2-24-16,7 10-88 16,4 2-65-16,6-3-220 0,-5 1 243 15</inkml:trace>
  <inkml:trace contextRef="#ctx0" brushRef="#br0" timeOffset="57679.04">24860 8044 758 0,'-7'-16'437'15,"1"0"-98"-15,6 7-102 16,-1 2-24-16,4 4-74 15,2 4-24-15,5 9-33 16,9 7-9-16,4 13-10 16,2 4-6-16,7 7-4 15,2 3-3-15,9 0-12 0,2-1-6 16,6-3-11-16,-1-2-1 16,2 2-3-16,4 0-1 15,-10-2-1-15,-8-2-3 16,-12-9-2-16,-13-4-1 15,-6-9-1-15,2-4-8 16,-9-7-61-16,2-1-45 0,-2-5-130 16,-1 2-85-16,0 0 203 15</inkml:trace>
  <inkml:trace contextRef="#ctx0" brushRef="#br0" timeOffset="58024.21">25369 8501 990 0,'0'-1'458'0,"0"1"-190"16,-1 0-28-16,-2 19-54 15,-1 31-40-15,7-35-57 16,4-2-23-16,7 0-26 15,5 0-6-15,3-5-11 0,-2-3-5 16,-2-7-7-16,3-4-2 16,0-4-2-16,-2-1 0 15,-9-7 5-15,-3-1 4 16,-8-3 9-16,-5-3 4 16,-7 4 6-16,-4 3 0 15,-3 7-5-15,2 4-6 16,-2 5-11-16,3 4-7 0,3 1-29 15,-1 1-33-15,8 3-96 16,1-2-79-16,0 4 140 16</inkml:trace>
  <inkml:trace contextRef="#ctx0" brushRef="#br0" timeOffset="60123.87">26991 7513 436 0,'-18'-86'316'15,"12"67"28"-15,-3-3-145 0,-3-1-17 16,2 9-39-16,-1 0-13 16,-1 5-16-16,1 5-7 15,-4 7-26-15,-3 3-10 16,-1 12-19-16,7 3-7 16,3 3-12-16,9 4-10 15,4-6-12-15,1-2-3 16,12-3-6-16,-1-3 0 15,5-8-1-15,0 0-1 16,-2-10 1-16,-1-4 1 0,1-8 1 16,-3 0 1-1,-5-5 5-15,-2 0 0 0,-8 0 4 16,-1 2 0-16,-8 6 0 16,-5-2 0-16,-2 7-3 15,-4 1-3-15,3 5-32 16,-5 2-43-16,2 5-134 15,4-1-122-15,11 9 198 16</inkml:trace>
  <inkml:trace contextRef="#ctx0" brushRef="#br0" timeOffset="60446.01">26861 7476 700 0,'0'0'424'0,"0"0"-40"15,0 0-188-15,0 0-17 16,-1 1-57-16,-5 26-14 16,-56 41-23-16,26-18-10 15,-3 16-20-15,-5 2-11 0,1 8-14 16,2-1-8-16,1-2-8 15,3-3-4-15,9-9-3 16,8-6-3-16,5-18-4 16,7-6-2-16,7-15-70 15,2-8-45-15,6-5-100 16,5-4-65-16,3-7 181 16</inkml:trace>
  <inkml:trace contextRef="#ctx0" brushRef="#br0" timeOffset="60750.65">26423 8200 604 0,'-6'13'357'16,"-5"-1"-56"-16,8 3-90 16,-2 2-5-16,4-2-61 15,10 2-29-15,4-1-41 0,2-5-14 16,7-1-24-16,2-6-6 15,9-4-10-15,1 1-7 16,-2-8-4-16,-2 0 0 16,-12-6 1-16,-6-6 3 15,-10 6 7-15,-5-5 3 16,-9 4 1-16,-4 2-1 16,-5 1-6-16,-1 3-3 0,-2 3-6 15,6 4-4-15,3 0-13 16,4 1-31-16,9 4-136 15,8-2-125 1,-2-1 180-16</inkml:trace>
  <inkml:trace contextRef="#ctx0" brushRef="#br0" timeOffset="61119.74">26610 8208 1002 0,'-5'6'495'16,"0"-1"-215"-16,-29 30-70 0,31-25-33 15,5 3-71-15,6 4-22 16,10 1-28-16,3 3-6 16,11 1-9-16,6 0-3 15,12 6-4-15,9 2-3 16,2 8-6-16,-3 4-5 15,0-3-6-15,-6 3-3 16,1-9 0-16,-2-4 7 16,-8-5 5-16,-4-4 1 15,-10-3-4-15,-5-9-6 0,-10-2-7 16,-6-4-6-16,-7-3-45 16,-4-3-34-16,-6-5-91 15,0 1-54-15,-3-4-122 16,0 0-255-16,1-1 402 15</inkml:trace>
  <inkml:trace contextRef="#ctx0" brushRef="#br0" timeOffset="61468.18">27276 8636 1099 0,'32'21'468'0,"-40"-5"-266"0,4 1-29 16,1 4-63-16,3 0-36 15,11-3-42-15,2 0-11 16,4-8-4-16,8-2 0 16,-4-6-1-16,0-6-2 15,0-2-5-15,-3-5-1 0,-3-6-1 16,3 1 1-16,-8-4 5 15,-5-2 1-15,-6 3 4 16,-7 0 1-16,-8 0-3 16,0 3-2-16,-1 6-9 15,-1 4-7-15,-6 6-31 16,3 5-24-16,0 4-110 16,8 1-111-16,9-1 176 15</inkml:trace>
  <inkml:trace contextRef="#ctx0" brushRef="#br0" timeOffset="61778.91">27482 8677 1266 0,'-2'1'516'0,"-2"-2"-322"0,1-6-20 15,9-6-65-15,-1-8-26 16,13-15-49-16,7-4-15 16,3-14-15-16,3-6-3 15,6-5-1-15,3-1-2 16,5-4 0-16,0 2-2 16,3-6-7-16,-5 1-3 0,-12 5 2 15,1 3 0-15,-17 17 11 16,0 3-7-16,-4 14-16 15,-7 7-13-15,-1 8-79 16,-6 10-53-16,-6 6-212 16,-3 5 236-16</inkml:trace>
  <inkml:trace contextRef="#ctx0" brushRef="#br0" timeOffset="62243.75">27941 7741 727 0,'-1'0'416'0,"0"0"-32"0,0 0-117 15,-9 8-68-15,-4 4-40 16,-25 30-53-16,26-22-22 15,9 2-30-15,2-1-11 16,4-1-23-16,8-2-5 16,1-7-9-16,2 1-4 0,5-10-3 15,-5-6-1-15,10-6 1 16,0-4 2-16,-4-4 3 16,2 0 3-16,-17-1 3 15,-3-1 3-15,-6-1 3 16,-6 3 1-16,-4 0 0 15,-4 3-3-15,-4 6-6 16,4 3-2-16,4 6-9 16,4 1-6-16,3 4-53 15,0 3-48-15,4 1-154 16,1-2-137-16,8 1 250 16</inkml:trace>
  <inkml:trace contextRef="#ctx0" brushRef="#br0" timeOffset="62512.96">27884 7731 843 0,'-44'-35'410'15,"15"15"-148"-15,-9-4-31 16,-3-4-72-16,-11-3-33 15,-8 2-40-15,0-3-12 16,-2-2-14-16,7 6-7 16,0-3-17-16,1 4-10 0,4 7-8 15,1-1-1-15,14 7-4 16,3 3-1-16,8 1-8 16,4 1-4-16,4 4-10 15,6-1-9-15,6 4-34 16,0 2-26-16,4 0-67 15,0 0-38-15,0 0-122 16,0 0 188-16</inkml:trace>
  <inkml:trace contextRef="#ctx0" brushRef="#br0" timeOffset="62900.8">27085 7352 872 0,'-1'0'396'16,"0"0"-167"-16,0 0-24 0,-1 0-57 15,1 0-35-15,-10 21-52 16,-4 37-10-16,17-4-3 15,3 7-7-15,3 20-14 16,2 9-8-16,7 9-10 16,1 7-4-16,5-1-3 15,2 0 0-15,2-5 1 16,0-1 0-16,-1-6 2 16,-3-6-1-16,-5-12 0 15,-3-6 0-15,-6-16-2 16,0-5-12-16,-7-19-62 15,-2-11-52-15,-1-20-221 16,0-11 218-16</inkml:trace>
  <inkml:trace contextRef="#ctx0" brushRef="#br0" timeOffset="63318.1">26619 8263 950 0,'-21'17'425'0,"7"-13"-185"16,5 3-50-16,3-7-33 15,4-3-44-15,5-7-60 16,8-3-18-16,14-10-17 16,11-5 0-16,27-5 1 15,9-3-1-15,17 2-7 16,7 0-2-16,7 0-4 16,11-2-2-16,5-1 0 15,4-3 0-15,-7 0-1 16,-7 5 2-16,-9 1 0 15,-13 3 0-15,-23 9 1 16,-16-2 0-16,-18 11-6 16,-6 3-22-16,-12 6-50 15,-1 3-38-15,-14 2-118 0,-4 1-150 16,-3 3 247-16</inkml:trace>
  <inkml:trace contextRef="#ctx0" brushRef="#br0" timeOffset="65513.24">29399 7338 359 0,'0'-1'276'16,"0"0"12"-16,0 0-48 15,0 0-15-15,0-1-38 16,3-4-19-16,0-4-35 16,-2 1-14-16,-2 2-27 15,-14-28-14-15,-5 31-26 16,5 4-13-16,-8 10-20 16,-4 5-7-16,6 6-6 0,2 6-3 15,9 0-3-15,7 0-3 16,9 0-1-16,6-4-2 15,7-6 3-15,5-3 1 16,0-6 0-16,-1-5 2 16,1-4 0-16,-5-5 2 15,-5-10 5-15,-6 0 2 16,-6-4 2-16,0 2 1 0,-5 4-1 16,3 0-2-16,-8 0-2 15,-4 1-1-15,1 1-10 16,0 2-12-16,5 7-52 15,1-1-37-15,-5 5-115 16,8 8-108-16,-8 11 210 16</inkml:trace>
  <inkml:trace contextRef="#ctx0" brushRef="#br0" timeOffset="65937.8">29286 7526 707 0,'32'-34'352'16,"-28"31"-106"-16,-3-5-2 0,-1 5-45 16,-12-2-26-16,-1 2-49 15,-5 6-20-15,-11 6-31 16,0 2-14-16,-4 8-19 16,-3 6-9-16,-2 3-13 15,-1 3-5-15,4-1-8 16,0-4-1-16,9 0-3 15,3 0-1-15,8-4-3 16,4-4-3-16,3-5-32 16,3-4-23-16,4-1-63 15,-3-3-37-15,8 1-74 16,3-3-67-16,-2-5 197 16</inkml:trace>
  <inkml:trace contextRef="#ctx0" brushRef="#br0" timeOffset="66295.5">28941 7780 438 0,'-29'33'254'16,"17"-30"-7"-16,-1-1-48 15,4 6-21-15,-7 0-17 16,7 4-24-16,0 9-16 0,2-7-29 15,8 7-18-15,6 3-38 16,2-7-13-16,9 3-14 16,-4-9-4-16,3-7-1 15,4-1 1-15,-4-9 1 16,3-1 1-16,-6-11 2 16,0-1 2-16,-9-4 1 15,-5 0 1-15,-5 5 2 16,-5-2-1-16,-1 6-2 15,-10 3-1-15,9 4-4 16,-3 6-2-16,2 3-7 16,3 1-23-16,-1 8-103 15,1-2-97-15,10 11 135 16</inkml:trace>
  <inkml:trace contextRef="#ctx0" brushRef="#br0" timeOffset="66624">29000 7993 612 0,'-9'-15'349'0,"2"8"-10"16,3 2-85-16,3 3-39 15,0 3-34-15,1-1-59 16,0 0-22-16,2 11-25 15,2 17-2-15,10 44-17 16,-6-21-8-16,0 6-21 16,2 2-7-16,0-7-10 15,-2-2-3-15,0-11-1 16,-1-7-2-16,-3-4-12 16,-1-8-31-16,2-10-101 15,-3-1-64-15,0-8-182 16,-2-1 232-16</inkml:trace>
  <inkml:trace contextRef="#ctx0" brushRef="#br0" timeOffset="66981.97">29078 8488 780 0,'-2'-2'410'0,"-2"0"-141"16,-5 0-58-16,6 2-39 16,0 1-66-16,1 11-28 0,-7 5-38 15,0 26-8-15,21-32-9 16,4-2-1-16,5-4-4 16,0-5-3-16,3-3-5 15,-2-2-1-15,-3-7-1 16,-3 0 2-16,-7-4 3 15,-7-1 2-15,-6-2 1 16,-6-1-1-16,-4 0-2 16,-2 2-2-16,-2 8-3 15,1 4-2-15,0 5-7 16,2 3-12-16,6 1-39 16,2 2-28-16,5 2-83 15,2 0-59-15,2 4 139 16</inkml:trace>
  <inkml:trace contextRef="#ctx0" brushRef="#br0" timeOffset="67282.03">29121 8496 859 0,'0'-1'418'15,"0"0"-119"-15,0 0-71 16,0 0-44-16,0 0-28 15,0 0-42-15,1 0-18 16,21 0-27-16,34 4-14 0,-11 2-27 16,7 2-6-16,3-3-8 15,7 1-4-15,0-3-4 16,0-1-1-16,2 1-1 16,-8-1-1-16,-7 4-1 15,-6-1 0-15,-14 1-15 16,-2 0-24-16,-23-2-56 15,-4-1-38-15,-15 1-114 16,-10-2-105-16,-4 1 225 16</inkml:trace>
  <inkml:trace contextRef="#ctx0" brushRef="#br0" timeOffset="67648.63">29741 8508 1173 0,'41'-27'468'16,"-46"32"-322"-16,1 4-16 16,-3 4-60-16,9 1-21 15,6-2-21-15,4 0-6 0,5-4-3 16,0 1-1-16,4-8-6 15,2-2-1-15,-1-7-4 16,-6-5-1-16,-3-2 0 16,-3-3 2-16,-7-1 4 15,-1-1 3-15,-7 0 16 16,-5 4 9-16,0 3 9 16,-9 5-2-16,2 4-18 15,-1 4-15-15,-4 2-30 16,13 2-18-16,-7 3-46 15,7 3-42-15,8 1-145 16,-1-3 171-16</inkml:trace>
  <inkml:trace contextRef="#ctx0" brushRef="#br0" timeOffset="67936.2">29788 8492 984 0,'5'-2'466'0,"-5"1"-165"0,3-2-68 15,-3 2-69-15,2-1-41 0,7-4-62 16,-5-7-23-16,41-48-19 16,-30 23-7-16,-2-7-8 15,5 1 0-15,-5 2 0 16,-7-4 0-16,2-1-1 15,-3 1-2-15,-3-2-19 16,1 7-13-16,-5 8-32 16,-3 9-22-16,-3 14-52 15,6 8-35-15,-4 11 107 16</inkml:trace>
  <inkml:trace contextRef="#ctx0" brushRef="#br0" timeOffset="68376.92">29920 7804 1058 0,'-15'4'455'0,"4"-2"-248"16,-3 2-15-16,8 3-61 15,-5-3-18-15,8 7-27 16,3-1-11-16,3 11-21 16,8 1-14-16,-4-5-25 15,3 1-6-15,6-6-8 16,3-2 0-16,1-8 1 15,3-2-1-15,-7-12 3 16,-3-1 3-16,-3-3 4 16,-7 0 2-16,-7-4 4 15,-1 0 1-15,-13 1-3 16,-4 0 0-16,5 7-6 16,-1 2-4-16,6 10-9 15,-1 5-14-15,0 2-69 16,2 4-51-16,4 1-168 0,2 1-287 15,8 4 393-15</inkml:trace>
  <inkml:trace contextRef="#ctx0" brushRef="#br0" timeOffset="68699.2">29918 7788 856 0,'-12'-8'446'0,"3"-9"-111"16,-8-4-67-16,-5-7-82 15,-3-9-49-15,-15-9-61 16,-4-3-16-16,-2-8-14 16,2 4 5-16,7 9 3 15,3 3-6-15,2 13-13 16,2 4-12-16,11 6-16 15,0 4-3-15,11 5-4 16,0 1-1-16,1 2-4 16,2 3-3-16,0 2-13 15,9-1-11-15,2 2-51 16,3 3-33-16,3 3-76 16,0 4-61-16,1 4 164 0</inkml:trace>
  <inkml:trace contextRef="#ctx0" brushRef="#br0" timeOffset="73862.88">31055 7467 683 0,'-8'-9'332'0,"5"5"-97"16,2 2-19-16,3 1-29 16,-2 0-30-16,0 0-45 15,11-2-17-15,14 0-21 0,30 3-11 16,-25 6-26-16,0 4-9 16,-2 3-13-16,-5-1-3 15,-8 4-4-15,-9-1 0 16,-11 1 5-16,-9-1 2 15,-13-1 2-15,-2 0-1 16,-3 0-2-16,0-2-4 16,5-6-1-16,5 1-2 15,12-4-1-15,5-1-4 0,7 0-2 16,7 2 0-16,7 0 0 16,6 2 1-16,7 0 2 15,3 2 1-15,1-1 0 16,2 2 1-16,-4 4 3 15,-7-3 4-15,-9 4 14 16,-6-1 9-16,-12-1 18 16,-3-2 5-16,-13 0-2 15,-9-1-6-15,-2 0-18 16,-3-1-6-16,6-7-13 16,6 0-5-16,4-2-15 15,4-2-28-15,3-1-76 16,5 0-51-16,9-5-174 15,6-2 208-15</inkml:trace>
  <inkml:trace contextRef="#ctx0" brushRef="#br0" timeOffset="75798.34">31030 8265 462 0,'0'-1'294'16,"0"1"-36"-16,2-4-56 16,-2 3-20-16,0 0-30 0,0 0-10 15,0-1-8-15,0-3-7 16,-1-5-20-16,-1 2-15 16,-2 3-34-16,-2 1-14 15,-13-7-21-15,-27-1-6 16,31 23-4-16,0 4-2 15,1 5-1-15,3 2-2 16,6 3-5-16,1-2-1 0,5 0-4 16,10 0-2-1,1-6-1-15,11 0 0 0,3-10-17 16,-1-1-26-16,4-8-63 16,-2-3-40-16,-1-4-99 15,-4-2-42-15,-4-1-7 16,-2-4 23-16,-6 4 116 15,-3 3 69-15,-2 3 113 16,-4 5 66-16,1 2 78 16,-1 7 30-16,0 3 19 15,1 1-24-15,-1 2-32 16,1-6-15-16,1 1-28 16,4-2-15-16,1-3-31 15,2-2-15-15,3-3-28 16,0-1-8-16,1-9-12 15,0-1-2-15,-4-2-5 16,1-1-1-16,-9 2-5 0,-3 0-1 16,-9 0-2-16,-9-1-1 15,-2 5 3-15,-4 4 3 16,2 3 4-16,6 5 2 16,6-1 4-16,3 0-1 15,7-2-4-15,1 6-1 16,8-5-4-16,4-1-1 0,9 0 4 15,5-6-1-15,6 5 1 16,3 1-1-16,0 1 2 16,-5 1 0-16,-1 5 2 15,-9 2 3-15,-7 1 3 16,-8 0 2-16,-5 0 1 16,0-2 0-16,-2-3-2 15,1 2 0-15,1-7-1 16,0 0 0-16,0-1-4 15,0 0-4-15,0 0-5 16,0 0-2-16,0 0 1 16,0-2 2-16,2-2 3 15,9 2 1-15,2-6 2 16,31-11 2-16,-34 20 9 16,-4 0 5-16,-2 5 11 15,0 0 4-15,-2 2-5 16,5-2-3-16,-3 0-11 0,0-2-4 15,2-3-3-15,-1 0-1 16,2-5 0-16,1 4 0 16,1-2-2-16,-5-1-1 15,-1 2-2-15,1 1 0 16,-4 1 0-16,0 0 0 16,0 0 1-16,0 0 1 15,0 0-2-15,0 0 1 16,3 5-2-16,-3-5-2 0,4 5-50 15,1-4-39-15,1 0-86 16,0 4-48-16,0-1-68 16,3 1-39-16,0-2 217 15</inkml:trace>
  <inkml:trace contextRef="#ctx0" brushRef="#br0" timeOffset="75992.59">31682 8260 523 0,'4'3'347'15,"0"8"-21"-15,-1 10-52 16,-1 4-20-16,0 8-35 16,-2 3-30-16,0 8-69 15,0 5-34-15,0 3-51 16,-3 2-14-16,2-7-14 0,1-7-2 16,0-8-5-16,2-11-25 15,-2-12-75-15,0-7-51 16,0-13-150-16,-2-7-87 15,0-12 246-15</inkml:trace>
  <inkml:trace contextRef="#ctx0" brushRef="#br0" timeOffset="76232.38">31685 8326 621 0,'7'-6'402'16,"2"6"-31"-16,3-1-140 15,0 3-33-15,3-1-78 16,3-1-22-16,-2 5-26 15,1-1-9-15,-9 3-12 16,-4 4-7-16,-6-1-18 16,-6 4-6-16,-6-1-5 15,-4-1-3-15,-3-3-6 16,1-1-13-16,4-5-58 16,3-2-56-16,8-5-201 15,1-3 204-15</inkml:trace>
  <inkml:trace contextRef="#ctx0" brushRef="#br0" timeOffset="77457.59">31908 8319 758 0,'5'10'405'0,"1"3"-107"16,-5 2-98-16,0 4-18 15,0-4-45-15,2 1-20 16,6-3-46-16,3-6-19 15,5-2-25-15,0-6-7 16,2-6-8-16,-2-4-2 16,-7 1 0-16,-3 0-2 0,-11 1-10 15,-2-1-9-15,-11-3-15 16,-2 3-5-16,-5-3 7 16,0 2 6-16,7 1 12 15,2 1 7-15,7 8 11 16,3 2 1-16,2 2-1 15,5 3-5-15,-2-6-6 16,0 0-1-16,3 1 1 16,17 3 1-16,32 4-1 15,-20-9 1-15,-3 3 1 16,3 2 5-16,-2 4 7 16,-7 2 5-16,-7 1 3 15,-4 4-1-15,-7-3-6 16,-4 1-3-16,-1-5-2 0,0-1-1 15,0-3 0-15,0-5-2 16,2-5-6-16,-2 5-2 16,0 0-8-16,3-4-1 15,15-8 2-15,28-29 2 16,-29 37 4-16,0 3 1 16,-5 5 4-16,-5 4 4 15,-2 6 6-15,-6-2 5 0,-2 5 3 16,3 3 3-16,4-2-2 15,2-2-2-15,4-4-8 16,4-4-5-16,-2-6-7 16,7-7-2-16,2-1-16 15,-2-5-4-15,2 0-4 16,-4 2 1-16,0-1 16 16,0 3 5-16,-5-4 5 15,-5 4 2-15,-2 2 3 16,-5-1 4-16,-5 4 7 15,0 2 2-15,-7 3 3 16,1 5-1-16,0-1-4 16,2 2-2-16,2 3-5 15,-2-2-2-15,7 0-7 16,-1 2-2-16,4-4-2 0,7 2-1 16,0-1-1-16,3-2 0 15,5-1-27-15,0-3-24 16,4-5-50-16,1 0-17 15,-2-5 1-15,-1-1 23 16,0 0 51-16,-2 1 21 16,-4 5 26-16,-1 2 5 15,-5 1 19-15,-3 1 17 0,-3 2 34 16,-1-3 14-16,0 0 12 16,0 0-4-16,-1 10-22 15,-1-3-12-15,2-3-29 16,0-2-16-16,0-1-16 15,1-1-2-15,0 0-7 16,0 0-2-16,4-1 0 16,7-3 0-16,0-2 5 15,27-12 3-15,-32 18 1 16,0 4 1-16,-3 3 0 16,0 2 1-16,0 2 0 15,-1 1 0-15,-1-2-3 16,1-2-11-16,2-4-42 15,2 0-26-15,2-7-66 16,5-3-41-16,6-11-72 16,8 0-36-16,0-7-18 0,-4 0 8 15,-1-6 20-15,-10-3 46 16,5 2 104-16,-1-3 101 16,-4 12 230-16,2 4 72 15,-7 13 82-15,2 6-17 16,-4 11-62-16,-3 5-29 15,-2 17-60-15,-6 6-29 16,0 6-59-16,-4 3-26 16,1-4-35-16,7-4-14 0,3-8-17 15,10-5-2-15,-2-15-24 16,-3-4-36-16,1-13-130 16,-6-7-91-1,0 6 167-15</inkml:trace>
  <inkml:trace contextRef="#ctx0" brushRef="#br0" timeOffset="77856.97">32809 8338 556 0,'-15'-11'386'15,"-2"4"21"-15,7 5-176 16,7 0-36-16,3 3-80 16,7 2-30-16,8 1-57 15,-2 3-17-15,11 3-8 16,5 1-3-16,1-5-2 15,0 3-1-15,-4-2-1 0,-3-2 0 16,2 0 1-16,3 1 0 16,-3-4 3-16,-5 2 1 15,-14 0 7-15,-5-2 2 16,-9 4 4-16,-1 0 11 16,-5 5 17-16,0-2 6 15,6 2 19-15,-1 1 3 16,6-5 2-16,3 6 0 0,0-5 5 15,4 2 3-15,3 0 11 16,-1-2 4-16,1 2-3 16,-2-2-7-16,-5 1-19 15,-6-2-11-15,-11-1-18 16,-3-1-12-16,-1-4-30 16,1-1-31-16,3-5-80 15,2 0-45-15,-1 1-99 16,1 1-69-16,4 3 214 15</inkml:trace>
  <inkml:trace contextRef="#ctx0" brushRef="#br0" timeOffset="80757.59">24828 6811 395 0,'32'-6'236'0,"-32"5"-38"15,-1-3-17-15,-1 1-61 16,2 2-25-16,-1 0-19 16,-1 0-2-16,1 1-6 15,-12 0-4-15,-5 0-17 0,-31 5-11 16,23 3-19-16,0 0-3 16,-3 4-2-16,-2 2 1 15,-4 1 4-15,-4 2 2 16,2 2-4-16,-3 2-3 15,-3 2-5-15,3 2-1 16,-4 0-2-16,1 1-1 16,5-1-1-16,-1 4-2 0,4 1 0 15,-1 0 0-15,3 5 0 16,0-3 0-16,5 3 0 16,-1-1-2-16,6 1 0 15,2 3-2-15,0 0 2 16,5 1 0-16,-1 0 1 15,4-2 0-15,3-1 1 16,1 0 0-16,-1 6 1 16,-1-2 2-16,-1 5-2 15,-1 1 1-15,7-2 1 16,-10 0 1-16,10-5-1 16,5 0 1-16,-6-1 0 15,7 0 0-15,0 2 2 16,-3-1-1-16,3 2-1 15,7 0 0-15,-1 2-2 16,-1 0 1-16,4 0 3 16,-1 1 0-16,-3-3 1 0,7 1-1 15,-1 1-3-15,-4-2 0 16,-1 0-1-16,1-1 0 16,4-4 2-16,3 2 4 15,5-4 4-15,-3 1 1 16,3-2-1-16,-4-6 0 0,5-1 1 15,2-7 2-15,0 1 1 16,4 2-1-16,-1-1-6 16,2 6-2-16,3-7-3 15,1 1-1-15,8 0 0 16,6-2 0-16,-2-2 0 16,-1-2-1-16,-1-2 1 15,-4 0-1-15,3-3 1 16,1 0 0-16,2-6 0 15,0-2 0-15,4 0-1 16,5-2 0-16,4-1 0 16,-2-2 0-16,1-2 0 15,-7-2 0-15,-6-1 1 16,2 1 1-16,-9-3 1 16,3-2 0-16,-7-5 0 15,-1 1 2-15,-3-3 0 16,0-6 0-16,8-3 1 15,4-4-1-15,-2-2 0 0,-5 2 0 16,-4 0 0-16,-2 1 0 16,-6-2 4-16,2-2 4 15,-5 4 5-15,0-3 1 16,6 0-1-16,0 3-1 16,-1-3 3-16,-5 3-1 0,-1 1 0 15,-1 0-4 1,-3 0-6-16,0-2-2 0,0-2-3 15,-2 1-1-15,1-4 0 16,-1 6 0-16,-2 4 3 16,0 2 5-16,-3 2 9 15,-3-1 4-15,-2-4 5 16,-1-2-2-16,-1-5-5 16,-3 0-3-16,-5-13-6 15,-2 0-2-15,-3-6-5 16,-1 0-1-16,0 9-3 15,2 3 0-15,-2 0-1 16,-1 3 2-16,-4-2 2 16,-3 0 3-16,-2-1 2 15,-4-3-1-15,-4-4-2 16,6-3-3-16,-3-3-3 0,-3-6-2 16,9 1-2-16,-8 3 0 15,3 11 0-15,1 8 0 16,-8 12 0-16,3 8-1 15,-8-1-2-15,0 3 0 16,-3 3 0-16,1-8 2 16,-1 7 0-16,0 0-1 15,6-6 0-15,-4 7-1 16,6-1 0-16,6 0-2 0,4 9-6 16,5 1-3-16,8 8-9 15,0 5-12-15,0 6-27 16,2 1-18-16,1 1-65 15,2 0-47-15,5-2-157 16,3 3 216-16</inkml:trace>
  <inkml:trace contextRef="#ctx0" brushRef="#br0" timeOffset="82941.78">27152 7096 409 0,'1'-48'266'0,"-9"42"49"16,-3-2-124-16,-3 3-43 16,-2-4-28-16,-3 3-52 15,0-2-10-15,-4 1-8 16,-3 2-2-16,2 4-7 15,-2 3-6-15,4 7-10 16,-5-2-5-16,4 6-6 16,-3-1-1-16,-3 2-2 15,0 2 1-15,-6 0 2 16,0 0 2-16,-1 2 0 16,4 2 1-16,0 3-1 15,2 3-1-15,1 2-4 0,-3 2-1 16,7 5-2-16,0 2-2 15,-2 1-3-15,7 2-1 16,-5 1-1-16,5 1-1 16,-1 0 1-16,6 1 1 15,-1-2-1-15,-4-2 2 16,6 3 1-16,-8-1 1 0,2 1 0 16,3 0 0-16,-1-3-1 15,3-1-1-15,2-1 2 16,0-1 0-16,3 1 3 15,1-1 4-15,3 0 3 16,5 0 0-16,2-4-2 16,5 0-3-16,3 3-4 15,-2-1-1-15,5 2 0 16,0-2 0-16,3-1 1 16,2 1 3-16,2 0 4 15,0 1 4-15,2 4 4 16,-2-2 2-16,-3 2-2 15,5-1-2-15,-7-2-6 16,2-1-4-16,-2 0-3 16,3-1-2-16,6-5-1 0,0 1 0 15,7-5 0 1,-7 1-1-16,-1-1 1 0,1-2 0 16,-4-2-1-16,1-1 1 15,1 0-1-15,1-1 0 16,2 0 2-16,2-1 3 15,5-3 5-15,0 2 2 16,4-2 0-16,-3-2-2 16,2 3-3-16,-3-1 0 0,-6-3 0 15,8-1-1-15,0-4 3 16,4 0-1-16,4 1 0 16,-6-3 1-16,-2 2-3 15,-3-1-1-15,0-1-1 16,-1-2-2-16,2-1 0 15,-1-2 0-15,2-2 0 16,-4 0 0-16,-5-5 0 16,0 1 0-16,-7 0-2 15,1-3 2-15,-1 2-1 16,2-2 1-16,0-1 2 16,5 0 0-16,2 0 0 15,1-3 0-15,-1 2-2 16,0-2 0-16,0-1-1 15,0 0 1-15,2-3-1 0,-1 0-1 16,2 0 2-16,0 0 0 16,0-1 2-16,1 2 1 15,-5-4 1-15,-1 4 1 16,-6 0 1-16,1-2 0 16,-3 2-3-16,-4-1 0 15,8-3-3-15,-3 2 1 16,4-4-1-16,2-1-1 15,-2-1 3-15,1-4-1 0,-1-1 0 16,0-1 1-16,-4-2-1 16,-2-2 0-16,-1 2-1 15,1-5-1-15,1 2 0 16,-1 5 0-16,1-1 0 16,0 3 1-16,-5-2 0 15,-2-1 0-15,-1-1 1 16,-2-3 0-16,-2-4 1 15,0 2 0-15,-3-2-1 16,0 1 0-16,1 3 2 16,-1 0 2-16,-1 5 4 15,0 1 3-15,-5 4 4 16,-1 3 0-16,-5-3 3 16,-2 2-1-16,-3-7-1 0,2-3-4 15,-4-3-6 1,-1-5-2-16,2 1-5 0,-1-1 0 15,4 6-2-15,-1 4 1 16,-1 3 1-16,-4 2 0 16,-5 3 4-16,-1 1 0 15,-3-1 0-15,7-2 0 16,-2-3-2-16,-8-4-1 16,0-2-1-16,-6 1-2 15,-4-1-1-15,3 3-1 0,0 2 0 16,-4 2-1-16,0 5 1 15,-2 1-2-15,5 2 1 16,0 3-1-16,5 1 0 16,1 2 2-16,-1-2 0 15,1 2 1-15,-3 0 0 16,4 1-1-16,0 1 0 16,7 2 0-16,5 3 0 15,3-5-1-15,2 4-1 16,2 0-1-16,2-4-1 15,1 3-1-15,3 1-4 16,3 2-5-16,0 6-25 16,3 1-27-16,-1 5-64 15,1 4-39-15,2 3-133 16,1 2-152-16,10 12 296 0</inkml:trace>
  <inkml:trace contextRef="#ctx0" brushRef="#br0" timeOffset="86673.37">29610 7086 350 0,'-3'-10'239'0,"-1"3"-23"16,0-1-32-16,-3-1-19 15,-2 3-42-15,-2-2-15 16,-8 1-17-16,-3 1-6 0,-10-1-12 16,4 5-5-16,-1 3-14 15,-2-1-7-15,6 8-7 16,-6-1-4-16,1 0-8 15,-3 4-4-15,-2-2-10 16,0 2-3-16,-3 2-5 16,2 2-1-16,-1 3-3 15,4 0-1-15,-1 3-1 16,4 0 0-16,3 2-1 16,0 0-1-16,9 2 0 15,-6 2-1-15,11 4 1 16,-6 0-1-16,4 3 0 15,8-3 1-15,-9 2 0 16,1-2 2-16,-1-1 5 16,-3 3 3-16,3-3 3 0,2 3-1 15,-1-5-4-15,-1 0-1 16,6 0-5-16,1 0 0 16,6 3 0-16,1 1 0 15,2 3 0-15,0-1 0 16,-1 3 2-16,0 2 0 15,-1-1 0-15,0 4 0 16,1-5-1-16,1 1 0 0,0-1 1 16,5-3 0-16,-1 1 1 15,0-1-1-15,4 3 0 16,1-4-1-16,1 1 0 16,4 3 0-16,-1-4 1 15,5 5 2-15,-2-1 3 16,2-4 3-16,-3 2 4 15,4-1 3-15,-5 0 2 16,0-1 0-16,-1-1-1 16,0 0-3-16,3-1-4 15,-2-4-1-15,6-2-3 16,-5 0 1-16,5-5 6 16,3 3 5-16,-3-4 4 15,1-4-1-15,3 4-4 16,0-3-3-16,6 0-4 15,3 1-2-15,2-4-3 16,5-1 0-16,0-1-1 0,0 1 0 16,-1-3 1-16,-5-2 0 15,2 3 1-15,-7-1-1 16,6 1-2-16,0 0 0 16,-2-3 0-16,4 2-1 15,-6-2 1-15,0-2-2 16,0-3 1-16,6-2 0 0,-1-2 0 15,1-3-1-15,-1 0 1 16,-5-1-2-16,-2-1 1 16,0 2 0-16,-4-4 0 15,1 1 1-15,0-3 0 16,-1-1 1-16,-1-1 1 16,-2-2 1-16,1-4 1 15,-4-4 0-15,0 1 0 16,-1-4 2-16,-1 1 4 15,2 0 2-15,-4-7 5 16,0 1 2-16,-3-5 1 16,-3 0 0-16,-2-1 2 15,0 0-2-15,1 1-2 16,0 0-2-16,1 5-4 16,-3-5-1-16,0 4 1 15,1 3 3-15,-5-6 1 0,-1 4-1 16,-3-10-5-16,1-5-4 15,-1 1-4-15,1 0-1 16,0 3-2-16,-2-1 0 16,3 5-1-16,0 4 1 15,-1 1 1-15,1 4 0 16,-4 1 0-16,-4-5 0 0,-3 0 0 16,0-3 1-16,-2 0-3 15,5-1 1-15,-3-1-1 16,-3 3 1-16,-1 1 1 15,-4-1 1-15,3 4 2 16,0-1 0-16,0 1 4 16,1 5 0-16,-5 0-1 15,-2-5 0-15,-4 0-4 16,-1-1 0-16,-3-2-2 16,6 2-1-16,-1 6 0 15,4-2 0-15,7 3 2 16,-4 1 0-16,2 2 1 15,-4 1 0-15,-6-1-3 16,-3 2 1-16,-1 0-3 16,-3 0 0-16,2 3-4 0,3 3-2 15,3 9-3-15,-2 2-2 16,2 5 0-16,2-4-1 16,2 2-4-16,1 1-16 15,4 1-33-15,1 3-17 16,0 0-33-16,7 0-13 15,-1 2-43-15,2-1-38 16,4 3-124-16,0 0-114 16,3 3 286-16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6T16:20:33.227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11561 6185 841 0,'-1'-2'391'0,"0"-4"-168"15,0 1-9-15,0-2-40 16,-1 1-27-16,-1-1-31 0,2 4-9 15,-1-1-24-15,0 0-14 16,-1 0-22 0,-15-1-10-16,-27-21-18 0,27 27-6 15,-1 8-8-15,8-2-4 16,-3 1-2-16,5 4-3 16,5 0-2-16,-2 5-1 15,13 3 2-15,-1 0 0 16,4 0 2-16,13 0 1 15,-5-3 2-15,4-1 0 0,5-2 1 16,-11 0 5-16,3-3 10 16,-4-1 7-16,-5-5 12 15,-1 2 5-15,-13-3 7 16,-1 3 0-16,-7 3-4 16,-3 2-8-16,1-1-12 15,-7-2-6-15,9-1-7 16,0-4-3-16,2 1-7 15,3-2-17-15,1-4-73 16,0-2-52-16,6-6-159 16,9-5-150-16,14-4 291 15</inkml:trace>
  <inkml:trace contextRef="#ctx0" brushRef="#br0" timeOffset="352.4">11685 6241 878 0,'-2'4'460'0,"0"5"-168"16,-3 5-73-16,2 3-14 15,2 5-83-15,1-2-25 16,5-1-33-16,4-3-12 0,8-4-10 16,2-2-7-16,5-5-11 15,-1-5-7-15,-1-4-11 16,2-4-2-16,-4-9 1 15,-4 0 1-15,-7-6 2 16,-2 0 2-16,-11 0 3 16,1 2 1-16,-12 3 1 15,-7 3 0-15,-1 7-2 16,-1 5-4-16,4 5-8 16,5 5-3-16,5 1-10 15,2 1-27-15,9 0-95 16,4-1-70-16,6-5-274 15,1-2 300-15</inkml:trace>
  <inkml:trace contextRef="#ctx0" brushRef="#br0" timeOffset="719.24">11981 6165 650 0,'-7'1'397'15,"6"15"8"-15,-5 3-109 16,3 3-57-16,3 2-53 16,4-1-78-16,2-1-26 0,3-6-40 15,-4-4-15-15,6-7-15 16,8 0-3-16,-1-4-5 16,8-1-1-16,-6-3-2 15,-1-4 0-15,-4-5 0 16,-3-2 2-16,-1-3 1 15,2-2 0-15,-3 3 2 16,-2 1 1-16,-4 4 2 16,-3 4 5-16,-1 5 20 15,0 3 9-15,-1-1 11 16,0 0 1-16,0 0-10 16,0 13-5-16,1 5-12 15,3 24-6-15,1-26-13 16,1-2-7-16,2-2-23 15,-1-2-43-15,3-3-119 16,1-4-94-16,1-3 163 0</inkml:trace>
  <inkml:trace contextRef="#ctx0" brushRef="#br0" timeOffset="1022.45">12374 6229 769 0,'20'4'441'15,"-6"10"-22"-15,-5 3-131 0,-3 3-55 16,3 1-52-16,-3-2-76 16,3-1-26-16,-4-7-40 15,1-5-11-15,-4-3-10 16,-4-3 1-16,-4-2 0 16,5 1-3-16,0 0-7 15,0 0-4-15,-3-23-5 16,-2-32-1-16,3 19-2 15,5 2-1-15,7 4-1 16,-2 5-3-16,2 10-46 16,-1 9-39-16,-2 6-141 15,1 1-140-15,8 13 238 16</inkml:trace>
  <inkml:trace contextRef="#ctx0" brushRef="#br0" timeOffset="1498.44">12653 6154 758 0,'-6'-3'440'0,"1"3"-62"16,0 2-183-16,1 3-6 15,0 2-66-15,-1 1-21 0,0 4-28 16,3 1-11-16,1 5-16 15,2-2 0-15,6 2-1 16,2-2-4-16,7-1-11 16,2 1-8-16,9-5-14 15,3-3-5-15,7-8-4 16,4-5-2-16,0-10 0 16,-2-7 1-16,-8-5 1 15,-5-2 1-15,-12-1 4 16,-4 5 4-16,-14 3 6 15,-3 5 2-15,-5 6 1 16,-6 4 4-16,7 10 15 16,-3 7 9-16,0 5 18 15,5 2 1-15,-2 3-7 16,4 2-6-16,9 1-18 16,5-4-8-16,5-1-12 0,1-4-5 15,7 0-8-15,1 0-2 16,8-4-9-16,5-2-39 15,6-7-130-15,0-2-89 16,3-10 150-16</inkml:trace>
  <inkml:trace contextRef="#ctx0" brushRef="#br0" timeOffset="1977.6">13691 6189 924 0,'-32'-34'503'0,"29"30"-142"16,3 4-121-16,1 2-8 15,-1-2-79-15,0 0-33 16,9 22-32-16,14 31-18 0,-9-26-22 16,0-4-6-16,5-4-10 15,0-5-5-15,5-5-7 16,3-6-3-16,-2-8-2 16,-2-5 1-16,-4-7-1 15,-3 0-1-15,-4-4-3 16,-2-1-3-16,-3-3-43 15,1 0-45-15,-5 4-111 16,-1 4-85-16,-4 11 168 16</inkml:trace>
  <inkml:trace contextRef="#ctx0" brushRef="#br0" timeOffset="2552.77">14031 6281 858 0,'23'-3'473'0,"0"-3"-145"16,-4-3-126-16,-3-2-18 15,-3-3-92-15,-5-2-22 16,-2 0-21-16,-2 2-15 16,-4 0 1-16,-1 4 7 15,-7 2 11-15,-3 2 6 0,-2 6-7 16,-2 4-2-16,2 4 0 15,-1 2 0-15,6 3-10 16,2 5-8-16,6 1-16 16,4-3-7-16,2-2-7 15,4-3-2-15,5-2-5 16,1-1-3-16,6-4-34 16,2-3-37-16,3-5-112 15,4-3-72-15,1-6-98 16,2-1-16-16,-5-1 53 15,-4 0 71-15,-6 6 136 16,-6 4 73-16,-2 5 157 16,-6 0 59-16,2 3 79 15,0 3 20-15,-7 1-28 16,6 2-22-16,-9 0-37 16,-2-3-19-16,6 0-43 0,-4-3-17 15,6-1-36 1,-3-2-15-16,0 0-26 0,0-1-10 15,0 0-8-15,0 0-2 16,3-7 0-16,1-8-2 16,7-29-4-16,-9 31-2 15,4 2-29-15,-4 1-37 16,9 7-91-16,-3-1-58 16,1 3-142-16,1 2-86 0,1 3 284 15</inkml:trace>
  <inkml:trace contextRef="#ctx0" brushRef="#br0" timeOffset="2797.21">14580 5997 1135 0,'-7'15'595'15,"2"0"-200"-15,-2 9-167 16,2 6-28-16,5 7-114 16,3 5-36-16,9-1-22 0,7 0-10 15,0-10-17 1,4-5-1-16,3-5-12 0,1-5-30 16,1-8-92-16,-2-7-71 15,-7-8 117-15</inkml:trace>
  <inkml:trace contextRef="#ctx0" brushRef="#br0" timeOffset="2997.99">14572 6117 1088 0,'-10'-2'543'0,"5"1"-233"0,5 2-81 15,4 3-41-15,4 3-93 16,2-4-33-16,8 2-33 15,1-5-15-15,8-2-34 16,4 0-30-16,1 0-98 16,2 0-82-16,0 4 140 15</inkml:trace>
  <inkml:trace contextRef="#ctx0" brushRef="#br0" timeOffset="3338.07">14812 6240 859 0,'48'38'414'0,"-38"-38"-141"0,2 0-81 15,4-3-61-15,-8-2-50 16,9-2-57-16,-8-2-8 16,2-3-7-16,4-2-1 15,-10 0 1-15,6 0 3 16,-16 2 3-16,-8 1 1 15,-2 6 6-15,-6-2 11 0,5 5 31 16,1 3 16-16,-1 5 25 16,1 4 1-16,4 5-12 15,2 2-10-15,6 4-19 16,5 0-11-16,6-2-17 16,8-2-8-16,1-2-17 15,1-1-6-15,6-6-28 16,2-1-46-16,1-11-138 15,4-3-96-15,2-8 176 16</inkml:trace>
  <inkml:trace contextRef="#ctx0" brushRef="#br0" timeOffset="3532.21">15116 6174 1093 0,'-3'3'527'0,"4"12"-155"15,6 4-83-15,1 5-59 0,1 2-63 16,7-1-98-16,-1 0-28 16,8 0-27-16,2-3-8 15,4-3-56-15,-3-6-54 16,-4-10-163-16,-5-2-150 16,-11-12 260-16</inkml:trace>
  <inkml:trace contextRef="#ctx0" brushRef="#br0" timeOffset="3695.61">15310 6226 1133 0,'-10'7'603'15,"-11"5"-164"-15,1 4-207 16,-7 2-31-16,1 4-124 16,-1 2-48-16,5-1-66 15,4-3-42-15,7-5-153 16,5-4-248-16,7-10 313 15</inkml:trace>
  <inkml:trace contextRef="#ctx0" brushRef="#br0" timeOffset="13618.31">16638 7850 240 0,'-1'0'227'16,"0"0"32"-16,0 0-46 15,0 0-17-15,0 0-40 16,0 0-16-16,0-1-22 15,-1 0-11-15,1 1-24 16,-5 0-8-16,-1 2-14 16,-1 3-7-16,1 1-13 0,5 16-3 15,-26 23-11-15,33-26-3 16,5-5-7-16,2 0-2 16,1-6-3-16,3-5-1 15,1-1 0-15,1-5-1 16,-1-5-1-16,-1-3 1 15,-3-4-1-15,-3 0 2 16,-6 1 3-16,-4-2 4 16,-6 1 9-16,-3 1 5 0,-4 4 7 15,-1-1 3-15,1 5-3 16,-2 0-4-16,3 1-14 16,1 4-6-16,3 4-12 15,1 2-3-15,5 2-10 16,0-1-5-16,4 2-55 15,2-2-35-15,4 2-133 16,1-1-126-16,3-4 234 16</inkml:trace>
  <inkml:trace contextRef="#ctx0" brushRef="#br0" timeOffset="14492.04">17947 6359 465 0,'-1'0'277'0,"-1"-1"-20"16,1 0-10-16,0 0-35 15,0 0-31-15,0 0-45 16,0 0-12-16,0 1-24 0,-11 5-7 16,6 9-16-16,-29 36-11 15,31-29-22-15,6 4-12 16,-1-10-16-16,11 3-6 15,5-5-6-15,-6-7-2 16,7-6-1-16,-7-2 1 16,5-11 2-16,-2-6 1 15,-2-3 1-15,-1-1 2 16,-8 2 2-16,-3 3 1 0,-4-1 1 16,-7 1-1-16,-7 3-1 15,0 3-3-15,-3 8-3 16,7 4-3-16,2 1-5 15,4 5-5-15,5 2-59 16,-3 1-46-16,2 0-186 16,3 0 185-16</inkml:trace>
  <inkml:trace contextRef="#ctx0" brushRef="#br0" timeOffset="14867.92">18036 6013 1109 0,'2'0'445'16,"-1"1"-304"-16,0 3 2 15,-1-4-8-15,0 0-28 16,5 15-23-16,13 37-9 15,-14-23-26-15,4-2-11 16,4-7-14-16,0-5-4 0,2-7-7 16,1-6-1-16,3-4 1 15,-1-7 0-15,1-9-3 16,1-4 0-16,-4-1-2 16,-2-1-1-16,-2 5-1 15,-3 6-1-15,-6 1-14 16,-1 5-29-16,-5 8-96 15,-4 2-81-15,-4 13 128 16</inkml:trace>
  <inkml:trace contextRef="#ctx0" brushRef="#br0" timeOffset="15964.16">16754 8222 877 0,'0'-10'352'15,"-1"2"-227"-15,-2 1-4 16,-5 3-9-16,-3 0-26 15,-4 1-23-15,0 3 1 16,-2 3-6-16,2 0-7 16,4 5-15-16,1-1-7 0,6 5-12 15,3 5-5-15,3 2-5 16,4 4-2-16,4-2-3 16,0-1 1-16,3-8 0 15,-1 2 1-15,0-3 15 16,-2-2 11-1,-4-1 21-15,-3-1 11 0,-4-1 2 16,-1-1-1-16,-7 1-6 16,-3-3-4-16,-5 1-12 15,0 1-7-15,-2-4-16 16,0-3-7-16,3-2-9 16,2-2-3-16,4-2-29 15,3 4-42-15,3-6-156 16,3 2-195-16,11-5 266 15</inkml:trace>
  <inkml:trace contextRef="#ctx0" brushRef="#br0" timeOffset="16941.38">16668 7879 584 0,'-1'0'327'16,"0"0"-108"-16,0-1-28 15,-1 0-25-15,1 0-56 16,0-1-16-16,-5-10-21 16,0-7-10-16,3-33-14 15,8 30-4-15,4-4-11 16,1 0-4-16,4 4-4 0,4-1-3 15,6 1-7-15,2-3-4 16,5 0-5-16,1-1-1 16,-2 1-2-16,-4 6-1 15,-3 3 4-15,-3 5 3 16,-7 5 3-16,-1 4 1 16,-5 2-3-16,1 1-1 0,1 3-4 15,3-1 0-15,-3-1-2 16,2-2-1-16,1-2 1 15,4-3 0-15,5-3 1 16,4-2-1-16,4-3-1 16,2-4-1-16,3-5 0 15,0-8 0-15,4-2 0 16,0-3 0-16,2-3 0 16,-4 3 0-16,-8-3 1 15,0 0 0-15,-4 5 0 16,-6 2 1-16,-2 2 0 15,-2 3-1-15,-4 2 0 16,0 1 0-16,-4 2 2 16,0 4 1-16,-5 4 5 15,2 3 5-15,-4 4 2 16,-4 2 1-16,3 1-5 0,-4-4-3 16,5-1-4-16,0 0-2 15,1-6-3-15,1 4-2 16,3-7 0-16,1-3 0 15,2 2 1-15,3-2 2 16,-4 3 3-16,4-2 1 16,1 1 0-16,1 2-1 15,5 1-4-15,0 0-1 16,2 2 0-16,1 0-1 0,1 0 0 16,2 0 0-16,2 1 0 15,1 1 1-15,2 0 0 16,2 2-1-16,-6 0 1 15,0 4 1-15,-5 1-1 16,-6 1 1-16,-10 2 1 16,1 0 1-16,-8 1 3 15,3 0 0-15,1 0-5 16,0 0-4-16,0-1-12 16,0 0-10-16,0 0-24 15,0 0-26-15,0 0-113 16,0 0-98-16,0 0 175 15</inkml:trace>
  <inkml:trace contextRef="#ctx0" brushRef="#br0" timeOffset="106663.24">28814 8135 308 0,'4'2'252'0,"3"0"14"0,-4 0-57 16,5 1-22-16,-6-2-34 16,-2-1-7-16,1 0-13 15,-1 0-8-15,0 0-26 16,1 0-13-16,-1 0-23 16,7 2-8-16,-5-2-12 15,-2 0-2-15,0-1 0 16,0 0 3-16,0 0 8 15,0 0 2-15,0 0-1 16,-1 0-5-16,0-1-12 16,-7 0-5-16,-11 1-11 15,-27 9-3-15,29 3-6 16,6 4-3-16,3 1-4 16,4 5-2-16,4 0-1 0,0 0-1 15,7 1-1-15,4-4-2 16,7-2 0-16,7-4-1 15,-1-6 1-15,0-1 1 16,-3-4 1-16,0-2 0 16,-5-7 1-16,1-7 0 15,-4-4 3-15,-9-5 1 0,-1-1 4 16,-3 2 1-16,-2 1 2 16,1 7 2-16,-9 0 0 15,-2 4-2-15,-9 4-1 16,-3-1-1-16,5 6-4 15,1 1-1-15,4 1-5 16,4 3-5-16,-2 0-11 16,4 0-21-16,8 1-75 15,-1 1-51-15,11 2-146 16,-2 1-127-16,1-1 281 16</inkml:trace>
  <inkml:trace contextRef="#ctx0" brushRef="#br0" timeOffset="107343.12">29076 8559 708 0,'-1'0'338'0,"0"0"-81"16,0-1-34-16,0 0-21 16,0-1-35-16,0 1-67 15,-11-3-21-15,-2 0-11 16,-29-10-2-16,29 14-11 16,-4 0-6-16,4 4-9 15,0 0-4-15,5 4-8 16,7-2-5-16,2 3-10 15,1 1-3-15,1 0-5 16,3 1-1-16,-1 3-2 0,-2 0-1 16,10 2 0-16,-4-1-1 15,7 1 1-15,0 1 0 16,0-1 2-16,-2-4 2 16,-1 0 12-16,-2-2 5 15,-6-1 24-15,-2 1 8 16,-3-4 14-16,-2 0 5 0,-5-1-3 15,-3 0-3-15,0-3-14 16,-1 2-8-16,-3-4-12 16,1-3-6-16,-2 2-9 15,-1-4-5-15,1 4-8 16,7 1-3-16,2-3-5 16,5 2-7-16,2-1-33 15,-1-4-20-15,0 5-44 16,0 0-25-16,1 0-58 15,0 0-45-15,0 0-224 16,0 0 290-16</inkml:trace>
  <inkml:trace contextRef="#ctx0" brushRef="#br0" timeOffset="109149.88">28649 8105 271 0,'0'0'253'0,"0"0"36"15,0 0-38-15,0 0-16 16,0-1-28-16,0 0-12 15,-1 0-24-15,0 0-14 16,0 0-34-16,-11-15-16 16,-38-28-31-16,27 26-11 15,-8 0-16-15,-4-5-2 16,-4-3-2-16,0 0-2 0,-4-4-10 16,-8 2-5-1,-7 3-10-15,-2 0-2 0,0 0 2 16,3 4 1-16,6 3 6 15,1 5 2-15,7 2-2 16,1-2-4-16,-1 2-6 16,0 0-4-16,-1 1-5 15,6 2-1-15,7 2-2 16,6 1-1-16,3 1-1 16,4 2 0-16,3 0-2 15,5 2-2-15,5 0-4 16,4 1-5-16,1 0-8 15,0-1-4-15,0 0-8 16,0 0-12-16,0 0-28 16,0 0-22-16,8 2-65 0,4 2-48 15,0-1-203-15,27 8 259 16</inkml:trace>
  <inkml:trace contextRef="#ctx0" brushRef="#br0" timeOffset="109769.74">27603 7553 331 0,'-8'-7'226'0,"-25"-21"63"0,29 28-85 16,-1 1-20-16,0 1-16 15,-2 2-36-15,1 1-18 16,-5 4-19-16,1 5-6 16,2 5-23-16,2 3-11 15,6 4-25-15,1 1-11 0,7 1-13 16,2-2-2-16,6-4-4 15,2-3 0-15,7-8-1 16,-4-3 1-16,2-10 1 16,-2-4 2-16,-4-11 4 15,-4-2 0-15,-7-4 4 16,-2-2 2-16,-8-1 4 16,-3 5 1-16,-8 1 9 15,-4 2 2-15,-4 1 3 16,-1 0-1-16,2 4-10 15,3 3-5-15,3 6-10 16,4 1-5-16,5 2-27 16,3 1-41-16,7 2-128 15,4 0-116-15,12 7 189 16</inkml:trace>
  <inkml:trace contextRef="#ctx0" brushRef="#br0" timeOffset="110515.14">29003 8133 723 0,'-5'-3'373'0,"5"-2"-26"15,-1-1-197-15,2-2 9 16,5-4-21-16,8-1-31 15,14-11-59-15,10-7-16 0,23-14-19 16,11-9-3 0,21-10-5-16,11-4 0 0,1-2 0 15,1 2-2 1,-6 11 0-16,-12 3 1 0,-14 12 0 16,-11 2 0-16,-15 11 1 15,-7 4 1-15,-8 7-1 16,-11 6 1-16,-10 1 0 15,-4 8 1-15,-6 0 1 16,-2 0-2-16,-3 0-39 16,2 2-42-16,0 0-154 15,0 0-184-15,0 0 263 16</inkml:trace>
  <inkml:trace contextRef="#ctx0" brushRef="#br0" timeOffset="110982.14">30179 7260 901 0,'-47'21'347'0,"28"-14"-221"16,0-1-17-16,0 4 4 15,4 1-7-15,3 0-29 16,4 5-11-16,7 2-9 16,2 3-5-16,8-4-12 15,2-3-7-15,6-3-16 16,4-7-7-16,2-3-5 15,1-3 0-15,1-9 1 16,-3-5 1-16,-3-2 4 16,-4-1 0-16,-9 2 6 15,-6-1 3-15,-5 4 12 16,-5 1 6-16,-5 5 0 16,-3 2-3-16,-3 4-16 0,0 2-8 15,2 2-21-15,3 5-25 16,3 0-58-16,-1 0-37 15,2 4-132-15,1 2 164 16</inkml:trace>
  <inkml:trace contextRef="#ctx0" brushRef="#br0" timeOffset="111568.11">28745 8467 612 0,'7'-6'321'16,"-3"2"-67"-16,-3 1 5 15,-7 3-35-15,5-1-24 0,0 1-56 16,-18 1-19-16,-43 16-38 16,22 7-19-16,-17 6-21 15,-5 5-8-15,-3 9-11 16,-4 2-3-16,-11 9-8 15,-1 10-5-15,-8 2-5 16,2 1 0-16,22-5 0 16,7-8-1-16,17-5-2 15,1-3-1-15,4-9-5 16,3-2-4-16,10-10-16 16,5-5-23-16,13-9-71 15,3-3-49-15,5-9-201 16,6-9 231-16</inkml:trace>
  <inkml:trace contextRef="#ctx0" brushRef="#br0" timeOffset="111930.12">27715 9219 741 0,'-18'49'364'0,"6"-41"-132"0,2 8-53 16,2 4-1-16,6 5-59 16,2 2-34-16,9-6-45 15,7-2-12-15,8-7-12 16,8-2-5-16,4-9-6 16,0-9 1-16,-2-6 1 15,1-1 3-15,-17-9 11 16,-5 2 9-16,-13-3 19 15,-7-5 5-15,2 7-3 16,-1 1-5-16,-9 2-18 16,2 2-8-16,-2 4-11 15,-4 0-6-15,17 9-32 16,-6 3-48-16,8 0-188 16,4 1 174-16</inkml:trace>
  <inkml:trace contextRef="#ctx0" brushRef="#br0" timeOffset="112505.78">29160 8363 914 0,'-6'-2'402'0,"3"-1"-216"16,3 7-22-16,0-4-9 15,0 0-46-15,3 8-26 16,26 21-49-16,42 50-11 16,-16-23-8-16,7 4-1 15,11 2 2-15,4 4 4 0,13 2 7 16,3 2 2-16,-2 5-3 16,3-2-3-1,-11-1 1-15,-6-2 2 0,-4-11 4 16,-5-3-1-16,-9-8-5 15,-6-8-5-15,-19-7-5 16,-10-3-4-16,-19-14-54 16,-2-3-61-16,-5-13-271 15,-2-2 242-15</inkml:trace>
  <inkml:trace contextRef="#ctx0" brushRef="#br0" timeOffset="112868.43">30250 9346 1096 0,'-3'16'445'0,"-17"35"-262"15,15-26-71-15,4-2-4 16,10-7-31-16,10-2-20 15,12-11-32-15,5-5-3 16,3-13-1-16,-6-4-2 0,2-10-6 16,-5-5-1-16,-11 1-1 15,1 2 3-15,-20 4 13 16,-6 7 11-16,-10 2 12 16,-7 4-1-16,-1 4-13 15,-11 0-13-15,-2 5-20 16,-1-2-21-16,-4 4-77 15,10 0-60-15,4-3-212 16,6 1 229-16</inkml:trace>
  <inkml:trace contextRef="#ctx0" brushRef="#br0" timeOffset="113750.75">28584 6056 529 0,'-8'-13'356'15,"-1"2"34"-15,-2 2-174 16,-1 5-9-16,-4 1-49 16,1 5-25-16,-3 7-44 15,3 5-14-15,6 4-25 16,6 1-13-16,8 2-20 15,3-4-8-15,10-3-4 16,-1-1-1-16,8-7-1 16,2-6 1-16,1-3-1 0,-1-8 2 15,-6-7 4 1,-5-5-1-16,-8-2 3 0,-5-1 1 16,-6-1 2-16,-5 11 0 15,-8 0-2-15,-3 2-3 16,-5 7-5-16,0-1-3 15,3 6-21-15,-2 2-25 16,8 5-71-16,4 7-52 16,5 5-154-16,4 4 200 0</inkml:trace>
  <inkml:trace contextRef="#ctx0" brushRef="#br0" timeOffset="114390.18">28424 6297 771 0,'-1'0'346'16,"0"0"-151"-16,0 0-21 15,-1 0-45-15,-3 0-33 16,-3 0-50-16,4 0-11 16,2 0-7-16,-5 0-6 15,6 0-5-15,0 0 1 16,0 0 3-16,0 0 0 0,0-1-8 15,0 0-7-15,0-1-11 16,-1 1-6-16,1-1-12 16,4-12-4-16,0-1-1 15,18-26 4-15,-14 31 16 16,-2 4 5-16,0 2 9 16,0 3 4-16,-7 1 3 15,-2 2 6-15,3-2 9 16,0 0 6-16,-11 8 8 15,-8 9 0-15,-31 32 1 16,23-22-2-16,-7 6-2 16,0 10-1-16,-10 3-10 15,4 10-4-15,-7 13-10 16,0 1-5-16,1 15-5 16,0 2-1-16,6-1-2 15,0 4 0-15,3-5 0 16,-3-3 0-16,1-4 1 0,4-4-1 15,5-11 0-15,5-8-1 16,12-18-3-16,1-12-20 16,10-12-74-16,5-7-52 15,5-10-208-15,5-11 222 16</inkml:trace>
  <inkml:trace contextRef="#ctx0" brushRef="#br0" timeOffset="115114.5">28666 6130 807 0,'-7'-7'332'16,"4"6"-182"-16,2-1-24 16,1 2-23-16,0 0-33 15,0 0-51-15,9 6-9 0,19 11-1 16,58 44-1-16,-21-18-1 16,4 7 1-16,6 8 8 15,1 6 11-15,10 5 16 16,8 2 9-16,-3 1 7 15,4-2-3-15,-7-5-13 16,-7-1-9-16,3-1-5 16,-5 0 2-16,-17-2 7 15,-6-2 2-15,-20-3-3 16,-14-7-7-16,4-4-10 16,-4-4-6-16,-10-13-5 15,4-7-12-15,-14-13-64 16,-2-8-43-16,-7-13-115 15,-6-3-109-15,-4-14 217 0</inkml:trace>
  <inkml:trace contextRef="#ctx0" brushRef="#br0" timeOffset="116218.79">28403 5959 310 0,'0'0'185'0,"-1"2"15"16,1-2-50-16,-1-2 16 15,0 1 5-15,0 0-14 16,0 0-28-16,-1 0-7 0,1 0-22 15,0 0-15-15,-4-1-24 16,-17-4-9-16,-34 1-10 16,18 6-5-16,-6 3-1 15,-2 1-2-15,-7 1-6 16,2 2-4-16,-5 0-5 16,1 1-1-16,-3 2-2 15,-6-1-2-15,-2 7-6 16,-2 1-6-16,2 10-4 15,7 3-1-15,4 3 1 16,0 4-1-16,8-5 1 16,-1 4 0-16,-4 2 0 15,1-1-1-15,-5 4 1 16,0 5-2-16,4-2 0 0,-1 1 1 16,8 2-1-16,0-4 0 15,5 2 2-15,6-2 0 16,-10 2 1-16,1 0 1 15,-3 1-1-15,-2 5 1 16,6 1-1-16,3-2 0 16,4 3-1-16,1-2-1 0,7 3 1 15,1 2-1 1,2 2 0-16,5-1 0 16,5 3 0-16,3-3-1 0,11-3 0 15,0 3 2-15,0-2 0 16,7 4 1-16,-5 5 0 15,3-3 1-15,3 5-1 16,3-3 0-16,12-2-2 16,4 3 1-16,4-2 0 15,-1 5 1-15,1 2 1 16,-3 6 1-16,5 4 0 16,0 1-1-16,4-2 1 15,1-4-1-15,3-8 0 16,0-4-1-16,0 0 1 15,3-2 0-15,3 0 0 16,0-1 0-16,0-5 4 16,-3-2-1-16,-7-9 3 0,-1-4 0 15,-1-8-2-15,-2-2 0 16,-10-12-3-16,1 0-1 16,-6-12-21-16,-7-4-36 15,1-5-156-15,-9-9-313 16,-8-6 344-16</inkml:trace>
  <inkml:trace contextRef="#ctx0" brushRef="#br0" timeOffset="118086.52">27488 7738 436 0,'-30'13'284'16,"28"-14"6"-16,2 0-93 15,0-1-1-15,-1 1-33 16,0 0-20-16,0 1-30 16,-16 1-10-16,-31 14-16 15,24 0-9-15,-21 7-19 16,-5 3-10-16,-15 10-17 16,-7 4-9-16,-1 13-13 15,-4 7-3-15,-14 9-3 16,0 2-1-16,-5 3 0 15,2 3-1-15,17-3 1 0,10-4-1 16,17-7-1-16,2-7-1 16,8-5 0-16,2-5-1 15,6-9-1-15,9-6 0 16,8-10-3-16,5-8-6 0,7-10-35 16,3 2-19-16,6-6-35 15,-6 1-18-15,0 0-31 16,1 0-24-16,9-1-74 15,1-1-57-15,-4-1 194 16</inkml:trace>
  <inkml:trace contextRef="#ctx0" brushRef="#br0" timeOffset="118580.24">26197 8738 781 0,'-21'38'321'0,"7"-24"-185"16,3 10-26-16,-1 7 6 15,1 7-13-15,5 3-19 16,5 3-21-16,6-1-3 16,8-4-18-16,5-1-12 15,11-12-19-15,3-6-5 0,6-12-4 16,-4-4 0-16,-2-10 0 16,-2-3 2-16,-11-5 3 15,0-3 2-15,-14-3 3 16,-4-1 4-16,-5-2 3 15,-3 2 2-15,-2 4 3 16,-9-1-2-16,-9 4-3 16,-8 1-3-16,-5-1-8 15,2 1-3-15,5 5-4 16,4 0-4-16,12 7-49 16,6 4-51-16,11 7-172 15,2 3-225-15,14 5 319 16</inkml:trace>
  <inkml:trace contextRef="#ctx0" brushRef="#br0" timeOffset="119060.22">26158 9066 794 0,'-17'-7'377'0,"5"4"-84"16,2-2-152-16,10 9-46 15,1 0-10-15,12 8-33 16,9 6-19-16,19 5-9 16,15 4 0-16,13-2-3 15,13 2-3-15,11-8-4 16,5-3-1-16,18-2-6 16,3-2-3-16,5-3-1 15,6-2 0-15,-9 1 25 0,-6-2 8 16,-15 3 9-16,-16 4 4 15,-19-9-23-15,-10 2-7 16,-12 3-8-16,-2-5-3 16,-8 1-3-16,-5-10-1 15,-5-4-4-15,-8-4-6 16,-6 4-40-16,-5 3-48 16,-13-2 57-16</inkml:trace>
  <inkml:trace contextRef="#ctx0" brushRef="#br0" timeOffset="122461.01">26157 8857 525 0,'-41'-43'244'15,"23"26"-89"-15,-3 1-30 16,-2-4 12-16,3 1-10 15,0-4-23-15,-2-5-32 16,8 0-7-16,2-7-14 16,1-1-3-16,10-8-10 0,-6-1-7 15,7-10-10-15,1-3-4 16,4-8-5-16,-3-6 3 16,8-15 6-16,-5-5 2 15,7-16 0-15,5-3-4 16,-5 0-9-16,6 3-2 15,1 4-2-15,3 0-2 16,3-1-3-16,6-1-1 0,6 7 0 16,7 6-1-16,8 2 1 15,3 2-1-15,-8 5 0 16,1 2 0-16,0 8 0 16,1 4 1-16,8-3-2 15,1 3 0-15,7 4-1 16,5 2-1-16,5 11 2 15,-1 3 1-15,-5 4 1 16,-2 1 1-16,2 0 0 16,3 1 0-16,2 2 0 15,0 5 2-15,-1 2 2 16,2 7 0-16,-3 3 0 16,-3 0-1-16,3 8-2 15,4-1 0-15,-8 2 0 16,-5 3-2-16,-1 5 0 15,-11 2 0-15,-1 7 0 16,3 2 0-16,-9 5 1 0,-4 0-1 16,-2 3 3-16,-7 1-1 15,-8-3 0-15,-3 0 0 16,-7-6-4-16,4-3-10 16,-11 0-14-16,8-2-5 15,-5-1-18-15,-3 2-6 16,-5-1-48-16,1-1-71 0,-3 3 113 15</inkml:trace>
  <inkml:trace contextRef="#ctx0" brushRef="#br0" timeOffset="123124.54">28265 5744 212 0,'4'-2'125'15,"2"-3"-7"-15,1-1-44 16,2-3-4-16,0-3-31 16,5 1-22-16,-5-1-16 15,0 5 2-15,1 6 24 16,-4 2 22-16,11 8 50 0,-4-2 19 16,5 7 10-16,3-1-8 15,6 3-29-15,1 1-13 16,10 1-24-16,3 3-10 15,5 2-16-15,1 4-7 16,-2 1-8-16,-4-2-3 0,-7-3-16 16,-7-2-53-16,-5-5 40 15</inkml:trace>
  <inkml:trace contextRef="#ctx0" brushRef="#br0" timeOffset="124863.51">29405 10476 736 0,'-15'-12'302'0,"-6"-1"-145"16,-1 2-57-16,-12 2-6 15,1 4-14-15,-6 5-21 16,-1 1-2-16,7 10 13 16,6 4 3-16,13 8-13 15,4 2-9-15,12 8-25 16,5 1-8-16,9-7-8 15,9 4-1-15,9-10-3 16,8-7 1-16,2-2 0 16,1-10 2-16,-9-8 2 15,-2-8 3-15,-10-9 8 16,-8-4 7-16,-10-1 19 16,-7 0 5-16,-13 2 1 15,-1 2-7-15,-11 4-18 16,-3 4-8-16,-1 6-13 0,-3 4-6 15,4 3-35-15,3 2-35 16,7 1-138-16,5 0-149 16,5 3 224-16</inkml:trace>
  <inkml:trace contextRef="#ctx0" brushRef="#br0" timeOffset="125338.8">27995 9493 941 0,'-10'-8'365'16,"7"6"-230"-16,4 0 9 15,0 4-7-15,-1-2-11 16,2 1-54-16,26 24-14 15,46 46-18-15,-17-16-11 16,16 12-3-16,8 1-6 16,7 7-10-16,0 3 0 15,-2 5 1-15,4 5 0 16,0-6 3-16,-5-7 1 0,-10-9 9 16,-7-7 2-16,-14-11-2 15,-4-6-4-15,-15-16-21 16,-11-4-62-16,-13-14-245 15,-5-4 211-15</inkml:trace>
  <inkml:trace contextRef="#ctx0" brushRef="#br0" timeOffset="125783.59">29240 10435 1086 0,'1'3'428'16,"-1"-3"-244"-16,0 0-48 15,0 0-6-15,7 2-25 16,12-4-51-16,35-29-20 16,-18-12-8-16,9-5-3 0,14-11-7 15,6-8-4-15,19-5-8 16,7-9 0-16,-4-1-1 16,-4 6 0-16,-6 9 1 15,-11 9-1-15,-10 13 0 16,-9 8 1-16,-19 11 1 15,-7 6-1-15,-12 14 1 16,-3 1-5-16,-6 3-26 16,0 1-18-16,0-1-38 15,0 1-14-15,0 0-12 16,0 1-1-16,0 0-8 16,-1 0-16-16,0 0 89 15</inkml:trace>
  <inkml:trace contextRef="#ctx0" brushRef="#br0" timeOffset="129749.48">31793 8164 429 0,'19'-2'255'16,"-1"-2"-54"-16,-4-4 16 15,-3-1 0-15,-5-5-36 16,-8-1-24-16,-4-5-29 16,2-2-5-16,-9 3-20 15,-4 0-15-15,-6 8-25 16,-9 1-14-16,-3 9-18 16,1 3-7-16,5 6-12 15,7 7-6-15,8 9-5 0,5 6-1 16,8 8 3-1,4 0 0-15,13-6 1 0,7-2 1 16,13-14-1-16,2-6 1 16,5-13 1-16,0-7 1 15,-7-13-1-15,-8-5 2 16,-13-4 3-16,-6 0 3 16,-11 2 10-16,0 2 2 0,-13 4 0 15,-3 3-2-15,-8 5-12 16,-8 1-5-16,1 6-10 15,0 3-5-15,9 6-48 16,6 4-40-16,7 3-114 16,3 2-73-16,5 4 175 15</inkml:trace>
  <inkml:trace contextRef="#ctx0" brushRef="#br0" timeOffset="130308.64">31679 8029 425 0,'0'0'259'0,"0"-1"-5"16,0 0-20-16,0 0-29 15,-1-1-17-15,-2-8-33 16,-4-1-11-16,-41-38-20 15,14 23-14-15,-12 0-21 16,-8-8-9-16,-12-6-23 16,-10-3-7-16,-19-12-16 15,-6 0-7-15,-6-1-10 16,4 1-7-16,4 7-5 16,8 5 0-16,9 11-4 15,2 3 1-15,19 8-2 16,7 0-1-16,15 1 0 15,13 5-2-15,13 3 0 16,-4 1-2-16,14 4-2 0,-3 4-4 16,2 2-12-16,13 1-13 15,-5 5-34-15,-1-2-13 16,11 8-28-16,-14-2 1 16,8 2 7-16,2 2-2 15,-3 4-20-15,4-1-35 16,-6-1 102-16</inkml:trace>
  <inkml:trace contextRef="#ctx0" brushRef="#br0" timeOffset="131070.96">31750 8201 555 0,'66'0'297'16,"-62"-6"-85"-16,3-1-24 15,-4 0-6-15,0 4-37 16,-4-2-25-16,-3 3-39 16,-6 0-15-16,-2 2-22 15,0 5-12-15,-14 7-12 16,-4 5-4-16,-17 10-3 0,-8 3 1 16,-9 7 6-1,-1 9 5-15,-2 10 5 0,-5 6 2 16,-6 16-7-16,-15 6-6 15,-13 15-9-15,3 5-4 16,-4 4-2-16,14-5-1 16,15-16 0-16,7-15-1 15,24-17-2-15,10-14 0 16,17-15-5-16,9-13-8 0,20-14-28 16,9-4-38-16,13-20-145 15,5-1-115-15,-1-13 206 16</inkml:trace>
  <inkml:trace contextRef="#ctx0" brushRef="#br0" timeOffset="133729.31">30192 7428 238 0,'-5'-6'168'15,"-1"1"2"-15,2 0-34 16,1-1-7-16,0 4-12 15,-1 4-13-15,0 4-34 16,-3 1-18-16,3 6-26 16,1 2-5-16,1 7-2 15,2 5 2-15,1 9 7 16,2 1 7-16,1 11 20 16,5 6 7-16,7 16 1 15,3 4-7-15,9 20-15 16,1 7-6-16,0 9-2 15,4 6 0-15,-7-8 7 16,-4-1 5-16,1-7 0 0,-9-7 0 16,3-3-8-16,0-8-6 15,-5-5-7-15,0-4-2 16,-6-9-4-16,-4-1-4 16,-5-11-3-16,3-4-1 15,-8-10-4-15,-2-11 1 16,5-10-4-16,3-5-21 15,0-15-89-15,9-2-51 16,-6-11-130-16,0-7-88 0,7-7 247 16</inkml:trace>
  <inkml:trace contextRef="#ctx0" brushRef="#br0" timeOffset="137842.04">30151 7531 236 0,'0'-1'113'15,"0"-1"-43"-15,0 1-9 16,0 0 7-16,0 0 13 15,0 0 21-15,0 0 5 16,0 0-3-16,0 0-4 16,0 0-2-16,0 0-1 0,0-2-9 15,0 2-8-15,-2 0-13 16,1 0-4-16,0 0-11 16,0 0 0-16,0 0-7 15,0 0-4-15,0 0-8 16,0 1-4-16,0 0-11 15,-4 4-5-15,-3 12-5 16,-26 29-3-16,25-24-1 16,-1 4 0-16,-1 5-1 15,0 4 0-15,-1 3 0 16,-2 1-1-16,2 0 0 16,-1-2 0-16,2-2 0 15,0 1-1-15,1-4 1 16,1 1-1-16,3-3 1 15,-1-3-1-15,0 1 1 16,-1-1 0-16,2 1 0 0,-1 1-1 16,2 1 1-1,-7 4-2-15,1-3 1 16,5 5 0-16,-6-3 0 0,10 0 0 16,-3 1 0-16,-7-5 0 15,5 4 0-15,-7-1 0 16,3 1 0-16,1 2-1 15,2 0 1-15,-2-2 0 0,-3 3 0 16,-1-2-1-16,1 2 1 16,1 2 0-16,2-3 0 15,-3 0 0-15,2-1 0 16,0 0 0-16,1 1 0 16,3-1-1-16,-2 3 2 15,0-3-1-15,2-1 0 16,-2 0 1-16,1-3-2 15,1-1 1-15,-3-1 0 16,2 2 0-16,-3 1 0 16,0 0 0-16,-1 1 0 15,0 1-1-15,1-2 1 16,1 1-1-16,3 1 0 16,-1-2 0-16,4 4 0 15,-3-2 0-15,0 0 1 0,1-3 0 16,-4 1 1-1,4-2-1-15,-4 1 1 0,0 0 0 16,2-3-2-16,0 0 0 16,5 1 0-16,0-5-1 15,-4 5 1-15,0-1 0 16,3-1 1-16,-1 3 1 16,-2 1-2-16,7 1 1 15,-5-1 0-15,-1 0 0 0,4 2 0 16,-4 0 0-16,-2-2-1 15,0 3 0-15,1-6 0 16,1 6-1-16,1-6 1 16,-1-2 0-16,3 3 1 15,-3-8 0-15,-1 3-1 16,8 4 0-16,-3-5 0 16,-3 2 0-16,3-2 1 15,-5-3-1-15,6-4 0 16,0-2-15-16,-2-4-45 15,4-3-61-15,-5-7 73 16</inkml:trace>
  <inkml:trace contextRef="#ctx0" brushRef="#br0" timeOffset="139426.62">31669 10334 830 0,'6'-39'323'0,"-14"24"-192"16,-1 3-15-16,-4 0 5 16,-4 2-1-16,-5 1-15 15,-2 0-7-15,-4 3-15 16,2 0-12-16,5 9-31 15,-2 1-14-15,10 12-20 16,8 7-6-16,-1 1-8 16,13 4-1-16,5-7 1 15,4-5 1-15,11-1 4 0,1-6 3 16,2-8 4 0,0-4-1-16,3-8-1 0,-2-8 0 15,-4 0 1-15,-4-4 2 16,-10 1 6-16,-3 0 5 15,-11 3 12-15,-6 4 1 16,-7-5-1-16,-6 7-5 16,1 2-14-16,-2 1-5 15,2 9-34-15,3-1-35 0,4 3-92 16,2-1-59-16,5 6-154 16,4 1 226-16</inkml:trace>
  <inkml:trace contextRef="#ctx0" brushRef="#br0" timeOffset="139922.94">31630 10210 885 0,'-1'-1'355'0,"0"0"-202"0,-1 0 8 15,1-1-4-15,-8-3-16 16,-10 2-43-16,-27-35-13 16,21 20-17-16,-5-5-7 15,1-8-19-15,-8-4-11 16,1-6-16-16,-2-4-3 15,-15-7 6-15,0 3 3 0,-11 0 5 16,1 2 0-16,-1 1-5 16,-1-1-3-16,8-2-3 15,5 4-2-15,4 3-5 16,8 3-2-16,-1 7-4 16,3 5-2-16,9 7 0 15,3 3-1-15,5 8-3 16,3 2-1-16,3 3-3 15,1 1-3-15,6 3-6 16,2 1-4-16,3 2-24 16,3 4-10-16,3 2-27 15,2 1-18-15,3 0-32 16,3 2-21-16,-1-4-50 16,1 0-46-16,3 0 164 15</inkml:trace>
  <inkml:trace contextRef="#ctx0" brushRef="#br0" timeOffset="141438.1">31486 10380 630 0,'0'-2'307'16,"0"0"-76"-16,0 1-65 16,-1 0 8-16,0 0-10 15,0 0-22-15,-6-3-43 16,-13-7-9-16,-29-10-11 15,16 16-6-15,-21 5-11 16,-9 6-4-16,-24 0-9 16,-7 2-5-16,2 2-14 15,-7-3-6-15,-8 0-11 16,-5 4-2-16,-5-1-3 16,0 3-1-16,7 1 2 15,9-3-2-15,2-1-2 0,5-4-3 16,19-4-2-16,9-2-3 15,15-1 0-15,10 0-1 16,5-2-3-16,8 3-1 16,11 0-6-16,6 0-8 15,9 2-48-15,5 0-27 16,10 0-66-16,4 0-33 16,12-2-34-16,1-2-12 0,-2-2-15 15,3-3-139-15,0 4 276 16</inkml:trace>
  <inkml:trace contextRef="#ctx0" brushRef="#br0" timeOffset="143106.31">31853 8319 379 0,'0'0'255'15,"-3"0"18"-15,3 1-74 16,0-1 2-16,0 0-29 15,0 0-25-15,0 0-33 16,0 0-9-16,0 0-15 16,0 0-8-16,8 18-24 15,-1 33-10-15,-7-10-14 16,6 7-4-16,-7 19 0 16,10 14 1-16,-3 8 3 15,-5 4 1-15,0 0-3 16,-4 1-4-16,2-5-8 15,1-5-5-15,6-6-7 16,-1-31-1-16,-1 1-4 16,6 34 1-16,-2 13 0 0,-2-10 0 15,-6-20 0-15,-4-6 1 16,4-13 0-16,2-7 0 16,0-8-1-16,6-2-1 15,-2-11-1-15,-5-3-2 16,-1-5-11-16,-1-4-22 15,-3-3-84-15,3-3-79 16,1-1-140-16,0 0-52 0,1-3 234 16</inkml:trace>
  <inkml:trace contextRef="#ctx0" brushRef="#br0" timeOffset="143583.34">32010 9868 488 0,'-1'-1'236'0,"0"0"-30"16,-1 0-52-16,-1 0-11 15,1 0-20-15,0 0-60 0,-6 0-17 16,5-1 0-16,-3 1 8 16,-1 0 18-16,6 0 4 15,-2 0 0-15,0 0-2 16,2 0-8-16,0 1-9 16,0 0-20-16,0 0-5 15,0 0-2-15,0 0 2 16,-1 0 8-16,-2 11 4 0,-3 10 4 15,-5 27 2-15,9-20-3 16,3 4-1-16,-5 0-7 16,-1 2-5-16,2-1-7 15,-3-5-4-15,8-2-12 16,2-4-4-16,-1-10-5 16,-8-5-5-16,6-7-26 15,-6-2-33-15,6-9-79 16,10 1-53-16,-5-11-139 15,3 1-134-15,6-2 302 16</inkml:trace>
  <inkml:trace contextRef="#ctx0" brushRef="#br0" timeOffset="146947.31">29148 5885 394 0,'1'3'256'16,"0"1"-19"-16,-1-3-60 15,0-1-13-15,0 0-14 16,0 0-7-16,0 0-21 15,0 0-13-15,0 0-37 16,0-1-16-16,0 0-25 16,4-10-6-16,-1-6-6 15,-7-29 1-15,-10 29 2 16,-4-1 1-16,-6 4-1 16,1 4 1-16,0 9-1 15,1 1-1-15,7 8-2 16,2 1-4-16,5 7-6 15,-1 1-4-15,5 4-3 16,4 2-1-16,1-1 0 0,8-3 2 16,4-3 0-16,-1-2 1 15,5-5-2-15,-1-1-1 16,3-7-1-16,-2-1 0 16,2-8 0-16,-3-2 1 15,-3-3 2-15,-3-1 0 16,-3 3 2-16,-2 4 0 15,-3 5-1-15,-2 2 1 16,1 5 7-16,-1-5 4 0,0 0 7 16,0 11 4-16,2 6-4 15,5 28-3-15,-1-29-8 16,0-4-3-16,0-4-7 16,0-2-2-16,3-6-35 15,-1 1-44-15,3 1-137 16,-1-1-140-16,-4-5 219 15</inkml:trace>
  <inkml:trace contextRef="#ctx0" brushRef="#br0" timeOffset="148000.24">27294 6916 793 0,'4'0'367'16,"1"6"-146"-16,-2 3-2 0,4 3-42 15,-3 7-24-15,0 4-49 16,2 3-17-16,-4 1-28 16,-2 3-13-16,-1-3-16 15,-2-3-6-15,-2-1-6 16,5-4-3-16,-2-4-6 15,1-1-2-15,0-5-1 16,-1-4-1-16,3-1 2 16,-1-3 0-16,0-1-2 15,0-1-4-15,0 0-6 16,0-1-3-16,0 1-1 16,4-6 2-16,-2-10 3 15,42-25 1-15,-27 32 1 16,-4 1 0-16,3 6 2 15,-5 3 0-15,4 1 3 16,2 5 2-16,-11 4 9 16,3-1 5-16,-9 4 11 15,-5-1 8-15,-2 0 8 0,-3 1 3 16,5-1-1-16,-6 2-7 16,0-5-15-16,1 0-6 15,-2-6-12-15,6 0-5 16,1-3-16-16,2-3-22 0,2 2-60 15,0 0-41-15,-1 0-134 16,1 0-107-16,1 0 240 16</inkml:trace>
  <inkml:trace contextRef="#ctx0" brushRef="#br0" timeOffset="148720.73">29623 7144 464 0,'0'-2'314'16,"3"-9"76"-16,-1 3-104 0,0 0-27 15,6-27-30-15,-14 30-64 16,-5-2-26-16,-4 4-44 15,-1 1-17-15,-3 3-31 16,2 4-11-16,-1 4-12 16,3 2-4-16,5 7-8 15,4-1-3-15,9 4-4 16,4-1 0-16,6-4-1 16,4 2-1-16,4-7-1 15,4 0-1-15,2-6-3 16,0-4-7-16,0-4-104 15,2-2-93-15,-4-4 127 16</inkml:trace>
  <inkml:trace contextRef="#ctx0" brushRef="#br0" timeOffset="150155.1">25950 9316 880 0,'-1'-1'404'15,"1"0"-182"-15,1 1-4 16,-1 0-51-16,-1-1-36 0,0 0-45 16,0 0-14-16,0 0-13 15,-2-4-3-15,-7-4-10 16,-3-2-5-16,-36-24-10 15,31 29-4-15,-1 7-10 16,0 3-4-16,6 2-7 16,-2 7-3-16,9 5 0 15,2 3 0-15,10 5-1 16,2-3 0-16,3-6-1 16,5 2-1-16,-2-11-3 15,3-3-1-15,1-7 0 16,-2-9 1-16,-2-8 2 15,-1-6 1-15,-5-5-2 16,-6-6-1-16,2-4-3 16,4-1 2-16,-2-5 1 15,1 5 3-15,-4 7 1 0,-6 9 3 16,2 14 3-16,1 8 1 16,4 8 4-16,-4 8 6 15,-1 16 7-15,6 6 4 16,-4 8 0-16,3-1-5 15,6-6-9-15,-4-4-4 16,8-6-7-16,0-4-3 16,1-3-58-16,3-3-68 0,4-4 79 15</inkml:trace>
  <inkml:trace contextRef="#ctx0" brushRef="#br0" timeOffset="151050.84">27412 9685 757 0,'2'6'373'16,"-2"-4"-152"-16,7 0-56 0,2-1-11 16,4-3-70-16,7 0-31 15,-1-6-31-15,8 1-7 16,-4-5-7-16,-4-5 0 15,-1 4 3-15,-9-3 2 16,-8 5 6-16,-4 0 3 16,-5 1 0-16,-8 1-1 15,0 1-1-15,1 3 4 0,-2 5 8 16,1 3 4 0,0 6 9-16,-1 3 4 15,7 4 1-15,5 0 0 0,3 5-5 16,5-3-2-16,4 4-4 15,6-2-5-15,7-4-10 16,4 0-8-16,3-9-9 16,1-2-1-16,2-2-2 15,-1-2-43-15,2-2-178 16,-1-1 154-16</inkml:trace>
  <inkml:trace contextRef="#ctx0" brushRef="#br0" timeOffset="152159.74">30247 8658 449 0,'27'26'301'15,"-30"-32"8"-15,-2-3-106 16,-2-2-11-16,-4 0-49 16,-1 0-21-16,-3 4-19 15,-3-2 0-15,5 7-10 16,1 2-12-16,4 3-21 0,3 7-9 16,0 11-19-16,1 1-7 15,1 11-11-15,-1-2-4 16,4 0-2-16,0 4 0 15,3-10 1-15,0 3 0 16,1-2-1-16,1-3-1 16,0 3-2-16,-3-3-2 15,1-5-21-15,-3-4-45 0,-6-8-152 16,1-1-149-16,-4-8 220 16</inkml:trace>
  <inkml:trace contextRef="#ctx0" brushRef="#br0" timeOffset="152319.87">30051 8870 540 0,'-9'-8'346'0,"8"1"-10"16,1 2-41-16,6 4-69 15,3-3-31-15,7 1-51 16,5 0-25-16,5-4-54 16,4 3-25-16,8 0-28 15,3 0-6-15,2 6-61 16,-3 1-80-16,0 9 87 15</inkml:trace>
  <inkml:trace contextRef="#ctx0" brushRef="#br0" timeOffset="153321.84">32147 7953 951 0,'5'-1'416'16,"2"0"-203"-16,0 1-6 15,1 0-48-15,0-1-33 16,4-2-61-16,27-16-18 16,-24 6-20-16,4-1-7 0,-5-6-7 15,-1 4-1-15,-6 0 3 16,-9 1 2-16,-14 4 2 15,-2 0-2-15,-11 8-8 16,0 1-4-16,-1 8-6 16,2 1-2-16,4 5-2 15,5 1 1-15,8 1 1 16,5-1-2-16,7 0-1 16,3-3 2-16,5-4 2 15,2 1 2-15,3-4 10 16,1 1 4-16,6 5 5 15,-1-6 4-15,1 5 4 16,-1 2 4-16,-8-3 14 16,0 9 4-16,-3 4 5 15,0 1-2-15,-1 8-8 16,-1 0-7-16,1 1 0 16,-5-2 3-16,2-2 3 0,-2-1 2 15,-4-2 1-15,0-4-4 16,-5-1-6-16,-4-2-4 15,-7-4-9-15,-5-2-4 16,-4-6-6-16,1-1-1 16,4-7-7-16,1-2-2 15,3-6-23-15,2-1-31 16,4-3-80-16,5 1-54 0,6 3-160 16,5 0-220-16,9 4 372 15</inkml:trace>
  <inkml:trace contextRef="#ctx0" brushRef="#br0" timeOffset="154336.9">29673 10805 470 0,'7'-30'309'15,"-7"29"-26"-15,1 2-61 16,0 1-1-16,-1-2-26 16,0 2-14-16,5 27-14 15,5 37-12-15,-9-22-31 16,2 0-14-16,-2-5-32 15,2 0-15-15,0-14-21 16,-2-9-8-16,1-6-10 16,-2-8-2-16,0 1-3 15,-1-3-1-15,0-1-6 16,0-1-3-16,0 1-8 16,0-15-1-16,3-34-1 15,3 28 1-15,8 2 0 16,3 0 0-16,6 6 1 15,2 3 1-15,3 6 3 0,0 1 5 16,-8 5 10-16,4 6 10 16,-10 5 19-16,-3 4 10 15,0 5 8-15,-3 2-2 16,-1-1-14-16,2-2-11 0,-1-5-16 16,-3-3-8-16,-3-5-6 15,1 2-2-15,-4-9-35 16,1 0-37-16,1-5-130 15,0 4-75-15,0 0 161 16</inkml:trace>
  <inkml:trace contextRef="#ctx0" brushRef="#br0" timeOffset="154983.26">32047 10655 1158 0,'-8'3'472'16,"7"1"-217"-16,4 0-65 15,0 4 20-15,-2-2-7 16,3 8-51-16,-1 3-29 16,1 7-46-16,-1-1-19 15,2-4-32-15,0-4-9 16,-3-6-9-16,0 0-5 0,-2-7-89 15,-3-2-57-15,2-5-163 16,0 3-165-16,1 1 308 16</inkml:trace>
  <inkml:trace contextRef="#ctx0" brushRef="#br0" timeOffset="155187.54">32003 10463 1339 0,'9'2'554'0,"2"2"-334"0,2 2 9 0,0 0-48 16,-1-2-29-16,0-2-61 15,-1 0-25-15,-4-2-40 16,-1 2-12-16,0-1-51 16,-3 0-68-16,1 3-178 15,-4-4-118-15,0 0 235 16</inkml:trace>
  <inkml:trace contextRef="#ctx0" brushRef="#br0" timeOffset="163217.97">26145 12855 771 0,'0'-1'374'0,"0"-1"-117"15,-1-10-17-15,-1 5-36 16,-1 1-29-16,-19-28-49 15,9 33-17-15,-5 3-34 16,1 4-10-16,-7 10-22 0,0 1-7 16,1 13-6-16,1 4-1 15,5 1-2-15,6 5-2 16,11 0-5-16,6-2-3 16,7-2-6-16,11 0-4 15,2-8-5-15,7-8-2 16,9-3 0-16,-2-12-1 15,6-12-1-15,-1-8 0 16,-4-16 0-16,-4-3 0 0,-10-6 3 16,-8-5 3-16,-10 2 0 15,-6-4 3-15,-13 1-1 16,-4 4 0-16,-13 10-1 16,-3 5-1-16,-3 8-4 15,1 6-2-15,3 9-25 16,1 3-15-16,9 6-72 15,1 7-73-15,7 6 120 16</inkml:trace>
  <inkml:trace contextRef="#ctx0" brushRef="#br0" timeOffset="163492.14">26126 12903 816 0,'5'65'388'0,"-3"-55"-97"0,7 6-42 16,5-2 1-16,6 8-32 15,10 0-66-15,1 1-28 16,9 0-44-16,-6-3-16 16,-1-3-27-16,-7-1-10 0,-8-1-10 15,0-1-5-15,-14-2-12 16,1-3-31-16,-7-5-82 15,-1 0-53-15,0-4-181 16,2-1 217-16</inkml:trace>
  <inkml:trace contextRef="#ctx0" brushRef="#br0" timeOffset="164758.73">25679 14341 525 0,'0'-1'278'0,"0"0"-51"16,0 0-3-16,0-1-19 15,0 1-25-15,0 0-30 16,0 1-5-16,0 0-12 15,8 21-2-15,10 46-13 16,-13-17-9-16,-3 12-23 16,-1 0-10-16,-3 7-18 15,-3 1-7-15,2-5-6 16,1-3-4-16,2-8-9 16,0-4-7-16,0-6-7 15,0-3-3-15,0-7-8 0,2-7 0 16,1-10-3-16,-3-5 0 15,0-7-27-15,0-3-34 16,0-8-85-16,0 5-49 16,0-3-121-16,4-24-99 15,9-31 268-15</inkml:trace>
  <inkml:trace contextRef="#ctx0" brushRef="#br0" timeOffset="165944.37">25649 14333 874 0,'-5'-3'389'16,"1"3"-186"-16,2-2-43 15,2 2 0-15,0-1-40 16,0 0-26-16,0 1-31 16,0 0-5-16,6 0-13 15,11 1-7-15,34 3-9 16,-23 0-2-16,6-4 1 0,-2 0-3 16,5-2-3-1,-7-7 0-15,7 4-1 0,3 0 1 16,2-3 1-16,8 3-2 15,4-1-1-15,2-1 0 16,4 1-2-16,3 2-1 16,-2-1-2-16,0 2 0 0,-2-1 1 15,3 0 0-15,3 4 1 16,2-1-1-16,10-2-3 16,-2 2-1-16,1-7-3 15,4 2 2-15,-2-2 0 16,4-2 2-16,9 1 5 15,-8 1 0-15,0 1 5 16,0 0-1-16,-4 1-1 16,6-1-1-16,7 3-2 15,-5-1-2-15,-3 1-1 16,4-2-1-16,-5 1-2 16,7 1 0-16,5-2-3 15,-10 2 0-15,5 0 0 16,-4 1-1-16,1 2 2 15,8-2-1-15,-4 1 3 16,-2 2 1-16,-4-2 1 0,-4 2 0 16,5 2-3-16,3-1 0 15,-7 1-4-15,2 1 0 16,-1 0 0-16,-8 2-1 16,14-1 0-16,-1-2 0 15,-8 2-2-15,-1-1 1 16,-6 0 0-16,-1 2 0 15,9 0 0-15,5 2-1 16,-8 0-1-16,-12 2-1 0,-3 0 1 16,-11 3-1-16,5-3 1 15,3 2 1-15,1 1-1 16,7-3 0-16,1 4-1 16,-4-3 1-16,-2 1-1 15,1-4 0-15,1-3 2 16,8 0-1-16,12-4 1 15,-3 3 1-15,-7-2 2 16,-3 0 0-16,5 5 2 16,-1-6 0-16,10 4 2 15,3-4 1-15,-10 1-1 16,-5 7-1-16,3-5-3 16,-3 6-1-16,8-4-2 15,6-1 0-15,-14 0-1 16,2-3 0-16,-2 1-1 0,0 0 0 15,8-1 1-15,7 3-1 16,0 0 0-16,-42-3 0 16,0 0-1-16,37 3 1 15,4-4 0-15,-15-3 0 16,2-1-1-16,-3 1 0 16,-18 2-1-16,-1 0 0 15,-27 3 1-15,-10 0 0 16,-4 0-1-16,-12 1 2 0,4-1-1 15,0-1 0-15,-5-1 1 16,1 0-13-16,0-1-73 16,-1-1-45-16,0 1-84 15,0 0-14-15,0 0 40 16,0 0 37-16,-1 0 80 16,2 1 27-16,0 0 33 15,0 0 7-15,0 0-58 16,5 8-276-16,-7 7 238 15</inkml:trace>
  <inkml:trace contextRef="#ctx0" brushRef="#br0" timeOffset="168341.37">25811 15189 552 0,'-15'-3'274'0,"2"3"-85"15,0-2 6-15,3 2-26 16,-1-1-24-16,8 1-38 16,1 0-12-16,2 1-24 15,0-1-14-15,0 0-17 16,0 0-5-16,0 0-3 15,15 2-1-15,37 4-9 16,-23-5-3-16,3-1 4 16,-1 1 5-16,15-1 9 15,-1-2 2-15,8-1 4 16,2-2 0-16,0 1 1 16,9-1-1-16,4 0-4 0,-4 0-1 15,5-1-6-15,-1-2-4 16,9-1-4-16,7 2-3 15,6-2 0-15,-8 1 1 16,-2-1 0-16,1 2 1 16,-3-1 1-16,7-1-2 15,5 1 0-15,-7 0-3 16,3 1-3-16,-4 1 1 16,0 4-2-16,3-2 0 0,2 3-1 15,-5-1-1-15,-3 2-3 16,0 0 0-16,-8 0 3 15,8 0 2-15,0 0 1 16,0 0 0-16,-8 0-3 16,-3 1-3-16,-5 0 0 15,-5 4-1-15,14-1-2 16,5-1 1-16,-4 2-1 16,4-1-1-16,-12-1 0 15,-2 1 1-15,4-2-1 16,-1 0 0-16,9 0 2 15,0-1-2-15,-6-1 1 16,-6 0-1-16,1 0 1 16,-1-3-1-16,0 0 1 15,8 1 0-15,-2-2 0 16,-4 1 1-16,-5 2 0 0,-2-1 1 16,-1 2 0-16,5 1-1 15,1 0 0-15,2 2 0 16,1 0-2-16,1 0 0 15,-9 0-2-15,-1 0 0 16,-5 2 3-16,0 0-1 16,10 4 1-16,-2 0 0 0,4-2 0 15,2 2-1-15,-1-1 1 16,-6-4-1-16,1-3 1 16,0-1 0-16,6-1 1 15,7-1 1-15,4-3 3 16,-3 2-1-16,-6-3 0 15,-1 0 0-15,-2 3-2 16,-2-2-1-16,8 4-2 16,2 0 0-16,-4-1-1 15,-6 0 0-15,-9-2 0 16,-4 0 0-16,-2 1 1 16,5 1 0-16,-2 2-1 15,3 0-1-15,0 1-1 16,-4 1 0-16,-1-1 0 15,-2 1 0-15,-4 1 0 0,1-3 0 16,2 0-1-16,0 0 0 16,0 1 0-16,-1 1-1 15,-4-2 0-15,-2 1 1 16,-3 0-2-16,2 1 1 16,-1 1 0-16,-5 3 0 15,-2-1 0-15,-3 0 1 16,-11-2-1-16,2-1 0 0,-7-1 0 15,-2-1 0-15,4 0 0 16,1 0 0-16,9 1 0 16,1 1 0-16,7-2 0 15,-2 2 0-15,-1-2-1 16,-1 0 1-16,-4 0 0 16,0-2 0-16,-6 2 0 15,-2-4 1-15,-2 4-1 16,0-1 0-16,8 1-1 15,1 0 0-15,3 1 0 16,-3-1 1-16,-4 1-1 16,-1 2 1-16,-8-2-1 15,-1 1 0-15,-2 0 0 16,3 2 1-16,-4 0-1 16,4 0 1-16,0 0-1 15,-5-1 0-15,6-1 0 16,0 0 0-16,3-2 1 0,3 0 0 15,2 0-1-15,-1 1 1 16,2 4-1-16,2 0 1 16,5-1-1-16,-1 1 0 15,2-3 0-15,-1 0 1 16,-3-2-1-16,-3-1 0 16,-4-2 1-16,-6-4-3 15,-10 2-49-15,-7-2-37 0,-8-1-87 16,-1 2-47-16,-5 0-102 15,0 2-81-15,3 1 263 16</inkml:trace>
  <inkml:trace contextRef="#ctx0" brushRef="#br0" timeOffset="171338.07">26278 14398 538 0,'0'-1'276'0,"0"0"-72"16,0 0-10-16,0-1-35 16,0 1-21-16,0 0-27 15,0 0-7-15,0 0-9 16,0 0-3-16,0 0-12 15,0 0-6-15,0 0-12 16,0 1-5-16,0 0-10 16,0 0-4-16,4 19-8 0,5 33-3 15,-9-22-3 1,0 7 2-16,0 5-1 0,0 4-1 16,0 9-2-16,1-1-2 15,1 0-4-15,3 2 0 16,0-8-4-16,-1-2-4 15,4-4-2-15,-5-4-1 16,1-9-2-16,-4-5 1 0,3-11-3 16,-1-5-2-16,-2-7-4 15,2-1-7-15,-4-3-38 16,2 1-18-16,0 1-32 16,0 0-10-16,0 0 6 15,-1 0 3-15,0 0 1 16,0 0-28-16,0 0 84 15</inkml:trace>
  <inkml:trace contextRef="#ctx0" brushRef="#br0" timeOffset="171934.97">26081 14663 935 0,'-1'0'415'0,"0"-1"-210"15,-1 0-4-15,1-1-47 16,0 1-30-16,0 0-42 16,-2-1-14-16,-21-1-23 15,-29-25-11-15,31 34-12 16,-1 3-1-16,4 4-1 15,9 3 0-15,1 3-4 16,4-1-3-16,8 0-5 16,-2 0-2-16,12-1 0 15,6 2 1-15,2-2 10 16,-2-3 8-16,-3 2 18 16,-4-2 12-16,-3 0 10 15,0 3 0-15,-3-6-7 0,-4-3-8 16,-2 1-9-16,-6-5-2 15,-3 3 0-15,-4-5-2 16,-6-2-7-16,3 0-6 16,-4-5-10-16,9 3-5 15,1-1-6-15,1-2-3 16,-4-2-6-16,11 5-9 0,3 1-76 16,-2-3-46-16,1 3-114 15,0-1-83-15,13 0 216 16</inkml:trace>
  <inkml:trace contextRef="#ctx0" brushRef="#br0" timeOffset="172913.92">26046 15957 644 0,'-30'23'323'0,"30"-15"-95"16,-1 0-3-16,1 0-35 16,-2 1-15-16,0 0-26 15,-1-2-11-15,2-1-21 16,-1-2-5-16,1-2-12 16,0-2-3-16,0 0-13 15,0 0-12-15,0-1-22 16,1 0-8-16,0-7-16 15,-2-20-4-15,0-34-7 16,2 21-3-16,-3-4-5 16,3 0-1-16,-12-5-1 15,0 1-1-15,4 2-2 16,-1 4 1-16,6 11-1 16,3 6 0-16,-1 7 0 15,6 4 0-15,-5 4 1 16,2 1 0-16,-2 2-1 0,-5 4 1 15,7 0-2-15,-8 0 0 16,4 2-1-16,1-1-1 16,0 2-2-16,0 0-2 15,0 1-4-15,-1 0-9 16,2 0-75-16,0 0-57 16,-1 0-207-16,1 11 218 15</inkml:trace>
  <inkml:trace contextRef="#ctx0" brushRef="#br0" timeOffset="173353.09">25874 15654 610 0,'-9'3'335'0,"5"-3"-24"16,-4 0-64-16,8-2-39 15,0 1-35-15,0-9-64 16,-3-2-20-16,1-4-19 16,2 0-3-16,-4 0-9 15,2-1-2-15,-1 2-8 16,1-2-7-16,6 2-14 0,1 1-6 16,2 1-10-16,3 2-2 15,-1 1-1-15,7 6 0 16,-3 1 0-16,1 3 1 15,1 8 3-15,-4 1 1 16,6 7 10-16,-2 2 8 16,0-2 15-16,-3 1 6 15,-4-5 1-15,-1-3-4 0,4 2-8 16,-3-1-4-16,-1 0-11 16,-1 1-4-16,-2-3-8 15,1 0-4-15,-3-4-4 16,1-3-1-16,-3 0-16 15,0-1-38-15,0-1-105 16,0 0-78-16,0 0 133 16</inkml:trace>
  <inkml:trace contextRef="#ctx0" brushRef="#br0" timeOffset="178979.59">28886 8215 339 0,'-1'1'241'16,"0"-1"-11"-16,0 0-29 16,0 0-18-16,-1 0-17 15,1 0-9-15,0 0-16 16,0 1-10-16,0-1-22 15,0 0-13-15,0 0-27 16,0 0-11-16,0 0-19 16,0 0-8-16,1 0-7 15,0 0-2-15,0 0-3 16,0 0 0-16,2 1-3 16,5 4 1-16,-3-1 3 15,-1 1 4-15,-1 3 10 16,-3-2 3-16,-1-4-1 15,-2 2-2-15,-12 4-10 0,-21 8-4 16,25-16-4-16,-2-6-3 16,6 1-4-16,0 0-4 15,7-2-6-15,5 3-4 16,4 2-1-16,7-2-1 16,4 2 4-16,-1 0 0 15,4 2 3-15,-6 2 0 16,-4 2 1-16,-1 1 2 15,-9 0 3-15,3 5 4 0,-8 1 5 16,-4 1 4-16,-6-2 7 16,-2-2 2-16,0-3 5 15,-1-5 1-15,-2-2-2 16,-6-2-1-16,-4-6-8 16,4 3-3-16,-2-7-9 15,8 2-4-15,11 2-9 16,5 0-5-16,12 5-3 15,7 0-1-15,11 3 3 16,-2 2 3-16,5 4 2 16,-6 0 3-16,-4 0 0 15,-1 3 2-15,-11-1 3 16,-2 2 2-16,-11-1 6 16,-2-1 2-16,-5 0 4 15,-5-2-2-15,-4-1-3 0,-2 0-2 16,1-3-4-1,1-4-3-15,8 2-3 0,6-2-3 16,6 0-5-16,4-1-3 16,12-3-1-16,-2 0 1 15,5-2 3-15,1 4 1 16,0 2 3-16,2 4 1 16,-7 1 1-16,-1 1 0 0,-8 4 2 15,-4-2 0-15,2 3 2 16,-7 1 1-16,0 1 5 15,-4 3-1-15,-6-3 1 16,4 0 0-16,-8-6-2 16,0-3 0-16,0-6-2 15,-2-3-1-15,9-5-3 16,-1-1 0-16,5 0-4 16,5 1-2-16,5-1-4 15,7 4-1-15,4 3-1 16,5 1 2-16,1 7 2 15,3 3 2-15,-1 4 2 16,-3 2 2-16,-8-2 2 16,-1 2 0-16,-11 0 4 15,1 0 4-15,-6 0 2 16,-7-1 2-16,1 0-1 16,-5-2 0-16,0-6-2 0,-1 1 1 15,1-5-3-15,-1-5-1 16,6 1-4-16,7-3-3 15,4 0-4-15,2 1-2 16,9-1-3-16,-4 2-1 16,9 6 3-16,5 2 1 0,-6 2 2 15,4 4 1 1,-8 1 2-16,0 3 0 0,-4 1 1 16,1 3 2-16,0 3 1 15,-7-4 3-15,-5-1 2 16,-2-3 1-16,-6-4 0 15,-3 0 0-15,0-5-2 16,1-1-2-16,-1-8-1 16,1-2-2-16,5-2-3 15,2-2 0-15,7-2-4 16,8 3 0-16,2 2-2 16,1-1 0-16,5 7 2 15,-2 1 0-15,2 5 3 16,-4 1 0-16,-2 3 1 15,-2 4 3-15,-6 4 3 16,-4 3 2-16,-4 3 0 0,-7 1 1 16,0 0-1-16,1-3 1 15,-5-5-1-15,4-3 0 16,2-6-1-16,-6 1-2 16,7-5 0-16,1-2-2 15,2-4-3-15,8-4-2 16,6 0-4-16,2-1-2 15,3 2 1-15,2 0-1 0,-1 6 3 16,2 3 1-16,-1 3 1 16,0 5 1-16,-4 4 2 15,0 0 1-15,-1 4 4 16,-10-1 1-16,1 1 2 16,-6-1 2-16,-6-2 0 15,1-3 1-15,-9-3-3 16,0-3-1-16,-4-5-2 15,-2-5-1-15,-2-5-2 16,3 1 0-16,8-3-4 16,5 1-2-16,15 0-6 15,5 1 0-15,10 1-1 16,7 5 2-16,5 3 4 16,-2 3 2-16,-2 7 0 15,-4 0 2-15,-9 5 1 16,2 1 0-16,-7 3 3 0,1 1 2 15,-9 3 3-15,-4-1 1 16,-9-3 1-16,-1-2-1 16,0-5-2-16,-5 0-1 15,0-7-1-15,2-1-2 16,1-3-2-16,-1-5 0 16,9-1-3-16,1-2-3 0,7-4-3 15,6 5-3-15,11 0 1 16,-2 2 1-16,5 3 3 15,1 4 2-15,-5 2 3 16,-3 3 0-16,0 5 1 16,-5-3 1-16,-6 6 6 15,3-1 0-15,-15-1 4 16,-3 2-1-16,-4 0-2 16,-4-2-2-16,4-2-2 15,2-3-2-15,-1-6 0 16,7 1-2-16,4-4 0 15,2-1 0-15,3 0-4 16,0-4 0-16,1 0-4 16,8-2 0-16,3 1 1 15,-1 2 1-15,8 3 2 16,-3 1 2-16,0 5 1 0,-3 0 1 16,-9 0 0-16,1 3 0 15,-5-1-6-15,0-2-45 16,0 0-119-1,-1 0-89-15,0 0 145 0</inkml:trace>
  <inkml:trace contextRef="#ctx0" brushRef="#br0" timeOffset="-214668.29">30152 7354 600 0,'-1'0'361'16,"-1"0"-72"-16,1 0-67 16,0 0-24-16,1 0-60 15,-1 0-23-15,0 0-25 16,0 0-8-16,1 1-12 16,0-1-5-16,0 0-8 0,0 0-4 15,0 0-5-15,0 0-5 16,0 0-10-16,0 0-7 15,0 0-12-15,0-1-4 16,0 0-4-16,9-4-2 16,3-3-1-16,29-14 0 15,-27 22 2-15,-5 1 1 16,3 6 2-16,-3 1 1 16,-3-1 2-16,-2 3 1 0,-9 0 12 15,-5 1 6-15,-15 0 14 16,-3 2 5-16,-3-6 1 15,0 0-3-15,8-3-12 16,2-3-7-16,6-4-11 16,1-5-4-16,9-4-10 15,4-6-4-15,6 1-6 16,6 0-4-16,5 3 1 16,0 3 1-16,3 5 2 15,0 3 0-15,5 5 2 16,1 3 1-16,-1 4 2 15,-1 1 0-15,-11 0 2 16,-5 1 1-16,-13 0 6 16,-11 1 2-16,-9 3 4 15,-3-1 0-15,0-3 0 0,3-4 0 16,6-4-1-16,3-5-1 16,5-3-4-16,2-2-3 15,5 0-6-15,4-3-2 16,4-3-5-16,4-1-1 15,7 1-3-15,1 3 1 16,4 4 2-16,4 6 1 16,5 2 5-16,-1 5 1 15,0 2 2-15,1 0 1 0,-10-1 1 16,-3 1 1-16,-12 4 5 16,-8-4 3-16,-11 4 8 15,-5-2 4-15,-7-1 7 16,0-2 4-16,0-2 4 15,3-6 0-15,5-3-3 16,4 2-5-16,5-10-10 16,2 2-4-16,6-3-14 15,3-5-3-15,7 0-9 16,6 2-3-16,7 0 0 16,2 7 1-16,8 8 4 15,-1 0 1-15,2 4 5 16,2 0 1-16,-13 4 2 15,-2 1 0-15,-15-3 4 16,-6 3 1-16,-10 1 6 0,-7-4 2 16,-5 3 1-16,-7-3 0 15,2-5-3-15,3-1-2 16,4-2-1-16,4-7-1 16,4-1-3-16,3 1-2 15,9-1-7-15,3 1-4 16,8-1-5-16,5 1-1 15,5 3 5-15,6 9 0 16,7 2 6-16,1 6 1 0,-4-1 2 16,-2-1 1-16,-13-4 1 15,-5-4 4-15,-11 3 6 16,-10-4 1-16,-9 5 2 16,-5-2-2-16,2-2-5 15,0 4 0-15,8-6-3 16,3-4 0-16,6 2-3 15,4-8-1-15,5-2-6 16,4-1-1-16,3-4 0 16,2 2-1-16,4 4-1 15,2 4 2-15,1 6 0 16,0 1 2-16,-2 4 3 16,-2 1 0-16,-4 3-2 15,-4 0 2-15,-5-3-99 16,-5 5-85-16,-8-4 116 15</inkml:trace>
  <inkml:trace contextRef="#ctx0" brushRef="#br0" timeOffset="-213370.57">26901 14456 360 0,'-5'-46'257'0,"8"34"19"16,-2 2-27-16,-1 2-50 15,-4 2-18-15,4 6-21 16,2 0-9-16,-2-1-19 16,0 1-11-16,0 0-19 15,0 0-9-15,0 0-15 16,-2 0-6-16,1 4-5 16,1 12-1-16,3 34-2 15,-2-24-6-15,1 4-7 16,-5 3-3-16,5 9-4 0,-2 2-1 15,3 4-4-15,-2 2-2 16,5-2-10-16,2-1-2 16,0-7-5-16,2-4-3 15,-4-2 1-15,-1-4-1 16,-1-6 1-16,2-1-2 16,-3-10-4-16,-1-1-1 0,4-5-4 15,-6-4-2-15,0-2-10 16,0-1-21-16,-1-1-59 15,-1 0-36-15,1 0-72 16,-2-14-32-16,-1-3-89 16,-4-24-99-16,5 27 268 15</inkml:trace>
  <inkml:trace contextRef="#ctx0" brushRef="#br0" timeOffset="-212873.18">26687 14666 693 0,'0'0'334'15,"-1"0"-91"-15,0 0-31 0,0 0-31 16,0-1-35-16,0 0-52 16,0 0-9-16,0-1-2 15,-2-5-5-15,-12 0-14 16,-31-23-5-16,26 32-7 15,-3 1-5-15,0 8-5 16,4 1 1-16,2 8 3 16,2 3 0-16,10 5 0 15,2 1-3-15,6-4-6 16,6-2-6-16,1-5-11 16,4-1-4-16,6-4-7 15,0-2-1-15,7-5-2 16,-2-1 0-16,1-3-2 15,-3 1 1-15,-4-2-1 16,-2-5-1-16,-5 2-20 0,-5 0-43 16,-4 1-137-16,-3-1-112 15,-4 2 183-15</inkml:trace>
  <inkml:trace contextRef="#ctx0" brushRef="#br0" timeOffset="-209059.77">27616 7634 394 0,'-1'-2'298'16,"0"1"16"-16,0 0-78 16,-1 0-15-16,-1 0-38 15,-3-1-18-15,-3-1-32 16,-1-3-13-16,-25-19-29 15,26 14-12-15,7 0-20 16,-1-1-13-16,5 1-21 16,6 1-8-16,6 7-8 15,3-1-2-15,4 5 0 16,0 4-1-16,-5 3 0 16,0 4 0-16,-9 2 4 0,-3 0 3 15,-7 3 6-15,-4-1 3 16,-7-3 2-16,-3-2-1 15,-3-6-3-15,1-4-3 16,-1-3-4-16,1-4-2 16,5-4-5-16,1 1-3 15,5-2-5-15,4-1-5 16,5 6-5-16,7-2-1 16,7 5 2-16,5 3 3 15,2 1 4-15,1 3 2 0,-4 2 2 16,0 0 0-16,-5 3 8 15,-3 1 3-15,-6 1 10 16,-7 1 4-16,-7 1 1 16,-5-1-1-16,-6-3-1 15,-2-4-3-15,-3-6-3 16,0-2-1-16,2-6-6 16,2-3-2-16,1-1-5 15,9-1-4-15,4 0-9 16,4 2-3-16,15 2-3 15,0 2 0-15,14 0 8 16,5 4 1-16,2 1 4 16,-2 3 1-16,-6 3 1 0,-6 4 0 15,-4 5 2-15,-7 1 1 16,-5 5 5-16,-6 3 3 16,-7 0 6-16,-6-3 1 15,-2-5 3-15,-3-6-2 16,1-7-2-16,0-4-2 15,1-6-7-15,1 1-2 16,6-7-5-16,2 0-3 0,6-2-5 16,4-2-4-16,11 7-3 15,5 2 1-15,9 6 3 16,5 4 4-16,0 4 4 16,-3 6 1-16,-2 4 1 15,-3 3 4-15,-10 3 11 16,-3-1 3-16,-9 2 10 15,-3-1 2-15,-12-3 0 16,-2 0 0-16,-7-10-1 16,-3-3-4-16,3-5-7 15,0-4-4-15,7-3-9 16,0-2-3-16,10-1-7 16,6 0-5-16,6 2-3 15,6 1 0-15,6 4 3 16,4 3 4-16,-1 0 4 15,5 4 0-15,-5 0 2 0,-4 2 0 16,-5 1 3-16,-5 0 1 16,-8 2 5-1,-2-1 1-15,-3 0 0 0,-4-2-3 16,1-1-9-16,-1 1-20 16,1-3-60-16,2 1-37 15,1 1-84-15,0-1-57 16,3 4 170-16</inkml:trace>
  <inkml:trace contextRef="#ctx0" brushRef="#br0" timeOffset="-207982.27">27467 14206 731 0,'-1'-10'388'15,"-2"4"-124"-15,4 2-44 0,-1 2-6 16,-4 8-53-16,4-6-26 16,0 3-23-16,3 24-3 15,3 34-15-15,-3-26-6 16,2 5-15-16,-2 4-8 15,-1 5-13-15,2 6-4 16,-1 4-7-16,-1-1-5 16,0 0-11-16,4-6-5 0,-2-9-9 15,5-6-4-15,1-11-1 16,-6-6 0-16,2-11-3 16,-5-2-6-16,-2-7-56 15,-3-1-35-15,3 0-81 16,0 0-46-16,0 0-75 15,0 0-52-15,0-1-153 16,0 1 303-16</inkml:trace>
  <inkml:trace contextRef="#ctx0" brushRef="#br0" timeOffset="-207416.66">27562 14732 679 0,'-2'2'325'0,"0"0"-122"16,-3 6-4-16,2-4-22 15,-1 4-22-15,-1 2-26 16,1 4-6-16,-3 32-9 0,10-26-7 15,-2 3-19-15,-3-3-10 16,-2 1-25-16,4 3-8 16,-2-3-12-16,6 3-4 15,1-3-12-15,-2-5-4 0,3-1-6 16,-3-5-3-16,-1-5-5 16,0-2-7-16,3-4-56 15,-5 0-43-15,0 0-147 16,3-14-142-16,8-40 252 15</inkml:trace>
  <inkml:trace contextRef="#ctx0" brushRef="#br0" timeOffset="-206790.2">27155 14419 762 0,'-3'0'410'0,"3"4"-132"16,-2-2-62-16,2-2-11 15,0 0-38-15,0 0-13 16,4 14-20-16,2 15-20 16,10 32-39-16,-13-29-16 15,0 1-28-15,-2-6-10 0,-1-2-11 16,0 1-2-16,0-8-2 16,-3 3 0-16,0-7 0 15,-3-5 0-15,3-6-4 16,-1-4-4-16,0-8-13 15,1 1-4-15,2-9-5 16,0 0 1-16,3 2 6 16,5 1 4-16,4 5 4 15,4 2 2-15,7 2 2 16,2 4 2-16,4 2 3 16,1 5 2-16,-5 5 8 15,1 1 7-15,-8 5 14 16,-12-1 5-16,0 1 9 15,-11-3 1-15,-3-1-3 0,1-1 0 16,-11-8-10 0,7 3-6-16,-7-7-9 0,4 0-3 15,-1 1-6-15,-1-2-3 16,2-1-5-16,-1-2-3 16,6 2-43-16,4-1-32 15,5 0-102-15,2 1-72 16,8-4 156-16</inkml:trace>
  <inkml:trace contextRef="#ctx0" brushRef="#br0" timeOffset="-204541.46">30355 9377 582 0,'2'-3'314'0,"-4"-1"-23"15,-3 3-56-15,4 0-7 16,0 0-23-16,0 0-41 16,-1 0-19-16,1 0-34 15,0-1-14-15,0 1-27 16,-1-3-12-16,0-9-16 16,2 2-6-16,13-23-14 15,-5 24-1-15,-1 10-3 16,3 0-5-16,-9 3 1 15,5 3 1-15,-6 0 6 16,-4 2 5-16,2 3 5 16,-5 1 0-16,-2 0-2 15,2-1-2-15,-5-7-2 16,2 0-1-16,-1-6-4 16,-3-4-3-16,6-3-9 15,-1-2-3-15,3-3-6 0,4-2-1 16,3 0-5-16,6 0 0 15,2 2-1-15,8 5 0 16,-1 5 1-16,2 2 2 16,3 5 2-16,-9 1 3 15,-2 6 6-15,-1 6 6 16,-8 2 12-16,2 3 6 16,-8 1 13-16,-7-4 6 0,-3 4 5 15,-6-4-2 1,-3-6-12-16,-2-6-7 0,-3-6-13 15,3-4-4-15,6-9-8 16,5-3-4-16,8-3-8 16,6-4-5-16,10 3-3 15,7 3-2-15,13 5 3 16,-1 6 1-16,2-2 5 16,-2 5 1-16,-3 2 2 15,0 1 2-15,-9 9 0 16,-4 2 2-16,-9 2 4 15,-3 5 3-15,-4 1 3 16,-4 0 1-16,-7-1 1 16,-6 0-1-16,-2-10-1 15,-3-1 0-15,3-7-3 0,4-6-2 16,2-6-6-16,4-5-2 16,8-1-7-16,5-5-3 15,12 6-1-15,5 0 0 16,9 4 2-16,-4 3 2 15,-1 6 4-15,-4 6 1 16,-4 0 2-16,4 9 1 16,-8 1 3-16,3 1 2 0,-12 2 5 15,-8 0 2-15,-2 3 3 16,-10-2-1-16,-1-1-2 16,1-3-2-16,-3-8-3 15,-2-6-4-15,9-8-2 16,1-3-2-16,5-7-4 15,8 2 0-15,3-2-3 16,7 0 0-16,8 8-1 16,6 1 1-16,0 6 3 15,1 4 1-15,-4 0 4 16,-8 1 0-16,-2 8 3 16,-8 3 1-16,1 3-1 15,0 1 1-15,-9-5-69 16,5 3-66-16,-7-4-149 15,0 3 162-15</inkml:trace>
  <inkml:trace contextRef="#ctx0" brushRef="#br0" timeOffset="-203635.48">28164 14252 561 0,'1'-2'307'0,"-2"0"-16"0,1 0-43 15,-1 2-4-15,0 0-27 16,1 0-48-16,-1 11-13 15,0 17-26-15,0 43-12 16,2-23-25-16,2 5-16 16,-1 4-23-16,2 3-7 0,-3-2-13 15,1-1-5-15,-2-7-3 16,0 0-5 0,0-9-6-16,2-5-4 0,3-10-5 15,0-3-3-15,2-10-5 16,-2-6-6-16,-2-8-66 15,-1-10-60-15,-4-11-223 16,-1-3 222-16</inkml:trace>
  <inkml:trace contextRef="#ctx0" brushRef="#br0" timeOffset="-203236.81">28019 14503 719 0,'-1'-11'415'0,"-4"2"-101"15,0-1-110-15,-7-2-23 16,-1 1-77-16,-5-4-19 15,3 4-10-15,-1 0 2 16,1 7 1-16,3 4 2 0,-4 2-1 16,4 6-8-16,1 6-23 15,7 4-9-15,7 15-8 16,1 5 1-16,8 8 9 16,-10-2 7-16,1 0 3 15,0-1 1-15,-4-6-11 16,-1-2-9-16,2-6-13 15,-1-16-4 1,0 0-6-16,-2 2-3 0,2-2-60 16,-6-8-44-16,-4-5-119 15,-3-7-95-15,-7-7 198 16</inkml:trace>
  <inkml:trace contextRef="#ctx0" brushRef="#br0" timeOffset="-203059.82">27701 14614 1006 0,'1'-6'465'16,"6"4"-190"-16,4-3-9 16,10 2-50-16,4 0-40 15,9-5-67-15,3 1-25 16,-7-1-40-16,-4 1-13 16,-8 6-29-16,0 1-48 15,1 5-147-15,4 2-104 0,8 9 168 16</inkml:trace>
  <inkml:trace contextRef="#ctx0" brushRef="#br0" timeOffset="-200931.77">27775 9332 651 0,'3'-2'363'16,"-3"0"-23"-16,0 1-67 15,0 0-45-15,0 0-34 16,0 0-59-16,-1 0-19 16,0-1-23-16,0-4-8 15,-2-2-20-15,2 1-8 16,0-1-19-16,2 2-7 0,1 0-11 16,7 2-4-16,8-6-5 15,30-9-2-15,-34 21-1 16,0-1 0-16,-4 3 3 15,-4 3 5-15,-4 2 10 16,-4 5 5-16,-3 3 1 16,-11-3-2-16,-5-3-10 15,-3 1-4-15,-3-9-4 16,5 0 0-16,2-6-4 16,2-6-1-16,2-3-4 15,1-3-2-15,8 6-5 16,5 2-5-16,8-3-6 15,6 6-1-15,9-1 3 16,8 2 4-16,4 2 6 16,4 2 2-16,-10 2 1 15,0 5 2-15,-8 5 4 16,-8-1 2-16,-8 3 6 0,-10-2 2 16,-16-3 0-16,-7-4-2 15,-1-3-5-15,-3-3-1 16,6-2-2-16,1 0-2 15,7-9-4-15,4-2-1 16,11 0-12-16,6 2-4 16,10 2 0-16,8 4 0 15,9-1 8-15,2-5 5 0,7 9 2 16,-4 3 2-16,-6 3 2 16,-4 10 1-16,-13-5 12 15,-6 0 2-15,-5 7 5 16,-7-7 2-16,-5 5-4 15,-3-2 0-15,-6-6 0 16,1 0-2-16,0-7-5 16,2 1-3-16,5-9-5 15,2 2-5-15,7 1-6 16,4-5-4-16,8 2-4 16,7-8 0-16,9 0 4 15,6 2 0-15,6 1 5 16,-2 5 2-16,-6 5 2 15,-4 3 1-15,-11 7 1 16,0 5 3-16,-11 4 7 16,0 1 3-16,-12 1 3 0,-4-2 1 15,-10-3-3-15,-4-5-1 16,5-3-4-16,-5-4-2 16,9 0-3-16,5-3-3 15,6-5-7-15,7 2-4 16,7-7-3-16,3-2 1 15,12 2 2-15,1-2 2 16,3 4 3-16,-3 2 1 16,-4 4 3-16,0 6 0 0,-10 3 5 15,-3 4 3-15,1 1 3 16,-6-4-1-16,-6 2-2 16,-3-2-3-16,-6-5-86 15,1 2-60-15,6-4-174 16,3-2 181-16</inkml:trace>
  <inkml:trace contextRef="#ctx0" brushRef="#br0" timeOffset="-199940.34">28773 14230 510 0,'32'-29'364'16,"-33"25"6"-16,1 4-97 15,-1 3-16-15,0-3-46 0,1 0-21 16,0 24-27-16,3 35-14 16,-3-20-33-16,0 3-19 15,1 4-32-15,-1 4-13 16,3 8-9-16,-1 1-2 15,4 7-4-15,-2 3-6 16,1-4-12-16,2-1-6 0,-3-12-5 16,3-5-1-16,-3-13-1 15,0-6-3-15,1-11-20 16,-1-8-31-16,-4-12-94 16,-4-9-64-16,-2-8-177 15,-5-7 233-15</inkml:trace>
  <inkml:trace contextRef="#ctx0" brushRef="#br0" timeOffset="-199405.73">28402 14658 925 0,'-3'5'475'0,"0"0"-180"15,6 0-86-15,-2-1-27 16,5-1-79-16,11-3-24 0,7-2-31 15,2-7-10-15,10-3-18 16,-5-1-3-16,-6-4-8 16,0-1-4-16,-14 1-16 15,-5-4-10-15,-7 4-8 16,-4 2 2-16,-7 3 13 16,-1 4 9-16,-8 0 9 15,-1 1 0-15,-3 6 6 16,-3 2 5-16,5 11 16 15,-1 2 15-15,7 9 20 16,8 5 8-16,5 1 9 16,6 1-4-16,4-2-12 15,4-3-10-15,4-3-21 16,3-3-8-16,7-8-12 16,1 0-4-16,1-5-7 15,-5 0-2-15,-1-3-52 0,-1-4-51 16,0-3-156-16,-3-3 155 15</inkml:trace>
  <inkml:trace contextRef="#ctx0" brushRef="#br0" timeOffset="-181775.58">26707 15818 565 0,'30'72'431'15,"-29"-70"-132"-15,-1 6-146 16,0-1 80-16,-1 1-31 15,-2 0-20-15,2 0-43 16,-1-1-16-16,2-2-26 16,-1-1-12-16,1-2-20 15,0-2-9-15,0 0-14 16,0 0-6-16,0 0-7 16,0 0-1-16,0-1-3 0,0 0-1 15,0 0-1 1,0-1-2-16,6-18-2 0,6-30-2 15,-10 21-4-15,0-4-1 16,1-5-4-16,-1 1-2 16,0 0-1-16,-1-2 0 15,-1 6-2-15,0 2 6 16,-1 7 5-16,-2 3 3 16,0 7 3-16,-1 2 0 15,-1 4 1-15,0 2 0 0,0 3 2 16,0 0-6-16,2 0-7 15,-2 0-2-15,3 1-4 16,1 1-2-16,0 0-1 16,0 0-1-16,0 1-1 15,0 0 0-15,0 0-3 16,-1 0 1-16,1 0-5 16,0 0-8-16,0 0-25 15,0 2-17-15,-1 5-45 16,0 0-26-16,-1 0-83 15,1 1-68-15,1-2 181 16,0 0-137-16,0-2-54 16</inkml:trace>
  <inkml:trace contextRef="#ctx0" brushRef="#br0" timeOffset="-181316.72">26638 15563 841 0,'-92'32'503'16,"78"-29"-211"-16,3-1-155 0,1 0 70 15,3 0-21-15,4-2-45 16,2 0-22-16,1-1-38 16,0 0-16-16,0 0-25 15,0-1-9-15,14-15-13 16,28-29-4-16,-25 27-7 15,1 0 4-15,0-1 4 16,-2 3 2-16,-2 2 5 16,0 3 3-16,-2 4 6 15,0 5 5-15,1 3 9 16,-3 3-2-16,4 7 1 16,-2 1 0-16,5 5-1 15,0 1-1-15,1 1-2 16,3 1-3-16,0-1-4 15,0 1-2-15,-2-1-3 16,0-1-1-16,-8-3-2 16,0-1-2-16,-6-2-3 0,1-1-2 15,-6-4-8-15,1-2-17 16,-1-3-60-16,-1-1-38 16,0-1 2-16,0 0 66 15,0 0-83-15,-17-3-40 16</inkml:trace>
  <inkml:trace contextRef="#ctx0" brushRef="#br0" timeOffset="-151646.6">31829 8108 531 0,'-45'27'355'0,"39"-27"-121"16,-3-1-112-16,1 0 65 15,2 0-11-15,-1-3-35 16,3 0-17-16,3-2-33 15,1-1-14-15,4-3-24 16,2 1-13-16,5 1-17 16,-2-1-6-16,5 4-3 15,-4 3-1-15,0 4 1 0,2 4 1 16,-3 4 5 0,-4 2 3-16,-2 2 7 0,-2 1 4 15,-5 2 5-15,1-2 2 16,-3-2-2-16,-3-2-1 15,-3-4-5-15,1-2-3 16,-2-5-9-16,2 0-3 16,2-7-11-16,2-2-2 0,4-3-5 15,1 0 0-15,4-1-3 16,4-1-1-16,7 5-1 16,0-1 1-16,5 4 0 15,0 3 1-15,-3 3 1 16,4 0 1-16,-4 5 4 15,-1 3 3-15,-7 2 8 16,-4 1 2-16,-6 2 3 16,-5-1 3-16,-5-1 2 15,-6 0 0-15,-7-4-2 16,0-2-2-16,-1-5-6 16,3-1-3-16,0-6-4 15,2 0-2-15,6-5-4 16,5 0-1-16,9-1-4 15,2-2-1-15,7 4 0 16,4 0-1-16,6 5 0 16,8-1 1-16,1 5 1 0,1 2 1 15,-3 3 3-15,-1 3 0 16,-9 1 4-16,-2 3 2 16,-4 1 2-16,-9 1 3 15,-8-1 6-15,-4 0 3 16,-8-3 5-16,-2-3 0 15,-1-2 0-15,-1-3 0 0,-6-4-2 16,6-3-3 0,3-3-5-16,2-2-5 0,11-1-8 15,3 1-1-15,11-2-3 16,3 2-1-16,10 4-1 16,4 1-1-16,5 3 2 15,0 1 0-15,1 5 3 16,-6 1 0-16,-5 3 4 15,-4 3 1-15,-9 1 2 16,-7 2 1-16,-9 0 2 16,-2 0 2-16,-3-2 0 15,0-1 1-15,-1-4-2 16,0-3-2-16,6-3-1 16,1-4-2-16,5-5-3 15,1-2-2-15,5-1-1 16,2-3-3-16,6 3-1 0,6 0-1 15,3 3 0-15,1 2 1 16,5 4 1-16,1 3 0 16,0 2 2-16,-4 4 1 15,-4 1 2-15,-9 3 2 16,-1 1 2-16,-6 0 1 16,-8-2 0-16,-4 0 1 15,-10-3-1-15,-1-2 0 16,-2-2-2-16,0-2 0 0,-1-5-3 15,4 0-1-15,5-4-3 16,4-2-2-16,13 0-1 16,5 1 0-16,11 0-2 15,3 2 1-15,8 3 0 16,0 2 2-16,3 4 1 16,-3 5 3-16,-4 2 0 15,-3 1 0-15,-7 3-22 16,-4-1-27-16,-8 0-88 15,-2 1 31-15,-9-2 67 16,-6 1-80-16,-7 1-49 16</inkml:trace>
  <inkml:trace contextRef="#ctx0" brushRef="#br0" timeOffset="-150295.68">29489 14265 278 0,'0'0'269'16,"0"-1"-46"-16,0 0-99 16,0 0 78-16,0 0-11 15,0 0-24-15,-1 0-8 16,0 0-19-16,0 0-9 16,0-1-19-16,0 1-7 15,0 0-13-15,0 0-7 0,-1 1-10 16,1 0-5-16,0 0-5 15,-2 12-2-15,0 9-1 16,-5 29-2-16,7-19-3 16,1 3-2-16,1 7-5 15,0 1-4-15,2 6-7 16,1 1-3-16,-1 3-8 16,1-2-4-16,0-2-4 15,0-2-2-15,-1-7-4 16,3-1-2-16,-3-4-2 15,1-2-1-15,-1-6-1 16,1 1 0-16,-2-6-3 16,1-2 1-16,-1-5-3 15,-1-1-1-15,2-8-20 16,-3-3-22-16,4-5-47 16,-4 2-32-16,0 0-100 15,0-7 158-15,1-14-130 0,4-31-68 16</inkml:trace>
  <inkml:trace contextRef="#ctx0" brushRef="#br0" timeOffset="-148897.96">29177 14636 364 0,'0'2'302'16,"0"0"-80"-16,0-1-107 15,0 1 69-15,-1 0-18 16,1 2-25-16,-1-1-11 0,1-1-23 15,0 1-11-15,0-2-14 16,0 0-5-16,0 1-9 16,0-2-4-16,0 0-11 15,0 0-5-15,0 0-12 16,0 0-4-16,3-2-5 16,5-2-2-16,-4 0-7 15,1-16-2-15,22-26-3 16,-27 27-1-16,-7 3-2 15,1 0 0-15,-5 5-2 16,-1 1-1-16,-2 3-2 16,-2 3 0-16,1 4-1 15,1 1-1-15,-2 4-1 16,2 2 0-16,2 2 0 16,1-1 0-16,2 3-1 15,4 0 0-15,3 1-1 0,1 0 0 16,3 1 0-16,2-1 0 15,4 0 0-15,0-1 0 16,0 1 0-16,1-3 1 16,0 1 1-16,1-1 0 15,-1 0 0-15,-2-3 0 16,2 1 0-16,0 0-1 0,-1-2 1 16,1 2 0-16,0-1 3 15,0 2 3-15,-1-2 4 16,2 4 2-16,-2 0 6 15,0 0 4-15,-2 1 7 16,1 0 3-16,-2 2 2 16,0 1-1-16,-2 3 1 15,-1-1-2-15,0 2-2 16,-1 0-3-16,-1 3-4 16,0 0-2-16,-1-2-3 15,-1 0-1-15,-4-4-1 16,-1 0-1-16,-4-3 0 15,-1-1-2-15,-3-5-2 16,-2-2 0-16,0-3-3 16,-2-1-1-16,1-6-3 0,1-2-1 15,3-1-5-15,2-3 0 16,4-2-6-16,4-1-7 16,5 0-23-16,3-2-13 15,8 5-24-15,4 1-13 16,2 2-44-16,3 2-44 15,0 3 109-15,-1 4-79 16,-4 1-23-16</inkml:trace>
  <inkml:trace contextRef="#ctx0" brushRef="#br0" timeOffset="-145210.98">28656 6069 562 0,'-8'-1'298'0,"-6"-1"-72"16,-28-4-20-16,33 5-48 15,-1-8-25-15,3 3-41 16,2-1-13-16,5-3-23 16,0 2-11-16,3-2-12 15,2-2-2-15,3 1-5 16,2 2-2-16,0 2 0 15,-1 4-2-15,-1 1-3 16,0 5-1-16,-2 6 6 16,-2 1 4-16,-4 5 17 15,-2-2 4-15,-7 0 4 16,-2 1-2-16,-3-3-8 16,-3-3-4-16,3-1-5 15,-1-4-1-15,3-4-10 0,0-1-4 16,5-6-10-16,1-1-5 15,3 0-6-15,3-5-2 16,4 4-3-16,3 0-1 16,6 3 0-16,4 2 1 15,3 5 2-15,0 4 2 16,4 4 3-16,-4 5 0 0,-4-3 3 16,-7 2 2-16,-6 0 8 15,-3 2 2-15,-6 0 6 16,-3-5 0-16,-5-1-1 15,-3-4-3-15,-3-4-4 16,-1-4-2-16,2-2-5 16,0-4-2-16,5 0-4 15,4 3 0-15,3-3-6 16,7 3-2-16,6 2-3 16,5 1 1-16,8 1 3 15,3 4 4-15,2 4 2 16,0 1 1-16,-4 4 0 15,-4-1 2-15,-7 0 2 16,-3 1 2-16,-6-2 7 16,-4 2 2-16,-7 0 3 15,-3-1-1-15,-1-4-3 0,1 1-1 16,2-7-2-16,2-4-2 16,1-5-5-16,2-5-4 15,5 1-4-15,2-3-2 16,3 8-1-16,6 1-1 15,2 8 2-15,2 0 1 16,5 1 4-16,-5 1 0 16,0-1 2-16,-3 5 1 15,-7 3 7-15,1 1 4 0,-8 3 6 16,-4-1 4-16,-8-1 2 16,-2-4-1-16,-8 3-4 15,4-6-4-15,5 0-5 16,1-4-1-16,7-4-3 15,-1-4-1-15,9-4-6 16,2-3-2-16,7-3-2 16,3-3-1-16,-1 0 1 15,3 6 0-15,1 3-6 16,2 4-34-16,0 5-115 16,-2 1-92-16,-1 4 144 15</inkml:trace>
  <inkml:trace contextRef="#ctx0" brushRef="#br0" timeOffset="-143582.78">30040 14318 490 0,'0'-7'318'16,"-1"3"-48"-16,1-3-37 15,-1 2-28-15,1 1-37 16,0 1-10-16,0 3-16 15,-1 0-10-15,0 0-19 16,-1 4-12-16,-5 21-22 16,-4 33-11-16,6-21-11 15,4 8-6-15,1 13 0 16,3 3 2-16,8 8-7 16,-3 1-2-16,3-5-11 15,-4-6-5-15,-2-7-10 16,1-4-2-16,-4-7-5 0,1-1-2 15,-1-12-1-15,0-7-2 16,1-11-2-16,0-4-1 16,-1-9-64-16,2-5-53 15,-3-11-162-15,-1-8-154 16,0 0 274-16</inkml:trace>
  <inkml:trace contextRef="#ctx0" brushRef="#br0" timeOffset="-143045.5">29824 14689 704 0,'4'-3'392'16,"-4"-4"-67"-16,-6-2-123 16,4 0-1-16,-6-3-60 15,3-1-34-15,-1-2-52 16,-4 1-16-16,-5 3-13 16,-6 1-1-16,-4 8-2 0,-1 3-2 15,2 8-2-15,1 3 1 16,3 6 9-16,5 3 3 15,6 7 3-15,3 1 0 16,9-1-8-16,3-2-5 16,7-10-11-16,3-6-3 0,2-4-4 15,2-8-2-15,1-1 1 16,0-3-1-16,3-9-1 16,0 3 2-16,-6-4 0 15,-1 1 0-15,-5 4 0 16,-6 1-1-16,0 7 0 15,2 3 0-15,-3 6 21 16,6 6 14-16,-6 6 29 16,-3 1 12-16,-2 4-4 15,-3-3-8-15,3-1-23 16,7-3-10-16,-6-4-15 16,6-3-7-16,-4-3-5 15,-2-3-5-15,1-3-103 16,-2 0-72-16,0-1-142 15,0-1 170-15</inkml:trace>
  <inkml:trace contextRef="#ctx0" brushRef="#br0" timeOffset="-133018.02">27315 15922 669 0,'27'2'346'0,"-27"1"-96"0,-2 2-7 15,3 1-48-15,2-3-29 16,-3-1-34-16,0-2-7 16,0 0-9-16,0 0-8 15,0 0-15-15,0 0-5 16,0 0-10-16,-1-1-6 0,0 0-15 15,0-2-6-15,1-11-10 16,2-5-4-16,11-31-5 16,-10 23-4-1,-3-6-6-15,-2-7-2 0,-4-3-7 16,-1-2-3-16,6 0-3 16,1 5-2-16,1 10-1 15,5 2 0-15,-6 7 8 16,4 2 5-16,-5 6 8 15,-6 0 4-15,1 3-4 16,-4 0-2-16,7 4-8 16,-2 0-1-16,5 7-8 15,-3-5 0-15,2 0-3 16,1 3-2-16,-1 0 1 16,0 0-1-16,0 0-1 15,0 0-1-15,1 0-3 0,0 0-1 16,0 0-1-16,0 1-1 15,0 0 2-15,0 0 1 16,0 0 2-16,0 0 2 16,0 0 0-16,0 0 1 15,0 0 1-15,-1 0 0 16,-1 0-5-16,1 0-11 16,0 0-33-16,0 0-22 0,0 0-56 15,0 0-29-15,0 0-60 16,0 5-38-16,0-1-119 15,0 2-132-15,-2 4 327 16</inkml:trace>
  <inkml:trace contextRef="#ctx0" brushRef="#br0" timeOffset="-132421.41">27186 15535 606 0,'-2'0'360'0,"0"3"-74"15,-1-1-46-15,0-1-24 16,-1 0-47-16,1 0-19 16,1-1-33-16,1 0-17 15,0 0-29-15,0 0-14 0,0-1-21 16,-1 0-7-16,1-14-5 16,7-34 1-16,4 30 6 15,-4 0 5-15,3 2 5 16,1 1 0-16,-1 3-2 15,-3 1-3-15,2 1-6 16,-2 3-3-16,3 4-4 16,1 4-2-16,4 2-5 15,0-2-3-15,2 7 1 16,-4-5 0-16,3 3 2 16,3 4 0-16,1-1 1 15,-3 2 1-15,-2 1 11 16,0 3 5-16,-9 1 9 15,8 3 1-15,-4-1-3 16,-8-1-1-16,8 0-5 0,-3 0-4 16,0-4-6-16,4-2-6 15,-9-4-6-15,7-3-3 16,-10-2-5-16,-1 1 0 16,4 1-1-16,-1-3-12 15,0 0-76-15,0 0-55 16,0-2-164-16,0 2-78 15,0 0 237-15</inkml:trace>
  <inkml:trace contextRef="#ctx0" brushRef="#br0" timeOffset="-124081.13">26270 9027 807 0,'7'-1'362'0,"20"0"-118"16,-27 1-43-16,2-1-19 15,-3 0-30-15,1 1-70 16,0 0-26-16,0 0-13 16,0 0-1-16,0 0-5 15,0 0-3-15,0 0-1 16,0 0 0-16,0 0 1 16,0 3-1-16,-2 6-9 15,-1-1-3-15,-1-5 1 0,-10-2 1 16,-31 24 0-16,26-31-1 15,0-3-7-15,-1 0-2 16,8 0-5-16,2 4-2 16,11-2-6-16,8 1 0 15,12-1-3-15,5 1 0 0,6 2 3 16,0 4 0-16,-5 1 5 16,-6 3 2-16,-1 2 3 15,-12 0 4-15,-6 5 7 16,-8-1 2-16,-10-2 2 15,0 2-2-15,-4-4-6 16,5-2-2-16,-3-5-4 16,2-3-1-16,4-4-5 15,-1-3-2-15,7-3-3 16,1 1-2-16,5-2-5 16,5 1 0-16,3 4-1 15,4 0 1-15,7 6 3 16,0 3 0-16,-2 2 3 15,-3 5 1-15,-8 4 3 16,-3 3 3-16,-3 3 4 16,0-1 2-16,-5-3 2 15,-1-2 1-15,-3-5 4 0,-6-2 1 16,0-4 2-16,-6-3-2 16,1-1-7-16,2-3-2 15,3 1-7-15,7 0-3 16,5 1-7-16,7-1-3 15,9-1-2-15,6 0 2 16,7-3 7-16,4 1 0 16,1 1 2-16,-7 0 1 15,-3 5-1-15,-9-1 2 0,-6 4 2 16,-2 2 2-16,-8 6 3 16,-7 4 1-16,-11 6-2 15,-8 1-3-15,-5 0 1 16,6-4-2-16,4-7 0 15,9-1 0-15,3-7-2 16,1-4-1-16,3-6-4 16,2-4-1-16,6-3-2 15,4-3-1-15,6 0-1 16,5 2 0-16,6 5 1 16,2 2 2-16,3 11 2 15,2 4 0-15,-8 11 3 16,-3 5 1-16,-7 4 4 15,-8 1 3-15,-1-1 0 0,-6-2 0 16,-2-6-2-16,4-4 1 16,-8-5-1-16,3-2 1 15,-3-4-1-15,-3-3-1 16,1-2-3-16,-1-1 0 16,5-4-2-16,1 1-1 15,8-2-5-15,2 0 0 16,8 1-1-16,1-2 1 15,5 4 3-15,0-1 1 0,0 6 2 16,0 0-2-16,-6 5-2 16,-1 1-6-16,-2 4-75 15,-5 6-59-15,-1 3-192 16,-7 5 202-16</inkml:trace>
  <inkml:trace contextRef="#ctx0" brushRef="#br0" timeOffset="-122872.96">30619 14507 284 0,'-8'-46'167'0,"3"28"19"16,0 1-13-16,-1 3 26 16,1 1-8-16,-1-1-19 15,0 1-7-15,-1 2-17 16,2 5-3-16,1 4-12 16,1 0-6-16,2 2-19 15,1 0-8-15,0 0-8 16,0 19-4-16,2 46 7 15,2-26-4-15,1 11-12 16,0 2-10-16,2 8-23 16,-3 4-9-16,6-3-17 0,-1 1-5 15,1-8-5-15,1-3-3 16,-2-12-2-16,1-3-1 16,-1-13-2-16,-1-5-1 15,-5-7-8-15,0-2-18 16,-3-5-46-16,-1 0-38 15,-1 0-143-15,1-4-116 0,0 0 231 16</inkml:trace>
  <inkml:trace contextRef="#ctx0" brushRef="#br0" timeOffset="-122279.83">30410 14716 753 0,'0'2'355'0,"2"-1"-124"15,-2-1 1-15,-1 0-33 16,0-1-41-16,0-1-62 0,0 1-15 15,-7-2-13-15,-5-4-8 16,-32-14-17-16,27 16-3 16,0 7-5-16,-4 6-2 15,1 7-7-15,-2 5-9 16,6 2-9-16,6 0-2 16,9 5-1-16,3-5 2 15,12 2 3-15,2-1 0 0,8-6 2 16,5 2-2-16,-1-10-6 15,3-4-1-15,-7-13 0 16,-6-7 0-16,-1-15 1 16,-2-2-2-16,-5-7-2 15,-2-4 0-15,-4 1 0 16,-3-2 0-16,0 4 3 16,0 2 2-16,-2 4-1 15,-1 5 0-15,-5 13 0 16,7 4-2-16,-4 11 2 15,5 5 3-15,1 14 13 16,-1 7 6-16,0 19 10 16,1 6 3-16,1 9-4 15,0 0-4-15,8-7-9 16,2-7-6-16,4-12-11 0,3-7-4 16,1-9-63-16,-3-4-46 15,3-4-130-15,-1-2-92 16,-2-2 209-16</inkml:trace>
  <inkml:trace contextRef="#ctx0" brushRef="#br0" timeOffset="-118045.9">27949 15809 425 0,'0'6'242'0,"4"-3"-29"16,-4-1-23-16,0-2-32 15,0 0-5-15,0 0-12 16,0 0-11-16,0 0-23 16,0 2-10-16,1 3-20 15,-1-2-10-15,1 2-16 16,-1-2-8-16,1 2-7 15,0 4 1-15,1 0 11 16,0 3 6-16,4 34 10 16,-9-28 3-16,0 7-1 15,-1 1 0-15,2-6-8 16,2 0-4-16,-3-10-13 16,-3-5-3-16,5-6-5 15,1-7-5-15,1-11-6 16,4-6-7-16,-5-10-7 0,-3 0-1 15,4-5-3-15,-2 3 0 16,-1 3 0-16,2-1-1 16,-4 7-1-16,4-5 0 15,0-3 0-15,-1 0 0 16,2-2 1-16,-1 3-1 16,0 2 1-16,-1 6 0 15,0 7 0-15,-2 3 0 16,-4 7 0-16,4 1 0 0,-4 3-1 15,3 3 0-15,4 2-2 16,0 1-2-16,0 0-3 16,0 0-2-16,0 0-7 15,0 0-31-15,0 0-50 16,0 0-23-16,0 0-56 16,0 0-18-16,0 0-92 15,0 0-109-15,3 9 251 16</inkml:trace>
  <inkml:trace contextRef="#ctx0" brushRef="#br0" timeOffset="-117604.25">27823 15495 601 0,'-40'0'331'0,"26"3"-56"0,2 0-13 15,1 1-44-15,3 0-23 16,2-2-40-16,2 1-16 16,2-3-32-16,0 0-18 15,2-2-38-15,0 1-15 16,0 0-21-16,0 0-5 16,17-10-4-16,31-35 0 0,-23 26-3 15,2 2 1-15,-7 5-1 16,-2 0 0-16,-10 6 0 15,-4 0 0-15,1 3 11 16,1 4 4-16,1 2 10 16,2 4 6-16,4 7 0 15,0 2 0-15,-1 1-3 16,3 2 0-16,0 1 1 16,0-3 1-16,5 7 4 15,1-2-1-15,-6-4-1 16,-2 2-2-16,-1-5-8 15,-3-1-5-15,-1 0-10 16,-1-5-1-16,-2 0-6 16,-4-5-27-16,-1-3-80 15,0 0-59-15,0-1-167 0,0 0-13 16,0 0 208-16</inkml:trace>
  <inkml:trace contextRef="#ctx0" brushRef="#br0" timeOffset="-108234.02">29282 10580 449 0,'0'0'299'16,"4"1"-19"-16,0 0-73 16,0-1-15-16,7 0-47 15,-4-1-21-15,8-2-25 16,28-5-9-16,-31 4-17 15,5 4-4-15,-7 1-8 16,-2 3 1-16,-6 2 8 16,-1 1 7-16,-7 4 5 15,-6-3 0-15,-6 2-11 16,-5 0-13-16,2-4-18 16,-5-5-6-16,2-1-5 15,4-2 0-15,-1-3-4 16,9-2-3-16,0-5-10 0,0-1-4 15,7-1-8-15,4-1-1 16,6 4-5-16,7 1-2 16,10 0 2-16,4 3 2 15,5 2 2-15,-1 2-1 16,-7 6 2-16,-1 0 1 16,-7 7 0-16,-6 1 2 15,-9 2 5-15,-5-1 2 16,-10-1 4-16,-3-2 0 0,-6-3 0 15,-5 1-1-15,-10-8 2 16,1-5-1-16,1-5-2 16,2 0-1-16,9 1-4 15,3-1-2-15,7 3-1 16,6-2-3-16,7 2-7 16,4 4-2-16,11-2-3 15,6 2 1-15,14 4 6 16,1 2 2-16,2 6 3 15,-1 1 0-15,-4 4 0 16,-6-1 2-16,-9 2 5 16,-6 0 3-16,-7-2 7 15,-5-2 2-15,-8-3-1 16,1-2-1-16,-11-5-6 16,4 0-2-16,2-4-2 15,-1-4-1-15,6-3-4 0,1-2-2 16,6-2-7-16,6 4-3 15,12 1-1-15,8 1-1 16,9 8 5-16,4 1 2 16,-3 4 2-16,-1 5 2 15,-7 3 1-15,0 2 1 16,-11 0 2-16,-3 0 1 16,-10-5 4-16,-9-1 2 15,-4 1 3-15,-4-5-1 0,-4-1-4 16,-3-6-2-16,-2-6-2 15,1-2 0-15,6-4-2 16,4 1-2-16,7-3-4 16,2 2-1-16,6 1-5 15,9 2-1-15,11 2 0 16,-5 2 2-16,6 5 4 16,-1 3 1-16,-3 5 4 15,1-2-1-15,-5 3 2 16,-8 0 2-16,-3 0 5 15,-4 0 2-15,-10 1 2 16,-1-3 1-16,-12-2-5 16,0-2 0-16,-2-4-3 15,-3-4-1-15,4-1 0 16,2 0-2-16,7 2-1 0,5 2-1 16,6 2-5-16,5 0-1 15,7 1-3-15,3 0 0 16,8-2 3-16,6 4 3 15,2 2 1-15,-5 1 0 16,-8 2-37-16,-4 2-51 16,-1 2-142-16,5 0-95 15,3 5 193-15</inkml:trace>
  <inkml:trace contextRef="#ctx0" brushRef="#br0" timeOffset="-107195.53">31256 14444 492 0,'28'-46'273'0,"-26"35"-31"16,-2 3-4-16,1 2-27 15,1 1-17-15,-2 5-34 16,0-1-17-16,0 1-18 16,0 0-5-16,0 0-8 15,5 18-3-15,3 43-15 16,-3-21-9-16,2 12-23 0,2 2-9 16,1 4-17-1,-3 0-7-15,0-5-10 0,3 0 0 16,1-3-2-16,1-3-1 15,-6 1-3-15,-6-3-2 16,5-6-5-16,-3-9-3 16,-2-12-30-16,9-5-32 15,-11-13-99-15,0-7-85 0,1-9 150 16</inkml:trace>
  <inkml:trace contextRef="#ctx0" brushRef="#br0" timeOffset="-106726.98">30963 14576 818 0,'-8'-6'399'0,"8"4"-107"16,-1 2-59-16,6 1-42 15,-7-1-31-15,2 0-46 16,2 5-7-16,4 20-4 16,13 34-6-16,-14-19-18 15,1 3-12-15,-5 4-22 0,0-5-10 16,-1-4-14-16,0-8-5 16,0-12-6-16,0-3-2 15,0-13 1-15,0 3 1 16,0-10-2-16,-1 4-1 15,0 0-6-15,1-15-1 16,7-33-2-16,4 33 0 0,2-2 1 16,2 3-1-16,1 9-1 15,2 0 0-15,1 8 0 16,-1 2 3 0,-3 1 5-16,1 6 7 0,-6 2 10 15,-1 0 5-15,-3 4 18 16,-3-1 4-16,-3 3 3 15,-1 2-3-15,-3-5-18 16,1-2-8-16,1-7-11 16,1-3-4-16,1-4-7 15,0 0-33-15,0-1-112 16,0 0-76-16,0 0 122 16</inkml:trace>
  <inkml:trace contextRef="#ctx0" brushRef="#br0" timeOffset="-105163.1">31654 10297 618 0,'0'-1'356'0,"0"0"-33"15,0 0-15-15,0 0-46 16,-1 0-35-16,0 0-61 16,-2-7-24-16,2 6-37 15,0 0-17-15,0 1-36 16,0 0-17-16,0 0-28 15,0-1-7-15,0 1-5 16,1 0 2-16,0 0 4 16,0 0 2-16,0 1 3 15,0 0 3-15,0 0 3 16,-1 0 2-16,-4 4 1 16,-8 4-1-16,-33 23-2 15,27-29-1-15,3-2 0 16,1-4 0-16,2-2 0 15,3-2-2-15,2 1-6 16,5-2-3-16,13 1-5 0,5-1-1 16,14-4 2-16,2 7 1 15,2-4 2-15,-1 6 0 16,-7 3 1-16,-4 1 1 16,-11 3 5-16,-6 1 3 15,-10 8 7-15,-12-1 2 16,-8 6-2-16,-6 1-2 15,-2-6-3-15,3-1-1 0,4-6-1 16,2-4-1-16,10-2-2 16,5 0-1-16,9-5-5 15,5-1-2-15,10-3-4 16,5-3 0-16,11 4 1 16,3-1 3-16,3 7 1 15,-2 1 0-15,-4 2 1 16,-7 3 1-16,-11 1 3 15,-7 4 4-15,-9 1 4 16,-7 4 3-16,-11 2 0 16,-5-1-2-16,-6-1-3 15,0-2-1-15,6-4-3 16,4-5-1-16,7-4-1 16,7-6-2-16,3-3-2 15,6-4-1-15,8-3-4 0,4 1-1 16,9-1 1-16,1 5 1 15,3 2 1-15,3 2 1 16,-2 6 0-16,-1 2 2 16,-9 3 1-16,-6 0 3 15,-12 2 3-15,-5 2 2 16,-10 3 0-16,-3 0-1 16,0 0-5-16,2-6-3 0,5-1-20 15,4-1-30-15,3 0-71 16,4 2-53-16,2 3 375 15,0-6-192-15</inkml:trace>
  <inkml:trace contextRef="#ctx0" brushRef="#br0" timeOffset="-104275.81">31893 14439 609 0,'-2'-7'354'0,"7"0"-76"16,-2 4-50-16,-6-1-20 15,2 2-46-15,1 2-19 16,0 0-22-16,0 0-3 16,4 16-7-16,6 35-6 15,-3-16-15-15,-7 2-12 16,0 5-20-16,2-4-5 15,3 3-7-15,-2-3-2 16,10-2-5-16,-7 0-5 0,2-6-14 16,5-3-3-16,-10 4-7 15,3-2-1-15,-6 8-2 16,-4 2-1-16,9-3-1 16,-2-2-1-16,1-14-3 15,6-6-1-15,-10-12-68 16,8-4-69-16,-5-12-211 15,-2-2-373-15,4-6 473 16</inkml:trace>
  <inkml:trace contextRef="#ctx0" brushRef="#br0" timeOffset="-104017.65">31697 14754 867 0,'0'8'452'0,"1"-4"-154"16,4 1-41-16,4 4-8 15,2 0-41-15,-1 5-28 16,0 2-52-16,-3 1-27 16,-4 4-47-16,1-3-17 15,-2 1-19-15,0-5-6 0,1-2-5 16,3-2-2-16,-3-7-64 15,-1 2-69-15,-3-10-196 16,-4-6-393-16,-5-7 473 16</inkml:trace>
  <inkml:trace contextRef="#ctx0" brushRef="#br0" timeOffset="-103837.43">31646 14573 1197 0,'5'-3'535'0,"3"1"-266"16,2 2-3-16,0 1-97 16,-1 1-53-16,1 3-76 15,-2 1-19-15,3 0-37 16,-1 4-70-16,2 0-104 0,-1 4 115 16</inkml:trace>
  <inkml:trace contextRef="#ctx0" brushRef="#br0" timeOffset="-96090.77">28602 15916 353 0,'-1'0'274'0,"0"0"3"15,0 0-35-15,0 0-8 16,-2 6-36-16,0-2-14 0,1 1-20 16,0 0-7-16,0 1-20 15,1-5-11-15,0 0-20 16,0-1-9-16,0 0-21 16,-1 0-7-16,1 0-10 15,0-1-9-15,0 0-16 16,1-19-7-16,1-36-9 15,-1 23-2-15,0-5-3 16,-3-5-1-16,-1-7-2 16,-3-3-2-16,0 3-1 15,1 3-1-15,-1 10-1 16,3 6-1-16,-2 9-1 16,1 5 1-16,1 2-1 15,-1 2 0-15,3 3-1 16,-2-1 1-16,0 4-1 15,2 2-2-15,-2 1 0 0,4 4-2 16,1 2-2-16,-1-2-2 16,0 0-6-16,0 0-15 15,0 0-70-15,0 0-55 16,0 0-164-16,1 7-64 16,7 11 233-16</inkml:trace>
  <inkml:trace contextRef="#ctx0" brushRef="#br0" timeOffset="-95644.54">28402 15545 743 0,'-14'4'369'0,"1"0"-97"16,3 0-45-16,6-2-22 15,-3-2-33-15,5 0-54 16,1-1-20-16,3-3-40 16,-2 3-15-16,0 0-20 15,6-15-4-15,36-37 1 16,-31 27 0-16,1-1 5 16,-1 2 3-16,1 4 12 15,-2 2 3-15,-2 8 4 0,3 1-1 16,-3 7-10-16,0 0-5 15,2 3-4-15,-1 4-2 16,9 4-1-16,1 7 0 16,6 8 3-16,2 3 2 15,-1 0 2-15,2 0-2 16,-3-4-8-16,-2-3-3 0,-2-5-4 16,1-1-2-16,-7-4-3 15,-4-2-1-15,-6-5-1 16,-3 0 5-16,-5-2-59 15,2 0-51-15,0 0-122 16,0 0-97-16,-13 0 199 16</inkml:trace>
  <inkml:trace contextRef="#ctx0" brushRef="#br0" timeOffset="-80951.88">29257 15948 790 0,'1'-6'368'0,"-3"-1"-105"16,-1-2-57-16,-1-6-29 15,1-6-28-15,1-8-61 16,0-4-18-16,-2-9-15 15,-1-3-4-15,-3-5-15 16,1-4-7-16,-4 7-12 16,1 6-5-16,1 11-5 15,-1 6-1-15,4 11-23 16,-1 6-43-16,1 9-177 16,1 13 158-16</inkml:trace>
  <inkml:trace contextRef="#ctx0" brushRef="#br0" timeOffset="-80645.36">29090 15616 696 0,'-18'3'378'16,"7"-4"-18"-16,5-3-119 0,2-5-57 15,3-1-30-15,4-10-56 16,3-4-17-16,6-6-19 15,2 0-8-15,5-2-23 16,1 1-8-16,-1 7 0 16,1 2 2-16,-3 8 1 15,1 5 0-15,-1 9 4 16,1 7 2-16,1 6 7 16,1 2 2-16,-3 2-4 15,3 0-4-15,-1 1-10 16,-6-2-4-16,-2-4-9 15,-3-1 3-15,-1-3-134 16,2 0-110-16,10 2 143 16</inkml:trace>
  <inkml:trace contextRef="#ctx0" brushRef="#br0" timeOffset="-79807.04">29686 15727 716 0,'-14'0'324'0,"7"0"-144"16,4-1 5-16,2 1-37 16,1 0-30-16,0 0-43 0,0 0-10 15,0 0-12-15,0 0-2 16,8 0 2-16,6 1-4 16,32 7-7-16,-28-4-5 15,-1-1-17-15,-3 1-7 16,-1-4-6-16,-2-3 0 15,1 3-1-15,-3 2 0 16,-6-2 2-16,-3 0 4 0,-2 0 5 16,1 0 0-16,0-2 2 15,0 1-2-15,-2-1-4 16,-14-6 0-16,-28-9-4 16,27 14 6-16,6-1 12 15,0 0 7-15,5 0 16 16,3 0 4-16,0 2-3 15,3 1-2-15,1 1-19 16,0 0-8-16,0 0-12 16,0 0-3-16,10 1-1 15,15 1 0-15,44 2-1 16,-27-5-1-16,13 1-1 16,5 0 0-16,6 3-2 15,10 3 1-15,12 4-1 16,1 0 0-16,5 1 0 15,0 0 1-15,-13-2-1 0,-1 2 1 16,-11-4 0-16,-11 1 1 16,-13 2-1-16,-26-6 0 15,2 1-1-15,0 1 1 16,-3-2-20-16,-16-3-20 16,-3-1-58-16,3-1-46 15,-3-1-132-15,0 1-120 0,0 0 250 16</inkml:trace>
  <inkml:trace contextRef="#ctx0" brushRef="#br0" timeOffset="-79420.86">30628 15585 1062 0,'-9'-1'468'0,"5"1"-182"16,2-2-96-16,4 4-71 15,-2-2-22-15,0 0-60 16,25 6-18-16,46 15-5 16,-20-6-2-16,5 5-4 0,4 1 4 15,-4 4 15-15,0-1 13 16,-6 2 19-16,-8 1 6 15,-15 0-1-15,-10 0-6 16,-18-1-9-16,-11-1-5 16,-13-1-12-16,-5 1-3 15,-5-1-11-15,3-2-5 16,4-8-6-16,1-5-18 16,6-6-83-16,4-2-53 0,10-3-160 15,2-2-124-15,6 2 277 16</inkml:trace>
  <inkml:trace contextRef="#ctx0" brushRef="#br0" timeOffset="-77453.01">31891 16008 475 0,'-8'9'274'0,"1"-1"17"16,4-3-33-16,3-4 6 15,-3-1-20-15,1-1-59 16,1 0-29-16,0 0-62 16,-9-19-23-16,-15-41-38 15,22 22-14-15,-7-6-13 16,2-3-1-16,2-3-2 0,-5 0 0 15,-1-1 0-15,1 6-2 16,-1 13 1-16,0 8-1 16,5 14-1-16,3 5 0 15,2 2-5-15,2 4-9 16,1 0-99-16,-1 0-76 16,0 0-278-16,0 0 284 15</inkml:trace>
  <inkml:trace contextRef="#ctx0" brushRef="#br0" timeOffset="-77112.23">31603 15635 844 0,'-13'2'390'0,"2"-2"-153"16,5 0-20-16,1-3-23 15,2 0-36-15,3-4-65 16,6-4-23-16,7-5-41 15,5-6-13-15,13-7-11 16,3 0-2-16,5-2 0 16,2 7-2-16,-7 4 1 15,0 7 4-15,-9 10 6 16,-3 2 4-16,-5 11 5 0,-6 3 4 16,-5 7 4-1,3 1 1-15,-4 2-4 0,3-1-5 16,3-3-9-16,0-2-3 15,1-3-3-15,2-3-6 16,-1-3-110-16,-3-1-89 16,6-2 120-16</inkml:trace>
  <inkml:trace contextRef="#ctx0" brushRef="#br0" timeOffset="-75368.39">32432 16004 795 0,'-2'2'310'0,"0"0"-164"16,1-2 20-16,0 0 43 16,0 0-2-16,0 0-28 15,-1 0-12-15,1 0-19 16,0-1-14-16,0 0-35 15,-10-23-16-15,-6-32-23 0,12 25-8 16,1-9-13-16,-5-3-6 16,2-10-13-16,-2-2-4 15,3-2-10-15,6 5-1 16,0 10-2-16,4 7-1 16,-4 14 0-16,-1 6 0 15,-1 9-2-15,-1 3-2 16,-1 3-4-16,4 0-5 15,-1 0-37-15,1 0-36 0,0 0-77 16,0 0-45-16,0 0-72 16,0 0-35-16,0 0-90 15,0 0 241-15</inkml:trace>
  <inkml:trace contextRef="#ctx0" brushRef="#br0" timeOffset="-74997.75">32184 15547 621 0,'-13'6'332'0,"3"-1"-65"16,3-4-23-16,4 4-44 15,2-4-27-15,1-1-45 16,0 0-19-16,0-1-25 16,0 0-7-16,0 0-21 15,10-10-13-15,13-12-22 16,29-29 0-16,-27 28 10 15,0 2 4-15,-8 4 6 0,-1 2-2 16,-6 12-14-16,3 4-4 16,4 11-7-16,-3 4-2 15,10 9-2-15,-4 3-1 16,0-1-2-16,4 0 2 16,-2-4 3-16,2-2 0 15,0-8-2-15,-2-1-1 0,-5-4-19 16,-3-2-43-16,-6-2-143 15,-2-3-101-15,-5-1 172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6T16:27:17.63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6040 3881 700 0,'-14'14'392'16,"9"-2"-104"-16,5 0-43 16,9 1-22-16,-1 4-12 15,2 4-5-15,-3 13-31 16,1 5-19-16,-1 9-55 15,-1 3-25-15,1-1-37 16,1 2-13-16,1-10-17 16,1-4-4-16,-3-16-21 15,-3-8-34-15,-2-10-85 16,-1-3-68-16,-1-6-236 16,0 4 279-16</inkml:trace>
  <inkml:trace contextRef="#ctx0" brushRef="#br0" timeOffset="105.65">6045 4149 515 0,'-5'-7'304'0,"7"0"12"0,9 5-217 15,0-3-102-15,-5 3 6 16</inkml:trace>
  <inkml:trace contextRef="#ctx0" brushRef="#br0" timeOffset="526.12">6064 4011 991 0,'-14'-3'495'16,"1"1"-203"-16,11 1-109 0,-1 0-22 15,6-1-70-15,-3 1-14 16,0 0-12-16,8-3-10 15,7-2-18-15,31-17-9 16,-20 14-11-16,3 1-4 16,3 1-3-16,0 1-2 15,-2 2-4-15,-4 2 0 16,-6 1 0-16,-7 1-18 16,-7 1-98-16,-5 0-88 0,-9 4 116 15</inkml:trace>
  <inkml:trace contextRef="#ctx0" brushRef="#br0" timeOffset="792.74">6094 4200 1266 0,'-5'2'526'0,"7"-4"-290"16,10 1-33-16,10-2-42 16,4 3-18-16,7-3-48 15,3 0-18-15,5-2-27 0,0-4-13 16,4 0-18-16,-4-2-7 16,-11 4-8-16,-7 2-23 15,-10 3-99-15,-5 3-71 16,-12 10-243-16,-7 2 265 15</inkml:trace>
  <inkml:trace contextRef="#ctx0" brushRef="#br0" timeOffset="986.82">6184 4336 912 0,'-11'2'452'0,"9"-2"-159"16,2 2-53-16,8 0-29 15,1 1-34-15,7-1-22 16,2-1-22-16,4-1-51 15,0 0-15-15,3-1-26 16,1-1-10-16,-3-1-15 16,-4 1-5-16,-5 2-48 15,-6 3-74-15,-5 2-326 16,3 5 290-16</inkml:trace>
  <inkml:trace contextRef="#ctx0" brushRef="#br0" timeOffset="1636.24">6761 4254 939 0,'3'-15'466'0,"3"8"-141"16,-2-4-59-16,-1-3-38 16,1-1-46-16,-5-4-59 15,-2-1-25-15,-3 1-39 16,-4 1-10-16,-4 3-12 16,-1 3-7-16,-3 12-13 15,0 7-7-15,2 9-10 0,1 5-1 16,3 5-4-16,3 1-1 15,6 1 2-15,2 2 1 16,6-7 3-16,3 0 4 16,4-11 1-16,2-2-1 15,0-5 0-15,3-5-1 16,0-3 1-16,1-3 1 16,-2-3 1-16,2 0 1 15,-3-1 0-15,-2-1 1 16,-2 2 0-16,-6 2 3 0,-1 3 6 15,-3 4 3-15,-2 1 7 16,1-1 0-16,-1 0-1 16,0 0-3-16,-2 15-11 15,-1 2-8-15,-5 25-89 16,9-31-73-16,5-7-193 16,1-2 205-16</inkml:trace>
  <inkml:trace contextRef="#ctx0" brushRef="#br0" timeOffset="1901.43">7048 4119 1221 0,'-8'-1'620'16,"1"3"-219"-16,-3 1-166 0,3 2-31 15,-2 6-90-15,1-1-26 16,2 3-39-16,0 1-13 15,5 2-23-15,2 3-4 16,6 3-9-16,3 1-2 16,0-3-4-16,6-1-1 15,0-6-2-15,0-3-1 0,10-4-40 16,-3-5-53-16,7-7-152 16,2-6-152-16,-3-15 252 15</inkml:trace>
  <inkml:trace contextRef="#ctx0" brushRef="#br0" timeOffset="2286.16">7294 3887 1337 0,'1'3'563'0,"-1"11"-316"16,0 6-18-16,-1 14-58 15,1 5-37-15,4 7-58 16,0-1-18-16,5-5-19 15,-2-6-5-15,3-10-8 16,-2-2-5-16,-4-8-8 0,-2-6-3 16,-2-2-7-16,-1-6-3 15,1 0-5-15,0 0-3 16,0-1 0-16,0 0 1 16,0 0 3-16,8-14 2 15,22-35 0-15,-23 28 2 16,7 8 0-16,-1 0 0 15,-6 5 0-15,7 6 4 16,-3 6 14-16,4 9 9 0,0 9 21 16,-2 1 9-16,1 4 3 15,4-1-1-15,-5-1-14 16,1-1-9-16,-5-6-17 16,-2-2-6-16,-3-6-19 15,-3-4-42-15,0-2-106 16,-1-3-75-16,0 0 129 15</inkml:trace>
  <inkml:trace contextRef="#ctx0" brushRef="#br0" timeOffset="3119.85">8571 4071 810 0,'-20'-16'401'0,"14"1"-99"16,1 4-70-16,3 6-28 16,3 5-34-16,5 8-38 0,0 3-19 15,8 12-14-15,3 8-3 16,0 4-21-16,2-1-5 16,-5-3-15-16,1-8-7 15,-2-10-14-15,-1-1-6 16,-4-12-2-16,3-4 0 15,0-13-1-15,2-7-4 16,6-10-8-16,0-2-4 16,0 1-8-16,0 0-43 0,-3 10-103 15,2 3-72 1,-4 10-257-16,-2 8 299 0</inkml:trace>
  <inkml:trace contextRef="#ctx0" brushRef="#br0" timeOffset="3644.22">8949 4188 1022 0,'6'4'463'0,"2"-6"-215"15,-1-2-11-15,5-8-48 16,-3-4-45-16,3-8-60 16,3-4-29-16,-13-5-30 15,1 2-4-15,-3 9 2 16,-8 7 1-16,6 12-5 15,-6 3-2-15,2 7-11 16,6 6-2-16,-8 8-2 0,0 5 0 16,0 1 1-16,0 3 0 15,7-11-3-15,11 6-3 16,-3-8-4-16,4-5-2 16,5 1-1-16,-5-10-9 15,10 0-64-15,2-3-43 16,1-6-104-16,4-3-50 0,-3-5-71 15,-3-2 4-15,-5-10 91 16,-5 5 63-16,-4 2 196 16,-2 5 103-16,-3 9 114 15,1 4 38-15,-2 5 6 16,-2-4-23-16,0 0-37 16,0 7-5-16,0 10-20 15,2 22-19-15,-1-30-38 16,0-6-21-16,0-3-24 15,-1 0-3-15,0-1-7 16,0 0-7-16,0 0-23 16,0 0-13-16,0 0-21 15,0-1-3-15,7-13-9 16,20-32-34-16,-12 26-77 16,-2 4-53-16,-5 3-171 15,-2 3-158-15,-6 6 327 0</inkml:trace>
  <inkml:trace contextRef="#ctx0" brushRef="#br0" timeOffset="3909.1">9485 3849 1237 0,'5'5'584'0,"0"8"-294"0,1 13-57 15,3 12-45-15,1 11-84 16,-3 3-25-16,4 2-41 16,-2-1-13-16,6-12-18 15,8-3-5-15,1-14-9 16,0-12-14-16,-2-11-98 16,-2-10-78-16,-7-9-490 15,0-3 449-15</inkml:trace>
  <inkml:trace contextRef="#ctx0" brushRef="#br0" timeOffset="4047.29">9481 3995 1207 0,'-3'1'497'0,"5"0"-292"16,5 2-9-16,7-2-50 0,7 1-34 15,5-2-62-15,2-4-22 16,5-3-63-16,-2-2-81 15,-2-1 77-15</inkml:trace>
  <inkml:trace contextRef="#ctx0" brushRef="#br0" timeOffset="4362.05">9785 4135 1088 0,'13'-1'492'0,"4"-4"-249"15,-1-3-21-15,3-3-84 16,-2 4-47-16,0-8-47 16,-7-3-11-16,-6-4-4 15,-7 1 1-15,-9 3 0 16,1 5-3-16,-11 10-2 16,2 2-1-16,0 6 4 15,3 6 3-15,8 11 6 16,3 1 1-16,6 12-3 15,1 1-4-15,10-2-7 16,3 0-4-16,11-13-7 16,1 1-2-16,6-10-9 0,1-2-25 15,-5-8-141-15,0-5-76 16,9-8 135-16</inkml:trace>
  <inkml:trace contextRef="#ctx0" brushRef="#br0" timeOffset="4538.76">10063 4037 1270 0,'0'17'552'0,"9"0"-256"16,2 5-38-16,3 0-30 15,-2-2-40-15,3 1-84 16,0-1-33-16,2-1-43 16,2-1-15-16,1 0-49 15,-3-11-55-15,-1 0-151 16,0-5-101-16,-3-13 205 15</inkml:trace>
  <inkml:trace contextRef="#ctx0" brushRef="#br0" timeOffset="4713.57">10276 4025 992 0,'-9'14'586'0,"-9"4"42"15,0 1-303-15,-3 13-73 16,-3 0-44-16,3 1-99 0,5-2-33 15,5-10-56-15,5 2-32 16,10-7-120-16,4-4-76 16,14-8-425-16,8-6 404 15</inkml:trace>
  <inkml:trace contextRef="#ctx0" brushRef="#br0" timeOffset="5064.09">11410 4016 1383 0,'4'8'627'15,"1"0"-265"-15,2 8-154 16,0 5 7-16,-3 9-62 16,1-9-44-1,-3-11-53-15,0 1-22 0,9 27-26 16,-1-3-32-16,0-16-108 0,-2-16-71 15,-6-4-234-15,4-7 266 16</inkml:trace>
  <inkml:trace contextRef="#ctx0" brushRef="#br0" timeOffset="5533.94">11397 3884 1198 0,'12'-4'607'16,"0"2"-246"-16,3 2-116 15,-10 1-54-15,3 6-118 16,3 3-36-16,-5-1-74 16,13 5-51-16,2-2-108 15,1-1-81-15,8-4-136 16,-4 1 1-16,-5-5 28 16,-2-2 70-16,-10 0 228 15,-2-1 101-15,-3 2 178 16,-1-1 53-16,-1-1 35 15,-2 0-20-15,0 0-25 16,0 0-1-16,-1 0-16 16,0 0-9-16,-3 4-27 15,-2 13-22-15,-33 29-39 0,32-27-19 16,6 0-40-16,6 6-15 16,5-6-18-16,6 2-4 15,7-6 1-15,0-8 3 16,6 4 8-16,-3-3 5 15,-3 4 5-15,-5-4-3 16,-11 0-8-16,-2 1-1 16,-14-1-3-16,-6 5-1 15,-12-5-7-15,-4-6-13 0,2 0-78 16,3-2-61-16,15-2-183 16,10 2-164-16,16 0 300 15</inkml:trace>
  <inkml:trace contextRef="#ctx0" brushRef="#br0" timeOffset="6063.36">12447 4176 1023 0,'-2'0'457'0,"2"-1"-163"16,0 1-75-16,0-1-17 16,0 1-23-16,23 0-70 15,29-8-28-15,-16-9-45 16,-4-3-11-16,1-6-10 16,-3 1-2-16,-15 4 3 15,-6 0 4-15,-13 3 5 16,-7 3 1-16,-6 3-4 15,-4 0-5-15,-3 11-5 16,-1 1-2-16,1 6-1 16,-3 7 2-16,11 7 6 15,7 6 2-15,3 4 1 16,11 6-3-16,3-2-6 16,3-4-4-16,11-4-5 15,1-7-3-15,4-7-21 16,2-4-47-16,-1-11-153 0,3-8 211 15,-2-8-48 1</inkml:trace>
  <inkml:trace contextRef="#ctx0" brushRef="#br0" timeOffset="6434.99">12810 4048 1253 0,'9'12'546'0,"1"0"-252"15,-4-1-45 1,1 7-19-16,1 1-32 0,-4 0-66 15,2 3-29-15,4-4-48 16,-7-1-22-16,5-4-21 16,-6-6-5-16,0-3-6 15,1-3-2-15,-2-8-4 16,-1 6-2-16,0 0-3 16,4-19-2-16,12-26 2 15,-5 30 2-15,1-3 5 16,1 4 3-16,-7 0 0 15,6 2 3-15,-1 6 3 16,-2 5 3-16,8 6 13 16,-6 6 8-16,-2 8 12 15,-1 2 4-15,-2 3-7 16,-5-2-8-16,5 3-14 0,-3-8-8 16,1-7-73-16,4 1-57 15,0-8-158-15,3-3-82 16,7 0 222-16</inkml:trace>
  <inkml:trace contextRef="#ctx0" brushRef="#br0" timeOffset="7079.82">13351 4161 1595 0,'3'2'635'0,"2"-4"-428"16,-3-6-21-16,7-4-52 15,2-2-41-15,0-9-49 16,-1 4-14-16,-6-6-10 16,-4 2 1-16,-10 4 2 15,-2 3 0-15,-5 7-4 16,-2 2-4-16,-4 7-5 15,1 4-3-15,-2 6-1 0,1 4 0 16,6 7 3-16,2-1 1 16,5 0 2-16,5-1-1 15,6-6-5-15,6 0-1 16,6-5-4-16,3 0-1 16,6-2 0-16,0-4 0 15,-2 5 0-15,-1-5 1 16,-1 6 1-16,1 7 3 15,-10 4 1-15,-6 7-1 16,-6 13 1-16,-5 4 0 0,4 11 0 16,5-2 1-16,9-4 1 15,2-4-2-15,7-14-1 16,0-5-1-16,-3-13-4 16,-2-10-3-16,14-10-16 15,-6-6-18-15,4-13-41 16,-3-4-15-16,-22-3-9 15,-3-2 10-15,-17 1 27 16,-8 0 16-16,-4 7 34 16,3 5 23-16,-4 12 52 15,4 3 18-15,5 6 19 16,5 5-2-16,10-1-21 16,5 5-14-16,6-1-27 15,3-1-11-15,12 1-16 16,-1-4-3-16,5 0-11 15,5-5-46-15,-5-8-119 0,9-5-74 16,6-11-217-16,-1-9-159 16,2-8 405-16</inkml:trace>
  <inkml:trace contextRef="#ctx0" brushRef="#br0" timeOffset="7654.83">13663 4026 695 0,'0'-7'516'0,"-1"4"31"15,0 5-188-15,0-2-47 16,0 0-83-16,0 5-32 0,-2 21-40 15,-3 28-16-15,6-30-46 16,5-1-23-16,5-9-37 16,3-1-15-16,3-4-20 15,0-9-5-15,2-8-32 16,-2-5-19-16,1-8-22 16,-3-2-3-16,-4 3 26 15,-4 0 20-15,-5 5 29 16,2 10 9-16,-3 4 11 15,-1 3 4-15,-1-2 14 16,1 0 8-16,-2 13 12 16,0 10 5-16,4 26-2 15,9-27-5-15,7-3-10 16,3-4-8-16,7 0-16 16,5-7-5-16,-8-9-11 0,-4-4-1 15,-3-10-5-15,-11-2-10 16,10-1-12-16,-4 4-2 15,-8 7 5-15,8 2 12 16,-13 1 16-16,4-1 3 16,-2-3 2-16,-1 4-2 15,0-3-1-15,0 1-1 16,0-6-2-16,0-5 0 16,-2 4 1-16,1 2 0 0,1 3 5 15,-2 7 4-15,-1 3 4 16,-5-3 0-16,1 12-3 15,-8 1-3-15,5 4-6 16,5 7-1-16,4-1-1 16,2-3-2-16,3-1-1 15,-3-2-2-15,2-5-3 16,9 4-3-16,10-4-27 16,2 1-45-16,6-6-109 15,-3-5-73-15,2-4-203 16,3-2 286-16</inkml:trace>
  <inkml:trace contextRef="#ctx0" brushRef="#br0" timeOffset="8255.93">14213 4080 1396 0,'0'-2'647'0,"0"1"-252"16,0 0-111-16,0 1-65 16,-1 15-59-16,-2 10-78 15,-1 28-22-15,10-27-37 16,4-10-8-16,7-4-11 15,4 0-3-15,6-12-5 16,1-2-4-16,0-10-35 0,-4-5-22 16,-1-5-20-16,-2 1 0 15,-3 1 38-15,-10-2 24 16,-5 11 33-16,-6-2 11 16,-5 10 18-16,8 3 8 15,-9 0 6-15,4 11 1 0,5 5-5 16,-2 3-6-16,3 4-4 15,5-2-5-15,2-4-9 16,-4-2-6-16,7-4-13 16,-2-1-19-16,5-4-119 15,1-3-90-15,4-4 131 16</inkml:trace>
  <inkml:trace contextRef="#ctx0" brushRef="#br0" timeOffset="8954.84">14579 4191 989 0,'-1'0'540'0,"1"0"-28"16,0 0-203-16,1 0-79 16,15 1-51-16,31-13-103 15,-28-2-26-15,-3 1-23 0,-4-5-5 16,-8 0 3-16,-3 2 0 15,-7 3 5-15,-3 3-3 16,-3 6-7-16,-1 0-4 16,0 5-6-16,0 3-1 15,2 12 0-15,-1 1-1 16,2 3-2-16,4 5-2 16,6-3-7-16,1-5-5 0,11 1-7 15,4-7-2-15,9-6-46 16,9-1-35-16,9-13-92 15,7-3-53-15,8-8-76 16,-4-4-23-16,-8 2 8 16,-8-2 57-16,-16 3 134 15,-3 3 72-15,-19 3 201 16,-3 4 56-16,-7 5 77 16,-2 1 24-16,5 2-44 15,-4 1-27-15,5 7-37 16,0 1-17-16,2 11-32 15,-3 2-12-15,1 0-36 16,2 5-14-16,2-9-35 16,3-1-14-16,6 2-14 15,-3-10-3-15,6 1-3 16,-3-3-1-16,1-7-1 0,0 1 1 16,-5-7-3-16,7-5-16 15,0-9-36-15,-1-8-14 16,5-13-22-16,-3-2 7 15,-6-5 26-15,6 5 15 16,-6 10 30-16,-5 6 16 16,-1 20 53-16,-4 7 14 0,-4 13 18 15,2 11 5-15,6 14-22 16,0 8-5-16,5 11-5 16,8 0-2-16,1-6-10 15,3-6-6-15,2-12-23 16,1-1-8-16,-1-14-110 15,5-1-75-15,0-12-70 16,4-2 115-16</inkml:trace>
  <inkml:trace contextRef="#ctx0" brushRef="#br0" timeOffset="9614.74">16406 4273 1043 0,'2'-5'517'16,"5"-1"-201"-16,-2-7-86 15,0-8-19-15,-4-2-67 16,-1-4-26-16,-6 0-34 16,0 3-9-16,-8 3-6 15,-4 1 0-15,-6 7-12 16,-1 5-10-16,-6 11-13 15,3 5-7-15,5 11-10 0,0 4-5 16,11 3-4-16,4 0-2 16,7-3-4-16,4-2-2 15,7-5 0-15,3-5-1 16,8-3 1-16,1-4 0 16,6-4 4-16,-4 0 2 15,-4-5 0-15,-6 2 6 0,-2 0 17 16,0 3 8-16,-4 3 15 15,4 1 0-15,-4 4-9 16,-3-3-6-16,4 4-14 16,-2 1-6-16,-7-5-17 15,0 3-53-15,5-6-157 16,5-2-91-16,15-4 165 16</inkml:trace>
  <inkml:trace contextRef="#ctx0" brushRef="#br0" timeOffset="9843.94">16612 3846 1091 0,'-3'0'679'0,"3"10"34"16,-1 15-462-16,-2 9-9 15,0 20-113-15,1 6-42 16,3 5-48-16,7-4-14 15,9-12-18-15,6-8-5 16,7-14-52-16,-1-10-50 16,-1-13-138-16,-4-8-97 15,-10-11 205-15</inkml:trace>
  <inkml:trace contextRef="#ctx0" brushRef="#br0" timeOffset="9999.94">16505 4029 1272 0,'-18'-5'585'0,"18"0"-222"16,5 2-101-16,10 0-69 16,0 1-58-16,14 2-84 15,6 1-24-15,10 4-30 16,6 4-69-16,8 1-93 16,8 0 101-16</inkml:trace>
  <inkml:trace contextRef="#ctx0" brushRef="#br0" timeOffset="10633">17588 4051 1429 0,'-40'11'659'16,"35"-13"-348"-16,5 2-92 15,0 1-25-15,0-1-84 16,0 0-21-16,1 14-18 16,1 10-13-16,2 23-23 15,-3-29-9-15,-1-7-12 16,0-1-4-16,2-7-3 15,-2-2 0-15,0 2-4 16,0-3-4-16,0-1-9 16,0 0-4-16,1-4-1 15,8-18 3-15,19-27 5 16,-13 32 3-16,2 4 1 16,-1 3 2-16,0 5 1 15,1 4 0-15,-1 5 4 16,0 8 4-16,-4 10 14 0,0 1 4 15,-7 4 13-15,0-5 4 16,-2-2-5-16,-1 4-2 16,0-11-14-16,0-1-10 15,1-9-10-15,1-4-1 16,5-8-4-16,1-7-1 16,7-5 2-16,2-2 0 15,-1 5 2-15,1 2 0 16,-6 6 2-16,-6 1-1 15,1 9 0-15,-3 1 2 0,4 9 3 16,-6 5 2-16,-2 3 3 16,3 5 0-16,-7-1-1 15,3 1-3-15,1-3-34 16,0-4-70-16,6-9-188 16,2-8-64-16,18-16 190 15</inkml:trace>
  <inkml:trace contextRef="#ctx0" brushRef="#br0" timeOffset="10946.06">18030 4119 1248 0,'-7'16'610'16,"2"2"-224"-16,3 4-133 16,4 2 2-16,6-5-81 15,5-2-41-15,9-5-63 0,3-9-27 16,5-7-24-16,-2-6-6 15,-5-8 0-15,-5-2 0 16,-10-1 7-16,-6 1 6 16,-7 6 5-16,-7-2 1 15,-9 5-7-15,-3 1-6 16,-6 3-10-16,2 6-5 16,0 6-10-16,2 2-6 0,11 0-39 15,4 2-43-15,13-4-108 16,6-1-59-16,8 4-128 15,5-1-85-15,8-4 312 16</inkml:trace>
  <inkml:trace contextRef="#ctx0" brushRef="#br0" timeOffset="11203.76">18355 4019 577 0,'13'-11'413'0,"-4"8"52"15,-9-2-43-15,-3 4-87 16,7 3-46-16,-4-2-69 15,0 0-30-15,0 7-54 16,-1 14-16-16,0 28-42 16,3-29-18-16,7-1-23 0,-3-4-5 15,5 0 0-15,-1 1 2 16,-4-3 5-16,2 3 3 16,-5-4-3-16,1-1-3 15,-5 0-8-15,-7-6-4 16,-2-1-4-16,-4 3-14 15,-6-7-65-15,3 0-58 16,1-6-138-16,1-3-77 16,12-3 205-16</inkml:trace>
  <inkml:trace contextRef="#ctx0" brushRef="#br0" timeOffset="11411.5">18612 3836 1348 0,'4'11'684'16,"2"12"-252"-16,0 11-184 16,-2 9-23-16,-1 12-119 15,2 2-37-15,5-1-30 16,-2-5-15-16,8-16-23 16,2-5-29-16,3-18-82 15,4-2-63-15,0-13-147 16,-5-10-84-16,-8-4 255 15</inkml:trace>
  <inkml:trace contextRef="#ctx0" brushRef="#br0" timeOffset="11561.76">18585 4022 1114 0,'-15'2'602'0,"7"-2"-100"16,11 0-262-16,8 3 0 15,10-1-79-15,8 3-36 16,3-1-65-16,3 0-27 15,6-1-85-15,2 0-99 0,2-3 98 16</inkml:trace>
  <inkml:trace contextRef="#ctx0" brushRef="#br0" timeOffset="12441.34">19754 4153 1034 0,'0'-7'489'15,"0"0"-143"-15,-2 4-59 0,-2 5-26 16,-2 2-38-16,-5 5-81 16,0 4-30-16,3 8-44 15,2-2-18-15,8 8-25 16,7-4-9-16,5-6-11 16,3-2-3-16,3-10-4 15,0-5-2-15,0-8-33 16,-1-2-10-16,-8-6-8 15,-6-4 2-15,-10-3 39 16,-9-3 13-16,-9 3 13 16,-6 1 1-16,2 3-2 15,-2 2 1-15,6 6 8 16,7 8 3-16,6 3 3 0,5 2-4 16,6-1-21-16,5-1-3 15,-6 0-10-15,11-1 1 16,17 1 7-16,50 3 1 15,-36-2 1-15,0 6 1 16,-10-2 1-16,-3 3 0 16,-11 5 3-16,-11-1 4 15,-4 3 10-15,-4 7 2 16,-1-4 2-16,1-3-2 0,0-5-6 16,1-6 0-16,-5-4 0 15,6 0 0-15,-1-1-9 16,0 0-5-16,0-3-10 15,7-15-1-15,14-25 1 16,-9 26 2-16,3 9 7 16,0 1 2-16,3 5 13 15,-4 6 4-15,-2 2 12 16,-1 2 10-16,-5 6 9 16,0 2 4-16,1 1-7 15,-1-1-9-15,0 0-18 16,0-5-7-16,-3-7-100 15,-1 5-63-15,1-5-163 16,-1-2 25-16,9 3 171 16</inkml:trace>
  <inkml:trace contextRef="#ctx0" brushRef="#br0" timeOffset="12975.17">20401 4077 766 0,'16'0'431'15,"-7"-1"-69"-15,-4-1-27 0,-1 3-21 16,-5-2-27-16,1 1-46 16,-1 0-26-16,0 0-65 15,0 0-33-15,-3 4-38 16,-2 13-15-16,-31 26-29 15,25-27-10-15,9-2-17 16,-2 2-3-16,12 1-4 16,3 4-1-16,2-6 0 15,0 3 0-15,10-3-2 16,3-6-1-16,12-5-1 16,8-6-2-16,-5-10-6 15,6-4-8-15,-8-6-9 16,-7-1-2-16,-11-1 9 0,-9 3 13 15,-11 1 15-15,-4 0 7 16,-9 4 4-16,-4 0-3 16,-4 8 1-16,1 6 5 15,-2 6 5-15,4 6 4 16,4 4-2-16,3 1-1 16,7 6-1-16,4 4 0 15,9 4 2-15,7-1-3 0,7-4-6 16,3-2-5-16,8-5-5 15,1-1-1-15,4-5-62 16,2-3-64-16,-5-5-163 16,0-2 158-16</inkml:trace>
  <inkml:trace contextRef="#ctx0" brushRef="#br0" timeOffset="13145.34">21055 4317 2034 0,'-1'-1'810'16,"0"1"-529"-16,0 0-186 16,0 0-10-16,0 0-133 15,0 0-89 1,-1 0 86-16</inkml:trace>
  <inkml:trace contextRef="#ctx0" brushRef="#br0" timeOffset="32498.35">6440 6019 571 0,'-4'-7'365'15,"-2"-3"48"-15,-17-28-138 0,19 30-43 16,3 5-24-16,-1 1-47 16,4 3-25-16,-2-1-36 15,0 0-10-15,0 1-16 16,10 19 1-16,15 38-8 15,-20-28-10-15,7 5-20 16,-2-1-10-16,6-4-11 16,2-1-4-16,-7-6-5 15,9-4-1-15,-5-5-3 16,3-4 0-16,2-8-1 16,-4-3-2-16,-3-13 0 15,2-7-3-15,0-12 1 16,-7-3 1-16,0-1 2 15,-4 1 3-15,-2 12 2 0,-1 6-1 16,-1 13-4-16,1 5-1 16,3 11 0-16,2 5 1 15,5 11 7-15,-1 6 5 16,7 3 12-16,2 1 10 16,4-8 12-16,4-5 0 15,-1-11-12-15,2-7-11 16,-5-7-11-16,-3-8 0 15,-3-13 1-15,-4-6 1 0,-1-10-4 16,-9 1-1-16,-3 4-5 16,-3 4-28-16,-6 8-92 15,5 6-68-15,-4 9-179 16,-2 5 218-16</inkml:trace>
  <inkml:trace contextRef="#ctx0" brushRef="#br0" timeOffset="33098.33">6971 5917 1209 0,'10'11'537'0,"-3"7"-259"16,4 5-5-16,-6 8-71 15,-4 3-33-15,5 4-60 16,-6 2-25-16,4 2-34 0,2-1-11 15,-6-9-19-15,0-8-7 16,1-13-6-16,0-5-1 16,0-6 4-16,0-1-3 15,-2 0-13-15,0 0-9 16,0-8-8-16,1-13 0 16,8-29 10-16,1 28 6 15,-1 9 4-15,0 2-1 0,4 9 4 16,-2 3 1-16,6 7 6 15,0 3 4-15,1 4 9 16,2 4 3-16,-1-3 6 16,3 2 0-16,0-5-6 15,-3-3-3-15,3-2-8 16,-2-5-3-16,1-6-3 16,2-5-3-16,0-9-2 15,0-5-1-15,-4-1 0 16,-3-2 0-16,-10 5 5 15,-2 5 3-15,-5 3 7 16,-7 2 3-16,-3 4 2 16,-3 3 1-16,-2 6-4 15,4 6 0-15,2 7 2 0,1 5-2 16,7 6 0 0,0 1-4-16,9 2-6 0,6-3-3 15,10-9-5 1,7-2-3-16,4-11-5 0,1-4-41 15,-2-9-103-15,-7-4-55 16,6-2-140-16,-5 0-67 16,-1 1 273-16</inkml:trace>
  <inkml:trace contextRef="#ctx0" brushRef="#br0" timeOffset="33391.41">7587 6166 658 0,'0'-1'395'0,"0"0"-62"0,0 0-71 16,0 0-22-16,0 1-34 15,0 1-19-15,5 16-41 16,13 24-25-16,-15-34-55 16,-3-5-24-16,2-2-35 15,-1-3-8-15,-1 2-15 16,0-1-10-16,7-11-3 16,-3-7 3-16,37-25 11 15,-30 26 10-15,0 11 6 16,-4 3 2-1,-3 3 21-15,0-1 13 0,17 5 37 16,1 3 16-16,3 8 16 16,-4 7 7-16,-5-3-7 15,0 2-10-15,-4-4-32 16,1 0-19-16,-3-4-27 0,-3-4-56 16,-4-2-147-16,1-4-98 15,7-4 153-15</inkml:trace>
  <inkml:trace contextRef="#ctx0" brushRef="#br0" timeOffset="33950.96">8685 6019 1252 0,'-1'11'561'0,"1"5"-285"0,3 7-67 16,1 3-1-16,2 5-62 16,0 0-35-16,5-2-55 15,4-5-18-15,0-8-26 16,1-4-5-16,-1-10-5 16,1-2-1-16,2-11-3 15,1-4-3-15,-1-10 3 16,-3 4 1-16,-6 1 4 15,-5 4 2-15,-2 10-1 16,1 3 0-16,3 6 2 16,-3 3 3-16,6 3 16 15,1 2 8-15,-3 0 14 16,5 2 9-16,1-2 6 16,0 0-1-16,2-3-9 0,-5-4-8 15,0-4-17-15,1-4-7 16,4-5-9-16,6 0-30 15,-1-4-126-15,0-1-75 16,-5 2-30-16,6 3 116 16</inkml:trace>
  <inkml:trace contextRef="#ctx0" brushRef="#br0" timeOffset="34252.06">9174 6183 1206 0,'35'18'561'0,"-23"-16"-222"15,1-2-58-15,2-4-62 16,0-2-55-16,1-11-78 16,1-1-27-16,-4-4-33 15,-2 1-6-15,-10 3 2 16,-3 3 2-16,-7 6 3 16,-3 3 0-16,-2 6 0 15,1 3-2-15,1 8-2 16,1 1-1-16,3 8-2 15,4 2 1-15,5 4 1 16,4-1 1-16,8-3-6 16,5-2-2-16,10-7-9 15,6-3-4-15,9-9-63 0,2-4-80 16,9-7 189 0,10-2-85-16</inkml:trace>
  <inkml:trace contextRef="#ctx0" brushRef="#br0" timeOffset="35131.37">10493 6028 863 0,'-14'5'449'0,"14"-4"-57"16,-1-1-149-16,1-1-36 15,0 1-11-15,0 0-42 16,0 0-15-16,0-1-35 15,0 0-17-15,0 0-19 16,1-3-8-16,2-9-12 16,-5 3-9-16,-14-26-8 0,5 31-5 15,-12 7-7-15,-1 4-3 16,2 13-7-16,-3 3 0 16,12 4-3-16,2 2-1 15,11-2-4-15,1-3-1 16,13 0-1-16,3-5-2 15,6-5 0-15,4-5 1 16,-2-8 2-16,-1-4 0 0,-7-13-2 16,-1-7-1-16,-2-8-4 15,3-6 1-15,-5-7 4 16,-2-2 1-16,-7 0 5 16,-3 1 1-16,0 11 2 15,1 9 1-15,-1 14 4 16,1 8-2-16,-5 10 1 15,-6 9 0-15,1 18 5 16,0 8 6-16,7 10 12 16,2-1 3-16,8-4-1 15,3-3-3-15,6-5-10 16,6-1-3-16,1-9-7 16,3-5-4-16,2-10-5 15,0-4-3-15,1-9-1 16,-1-1-3-16,-2-6 0 15,-1-3 0-15,-4-5 1 0,-1-1 1 16,-2-5 1-16,1-1 0 16,-4 1 2-16,-8-1 0 15,-6 1 2-15,-2 1 1 16,-9-4 2-16,1 6 3 16,-1 6 1-16,-10-1 0 15,0 10-1-15,0 3-1 0,-2 4-3 16,5 5-2-16,5 8-2 15,5 2-2-15,5 2-1 16,3 5-1-16,8-1-2 16,4 2-1-16,9-6-4 15,4-1-17-15,6-7-101 16,0-5-64-16,3-8-159 16,0-3-84-16,12-5 278 15</inkml:trace>
  <inkml:trace contextRef="#ctx0" brushRef="#br0" timeOffset="36425.08">11179 6150 1085 0,'-23'31'570'0,"23"-27"-42"15,0-1-245-15,6-2-70 16,-6-2-32-16,0 0-85 15,3-1-25-15,13-9-37 16,27-44-11-16,-31 28-8 16,-2-3-3-16,-10 7 3 15,-6 4 2-15,-5 7 4 16,-2 4 1-16,-5 1-4 16,-2 6-3-16,-2 2-5 15,1 6-2-15,4 5 0 16,2 0 3-16,2 2 6 15,6-2 1-15,1 0-3 16,3-3-5-16,7 0-10 16,4-3-2-16,2-1-2 0,2-1 1 15,-3 0 1-15,-2 0 2 16,-1 2 2-16,-2 5 1 16,-3 8 1-16,-1 5 1 15,-2 12-1-15,-2 4-1 16,1 9 1-16,3 1-2 15,6 0 0-15,5-2 0 16,8-12-1-16,2-5 0 16,17-16-1-16,2-9-1 0,8-13-5 15,5-11-2-15,-14-16-23 16,-4-4-11-16,-16-6-10 16,-11 0 5-16,-11 7 23 15,-8 3 11-15,-14 6 15 16,-3 4 2-16,-6 6 2 15,-1 5 3-15,3 8 8 16,3 1 4-16,6 5 8 16,3 2 3-16,9 0-6 15,3 2-8-15,10 1-16 16,4-1-5-16,10-3-8 16,7-2 0-16,9-10-2 15,5-4-2-15,3-8-21 16,-3-2-11-16,-5 0-13 15,-6 0 2-15,-14-2 25 16,0 6 13-16,-8 4 22 0,2 5 6 16,-2 8 16-16,-4-2 10 15,-1 10 21-15,-5 0 8 16,-4 14 3-16,4 4 0 16,3 5-5-16,-1 2-3 15,7-3-12-15,0-2-9 16,8-7-19-16,2-5-9 0,15-13-9 15,1-3 0 1,2-14-6-16,4-5 2 16,-11-1-3-16,-3-2 2 0,-9 5 2 15,-3 4 2-15,-6 6 2 16,-1 4 2-16,-1 4 3 16,-1 2 0-16,-1 0-2 15,0 0 0-15,0 0 0 16,-1 8 3-16,0 11 2 15,6 28 1-15,13-31-4 16,5-6-2-16,10-8-4 16,9-2-1-16,-2-12 0 15,-6-2 0-15,1-4 0 16,-11-2 0-16,-9 0 0 16,1 0 1-16,-14 2 4 0,-4-1 0 15,-5 5 2-15,1 2 0 16,-2 4 0-16,-4 3 0 15,2 4-2-15,-4 3 0 16,4 9-1-16,5 5 1 16,1 10 1-16,3 1 1 15,5-1 2-15,6 1-2 16,7-5-3-16,3-4-3 16,3-7-9-16,-1-7-36 15,2-8-111-15,4-3-72 0,3-6-140 16,3 0 211-16</inkml:trace>
  <inkml:trace contextRef="#ctx0" brushRef="#br0" timeOffset="36923.65">12140 6018 1317 0,'-1'-2'603'0,"0"1"-271"16,0 0-33-16,-1 1-77 0,1 0-39 15,0 0-48-15,-1 0-19 16,-9 20-36-16,-9 24-15 15,21-21-30-15,3-5-11 16,4-5-15-16,5 4-5 16,0-8-4-16,3-5-1 0,-1-4-7 15,2-4-13-15,3-9-25 16,1-6-11-16,2-4-8 16,0 0 10-16,-6 3 28 15,-2 2 12-15,-8 7 19 16,-2-1 6-16,-4 6 11 15,-1 4 3-15,-1 3 8 16,0-1 6-16,0 0 7 16,-2 8 2-16,0 16 1 15,-1 26-2-15,10-29-13 16,5 0-7-16,5-7-13 16,-2-3-7-16,7-4-47 15,-2-5-77-15,0-9-182 16,3-1-89-16</inkml:trace>
  <inkml:trace contextRef="#ctx0" brushRef="#br0" timeOffset="37241.28">12537 6119 1710 0,'-42'16'703'16,"43"-15"-450"-16,9-1-50 15,10-6-85-15,4-5-51 0,7-11-43 16,-1-1-9-16,-6-4-7 16,-4 5-2-16,-12 5 7 15,-8 0 7-15,-12 8 7 16,-4 4 3-16,-7 4-3 16,-1 5 0-16,1 4 10 15,-2-1 5-15,7 3 5 16,9 6-2-16,5 2-2 15,7 8-3-15,10 8-5 16,-1-4-4-16,11 0-15 16,4-6-7-16,8-9-23 15,6-5-59-15,5-13-179 16,2-7 48-16,12-2 85 16</inkml:trace>
  <inkml:trace contextRef="#ctx0" brushRef="#br0" timeOffset="38315.25">14039 6113 754 0,'-1'0'447'0,"0"0"13"16,0-1-150-16,0 0-54 15,-1-1-35-15,0-15-71 16,-11-32-29-16,1 28-30 15,-3 1-7-15,-3 6-10 16,3 1-3-16,2 11-19 16,2 2-11-16,-5 6-16 15,0 7-5-15,7 9-11 16,-7 1-2-16,15 5-5 16,0-7-2-16,6-3-2 15,6-5-1-15,-1-5 1 16,5-1 2-16,-3-3 0 15,3-1 2-15,1-2-1 0,0 0 2 16,-7-1-1-16,2 0 0 16,2 0 2-16,-6-2 1 15,5 0 9-15,-1 2 4 16,3 0 10-16,-1 2 6 16,1 4 7-16,-2-2 2 15,-6 4-5-15,2-1-9 16,-5-2-14-16,2 1 0 15,0-5-102-15,1 3-73 0,9-9-84 16,1 1 114-16</inkml:trace>
  <inkml:trace contextRef="#ctx0" brushRef="#br0" timeOffset="38763.67">15219 5975 1431 0,'1'11'587'0,"8"7"-353"16,2 8-1-16,7 2-31 15,-1 2-33-15,5-2-59 0,2-5-28 16,5-5-42-16,-3-6-12 15,-3-12-11-15,1-4-1 16,-9-11 1-16,-3 2-1 16,1 1-2-16,10-12-2 15,-1-8-3-15,-3 4-2 16,-10 2-24-16,-4 1-47 16,1 8-142-16,1 0-96 15,1 6 174-15</inkml:trace>
  <inkml:trace contextRef="#ctx0" brushRef="#br0" timeOffset="39284">15677 6094 1150 0,'15'9'573'16,"2"-1"-243"-16,2-6-81 16,2-3-30-16,1-8-92 15,2-6-30-15,-2-8-52 16,-1 1-15-16,-10-10-11 15,-2 6 0-15,-9 4 4 16,-6 0 1-16,-3 13 0 16,-6 0-1-16,-1 15 1 15,-1 1 2-15,2 12 1 16,2 4 1-16,1 0-2 0,4 4 2 16,7-1 1-16,3-7-3 15,9-3-8-15,4-5-6 16,12-4-9-16,0-2-3 15,8-10-22-15,2-5-26 16,-1-14-37-16,4 2-11 16,-8-1 0-16,-3 6 21 0,-9 9 37 15,-7 5 15 1,-5 6 24-16,-4 4 9 0,-3 2 29 16,-2 0 13-16,0 1 28 15,-2 0 13-15,0-3 4 16,2-1 3-16,-1-2-1 15,0 1-5-15,1-1-9 16,0-4-10-16,0 0-20 16,0 0-13-16,0 0-22 15,-1-1-12-15,2 0-31 16,3-4-33-16,1-17-77 16,41-24-43-16,-25 31-87 15,0-2-34-15,-2 2-121 16,4-1 254-16</inkml:trace>
  <inkml:trace contextRef="#ctx0" brushRef="#br0" timeOffset="39501.67">16512 5669 986 0,'-7'5'633'0,"0"11"7"16,4 17-305-16,-5 11-27 15,-3 15-114-15,2 4-55 16,4 1-74-16,4-2-25 16,10-11-26-16,2-9-9 0,6-12-53 15,4-10-42-15,-2-16-117 16,1-6-76-16,-8-12-264 16,-5-4 343-16</inkml:trace>
  <inkml:trace contextRef="#ctx0" brushRef="#br0" timeOffset="39675.42">16304 5903 1389 0,'-22'-4'604'0,"14"4"-312"15,5 0-29-15,10 2-41 16,6 2-38-16,9 1-67 16,9-3-20-16,0-4-64 15,3-1-17-15,8-9-110 16,-5-1-79-16,7 5-170 0,-1 6 190 15</inkml:trace>
  <inkml:trace contextRef="#ctx0" brushRef="#br0" timeOffset="39984.87">16625 6064 1272 0,'6'7'569'15,"7"-5"-260"-15,0-1-39 16,4-4-67-16,4-3-49 0,2-8-73 15,1 0-27-15,-3-5-25 16,-6-3-5-16,-6 1-4 16,-6-1-1-16,-9 2 2 15,-5 5-1-15,-5 7-5 16,0 6-4-16,2 9-5 16,1 5 1-16,2 6 8 15,0 4 2-15,5 2 8 16,4 3-1-16,6-6-2 15,3 1-5-15,9-7-6 16,1-1-4-16,5-9-24 16,4-4-41-16,2-3-96 15,-1-3-65-15,-3-8-152 0,3 2 225 16</inkml:trace>
  <inkml:trace contextRef="#ctx0" brushRef="#br0" timeOffset="40174.94">16923 5899 885 0,'3'7'508'16,"2"1"-11"-16,-1 1-147 16,1 8-59-16,5 1-27 0,-2 4-72 15,2-1-38 1,10-2-67-16,-2-2-32 0,13 4-39 16,-2-2-6-16,-2 1-20 15,-1-2-43-15,-10-9-120 16,0-2-81-16,-8-7-264 15,1-3 319-15</inkml:trace>
  <inkml:trace contextRef="#ctx0" brushRef="#br0" timeOffset="40347.01">17110 5921 1531 0,'-23'11'675'0,"-4"4"-336"16,-2 10-48-16,3 5-73 15,1 0-54-15,10-1-79 16,0-8-33-16,8-6-104 16,3-3-57-16,5-4-156 0,9 0-66 15,24-3 200-15</inkml:trace>
  <inkml:trace contextRef="#ctx0" brushRef="#br0" timeOffset="40890.5">18262 5915 1362 0,'-3'1'662'15,"-3"4"-278"-15,2 8-118 16,-5 5-15-16,1 8-87 15,4 4-32-15,6 0-54 16,6-1-25-16,12-8-34 16,4-4-9-16,5-9-10 15,7-8-3-15,-4-7-21 16,-6-9-13-16,0-7-9 16,-9 4 1-16,-4 2 21 15,-7-1 16-15,-5 9 17 16,-1 3 6-16,-2 0 8 15,-2 7 9-15,1 8 9 0,-5 1 2 16,5 14 3-16,11 4-3 16,-1-1-3-16,3-10-2 15,1 1-13 1,13 8-7-16,6-4-35 0,4-10-61 16,-1-12-161-16,-2-4 3 0,-2 2 116 15</inkml:trace>
  <inkml:trace contextRef="#ctx0" brushRef="#br0" timeOffset="41674.97">19397 6197 1398 0,'18'-5'594'0,"-18"6"-291"15,0 2-31-15,9 4-35 16,-5-2-38-16,-5 3-82 16,0 0-27-16,-14 2-45 15,-8 2-14-15,-7-2-59 16,-7 0-60-16,1-6-171 15,4-2 455-15,10-5-205 0</inkml:trace>
  <inkml:trace contextRef="#ctx0" brushRef="#br0" timeOffset="42784.62">20747 5962 952 0,'-4'1'420'0,"5"1"-179"16,6 6-43-16,5 5-2 16,7 3-21-16,6 13-30 0,-2-4-11 15,3 4-17-15,1 5-14 16,-11-10-30-16,-2 1-13 16,-4-11-22-16,-14-8-4 15,8-3 0-15,-7-3 1 16,0-7-4-16,3-4-4 15,-6-14-14-15,5 1-4 16,-9-20-5-16,4-1-1 16,5 0-2-16,1-7 0 0,1 15-4 15,2 2-5-15,5 12-11 16,-1 8-3-16,3 9-64 16,6 2-38-16,6 4-91 15,5 1-81-15,6 5 192 16</inkml:trace>
  <inkml:trace contextRef="#ctx0" brushRef="#br0" timeOffset="43191.75">21135 5999 1420 0,'-1'2'596'0,"2"5"-327"0,1 6-26 16,-1 1-40-16,-1 2-41 15,0 10-68-15,4 1-24 16,1-1-30-16,6-1-12 16,7-11-15-16,1-6-5 15,5-13-10-15,5-5-4 16,3-12-25-16,0-9-9 0,2 1 3 15,-2-2 0-15,-15 6 29 16,-2 7 9-16,-13 8 7 16,-4 6 3-16,2 7 21 15,-2 2 7-15,2-4 14 16,0 6 5-16,1 21-4 16,8 28 0-16,1-28-11 15,3 2-5-15,0-10-20 16,2 1-19-16,1-10-151 15,3-7-101-15,6-5 149 16</inkml:trace>
  <inkml:trace contextRef="#ctx0" brushRef="#br0" timeOffset="43535.51">21664 6058 1604 0,'-1'22'679'0,"-1"-2"-394"0,2 2-21 16,0-2-93-16,-1-3-52 16,1-6-67-16,0-4-21 15,-2-4-21-15,2-2-3 16,3-7-13-16,-3 5-4 16,0 0-8-16,5-15-3 15,22-34 6-15,-9 26 4 0,5 5 7 16,2 1 4-16,4 7 5 15,1 2 12-15,0 7 19 16,-6 3 14-16,-5 9 29 16,-5 5 5-16,-4 9 2 15,-1 3-7-15,-6-4-29 16,-1-4-14-16,1-2-44 16,7-5-76-16,-2-9-188 15,4-3 29-15,24-9 107 16</inkml:trace>
  <inkml:trace contextRef="#ctx0" brushRef="#br0" timeOffset="43952.21">23189 5884 1076 0,'-3'-20'508'0,"-5"-10"-168"16,-1-2-69-16,-6 1-32 15,-6 3-38-15,-3 7-60 16,2 6-19-16,-3 15-39 16,1 6-13-16,4 17-21 15,5 10-6-15,4 18-3 16,7 10 0-16,0 8-6 16,4 2-3-16,0-7-12 15,0 0-5-15,4-8-7 16,-1-6-2-16,6-12-9 15,-4-8-38-15,1-16-117 16,-6-13-88-16,-4-14-233 16,3-10-150-16,-2-11 398 0</inkml:trace>
  <inkml:trace contextRef="#ctx0" brushRef="#br0" timeOffset="44583.53">22856 5979 1270 0,'23'7'558'15,"-1"2"-296"-15,3-2-42 16,3 1-87-16,-6-7-42 0,14 1-48 16,-1-1-16-16,5 1-15 15,-1 1-3-15,-10-1-2 16,-5 0 1-16,-11-2 0 16,-4 0 3-16,-8 9 11 15,-1 1 13-15,-5 7 24 16,-1 8 10-16,3-8 3 15,3 2-10-15,5-7-21 16,5-5-11-16,5-4-14 16,2-4-3-16,4-6-5 15,5-2-1-15,-3-5-3 16,0 2-1-16,-10-5-7 16,-7-3-4-16,-10 2-1 15,-8 1 2-15,-5 4 7 16,-6 3 2-16,-4-2 3 15,-2 0 0-15,5 8-2 0,2 3-1 16,10 3-3-16,5 1-8 16,10-2-5-16,7-1 1 15,9 1 1-15,6 3 8 16,10 0 4-16,7 4 0 16,0-1 4-16,-2 1 3 15,-6 4 7-15,-5 0 4 16,-6 4 3-16,-2-1-2 0,-8-1 4 15,-5-2 9-15,-10-4 23 16,-7-2 11-16,-1-5 4 16,-2-3-8-16,7-2-24 15,-2-5-12-15,4-8-17 16,1-1-6-16,5 0-6 16,9 1-4-16,5 4-12 15,1 0-27-15,7 1-74 16,1 0-49-16,10 3-149 15,5 3-62-15,12-7 240 16</inkml:trace>
  <inkml:trace contextRef="#ctx0" brushRef="#br0" timeOffset="44969.43">24422 5841 898 0,'-9'-2'560'16,"9"2"17"-16,3 7-308 15,-8 6-3-15,2 17-59 16,-2 10-27-16,1 9-61 16,6 3-28-16,4-5-48 15,-1-9-18-15,3-11-44 16,-5-8-46-16,9-9-120 15,7-8-74-15,5-9-223 16,5-6 294-16</inkml:trace>
  <inkml:trace contextRef="#ctx0" brushRef="#br0" timeOffset="45574.38">24617 6022 1194 0,'-2'10'550'15,"-1"3"-214"-15,3 8-24 16,0-7-55-16,3 3-27 15,3-2-68-15,3-7-35 16,4 2-58-16,1-6-20 0,4-7-31 16,1-4-8-16,1-9-5 15,4 1-3-15,-7-1-1 16,-3 0 2-16,-14 4 3 16,-7-1 1-16,-10-1 0 15,-5 1 0-15,1 4-4 16,2 8-1-16,3 1-2 15,2 4 0-15,4 2-3 16,5-4-2-16,5 5-7 16,3-2-2-16,8-3-1 15,0-3-4-15,11-2-16 16,4 0-7-16,9 0-4 16,8 2 1-16,1 2 25 15,-7-2 10-15,-13 1 10 16,-9 0 2-16,-6 2 6 15,-5 1 3-15,-1 1 9 16,2 5 8-16,-5 4 15 0,-2 7 2 16,2 1 1-16,-9-3-8 15,11 0-17-15,5-6-8 16,3-8-9-16,10-2-3 16,-1-14-1-16,2-2-1 15,1-4 0-15,-4-1 0 16,-8 0 2-16,-5 3 4 15,-13-3 2-15,-5 4 2 0,-8 5-1 16,1-3 0-16,2 8-3 16,0 5-1-16,8 2-5 15,5 11-3-15,4-1-8 16,1 1-11-16,1-2-97 16,3-5-65-16,12-6-134 15,3-4-57-15,16-7-92 16,0-2-48-16,1-4 341 15</inkml:trace>
  <inkml:trace contextRef="#ctx0" brushRef="#br0" timeOffset="45973.78">25172 5950 714 0,'0'-4'480'15,"0"-1"-19"-15,-1 5-145 16,0 0-54-16,1 0-58 16,0 0-20-16,1 9-14 15,3 11-4-15,5 34-20 0,-8-27-19 16,-1 10-39-16,1 2-18 15,3 7-36-15,0 2-9 16,6 3-14-16,-2-5-4 16,5-10-4-16,-3-7-26 15,-3-17-67-15,-1-5-41 16,-4-15-86-16,-2-5-25 16,0-14-25-16,-4-6 8 15,-4-7 11-15,-2-3-12 16,-4-11-56-16,-2-2 1 0,2 1 143 15,1 5 142-15,5 17 271 16,4 10 81-16,7 15 18 16,8 5-47-16,7 4-70 15,6 1-34-15,10 3-50 16,6 1-18-16,2 2-16 16,-2 3-5-16,-13 3-4 15,-10-3-10-15,-10 7-21 16,-7-1-9-16,-9 2-19 15,-8-1-6-15,-6-4-37 16,-1-2-39-16,1-10-103 16,8 0-74-16,8-4-128 15,4-3 205-15</inkml:trace>
  <inkml:trace contextRef="#ctx0" brushRef="#br0" timeOffset="46974.61">26152 5858 406 0,'13'-7'288'0,"9"-7"35"15,4 1-82-15,6-2-11 16,-5-2-17-16,-6 1 19 16,-8 1 11-16,-8 3-5 15,-9 5-12-15,-11 4-50 16,-2 2-28-16,-15 8-55 15,2 6-18-15,0 15-26 16,2 10-9-16,12 15-10 0,4 3-2 16,8 9-4-16,3-1-3 15,5 1-9-15,6 0-4 16,6-12-5-16,4-1-3 16,2-16-6-16,-2-7-23 15,-7-12-90-15,-4-10-52 16,-11-9-93-16,-6-4-20 15,-8-10 22-15,-5-2 16 16,-10-6-48-16,-4 0-28 0,-5-5-91 16,-5-3 40-16,9 1 303 15,14 1 130-15,11 4 223 16,8 4 38-16,14 10-78 16,2-2-26-16,13 5-17 15,8 3-21-15,1-3-42 16,3 3-18-16,3-2-21 15,-2-1-4-15,2 2-15 16,-1 4-10-16,-11 6-20 16,-3 4-9-16,-12 6-14 15,-8 1-1-15,-1 5-1 16,-5 5-2-16,4 0-4 16,1-2-3-16,5-6-7 15,2-6-1-15,2-9-2 16,6-1 0-16,-8-8 1 0,1-2 0 15,-1-4-4-15,-11-4-2 16,1 3-1-16,-5-2-3 16,-13 3 0-16,-2-2 0 15,-7 2 1-15,5 4 3 16,-2 3 0-16,4 3 1 16,11 4-3-16,1 2-3 0,18 3-3 15,-1-5-2 1,8-3 2-16,7-5 1 0,-2-1 0 15,10 7 1-15,7 0 2 16,2 4 0-16,1 6 4 16,-6 0 1-16,-11 7 22 15,-5 3 9-15,-10-1 28 16,-3 0 15-16,-8-4 10 16,-1-6 5-16,0-5-9 15,-2-3-13-15,2 0-32 16,0 0-14-16,5-11-22 15,2-6-3-15,42-29-3 16,-27 26-4-16,1 5-43 16,0-2-37-16,-3 3-113 15,3 2-80-15,-3-1 177 0</inkml:trace>
  <inkml:trace contextRef="#ctx0" brushRef="#br0" timeOffset="47820.91">27815 6112 489 0,'6'0'316'15,"24"0"32"-15,-24-5-63 16,0 0-33-16,5-5-30 0,-1-3-53 16,-8 0-21-1,-2-5-34-15,-2-2-13 0,-4 1-16 16,-10-2-8-16,-6 8-8 16,-5 2-7-16,-5 12-15 15,8 3-6-15,-2 15-12 16,1 5-5-16,8 8-9 15,4 6-3-15,12-1-3 16,5-2-3-16,12-9-2 16,3-10-2-16,12-14 0 15,5-3 0-15,1-16 1 16,-4-3 0-16,-8-14 0 16,-3-1 0-16,-10-3 2 15,4-5 1-15,-5 1 1 16,-6-4 0-16,-2 1 1 15,1 5-1-15,0 10-1 0,-2 7 1 16,3 15 5-16,-5 6 5 16,-9 13 9-16,1 11 14 15,2 20 18-15,1 5 4 16,4 7-1-16,6-5-9 16,-1-14-18-16,0-3-7 15,14-12-8-15,-1-3-6 16,6-8-7-16,7 1-3 15,-4-8-46-15,0-4-47 0,3-5-155 16,-2-3-15-16,0 1 145 16</inkml:trace>
  <inkml:trace contextRef="#ctx0" brushRef="#br0" timeOffset="48170.74">28183 6096 1148 0,'-1'3'559'16,"0"-3"-223"-16,1 0-107 16,7 2-22-16,18-3-80 15,31-16-34-15,-27-2-51 16,-1-3-12-16,-11-1-10 16,-6 2 1-16,-11 4 7 15,-1 5 3-15,-7 8 9 0,-2 2 1 16,-7 4-4-16,-11-1-6 15,6 9-11-15,-3 1-4 16,5 6 1-16,6 5 1 16,4 0 8-16,6 6 8 15,10-7 3-15,7 4 0 16,9-5-7-16,6-3-10 0,3-3-10 16,0-4-3-16,-1-6-18 15,-7-3-49-15,-7-2-148 16,0-4-96-16,-2 0 173 15</inkml:trace>
  <inkml:trace contextRef="#ctx0" brushRef="#br0" timeOffset="48682.46">28471 6139 1109 0,'-1'0'582'0,"1"0"-155"16,0-1-181-16,20-5-41 16,34-18-99-16,-30 4-40 15,-2-6-44-15,-4 8-2 16,-11-7 5-16,-2 7 6 15,-10 1 18-15,-2-2 8 16,-4 7 4-16,-3 2-4 16,-1 7-17-16,-1 2-7 0,-3 7-11 15,-1 4-4-15,3 12 1 16,4 3 0-16,5 10 4 16,7 10 2-16,6 10-3 15,1 4-2-15,11 3 0 16,0-5 5-16,1-5 7 15,-1-4 5-15,-10-8 7 16,-3-4-1-16,-10-10-4 16,-10-5-1-16,-7-12-11 15,-6-2-6-15,-2-6-10 16,-2-3-12-16,6-8-46 16,-5-6-38-16,1-10-94 15,6-2-59-15,9-6-142 16,16 0 282-16,21-5 19 15</inkml:trace>
  <inkml:trace contextRef="#ctx0" brushRef="#br0" timeOffset="48974.25">29087 5790 1397 0,'-12'0'634'16,"-2"4"-315"-16,-6 15-76 16,0 6-18-16,-2 14-81 15,1 1-41-15,9 5-62 16,0 0-17-16,14-4-17 15,6 3-5-15,11-7-9 16,10-5-6-16,4-8-39 16,4-9-40-16,6-10-124 15,0-7-50-15,-3-8 157 16</inkml:trace>
  <inkml:trace contextRef="#ctx0" brushRef="#br0" timeOffset="49351.78">29335 5932 1473 0,'0'17'639'15,"-6"6"-318"-15,2-3-37 16,-4 3-66-16,1 3-45 16,3-9-83-16,4-2-29 0,11 1-40 15,1-4-11-15,5-8-9 16,0-1-1-16,-5-6-2 15,6-6-2-15,-1-1-12 16,0 0-4-16,-4 0 2 16,-2 1 4-16,-10 0 14 15,1 6 4-15,-2 0 4 16,1 3 0-16,-2 0 9 16,0 0 4-16,0 0 3 15,-2 14-1-15,3 10-11 16,6 23-4-16,0-33-14 15,4-2-27-15,1-8-94 16,1-3-69-16,2-8-163 16,1-5 212-16</inkml:trace>
  <inkml:trace contextRef="#ctx0" brushRef="#br0" timeOffset="49584.47">29614 5786 1192 0,'11'5'570'16,"5"13"-176"-16,2 7-62 16,1 11-57-16,-1 0-44 0,3 3-87 15,0-3-31-15,-4 2-43 16,-7-1-14-16,-10-1-19 16,-10 1-11-16,-13 2-11 15,1-2-21-15,-5-8-112 16,1-5-88-16,8-13-155 15,9-5 201-15</inkml:trace>
  <inkml:trace contextRef="#ctx0" brushRef="#br0" timeOffset="50086.64">30620 5955 1096 0,'-5'-3'559'16,"-4"0"-202"-16,-8 0-113 16,-6 2-19-16,-10 1-65 15,1 2-23-15,6 6-34 16,5 4-22-16,12 8-33 15,7 1-12-15,6 3-13 16,13-1-5-16,10-2-4 16,6-2-1-16,6 3 0 15,-3 1 2-15,-22-5 10 32,-8-10 5-32,2 1 11 0,9 25 4 0,-17-5-4 15,-11-3-3-15,-20-17-13 16,-1-2-17-16,-4-6-46 15,0-3-34-15,13-4-69 0,6-2-41 16,10-2-117-16,10 0 313 16,21 1-54-16</inkml:trace>
  <inkml:trace contextRef="#ctx0" brushRef="#br0" timeOffset="50311.67">30885 5894 1202 0,'7'21'618'16,"2"0"-189"-16,-6 13-134 16,-2 3-23-16,-1 3-104 15,-7 2-51-15,5 3-75 16,1 1-20-16,1-7-19 16,8-2-5-16,-2-13-35 15,3-8-41-15,4-13-141 16,-2-6-73-16,12-11 170 15</inkml:trace>
  <inkml:trace contextRef="#ctx0" brushRef="#br0" timeOffset="50484.74">30703 6037 949 0,'-3'-2'513'0,"4"5"-9"0,5 5-227 16,5 2-47-16,4-1-11 15,15 4-76-15,-5-6-41 16,8-3-69-16,1 1-47 16,-6-5-110-16,15 0-74 15,-2-1-250-15,5 8 277 16</inkml:trace>
  <inkml:trace contextRef="#ctx0" brushRef="#br0" timeOffset="50803.34">31129 6217 1303 0,'6'2'550'0,"6"-2"-325"15,0-4-19-15,9-10-88 16,2 2-41-16,3-6-53 16,1 1-9-16,-7 1 2 15,-9-3 17-15,-14 1 41 16,-7 2 16-16,-13 4 15 15,1 5-9-15,-5 7-34 16,0 1-15-16,7 9-17 16,2 6-5-16,10 4-8 0,3 3-2 15,8 3-8-15,4 0-3 16,8 0-4-16,3-2-3 16,6-9-5-16,6-7-18 15,6-8-76-15,1-7-50 16,0-8-126-16,-1-2-75 15,2-5 226-15</inkml:trace>
  <inkml:trace contextRef="#ctx0" brushRef="#br0" timeOffset="51029.3">31516 6054 885 0,'-2'-4'438'0,"2"7"-102"16,0 0-71-16,0-3-30 15,0 3-6-15,-1 26-23 16,-6 41-12-16,2-17-37 15,0 4-22-15,5 9-50 16,1-7-22-16,0-5-31 16,-1-4-11-16,-1-11-12 15,1-2-3-15,0-12-21 16,0-10-32-16,0-14-91 16,-1-6-60-16,0-17-127 15,1-4-51-15,1-18-88 16,-1-7 270-16</inkml:trace>
  <inkml:trace contextRef="#ctx0" brushRef="#br0" timeOffset="51265.57">31443 6072 891 0,'3'-16'425'0,"10"11"-135"0,10 8-49 16,2-1-37-16,-1 1-23 16,-2 0-33-1,-11-1-10-15,1 0-21 0,31 8-10 16,-8 2-18-16,-3 4-2 0,-26 5-2 15,-5 1-1-15,-14 2-14 16,-7 0-11-16,-7-3-21 16,-1-5-7-16,3-5-16 15,3-4-17-15,8-5-58 16,6-1-41-16,9-1-99 16,7 0-55-16,9-6-192 15,5-1 279-15</inkml:trace>
  <inkml:trace contextRef="#ctx0" brushRef="#br0" timeOffset="51609.42">31944 6058 828 0,'-4'-12'516'0,"6"12"88"16,0 4-267-16,-3-4-78 15,0 0-25-15,0 0-84 0,-4 1-36 16,-5 2-52-16,7 14-15 15,-22 28-15-15,29-24-3 16,4 1 3-16,2-3 4 16,0 3 7-16,-5-3 0 15,0-3-2-15,-5-4 0 16,-5-3 1-16,1-2 1 16,-2-2 0-16,0 2-2 15,-5-3-12-15,5-1-8 0,-7 0-19 16,4-3-15-16,3-3-74 15,-1 1-53-15,10 0-111 16,-6 0-58-16,2 1-95 16,1 0 239-16</inkml:trace>
  <inkml:trace contextRef="#ctx0" brushRef="#br0" timeOffset="71878.52">6541 8312 645 0,'-33'-35'409'0,"32"28"-64"16,-2-3-54-16,-5-1-27 16,6 4-51-16,-1 1-18 0,3 6-41 15,-1 1-24-15,2 13-50 16,-2 12-21-16,-3 18-23 16,4 11-5-16,-1 11-7 15,1-5-6-15,8 1-8 16,-3-7-4-16,8-12-4 15,6-5-2-15,-1-16-31 16,6-7-77-16,1-17-205 16,0-10 201-16</inkml:trace>
  <inkml:trace contextRef="#ctx0" brushRef="#br0" timeOffset="72012.86">6297 8468 1037 0,'-2'-6'505'0,"1"6"-156"16,8 6-221-16,11-2-24 15,15 2-55-15,3-3-16 16,13-3-23-16,4 0-3 16,0-5-39-16,6-1-74 15,-2-2 71-15</inkml:trace>
  <inkml:trace contextRef="#ctx0" brushRef="#br0" timeOffset="72365.75">6809 8469 944 0,'-9'0'468'0,"-1"8"-144"15,2 5-66-15,2 9-52 16,3 3-49-16,5 1-66 15,7 2-24-15,7-4-40 16,10-5-11-16,8-4-12 16,2-10-2-16,2-9-2 15,-5-10-1-15,-5-10-2 16,-1-4 0-16,-12-2 3 16,-6 2 3-16,-13 2 10 15,-5 4 5-15,-10 3 2 0,0 3-1 16,-4 6-7-16,-2 2-4 15,1 8-10-15,6 3-8 16,3 10-78-16,10 2-58 16,10 3-210-16,12 2 217 15</inkml:trace>
  <inkml:trace contextRef="#ctx0" brushRef="#br0" timeOffset="72567.89">7265 8217 1499 0,'-4'21'613'0,"-3"6"-385"16,-3 12-42-16,2 16-64 16,2 5-45-16,6 2-50 15,5-6-13-15,12-9-10 16,7-7-4-16,12-15-27 15,4-9-54-15,3-15-155 16,-6-9-133-16,-5-11 218 16</inkml:trace>
  <inkml:trace contextRef="#ctx0" brushRef="#br0" timeOffset="72755.25">7167 8389 1192 0,'-13'-9'521'15,"13"9"-274"-15,1 0-78 16,12 1-67-16,6 4-40 16,9-2-36-16,7 0-10 15,13 2-7-15,6-5-41 0,2-4-181 16,14 6 152-16</inkml:trace>
  <inkml:trace contextRef="#ctx0" brushRef="#br0" timeOffset="73129.67">7762 8398 1209 0,'-17'-9'574'16,"0"1"-269"-16,-2 3-76 16,2-2-32-16,-2 4-71 15,1 3-20-15,1 6-37 16,2 3-13-16,2 14-24 15,4 6-10-15,8 10-13 16,2 3-4-16,12-6-5 16,2-6-3-16,7-14-1 0,1-5-1 15,4-12-3-15,0-7-2 16,1-13-4-16,1-4 2 16,-3-5 4-16,-3-3 5 15,-8 8 6-15,-3 6 5 16,-9 10 6-16,1 6 4 15,-8 5 7-15,-1 6 2 16,2 11 6-16,-5 7 1 0,8 9 1 16,-1-3-2-16,2-4-12 15,6-5-5-15,-1-11-43 16,2-3-80-16,6-10-188 16,1-8 187-16</inkml:trace>
  <inkml:trace contextRef="#ctx0" brushRef="#br0" timeOffset="73375.92">8033 8253 1667 0,'-3'21'685'0,"0"9"-447"16,2 6-6-16,0 8-99 0,0 4-41 15,7 4-52-15,-3-2-12 16,4-12-15-16,1-9-6 16,-1-14-8-16,2-5-11 15,-6-9-74-15,4-1-44 16,-4-8-123-16,-1-1-93 16,10-7 224-16</inkml:trace>
  <inkml:trace contextRef="#ctx0" brushRef="#br0" timeOffset="73808.64">9038 8213 1276 0,'3'9'564'0,"0"6"-313"15,-1 14-26-15,0 10 0 0,-2 14-71 16,-1 9-39-16,6 1-59 16,0-3-15-16,9-11-29 15,6-11-9-15,3-17-13 16,2-9-48-16,-2-12-126 15,-3-10-92-15,-8-11 156 16</inkml:trace>
  <inkml:trace contextRef="#ctx0" brushRef="#br0" timeOffset="74015.95">8897 8457 1094 0,'0'-8'477'0,"7"8"-208"15,3 0-79-15,7 5-52 16,5-3-31-16,7-1-63 16,3 0-21-16,11-5-15 15,2-4-3-15,5 3-3 0,-1-2-18 16,-8 6-99-16,-4 3-57 16,-5 4-145-16,-9 1-85 15,-10 4 261-15</inkml:trace>
  <inkml:trace contextRef="#ctx0" brushRef="#br0" timeOffset="74238.73">9361 8438 635 0,'11'-27'346'16,"-12"27"-70"-16,6 3-23 0,0 4-36 16,1 0-6-16,1 10-7 15,0-1-12-15,5 3-29 16,-3-2-9-16,1-1-27 15,-1 0-18-15,-6 1-45 16,-2-1-19-16,1-1-26 16,-2 0-7-16,-3-8-18 15,5-1-62-15,-3-7-149 16,2-5-97-16,-1 5 174 16</inkml:trace>
  <inkml:trace contextRef="#ctx0" brushRef="#br0" timeOffset="74415.67">9345 8293 2245 0,'12'3'-88'15,"7"0"88"-15</inkml:trace>
  <inkml:trace contextRef="#ctx0" brushRef="#br0" timeOffset="75053.73">9556 8422 1053 0,'-1'16'489'0,"2"0"-188"16,0 3-11-16,2 3-37 15,-6-3-44-15,3 2-85 16,-1-6-34-16,2-7-55 15,3-3-19-15,-3-5-20 16,2-1-7-16,-3 0-8 16,0 0 0-16,0-11 5 15,1-9 6-15,6-26 8 16,-2 27 1-16,2 4 0 16,-1 0-1-16,3 3 0 15,4 7 1-15,-1 5 3 0,3 4 3 16,-1 12 10-16,-3 4 5 15,0 8 3-15,-3 0 0 16,-1-2-10-16,0-4-6 16,-2-13-10-16,3-3-3 15,-2-11-8-15,1-7-1 16,-2-8 3-16,-1-2 2 16,-1 2 6-16,0 6 2 0,1 2 1 15,-1 5 0-15,2 4 1 16,1 0-1-16,1 12 5 15,2 3 2-15,0 9 7 16,2 4 5-16,5 0 4 16,3 0 1-16,8-5-5 15,5-3-3-15,-1-10-7 16,5-6-5-16,2-12-4 16,-4-7-1-16,2-7-1 15,-4 1 1-15,-15 2 2 16,-2 2 2-16,-20 10 7 31,3 5 3-31,0 2 4 0,-14-15 2 0,-7 7-5 16,-5 5 7-16,11 8 6 15,6 4 2-15,7 13 3 16,1 3-6-16,6 10-4 16,8 3-2-16,0-3-5 0,8-3-4 15,9-7-11-15,-4-4-28 16,9-12-147-16,7-5-103 15,12-8 159-15</inkml:trace>
  <inkml:trace contextRef="#ctx0" brushRef="#br0" timeOffset="75464.55">11218 8359 1195 0,'-10'-13'540'0,"-1"2"-172"15,0-2-133-15,-3 0-39 0,1 3-36 16,0 3-76-16,1 6-20 16,-1 8-15-16,-1 5-9 15,4 16-18-15,2 3-6 16,7 12-6-16,2 4-2 16,9 0-4-16,2-4-4 15,8-15-5-15,5-6-6 16,7-16-97-16,4-6-59 15,10-14-139-15,1-9-96 16,2-8 259-16</inkml:trace>
  <inkml:trace contextRef="#ctx0" brushRef="#br0" timeOffset="76150.67">11502 8389 574 0,'-5'1'417'0,"0"14"75"16,-1 2-126-16,1 7-94 15,7 7-33-15,2-4-54 16,6 0-23-16,2-4-60 15,3-7-27-15,7-10-48 16,3-5-17-16,3-10-10 16,-1-7-3-16,-8-8-5 15,-4-1 1-15,-15 1-1 16,-8 1-1-16,-15 9 1 16,-5-1-1-16,-10 6 3 15,4-2 2-15,8 1 1 16,10 6 1-16,9 1-7 0,-1-1-10 15,7 2-4-15,5-3 0 16,9 1 5-16,14 4 10 16,8-2 4-16,1-2 1 15,3 0 2-15,-3 1 1 16,-4 4 9-16,-4 6 12 16,-8 10 19-16,-5 3 7 15,-8 3 0-15,-5 0-7 16,-2-2-18-16,-1-1-7 0,-1-6-7 15,-1-6-4-15,2-5-4 16,1-3-6-16,0-3-5 16,0 2-3-16,0 0 0 15,0 0 4-15,5-11 5 16,0 1 5-16,25-26 0 16,-18 28 1-16,5 3 1 15,-1 1 1-15,-1 4 2 16,-1 3 3-16,-6 8 14 15,4 6 5-15,-6 3 2 16,2-2-3-16,5-1-13 16,-8-8-7-16,0-3-6 15,1-5-1-15,-4-6-1 16,5-4-2-16,0-4 4 16,-3 0 0-16,-3 2 2 0,-6 2 2 15,5 5 0-15,0 4-1 16,1-1 2-16,-1 2-2 15,0 0 2-15,0 0-1 16,0 0 1-16,3 7-1 16,1 0-1-16,-2-4-1 15,-1 1-4-15,10 0-27 16,-3 0-109-16,-1 0-74 0,34 12 121 16</inkml:trace>
  <inkml:trace contextRef="#ctx0" brushRef="#br0" timeOffset="76340.02">12158 8345 1253 0,'-2'23'559'0,"3"12"-210"16,2 12-46-16,-3 16-28 16,0 10-37-16,0 5-109 15,2-4-38-15,7-7-56 16,0-11-20-16,4-18-37 15,0-7-52-15,-1-20-130 16,1-10-60-16,-5-15-136 16,-4-10-101-16,-5-7 337 0</inkml:trace>
  <inkml:trace contextRef="#ctx0" brushRef="#br0" timeOffset="76539.82">12099 8411 1194 0,'14'-4'532'15,"7"1"-271"-15,4 3-27 16,5 0-63-16,-2 3-23 16,-3 2-21-16,-2 1-10 0,-11 10-24 15,-5 3-12-15,-15 5-21 16,-7 6-13-16,-9-2-24 16,-3-3-6-16,4-10-79 15,4-7-52-15,7-11-134 16,4-8-90-16,11-11 215 15</inkml:trace>
  <inkml:trace contextRef="#ctx0" brushRef="#br0" timeOffset="76765.64">12427 8202 1184 0,'14'32'604'16,"-6"6"-243"-16,-5 11-88 15,2 7-55-15,-5 2-101 16,0-2-38-16,3-8-43 0,-2-10-17 16,6-17-40-16,3-8-43 15,3-14-93-15,4-5-66 16,5-7-173-16,-7-5-64 16,1 5 285-16</inkml:trace>
  <inkml:trace contextRef="#ctx0" brushRef="#br0" timeOffset="77045.78">12564 8550 559 0,'0'-1'344'15,"0"0"-12"-15,0 0-46 16,3-3-49-16,11-3-19 16,25-18-33-16,-27 11-20 0,2-1-49 15,2-6-30-15,-3-1-43 16,-2-1-14-16,-8-1-12 16,-3 5 1-16,-6 3 7 15,-6 5 7-15,-2 10 7 16,-1 3 0-16,1 8-5 15,2 8-7-15,1 4-7 16,4 3-1-16,4 6-3 16,3-1 0-16,5 1-6 15,4-3-5-15,4-7-10 16,4-6-23-16,6-10-121 0,4-5-81 16,2-14-237-1,3-8 276-15</inkml:trace>
  <inkml:trace contextRef="#ctx0" brushRef="#br0" timeOffset="77191.57">12877 8357 1182 0,'11'0'552'15,"0"8"-219"-15,0 3-28 16,0 10-69-16,-2 2-35 16,2 8-59-16,3 3-36 15,2-1-53-15,-6-2-19 0,3-10-34 16,5-4-53-16,-4-10-142 15,1-7-84-15,5-7-255 16,-2-6 324-16</inkml:trace>
  <inkml:trace contextRef="#ctx0" brushRef="#br0" timeOffset="77366.2">13064 8425 1255 0,'-12'5'562'0,"0"8"-256"16,4 4-37-16,-9 12-53 15,0 2-34-15,2 7-72 16,-3-3-30-16,12-11-163 16,6-8-106-16,8-18-497 15,14-9 437-15</inkml:trace>
  <inkml:trace contextRef="#ctx0" brushRef="#br0" timeOffset="77518.77">13219 8441 1280 0,'2'15'590'16,"0"10"-254"-16,2 3-13 15,-4 3-107-15,1-2-64 0,0-11-121 16,-1-6-102-16,2-11 142 16,2-7-82-16</inkml:trace>
  <inkml:trace contextRef="#ctx0" brushRef="#br0" timeOffset="77680.69">13144 8296 1539 0,'0'10'622'0,"4"0"-415"16,1 0-8-16,3-1-72 15,2-2-49-15,5-7-185 16,5 1-96-16,5-13 124 15</inkml:trace>
  <inkml:trace contextRef="#ctx0" brushRef="#br0" timeOffset="77867.25">13514 8212 1175 0,'-19'23'566'16,"11"12"-183"-16,-1 2-86 15,6 9-103-15,3 4-60 16,4 1-101-16,11-1-18 0,-1-12-45 16,8-7-58-16,1-19-161 15,-5-9-282-15,6-7 340 16</inkml:trace>
  <inkml:trace contextRef="#ctx0" brushRef="#br0" timeOffset="78420.58">13400 8356 1245 0,'9'5'543'0,"2"-2"-251"16,2 3-96-16,6-3-48 16,2-2-51-16,8-1-66 15,5-4-14-15,5 1-11 16,4 0-3-16,0-2-3 0,-2 2-1 15,-3-1-3-15,-7 1 1 16,-7 0 0-16,-5 4 2 16,-10 8 6-16,-5 5 3 15,-10 8 7-15,-5 6 6 16,-1 3 22-16,1-2 6 16,9-4 2-16,3-4-6 0,8-10-31 15,3-5-13-15,4-13-41 16,4-10-21-16,6-10-21 15,-1-4 0-15,-2 4 33 16,-5 3 22-16,-10 12 27 16,-6 7 6-1,-1 3 4-15,1 1 5 0,-3 1 13 16,1 0 12-16,0 15 27 16,2 46 6-16,4-19 13 15,1 7 1-15,1 5-8 16,0 2 0-16,3 3-12 15,-4 1-8-15,2-1-13 16,3 2-11-16,-4-5-14 16,-5-9-7-16,-7-12-3 15,-3-11 0-15,-9-13 2 16,0-5 0-16,-2-11-10 0,-3-6-14 16,-4-14-62-16,-5-11-37 15,2-14-100-15,-2-1-52 16,21 2-97-16,12 8 211 15</inkml:trace>
  <inkml:trace contextRef="#ctx0" brushRef="#br0" timeOffset="79239.09">15331 8359 1254 0,'-6'6'529'0,"3"-3"-320"16,3-1-23-16,0 0-82 15,0-2-43-15,0 0-96 16,0 0-102-16,0 0 90 16</inkml:trace>
  <inkml:trace contextRef="#ctx0" brushRef="#br0" timeOffset="79401">15309 8546 1322 0,'2'2'547'0,"3"-1"-336"0,1 0-11 16,1 0-38-16,0-1-41 16,0-1-57-16,5 0-22 15,2-3-143-15,-1 0-97 0,10 4 122 16</inkml:trace>
  <inkml:trace contextRef="#ctx0" brushRef="#br0" timeOffset="80052.84">16736 8206 1257 0,'1'-5'569'16,"-2"1"-305"-16,0 3-77 15,-13-2-19-15,-6 11-67 16,-26 40-18-16,29 8-23 16,5 8-6-16,9 12-9 15,5 3-6-15,13-8-11 16,8-5-8-16,19-20-16 16,6-14-2-16,14-18-6 15,-21-20-4 1,1 2-1-16,30-27-1 0,6-22 5 15,-16-7 1-15,-26-3 7 16,-8 3 5-16,-44 21 8 31,9 20 3-31,0 0-4 0,-37-57-4 0,-24 10-8 0,-2 0-1 16,13 36-1-16,2 11 1 16,2 18-5-16,-5 9-6 15,16 15-7-15,5 2-30 16,17 5-128-16,11-4-79 15,16-5 143-15</inkml:trace>
  <inkml:trace contextRef="#ctx0" brushRef="#br0" timeOffset="80509.14">17614 8103 992 0,'-12'-16'537'0,"0"2"-120"15,-5 7-173-15,-2 6-1 16,-8 10-72-16,3 9-30 16,6 20-40-16,-1 5-19 15,11 14-29-15,-3 2-11 16,10 8-21-16,5 1-8 16,3-3-8-16,11 0-2 15,10-10-3-15,6-5-1 16,10-10-7-16,-1-8-21 0,-5-16-111 15,-3-5-71 1,-8-12-427-16,-3-12 411 0</inkml:trace>
  <inkml:trace contextRef="#ctx0" brushRef="#br0" timeOffset="81001.11">17950 8431 1299 0,'-1'-3'565'0,"11"6"-314"16,-8-1-77-16,2 2 6 15,2 7-41-15,-6-3-14 16,6 7-18-16,-5 3-9 16,4 4-22-16,-5 2-7 15,0 0-20-15,0 0-8 16,0-3-15-16,0-1-8 0,0-3-6 16,3-2-1-16,-4-8-1 15,1-5-1-15,1-4-8 16,-1 1-3-16,0 0-6 15,8-24-1-15,17-38 4 16,-11 22 2-16,6-1 2 16,3 2 1-16,3 3 1 15,3 8 0-15,-4 11 3 16,1 4-1-16,3 14 7 16,1 4 4-16,6 9 15 15,0 7 11-15,-2 12 9 16,-5 3 4-16,-5 9-2 15,-11 1-5-15,-4-2-11 16,0 0-6-16,-6-10-15 16,1-9-3-16,-3-12-85 15,-1-10-79-15,-4-7-162 0,6-3-83 16,6-8 239-16</inkml:trace>
  <inkml:trace contextRef="#ctx0" brushRef="#br0" timeOffset="81928.3">18834 8457 1176 0,'-28'-14'556'0,"3"2"-275"16,15 2-48-16,4-1-14 16,20 10-91-16,8-5-29 15,18 6-41-15,3-1-5 16,1-1-9-16,-13 2-5 16,1 0-10-16,21-3-7 0,5 3-11 15,-11 0-5-15,-24 0-75 16,-8 0-72-16,-14 0-168 15,-2 4 179-15</inkml:trace>
  <inkml:trace contextRef="#ctx0" brushRef="#br0" timeOffset="82142.17">19014 8241 1121 0,'-10'7'509'0,"7"-3"-204"15,4 7-47-15,-1 13-17 16,0 6-30-16,6 16-57 16,0 5-24-16,-1 6-55 0,-1 0-21 15,1-13-29-15,0-9-11 16,7-16-72-16,1-10-69 16,2-10-129-16,1-4-92 15,0-6 212-15</inkml:trace>
  <inkml:trace contextRef="#ctx0" brushRef="#br0" timeOffset="82777">19838 7963 1131 0,'-33'-9'568'16,"2"2"-225"-16,8 3-65 16,6 0-24-16,10 4-93 15,7 6-37-15,16-1-61 16,13 5-23-16,16 3-11 0,3-5-4 15,7-4-8-15,4-2-4 16,2-2-5-16,4-2-2 16,-5 2-3-16,-7 1-2 15,-11-1-71-15,-7 1-55 16,-19 1-124-16,-12 1-98 16,-23 2 221-16</inkml:trace>
  <inkml:trace contextRef="#ctx0" brushRef="#br0" timeOffset="83183.67">19821 7960 1153 0,'-20'1'520'0,"9"-1"-255"16,10 8-22-16,6 1-71 16,8 2-24-16,7 7-23 15,3-2-2-15,3 3-15 16,-5 2-15-16,2 1-30 15,-1 1-17-15,1 2-25 16,5 2-5-16,-5 4-7 16,0 2-2-16,-9-3-1 15,-7 2 1-15,-8-3 1 16,-8-5 0-16,-7 1-1 0,-5-7 2 16,-2-1-1-16,0-3 0 15,3-7-1-15,6 1 0 16,6-4-2-16,6 2 0 15,3 2 2-15,7-3 0 16,1 2 6-16,16 6 1 16,13-3 2-16,8 0-1 15,5-7 1-15,4 0 5 16,2 1 8-16,-1 3 1 0,-9 2-5 16,-10 1-7-16,-15-2-10 15,-6-2-64-15,-18-4-158 16,2 2-95-16,-14 1 162 15</inkml:trace>
  <inkml:trace contextRef="#ctx0" brushRef="#br0" timeOffset="83802.33">19778 8944 1097 0,'-21'-40'498'0,"17"40"-234"16,4 0-36-16,6 11-39 15,4 6-30-15,5 14-25 16,1 4-5-16,0 2-20 15,2-1-13-15,1-2-23 16,0-3-11-16,0-5-19 16,-1-4-9-16,-2-12-10 15,-10-10-5 1,-1 0-8-16,9-13-3 0,-3-15-4 16,1-6 1-16,0-2-2 15,-1 2-1-15,-2 6-55 16,-6 5-47-16,5 10-132 15,-7 3-101-15,13 10 209 0</inkml:trace>
  <inkml:trace contextRef="#ctx0" brushRef="#br0" timeOffset="84142.77">20225 8930 1416 0,'-5'-8'611'0,"-1"5"-341"16,0 2-21-16,-4 6-94 15,-1 6-39-15,-2 10-52 16,0 4-21-16,2 9-24 16,5 3-5-16,6 2-9 15,5-3-2-15,10-8-4 16,2-4-2-16,9-11-8 16,1-5-28-16,8-8-134 0,-2-5-104 15,5-15 161 1</inkml:trace>
  <inkml:trace contextRef="#ctx0" brushRef="#br0" timeOffset="84327.6">20219 9064 1397 0,'0'1'591'0,"7"0"-338"15,3 0-41-15,7 0-72 16,1-1-51-16,5-1-60 15,5 0-13-15,-1-3-114 16,0 0-99-16,2 2 123 16</inkml:trace>
  <inkml:trace contextRef="#ctx0" brushRef="#br0" timeOffset="84677.16">20458 8830 1301 0,'1'13'620'16,"-1"2"-287"-16,2 8-91 0,1 4-25 16,6 8-88-16,5 6-25 15,8 6-29-15,3 3-7 16,5-4-3-16,0-5-5 15,-1-12-8-15,-4-5 0 16,-4-12-10-16,-3-4-4 0,-1-9-12 16,-1-7-7-1,-2-12-11-15,3-8-1 0,6-18-4 16,-2-7 0 0,-3-4 0-16,-8 3-13 0,-10 12-64 15,-3 8-48-15,-8 18-136 16,4 8-81-16,-4 16 214 15</inkml:trace>
  <inkml:trace contextRef="#ctx0" brushRef="#br0" timeOffset="85513.31">21297 8357 1044 0,'6'-2'506'0,"-4"-4"-193"16,-2-4-17-16,-8-1-90 15,-1-2-36-15,-5 1-48 0,-3 0-15 16,-1 2-28-16,-2 3-9 15,1 7-16-15,0 8-8 16,2 13-15-16,3 3-6 16,6 3-13-16,2 1-4 15,8-2-4-15,6-4 0 16,6-4-2-16,3-2-1 16,5-9-1-16,1-4-3 0,3-10-1 15,3-5 1-15,-2-8 1 16,-2-2 0-16,-9-6 1 15,-3-4-1-15,-2-5 1 16,-1-7 1-16,0 1 0 16,0-1 3-16,-6 6 0 15,0 7 1-15,0 15 5 16,-4 6 0-16,0 15 3 16,-2 5-1-16,-7 17-1 15,5 8 0-15,-2 11 1 16,5 1 3-16,7-4 3 15,-2-5 4-15,6-7 2 16,3-1-2-16,0-6-7 16,1-6-6-16,1-6-44 15,1-7-66-15,4-8-167 16,2-2-71-16,6-2 192 0</inkml:trace>
  <inkml:trace contextRef="#ctx0" brushRef="#br0" timeOffset="85820.66">21594 8441 1001 0,'0'0'551'0,"0"0"-144"15,11 1-118-15,3-2-24 0,34-10-95 16,-27-7-43-16,2-5-64 16,1-2-23-16,-8 0-22 15,-2 3-2-15,-10 2-1 16,-6-1 1-16,-11 5 1 15,-5 4 1-15,-5 5 0 16,2 7 2-16,2 10 0 16,0 5 0-16,6 13-6 15,0 1-3-15,8 5-6 16,5 0-2-16,7-1-2 16,4-1 0-16,5-6-2 15,7-3-4-15,6-12-36 16,5-4-57-16,8-11-162 15,0-3-112-15,6 2 219 16</inkml:trace>
  <inkml:trace contextRef="#ctx0" brushRef="#br0" timeOffset="86231.6">21975 8483 1342 0,'-1'-1'613'15,"0"0"-280"-15,0 0-35 16,-1 0-100-16,1 0-50 16,1-3-75-16,9-11-27 0,26-36-31 15,-14 27-6-15,-7 1-4 16,-4 0 0-16,-9 3 1 16,-4 3 0-16,-8 4 1 15,-7 2 1-15,1 4-1 16,0 8 0-16,0 8-1 15,4 5-1-15,6 10-1 16,3 2 1-16,5 12 5 16,7 8 5-16,4 11 14 15,4 0 9-15,9 5 13 16,2-8 5-16,0-2 4 16,-1-6-4-16,-6-11-11 15,-5-4-8-15,-11-12-16 16,-7 1-4-16,-14-13-4 0,-5-2-4 15,-1-5-12-15,-3-9-21 16,0-1-62-16,6-6-41 16,1-10-110-16,4-3-54 15,10-7-108-15,9-1 232 16</inkml:trace>
  <inkml:trace contextRef="#ctx0" brushRef="#br0" timeOffset="86487.67">22451 8139 1687 0,'-16'10'706'0,"-5"8"-441"15,2 7-19-15,3 10-102 16,-3 2-42-16,16 5-50 15,3-1-15-15,11 0-20 16,10-2-5-16,-2-2-10 16,10-7-5-16,4-12-63 15,3-10-48-15,9-12-140 16,-4-8-93-16,2-9 216 16</inkml:trace>
  <inkml:trace contextRef="#ctx0" brushRef="#br0" timeOffset="86756.78">22690 8329 893 0,'-5'9'520'15,"4"0"19"-15,1 2-206 16,3 3-61-16,3 6-38 0,2-2-77 16,2 0-28-16,4-4-39 15,3-5-12-15,5-6-22 16,1-7-7-16,0-5-17 15,-5-7-7-15,-5-1-12 16,2 2-3-16,-8-1-1 16,2 4 0-16,-8 3 0 15,-8-2-15-15,6 1-101 16,-3 1-63-16,0-5-163 16,9 7-32-16,2-4 228 15</inkml:trace>
  <inkml:trace contextRef="#ctx0" brushRef="#br0" timeOffset="87098.61">23022 8125 1627 0,'4'-3'661'16,"7"3"-421"-16,3 4 1 0,11 12-53 15,-1 2-25-15,8 14-38 16,1 5-19-16,-3 4-34 16,-4 0-12-16,-13 1-22 15,-9 3-6-15,-16 7-12 16,-6 4-5-16,-10-2-14 15,2-7-36-15,5-16-109 16,5-10-70-16,7-15-166 16,5-7-81-16,8-12 295 15</inkml:trace>
  <inkml:trace contextRef="#ctx0" brushRef="#br0" timeOffset="87607.68">23432 7819 1010 0,'12'4'477'15,"10"1"-237"-15,2 11-37 16,4 6 6-16,8 9-53 16,-5 6-15-16,10 13-16 15,1 5-4-15,-4 13-14 0,1 7-6 16,-8-3-22-16,-9 4-13 15,-18 2-22 1,-11-5-7-16,-19 6-15 0,-1-1-6 16,-4-16-16-16,2-7-48 15,6-18-147-15,1-11-102 16,10-10 167-16</inkml:trace>
  <inkml:trace contextRef="#ctx0" brushRef="#br0" timeOffset="100794.43">24485 8387 650 0,'-50'-18'446'0,"38"14"-8"16,-4 2-146-16,-1 1-27 15,4 0-52-15,3 5-23 16,9-2-63-16,4 0-29 15,14 2-48-15,-3-2-11 16,10-3-1-16,7 0 1 16,8-4-13-16,5-1-7 0,6-2-8 15,-3 0-4-15,-11-3-3 16,-7 2 1-16,-18 3-109 16,-5 4-67-16,-13 7-199 15,-6 5-233-15,-5 18 397 16</inkml:trace>
  <inkml:trace contextRef="#ctx0" brushRef="#br0" timeOffset="101000.64">24446 8506 992 0,'-1'2'479'16,"0"1"-191"-16,7 2-76 15,4 1 2-15,1-1-33 16,10 0-18-16,3-5-31 15,2 0-20-15,5-3-40 16,2 1-18-16,-6 0-27 0,-2 1-9 16,-8 2-10-16,-5 0-3 15,-7-1-72-15,-2 2-60 16,-6 0-170-16,2-2-135 16,0 0 270-16</inkml:trace>
  <inkml:trace contextRef="#ctx0" brushRef="#br0" timeOffset="105287.31">25612 8238 681 0,'0'0'351'0,"0"0"-89"16,0-1-17-16,0 0-46 16,0-4-19-16,-1-4-33 15,-1 0-13-15,0 4-23 16,-6 0-11-16,-15-4-22 16,-31 8-11-16,27 24-17 0,1 4-7 15,8 11-11-15,1 4-2 16,9 5-5-16,7 6-2 15,6 0-5-15,11-1-2 16,7-10-5-16,3-8-1 16,11-12-4-16,6-7-1 15,7-14-1-15,2-8-3 16,1-17 0-16,0-7 0 0,-10-11 2 16,-9-5 0-16,-19-2 5 15,-7 4 3-15,-15 3 5 16,-8 5 1-16,-14 3 0 15,-9 0-2-15,-9 7-5 16,-4 3-1-16,-3 10-5 16,0 7-3-16,8 9-3 15,7 6-3-15,17 7-7 16,9 0-3-16,8 1-56 16,9-1-65-16,8-1-168 15,11-3 184-15</inkml:trace>
  <inkml:trace contextRef="#ctx0" brushRef="#br0" timeOffset="105756.81">26223 8186 1007 0,'0'-8'474'0,"-2"1"-182"15,-5 4-28-15,-7 8-47 16,-5 6-39-16,-2 18-48 16,-1 9-17-16,1 12-24 15,3 11-12-15,9 3-25 16,4 2-13-16,11-1-19 15,3-8-8-15,9-10-7 0,5-5-3 16,8-15-16-16,5-1-64 16,12-15-174-1,0-10-52-15,25-13 157 0</inkml:trace>
  <inkml:trace contextRef="#ctx0" brushRef="#br0" timeOffset="106239.34">26614 8450 1149 0,'-3'0'518'15,"1"-2"-265"-15,3 8-55 16,-1-6-3-16,0 1-42 16,4 24-20-16,6 31-39 15,-6-27-19-15,0-5-35 16,-1-2-11-16,0-9-16 16,-1-4-3-16,-1-7-2 15,-1-2-1-15,0-5 1 16,-1 4-3-16,0 0-2 0,0-17-3 15,1-34 0-15,6 24-2 16,4-3 1-16,6 2 1 16,6 6 0-16,3 4 2 15,8 13 6-15,3 2 4 16,-3 7 11-16,0 8 10 16,-10 5 19-16,-10 7 9 0,1 8 6 15,-12 1-3-15,1 3-15 16,2-4-12-16,-5-7-16 15,1-5-8-15,-2-9-31 16,2-5-56-16,2-6-164 16,5-5-106-16,15-11 197 15</inkml:trace>
  <inkml:trace contextRef="#ctx0" brushRef="#br0" timeOffset="106567.4">27217 8553 1445 0,'-22'-2'625'15,"9"2"-342"-15,4 0-17 0,8 0-96 16,7 1-57-16,14 0-70 16,10 0-19-16,15-2-9 15,-3-3-1-15,-1 0-6 16,-3-1-4-16,-11 5-63 15,2 1-83-15,-4 5-174 16,-4-2 187-16</inkml:trace>
  <inkml:trace contextRef="#ctx0" brushRef="#br0" timeOffset="106781.14">27373 8390 1243 0,'0'9'562'0,"2"6"-256"16,1 7-28-16,-3 10-73 0,2 4-47 15,0 5-73-15,-4 0-26 16,0 0-33-16,2-6-11 16,0-9-9-16,6-5-70 15,2-16-156-15,-2-5-95 16,9-9 163-16</inkml:trace>
  <inkml:trace contextRef="#ctx0" brushRef="#br0" timeOffset="107385.29">27841 8435 1135 0,'17'3'602'15,"-14"8"-144"-15,4 6-180 16,4 3-20-16,-15 2-93 16,4 6-44-16,-1 0-57 15,-3 2-17-15,-1-3-18 16,1-2-10-16,1-6-10 16,-2-5-2-16,4-7-4 15,-5-6-2-15,5-2-2 16,1-4-4-16,-1-8-4 15,1-5 0-15,0-9-2 0,1-1 2 16,3-2 3 0,6 2 0-16,1 7 4 0,-3 1-1 15,6 13 3-15,2 3 0 16,-1 5 3-16,4 8 1 16,1 5 1-16,-3 5 0 15,-2 3 5-15,-1 0 1 16,-5-1 4-16,-3-2 0 15,1-1-4-15,-3-5-2 0,-4-6-3 16,0-3 1-16,0-7-5 16,0-4-4-16,3-8-14 15,3-5-6-15,5-7-1 16,3-1 3-16,4 2 11 16,-2 2 4-16,0 11 5 15,1 2 0-15,3 11 3 16,-1 3 2-16,4 8 3 15,-2 2 2-15,-2 4 8 16,1 2 4-16,-3 1 4 16,-2 1-2-16,-5 1-7 15,-2-2-5-15,-6-1-4 16,-1-1-23-16,-3-9-151 16,-3-4-107-16,8-9 156 0</inkml:trace>
  <inkml:trace contextRef="#ctx0" brushRef="#br0" timeOffset="107707.9">28545 8009 2722 0,'19'19'61'0,"-5"-3"-22"0,3-1 54 15,21 27-45-15,-2 1-4 16,10 10 16-16,-3 3 3 0,-6 0-6 16,-5-2 0-16,-17-1-11 15,-6 4-7-15,-19 1-7 16,-15 4-8-16,-16-6-8 15,-5-9-26-15,-2-9-98 16,7-12-64-16,8-10-164 16,1-6-109-16,21-15 288 15</inkml:trace>
  <inkml:trace contextRef="#ctx0" brushRef="#br0" timeOffset="108145.14">29245 8892 1430 0,'9'-5'626'16,"-7"4"-286"-16,3-2-151 15,2 0 5-15,-1-1-46 16,-1 1-38-16,0 0-58 16,-3 2-51-16,-2 0-177 15,2-6 421-15,-3 1-240 0</inkml:trace>
  <inkml:trace contextRef="#ctx0" brushRef="#br0" timeOffset="109304.95">29760 9094 855 0,'0'-1'425'0,"0"0"-169"16,0 0-47-16,0 1-10 15,0 0-59-15,0 0-20 16,0 0-15-16,3 3-5 0,5 23-3 16,24 28-7-16,-26-23-24 15,-3-3-10-15,2 0-21 16,0-4-8-16,2-1-13 16,-2-11-4-16,-4-1-4 15,-1-4-1-15,1-4-30 16,1 3-49-16,-4-6-129 15,1-1-88-15,0 0 171 16</inkml:trace>
  <inkml:trace contextRef="#ctx0" brushRef="#br0" timeOffset="109670.56">29760 9073 1156 0,'-5'-2'489'0,"4"2"-284"0,4 0-5 16,-3-1-45-16,0 0-22 16,26 0-35-16,34-2-16 15,-32 0-30-15,5 1-15 16,2-1-18-16,0 1-6 16,9 2-6-16,-5 1-1 15,-6 2-2-15,-6 3 0 0,-12 3 2 16,-2 3 4-16,-7 11 28 15,-4 5 16-15,-2 11 27 16,-4 3 7-16,1-2-13 16,1 3-13-16,2-8-26 15,0-2-14-15,3-6-13 16,1-9-5-16,1-9-84 16,-2-4-59-16,-3-5-122 15,-2-1-88-15,1 1-128 16,0-1-91-16,-12 1 361 15</inkml:trace>
  <inkml:trace contextRef="#ctx0" brushRef="#br0" timeOffset="109829.27">29918 9474 851 0,'-26'3'443'0,"12"-3"-105"16,6 1-37-16,8-1-67 0,2 0-23 16,12 0-32-16,-1 2-18 15,10 1-23-15,2 0-18 16,7 2-49-16,9-2-18 15,-2-2-31-15,0-1-9 16,-9 1-95-16,-5 0-89 16,-9 5 106-16</inkml:trace>
  <inkml:trace contextRef="#ctx0" brushRef="#br0" timeOffset="144028.6">14938 10927 899 0,'-1'-1'452'15,"0"0"-184"-15,0 0-43 16,-1 0-4-16,1 0-69 15,0-1-19-15,0 2-21 16,0 3-12-16,-2 26-10 0,0 62-12 16,4-42-29-16,2-16-14 31,-2-16-17-31,1 0-4 0,5 36-10 0,-2-8-3 16,1-15-57-16,-3-25-50 15,-2-15-134-15,-3-14-102 16,1-8 214-16</inkml:trace>
  <inkml:trace contextRef="#ctx0" brushRef="#br0" timeOffset="144376.63">14914 10857 956 0,'6'0'463'0,"0"9"-164"16,-1 7-26-16,-4 13-47 15,8 5-28-15,0 10-44 16,1-1-23-16,7-5-56 15,-1-6-19-15,1-16-30 16,8-3-11-16,-1-14-10 16,3-7-2-16,-2-10-3 15,-4-6-5-15,-1-4-13 16,-3-2-2-16,-5 0 3 16,-1 2 4-16,-5 6 14 15,-1 7 5-15,-4 8 5 0,0 7 2 16,-2 15 10-1,-1 5 7-15,-2 19 17 0,0 2 9 16,4 3 6-16,0 0-4 16,4-9-20-16,4-1-10 15,2-8-20-15,1-4-10 16,1-11-138-16,3-7-82 16,2-8 130-16</inkml:trace>
  <inkml:trace contextRef="#ctx0" brushRef="#br0" timeOffset="144713.65">15524 11281 1350 0,'-14'-1'602'15,"8"-2"-275"-15,-2-6-181 16,6-10-2-16,-3-6-73 15,-1-6-26-15,6-5-35 16,-5-2-3-16,6-2-3 16,0 0-2-16,3 0 0 15,6 4-1-15,0 9 2 16,3 5 4-16,2 11 4 16,-1 9 8-16,0 9 17 0,-4 12 5 15,2 17 11-15,0 7 1 16,2 6-3-1,1 4-5-15,0-10-14 0,-1-4-7 16,-1-5-16-16,-2-8-27 16,-4-7-144-16,0-6-98 15,-7-13 149-15</inkml:trace>
  <inkml:trace contextRef="#ctx0" brushRef="#br0" timeOffset="144870.62">15494 11116 1171 0,'-20'-4'552'0,"20"4"-196"16,1 0-76-16,7 0-65 16,10-1-51-16,4-1-76 15,1-5-41-15,6 2-81 16,1 0-83-16,1-1 76 16</inkml:trace>
  <inkml:trace contextRef="#ctx0" brushRef="#br0" timeOffset="145099.21">15790 10930 1699 0,'-6'2'716'0,"6"1"-442"15,13 0-98-15,5-3-48 16,8 0-73-16,4-1-22 15,5 1-23-15,-3 0-4 16,5 1-46-16,-6-1-55 16,-4 0-139-16,2 0-102 0,-14 1 202 15</inkml:trace>
  <inkml:trace contextRef="#ctx0" brushRef="#br0" timeOffset="145266.69">16039 10925 947 0,'-61'4'501'0,"54"12"-95"15,-1 1-87-15,6 9-55 16,-6 6-42-16,5 3-61 16,7 5-33-16,-2-4-60 15,1-6-20-15,5-6-35 16,-2-3-13-16,6-4-120 16,4-2-71-16,-1-6-187 15,5-5 211-15</inkml:trace>
  <inkml:trace contextRef="#ctx0" brushRef="#br0" timeOffset="145811.09">16256 10851 1452 0,'17'-4'672'0,"-16"31"-357"16,2 16-60-16,-2 1-40 16,2 4-106-16,3 1-33 0,-1-9-49 15,2-4-10-15,-1-10-85 16,5-5-76-16,0-13-197 15,1-6-168-15,-7-12 315 16</inkml:trace>
  <inkml:trace contextRef="#ctx0" brushRef="#br0" timeOffset="145973.84">16275 11053 1404 0,'6'1'594'0,"11"1"-325"16,4-1-11-16,5 3-64 15,2-4-46-15,4-3-81 16,-6 0-26-16,2 1-33 16,0 2-44-16,-8 0-126 15,6-2-94-15,-5-3 144 16</inkml:trace>
  <inkml:trace contextRef="#ctx0" brushRef="#br0" timeOffset="146172.73">16544 10893 946 0,'-11'2'521'0,"9"11"-10"16,1 6-185-1,2 14-46-15,-2 6-46 0,-4 7-104 16,3 0-39-16,2-4-56 16,4-5-16-16,5-5-33 15,5-6-58-15,4-11-163 16,4-5-73-16,12-9 169 15</inkml:trace>
  <inkml:trace contextRef="#ctx0" brushRef="#br0" timeOffset="146660.74">17150 10904 1493 0,'-6'3'628'0,"5"1"-402"16,11 2-33-16,3 3-2 15,9 2-69-15,5 3-25 16,4-1-40-16,3 3-12 0,-3 3-19 16,-4 2-6-16,-6 8-8 15,-9-3-3-15,-6 0-2 16,-5-1 1-16,-6-7 2 16,-5 0 1-16,-4-8 3 15,-1 0-3-15,6-1 12 16,0-4 6-16,7 3 3 15,-1-6 0-15,4 1-10 16,6 2-7-16,9-3-7 16,6-1 0-16,4-1-3 15,2-2-2-15,-4-2-11 16,0-2-65-16,3-4-165 16,1-3-98-16,9 1 182 15</inkml:trace>
  <inkml:trace contextRef="#ctx0" brushRef="#br0" timeOffset="147065.17">17636 10869 1620 0,'-5'-1'690'0,"4"-1"-417"15,7-2-87-15,4 3-18 0,6 1-76 16,3 5-27-16,3 1-34 15,-2 5-10-15,-1 2-14 16,-3 3-1-16,-10 4-1 16,-6 1-1-16,-10 4-1 15,-4 3 1-15,-5-3-1 16,3-3 0-16,0-2 0 16,2-9-1-16,9-2 0 15,-1 2-2-15,6-6 0 16,5-1-1-16,6 2 1 15,3-6 0-15,7 4 3 16,3 5-1-16,0-5 4 16,0 4 6-16,-4 3 13 15,-3 2 7-15,-8 7 12 16,-4 1 2-16,-12 0-7 0,-11-1-5 16,-7-2-16-16,-4-2-8 15,2-7-62-15,4-5-51 16,9-6-138-16,4-9-91 15,13 3 204-15</inkml:trace>
  <inkml:trace contextRef="#ctx0" brushRef="#br0" timeOffset="147483.26">18139 11007 1201 0,'7'-12'561'15,"-2"-2"-288"-15,-2-8-95 16,-2 0-33-16,-2-4-90 16,-2-5-21-16,0 1-17 15,-1 0 2-15,-2 3 7 16,-1 8 7-16,-10 7 18 16,-5 2 3-16,-6 12-2 15,-2 7 1-15,3 5-4 16,6 8 2-16,7 5 12 15,6 1 1-15,5 3-7 16,3 2 2-16,3-3-4 16,-2-3 0-16,12-3 5 15,4 1-2-15,7-3-2 0,8 7 1 16,-4-2 0-16,-2 2-3 16,-1 4-12-16,-7-5-9 15,-4 10-12-15,-4 1-3 16,-9-1-5-16,-2 0-1 15,-5-7-4-15,-2-5-2 16,-2-8-20-16,-1-5-40 16,2-9-104-16,3-3-57 0,6-6-148 15,3-6 395-15,11-4-68 16</inkml:trace>
  <inkml:trace contextRef="#ctx0" brushRef="#br0" timeOffset="148188.68">19054 11021 1174 0,'-23'14'519'16,"13"-11"-195"-16,9 1-104 0,-2-1-45 15,6 2-22-15,-3-5-77 16,0 0-28-16,0 0-135 15,0 0 338-15,14-1-215 16</inkml:trace>
  <inkml:trace contextRef="#ctx0" brushRef="#br0" timeOffset="148319.78">19107 11092 1283 0,'-8'11'561'15,"5"-10"-286"-15,3 0-198 16,1-1-19-16,-1-1-58 16</inkml:trace>
  <inkml:trace contextRef="#ctx0" brushRef="#br0" timeOffset="149268.23">20292 10836 1002 0,'0'-6'477'16,"7"2"-218"-16,7 8-28 16,4 4-12-16,2 14-32 15,-3 7-17-15,-5 12-42 0,-5 5-17 16,0 5-39-16,-1-1-16 15,-5-9-25-15,1-22-11 32,-1-9-10-32,-1-4-4 0,1-1-4 0,-2 16-2 15,2-15-5-15,0-15-2 16,0-20 3-16,3-4 1 16,3 1 3-16,5 6 0 0,-3 4 1 15,3 6 0 1,2 7 2-16,-3 5-1 0,5 8 7 15,1 5 4-15,-2 8 15 16,3 5 9-16,-1 1 6 16,1 1-3-16,-4-8-14 15,-1-4-9-15,-1-7-50 16,-2-3-58-16,1 0-158 16,3-5-106-16,6-7 209 15</inkml:trace>
  <inkml:trace contextRef="#ctx0" brushRef="#br0" timeOffset="149628.09">20926 10982 1124 0,'-10'-14'533'0,"-1"-2"-210"0,0 2-39 16,-10 2-78-16,4 4-38 15,-9 6-55-15,-1 3-21 16,4 9-27-16,4 5-9 15,5 9-12-15,5 3-9 16,8-2-17-16,2-3-7 16,7-7-10-16,4-3-1 15,6-6-3-15,3-5-1 0,2-8 3 16,0-1 0-16,-2-2 1 16,-2-1 0-16,-2 4 2 15,-3-1 0-15,-3 5 2 16,-7 3-1-16,-2 2 2 15,-2 4 3-15,-1-6 3 16,1 0 0-16,0 4 1 16,-1 8-31-16,0-2-121 15,-2 27-91-15,4-38-195 16,7-1 248-16</inkml:trace>
  <inkml:trace contextRef="#ctx0" brushRef="#br0" timeOffset="149933.37">21026 10965 1104 0,'0'11'523'0,"3"4"-178"0,-2-1-32 15,-1 5-41-15,0-1-38 16,-3-2-77-16,2 1-35 16,-2-6-55-16,1-4-24 15,3-7-37-15,0-4-10 16,4-10-43-16,4-3-16 15,1-3-8-15,1-3 3 0,4 6 36 16,-4 1 17-16,1 4 15 16,-1 3 2-16,-2 8 11 15,2 2 15-15,3 10 23 16,-4 0 9 0,7 7-3-16,0 4-11 0,2-2-22 15,2 1-10-15,3-7-44 16,2-5-56-16,6-6-155 15,6-3-98-15,8-10 199 16</inkml:trace>
  <inkml:trace contextRef="#ctx0" brushRef="#br0" timeOffset="150318.78">21570 10943 803 0,'-25'-5'520'0,"-1"1"98"16,4 1-302-16,1 8-63 0,1 6-38 15,2 6-68-15,3 3-25 16,3 2-39-16,2-1-15 16,8-3-30-16,2 0-12 15,6-5-17-15,7 0-4 16,-1-5-5-16,3-6 0 16,8-6-2-16,-4-7-3 15,8-10-24-15,-2-6-15 16,-4-8-27-16,1-1-6 15,-8-3 26-15,-2 1 16 0,-6 1 32 16,-4 4 8-16,-3 8 9 16,-4 8 7-16,-1 14 18 15,-4 4 10-15,-1 15 13 16,0 10 1-16,1 11-2 16,7 7-6-16,5 5-15 15,3-6-7-15,10-3-19 16,0-6-8-16,6-13-64 15,1-5-53-15,8-11-127 16,2-5-90-16,12-2 204 16</inkml:trace>
  <inkml:trace contextRef="#ctx0" brushRef="#br0" timeOffset="150692.9">22114 10912 930 0,'-13'-6'558'15,"4"0"81"-15,-3 0-349 16,-2-2-62-16,-6 4-46 0,-5 1-91 16,-1 3-29-16,-4 3-28 15,9 5-4-15,3 5-1 16,1 2-2-16,17 4-7 15,-4 1-4-15,13 1-10 16,6-2-3-16,5-1 0 16,1-5 1-16,9-3 1 15,3 1 4-15,-6-5 1 16,6 5 2-16,-15-2 8 16,-7 2 4-16,-13 3 8 15,-10-5 1-15,-6 2-7 16,-7-7-6-16,3-3-85 15,2 2-51-15,5-5-121 16,4-4-81-16,12-7 204 16</inkml:trace>
  <inkml:trace contextRef="#ctx0" brushRef="#br0" timeOffset="151058.1">22320 10709 1569 0,'26'19'698'16,"-10"11"-355"-16,-1 5-31 16,-7 8-128-16,-6 3-52 15,4 3-75-15,-8-5-22 0,-2-9-22 16,11-9-6-16,-7-15-4 16,1-6-3-16,-1-5-5 15,-7-6-6-15,1-7-13 16,4-3-5-16,4-8-6 15,7 0 4-15,2 1 12 16,3 2 7-16,-3 7 10 16,-1 5 2-16,1 7 4 15,-7 2 2-15,8 6 14 16,-1 5 6-16,-1 8 6 16,4 3-3-16,-3 1-12 15,3 0-9-15,7-7-62 16,1-4-60-16,9-8-147 15,1-5-84-15,4-7-201 0,3-2 330 16</inkml:trace>
  <inkml:trace contextRef="#ctx0" brushRef="#br0" timeOffset="151387.37">22926 10905 920 0,'-5'-16'489'15,"-2"3"-96"-15,-8 2-49 16,-4 6-86-16,-1 5-36 15,-5 7-57-15,5 6-24 0,-4 7-28 16,4 2-11-16,9 2-26 16,2-1-13-16,9-5-23 15,6-4-10-15,8-7-16 16,1-6-6-16,7-3-6 16,2-7-1-16,-1-4 0 15,6-1-1-15,-11-3 1 16,-4 3 0-16,1 5 0 15,-12 5 1-15,5 7 3 16,-2 6 0-16,-6 7 6 16,7 3 1-16,-7 0 0 15,1-1-1-15,3-7-15 16,-3-4-40-16,4-7-107 16,-3-3-78-16,9-14-228 15,3-6 280-15</inkml:trace>
  <inkml:trace contextRef="#ctx0" brushRef="#br0" timeOffset="151558.79">23097 10721 933 0,'-3'10'587'0,"3"10"13"16,-1 15-273-16,-1 5-21 16,2 14-82-16,0 0-51 0,5-5-95 15,2-6-34-15,2-13-76 16,2-6-69-16,5-14-160 15,0-9-88-15,3-14 203 16</inkml:trace>
  <inkml:trace contextRef="#ctx0" brushRef="#br0" timeOffset="151808.17">23270 10890 930 0,'-9'-5'560'0,"-9"6"46"16,-6 2-249-16,-3 5-79 15,0 3-43-15,0 6-94 16,4 0-38-16,6 2-46 16,4-4-14-16,12-2-21 15,3-1-5-15,9-1-10 16,7 5-5-16,1-5 0 0,4 2-2 16,3-4-81-16,2-5-71 15,3-5-131 1,0-8 156-16</inkml:trace>
  <inkml:trace contextRef="#ctx0" brushRef="#br0" timeOffset="152386.31">23440 10930 1671 0,'-3'21'725'0,"3"6"-385"15,0 1-49-15,-5 1-113 16,5-3-62-16,-2-10-82 15,2-1-20-15,2-12-34 16,-1-1-29-16,5-8-58 16,-2-7-32-16,3-4-31 15,7-5 12-15,-9 0 38 16,3 2 30-16,-2 5 54 16,-3 1 14-16,7 4 22 15,-5 3 4-15,6 4 44 16,-1 3 24-16,0 4 47 15,3 4 18-15,-2 5-2 16,0 0-12-16,3 4-38 16,0-1-20-16,3-1-37 0,-3-4-12 15,0-2-12-15,0-5-3 16,4-7-12-16,2-3-20 16,2-11-23-16,1 1-4 15,-2-2 1-15,0 3 17 16,-9 4 26-16,-2 3 8 15,-3 5 12-15,-6 1 6 16,1 2 5-16,0 1 3 0,-2-1 7 16,0 0 6-16,0 0 13 15,2 12 4-15,7 13 3 16,14 31 3-16,-10-18 0 16,-1 6 0-16,-6 12-6 15,6 6-9-15,-10 8-14 16,6 0-8-16,-4-5-9 15,-4-7-1-15,-3-13-3 16,-8-8-1-16,-9-17-1 16,-2-5-4-16,-11-10-18 15,-4-5-13-15,-4-10-52 16,-5-3-44-16,5-9-115 16,4-8-69-16,18-6-356 15,17-5 427-15</inkml:trace>
  <inkml:trace contextRef="#ctx0" brushRef="#br0" timeOffset="152696.31">24620 10749 1342 0,'-8'0'559'0,"10"20"-262"16,1 9-54-16,1 14-18 15,1 6-24-15,-3 8-84 16,0-1-35-16,0-6-46 15,4-5-12-15,-1-18-140 16,6-8-94-16,4-17 127 16</inkml:trace>
  <inkml:trace contextRef="#ctx0" brushRef="#br0" timeOffset="153027.4">24842 11055 1308 0,'20'11'572'16,"-8"-14"-260"-16,0-4-88 16,6-4-53-16,-5-5-46 15,0-10-73-15,3-4-17 0,-8-5-14 16,2 0-4-16,-10 3 0 16,-4 7 0-16,-4 11 4 15,-3 4 2-15,0 15 5 16,0 6 7-16,4 12 6 15,-3 7 3-15,6 9 3 16,0 3-3-16,-1-5-9 16,12 3-4-16,-7-17-16 15,8-3-9-15,5-11-81 16,-5-9-64-16,15-13-166 16,1-8-97-16,11-11 249 15</inkml:trace>
  <inkml:trace contextRef="#ctx0" brushRef="#br0" timeOffset="153464.23">25194 10915 1110 0,'-1'20'568'15,"1"2"-197"-15,-2 4-76 16,-1-2-28-16,2-4-72 16,0-6-44-16,-1-8-74 0,1-6-28 15,1-7-44-15,2-7-24 16,5-8-47-16,3 0-12 15,4-2-15-15,0 4 15 16,1 6 36-16,-2 3 15 16,3 6 23-16,-1 4 8 0,2 5 36 15,1 4 22-15,-8 11 32 16,-2 3 12-16,-8 9 5 16,0-4-5-16,-6-2-16 15,3-6-12-15,2-9-35 16,-4-6-16-16,9-4-18 15,-2-4-5-15,5-10-12 16,2-2-16-16,2-9-17 16,2 3-3-16,-2 1 3 15,-1 4 14-15,-2 6 16 16,0 2 5-16,-2 9 9 16,1 3 4-16,-1 10 10 15,3 5 8-15,-5 5 17 16,-4 1 4-16,4-1-6 15,-4-3-9-15,0-11-22 16,6 0-29-16,-7-9-121 0,6-4-101 16,1-7 141-16</inkml:trace>
  <inkml:trace contextRef="#ctx0" brushRef="#br0" timeOffset="154027.59">25607 10928 1515 0,'2'1'658'0,"1"16"-299"15,27 29-84-15,-28-27-37 16,-2 1-57-16,-1 0-87 15,-1-4-31-15,-1-5-35 16,-1-5-8-16,2-11-21 16,2-4-7-16,1-9-33 15,6-4-13-15,2-3-9 16,3-2-4-16,2 2 22 16,3 1 12-16,2 6 16 0,-1 2 9 15,3 10 10 1,-1 2 4-16,-3 9 20 0,-2 4 13 15,-1 8 22-15,-2 6 1 16,-7 6 6-16,0-1-10 16,-4-5-23-16,-1-7-2 15,0-9-24-15,0-6-4 16,-1-6-8-16,0-9-15 16,7-12-37-16,4-2-8 0,4-4-8 15,5 3 9-15,-6 11 32 16,-2 5 9-16,-6 8 14 15,2 6 7-15,-4 9 10 16,2 3 5-16,-8 6 6 16,1 3 2-16,1 2 1 15,-2-2-4-15,11-3-14 16,-3-6-8-16,15-6-118 16,3-6-71-16,8-7-147 15,7-5-87-15,-2-4 273 16</inkml:trace>
  <inkml:trace contextRef="#ctx0" brushRef="#br0" timeOffset="154355.29">26264 10874 1235 0,'-8'-10'587'0,"-5"3"-219"16,-3 1-48-16,-2 9-86 0,-2 7-30 15,-1 7-52-15,4 8-20 16,4 8-35-16,3 2-18 15,7-4-32-15,3-5-17 16,7-12-21-16,4-4-5 16,7-8-4-16,1-4-3 0,3-10-5 15,2-4-9-15,2-6-6 16,-5-2 0 0,-1 5 5-16,-3 3 9 0,-6 7 9 15,-4 6 1-15,-4 7 8 16,-1 7 3-16,-2 12 6 15,0 3-1-15,2 4-7 16,-1-3-3-16,1-10-86 16,5-3-85-16,-3-5-37 15,5-9 91-15</inkml:trace>
  <inkml:trace contextRef="#ctx0" brushRef="#br0" timeOffset="155210.21">19480 12394 1299 0,'-29'9'561'0,"23"-9"-277"16,0 2-56-16,8 5-21 15,10-1-37 1,1 1-56-16,19 8-16 0,20-3-43 16,5-2-16-16,-2-11-21 15,7 1-5-15,-4-7-9 16,-4-2-2-16,-12 0-66 15,-8-4-41-15,-18 5-101 16,-7 2-73-16,-16 6-150 16,-7 2-128-16,-16-2 354 15</inkml:trace>
  <inkml:trace contextRef="#ctx0" brushRef="#br0" timeOffset="155552.79">19626 12407 652 0,'-35'-5'380'0,"9"0"-4"0,7 3-25 16,13 2-39-16,4 0-38 15,6 6-57-15,5 1-32 16,6 10-43-16,4 5-8 16,5 2-46-16,1 1-19 0,6-1-24 15,1-3-12 1,9 5-15-16,-1-3-5 0,-5 2-6 16,-5 4-2-16,-9-2-2 15,-11 6-1-15,-11-2 1 16,-10-3 0-16,-19-5 1 15,1-4 1-15,-3-8 1 16,6 0 1-16,10-8 1 16,4 1-1-16,12 0-3 15,7-2-1-15,16 2 2 16,8-3 2-16,15-1 3 16,-4-2 0-16,-6-5-4 15,-3 1-1-15,-2-1-26 16,-1 1-72-16,2 3-172 15,-3 0-45-15,-10 3 162 16</inkml:trace>
  <inkml:trace contextRef="#ctx0" brushRef="#br0" timeOffset="155921.46">19532 13064 1517 0,'-9'0'637'0,"9"12"-341"16,3 5-56-16,2 20-47 16,2 7-42-16,6 5-63 15,1-1-22-15,6-11-21 16,2-2-8-16,3-8-15 15,-1-9-6-15,0-7-8 16,1-4 0-16,-5-9-2 16,0-3 0-16,-4-7 0 15,-1-10-1-15,-1-8-14 16,0-4-44-16,-3-1-121 16,-5 4-80-16,2 11-190 15,-1 9 264-15</inkml:trace>
  <inkml:trace contextRef="#ctx0" brushRef="#br0" timeOffset="156161.2">20029 13170 1175 0,'-16'-12'568'15,"8"4"-166"-15,-1-1-81 0,-1 4-64 16,-2 2-47-16,5 5-87 15,-5 6-35-15,3 11-42 16,4 5-14-16,-6 9-18 16,11 3-5-16,5 1-5 15,2-4-4-15,11-7-2 16,-2-8-2-16,7-13-5 16,7-4-27-16,5-13-88 15,4-5-77-15,-9-10-215 16,-2-2 255-16</inkml:trace>
  <inkml:trace contextRef="#ctx0" brushRef="#br0" timeOffset="156323.1">20023 13245 1382 0,'-6'0'589'0,"6"0"-324"15,6 1-33-15,-6-1-86 0,0-1-38 16,13 0-61-16,9-4-23 15,29-4-93-15,-26 3-84 16,0 2 96-16</inkml:trace>
  <inkml:trace contextRef="#ctx0" brushRef="#br0" timeOffset="156602.47">20291 13017 1198 0,'11'15'620'0,"-8"11"-108"16,7 11-184-16,-1 8-86 15,5 5-50-15,3-3-79 16,-2-6-31-16,3-7-38 16,-3-7-10-16,0-7-17 15,3-4-1-15,-2-10-5 16,-2-2 0-16,0-9-2 15,-2-6-1-15,-2-13-3 16,1-8 0-16,1-12-46 16,-2-10-66-16,4-4-165 0,-2 6-57 15,6 7 185-15</inkml:trace>
  <inkml:trace contextRef="#ctx0" brushRef="#br0" timeOffset="157242.79">21010 12755 941 0,'-36'9'466'0,"38"-14"-129"16,-3-4-91-16,2-6-56 16,-2-6-47-16,-5-3-60 15,0 1-13-15,-7 4-9 16,-6 3-1-16,4 9 2 15,-2 5-3-15,-3 12-6 16,7 10-2-16,-5 13-12 0,6 5-6 16,7 2-11-16,5 3-1 15,13-11 3-15,1-3 1 16,5-12-1-16,0-7-3 16,-2-10-7-16,-2-8-4 15,3-13-1-15,-7-6-2 16,2-12-2-16,1-4-2 15,-3-3 0-15,-2 0-1 0,-8 5 1 16,0 2-1-16,-4 11 2 16,-4 7 2-16,0 13 8 15,1 10 0-15,-2 9 7 16,6 10 6-16,-5 9 13 16,3 6 8-16,7 12 6 15,2-2-4-15,11-2-14 16,-1-6-6-16,2-11-15 15,3-5-3-15,0-10-8 16,4-4-18-16,5-11-120 16,-4-3-78-16,3-9-189 15,-3-3-373-15,-3-1 527 16</inkml:trace>
  <inkml:trace contextRef="#ctx0" brushRef="#br0" timeOffset="157523.14">21242 12799 1327 0,'6'4'572'0,"-1"-1"-285"0,6 1-7 16,3-2-70-16,29-7-45 15,-23-16-88-15,0-4-29 16,-8-11-27-16,4 1-4 16,-9 2-5-16,-5 2 1 0,-4 15 3 15,-14 1 3-15,-3 10 0 16,-2 8-3-16,-4 11-5 15,5 7-2-15,2 7 2 16,5 0 0-16,10 2 2 16,3-3-3-16,7 2-4 15,3-2-2-15,8-3-5 16,2-3-29-16,6-8-128 16,5-3-81-16,0-10 135 15</inkml:trace>
  <inkml:trace contextRef="#ctx0" brushRef="#br0" timeOffset="157927.76">21615 12865 989 0,'-1'5'588'0,"3"0"-43"16,2-6-248-16,3-3-15 15,3-7-97-15,-1-9-46 16,6-9-74-16,0-4-19 15,0-7-26-15,2-2-7 16,-6 1-6-16,-6 0-1 16,-9 14 3-16,-7 6 1 15,-7 9 2-15,0 13 1 16,-2 3-4-16,2 10-2 0,4 12-2 16,2 3 0-16,8 18 7 15,4 5 3-15,6 9 8 16,5 2 8-16,4-4 11 15,1-3 3-15,5-4-2 16,0 0-7-16,-2 1-15 16,-3 1-4-16,-11-12-4 15,-5-7-2-15,-9-15-3 16,-6-3 0-16,-5-8-47 16,-3-5-39-16,2-7-100 15,2-6-77-15,0-12-160 16,9-5 252-16</inkml:trace>
  <inkml:trace contextRef="#ctx0" brushRef="#br0" timeOffset="158132.76">22021 12531 1608 0,'-23'22'678'0,"10"10"-376"15,2 9-73-15,2 13-52 16,-2 4-50 0,9-3-55-16,0-7-24 0,10-13-24 15,11-6-9-15,3-13-74 16,4-4-56-16,6-19-145 16,3-10-93-16,6-18 218 15</inkml:trace>
  <inkml:trace contextRef="#ctx0" brushRef="#br0" timeOffset="158376.31">22250 12684 1163 0,'1'23'636'16,"-1"4"-126"-16,1 2-190 16,1 2-12-16,8-7-95 15,1-2-47-15,7-8-74 16,9-2-17-16,-6-8-29 0,6-4-10 15,-10-8-19-15,-1-9-7 16,-4-7-6-16,0-4-2 16,-3-3-42-16,-5 3-34 15,4 10-92-15,-8 4-68 16,5 8-69-16,3 4 172 16</inkml:trace>
  <inkml:trace contextRef="#ctx0" brushRef="#br0" timeOffset="158625.06">22583 12470 1383 0,'-3'25'661'0,"14"-11"-165"15,6 8-206-15,0 3-86 16,6-1-52-16,-1 8-75 15,0-1-15-15,-3 7-13 16,-8 3 8-16,-10 1-26 16,-6 0-7-16,-11-3-27 15,-4-4-39-15,3-8-112 16,1-10-74-16,9-11-146 16,7-3 218-16</inkml:trace>
  <inkml:trace contextRef="#ctx0" brushRef="#br0" timeOffset="158879.37">23366 12584 1865 0,'-12'4'732'0,"8"-3"-501"16,5 1-49-16,11 2-63 15,0-3-40-15,7-1-52 16,1 0-37-16,-3 0-147 16,3 0-101-16,12 6 148 15</inkml:trace>
  <inkml:trace contextRef="#ctx0" brushRef="#br0" timeOffset="159083.07">23397 12737 1612 0,'-9'5'678'0,"9"0"-388"0,0-1-12 16,4 2-76-16,3 0-35 15,1-1-64-15,7-1-24 16,-3-1-37-16,2-1-16 15,-5 2-75-15,2-3-79 16,9 1 280-16,5-1-160 0</inkml:trace>
  <inkml:trace contextRef="#ctx0" brushRef="#br0" timeOffset="159824.76">24074 12559 1276 0,'-28'-18'576'0,"10"9"-229"15,6 4-76-15,8 1-62 16,9 4-45-16,10 5-64 16,5-3-24-16,5 4-14 15,-2 1-5-15,-2 3-24 16,-5 6-7-16,-3 7-10 16,-4 4-4-16,-8 5-2 15,-1 2-2-15,-11 0 0 0,-4 2-1 16,-5-5 1-16,-2-6 1 15,2-7 0-15,2-6 1 16,6-8 0-16,2 0 5 16,5-4 3-16,5-2-2 15,13 1 5-15,7-2-3 16,10-2 3-16,2-1 2 16,4-2-4-16,2 3-5 0,-3-2 0 15,-2 3-63-15,-4 1-167 16,-7-1-95-16,3 4 161 15</inkml:trace>
  <inkml:trace contextRef="#ctx0" brushRef="#br0" timeOffset="160394.59">24579 12628 1433 0,'-3'-2'671'16,"3"6"-261"-16,5 9-161 16,0 4-1-16,-2 11-72 15,2 3-40-15,-3-2-66 0,-1-2-19 16,1-8-26-16,-1-5-10 16,-1-5-9-16,2-5-1 15,-2-4-4-15,0-1-1 16,0 0-2-16,0 0-3 15,0-1-2-15,1-16 0 16,12-29 1-16,-3 26 2 16,5 2 1-16,2 0 2 15,0 8 1-15,-1 2 1 0,2 9 0 16,-2 4 3-16,1 10 4 16,-5 8 2-16,-6 5 5 15,-2 2 2-15,-4-4 2 16,-3-4-2-16,2-9-4 15,0-4-2-15,0-7-6 16,1-4-3-16,0-9-4 16,4-3-4-16,9-12-8 15,6-1-1-15,5-6 0 16,-1 0 1-16,1 7 7 16,-5 3 4-16,-4 12 4 15,1 4 2-15,-8 8 5 16,2 4 5-16,-2 14 8 15,-1 5 3-15,1 9 3 16,3 2 4-16,-2-2-1 0,2-1-3 16,-4-9-5-16,-9-5-22 15,2-8-107-15,-2-6-76 16,0-8 6-16,9-6 68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6T16:39:34.896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4554 5505 1135 0,'-25'-2'518'16,"5"1"-293"-16,11 0-32 16,8 1-30-16,11 0-70 15,7-2-17-15,24 2-24 16,5-2-5-16,17-1-11 15,7 2-6-15,7-1-12 16,-7-1-4-16,-2 4-7 16,-6-1-2-16,-17 1-1 15,-2 0-1-15,-13-1-84 16,-7-1-68-16,-14 2-260 16,-7 5 249-16</inkml:trace>
  <inkml:trace contextRef="#ctx0" brushRef="#br0" timeOffset="215.35">4723 5670 816 0,'-11'7'443'0,"6"-6"-116"16,10 0-109-16,9 1-10 0,11-1-52 16,8 1-12-16,18-2-44 15,5 0-20-15,-2-4-22 16,-1 3-9-16,-10 0-21 15,-3 0-8-15,0 1-12 16,-7 0-4-16,-7 1-61 16,-5-1-46-16,-8 0-136 15,-1-2-117-15,-7-4 225 16</inkml:trace>
  <inkml:trace contextRef="#ctx0" brushRef="#br0" timeOffset="620.76">4969 5195 1211 0,'1'-2'468'0,"9"2"-336"0,-3 0 4 16,15 6-28-16,4 2-13 15,13 9-12-15,8 7-6 16,4 4-6-16,1 3-4 15,3 2-14-15,-5-3-9 0,-6 2-15 16,-8 2-5-16,-18-1-3 16,-10 2 3-16,-16-1 6 15,-7 2 2-15,-14-2 0 16,-1 1-1-16,-2-5-4 16,-2-4-3-16,6-3-7 15,0-2-2-15,4-3-8 16,5-1-2-16,3-6-7 15,5-4-12-15,6-3-78 16,2-3-46-16,6-1-128 16,-3-1-125-16,0 0 257 15</inkml:trace>
  <inkml:trace contextRef="#ctx0" brushRef="#br0" timeOffset="10736.67">7672 5367 571 0,'0'1'323'15,"0"-1"-43"-15,0 0 0 16,0 0-40-16,0 0-29 16,0 0-50-16,0 0-17 15,0 0-34-15,0-1-11 0,-1 0-30 16,0 0-16-16,-1-2-27 16,-9-4-8-16,-4 5-9 15,-24-22-5-15,24 31-7 16,2 7-3-16,1 9-2 15,-4 2 0-15,11 11 1 16,5 2-1-16,11-1-1 16,3 1 1-16,6-9-3 15,-3-6-2-15,5-6-56 16,9-2-59-16,2-13-215 16,2-5 214-16</inkml:trace>
  <inkml:trace contextRef="#ctx0" brushRef="#br0" timeOffset="11348.73">7928 5362 1082 0,'0'6'474'0,"-3"7"-236"0,2 6-11 16,-13 6-35-16,9 4-27 16,10 1-47-16,0-3-24 15,13-4-43-15,-2-4-16 16,-4-7-19-16,7 0-5 15,-2-4-6-15,2-4-3 0,2-8 0 16,-7-4-1-16,-3-4-12 16,-9 0-8-16,-5-3 0 15,-5-1 0-15,-7-3 14 16,-3-5 6-16,-4 3 3 16,0 1 0-16,-4 1 0 15,9 7 0-15,2 3 0 16,2 3 1-16,15 5-5 15,1 1 0-15,9 1-4 16,7 0-2-16,0 1 2 16,8-2 1-16,11-2 0 15,-1-1 1-15,11 3 2 16,-4 2 1-16,-8 8 9 16,-4 3 3-16,-10 6 6 15,-6 2 2-15,-7 2-2 16,-3-1 0-16,-6-5-4 15,-1 1 1-15,-2-10-2 0,0 1-1 16,-2-4-4-16,0-10-5 16,2-1-9-16,0-9-4 15,4-3-2-15,6 5 3 16,4-4 5-16,3 3 2 16,3 4 0-16,-2-3 1 15,6 11 0-15,-3 1 6 0,2 5 9 16,-4 7 5-16,-3-3 9 15,-4 4 0-15,1 7-7 16,-1-4-5-16,-2 3-13 16,0-3-8-16,-1-8-99 15,0-4-67-15,5-5 18 16,9-9 52-16</inkml:trace>
  <inkml:trace contextRef="#ctx0" brushRef="#br0" timeOffset="11566.53">8629 5123 1535 0,'-3'27'632'0,"1"13"-419"16,0 9-7-16,5 4-96 15,4-1-38-15,10-4-38 0,2-3-10 16,10-11-14-16,2-4-6 15,0-12-10-15,2-5-37 16,-8-15-112-16,-3-3-92 16,-11-7 143-16</inkml:trace>
  <inkml:trace contextRef="#ctx0" brushRef="#br0" timeOffset="11963.66">8545 5243 815 0,'-20'-4'415'0,"22"6"-42"16,9 5-170-16,6-1-51 16,1-1-13-16,10 0-64 15,2-4-20-15,12 0-29 16,0-1-11-16,2 3-10 16,0 2-2-16,-5 6-4 15,3 5-3-15,-7 6-2 16,-7 4 1-16,-4 2 3 15,-7 0 2-15,-6 1 6 16,3-4 2-16,-10-6 6 16,-3-3 5-16,3-6 23 15,-4-1 17-15,0-4 24 16,0-4 3-16,-8-6-20 16,2-5-20-16,1-6-32 0,5-4-10 15,5-9-9-15,6 1-1 16,-2-5-38-16,-1 4-35 15,5 4-88-15,-6 5-74 16,6 10 150-16</inkml:trace>
  <inkml:trace contextRef="#ctx0" brushRef="#br0" timeOffset="12381.87">9377 5418 1018 0,'-3'-3'459'0,"-11"-7"-211"16,0 0-54-16,-4-1-55 15,1 2-32-15,0 3-31 16,-2 3-7-16,3 5-8 15,-1 4-6-15,4 6-8 0,4 4-2 16,4 9-8-16,1 5-4 16,6-1-7-16,1 0-1 15,5-9-6-15,4-6-2 16,5-6-4-16,5-7-5 16,0-5-2-16,4-3 0 15,-9-12 1-15,-3 2 1 16,-2-1 0-16,-6-1 1 15,0 10 2-15,0 3 4 0,-7 3 17 16,-2 3 7 0,4 9 9-16,-1 3-2 0,-1 7-17 15,1 2-8-15,2-2-20 16,4-2-38-16,7-4-113 16,2-3-70-16,2-12 122 15</inkml:trace>
  <inkml:trace contextRef="#ctx0" brushRef="#br0" timeOffset="12620.55">9567 5338 1190 0,'-6'6'517'0,"6"13"-247"0,2 7-47 16,-2 9-21-1,2 8-41-15,1 6-65 0,1 1-22 16,7 4-36-16,2-2-13 16,5-8-12-16,0-3-4 15,-5-15-21-15,-2-5-48 16,-7-12-93-16,-1-8-66 16,-7-8-235-16,-3-10 291 15</inkml:trace>
  <inkml:trace contextRef="#ctx0" brushRef="#br0" timeOffset="12880.58">9561 5307 1036 0,'14'0'472'16,"9"2"-221"-16,2 3-1 0,-1 1-54 15,1 3-23-15,2 4-28 16,-3 2-15-16,-3 2-40 15,-3 2-15-15,-10 1-27 16,-7-1-7-16,-9 0-8 16,-9 0-4-16,-8-5-6 15,-4-1-6-15,0-7-34 16,3-5-32-16,8-1-79 0,5-2-50 16,10 0-127-16,5-3-101 15,11-7 260-15</inkml:trace>
  <inkml:trace contextRef="#ctx0" brushRef="#br0" timeOffset="14602.87">10024 5374 835 0,'-1'0'440'0,"0"-1"-157"0,0 0-58 16,0-1-19-16,-1 1-69 16,-1-1-23-16,-3 1-33 15,-2 2-9-15,0 2-17 16,-2 24-7-16,-17 31-12 15,28-30-7-15,3-6-11 16,10 4-4-16,-6-14-6 16,7-4-3-16,8-5-3 15,0-7 0-15,5-9 0 16,-3-1 1-16,-11-13 2 16,-4 1 3-16,-10 0 8 15,-3-2 4-15,-10 8 6 16,-7-2 1-16,-3 4 2 15,-2 5 1-15,6 3-3 16,2 4-3-16,3 6-12 0,-4 0-9 16,8 4-43-16,0 1-45 15,7 2-139-15,2 3-99 16,9 0 196-16</inkml:trace>
  <inkml:trace contextRef="#ctx0" brushRef="#br0" timeOffset="14952.78">10370 5332 854 0,'10'-8'456'0,"-5"1"-109"15,-7 1-19-15,-14-1-82 16,5 3-46-16,-11 3-68 16,0 1-23-16,4 8-37 15,-2 0-17-15,10 1-26 16,5 2-9-16,9 6-12 15,4 3-3-15,9 5-2 16,4-2 0-16,6 0 2 16,-2-1 1-16,0-5 3 15,-3 4 2-15,-12-6 8 16,4-2 6-16,-14-5 9 16,-8-1 2-16,-9-6-5 15,-4 2-5-15,-7-2-26 16,0-4-26-16,8 3-86 0,1-6-48 15,11-7-108-15,5-3-59 16,6-8-172-16,8 0 306 16</inkml:trace>
  <inkml:trace contextRef="#ctx0" brushRef="#br0" timeOffset="15087.32">10485 5385 761 0,'21'0'422'15,"-5"5"-67"-15,-1 4-27 16,-7 8-66-16,-6 2-32 0,0 6-69 15,-2 3-36-15,6-4-66 16,-1 0-26-16,-3-14-82 16,3-4-62-16,-3-10-196 15,0-8 189-15</inkml:trace>
  <inkml:trace contextRef="#ctx0" brushRef="#br0" timeOffset="15248.52">10496 5167 1087 0,'0'0'491'0,"2"9"-226"15,9 5-69-15,0 2-66 16,1 4-56-16,7-1-106 0,-5-5-85 16,14-2 75-16</inkml:trace>
  <inkml:trace contextRef="#ctx0" brushRef="#br0" timeOffset="15447.29">10831 5196 1096 0,'8'20'523'16,"-7"17"-191"-16,-2 7-50 0,-3 11-74 15,-1 2-55-15,9-1-81 16,6-7-26-16,10-13-31 15,-1-10-12-15,4-17-57 16,-5-9-51 0,-9 0-157-16,1 1 159 0</inkml:trace>
  <inkml:trace contextRef="#ctx0" brushRef="#br0" timeOffset="15750.09">10690 5312 1218 0,'3'0'527'0,"10"5"-253"16,3 1-68-16,11 3-38 15,1 1-56-15,13-3-73 0,0-3-19 16,4 0-13-16,-6 1-2 16,-9 0-5-16,3 1-8 15,-10-1-9-15,7 2 0 16,-12 3 3-16,-6 2 12 15,-5 6 14-15,-6 2 9 0,-1 5 26 16,-2 0 14 0,1 0 12-16,1-3-4 0,2-6-21 15,3-6-17-15,-1-8-34 16,0-3-43-16,0-10-121 16,2-8-91-16,-3-14 149 15</inkml:trace>
  <inkml:trace contextRef="#ctx0" brushRef="#br0" timeOffset="15886.24">11061 5239 1099 0,'0'1'475'0,"0"4"-259"16,-1 0-7-16,1-5-69 16,0 0-43-16,0 0-115 15,1 2-104-15,8 3 76 16</inkml:trace>
  <inkml:trace contextRef="#ctx0" brushRef="#br0" timeOffset="16185.6">11218 5306 1223 0,'6'12'548'16,"0"4"-265"-16,3 5 11 15,0 4-69-15,2 7-43 16,-1-1-76-16,4 2-28 0,4-9-35 15,-2-7-7-15,8-6-6 16,-5-9-4-16,1-2-9 16,2-6-2-16,-3-9-6 15,0-3-2-15,-4-11-3 16,-7-1-5-16,-4-6-59 16,7 3-45-16,-4 6-108 15,1 6-73-15,-1 11 180 16</inkml:trace>
  <inkml:trace contextRef="#ctx0" brushRef="#br0" timeOffset="16462.57">11628 5456 1252 0,'16'0'536'0,"2"-9"-320"16,1-3-18-16,-2-4-83 0,-1-2-46 15,-2-2-42-15,-7 1-9 16,-6-2-3-16,-5 0 3 16,-9 5 6-16,-4 0 0 15,-3 12 20-15,-1 4 13 16,1 9 17-16,0 8 8 16,7 11-3-16,4 6-8 0,11 4-1 15,5-1-2-15,12 0-6 16,2-10-8-16,9-7-20 15,3-2-11-15,0-15-36 16,1 0-65-16,-2-10-180 16,3-6 169-16</inkml:trace>
  <inkml:trace contextRef="#ctx0" brushRef="#br0" timeOffset="16815">12288 5314 1336 0,'0'0'475'0,"-2"1"-382"16,0-1-69-16,2 0-15 15,0 0 5-15,0 0 13 16,0 0 16-16,0 0 30 15,0 0 2-15,3 0-19 16,-2 0-39-16,-1 0-523 16,0 0 377-16</inkml:trace>
  <inkml:trace contextRef="#ctx0" brushRef="#br0" timeOffset="17011.71">12272 5370 1631 0,'36'43'680'0,"-31"-41"-377"16,1 1-64 0,4 3-46-16,-2 0-65 0,1-3-86 15,0 0-23-15,-1-3-131 16,1-1-97-16,0-11 128 16</inkml:trace>
  <inkml:trace contextRef="#ctx0" brushRef="#br0" timeOffset="17675.38">13310 5205 1025 0,'30'-38'460'0,"-30"37"-187"0,5 5-48 16,-1 11-14-16,-3 5-30 16,8 11-50-16,-7-2-24 15,4-2-43-15,5-2-20 16,-8-10-29-16,-1-5-29 15,2-8-137-15,-5-2-99 16,-2-8 144-16</inkml:trace>
  <inkml:trace contextRef="#ctx0" brushRef="#br0" timeOffset="17861.95">13247 4972 1214 0,'1'3'532'15,"5"-1"-299"-15,4 4-99 16,2 4-6-16,5 1-85 16,6 2-26-16,9-2-98 15,4 0-57-15,13-5-130 16,6-5-101-16,10-1 238 16</inkml:trace>
  <inkml:trace contextRef="#ctx0" brushRef="#br0" timeOffset="18116.21">13939 4992 496 0,'10'-19'326'16,"0"3"-24"-16,-13 0-10 16,-6 4 7-16,-6 2-23 0,-5 5-22 15,-5 6-39-15,-6 4-21 16,0 14-52-16,1 5-23 16,6 13-44-16,6 5-17 15,13 8-25-15,5 8-9 16,8 6-13-16,6 2-3 15,4-1-2-15,2-3-2 16,3-10-1-16,-6-8-3 0,-5-11-87 16,-4-9-67-16,-8-14-177 15,-4-8-159-15,-10-25 311 16</inkml:trace>
  <inkml:trace contextRef="#ctx0" brushRef="#br0" timeOffset="18250.09">13580 5192 1272 0,'-10'-16'549'0,"22"11"-238"16,9 0-53-16,10 1-36 15,5 4-35-15,3-2-94 16,4 3-31-16,6 2-114 16,5 1-108-16,15 12 102 15</inkml:trace>
  <inkml:trace contextRef="#ctx0" brushRef="#br0" timeOffset="19376.41">14900 5102 1145 0,'-2'1'505'16,"-6"0"-219"-16,1 2-52 16,9 5-13-16,4 8-31 0,8 10-62 15,1 2-16-15,-5 7-41 16,1 0-17-16,0-4-22 16,-1-3-8-16,1-14-14 15,1-6-4-15,5-9-8 16,1-7-19-16,1-11-57 15,-1-3-32-15,-5-5-63 16,0-2-23-16,0 0-33 16,-1-1-19-16,-1 4-24 15,1 3 38-15,-1 6 92 16,-3 7 74-16,-3 4 172 16,-3 3 41-16,-2 7 64 15,-1 3 3-15,-4 4-42 16,3 8-26-16,-1 0-48 15,1 0-20-15,3 6-28 16,0-7-10-16,4 1-13 0,2-4-5 16,-2-6-8-16,2-1-2 15,-3-4-20-15,-1 1-31 16,-3-2-118-16,0-2 267 16,0-1-121-16</inkml:trace>
  <inkml:trace contextRef="#ctx0" brushRef="#br0" timeOffset="19558.12">15063 4937 1580 0,'0'0'643'0,"4"2"-416"15,0-2-3-15,-4 0-78 16,0 0-44-16,0 0-61 15,3 0-22-15,8 2-190 16,3 3-91-16,36 8 152 16</inkml:trace>
  <inkml:trace contextRef="#ctx0" brushRef="#br0" timeOffset="19905.86">15508 5028 1490 0,'-15'5'640'16,"2"-2"-362"-16,3 2-30 16,-2 7-88-16,3-6-46 15,0 1-53-15,-7 5-17 16,8 2-22-16,1-6-6 16,10 0-7-16,4 0-3 15,-2 3-3-15,6 3 0 16,6 2 0-16,3 3 1 0,-2-4 2 15,1 0 2-15,-4-2 9 16,0 2 4-16,-1-3 7 16,-5-4 3-16,-11 2 2 15,-4-1-1-15,-13 1-6 16,-3-1-10-16,-1-3-84 16,2-4-56-16,7-5-156 15,-1-6-96-15,24-3 237 16</inkml:trace>
  <inkml:trace contextRef="#ctx0" brushRef="#br0" timeOffset="20053.09">15676 5102 1116 0,'10'16'570'0,"3"-2"-111"16,-1 2-118-16,4 2-74 0,0 1-67 15,0 1-116 1,0-2-34-16,-2-7-71 0,-3-6-71 15,-4-8-179-15,-2-7-113 16,0-14 221-16</inkml:trace>
  <inkml:trace contextRef="#ctx0" brushRef="#br0" timeOffset="20214.43">15697 4896 1157 0,'4'0'566'16,"3"0"-253"-16,4 3-95 15,1 2-38-15,0 5-104 16,1-1-71-16,3 2-180 16,2-4 113-16,3-9-12 15</inkml:trace>
  <inkml:trace contextRef="#ctx0" brushRef="#br0" timeOffset="20393.98">15959 4895 1046 0,'-1'20'522'0,"1"11"-168"16,-2 6-25-16,-1 9-93 15,3 2-62-15,3-2-89 0,5-4-37 16,11-7-41-16,3-9-9 16,11-13-66-16,3-6-47 15,-3-13-147-15,0-6 156 16</inkml:trace>
  <inkml:trace contextRef="#ctx0" brushRef="#br0" timeOffset="20570.52">15887 5032 1411 0,'6'6'649'15,"-3"-3"-333"-15,7 1-108 16,0-2-24-16,6 0-105 15,6 2-33-15,11-1-27 16,5-2-62-16,8-1-161 16,4-4 142-16</inkml:trace>
  <inkml:trace contextRef="#ctx0" brushRef="#br0" timeOffset="20910.47">16316 5188 1059 0,'11'0'546'15,"-7"-2"-47"-15,2 2-278 16,2-7-72-16,1-1-26 16,5-4-71-16,0-4-20 15,-4-4-22-15,-6-1-1 16,-6 4 2-16,-7 2 3 0,-6 7 5 15,-1 3-2-15,-10 11-2 16,1-2 1-16,0 8 2 16,3 2 3-16,7 8 2 15,3 5-4-15,12 0-10 16,4 5-3-16,11-9-8 16,10-2-5-16,13-8-32 15,2-7-36-15,7-9-103 16,1-7-66-16,2-7-245 15,1-1 305-15</inkml:trace>
  <inkml:trace contextRef="#ctx0" brushRef="#br0" timeOffset="21286.73">16683 5103 664 0,'-14'-6'430'0,"-3"6"28"16,-1-2-119-16,-1 4-64 15,3 2-31-15,1 6-58 0,0 4-26 16,7 3-56-16,-1 6-30 15,9-3-35-15,5 1-14 16,7-2-20-16,5-7-5 16,4-7-6-16,5-4-4 15,1-13-44-15,2-6-40 16,-4-12-62-16,-2-3-17 16,-8-2 26-16,-3-2 38 0,-9 0 66 15,-3 0 21-15,-3-2 22 16,0 5 3-16,-1 8 15 15,0 6 23-15,1 15 50 16,0 8 22-16,-1 18 31 16,1 10-3-16,2 15-26 15,2 6-13-15,8 1-36 16,4-2-16-16,13-5-30 16,-1-11-25-16,12-11-129 15,-2-11-86-15,3-14 128 16</inkml:trace>
  <inkml:trace contextRef="#ctx0" brushRef="#br0" timeOffset="21689.62">17223 4941 1718 0,'0'4'698'15,"-7"-4"-480"-15,1 3-22 16,-6 2-79-16,-4 4-53 16,-4 1-36-16,-1 4-9 15,-2-2-11-15,2-1-3 0,7-2-2 16,2-3-3-16,8 1-1 16,2-4-3-16,2 3-1 15,0-2 1-15,-1-4 1 16,1 0 1-16,0 0 2 15,0 1 0-15,2 12 5 16,2 3 2-16,6 23 3 16,-10-28 1-16,1 4 0 15,-1 0-1-15,2 1 6 16,2 5 1-16,3-6 1 16,1 2 1-16,2-2-5 15,0-3-2-15,4-2-4 16,1-1-2-16,-2-2-3 15,1-1-2-15,-2-4-16 16,-1-2-42-16,4 0-130 0,3-4-78 16,4-6 150-16</inkml:trace>
  <inkml:trace contextRef="#ctx0" brushRef="#br0" timeOffset="21999.6">17394 5093 1426 0,'0'6'613'0,"-1"5"-335"16,1 2-22-16,1 7-70 15,0 2-51-15,8 2-68 16,2-1-20-16,1-7-20 16,7-2-4-16,-2-7-2 15,-2-5-5-15,4-4-7 16,1-5-2-16,-1-5-3 15,-1-3 0-15,-4-5 0 16,-9-2 1-16,-1-3-1 16,-4 1-4-16,-2-1-61 15,-2 2-49-15,-4 2-139 16,2 4-78-16,7 7 201 16</inkml:trace>
  <inkml:trace contextRef="#ctx0" brushRef="#br0" timeOffset="22348.57">17593 4924 1498 0,'0'-5'612'0,"4"0"-376"15,5 2-34-15,6-1-57 16,2 1-42-16,6 2-53 15,2 0-12-15,4 2-12 16,0 2-3-16,4 7-3 16,-3 3 3-16,-2 10 10 15,-3 3 6-15,-11 11 8 16,1-1-2-16,-6 3-10 16,-2-1-7-16,2-4-12 15,1-1-1-15,-9-11 4 16,1 1 7-16,-5-5 22 15,-13-4 10-15,-1-1 3 16,-12-3-6-16,-12-6-23 16,-2-3-27-16,-3-4-108 0,8-5-68 15,17-5-172 1,10-3-87-16,18-1 273 0</inkml:trace>
  <inkml:trace contextRef="#ctx0" brushRef="#br0" timeOffset="22575.86">18169 5027 1739 0,'-7'8'684'0,"7"-8"-471"16,4-2-78-16,6 1-51 15,3-2-42-15,5 1-36 16,-1-1-61-16,1 2-183 16,0 2-140-16,-5-1 212 15</inkml:trace>
  <inkml:trace contextRef="#ctx0" brushRef="#br0" timeOffset="22727.32">18204 5139 2669 0,'7'2'64'16,"-1"-1"-22"-16,11 1 40 15,1-1-33-15,4-1-82 0,-1-2-85 16,7-3 77-16</inkml:trace>
  <inkml:trace contextRef="#ctx0" brushRef="#br0" timeOffset="23091.1">19001 4754 1423 0,'-29'-20'595'0,"3"7"-315"16,2 1-95-16,2 8-29 15,-8 2-46-15,0 10-57 16,-3 8-11-16,9 9-15 16,8 10-4-16,12 11-6 15,4 7 1-15,11 14-2 16,7-3 3-16,3-3 4 16,5-1 3-16,-1-8 2 15,-5-4-2-15,-5-8-6 16,-5-7-1-16,-10-11 0 15,-4-6-16-15,-14-14-76 0,-4-3-60 16,-6-16-144-16,-3-4-80 16,3-10-244-16,-2-7 375 15</inkml:trace>
  <inkml:trace contextRef="#ctx0" brushRef="#br0" timeOffset="23215.84">18609 4994 1079 0,'13'2'544'0,"6"2"-220"0,9 1-94 15,6-2-44-15,11 3-101 16,3-4-35-16,3 0-92 16,-3-1 233-16</inkml:trace>
  <inkml:trace contextRef="#ctx0" brushRef="#br0" timeOffset="23650.01">19247 5151 1182 0,'0'-16'558'0,"-4"2"-143"16,-1-4-187-16,-3-1-57 15,-3 0-20-15,-3 3-63 0,-3 3-19 16,2 6-25-16,0 8-11 15,3 9-10-15,1 3-6 16,3 9-11-16,0 0-4 16,4 2-2-16,4 1-3 15,2-4-3-15,7-4-1 0,5-7-1 16,0-3 0-16,6-12 3 16,1-1 0-16,-1-8 3 15,0-3 1 1,-4 9 3-16,-5-4 3 0,-4 9 8 15,1 3 8-15,-4 3 21 16,3 9 11-16,-4 7 6 16,2 0-5-16,2 4-18 15,1-6-14-15,5-3-26 16,5 1-47-16,-5-13-145 16,2-4-89-16,14-10 161 15</inkml:trace>
  <inkml:trace contextRef="#ctx0" brushRef="#br0" timeOffset="23852.22">19526 4805 1481 0,'-11'4'661'16,"9"14"-300"-16,-2 5-87 15,-1 16-51-15,-1 3-63 16,0 11-83-16,-1-2-22 15,6-1-31-15,-2-8-11 16,6-7-32-16,10-3-42 16,3-18-125-16,12-4-79 0,5-12-203 15,0-8 282-15</inkml:trace>
  <inkml:trace contextRef="#ctx0" brushRef="#br0" timeOffset="24378.41">19823 4987 1007 0,'-2'7'640'16,"-10"-5"15"-16,-4 1-363 15,-1 5-29-15,-2 1-112 16,-3-1-50-16,3 2-51 16,2 2-13-16,8-4-21 15,3 1-3-15,6 3-6 16,4-6-1-16,4 10-2 15,5-3 0-15,2-1-1 0,2 2 0 16,-4-3-1-16,3 3 1 16,-5-3 1-16,-5 1 0 15,-6-4 6-15,-7 0 2 16,-8-2 1-16,-1-3-2 16,-1 1-14-16,3-2-10 15,7-2-12-15,1 1-7 16,7 0 0-16,2 1 5 15,-3-2 7-15,0 0 6 0,16 0 7 16,33-3 2-16,-22-5 4 16,3 0 1-16,3-8 0 15,0-1 0-15,-9-5-2 16,2 2 0-16,-10 0 0 16,0 4 2-16,-7 3 6 15,-9 2 6-15,-6 5 7 16,-3 2 3-16,1 5 7 15,-4 4 1-15,3 4 2 16,0 0 3-16,5 5 3 16,3 2-1-16,2 2 1 15,3 5-5-15,3-4-9 16,0-3-6-16,13-4-9 16,0-3-3-16,10-9-128 15,6-1-95-15,5-10 132 0</inkml:trace>
  <inkml:trace contextRef="#ctx0" brushRef="#br0" timeOffset="25369.44">20881 5297 1161 0,'41'-26'513'0,"-38"27"-209"15,0 4-45-15,-2 1-8 16,-3 0-39-16,0 3-76 16,-7 1-37-16,-4 5-49 15,-8 1-16-15,-3 0-21 16,-4-3-35-16,1-4-116 16,8-1-81-16,4-8 123 15</inkml:trace>
  <inkml:trace contextRef="#ctx0" brushRef="#br0" timeOffset="26090.91">21672 4972 649 0,'-3'-27'390'0,"3"27"3"16,0 1-72-16,0 6-51 16,0 6-29-16,-3 13-58 15,-1 6-26-15,-2 9-50 16,-1-1-20-16,5-1-37 15,2-6-17-15,10-9-21 16,7-3-7-16,8-11-17 16,4-4-40-16,7-13-103 15,-1-5-71-15,-11-11-234 16,-6 0 286-16</inkml:trace>
  <inkml:trace contextRef="#ctx0" brushRef="#br0" timeOffset="26275.97">21535 5012 919 0,'-28'11'479'0,"25"-7"-85"16,3-3-142-16,13 2-95 15,8 0-35-15,6 2-61 16,7-3-26-16,2-2-24 16,1 3-1-16,1-3-95 15,3 1-79-15,2-4-439 16,1-6 387-16</inkml:trace>
  <inkml:trace contextRef="#ctx0" brushRef="#br0" timeOffset="26799.7">21937 4874 1030 0,'1'9'492'0,"-1"5"-162"15,3 7-47-15,-1 8-40 16,-1 7-41-16,0 7-68 15,-5-3-31-15,1 4-46 16,4-6-17-16,-1-7-22 0,3-6-6 16,2-13-7-16,-5-4-5 15,-2-9-6-15,4-2-8 16,-2-3-8-16,0 5-1 16,0 0 6-16,2-10 4 15,-1-1 9-15,9-21 2 16,-6 33 1-16,2 2 1 0,10 7 3 15,1 0 3-15,7 5 7 16,6 0 2 0,6-4-2-16,6-6-1 0,4-9-6 15,2-3-2-15,-3-8-1 16,-8-4-1-16,-11-6 2 16,-8 4 2-16,-17-2 6 15,0 3 4-15,-11 7 5 16,-8-5 0-16,-4 10 4 15,-6 5 3-15,3 9 5 16,5 3 3-16,5 13-5 16,3 2-2-16,4 4-10 15,7 3-4-15,8-8-6 16,6 0-5-16,8-11-6 16,2-4-21-16,5-7-125 0,2-5-74 15,1-12-197-15,2-1-164 16,-1-9 381-16</inkml:trace>
  <inkml:trace contextRef="#ctx0" brushRef="#br0" timeOffset="27063.94">22499 5087 722 0,'-4'13'459'15,"-2"2"16"-15,1 2-94 16,1 1-70-16,-4-2-34 16,4 0-61-16,5-3-37 15,0-1-75-15,1 0-31 0,-1-9-43 16,-3-1-14-16,5-4-14 15,-3 0-1-15,0 1-1 16,6-10 1-16,-2-7 0 16,38-27 1-16,-26 32 0 15,0 1 0-15,-5 7 1 16,-1 5 1-16,-4 4 5 16,0 7 6-16,2 4 18 15,0 4 4-15,-2 5 1 16,2-4-6-16,2-2-15 15,0-2-45-15,7-9-147 16,3-2-98-16,6-4 150 16</inkml:trace>
  <inkml:trace contextRef="#ctx0" brushRef="#br0" timeOffset="28833.9">23444 4963 959 0,'-18'0'498'16,"1"-2"-141"-16,6-2-135 16,4-2-6-16,4 5-56 15,2 0-32-15,8 2-52 16,-7-1-21-16,0 0-33 15,26 2-5-15,41-1-5 16,-22-4-3-16,10-2-4 16,0-3-1-16,-3 2-1 15,-3 4 1-15,-13 2 0 16,-6 6-1-16,-10 7 14 16,-8 4 13-16,-8 11 22 15,-2 6 7-15,-8 1-2 16,-2 3-12-16,-1-6-18 15,1-5-8-15,5-3-10 0,1-4-5 16,2-7-48-16,0-2-57 16,0-6-137-16,0-1-82 15,-7 0 190-15</inkml:trace>
  <inkml:trace contextRef="#ctx0" brushRef="#br0" timeOffset="29040">23491 5107 1383 0,'-8'0'567'0,"12"2"-348"15,2-2-11-15,11-4-53 16,7 4-39-16,3-7-57 16,4 2-24-16,1 0-23 15,-3-3-1-15,-1 4-109 16,-4-3-70-16,-6 6-245 15,-3 5 240-15</inkml:trace>
  <inkml:trace contextRef="#ctx0" brushRef="#br0" timeOffset="29234.19">23483 5230 1228 0,'-8'1'530'15,"9"-1"-264"-15,14 1-41 16,4-3-29-16,8 1-38 15,9-2-62-15,-2-1-25 16,7-2-38-16,-2 1-12 16,-3 1-11-16,5-1-3 15,-13 4-87-15,-7-1-67 16,-8-2-178-16,-10 2 187 16</inkml:trace>
  <inkml:trace contextRef="#ctx0" brushRef="#br0" timeOffset="29506.24">23629 4651 1194 0,'-1'0'528'0,"4"9"-233"16,3 5-27-16,3 17-24 15,-2 9-40-15,4 23-68 16,2 7-24-16,1 10-36 15,2-5-12-15,-1-5-24 16,2-5-10-16,-1-14-16 16,-1-1-5-16,2-14-3 15,-5-8-3-15,-3-11-36 0,-1-6-34 16,-5-9-83-16,0-2-46 16,-3-7-82-16,0 6-63 15,-1 0 224-15</inkml:trace>
  <inkml:trace contextRef="#ctx0" brushRef="#br0" timeOffset="31006.2">24602 5077 923 0,'-2'-3'432'0,"2"1"-170"15,2-2-46-15,-2 4-52 16,0 0-30-16,0 0-19 15,1 2 6-15,10 27-2 16,4 37-4-16,-15-19-35 16,1 6-23-16,1 2-32 0,4 0-10 15,0-8-12-15,0-8-18 16,2-15-66-16,-2-8-45 16,-1-16-152-16,2-9-87 15,-7-9 230-15</inkml:trace>
  <inkml:trace contextRef="#ctx0" brushRef="#br0" timeOffset="31286.73">24506 5218 382 0,'-30'-34'310'0,"10"6"75"15,10 3-58-15,11 5-98 16,-1-1-25-16,8 8-45 16,2-1-21-16,9 5-29 15,9 6-11-15,0 3-15 16,3 10-3-16,-3-1-6 15,-2 5-3-15,-5 0-16 16,-3-3-9-16,-8 7-12 16,-3 0-5-16,-7-2-1 15,-2 2 1-15,-11-4 1 16,-4-1-2-16,-6-5-9 16,-3-2-12-16,7-2-57 15,0-1-49-15,10 0-109 0,-2-3-54 16,10 0-161-16,7 1 260 15</inkml:trace>
  <inkml:trace contextRef="#ctx0" brushRef="#br0" timeOffset="31709.6">25068 5128 765 0,'1'-3'422'0,"-1"1"-56"15,-1 0-35-15,0 1-49 16,0 0-57-16,0 0-88 16,-15-8-25-16,-29-18-30 15,27 18-13-15,-4-5-21 16,3 6-9-16,3 4-19 16,-1 2-6-16,11 11-9 15,-4 2-5-15,6 11-1 16,-3 1-1-16,5 1 0 15,5 6-1-15,4-14 1 16,6 3-3-16,2-9 2 16,-2-5-1-16,9-5 0 15,-1-8 1-15,4-2 1 16,-1-3 2-16,-3 2 1 16,-3 5 3-16,-8-3 3 15,-3 7 2-15,-6 2 7 0,-1 4 5 16,0 7 4-16,-2 3 0 15,2 7-9-15,0-1-6 16,3-4-18-16,4-6-44 16,3-8-141-16,3-3-91 15,10-10 161-15</inkml:trace>
  <inkml:trace contextRef="#ctx0" brushRef="#br0" timeOffset="31918.31">25317 4943 1019 0,'9'30'600'16,"-5"0"-42"-16,-7 5-315 15,1 1-14-15,8 1-106 16,1 1-42-16,10-3-49 16,6-2-16-16,-8-12-48 15,4-7-47-15,3-11-116 16,-3-5-67-16,0-10-180 15,-3 0 269-15</inkml:trace>
  <inkml:trace contextRef="#ctx0" brushRef="#br0" timeOffset="32081.96">25187 5017 1344 0,'-1'3'546'0,"11"3"-340"0,5-2-21 16,13 4-55-16,2 0-37 15,7 1-58-15,-1-1-15 16,-9-5-22-16,4-2-63 16,-4-3-172-16,4-5-382 0,9-7 396 15</inkml:trace>
  <inkml:trace contextRef="#ctx0" brushRef="#br0" timeOffset="32419.67">25569 4924 736 0,'-8'12'440'0,"8"4"33"16,0 7-145-16,-4 7-37 16,2-3-25-16,0 7-71 15,2-1-31-15,4-6-61 16,2 4-28-16,0-8-38 16,0-6-12-16,0-3-16 15,0-8-8-15,-1-6-16 16,3-1-9-16,-1-6-10 15,3-3 3-15,-3-3 14 16,3-1 7-16,0-2 11 0,0 8 4 16,-3 4 2-16,0-4 1 15,1 8 14-15,-1 6 6 16,1 1 19-16,1 10 13 16,-1 5-4-16,1-2-7 15,4 3-19-15,3-1-68 16,12-9-194-16,2-5-28 0,26-8 122 15</inkml:trace>
  <inkml:trace contextRef="#ctx0" brushRef="#br0" timeOffset="32810.68">26659 4908 1238 0,'-6'-18'569'0,"-1"-3"-284"16,-5 0-57-16,-4 3-18 15,-2 6-72-15,-4 3-30 16,-9 8-48-16,7 4-13 16,2 11-16-16,5 9-5 15,9 18-5-15,-2 7-2 16,11 16-1-16,5 7 0 16,7 2-4-16,1 1-1 15,1-6-5-15,2-6-1 0,0-18-4 16,1-5-39-16,-8-24-127 15,-5-8-66-15,-6-14-253 16,-3-12 294-16</inkml:trace>
  <inkml:trace contextRef="#ctx0" brushRef="#br0" timeOffset="33180.85">26311 5092 1082 0,'10'0'497'0,"5"-2"-201"15,5-1-56-15,3 5-44 16,2-3-50-16,8 0-71 16,3 1-27-16,8 0-31 15,2-1-6-15,-6 3-9 16,-4 1-20-16,-4 5-34 0,-3 4-11 16,-1 8-2-16,-4 0 20 15,-1 2 33-15,-2-2 12 16,-8-2 13-16,-1-1 11 15,-9-4 33-15,0 0 19 16,-3-6 36-16,-6-4 6 16,-4-3-2-16,-9-4-6 0,0-3-21 15,0-1-10-15,3-2-24 16,3-3-13-16,5-6-27 16,5 0-9-16,7-3-10 15,4-3-4-15,10 1-1 16,7 6-1-16,1 0-37 15,1 10-51-15,-6 7-148 16,-6-1-93-16,-3 0 200 16</inkml:trace>
  <inkml:trace contextRef="#ctx0" brushRef="#br0" timeOffset="33973.32">27069 5046 1095 0,'-12'19'551'0,"7"-6"-107"16,-2-6-148-16,3 7-53 0,1 1-50 15,2 2-85-15,3 5-32 16,2-5-37-16,5-2-10 16,5-5-16-16,3 1-4 15,3-11-9-15,1-2-4 16,-1-8-20-16,-3-5-13 15,-7 2-12-15,-5-6 1 16,-11 5 18-16,-10-3 10 0,-13 2 12 16,-2 3 2-16,-4 2 6 15,2 1 5-15,11 6 9 16,2 2 4-16,10-2 5 16,3 3-3-16,7 0-9 15,4 1-6-15,15-1-7 16,5 0-2-16,5-3 3 15,6 3 0-15,-2 0 1 16,2 2 0-16,-2 7 3 16,-3-5 4-16,-7 12 6 15,-5 0 3-15,-6 0 3 16,-4 6 0-16,-8-9 1 16,0-1-3-16,-6-5-1 15,2-2-3-15,2-4-12 16,-1-1-6-16,3-1-21 0,0 0-6 15,0 0-2-15,7-13 4 16,26-33 13-16,-17 29 6 16,3 6 7-16,-1 9 2 15,-2 5 4-15,-2 2 3 16,-5 12 14-16,-7-11 7 16,3 8 12-16,-5 3 4 15,0-5-7-15,-2 4-6 0,2-3-13 16,-1-3-6-16,5-5-10 15,1-2-6-15,-2-5-26 16,8-4-15-16,-3-11-13 16,4-1 2-16,4-2 25 15,0 4 16-15,-3 8 18 16,0 2 5-16,-6 3 8 16,-3 4 10-16,4 9 18 15,-5-4 8-15,4 12 9 16,-1 0 0-16,2 0 2 15,2 7-4-15,-2-7-12 16,-1-1-4-16,-3-6-121 16,2-6-94-16,-1-3-34 15,5 0 83-15</inkml:trace>
  <inkml:trace contextRef="#ctx0" brushRef="#br0" timeOffset="34541.68">28582 5006 760 0,'0'-1'445'16,"0"0"-85"-16,0 0-56 16,0-1 6-16,0 1-92 0,-2 0-55 15,-16-2-82-15,-51 2-29 16,35 13-28-16,7 7-5 16,4 0-7-16,9 1 0 15,6 0 0-15,2-2 2 16,6 5 1-16,9 2 0 15,5-3-2-15,0 1-2 16,9-2 4-16,-3 0 11 0,3 0 23 16,0-3 11-16,-8-3 13 15,-6-2 0-15,-13-6-6 16,-6 1-6-16,-15-4-17 16,0 1-10-16,-7-1-35 15,6-2-35-15,-1 1-87 16,4-2-54-16,8-6-120 15,2 1-54-15,23-2 225 16</inkml:trace>
  <inkml:trace contextRef="#ctx0" brushRef="#br0" timeOffset="34916.51">29337 4930 1085 0,'9'12'490'0,"-7"12"-227"15,5 4-5-15,-9 8-75 16,1 9-51-16,-3-5-78 16,1 3-24-16,7-5-22 15,0-5-15-15,5-7-68 16,-1-5-47-16,-6-9-144 15,2-7-134-15,5-5 258 16</inkml:trace>
  <inkml:trace contextRef="#ctx0" brushRef="#br0" timeOffset="35343.25">29195 5076 996 0,'2'3'459'0,"4"-2"-194"15,8 0-99-15,3 5 1 16,9-3-72-16,9 0-41 16,3-3-40-16,1 0-5 15,-6 0-3-15,-1 0 0 16,-5 7 0-16,-6-3 2 16,-6 10 15-16,-7 3 10 0,-8-1 30 15,-1 4 13-15,-4 2 15 16,-2-1 1-16,3 1-18 15,5-3-14-15,7-4-30 16,1-5-11-16,12-8-13 16,-2-3-5-16,7-11-3 15,-2-4-1-15,-2-5 0 16,-5 2 3-16,-9 0 11 16,-4 1 8-16,-11 3 8 15,-7 1 1-15,-9 6-4 16,-1 5-6-16,-1 4-7 15,-2 0-3-15,8 8-8 16,3 0-3-16,5 1-48 16,6 3-50-16,8-9-141 15,4 1-116-15,19 4 219 16</inkml:trace>
  <inkml:trace contextRef="#ctx0" brushRef="#br0" timeOffset="35769.44">30325 5043 757 0,'23'23'487'0,"-14"-4"79"16,0 3-242-16,-3 2-65 15,4 2-38-15,-9 2-76 16,4 3-35-16,-2-7-46 15,-1-2-16-15,11-4-13 0,-1-5-3 16,4-5-8-16,1-5-2 16,7-11-9-16,-2-5 0 15,4-8-2-15,2-4-2 16,-5-1-3-16,0-2-21 16,-7 2-91-16,-2 2-65 15,-5 3-189-15,-1 5 215 16</inkml:trace>
  <inkml:trace contextRef="#ctx0" brushRef="#br0" timeOffset="36020.25">31009 5320 1682 0,'-10'4'616'0,"12"1"-437"16,2-2-16-16,-1 0 7 16,-3-3-26-16,-1 0-117 15,0 0-70-15,0-1-171 16,-1 0-104-16,1 0 191 15</inkml:trace>
  <inkml:trace contextRef="#ctx0" brushRef="#br0" timeOffset="57767.62">7894 7035 811 0,'4'0'428'16,"1"0"-157"-16,-3 4-40 15,-2-4-26-15,0 0-60 16,0-1-21-16,0 0-32 16,0-2-13-16,1-13-21 15,-4-22-8-15,-16 25-9 16,3 7-6-16,-14 5-12 15,3 1-8-15,-2 13-10 16,0 9-4-16,1 14-3 16,1 7-2-16,11 7-2 0,4 1-2 15,14-5-3-15,8-6 0 16,11-12-2-16,6-4 2 16,7-14-78-16,8-9-64 15,10-8-232-15,1-13 232 16</inkml:trace>
  <inkml:trace contextRef="#ctx0" brushRef="#br0" timeOffset="58355.48">8066 7096 639 0,'-13'-4'402'0,"8"10"38"16,-3 6-178-16,8 8-53 15,-2 5-29-15,4 2-48 16,6-2-20-16,5-4-36 15,4-4-18-15,5-7-29 16,1-5-8-16,2-9-13 16,-2-6-1-16,-2-8-1 15,-6-3-1-15,-10-1-15 16,-5 1-4-16,-12-1-5 16,-5 3-1-16,-6 3 12 15,-2 2 2-15,-1 3 4 16,5 3 2-16,4 5 1 15,6 0-2-15,11 4-11 0,-3 0-2 16,14 2-1-16,0 0 2 16,7-4 10-16,10 0 1 15,4-4 1-15,4-3-1 16,3 2 0-16,-2 4 1 16,1 3 3-16,-5 8 9 15,-7 8 15-15,-6-1 7 16,-10 11 9-16,-8 3-3 0,-5-3-3 15,-2 2-5-15,0-8-8 16,3-4-6-16,-1-8-10 16,1-5-4-16,2-7-3 15,1-5-2-15,10-7 0 16,6-4 1-16,-3-7-3 16,6 1 0-16,-5 0 3 15,-8 0 1-15,5 11 1 16,-8 2 2-16,-2 12 3 15,4 6 4-15,-10 8 6 16,7 10 4-16,-3 6-4 16,2 4-4-16,11-6-11 15,-3-5-49-15,18-14-132 16,4-9-101-16,8-14 156 16</inkml:trace>
  <inkml:trace contextRef="#ctx0" brushRef="#br0" timeOffset="58665.45">8848 7024 1089 0,'-16'-7'596'0,"-4"4"-143"15,-1 3-184-15,-1 5-32 0,2 14-83 16,1-5-30-16,3 4-44 16,7-2-21-16,6-2-31 15,4 2-11-15,14-2-12 16,4-1-2-16,9-3-1 15,6-1 1-15,-4-1 0 16,3 0 0-16,-12-1 2 16,-9 0 1-16,-6 3 5 15,-11-1 2-15,-5 1 1 16,-2 0-1-16,-6-3-14 16,2-1-19-16,5-4-65 15,4-2-47-15,6-9-99 16,2-1-49-16,10-6-98 15,3-5-69-15,7 1 291 16</inkml:trace>
  <inkml:trace contextRef="#ctx0" brushRef="#br0" timeOffset="59763.4">8965 7105 308 0,'20'-11'275'0,"-9"3"94"16,-1 5-23-16,-1 6-51 0,-3 5-34 16,8 8-51-16,-6 3-24 15,-4-1-59-15,-2 2-23 16,-4-7-52-16,0-3-17 15,-9-5-42-15,3-7-48 16,3-9-111-16,-7-6-56 16,12-8-67-16,-2-3 8 0,-5 1 46 15,6 2 23 1,-10-7 77-16,6 0 38 0,1 4 115 16,-5 4 77-16,12 16 88 15,-2 4 33-15,7 10 9 16,5 3-26-16,-1 4-57 15,7 8-37-15,6-3-65 16,3 0-20-16,8-1-67 16,1-5-24-16,2-1-36 15,0-4-9-15,-3-1 48 16,-5-6 24-16,-7-2 39 16,-9-4 12-16,-14-6 16 15,-1 1 8-15,-12-2 41 16,0 1 18-16,-5 5 37 0,-4 2 16 15,3 2-4 1,-1 3-6-16,3 7-22 0,3 3-13 16,6 12-23-16,2 5-10 15,6 0-21-15,6 1-8 16,5-4-15-16,3-4-5 16,9-8-8-16,3-6-3 15,7-12-4-15,1-8-1 16,0-12-1-16,-1-6-17 0,-12-9-13 15,-4-4 1-15,-7 0 4 16,-5 0 17-16,-3 6 16 16,-3 6 2-16,-5 10 5 15,1 9 3-15,-3 14 6 16,1 11 6-16,-1 16 13 16,-4 11 10-16,6 9 9 15,-1 1 1-15,6 2-10 16,13-3-10-16,-3-7-17 15,11-3-6-15,9-13-12 16,2-7-3-16,12-15-5 16,0-8-2-16,-12-13-7 31,-16 10-9-31,1 0-4 0,43-35 2 0,-16 0 11 16,-9 2 12-16,-39 24 10 15,-11 4 1-15,-6 4-3 16,-5 2-1-16,0 5-3 0,2 4 3 15,4 10 8-15,4 3 2 16,6 9 6-16,3-1-1 16,6 3-8-16,4 3-2 15,8-3-9-15,8-2-5 16,7-9-7-16,4-5-27 16,13-9-63-16,3-2-30 15,4-8-48-15,-4 0 5 0,-2-1 46 16,-13 1 30-16,-9 5 53 15,1 1 23-15,-17 3 21 16,0 1 8-16,-6 6 23 16,-3-1 19-16,-1 4 34 15,-1 0 11-15,4 0-4 16,2-4-14-16,3-2-25 16,-4-3-7-16,-1 0-5 15,-1 0-2-15,1-1-8 16,0 0-6-16,0 0-3 15,-3-2 3-15,2-4 2 16,-4-2-2-16,0-5-14 16,-5-27-7-16,17 23-12 15,4-3-7-15,14 2-57 16,2-3-40-16,8 2-85 16,1 5-41-16,-2 5-101 0,4 8 207 15</inkml:trace>
  <inkml:trace contextRef="#ctx0" brushRef="#br0" timeOffset="60325.05">11383 6781 1117 0,'-1'-11'514'0,"-3"5"-234"0,0 6-12 15,-4 13-66-15,0 9-39 16,0 22-46-16,-1 6-14 16,10 10-26-16,4 1-12 15,11-4-21-15,10-2-10 16,-2-8-11-16,5-6-6 15,9-14-6-15,-2-7-3 16,15-15-4-16,0-11 0 16,-3-18-1-16,-2-12 2 0,-9-20 0 15,-5-4 1-15,-11-1 2 16,-9-2 3-16,-16 7 6 16,-11 3 2-16,-9 8-2 15,-1 9-1-15,-2 12-10 16,3 9-4-16,3 12-9 15,2 3-9-15,11 11-62 16,1 3-54-16,9 8-155 16,9 2 173-16</inkml:trace>
  <inkml:trace contextRef="#ctx0" brushRef="#br0" timeOffset="62572.86">13232 6913 497 0,'7'5'350'0,"-2"-2"51"16,-1-2-65-16,-1-1-63 15,-1 0-45-15,-2-1-69 16,0 0-30-16,0 0-39 0,-1 0-14 16,-6-5-26-16,-19-4-6 15,-31 1-15-15,30 20-7 16,0-3-10-16,6 3-4 15,9 1-8-15,4-2-2 16,11 10-3-16,7-6-2 0,7 3 4 16,5 1 1-1,4-2 3-15,-1 2 2 0,-5-4 8 16,-1-1 4-16,-9-4 4 16,-6 2 5-16,-8-1 5 15,-6 2 0-15,-10 0-3 16,-3-3-5-16,2-3-13 15,3-4-6-15,5-3-7 16,3-2-8-16,8 2-16 16,0-4-5-16,11 2 1 15,4 1 4-15,8-1 16 16,7 3 5-16,6 0 3 16,0-2 3-16,3-2 1 15,2-1 1-15,-3-3 1 16,4-1 2-16,-13-2 0 15,-7-2 2-15,0 2 1 0,-12-3 2 16,5 3 7-16,-1 2 1 16,-19-3 5-16,5 5 0 15,-15-2-3-15,7 1-1 16,2 8 1-16,0 4 3 16,2 11 4-16,1 5 3 15,5 8-5-15,-2 1-5 16,9-4-10-16,-9-5-5 15,11-5-6-15,7-3-5 16,4-12-94-16,10-5-67 0,7-15-226 16,3-7 234-16</inkml:trace>
  <inkml:trace contextRef="#ctx0" brushRef="#br0" timeOffset="62754.34">13802 6775 1258 0,'5'22'565'0,"-10"11"-219"16,-3 5-81-16,-3 9-38 16,1 4-53-16,4-4-94 15,6-2-32-15,6-11-43 16,7-8-13-16,8-14-104 16,1-7-60-16,6-13-214 15,-4-9 229-15</inkml:trace>
  <inkml:trace contextRef="#ctx0" brushRef="#br0" timeOffset="62909.01">13667 6834 1371 0,'-19'6'604'16,"12"-6"-285"-16,5 4-83 0,6-1-46 16,7 6-57-16,7-2-77 15,6-6-20-15,9 0-134 16,10-1-79-16,9-1 108 15</inkml:trace>
  <inkml:trace contextRef="#ctx0" brushRef="#br0" timeOffset="63371.17">14701 6907 968 0,'-1'-2'501'15,"-2"1"-89"-15,-4 1-156 16,3 3-56-16,1 9-32 15,-10 14-62-15,4 26-19 16,24-29-39-16,6-6-18 16,12-8-21-16,1-7-6 15,7-7-3-15,4-3-1 0,-13-14 1 16,-8 5 2-16,-22-3 6 16,-4 0 4-16,-15 5 2 15,-3-1 0-15,-9 6-3 16,-9 2-3-16,2 10-4 15,1 4-3-15,9 4-5 16,6 3-7-16,12 3-60 16,6-9-50-16,11 1-145 15,8 0-142-15,18-8 258 16</inkml:trace>
  <inkml:trace contextRef="#ctx0" brushRef="#br0" timeOffset="63561.43">15192 6700 1264 0,'-18'-1'569'0,"-5"8"-269"15,1 7-23-15,3 14-64 0,1 8-38 16,8 16-54-16,6 8-31 16,4 2-48-16,8 5-14 15,5-7-19-15,0-5-5 16,4-8-4-16,-1-7-36 15,-4-17-130-15,-2-9-92 16,-7-19-417-16,-3-10 428 0</inkml:trace>
  <inkml:trace contextRef="#ctx0" brushRef="#br0" timeOffset="63724.75">14956 6953 794 0,'-6'-14'454'0,"16"11"11"16,3 3-195-16,7 3-67 15,10 1-46-15,6 0-91 16,7 0-25-16,11-4-84 16,5 0-99-16,12-3 91 15</inkml:trace>
  <inkml:trace contextRef="#ctx0" brushRef="#br0" timeOffset="64145.61">16173 6981 1461 0,'-13'-10'624'0,"0"-7"-385"16,1 0-93-16,0-1-14 0,-4 0-86 15,1 5-18-15,-3 4-10 16,-4 4 0-16,2 12-1 16,0 8 0-16,5 8-4 15,8 7-1-15,6-2-3 16,4 0-1-16,8-4-2 16,0-4-2-16,11-8-2 15,0-8 1-15,6-8-1 16,2-6 1-16,-4-10 0 15,1 3 0-15,-2 2 1 16,-4 0 2-16,-2 11 24 16,-5 3 13-16,-6 8 23 15,0 4 8-15,-4 10-16 16,1 1-12-16,-2-5-22 16,-2-2-6-16,0-10-106 15,0-5-65-15,6-7-173 0,0-8-145 16,11-5 304-16</inkml:trace>
  <inkml:trace contextRef="#ctx0" brushRef="#br0" timeOffset="64351.86">16469 6740 1493 0,'-2'24'668'0,"1"11"-334"15,5 15-49-15,-10 0-83 16,4 2-70-16,-1 1-76 15,2-9-20-15,10-4-33 16,-2-8-16-16,9-14-73 16,2-10-35-16,-1-14-96 15,4-7-65-15,0-11-181 16,-3-4 287-16</inkml:trace>
  <inkml:trace contextRef="#ctx0" brushRef="#br0" timeOffset="64529.28">16675 6713 1015 0,'4'-4'544'0,"-2"15"-88"16,-1 11-84-16,-2 19-75 15,-3 5-53-15,-1 7-100 0,2 3-43 16,3-8-61-16,3-3-18 16,5-8-18-16,3-8-41 15,2-8-120-15,2-7-69 16,3-12-39-16,0-3 134 15</inkml:trace>
  <inkml:trace contextRef="#ctx0" brushRef="#br0" timeOffset="65196.28">17787 6865 792 0,'-6'0'382'0,"6"3"-111"16,5 3-37-16,2 9 5 15,5 9-21-15,-1 4-28 16,3 3-17-16,-4-2-37 16,8-3-21-16,2-1-39 15,-6-6-16-15,8-7-23 16,-6-3-5-16,1-16-6 16,1-5-2-16,5-7-6 15,-5-10-3-15,3-6-10 16,2 0-5-16,-7-6-90 15,3 7-62-15,-6 8-174 0,-3 5-19 16,-4 11 205-16</inkml:trace>
  <inkml:trace contextRef="#ctx0" brushRef="#br0" timeOffset="65668.42">18119 7061 1015 0,'1'10'484'0,"12"0"-142"16,2-4-120-16,7-7-59 15,1-7-40-15,1-8-70 16,0-5-16-16,-1-7-20 16,-3 0-5-16,-6 5-3 15,-2 5 0-15,-12 7 3 16,-4 1 1-16,-12 5-2 16,-1 2 0-16,-3 8-1 15,1 5 3-15,2 4 19 16,2 3 13-16,7 7 15 15,3 0-2-15,6 2-18 16,4-2-14-16,7-7-24 16,8-5-3-16,10-9-10 15,7-2-3-15,5-9-28 16,2-5-11-16,-5 1-6 0,-2-1 2 16,-9 3 32-16,-5 2 12 15,-2 5 14-15,-8 4 3 16,-1 2 10-16,0 8 17 15,-6-2 28-15,-4 2 11 16,-5 1 19-16,-2-3-4 16,0-3-5-16,-5-4-1 0,2-2-11 15,2-1-8 1,0-11-27-16,5 0-12 0,4-11-24 16,5-3-10-16,11 2-45 15,0-6-26-15,4 7-71 16,-2 8-46-16,-4-1-102 15,-3 7 16-15,0 2 173 16</inkml:trace>
  <inkml:trace contextRef="#ctx0" brushRef="#br0" timeOffset="65909.31">18863 6735 1417 0,'9'2'628'0,"-11"9"-278"16,-4 6-77-16,6 16-55 0,-7 9-49 15,3 5-85-15,3 3-29 16,-1-4-37-16,5-5-10 16,9-5-8-16,3-2-4 15,2-9-43-15,-2-6-46 16,-4-13-141-16,1-6-99 15,0-10 201-15</inkml:trace>
  <inkml:trace contextRef="#ctx0" brushRef="#br0" timeOffset="66208.59">18723 6855 1423 0,'-7'1'587'0,"7"4"-358"16,3-4-27-16,8 6-51 15,4 2-37-15,11-5-51 16,8 6-21-16,4-7-27 16,6-3-8-16,-1 0-4 15,-5 0-1-15,-3 2 0 16,-4 5 0-16,-4 11 2 16,-4 1 1-16,-4 2 3 15,-3 6 0-15,-6-7 16 16,-2 0 8-16,-3-2 12 0,-5-5 3 15,0-3-14-15,-2-7-7 16,-3 1-23-16,-2-5-19 16,2-4-121-16,-1-5-89 15,5-12 134-15</inkml:trace>
  <inkml:trace contextRef="#ctx0" brushRef="#br0" timeOffset="66366.25">19109 6798 966 0,'-1'14'473'0,"7"-3"-141"16,2-3-115-16,2 0-77 15,5-2-53-15,1-4-153 16,5 2-73-16,3-4-273 16,1 1 253-16</inkml:trace>
  <inkml:trace contextRef="#ctx0" brushRef="#br0" timeOffset="66593.58">19338 6861 867 0,'0'6'441'0,"-1"6"-127"15,-6 0-44-15,-3 6-68 16,-7-1-21-16,2 5-31 16,4 0-22-16,3-1-43 15,7 3-25-15,9-3-43 0,8-4-11 16,13-5-10-16,6-6-6 15,0-8-66-15,-3-9-58 16,2-4-158-16,-1-2-153 16,3 0 282-16</inkml:trace>
  <inkml:trace contextRef="#ctx0" brushRef="#br0" timeOffset="66862.03">19565 7019 1023 0,'-12'10'477'16,"5"-3"-194"-16,4-1-43 0,7-1-60 15,6-1-20-15,5-6-40 16,5-2-16-16,2-9-41 16,0-4-22-16,4-6-24 15,0-1-4-15,-7 2-1 16,-2-1-1-16,-15 2 3 16,-2 1 2-16,-9-3 2 15,-4 5-1-15,-2 9 4 16,-2 4 2-16,2 10 7 15,2 9 1-15,-3 13-4 16,2 3-6-16,4 4-12 16,4 0-4-16,8-8-7 15,7 1-4-15,8-10-17 0,5-5-40 16,13-8-103-16,6-6-73 16,9-11 137-16</inkml:trace>
  <inkml:trace contextRef="#ctx0" brushRef="#br0" timeOffset="67119.78">19986 6834 1156 0,'-20'10'586'0,"13"-3"-108"16,3-1-179-16,-2 5-58 16,1 6-42-16,0 1-82 15,3 6-27-15,2 3-46 16,8-3-16-16,2 2-15 15,4-1-2-15,-3-6-1 16,-5-3 3-16,-1-5 9 16,-7-2 4-16,-10-2 1 15,1-3-2-15,-7-4-62 16,1-2-55-16,-1-5-147 16,-3-2-98-16,3 4 205 15</inkml:trace>
  <inkml:trace contextRef="#ctx0" brushRef="#br0" timeOffset="67497">20982 6724 1147 0,'11'-2'542'16,"-5"0"-270"-16,3 14-31 15,-9 9-9-15,-2 19-77 16,-4 7-28-16,-3 3-50 16,13 4-20-16,4-14-37 15,8-7-18-15,12-12-65 16,2-7-53-16,2-15-156 16,1-5-136-16,-7-12 256 15</inkml:trace>
  <inkml:trace contextRef="#ctx0" brushRef="#br0" timeOffset="67656.87">20914 6799 1269 0,'-6'2'582'0,"-3"2"-288"16,13 2-141-16,-1 1-37 16,9 1-82-16,10-1-22 0,8-7-14 15,4-2-34-15,6-10-126 16,3-3-114-16,-2-4 162 15</inkml:trace>
  <inkml:trace contextRef="#ctx0" brushRef="#br0" timeOffset="68238.33">21291 6656 1219 0,'-3'21'533'0,"-1"10"-261"15,0 8-17-15,-1 9-41 16,2 1-24-16,4-2-51 15,3-8-28-15,5-13-56 16,5-4-19-16,3-15-27 16,-6-1-8-16,0-8-15 15,-6-10-14-15,-3 0-24 16,1-3-5-16,3 0 7 0,-3 2 13 16,5 4 18-16,1 7 5 15,-8 3 6-15,5 9 3 16,1 5 11-16,2-2 8 15,11 4 9-15,-1-7 5 16,8-4 4-16,4 0-1 16,7-11-10-16,0-1-5 15,0-11-11-15,-4-7-1 16,-11 0-3-16,-4-3 0 0,-15 3 2 16,-6 3 1-16,-11 4 2 15,-5 4 1-15,-1 9 4 16,1 5 1-16,-2 10 11 15,3 5 7-15,6 5 15 16,-1 1 9-16,12 4 5 16,0-6 1-16,9-2-7 15,6-2-8-15,5-8-17 16,0-3-8-16,3-5-14 16,3-4-1-16,-3-5-3 15,1-2-2-15,-2 0-2 16,-4 3-2-16,-3 4-3 15,-4 3 2-15,-2 5 0 16,-3 3 2-16,-3 5 2 16,1 1-4-16,0 1-66 0,-1-2-62 15,0-5-132-15,6 0 151 16</inkml:trace>
  <inkml:trace contextRef="#ctx0" brushRef="#br0" timeOffset="68413.73">22119 6635 1734 0,'-9'34'699'0,"-5"10"-489"16,5 3-32-16,3 2-96 16,6 3-43-16,8-15-31 15,6-5-20-15,5-16-116 16,1-11-75-16,4-9-245 15,-2-7 267-15</inkml:trace>
  <inkml:trace contextRef="#ctx0" brushRef="#br0" timeOffset="68582.69">21949 6664 1432 0,'-20'1'677'16,"3"5"-280"-16,17 7-177 15,0 0-21-15,6 2-106 0,7-3-43 16,16-7-53-16,8-2-51 16,21-3-128-16,6 0-102 15,16 0 162-15</inkml:trace>
  <inkml:trace contextRef="#ctx0" brushRef="#br0" timeOffset="68989.27">23145 6728 1295 0,'0'21'557'0,"7"13"-253"0,1 5-50 16,1 5-19 0,5-1-46-16,-1-10-93 15,3-10-35-15,6-10-41 0,1-10-10 16,4-5-10-16,2-3-1 15,-4-11-28-15,-3-1-18 16,-1-2-40-16,-5 0-24 16,-8 7-33-16,1 1-19 15,-6 3-32-15,-3 0-30 0,9 2-57 16,-8 1-26 0,7 1 193-16</inkml:trace>
  <inkml:trace contextRef="#ctx0" brushRef="#br0" timeOffset="69129.2">23499 6967 1124 0,'-4'14'525'0,"-4"-1"-210"15,8 2-35-15,0-2-101 16,-1-6-51-16,1-7-111 16,4-5-79-16,7-10-493 15,8-13 390-15</inkml:trace>
  <inkml:trace contextRef="#ctx0" brushRef="#br0" timeOffset="69530.35">23534 6738 2278 0,'8'8'0'15,"7"0"-2"-15,11 6-25 16,7-4-49-16,5-3-19 15,3-6-33-15,-2-1 18 0,-1 0 43 16,-2 1 20 0,-13 1 41-16,-1 1 12 0,-20-1 61 15,-7-1 25-15,-4 3 50 16,-9 2 30-16,-6 3 0 16,1 1 0-16,-1 5-9 15,6 2-15-15,14 2-37 16,4-2-18-16,7 3-33 15,4-5-11-15,8 4-8 16,4-3-1-16,3-5-5 16,2 0-2-16,-5-4-9 15,0 2-5-15,-15-2 2 16,-14-3 0-16,-11 0-7 16,-17-4-22-16,-1-1-82 15,6 0-56-15,7-5-138 16,12 3-68-16,11-2 222 15</inkml:trace>
  <inkml:trace contextRef="#ctx0" brushRef="#br0" timeOffset="69686.92">24100 6832 1364 0,'8'23'616'15,"-2"-1"-262"-15,0 1-47 16,-4 1-71-16,-2-3-68 0,0-5-115 15,2-1-77-15,-1-13-192 16,4-2-122-16,2-13 193 16</inkml:trace>
  <inkml:trace contextRef="#ctx0" brushRef="#br0" timeOffset="69856.11">24109 6713 921 0,'-7'-7'498'0,"5"7"-73"15,2 2-137-15,2 3-100 16,-2-5-40-16,0 0-65 16,2 3-105-16,1 7-197 15,12-2 149-15</inkml:trace>
  <inkml:trace contextRef="#ctx0" brushRef="#br0" timeOffset="70057">24464 6669 1459 0,'-17'3'628'16,"3"25"-317"-16,-4 3-90 16,13 18-68-16,-4 4-50 0,5-2-69 15,4-2-16-15,5-16-19 16,2-6-34-16,11-11-102 15,-1-5-55-15,6-9-180 16,0-9 222-16</inkml:trace>
  <inkml:trace contextRef="#ctx0" brushRef="#br0" timeOffset="70228.66">24302 6789 1243 0,'-6'0'574'15,"7"2"-259"-15,5 3-78 16,9 2-30-16,7-2-83 16,0 2-48-16,10-4-65 15,-6-2-26-15,14-4-101 0,7-4-81 16,2 3 118-16</inkml:trace>
  <inkml:trace contextRef="#ctx0" brushRef="#br0" timeOffset="70871.14">24673 6979 1052 0,'0'2'557'0,"0"-1"-113"0,3 1-249 16,-3-3-22-16,0 0-90 16,1-2-38-16,11-21-29 15,26-24-3-15,-32 25 5 16,-4 2 4-16,-4 8 12 15,-2 1 1-15,-3 10-6 16,0 2-6-16,-2 11-17 16,0 5-5-16,1 3-2 15,3 6-2-15,6 0-5 16,3-3-1-16,10 3-6 16,5-7-2-16,11-3-7 15,3-3-15-15,11-6-35 16,-5-4-18-16,-2-3-22 15,-3-4-1-15,-7-10 28 16,2 1 24-16,-14-5 42 0,-5 6 23 16,-15-1 44-16,-10-2 20 15,-2 3 29-15,1 2 12 16,-2 10 11-16,2 2 0 16,9 9-8-16,-4 2-5 15,3 4-20-15,1 3-17 16,0 2-29-16,0-4-16 15,10-6-25-15,6-3-7 16,4-9-7-16,-2-6-7 0,7-8-16 16,3-2-7-16,-1-6-23 15,9-3-3-15,-7-6 11 16,-1-2 10-16,-6-3 26 16,-2 2 14-16,-4 7 11 15,-3 4 4-15,-1 10 8 16,-5 9 16-16,-2 10 31 15,-3 9 16-15,0 15 25 16,-1 8 8-16,3 9-8 16,2 4-9-16,1-12-30 15,3-3-23-15,7-14-63 16,1-8-65-16,5-9-155 16,2-5-75-16,3-3 184 15</inkml:trace>
  <inkml:trace contextRef="#ctx0" brushRef="#br0" timeOffset="71412.98">25637 6628 1389 0,'4'-1'613'0,"-8"-1"-316"16,-2 2-9-16,5 0-102 15,-14 2-60-15,-44 10-83 16,32-5-18-16,-2 2-11 15,2-3-3-15,12 2-4 16,-3 1-2-16,12 1-6 16,3-1-2-16,6 1 0 15,1-2 1-15,2 2 2 16,1 3 3-16,-7 0 3 16,3 5 0-16,-4 2 2 15,-3 2 0-15,3 7 0 16,-2 1 0-16,2 2 4 0,-1-1 5 15,6-3 5-15,0 0 2 16,-1-9 0-16,6 0-4 16,6-5-2-16,8 2-1 15,15-3-3-15,2-3-3 16,-3-6-7-16,0-5-18 0,-7-6-125 16,-4-3-97-16,-4 3 139 15</inkml:trace>
  <inkml:trace contextRef="#ctx0" brushRef="#br0" timeOffset="71722.06">25844 6810 1537 0,'0'8'637'0,"10"6"-363"16,-6 1-34-16,-1 5-58 15,4 5-45-15,-6 1-67 16,13 0-18-16,-6 2-13 0,4-5-5 16,9-6-15-16,-8-4-6 15,11-11-9-15,2-2 0 16,-7-5 1-16,3-10 1 16,-5-2 1-16,-6-3-1 15,-4-8 1-15,-1-1 0 16,-6-5-2-16,-1-1-4 15,-9 5-29-15,-3 2-33 16,-3 13-110-16,0 6-66 16,7 15-7-16,9 7 120 0</inkml:trace>
  <inkml:trace contextRef="#ctx0" brushRef="#br0" timeOffset="72095.53">26103 6656 1075 0,'-6'-11'609'16,"7"10"-2"-16,6-1-396 16,2-1-23-16,6 0-70 15,4 0-38-15,6 0-56 16,2 3-11-16,7 1-10 0,0 3-2 15,-2 11 0 1,-4 3 1-16,-12 9 1 0,0 5 2 16,-6 6 19-16,-4 3 10 15,8 2 15-15,-8-3 7 16,2-5-9-16,-2-2-5 16,-3-7-6-16,-6-1 2 15,-1-3 5-15,-5-4 1 16,-4-5-5-16,10-1-5 0,-18-7-16 15,-2-1-5-15,-3-4-58 16,-10-2-54-16,13-7-151 16,4 0-96-16,10-5 210 15</inkml:trace>
  <inkml:trace contextRef="#ctx0" brushRef="#br0" timeOffset="72302.22">26653 6783 1575 0,'-3'10'653'0,"1"-10"-366"16,3 1-68-16,8-1-76 15,4-3-35-15,10 1-69 0,5 0-23 16,9 0-64-16,-1 1-53 15,-7 0-161-15,-8 3-151 16,-16 10 258-16</inkml:trace>
  <inkml:trace contextRef="#ctx0" brushRef="#br0" timeOffset="72473.86">26700 6970 1162 0,'4'7'580'0,"5"-4"-228"0,0 0-73 16,3 6-44-16,4-8-110 15,0-1-57-15,4-2-132 16,1-10-74-16,1 1-530 16,1-8 449-16</inkml:trace>
  <inkml:trace contextRef="#ctx0" brushRef="#br0" timeOffset="72663.34">27157 6649 1145 0,'0'6'551'0,"-2"19"-147"16,-5 7-88-16,-3 11-58 15,-1 5-44-15,3 2-102 0,2 0-37 16,7-5-45-16,7-5-12 16,8-14-16-16,4-3-18 15,4-14-68-15,3-5-51 16,-3-9-129-16,-1-4-97 15,-11-7 228-15</inkml:trace>
  <inkml:trace contextRef="#ctx0" brushRef="#br0" timeOffset="73062.83">27033 6781 1238 0,'-11'4'545'15,"6"-1"-271"-15,7 2-71 16,7 2-19-16,8-1-59 15,5-1-36-15,9-6-69 16,5-4-18-16,10-5-66 16,3-2-28-16,3 4-45 15,-1 6-11-15,-11 5 45 16,-5 8 26-16,-9 7 50 16,-4-2 18-16,-1 4 38 15,-2 1 21-15,-4-1 36 16,-2 5 25-16,-9-5 34 15,-4-4 5-15,-10 0 11 16,-5-2-4-16,-1 4-22 0,0-3-20 16,10-6-43-16,0-6-20 15,4-9-34-15,2-5-8 16,7-9-9-16,1-4-4 16,10-1-8-16,0-2-12 15,-2 9-63-15,2 3-38 16,-6 0-115-16,2 9-72 0,-1-2 200 15</inkml:trace>
  <inkml:trace contextRef="#ctx0" brushRef="#br0" timeOffset="73575.47">27792 6822 1105 0,'-3'10'593'16,"-7"0"-138"-16,0 7-159 15,0 5-24-15,1 9-68 16,4-2-39-16,3-5-72 16,4-1-25-16,6-12-41 15,6 1-15-15,7-5-12 16,2-6-6-16,4-7-37 16,3-4-13-16,-4-8-16 15,-7-1-4-15,-2-1 33 16,-4 2 14-16,-6 8 23 0,5 2 9 15,-10 6 9-15,-4-3 2 16,0 7 9-16,1-2 9 16,-1 0 17-16,-3 16 8 15,-11 28 1-15,12-31-9 16,5-6-25-16,10-4-12 16,13-5-15-16,6-8-6 0,3-5-18 15,-1 2-5 1,-7-8-3-16,-3 8 4 0,-14 0 20 15,-3-2 9-15,-6 3 9 16,-6 0 2-16,1 3 3 16,-2 6 1-16,1 8 7 15,0 6 6-15,-1 14 11 16,1 5 7-16,6 2 3 16,2-5-4-16,15-4-12 15,6-1-9-15,15-8-19 16,9 0-41-16,12-12-142 15,1-7-94-15,11 3 153 16</inkml:trace>
  <inkml:trace contextRef="#ctx0" brushRef="#br0" timeOffset="73947.63">28981 6724 1176 0,'3'5'566'16,"12"8"-239"-16,2 19-45 15,2 9-2-15,-4 10-69 16,0 4-38-16,4-8-68 16,4-1-22-16,6-15-37 15,3-8-14-15,5-13-13 16,0-7-5-16,-4-10-3 16,-8-9-1-16,-3-6-4 15,-3-5-8-15,-2-5-31 16,-2 0-20-16,-1-3-45 15,1-5-28-15,-7 1-63 16,-3 4-40-16,-11 9-151 16,-6 6 233-16</inkml:trace>
  <inkml:trace contextRef="#ctx0" brushRef="#br0" timeOffset="74117.88">29143 6878 1188 0,'-11'11'620'0,"3"-5"-123"0,5-4-265 16,6 3-6-16,10-4-78 16,10 6-41-16,16-7-65 15,4-3-25-15,10 0-69 16,-8-6-68-16,-3 2-156 16,-3 5 165-16</inkml:trace>
  <inkml:trace contextRef="#ctx0" brushRef="#br0" timeOffset="75703.88">29724 6853 940 0,'0'-1'457'0,"0"0"-132"15,0 0-49-15,0 0-42 16,5 1-21-16,3 3-45 16,-1 11-22-16,32 52-28 15,-24-28-18-15,-1 3-31 16,2-7-13-16,2-13-25 16,-1-1-7-16,8-17-12 15,-2-3-5-15,5-13-3 16,1-6-2-16,-11-6-2 0,1-3-8 15,-10 8-19-15,-8-2-12 16,-1 5-39-16,0 2-27 16,-2-1-84-16,2 6-64 15,5 5 159-15</inkml:trace>
  <inkml:trace contextRef="#ctx0" brushRef="#br0" timeOffset="76048.48">30390 6832 1152 0,'-6'0'484'0,"2"0"-258"16,1 0-6-16,2 0-19 15,1 0-12-15,-1 12-33 0,-1 14-16 16,-9 36-36-16,-3-27-26 16,8 2-41-16,5-3-15 15,10-6-19-15,4-6-7 16,13-9-70-16,5-5-71 15,12-13-149-15,3-2-412 16,-2 2 474-16</inkml:trace>
  <inkml:trace contextRef="#ctx0" brushRef="#br0" timeOffset="76229.45">30348 6949 1500 0,'-5'2'589'0,"6"2"-369"15,10 2-14-15,-4-3-36 16,5 0-24-16,3 2-72 16,3-5-31-16,16 2-39 15,6-3-49-15,13-3-144 16,-2-4-66-16,-4 0 135 16</inkml:trace>
  <inkml:trace contextRef="#ctx0" brushRef="#br0" timeOffset="76616.45">30832 6647 1303 0,'3'10'594'0,"-3"9"-291"15,-7 9-78-15,5 11-25 16,-9 14-70-16,6 2-32 0,2 2-34 15,3-4-4 1,14-13-8-16,0-1-3 16,9-7-10-16,3-6-5 0,5-8-9 15,2-10-4-15,1-12-3 16,0-9-1-16,-5-9-1 16,0-2 0-16,-8-8 1 15,-1-2 1-15,-6-10-1 16,-3-5 0-16,-5-6-6 15,-4 1-5-15,-2 10-10 16,0 4-9-16,-1 15-26 16,-3 6-15-16,-3 11-35 15,-3 4-25-15,-5 8-54 16,3 6-33-16,-3 5-110 16,3 6 188-16</inkml:trace>
  <inkml:trace contextRef="#ctx0" brushRef="#br0" timeOffset="80040.03">11312 9607 900 0,'36'0'414'0,"-45"-14"-139"0,-3 0-58 16,-3-2-19-16,1 0-22 15,-4 1-37-15,-3 0-8 16,-4 2-20-16,-6 1-12 15,-6 2-35-15,-9 1-16 16,-10 2-20-16,8 6-7 16,-6 2-8-16,-4 4-3 0,0 0-2 15,-11-1-2-15,0 1-2 16,6 3 0-16,-3 2-2 16,4 2 0-16,1 4-1 15,-5 4 0-15,2 5-1 16,-3 2 0-16,3 7 0 15,5-3-3-15,5 4 2 16,9 3-1-16,-1-2 2 16,0 2 0-16,-8 1 0 15,-6-1-1-15,2 6-1 16,5 4-1-16,4 3-1 16,2 0-1-16,6 1-2 15,5-4 1-15,7 0 1 16,10-13 0-1,11-18 1-15,-1 2 1 0,-24 54-1 16,4 5 2-16,-2 0 0 0,11-22 0 16,4-6 0-16,-4-2-1 15,4 2 1-15,5-3-1 16,0 3 0-16,-1 3 1 16,4-1 1-16,1 2 0 15,3 2 0-15,2-6 0 16,2 5-1-16,2-4 0 15,4 0-2-15,1 2 1 0,2-4 1 16,0 2 1-16,2 5 1 16,0 0 0-16,2-2 1 15,2 0 0-15,7-2 4 16,2 2 0-16,-2-1 1 16,3-1 0-16,-11-2-4 15,3-1-1-15,1-4-1 16,0 0 1-16,6-2-1 15,0 2 1-15,6 6 1 16,-1-2-1-16,4 0 2 16,1-2-1-16,4-7 1 15,0 0 0-15,8-5 0 16,3-3 0-16,-3 1 0 16,2-3-1-16,-5-1 0 15,-3 3 0-15,6-6-1 16,3 4 0-16,5-5 1 0,5-2 0 15,7 0 1-15,-3-3-1 16,-3-2 0-16,-2 0 0 16,-4-2-1-16,4-1 0 15,7 2 0-15,0-3 1 16,5-1 1-16,-9 0 2 16,0-2-2-16,-1-1-1 15,-6-2 0-15,5-5-1 16,3-3 1-16,-1-2 0 0,6-6-1 15,-2 3 0-15,-8-5 0 16,0-2 0-16,0 0 1 16,0-4-1-16,8 0 0 15,-2 0 0-15,-1-5 0 16,2-1 0-16,-5-3 0 16,-6-1 0-16,-5-1 0 15,-4 2 0-15,5 0-1 16,1-2 1-16,2 6 1 15,-2 2-1-15,-3-4 0 16,3-2-1-16,-8-6 1 16,-2-5-1-16,-7-1 1 15,-4-2 0-15,2-4 0 16,4-3 2-16,-2-1 1 16,0 1 0-16,-3 3 0 0,-5 5-1 15,4 1-1-15,-1 0 1 16,-1-1 1-16,-2-7 0 15,3-1 3-15,0-3 0 16,-2-5 1-16,2 2 1 16,-9-3 0-16,1 2-1 15,-7 1 2-15,-4-4 0 16,3 0 4-16,-1-3 2 0,1 0 4 16,-6 1 2-16,2 3-4 15,-6 3 0-15,0 5-5 16,6 0-1-16,-14-3-2 15,5-1-1-15,-2-6 0 16,-2 3 2-16,2 5 4 16,0 2 4-16,-8-1 5 15,1 8 0-15,-3-3-1 16,-1 1-2-16,1 1-2 16,-3-3-2-16,-1 3-3 15,-1-5 0-15,-7 3-1 16,0 2 1-16,0 1 0 15,-1 2 1-15,0 5-4 16,-1-3-2-16,-1 4-2 16,-2 0-3-16,-2-1 1 0,0 4-2 15,0-3 1-15,1 2-1 16,2-2-1-16,3 1 0 16,0 1 0-16,-1 1 1 15,-4 6 0-15,-5 2 1 16,-3 1-1-16,-2 3 0 15,0 4 0-15,1-2-2 16,2 8 0-16,-1-2 0 16,0-2 0-16,3 4 0 0,3-7 0 15,8 2 0-15,-5 0 0 16,-2-4 0-16,-5 1 0 16,-8-2 0-16,6 2 0 15,-2-2 0-15,5 0-1 16,1-1 0-16,-1 0-1 15,-1 2 1-15,1 4-1 16,1 3 0-16,6 4-1 16,6 2-1-16,4-1-4 15,5 3-2-15,4 0-4 16,6 0-3-16,2-2-13 16,-1 2-9-16,1 0-23 15,1 0-15-15,0-1-32 16,0 1-13-16,-1-2-79 15,1 1-55-15,0 1 165 0</inkml:trace>
  <inkml:trace contextRef="#ctx0" brushRef="#br0" timeOffset="82276.89">9842 8876 922 0,'28'-39'438'15,"-27"38"-165"-15,-6-5-26 16,4 4-43-16,0 1-34 16,0 0-43-16,1 0-16 0,0 0-28 15,0 0-14-15,0 1-19 16,0 0-9-16,1 16-11 16,3 40-3-16,-2-18-7 15,4 3 1-15,3 4 1 16,7 2 0-16,5 2-2 15,0-4-2-15,11-5-4 16,2-1-1-16,7-15-4 16,2-7-1-16,5-10-1 15,-5-10-1-15,1-16-1 16,-1-4 0-16,-3-20-1 16,-5-7 0-16,-7-4 0 15,-10 0 1-15,-14 8 3 16,-3 4 2-16,-8 15 2 15,-2 4 0-15,-4 7-1 16,-3 6-2-16,2 3-6 0,4 2-2 16,6 3-7-1,2 2-5-15,0 5 1 0,0-5-43 16,1 0-89-16,0 0-43 16,0 2-107-16,0 4-27 15,0 3-131-15,0 1 278 16</inkml:trace>
  <inkml:trace contextRef="#ctx0" brushRef="#br0" timeOffset="88845.18">11080 11395 620 0,'-1'0'399'16,"0"0"-55"-16,0 0-68 16,0 0-36-16,0 0-58 15,0 0-19-15,0 0-30 16,0 0-14-16,0 0-31 16,1 0-17-16,0-2-28 0,0 1-9 15,0 0-10 1,0 0-3-16,0 0 1 0,-1-1 2 15,-1-4 2-15,1 3 0 16,0 2-5-16,0 0-4 16,0 0-7-16,-7-2-3 15,-5 1-4-15,2 5-2 16,-20 24-1-16,23-11-1 0,8 5-1 16,1 0 1-16,6-2 1 15,7 0 1 1,0-4 1-16,0-6-1 0,5 0 0 15,-3-4 0-15,5-8-1 16,2 0 1-16,-5-9 1 16,-2-4 1-16,-5-3 1 15,-4-3 0-15,-7-1 2 16,-3 1 1-16,-6 4 0 16,0-1 0-16,-2 5-1 15,-1 1 0-15,1 2-2 16,1 4 0-16,-1 4-2 15,1 3-2-15,1 4-10 16,2 2-24-16,3 4-87 16,4-1-49-16,4 3-150 15,2 0-317-15,11 2 436 0</inkml:trace>
  <inkml:trace contextRef="#ctx0" brushRef="#br0" timeOffset="89813.82">11260 11733 614 0,'2'-2'336'0,"4"-3"-53"16,-3 2-14-16,0 1-37 15,-1 0-17-15,1-3-37 16,0-1-14-16,-1 0-31 0,0-3-19 15,-2 6-36-15,-1 2-17 16,0-1-30-16,-11-6-8 16,-7 1-9-16,-28-1-2 15,30 12-4-15,4 4-1 16,4 1-4-16,5-2-2 16,6 4 1-16,3 2-1 0,3-1 2 15,3 3 2-15,4-1 0 16,1-1 3-16,0 1 6 15,0 3 6-15,-2-2 10 16,-1 0 4-16,-5 2 4 16,1-3 1-16,-7 0 1 15,-2-2 3-15,-6-3 8 16,-5-1 2-16,-8-5-3 16,0 0-8-16,-4-4-18 15,1-1-6-15,3-2-11 16,3-3-3-16,4-1-9 15,2 1-42-15,5-1-105 16,2-2-88-16,10 4 136 16</inkml:trace>
  <inkml:trace contextRef="#ctx0" brushRef="#br0" timeOffset="93381.42">11054 10023 486 0,'-1'0'293'0,"0"-1"-15"16,0-1-27-16,0 1-41 16,0 0-17-16,0 0-36 15,0 0-22-15,-1-3-39 16,0 0-13-16,1 3-23 15,-6-4-7-15,-1 2-16 16,-2 1-9-16,6 4-8 16,-3 6-1-16,-1 13 1 15,5 27 1-15,11-31 0 16,8-2-2-16,2-7-5 16,2-2-2-16,5-8-4 0,-5-6-1 15,-1 0 0-15,-4-8 0 16,-7 1 4-16,-4 0 3 15,-7-2 4-15,-6 0 1 16,-6 0-2-16,-5 1-3 16,2 3-4-16,-1 4-3 15,3 6-5-15,5 4-2 16,0 6-18-16,3 3-45 0,10 2-140 16,4 0-125-16,18-1 193 15</inkml:trace>
  <inkml:trace contextRef="#ctx0" brushRef="#br0" timeOffset="94071.4">12048 10472 791 0,'-14'-8'383'0,"-1"-1"-115"15,2-1-46-15,2 6-24 16,-2-1-31-16,4 7-47 16,-8 3-16-16,4 9-27 15,2 4-5-15,0 8-14 16,11 1-6-16,4-1-14 16,4-6-9-16,9-3-14 15,-5-3-4-15,7-7-5 16,-4-3-2-16,0-11-1 15,2-3 2-15,-5-8 5 0,-4-3 2 16,-5 4 7-16,-3-3 2 16,-6 5 10-16,-4 3 4 15,-6 3-3-15,-2 3-3 16,5 6-15-16,1-1-9 16,7 1-50-16,2 2-47 15,-2 0-116-15,5-2-80 16,0 0-256-16,0 0 341 0</inkml:trace>
  <inkml:trace contextRef="#ctx0" brushRef="#br0" timeOffset="94607.88">12287 11616 943 0,'1'2'468'16,"-1"-1"-112"-16,1-1-144 16,-1-1 10-16,0 0-46 0,-1 0-42 15,0 0-55-15,0 0-17 16,0-1-20-16,-8-1-4 15,-6 0-10-15,-28-4-5 16,32 15-6-16,2 3-5 16,7 3-8-16,2 6-1 15,7 1 2-15,2-6 0 16,4 0 1-16,1-4 2 16,0-9 1-16,1 0 4 0,0-7 11 15,-2 0 5-15,-4-3 7 16,-2 1 0-16,-6 0-4 15,-1-3-3-15,-3 2-6 16,-3 3-4-16,0 4-8 16,-1 0-6-16,0 1-93 15,-1 0-70-15,2 0-176 16,-1 0 190-16</inkml:trace>
  <inkml:trace contextRef="#ctx0" brushRef="#br0" timeOffset="96557.35">11112 9996 475 0,'-3'5'344'0,"0"-1"-9"16,-1-1-69-16,3-2-14 15,-4 3-47-15,-8 1-14 16,-9-4-29-1,11-1-16-15,1 1-37 0,0-15-19 16,9-2-29-16,7 2-10 16,8 7-11-16,3 4-4 0,0 5-6 15,-2 4-3-15,-2 6-7 16,-1 1-2-16,-4 2 0 16,-4 0 0-16,-4-1 6 15,-2 0 0-15,-8-7 1 16,-4-1-2-16,-5-6-9 15,1 0-3-15,1 0-5 16,7-1-2-16,0-5-5 16,4 2-2-16,3-4-7 15,3 0 0-15,7 2 2 16,-1-2 1-16,5 5 7 16,2 1 2-16,-3 3 6 15,2 3 3-15,-2 3 3 16,-5 2 0-16,1 0 1 15,-2 2 1-15,-4-3 3 16,-4-1 0-16,-5-5 0 16,-5-2-2-16,-3-4-6 0,-1-1-3 15,2 0-3-15,2 1-2 16,5 3-2-16,5-1-2 16,3 2-6-16,3 0 1 15,-2 0 2-15,0 0 4 16,0 0 5-16,2 1 2 0,6 3-2 15,0 1 0 1,-1 2-4-16,23 24-1 0,-28-29 0 16,1-2 0-16,-3-5 0 15,0 4 1-15,0 0 0 16,-1 0 0-16,1-1 0 16,0-3-1-16,0 3 1 15,0 1 0-15,0 0 1 16,0 0 1-16,0-1 0 15,0 1 1-15,-1 0 0 16,0 0 0-16,0 1-2 16,0 0 1-16,0 0-2 15,0 0-1-15,-1 0-1 16,1 0-2-16,0 0 0 16,0-1 1-16,0 0 0 15,0 0 1-15,0 0-1 16,0 0 0-16,1 0 1 0,0-1-30 15,0-1-124-15,2-6-95 16,3 0 142-16</inkml:trace>
  <inkml:trace contextRef="#ctx0" brushRef="#br0" timeOffset="97735.38">12147 10461 448 0,'0'13'313'0,"-2"0"-43"16,-9 1-10-16,0-2-3 16,-3-3-62-16,-2-3-26 15,0-3-27-15,-1-2-11 0,2-3-31 16,4-3-12-16,2-1-26 16,7 0-14-16,2-2-18 15,2 0-5-15,5-2-6 16,0 1 1-16,3 5 3 15,1 3 0-15,0 6 5 16,-1 4 2-16,-2 6 6 16,-5 2 2-16,-2-1 4 15,-1-1-2-15,-4-6-3 16,-2-2 0-16,-1-5-3 16,-3-2-3-16,2-2-10 15,-4-5-5-15,3-4-10 16,1 1-3-16,3 0-5 15,4 4-2-15,2-1-4 16,7 0-1-16,2 1 4 16,0 3 1-16,-2 2 8 15,1 3 5-15,-7 5 4 0,1 0 2 16,-2 6 0-16,-2-2-3 16,-3-2 1-16,1-1 0 15,-7-9-1-15,4 0-1 16,-13-5-1-16,5-2-1 15,-7 3-3-15,2-3 0 0,9 2-4 16,0 2-2 0,8 1-5-16,-3 0-2 0,8 0 1 15,2-1 2-15,1 2 6 16,5 2 0-16,-4 0 2 16,-1 1 1-16,4 4 1 15,-1-1 0-15,0 4 0 16,-1 3-1-16,-8 1 2 15,0-1 2-15,-4 3 1 16,-5-4 1-16,1-4-4 16,-2-3-3-16,5-5-3 15,1-2-1-15,1-7-4 16,-2-1-1-16,4-1-1 16,1-3 1-16,5 6 1 15,2 1 1-15,-4 2 3 0,1 5 0 16,-4 2 1-16,0 0 2 15,0 0 1-15,0 0 1 16,0 0 0-16,0 0 0 16,0 0 1-16,0 0-1 15,0 0-1-15,-1 0-1 16,0 0-1-16,-1 0-1 16,1 0-1-16,0 0 0 15,0 0-1-15,0 0-1 0,0 0 1 16,0 0 0-16,0 0-1 15,0 0-1-15,0 0-4 16,1 0-1-16,0 0-46 16,0 0-33-16,5-3-87 15,12-1-59-15,35-44-150 16,-20 32 237-16</inkml:trace>
  <inkml:trace contextRef="#ctx0" brushRef="#br0" timeOffset="99150.58">12261 11622 1095 0,'-18'4'463'0,"3"0"-252"15,3-6-17-15,8-2-36 16,4-1-31-16,6-4-29 16,6 3-7-16,6 5-10 15,0 1-10-15,-1 5-29 0,-3 6-8 16,-9 4-9-16,-1 5-2 16,-6 1-5-16,-5-1-2 15,-2-5-3-15,-1-2-1 16,-3-9-3-16,-1-1-2 15,-1-6-4-15,0-3-1 16,7-8-4-16,-2-4-1 16,8-1-2-16,2-1 0 0,2 4 0 15,4 1 0-15,4 5 2 16,1 4 3-16,4 4 11 16,2 7 7-16,-2 1 11 15,-1 4 2-15,-4 1 0 16,0-2 0-16,-7-1-4 15,0-2-1-15,-4-3-1 16,-6 0-3-16,-3 0-4 16,-3-2-4-16,-1 0-6 15,1 0-3-15,2-2-4 16,3-1-1-16,5-1-5 16,2-4-1-16,2 5-2 15,4-2 1-15,4 1 1 16,2 2 3-16,3-3 2 15,-1 2 1-15,-1 1 2 0,-1 2 2 16,-3 5 3-16,-2 1 3 16,-1 2 0-16,-2-1-1 15,-4 0-1-15,-1 1-2 16,-7-4 1-16,-2 2 0 16,0-2-1-16,-1 0 0 15,1-2-2-15,0-4-3 16,4-4-2-16,1-4-2 15,3-7-4-15,3 1 0 0,3-6-2 16,6 3 0-16,6 3 1 16,2 0 1-16,3 10 4 15,2 2 2-15,-2 3 2 16,3 10 3-16,-12 8 4 16,-4-1 0-16,-3 9 2 15,-4-1 1-15,-11 0 0 16,2 0-1-16,-13-8-2 15,2-1-2-15,4-12-2 16,-1-3-4-16,7-8-2 16,0-7-3-16,3-7-1 15,4-7 0-15,3 1 1 16,1 2-1-16,5 4 0 16,2 7-2-16,10 5 0 15,1 6 2-15,-1 3 5 16,2 5 2-16,-10 7 5 0,-1 6 2 15,-9 7 0-15,-3 0 0 16,-1-2 0-16,-3-4 0 16,3-10-1-16,-4-3-1 15,-5-8-4-15,1-4-2 16,-3-6-2-16,1-1-1 16,5 1 0-16,-2-6 0 15,5 5-1-15,3 1-2 0,3 1-4 16,7 1 0-16,6 4 1 15,4 0 2-15,5 6 7 16,-2 4 3-16,-1 4 4 16,-4 8 4-16,-4 7 1 15,-3-5-1-15,-5-1-3 16,-4-7-2-16,-3-7-10 16,-4 0-30-16,-4-4-122 15,-4-1-83-15,0-1 136 16</inkml:trace>
  <inkml:trace contextRef="#ctx0" brushRef="#br0" timeOffset="99919.83">11029 11448 777 0,'-9'-6'388'0,"8"-1"-129"15,3 0-17-15,9-2-52 16,-1-3-24-16,-2 3-25 16,-3 0-12-16,1 6-26 0,3 3-15 15,-6 2-27-15,2 3-10 16,-4 5-14-16,-5 0-7 16,-3 4-9-16,-4 1-2 15,-4-6-6-15,3 1-1 16,6-7-3-16,-4-3-4 15,4-4-4-15,0-3-1 0,2-4-5 16,3-1-2-16,5-2-3 16,4 3 0-16,7 5 1 15,8 2 2-15,1 7 10 16,-2 6 8-16,-1 6 11 16,-6 4 2-16,-4 0-2 15,-3-2-3-15,-8-8-1 16,0-3 1-16,-7-6 1 15,-3 0-1-15,-7-7-4 16,-1 0-4-16,-2-3-5 16,5-1-1-16,1 3-3 15,5 2-2-15,0 1-6 16,2 2-4-16,10 1 0 16,-2 2 0-16,11 1 5 15,0 0 0-15,-5 1-62 0,4-2-64 16,1-1 82-16</inkml:trace>
  <inkml:trace contextRef="#ctx0" brushRef="#br0" timeOffset="101136.64">14552 9793 648 0,'-4'-8'348'0,"0"-3"-50"16,-15-23-33-16,17 26-21 15,-4 5-36 1,4 1-60-16,0 1-20 0,1 0-38 15,0 0-15-15,-17 0-26 0,-17 8-9 16,29 10-14-16,-4 1-5 16,12 8-7-16,-3-1-3 15,8 0-3-15,1-2-1 16,2-7-2-16,3-4-2 16,3-6-3-16,3-7 0 15,3-10 1-15,7-1 2 16,-9-8 3-16,0 1 3 0,-12 3 6 15,-6-3 2-15,-6 6 3 16,-6-4 0-16,-3 1-3 16,-4 3-4-16,2 1-5 15,1 8-2-15,-1 2-6 16,7 2-2-16,-1 3-25 16,1 0-35-16,8 9-97 15,-2 1-83-15,2 5 146 16</inkml:trace>
  <inkml:trace contextRef="#ctx0" brushRef="#br0" timeOffset="102011.32">13918 10743 741 0,'-3'-10'416'16,"-2"0"-106"-16,-6 5-87 15,0-2-23-15,-3 6-72 16,0 8-21-16,-1 0-23 15,-1 5-4-15,6 9-10 16,2-3-9-16,9 8-16 0,4 0-7 16,6-4-10-1,2-3-3-15,4-5-8 0,2-4-5 16,-2-5-7-16,2-1-2 16,-3-10-1-1,2-5-1-15,-4-8 5 0,-1-7 2 16,-5 1 4-16,0 2 2 15,-8-1 4-15,-5 6-1 16,0 1 0-16,-7 4-1 0,-2 4-7 16,4 5-2-16,-9 4-7 15,6 1-3-15,1 6-43 16,-1 2-40-16,6 2-117 16,0 2-87-16,7 12 179 15</inkml:trace>
  <inkml:trace contextRef="#ctx0" brushRef="#br0" timeOffset="103097.88">15241 10604 807 0,'-11'-8'440'16,"2"1"-80"-16,1-1-155 15,-1-1-1-15,0 6-51 16,-1 3-26-16,3 4-29 0,-2 8-9 16,2 3-11-16,2 0-3 15,4 8-14-15,3-2-6 16,5 1-16-16,3-4-7 15,6-3-10-15,1-3-2 16,8-7-4-16,1-5-1 0,3-7-2 16,0-6 0-16,-10-3 1 15,-1-1 4-15,-17 0 4 16,1 4 2-16,-5-5 1 16,-8 4-2-16,0 1-5 15,-8 0-3-15,4 5-4 16,2 0-2-16,0 7-4 15,1 1-3-15,2 8-7 16,-1 1-27-16,2 3-86 16,2-2-64-16,3 2-171 15,4 2-128-15,5-1 307 16</inkml:trace>
  <inkml:trace contextRef="#ctx0" brushRef="#br0" timeOffset="103862.38">14678 11708 782 0,'-19'-42'384'0,"12"34"-77"0,2 1-70 15,-2 0-46-15,-2 4-22 16,-1 0-61-16,1 1-16 16,-2 7-11-16,3 0-5 15,2 11-14-15,4-1-9 0,7 7-17 16,5 6-7-16,3-2-10 15,1-1-3-15,3-8-4 16,1-5-1-16,2-5 4 16,0-3 0-16,-1-7 3 15,0-5 4-15,-6-6 5 16,-4-3 3-16,-6-4 1 16,-3 0 0-16,-7 1-7 15,-1 2-3-15,-6 3-7 16,0 2-1-16,1 4-6 15,1 3-2-15,4 3-5 16,2 4-7-16,-2 3-45 16,3 3-51-16,1 1-148 15,4 1-124-15,7 5 230 0</inkml:trace>
  <inkml:trace contextRef="#ctx0" brushRef="#br0" timeOffset="105197.62">15338 9361 639 0,'44'-40'345'16,"-50"28"-28"-16,-2 3-61 15,0-4-39-15,0 5-30 16,-4-3-66-16,-1 0-20 15,-7 5-21-15,2-1-8 16,-2 9-13-16,1 3-6 16,2 7-9-16,2 4-4 15,5 9-10-15,6 9-2 16,4 9-8-16,3 4-3 16,5 8-6-16,-3-4-1 0,1-1-3 15,-1-7-2-15,-1-6-1 16,-2-4-1-16,-2-7-44 15,-2-2-59-15,-2-14-177 16,0-6 172-16</inkml:trace>
  <inkml:trace contextRef="#ctx0" brushRef="#br0" timeOffset="105396.88">15129 9485 815 0,'0'-5'436'0,"9"5"-11"16,2 0-191-16,5 0-44 16,0 0-27-16,8 0-69 0,3 0-26 15,4-2-37-15,1 2-31 16,-4 0-172-16,7 3 124 16</inkml:trace>
  <inkml:trace contextRef="#ctx0" brushRef="#br0" timeOffset="105836.29">15627 9592 1214 0,'-9'-8'553'15,"-2"-7"-296"-15,0-2-96 16,0 0-32-16,-3 2-82 15,1 2-21-15,-4 4-13 16,2 4-1-16,-2 5-2 16,1 5 0-16,1 8-1 15,3 5-1-15,12 7-2 16,0 0-1-16,6 0-3 16,4-1 1-16,-3-6 1 15,-1-11 1-15,2-1-1 16,8-1 2-16,2-9-2 15,0-6 1-15,-2-4 2 0,-1-1-2 16,-3-1 2-16,-2 2-2 16,-2 5 20-16,-3 3 11 15,-1 5 19-15,1 2 9 16,-2 8-3-16,0 4-5 16,-1 2-12-16,-2 3-7 15,0-2-18-15,2-2-8 16,0-4-36-16,2-5-47 0,2-5-118 15,-2-6-78-15,4-6 157 16</inkml:trace>
  <inkml:trace contextRef="#ctx0" brushRef="#br0" timeOffset="106015.53">15756 9393 830 0,'6'-10'446'0,"-2"13"-38"15,-2 2-104-15,-2 11-39 16,-1 8-31-16,-7 8-81 16,-1 4-28-16,1 3-54 15,1-2-22-15,4-5-28 16,3-3-11-16,3-11-31 16,4-7-46-16,1-6-105 0,4-3-67 15,1-5-212-15,-2-6 281 16</inkml:trace>
  <inkml:trace contextRef="#ctx0" brushRef="#br0" timeOffset="106620.08">15986 9515 783 0,'-5'-8'450'16,"-2"1"-24"-16,1 1-107 0,-3 0-56 15,2 2-47-15,-3 4-84 16,4 2-31-16,-10 5-55 15,6 1-17-15,1 3-20 16,2 3-2-16,11 3-3 16,0 1-1-16,11 1 1 15,-5 2 0-15,-3-3 2 16,3-3 1-16,-2-2 5 16,-5-5 3-16,5-4 1 15,-9-1 1-15,1 0 1 16,1 2-1-16,-2-5-22 15,0 0-22-15,-2 0-38 16,-10-2-12-16,0-1-11 16,-29-7 2-16,42 10-2 15,0 0-3-15,8 2-7 0,3 2-3 16,2 0 16-16,-2 0 7 16,7-2 33-16,5-2 19 15,2-1 19-15,2-4 6 16,-2-4 5-16,-1-3 1 15,-1-2 8-15,-2-3 5 16,-1 2 17-16,-5-2 11 16,-5 1 15-16,-3 2 6 0,-7 2 15 15,-2 4 5-15,-6 4 5 16,-1 3 0-16,-2 1-15 16,-2 4-6-16,-1 7-1 15,2 3-1-15,4 6-1 16,3 2-5-16,5 0-16 15,4-4-10-15,5 0-15 16,3-7-6-16,6-1-13 16,2-4-4-16,4-5-71 15,2 2-66-15,1-10-124 16,1 0 147-16</inkml:trace>
  <inkml:trace contextRef="#ctx0" brushRef="#br0" timeOffset="109585.88">13512 9388 563 0,'-19'-39'350'15,"12"28"-57"-15,2-3-57 16,-4 0-18-16,5 4-58 16,-4 1-19-16,0 5-26 15,-1 3-10-15,-4 1-17 16,6 5-11-16,-3 4-18 16,1 9-10-16,5 3-16 15,2 0-6-15,6 3-10 16,7-7-1-16,3-6-3 15,-1-1 1-15,8-8 0 16,-4-2-1-16,4-1-4 16,0-8-2-16,-5-5 1 15,0-3 2-15,-11-7 4 16,-3 2 2-16,-7 1 2 16,-4 3-1-16,-4 5-2 0,-2 1-4 15,-11 3-4-15,6 4-3 16,2 4-5-16,2 1-11 15,9 7-54-15,0-2-47 16,3 6-148-16,9 7-115 16,7 3 236-16</inkml:trace>
  <inkml:trace contextRef="#ctx0" brushRef="#br0" timeOffset="116829.51">19284 9172 797 0,'40'25'397'0,"-36"-33"-120"0,3-1-21 16,0-5-37-16,-2 0-28 15,-5-6-39-15,-2 0-14 16,-15-1-28-16,-6 2-14 15,-6 5-26-15,-8 1-14 16,-2 7-24-16,-1 5-6 16,2 6-7-16,1 6-2 15,11 7-3-15,0 6-2 0,10 12-4 16,13 5-2 0,6 7-1-16,13-5-2 0,11-4-2 15,-2-4-1-15,9-16-4 16,2 2 0-16,1-14-2 15,1-1-7-15,4-6-108 16,-7-10-77-16,2-6 118 16</inkml:trace>
  <inkml:trace contextRef="#ctx0" brushRef="#br0" timeOffset="117036.11">19509 8938 1385 0,'-3'18'591'0,"3"13"-332"0,1 6-19 15,-7 17-77-15,4 5-38 16,1 4-62-16,-4-1-14 16,9-10-26-16,5-5-12 15,4-12-25-15,3-9-60 16,2-16-132-16,-3-7-91 15,-1-10 166-15</inkml:trace>
  <inkml:trace contextRef="#ctx0" brushRef="#br0" timeOffset="117458.7">19835 9285 1075 0,'11'0'496'0,"-3"-8"-241"15,0-2-30-15,-11-2-64 16,0-3-40-16,-8-1-17 16,-4 6 2-16,-8 2-12 15,-1 3-13-15,-2 8-27 16,-4-2-10-16,7 10-10 16,2 6 0-16,5 4-4 15,4 2-2-15,8-2-10 16,2-1-4-16,11-4-7 0,2-2-4 15,4-4-4 1,4-6-1-16,0-7-2 0,2-2-1 16,5-8 2-16,1-2 0 15,-1 1 3-15,1 0 0 16,-4 6 4-16,-7 3 1 16,-7 1 1-16,-6 4 7 15,-3 3 12-15,-1 2 4 0,1-5 7 16,0 0-7-16,0 3-13 15,1 5-7-15,-1-1-77 16,0-5-57-16,0-2-113 16,0 0-65-16,13 0-164 15,0-6 291-15</inkml:trace>
  <inkml:trace contextRef="#ctx0" brushRef="#br0" timeOffset="118143.31">20031 9221 677 0,'9'13'477'15,"-2"3"11"-15,-1 7-165 16,4 4-39-16,-3-2-89 16,1 1-48-16,0-9-77 15,0-4-31-15,-3-11-78 16,2-4-46-16,-6-13-89 16,-2-5-39-16,-5-4-15 0,-5-3 16 15,-3 2 44-15,-4 1 32 16,-1-4 55-16,-1 5 28 15,6 0 95-15,0 4 50 16,10 13 78-16,6 0 29 16,5 6 12-16,9 2-12 15,-1 3-41-15,5 1-20 16,-1 3-43-16,7-1-19 16,-1 4-23-16,1 0-5 0,-3 2-12 15,-3 1-6-15,-7 8-10 16,-3-1-5-16,-7 6-3 15,-1 1-2-15,-3-11-2 16,-1-6-1-16,1-10-6 16,0-4-2-16,1-6-4 15,2-2-2-15,3-5 1 16,1 0 2-16,4-2 2 16,0 5 1-16,4 0 1 15,0 6 0-15,6-1 2 16,0 3 2-16,-1 10 9 15,0 2 11-15,-6 10 27 16,-4 8 12-16,-4 0 6 16,-2-5-7-16,3-2-30 15,-2-9-13-15,2-8-20 16,5-2-6-16,-7-15-18 0,4-2-10 16,-1-7-3-16,-2 1 2 15,0 5 18-15,0 1 13 16,-5 8 6-16,1-1 2 15,5 11 5-15,-1 4 7 16,7 3 18-16,-5 4 7 0,-3 1 5 16,3 3-1-16,-3 3-11 15,-1 4-6-15,-1-6-11 16,1-2-6-16,2-4-90 16,-2-5-69-16,10-4-180 15,4-2 189-15</inkml:trace>
  <inkml:trace contextRef="#ctx0" brushRef="#br0" timeOffset="118341.34">20710 9146 1368 0,'-2'13'628'0,"-2"-11"-177"15,0-1-217-15,4 1-87 16,0-2-32-16,0 0-110 0,0 0-76 16,0 0-214-16,0 0-23 15,0 0 157-15</inkml:trace>
  <inkml:trace contextRef="#ctx0" brushRef="#br0" timeOffset="118486.78">20714 9219 1153 0,'-2'60'583'0,"2"-50"-175"0,4-4-167 16,3 2-12-16,1-1-75 16,2-1-44-16,-1 1-60 15,0 1-47-15,2-8-191 16,-2-1 350-16,1-4-173 16</inkml:trace>
  <inkml:trace contextRef="#ctx0" brushRef="#br0" timeOffset="121722.9">21813 9049 542 0,'5'1'352'0,"3"0"-52"16,0 1-25-16,1 0-10 15,0 1-53-15,-4 0-21 16,0 12-35-16,30 32-17 16,-31-23-33-16,4 0-16 0,-1-1-22 15,-2 1-10-15,-5-9-17 16,-3-3-9 0,-3-3-11-16,-2-7-6 0,11 3-8 15,-3-5-4-15,0-10-7 16,1-6-2-16,-1-7-1 15,6-1 2-15,2-2 3 16,11 2 0-16,-8 2 1 16,1 3 0-16,-1 7 1 15,-9 4 0-15,10 8 2 16,-1 0 2-16,3 9 2 16,2 2 5-16,-3 6 8 15,0 4 4-15,-5-2 6 16,-2 3 0-16,-5-2-4 15,-1 0-3-15,0 0-10 16,-1-9-5-16,0-3-50 16,-1-11-57-16,2-6-135 0,5 4-96 15,6-7 200-15</inkml:trace>
  <inkml:trace contextRef="#ctx0" brushRef="#br0" timeOffset="122037.81">22235 9093 845 0,'2'19'522'0,"-2"-1"3"0,-2 10-263 15,2 1-14-15,2-4-74 16,3 1-37-16,8-10-61 16,-1-3-20-16,10-7-30 15,0-7-10-15,3-3-12 16,4-6-3-16,-13-8 1 15,7-1 0-15,-13-8 3 16,-8 1 3-16,0 3 2 16,-10 4 3-16,-10 1 1 15,-2 5-1-15,-11 6-3 16,-3 1-3-16,2 8-5 16,1 4-2-16,10 5-12 15,5 3-22-15,8 1-90 16,4-3-60-16,6 0-186 0,7-2 224 15</inkml:trace>
  <inkml:trace contextRef="#ctx0" brushRef="#br0" timeOffset="122594.37">23020 9224 1026 0,'-3'9'484'16,"6"0"-233"-16,5-2-64 16,5-3-22-16,6-4-69 0,3 0-23 15,2-8-33-15,2-6-9 16,6-11-15-16,0-4-6 15,-5 0-1-15,-7 1 3 16,-15 7 7-16,-5 3 2 16,-13 7 2-16,-3 2 9 15,-8 5 15-15,-2 3 9 0,2 5 11 16,2 5-7 0,7 7-15-16,2 6-8 0,9 5-12 15,4-2-6-15,6-1-8 16,5-4-5-16,4-5-7 15,6 0-4-15,8-5-63 16,1-4-47-16,10-3-122 16,-1-2-79-16,4-3 199 15</inkml:trace>
  <inkml:trace contextRef="#ctx0" brushRef="#br0" timeOffset="123016.93">23566 9157 965 0,'-6'-9'479'0,"-4"0"-149"16,-1 1-33-16,-3-1-73 16,0 1-27-16,1 5-50 15,-7 1-24-15,4 7-42 0,-1 6-17 16,4 5-31-16,11 5-7 16,-2 2-13-16,1 1-4 15,8-5-5-15,-1-2-4 16,14-4-2-16,-1-7-2 15,6-2-3-15,-2-9-2 16,2-9-11-16,4-6-16 16,-4-12-15-16,-1-2-2 0,-2-4 12 15,-8-4 19-15,-1 1 20 16,-2 0 6-16,-9 5 5 16,0 3 4-16,-8 11 23 15,-2 5 10-15,4 12 14 16,-2 8 2-16,0 12-10 15,2 12-4-15,-1 13-6 16,3 6-3-16,5 8-11 16,2-1-8-16,8-6-14 15,2-4-6-15,5-19-43 16,4-7-53-16,2-13-115 16,3-1-69-16,2-10-190 15,-2 4 289-15</inkml:trace>
  <inkml:trace contextRef="#ctx0" brushRef="#br0" timeOffset="123389.4">23804 9229 694 0,'5'-1'450'0,"1"1"-37"15,5 0-126-15,-1 0-34 16,30 3-66-16,-28-11-24 16,-4-5-45-16,4-3-25 15,-1-8-39-15,-4 2-17 0,-5-2-14 16,-2 2-1-16,-1 2 4 15,-7 2 6-15,0 8 4 16,-11 2 0-16,0 8 3 16,-1 4-2-16,0 13 0 15,7 5-1-15,-3 12-7 16,16 7 0-16,3 2-1 16,6 4 3-16,8 3 6 15,-1-1-2-15,5 0-3 16,-6-1-3-16,-1-9-11 15,-8-2-3-15,3-10-5 16,-2-6-4-16,-7-13-4 16,0-3-20-16,-9-12-64 15,-9-6-39-15,-3-5-98 16,-2-4-44-16,-5-8-170 16,6 3 269-16</inkml:trace>
  <inkml:trace contextRef="#ctx0" brushRef="#br0" timeOffset="123649.12">23953 9285 868 0,'24'-9'487'0,"3"-3"-140"16,-2-5-95-16,2 3-38 16,-6-9-93-16,-2 2-26 0,-3-3-34 15,-4-5-8 1,-6 10-1-16,-4-3 2 0,-7 12 3 15,-2 1 2-15,-5 9-10 16,-5 5-5-16,2 11-7 16,0 3-1-16,8 7-2 15,7 4-5-15,3-6-9 16,6 3-8-16,3-7-11 16,3-6-3-16,4-5-59 15,3-9-62-15,2-8-147 16,5 0 161-16</inkml:trace>
  <inkml:trace contextRef="#ctx0" brushRef="#br0" timeOffset="123905.01">24408 9056 1434 0,'-12'4'622'16,"7"8"-304"-16,6 2-72 15,-2 6-58-15,1 5-31 16,1-3-46-16,-2 1-14 15,11-1-19-15,1-4-11 16,-2-2-21-16,3-4-10 16,-4-3-14-16,-6-1-4 0,-2-6-4 15,-6 3-1 1,-9-5-6-16,-4-1-11 0,-8-2-57 16,-6-5-34-16,1 9-99 15,3-3-65-15,7 0-201 16,8-2 285-16</inkml:trace>
  <inkml:trace contextRef="#ctx0" brushRef="#br0" timeOffset="124999.87">25309 9050 1127 0,'0'0'492'0,"0"0"-215"16,0 7-56-16,1 19-22 16,6 30-27-16,-1-24-55 15,-6-5-22-15,12-8-40 16,-1-5-16-16,-2-10-24 15,7 3-7-15,-4-10-7 16,1-3-3-16,3-7-3 16,-1-7-13-16,3 0-12 15,-2-2 1-15,0 6 1 16,0 5 14-16,-4 11 14 16,1 7 3-16,-2 6 16 0,1 7 12 15,-1 0 19-15,0-4 10 16,2-1 14-16,0-7 1 15,-1 1-4-15,0-4-7 16,-1-4-24-16,-1 3-12 0,0-9-18 16,0-1 0-16,1-9-114 15,2-8-75-15,7-5-162 16,4-3-125-16,4 3 301 16</inkml:trace>
  <inkml:trace contextRef="#ctx0" brushRef="#br0" timeOffset="125131.72">25899 9080 1203 0,'-5'17'557'0,"-2"6"-227"16,4 0-36-16,-7-3-82 15,10-1-46-15,0-9-83 16,-1-4-33-16,1-5-99 16,-2-2-81-16,2 0-230 15,-2-5 222-15</inkml:trace>
  <inkml:trace contextRef="#ctx0" brushRef="#br0" timeOffset="125275.03">25768 8940 1159 0,'3'-2'514'0,"0"5"-213"0,4 6-72 16,-1-1-54-16,3 0-43 15,-1-4-76-15,5-1-76 16,0-7-159-16,3-1 125 15</inkml:trace>
  <inkml:trace contextRef="#ctx0" brushRef="#br0" timeOffset="125462.97">26161 8875 1054 0,'3'24'534'0,"-3"9"-109"15,-3 5-102-15,-4 10-51 16,-1 2-50-16,3 0-100 15,2 1-43-15,3-12-54 16,1-7-20-16,6-18-107 16,3-11-69-16,5-11-163 15,-2-8-117-15,-3-5 290 16</inkml:trace>
  <inkml:trace contextRef="#ctx0" brushRef="#br0" timeOffset="125656.74">26006 9059 1223 0,'-5'0'534'0,"5"3"-260"0,6 4-26 16,6 2-64-16,3-1-32 15,3-1-71-15,4-3-30 16,1-4-51-16,2-4-54 16,3-3-138-16,-1 0-92 15,0 0 160-15</inkml:trace>
  <inkml:trace contextRef="#ctx0" brushRef="#br0" timeOffset="125992.47">26348 8932 1185 0,'5'2'538'0,"-1"10"-230"16,-3 5-21-16,-1 8-56 16,-5 2-25-16,4 3-46 15,-3 2-23-15,1-2-44 16,2 2-20-16,1-5-39 15,4-1-12-15,5-12-19 16,-3-1-3-16,1-9-10 16,2-4-5-16,-3-9-4 15,3-6-2-15,1-2 7 16,-4-3 4-16,3 4 9 16,-2 0 2-16,0 8 5 0,3 3 2 15,0 8 10-15,-2 6 7 16,-1 4 14-1,2 3 6-15,-1 1 0 0,3 2-4 16,0-7-15-16,-6 0-15 16,3-9-159-16,-1-3-102 15,10-6 149-15</inkml:trace>
  <inkml:trace contextRef="#ctx0" brushRef="#br0" timeOffset="126791.54">27364 9056 750 0,'4'1'394'15,"-4"1"-85"-15,9 4-22 16,-4 5-38-16,0 8-22 16,-3 9-34-16,-2 8-12 0,-1 1-39 15,0-5-25-15,5-5-55 16,2-10-25-16,11-10-33 16,2-2-6-16,3-15-11 15,0-5-14-15,-7-11-23 16,-4-3-6-16,-8 1 4 15,-5 2 14-15,-10 7 25 16,-4 1 7-16,-4 6 6 16,-4 2 3-16,5 4 6 15,5 3 9-15,-1 2 15 16,9 1 8-16,3 0-2 16,2 2-9-16,1-2-16 15,0 0-9-15,0 0-5 16,1 0 0-16,21 7 0 15,27 3 0-15,-15-11 1 0,7 1 0 16,-2 5 2 0,5 5 1-16,-12 5 5 0,-4 5 3 15,-12 0 9-15,-5 3 1 16,-5-3-1-16,-4-5-4 16,-1-4-8-16,-2-8-5 15,1-5-4-15,1-1-2 16,-1 2-3-16,0 0 0 15,5-12 0-15,2-7 1 0,22-22 2 16,-14 30 1-16,2 1 1 16,2 6 3-16,-1 11 7 15,0 0 4-15,-2 13 15 16,-7 0 9-16,-3-3 3 16,-2 5-4-16,-3-11-17 15,2 0-31-15,-1-9-136 16,4-6-76-16,-2-10-209 15,10-3-161-15,2-2 387 16</inkml:trace>
  <inkml:trace contextRef="#ctx0" brushRef="#br0" timeOffset="127077.33">27975 9182 1153 0,'-2'7'540'0,"2"-2"-214"0,5-2-44 15,2-3-70 1,3 0-33-16,2-3-60 0,0-6-27 15,2-5-47-15,-1-6-12 16,-1 0-14-16,-7 0-3 16,-5 0-3-16,-2 5 0 15,-6 3-2-15,-2 4 0 16,1 5-2-16,-2 3-2 0,-1 7 4 16,3 3 3-1,1 12 9-15,1 2 6 0,6 2 5 16,4 2-1-16,4-7-11 15,6-5-6-15,8-6-22 16,2-6-54-16,6-4-133 16,6-3-77-16,12-9 148 15</inkml:trace>
  <inkml:trace contextRef="#ctx0" brushRef="#br0" timeOffset="127555.88">28709 9282 1249 0,'7'2'502'0,"10"-8"-340"16,5 3-7-16,8-14-57 16,3 0-31-16,0-8-31 15,-4-8-5-15,-13 3 1 16,-9 0 7-16,-2 10 16 15,-5 3 0-15,-7 9-1 16,2 3-5-16,-8 5-12 16,-5 4 0-16,1 7 2 15,2 4 3-15,2 7 2 16,6 4-4-16,12 0-5 16,4-2-4-16,4-5-12 15,8-3-4-15,-4-5-9 16,2 3-4-16,3-11-37 15,-3-2-48-15,14-5-115 16,-1-8-87-16,4 3 172 0</inkml:trace>
  <inkml:trace contextRef="#ctx0" brushRef="#br0" timeOffset="128309.37">29114 9104 945 0,'1'3'446'15,"3"-3"-173"-15,1 0-20 0,-5 0-43 16,0-1-15-16,0 0-28 16,0 1-15-16,0 0-32 15,0 0-21-15,0 0-32 16,0 0-11-16,0 0-22 16,0 0-6-16,0 0-12 15,0 1-4-15,0 2-5 16,0 1-2-16,0-3 0 15,0-1 0-15,0 0 1 16,-2 0 2-16,1 0-2 16,0 0-1-16,0 0-3 15,0-1 0-15,0 0-2 16,0 0 0-16,0-1-1 16,0 1-1-16,0 0 2 15,-1 0 0-15,1 0 0 0,0 0 0 16,0 0-1-16,0 0 0 15,0 0 1-15,0 0 0 16,1 0 0-16,0-1 0 16,0 1-1-16,0 1 0 15,0 0 1-15,0 0 0 16,0 0 0-16,0 0 0 16,0 0 2-16,0 0-1 0,0 0 1 15,0 0-1-15,0 0 2 16,0 0 1-16,0 0 1 15,1 17 1-15,26 29 0 16,-29-24-2-16,0-3 0 16,-3 1-1-16,1-2-2 15,3-9 0-15,1-4 1 16,0-3-1-16,-1-3-3 16,1 0-4-16,0 0-12 15,1-11-4-15,6-13-2 16,12-27 2-16,-4 29 11 15,0 4 5-15,0 7 4 16,1 6 2-16,-2 6 3 16,0 3 3-16,1 9 14 15,-1 0 5-15,0 6 8 16,-7 0 4-16,-3 2-6 16,0-1-3-16,-4-4-11 0,7-2-7 15,-6-9-36-15,-2-2-45 16,-4-4-112-16,4 1-51 15,0 0-131-15,0 0 216 16</inkml:trace>
  <inkml:trace contextRef="#ctx0" brushRef="#br0" timeOffset="128896.93">29394 8915 1139 0,'-6'3'497'0,"6"9"-246"15,4 9-3-15,-4 7-55 16,5 7-29-16,-1 4-60 16,-7-6-30-16,1-4-40 0,5-8-15 15,0-11-21-15,-1-7-5 16,0-4-1-16,0-2 0 16,-2 1 0-16,0 1 1 15,0 0 2-15,0-4 3 16,0-6 3-16,0 1 3 15,0 2-13-15,3-26-23 16,0 30-50-16,-10 0-24 0,3 1-24 16,0 1 5-16,1 2 26 15,2-1 20-15,0 1 35 16,1 0 17-16,0 0 25 16,0 0 4-16,0 0 11 15,0 0 10-15,0 0 11 16,0 0-2-16,0 0-11 15,0 0-14-15,0 0-30 16,0 0-19-16,0 0-64 16,0 0-34-16,3 1-33 15,-2-1 7-15,8 2 66 16,-3 0 37-16,-2-1 53 16,4-1 13-16,-6 0-51 15,2 0-53-15,-2 0-133 16,-2 0 135-16</inkml:trace>
  <inkml:trace contextRef="#ctx0" brushRef="#br0" timeOffset="129047.57">29438 9062 482 0,'0'-1'293'16,"0"0"-28"-16,0 0-51 15,-1 0-91-15,0 0-25 16,-1 0-29-16,1 0-6 16,1 0-15-16,0 0-16 15,0-1-29-15,0 1-4 16,0 0-4-16,0 0-4 0,0 0-99 15,0 1 79-15</inkml:trace>
  <inkml:trace contextRef="#ctx0" brushRef="#br0" timeOffset="129329.3">29434 8989 1061 0,'-38'-46'497'0,"38"41"-167"15,6-3-68-15,-6 2-33 16,1 0-32-16,0 6-52 16,2 2-30-16,-3-2-27 0,0 2-7 15,0 27-15-15,1 40-9 16,2-20-20-16,2-1-10 15,-2-4-15-15,2-11-5 16,3-10-24-16,-4-8-45 16,4-13-131-16,3 5-90 15,-5-16 164-15</inkml:trace>
  <inkml:trace contextRef="#ctx0" brushRef="#br0" timeOffset="129601.04">29523 9089 1204 0,'-11'-10'551'15,"-6"-3"-263"-15,-5 2-132 16,2 1-47-16,-11 7-65 16,8 4-14-16,2 9 7 15,-4 5 4-15,13 3 3 16,3 4-6-16,7 2-11 15,2-1-4-15,10-1-3 16,5 4-2-16,0-10-6 16,1-4-5-16,4-2-6 15,-10-11-34-15,18 1-106 16,6 0-63-16,6-8 109 0</inkml:trace>
  <inkml:trace contextRef="#ctx0" brushRef="#br0" timeOffset="130330.65">29664 9072 1123 0,'0'0'525'0,"0"0"-190"0,1 7-49 16,4 21-47-16,4 54-38 16,-9-30-65-16,1 0-31 15,0-7-48-15,2-4-19 16,3-12-31-16,-1-8-35 0,2-13-85 15,-1-8-40-15,1-12-60 16,-3-6 10-16,-3-5 54 16,-2-2 31-16,-7 1 47 15,0-6 15-15,-4-7 23 16,-1-7 9-16,-1 0 19 16,3 3 24-16,6 11 55 15,4 13 25-15,5 13 48 16,6 4 2-16,7 6-19 15,2 4-13-15,5 1-28 16,5 1-8-16,-5-3-14 16,2 1-6-16,-4 3-13 15,-9-1-8-15,-11 2-10 16,-9-4-4-16,-20 0-7 16,-3 1-3-16,-4-4-9 15,3 2-16-15,11-10-64 0,7-3-47 16,11-3-109-16,4-3-49 15,11-1-116-15,5-3-84 16,10-2 311-16</inkml:trace>
  <inkml:trace contextRef="#ctx0" brushRef="#br0" timeOffset="130597.61">29928 9089 767 0,'6'3'473'0,"3"4"-63"15,-7 10-101-15,4 4-33 0,-4 5-56 16,0 2-30-16,5-5-65 15,-7-7-31-15,11-6-58 16,1-5-16-16,6-8-20 16,4-1-4-16,-6-7 3 15,-3-4-1-15,-7 0-16 16,-4-2-11-16,-7-4-21 16,-4-1-11-16,-7-2-3 15,0 1 6-15,-5-1 20 16,6 4 12-16,-2 8 22 15,5 4 3-15,6 12-1 16,-11 3-1-16,12 9 0 16,-11 0-1-16,6 0-37 15,2-1-55-15,-1-8-181 16,10 0-138-16,8-6 248 0</inkml:trace>
  <inkml:trace contextRef="#ctx0" brushRef="#br0" timeOffset="130818.48">30087 9118 1148 0,'13'12'529'16,"-1"1"-224"-16,-1 4 2 0,-1 3-72 16,-8-4-41-16,-2 0-89 15,0-1-35-15,-5-9-58 16,1 0-40-16,0-6-94 15,-2-4-44-15,-1-7-116 16,1 1-60-16,1-13 227 16</inkml:trace>
  <inkml:trace contextRef="#ctx0" brushRef="#br0" timeOffset="131136.75">30071 9000 848 0,'-3'-5'445'0,"9"6"-95"16,2 1-96-16,5 3-71 15,1 3-37-15,3 2-32 16,0 1-6-16,1 4-2 16,1 2-3-16,1 5-19 0,-3 1-16 15,-5 2-27-15,0-2-14 16,-9-11-18-16,-1-3-8 16,2-5-9-16,-3-5-7 15,10-6-10-15,-2-1-2 16,2-4 2-16,3 3 5 15,-3 3 14-15,-2-1 3 0,-3 7 5 16,4 2 5-16,-9 4 16 16,5 5 9-16,-1 4 16 15,-5 2 7-15,7 0-11 16,-7-6-11-16,-1-4-58 16,6-3-68-16,-5-9-169 15,5-3-16-15,-1-13 151 16</inkml:trace>
  <inkml:trace contextRef="#ctx0" brushRef="#br0" timeOffset="131422.41">30618 8773 1367 0,'-2'17'584'15,"2"4"-303"-15,-5 10-68 16,-4 21-47-16,-3 6-45 16,3 12-58-16,1-1-14 15,13-10-22-15,3-8-7 16,4-17-18-16,7-10-46 0,0-21-131 15,1-8-97-15,-3-13 155 16</inkml:trace>
  <inkml:trace contextRef="#ctx0" brushRef="#br0" timeOffset="131589.99">30419 8961 1537 0,'-3'0'625'0,"7"2"-374"15,6 3-32-15,5 3-56 16,8 0-36-16,12-3-70 16,1-3-26-16,7-2-121 15,1 0-78-15,-3 0 103 16</inkml:trace>
  <inkml:trace contextRef="#ctx0" brushRef="#br0" timeOffset="131931.67">31501 9067 1360 0,'-3'10'603'16,"7"4"-303"-16,-2 3-127 15,0 1-17-15,-2-2-80 16,1-3-31-16,0-5-51 15,-1-6-40-15,2-3-117 16,1-6-100-16,3-5 157 16</inkml:trace>
  <inkml:trace contextRef="#ctx0" brushRef="#br0" timeOffset="132406.9">31469 8974 1329 0,'3'3'536'15,"10"6"-369"-15,-2 0-17 16,8 0-81-16,3-1-27 16,2 2-14-16,0 0 16 0,8 3 25 15,0 2 8-15,-1-1-3 16,-1 4-14-16,-8 4-19 16,-3-1-7-16,-9-1-11 15,-3-4-6-15,-2-4-9 16,-4-4-2-16,6-6-6 15,-1 0 1-15,-2-4 0 16,1-2 1-16,4-2 1 16,0 1 1-16,3-1 0 15,-2-4 0-15,-1 5 8 16,0-2 12-16,2 6 25 16,2 4 13-16,-4 6 19 15,1 4 5-15,-1 16 1 16,-2 2-5-16,-7 9-20 15,-1 4-16-15,-3-9-30 0,-1-6-8 16,5-8-37-16,3-8-36 16,-3-7-88-16,2-6-62 15,2-5-117-15,-3-4-83 16,17 5 266-16</inkml:trace>
  <inkml:trace contextRef="#ctx0" brushRef="#br0" timeOffset="133232.29">22066 10040 1399 0,'-39'1'570'0,"42"11"-310"15,-1 5-40-15,4 17-28 16,1 7-28-16,-1 7-62 16,7 6-18-16,5-2-23 15,5-6-9-15,11-9-25 0,7-9-8 16,10-19-14-16,7-11-5 16,-8-24 0-16,-1-11-2 15,-13-9 2-15,-11-2 2 16,-3 3 3-16,-1 3 2 15,-17 0 4-15,-5 6 0 16,-9 7 3-16,-5 5-2 0,1 13-2 16,-2 4-5-16,4 8-39 15,-2 4-43-15,3 7-144 16,8 4 11-16,15 2 111 16</inkml:trace>
  <inkml:trace contextRef="#ctx0" brushRef="#br0" timeOffset="134089.44">23504 10297 1176 0,'-4'-2'529'0,"-5"-3"-236"0,5 1-42 16,-3-13-63-16,-31-30-42 16,28 28-55-16,-10 0-19 15,-1 4-18-15,-6 5-6 16,3 9-15-16,1 7-6 0,2 10-9 16,4 2-2-16,4 4-4 15,8 4-2-15,6-5-4 16,6 2-3-16,5-10-2 15,4-4-1-15,5-3 0 16,1-4 0-16,-1-2 0 16,-2-2 1-16,-6-7 0 15,-4 0 1-15,1-1 1 16,-6-3 0-16,2 5 1 16,-1-1 1-16,-2 8 4 15,2 4 3-15,-2 5 11 16,2 7 3-16,-5 3 0 15,0-4-4-15,0-1-13 16,-1-4-36-16,1-5-77 16,0 0-44-16,7-4-113 0,-3 0-62 15,4-2 210 1</inkml:trace>
  <inkml:trace contextRef="#ctx0" brushRef="#br0" timeOffset="134401.1">23585 10270 622 0,'14'-10'437'15,"1"12"64"-15,-4 1-100 16,-2 6-78-16,-3 5-37 16,-1 1-68-16,-2-1-40 0,-1-2-72 15,-1-3-32-15,1-7-46 16,3-1-15-16,0-8-14 16,3-8-5-16,5-4-12 15,3-3-5-15,6-2 0 16,2 3 2-16,0 2 14 15,-1 2 7-15,-4 8 5 16,-5 7 4-16,-3 6 10 16,-3 6 4-16,-3 9 13 15,3-3 4-15,-4 0-3 16,2 1-9-16,-2-5-15 16,-3-2-30-16,5-6-121 15,9-1-83-15,-2-5 126 16</inkml:trace>
  <inkml:trace contextRef="#ctx0" brushRef="#br0" timeOffset="134877.34">24261 10204 1290 0,'-7'-7'625'0,"-2"-5"-273"16,-6 1-80-16,-3-2-31 0,-5 1-91 16,0 4-39-16,-1 3-49 15,2 5-13-15,2 4-17 16,1 5-7-16,11 8-9 16,2 1-5-16,10 6-8 15,3-2-3-15,6-9-3 16,5-1-1-16,3-11-3 15,-1-7 0-15,5-6-10 16,0-7-15-16,-2-10-21 16,2-3-6-16,-2-7 8 15,-3-4 16-15,-5 2 25 16,-4 1 9-16,-7 6 6 16,2 6 4-16,-5 11 7 15,0 8 11-15,-1 13 10 0,-4 11 10 16,-1 17 12-16,-3 11 0 15,2 9 6-15,6 4-9 16,5-4-16-16,11-8-13 16,2-12-52-16,4-8-76 15,11-14-9-15,12-4 50 16</inkml:trace>
  <inkml:trace contextRef="#ctx0" brushRef="#br0" timeOffset="135707.22">25161 10283 713 0,'0'-1'286'0,"0"0"-165"16,0 0 2-16,0 0 18 15,0 0 7-15,0 0 13 16,0 0 2-16,0-1-9 16,4-4-8-16,4-12-18 15,2-24-14-15,-19 24-24 16,-1 3-11-16,-5 1-23 15,-4 2-6-15,-1 7-2 16,-1 2-3-16,-3 9-8 16,2 8-6-16,-1 6-13 15,0 4-2-15,3 7 2 0,7 1 1 16,6-6-2-16,7-2-1 16,8-8-7-16,-5-9-5 15,8-2-2-15,5-2-1 16,-1-6 0-16,7-2 0 15,-4-5 2-15,-4-3 0 16,-2 2 3-16,-4-1-1 16,1 5 2-16,-1 1 2 15,-2 8 12-15,1 2 6 0,-2 5 12 16,1 5 2-16,0 0-3 16,1 3-6-16,-3-4-11 15,0 1-6-15,1-8-8 16,-2-3-28-16,1-1-94 15,-1-2-66-15,-3-2-177 16,0 1 215-16</inkml:trace>
  <inkml:trace contextRef="#ctx0" brushRef="#br0" timeOffset="136054.75">25354 10222 1190 0,'6'4'552'0,"3"7"-211"16,-9 1-32-16,3 6-63 0,0 3-36 16,-9-2-69-16,3 2-32 15,-1-6-46-15,0-1-21 16,3-9-29-16,1-4-7 16,2-4-12-16,-2 2-5 15,0 0-20-15,5-14-6 0,3-9-4 16,12-25 3-16,-7 29 19 15,1 4 9-15,4 7 10 16,-7 4 5-16,-7 4 11 16,5 3 10-16,-9 7 16 15,1 2 5-15,6 6 5 16,-7 4-4-16,0 0-11 16,0 1-8-16,-2-7-17 15,2-3-47-15,5-7-133 16,2-4-73-16,6-7-201 15,4-5-300-15,8-3 502 16</inkml:trace>
  <inkml:trace contextRef="#ctx0" brushRef="#br0" timeOffset="136382.07">25652 10225 734 0,'-2'0'531'15,"1"1"41"-15,-4 3-232 0,4-4-39 16,0 0-73-16,-5 11-28 15,0 4-62-15,-7 26-32 16,16-26-46-16,4-4-18 16,7-3-24-16,0-3-5 15,6-10-9-15,1-4-3 16,2-10 0-16,-2 1-1 0,-7 1 3 16,-5 3 1-1,-11 3 2-15,-6-1 1 0,-8 1-1 16,-4 5 0-16,-3 1-3 15,-1 5 1-15,2 5-3 16,3 0-1-16,3 3-34 16,5 2-36-16,8-2-100 15,3 0-65-15,9-2-124 16,4-6-78-16,8-3 281 16</inkml:trace>
  <inkml:trace contextRef="#ctx0" brushRef="#br0" timeOffset="136551.47">25927 10075 1383 0,'5'19'634'0,"-7"13"-293"16,1 5-45-16,-7 4-101 0,0 3-58 16,6-3-72-16,2-4-23 15,6-10-28-15,-1-4-9 16,7-13-98-16,3-7-59 15,2-10-151-15,-1-6-150 16,0-6 296-16</inkml:trace>
  <inkml:trace contextRef="#ctx0" brushRef="#br0" timeOffset="136713.94">25825 10210 874 0,'-7'-3'523'15,"10"3"-56"-15,4 1-171 16,5 0-32-16,3 2-76 15,4 1-41-15,-1-5-79 16,3 1-27-16,9-3-53 16,-6-5-50-16,12-3-138 15,-5-4-105-15,-3-4 179 16</inkml:trace>
  <inkml:trace contextRef="#ctx0" brushRef="#br0" timeOffset="137374.54">26157 10049 1090 0,'0'2'523'0,"-2"6"-181"16,0 8-37-16,-3 12-57 16,-2 4-23-16,-2 5-47 0,-1-1-26 15,3-5-54-15,0 0-27 16,7-8-40-16,1-7-15 16,5-10-19-16,-1-6-5 15,3-6-17-15,-3-3-7 16,1-6-2-16,-2 1 0 15,1 1 15-15,-3 0 7 16,3 12 9-16,2 0 3 0,2 8 5 16,3 7 8-16,4-4 11 15,2 4 6-15,6-7 5 16,4 0-4-16,7-7-11 16,-4-6-5-16,-1-6-7 15,-7-3-3-15,-8-3-1 16,0 1-1-16,-8 3 2 15,-3-2 0-15,-8 4 2 16,-2 4 2-16,-4 3 0 16,-1 10-1-16,5 3 0 15,-4 7-1-15,-3 4-1 16,5 1 0-16,1 1 1 16,6 0-2-16,1-4-1 15,7-3-4-15,3-5-5 0,0-6-5 16,5-4-44-16,-3-4-26 15,2-5-41-15,3-1-15 16,4 0 18-16,-5 0 19 16,4 5 40-16,-1 1 18 15,-2 3 29-15,-1 5 12 16,-5 6 13-16,-3 2 14 16,-4 9 27-16,1-2 16 15,-3 0 18-15,1-2-2 0,-2-9-17 16,0-2-6-16,0-7-10 15,0-6-8-15,2-8-9 16,-2-5-12-16,1-1-18 16,2 0-3-16,5 5-3 15,0 2-4-15,3 4-29 16,0 4-35-16,2-1-129 16,3 4-83-16,2 4 167 15</inkml:trace>
  <inkml:trace contextRef="#ctx0" brushRef="#br0" timeOffset="138306.22">27263 10209 498 0,'30'-40'287'0,"-32"35"-13"15,-5-1-177-15,-1 2-212 16,3 3 87-16</inkml:trace>
  <inkml:trace contextRef="#ctx0" brushRef="#br0" timeOffset="139123.79">27203 10264 1062 0,'-34'27'488'16,"32"-15"-189"-16,1 0-67 15,3 1-58-15,3-1-34 16,9-11-60-16,8-1-20 16,8-10-26-16,5-3-8 0,0-9-11 15,-3-6-3-15,-12 4-1 16,-7 0 0-16,-12 5 5 15,-4 5 2-15,-8 1 1 16,1 4 0-16,-2 7 4 16,-5 1 5-16,-1 5 12 15,-3 9 4-15,0 3 4 16,6 8-4-16,8 8-5 16,5-2-3-16,5 3-7 15,8-2-6-15,8-7-14 16,1-6-9-16,8-11-15 15,-2-7-25-15,0-10-55 16,1-4-38-16,-4-5-71 16,-1 0-17-16,-7 0-18 0,3 3 20 15,-11 1 75 1,0 6 42-16,-2 0 91 0,-6-1 41 16,2 7 52-16,-1-1 25 15,4 7 41-15,-4-3 5 16,0 0 14-16,0 0 2 15,0 9-9-15,-1 5-9 0,-4 27-42 16,3-31-27 0,2-4-46-16,-1-6-17 0,1-3-23 15,0 2-6-15,0 0-16 16,1-5-2-16,4-9 4 16,18-27 4-16,-6 34 15 15,-3-2 3-15,-1 4 3 16,0 3 2-16,1 9 7 15,-4 1 5-15,-1 3 11 16,-2 4 5-16,-4-4 6 16,3 7 3-16,-3-3-6 15,2-2-7-15,1-6-49 16,0-2-57-16,5-4-151 16,2-4-101-16,9 3 198 15</inkml:trace>
  <inkml:trace contextRef="#ctx0" brushRef="#br0" timeOffset="139530.41">28034 10213 1198 0,'-14'-8'568'16,"-5"-4"-210"-16,3 4-58 16,-9-3-80-16,2 3-49 15,-3 8-74-15,-5-1-30 16,6 11-29-16,4 3-10 15,4 4-15-15,11 5-6 0,7-2-7 16,6 0-2-16,11-8-3 16,2 0-1-16,3-10 0 15,0-4-2-15,0-7-19 16,-3-12-22-16,3-4-28 16,-5-6-5-16,-4-4 21 15,0 3 22-15,-7-5 34 16,-4 4 7-16,-3 5 6 15,-4 6 2-15,-2 12 21 16,0 6 8-16,2 13 15 16,1 9 10-16,-8 13-5 15,6 5 1-15,-5 8-5 16,1-4-13-16,13-3-19 16,0-5-12-16,9-15-67 15,6-7-57-15,2-11-135 0,3-7-90 16,2-6 207-16</inkml:trace>
  <inkml:trace contextRef="#ctx0" brushRef="#br0" timeOffset="139764.31">28197 10162 1083 0,'0'23'558'16,"-2"1"-91"-16,-1 5-144 0,-4 13-58 15,0 3-41-15,0 8-91 16,0 0-39-16,3-6-55 15,0-6-17-15,3-15-27 16,1-6-38-16,0-15-71 16,2-8-42-16,-2-11-91 15,-1-8-25-15,-2-8-50 16,2-2-32-16,-6-9 234 16</inkml:trace>
  <inkml:trace contextRef="#ctx0" brushRef="#br0" timeOffset="139938.18">28102 10159 859 0,'2'-8'436'0,"7"7"-114"16,2 1-57-16,9 6-58 16,0 0-19-16,7 2-32 15,3 6-13-15,0-2-22 16,1 4-16-16,-12 0-29 0,-9-1-9 16,-10 4-22-16,-12-2-7 15,-11-2-10-15,-2 3-6 16,-11-11-9-16,4 0-3 15,7-5-59 1,5-1-55-16,12-4-157 0,5-3-93 16,13-2 214-16</inkml:trace>
  <inkml:trace contextRef="#ctx0" brushRef="#br0" timeOffset="140282.34">28464 10198 927 0,'0'15'550'15,"6"-1"-40"-15,-6 2-231 16,9 3-10-16,-4-4-67 16,-3-4-32-16,4 0-70 15,-1-5-29-15,8-3-42 16,3 0-15-16,7-12-16 16,1-5-9-16,3-7-20 15,-1-2-7-15,-6 4-13 16,-5 3 4-16,-15 5 15 15,-6-5 10-15,-13 4 20 16,-5 0 4-16,-9 1 5 16,-3 4 0-16,-3-1-4 15,4 4-3-15,5 4-17 0,8 5-7 16,11 4-56-16,3 1-45 16,8 3-81-16,5-1-49 15,4 0-141-15,5-3 248 16</inkml:trace>
  <inkml:trace contextRef="#ctx0" brushRef="#br0" timeOffset="140495.76">28705 10211 1417 0,'5'9'627'0,"-1"2"-307"15,0 1-16-15,-1 3-81 16,-1 1-59-16,-2-4-94 16,-1-5-33-16,1-5-56 15,-4-3-40-15,3 0-111 16,0 0-70-16,0 0-143 16,-1-6-83-16,-4-15 300 15</inkml:trace>
  <inkml:trace contextRef="#ctx0" brushRef="#br0" timeOffset="140879.69">28648 10043 654 0,'0'-8'438'0,"3"4"-14"16,3 9-143-16,4 1-34 15,3 9-41-15,6 0-17 16,3 2-44-16,4 2-27 16,1-4-50-16,2-3-14 15,-1 5-14-15,-4-3-5 16,-8 6-7-16,-4 5-6 15,-8-3-6-15,-3 2-2 0,-4-3-3 16,2-8-2-16,-6-5-13 16,4-6-12-16,6-10-11 15,-3-2-3-15,7-5 9 16,0 0 10-16,2 0 9 16,2 5 3-16,-7 3 1 15,4 1 2-15,-7 6 13 16,1 4 7-16,3 10 12 15,-3 4 7-15,-4 7 0 16,-1 2-5-16,3-3-15 16,0-6-48-16,5-11-153 15,8-7-97-15,16-14 152 16</inkml:trace>
  <inkml:trace contextRef="#ctx0" brushRef="#br0" timeOffset="141031.84">29294 10026 1499 0,'9'29'656'15,"-12"13"-345"-15,-7-3-64 16,-2 5-79-16,2-2-65 16,7-10-67-16,5 0-16 0,9-10-37 15,-2-5-50-15,1-11-152 16,-2-6-106-16,-4-8 189 15</inkml:trace>
  <inkml:trace contextRef="#ctx0" brushRef="#br0" timeOffset="141211.91">29131 10097 1316 0,'-7'7'616'15,"5"-4"-260"-15,6 6-115 16,1-2-26-16,6 1-71 15,3 2-38-15,9-2-68 16,4-5-21-16,9 3-85 16,2-3-70-16,4-2 64 15,8 2 5-15</inkml:trace>
  <inkml:trace contextRef="#ctx0" brushRef="#br0" timeOffset="141493.87">29970 10138 1216 0,'-17'19'555'0,"17"1"-201"16,4 5-88-16,2 6-69 16,-2 1-30-16,-4-5-80 15,-3-2-32-15,8-11-41 16,-2-3-47-16,6-12-140 16,-4-6-98-16,4-15 153 15</inkml:trace>
  <inkml:trace contextRef="#ctx0" brushRef="#br0" timeOffset="141894.37">29914 10050 828 0,'0'4'490'0,"9"2"9"16,-3-1-343-16,5 0-20 16,7 2-62-16,-4 1-21 15,16 1-7-15,1 2 6 16,2 4 20-16,0 3 10 15,-8 3-3-15,-2 4-6 0,-10 1-19 16,-3 1-8-16,-10-3-15 16,-4 3-5-16,-3-12-8 15,3-4-2-15,3-8-9 16,-1-6-6-16,5-7-12 16,2-9-10-16,10 0-1 15,2-3 4-15,2 5 11 16,-2 4 6-16,-1 7 4 15,-3 3 10-15,0 3 17 16,1 6 10-16,-2 9 22 16,1 4 0-16,-3 5 9 15,-5 3-2-15,-4-4-19 16,1 0-4-16,-2-5-143 16,1-6-90-16,0-3 112 15</inkml:trace>
  <inkml:trace contextRef="#ctx0" brushRef="#br0" timeOffset="142476.28">30996 10087 1088 0,'-12'-1'484'0,"12"4"-200"16,0 3-61-16,12 14-2 15,1 8-14-15,7 11-30 16,2 4-18-16,1 3-37 16,-2-4-15-16,2-3-23 15,3 0-11-15,1-13-20 16,1-8-8-16,2-12-13 16,0-5-2-16,-3-12-8 15,-3-4-2-15,-3-15-7 16,-5-6-3-16,-5-2-2 15,-4-5-1-15,-5 2-2 16,3-3-5-16,-5-2-26 0,6 1-18 16,-3 11-57-16,-3 13-41 15,1 18-101-15,0 9-78 16,-1 18 201-16</inkml:trace>
  <inkml:trace contextRef="#ctx0" brushRef="#br0" timeOffset="142983.75">31577 10014 973 0,'-13'-6'473'0,"9"3"-148"16,-1 0-72-16,5 4-53 15,0-1-11-15,0 0-20 16,6 19-11-16,17 44-21 16,-8-25-12-16,8 8-32 15,4-2-11-15,7-2-27 0,7-2-12 16,2 0-12-16,-2-3-5 15,-12-3-9-15,-8-5-1 16,-9-9-6-16,-6-5-1 16,-3-9-44-16,2-6-51 15,-11-6-142-15,-7-3-95 16,-1-8 193-16</inkml:trace>
  <inkml:trace contextRef="#ctx0" brushRef="#br0" timeOffset="143481.81">32045 10093 1135 0,'-2'0'500'16,"0"-1"-238"-16,2 3-101 0,0-2 10 16,0 0-6-16,0 4 0 15,0 19-16-15,3 32-13 16,-1-23-29-16,1 2-21 15,6 1-32-15,4 0-12 16,6-6-19-16,1-2-5 16,6-8-3-16,3-3 3 15,3-9 1-15,5-7-1 16,-1-11-2-16,-2-10-3 16,-7-8 0-16,-10-4 0 0,-4-3 2 15,-1-1 0-15,-5-1 0 16,-5 0-1-16,-9 3-4 15,0 2-2-15,-6 9-6 16,4 6-4-16,-3 13-24 16,-4 5-21-16,6 10-84 15,-1 2-53-15,5 7-106 16,4 3-40-16,3 4 209 16</inkml:trace>
  <inkml:trace contextRef="#ctx0" brushRef="#br0" timeOffset="143703.28">32641 10459 3165 0,'4'0'6'16,"-1"-1"22"-16,1-2 25 15,-4 2-1-15,-1 0 0 16,0 0-74-16,0 0-59 16,-8-5-197-16,-5-1 27 0,-20-12 134 15</inkml:trace>
  <inkml:trace contextRef="#ctx0" brushRef="#br0" timeOffset="147179.81">12322 10423 705 0,'-1'-1'410'16,"0"0"-87"-16,0 0-67 16,0 1-21-16,0-1-53 15,0 0-18-15,-1 1-35 16,1-1-13-16,0 0-32 16,1 0-17-16,0 0-28 15,13-7-11-15,11-4-13 16,24-16-4-16,-25 20-30 15,-4 0-53-15,-3 5-150 16,1 1-144-16,5 11 219 16</inkml:trace>
  <inkml:trace contextRef="#ctx0" brushRef="#br0" timeOffset="147476.72">12752 10330 1227 0,'-13'-4'502'0,"2"4"-283"16,3 0-30-16,3 0-17 15,2 0-36-15,5-1-56 16,-2 0-16-16,0 0-19 15,0 1-2-15,4-1-13 16,5-1-8-16,7-1-15 16,27-11-11-16,-20 4-71 15,5 5-52-15,-3-4-161 16,3 6-139-16,7 1 273 16</inkml:trace>
  <inkml:trace contextRef="#ctx0" brushRef="#br0" timeOffset="147682.57">13110 10259 1103 0,'-1'0'485'15,"0"0"-249"-15,0 0-20 16,0 0-78-16,0 0-44 0,0 0-62 15,1 0-6-15,0-1-110 16,10-1 66-16</inkml:trace>
  <inkml:trace contextRef="#ctx0" brushRef="#br0" timeOffset="147915.29">13461 10266 1217 0,'-3'2'535'15,"-5"-1"-286"-15,5-3-85 16,-2 0-11-16,6-1-68 0,-1 2-28 16,0 0-32-16,0 0-8 15,5 0-9-15,10-3-20 16,27-9-126-16,-30 10-109 15,4 7 147-15</inkml:trace>
  <inkml:trace contextRef="#ctx0" brushRef="#br0" timeOffset="149347.79">13216 10234 321 0,'-35'-4'232'16,"28"5"55"-16,0 0-87 15,5 2-41-15,-3-3-36 16,-1 0-59-16,5-1-12 15,0 0-17-15,0 1-8 16,-2 0-12-16,-7 0-5 16,4 0-10-16,3 0-5 15,2 0-54-15,0 0-114 0,0 0 117 16</inkml:trace>
  <inkml:trace contextRef="#ctx0" brushRef="#br0" timeOffset="149611.01">13155 10190 1210 0,'-18'23'418'0,"14"-31"-379"16,3 5-23-16,-2-2-5 15,2 1-6-15,1 4-9 16,0 0-4-16,0 0-14 16,0 0-25-16,11 0-81 0,6-1-96 15,33-2 138-15</inkml:trace>
  <inkml:trace contextRef="#ctx0" brushRef="#br0" timeOffset="149754.26">13441 10174 539 0,'-6'6'308'0,"-4"2"-75"0,2-7-122 16,4 2-46-16,4-5-92 16,0-1-103-16,0 2 88 15</inkml:trace>
  <inkml:trace contextRef="#ctx0" brushRef="#br0" timeOffset="149933.56">13669 10091 789 0,'4'0'448'16,"1"0"-80"-16,-2 0-125 15,-3 0-1-15,0 0-68 0,0-2-37 16,0 1-66-16,0 0-65 15,2-1 152-15,17-5-127 16</inkml:trace>
  <inkml:trace contextRef="#ctx0" brushRef="#br0" timeOffset="150079.01">14155 9955 1269 0,'-9'0'538'0,"5"1"-313"16,-1 0-67-16,4-3-64 16,1 1-94-16,0 0-8 15</inkml:trace>
  <inkml:trace contextRef="#ctx0" brushRef="#br0" timeOffset="150349">14457 9869 1004 0,'2'-3'547'15,"1"3"-135"-15,0 0-133 16,-3-1-33-16,0 0-116 16,0 0-51-16,0 0-85 0,21-2-43 15,36-34-76-15,-26 20-35 16,-3 11-43-16,-3 2 10 15,-14 3 51-15,-6 6 35 16,-13 4 65-16,-7 0 26 16,-10 3 22-16,1-1 12 15,2 3-12-15</inkml:trace>
  <inkml:trace contextRef="#ctx0" brushRef="#br0" timeOffset="152698.34">12479 11623 429 0,'-2'3'249'0,"2"-2"1"16,0 2-17-16,0-3 3 16,0 0-16-16,0 0-31 0,0 0-13 15,0 0-26-15,0 0-16 16,0 0-33-16,3 1-18 15,2 1-36-15,4 0-12 16,4-2-98-16,33-7-72 16,-21-9-206-16,-1 0 201 15</inkml:trace>
  <inkml:trace contextRef="#ctx0" brushRef="#br0" timeOffset="152883.79">12739 11568 453 0,'0'3'321'0,"-1"1"95"16,0-4-119-16,1 0-39 16,0 0-17-16,0-1-73 15,0 0-43-15,0 0-64 16,10-5-24-16,11 1-108 16,28-39-101-16,-25 27 110 15</inkml:trace>
  <inkml:trace contextRef="#ctx0" brushRef="#br0" timeOffset="153022.66">12929 11481 837 0,'2'4'430'0,"-1"-3"-137"16,-1-1-56-16,-1 0-8 16,0-1-87-16,0 0-47 15,1 0-113-15,0 0-113 16,5-11 87-16</inkml:trace>
  <inkml:trace contextRef="#ctx0" brushRef="#br0" timeOffset="153182.59">13164 11343 1020 0,'1'-1'504'15,"0"1"-195"-15,0-2-51 16,-1 1-19-16,0 0-98 15,0-1-51-15,6-1-135 16,12-16-95-16,34-24 88 16</inkml:trace>
  <inkml:trace contextRef="#ctx0" brushRef="#br0" timeOffset="153348.01">13534 11149 1010 0,'-1'-3'503'0,"-1"1"-216"16,2-4-101-16,0 5-38 16,0 0-151-16,0 0-110 15,11-2 71-15</inkml:trace>
  <inkml:trace contextRef="#ctx0" brushRef="#br0" timeOffset="153577.99">13731 10983 799 0,'2'2'438'0,"-2"-2"-26"15,-3 0-145-15,2-1-105 16,0 0-45-16,1 0-102 16,0 0-14-16,0 0-77 15,0-1-39-15,12-3-38 16,10-6-15-16,29-14 69 15,-28 14 38-15,-8 5 45 16,-7 3 16-16,-9 4 9 16,-4 3 9-16,-11 4-11 15</inkml:trace>
  <inkml:trace contextRef="#ctx0" brushRef="#br0" timeOffset="154397.57">12495 11747 784 0,'-1'-2'402'0,"1"2"-70"15,5 1-160-15,-5-1 9 16,0 0-31-16,10 3-29 16,6 5-56-16,25 13-20 15,-22-18-73-15,0-2-102 16,8-1 86-16</inkml:trace>
  <inkml:trace contextRef="#ctx0" brushRef="#br0" timeOffset="154596.5">13003 11795 1084 0,'2'9'477'15,"-7"-2"-265"-15,6-1-25 16,1-1-6-16,4-2-77 15,7-3-41-15,1-1-71 16,-3-1-65-16,9-6-248 16,2 5 215-16</inkml:trace>
  <inkml:trace contextRef="#ctx0" brushRef="#br0" timeOffset="154737.74">13341 11829 705 0,'6'9'380'0,"-3"1"-84"15,3-3-101-15,-2 1-15 16,10-3-82-16,1-2-49 16,1-5-209-16,4-4 119 15</inkml:trace>
  <inkml:trace contextRef="#ctx0" brushRef="#br0" timeOffset="154870.71">13800 11804 869 0,'17'1'374'0,"-9"1"-157"16,-1 0-12-16,-6 0-28 16,-3-1-41-16,1-1-164 15,1 0-55-15,0 0 40 16</inkml:trace>
  <inkml:trace contextRef="#ctx0" brushRef="#br0" timeOffset="155020.01">14133 11718 962 0,'-3'3'469'15,"-2"0"-208"-15,3-2-92 16,1-1-24-16,1 0-97 16,0 0-29-16,0 0-126 0,7-1-127 15,14-4 150-15</inkml:trace>
  <inkml:trace contextRef="#ctx0" brushRef="#br0" timeOffset="155203.93">14292 11719 881 0,'8'-1'414'0,"-8"3"-84"16,3 0-71 0,-2-2 9-16,-1 0-25 0,0 0-99 15,0 0-49-15,0 0-71 16,0 0-40-16,0 0-146 15,0 0-108-15,0 0 156 16</inkml:trace>
  <inkml:trace contextRef="#ctx0" brushRef="#br0" timeOffset="156414.29">11223 9971 791 0,'-5'-1'350'0,"4"0"-136"16,0 0-57-16,1 1-32 15,0 0-27-15,0-1-49 16,1 0-19-16,27-10-1 15,31-16-69-15,-19 17 31 16</inkml:trace>
  <inkml:trace contextRef="#ctx0" brushRef="#br0" timeOffset="156576.29">11690 9938 879 0,'-4'1'392'15,"4"2"-164"-15,0-2-51 16,0-2-47-16,0 0-43 16,0-1-146-16,10-4-138 0,18 0 127 15</inkml:trace>
  <inkml:trace contextRef="#ctx0" brushRef="#br0" timeOffset="156729.78">12018 9819 823 0,'1'4'422'16,"0"1"-163"-16,4-2-44 16,6 1-20-16,0-4-90 15,6-2-35-15,1-3-116 16,5-5-104-16,8-3 96 16</inkml:trace>
  <inkml:trace contextRef="#ctx0" brushRef="#br0" timeOffset="156888.9">12497 9681 728 0,'-13'11'403'15,"12"-8"-3"-15,8 3-121 16,-2-5-54-16,-5 0-47 16,7-2-100-16,-3-6-77 15,14-2-239-15,8-3 171 16</inkml:trace>
  <inkml:trace contextRef="#ctx0" brushRef="#br0" timeOffset="157045.16">12942 9574 909 0,'3'6'472'16,"5"-1"-182"-16,-8-4-32 15,6-1-34-15,2-2-100 16,-1-4-43-16,9-4-159 15,-6-3-100-15,17-1 108 16</inkml:trace>
  <inkml:trace contextRef="#ctx0" brushRef="#br0" timeOffset="157277.91">13278 9504 1656 0,'3'0'98'16,"2"-1"5"-16,2-1 73 15,1-3-76-15,0-2-34 16,5 1-63-16,3-3-38 16,-4 0-101-16,1 4-60 15,-4 3-84-15,-2 2 14 16,-6 5 91-16,-6 3 60 16,-4-1 99-16,-5 1 21 0,7-2 12 15,0-2 45-15,-9 4-44 16</inkml:trace>
  <inkml:trace contextRef="#ctx0" brushRef="#br0" timeOffset="162083.47">18831 9685 917 0,'-27'1'410'15,"7"3"-216"-15,13-1-41 16,4 0-5-16,10 3-49 16,6-2-19-16,18-1-15 15,13 4 2-15,20-6-6 16,15 0-10-16,18-1-17 15,16-4-8-15,20-3-13 16,6-3-3-16,22 2-2 16,-3-3 4-16,9 0 19 15,9 0 9-15,-13 0 14 16,-4-2-1-16,-10 6-6 0,-22 1-2 16,-20 1-8-16,-15 5-2 15,-36-1-11-15,-13 2-7 16,-30 3-3-16,-13-1-24 15,-20 2-90-15,-9 3-55 16,-5 1 83-16</inkml:trace>
  <inkml:trace contextRef="#ctx0" brushRef="#br0" timeOffset="165285.37">19204 11243 595 0,'-35'-44'301'15,"31"34"-50"-15,2-3-32 0,2 5-1 16,0 2-26-16,2 6-51 15,4 4-9-15,5 10-11 16,1 13 1-16,1 16-5 16,-4 5-14-16,-5 15-29 15,0 0-15-15,0-5-28 16,1 0-10-16,2-13-12 16,-1-7-4-16,0-11-6 15,-1-9-41-15,-3-11-89 16,0-12-64-16,-2-8-229 15,0-8 268-15</inkml:trace>
  <inkml:trace contextRef="#ctx0" brushRef="#br0" timeOffset="165523.34">19187 11092 942 0,'9'-14'436'0,"7"9"-172"16,4 2-45-16,5 8-41 0,2 1-22 15,1 3-30-15,3 4-12 16,-8 2-26-16,-5 1-15 16,-8 5-29-16,-10-2-9 15,-6 2-12-15,-10 0-4 16,-10-2-5-16,-5-2-3 0,-5-3-23 16,-4 1-28-16,0-1-88 15,3-1-74-15,9-1 122 16</inkml:trace>
  <inkml:trace contextRef="#ctx0" brushRef="#br0" timeOffset="165836.53">19478 11150 1067 0,'5'10'479'0,"0"7"-207"16,-5-2-34-16,0 7-30 15,0 0-45-15,-2-1-70 16,5-1-26-16,-4-1-38 0,1-5-10 16,2-4-12-16,-3-4-3 15,2-5-4-15,1-2 0 16,-2-1 1-16,0 1 3 16,0-1 1-16,2-15-1 15,3-32-3-15,-3 25-2 16,6 1-6-16,5 0-9 15,-1 3-43-15,1 1-25 16,3 6-82-16,-3 5-76 16,1 7 158-16</inkml:trace>
  <inkml:trace contextRef="#ctx0" brushRef="#br0" timeOffset="166172.67">19731 11217 920 0,'-2'2'442'0,"0"2"-160"16,-1 0-25-16,2-4-54 16,0 0-29-16,-1 4-45 15,1 12-20-15,5 24-39 16,1-29-17-16,7-3-26 16,3-3-6-16,11-5-9 15,1-5-1-15,3-9-4 16,5-7-2-16,-8-7-2 15,-1 2 0-15,-10-3-3 16,-14 1-1-16,-5 6 1 0,-10 2 0 16,-3 9 3-16,-5 3 2 15,-6 8-2-15,-1 4 0 16,1 4-4-16,4 4-3 16,8 2-7-16,5 2-1 15,10-1-80-15,7 0-52 16,9-2-144-16,6-3-164 0,12-5 296 15</inkml:trace>
  <inkml:trace contextRef="#ctx0" brushRef="#br0" timeOffset="166460.29">20096 11131 744 0,'-9'7'408'0,"3"4"-34"15,0 5-101-15,-1 4-43 16,3 8-30-16,2-2-62 15,2-4-26-15,8-5-45 16,2-8-19-16,7-7-25 16,3-6-4-16,5-9-7 15,-1-7 0-15,-2-5-2 16,-1 1 2-16,-11 2 5 16,-7 1 2-16,-12 4 3 0,-4 5 0 15,-5 3-3-15,1 3 1 16,-2 9-5-16,4-1-3 15,3 4-12-15,3 5-7 16,7-2-91-16,2 3-56 16,9 3-164-16,3-4-327 15,11 7 436-15</inkml:trace>
  <inkml:trace contextRef="#ctx0" brushRef="#br0" timeOffset="166712.53">20562 10957 1145 0,'-16'-15'546'0,"3"8"-197"16,-8 2-52-16,4 10-80 15,0 8-43-15,2 14-71 16,3 9-28-16,4 12-34 16,-1 8-11-16,9 15-12 15,6 4-5-15,5 6-6 16,4-3-3-16,-5-14-1 15,2-10-3-15,-8-20-18 16,6-9-51-16,-3-17-154 16,-2-5-106-16,1-17 189 15</inkml:trace>
  <inkml:trace contextRef="#ctx0" brushRef="#br0" timeOffset="166860.71">20440 11227 1106 0,'16'-4'560'0,"4"4"-198"16,3 4-109-16,2-1-28 16,7 6-91-16,-3-3-44 15,5-3-56-15,-1-1-14 0,-4-2-115 16,-3 0-88-16,-9 3 112 16</inkml:trace>
  <inkml:trace contextRef="#ctx0" brushRef="#br0" timeOffset="167274.47">18607 11663 1132 0,'-31'10'470'16,"24"-4"-275"-16,9-1-24 15,25-7-28-15,15 1-20 16,38-3-18-16,7-6-6 16,34-1-12-16,11-3-3 15,16 1-7-15,14 0-1 16,11 5 3-16,2 0 1 0,5 4-7 15,6 3-7-15,0-5-24 16,-65 3-8 0,0 1-9-16,75-8 0 0,-1 5 6 15,-49 2 0-15,-70 5-5 16,-8 5-5-16,-36-6-9 16,-9 3-12-16,-28-4-89 15,-11-4-70-15,-18 0-168 16,-6-3 189-16</inkml:trace>
  <inkml:trace contextRef="#ctx0" brushRef="#br0" timeOffset="170899.31">12183 11199 876 0,'-16'-38'420'0,"11"34"-160"16,1 2-24-16,2 2-57 15,-3 1-35-15,4-1-47 16,0 0-14-16,0 3-20 0,0 22-5 15,-1 36-8-15,5-31-4 16,4 0-12-16,2-5-5 16,2-9-11-16,3-5-4 15,-1-7-6-15,0-6-3 16,4-8-3-16,0-5-1 16,0-7 0-16,0-5 0 15,-2 2 0-15,-1 3 0 0,-4 3 1 16,-1 6 0-16,-6 6-1 15,-1 3 1-15,2 6 3 16,-4 4 1-16,0-6 10 16,0 2 8-16,4 16 13 15,9 29 7-15,-7-30 6 16,2-1-6-16,1-4-11 16,2-1-9-16,-2-6-14 15,-4-1-38-15,2-7-117 16,9-2 101-16</inkml:trace>
  <inkml:trace contextRef="#ctx0" brushRef="#br0" timeOffset="172516.87">14697 12104 1063 0,'-5'-30'472'16,"3"27"-244"-16,2 4-15 16,2 7-46-16,1-2-28 15,3 12-24-15,3 1-4 16,2 3-20-16,1 2-8 16,2-1-15-16,-2-3-4 15,3-1-6-15,1-3-3 0,3-4-7 16,-1-5-3-16,2-6 0 15,-4-3 2-15,-1-13 1 16,0-6-2-16,-1-13-14 16,0 0-8-16,2-3-14 15,-2 4-3-15,-3 2-65 16,0-1-45-16,3 9-98 16,4 5-66-16,1 10-172 15,8 3 275-15</inkml:trace>
  <inkml:trace contextRef="#ctx0" brushRef="#br0" timeOffset="177530.55">12602 11790 462 0,'-9'-5'269'0,"2"3"-29"15,4 1-30-15,2 0-52 16,0 0-24-16,-1 0-25 16,1 0-8-16,0 0-10 15,0 0-2-15,0-1-8 16,0 2-2-16,0 0-4 15,0 0-2-15,0 0-11 0,0 0-4 16,-1 0-13-16,1 0-6 16,0 0-10-16,0 0-1 15,0 0-2-15,0 0 2 16,0 0-4-16,0 0-2 16,0 0-8-16,0 0-3 0,0 0-4 15,-1 0-1-15,1 0-2 16,1 0 1-16,0 0-1 15,0 0 0-15,0 0-1 16,5 2 1-16,-1-1 0 16,-2-1 1-16,0 0 10 15,1 0 5-15,-1 0 10 16,0 0 3-16,-1 0-4 16,1-1-2-16,-1-1-9 15,-1 1-2-15,2 0-6 16,0 0-3-16,2 0-3 15,3 0 0-15,-2 1-1 16,1 0 1-16,0 0-2 16,0 0 0-16,-1 0 1 15,1 0-1-15,-2 0 0 16,-2 0 0-16,3 1 0 16,-2-1 1-16,1 1-2 15,2 0 1-15,-1 0 0 0,1 0-1 16,2 1 2-16,4-2 0 15,29 3 2-15,-26-3 1 16,-2 1 0-16,-1-1 1 16,-1 2 0-16,0-1-1 15,3 2 0-15,-2 1 0 16,-3-2 1-16,1 0-1 0,-1-2 2 16,5 0 1-16,-4 1 1 15,4-1 2 1,-7-2-1-1,-4 1 1-15,2 0-1 0,7-2-1 0,5-3 1 16,-3 1 0-16,-8 2-1 16,-3 1-1-16,-4 0-3 15,1 2-1-15,0 0-3 16,0 0 2-16,0 0-2 16,0 0 1-16,0 0-1 15,0 0 0-15,0 0 0 16,0 0 0-16,1 0-1 15,1 0 1-15,-1 0-1 16,4 0 0-16,-1 0 1 16,2 1-1-16,-4-1 1 15,-2 0-1-15,2 0 1 16,2 1-2-16,3 0 1 0,-2 0 0 16,2 1-1-16,-3-2 1 15,0 0 0-15,0 0-1 16,0 0 1-16,-1 0 0 15,4 1 0-15,-1 0 0 16,6 0-1-16,-2-1 1 16,25 1-1-16,-25-1 1 15,-4-2 0-15,3 1-1 0,-1 0 2 16,-2-2-2-16,-2 2 2 16,0 1 0-16,-1 0-1 15,-3 0 0-15,0 0-1 16,0 0 1-16,0 0-1 15,0 0 1-15,0 0 0 16,0 0-1-16,3 0 1 16,2 0 0-16,-2 0 0 15,0 0 0-15,-1 0 0 16,1 0 1-16,-2 0-2 16,2 0 0-16,0 0 0 15,1 0 0-15,-2 0 1 16,0 0 1-16,-1 0 0 0,0 0 0 15,0 0 1 1,1-1-1-16,3 1 1 0,-2 0 0 16,4 0 0-16,-1 0-1 15,2 1 1-15,3 0-1 16,1 0 1-16,28 5-2 16,-27-6 2-16,-1 2-1 15,0-1 0-15,0 2 0 16,0 0-1-16,2-1 0 15,-1-2 1-15,2-2-1 0,0-2 0 16,-4 0 1-16,3 0-1 16,-7 1 1-16,7 2 0 15,-3 0-1-15,-1 1 1 16,6 1-1-16,-6 2 0 16,-2-2 0-16,1-1 0 15,0 1 0-15,3-1 0 16,-2 0 1-16,-4 0-1 15,-1 0 0-15,0 0 0 16,0 0 0-16,0 1 0 16,2 0 0-16,-4-1 0 15,7 1 0-15,-4 0 0 16,0 0 0-16,-1-1 0 16,-1 0 0-16,-4 0 0 15,0-1 0-15,0 1 0 0,0 0 1 16,0 0-1-1,3 0 0-15,0 0 0 0,0-1 1 16,2 1-1-16,0-1 0 16,3 1 0-16,-1 0 0 15,0 0 0-15,0 0-1 16,2 0 1-16,0 0 0 16,0 0-1-16,28 4 2 15,-29 0-2-15,0-1 1 0,-2 0 0 16,1-1 0-16,2 1 0 15,-1-3-1-15,3 1 1 16,0 0 0-16,4 0 0 16,1 1 0-16,-1-1 0 15,1 0 0-15,-3 0-1 16,-3 0 0-16,-1 0 1 16,6 1-1-16,-7-2 2 15,1-2-2-15,1 1 0 16,-6 0 1-16,7 1-1 15,1-2 1-15,-1 1-1 16,0-1 0-16,4 2 1 16,-4 0-1-16,-1 0 2 15,1 0-1-15,0 0 1 16,1 0-1-16,-1 1-1 16,-2-1 0-16,0 0 2 0,-1 0-1 15,-1 0 0-15,2-2 0 16,-4 0 0-16,0 0 0 15,-2 1-1-15,-3 1 1 16,0 0 0-16,0 0-1 16,0 0 1-16,0 0-1 15,0 0 1-15,0 0-1 16,0 0 0-16,10 0 0 0,1-1 1 16,1 0-1-16,26-1 1 15,-27 1-1-15,-1 0 1 16,-2 0-1-16,-4 0 1 15,-1-1 0-15,2 2 0 16,-5 0-1-16,0 0 0 16,2 0 0-16,17 6 0 15,30 11 0-15,-18-9 2 16,-3-2 1-16,0-2 2 16,3 1 1-16,-9-2 2 15,-2-1 0-15,-9-1-1 16,-4-1-1-16,1 0-1 15,-1-1-1-15,-2 0 1 16,-1-1 1-16,1-1 0 16,1 2 1-16,4 0-1 0,-1 0-1 15,-2-1-1-15,-4 0-1 16,1 2 1-16,0-1-2 16,-6 1 2-16,1-1-9 15,0-1-96-15,0 1-70 16,0 0-183-16,-10 1-112 15,2 0 294-15</inkml:trace>
  <inkml:trace contextRef="#ctx0" brushRef="#br0" timeOffset="178967.7">12648 11777 568 0,'-4'-3'314'0,"-3"1"-49"16,1 0-15-16,-2 1-41 16,2 0-22-16,1 0-39 15,4 0-24-15,0 0-37 16,0 0-14-16,0 1-19 0,1 0-1 16,0 0-3-16,12 6-5 15,7-4-1-15,28 33-1 16,-27-27-3-16,1-6-1 15,1-1-6-15,1-1-3 16,5 0-5-16,-1-1-1 16,2 1-2-16,0 1-2 15,-8 0-2-15,7 2 0 16,-3-1-3-16,-1 0-2 0,4 1-2 16,-11-3-2-16,5 2-2 15,1 1-1-15,4-2-1 16,-1 0 0-16,-1-1-1 15,1 0-1-15,1 0 1 16,0-1-1-16,0-4 0 16,3 3-1-16,-2 0-1 15,4 1 1-15,-6 0 0 16,0-1 0-16,-1 2 1 16,-6-2-1-16,-2 4 0 15,-4 0 0-15,-5-1 0 16,6 2 0-16,2-2 1 15,1 0 0-15,4-1 2 16,-5 0 3-16,4-2 5 16,4-1 1-16,1 1 2 0,1-2-2 15,-1 4-2-15,-1 1-2 16,-2 3 1-16,2-2-2 16,1 0-1-16,-2 0 1 15,4-2-1-15,-6 0 0 16,-3 0 3-16,8-2 0 15,-8-2 1-15,3-1 1 16,-1 1 0-16,-5 0-2 16,-7-1-2-16,1 2-1 15,0 1-2-15,3 1 0 0,8 1-1 16,0 0-1-16,3 0-1 16,-4 2 0-16,0-1 0 15,1 1 0-15,-5-1-1 16,0-1 0-16,1 0 0 15,-2-2 0-15,1 0 0 16,0-1 1-16,0-2-1 16,3 4 1-16,1-2-1 15,1-1 0-15,1 1 0 16,-1 0 1-16,3 1 0 16,4 0-1-16,-4 0 2 15,-4 0-1-15,2 1 1 16,-2 1 1-16,6 2 1 15,2-1 0-15,1-1-1 0,-1 0 0 16,-2-1 1-16,-1-1-2 16,0 0 1-16,-5 1-1 15,-5-1 0-15,-2 1 0 16,-3 1-1-16,-1 0 0 16,-1 1-1-16,2 2 0 15,-1-3-1-15,1 0 1 16,-1-2-1-16,1 2-1 0,-2 0 1 15,-4 0-1-15,-3 1-50 16,-1-1-90-16,0 0 92 16</inkml:trace>
  <inkml:trace contextRef="#ctx0" brushRef="#br0" timeOffset="181693.74">22379 11304 775 0,'40'6'402'0,"-34"-6"-103"15,3 0-6-15,-1-5-48 16,-9-3-24-16,2-2-41 0,-2-2-20 15,0-1-29-15,1-2-19 16,-5-1-36-16,-4 4-12 16,-5 2-29-16,-15 1-10 15,-5 6-16-15,-6 1-4 16,-4 10-5-16,10 6 0 16,4 10-2-16,9 3-2 15,9 9 1-15,6 2 0 16,12 0 0-16,7 1 0 0,10-8 1 15,5-1 0-15,10-9 2 16,4-6 5-16,-7-5 9 16,-8-4 3-16,-10 0 5 15,-8 1 0-15,-2 1-3 16,-1 2 0-16,-8-2 2 16,-4-1-1-16,-9-1-3 15,-7-3-5-15,-5 2-7 16,-3-2-5-16,5-1-35 15,7 1-38-15,11-3-116 16,7 0-68-16,12-7-175 16,8-8 257-16</inkml:trace>
  <inkml:trace contextRef="#ctx0" brushRef="#br0" timeOffset="182043.29">22618 11350 852 0,'13'-8'462'16,"-3"8"-74"-16,-2 4-61 15,-4 8-53-15,0 4-34 16,-2 8-61-16,0 2-32 16,2 3-53-16,0-1-24 0,7-8-38 15,1-3-10-15,6-8-21 16,0-7-3-16,4-11-6 16,1-4-1-16,1-10-6 15,-3-1-4-15,-6 3 1 16,-1 2 1-16,-9 6 11 15,-5 3 6-15,4 5 6 16,-4 4 2-16,-4 6 3 16,6 4 5-16,-6 10 7 15,0 4 1-15,12 1 1 16,-2-2-3-16,-2-7-8 16,4-3-7-16,-3-6-16 15,-2-5-54-15,7-6-170 16,1-12-84-16,8-10 174 15</inkml:trace>
  <inkml:trace contextRef="#ctx0" brushRef="#br0" timeOffset="182226.18">23051 11372 1322 0,'3'28'651'0,"3"6"-263"15,2 9-111-15,-3 3-39 16,-2 0-93-16,1-1-40 15,0 3-50-15,1-3-18 0,1-4-25 16,2-6-6-16,-2-21-105 16,1-4-69-1,-3-16-149-15,-2-10-97 0,-3-9-221 16,-3-8 394-16</inkml:trace>
  <inkml:trace contextRef="#ctx0" brushRef="#br0" timeOffset="182440.87">23047 11380 1060 0,'13'-8'519'0,"3"3"-169"16,-1 4-37-16,0 3-82 15,-2 3-37-15,1 4-61 16,-4 2-21-16,-1 4-28 16,-1 2-11-16,-10 5-23 15,-3-1-10-15,-8-1-17 16,-4 0-7-16,0-6-12 0,2-5-38 15,4-4-130-15,3-5-84 16,6-8-81-16,5 0 172 16</inkml:trace>
  <inkml:trace contextRef="#ctx0" brushRef="#br0" timeOffset="182664.45">23261 11389 944 0,'20'8'537'0,"-5"8"-124"15,0 13-83-15,0 9-31 0,-7 8-78 16,-2 3-39-16,-1 0-72 16,1-1-35-16,0-10-43 15,10-6-18-15,-10-17-20 16,-3-5-37-16,-3-12-94 16,-9-7-67-16,9-13-152 15,-2-5-61-15,-3-5 263 16</inkml:trace>
  <inkml:trace contextRef="#ctx0" brushRef="#br0" timeOffset="182847.99">23318 11374 977 0,'18'-1'531'16,"-1"1"-135"-16,3 3-114 16,-5 3-35-16,1 5-56 0,-3 3-29 15,-7-1-47-15,1 2-20 16,-6 1-41-16,-1 4-15 15,-4 1-21-15,-2-1-6 16,-6-5-6-16,0 0-2 16,-4-6-33-16,-2-2-30 15,13-3-115-15,-4-4-86 16,6-4 160-16</inkml:trace>
  <inkml:trace contextRef="#ctx0" brushRef="#br0" timeOffset="183223.11">23631 11415 1325 0,'-3'11'596'0,"-2"5"-273"16,-2 2-30-16,-2 0-87 16,2-2-43-16,5-4-77 15,2-4-25-15,5 2-27 16,7-2-8-16,4 2-11 15,6-2-2-15,6-5-5 16,1-1-3-16,6-6-4 16,-1-6-1-16,-9-3 0 15,-3-2 0-15,-15-3 5 0,-7 6 3 16,-13 0 1-16,-7 2 0 16,-11 4-2-16,-5 0-2 15,1 6-1-15,0 0-3 16,8 2-20-16,7 4-21 15,11-1-71-15,7 3-67 16,8 3-152-16,5-1 201 16</inkml:trace>
  <inkml:trace contextRef="#ctx0" brushRef="#br0" timeOffset="183764.99">24058 11357 1515 0,'-14'-5'654'0,"-2"-1"-348"15,-1 4-54-15,3 3-85 16,1 4-42-16,2 4-56 16,3 5-21-16,7 6-21 15,-2 3-7-15,12 5-12 16,6 1 0-16,3-3-3 15,6-3 0-15,-5-6 0 0,-2-3 0 16,-5-4 4-16,-3 1 1 16,-9-2 2-16,-5-3 1 15,-2-3-2-15,-1 0-3 16,2-3-4-16,2 1-4 16,4 0-3-16,0-1-1 15,0 0-2-15,0 0 0 16,10-1 1-16,11 0 1 15,30-13 1-15,-25-3 0 16,3-5 2-16,-3-2-1 0,-1 1 2 16,-4-1 0-16,-9 4 1 15,-6 1 3-15,-11 2 3 16,-5 5 2-16,-8 8 1 16,-1 3 0-16,1 8 4 15,3 4 5-15,8 11 5 16,5 5 4-16,7 2 6 15,5 5-2-15,6-7-1 16,5-6-4-16,5-8-12 16,2-7-6-16,5-9-65 15,-1-2-77-15,5-9-178 16,12-2-58-16,12-13 211 16</inkml:trace>
  <inkml:trace contextRef="#ctx0" brushRef="#br0" timeOffset="184203.1">25022 11414 1111 0,'-14'0'529'0,"14"4"-150"15,0 4-82-15,-4 12-65 16,4 5-30-16,0 7-78 16,2 0-33-16,5-10-34 15,4-2-16-15,5-11-24 16,4-3-9-16,7-7-9 15,-2-12-3-15,0-8-1 16,-2-7 2-16,-4 0 3 16,-3 3 0-16,-6 7 2 15,-4 4 2-15,-1 7 0 0,-4 4 2 16,0 3 1-16,-1 7 1 16,0-7 3-16,0 5 6 15,3 21 11-15,7 27 1 16,-2-32-3-16,3-1-7 15,2-5-23-15,2-4-53 16,5-10-145-16,2-5-96 16,6-12 167-16</inkml:trace>
  <inkml:trace contextRef="#ctx0" brushRef="#br0" timeOffset="184446.84">25485 11395 1061 0,'-1'16'595'15,"1"5"-108"-15,4 9-173 16,0 3-26-16,0 2-74 16,6-4-33-16,2-11-58 15,7-2-17-15,0-11-44 16,2-5-18-16,1-2-24 16,-3-8-4-16,-2-8-6 15,-2 0-2-15,-5-9-2 16,-4 0-13-16,-2 3-56 15,-1-1-45-15,1 9-127 16,1 2-80-16,4 7-363 16,4 0 434-16</inkml:trace>
  <inkml:trace contextRef="#ctx0" brushRef="#br0" timeOffset="184997.2">26248 11569 1469 0,'-13'6'615'0,"9"2"-371"15,4-2-24-15,9 0-79 16,7-2-36-16,10-6-49 0,11-4-16 15,0-14-23-15,0-5-6 16,-3-8-7-16,-9-1-2 16,-4 4 0-16,-9 6 1 15,-14 10 2-15,-8 1 1 16,-7 6 1-16,-3 2 0 16,5 5 1-16,-4 0 1 0,5 11 14 15,7 2 9 1,0 10 14-16,4 5 7 15,7 4-5-15,3 3-6 0,1-1-14 16,7-7-9-16,-1-8-13 16,9-6-5-16,11-15-40 15,4-2-58-15,6-15-145 16,-4-4-86-16,-4-7 192 16</inkml:trace>
  <inkml:trace contextRef="#ctx0" brushRef="#br0" timeOffset="185163.93">26721 11362 980 0,'-1'1'526'0,"3"10"-73"16,2 3-105-16,2 7-63 15,5 3-32-15,0 2-73 16,6-2-35-16,0-1-68 16,-2-2-25-16,3-8-37 0,-3-1-15 15,1-3-80-15,-1-6-51 16,-6-2-156-16,5-2-91 15,-4-17 240-15</inkml:trace>
  <inkml:trace contextRef="#ctx0" brushRef="#br0" timeOffset="185348.95">26878 11389 1318 0,'-22'15'610'0,"-5"12"-254"16,-2 6-51-16,-6 0-107 15,3 4-61-15,8-9-94 16,6-8-30-16,12-14-100 16,9-6-77-16,13-6 56 15,7-8 21-15</inkml:trace>
  <inkml:trace contextRef="#ctx0" brushRef="#br0" timeOffset="185933.31">27175 11412 1244 0,'5'32'669'0,"-2"3"-171"16,1 3-198-16,-3-1-35 15,-1-8-118-15,0-11-48 16,1-12-63-16,-1-3-20 16,0-8-90-16,-1 4-59 15,0 0-100-15,0-26-42 16,-4-32-28-16,2 30-16 15,-8-5-127-15,-1 1 0 16,-3-1 154-16,-3 1 150 16,3 7 368-16,2 5 100 0,7 13 27 15,4 6-39-15,5 10-72 16,4 3-34-16,3 5-43 16,3 2-31-16,5-2-64 15,3-2-23-15,10-6-33 16,3-3-7-16,10-2-4 15,-2-3-1-15,-7 1 1 16,-4 1 0-16,-17 3 2 16,0 1 0-16,-9 2 10 15,-5-1 2-15,-9 3 7 16,-7 0 11-16,-4 2 7 16,8 1 1-16,2 0 5 15,6 3-8-15,12-1-9 16,-2 0 0-16,7-4 0 15,-1 1 5-15,-2-1 10 16,0 1 5-16,-4-4 7 0,3 1 1 16,-8-2-7-16,4 2-4 15,-8 4-10-15,-3-2-7 16,-8-1-9-16,-12-2-6 16,6-2-19-16,-2-6-37 15,10 0-114-15,5-7-71 0,7-8-169 16,9 0-49-16,8-27 280 15</inkml:trace>
  <inkml:trace contextRef="#ctx0" brushRef="#br0" timeOffset="186101.05">27605 11232 1263 0,'10'7'605'0,"-3"23"-190"15,-1 7-79-15,-3 14-69 16,-1 7-51-16,4 4-102 15,1-2-39-15,8-8-45 16,2-10-19-16,11-15-17 16,3-9-37-16,2-18-89 15,-2-4-55-15,-8-15-124 16,-8-6-63-16,-13-3 241 16</inkml:trace>
  <inkml:trace contextRef="#ctx0" brushRef="#br0" timeOffset="186264.71">27587 11401 1207 0,'-19'-2'586'16,"9"2"-196"-16,7 1-74 16,6 3-72-16,7 2-36 15,12 3-55-15,5 0-23 16,9-2-53-16,3-3-26 16,5-4-35-16,2-1-58 15,1-1-172-15,-7-2 391 0,0-1-199 16</inkml:trace>
  <inkml:trace contextRef="#ctx0" brushRef="#br0" timeOffset="186726.15">28092 11526 1328 0,'-14'9'676'15,"1"-7"-226"-15,3-2-191 16,1 0-41-16,5-1-114 15,3-4-32-15,2 0-31 16,0-3 0-16,1 3 1 16,-1 1-3-16,-2 3-1 15,0 1 0-15,0 0-4 0,0 0-4 16,0 0-13-16,-3 0-6 16,-7 3-4-16,4-1-2 15,-3 0-1-15,-32 5 1 16,34-7-1-16,0 0-1 15,3 2 1-15,3 2-1 16,-3 3 2-16,5 5-1 16,4 3 0-16,4-1-2 15,8 4 0-15,-1-7 0 0,6-2 1 16,4 4 0-16,-1-5 2 16,-1 3 4-16,-9 2 8 15,-4-4 5-15,-10 0 9 16,-5 1 2-16,-13-5-4 15,-6 1-5-15,-7-2-9 16,0-2-6-16,8 3-17 16,2 0-47-16,9-3-153 15,8 0-101-15,14 2 177 16</inkml:trace>
  <inkml:trace contextRef="#ctx0" brushRef="#br0" timeOffset="186891.52">28388 11654 1270 0,'11'1'657'0,"-7"7"-117"0,-2-4-178 16,0 1-106-16,-4 2-63 16,-3-7-121-16,1 0-72 15,-2-2-209-15,0-6 381 16,-1 6-184-16</inkml:trace>
  <inkml:trace contextRef="#ctx0" brushRef="#br0" timeOffset="194573.4">21414 12288 825 0,'-21'-4'437'0,"14"0"-55"15,2 2-96-15,4 1-64 0,7 0-33 16,-6 0-71-16,7 1-22 15,22 0-21-15,43 3-12 16,-28 0-24-16,0-2-9 16,-7 1-12-16,-3 0-7 15,-8-1-6-15,-7-1 1 16,-10 0-43-16,-7 0-21 16,-12-1-39-16,-3 1-17 15,-5 0 32-15,-3 0 21 0,1-2 36 16,-1 2 16-16,3-2 9 15,3 2 1-15,7 5 22 16,2 1 12-16,6 13 26 16,5 4 11-16,3 7 7 15,2 0 0-15,2 2-12 16,0-2-9-16,-1-2-24 16,1 1-9-16,-6-12-13 15,-1-4-4-15,-5-5-2 16,-1-2-16-16,-5-2-46 15,0-3-20-15,-4 1-30 16,-1-3 6-16,-4-5 40 16,-2 1 19-16,1-2 30 15,-4 2 8-15,7 2 22 16,10 3 10 0,0 0 19-16,3 0 9 0,0 0 5 0,0 0-4 15,18 3-10-15,30 5-8 16,-26-8-21-16,0-2-7 15,-1-3-18-15,1 1-63 16,1-2-178-16,1 2 1 16,0-6 113-16</inkml:trace>
  <inkml:trace contextRef="#ctx0" brushRef="#br0" timeOffset="194909.09">21869 12403 779 0,'15'17'442'0,"-13"-3"17"15,1-1-151-15,2 3-27 16,-4-3-27-16,4 2-78 16,-1-2-30-16,-4 0-57 15,-1 2-21-15,-2-4-34 16,3-2-11-16,1-7-16 16,-2-3-4-16,-2-3-5 15,3 2-3-15,-1 1-1 16,1 0 1-16,0 0 1 15,2-13 1-15,-2 13 1 32,0 0 2-32,7-13 2 0,25-29 0 0,-16 32 2 0,5 0 0 15,-9 10 7-15,1 3 3 16,-1 2 12-16,-2 7 5 16,-1 0 0-16,-4-1-3 15,-3 5-9-15,-1-2-26 16,-1 0-131-16,-2-4-82 15,8-1 124-15</inkml:trace>
  <inkml:trace contextRef="#ctx0" brushRef="#br0" timeOffset="-214503.08">22786 12311 508 0,'37'-33'369'16,"-31"28"-16"-16,-2 1-34 15,1 2-25-15,-5 2-42 16,0 0-17-16,0 0-32 15,0 0-21-15,-1 29-55 16,-3 34-31-16,-2-21-51 16,5-2-16-16,2-6-20 15,6-5-5-15,6-13-38 16,3-5-56-16,5-11-161 16,-5-7-135-16,3-19 232 15</inkml:trace>
  <inkml:trace contextRef="#ctx0" brushRef="#br0" timeOffset="-214322.76">22687 12286 1210 0,'-9'0'532'16,"9"1"-279"-16,4 1-25 16,9 1-90-16,6 1-42 0,10-2-60 15,5-2-13 1,6-2-14-16,3-4-23 0,-6-3-176 15,-1-2-141-15,13-2 196 16</inkml:trace>
  <inkml:trace contextRef="#ctx0" brushRef="#br0" timeOffset="-213828.25">23119 12068 1064 0,'-5'25'519'0,"1"6"-153"15,-1 7-56-15,-2 11-63 16,0 4-53-16,3 1-91 16,4-3-36-16,4-14-41 15,2-9-11-15,2-14-13 16,-1-4-2-16,0-8-19 16,-3 0-15-16,0-5-21 15,-1-4-7-15,-3-3 17 0,0-1 15 16,0-2 22-16,2 3 7 15,1 4 2-15,2 1 1 16,4 7 18-16,3 2 9 16,7 2 20-16,5 3 5 15,6-3-12-15,5-3-10 16,0-5-17-16,3-6-6 16,-9-6-5-16,-5-4-1 0,-5-7-2 15,-8 0 1-15,-3 3 1 16,-4 2 3-16,-4 9 5 15,-5 3 3-15,-6 8 4 16,2 2 7-16,-6 10 19 16,2 4 8-16,6 10 12 15,7 1-5-15,4 1-15 16,7-4-8-16,0-3-15 16,-2-3-7-16,13-12-3 15,1 0-49-15,12-13-199 16,6-10-54-16,10-14 144 15</inkml:trace>
  <inkml:trace contextRef="#ctx0" brushRef="#br0" timeOffset="-213377.16">24285 12241 891 0,'42'-34'451'0,"-44"11"-109"16,0 1-62-16,-7-2-43 15,-6 2-31-15,-3 8-45 16,-3 3-21-16,-1 8-35 16,2 6-13-16,2 15-29 15,1 11-13-15,7 18-18 16,4 6-4-16,8 11-10 0,7 5-2 15,5-6-6 1,4-3-1-16,-1-10-2 0,1-8-3 16,-4-10-5-16,-3-8-43 15,-7-15-112-15,-4-5-71 16,-9-9-252-16,-4-6 296 16</inkml:trace>
  <inkml:trace contextRef="#ctx0" brushRef="#br0" timeOffset="-212820.14">24049 12359 1097 0,'8'0'495'0,"12"0"-242"15,1-1-19-15,8-1-51 16,3 0-37-16,5-4-36 16,2 3-13-16,1-1-28 15,0 0-12-15,-11 5-25 16,-7 0-8-16,-8 8-10 15,-4 2-2-15,-4 4 6 16,-3 5 3-16,-2 3 6 16,-1 0-2-16,0-1-6 15,1-2-7-15,4-8-7 16,3-5-3-16,2-7-3 16,1-5-1-16,-3-6-2 15,-1-2 0-15,-4-4-2 0,-2 0-1 16,-8-1 0-16,-3 1 2 15,-12-2 4-15,-1 1 2 16,-5 1 3-16,-8 4 0 16,7 8 0-16,5 2 0 15,15 7-1-15,12 1 0 16,14 4-2-16,7-1-1 16,15 0 1-16,-2-3-1 0,1-4 0 15,2-1 1-15,-3 0-1 16,3 2 1-16,-5 8 1 15,-4 0 1-15,-11 7 3 16,-4-2 4-16,-8 0 7 16,-5-3 3-16,-2-4 2 15,-2-3-1-15,-3-5-5 16,-1-1-3-16,0-12-7 16,2 0-3-16,3-10-4 15,4-3-2-15,7-1 0 16,3 0-1-16,6 6-2 15,4 3-7-15,11 9-124 16,3 4-78-16,4 8 128 16</inkml:trace>
  <inkml:trace contextRef="#ctx0" brushRef="#br0" timeOffset="-212446.39">25300 12182 1200 0,'10'0'543'0,"-7"14"-207"15,2 10-45-15,-6 17-41 16,-3 8-49-16,0 6-99 16,-2 0-38-16,7-10-40 15,5-7-12-15,7-13-28 16,2-14-42-16,8-4-109 15,1-7-72-15,3-16-265 16,2-2 317-16</inkml:trace>
  <inkml:trace contextRef="#ctx0" brushRef="#br0" timeOffset="-211833.45">25518 12357 996 0,'1'11'493'15,"-1"7"-154"-15,1 3-22 16,1 2-56-16,-1-3-38 15,5-8-74-15,0-1-37 0,4-8-62 16,2-3-18-16,2-3-17 16,-2-7-4-16,0-2-5 15,-4-2-2-15,-2-4-1 16,-5 2-1-16,-8-2-2 16,-2 1 0-16,-7 2-2 15,0 5 1-15,-1 2 2 16,2 5 0-16,1 5 0 15,2 2-1-15,4 8 0 16,6 2-1-16,2 4-1 16,1-1 0-16,4-3 0 15,4-2-1-15,9-7-1 16,7-5-2-16,9-6-1 16,2-9-1-16,3-1-1 15,0 0 1-15,-6-1 3 16,-5 4 2-16,-12 5 3 15,-6 5 4-15,-7 8 4 0,-5 3 2 16,-4 8 10-16,3 4 2 16,4 2 10-16,1 0 3 15,10-1-3-15,0-7-3 16,3-3-11-16,5-5-6 16,-6-11-8-16,7-6-1 15,-3-9-3-15,-4-5-2 0,-2-3-1 16,-6 1 0-16,-8 1 2 15,0 3 1-15,-11 7 2 16,-6 4 2-16,-6 6-1 16,-3 6 1-16,6 8 0 15,2 5-2-15,11 6 1 16,4 0 0-16,5-2-4 16,3-3-1-16,10-8-50 15,1-5-70-15,9-11-174 16,7-5-128-16,5-9 252 15</inkml:trace>
  <inkml:trace contextRef="#ctx0" brushRef="#br0" timeOffset="-211594.55">26071 12226 1370 0,'-3'19'602'0,"-2"4"-294"0,2 4-21 15,3 2-73-15,0 1-44 16,1 6-75-16,2 1-29 15,0 1-31-15,0 1-11 16,1 0-12-16,2 4-4 16,0 1-2-16,2 2-2 15,1-8-1-15,-2-9-3 16,0-13-11-16,-2-9-34 16,-2-12-87-16,-2-7-48 0,-1-10-93 15,-3-1-37-15,-3-2-114 16,-3 3 261-16</inkml:trace>
  <inkml:trace contextRef="#ctx0" brushRef="#br0" timeOffset="-211269.16">26007 12314 927 0,'0'-12'476'0,"5"2"-118"16,5 4-50-16,3 5-55 16,5 3-35-16,10 10-56 0,-3 2-24 15,2 8-40-15,1 2-11 16,-5 2-21-16,-3 1-9 16,-10-1-15-16,-10-1-6 15,-10-1-8-15,-8-5-3 16,-11-4-8-16,-3-1-6 15,-6-3-23-15,2 0-35 16,6-7-96-16,11-1-64 16,19-9-149-16,5-1 212 0</inkml:trace>
  <inkml:trace contextRef="#ctx0" brushRef="#br0" timeOffset="-210836.94">26664 12312 1227 0,'-10'-1'563'16,"3"5"-250"-16,0 6-14 15,1 10-67-15,-1 4-49 16,5 1-76-16,3-1-32 16,10-7-43-16,5-5-12 15,8-7-12-15,2-5-2 16,4-7-5-16,-3-8-1 0,-5-7 0 15,-4-2-1-15,-15 1 1 16,-3 3 2-16,-13 2 3 16,-9 3 0-16,-7 3 1 15,-3 2-2-15,6 6-1 16,2 4-1-16,8 6-3 16,4 5-4-16,8 4-31 15,5 1-53-15,10 0-133 16,9-2-87-16,15-6 180 15</inkml:trace>
  <inkml:trace contextRef="#ctx0" brushRef="#br0" timeOffset="-210607.4">27175 12083 1259 0,'-16'-3'589'0,"-3"3"-231"0,-3 9-49 16,-2 20-73-16,1 5-41 15,4 22-65-15,4 5-30 16,9 13-43-16,5-3-16 16,8-4-22-16,2-6-7 15,1-14-6-15,2-2 2 16,-1-13-80-16,0-8-59 16,-3-12-144-16,-4-11-90 0,-8-13-132 15,-6-8-79-15,-11-6 374 16</inkml:trace>
  <inkml:trace contextRef="#ctx0" brushRef="#br0" timeOffset="-210470.76">26926 12420 979 0,'-1'-15'475'0,"4"9"-156"15,13 3-42-15,-1 2-77 16,5 2-38-16,14-1-76 16,1-1-36-16,8-4-115 15,6-2-97-15,2-5 100 16</inkml:trace>
  <inkml:trace contextRef="#ctx0" brushRef="#br0" timeOffset="-209953.45">27955 12211 981 0,'0'8'516'16,"4"6"-159"-16,-4 15-72 16,0 8-3-16,2 11-74 15,-3 1-35-15,3-6-70 16,7-6-30-16,2-17-36 16,9-7-13-16,9-17-18 15,-1-9-4-15,3-15-5 16,-6-8-8-16,-5-2-3 15,-4-3 1-15,-5 7 5 16,-3 7 6-16,-5 12 7 16,-1 5 3-16,-3 12 4 0,-2 7 5 15,0 10 13-15,-2 8 11 16,4 7 24-16,1 0 3 16,2-4-7-16,6-3-13 15,2-12-27-15,5-1-8 16,5-8-85-16,2-6-90 15,5-8-489-15,-3-9 430 16</inkml:trace>
  <inkml:trace contextRef="#ctx0" brushRef="#br0" timeOffset="-209680.52">28768 12496 1399 0,'14'25'649'0,"-15"-17"-168"16,-4 2-223-16,-6 0-97 0,-7-2-13 15,-10 4-83-15,1-1-52 16,-7 0-159-16,2-1-94 16,16 0 135-16</inkml:trace>
  <inkml:trace contextRef="#ctx0" brushRef="#br0" timeOffset="-208505.48">22176 13243 1033 0,'0'-1'505'0,"0"0"-194"16,0 1-65-16,6 3 10 15,5 19-65-15,26 36-34 16,-28-27-55-16,1 1-19 0,3-5-35 16,1-7-14-16,3-7-21 15,0-5-4-15,-2-8-3 16,-1-3-3-16,-2-5 1 16,-1-6-2-16,-2-2 0 15,-3-5 1-15,2-3 0 16,-1 5 1-16,-2 5-2 15,1 5 1-15,-4 10-1 16,5 10 0-16,1 12 7 16,2 7 8-16,2-1 18 15,-1-1 5-15,4-12-1 16,-6-14-7 0,2 0-19-16,12-5-5 0,1-16-3 15,-6-7-1-15,-10-6 1 16,-7 1 1-16,-3 7 1 15,-5 6-19-15,0 9-86 0,0 6-70 16,7 5-149-16,3 1 184 16</inkml:trace>
  <inkml:trace contextRef="#ctx0" brushRef="#br0" timeOffset="-208209.07">22713 13478 1459 0,'4'-2'609'0,"7"-6"-359"15,2-2-40-15,9-3-70 16,2-8-45-16,0-10-58 16,3-2-12-16,-4-3-14 15,-5 0-2-15,-12 6-3 16,-3 4 2-16,-16 8 4 15,-4 8-1-15,-7 10 7 16,-2 9 8-16,0 11 17 16,2 5 9-16,14 7 7 15,3 1-6-15,13-1-11 16,8-2-5-16,9-7-10 16,1-7-4-16,9-9-11 0,-2-5-5 15,1-5-52-15,0-5-85 16,3-5 232-16,8-5-120 15</inkml:trace>
  <inkml:trace contextRef="#ctx0" brushRef="#br0" timeOffset="-207678.02">23481 13279 983 0,'-5'0'535'16,"1"0"-138"-16,4 9-86 15,0 4-21-15,7 13-68 16,4 4-36-16,-2 6-73 16,3-6-27-16,1-9-41 15,-2-4-18-15,4-15-17 16,3-1-5-16,1-8-4 16,-1-4-1-16,-3-7-8 15,0-2-6-15,-4-3-3 16,-1 1 0-16,-3 8 9 15,-1 2 4-15,-2 11 3 16,2 3 1-16,-1 7 3 16,-1 2 1-16,3 6 10 0,0 2 5 15,0-3 13-15,3 1 8 16,-1-11-3-16,2 0-4 16,0-6-12-16,-3-5-6 15,0-2-6-15,-4-5 0 16,-1-4-3-16,-3-1-1 15,-3-2-25-15,-2 1-53 16,0 2-143-16,-2 1-83 0,0 2 170 16</inkml:trace>
  <inkml:trace contextRef="#ctx0" brushRef="#br0" timeOffset="-207345.57">23977 13292 1430 0,'-7'13'645'0,"-2"-1"-280"16,5 1-71-16,-2 6-69 15,-2 0-54-15,13-3-85 16,-5-5-26-16,5-5-34 16,12 0-10-16,1-6-11 15,3-2-2-15,2-10-1 16,-2-4 0-16,-5-4-11 15,0-2-15-15,-12-2-12 0,-4-1-1 16,-16 5 11-16,-5 2 14 16,-6 7 13-16,-3 5 1 15,11 6 0-15,2 4 0 16,6 11-4-16,6 2-4 16,3 6-48-16,3 0-58 15,7-6-157-15,4-2-103 0,7-12 224 16</inkml:trace>
  <inkml:trace contextRef="#ctx0" brushRef="#br0" timeOffset="-207025.01">24208 13244 873 0,'7'1'522'16,"1"4"-99"-16,0 5-74 15,0 6-33-15,0 8-84 16,-3 2-41-16,1-1-74 15,-1-1-30-15,4-10-41 16,2-5-12-16,2-6-21 16,0-5-6-16,-1-5-3 15,-5-5-1-15,0-5-2 16,4 2 1-16,-3-4-1 16,-1 3-1-16,-1 3 1 0,1 3 0 15,-8 5 1-15,6 4 1 16,0 7 1-16,-5 3-1 15,6 4 10-15,-3 4 6 16,-1-3 2-16,5 0 1 16,-1-5-9-16,-1-2-26 15,5-4-126-15,0-3-91 16,0-7 133-16</inkml:trace>
  <inkml:trace contextRef="#ctx0" brushRef="#br0" timeOffset="-206792.13">24582 13075 1295 0,'-10'21'639'0,"2"18"-168"16,0 7-133-16,1 9-106 16,3 1-58-16,4-9-103 15,6-3-26-15,8-17-30 16,3-7-13-16,9-10-124 15,0-10-80-15,5-10-173 16,1-1-120-16,4-7 320 16</inkml:trace>
  <inkml:trace contextRef="#ctx0" brushRef="#br0" timeOffset="-206430.05">24963 13335 644 0,'-5'0'452'15,"-1"-7"53"-15,-6 1-92 16,-1-3-87-16,0 0-51 15,-4 4-80-15,3 0-35 16,-7 8-64-16,-2 6-21 16,0 9-25-16,0 5-11 15,10 5-13-15,5 1-5 0,11-6-11 16,7-4-3-16,13-8-5 16,-2-4-2-16,3-9-2 15,2-5-2-15,-10-9-28 16,4-9-20-16,-4-8-35 15,-5-8-10-15,1-2 23 16,-3-1 22-16,-3-1 38 16,-6 3 13-16,-2 9 10 15,1 9 6-15,-5 18 25 16,3 13 9 0,1 2 19-16,-4 24 11 0,-2 20-4 15,2 7-3-15,9-2-13 16,2-7-12-16,8-7-22 15,6-11-7-15,7-14-66 16,7-5-61-16,8-18-175 16,0-10-66-1,-20 7 206-15</inkml:trace>
  <inkml:trace contextRef="#ctx0" brushRef="#br0" timeOffset="-205363.95">25684 13128 994 0,'8'6'552'16,"2"10"-96"-16,2 15-173 16,-3 10-5-16,-8 8-77 15,-2 4-46-15,-3-24-70 31,3-13-24-31,0-1-34 0,-3 37-8 0,1-20-12 16,1-8-4-16,2-26-10 16,0-7-13-16,2 1-18 15,-2-9-6-15,3 0-1 16,3-1 12-16,4-3 18 16,3 1 7-16,9 1 8 15,1 3 1-15,1 10 7 16,4 6 7-16,-4 9 16 0,-3 6 7 15,-2 5 13-15,-8 0 2 16,1 0-1-16,-2-10-5 16,0 1-11-16,5 2-10 15,14-2-13-15,-2-6-3 16,2-11-7-16,1-4-2 0,-3-6-3 16,-7-4-3-16,-7 0-5 15,-7 3 0-15,-6-1 3 16,-4 5 3-16,-7 1 4 15,-2 3 4-15,-6 8-1 16,0 4 1-16,0 6 0 16,0 6 0-16,6 4 4 15,1 5 1-15,7 3 8 16,0-3 2-16,3-4 0 16,2-6-3-16,7-9-7 15,7-3-4-15,5-3-2 16,1-6-1-16,-1-2 0 15,-3 0 0-15,-3-1 0 16,-2 2 1-16,-4 3-1 16,-3 2 0-16,-1 6 1 15,-1 3-1-15,-2 0 1 0,0 2 0 16,-3-3 0-16,1 2-2 16,0 1-5-16,1-1-28 15,1-1-87-15,2-5-54 16,4 0-97-16,-6-2-17 15,0 0 13-15,0 0 30 16,7-5 91-16,2 0 44 16,-1-1 76-16,26-35 25 15,-30 29 24-15,1 2 12 0,1 9 20 16,2 4 22-16,0 7 43 16,3 1 22-16,1 7 51 15,1 0 11-15,4 0-8 16,0 2-17-16,3-9-47 15,-1-2-23-15,-8-8-31 16,2-4-11-16,-7-1-16 16,0-5-7-16,0-9-16 15,-6-2-7-15,-1-5-33 16,7 3-41-16,1-1-109 16,3 1-68-16,3 0-188 15,-5-1 259-15</inkml:trace>
  <inkml:trace contextRef="#ctx0" brushRef="#br0" timeOffset="-205054.15">26497 13431 1107 0,'-8'13'550'16,"15"-7"-135"-16,0-5-93 16,2-3-76-16,0-6-55 15,-3-9-104-15,3 1-33 16,-4-10-38-16,-1-1-8 15,-3 4-4-15,-4-1-1 0,-4 10-1 16,-3 4 0-16,-3 8 0 16,2 5 0-16,1 12 1 15,-2 4 3-15,10 12 9 16,0 2 6-16,2-2 6 16,9-3 2-16,3-5-5 15,2-4-5-15,12-3-11 16,4-6-21-16,6-10-154 15,9-3-86-15,5-25 144 16</inkml:trace>
  <inkml:trace contextRef="#ctx0" brushRef="#br0" timeOffset="-204216.33">27181 13270 1291 0,'-5'11'548'0,"-3"32"-295"0,12-22 2 16,2 2-39-16,-4 1-38 15,0-4-68-15,-2-4-29 16,0-9-41-16,-1 0-10 16,0-5-14-16,0 0-3 15,0-3-6-15,0 0-4 16,1 0-3-16,0 0-3 16,1-8-1-16,5-9 1 0,20-35 1 15,-10 31 2-15,4 5 0 16,-2 2 0-16,8 15 3 15,-3 7 0-15,-7 10 5 16,0 8 4-16,-11 0 15 16,5 2 8-16,-2-5 4 15,-2-6 0-15,2-6-16 16,-10-6-7-16,2-7-7 16,0-1-3-16,-1 3-4 15,1 0-6-15,4-21-23 16,12-31-4-16,-5 27-4 15,-2 3 4-15,-3 7 20 16,2 6 5-16,-3 10 6 16,11 10 2-16,-5 9 4 15,0 4 6-15,3 3 11 0,-8-3 6 16,11-5 7-16,2-4-2 16,5-5-5-16,1-3-5 15,-1-11-8-15,-1-4-5 16,-2-10-7-16,-5-5 0 15,-5-4-3-15,-4 3 0 16,-8 3 0-16,-5 6 0 16,-6 7 0-16,-2 2-1 15,-3 9 1-15,0 2 0 0,0 9-1 16,2 4 2-16,3 3 0 16,3 6 0-16,4-7 8 15,3 1 6-15,4-4 9 16,2-6 1-16,6-1-5 15,1-6-6-15,3-3-7 16,0 0-1-16,-2-4-2 16,3-1-1-16,-8-2-1 15,0-2 0-15,-3 6-2 16,-3 2 0-16,-1 4 0 16,0-3-1-16,0 0 7 15,0 0-24-15,0 0-115 16,0 4-79-16,0-3-161 15,0-1 209-15</inkml:trace>
  <inkml:trace contextRef="#ctx0" brushRef="#br0" timeOffset="-203966.58">27849 13384 1035 0,'18'22'517'0,"-18"-9"-83"0,0 3-92 16,-2 2-23-16,-6-5-37 15,4-1-114-15,2-5-47 0,1-5-63 16,1-4-24-16,-1 1-22 16,1-5-4-16,0-21-6 15,-4-29-1-15,4 32-1 16,0 3-3-16,0 8-13 16,4 4-27-16,5 8-90 15,0 3-65-15,2 4-151 16,-1 0-432-16,15-4 536 15</inkml:trace>
  <inkml:trace contextRef="#ctx0" brushRef="#br0" timeOffset="-203737.63">28072 13188 1116 0,'-7'0'539'0,"7"12"-104"0,0 6-129 16,0 10-40-16,-4 5-38 16,-1 8-113-16,0 1-41 15,0-1-51-15,3-9-11 16,1-5-31-16,2-3-53 16,2-7-142-16,5 1-96 15,5-11 179-15</inkml:trace>
  <inkml:trace contextRef="#ctx0" brushRef="#br0" timeOffset="-203496.66">28234 13295 1018 0,'-15'-5'571'16,"-7"0"-121"-16,-4 8-172 16,-4 5-43-16,-4 9-95 15,2 2-34-15,1 7-41 16,5-4-6-16,11 2-9 15,11-2-6-15,11-6-13 16,6 0-7-16,9-4-4 16,0-2-2-16,4 1-6 15,-1-4-3-15,1-5-31 16,4-4-59-16,4-9-150 16,3-2-103-16,-1-5 191 15</inkml:trace>
  <inkml:trace contextRef="#ctx0" brushRef="#br0" timeOffset="-202873.09">28306 13422 879 0,'3'7'475'15,"0"-3"-31"-15,5 1-120 16,0 0-50-16,2-1-48 16,28 25-113-16,-31-30-41 15,5-8-52-15,-5-4-10 0,-4-2-5 16,2-3-3-16,-6 3 3 15,-3 1 0-15,-3 1 2 16,-1 9 0-16,-2 5-1 16,-4 5 0-16,3 11-1 15,1 0 1-15,1 6 0 16,5 0-1-16,3-3-5 16,1-1-3-16,14-6-56 15,2-7-32-15,6-9-48 16,8 1-21-16,3-10-11 15,4 2-6-15,6-1-15 16,-3-4 10-16,-4 3 58 16,-7-1 37-16,-13-2 74 15,-7-3 23-15,-12 2 80 16,-8-2 33-16,-7 5 57 0,-3 4 17 16,0 5-21-16,1 4-10 15,3 10-34-15,4 5-19 16,6 6-44-16,3 2-21 15,9-2-25-15,3-1-2 16,9-5-5-16,0-4-3 16,6-8-6-16,0-4-4 0,-1-15-21 15,-1-1-27-15,-3-16-30 16,-3-1-5-16,-2-2 18 16,-2-3 26-16,-6 2 31 15,0 1 5-15,-5 8 4 16,-1 6 6-16,0 19 27 15,-2 9 13-15,1 19 28 16,0 12 9-16,2 13 2 16,2 4-2-16,10-6-22 15,7-8-15-15,13-15-56 16,7-7-81-16,5-17 322 16,10-10-207-16</inkml:trace>
  <inkml:trace contextRef="#ctx0" brushRef="#br0" timeOffset="-202294.92">29379 13304 1366 0,'11'18'567'0,"1"2"-289"16,-3 3-36-16,2 8-24 15,3 0-29-15,0-8-79 16,-4-11-25 0,0 1-36-16,11 2-11 0,10-9-13 15,-7-7-7-15,4-14-11 16,-3-10-4-16,-2-2-12 16,0-3-10-16,-4-5-20 0,0 8-16 15,-4 5-30 1,-4 5-18-16,-6 13-47 0,-1 4-20 15,-5 9-16-15,-1 3 5 16,-2 6 20-16,0 1 28 16,5-4 55-16,4-1 20 15,4-3 53-15,5-1 31 16,-3 5 70-16,-2 0 35 16,0-2 52-16,-2 0-2 0,-4-4-40 15,1 1-31-15,-4-8-56 16,-2-3-34-16,3-7-108 15,-1-5-64-15,5-8-160 16,0-3-102-16,1-1-130 16,-5-2 316-16</inkml:trace>
  <inkml:trace contextRef="#ctx0" brushRef="#br0" timeOffset="-201938.25">29739 13258 499 0,'-17'-15'413'16,"4"4"32"-16,10 6-125 15,3 5-57-15,7 5-81 16,4 0-36-16,7 3-43 15,6 1-27-15,6-2-46 16,3 1-11-16,-4-5-2 16,1-2 2-16,-2-2 6 0,-4-3-2 15,-5 3-3-15,-7 1 0 16,-12 3 5-16,-8 3 2 16,-8 3 8-16,1 3 1 15,-1 4 1-15,9 1 0 16,5 0-2-16,0 0-3 15,4-1-2-15,2-4-1 16,1 0 1-16,4-6 1 16,6 3 2-16,2 0 1 15,1-3 0-15,-3 0 1 0,-11 0 3 16,-2-2 1-16,-6 2-2 16,-6 2-6-16,-3-7-14 15,-8-1-13-15,6-3-83 16,-1-5-54-16,5-1-133 15,12 5-94-15,9-5 232 16</inkml:trace>
  <inkml:trace contextRef="#ctx0" brushRef="#br0" timeOffset="-201793.11">30145 13334 970 0,'4'14'545'16,"-1"0"-123"-16,-2 8-114 15,0 1-34-15,-1-3-105 16,0-4-49-16,0-10-83 0,0-3-70 16,0-12-144-16,0-1 121 15</inkml:trace>
  <inkml:trace contextRef="#ctx0" brushRef="#br0" timeOffset="-201642.18">30125 13152 1192 0,'0'11'532'0,"0"8"-219"16,4 1-96-16,2-2-60 15,2-4-53-15,7-6-115 16,4-3-74-16,6-4 53 16</inkml:trace>
  <inkml:trace contextRef="#ctx0" brushRef="#br0" timeOffset="-201294.3">30406 13118 1203 0,'2'6'561'0,"3"10"-258"16,-2 18-57-16,-3 10-14 15,2 16-70-15,-6-1-40 0,6-2-60 16,-2-10-21-16,2-15-23 15,8-6-8-15,4-13-23 16,3-4-41-16,3-10-127 16,-2-7-70-16,1-8 142 15</inkml:trace>
  <inkml:trace contextRef="#ctx0" brushRef="#br0" timeOffset="-201128.01">30341 13255 1316 0,'0'0'577'16,"7"3"-292"-16,0 1-82 16,3 3-3-16,1 1-64 15,-1-2-39-15,3 0-64 16,9-5-17-16,6-3-97 16,5-4-86-16,10 1 103 0</inkml:trace>
  <inkml:trace contextRef="#ctx0" brushRef="#br0" timeOffset="-200506.16">30663 13453 1262 0,'11'10'534'16,"2"-7"-318"-16,0-1 1 16,1-6-58-16,2-5-34 0,-2-7-47 15,-1-4-22-15,-3-4-30 16,-8-3-5-16,-7 4 4 15,-8-2-1-15,-12 10 2 16,2 5 0-16,-4 10-3 16,4 6 2-16,6 11 7 15,5 7-1-15,9 5-5 16,4 3-4-16,10-9-14 16,6-2-3-16,11-5-5 15,5-9-4-15,11-3-27 16,2-4-19-16,-8-8-40 15,5-1-20-15,-17-1-3 16,-9-2 11-16,3 5 41 16,-10-3 23-16,-5 1 36 15,1 3 10-15,-9 1 22 16,0 1 12-16,-2 4 23 0,1 2 10 16,-4 8 11-16,-2 1 0 15,4 5-11-15,0 2-10 16,7-1-28-16,1 0-12 15,5-10-17-15,-5-3-5 16,6-13-6-16,5-3-3 0,-5-6-4 16,6-3-1-16,-4 2-7 15,-3-5 0-15,1-6 1 16,-2-2 2-16,-1-4 10 16,3-1 3-16,-2 2 5 15,0 5 1-15,-3 14 11 16,-3 7 7-16,-4 21 12 15,-1 8 11-15,-3 16 13 16,-1 9 0-16,5 4-4 16,0 1-9-16,11-11-22 15,6-8-11-15,9-12-50 16,4-6-66-16,3-8-149 16,2 3 155-16</inkml:trace>
  <inkml:trace contextRef="#ctx0" brushRef="#br0" timeOffset="-199953.55">31609 13150 982 0,'-34'-42'542'16,"30"42"3"-16,-4-1-381 16,-2 0 13-16,-6-1-20 15,-2-1-17-15,-4 6-55 16,3 0-27-16,-1 2-28 15,-1 2-7-15,7-3-5 16,1 1-3-16,4-1-4 16,2 0-4-16,6 2-3 15,1-1-2-15,6 3 2 16,1 1 0-16,-2 3 4 16,-2 3 2-16,-7 4 8 15,0 4 5-15,-1 8 10 0,-3-1 4 16,6 5-1-16,0-1-3 15,2-6-11-15,3-2-7 16,3-5-9-16,2-3 0 16,4-2-1-16,0-3 0 15,7-5 1-15,-2 0 1 16,2-4-1-16,3-2-1 16,-4-7-64-16,0 0-80 0,0-6-131 15,0-1 152-15</inkml:trace>
  <inkml:trace contextRef="#ctx0" brushRef="#br0" timeOffset="-199683.82">31654 13291 1118 0,'-1'12'607'15,"1"-1"-21"-15,2 6-365 16,1 6 5-16,2 1-56 15,0-2-46-15,5-4-71 16,2-3-22-16,3-4-20 16,2-2-4-16,5-1-3 15,-2-8-2-15,5-9-3 0,0-1-2 16,-6-12-3-16,-2-2-3 16,-7-3-9-16,-5-2-9 15,-6 2-21 1,-2 4-28-16,-11 7-65 0,-3 4-29 15,0 11-141-15,-1 1-124 16,7 4 287-16</inkml:trace>
  <inkml:trace contextRef="#ctx0" brushRef="#br0" timeOffset="-199344.9">31791 13077 1384 0,'8'-5'563'0,"2"-2"-351"16,9 3-8-16,1 2-46 15,-5 0-35-15,6 0-54 16,-8 2-15-16,6 3-17 16,0 2-2-16,2 9-1 15,0 1 1-15,-6 13 8 16,3 8 2-16,-10 6 0 15,0 5-3-15,-3-2-14 0,-4-3-6 16,2-3-6-16,0-3 1 16,-3-9 7-16,-1-3 0 15,-7-10 4-15,-1-2-4 16,-6-9-10-16,-1-1-1 16,2-3-67-16,-5-5-58 15,3-4-145-15,7-4-70 16,15-6 198-16</inkml:trace>
  <inkml:trace contextRef="#ctx0" brushRef="#br0" timeOffset="-199095.25">32237 13295 1804 0,'-6'-3'647'0,"0"-4"-515"16,2 1-22-16,-1 0-3 15,1 2-21-15,10 3-52 16,4 1-18-16,9 1-16 16,6 1-1-16,1 1-67 15,0 1-57-15,-9 0-127 0,-4 4-88 16,-10 2 211-16</inkml:trace>
  <inkml:trace contextRef="#ctx0" brushRef="#br0" timeOffset="-198922.32">32259 13415 999 0,'-5'8'491'0,"3"-3"-167"0,4-1-31 16,4-2-99-16,4 2-51 15,2-3-81-15,6 0-29 16,0-2-27-16,3-5-50 0,4-4 286 15,10-4-194-15</inkml:trace>
  <inkml:trace contextRef="#ctx0" brushRef="#br0" timeOffset="-198698.25">32507 13106 1430 0,'-2'6'559'16,"9"14"-347"-16,1 12-166 15,-6 3 10-15,-2 9 11 16,-3 2 3-16,-2 0-1 0,7 2-9 16,0-11-20-16,-1-5-8 15,8-12-18-15,-2-7-10 16,3-6-66-16,3-4-54 15,-1-6-207-15,4-2 199 16</inkml:trace>
  <inkml:trace contextRef="#ctx0" brushRef="#br0" timeOffset="-197787.11">32386 13260 1348 0,'0'7'532'15,"10"-2"-350"-15,4 0-67 16,0-4 2-16,9-2-31 16,1-2-22-16,6-1-40 15,9 0-12-15,-2 2-26 16,1 0-25-16,2 2-29 16,-3 0-8-16,-3 4 13 15,-1-1 24-15,-13 4 30 16,-4-1 9-16,-9 5 23 15,-4 1 13-15,-6 7 33 16,-1 0 11-16,-3 3 14 16,0 0 3-16,-5-6-5 15,1-1-2-15,1-4-18 0,0-5-13 16,8 2-23-16,0-2-9 16,1-6-12-16,-2 0-5 15,3-2-8-15,0 1-2 16,0 0-6-16,3-1-6 15,15-21-21-15,29-33-13 0,-25 26-27 16,-3-1-3 0,3 9-11-16,-4 3 1 0,-2 12 9 15,-2 1-5-15,-10 7 2 16,3 3 4-16,-4 0 14 16,-2 2 14-16,1-2 32 15,1 0 10-15,-3 2 7 16,3-3 1-16,-2 1-1 15,1 3 15-15,-2 3 40 16,1 6 18-16,-3 4 43 16,-2 3 9-16,2 0-11 15,-2-8-15-15,4-2-40 16,2-2-23-16,2-11-31 16,1 3-6-16,1-9-2 15,0-5-3-15,6-1-13 16,1-4-7-16,3-4-1 15,2 1 0-15,-2 0 16 0,-2 3 8 16,-4 11 6-16,-3 3 3 16,-4 8 8-16,-6 7 3 15,-4 6 12-15,-1 4 4 16,-1-3 4-16,6-2-1 16,6-6-11-16,5-5-5 15,5-2-9-15,4-4-2 16,-1-2-5-16,-2-6-3 15,8-10-11-15,-2-2-7 16,3-3-9-16,0 1 0 0,-8 0 8 16,0-1 7-16,-5 0 10 15,0 3 1-15,-7 4 9 16,-3 5 2-16,-8 10 5 16,-3 5 5-16,-7 13 4 15,-1 8 3-15,0 8 16 16,-3 2-1-16,15-3-7 15,7-4-3-15,13-10-20 16,8-4-6-16,8-8-6 16,12-5-17-16,5-4-107 15,-2-5-84-15,-5-6 121 16</inkml:trace>
  <inkml:trace contextRef="#ctx0" brushRef="#br0" timeOffset="-197555.09">33475 13403 2270 0,'-9'35'810'15,"8"-22"-716"-15,6-7-169 16,3-6-159-16,-11-2-87 16,2-1 186-16</inkml:trace>
  <inkml:trace contextRef="#ctx0" brushRef="#br0" timeOffset="-193011.99">33198 13983 697 0,'0'-1'359'0,"0"0"-94"16,4-6-10-16,-2 3-51 15,-1-1-23-15,0 2-46 16,-1 2-22-16,0 0-22 16,0 0-8-16,0 1-7 15,4 11-1-15,-1 17-8 16,0 46-9-16,-3-37-15 15,2-4-7-15,4-6-11 16,3-2-5-16,3-5-8 16,-1-6-3-16,-5-6-14 15,1-7-44-15,-3-9-111 16,-2-4-84-16,0-11-403 0,-4-1 421 16</inkml:trace>
  <inkml:trace contextRef="#ctx0" brushRef="#br0" timeOffset="-192616.75">33246 13864 1048 0,'-8'0'448'16,"3"1"-212"-16,3 1-60 15,0-2-32-15,2-1-19 16,0 1-37-16,0 0-23 16,20 1-19-16,35 6-7 0,-17-7-13 15,-5 3-5-15,-7-3-7 16,6 0-2-16,-14 0-3 15,-7-3-2-15,3 3 2 16,-5 0 2-16,0 9 3 16,5-1 2-16,-11 4 1 15,-2 2 1-15,-2 4 0 16,-4 6 2-16,0 6-3 16,-3 5-2-16,3 7-4 15,5 0-4-15,-1-2-2 16,1-2 0-16,2-8-1 15,3-4-2-15,6-8 0 16,4-4-2-16,-2-10-18 16,-7-1-32-16,-8-10-96 15,-2-5-73-15,-7-1-244 16,-6-2 290-16</inkml:trace>
  <inkml:trace contextRef="#ctx0" brushRef="#br0" timeOffset="-192468.42">33337 14188 670 0,'-41'-3'363'15,"7"2"-63"-15,11 1-19 16,17 2-42-16,7 2-14 0,14-1-30 16,10-2-10-16,14-1-27 15,0-4-25-15,-4-2-46 16,-5 1-22-16,-14-1-35 16,-1 2-11-16,-1 3-10 15,-7 1-51-15,-1 3-134 16,0 2-89-16,0 1 141 15</inkml:trace>
  <inkml:trace contextRef="#ctx0" brushRef="#br0" timeOffset="-191139.53">29575 13925 822 0,'-1'-5'376'0,"-1"-7"-152"16,-1-1-23-16,-3 3-21 16,-3-1-38-16,-3 7-56 15,0 3-15-15,-6 9-21 16,3 5-7-16,4 9-12 15,0 3-8-15,11 7-11 16,3 3-3-16,16-5-6 16,6 1-2-16,9-14-15 15,5-6-33-15,2-9-110 16,2-7-85-16,3-7 142 16</inkml:trace>
  <inkml:trace contextRef="#ctx0" brushRef="#br0" timeOffset="-190554.81">29844 13966 689 0,'0'8'341'0,"0"10"-82"0,-3-4-40 16,6 6-30-16,1-2-7 15,5-5-35-15,4-3-23 16,1-9-50-16,-3-4-20 16,3-5-32-16,-11-4-6 15,3-2-6-15,2 1-4 16,-6-7-14-16,-3-1-3 15,-12 6-3-15,-1-1 3 0,-8 1 9 16,2 9 1-16,0-5 1 16,0 5 0-16,10 2-3 15,5 2-1-15,7 3 4 16,2-1 1-16,-4 0 9 16,0 0 1-16,10 3-3 15,2 4 0-15,28 11-1 16,-18-10 0-16,-5-4-1 15,8 1 1-15,3 2 6 16,-3-4 4-16,5 7 4 16,-5-5 2-16,-12 7 5 15,-4 1 2-15,-6-4 2 16,-1 4-2-16,-4-4-8 16,1-6-4-16,-1 0-4 15,0-3-1-15,2-1-7 16,0 0-1-16,0 0-5 0,0 0 0 15,3-4 0-15,8-6 2 16,31-29-1-16,-29 28 4 16,-2 8 11-16,-2 7 9 15,-6 6 13-15,-1 3 3 16,-1 3-5-16,-1-3-7 0,0 5-14 16,3-5-5-16,1-4-58 15,3-3-44-15,3-3-110 16,3 1-87-16,5-2 182 15</inkml:trace>
  <inkml:trace contextRef="#ctx0" brushRef="#br0" timeOffset="-190349.1">30370 13812 1208 0,'3'24'539'0,"-2"0"-236"16,-5-1-58-16,0 6-56 16,1-2-40-16,-1 5-69 0,1 3-24 15,3-1-30 1,8-4-11-16,2-5-12 0,7-5-20 16,-6-10-79-16,-1-2-51 15,1-8-172-15,-11-5-154 16,0-2 305-16</inkml:trace>
  <inkml:trace contextRef="#ctx0" brushRef="#br0" timeOffset="-189980.87">30259 13954 836 0,'-11'-7'432'16,"8"8"-90"-16,4 0-70 0,8 2-49 16,-1-3-23-16,9 3-51 15,-1 3-27-15,8-4-51 16,0 4-19-16,2-6-27 15,1-1-9-15,0-1-11 16,4 0-3-16,4 2-15 16,0 0-14-16,-1 7-13 15,0 3 0-15,-10 2 13 16,-1 5 14-16,-10 1 14 16,-3-1 2-16,-5 4 5 15,-2-5 4-15,-6-3 14 16,0-5 5-16,-1-9 6 15,-2-3 3-15,1-7-5 16,0-4-2-16,1-6-8 16,2-2-6-16,0 1-13 0,2 5-2 15,2-1-3-15,0-2-2 16,4 6-4-16,-3-1-3 16,4 10-46-16,0 6-46 15,1 8-161-15,-2 5-58 16,0 7 187-16</inkml:trace>
  <inkml:trace contextRef="#ctx0" brushRef="#br0" timeOffset="-189452.26">30943 14157 401 0,'5'-9'291'0,"-9"-5"80"15,-1-2-89-15,7-1-57 16,-13 2-43-16,11 5-92 16,2 3-38-16,-7 1-45 15,3 2-7-15,-5 2-4 16,6 1 0-16,1 1 5 16,0-1 3-16,0 0 23 15,-1 0 19-15,0 0 30 16,0 0 19-16,0 0 14 0,0-2-6 15,-1 2-9-15,-3-2-6 16,4 2-7 0,-2 1 0-16,-12 4-7 0,9 1-5 15,-31 43-19-15,37-27-10 16,2-7-16-16,6-2-6 16,3-9-10-16,1-4-2 15,9-6-2-15,-6-4-2 0,2-3-5 16,-9 0-5-16,-8-4 0 15,4 4 1-15,-4 2 7 16,1 8 2-16,4 8 3 16,-9 3 0-16,-5 7 4 15,5 3 2-15,5 1 3 16,2 1 0-16,10-4-2 16,-5-3-1-16,1-4-5 15,-1-4 2-15,4-2-114 16,0 0-86-16,0-2-281 15,10 1 278-15</inkml:trace>
  <inkml:trace contextRef="#ctx0" brushRef="#br0" timeOffset="-189260.96">31274 14223 1308 0,'14'5'673'0,"-13"-5"-102"0,0-2-255 16,-1 0-105-16,-1 1-39 16,0 0-84-16,0-1-83 0,0 1-217 15,-11-4-20-15,0-3 106 16</inkml:trace>
  <inkml:trace contextRef="#ctx0" brushRef="#br0" timeOffset="-187604.76">13703 11539 581 0,'2'0'329'16,"-1"-1"-1"-16,0 1-39 16,-1 0-14-16,0 0-34 15,0 0-69-15,0 0-15 16,-4 17-19-16,-29 38-6 15,-2-16-22-15,-5 12-15 16,-1 11-27-16,0 11-15 0,9 2-17 16,10-33-8-1,11-21-15 1,1 1-3-16,-25 39-5 0,5-13-31 0,4-27-124 16,19-24-78-16,7-13-363 15,0-12 371-15</inkml:trace>
  <inkml:trace contextRef="#ctx0" brushRef="#br0" timeOffset="-187320.39">13303 11480 899 0,'17'14'492'15,"-3"-5"-89"-15,10 6-154 16,0 2 4-16,1 7-41 0,6 8-24 15,-3 7-40-15,6 8-18 16,6 7-35-16,1-3-11 16,2-2-22-16,-3-3-10 15,-7-8-19-15,-5-4-11 16,-11-10-11-16,-4 0-4 16,-4-6-57-16,-2-1-66 15,-2-2-183-15,0-6-109 16,-5 8 244-16</inkml:trace>
  <inkml:trace contextRef="#ctx0" brushRef="#br0" timeOffset="-171817.57">13592 8557 503 0,'-1'-2'319'0,"-3"0"-12"15,-2-1-11-15,2 0-52 16,-3-2-26-16,6 4-31 15,0 0-12-15,0-1-27 16,-1-1-14-16,1 2-30 16,0-1-15-16,0 1-32 15,-1 0-11-15,1 0-9 16,0 1-3-16,1 1 6 0,4 20 2 16,16 33 0-16,-5-28-2 15,1 2-5 1,2 2-3-16,2-5-3 0,1-1 0 15,0-7-2-15,-2-5-2 16,-4-6-1-16,0-5-1 16,-2-4 0-16,2-9-1 15,2-13-3-15,1-9-2 16,4-15-4-16,2-4-3 0,-4-2-4 16,1 6-1-16,-5 11-2 15,-6 12-2-15,-5 14-13 16,-1 4-26-16,-8 10-109 15,2 1-64-15,-4 10-162 16,-9 6 217-16</inkml:trace>
  <inkml:trace contextRef="#ctx0" brushRef="#br0" timeOffset="-166794.87">7549 14963 838 0,'0'-1'450'16,"0"0"-94"-16,0-1-130 15,0 1-4-15,0 0-63 16,-1 0-35-16,-1-6-59 15,-6-8-15-15,-22-24-16 16,11 30-6-16,-10 8-6 16,1 2-6-16,-12 9-6 15,0 3-1-15,14 5-2 0,5 1-1 16,22 7 0-16,10 2-2 16,16 3-1-16,3-3 0 15,5 1 3-15,-4-5 2 16,-4-2 11-16,0 1 9 15,-8-7 13-15,2 0 2 16,-8-2-7-16,-6-5-7 0,-12-1-7 16,-3 2-1-1,-11-4-2-15,0-1-3 0,1-1-8 16,-7-4-4-16,-3-4-22 16,-2 1-35-16,-1-6-80 15,10-2-54-15,13-4-122 16,15-2-58-16,20-3 233 15</inkml:trace>
  <inkml:trace contextRef="#ctx0" brushRef="#br0" timeOffset="-166560.31">7707 15026 698 0,'11'6'472'16,"-3"7"0"-16,-4 10-170 15,0 4-23-15,1 5-78 16,0-2-33-16,5-4-54 0,3-8-18 15,5-10-34-15,3-5-15 16,8-10-19-16,1-5-9 16,-3-15-10-16,3-4-2 15,-12-11-2-15,-1-1 0 16,-10 3 4-16,-10 4 1 16,-17 11 2-16,-3 7-1 15,-8 14-4-15,-1 6-3 16,6 12-6-16,-2 2-9 0,13 11-91 15,5-2-67-15,13 2-192 16,9-3 211-16</inkml:trace>
  <inkml:trace contextRef="#ctx0" brushRef="#br0" timeOffset="-166346.98">8329 15150 1591 0,'-4'5'680'0,"-10"5"-393"15,-2 5-27-15,-10 6-107 16,1 1-55-16,-2 0-62 16,2 0-19-16,5-13-81 15,4-3-72-15,12-8-213 0,6-11 211 16</inkml:trace>
  <inkml:trace contextRef="#ctx0" brushRef="#br0" timeOffset="-165934.06">9298 14823 1136 0,'-9'-16'521'16,"0"-2"-248"-16,3 0-70 15,-2-3 5-15,-2 6-61 16,-4 0-32-16,-3 4-47 15,-4 2-13-15,-4 10-18 16,2 7-2-16,0 15-1 16,2 7-3-16,10 12-2 15,2 7-1-15,12 16-2 0,5 3-4 16,10 11-6-16,1 1-3 16,3-14-4-16,0-4-1 15,-7-17-1-15,-4-6 0 16,-5-16-40-16,-6-6-68 15,-3-14-215-15,-1-6 202 16</inkml:trace>
  <inkml:trace contextRef="#ctx0" brushRef="#br0" timeOffset="-165335.42">9005 15014 1043 0,'-6'-2'511'0,"9"8"-89"15,9-1-192-15,5-1-66 16,10 0-12-16,9-9-69 16,5-5-24-16,7-5-30 15,-1 0-9-15,0 1-9 16,-3 6-3-16,-7 7-2 16,-7 1 0-16,-12 13 1 15,-7 3 3-15,-3 14 13 16,-1 4 5-16,-9-1 8 15,5-2 1-15,-1-5-9 16,6-7-5-16,7-7-11 0,-3-6-3 16,2-8-5-16,0-7-2 15,-4-10-1-15,8-2 0 16,-4-5 0-16,-3 1 2 16,-1 4 3-16,-12 0 0 15,-9 7 3-15,-10-1-2 16,-10 3-2-16,-3 2-1 15,0 1-2-15,1 5 0 0,12 1-1 16,5 3-2-16,11 2-8 16,8 3 0-16,16 2-2 15,4-4 2-15,7 0 5 16,4-3 0-16,3-1 3 16,-2 0 0-16,-1 1 1 15,1 7 2-15,-12 7 2 16,2 3 2-16,-10 6 4 15,-10-3 1-15,-5-1 7 16,-3-2 6-16,-6-9 8 16,2-3 0-16,-2-8-3 15,2-5-6-15,5-6-12 16,2-4-3-16,10-13-8 16,3-6-2-16,7-9-15 15,3-2-34-15,7 3-80 16,7 3-55-16,7 11-181 0,5 7 229 15</inkml:trace>
  <inkml:trace contextRef="#ctx0" brushRef="#br0" timeOffset="-164818.22">10811 14951 1276 0,'-12'-10'589'16,"-7"-1"-250"-16,4-2-132 15,-3 0-20-15,-1-3-79 16,-1 0-45-16,-5 4-37 15,0 2 0-15,-4 5 5 16,2 8 2-16,3 9-2 16,5 11-3-16,13 17-7 15,1 5-3-15,5 5-5 16,4-6-2-16,3-9-5 16,9-8-2-16,8-15-3 0,2-8-1 15,4-17-3-15,0-8 1 16,-1-13 2-16,-2-2 1 15,-2-1 2-15,-5 3 0 16,-5 12 1-16,-3 9 0 16,-4 12 3-16,-3 5 6 15,-2 15 15-15,-3 2 7 16,-3 10 9-16,2 4-4 0,0-5-13 16,2-2-8-16,3-11-22 15,-1-5-56-15,2-8-141 16,-1-5-96-16,3-10 165 15</inkml:trace>
  <inkml:trace contextRef="#ctx0" brushRef="#br0" timeOffset="-164516.31">11037 14908 1303 0,'5'14'643'15,"-3"3"-256"-15,5 9-99 16,-5 2-28-16,-2 3-91 15,1 0-44-15,-1-14-62 16,-1-6-23-16,2-9-29 0,-1-5-9 16,6-11-11-16,0-8-10 15,6-10-20-15,7-3 0 16,1 0 3-16,5 6 9 16,-3 1 21-16,0 11 6 15,-5 10 7-15,-2 6 4 16,-4 19 17-16,-1 2 6 15,-4 14 10-15,-2 4 5 16,0 0-6-16,0 0-6 16,2-12-13-16,0-6-7 0,1-14-98 15,3-6-68-15,3-15-168 16,3-5-86-16,-2-6 250 16</inkml:trace>
  <inkml:trace contextRef="#ctx0" brushRef="#br0" timeOffset="-164111.45">11503 14869 1393 0,'-10'18'630'0,"7"13"-244"15,1 2-86-15,-3 2-51 16,7-1-45-16,5-9-89 16,-4-5-33-16,15-12-46 15,-5-5-18-15,6-13-17 16,3-9-2-16,0-15-35 15,4-2-13-15,-4-3-6 0,-1 4 0 16,-12 14 33-16,-2 8 15 16,-5 18 9-16,-3 7 1 15,-2 16 4-15,-2 9 2 16,1 11 17-16,3 7 9 16,3 8 12-16,1 0 2 15,5-1-3-15,0-4-5 0,-4-2-3 16,-1 0-2-16,-5-9-9 15,-4-7-3-15,-12-15-9 16,-6-6-3-16,-9-15-5 16,-6-2-2-16,-3-11-9 15,3-5-14-15,10-8-32 16,0-6-24-16,21-1-74 16,8-3-43-16,11 0-134 15,17 4-68-15,20-2 246 16</inkml:trace>
  <inkml:trace contextRef="#ctx0" brushRef="#br0" timeOffset="-163735.1">12538 14834 1090 0,'-10'16'585'16,"17"0"-5"-16,3 4-284 15,12 8-91-15,-1 1-11 0,3 4-75 16,4-2-26-16,0-3-26 15,1-5-4-15,-2-4-10 16,-3-6-6-16,0-8-16 16,-2-5-8-16,-1-14-10 15,-3-10-4-15,-3-18-3 16,-4-6-2-16,0-3-23 16,-7 23-34-1,1 1-118-15,-2-15-83 0,6 12 150 16</inkml:trace>
  <inkml:trace contextRef="#ctx0" brushRef="#br0" timeOffset="-163254.62">13412 14826 1162 0,'0'-1'554'0,"-2"-5"-201"15,0 2-24-15,-9-3-68 16,-14 1-39-16,-34 16-78 16,28 12-32-16,1 8-51 15,6 10-20-15,8 5-21 16,8 2-7-16,12-1-11 15,8-5-2-15,11-10-7 16,8-7-3-16,13-16-11 0,6-8-42 16,0-17-119-16,0-6-97 15,-11-6 160-15</inkml:trace>
  <inkml:trace contextRef="#ctx0" brushRef="#br0" timeOffset="-163120.81">13295 15011 1182 0,'-7'-4'542'16,"5"4"-180"-16,2 0-80 0,11 2-25 16,5 1-31-16,7-3-85 15,5-1-40-15,0-6-59 16,5 0-20-16,-2-3-117 16,4 5-101-16,14 4 121 15</inkml:trace>
  <inkml:trace contextRef="#ctx0" brushRef="#br0" timeOffset="-162233.52">13946 14664 921 0,'-2'-6'509'16,"-3"0"-56"-16,5 4-205 15,0-1 0-15,8 13-34 16,-5 9-32-16,7 19-36 16,2 10-17-16,3 14-30 15,8 5-14-15,5-2-18 16,6-2-10-16,5-14-17 16,6-11-6-16,-1-18-14 15,-1-8-5-15,0-15-3 16,-6-7-1-16,-5-23-2 15,-3-10-1-15,-12-15-2 16,4-3-1-16,-13-6-2 16,-4-4 0-16,-2 2-11 0,-5-3-10 15,3 18-18-15,-3 12-18 16,2 25-61-16,1 13-47 16,-6 19-138-16,7 13 407 15,-15 7-127-15</inkml:trace>
  <inkml:trace contextRef="#ctx0" brushRef="#br0" timeOffset="-161791.62">14753 14603 1367 0,'0'-15'584'16,"0"13"-260"-16,3 3-79 15,8 15-15-15,4 8-23 16,8 17-60-16,7 10-24 16,3 7-37-16,0 7-15 15,-2 4-24-15,1-2-11 0,-1-3-13 16,-1-6-5-16,1-13-7 15,-9-9-2-15,-7-14-4 16,-2-7-23-16,-9-13-129 16,-1-4-82-16,-3-15 128 15</inkml:trace>
  <inkml:trace contextRef="#ctx0" brushRef="#br0" timeOffset="-161391.6">15369 14652 1346 0,'14'11'619'0,"-19"12"-192"0,2 9-196 15,1 14-98-15,-1 7 0 16,9 4-44-16,7-1-14 15,8-7-8-15,4-3-4 16,10-6-10-16,3-10-8 16,14-10-15-16,-1-10-3 15,4-17-6-15,1-6-5 16,-6-20-3-16,-3-6-3 0,-12-12-3 16,-10-2 0-1,-15 0-2-15,-7 3 1 0,-14 5-7 16,-5 1-9-16,-5 12-37 15,-4 9-43-15,4 19-105 16,0 12-70-16,5 15-460 16,5 5 481-16</inkml:trace>
  <inkml:trace contextRef="#ctx0" brushRef="#br0" timeOffset="-161222.75">16460 15114 1497 0,'12'25'806'0,"-9"2"-10"16,-4 4-622-16,1 0-45 16,-15-4-52-16,0-8-59 15,-10-11-179-15,-4-8-97 16,-1-16 145-16</inkml:trace>
  <inkml:trace contextRef="#ctx0" brushRef="#br0" timeOffset="-158197.75">17314 14724 703 0,'-1'0'416'0,"0"0"-69"16,-5 2-89-16,4-2-15 0,0 0-52 15,1 0-29-15,0 0-43 16,-1 0-15-16,2 0-25 16,7 1-8-16,22 0-13 15,32-1-9-15,-28 0-17 16,2-1-4-16,0 4-3 16,-2 0-1-16,-3 2 5 15,-6 2 2-15,-4 4 2 16,-4 1 3-16,-5 4 1 15,-3 2 0-15,-4 4-1 16,-1 1 1-16,-3 5 3 16,-4 4-2-16,1 2-8 15,0 1-6-15,1-1-13 16,2-2-4-16,0-8-4 16,3-5-24-16,1-9-113 15,-2-6-71-15,2-8-230 0,-4-3 259 16</inkml:trace>
  <inkml:trace contextRef="#ctx0" brushRef="#br0" timeOffset="-158018.25">17306 14947 1156 0,'-1'-3'516'0,"3"9"-196"0,6 0-46 0,12 2-56 16,4-2-32-16,3-1-93 15,4-3-34-15,2-5-37 16,2 1-9-16,0-6-54 16,-1 0-53-16,-8 6-145 15,-4 1-116-15,-9 13 217 16</inkml:trace>
  <inkml:trace contextRef="#ctx0" brushRef="#br0" timeOffset="-157851.48">17386 15143 977 0,'-1'15'473'0,"6"-8"-107"16,4 0-60-16,8-4-35 0,5-3-19 15,1-2-78-15,2-3-37 16,2 0-58-16,0 1-26 16,-2 3-32-16,0 1-34 15,-7 1-162-15,-1-1-110 16,-2-4 163-16</inkml:trace>
  <inkml:trace contextRef="#ctx0" brushRef="#br0" timeOffset="-156971.98">17370 14507 1027 0,'18'0'459'16,"-6"9"-176"-16,3 10-25 15,-2 22 8-15,-3 11-30 16,2 20-57-16,-6 6-21 0,5 13-50 15,0 1-19-15,7 1-38 16,0-5-13 0,1-16-16-16,-1-6-6 0,-3-18-6 15,-1-4-3-15,-5-12-3 16,-4-10-4-16,-5-10-55 16,-1-9-39-16,-2-10-101 15,-1-4-70-15,1-9 169 16</inkml:trace>
  <inkml:trace contextRef="#ctx0" brushRef="#br0" timeOffset="-155522.62">18570 15002 1292 0,'-5'-10'536'15,"-2"-7"-329"-15,-19-32-12 16,17 24-48-16,-13 2-34 16,7 8-32-16,-3-2-7 15,-7 10-14-15,8 2-4 16,-7 10-12-16,0 8-6 16,4 8-8-16,4 6-4 0,1 6-7 15,7 3 1-15,9-2 3 16,7-1-2-16,8-9-1 15,-1-4-6 1,2-8-7-16,0-4-2 0,-1-8-1 16,1-8 0-16,2-7 1 15,-7-3 1-15,-3 0 0 16,-2 0 1-16,-4 4-1 16,1 1 4-16,-3 5 16 15,3 2 7-15,-4 9 17 16,1 3 1-16,3 11-6 15,-4 0-5-15,10 4-16 16,-10 2-7-16,0-7-19 16,6 1-35-16,3-8-133 15,12-6-88-15,10-3 148 0</inkml:trace>
  <inkml:trace contextRef="#ctx0" brushRef="#br0" timeOffset="-155190.1">19322 14805 1308 0,'0'0'564'0,"6"19"-292"15,2 7-12-15,1 17-38 16,-1 2-41 0,-5-22-58-16,1 0-24 0,13 73-38 15,-5 5-19-15,1-13-28 16,-3-47-3-16,-4-21-97 15,0-8-61-15,-5-20-169 0,-7-11-138 16,-4-10 293 0</inkml:trace>
  <inkml:trace contextRef="#ctx0" brushRef="#br0" timeOffset="-154957.91">19316 14875 687 0,'26'-12'427'16,"-2"12"64"-16,2 5-160 0,-6-1-56 15,3 6-19-15,3 6-65 16,-5 0-27-16,3 8-39 16,-6-5-14-16,-16 3-32 15,-2 6-16-15,-15-5-26 16,-4 1-8-16,-4-8-12 16,5-1-5-16,-8-6-12 15,7-1-26-15,-2-4-106 16,-6-3-79-16,17-1-412 15,-4 0 401-15</inkml:trace>
  <inkml:trace contextRef="#ctx0" brushRef="#br0" timeOffset="-154553.78">19847 14999 1182 0,'2'-13'603'0,"-11"-1"-206"15,-11-4-132-15,1 2-36 16,-6 4-86-16,1-2-36 16,0 8-40-16,0 0-12 15,4 10-14-15,4 6-4 16,4 14 1-16,0 1 0 16,7 8-3-16,4 1-3 15,7-7-10-15,5-4-5 0,8-14-9 16,2-7-3-16,2-9-3 15,0-6 0 1,-3-5 1-16,-1 0-1 0,-2 7 0 16,2 1 1-16,-7 11 0 15,-2 3 0-15,2 9 2 16,-9 2 2-16,-1 3 0 16,-1-2-2-16,2-5 2 15,5-2-40-15,2-11-142 16,4-9-95-16,-3-10-372 15,2-7 398-15</inkml:trace>
  <inkml:trace contextRef="#ctx0" brushRef="#br0" timeOffset="-154348.6">20047 14756 792 0,'1'14'533'0,"5"8"107"0,-3 4-227 15,-3 16-93-15,1 4-39 16,-1 9-103-16,4 2-50 15,5-5-76-15,2-7-23 16,6-17-34-16,3-7-43 16,1-20-121-16,-2-7-81 15,-5-14-188-15,-3-4 260 0</inkml:trace>
  <inkml:trace contextRef="#ctx0" brushRef="#br0" timeOffset="-154185.46">19956 14900 956 0,'-6'-2'548'16,"6"5"-67"-16,3 3-169 16,-3-6-26-16,8 3-77 15,19 9-55-15,34 15-80 16,-25-19-28-16,-4-3-28 16,1-6-12-16,-6-3-119 15,-3 2-83-15,-6-6-260 16,-4 1 267-16</inkml:trace>
  <inkml:trace contextRef="#ctx0" brushRef="#br0" timeOffset="-153887.31">20286 14781 996 0,'7'4'500'16,"2"11"-120"-16,2 2-15 16,-2 11-35-16,3 4-30 15,-6 9-80-15,0 7-40 16,2 0-73-16,-5-4-29 15,4-9-39-15,-2-12-14 16,-5-12-19-16,3-8-3 16,-1-10-14-16,5-9-10 0,-3-12-9 15,5-2-1-15,-4-3 12 16,5 6 6-16,3 11 13 16,-5 1 2-16,2 15 5 15,-6 3 7-15,2 9 10 16,-3 7 4-16,1 7 1 15,-4-1-7-15,4 0-6 16,3-3-31-16,5-8-159 16,10-4-103-16,11-10 156 15</inkml:trace>
  <inkml:trace contextRef="#ctx0" brushRef="#br0" timeOffset="-153521.78">21425 14681 1491 0,'0'-13'587'0,"-3"-6"-363"16,-4-1-4-16,-6 0-2 15,-5 3-50-15,-5 2-80 16,-7 1-19-16,0 9-19 16,1 6-4-16,-2 13-11 15,12 11-6-15,8 17-3 16,5 10 0-16,11 14 1 16,5 10-2-16,10 9-1 15,1-2-1-15,4-2 2 16,4-9 1-16,-5-18-2 15,1-6-6-15,-14-23-24 16,0-5-41-16,-9-11-135 16,-14-17-89-16,-3-6-247 15,-14-10 311-15</inkml:trace>
  <inkml:trace contextRef="#ctx0" brushRef="#br0" timeOffset="-153167.37">21116 14945 1057 0,'12'-6'522'16,"8"2"-124"-16,3 0-72 16,6 3-50-16,2 0-44 15,9 1-96-15,6 2-35 16,-5-1-46-16,3 0-14 16,-9-1-15-16,-5 0-5 0,3 5-8 15,-6 0-3-15,-5 10-5 16,-5 5 0-16,-10 0 0 15,-5 5-1-15,-2-5 2 16,1-2-1-16,-3-7 1 16,-2-6 0-16,-4-5 0 15,-2-3-1-15,1-9-3 16,1-3-2-16,7-8-3 16,0-3-1-16,7 2 0 15,4 1-1-15,3 5-1 16,3 3-15-16,3 4-70 15,0-1-63-15,-2 4-550 16,2-2 481-16</inkml:trace>
  <inkml:trace contextRef="#ctx0" brushRef="#br0" timeOffset="-152476.65">21842 14949 1405 0,'7'8'614'16,"-8"10"-269"-16,1 2-81 0,4 3-50 16,3-4-44-1,4-3-86-15,0-5-32 0,6-9-33 16,-3-3-7-16,0-10-8 16,4-4 0-16,-5-2-3 15,-1-2-1-15,-12 2-4 16,-2 1 1-16,-9 3 1 15,-4-2 2-15,1 5 1 16,-5-3 3-16,3 5-2 16,5 4 2-16,3-2-3 15,8 6-1-15,7 5 5 16,1 1-2-16,8 4 3 16,-4-5-1-16,1-3-4 15,8 0 0-15,2 0 0 16,5 4 0-16,2-1 1 15,-5 5 1-15,-4 9 3 16,-7 3 3-16,-9 4 4 0,-4-2 2 16,-2-8-4-16,0-5-3 15,1-9-4-15,1-4-1 16,4-8-2-16,1-4-1 16,4-8-4-16,4 1 0 15,2-2-1-15,-1-1 1 16,3 12 3-16,-3-4 0 15,0 9 2-15,2 6 1 16,-3-1 2-16,2 12 2 0,-1 4 7 16,0 4 4-16,-4 2 4 15,1-2-2-15,-4-4-5 16,-5-6-4-16,1-8-6 16,-2-1-1-16,2-7-2 15,4-2 0-15,-2-2 0 16,-1-6-1-16,3 3 2 15,-1 1-1-15,2 6 1 16,2 4 1-16,-3 0-1 16,2 4 6-16,-5 2 13 15,5 6 8-15,2 8 13 16,-5 6 1-16,3 1-12 16,-5 0-8-16,-4-1-77 15,2-5-89-15,6-4 265 16,10-3-142-16</inkml:trace>
  <inkml:trace contextRef="#ctx0" brushRef="#br0" timeOffset="-151990.89">23592 14878 1013 0,'-10'-13'533'16,"0"-1"-57"-16,-1-1-247 16,-3 4-3-16,-7-3-48 15,-5 6-37-15,2 10-55 16,-4-2-10-16,-1 11-9 15,10 2-7-15,7 5-14 16,6-2-7-16,15 9-6 16,3-1-3-16,1 0 0 15,4 7 2-15,6-2 6 16,8 0 1-16,8-1 5 0,4-4 4 16,-12-7-6-16,-7-3-4 15,-13-3-11-15,-6-3-4 16,-11-3-2-16,-10-1-2 15,-9-4-7-15,-10 0-3 16,1 0-44-16,3 1-37 16,5 2-96-16,13 2-59 15,5-3-137-15,4-2-86 16,24-5 288-16</inkml:trace>
  <inkml:trace contextRef="#ctx0" brushRef="#br0" timeOffset="-151724.98">24221 14756 1364 0,'0'4'631'16,"0"1"-288"-16,-2 15-90 0,1 6-7 16,-2 13-64-1,1 12-35-15,4 4-54 0,1 1-22 16,12-7-35-16,0-9-16 16,8-17-56-16,1-7-64 15,1-16-151-15,3-8-95 16,-15-11 203-16</inkml:trace>
  <inkml:trace contextRef="#ctx0" brushRef="#br0" timeOffset="-151521.66">24079 14837 1300 0,'-8'8'582'0,"10"-4"-228"15,4 6-74-15,11 1-54 16,2-1-50-16,10 1-95 15,4-4-36-15,7-7-45 16,7 3-57-16,0-5-162 16,4-2-82-16,2 15 163 15</inkml:trace>
  <inkml:trace contextRef="#ctx0" brushRef="#br0" timeOffset="-151214.65">24608 14918 1286 0,'-10'8'626'0,"3"1"-244"15,-2 9-109-15,1 5-11 16,2 3-71-16,3 2-38 16,9-5-50-16,3-5-18 0,8-9-32 15,3-4-12-15,5-8-18 16,4-6-7-16,-1-9-7 15,-2-3-1-15,-8-4 0 16,-8 2 1-16,-11 3 2 16,-7 1 0-16,-7 3-1 15,-1 2-1-15,0 4-3 16,-2 6-4-16,-1 6-6 16,-1 4-18-16,-1 4-71 15,5 0-52-15,5 4-142 16,5 4-77-16,9 3 227 15</inkml:trace>
  <inkml:trace contextRef="#ctx0" brushRef="#br0" timeOffset="-150807.37">25603 14903 1297 0,'-7'-4'567'0,"6"15"-224"16,3 7-77-16,7 8-9 15,6 8-33-15,7 2-72 16,2-2-23-16,7-1-30 16,4-5-12-16,6-6-22 15,4-6-11-15,-8-12-18 16,-4-6-8-16,-5-16-8 16,-2-5-4-16,10-13-8 15,1-3-7-15,-1-2-46 16,-5 4-73-16,-12 6-175 15,-3 5-94-15,-9 9 222 16</inkml:trace>
  <inkml:trace contextRef="#ctx0" brushRef="#br1" timeOffset="-140916.75">11156 11376 328 0,'-1'0'212'0,"0"0"-12"15,0 0-6-15,0 0-51 16,0 0-22-16,-1 0-20 16,1 0-1-16,0 0 5 15,1 0-2-15,-1 0-15 16,0 0-12-16,0 0-31 16,0 0-12-16,0 0-13 0,0 0-3 15,0 0 0-15,-3 0 0 16,-1 0 2-16,-3-1-1 15,1 0-1-15,-4-3 1 16,-27-11 2-16,28 7 0 16,2 1-2-16,-3-1-2 15,-2 0-6-15,1 0-2 16,5-1-2-16,-2 0-1 16,4 0-2-16,-1 0-2 15,-4-1 1-15,6 0-2 0,-1 1 1 16,5 3 1-16,-1-1-1 15,-1 3 1-15,2 0 0 16,-2 1 0-16,1 2 5 16,0 0 0-16,0 0 2 15,0 0 1-15,-7-5-3 16,-13 2 0-16,-30-37 1 16,24 27-1-16,2 1 3 15,-2-4 0-15,5 2 2 16,-1-3 1-16,3-1-2 15,3 1-1-15,1 0-3 16,0 0-1-16,4 5-2 16,1-1-1-16,4 1 0 15,0 1-1-15,4 0 0 16,1-1-1-16,3 2 0 0,2-4-1 16,1-1 2-16,2 2-1 15,-3-4 1-15,0 1 0 16,-2 0 0-16,1 0 1 15,-1 0 0-15,-1 3 0 16,1 1 1-16,-1 0-1 16,-1 0 1-16,-3-2-1 15,-1 2 1-15,-2 1-1 0,0 1 0 16,-2 0-1-16,0 0 0 16,0 0 0-16,2 3 0 15,0-3 0-15,-2 1-1 16,1 0 1-16,-1-2-1 15,-2 1 0-15,7-4 0 16,-2-3-1-16,-1 1 1 16,5 0-1-16,-4 2 1 15,-5-2 0-15,10 0 4 16,-5-1 0-16,2-2 1 16,4-1 2-16,-2-3 0 15,-1 0-1-15,-1 2-1 16,4 1 0-16,0 5-2 15,-1-2-1-15,6 0-1 16,-1-1-1-16,1-3-1 0,3 2 1 16,-4-2 0-1,4 4 0-15,-3-3 0 0,2 3 0 16,-2 1 0-16,0-1 0 16,-1 5 1-16,1 0-1 15,1 1 1-15,0 0-1 16,0 0 0-16,0-2 0 15,-3 2-1-15,3 1 1 0,-1 3-1 16,1 1 0-16,1 1 0 16,1 0 0-16,2-1 0 15,0 1 0-15,0 1 0 16,-1-2 0-16,-1 3 0 16,-2-3 1-16,-1 2 1 15,0-1-1-15,0-1 0 16,-1 1 0-16,0 1 0 15,0-1-1-15,1 1 0 16,-1-1 0-16,4-1 0 16,0-1 0-16,-2 1 1 15,1 1 0-15,-3-1-1 16,1 3 1-16,-1-2-1 16,-1 2 0-16,1 2 1 15,-1-4-1-15,1 3 0 16,1 2 0-16,-1-3 0 0,-1 2 0 15,2 0 0-15,0-1 0 16,0 1 0-16,0 1 0 16,-2-1 1-16,-3 0-1 15,0 1 0-15,0 0 0 16,0 0 0-16,0 1 0 16,0 0 0-16,0-1 0 0,0 0 0 15,8 0 0 1,-1-1 0-16,1-2 0 0,-2 1 0 15,0-1 1-15,1-1 0 16,1 1-1-16,-1-1 1 16,0-1-1-16,2 1 0 15,25-18 0-15,-31 16 0 16,3-1 0-16,3 5 0 16,-6 0 0-16,5 1 0 15,-1-1 0-15,-6-1 0 16,9 0 0-16,-6 0 0 15,-1-2 0-15,3 0 0 16,1 2 0-16,5-2-1 16,1 4 1-16,-3-2 0 15,-3-1 0-15,0 2 0 16,-2 0 0-16,3 1 0 16,2 0 0-16,-4-4 0 0,4 4 0 15,-1 1 0-15,-2-2 0 16,4 3 1-16,-3-2-1 15,-1 0 1-15,-2 0-1 16,-1 0 1-16,1 1 0 16,-1 1-1-16,2 0 0 15,-3 0 0-15,-3 0 0 0,0-1 0 16,0 1 0 0,0 0 0-16,1 0 0 0,5 0 0 15,-1 0 0-15,-1 0 1 16,2 1-1-16,-3-1 0 15,0 0 1-15,1 0-1 16,-2 0 1-16,1-1-1 16,-1 0 0-16,1-1 0 15,-1 2-1-15,3 0 1 16,0 0 0-16,1-1 0 16,2 1 0-16,-2 0 0 15,1 1 0-15,0 1 0 16,-1-1 0-16,2 0 0 15,-2 0 0-15,3 0 0 16,1 0 0-16,-2 0 0 0,-1 0 0 16,0 0 0-16,1 0 0 15,-3-1 0-15,2 0 0 16,2 0 0-16,-4 0 0 16,4 0 0-16,-2 0 0 15,0 0 0-15,6 2 0 16,25 6 0-16,-28-6 0 15,-1 1 0-15,-4-1 0 16,1-3 0-16,-2 1 0 0,5 0 0 16,-4 0 0-16,6 0 1 15,-2-2-1 1,-7 2 0-16,7-3 0 0,-4 1-1 16,4 2 1-16,6-2 0 15,-4 2 0-15,-1 0 0 16,1 1 0-16,-1 2 0 15,3-2 0-15,3 1 1 16,-4 1-1-16,2-2 0 16,-1 0 1-16,-2-1 0 15,0-2 0-15,-2-3 0 16,-1 3-1-16,-2 1 1 16,0-1-1-16,-1 0 1 15,-1-3-1-15,2 2 0 16,-1 1 0-16,-1-1 0 15,1 0 0-15,-2 2 0 0,-3 0 0 16,0 1 1-16,0-1 0 16,0 0-1-16,0 0 0 15,0 0 0-15,0 0 0 16,0 0 0-16,4 0 0 16,1 0 1-16,1-1-1 15,-2 1 0-15,3 0 0 0,-2-1 0 16,1 0 0-16,-2 0 0 15,-2-1 1-15,0 1 0 16,-1 1 0-16,2-1 0 16,0-1-1-16,-1 1 1 15,1-2-1-15,2-2 0 16,-1 0 0-16,2-1 0 16,0 0 0-16,-1 0 0 15,-2 0 1-15,3-1-1 16,0 1 0-16,-1 3 0 15,3-1 0-15,-3-2 0 16,0 2 0-16,3-4 0 16,29-25 0-16,-27 25 0 15,-3-1 0-15,1-1 0 16,0 0 0-16,-1 3 0 16,1-1 0-16,2-1 0 0,-6-1 0 15,2 1 0-15,0 4 0 16,2-2-1-16,0 2 0 15,-2 1 1-15,0-7 0 16,-1 4 0-16,4-3 0 16,9 0 0-16,1 5 0 15,-1-6 0-15,0 2 0 16,-3 0 0-16,1-1-1 0,-1 6 1 16,2-1 0-16,1-1 0 15,1-1 0-15,-1 0 1 16,0-3-1-16,3 1 0 15,-2 2 0-15,4-5 0 16,-1 4 0-16,-1 3-1 16,-1-4 1-16,-3 5 0 15,1-3 0-15,-5 1 0 16,-2 1 0-16,-1 1 0 16,1 2 0-16,0 0 0 15,2 1 0-15,2 1-1 16,-4-3 1-16,0 1 0 15,3 0 0-15,2 0 0 16,1-2 0-16,2 0 0 16,-3-3 0-16,4 3 0 15,2 0 0-15,0 2 0 0,0 0 0 16,-3-3 0-16,-1 1 0 16,2 0 0-16,0 2 0 15,1 0 0-15,3-1 0 16,1 0 0-16,2-1 0 15,2 2 0-15,2-2 0 16,-3 2 0-16,-4 0 0 16,-10 0 1-16,2 3-1 0,-3 0 0 15,-1 0 0-15,7 4 0 16,-4-2 2-16,0 2 2 16,3 2 0-16,2-2-1 15,-2-1-1-15,3 1-1 16,-1-2 0-16,-5-1 1 15,-1 0 0-15,-2-1-1 16,0 1 0-16,-2-1 0 16,1 0 0-16,-1-2 0 15,1 0 1-15,2-2 1 16,-1 0 0-16,-2 0 3 16,1 0 1-16,-4 2 2 15,0 2 1-15,-1 0-2 16,-4 0-1-16,2 0-2 15,-4 0-1-15,0 0 0 16,0 0-2-16,0 0 0 16,0 0 0-16,0 0 0 0,0 0-1 15,1 0-1-15,4 1 1 16,2 2 0-16,1 0-1 16,1 1 1-16,0 1 0 15,25 18-1-15,-25-14 0 16,6 1 1-16,-2 0-1 0,-1 0 1 15,-1-1-1-15,-5-2 0 16,3 3 1 0,3 0-1-16,-4-3 0 0,3 3 1 15,-8-1 0-15,-1 1 0 16,4 2 1-16,-3-3-1 16,7 0-1-16,-5-7 1 15,3 1 0-15,0 2-1 16,-6-3 2-16,4 1-1 15,-4-3 0-15,-5 0 0 16,3-2 0-16,0 1 2 16,0 0-15-16,0 0-318 15,0 0 245-15</inkml:trace>
  <inkml:trace contextRef="#ctx0" brushRef="#br2" timeOffset="-133229.46">10371 16105 1163 0,'0'0'509'16,"-1"0"-282"-16,0-1-68 15,-2 0 2-15,-10-2-58 16,5 2-27-16,6 1-32 16,-5 9-14-16,3 19-15 15,11 46-2-15,21-34-3 16,-3-5-3-16,3-8-4 16,1-7-1-16,-5-15-2 15,6-6 0-15,-5-21 0 16,-2-4 1-16,-11-7 6 15,-11-1 1-15,-8 5 3 16,-8 2 0-16,-7 5-2 16,-4 5-1-16,0 6-4 0,0 5-2 15,-1 6-2-15,6 6-4 16,3 3-5 0,8 2-2-16,7 3-49 0,4 2-53 15,8-6-212-15,7-5 205 16</inkml:trace>
  <inkml:trace contextRef="#ctx0" brushRef="#br2" timeOffset="-132975.97">10786 15921 1151 0,'7'15'469'0,"-7"21"-249"16,-5 12-39-16,0 16-17 15,-3 5-28-15,4 0-71 16,5-6-22-16,11-18-29 16,1-9-8-16,6-20-32 15,-2-14-54-15,-3-15-208 16,1-5 190-16</inkml:trace>
  <inkml:trace contextRef="#ctx0" brushRef="#br2" timeOffset="-132800.29">10629 16091 813 0,'-16'3'435'0,"15"-3"-68"0,3 1-110 15,11 3-82-15,6 1-25 16,7 2-60-16,5-1-32 0,7 0-36 15,4-3-10-15,6-6-91 16,-4-1-93-16,2-9 108 16</inkml:trace>
  <inkml:trace contextRef="#ctx0" brushRef="#br2" timeOffset="-132083.39">11009 15905 1200 0,'-8'13'525'0,"4"12"-267"16,-2 9-23-16,0 8-57 16,6 7-39-16,4 1-59 15,1-2-18-15,2-5-24 16,-1-21-9 0,2 1-11-16,4 8-5 0,2-3-8 15,-1-15-3-15,-7-12-2 0,0-3-15 16,3-16-46-16,0-1-15 15,0-9-5-15,-3 0 14 16,0 7 46-16,0 9 14 16,0 5 6-16,0 7 1 15,4 9 8-15,1 4 9 16,5 7 18-16,3 3 11 16,7-4 10-16,3-6-3 0,6-8-12 15,2-5-11-15,0-11-17 16,0-1-3-16,-10-5-5 15,-18 0 0 1,-5 10 0-16,1-1 0 16,7-19 2-16,-7-3 1 0,-8 4 1 15,-2 15-1-15,-11 4 0 16,1 7-1-16,2 6 0 16,-1 7 0-16,2 3 6 15,-1 2 4-15,4 5 3 16,6-5 0-16,6 0-10 15,4-6-5-15,4-9-9 16,3 2-43-16,8-8-85 16,2-1-53-16,0-9-142 15,0-5-66-15,-1 3-140 0,2 2 15 16,-1 5 151-16,-3 7 154 16,-7 3 366-16,-3 3 101 15,-1 6 90-15,-3 2-2 16,-2 1-59-16,0 0-18 15,-3 0-18-15,-2-4-14 16,-1-1-35-16,-5-5-28 16,-1-2-50-16,0 0-23 15,-5-8-41-15,4 1-13 16,2-14-22-16,1-5-9 0,8-2-7 16,2 0-4-16,4 6 0 15,0 1-57-15,0 6-168 16,1 4-98-16,6-1 171 15</inkml:trace>
  <inkml:trace contextRef="#ctx0" brushRef="#br2" timeOffset="-131605.92">11827 16185 1049 0,'8'12'532'16,"-7"-2"-164"-16,2-2-115 15,-1-1-16-15,1 3-78 16,-1-3-44-16,1-1-57 16,-2 0-18-16,2 1-18 0,2-4-7 15,0 3-11-15,-1-8-3 16,3-3-1-16,2-1-1 16,0-10-5-16,8 3-1 15,-7-4-2-15,2 0 0 16,0 8 3-16,-6 2 1 15,5 12 5-15,-4 5 0 0,-1-1 7 16,0 5 5-16,-3-6 8 16,-2-5 2-16,9 6 9 15,-4-4 5-15,5 1 1 16,-1-6-2-16,-1-1-9 16,3-4-8-16,-1-6-9 15,-3 2-3-15,2-8-3 16,2-2-2-16,-2 5-3 15,3 3-4-15,-5 5-22 16,-3 6-10-16,0 0-7 16,-1 5 3-16,0 3 24 15,0 2 8-15,4 0 8 16,-3-4-1-16,5 1-37 16,-2-3-20-16,0 2-60 15,3 1-55-15,-1-7 116 16</inkml:trace>
  <inkml:trace contextRef="#ctx0" brushRef="#br2" timeOffset="-131397.81">12074 15916 1114 0,'-23'-3'568'15,"13"10"-103"-15,3 3-166 0,5 3-107 16,2 1-39-1,7-1-89-15,-1-1-32 0,8-3-26 16,3-1-50-16,4-4-181 16,4 0-57-16,7-3 145 15</inkml:trace>
  <inkml:trace contextRef="#ctx0" brushRef="#br2" timeOffset="-130914.33">12456 16031 1064 0,'-16'9'513'0,"4"0"-153"16,1 2-70-16,4 1-53 15,-4-1-38-15,1-1-84 16,3 0-34-16,3-2-48 16,4 1-12-16,12 3-11 0,2-2-1 15,2 2 0 1,-1 0-1-16,-7 0 0 0,-3 1 1 15,-1-3 1-15,-7 0 0 16,2-3 3-16,-8-3 0 16,-7-4-5-16,4 2-1 15,-2-3-5-15,4 1-2 0,6 0-3 16,2 1-3-16,4 1-2 16,-2-2 0-16,0 0 3 15,15 1 2-15,8 2 1 16,25-7 1-16,-14-7 0 15,1-1 0-15,2-7 1 16,-2-3 1-16,-9 2 2 16,-8-1 1-16,-15 7 5 15,-5 3 2-15,-13 3 2 16,-6 6 0-16,-5 4 2 16,0 6 10-16,8 6 20 15,-2 0 5-15,11 6 8 16,4 0-11-16,5-3-15 15,10 2-7-15,5-8-13 16,1-2-5-16,9-7-6 16,-1-1-24-16,4-5-156 0,4-6-102 15,3-8 162-15</inkml:trace>
  <inkml:trace contextRef="#ctx0" brushRef="#br2" timeOffset="-129625.68">13817 16015 983 0,'30'-4'504'15,"-26"12"-163"-15,2 13-89 16,4 5-19-16,3 7-83 16,-3 2-45-16,3-5-63 15,-4-5-17-15,-4-10-43 16,3-6-53-16,-8-11-172 16,0-10-258-16,-3-18 316 15</inkml:trace>
  <inkml:trace contextRef="#ctx0" brushRef="#br2" timeOffset="-129430.06">13751 15785 904 0,'0'-1'456'0,"3"1"-125"16,6 9-148-16,4 3-27 16,8 3-68-16,2 3-37 15,5 1-62-15,2-1-74 16,3-2 58-16</inkml:trace>
  <inkml:trace contextRef="#ctx0" brushRef="#br2" timeOffset="-129246.73">14206 15791 1011 0,'2'17'543'16,"-2"3"-137"-16,-4 18-142 15,-3 8-31-15,-3 12-93 16,0 7-46-16,4-5-59 16,8-6-15-16,6-15-18 15,10-9-10-15,9-22-105 16,4-11-67-16,5-17-215 16,-5-9 230-16</inkml:trace>
  <inkml:trace contextRef="#ctx0" brushRef="#br2" timeOffset="-129042.95">14096 15965 1334 0,'-17'-3'565'0,"17"6"-270"0,5 2-101 16,12 1-76-16,9 1-23 16,11-1-64-16,5-1-14 15,18 0-71-15,2-2-95 0,17-1 97 16</inkml:trace>
  <inkml:trace contextRef="#ctx0" brushRef="#br2" timeOffset="-128551.4">15210 16011 1218 0,'-8'-28'530'15,"9"42"-211"-15,4 11-68 16,0 8-35-16,1 6-26 15,6 0-86-15,4-2-31 16,6-10-39-16,3-9-14 16,0-8-13-16,7-10-4 15,-2-11-6-15,0-7-5 0,-3-12-8 16,-6 0 1-16,-8 4 5 16,-6 8 7-16,-7 10 9 15,-2 5 1-15,-4 5-2 16,6 4 1-16,3 4 4 15,-2 2 4-15,2 3 8 16,-3-1 8-16,5 1 16 16,3-3 3-16,7-6-1 15,3-2-6-15,-1-11-19 16,4-4-8-16,2-10-7 16,1-7-1-16,-3-1-8 15,-6-2-21-15,-9 9-76 16,-6 6-54-16,-6 9-173 15,0 6 65-15,6 4 143 16</inkml:trace>
  <inkml:trace contextRef="#ctx0" brushRef="#br2" timeOffset="-128229.33">15875 16045 954 0,'7'4'505'15,"-8"4"-90"-15,-3 0-64 16,-2 8-72-16,0 1-51 16,-1 2-101-16,4-2-39 0,9-1-53 15,-1-3-14-15,15-6-12 16,2 2-1-16,-5-9-4 16,4 0-1-16,-3-11-1 15,-3-7-1-15,-1-8 0 16,-2 0 1-16,-14 1 3 15,-4 4 2-15,-10 5-1 16,-2 0 2-16,-3 8-3 16,-4 0-1-16,2 8-4 15,-4 1-5-15,8 5-74 16,6 0-56-16,7 3-157 16,8 0-104-16,8-4 248 15</inkml:trace>
  <inkml:trace contextRef="#ctx0" brushRef="#br2" timeOffset="-127872.34">16102 16062 1017 0,'2'15'558'0,"3"1"-102"16,2 2-174-16,0 1-29 15,0 2-86-15,2-3-49 16,3-2-72-16,2-4-19 15,4-6-17-15,3-2-4 0,5-9-5 16,1-9-1-16,3-9-5 16,-2-4 1-16,-7-1 1 15,-6 9 3-15,-8 8 5 16,-3 4 3-16,-5 10 1 16,1 5 2-16,0 7 14 15,-5 3 4-15,5 4 11 16,-4-3 2-16,8-4-15 15,2-1-6-15,4-8-15 16,2-2-28-16,-4-6-122 16,4-2-72-16,1-13-505 15,5-8 470-15</inkml:trace>
  <inkml:trace contextRef="#ctx0" brushRef="#br2" timeOffset="-127692.9">16535 15882 1208 0,'-6'11'597'0,"-1"7"-223"16,1 12-94-16,6 2-25 15,-3 9-102-15,7 2-54 16,3-4-70-16,1 0-17 0,15-11-12 16,2-9-37-16,12-15-85 15,5-9-51-15,7-13-141 16,5-3-52-16,0-2-265 15,-5 3 394-15</inkml:trace>
  <inkml:trace contextRef="#ctx0" brushRef="#br2" timeOffset="-127337.54">17044 16048 862 0,'-3'-3'472'0,"-7"-1"-86"16,-6-1-44-16,-6-1-80 15,2 2-31-15,2 3-62 16,3 1-33-16,5 5-58 15,-8 4-21-15,8 6-28 16,-2 6-7-16,8 2-11 16,7-1-5-16,5-3-6 15,-1-3-3-15,8-5-1 0,-3-5 0 16,4-11 0-16,8-6 0 16,-4-14-30-16,7-7-15 15,-3-9-8-15,-3-5 0 16,-3-1 31-16,-7 4 17 15,-8 7 12-15,-4 6 4 16,-4 15 5-16,-1 6 6 0,-1 12 16 16,1 9 10-16,-4 15 12 15,2 9 5-15,2 9 1 16,4 4-9-16,10-2-13 16,4-4-11-16,8-8-21 15,3-10-17-15,3-14-151 16,6-9-102-16,4-20 155 15</inkml:trace>
  <inkml:trace contextRef="#ctx0" brushRef="#br2" timeOffset="-125987.13">18134 15995 1190 0,'-30'11'491'15,"36"12"-250"-15,4 2-55 16,1 6 8-16,3-1-20 15,0-5-44-15,1-7-19 16,6-7-31-16,2-4-12 16,8-9-21-16,2-10-6 0,2-16-16 15,-2-2-7-15,-12-9-10 16,0 4-15-16,-12 9-94 16,-3 6-72-16,-3 9-492 15,-3 8 440-15</inkml:trace>
  <inkml:trace contextRef="#ctx0" brushRef="#br2" timeOffset="-125806.77">18595 16025 1121 0,'-1'15'567'15,"1"4"-215"-15,0 2-73 16,0 0-25-16,-2-1-104 15,2-2-46-15,0-6-69 0,1-5-19 16,2-7-149-16,1-5-98 16,4-13 139-16</inkml:trace>
  <inkml:trace contextRef="#ctx0" brushRef="#br2" timeOffset="-125630.98">18482 15866 958 0,'-6'-7'469'0,"4"5"-157"0,5 7-134 16,3 3-31-16,8 8-85 16,4-3-107-16,9 2 24 15</inkml:trace>
  <inkml:trace contextRef="#ctx0" brushRef="#br2" timeOffset="-125363.18">18822 16012 981 0,'-7'12'479'0,"-6"6"-129"15,0 4-68-15,8 5-58 16,2-1-34-16,7-5-76 16,7-3-27-16,7-5-34 0,6-5-14 15,5-5-15-15,3-4-5 16,-4-11-9-16,-4-2-1 15,-6-11-1-15,-3 0-1 16,-4-2 5-16,-10 4 2 16,-12 0 5-16,0 4 1 15,-11 7-5-15,2 3-3 16,-2 9-11-16,-8 4-2 0,9 5-82 16,5-1-57-16,10 1-157 15,6 2 170-15</inkml:trace>
  <inkml:trace contextRef="#ctx0" brushRef="#br2" timeOffset="-125152.97">19083 15822 1175 0,'-2'0'582'15,"2"6"-186"-15,-2 8-144 16,0 11-30-16,-2 18-70 15,0 4-48-15,3 9-52 16,1-5-13-16,8-6-27 16,4-5-33-16,7-20-150 15,4-7-85-15,7-13-472 0,0-5 461 16</inkml:trace>
  <inkml:trace contextRef="#ctx0" brushRef="#br2" timeOffset="-124787.24">19493 16072 939 0,'5'-4'461'16,"-7"-5"-149"-16,-4-2-28 0,-2-1-37 15,-2 0-44-15,-1 4-55 16,-5 4-21-16,-7 8-41 16,-5 5-14-16,2 12-21 15,2 3-8-15,11 2-6 16,5 0-6-16,9-6-13 15,7-6-7-15,4-7-9 16,2-6-2-16,8-7 0 16,0-2 0-16,-1-8 0 15,1 1 1-15,-10 0 3 16,0 3-1-16,2 8 1 16,-8 4 0-16,4 9 11 15,-1 4 5-15,-5 8 3 16,4 0 1-16,-4-1-13 15,0-5-5-15,7-7-76 16,-1-6-57-16,8-11-145 0,4-2-111 16,0-19 242-16</inkml:trace>
  <inkml:trace contextRef="#ctx0" brushRef="#br2" timeOffset="-124570.72">19709 15855 1079 0,'3'15'574'0,"-2"12"-161"16,-5 13-117-16,0 6-38 16,0 9-101-16,2-5-52 0,7-6-69 15,4-6-14-15,7-12-20 16,5-11-38-16,4-12-112 16,-2-10-74-16,-4-15 122 15</inkml:trace>
  <inkml:trace contextRef="#ctx0" brushRef="#br2" timeOffset="-124432.92">19621 15922 987 0,'2'4'552'16,"7"7"-56"-16,6 3-264 15,3 1-27-15,8-3-87 0,5-5-48 16,7-4-57-16,6-6-59 15,-1-3-185-15,-2-3-94 16,8 9 177-16</inkml:trace>
  <inkml:trace contextRef="#ctx0" brushRef="#br2" timeOffset="-124136.56">20094 16109 978 0,'15'18'457'0,"4"-7"-171"16,-1-3-31-16,3-5-49 15,1-6-47-15,0-7-79 16,-1-5-23-16,-8-5-25 16,-4 1 5-16,-13 2 20 15,-5 3 7-15,-8 5 20 16,-4 6 3-16,0 4-2 16,1 5-2-16,3 3-17 15,3 2-10-15,7 8-16 16,4 1-7-16,9 4-15 15,6-1-7-15,13-8-12 16,8-2-21-16,16-12-124 16,8-8-83-16,15-10-148 15,11-6 205-15</inkml:trace>
  <inkml:trace contextRef="#ctx0" brushRef="#br2" timeOffset="-123800.78">21329 15882 1146 0,'8'7'545'16,"-4"9"-238"-16,-2 18-80 15,-2 11-19-15,-8 10-77 16,5 2-37-16,3-7-52 15,7 1-16-15,8-15-22 16,4-7-20-16,4-10-97 16,3-17-80-16,-2-7 115 0</inkml:trace>
  <inkml:trace contextRef="#ctx0" brushRef="#br2" timeOffset="-123594.64">21210 16060 1341 0,'-3'-2'536'0,"6"2"-322"16,5 0-20-16,9 4-26 16,7 2-40-16,13-1-79 15,-1 2-21-15,5-5-54 16,-5-3-55-16,1-9-160 16,5-4-147-16,-4-3 236 15</inkml:trace>
  <inkml:trace contextRef="#ctx0" brushRef="#br2" timeOffset="-123176.39">21588 15903 927 0,'-3'-5'463'0,"2"9"-110"15,-1 8-60-15,-3 16-39 16,0 6-30-16,-5 9-73 16,0 3-32-16,4-2-51 15,-1-1-17-15,9-10-24 0,4-8-5 16,2-14-14-16,3-8-9 15,-1-11-24-15,-1-1-9 16,-3-5 0-16,-2-1 4 16,-3 4 20-16,-1 3 7 15,2 6 1-15,0 3 0 16,5 7 2-16,3 2 3 16,7 1 10-16,7-1 2 15,17-5-1-15,7-5-1 16,16-12-9-16,0 0-1 0,-5-12-2 15,-3 2 0-15,-20 0 3 16,-9 0 2-16,-20 6 8 16,-11-1 1-16,-17 5 2 15,-2 1 7-15,-4 3 17 16,-3 2 13-16,12 6 19 16,1 8-5-16,9 11-22 15,8 1-13-15,2 3-23 16,4 0-5-16,8-7-6 15,2-5-14-15,19-7-125 16,6-5-83-16,16-8 132 16</inkml:trace>
  <inkml:trace contextRef="#ctx0" brushRef="#br2" timeOffset="-122798.86">22910 15942 1289 0,'27'-33'553'0,"-30"31"-289"16,1 3-36-16,-11 0-54 15,-2 6-44-15,0 8-57 16,-1 1-14-16,-3 9-14 16,7 3-4-16,3 4-14 15,4 2-10-15,12 3-12 16,11-2-5-16,6-9-3 15,7-4-8-15,8-15-72 16,5-4-58-16,7-14-167 16,1-10 182-16</inkml:trace>
  <inkml:trace contextRef="#ctx0" brushRef="#br2" timeOffset="-122593.14">23273 15797 1025 0,'0'-4'556'0,"-5"7"-77"15,-4 12-217-15,-3 6-18 16,-4 19-49-16,-2 4-35 16,2 13-67-16,4 1-24 0,7-5-30 15,5-6-11-15,10-13-17 16,6-9-7-16,4-12-44 16,2-4-46-16,3-11-124 15,-3-3-65-15,0-7-162 16,2 0-113-16,1 3 361 15</inkml:trace>
  <inkml:trace contextRef="#ctx0" brushRef="#br2" timeOffset="-122236.97">23516 16149 550 0,'23'0'321'0,"-1"-4"-27"16,-1 0-26-16,-5-8-52 16,-3-3-40-16,-10-11-57 15,-2 0-20-15,-8-1-5 16,-5 3 8-16,-7 8-5 0,-2 5-6 15,-5 11-20-15,-1 7-9 16,3 10 0-16,0 5-2 16,9 7-1-16,0-2 1 15,5-2-2-15,5-4-3 16,6-7-10-16,8 1-12 16,9-9-8-16,-6 1 0 15,8-11-4-15,0-3-3 16,5-10-7-16,5-1-5 0,-4 4-2 15,1 1-1-15,-12 10-1 16,-3 5 1-16,-8 10 3 16,-2 3 1-16,-2 4 3 15,-1 0-1-15,1-5-4 16,3-3-3-16,0-8-33 16,3-1-58-16,2-5-153 15,3-4-98-15,4-8 197 16</inkml:trace>
  <inkml:trace contextRef="#ctx0" brushRef="#br2" timeOffset="-121599.7">23864 16076 1121 0,'6'15'504'0,"1"2"-206"16,-5 2-22-16,2-4-27 15,3-2-61-15,-7-9-102 16,1 0-35-16,0-4-51 0,-2-1-32 15,0 0-61-15,0-1-25 16,-4-11-23-16,1-4 17 16,-11-32 44-16,9 28 19 15,-5-2 28-15,6 0 10 0,8 5 16 16,5 2 20-16,8 7 41 16,3 5 23-1,-4 6 55-15,2 7 9 0,-4 9 2 16,-1 4 2-16,4 6-20 15,-2-1-10-15,3 2-24 16,-3 1-20-16,-7-5-30 16,-5-3-12-16,-2-10-13 15,1-4-5-15,-1-7-11 16,3-1-15-16,4-9-33 16,3-1-11-16,3-9-9 15,1-2 11-15,1-1 27 16,1 1 12-16,-1 6 12 15,-2 3 5-15,-4 10 6 16,-3 3 5-16,-1 11 19 16,-2 1 10-16,0 5 17 15,1 1 7-15,0 1-8 0,0-3-6 16,3-7-20-16,2-3-10 16,-1-13-10-16,2 0-3 15,1-6-2-15,-1-4 0 16,-1 5-2-16,-3-1 0 15,0 6-1-15,-4 1 0 16,0 5 0-16,2 5 0 16,-4-5 2-16,0 0 0 0,0 1-1 15,3 12 0-15,-1-5 0 16,19 26 0-16,-11-34-6 16,-3-2-55-16,2-2-159 15,0 1-101-15,-7-5 175 16</inkml:trace>
  <inkml:trace contextRef="#ctx0" brushRef="#br2" timeOffset="-121402.54">24690 16157 1549 0,'5'18'659'0,"-5"-13"-338"15,0-3-153-15,-5-3-104 16,4 0-79-16,0 0-208 0,0 0 144 16</inkml:trace>
  <inkml:trace contextRef="#ctx0" brushRef="#br2" timeOffset="-97413.53">27551 16253 938 0,'-7'-12'410'0,"1"3"-184"16,1 3-14-16,0 3-15 15,0 3-29-15,1 8-45 16,3 7-14-16,0 13-18 0,1 7-2 16,0 8-16-16,0 1-11 15,2-1-22-15,1-3-10 16,4-4-14-16,1-2-4 15,1-5-7-15,0-7-1 16,-2-14-30-16,-1-5-55 16,1-10-132-16,-1-7-94 15,-1-9 178-15</inkml:trace>
  <inkml:trace contextRef="#ctx0" brushRef="#br2" timeOffset="-97049.68">27521 16169 648 0,'-21'1'361'0,"14"-4"-6"16,1 2-102-16,8 2-60 16,2-1-20-16,7 1-52 15,10-2-27-15,7 1-24 16,4-1-10-16,6 0-24 16,1 1-6-16,6-2-11 15,1 1-4-15,0-2-6 16,-1 3-2-16,-10 0-1 15,-6 2-2-15,-9 5 0 16,-7-3 0-16,-3 8 6 16,3 4 8-16,-6 5 20 0,-4 9 8 15,-8 12 8-15,-4 5-1 16,5 10-12-16,4 0-5 16,7-3-12-16,-5-4-6 15,6-11-7-15,-2-6-4 16,0-14-5-16,5-7-1 15,-7-4-78-15,-1-8-56 16,2-4-176-16,-6-4-152 0,-3-11 294 16</inkml:trace>
  <inkml:trace contextRef="#ctx0" brushRef="#br2" timeOffset="-96838.55">27597 16546 965 0,'-15'11'486'15,"3"-3"-183"-15,10-1-60 16,2 2-20-16,7-1-56 16,8-1-25-16,13 1-38 15,8-4-9-15,16-1-28 16,6-3-16-16,-6-2-21 16,-3 0-9-16,-12-2-11 15,-12 2-4-15,-14 0-70 16,1 2-69-16,-12-2 137 0,0 1-51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6T16:31:29.125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3681 5388 700 0,'-5'-1'399'0,"2"0"-112"16,1 0-50-16,0 0-26 16,1-1-68-16,0 2-16 15,-6 13-28-15,2 15-4 16,4 60-11-16,8-29-12 16,2 14-23-16,3 4-7 15,-1 4-18-15,-2-2-6 16,-1-12-5-16,-3-7-2 0,1-16-3 15,-2-10-1-15,1-13-13 16,1-8-39-16,-2-13-64 16,-1-5-35-16,-3-17-86 15,-3-9-23-15,-3-6-142 16,-3-9 243-16</inkml:trace>
  <inkml:trace contextRef="#ctx0" brushRef="#br0" timeOffset="316.16">3643 5366 815 0,'0'-14'409'0,"4"9"-140"15,2 3-21-15,0 2-77 16,1 0-34-16,5 1-41 16,1 0-17-16,8 2-23 0,4 2-11 15,10 2-18-15,8 0-4 16,3 4-9-16,-4 1-3 15,-8 6-3-15,-9-1 0 16,-9 5 2-16,-5-1 4 16,-7 5 8-16,-6 3 3 15,-10-1 2-15,-6 3-2 16,-16-8-7-16,-4-2-3 16,-12-4-20-16,-2-4-25 15,4-2-88-15,4-3-68 0,10-3-249 16,11 2 274-16</inkml:trace>
  <inkml:trace contextRef="#ctx0" brushRef="#br0" timeOffset="831.59">4130 5584 532 0,'-1'0'351'0,"0"0"52"15,0 0-105-15,0 0-48 16,1 10-36-16,0 11-66 16,5 28-26-16,1-22-39 15,-1-2-14-15,-1-5-23 16,3-3-8-16,-6-11-11 15,0-1 1-15,-2-5 6 16,0-3-2-16,0 2-3 16,0 0-8-16,-1-7-14 15,-3-15-3-15,-1-35-2 16,5 26 0-16,7 6-2 16,2-2-1-16,6 10-3 15,4-1-2-15,-1 2-2 16,3 6-2-16,1 6-80 15,0 3-65-15,9 1-207 16,6 1 215-16</inkml:trace>
  <inkml:trace contextRef="#ctx0" brushRef="#br0" timeOffset="1173.34">4557 5523 975 0,'-27'7'487'15,"11"-3"-134"-15,-2-3-81 16,5 11-54-16,-1 1-49 0,2 8-63 16,3 1-27-16,9-2-36 15,0 1-12-15,6-4-20 16,8-2-6-16,4-5-5 16,2-4-2-16,6-6 0 15,-6-4 0-15,-1-9 0 16,1-4 1-16,-10-6 3 15,-4 4 3-15,-7 1 7 16,-7 3 0-16,-6 2 1 16,-8-2-1-16,3 3-3 15,2 4-1-15,-1 4-5 16,9 7-3-16,-2 2-19 16,2 4-38-16,7 4-109 15,4-2-77-15,10 5-373 16,7-4 396-16</inkml:trace>
  <inkml:trace contextRef="#ctx0" brushRef="#br0" timeOffset="1524.51">4796 5499 963 0,'-8'1'496'0,"-9"1"-138"15,-2 0-67 1,1 11-93-16,2 4-43 0,8 10-58 15,4 1-28-15,6 2-32 16,5 1-13-16,10-8-16 16,6-1-2-16,10-10-6 15,5-6 0-15,3-10 0 16,-4-7 0-16,-7-10 3 16,-13-2 3-16,-10-1 10 15,-11-1 5-15,-13 6 8 16,-5 1 3-16,-10 4-2 15,2 5-3-15,1 3-10 16,5 4-8-16,8 3-14 16,6 3-16-16,8 2-111 15,5 0-81-15,12 4-453 16,10 0 429-16</inkml:trace>
  <inkml:trace contextRef="#ctx0" brushRef="#br0" timeOffset="1801.72">5191 5282 1150 0,'-13'-18'545'15,"0"8"-192"-15,1 1-67 0,-3 5-67 16,3 4-52-16,-3 7-73 16,2 9-29-16,4 12-33 15,0 10-8-15,9 16-12 16,3 4-4-16,10 5-3 15,4 3-1-15,8-3-1 16,4 1-1-16,-3-5 0 16,-2-5 0-16,-4-6 1 15,-5-4-1-15,-7-12-42 16,-4-4-46-16,-6-14-100 16,-3-9-72-16,-6-7-176 15,-2-13-99-15,-3-19 334 16</inkml:trace>
  <inkml:trace contextRef="#ctx0" brushRef="#br0" timeOffset="1934.11">5100 5643 764 0,'-4'-14'438'0,"5"4"-76"15,12 8-125-15,2 1-43 16,13 2-63-16,2 3-33 16,10 2-50-16,1 1-17 15,10 2-19-15,-3-2-5 16,-8 4-59-16,-2-3-86 15,-18 5 90-15</inkml:trace>
  <inkml:trace contextRef="#ctx0" brushRef="#br0" timeOffset="2389.79">3133 6233 1182 0,'-19'-6'451'0,"19"-1"-319"0,6 1-18 15,16-3-12-15,10 0-15 16,25 0-24-16,14 2-4 16,20 2-12-16,18 3-4 15,11 4-12-15,10 4-5 16,14-3-10-16,-6 4-3 16,25-5-2-16,-7-1 2 15,13 0 16-15,19-2 8 0,-19 0 5 16,2 1 0-16,-7 1-12 15,-24 3-4-15,-21 3-4 16,-12 2-1-16,-36 0-2 16,-5 1-1-16,-25 0-2 15,-10-3-1-15,-19-3 6 16,-7-2-6-16,-13-1-84 16,-8 0-67-16,-10 2 78 15</inkml:trace>
  <inkml:trace contextRef="#ctx0" brushRef="#br0" timeOffset="9328.81">7655 5675 733 0,'0'-1'461'0,"0"0"-74"16,0 0-80-16,0-1-15 16,0 1-66-16,0 0-26 15,0 0-43-15,-2-1-23 16,0-2-39-16,-3-3-13 15,-13-3-28-15,-37-7-13 0,22 17-19 16,0 3-6-16,-9 0-6 16,-4-1-2-16,-2 4-3 15,-1 2-1-15,9-1-1 16,7 3-2-16,10-6 0 16,5-2-2-16,5-2-3 15,5-2-3-15,7 2-17 16,1 0-49-16,9 3-144 15,3-3-106-15,7 2 185 16</inkml:trace>
  <inkml:trace contextRef="#ctx0" brushRef="#br0" timeOffset="9638.92">7645 5812 829 0,'-6'4'477'16,"5"-2"-15"-16,-1-1-129 16,1-1-44-16,0 0-44 15,0 0-80-15,-9 1-31 16,-13 3-50-16,-31 3-15 16,30-2-21-16,-3-1-5 0,-1-4-17 15,-2 1-7-15,-5 0-6 16,2-1-3-16,2 0-5 15,6 0-2-15,10 0-3 16,-1 0 0-16,11-1-2 16,0-1-3-16,2 1-7 15,3 1-5-15,0 0-59 16,0 0-52-16,0 0-128 16,0 0-101-16,15 5 223 15</inkml:trace>
  <inkml:trace contextRef="#ctx0" brushRef="#br0" timeOffset="10113.77">7445 5443 1088 0,'-5'-1'496'16,"3"-8"-208"-16,3 2-47 15,-7 1-34-15,2 4-39 16,-11 4-61-16,-7 5-17 16,-9 11-44-16,-5 6-13 15,-3 7-17-15,0 1-4 16,2 4-6-16,5-3-1 0,3-2-2 16,3 1 0-16,8-6-2 15,4 0 2-15,5-3 0 16,4-1 1-16,12 1 1 15,2 0-1-15,9 7 0 16,2-1 2-16,8 4 2 16,-1-2 4-16,2-5 3 15,2-2 3-15,-2-7 6 16,-2 2 5-16,-1-2 4 16,-1-2 1-16,1 1-5 15,-5-4-4-15,-5-2-9 16,-6-5-3-16,-8 0-5 15,1 0-2-15,-3-5-52 16,0 0-83-16,0 0-156 16,-1 0 169-16</inkml:trace>
  <inkml:trace contextRef="#ctx0" brushRef="#br0" timeOffset="15387.38">9371 5684 339 0,'7'-35'270'0,"-10"28"71"16,0 1-61-16,2 3-40 15,1 2-18-15,0 0-27 16,0 0-22-16,0 1-42 15,0 0-15-15,0 0-26 16,4 20-10-16,1 39-19 16,4-23-16-16,-5-3-22 15,5-5-8-15,2-11-13 16,-6-5-59-16,1-12-178 16,2-7-279-16,-10-10 314 0</inkml:trace>
  <inkml:trace contextRef="#ctx0" brushRef="#br0" timeOffset="15551.43">9249 5441 1161 0,'3'1'470'0,"5"1"-339"16,2 1-8-16,7 0-88 15,6 1-22-15,9-1-153 16,6 4-161-16,17-7 190 15</inkml:trace>
  <inkml:trace contextRef="#ctx0" brushRef="#br0" timeOffset="15832.89">9801 5364 820 0,'-8'-7'469'0,"-9"0"-40"16,-4 1-101-16,-4 7-73 15,1 9-40-15,0 13-70 16,3 9-25-16,6 13-43 16,0 2-19-16,12 10-23 15,3 1-9-15,7 3-13 0,6 3-5 16,4-4-3-16,1-3-1 16,4-2-1-1,0-6-1-15,-4-13-82 0,-4-3-72 16,-9-21-165-16,-5-9-144 15,-7-25 291-15</inkml:trace>
  <inkml:trace contextRef="#ctx0" brushRef="#br0" timeOffset="15958.96">9465 5641 1135 0,'6'-3'535'15,"5"3"-263"1,-6 0-92-16,2 0-31 0,30 3-86 15,8 11-21-15,10 1-12 16,-3 2-87-16,18 6 46 16</inkml:trace>
  <inkml:trace contextRef="#ctx0" brushRef="#br0" timeOffset="16417.58">10647 5500 1122 0,'-15'4'489'0,"12"4"-229"16,3 5-47-16,9 13-21 15,2 7-31-15,3 4-50 16,3 1-16-16,1-5-34 16,2-2-15-16,0-8-18 15,1-7-7-15,-1-8-11 16,0-6-2-16,0-8-3 15,-5-6-2-15,-2-11-2 16,2-3-7-16,-3-3-47 16,1-5-29-16,1 6-56 15,-4 0-28-15,-4 8-50 16,-2 5-25-16,0 7-54 16,-4-3-48-16,2 7 227 15</inkml:trace>
  <inkml:trace contextRef="#ctx0" brushRef="#br0" timeOffset="16524.9">10960 5564 543 0,'35'42'415'0,"-23"-25"-2"16,-1 0-83-16,0-2-45 15,-5 2-97-15,-1-2-45 16,-5-6-70-16,0 3-27 16,2-6-107-16,0 0-101 0,9-3 103 15</inkml:trace>
  <inkml:trace contextRef="#ctx0" brushRef="#br0" timeOffset="16730.37">10966 5397 1052 0,'-2'10'497'0,"9"1"-211"15,1 1-74-15,4 3-94 16,9 1-56-16,5 0-78 15,2-1-46-15,7-6-144 16,3-2-91-16,3-7-181 16,1-2 277-16</inkml:trace>
  <inkml:trace contextRef="#ctx0" brushRef="#br0" timeOffset="16983.36">11315 5489 913 0,'-12'0'461'15,"-5"4"-135"-15,0 2-44 16,-2 2-72-16,3 7-25 15,3-5-44-15,4 1-21 16,7-2-43-16,2 1-19 16,7 1-24-16,3 3-7 0,4 2 0 15,3-1 2-15,1 6-1 16,0-4 2-16,-3 3-1 16,0-3-1-16,-11-2 2 15,-1-2 0-15,-8-6-2 16,-6 1-2-16,-9-3-6 15,-4-2-6-15,-2-2-49 16,1-1-48-16,9 0-121 16,6-3-96-16,14-2 184 15</inkml:trace>
  <inkml:trace contextRef="#ctx0" brushRef="#br0" timeOffset="17178.43">11518 5561 1313 0,'-18'11'581'0,"11"-1"-274"0,2 6-73 16,3 4-72-16,3 4-47 16,3 3-67-16,0-4-17 15,3-3-23-15,-5-4-34 16,4-7-133-16,-2-3-106 15,6-6 153-15</inkml:trace>
  <inkml:trace contextRef="#ctx0" brushRef="#br0" timeOffset="17387.2">11446 5460 1055 0,'-3'4'509'0,"2"-4"-180"16,0 2-91-16,1-2-86 15,0 0-53-15,0 0-58 16,1 2-59-16,20 6-224 16,36 18 175-16</inkml:trace>
  <inkml:trace contextRef="#ctx0" brushRef="#br0" timeOffset="17540.04">11804 5354 1269 0,'-9'24'632'0,"1"12"-264"16,-4 12-132-16,2 6-58 15,5 6-107-15,4-2-29 16,9-7-28-16,7-6-8 16,11-16-25-16,-2-8-50 15,7-15-132-15,0-7-90 16,2-13 168-16</inkml:trace>
  <inkml:trace contextRef="#ctx0" brushRef="#br0" timeOffset="17710.27">11674 5486 926 0,'-8'8'563'15,"6"-7"-13"-15,5 6-362 16,5-1-32-16,13 0-96 15,3-1-23-15,9-5-23 16,6-2-67-16,5-2-226 16,0-1 196-16</inkml:trace>
  <inkml:trace contextRef="#ctx0" brushRef="#br0" timeOffset="18365.7">11999 5629 886 0,'3'3'461'16,"8"-2"-145"-16,6 1-71 16,1-3-85-16,2-3-57 15,3-3-52-15,-3-1-8 16,-4-3-20-16,-4 3-5 0,-7-2 5 16,-6 1 6-16,-7 1 19 15,-3 1 6-15,-5 7-1 16,-2 1-4-16,0 10-22 15,2 0-9-15,8 5-14 16,6 3-5-16,2 4-7 16,3 0-2-16,8 0 1 15,6 1-1-15,10-10-7 16,6-4-24-16,8-10-58 16,-1-9-36-16,6-8-73 15,-3-2-20-15,-1-1-13 16,-5 2 23-16,-20 0 86 15,-9-2 52-15,-13 4 131 16,-6 2 55-16,-1 11 68 16,0 3 23-16,-7 2-3 0,1 4-17 15,3 0-25 1,3 11-12-16,6 4-23 0,3 7-13 16,5 1-37-16,4-3-16 15,7-5-32-15,3-4-10 16,7-11-9-16,-2-3-2 15,4-14-13-15,-6-11-18 16,-6-11-35-16,0-4-8 16,-10-4 10-16,1 1 18 0,-2-1 38 15,-2 3 10-15,0 2 2 16,-1 4 0-16,1 12 0 16,2 6 3-16,-2 12 16 15,0 4 16-15,-1 17 38 16,0 6 15-16,3 17 16 15,-2 3-7-15,8 8-32 16,-5-5-18-16,7-1-35 16,11-3-19-16,-1-17-142 15,14-3-103-15,5-19 148 16</inkml:trace>
  <inkml:trace contextRef="#ctx0" brushRef="#br0" timeOffset="18805.29">12917 5350 1614 0,'5'2'710'16,"-9"1"-394"-16,-5 5-83 16,-7 3-106-16,-12 2-58 15,-4 2-39-15,-1-2-7 16,3 0-12-16,3 0-4 15,7-8-2-15,5 2-1 0,5-4-2 16,4-3-2-16,4 2-2 16,1-2-4-16,1 0-2 15,0 0 1-15,0 0 3 16,0 0 1-16,4 13 4 16,2 5 1-16,9 34 2 15,-11-28 0-15,0 4 0 16,-4 6 0-16,2-2-1 15,0 2-1-15,1-6 0 16,2-6-2-16,1-7-1 16,2-5 0-16,7-4-2 15,3-2 1-15,8-3 0 16,4-1-2-16,0-2-39 16,2-2-80-16,-14-1 269 15,11 2-148-15</inkml:trace>
  <inkml:trace contextRef="#ctx0" brushRef="#br0" timeOffset="19090.3">12988 5568 1545 0,'-2'8'714'0,"2"5"-374"0,7 6-121 15,-3 4-48 1,12 7-104-16,-2-1-21 0,5 0-22 15,3-3-8-15,-4-6-4 16,-1-3-3-16,-4-7-4 16,-3-3-4-16,-3-9-2 15,0-4-2-15,-4-12-1 16,-2-1 2 0,-1 9 2-16,1 1 1 0,-2-40 3 15,-1 6-1-15,-2 4-2 16,-2 20-23-16,3 15-115 15,1-3-80-15,2 7 123 16</inkml:trace>
  <inkml:trace contextRef="#ctx0" brushRef="#br0" timeOffset="19465.5">13211 5317 1697 0,'-6'-1'699'16,"3"1"-458"-16,3-1-66 15,0 1-86-15,0 0-52 0,7 0-28 16,17 1-2-16,33 5-1 16,-23 1 0-16,0 0-2 15,-1 6-1-15,-9 2 2 16,-6 3 5-16,-1 8 16 15,-6-1 10-15,1 10 6 16,-9-1 1-16,-2 2-2 16,4 2-5-16,-9-11 1 15,8 1-2-15,-5-6-4 16,-3-1 1-16,2-2 0 16,-6 0-3-16,0-5-5 15,-9-2-4-15,1-3-8 16,-9-1-8-16,-4-7-86 15,2-3-64-15,4-7-163 16,12-3 178-16</inkml:trace>
  <inkml:trace contextRef="#ctx0" brushRef="#br0" timeOffset="20105.84">14226 5335 1370 0,'28'58'592'0,"-31"-15"-295"15,1 4-76-15,2 1-60 16,2-2-53-16,10-5-68 15,5-6-17-15,10-6-17 16,8-2-5-16,2-13-34 16,-2-6-46-16,-2-11-163 15,-9-3 4-15,5-4 124 16</inkml:trace>
  <inkml:trace contextRef="#ctx0" brushRef="#br0" timeOffset="20301.34">14050 5536 1403 0,'-7'2'552'15,"16"-2"-397"-15,3-1-24 16,14 0-63-16,8 1-30 16,7-4-28-16,5 0-5 15,7-2-74-15,2-3-60 0,-4 4-262 16,1 4 244-16</inkml:trace>
  <inkml:trace contextRef="#ctx0" brushRef="#br0" timeOffset="20574.49">14505 5566 533 0,'1'12'418'15,"6"2"9"-15,0 3-90 16,-5 2-40-16,-2-2-85 15,0 3-35-15,-3-6-69 16,3-1-30-16,1-5-46 16,0-5-11-16,0-6-12 0,-1-5-3 15,2-11-5-15,0-8-1 16,4-4 0-16,2-1-1 16,4 6 1-16,2 1 0 15,-2 10-16-15,-1 2-30 16,-3 9-90-16,2 4-83 15,0 4 133-15</inkml:trace>
  <inkml:trace contextRef="#ctx0" brushRef="#br0" timeOffset="21102.85">14755 5481 1225 0,'-1'14'551'0,"1"-2"-252"16,0 8-57-16,4-2-69 16,1 2-42-16,1-4-61 15,3-4-20-15,2 2-28 16,3-2-8-16,2-1-9 16,2-1-2-16,1-9-4 15,-5-3-5-15,7-7-33 16,-5-6-20-16,-3-4-12 15,0-4 2-15,-8 0 36 0,-6 7 23 16,-1 4 19-16,-1 4 6 16,1 8 20-16,4-2 3 15,1 10 11-15,-1 6 6 16,-2 1-3-16,1 5 3 16,7-4-3-16,-1-1-6 15,5 0-15-15,0-8-9 16,8-7-11-16,4-7-4 15,7-11-3-15,3 1-2 0,-10-6 0 16,-8-5 1-16,-13 1 4 16,-5 1 5-16,-10 3 6 15,-4 3 0-15,-3 10 12 16,-1 5 1-16,4 9 3 16,0 8 0-16,11 13-12 15,3 2-4-15,5 5-4 16,12 7-2-16,0-9 0 15,10 0-1-15,10-6-4 16,0-9-4-16,-6-15-45 31,-15 0-73-31,0 0-185 0,39-4 188 0</inkml:trace>
  <inkml:trace contextRef="#ctx0" brushRef="#br0" timeOffset="21544.62">13728 5493 1107 0,'-38'27'567'16,"31"-27"-245"-16,10 0-95 15,8 2-41-15,8-2-102 16,5 0-16-16,7 0-33 16,2-3-17-16,0 1-46 15,-6 2-62-15,-6 2-152 16,-3 6-89-16,-15 6 190 15</inkml:trace>
  <inkml:trace contextRef="#ctx0" brushRef="#br0" timeOffset="21690.79">13767 5657 668 0,'-24'17'415'0,"12"-12"0"0,7-2-97 16,7-3-81-16,6-1-29 16,7 0-58-16,6 0-17 15,5-1-55-15,6 2-26 16,-3 0-22-16,2 0-89 15,-4 3-442-15,12 6 363 16</inkml:trace>
  <inkml:trace contextRef="#ctx0" brushRef="#br0" timeOffset="22055.82">15910 5703 1464 0,'-5'0'656'0,"5"-1"-343"15,-3 1-86-15,3 0-13 16,0 0-92-16,-1 0-38 16,-10 9-71-16,-18 8-70 15,-32 26-176-15,33-31-344 16</inkml:trace>
  <inkml:trace contextRef="#ctx0" brushRef="#br0" timeOffset="22399.68">16816 5356 783 0,'9'-10'491'0,"-9"4"93"0,-1 1-268 15,1 6-94-15,-4 7-28 16,-4 15-90-16,2 8-31 16,2 10-30-16,6 6-13 15,12-4-19-15,6-4-6 16,7-12-27-16,0-6-53 16,2-9-176-16,-1-5-317 15,7-11 363-15</inkml:trace>
  <inkml:trace contextRef="#ctx0" brushRef="#br0" timeOffset="22575.78">16739 5430 1264 0,'-5'0'586'16,"5"0"-288"-16,12 3-117 15,6 3-43-15,12 2-82 16,4-1-21-16,7-3-25 15,1-3-55-15,-4-3-158 16,4-5-141-16,2-7 195 16</inkml:trace>
  <inkml:trace contextRef="#ctx0" brushRef="#br0" timeOffset="23072.1">17143 5283 839 0,'-7'-1'449'16,"5"13"-58"-16,-2 4-95 15,2 14-46-15,-1 5-38 16,3 4-76-16,2 0-30 16,3-4-51-16,2-7-18 15,0-9-25-15,1-7-5 0,-1-9-12 16,-3-3-20-16,-2-4-25 16,1 3-5-16,-3-1 2 15,0 1 18-15,0 0 25 16,0 0 8-16,0-2-1 15,0 2-1-15,0 0 2 16,0 0 3-16,0-1 18 16,16 6 10-16,37 17 6 15,-25-14-1-15,8 1-10 16,5-3-7-16,-8-5-9 16,2-2-3-16,-11-10-1 15,-3-2 2-15,-9-1 3 16,-5-1 3-16,-7 2 7 15,-7 0 14-15,0 5 19 16,-4 2 5-16,3 6 1 0,1 4-13 16,5 4-20-16,0 3-7 15,1 4-8-15,0-1-1 16,2 4-4-16,3-3-3 16,3-1-20-16,1-1-40 15,-1-1-105-15,0-5-64 16,5-6-221-16,4-2 278 15</inkml:trace>
  <inkml:trace contextRef="#ctx0" brushRef="#br0" timeOffset="23345.22">17625 5484 763 0,'0'11'513'16,"0"-6"11"-16,0 4-223 15,2 5-15-15,0-6-84 16,1 4-37-16,0-6-72 15,-1-6-30-15,1 0-46 16,-3-1-12-16,0 0-5 16,0 0-3-16,19-3 2 15,30-34 1-15,-26 26 3 16,1 5 1-16,-4 7 1 16,1 4 1-16,-2 6 10 15,-2-2 8-15,2 3 18 16,-5 0 6-16,-3-2-2 15,-1 2-8-15,-10-5-10 16,7 1-54-16,-8-5-202 16,9-1 164-16</inkml:trace>
  <inkml:trace contextRef="#ctx0" brushRef="#br0" timeOffset="23965.7">19151 5318 993 0,'-6'-9'463'0,"2"5"-158"15,2 0-66-15,1 3-27 16,0 0-28-16,0 0-41 16,0 1-15-16,-4 20-26 15,0 50-19-15,5-23-40 16,2 0-12-16,7-12-20 15,3-3-7-15,5-18-38 16,4-5-49-16,1-9-144 16,-1-8-95-16,-7-7 191 15</inkml:trace>
  <inkml:trace contextRef="#ctx0" brushRef="#br0" timeOffset="24144.22">19020 5351 1271 0,'-13'-1'558'16,"10"1"-285"-16,7 1-71 16,3 2-61-16,9 2-47 0,13 1-50 15,1-3-15-15,8-3-17 16,1-2-40-16,2-3-143 16,-3-1-107-16,1 0 154 15</inkml:trace>
  <inkml:trace contextRef="#ctx0" brushRef="#br0" timeOffset="24635.7">19408 5202 906 0,'6'1'460'0,"-8"9"-115"16,3 6-61-16,3 13-32 16,-5 4-39-16,1 8-55 15,1 3-27-15,-4 0-47 16,3-2-21-16,3-9-31 15,-3-9-10-15,5-9-14 16,0-3-4-16,0-10-8 0,3 1-7 16,-5-7-5-16,2-6-1 15,-3-2 4-15,0-1 6 16,3 4 4-16,-5 1 3 16,5 8 0-16,4 1 0 15,6 2 1-15,9 3 2 16,5-2 1-16,5 2 0 0,2-4 1 15,2-3 0-15,3-8-1 16,-2-5 0-16,-1-5-2 16,-5-4 0-16,-14 6 5 15,-5-3 2-15,-17 6 7 16,-8 2 1-16,-8 2 5 16,-3 2 4-16,0 8 2 15,3 2 2-15,1 8-4 16,3 5-4-16,4 2-6 15,3 2-3-15,7 2-4 16,2-1-1-16,8-4-4 16,2-1-3-16,8-7-5 15,2-1-23-15,8-4-83 16,2-8-68-16,5-2-163 16,1-7-84-16,-1-5 265 0</inkml:trace>
  <inkml:trace contextRef="#ctx0" brushRef="#br0" timeOffset="24832.02">20050 5416 541 0,'5'6'397'16,"-3"8"57"-16,-2-2-59 16,-4 2-80-16,-1-2-29 15,-2-3-52-15,1-2-24 16,0-7-61-16,0-1-33 16,0-5-52-16,3-1-20 15,-4-5-26-15,5-2-8 16,2-2-21-16,1-2-34 0,11 3-93 15,1 4-59-15,5 7-142 16,2 2-93-16,-1 3 279 16</inkml:trace>
  <inkml:trace contextRef="#ctx0" brushRef="#br0" timeOffset="25113.78">20158 5423 875 0,'64'49'462'0,"-40"-39"-134"16,6 0-45-16,0-11-94 15,1-2-54-15,-6-8-64 16,-7-8-18-16,-5 3-14 16,-5 0 15-16,-9 0 36 15,-3 6 20-15,-10 1 15 16,-2 3-10-16,1 6-28 16,-1 2-16-16,-3 8-27 15,2 4-9-15,3 6-11 0,2 4-2 16,12 3-7-16,3-2-1 15,11-4-12-15,12-6-3 16,11-10-90-16,3-5-84 16,13-14-177-16,10-6 201 15</inkml:trace>
  <inkml:trace contextRef="#ctx0" brushRef="#br0" timeOffset="25400.06">21320 5439 1260 0,'3'-1'551'0,"2"5"-280"0,0 2-21 16,-1 5-50-16,-1 4-47 15,-3 4-68-15,2-3-28 16,2 1-40-16,5-1-13 16,-6-9-131-16,-3-6-88 15,4-6 129-15</inkml:trace>
  <inkml:trace contextRef="#ctx0" brushRef="#br0" timeOffset="25785.75">21326 5296 757 0,'14'4'383'0,"6"4"-141"0,2 2-99 15,0-4-32-15,4 2-55 16,2-4-8-16,10-2 2 15,-1-1 8-15,1 1 19 16,-8 0 3-16,-13 2-5 16,-6 1-2-16,-12 1 3 15,-8 1-6-15,-9 3 3 16,-1 1-3-16,-3 1-7 16,5 0-1-16,8-1-16 15,4 1-11-15,13 2-18 16,1-5-4-16,7 2-1 15,3 1 1-15,-1-1 11 0,1 5 6 16,-3-2 15-16,-3 0 6 16,-5-9 7-16,-3 2 7 15,-9-3 2-15,-5-2-6 16,-7 0-16-16,-3 2-17 16,1-3-92-16,1 0-68 0,9-3-162 15,4-1 171 1</inkml:trace>
  <inkml:trace contextRef="#ctx0" brushRef="#br0" timeOffset="26365.89">22806 5490 841 0,'0'0'472'0,"0"0"-150"15,2 0-53-15,-1-1-36 16,-1-2-80-16,6-15-21 0,-11-28-28 16,-16 29-12-16,-5 5-27 15,-1 5-14-15,1 7-20 16,1 5-7-16,6 11-10 15,-1 3-5-15,7 4-6 16,5 2 0-16,7-2-2 16,3-2 0-16,10-9-3 15,4-2-2-15,6-8 0 16,5-2-1-16,5-6 5 16,5-2 0-16,-3 3 1 15,-8-1 3-15,-8 11 7 16,-4 2 10-16,-10 5 24 15,2 2 11-15,1 4 5 16,-3-2-6-16,1 2-26 16,4-2-13-16,0-6-88 15,5-5-92-15,9-5-52 0,13-5 102 16</inkml:trace>
  <inkml:trace contextRef="#ctx0" brushRef="#br0" timeOffset="26750.99">23659 5339 1119 0,'7'15'493'0,"6"19"-249"16,-1 15-8-16,-3 10-75 15,1 8-23-15,-1 5-48 0,-2-5-19 16,1-1-31-16,2-7-13 16,-1-16-17-16,3-7-21 15,-5-22-123-15,-3-8-78 16,-4-17-234-16,-7-9 260 16</inkml:trace>
  <inkml:trace contextRef="#ctx0" brushRef="#br0" timeOffset="26999.68">23682 5378 1013 0,'20'2'451'0,"9"6"-229"16,8 2-25-16,-1 2-64 16,-1 3-13-16,-6 7-6 15,-8 1 2-15,-9 3 2 16,-10 3-5-16,-4-5-21 15,-11-1-16-15,-8-7-31 16,3 0-12-16,-10-9-28 16,3 0-32-16,3-4-96 15,2-7-52-15,12 1-156 16,5-1-145-16,11 1 313 16</inkml:trace>
  <inkml:trace contextRef="#ctx0" brushRef="#br0" timeOffset="27372.48">24171 5461 835 0,'4'-6'456'15,"-6"-8"-102"-15,-3 1-32 16,-9-1-71-16,-4 4-43 16,0 11-49-1,8-1-21-15,1 2-40 0,-28 5-15 0,-2 13-29 16,8 5-11-16,25-3-18 15,5-1-7-15,10-4-14 16,2-6-3-16,6-3-3 16,4-8-3-16,9-4 2 15,4-5 0-15,-4-2 3 16,0 3 1-16,-7 3 2 16,-3 5 0-16,-6 5 1 15,-3 5 0-15,-5 4 3 16,-3-3-1-16,-1 9 0 15,-1-4-2-15,2-1 2 16,0-1-41-16,2-13-144 16,3-1-82-16,8-15 139 15</inkml:trace>
  <inkml:trace contextRef="#ctx0" brushRef="#br0" timeOffset="27529.39">24476 5273 980 0,'-1'12'542'0,"-3"8"-128"16,-1 14-121-16,0 5-31 16,4 8-99-16,0-3-45 15,6-2-76-15,4-8-18 0,8-10-19 16,4-4-43-16,2-9-126 16,-4-7-73-16,-3-5-248 15,-3-4 296-15</inkml:trace>
  <inkml:trace contextRef="#ctx0" brushRef="#br0" timeOffset="27685.29">24384 5398 906 0,'-10'-7'489'16,"10"7"-165"-16,0 1-94 16,7 4-45-16,3 3-92 15,1 2-32-15,11-2-34 16,0-3-11-16,8-5-112 15,1-3-94-15,7-9 119 16</inkml:trace>
  <inkml:trace contextRef="#ctx0" brushRef="#br0" timeOffset="28007.88">24708 5272 904 0,'-4'15'506'0,"0"8"-139"16,-2 9-56-16,-1 3-24 15,0 6-73-15,3-3-37 16,2-4-73-16,2-8-31 0,2-16-47 16,1-7-14-16,4-5-14 15,3-7-4-15,4-2-5 16,3-3 0-16,4-6 4 16,0 3 3-16,-3 3 5 15,-5 5 2-15,-3 9 0 16,-2 6 3-16,-2 11 9 15,-1 3 7-15,1 3 20 16,3 0 6-16,0 1-5 16,0-2-6-16,-4-8-60 15,-4-7-93-15,6-8-390 16,22-1 340-16</inkml:trace>
  <inkml:trace contextRef="#ctx0" brushRef="#br0" timeOffset="28387.84">25777 5177 1096 0,'11'-24'487'0,"-12"6"-202"15,-6-2-50-15,-1 8-10 16,-5 2-38-16,-2 6-61 16,-1 3-28-16,2 5-43 15,-2 7-12-15,5 21-20 16,2 9-5-16,4 13-4 15,5 10-3-15,7-1-4 16,3 0-1-16,4-6 0 16,3-7 0-16,-3-13-2 15,-3-5 0-15,-5-9-13 16,-5-9-57-16,-3-8-174 0,-3-5-155 16,-6-13 228-1</inkml:trace>
  <inkml:trace contextRef="#ctx0" brushRef="#br0" timeOffset="28566.06">25551 5291 1180 0,'13'5'511'16,"14"6"-274"-16,4-2-44 16,7-3-65-16,5 0-37 15,4-6-46-15,1 0-18 0,-3 0-32 16,-7 0-45-16,-13 5-126 15,-7 3-84-15,-7 6 148 16</inkml:trace>
  <inkml:trace contextRef="#ctx0" brushRef="#br0" timeOffset="28813.85">25937 5377 688 0,'0'7'408'0,"1"4"-27"15,1 2-38-15,-2 28-59 16,-5-24-27-16,2-2-56 15,-2-4-30-15,2-3-68 16,2-5-33-16,4 0-44 16,2-1-9-16,-5-3-4 15,0 0-1-15,-1 0-6 0,1-7-4 16,2-13-5-16,12-30-5 16,-1 23-26-16,-3-1-24 15,12 5-87-15,-5 6-63 16,3 7-118-16,4 3 190 15</inkml:trace>
  <inkml:trace contextRef="#ctx0" brushRef="#br0" timeOffset="29535.33">26233 5379 965 0,'0'10'491'0,"-2"0"-81"16,-2 1-121-16,2 4-30 15,0 4-48-15,1-1-87 16,2-1-40-16,6-4-48 16,4-2-12-16,9-3-15 15,2-4-3-15,11-5-5 16,-7-6-2-16,-4-6-17 16,-1 0-15-16,-14-2-13 15,-1 2-6-15,-13-5 4 16,-8-3 11-16,-8 0 15 15,-9-2 6-15,0 6 13 0,1 5 5 16,8 6 5-16,8 6 3 16,7 0-1-16,7-1-6 15,2 1-5-15,8 4-3 16,5 2 0-16,6 1 1 16,8 0 0-16,4 0 1 15,4 3 0-15,-5 2 1 16,-4 3 2-16,-6 1 2 15,-13 2 9-15,0 2 6 0,-6-4 11 16,-1 0 0-16,2-5-5 16,-2-5-4-16,0-4-8 15,-1-2-1-15,-1-1-5 16,0 0-3-16,0 0-8 16,1 0-3-16,2-7-1 15,7-9 1-15,28-27 5 16,-18 26 1-16,-4 10 3 15,0 4 1-15,-2 4 5 16,-3 6 4-16,-4 2 8 16,0 0 4-16,-2 7 4 15,-2-2-1-15,2 0-9 16,-1-3-3-16,4-4-7 16,0-4-1-16,1-4-2 15,1 1 1-15,-2-7-1 16,3-1-1-16,-3-3 0 0,3-4 0 15,2 2-1-15,0 4 2 16,1 4-2-16,0 1 1 16,-3 5 3-16,0 3 6 15,-1 10 17-15,-1 1 11 16,-1 5 10-16,2 7-3 16,3-7-20-16,1-2-21 15,9-4-149-15,4-12-92 0,10-14 138 16</inkml:trace>
  <inkml:trace contextRef="#ctx0" brushRef="#br0" timeOffset="30013.93">27600 5336 762 0,'0'-1'425'0,"5"-6"-133"15,5-4 4-15,30-26-7 16,-32 29-49-16,-6 1-21 15,-4 1-49-15,-6 1-28 16,-7 2-53-16,-5 3-26 16,-5 7-32-16,0 1-9 15,2 11-10-15,1 1-5 16,9 7-7-16,5 0 0 0,15 2 0 16,8 2-1-1,7-3 2-15,2-3 1 0,-2-3 2 16,-2 0 2-16,-6-9 2 15,-4-2 2-15,-10-5 24 16,-7-5 8-16,-13 3 5 16,-4 0-2-16,2-4-45 31,12 0-39-31,-1 0-92 0,-31 0-61 0,15-4-142 16,10-5 201-16</inkml:trace>
  <inkml:trace contextRef="#ctx0" brushRef="#br0" timeOffset="30376.18">28181 5164 1070 0,'12'7'507'15,"3"5"-236"-15,-3 10-50 16,-2 8-21-16,-6 10-64 15,-1 4-27-15,1 3-54 16,3 0-18-16,1-12-23 16,3-5-7-16,2-8-48 15,-2-8-48-15,-1-4-146 16,-1-4-102-16,-8-11 205 16</inkml:trace>
  <inkml:trace contextRef="#ctx0" brushRef="#br0" timeOffset="30771">28142 5343 1075 0,'-6'-1'439'0,"8"1"-240"0,5 0-21 15,7 0-27-15,6 0-24 16,9-1-61-16,6-1-28 16,8 1-25-16,-4-3-5 15,3 2-2-15,-11 2-1 16,-6 3 2-16,0 7 5 0,-20 4 10 15,5 3 10-15,-11 5 21 16,-2 3 9-16,3 1 15 16,-2-3-5-16,5-5-19 15,-2-7-12-15,11-7-24 16,3-2-5-16,3-4-4 16,5-6-1-16,-8-5-1 15,1-3 1-15,-7-6 3 16,-4 1 4-16,-10-3 9 15,-7 0 2-15,-6 3-3 16,-2 5-5-16,-3 7-11 16,-1 6-8-16,8 8-12 15,4 5-37-15,3 4-98 16,6 2-70-16,5-2 124 16</inkml:trace>
  <inkml:trace contextRef="#ctx0" brushRef="#br0" timeOffset="31107.91">29026 5234 1349 0,'3'8'590'16,"3"7"-333"-16,4 9-32 16,1 6-7-16,3 5-75 15,3 3-35-15,5-3-52 16,1 0-7-16,0-7-6 16,-1-4-3-16,-1-1-7 15,-1-6-6-15,-2-6-9 16,1-8-2-16,0-6-3 15,0-8 0-15,4-9-2 16,0-4-3-16,-4-11-19 16,-5 0-41-16,-4-1-118 15,-1 5-76-15,6 10 142 0</inkml:trace>
  <inkml:trace contextRef="#ctx0" brushRef="#br0" timeOffset="31315.35">29691 5557 1277 0,'7'14'607'0,"-1"-10"-117"16,-2-3-240-16,2 5-58 15,-4-7-37-15,-1 2-113 16,-2 0-71-16,0-2-187 15,0 0 438-15,0 0-224 16</inkml:trace>
  <inkml:trace contextRef="#ctx0" brushRef="#br0" timeOffset="34908.89">6780 7502 844 0,'-1'-1'476'0,"-1"0"-130"15,1 0-68-15,0 0-40 16,0 1-76-16,0 0-27 16,-2 16-37-16,-4 41-13 0,7-24-32 15,1-5-14-15,2-5-25 16,0-3-6-16,-1-10-40 16,1-1-67-16,1-9-146 15,-4-6-102-15,2-7 201 16</inkml:trace>
  <inkml:trace contextRef="#ctx0" brushRef="#br0" timeOffset="35061.58">6592 7315 1047 0,'-9'2'436'0,"10"-2"-257"15,6 7-61-15,3-3-46 16,6-1-29-16,7 3-36 15,2-5-79-15,9 1 50 0</inkml:trace>
  <inkml:trace contextRef="#ctx0" brushRef="#br0" timeOffset="35416.33">6975 7443 794 0,'4'14'414'16,"5"6"-94"-16,-8-1-44 0,0 6-43 15,1 4-47-15,-2 1-70 16,-2-1-26-16,2-4-44 16,0-7-12-16,0-7-14 15,3-5-6-15,-5-6-8 16,-2-1-4-16,1-6-6 16,-2-5-3-16,7-5-3 15,6-1 2-15,-2-3 5 16,9 5 1-16,-2 1 2 15,-3 2 1-15,9 6 2 16,-4-1 0-16,3 8 8 16,2 2 7-16,-7 9 17 15,0 4 7-15,-4 7-2 16,-3 2-6-16,1-2-18 16,2-2-8-16,4-4-78 15,1-1-55-15,6-9-154 0,2-1-116 16,5-11 249-16</inkml:trace>
  <inkml:trace contextRef="#ctx0" brushRef="#br0" timeOffset="35873.58">7556 7585 428 0,'0'-13'357'16,"-4"0"102"-16,-2 1-103 15,-7-4-92-15,-2 5-50 0,-5-1-64 16,-1 0-13-16,-5 6-21 15,3 4-14-15,1 7-27 16,2 6-16-16,8 10-25 16,6 5-9-16,9 6-13 15,2 2-4-15,11-4-4 16,0-4-1-16,5-8-3 16,4-5-3-16,0-13-1 15,2-6-1-15,0-14-9 16,4-8-19-16,-5-14-31 15,-5-2-3-15,-7-5 8 16,-5 3 22-16,-7 3 35 16,0 0 5-16,-3 7 8 0,-4 3 2 15,-1 15 17-15,-1 7 8 16,-1 12 7-16,1 8 2 16,2 18-7-16,-2 3-2 15,7 14 4-15,0 4 1 16,8 3-8-16,4 0-5 15,9-7-17-15,4-9-5 16,4-14-8-16,4-10-3 16,2-14-86-16,2-6-59 15,1-13-120-15,-5-4-85 0,-5-1-228 16,-7 0 368-16</inkml:trace>
  <inkml:trace contextRef="#ctx0" brushRef="#br0" timeOffset="36164.99">7918 7443 932 0,'-4'-3'502'15,"2"6"-133"-15,1 10-118 16,2 7-37-16,3 6-37 16,-1 4-13-16,4-1-43 15,2-1-26-15,3-9-47 16,0-4-20-16,3-14-24 16,3-5-5-16,-1-13-5 15,2-5 0-15,-2-5 0 16,-6-2 1-16,-2 7 5 15,-9 3 3-15,1 12 4 16,-3 4 3-16,1 4 0 0,0-1 1 16,0 0-2-16,0 10 1 15,-2 14 3-15,1 28 0 16,6-29-1-16,3-1-3 16,7-6-9-16,3-6-18 15,11-6-156-15,5-6-100 16,7-13 160-16</inkml:trace>
  <inkml:trace contextRef="#ctx0" brushRef="#br0" timeOffset="36370.89">8373 7435 1256 0,'-11'1'566'0,"-8"1"-242"15,1 5-49-15,-1 7-59 16,-3 3-42-16,8 9-70 15,3 4-27-15,9 3-42 16,5-2-14-16,15-1-18 16,5-5-5-16,18-13-39 15,4-7-49-15,4-20-126 16,7-7-83-16,-9-13 177 16</inkml:trace>
  <inkml:trace contextRef="#ctx0" brushRef="#br0" timeOffset="36569.37">8660 7258 1204 0,'-11'19'544'15,"4"6"-210"-15,2 8-84 16,0 8-52-16,2 3-41 16,5-1-82-16,4-6-26 15,8-1-32-15,6-7-12 16,4-10-40-16,3-4-51 0,-3-14-149 15,-2-4-127-15,-9-5 219 16</inkml:trace>
  <inkml:trace contextRef="#ctx0" brushRef="#br0" timeOffset="36735.17">8580 7314 1179 0,'-12'8'494'0,"14"-5"-246"15,6 3-77-15,2 0-32 16,8 3-43-16,5-1-69 16,2-1-1-16,6 4-142 15,2-8-139-15,2-5 165 16</inkml:trace>
  <inkml:trace contextRef="#ctx0" brushRef="#br0" timeOffset="36910.15">8989 7401 813 0,'-2'17'542'0,"0"4"10"15,4 5-259-15,-1 2-41 16,0 4-110-16,0 1-46 0,4-8-60 16,-3-4-14-16,6-11-108 15,9-4-92-15,2-14 111 16</inkml:trace>
  <inkml:trace contextRef="#ctx0" brushRef="#br0" timeOffset="37075.01">8960 7244 1320 0,'-6'2'575'15,"2"0"-311"-15,4 1-102 16,0-3-21-16,0 0-74 15,0 0-29-15,3 3-146 16,11-1-102-16,15-1 130 16</inkml:trace>
  <inkml:trace contextRef="#ctx0" brushRef="#br0" timeOffset="37719.97">9247 7381 1076 0,'-3'25'522'16,"-3"-4"-135"-16,-1 4-92 16,1 5-49-16,0 1-36 0,6-2-87 15,5-2-35-15,9-7-49 16,4-4-18-16,11-10-16 16,4-8-5-16,2-15-4 15,1-5-3-15,-11-10-2 16,-3 3 1-16,-15 4 1 15,-16-5 4-15,-14 12 3 16,-16 0 1-16,-13 7 3 16,3 7-2-16,0 1 1 15,7 2-1-15,13 3 3 16,7 4 1-16,11-1 0 16,5 3-1-16,9-1-8 15,6 1-5-15,12-2-7 16,6-6-6-16,14-5-25 15,5-1-5-15,9-3 2 0,-2 2 5 16,-5 5 33-16,-3 1 7 16,-18 5 7-16,2 5 1 15,-9 3 6-15,-6 3 6 16,-4 2 23-16,-6-1 9 16,-3 2 10-16,1 3-1 15,-2-7-20-15,-2-1-9 16,0-6-14-16,1-3-3 0,1-1-6 15,1-6-5-15,-1 2-11 16,0-1-2-16,11-28 0 16,21-25 5-16,-10 29 6 15,-3 2 2-15,-1 15 4 16,-6-2 1-16,-3 11 3 16,0 3 2-16,-1 6 4 15,0 4 2-15,2 4 7 16,-2 2 1-16,4 2 0 15,0 2-3-15,-2-5-10 16,1 2 4-16,-1-7-141 16,1-5-101-16,3-2 141 15</inkml:trace>
  <inkml:trace contextRef="#ctx0" brushRef="#br0" timeOffset="37900.33">10127 7329 2019 0,'-2'17'740'16,"3"-12"-603"-16,0 1-46 16,2-2-47-16,-3-1-125 0,0-3 49 15</inkml:trace>
  <inkml:trace contextRef="#ctx0" brushRef="#br0" timeOffset="38067.64">10190 7576 1881 0,'-4'9'743'0,"2"0"-532"15,2-1-16-15,1-3-83 16,1-1-96-16,2-2-222 15,-4-2 146-15</inkml:trace>
  <inkml:trace contextRef="#ctx0" brushRef="#br0" timeOffset="43663.24">11605 7166 482 0,'-33'-34'374'0,"29"28"24"15,-1 0-133-15,4 2-38 16,0 0-69-16,-1 1-21 16,2 3-26-16,0 0-3 15,0 0 7-15,0 0 3 16,5 17-6-16,5 39-11 15,-10-14-34-15,0 3-17 0,4 5-23 16,-2-4-8-16,2-6-9 16,2-3-2-16,-4-15-3 15,3-1 0-15,-5-14 1 16,0-2 1-16,-2-5-1 16,-1-2-3-16,2 0-3 15,0 1-4-15,-5-12-2 16,-2-9 2-16,-1-26 0 15,12 30 2-15,7 1 0 16,5 3 0-16,8 3 1 16,1 2 1-16,5 5 0 15,0 5 3-15,1 8 0 16,-2 5 2-16,-5 3 6 16,-3 5 2-16,-8-1 9 15,-7 2 4-15,-5 3 6 16,-5-4 1-16,-9 0 1 15,-3-4-3-15,-5-4-6 0,-1-1-3 16,0-5-8-16,2-3-3 16,2-5-9-16,3 0-9 15,6-6-73-15,2-1-56 16,8-2-152-16,4 1-120 0,11 3 258 16</inkml:trace>
  <inkml:trace contextRef="#ctx0" brushRef="#br0" timeOffset="44365.59">12186 7465 550 0,'1'0'357'0,"1"-1"35"16,1 0-86-16,-3 0-45 15,0 0-32-15,0-1-67 16,0-6-27-16,-1-8-46 15,-9-27-13-15,-1 25-9 16,-3 4 2-16,-7 2-8 16,1 5-6-16,-3 7-18 15,1 2-7-15,4 8-13 16,-1 1-4-16,9 5-6 16,-2 7-2-16,7 2 1 15,5-9-1 1,1 1 0-16,8 13 0 0,6-2-1 15,3-5 0-15,5-15-2 16,0-5-2-16,9-13 0 0,-1-9 0 16,-4-6 0-1,-2 1 0-15,-7 4 2 0,-6 3 1 16,-10 14 5 0,-1 2 2-16,0 0 5 0,-1 0 3 15,0 1 4-15,-1 0-1 16,1 8-5-16,1 7-5 15,10 29-9-15,2-31-3 0,4-4-68 16,2 0-68-16,3-7-150 16,3-4 166-16</inkml:trace>
  <inkml:trace contextRef="#ctx0" brushRef="#br0" timeOffset="45050.88">12651 7346 731 0,'0'0'397'0,"0"-1"-68"16,0-1-30-16,0 1-62 16,0 0-21-16,0-1-43 15,0-8-18-15,-3 4-37 16,0 1-14-16,-10-4-33 15,-34-9-14-15,27 24-22 16,2 4-11-16,0 1-11 16,5 0-5-16,7 2-7 15,3 0-1-15,13 5-2 16,3 0 2-16,8 5 2 16,5-2 2-16,2 1 1 0,1 0 0 15,-4-4 2-15,1-1 1 16,-7-3 7-16,-3 1 5 15,-9-5 13-15,-6-2 5 16,-11 2 1-16,-4-2-4 16,-7-1-13-16,0 0-9 15,0-5-20-15,0-1-26 16,7-1-65-16,1-1-38 0,5 0-103 16,7-1-76-16,7-2 204 15</inkml:trace>
  <inkml:trace contextRef="#ctx0" brushRef="#br0" timeOffset="45685.56">12975 7493 1011 0,'-30'2'480'0,"29"1"-193"16,3-1-37-16,4-1-61 16,-6-1-40-16,0 0-43 15,0 0-14-15,4-1-26 16,16-2-8-16,30-14-19 15,-27 3-5-15,-1-3-14 16,-8-4-3-16,-8 1 0 16,-5-1 3-16,-12 3 21 15,-3 1 11-15,-7 5 14 16,-2 4 3-16,-3 5-14 16,5 4-9-16,-1 7-15 15,7 5-6-15,6 7-9 16,1 0-2-16,9 6-4 15,5-2-1-15,5 3-1 0,-3-2 0 16,10-3 0-16,1-1-2 16,6-4 0-16,12-2-1 15,1-3-1-15,3-1-1 16,3-8-3-16,-5-2-8 16,-3-5-113-16,-3-5-83 15,-8-1-524-15,-8 7 473 16</inkml:trace>
  <inkml:trace contextRef="#ctx0" brushRef="#br0" timeOffset="46691.77">14175 7323 868 0,'0'0'491'0,"0"0"-130"16,0-1-95-16,0-1-33 15,0 1-70-15,0-7-19 16,-2 2-40-16,-3 1-19 15,-16-6-29-15,-32-1-12 16,25 26-18-16,1 3-4 0,9 10-13 16,3 0-3-16,12 7-2 15,10-9-2 1,-2-13 1-16,-1 1-1 16,24 34-1-16,6 2 0 0,5-13-2 15,-12-18-2-15,2-8-41 16,0-1-63-16,2-10-154 15,1-4 160-15</inkml:trace>
  <inkml:trace contextRef="#ctx0" brushRef="#br0" timeOffset="47182.82">14607 7458 1080 0,'6'-5'492'15,"-5"1"-244"-15,-1-4 4 16,-2-6-67-16,-4-1-37 16,-5 0-31-16,-5 0-13 15,-3 7-23-15,-5 2-10 0,2 1-24 16,-1 6-9-16,8 7-16 15,1 5-3-15,2 0-10 16,6 6-3-16,-2 2-4 16,5-4 0-16,7 7-1 15,0-4 1-15,2-6 0 16,3 3-1-16,0-5-1 16,0-4-1-16,2-4-1 15,5-8 0-15,5-4 0 16,4-7 0-16,-1-4 1 15,-4 1 1-15,-5 4 1 16,-3 5 2-16,-3 11 1 16,-3 3 1-16,-2 3 6 15,-2 5 1-15,1 0 0 16,-1 3 0-16,2 2-6 16,1-2-1-16,4-3-120 0,3-4-79 15,6-9-226-15,4-3 236 16</inkml:trace>
  <inkml:trace contextRef="#ctx0" brushRef="#br0" timeOffset="47495.75">14992 7328 749 0,'-17'0'504'15,"12"-2"94"-15,-2 1-236 0,-3 4-81 16,-1 3-51-16,-2 5-90 15,-2-2-32-15,5 5-48 16,1-1-16-16,9 3-19 16,5 4-6-16,3 1-9 15,5 0-2-15,4 0-1 16,-3-4 0-16,4-2 1 16,-6-2 4-16,-1-2 12 15,-2 1 10-15,-11-3 12 16,0 1 0-16,-9-4-11 15,1-1-11-15,-1-4-34 16,-1-3-39-16,1-5-71 16,3-3-36-16,-1 1-58 15,6 3-5-15,1 0-66 16,1 3-78-16,5-5 239 0</inkml:trace>
  <inkml:trace contextRef="#ctx0" brushRef="#br0" timeOffset="47830.65">15132 7499 626 0,'16'-1'468'0,"5"-6"37"0,1-3-219 15,1 1-20-15,0-8-118 16,0 0-38-16,-5-4-42 16,-2-4-12-16,-8 2 13 15,-5 2 15-15,-7 3 12 16,-4 4-1-16,-8 4-12 15,-1 6-13-15,-5 5-15 16,-1 8-5-16,1 6-12 16,3 5-3-16,5 4-9 15,5-2-3-15,9 4-5 16,4 1-3-16,8-3-4 16,3-1-3-16,8-3-4 15,2-5 0-15,7-4-4 16,4-2 0-16,-5-9-45 15,5 0-70-15,-9-3-184 16,-3-1-272-16,8 6 359 0</inkml:trace>
  <inkml:trace contextRef="#ctx0" brushRef="#br0" timeOffset="53786.73">16263 7232 1263 0,'7'33'539'15,"-9"-30"-340"-15,2 2-43 16,3 1-9-16,3-1-80 16,1 1-25-16,5-2-29 15,-3-3-23-15,0 1-183 16,-4-2 141-16</inkml:trace>
  <inkml:trace contextRef="#ctx0" brushRef="#br0" timeOffset="54005.75">16269 7325 1154 0,'20'58'478'15,"-15"-56"-275"-15,6 4-26 16,1-4 2-16,0-1-55 0,1 3-63 15,-3-3-23-15,-3 1-60 16,-1 1-76-16,-4-8-509 16,0-1 423-16</inkml:trace>
  <inkml:trace contextRef="#ctx0" brushRef="#br0" timeOffset="54823.2">17596 7350 884 0,'-43'-42'415'0,"35"27"-141"16,0 1-33-16,8 11-11 15,0 0-42-15,7 10-40 16,3 6-17-16,2 9-15 16,-1 5-4-16,1 3-26 15,-1 2-10-15,1-1-14 16,3-3-7-16,-2-7-13 15,0-4-8-15,-2-11-15 16,0-2-3-16,-2-6-5 16,1-3 0-16,3-8-1 15,2-5-2-15,3-12-2 16,3-2-1-16,0-2-4 16,-2 2-9-16,0 5-74 15,-7 1-56-15,-4 10-139 16,1 5-109-16,-7 4 245 15</inkml:trace>
  <inkml:trace contextRef="#ctx0" brushRef="#br0" timeOffset="55011.15">17977 7306 773 0,'-5'20'459'0,"4"-6"15"15,3 0-161-15,3 7-56 16,0 1-44-16,-3-1-92 16,3-4-33-16,0-2-57 15,-3-2-17-15,5-7-87 16,-4-3-77-16,1-6-219 16,4-9 221-16</inkml:trace>
  <inkml:trace contextRef="#ctx0" brushRef="#br0" timeOffset="55200.77">17915 7105 1314 0,'2'0'537'0,"5"1"-348"16,1 5-18-16,-3 3-60 15,0 1-45-15,8 3-98 16,5 0-78-16,14 3 70 0</inkml:trace>
  <inkml:trace contextRef="#ctx0" brushRef="#br0" timeOffset="55493.94">18289 7204 1056 0,'-20'0'555'0,"-5"1"-180"0,0 5-123 16,-4 3-32-16,0 4-78 15,4 3-23-15,4 4-32 16,8-1-14-16,7-1-24 16,6 0-12-16,9-1-20 15,3 3-5-15,10-6-2 16,0 4 1-16,7-4 4 16,-2-4 6-16,-1 5 12 15,0-7 6-15,-13 6 7 16,-5-2 0-16,-10 0-3 15,-9 1-5-15,-5-4-9 16,-5 1-5-16,-1-5-13 16,1 2-19-16,5-5-98 15,3-2-63-15,7 0-148 16,6-10-83-16,10 1 257 16</inkml:trace>
  <inkml:trace contextRef="#ctx0" brushRef="#br0" timeOffset="55659.98">18437 7389 887 0,'5'9'537'0,"-3"-1"-105"15,2 10-107-15,-2-6-43 0,4 7-129 16,3 1-47-16,-3-2-73 16,-1-3-54-1,-5-10-133-15,2 2-99 0,5-9 143 16</inkml:trace>
  <inkml:trace contextRef="#ctx0" brushRef="#br0" timeOffset="55828.7">18388 7145 1150 0,'9'-6'517'0,"-4"6"-216"15,3 0-79-15,2 4-48 16,0 5-54-16,-3 1-78 15,2 2-39-15,11-2-162 16,5-2 131-16,15-4-24 16</inkml:trace>
  <inkml:trace contextRef="#ctx0" brushRef="#br0" timeOffset="56087.45">18677 7131 1475 0,'-4'24'633'16,"-4"13"-366"-16,4 8-22 0,-3 10-104 15,4 0-48-15,6-3-56 16,2-5-19-16,11-13-18 16,2-5-20-16,10-16-107 15,4-9-62-15,-1-12-215 16,3-10 240-16</inkml:trace>
  <inkml:trace contextRef="#ctx0" brushRef="#br0" timeOffset="56226.06">18527 7239 1309 0,'-8'3'602'16,"3"-1"-298"-16,9 1-102 15,6 1-30-15,11 1-83 0,7-2-27 16,3-3-39-16,4-1-13 16,2-3-134-16,4-1-95 15,1-1 132-15</inkml:trace>
  <inkml:trace contextRef="#ctx0" brushRef="#br0" timeOffset="56584.02">18903 7442 1417 0,'10'8'602'0,"5"-6"-363"16,-2-1-9-16,7-4-96 16,0-6-43-16,6-5-50 15,3-3-16-15,-6-6-14 16,-4-1-2-16,-7 2 1 15,-9 0 3-15,-12 9 6 16,-5 2 2-16,-10 9 1 16,0 2 1-16,-2 8-2 15,7 4 1-15,4 5 3 16,2 4-2-16,10 2-9 0,-3 0-3 16,9 2-11-16,6-5-6 15,8 0-37-15,5-6-41 16,12-8-99-16,6 2-54 15,7-12-148-15,2-1-126 16,1-2 335-16</inkml:trace>
  <inkml:trace contextRef="#ctx0" brushRef="#br0" timeOffset="56951.66">19376 7373 1050 0,'-9'-8'513'15,"-8"2"-166"-15,0 2-44 0,-4 6-77 16,-1 3-35-16,4 10-58 15,3 5-22-15,5 3-34 16,4 1-14-16,6 1-29 16,4-1-13-16,9-6-17 15,4-4-4-15,7-11-5 16,2-5-2-16,3-11-13 16,-3-5-22-16,-5-12-47 15,-13 5-13 1,2 1-1-16,3-23 22 0,-3-10 51 15,-7 4 17-15,-1 7 15 16,0 6 4-16,-4 8 21 16,0 7 22-16,-5 15 33 15,0 9 8-15,7 17 3 16,0 10-13-16,3 20-19 0,-3 4-7 16,2 1-20-16,-1 0-10 15,11-8-18-15,2-5-5 16,8-9-122-16,6-5-69 15,2-8-187-15,4-3 206 16</inkml:trace>
  <inkml:trace contextRef="#ctx0" brushRef="#br0" timeOffset="57430.01">19914 7170 1410 0,'11'-5'641'0,"-10"3"-270"16,-7-2-107-16,-4 3-57 15,0 1-69-15,-9 1-81 16,0 4-17-16,-5 0-22 16,-5 1-6-16,4-1-5 15,-1 1-2-15,4 1-2 0,2 0-2 16,4 1 0-1,0-3-1-15,5 1-1 0,7-3-2 16,2-1-9-16,2 1 0 16,0-3 1-16,0 0 2 15,0 0 9-15,12 7 2 16,-2 0 2-16,28 26 3 16,-31-14 2-16,-2 3 3 15,-2 5 0-15,0 4-2 16,0 0 1-16,0 0-2 15,1-7-2-15,1-2 0 0,4-4-4 16,-1-3 1-16,0-4-1 16,2-5 0-16,1-2-1 15,1-3 0-15,0 0-2 16,2-1 0-16,3-2-4 16,-3-3-8-16,9-4-89 15,1 0-83-15,0 0-184 16,7 3 213-16</inkml:trace>
  <inkml:trace contextRef="#ctx0" brushRef="#br0" timeOffset="57795.11">20204 7255 1279 0,'-7'0'619'0,"-5"-5"-183"0,0 3-124 15,-3 0-72-15,-1 3-63 16,-3 3-98-16,2 3-24 16,-1 3-33-16,2 1-9 15,5 1-10-15,2 2-2 16,8-1-4-16,1 3-1 16,7-1 0-16,3-1 1 0,5 5 5 15,2-5 2-15,5 0 2 16,-1-1 1-16,-2-3 1 15,-2-1 1 1,-6 1 7-16,-3 0 3 0,-8 0 14 16,-5-3 4-16,-8 5 2 15,-5-2-5-15,-8-1-16 16,0 0-4-16,3-9-59 16,2 0-44-16,9-3-113 15,7 0-82-15,9-8-371 16,11-4 426-16</inkml:trace>
  <inkml:trace contextRef="#ctx0" brushRef="#br0" timeOffset="58196.47">20309 7150 1039 0,'15'0'592'0,"-11"1"-79"15,5 3-238-15,2 0 2 16,1 3-85-16,6 0-37 15,2-1-59-15,-2 0-21 16,1 0-30-16,1-1-9 16,-2 0-9-16,-3-1-5 15,-1 1-8-15,-3 0-2 0,-3 3-4 16,-1 4 1-16,-7 3 2 16,-2 7-1-16,-1 6 0 15,-2-2-2 1,1 3-3-16,2 0-1 0,-2-2-1 15,4 1-1-15,-5-4 1 16,1 0 0-16,0-2-1 16,-1-3 2-16,-1-3 0 15,-1-5 2-15,-2-4 1 16,-3-3 0-16,-5-5-1 16,-7-2-8-16,-7-2-66 15,-3-1-48-15,6 2-136 16,5 0-86-16,13 6 213 15</inkml:trace>
  <inkml:trace contextRef="#ctx0" brushRef="#br0" timeOffset="58516.54">20968 7420 1109 0,'-14'0'617'16,"6"-1"-94"-16,5 0-286 16,5-2-11-16,10-5-110 15,8 2-41-15,3-3-48 16,5 0-12-16,-1 3-113 16,-4 3-93-16,0 4 119 15</inkml:trace>
  <inkml:trace contextRef="#ctx0" brushRef="#br0" timeOffset="58684.71">20955 7534 963 0,'-4'3'541'0,"3"3"-78"16,3-5-217-16,-2-1-9 16,0 0-95-16,12 1-39 15,17 0-74-15,35 0-64 0,-23-3-162 16,3 0-392-16,-3 4 385 15</inkml:trace>
  <inkml:trace contextRef="#ctx0" brushRef="#br0" timeOffset="58981.42">21663 7151 1205 0,'-1'-9'540'0,"3"9"-228"16,1 5-45-16,-1 15 5 0,-2 10-50 15,-1 17-66-15,-2 5-30 16,2 4-49-16,2-4-21 15,8-7-30-15,4-9-11 16,10-7-23-16,5-5-60 16,11-15-169-16,4-8-88 15,11-17 176-15</inkml:trace>
  <inkml:trace contextRef="#ctx0" brushRef="#br0" timeOffset="59158.78">21586 7258 935 0,'-11'11'442'0,"14"-10"-124"16,7 2-155-16,11 2-70 16,3-3-25-16,11-4-118 15,6-3-87-15,10-2 85 16</inkml:trace>
  <inkml:trace contextRef="#ctx0" brushRef="#br0" timeOffset="59565.05">22100 7281 1510 0,'-8'89'624'15,"17"-67"-395"-15,1 3-9 0,-1 3-74 16,4-3-46-16,-6 2-52 16,-1-9-13-16,-3-3-18 15,-2-3-2-15,-1-9-2 16,-1-2-1-16,-3-4-5 15,2 2-1-15,1 0-5 16,-2-12-1-16,-1-12 0 16,-3-29-1-16,7 23-2 15,2 2-1-15,5 3-5 16,2 1-4-16,6 9-33 16,4 3-34-16,0 11-88 15,1 4-63-15,-4 7 141 16</inkml:trace>
  <inkml:trace contextRef="#ctx0" brushRef="#br0" timeOffset="60133.65">22428 7334 1268 0,'-1'12'619'0,"-6"-4"-245"0,7 10-136 16,0 2-20-16,4 5-91 16,0 0-29-16,2-6-45 15,-1-1-11-15,4-7-18 16,4-4-7-16,5-11-12 16,6-2-5-16,8-9-39 15,-3-7-19-15,-4-4-18 16,-4-1-2-16,-9-1 37 15,-3 2 20-15,-4 9 21 16,-2 2 6-16,-3 7 7 16,3 5 14-16,-3 5 18 15,0 7 7-15,-3 9 15 16,2 4 0-16,4 3 3 16,3 2-1-16,12-4-7 15,1 1-11-15,11-7-19 16,6-6-7-16,7-4-16 15,1-10-4-15,-5-5-7 0,-4-10-24 16,-5-7-49-16,-4-5-20 16,-5-1-14-16,-4 3 19 15,-14 2 46-15,-7 4 21 16,-10 1 24-16,-7 2 7 16,2 8 19-16,-5 3 10 15,7 12 21-15,1 10 9 0,-2 10 7 16,7 6-4-16,3 6-16 15,6 2-8-15,9-4-20 16,10-3-8-16,7-4-9 16,0-4-3-16,7-9-5 15,0-8-1-15,1-7-91 16,2-3-85-16,0-5 222 16,0 4-100-16</inkml:trace>
  <inkml:trace contextRef="#ctx0" brushRef="#br0" timeOffset="60356.13">23402 7479 2136 0,'-6'10'799'16,"6"-7"-609"-16,-1-4-181 16,1 0-67-16,-1 0-437 15,0 0 334-15</inkml:trace>
  <inkml:trace contextRef="#ctx0" brushRef="#br0" timeOffset="93480.53">7052 9459 1011 0,'-3'-2'464'16,"0"-1"-209"-16,-3 0 2 15,4 2-56-15,-2 2-29 16,2 16-47-16,-23 42-21 15,25-31-42-15,6 1-18 16,2-6-26-16,-1-6-9 0,0-7-42 16,-3-2-63-16,-2-8-198 15,-1-7 188-15</inkml:trace>
  <inkml:trace contextRef="#ctx0" brushRef="#br0" timeOffset="93688.82">6906 9269 847 0,'8'0'486'15,"-8"0"-11"-15,8 4-297 16,2 0 4-16,2 4-81 16,0-2-38-16,3 3-71 15,2-2-98-15,11 1 73 16</inkml:trace>
  <inkml:trace contextRef="#ctx0" brushRef="#br0" timeOffset="94055.82">7185 9386 1273 0,'-1'23'544'0,"0"6"-316"16,3 4 0-16,0 2-84 15,0-1-42-15,1-5-53 16,1-2-18-16,-1-11-18 16,0-3-4-16,0-7-4 15,-3-5-2-15,1-2-2 16,-2 0 0-16,1-1-3 16,0 1-2-16,0-18-1 15,10-35 0-15,1 20 3 16,3 1 1-16,2 3 1 15,0 2 0-15,3 10 2 16,-1 2 2-16,3 15 16 16,-1 6 13-16,2 10 21 15,-2 8 8-15,-6 2-2 0,-4 0-9 16,-8 2-18-16,3-1-10 16,0-4-16-16,0 0-20 15,8-7-123-15,-3-5-92 16,5-10 133-16</inkml:trace>
  <inkml:trace contextRef="#ctx0" brushRef="#br0" timeOffset="94526.63">7774 9459 1043 0,'2'-10'490'0,"-5"-1"-210"16,-3-1-32-16,-5-2-83 15,-1 2-45-15,-2 1-39 16,-3 1-12-16,-1 5-13 16,-3 0-7-16,2 9-18 15,-1 7-5-15,3 12-5 16,4 8-3-16,3 5-9 16,6 0-1-16,7-3-4 15,7-2-1-15,7-8-2 16,-1-8-1-16,4-9 0 15,-2-6-1-15,3-10 0 16,1-7-1-16,0-9-2 0,-3-7-1 16,-3-4 0-1,-4-1 1-15,-8-3 3 0,2 3 1 16,-4 6 3-16,-2 5 1 16,0 12 5-16,-1 6 2 15,-2 12 4-15,-2 12 7 16,0 11 19-16,-1 11 11 15,4 13 14-15,1-1-2 0,3 2-20 16,7-8-11-16,6-12-21 16,7-6-7-16,10-8-24 15,-1-9-58-15,3-12-163 16,-4-9-123-16,4-16 209 16</inkml:trace>
  <inkml:trace contextRef="#ctx0" brushRef="#br0" timeOffset="94832.48">8055 9468 1440 0,'-9'17'615'0,"3"6"-340"15,6 0-7-15,2 4-79 16,2-1-38-16,6-6-69 16,-2-2-26-16,12-12-37 15,3-6-9-15,5-13-21 16,5-10-31-16,0-10-49 0,0-4-11 15,-9 1 9-15,-3 2 31 16,-12 10 56-16,-5 9 15 16,-6 8 12-16,-3 7 14 15,-2 8 29-15,0 5 9 16,1 11 19-16,1 1-6 16,3 5-18-16,2-1-13 15,5-6-23-15,5-2-12 0,10-9-20 16,3-5-16-1,12-10-109-15,1-7-60 0,5-10-177 16,5-2-132-16,1-2 321 16</inkml:trace>
  <inkml:trace contextRef="#ctx0" brushRef="#br0" timeOffset="95055.7">8651 9313 1489 0,'-17'0'660'0,"-6"12"-336"16,-3 6-27-16,-1 9-111 15,1 8-52-15,8 0-77 16,3 1-24-16,11-4-31 0,1-2-6 16,11-5-9-16,9-3-2 15,12-7-45-15,9-7-51 16,5-11-138-16,4-7-91 15,-3-15 205-15</inkml:trace>
  <inkml:trace contextRef="#ctx0" brushRef="#br0" timeOffset="95263.43">8920 9198 1550 0,'-15'31'716'0,"0"7"-386"0,-2 10-67 15,7 9-58-15,11 5-115 16,-1-2-37-16,12-9-40 16,7-8-11-16,6-15-7 15,0-12-41-15,4-15-111 16,0-4-68-16,-8-16-230 16,2-3 278-16</inkml:trace>
  <inkml:trace contextRef="#ctx0" brushRef="#br0" timeOffset="95424.95">8781 9365 1432 0,'-6'1'604'0,"3"-1"-353"0,3 2-10 16,0-2-84-16,0 0-54 16,9 1-71-16,19 3-21 15,36 5-80-15,-21-8-77 16,3-4-249-16,-1 0 243 15</inkml:trace>
  <inkml:trace contextRef="#ctx0" brushRef="#br0" timeOffset="95578.59">9156 9424 947 0,'-5'15'492'0,"2"9"-101"16,-1 1-49-16,2 6-60 15,2-3-51-15,2-1-105 16,3-5-47-16,3-11-78 15,-2-6-55-15,4-13-155 16,-2-8-114-16,1-11 188 16</inkml:trace>
  <inkml:trace contextRef="#ctx0" brushRef="#br0" timeOffset="96213.96">9123 9282 1291 0,'3'7'550'0,"7"4"-311"16,2 0-6-16,4 2-75 0,2-2-43 16,4-3-61-16,1 0-13 15,2 1-11-15,0 0-5 16,-3 10-7-16,-4 0 2 16,-2 12 5-16,-4 0 1 15,-2-1 2-15,4 0-3 16,-2-9-11-16,6-4-5 15,-1-8-6-15,-1-5-3 0,-3-10-2 16,-1-5-11-16,-5-8-31 16,0 1-11-16,-8 1-16 15,-8 3 6-15,-8 5 30 16,-10 0 13-16,-8 6 19 16,0-1 3-16,5 0 6 15,4 2 0-15,13 0 4 16,7 1 1-16,12-1 4 15,10 1 2-15,11 0-5 16,9-2 0-16,5 1-7 16,-1 0-2-16,-2 1 2 15,-3 1 9-15,-2 3 15 16,-3 6 8-16,-7 4 8 16,-6 2-7-16,-10 5-8 15,-5 0-9-15,-5-2-7 16,0 0-3-16,-3-8-5 0,0-7-6 15,3-4-16-15,0-8-11 16,3-3-17-16,2-2 2 16,6-2 12-16,1 2 10 15,2 0 20-15,1 2 1 16,-1 4 5-16,1 4 12 0,0 7 26 16,0 4 13-16,-3 6 32 15,0 5 0-15,-3 5-16 16,2 2-14-16,1-3-37 15,0-3-10-15,8-5-134 16,4-11-92-16,11-11 131 16</inkml:trace>
  <inkml:trace contextRef="#ctx0" brushRef="#br0" timeOffset="96675.98">10699 9347 895 0,'-2'-24'476'15,"-3"12"33"-15,-3-1-252 16,-3 0-15-16,-5 5-31 15,-6 5-96-15,-4-2-22 16,-4 13-26-16,-1 1-5 16,4 6-9-16,16 2-8 15,6-9-11-15,-1 1-6 16,-3 25-12-16,7 4-4 0,15 5-2 16,10-16 1-1,5-5 6-15,4-3 3 0,4-6 10 16,-6-2 4-16,-4-1 3 15,-5 1 1-15,-14-1 1 16,-7-1-1-16,-11 1-4 16,-9 0-6-16,-5-3-25 15,-3-2-24-15,6-5-98 16,4-2-70-16,10-6-181 16,8-5 139-16,16-9 114 15</inkml:trace>
  <inkml:trace contextRef="#ctx0" brushRef="#br0" timeOffset="96819.4">10923 9241 1451 0,'21'23'650'0,"-14"17"-335"0,-3 6-36 16,0 18-100-16,-2 3-64 15,4-7-71-15,1-5-14 16,8-26-32-16,4-9-50 0,5-20-143 15,1-10-75 1,1-15 148-16</inkml:trace>
  <inkml:trace contextRef="#ctx0" brushRef="#br0" timeOffset="96984.13">10805 9424 1252 0,'7'-7'573'0,"6"13"-157"15,2 0-158-15,13 1-38 16,1-1-55-16,4-6-116 16,5 0-26-16,0-7-61 15,8-2-73-15,-2 3 72 16</inkml:trace>
  <inkml:trace contextRef="#ctx0" brushRef="#br0" timeOffset="97311.23">11179 9546 1226 0,'7'8'604'0,"1"-6"-211"15,6-3-159-15,0-4-8 16,3-5-107-16,3-2-52 16,0-9-36-16,-2-2-2 15,-5-6-4-15,-3 2 0 0,-6 5-7 16,-8 5-1-16,-10 10-1 15,-3 3-3-15,-4 5-6 16,3 6-4-16,4 10-3 16,2 5 1-16,5 7 1 15,2 0 3-15,7-1 6 16,5-1 3-16,7-4 6 16,4-3 0-16,7-6-4 15,3-7-3-15,4-8-9 16,7-4-3-16,-4-11-121 15,-6-2-99-15,9-11 135 16</inkml:trace>
  <inkml:trace contextRef="#ctx0" brushRef="#br0" timeOffset="97537.61">11555 9391 1460 0,'-14'24'645'16,"12"14"-280"-16,0 9-72 15,1 8-41-15,1 3-63 16,2 1-102-16,6 1-26 16,7-1-33-16,-1-6-9 15,6-8-10-15,-1-8-4 0,-4-15-7 16,-4-9-25-16,-6-13-83 16,-2-7-48-16,-7-17-130 15,1-5-64-15,-5-16 227 16</inkml:trace>
  <inkml:trace contextRef="#ctx0" brushRef="#br0" timeOffset="97775.4">11561 9413 1129 0,'7'-11'510'0,"15"9"-142"16,4 1-108-16,1 1 9 15,5 1-23-15,2 7-72 16,-4 0-26-16,-2 11-33 15,-6 3-17-15,-13 3-31 16,-7 1-15-16,-14-1-22 16,-10-2-6-16,-11-1-11 0,0-7-6 15,3-7-36-15,4-2-43 16,9-6-126-16,4-4-88 16,13-8 172-16</inkml:trace>
  <inkml:trace contextRef="#ctx0" brushRef="#br0" timeOffset="97932.95">12108 9391 1925 0,'1'4'754'15,"-1"1"-510"-15,0-2-201 16,-1-3-67-16,-1 0-229 15,1 0 160-15</inkml:trace>
  <inkml:trace contextRef="#ctx0" brushRef="#br0" timeOffset="98072.62">12064 9561 1582 0,'3'6'709'16,"6"0"-387"-16,-2-5-119 15,-1-1-26-15,2-2-157 16,-2-6-110-16,5-4 53 0</inkml:trace>
  <inkml:trace contextRef="#ctx0" brushRef="#br0" timeOffset="101495.97">14273 9355 940 0,'2'-41'499'0,"-5"39"-177"16,3 3-48-16,3 6-17 16,4 7-61-16,3 8-23 0,4 11-34 15,0 2-19-15,3 0-37 16,-2-5-11-16,3-5-22 16,1-5-7-16,1-5-15 15,-1-6-4-15,-3-8-8 16,-4-6-3-16,2-10-1 15,-2-7-2-15,0-9-2 16,3-2-2-16,0-4-4 16,0 4-24-16,1 1-94 15,-3 6-67-15,-3 16 31 16,4 9 57-16</inkml:trace>
  <inkml:trace contextRef="#ctx0" brushRef="#br0" timeOffset="101679.13">14686 9377 1413 0,'-1'12'618'15,"1"4"-336"-15,1 2-2 16,1 9-78-16,4-1-60 16,-1-4-76-16,4-4-25 15,-1-8-79-15,-3-4-64 0,1-2-187 16,-3-4-80-16,-2-4 213 15</inkml:trace>
  <inkml:trace contextRef="#ctx0" brushRef="#br0" timeOffset="101828.88">14672 9204 724 0,'2'5'408'0,"3"-4"-13"16,2 3-249-16,2 2-71 15,3 4-91-15,5 1-263 16,4 1 193-16</inkml:trace>
  <inkml:trace contextRef="#ctx0" brushRef="#br0" timeOffset="102130.47">14992 9262 801 0,'-11'3'478'0,"-3"0"-95"15,1 5-69-15,0 2-31 16,-3 3-65-16,5 3-30 16,0 3-50-16,4-3-21 15,11 4-33-15,0-2-8 16,7-2-18-16,1 2-8 0,1-2-6 16,-1 0-4-16,1-1-7 15,1 1 1-15,-5-1-3 16,-3 0-2-16,-3-2 0 15,-5-5-3-15,-1-1-7 16,-6-3-2-16,-1-2-7 16,-1-2-18-16,-5-6-79 15,8-1-58-15,5 0-150 16,4-3-85-16,13 0 238 16</inkml:trace>
  <inkml:trace contextRef="#ctx0" brushRef="#br0" timeOffset="102297.93">15192 9360 1280 0,'13'11'601'0,"-4"11"-245"15,-2 1-35-15,-2 4-80 0,-2 5-66 16,0-2-92-16,1-5-31 16,2-9-110-16,2-6-71 15,1-10-185-15,-2-3 187 16</inkml:trace>
  <inkml:trace contextRef="#ctx0" brushRef="#br0" timeOffset="102451.98">15158 9205 1450 0,'0'-1'621'0,"4"1"-342"15,2 0-32-15,-6 0-92 16,0 0-61-16,16 3-114 15,35 12-77-15,-25-5-420 16,-2 9 353-16</inkml:trace>
  <inkml:trace contextRef="#ctx0" brushRef="#br0" timeOffset="102663.21">15581 9174 1505 0,'-9'32'668'0,"0"7"-342"16,-2 5-46-16,2 17-105 0,5 6-62 15,6-2-75-15,6-3-19 16,7-21-19-16,4-11-3 16,6-18-69-16,3-8-63 15,0-15-180-15,-2-9 188 16</inkml:trace>
  <inkml:trace contextRef="#ctx0" brushRef="#br0" timeOffset="102828.25">15424 9345 1523 0,'-1'-8'639'0,"6"4"-380"15,5 3-16-15,6 1-79 16,4-2-55-16,18-1-69 15,-1-1-19-15,4-4-79 16,4 2-104-16,-6 9 105 16</inkml:trace>
  <inkml:trace contextRef="#ctx0" brushRef="#br0" timeOffset="103494.47">15862 9486 1305 0,'27'2'575'0,"-15"-2"-267"0,2-1-71 16,1-6-60-16,0-5-52 15,6-6-79-15,-4-4-10 16,-4-4-20-16,-6 0-3 16,-9 4-1-16,-2 4 0 0,-13 14-1 15,1 5-2-15,-1 5-3 16,-2 9-1-16,2 2-2 15,-5 2 0-15,11 9-5 16,5-1-3 0,9-1-4-16,11 0-2 0,-1-9-1 15,9-3 0-15,2-10 0 16,2-4-8-16,20-6-24 16,-3-6-13-16,6-7-29 15,3-2-12-15,-11-4-17 16,-5 0 4-16,-13 3 33 15,-8-3 26-15,-15 8 51 16,-9 1 17-16,-9 4 42 16,-4 8 21-16,-1 7 41 15,-1 8 18-15,5 15-7 16,1 1-10-16,7 6-26 0,4 2-17 16,8-3-27-16,4-1-14 15,7-11-22-15,2-3-6 16,5-11-9-16,3-6 0 15,4-12-14-15,4-7-30 16,2-16-65-16,-1-9-30 16,-1-4-29-16,-3-4 15 15,-14 4 35-15,-5 2 28 0,-9 0 45 16,-7 4 15-16,8 13 58 16,-7 7 42-16,-1 22 62 15,6 9 24-15,-11 18 22 16,9 11-23-16,3 11-37 15,1 4-15-15,2 3-43 16,5 0-14-16,9-7-29 16,2-11-6-16,9-13-120 15,-5-11-72-15,5-15 68 16,5-8 10-16</inkml:trace>
  <inkml:trace contextRef="#ctx0" brushRef="#br0" timeOffset="103935.01">16822 9200 1219 0,'18'5'702'0,"-17"-11"55"16,-4 3-537-16,-6 2-10 15,-7 3-87-15,0 1-63 16,-6 3-48-16,-1 4-4 15,-5-3-3-15,1 3-2 16,4-2 0-16,1-7-1 0,8 2-2 16,1 2 0-16,4 0-1 15,2 3 0-15,2-3 0 16,2 0-2-16,3-1-4 16,3 0 0-16,4-3 2 15,2 7 3-15,0-1 7 16,1 6 5-16,-3 7 4 15,-2 3 1-15,-2 6-3 16,-3 4-2-16,0 4-5 16,0-4-1-16,3-6-2 15,3-6 0-15,5-5-1 16,3-3 1-16,5-8-2 16,4-2 0-16,4-7-2 15,6-5 0-15,1-4-45 16,3-2-51-16,-5-3-133 0,-10-1-93 15,10 4 197-15</inkml:trace>
  <inkml:trace contextRef="#ctx0" brushRef="#br0" timeOffset="104273.62">17003 9311 1086 0,'-15'-11'535'16,"13"11"-66"-16,4 2-152 0,-2 9-32 15,0 1-23-15,2 10-106 16,2 2-36-16,2 0-48 16,5 5-18-16,3-7-27 15,2-5-7-15,7-7-12 16,0-6-3-16,-3-9-5 16,1-7-1-16,-6-6 0 15,-3-4 0-15,-4-2-1 16,-3 1 0-16,-3-1 1 15,1 3 1-15,-3 2 2 16,0-2 1-16,1 6-1 16,-1-3 0-16,3 5 0 15,-1 4-1-15,1 6 0 16,0 3-1-16,-3 0-7 16,0 0-69-16,-1-1-195 0,-1 0-330 15,2 0 371-15</inkml:trace>
  <inkml:trace contextRef="#ctx0" brushRef="#br0" timeOffset="104711.37">17215 9115 1830 0,'0'-1'746'15,"0"0"-406"-15,0 0-204 16,2-2-2-16,15-4-48 16,29-11-40-16,-18 18-20 15,1 1 0-15,-2 7-4 16,5 3-4-16,-8 2-5 16,-1 4-3-16,-4 0-4 15,-5 5 0-15,-5 4 0 16,2 2-1-16,0 8 4 15,-4-3 2-15,5 4 7 16,-10 0 4-16,2 1 6 16,-1 0 2-16,-7-7 0 15,-2-1 2-15,-8-10-4 16,-4-4-3-16,2-6-9 16,-6-4-5-16,-3-6-11 0,2 2-12 15,-7-6-58-15,7 0-73 16,7-5-171-16,4-1-54 15,9 0 211-15</inkml:trace>
  <inkml:trace contextRef="#ctx0" brushRef="#br0" timeOffset="104975.97">17985 9426 1674 0,'-25'-2'706'16,"9"1"-411"-16,13 1-117 15,-2-1 3-15,6-3-92 16,-1 3-42-16,0 0-38 15,25-6-4-15,34-6-95 0,-25 10-101 16,0 4-377-16,-6 7 355 16</inkml:trace>
  <inkml:trace contextRef="#ctx0" brushRef="#br0" timeOffset="105111.43">18019 9540 1382 0,'-6'9'643'0,"1"-4"-326"15,6 0-77-15,9 0-24 0,-2-3-98 16,9 1-37-16,5-4-41 16,5-3-27-16,5-4-183 15,-1-7-144-15,1 0 191 16</inkml:trace>
  <inkml:trace contextRef="#ctx0" brushRef="#br0" timeOffset="105405.82">18586 9148 1598 0,'-13'16'624'0,"11"-2"-363"0,-4 5-62 15,5 11 10-15,0 8-31 16,1 15-76-16,3 6-26 16,6 2-27-16,4-2-13 15,9-14-23-15,7-9-7 16,6-17-14-16,4-13-38 16,4-16-107-16,-5-9-68 0,-4-11-211 15,-14 1 263-15</inkml:trace>
  <inkml:trace contextRef="#ctx0" brushRef="#br0" timeOffset="105573.07">18491 9327 2635 0,'13'1'36'0,"6"2"1"16,13-1 29-16,10-4-26 15,2 1-70-15,2-7-148 16,2 4 122-16</inkml:trace>
  <inkml:trace contextRef="#ctx0" brushRef="#br0" timeOffset="105893.88">18976 9347 962 0,'-7'17'558'16,"6"4"83"-16,1 3-350 16,-1 1-61-16,1 1-24 15,1-2-90-15,-1-2-32 0,6-6-34 16,-1-3-13-16,-2-9-18 16,2-3-6-16,-5-9-7 15,-6-5 0-15,3-7 0 16,2-4-2-16,1-3-1 15,5 2-1-15,3-6-1 16,-1-1 0-16,3 4 0 16,3 0-1-16,0 11-1 15,3 5 10-15,2 5-111 16,-6 6-75-16,2 4-178 16,-1 4 189-16</inkml:trace>
  <inkml:trace contextRef="#ctx0" brushRef="#br0" timeOffset="106485.62">19324 9335 927 0,'9'2'529'0,"-9"6"45"0,0 6-226 15,-6 4-50-15,3 7-33 16,-2 7-103-16,5-3-34 15,4-3-53-15,5-1-22 16,1-10-30-16,-1-5-11 0,8-9-11 16,0-3-2-16,2-14-19 15,-5-5-14-15,-5-4-15 16,1-1 0-16,-6 3 16 16,2 4 14-16,0 6 21 15,-4 2 5-15,3 5 5 16,-5 1 2-16,-3 8 5 15,-3 2 8-15,-2 13 12 16,8 7 6-16,0 6 4 16,8 5-5-16,11-6-10 15,6-2-5-15,12-14-13 16,4-5-5-16,1-14-6 16,2-9-15-16,2-11-66 15,-1-8-38-15,-6-4-55 16,0 1-3-16,-10 6 40 15,-12 5 35-15,-15 8 58 0,-4 3 20 16,-17 9 59-16,2 5 29 16,-6 3 47-16,-5 7 22 15,1 5 7-15,3 3-9 16,12 9-27-16,1 1-9 16,10 6-25-16,3-1-12 15,9 0-21-15,5-2-14 0,13-9-19 16,0-4-5-16,8-8-27 15,0-7-45-15,-2-4-174 16,5-4-43-16,7-5 155 16</inkml:trace>
  <inkml:trace contextRef="#ctx0" brushRef="#br0" timeOffset="106622.47">20313 9611 2310 0,'10'15'832'0,"-11"-13"-681"15,-2-2-81-15,-2-6-139 16,2-2-68-16,-8-13 71 0</inkml:trace>
  <inkml:trace contextRef="#ctx0" brushRef="#br0" timeOffset="121263.68">22055 9318 946 0,'-4'-4'495'16,"0"3"-175"-16,4 11-51 15,1 2-15-15,1 18-61 16,3 8-24-16,0 4-37 16,4-2-19-16,5-5-34 15,3-6-16-15,3-10-28 16,2-3-11-16,-1-10-13 15,0-5-3-15,0-10-4 16,-2-8 0-16,1-8-1 0,-2-6 0 16,-1-4 0-1,0 2-1-15,-4 3 2 0,-1 1-1 16,-6 15 2-16,-1 2-2 16,-3 12 1-16,0 4 0 15,3 12 0-15,-1 7 12 16,5 7 17-16,-5 1 8 15,6-4 9-15,-5-4-8 0,1-7-19 16,5-3-8-16,-6-9-14 16,7-3-6-16,-1-6-69 15,-4-4-55-15,7-3-139 16,-4 1-81-16,2-1 215 16</inkml:trace>
  <inkml:trace contextRef="#ctx0" brushRef="#br0" timeOffset="121454.93">22564 9451 1066 0,'5'12'514'0,"2"1"-165"15,1-1-16-15,-1 0-52 16,2 0-33-16,-2 2-74 16,-1-2-36-16,0-3-63 15,-1 1-25-15,1-6-31 16,-1-3-52-16,2-10-138 0,-2-9-88 15,0-11-263-15,-3-4 315 16</inkml:trace>
  <inkml:trace contextRef="#ctx0" brushRef="#br0" timeOffset="121582.81">22527 9186 1417 0,'1'9'601'16,"2"5"-357"-16,3 4-25 15,-1-7-103-15,-1 1-48 0,10-7-152 16,-2-5-101-16,8-9 115 16</inkml:trace>
  <inkml:trace contextRef="#ctx0" brushRef="#br0" timeOffset="121789.67">22861 9175 1478 0,'6'25'653'0,"-4"8"-332"16,2 3-18-16,-4 5-114 15,1 4-52-15,0-1-82 16,3-3-27-16,8-7-24 0,1-8-1 16,2-12-95-16,1-7-64 15,3-10-182-15,3-6 191 16</inkml:trace>
  <inkml:trace contextRef="#ctx0" brushRef="#br0" timeOffset="121964.3">22719 9298 1446 0,'3'3'602'0,"4"0"-352"15,5 0-21-15,8 1-72 16,4 0-52-16,2-3-75 15,5-1-12-15,-4 2-104 16,-5-5-79-16,5 2-227 16,-2-1 227-16</inkml:trace>
  <inkml:trace contextRef="#ctx0" brushRef="#br0" timeOffset="122343.21">23024 9181 1189 0,'1'13'565'0,"-2"5"-206"16,-1 8-15-16,0 9-73 16,1 5-40-16,-1 5-75 15,1 0-29-15,2-3-52 0,4-9-22 16,3-8-35-16,5-9-11 16,0-12-7-16,-4-4-13 15,3-11-32-15,-3-6-11 16,1-8-8-16,1-4 10 15,0 3 31-15,1 4 13 16,-3 8 11-16,-1 7 4 0,0 7 17 16,-1 5 11-16,-1 3 20 15,2 2 6-15,0 10-3 16,0-1-6-16,0 4-12 16,-2-2-6-16,-3-3-13 15,0-4-10-15,0-4-90 16,1-6-73-16,3-5-167 15,3-5-99-15,6-10 260 16</inkml:trace>
  <inkml:trace contextRef="#ctx0" brushRef="#br0" timeOffset="122492.4">23407 9371 1263 0,'1'10'584'0,"3"8"-212"16,-5-1-63-16,1 5-52 15,0-2-58-15,-2-4-106 0,0-4-33 16,1-6-102-16,-1-4-57 16,-4-5-124-16,0-4-72 15,-2-6-110-15,1-1-59 16,-1-6 304-16</inkml:trace>
  <inkml:trace contextRef="#ctx0" brushRef="#br0" timeOffset="122836.03">23331 9338 647 0,'3'-12'441'0,"2"4"-9"15,7 2-138-15,1 2-33 16,3 0-44-16,2 5-15 16,-1 5-28-16,-2 3-19 0,0 7-37 15,-4 1-16-15,7 8-25 16,-5 1-9-16,1 1-22 16,-3 2-12-16,-5-6-18 15,-3-3-6-15,-1-8-5 16,1-5-4-16,-2-6-6 15,4-3-8-15,1-9-13 16,4-6-4-16,1-7 0 16,1-5 7-16,2 4 13 15,0 2 8-15,-5 7 5 16,0 9 1-16,-2 7 19 16,-2 8 9-16,2 5 14 15,-3 2 14-15,2 11 1 16,-4 0-5-16,-1-1-14 0,1-2-9 15,1-13-115-15,4-4-87 16,8-11-160-16,5-5 179 16</inkml:trace>
  <inkml:trace contextRef="#ctx0" brushRef="#br0" timeOffset="123432.14">24522 9392 1018 0,'2'2'454'0,"1"0"-195"0,4 4-10 16,-2-7-30-16,0-3-37 16,1-4-75-16,-3-7-29 15,-3-5-35-15,0-3-13 16,-7 2-12-16,-5-1-4 15,-5 9-3-15,-1 7-2 16,-1 6-1-16,-1 4 0 16,4 11 9-16,-4 1 7 15,4 12 16-15,6 4 10 0,1 1 8 16,8 1 2-16,3-6 3 16,4-5-6-16,2-10-16 15,3-7-9-15,7-8-19 16,-1-4-2-16,10-7-3 15,1-2-1-15,-4-1 0 16,1 1 0-16,-5 4 6 16,-3 2 6-16,-5 9 14 15,-1 5 8-15,-4 7 11 16,-1 4 0-16,-4 3-7 16,-2 0-8-16,-1-5-15 15,-1-2-27-15,3-11-124 16,4-2-75-16,6-6-186 15,2-3 224-15</inkml:trace>
  <inkml:trace contextRef="#ctx0" brushRef="#br0" timeOffset="123910.92">25550 9263 922 0,'-12'-11'412'0,"7"-5"-147"16,3-2-60-16,2-1 6 15,-3-4-23-15,-2-4-54 16,-2 0-22-16,-2 1-22 16,-4 3-4-16,-1 7-4 15,-3 5 0-15,-5 9-14 16,6 8-7-16,-4 20-7 16,6 7-1-16,4 22-2 15,0 2-1-15,3 15-6 0,4 7-6 16,8 4-16-16,-2 2-6 15,9-12-7-15,-4-12-3 16,-4-16-2-16,1-9 1 16,-1-16-68-16,4-6-49 15,-8-17-113-15,-2-3-76 16,-6-15-202-16,-9-9 315 16</inkml:trace>
  <inkml:trace contextRef="#ctx0" brushRef="#br0" timeOffset="124035.45">25153 9425 888 0,'-2'-11'437'0,"5"9"-91"16,4-2-79-16,11 4-34 15,3 0-33-15,12-1-80 16,3 1-33-16,6-3-47 16,0 1-10-16,-4-4-112 15,4 3-105-15,0 3 117 16</inkml:trace>
  <inkml:trace contextRef="#ctx0" brushRef="#br0" timeOffset="124610.05">25579 9405 1346 0,'-11'9'576'0,"5"5"-287"0,0 0-24 15,2 5-40-15,4 2-35 16,2-3-70-16,6-2-30 15,6-6-45-15,4-6-17 16,8-7-22-16,1-5-5 16,3-10-10-16,-2-3-13 15,-5-4-15-15,-4 0-3 0,-16 3 6 16,-6 4 12-16,-18 2 19 16,-4 2 4-16,-7 8 8 15,-2 0 1-15,5 8 13 16,2 7 4-16,9 0 5 15,8 3-4-15,4-6-18 16,6 0-8-16,9 1-7 16,6-2-1-16,13 2 1 15,2-5 0-15,8-2 1 16,0-1 0-16,7 1 1 16,2 0 2-16,-3 5 1 15,-4 6 2-15,-16 6 2 16,-5 3 1-16,-14 6 5 15,0 2 5-15,-2-1 10 16,-3-3 5-16,-2-7 9 16,0-7 3-16,-2-10-2 0,0-8-3 15,1-13-14-15,2-5-9 16,2-12-13-16,2-1-3 16,5 5-5-16,-1 4 0 15,5 9-29-15,10 2-31 16,6 8-84-16,1 4-59 15,5 5 419-15,0 2-206 16</inkml:trace>
  <inkml:trace contextRef="#ctx0" brushRef="#br0" timeOffset="124925.76">26540 9108 1062 0,'4'10'579'0,"4"3"-155"16,-6 11-113-16,-2 9-22 15,-4 9-96-15,-4 7-41 16,-2 7-70-16,-2 1-23 16,7-3-30-16,5-11-7 15,10-14-127-15,8-12-82 16,9-17-217-16,3-5 226 15</inkml:trace>
  <inkml:trace contextRef="#ctx0" brushRef="#br0" timeOffset="125570.11">26736 9360 1278 0,'1'18'631'15,"0"4"-251"-15,3 2-94 16,3-2-21-16,7-3-97 15,2-4-42-15,6-9-68 16,3-6-19-16,-1-11-25 16,-1-6-5-16,-1-11-5 15,-6 2-7-15,-11 2-7 16,-2 2-2-16,-9 3 1 16,-6 4 7-16,-12 4 5 15,-8 2 3-15,-3 7 1 16,-1 2 0-16,15 5 2 0,5 7-1 15,9 5-2-15,6 0-3 16,8 3-7-16,5-3-4 16,15-10-34-16,5-2-25 15,5-11-36-15,2-1-8 16,-5-8 16-16,1 3 22 0,-2-1 41 16,-4-1 14-16,-10 9 21 15,-8-3 6-15,-9 8 27 16,-3 5 16-16,-4 6 34 15,-3 7 17-15,-3 5 2 16,1 2-7-16,6 0-20 16,5 1-15-16,7-8-26 15,3-4-11-15,5-9-13 16,3-6-5-16,5-7-3 16,0-7-2-16,-2-6-4 15,-2-1-6-15,-6-6-8 16,-3 4-2-16,-10 0-2 15,-4 0 4-15,-13 9 8 16,-2 4 5-16,-5 11 4 16,-3 1 3-16,2 7-1 0,2 0 2 15,6 4-1-15,4-2 1 16,5 1-4-16,3-3-2 16,4-4-28-16,4 2-45 15,7-5-95-15,4 1-61 16,8-4-141-16,-1-4-65 15,8-3 278-15</inkml:trace>
  <inkml:trace contextRef="#ctx0" brushRef="#br0" timeOffset="125955.73">27304 9277 1019 0,'9'10'495'0,"-6"8"-147"16,-2 3-19-16,-3 17-40 15,-2 5-25-15,-3 11-56 16,0 6-38-16,3 0-67 15,-1-3-32-15,5-6-47 16,4-12-11-16,-1-12-10 16,4-9-10-16,0-10-67 15,-3-6-28-15,-4-13-65 16,-5-7-23-16,-4-11 21 16,0-5 10-16,-6-4 25 15,2-6 1-15,-7-10 7 16,5-1 21-16,5 2 46 15,5 3 37-15,7 15 72 16,6 8 32-16,8 16 67 0,5 3 28 16,6 12 19-16,4 2-10 15,-2 2-50-15,-3 2-24 16,-4-3-40-16,-5 1-15 16,-7 0-20-16,-2 1-8 15,-4 0-12-15,-9 2-15 16,-10 0-75-16,0 0-54 0,-11 1-174 15,3-2-89-15,-8 2 242 16</inkml:trace>
  <inkml:trace contextRef="#ctx0" brushRef="#br0" timeOffset="126482.98">28242 9266 884 0,'13'-17'421'16,"-4"-4"-131"-16,-6-1-38 15,-4 0-24-15,-9 3-30 0,-6 5-43 16,-5 2-20-16,-5 12-24 15,3 7-7-15,-1 15-17 16,2 7-9-16,3 13-11 16,5 9-6-16,5 16-10 15,4 5-4-15,7 11-9 16,2-4-2-16,8-12-9 16,2-7-5-16,0-19-7 15,-1-6-6-15,-2-15-19 16,-2-8-46-16,-5-12-108 15,-4-10-50-15,-8-10-102 16,-4-3-8-16,-10-10 13 16,-5-1-45-16,-9-3 247 15</inkml:trace>
  <inkml:trace contextRef="#ctx0" brushRef="#br0" timeOffset="127017.92">27923 9520 444 0,'-2'-12'297'0,"8"3"0"15,5 5-60-15,2 2-12 16,11 1-24-16,4 1-22 15,9 0-50-15,0 0-15 16,2-5-19-16,5 1-7 16,1-3-16-16,1 1-9 15,-7 2-22-15,-5 3-9 0,-15 5 2 16,-6 5 7-16,-8 7 10 16,0 1 7-16,1 3 1 15,-1 1-5-15,-4-6-17 16,1-1-9-1,5-8-16-15,-4-5-6 0,7-7-6 16,-3-3 0-16,-5-7-8 16,4 1-15-16,-6-1-19 15,0-2-3-15,-13 3 7 16,-5-3 14-16,-11 3 18 16,-4 2 5-16,7 4 1 15,-3 1 1-15,16 5-2 16,5 1-3-16,11 2 10 15,9 5 9-15,9 4 10 16,0 1 4-16,11-1-9 16,-6-2-8-16,4 0-1 0,4 1 3 15,0-1 6-15,6 3 4 16,-5 2 4-16,-3 2 0 16,-11 5-1-16,-8 2-2 15,-10-2-3-15,-3 0 1 16,-5-10 6-16,-2-4 0 15,1-7-4-15,-3-9-5 16,4-5-12-16,-1-8-4 0,8-5-4 16,4-1-3-16,8-1-5 15,6 2 0-15,4 6-19 16,2 6-41-16,3 3-117 16,-1 3-80-16,-5 11 154 15</inkml:trace>
  <inkml:trace contextRef="#ctx0" brushRef="#br0" timeOffset="127653.62">29490 9476 1388 0,'9'-5'566'0,"0"-6"-372"16,-3-8-4-16,-6-4-77 15,-5-1-38-15,-8 1-47 16,-1 7-6-16,-6 4 4 16,-2 4 3-16,6 8 7 15,-1 3-1-15,5 9-3 16,-2 7 0-16,-4 6-1 15,6 4 3-15,8 1 2 16,3-2 0-16,7-6 0 16,1-8-3-16,3-9-8 15,4-3-4-15,2-9-8 16,5-5-3-16,6-6-3 16,-3-1 0-16,0 4-1 0,-1 3 1 15,-8 9 24-15,0 4 11 16,-7 13 20-16,-1 4 7 15,-2 5-11-15,-1-1-5 16,3-4-19-16,0-1-8 16,2-6-13-16,2-4-39 15,0-10-189-15,1-4-10 0,3-8 105 16</inkml:trace>
  <inkml:trace contextRef="#ctx0" brushRef="#br0" timeOffset="128109.98">30068 9310 1215 0,'-3'17'565'0,"3"2"-243"15,2 3-90-15,3 4-6 16,0 3-60-16,2 0-35 16,3-1-47-16,-1-2-13 0,6-9-17 15,0 0-9-15,6-11-20 16,2-3-8-16,2-6-10 16,3-5 0-16,0-10-3 15,0-7-1-15,0-10-8 16,-3-5-25-16,-3 0-60 15,-1 1-38-15,-3 12-118 16,-2 4-75-16,-1 12 206 16</inkml:trace>
  <inkml:trace contextRef="#ctx0" brushRef="#br0" timeOffset="128581.74">30410 9468 1234 0,'3'9'513'0,"4"-3"-294"16,3-6-32-16,3-6-60 16,5-3-39-16,3-11-62 0,2-4-15 15,1-4-12-15,-2 3-7 16,-7 5 0-16,-8 2 3 16,-8 9 5-16,-8 3 4 15,-5 6 8-15,-3 5 16 16,-3 9 39-16,5 3 13 15,2 3 19-15,5 5 0 0,4-6-8 16,2 1-3 0,6-4-19-16,2-5-15 0,7-3-34 15,5-3-10-15,4-5-9 16,3-1-9-16,4-7-56 16,3-3-25-16,0 0-33 15,-1 1-7-15,-7 8 42 16,-4 2 25-16,-6 8 38 15,-7 6 19-15,-6 2 42 16,-2 4 22-16,-7-6 37 16,-1-2 14-16,-2-7-10 15,1-5-11-15,2-2-29 16,4-5-15-16,3-10-19 16,1-3-10-16,6-7-13 15,2-1-3-15,7 2-6 0,3 3-20 16,8 5-60-16,-3 0-40 15,-2 8-157-15,-4 1 19 16,-11 9 153-16</inkml:trace>
  <inkml:trace contextRef="#ctx0" brushRef="#br0" timeOffset="128853.87">30918 9119 1166 0,'7'15'529'16,"-3"0"-201"-16,-3 10-141 15,-3 6 18-15,-6 7-55 16,2 4-42-16,-2 5-66 15,1 2-13-15,3-6-13 16,1-7-4-16,7-14-27 16,4-10-38-16,5-15-123 15,6-8-105-15,9-7 170 16</inkml:trace>
  <inkml:trace contextRef="#ctx0" brushRef="#br0" timeOffset="129075.78">30821 9233 1278 0,'6'9'539'0,"1"0"-296"15,3 1-64-15,-3-4 0 16,6 1-59-16,1-3-40 0,3-3-84 16,0-2-54-16,8-3-133 15,11-1 122-15</inkml:trace>
  <inkml:trace contextRef="#ctx0" brushRef="#br0" timeOffset="129376.02">31006 9442 1053 0,'-9'3'491'0,"18"-1"-132"15,3-2-173-15,6-8-54 16,4-3-30-16,1-5-67 15,3-2-19-15,2-5-10 16,-3 0 0-16,-4-1-2 16,-5 4 3-16,-14 4 4 0,-4 4 2 15,-12 9 5-15,-2 2 10 16,-5 5 36-16,0 9 15 16,2 6 12-16,2 3-3 15,5 5-22-15,3-3-10 16,6-1-14-16,7-2-9 15,5-6-20-15,3-1-7 16,4 1-8-16,1-4-5 0,5-2-58 16,2-2-32-16,3-6-88 15,1-1-79-15,-1-6 173 16</inkml:trace>
  <inkml:trace contextRef="#ctx0" brushRef="#br0" timeOffset="129545.4">31318 9330 1159 0,'4'6'528'16,"-1"3"-241"-16,6 7-46 15,-2 3 2-15,-3 4-58 16,2 0-43-16,-1 2-75 16,3-1-27-16,2-5-23 15,4-4-16-15,-2-7-100 16,-3-5-80-16,2-7 108 0</inkml:trace>
  <inkml:trace contextRef="#ctx0" brushRef="#br0" timeOffset="129761.27">31468 9344 1332 0,'-20'13'544'0,"-2"3"-304"0,-3 3 9 16,0 5-14-16,1 2-27 15,-4 1-86-15,0 0-40 0,5-6-67 16,5-7-68-16,15-9-171 16,8-6 149-16</inkml:trace>
  <inkml:trace contextRef="#ctx0" brushRef="#br0" timeOffset="130441.36">32241 9379 906 0,'2'-5'465'0,"-2"0"-157"16,-4 6-55-16,-6 3-4 15,0 8-33-15,-2 7-19 16,1 7-37-16,2 4-16 15,3-2-44-15,1 2-19 16,6-4-33-16,5-2-13 16,9-5-20-16,6-4-4 15,4-7-8-15,3-5-2 0,3-8-9 16,-3-8-17-16,0-14-18 16,-2-4-2-16,-2-4 10 15,-3 2 17-15,-4 6 22 16,-6 1 3-16,-8 14 4 15,-1 2 10-15,-7 10 15 16,-1 9 3-16,-4 10 6 16,5 8-3-16,-3 5-1 15,0 3 4-15,3-2 3 16,-3-4-4-16,13-4-15 16,1-3-10-16,8-7-13 15,3-5-3-15,-3-3-41 16,3-7-50-16,-1 0-111 15,0-2-79-15,2-4 167 16</inkml:trace>
  <inkml:trace contextRef="#ctx0" brushRef="#br0" timeOffset="151080.34">9852 11179 500 0,'8'9'334'15,"-3"-6"17"-15,0 1-39 16,-2-3-66-16,-2-6-25 16,0 0-40-16,-1 4-13 15,0 0-36-15,0 0-23 16,2-15-43-16,-8-31-17 16,-10 28-28-16,-2-4-5 0,-5 9-3 15,0 2-2-15,-5 9-3 16,-1 10-2-16,0 11-4 15,4 4-2-15,8 10-3 16,5-2 0-16,6 2-1 16,6 0 4-16,8-5 3 15,3-4 2-15,4-7 1 16,3-4-2-16,1-6-2 16,3-5-1-16,4-4-1 15,0-4 0-15,0-6 0 16,-2 1 2-16,-4-5 0 15,-5-2 1-15,-7 0 2 16,-7-4 0-16,4 10 0 16,-5 4 2-16,2 6 12 15,2 4 4-15,-6 7 6 0,2 4 0 16,1 11-8 0,-1 6-3-16,3 6-3 15,0 0-2-15,2-5-8 0,4-6-4 16,-2-14-87-16,3-5-89 15,4-11-500-15,7-6 443 16</inkml:trace>
  <inkml:trace contextRef="#ctx0" brushRef="#br0" timeOffset="151280.03">10142 10886 1521 0,'-3'16'652'0,"0"17"-374"16,-2 8-18-16,2 14-96 16,3 4-51-16,2-3-66 15,7 0-18-15,8-7-20 16,7-7-7-16,8-13-57 16,0-12-73-16,4-16-185 15,-3-7-120-15,-14-11 259 16</inkml:trace>
  <inkml:trace contextRef="#ctx0" brushRef="#br0" timeOffset="151470.87">10053 11051 1299 0,'-13'1'650'0,"5"1"-272"16,8 0-118-16,0-2-40 15,9-1-118-15,10 1-39 16,10 1-30-16,3 5-16 15,11-4-56-15,1-7-89 16,16 3-4-16,12-8 56 16</inkml:trace>
  <inkml:trace contextRef="#ctx0" brushRef="#br0" timeOffset="151889.91">11086 10930 722 0,'-9'-3'471'0,"4"1"7"15,5 5-208-15,-6 3-4 16,2 13-53-16,2 9-29 0,-5 11-37 15,7 7-19-15,1 2-52 16,1-5-22-16,12-1-29 16,1-7-12-16,7-10-10 15,5-6-36-15,2-16-133 16,2-8-86-16,-17-13 140 31</inkml:trace>
  <inkml:trace contextRef="#ctx0" brushRef="#br0" timeOffset="152056.72">11010 11051 1031 0,'-19'8'512'0,"10"-8"-105"0,5 0-136 16,7 4-61-16,-3 3-45 16,15-1-92-16,1-2-25 15,9-3-31-15,10-1-21 16,1-1-165-16,2-2-130 15,1-4 179-15</inkml:trace>
  <inkml:trace contextRef="#ctx0" brushRef="#br0" timeOffset="152712.2">11312 10909 942 0,'5'7'487'16,"-5"11"-89"-16,0 5-80 0,0 12-36 15,0 4-48-15,-1 3-91 16,1-5-36-16,0-3-54 16,0-2-19-16,2-9-20 15,1 0-5-15,3-10-3 16,-4-6-4-16,-2-2-11 16,-1-7-9-16,-3-8-12 15,0-1-3-15,4-6 9 16,0 1 6-16,5 5 11 15,-1-1 4-15,5 3 3 16,4 6 0-16,-1-2 2 16,10 7 1-16,-2 7 4 15,4 2 3-15,-4-3 4 16,0-1 1-16,6-7-4 0,2-5-2 16,16 3-5-16,-4-6-2 15,2-5-1-15,-3 3-1 16,-13-4 1-16,-6 1 1 15,-14 1 5-15,-9-2 1 16,-14 5 4-16,-5-2 0 16,-3 6-2-16,-3 0 0 0,4 5-1 15,7 5 5-15,2 8 5 16,6 1 2-16,9 6 7 16,0 3 2-16,11-3 3 15,1 0 1-15,7-3-5 16,0-5-7-16,5-6-9 15,0-3-5-15,4-11-5 16,0-2-2-16,-4-7-1 16,-3 4 1-16,-7 6 1 15,-4-2 1-15,-8 7-1 16,3-1 1-16,-5 3 0 16,0 0 0-16,-1 0 1 15,-1 9-1-15,1 17 1 16,7 29-1-16,7-35-2 15,-3-3-1-15,6-9-51 16,2-8-76-16,-6-8-129 0,8-10 149 16</inkml:trace>
  <inkml:trace contextRef="#ctx0" brushRef="#br0" timeOffset="152923.99">12042 10878 1297 0,'-23'11'654'0,"15"15"-98"16,4 8-277-16,-1 12-85 15,5 4-48-15,3 2-94 16,5-25-22 0,1 2-21-16,16 13-5 0,9-7-32 15,6-13-43-15,-1-20-145 16,0-4-101-16,-2-12 188 15</inkml:trace>
  <inkml:trace contextRef="#ctx0" brushRef="#br0" timeOffset="153097.4">11964 11014 1570 0,'-9'3'682'0,"3"0"-391"16,0-1-19-16,6 2-108 0,0-1-58 15,0-3-68-15,10 1-11 16,19 0-20-16,42-3-62 16,-19-4-209-16,4-5 182 15</inkml:trace>
  <inkml:trace contextRef="#ctx0" brushRef="#br0" timeOffset="153462.63">12948 10872 1186 0,'3'-10'519'0,"1"9"-227"16,8 8-35-16,-2 21 4 0,-8 10-39 16,1 20-72-16,-5 1-32 15,2 2-59-15,5-9-19 16,7-10-27-16,8-3-7 15,7-18-71-15,2-6-70 16,1-19-169-16,-8-8-108 16,-5-2 249-16</inkml:trace>
  <inkml:trace contextRef="#ctx0" brushRef="#br0" timeOffset="154483.51">12921 11045 1378 0,'0'2'570'0,"2"1"-349"16,12 2-21-16,-3-5-59 16,3 0-45-16,9-1-56 15,-2-2-15-15,17 3-17 16,4 0-4-16,1 0-47 16,1-5-47-16,-9 3-78 15,-6-1-30-15,-10 3-11 16,-6 2 26-16,-6 0 74 15,-4 4 32-15,-1 0 62 16,0 3 41-16,1 1 73 0,1 0 31 16,-1 2 54-16,2 4 10 15,-1-2-3-15,-2 1-7 16,2 0-36-16,-3-12-30 16,-1 3-63-16,0-4-25 15,-1-3-60-15,-1 0-39 16,1 0-83-16,-3-10-39 15,-5-8-40-15,-14-33 6 16,14 24 49-16,6 2 37 16,3 0 75-16,3 4 31 0,11 3 84 15,-1 6 37-15,4 3 66 16,3 5 31-16,1 5 2 16,5 3-6-16,-11 9-20 15,2 7-13-15,-5 5-26 16,-1 5-16-16,0 7-33 15,-5-3-14-15,-1-2-27 16,-9-8-10-16,5-9-11 16,1-4-3-16,1-5-7 15,-4-6-1-15,1-5-6 16,0 0-2-16,0-9-12 16,4 4-2-16,4-1 0 15,2-3 3-15,-3-1 12 16,0 3 6-16,-4 0 1 15,2 4 1-15,1 9 3 16,7 8 3-16,-1 11 10 0,-3 5 8 16,1 2 9-16,-12-1 1 15,0-7-9-15,5-7-7 16,-2-10-13-16,3-1-4 16,1-9-3-16,-5-3-4 15,0-1-10-15,3-1-5 16,0-1-2-16,2 4 1 0,-1 6 12 15,2-3 4-15,0 7 5 16,1 5 0-16,1 0 1 16,0 8 1-16,7-1 1 15,1-4 2-15,10 1 4 16,-2-4 2-16,5-1-1 16,1-6-1-16,4-6-6 15,-1 0-1-15,1-9-1 16,-6 2-1-16,-18-1 1 15,0-2 1-15,-18 1 5 16,-4 1 1-16,-5 3 2 16,-8 4-2-16,2 9 4 15,2 4 4-15,7 10 14 16,7 7 10-16,7 5 7 16,3 0 2-16,9 2-8 0,2-8-5 15,6-4-13-15,3 0-6 16,3-9-10-16,0 3 2 15,-2-5-97-15,-2-5-75 16,-2-3-186-16,6 6 196 16</inkml:trace>
  <inkml:trace contextRef="#ctx0" brushRef="#br0" timeOffset="155248.24">14394 11222 1094 0,'20'-3'566'16,"-18"3"19"-16,0 1-343 0,2 5-53 15,-5-6 11-15,0 0-66 16,0 4-37-16,-2 8-45 16,-3 1-12-16,-27 29-47 15,3-30-73-15,-11-2-189 16,1-5 172-16</inkml:trace>
  <inkml:trace contextRef="#ctx0" brushRef="#br0" timeOffset="156763.1">15581 10961 1112 0,'-30'-36'496'0,"28"30"-234"16,-1 2-5-16,0 4-55 16,2 0-36-16,0 0-45 0,-2 17-18 15,-3 50-19-15,10-24-8 16,9-4-25-16,0-2-12 15,7-16-19-15,0-1-7 16,3-12-8-16,0-3-2 16,0-10-6-16,3-9-5 15,-2-11-13-15,0-4-1 16,-6-5 4-16,-6 1 4 16,-4 8 14-16,-5 3 4 15,-3 13 2-15,3 6 1 0,-2 6 4 16,2 9 3-16,0 9 8 15,2 5 4-15,0 4 15 16,3-2 2-16,4-5-2 16,1-4-6-16,4-7-17 15,1 0-2-15,-2-6-162 16,2-12-62 0,1 1 121-16</inkml:trace>
  <inkml:trace contextRef="#ctx0" brushRef="#br0" timeOffset="157343.87">16703 10952 1167 0,'0'8'508'0,"4"6"-207"16,3 8-52-16,5 13-16 15,0 0-31-15,2 3-76 16,1-1-32-16,6-8-40 16,0-2-17-16,2-11-23 15,2-6-5-15,-4-10-6 16,-2-6-3-16,-2-8-5 16,-4-1-7-16,-3-6-3 15,-2 0 1-15,-4 6 5 16,2 3 6-16,-4 7 4 15,1 5 1-15,3 2 2 0,-6-2 1 16,0 0 9 0,0 0 4-16,0 0 19 0,6 12 12 15,-5-2 15-15,40 28 3 16,-25-29-12-16,-4-3-11 16,4-5-22-16,-2 1-7 15,-3-6-7-15,1-5-2 16,0-4-2-16,0-7-3 15,0-4-38-15,-1 0-46 16,-6-3-132-16,2 4-82 16,1-3 178-16</inkml:trace>
  <inkml:trace contextRef="#ctx0" brushRef="#br0" timeOffset="157739.57">17490 11086 1122 0,'-1'-2'539'16,"-7"-10"-233"-16,3-4-103 15,-5 0-12-15,0-2-61 16,5 2-19-16,-7-1-27 16,3 5-9-16,1 7-23 15,-8 5-8-15,5 13-14 16,-2 7-8-16,1 6 0 0,6 5 1 15,2-5 2 1,6-2-1-16,5-4-7 0,-1-7-3 16,7-5-6-16,-5-5-2 15,0-11-4-15,0-4 0 16,1-2-1-16,0 0 0 16,-1-2 1-16,-3 4 1 15,-2 2 1-15,4 7 0 0,-3 5 1 16,2 5 2-16,-5 3 6 15,-1-1 3-15,3 5-1 16,-1 1-2-16,-1-1-41 16,6-1-69-16,2-4-187 15,6-5-167-15,20-12 269 16</inkml:trace>
  <inkml:trace contextRef="#ctx0" brushRef="#br0" timeOffset="158043.71">17745 10957 1389 0,'-11'1'684'15,"-2"-1"-296"-15,-1 5-121 16,3 3-37-16,-1 4-104 16,2 3-27-16,7 4-39 0,1 2-15 15,5-2-20-15,8 0-7 16,6-2-7-16,3-2 1 15,3 2 5-15,0-3 6 16,-8-6 4-16,-3 0 2 16,-11-3 6-16,-6 1 1 15,-16-2-5-15,-5-1-2 16,-6-4-18-16,0-4-29 0,8-1-102 16,7 1-65-16,9-3-167 15,9-5 212-15,15-7 57 16</inkml:trace>
  <inkml:trace contextRef="#ctx0" brushRef="#br0" timeOffset="158705.04">18485 11018 781 0,'8'15'408'16,"10"-12"-80"-16,-2-3-78 15,0-3-21-15,-1-4-40 16,-8-8-39-16,-1 2-10 0,-10-5-27 16,-5 0-10-16,-8 1-23 15,-1-2-10-15,-3 7-15 16,2 4-11-16,2 8-19 16,1 8-6-16,12 17-6 15,-8 7-1-15,6 7 0 16,1 1 0-16,-3-8-3 15,12-2-1-15,4-12-1 16,2-5-1-16,7-9-3 16,0-8 0-16,5-13-3 15,7-4 0-15,-4-15-3 16,-1-2-2-16,-3-4-1 16,-8-1 3-16,-3 1 2 15,-4 3 1-15,-4 7 5 16,-2 4 1-16,-2 16 4 15,0 5 4-15,-2 12 8 16,-2 12 7-16,0 12 18 0,-1 10 8 16,5 9 8-16,1-1-5 15,5-3-16-15,4-5-10 16,3-13-18-16,3-4-5 16,3-11-53-16,3-4-74 15,6-13-208-15,3 1-261 16,-3-19 366-16</inkml:trace>
  <inkml:trace contextRef="#ctx0" brushRef="#br0" timeOffset="158989.73">18813 11062 1578 0,'37'57'640'0,"-28"-54"-393"16,3-3-44-16,3-7-46 15,-3-5-44-15,5-11-62 16,-3-2-22-16,-3-6-19 16,1 3-3-16,-9 3 0 15,-1 2-1-15,-6 9 2 16,-6 4-1-16,-1 10 1 16,-3 3-1-16,-1 10 3 15,2 7 5-15,-3 6 8 16,4 6 11-16,3-1 15 15,7-1 3-15,10-6-5 0,2-4-7 16,7-4-21-16,5-2-7 16,2-8-20-16,3-5-55 15,10-5-175-15,-1-9-88 16,4-9 180-16</inkml:trace>
  <inkml:trace contextRef="#ctx0" brushRef="#br0" timeOffset="160321.91">19221 11061 1047 0,'36'47'523'0,"-27"-47"-137"16,-1-5-73-16,0-2-54 16,1-5-52-16,3-11-88 0,-2-4-37 15,0-4-50-15,-2-2-11 16,-8 4-7-16,-4 3-2 15,-8 5 0-15,-2 5-2 16,-8 6 1-16,0 6-1 16,-3 8 0-16,1 6 1 15,4 12 1-15,3 2 1 0,6 2 2 16,4 1 0-16,8-3-4 16,3-6-4-16,5-5-5 15,8-5-2-15,3-8-1 16,3 0-1-16,1-4 1 15,-6-1 1-15,-2 2 0 16,-8 1 1-16,-5 8 2 16,-3 6 0-16,-6 10 2 15,-3 9 0-15,3 7-1 16,0 5 1-16,6 3 1 16,6-4 0-16,6-5-1 15,5-7-1-15,4-13-3 16,0-8-1-16,3-9-7 15,-3-7-21-15,-3-7-71 16,3-5-37-16,-14-5-54 16,-2 0 5-16,-8-1 67 0,-8-1 39 15,-12-1 64-15,-6 2 16 16,-8-1 15-16,1 5 24 16,11 7 57-16,5 6 26 15,8 6 27-15,6 3-10 16,5 6-43-16,1-1-21 15,7 4-33-15,3-7-12 16,11-4-19-16,5-1-7 16,13-7-7-16,-1-4-4 0,-1-8-17 15,-2-3-12-15,-6-6-15 16,-4 5 0-16,-7 3 18 16,0 4 14-16,-9 2 18 15,-3 3 6-15,-2 7 4 16,-6 2 7-16,0 10 8 15,-1 5 5-15,-2 10 11 16,2 6 1-16,-2 4 14 16,5-2 1-16,5-6-9 15,1-2-5-15,10-13-22 16,-2-5-11-16,4-6-10 16,-3-8-6-16,2-5-22 15,-4-4-6-15,-2-3-3 16,-2 1 5-16,-4 5 20 15,-3 5 9-15,-2 6 4 0,-1 1 4 16,-1 5 1-16,2 4 0 16,-1-4 6-16,0 0 6 15,1 14 15-15,0 7 7 16,4 26 7-16,5-30-6 16,5-1-13-16,4-9-8 15,5-5-15-15,3 1-5 16,3-12-14-16,8 2-24 0,-3-6-40 15,-3-2-19-15,-8 1-24 16,-7 2 7-16,-2 4 36 16,-4 2 21-16,-3 3 41 15,2 0 18-15,-10-5 16 16,1-1 8-16,-2-6 27 16,-4-4 7-16,1-2 9 15,2 0-2-15,-1 1-8 16,1 4-3-16,-1 8-3 15,-5 4-2-15,0 9-15 16,2 7-6-16,-2 9-15 16,0 5-4-16,-1 7-7 15,-1 1-1-15,11-3-3 16,2-4 0-16,9-9-2 0,0-4 2 16,6-5-81-16,2-7-56 15,8-1-144-15,1-7-84 16,10-9 231-16</inkml:trace>
  <inkml:trace contextRef="#ctx0" brushRef="#br0" timeOffset="160762.14">20139 10959 1082 0,'-1'0'541'0,"-1"0"-136"16,1 0-63-16,0 0-67 16,0 0-48-16,0 2-81 15,-1 5-20-15,-1 6-27 16,0 5-14-16,-1 30-30 15,7-25-17-15,5-2-24 16,2-9-6-16,4-4-7 16,1-6-4-16,5-13-26 0,2 0-23 15,1-11-30 1,0-3-4-16,-1 2 18 16,-5 1 22-16,-3 6 32 0,-6 3 8 15,-7 5 11-15,3 1 6 16,-5 10 5-16,0 4 7 15,-5 10 14-15,-3 2 4 16,5 7 8-16,1-3-6 0,6-1-15 16,0-6-9-16,5-8-22 15,0 0-51-15,4-10-164 16,-1-3-82-16,1-17 163 16</inkml:trace>
  <inkml:trace contextRef="#ctx0" brushRef="#br0" timeOffset="161070.07">20502 11112 1094 0,'-2'13'564'0,"9"-8"-100"16,2-5-204-16,2-5-58 15,-2 0-48-15,3-12-75 16,2-6-24-16,-2-6-38 15,0-5-9-15,-5 6-3 16,-4 5 0-16,-8 9 4 0,-5 5 0 16,-6 9 2-16,-2 7 0 15,2 11 0-15,-5 2 2 16,11 6 12-16,1 2 4 16,3-2-1-16,10 1-2 15,0-7-15-15,8-4-7 16,8-10-34-16,2-1-63 15,10-6-150-15,2-7-98 0,6-9 198 16</inkml:trace>
  <inkml:trace contextRef="#ctx0" brushRef="#br0" timeOffset="161444.94">20831 10971 1264 0,'-21'5'557'0,"-2"2"-256"16,2 3-31-16,-3 5-43 15,8 4-22-15,4 6-49 16,1-3-27-16,7-3-48 16,5 0-20-16,7-8-35 15,5-2-10-15,7-8-12 16,4-2-3-16,4-10-3 16,7 1-3-16,-8-9-18 15,-2-6-14-15,-4-3-13 16,-11-11-1-16,7-3 15 0,-8-2 13 15,-6-3 16-15,5 3 4 16,-15 9 5-16,4 5 7 16,-1 18 15-16,-3 10 7 15,4 20 14-15,-1 10 3 16,2 20-2-16,-2 8 0 16,6 5-5-16,1 1-3 0,6-11-11 15,0-6-6 1,-3-16-6-16,5-9-40 0,4-11-143 15,7-6-92-15,10-10 141 16</inkml:trace>
  <inkml:trace contextRef="#ctx0" brushRef="#br0" timeOffset="164940.44">21778 11170 1090 0,'64'2'575'15,"-59"3"-117"-15,1 0-204 16,-5-2-7-16,-1 4-71 16,-2 1-37-16,-5 1-67 0,-5 1-22 15,-9 1-25-15,-6 1-6 16,-5 0-109-16,1 5-75 15,4-6 220-15,5 2-108 16</inkml:trace>
  <inkml:trace contextRef="#ctx0" brushRef="#br0" timeOffset="165738.47">22965 10905 1100 0,'-39'-32'513'0,"35"32"-189"16,3 3-76-16,1 5-46 15,0 8-37-15,1 14-55 16,1 4-12-16,0 3-30 16,-2 0-12-16,7-11-22 15,1-4-8-15,3-11-15 16,1-6-5-16,1-11-6 16,3-9-7-16,4-2-23 15,1-5-4-15,-4-2 0 16,-2 4 5-16,-6 4 25 15,-3 4 4-15,-2 8 5 0,-1 7 1 16,0 9 8-16,1 3 9 16,4 10 13-16,0-2 9 15,4-1 16-15,4-2 2 16,2-7 4-16,2 0-3 16,1-10-17-16,1 0-8 15,-4-12-16-15,1-10-7 16,-1-4-7-16,-6-4-1 15,1-5-4-15,-6 7 0 0,-7 0-54 16,4 5-63-16,-10 11-187 16,0 3-59-16,-3 8 207 15</inkml:trace>
  <inkml:trace contextRef="#ctx0" brushRef="#br0" timeOffset="166153.2">23650 11029 1140 0,'-1'-13'529'15,"-1"-6"-262"-15,-5-6-48 16,0 0-22-16,-8 2-47 16,-1 4-16-16,-2 8-31 15,0 7-11-15,-2 8-30 16,0 6-13-16,4 13-21 0,3 4-5 15,2 7-4-15,3-1-3 16,8-4-3-16,-4-9-2 16,14-5-5-16,2-9-3 15,2-2-1-15,8-4-2 16,-5-9 1-16,3-1 1 16,-2-5 1-16,-1 5 0 15,-5 2 2-15,1 7-1 16,-5 1 12-16,-3 3 12 0,3 3 27 15,-2 5 13-15,-2 3 1 16,2 0-10-16,-2 5-28 16,0-10-9-16,3-4-88 15,1 0-66-15,1-10-161 16,3 4-93-16,3-9 237 16</inkml:trace>
  <inkml:trace contextRef="#ctx0" brushRef="#br0" timeOffset="166442.29">23956 10901 1596 0,'-10'-9'698'0,"0"1"-379"0,-3 4-40 16,7 4-114-16,-3 4-48 15,-1 8-63-15,1 4-16 16,1 8-20-16,7 0-5 15,5 4-4-15,10 3-2 16,-1-7 0-16,-3-1 1 16,-1-4 12-16,-4-8 6 0,0 2 11 15,3 0 1-15,-8-5-3 16,0 1-4-16,-10-6-10 16,-3-2-4-16,-6-1-16 15,2-1-20-15,-1 1-83 16,4-3-49-16,2 0-136 15,3-1-71-15,16-4 229 16</inkml:trace>
  <inkml:trace contextRef="#ctx0" brushRef="#br0" timeOffset="167082.04">24803 11052 1261 0,'-4'4'539'0,"-1"-2"-296"16,7-1-19-16,5 4-64 15,8-1-28-15,6 2-44 16,5 0-9-16,0-6-23 16,-3-4-17-16,3-9-25 15,1-8-4-15,6-10-6 16,-8 0-2-16,-6-3-3 15,-11 5-1-15,-14 8-1 0,-5 5 1 16,-9 5 2 0,-3 3 1-16,0 5 3 0,2 4 0 15,3 11 3 1,0 3 5-16,6 13 14 0,5 3 7 16,-3 1 5-16,14 3-3 15,6-4-12-15,-7-1-8 16,12-11-8-16,-8-11-1 15,1 0-13-15,14-1-42 0,12-7-144 16,2-5-97-16,7-13 164 16</inkml:trace>
  <inkml:trace contextRef="#ctx0" brushRef="#br0" timeOffset="167413.87">25200 10909 915 0,'4'7'494'0,"-2"9"-69"15,1 3-82-15,0 10-56 16,-1 0-41-16,0 0-68 16,0-2-27-16,-2-8-55 15,2 1-21-15,-2-12-39 16,0-4-18-16,2-4-15 16,1-4-3-16,-3 3-6 15,0 0-3-15,2-6-4 0,8-16 1 16,14-25 4-16,-12 30 3 15,4 2 5 1,-3 5 0-16,6 6 2 0,-5 4 2 16,-3 8 7-16,7 6 4 15,-14 5 13-15,4 3 5 16,-4-3-2-16,-1 4-4 16,-2-9-2-16,-1-2-50 0,4-3-177 15,0-8-95-15,6-7 155 16</inkml:trace>
  <inkml:trace contextRef="#ctx0" brushRef="#br0" timeOffset="168516.37">25675 11099 1165 0,'3'0'594'16,"1"-8"-193"-16,2-8-148 15,0 2-38-15,-2-13-96 16,-2-3-41-16,-2-8-49 16,0 2-10-16,-5 7-7 15,0 1-1-15,-6 13 8 0,-3 5 3 16,-2 9 3-16,-1 7-1 16,-4 9-8-16,0 2-6 15,3 5 1-15,3 1 2 16,3 1 3-16,7-2 4 15,4-2 0-15,1-4-2 16,9-6-7-16,5-1-2 16,5-9-4-16,3-2-2 15,1 0 0-15,-3 2 0 0,-6 2 0 16,-3 12-1-16,-6 9 3 16,-5 4 0-16,-4 18 2 15,0-1 1-15,2 8 10 16,4-3 6-16,7-8 3 15,5-6-1-15,7-15-12 16,1-6-7-16,3-14-9 16,0-5-12-16,-3-14-44 15,4-8-25-15,-5-7-39 16,-8 0 2-16,-7-1 31 16,-18 0 22-16,-15 5 42 15,2 3 11-15,-7 8 29 16,9 9 17-16,3 3 28 15,2 11 10-15,5 3 8 0,4 2-5 16,9 5-20-16,2-10-9 16,8 3-22-16,3-5-9 15,10-3-13-15,1-5-1 16,10-6-40-16,-5-3-25 16,-2-12-46-16,2-1-13 15,-7-7 28-15,-2 0 24 16,-8 1 51-16,-3 0 14 0,-6 10 12 15,3 7 15-15,-2 13 44 16,-3 4 15-16,-4 14 30 16,3 4 0-16,-1 12-16 15,-2 3-3-15,-2 1-7 16,-6-6-7-16,6-9-22 16,9-3-14-16,2-12-24 15,0-4-7-15,5-6-8 16,-8-11-10-16,9-3-22 15,2-2-5-15,-1 2-5 16,-2 4 6-16,-2 8 18 16,-4 6 6-16,-5 7 10 15,1 7 4-15,-2 9 5 16,1 1 6-16,4 4 8 16,2-5 8-16,6-3 12 15,2-1-4-15,4-10-11 16,3 1-8-16,5-10-13 0,2-5-2 15,3-7-2-15,2-5 0 16,-3-5-4-16,-2-3-4 16,-6-1-6-16,-5 1-1 15,-6 2 4-15,-1 7 3 16,-7 4 9-16,3 5 2 16,-13 6 3-16,-5 3 1 15,-6 4 0-15,-4 6 0 16,5 5 1-16,0 0 2 0,10 7 4 15,1 2 0-15,8 4-1 16,4 0-1-16,12-5-6 16,1-4-2-16,8-7-5 15,2-7-34-15,0-8-125 16,-1-1-85-16,-1-14 69 16,9 3 57-16</inkml:trace>
  <inkml:trace contextRef="#ctx0" brushRef="#br0" timeOffset="169174.61">26575 10942 1290 0,'-5'0'569'0,"4"0"-239"16,0 0-38-16,0 0-43 16,0 0-36-16,-4 1-81 15,2 1-26-15,-5 12-32 16,-21 37-14-16,28-23-23 16,-2-5-11-16,5-4-17 15,-1-4-2-15,2-7-3 16,6 0-1-16,-5-6-3 15,5-2 0-15,2-3-4 16,2-6-3-16,6-3-18 16,0 2-6-16,-2-5-2 15,-1 0 2-15,-4 1 20 0,-3 1 8 16,0 1 5-16,-5 5 4 16,-4-4 1-16,0 2 1 15,-4 0 2-15,-1 1 1 16,3 6 6-16,-1 1 2 15,1 8 2-15,1-7 0 0,0 0-4 16,-4 18-1-16,-1 32-3 16,6-31-2-16,5-1-4 15,4 0-3-15,5-8-3 16,5-2 0-16,3-7-95 16,-2-6-76-16,3-5-105 15,-1-6 139-15</inkml:trace>
  <inkml:trace contextRef="#ctx0" brushRef="#br0" timeOffset="169531.02">26853 11057 1673 0,'34'31'685'0,"-33"-31"-444"0,2-1-31 15,6-5-97-15,-5-8-45 16,7-7-54-16,4-3-8 16,-3-5-5-16,2 4-1 15,-8 2-2-15,-5 4 0 16,-3 8 1-16,-8 4 0 16,-5 7 4-16,-3 5 2 15,2 7 11-15,1 6 5 16,6 8 3-16,7 1 0 0,-4-2-11 15,5 0-5-15,8-7-8 16,-6-5-3-16,12-5-42 16,1-4-33-16,1-5-73 15,10-3-47-15,3-4-103 16,4-4-59-16,3-2-159 16,0-2 308-16</inkml:trace>
  <inkml:trace contextRef="#ctx0" brushRef="#br0" timeOffset="169869.11">27167 10957 894 0,'-3'-11'497'0,"-7"2"-82"16,-6 1-57-16,-1 5-88 16,-3 3-39-16,-1 8-64 15,4 7-26-15,0 11-49 16,2 0-17-16,5 0-29 16,6-2-12-16,4-11-20 15,9-3-7-15,4-7-7 0,-1-5-2 16,9-7-2-16,-4-7-6 15,4-12-38-15,1-5-19 16,-2-7-21-16,0 0 2 16,-2-2 36-16,-4-1 17 15,-3 7 26-15,-1 1 6 0,-6 17 14 16,-3 7 13 0,-2 17 27-16,-4 8 13 0,-2 16 16 15,2 11 5-15,2 12 2 16,3 8-4-16,6-7-15 15,5-2-15-15,10-14-24 16,3-11-28-16,5-14-139 16,1-13-96-16,5-14 134 15</inkml:trace>
  <inkml:trace contextRef="#ctx0" brushRef="#br0" timeOffset="170780.62">28061 11046 828 0,'-4'18'409'0,"11"-7"-95"16,1-6-75-16,7-4-35 16,0-3-34-16,4-12-68 15,1-1-22-15,4-8-31 16,2-3-8-16,-7-1-9 16,-4 0-2-16,-12 4 12 15,-4 1 5-15,-9 6 11 16,-3 2 9-16,-4 8-2 15,1 5-4-15,-2 7-15 16,1 6-10-16,2 12-11 16,1 7-3-16,8 7-2 0,1 4-2 15,9-4-5-15,2-6-4 16,10-6-4-16,4-6-1 16,16-10-5-16,7 1-2 15,9-8-9-15,6-3-20 16,-9-3-48-16,-4-7-20 0,-5 0-22 15,-6-3 5-15,-3-7 39 16,-5 0 22-16,-13-4 37 16,-8 0 19-16,-11 5 29 15,-5 2 22-15,-7 4 40 16,-6 5 17-16,-5 8 11 16,4 4-11-16,4 6-25 15,9 5-8-15,7 2-13 16,-5 3-4-16,3-2-16 15,7-1-10-15,8-3-13 16,-1-3-7-16,9-1-4 16,-8-4-3-16,5-4-2 15,7-2 0-15,-7 0-1 16,6 2 0-16,-5-1-1 16,-5-2 0-16,-1-3 0 15,-1-1-1-15,-5-1 2 16,3 6-1-16,1 0 0 0,-4 0 0 15,-2 0-1-15,0 0 0 16,0 0-1-16,2 12 1 16,1 3 0-16,11 26-10 15,-6-34-94-15,3-7-59 16,9-9-123-16,-1-9-62 16,2-4-88-16,0-1 262 15</inkml:trace>
  <inkml:trace contextRef="#ctx0" brushRef="#br0" timeOffset="171019.57">28833 11069 871 0,'14'23'493'0,"-4"-5"-65"15,6 3-65-15,-13-7-81 16,-3-3-38-16,-3 1-59 16,2 0-33-16,0-1-49 15,-2-3-20-15,3-6-29 16,-7-4-9-16,-4-6-20 15,6-3-6-15,-3-9-13 16,4 4-4-16,8-10-2 16,-4 3-1-16,6-2-31 15,5 4-22-15,-1 7-66 16,5 5-42-16,-5 9-83 16,-10-4-76-16,18 8 209 0</inkml:trace>
  <inkml:trace contextRef="#ctx0" brushRef="#br0" timeOffset="171265.52">29110 10831 1314 0,'0'-1'595'0,"4"9"-239"16,-1 11-59-16,-4 13-48 15,-4 5-56-15,-2 10-96 16,-2-2-31-16,4-1-38 16,3-7-9-16,4-13-11 15,2-3-9-15,3-6-95 16,-2-3-65-16,5 2-167 16,0-2-56-16,2-4 238 15</inkml:trace>
  <inkml:trace contextRef="#ctx0" brushRef="#br0" timeOffset="171496.49">29258 11052 1161 0,'1'14'607'0,"-1"1"-128"16,-3 4-210-16,3 0-19 16,0-2-90-16,-1-7-53 15,2-3-73-15,-1-2-18 16,0-3-31-16,2 0-44 15,-2-2-117-15,0-1-73 0,0 0-210 16,0 0 279-16</inkml:trace>
  <inkml:trace contextRef="#ctx0" brushRef="#br0" timeOffset="171626.99">29277 10903 1064 0,'2'2'548'16,"2"-2"-131"-16,3 6-179 15,-6-1-18-15,3 1-81 16,2 2-46-16,-2-1-130 16,3-3-70-16,-6-3-47 15,-1-1 73-15</inkml:trace>
  <inkml:trace contextRef="#ctx0" brushRef="#br0" timeOffset="171939.7">29511 11189 1077 0,'1'3'509'0,"13"-3"-185"0,0-6-108 16,2 0-86-16,2-3-47 16,0-13-58-16,3-1-8 15,-7-5 2-15,-1 2 4 16,-10 7 20-16,-7 6 17 0,-9 8 18 15,-3 5 3-15,-6 9-10 16,-1 4-10-16,-1 7-13 16,4 2-3-16,5 4 9 15,4-2 3-15,8-1-1 16,3-2-5-16,7-8-22 16,5-1-11-16,3-4-30 15,4-7-47-15,7-5-138 16,1-13-80-16,3-6-220 15,3-1-160-15,1-1 429 16</inkml:trace>
  <inkml:trace contextRef="#ctx0" brushRef="#br0" timeOffset="173890.48">29770 11072 450 0,'3'-3'341'16,"1"1"-77"-16,2 1-113 15,1 2 75-15,1 1-9 16,0-1-25-16,-2 16-14 15,26 29-29-15,-28-23-18 16,2 0-34-16,-3 0-13 16,-3-1-21-16,0-3-9 0,1-1-15 15,0-4 0-15,-1-5-6 16,1-7-2-16,-1-7-6 16,3-5-3-16,0-10-2 15,2 0-1-15,0-5-4 16,0-2-6-16,5 2-4 15,-1 2-2-15,7 4-2 16,-2 3 0-16,5 7-2 16,1 3 0-16,-1 4-45 15,3 2-35-15,-1 2 32 16,1 4 27-16,-5-5-47 16,-2 2-24-16</inkml:trace>
  <inkml:trace contextRef="#ctx0" brushRef="#br0" timeOffset="181369.95">11790 12438 472 0,'0'0'400'16,"0"0"-111"-16,0 0-139 16,0 0 99-16,3 0-57 15,-1-1-10-15,4 0-26 16,1 0-11-16,1 2-16 16,3 3-8-16,28 29-22 15,-29-13-9-15,5 4-17 16,-1 0-9-16,1 2-18 15,1-6-8-15,0-3-11 16,-3-2-5-16,4-8-5 16,-1-3-1-16,-3-10-3 15,4-2-2-15,-4-7-3 16,-1-2 0-16,0-6-9 16,0 0-17-16,-1-3-39 15,-2 2-21-15,2 5-52 16,-2 0-36-16,2 4-98 0,0 4-73 15,0 4 211-15,2 1-157 16,-2 2-56-16</inkml:trace>
  <inkml:trace contextRef="#ctx0" brushRef="#br0" timeOffset="181500.64">12210 12407 620 0,'46'40'485'0,"-42"-26"-148"16,0 0-170-16,-1 4 102 15,1-4-37-15,-1 1-65 16,0-1-31-16,-1-3-52 16,2-2-46-16,-2-4-115 15,0-5-78-15,-1-9 121 16,-1-4-102-16,-4-9-76 16</inkml:trace>
  <inkml:trace contextRef="#ctx0" brushRef="#br0" timeOffset="181662.1">12180 12263 1028 0,'0'0'506'0,"3"4"-298"0,3 3-152 16,6 1-158-16,2 0 133 15,2 0-102-15,3-2-115 16</inkml:trace>
  <inkml:trace contextRef="#ctx0" brushRef="#br0" timeOffset="181978.27">12513 12303 1045 0,'0'0'622'15,"-3"2"-281"-15,-6 9-199 16,-8 1 94-16,-21 29-84 15,33-25-19-15,5 1-48 16,0-2-18-16,9-1-24 16,-1-5-5-1,1 0-6-15,8 5 1 0,4 1 1 16,-1-2 3-16,-6-1 8 16,-3-3 3-16,-3 5 0 15,-8-2-2-15,-9-3-8 16,-2 1-4-16,-5-1-22 15,0-1-24-15,4-3-67 16,-1 1-39-16,4-6-126 16,4 1 182-16,11-6-147 0,7-4-84 15</inkml:trace>
  <inkml:trace contextRef="#ctx0" brushRef="#br0" timeOffset="182173.33">12727 12428 1040 0,'13'15'645'16,"-3"5"-274"-16,0 1-211 0,-1-1 88 16,0-1-49-16,0 0-61 15,2-3-66-15,-1-6-138 16,-1-3-57-16,-1-12 92 16,-5-6-90-16,-4-13-70 15</inkml:trace>
  <inkml:trace contextRef="#ctx0" brushRef="#br0" timeOffset="182320.71">12693 12256 790 0,'-1'-4'627'0,"1"3"-229"16,2 2-234-16,-2-1 171 15,0 0-163-15,0 0-128 16,15 1-57-16,4 7 20 15,27 24-59-15,-14-29-58 0</inkml:trace>
  <inkml:trace contextRef="#ctx0" brushRef="#br0" timeOffset="182540.37">13045 12227 1366 0,'15'-5'708'0,"-26"40"-385"16,3 5-204-16,7 8 66 16,2 3-45-16,7 0-47 15,4-3-29-15,5-5-68 16,2-7-44-16,6-17-98 16,2-3-183-16,-1-15 259 15,-3-7-165-15,-8-10-117 16</inkml:trace>
  <inkml:trace contextRef="#ctx0" brushRef="#br0" timeOffset="182719.48">13004 12356 1385 0,'-12'3'725'0,"2"0"-382"15,11-3-217-15,6 0 77 16,5 0-72-16,1-2-24 15,7 0-87-15,5 0-60 16,2 1 39-16,4 0-39 16,1-3-36-16</inkml:trace>
  <inkml:trace contextRef="#ctx0" brushRef="#br0" timeOffset="183396.92">13374 12515 1086 0,'21'8'636'16,"-2"-3"-310"-16,-3-9-209 15,-3-2 98-15,3-9-101 16,-1-2-21-16,0-3-47 16,-3 1-18-16,-6-2-12 15,-3 0-1-15,-4 6-1 16,-4 3 0-16,-8 6 2 15,3 5 1-15,-7 6 4 16,0 4 2-16,0 7 2 16,6 1-1-16,2 4-1 0,4 1 0 15,5-2-4 1,2-2-2-16,8-2-5 0,5-2-4 16,7-8-9-16,1-5-13 15,10-5-24-15,3-6-12 16,4-4-22-16,-2-5-6 15,2-1 0-15,-1-2 1 16,-7 2 6-16,-7 2 14 16,-11 4 34-16,-5 3 22 0,-8 6 41 15,-2 5 15-15,-9 3 20 16,0 5 7-16,-1 5 8 16,1 0 1-16,5 6-5 15,-1 0-7-15,4-1-18 16,2-1-9-16,3-3-16 15,2-3-8-15,4-5-11 16,0 0-6-16,2-10-10 16,2-2-13-16,1-9-28 15,-1-4-12-15,-1-8-17 16,-1-1-8-16,-5-13-6 16,0 0 1-16,-5-1 5 15,-1 0 12-15,-1 5 42 16,-1 7 23-16,-3 9 30 15,1 7 17-15,1 16 22 16,3 12 7-16,1 17 9 0,3 5 3 16,4 10-14-16,3 2-11 15,5 4-14-15,0-1-14 16,7-8-85-16,-2-8-54 16,12-16 85-16,1-8-66 15,2-16-54-15</inkml:trace>
  <inkml:trace contextRef="#ctx0" brushRef="#br0" timeOffset="183923.11">14308 12217 1646 0,'5'-8'773'0,"-6"3"-462"16,-4 1-203-16,-6 4 52 16,-1 1-39-16,-5 6-26 15,-5 2-32-15,-2 1-38 16,-3 2-6-16,-1 1-8 16,-1 0-2-16,3-2-5 15,2 0-1-15,8-2-2 16,1-1 0-16,9 1-1 0,4 1 0 15,5 0 0-15,4 2 0 16,3 1 0-16,3-1 0 16,2 4 1-16,0 0 2 15,1 4 0-15,-2-3 0 16,-1 4 1-16,0 0 0 16,-4 2-1-16,-2 1 1 0,-2-1-1 15,-2-4 0-15,-2-1 0 16,3-1-1-16,-1-4-1 15,1-6 0-15,5 0-1 16,2-5 0-16,5-2-7 16,5 0-15-16,3-8-55 15,1 1-43-15,3-3-113 16,2-4 175-16,3-7-138 16,1-4-89-16</inkml:trace>
  <inkml:trace contextRef="#ctx0" brushRef="#br0" timeOffset="184295.69">14580 12330 1186 0,'-13'4'718'0,"1"5"-324"0,0 3-231 16,6 2 120-16,3 3-82 15,3 2-58-15,0 3-27 16,2 1-54-16,7-2-16 15,3-4-18-15,3 1-6 16,4-7-9-16,-1-6-5 16,2-5-5-16,1-3-1 15,-1-8-4-15,-3 1 0 0,-2-3-2 16,-1-3 1-16,-5 2 1 16,0 2-1-1,-2 6 3-15,-3 0 0 0,1 7 5 16,-2 4 1-16,0 5 2 15,1 1 0-15,4 2 1 16,2 2 0-16,2-2 0 16,0-3-13-16,5-4-64 15,-3-5-44-15,3-8-267 16,3-5 307-16,-3-8-205 16,2-3-155-16</inkml:trace>
  <inkml:trace contextRef="#ctx0" brushRef="#br0" timeOffset="184634.5">14886 12106 1390 0,'12'-3'729'0,"-2"2"-384"16,-1 4-221-16,-1-1 78 15,3 2-75-15,-3-1-16 16,6 1-55-16,2 2-20 15,3 1-19-15,-1 2-4 0,2 3-4 16,-3 5 3-16,2 3 5 16,2 7 2-16,-5 4 6 15,1 4 3-15,-3 3 5 16,0 0 4-16,-2 0 5 16,-3-3 0-16,-4-3-2 15,0-2 0-15,-5-5-5 16,-3-2-2-16,-6-8-6 15,-2-3-5-15,-2-3-23 16,-2 0-24-16,1-9-55 16,0 1-38-16,2-6-78 15,2-2 138-15,9-1-122 16,3-1-64-16</inkml:trace>
  <inkml:trace contextRef="#ctx0" brushRef="#br0" timeOffset="184895.44">15562 12350 1213 0,'-49'39'664'0,"31"-27"-335"15,7-1-197-15,12-5 85 16,7 0-64-16,8-3-47 16,4 0-19-16,2-3-79 15,0 1-47-15,2-2-102 16,-2 0-77-16,-5 0 160 16,-1 1-128-16,-11 3-85 15</inkml:trace>
  <inkml:trace contextRef="#ctx0" brushRef="#br0" timeOffset="185039.07">15620 12464 956 0,'-44'62'605'16,"38"-52"-247"-16,6-5-193 15,2 1 100-15,5-1-74 16,4 0-29-16,5 0-54 16,3 0-17-16,1-4-105 0,4-3-24 15,3 1 35-15,-2-2-51 16,2-6-46-16</inkml:trace>
  <inkml:trace contextRef="#ctx0" brushRef="#br0" timeOffset="185354.75">16163 12196 1463 0,'-3'8'713'0,"-1"15"-397"16,1 8-189-16,2 11 52 16,2 4-24-16,4 2-30 15,1 1-31-15,8-8-43 16,4-4-11-16,8-12-18 15,3-8-20-15,2-12-42 16,1-7-32-16,0-11-73 16,-5-5-40-16,-3-6 126 15,-10-4-109-15,-18-1-59 0</inkml:trace>
  <inkml:trace contextRef="#ctx0" brushRef="#br0" timeOffset="185539.53">16086 12303 1295 0,'-7'4'662'16,"7"-1"-355"-16,4 1-191 15,14 0 61-15,1-2-51 0,8-1-63 16,1-1-65-16,6-3-96 16,5 0 79-16,1-2-84 15,1-1-56-15</inkml:trace>
  <inkml:trace contextRef="#ctx0" brushRef="#br0" timeOffset="185803.31">16510 12323 797 0,'83'49'631'16,"-79"-27"-203"-16,0 3-232 15,-1-1 138-15,0-2-116 16,-1-1-30-16,-2-6-61 15,0 0-26-15,-1-10-41 0,-2-4-14 16,2-5-22-16,0 3-5 16,1 0-7-16,0-8-3 15,1-11-6-15,9-28-2 16,0 25-1-16,-1 2 0 16,3 2-14-16,0 3-32 15,-1 5-93-15,-2 4 114 16,-1 2-75-16,-1 3-58 15</inkml:trace>
  <inkml:trace contextRef="#ctx0" brushRef="#br0" timeOffset="186419.61">16893 12333 1379 0,'1'10'687'0,"-1"6"-376"15,-2-1-187-15,1 5 57 16,3 2-24-16,2 1-43 16,3-1-28-16,0-6-36 15,3-1-12-15,3-10-18 16,1-1-6-16,4-7-14 0,-1-6-9 15,1-6-6-15,-3-2-2 16,3-1 1-16,-3-2 0 16,-4 5 2-16,0 0 3 15,-6 4 11-15,0 4 7 16,-4 8 12-16,-1 7 5 16,1 6 7-16,2 4 5 0,3 1 4 15,3 4 1-15,6-4-3 16,1 0-2-16,6-8-7 15,4-6-5-15,5-6-15 16,-2-8-13-16,1-8-16 16,-5-4-2-16,-2-2-4 15,-5-2-1-15,-10-1 1 16,-1 5 2-16,-12 2 10 16,-3 5 10-16,-5 8 11 15,-1 5 6-15,-3 9 9 16,4 4 3-16,5 10 4 15,3 4 0-15,5 0 1 16,3 4-2-16,9-4-6 16,3-5-2-16,6-6-58 15,2-4-44-15,6-11-67 16,-2-5 114-16,11-7-98 0,0-7-67 16</inkml:trace>
  <inkml:trace contextRef="#ctx0" brushRef="#br0" timeOffset="197618.91">4510 10509 402 0,'0'-1'276'0,"0"0"-5"0,0-6-58 16,-1-2-9-16,0 0-16 16,-1 3-7-16,-1-1-18 15,1 3-14-15,1 2-28 16,-16-8-12-16,-39-4-25 16,23 22-11-16,2 11-19 15,5 6-11-15,8 11-15 16,5 4-5-16,13-1-10 15,8 4-2-15,12-17-6 16,3-4-3-16,17-5 0 16,-2-12-2-16,-1-4 2 15,3-4 0-15,-7-21 1 16,2-1 0-16,-2-14 2 16,-8-7 3-16,-17 0 4 15,-6 0 2-15,-13 7 4 0,-4 6 1 16,-7 10-2-16,-3 1 4 15,-3 14 5-15,2 4 0 16,8 8-3-16,-4 5-9 16,17 7-19-16,0 1 1 15,5 2-121-15,9-1-89 16,5-4 135-16</inkml:trace>
  <inkml:trace contextRef="#ctx0" brushRef="#br0" timeOffset="198274.8">4575 9874 950 0,'-4'-8'451'0,"1"3"-183"16,0 0-8-16,-1 7-65 16,3 10-37-16,2 8-54 15,0 4-16-15,7 6-31 16,2-2-13-16,1-1-21 15,3-4-7-15,5-6-8 16,2-2-4-16,2-8-4 16,1-3-1-16,2-15-2 15,-2-6 0-15,-2-13 3 16,-2-5 0-16,-9 0 2 16,-2 1 1-16,-2 7 1 15,-4 6 1-15,-3 10 2 16,0 9-2-16,-1 12 1 15,0 6 0-15,2 14 11 16,3 0 7-16,4 2 5 16,3-2 1-16,7-6-15 0,5-4-5 15,4-8-4-15,5-3-60 16,4-9-166-16,2-3 153 16</inkml:trace>
  <inkml:trace contextRef="#ctx0" brushRef="#br0" timeOffset="198980.34">2258 10146 669 0,'3'-2'392'16,"1"-2"-51"-16,2-6-126 15,-3-2 17-15,-1 0-63 16,-2-1-27-16,-5-3-38 15,-5 1-16-15,-5 4-24 16,-6 1-12-16,-1 8-17 16,-2 4-6-16,3 12-11 15,1 8-3-15,12 13-9 16,4 6-3-16,8 9 1 16,7 2-1-16,2 4 1 0,2 1 0 15,4-6-1-15,-2 2 0 16,1-10 0-16,-2-2-2 15,-2-13-1-15,-3-8-38 16,-2-11-169-16,-3-11-440 16,-9-20 426-16</inkml:trace>
  <inkml:trace contextRef="#ctx0" brushRef="#br0" timeOffset="199581">2031 10330 882 0,'8'-6'432'16,"6"2"-141"-16,8 2-157 16,1-2 17-16,3-1-61 15,4 1-17-15,5-1-37 16,0-1-13-16,0 0-14 16,-1 2-2-16,-3 4-3 15,-4 0-1-15,-8 12 2 16,-4 3 2-16,-12 3 3 15,1 10 0-15,0-4-1 16,4 1-4-16,4-9 7 16,-1-4 2-16,4-6 3 15,1-5 1-15,3-3-6 0,-3-7-1 16,3-6-2-16,-8-3 3 16,-11-1 5-16,4 4 3 15,-12 4 2-15,-4-1-1 16,-2 4-3-16,-11 2-4 15,-4 0-2-15,2 5 0 16,-1 0-2-16,5 0-2 0,11 1-1 16,3-1-10-16,15 3-9 15,3-2-2-15,12 1-4 16,7 4 10-16,4-3 4 16,4 3 1-16,4 0 2 15,-6-3-1-15,0 5 1 16,-3-1 2-16,-10 11 1 15,-1 2 5-15,-10 2 10 16,-3-1 5-16,-3-7 16 16,-1-4 6-16,-3-7 7 15,0-3-2-15,0-11-13 16,-2-7-9-16,2-12-17 16,-1-5-4-16,4-1-6 15,4-3-3-15,7 10-14 16,1 7-56-16,6 9-165 15,1 10-390-15,-2 11 406 0</inkml:trace>
  <inkml:trace contextRef="#ctx0" brushRef="#br0" timeOffset="199812.84">3131 10042 1198 0,'-7'1'569'15,"5"4"-230"-15,-1 10-136 16,2 11-13-16,1 11-80 16,1 4-31-16,8 1-47 15,3-3-12-15,6-9-15 16,7-6-5-16,0-11-97 15,4-10-90-15,4-8 117 16</inkml:trace>
  <inkml:trace contextRef="#ctx0" brushRef="#br0" timeOffset="200172.34">3371 10150 780 0,'7'29'448'0,"-5"-3"8"0,5 1-183 15,7-5-30-15,1 1-47 16,8-12-81-16,3-3-42 16,-2-8-49-16,-2-11-9 15,0-9-9-15,0-9-1 16,-5 2 2-16,-5 0 2 16,-9 8 8-16,-5 2 3 15,-16 2 4-15,-3 4 0 16,-7 6-6-16,-11 4-2 0,6 7-6 15,-1 6-4-15,6 2-8 16,14 4-7-16,9-4-8 16,6-1-2-16,13-1-11 15,4-4-65-15,4-4-199 16,4 0 196-16</inkml:trace>
  <inkml:trace contextRef="#ctx0" brushRef="#br0" timeOffset="200439.74">3688 10147 870 0,'-4'20'468'16,"1"3"-133"-16,1 6-66 15,1 1 0-15,2-5-74 16,4 1-39-16,7-10-80 0,5-3-32 16,7-12-36-16,1-4-5 15,2-16-3-15,-2-6 0 16,-6-2 4-16,-4-6 3 15,-13 6 6-15,-6 1 2 16,-12 6 1-16,-3 1 0 16,-5 8-4-16,1 2-3 15,-1 6-3-15,3 6-1 0,-2 7-5 16,0 9-1-16,-1 2-2 16,1 0-2-16,9-2-35 15,6-7-49-15,12-5-96 16,4-2-55-16,7-5-154 15,2 0 246-15</inkml:trace>
  <inkml:trace contextRef="#ctx0" brushRef="#br0" timeOffset="200924.89">3872 10105 801 0,'3'14'491'0,"-6"-2"45"0,3 8-231 16,1 4-57-16,6 8-41 15,3 6-76-15,0 1-38 16,9 8-52-16,-3-1-15 16,3-4-16-16,-1-5-3 15,1-11-5-15,0-6 3 16,-8-12-84-16,-3-7-44 15,-10-12-66-15,-6-5-25 16,4-10 68-16,-8-3 42 0,-7-3 66 16,0-4 21-16,-15-3 17 15,0-2 0-15,8 4 19 16,3 7 24-16,15 9 38 16,9 7 20-16,11 4 30 15,10 2-6-15,6 0-23 16,4 6-16-16,0 2-34 15,-5 2-9-15,5 7-5 16,-5-3-1-16,-4 7-6 16,-2 1-7-16,-16 1-5 15,-4 3 0-15,-8 1 0 16,-10 1-2-16,-4 2-18 16,-1-4-38-16,-1-2-110 15,8-2-80-15,-1-5 131 16</inkml:trace>
  <inkml:trace contextRef="#ctx0" brushRef="#br0" timeOffset="201715.6">4316 11099 430 0,'11'-12'277'0,"-5"1"22"15,0 2-8-15,-6 0-14 16,-1 0-21-16,-3 5-34 15,-4 0-19-15,-3 4-36 16,-5 4-19-16,-7 13-45 16,-4 7-22-16,-10 20-34 0,-2 11-8 15,-8 22-12 1,1 15-2-16,-3 19-4 16,-1 6-3-16,-6 4-2 0,-2-4 0 15,9-19-1-15,6-14-1 16,18-21-7-16,6-12-2 15,9-16-30-15,3-11-54 16,10-17-121-16,8-13-78 0,9-12 160 16</inkml:trace>
  <inkml:trace contextRef="#ctx0" brushRef="#br0" timeOffset="202119.63">3676 12212 1148 0,'-19'0'511'15,"3"9"-255"-15,-1 6-80 16,3 4-3-16,6 10-45 15,3-1-26-15,14 1-41 0,4-3-15 16,7-10-26-16,6-2-8 16,2-10-7-16,3-5-2 15,2-11 0-15,1-7 2 16,-7-5 4-16,-2-2 3 16,-14-1 6-16,-8 5 4 15,-10 4 5-15,-10 2-2 16,-5 6-3-16,-4-4-4 15,2 9-11-15,-1-2-4 0,4 4-4 16,5 2-43-16,7 1-109 16,4 1-82-16,8 5 130 15</inkml:trace>
  <inkml:trace contextRef="#ctx0" brushRef="#br0" timeOffset="202563.48">2816 12223 875 0,'1'-8'377'16,"5"10"-130"-16,1 4-25 0,13 11 4 15,0 5 0-15,3 9-64 16,-1 6-28-16,0 2-49 15,1-2-15-15,-7-3-25 16,4-8-13-16,-8-12-16 16,0-8-4-16,1-16-4 15,2-7 2-15,1-19-1 16,2-10 1-16,6-10-4 16,-4-2-6-16,2 9-109 15,-2 9-80-15,-4 18 114 16</inkml:trace>
  <inkml:trace contextRef="#ctx0" brushRef="#br0" timeOffset="204746">4542 10516 168 0,'-33'26'108'16,"27"-29"20"-16,6 0-8 15,-2-2 29-15,2 4 57 16,0-1 10-16,-1 1 8 16,0 0-6-16,0 0-35 15,0 0-26-15,0 0-49 0,0-4-23 16,0-5-36-16,-1 2-8 15,2 4-6-15,0 3-1 16,3-2 3-16,8 1 3 16,-7 3 5-16,0 4 0 15,7 21-4-15,-4 26-8 16,-18-27-12-16,-3-7-2 16,-5-4-1-16,3-7-1 0,1-3-4 15,2-4-1-15,6-11-10 16,0-3-3-16,7-14-7 15,10-3-1-15,10-2 1 16,-1 1 3-16,9 8 6 16,-2 4 5-16,-1 7 10 15,1 6 5-15,-7 11 7 16,-8 5 2-16,-8 8 2 16,-2 8-1-16,-7 3 0 15,-5 2 1-15,-11-5-1 16,-1-3-1-16,-6-11-7 15,4-3-4-15,-4-4-7 16,-2-5-2-16,3-6-4 16,-7-5-2-16,14-4-4 15,9-2-2-15,10-6-4 16,5 0-1-16,24 3-1 16,1 2 1-16,5 6 3 0,3 6 1 15,-15 7 3-15,4 6 2 16,-11 12 6-16,1 4 4 15,-6 6 4-15,-8 4 1 16,-5 0 0-16,-9 0 0 16,-4-9 3-16,-1-6-1 0,3-11-2 15,3-2-4-15,4-12-6 16,4-5-4 0,3-9-5-16,-5-9-3 0,12 2-2 15,4-6-1-15,8-1 2 16,14 4 0-16,3 4 1 15,0 7 3-15,-1 12 1 16,-4 7 1-16,-9 8 2 16,-7 6 2-16,-11 12 4 15,-7 2 3-15,-13 5 0 16,-5 1 0-16,-5-5-4 16,-7-3 0-16,1-5-3 15,6-5-1-15,2-11 0 16,3-7-1-16,4-6-1 15,2-4-1-15,8-1-4 0,8-2 0 16,7-4-3-16,5-2 0 16,4 0 1-16,5 2 1 15,7 6 2-15,-2 6 0 16,-2 9 2-16,-5 5 1 16,-12 13 3-16,-7 2 3 15,-5 11 2-15,-9 1 1 16,-4 1 0-16,-2-3-2 15,-7-12-2-15,4-5 0 16,1-9-2-16,1-4 0 0,6-3-3 16,3-7 0-16,1-5-4 15,6-7-2-15,15-6 0 16,4 1 0-16,8-4 1 16,3 3 1-16,1 6 1 15,-7 3 2-15,5 10 0 16,-4 5 0-16,-12 8 2 15,2 6 1-15,-10 9 4 16,-5 7 0-16,-2 6 1 16,-12 6 1-16,-2-4 2 15,-4-8 0-15,-3-11-1 16,1-6-1-16,-6-11-2 16,3-2-2-16,2-4-4 15,10-10-2-15,13-6-5 16,7-5 0-16,13-5 0 0,5 0 2 15,11 3 1-15,4 2 2 16,-3 12-1-16,-2 7 0 16,-10 13 2-16,-11 6 1 15,5 10 1-15,-9 3 3 16,-10 3 1-16,-1 6 3 16,-16-1-1-16,3 2 0 15,6-7-2-15,-8-8-1 16,6-12-1-16,4-5-2 0,-1-10-2 15,8-4-3-15,4-8-2 16,0-4 0-16,10-6 1 16,4 0 0-16,10-2 2 15,0 3 0-15,3 9 1 16,-6 3 1-16,-9 14 0 16,-5 5 1-16,-16 13 0 15,1 5 0-15,-9 10 1 16,-4 3 1-16,7 0-2 15,1 1 0-15,-4-8-44 16,2-3-58-16,3-8-169 16,3 0 168-16</inkml:trace>
  <inkml:trace contextRef="#ctx0" brushRef="#br0" timeOffset="-214700.04">8377 13576 811 0,'6'-42'409'0,"-11"36"-86"16,2-1-52-16,5 1-16 15,-1 3-35-15,3 4-60 16,-4-1-22-16,2 6-30 16,6 22-11-16,15 43-23 0,-18-25-16 15,3 5-27-15,-3-1-9 16,-2-6-11-16,4-4-2 15,-10-10-3-15,3-16-1 16,1 0-1-16,-1 1-1 16,0-6 0-16,0-8-2 15,0-9-3-15,-6-7-1 16,2-9-2-16,1-4 2 0,-2-3-1 16,4 3 2-16,3 5-1 15,7 3-2-15,6 6 2 16,3 1 0-16,4 8 1 15,-4 3 2-15,1 8 2 16,0 2 1-16,-5 10 3 16,-5 3 1-16,-6 5 2 15,-3 5 0-15,-8-6-2 16,-3-1-1-16,-2-5-1 16,-3-3 0-16,3-3-3 15,1-6-1-15,-4-5-26 16,3-4-27-16,-6-8-65 15,8 3-42-15,7-4-61 16,3 0-19-16,15 1-52 16,-1-2-47-16,13-2-92 15,0-3 18-15,4-1 124 0,2-2 122 16,-5 2 296-16,-1 4 84 16,-9 4 94-16,-1 4 21 15,-5 8-18-15,-3 9-13 16,-3 9-31-16,-3 6-26 15,1 1-65-15,0 1-29 16,4-5-56-16,3-6-22 0,7 0-34 16,3-11-13-16,3-10-15 15,2-1-5-15,2-14-2 16,-1-4-1-16,0-3 0 16,0-6 0-16,-6 4 1 15,-3 7 1-15,-10 10 5 16,-2 7-1-16,-9 9 0 15,2 7 0-15,-1 11-3 16,-3 4 2-16,9 11 1 16,-1 2 0-16,5 1 6 15,2 1 7-15,-1 1 13 16,0 3 5-16,-5 0 7 16,0-1-4-16,-2-11-9 15,0-7-3-15,-3-11-7 16,-11-9 0-16,-5-6-5 15,-7-4 0-15,-11-7-7 16,3-2-4-16,-7-4-3 0,1-2-2 16,13 3-52-16,8 0-43 15,13 0-109-15,11 1-78 16,16-4-413-16,8 0 458 16</inkml:trace>
  <inkml:trace contextRef="#ctx0" brushRef="#br0" timeOffset="-214097.34">9467 13583 1498 0,'-17'-6'602'0,"14"3"-401"16,-4 0-19-16,20 5-26 16,3 3-45-16,11 0-47 15,11 6-14-15,3-6-26 0,5-2-8 16,2-1-6-16,-2-1-2 15,-9-1-3-15,-6 0-1 16,-15 0-25-16,-7 0-23 16,-12 1-40-16,-7 7-9 15,-10-2 20-15,-4 1 21 16,0 1 42-16,0-3 8 16,4 0 3-16,7 1 3 0,4 2 8 15,3-1 10-15,5 8 22 16,1 1 10-16,4 10 8 15,3 4-2-15,0 2-15 16,3 2-7-16,1-5-18 16,-3-5-6-16,-2-8-8 15,-3-5-2-15,-6-5-2 16,-1-2-2-16,-7-1-6 16,0-2 0-16,-7-1 0 15,1 1 4-15,-1-2 3 16,3 0 1-16,7 0 1 15,2 1-3-15,8 2-2 16,5 0 2-16,9 2 5 16,3-1 3-16,5-1 2 15,1-1-4-15,3-2 2 16,0-1-59-16,5-2-180 16,5 1-142-16,5-1 204 0</inkml:trace>
  <inkml:trace contextRef="#ctx0" brushRef="#br0" timeOffset="-213905.04">10043 13826 1368 0,'-9'7'604'0,"3"-3"-278"16,2 2-50-16,7 1-77 16,-3 3-51-16,6 0-91 15,2 0-25-15,1-2-107 16,3-1-90-16,5-8-580 15,5-12 499-15</inkml:trace>
  <inkml:trace contextRef="#ctx0" brushRef="#br0" timeOffset="-213720.46">10307 13531 1571 0,'0'17'712'15,"-1"7"-372"-15,-3 20-113 16,0 9-39-16,-1 7-98 16,1 0-29-16,5-7-39 0,1-10-9 15,7-17-14-15,2-7-6 16,3-11-115-16,4-6-78 16,-6-7-197-16,-5-10-199 15,-3-1 386-15</inkml:trace>
  <inkml:trace contextRef="#ctx0" brushRef="#br0" timeOffset="-213563.25">10292 13814 974 0,'-5'-2'553'0,"2"0"-83"0,10 1-187 15,5-1-41-15,13 0-55 16,6 1-30-16,4-3-72 16,1 2-27-16,-2 2-38 15,2 0-11-15,-5-1-49 16,1 2-67-16,-6 0-197 15,-4-3 191-15</inkml:trace>
  <inkml:trace contextRef="#ctx0" brushRef="#br0" timeOffset="-213347.6">10624 13535 1423 0,'-9'-1'634'0,"5"13"-269"15,3 7-70-15,-2 16-57 0,-1 5-46 16,3 12-83-16,-1 5-29 16,2-5-39-16,1 0-12 15,2-13-20-15,4-6-14 16,3-13-125-16,1-5-75 16,3-10-181-16,2 0-393 15,1-6 533-15</inkml:trace>
  <inkml:trace contextRef="#ctx0" brushRef="#br0" timeOffset="-213183.76">10887 13908 1356 0,'12'5'671'0,"-5"-3"-266"0,-2 5-93 16,-5-7-23-16,0 3-112 15,-1-3-52-15,1 0-77 16,-1 0-16-16,-1 0-147 15,1 0-104-15,0 0 136 16</inkml:trace>
  <inkml:trace contextRef="#ctx0" brushRef="#br0" timeOffset="-207664.12">12360 13739 867 0,'0'-1'401'0,"9"4"-102"16,2 6-40-16,4 10 3 0,3 8-11 15,-8 4-61-15,3 6-27 16,-3-2-49-16,2-3-15 16,3-3-32-16,-3-7-13 15,9-9-22-15,-10-12-11 16,1 1-10-16,11-5-4 16,6-15-1-16,-10-2 0 15,-2-13-4-15,-2-1-1 16,4 1-52-16,-3-2-38 15,3 9-93-15,1 3-62 0,-2 7-111 16,-1 9-88-16,-4 6 285 16</inkml:trace>
  <inkml:trace contextRef="#ctx0" brushRef="#br0" timeOffset="-207509.91">12791 13767 449 0,'44'41'343'15,"-28"-26"-9"-15,-1 4-30 16,5 3-25-16,-7 0-50 15,-2-2-24-15,3-1-66 16,-9 1-35-16,2-8-64 16,-1 0-50-16,-6-6-106 15,8-6 80-15</inkml:trace>
  <inkml:trace contextRef="#ctx0" brushRef="#br0" timeOffset="-207364.69">12806 13673 1331 0,'12'0'538'16,"6"8"-318"-16,-3-1-71 15,8 2-30-15,2 2-46 0,3-2-164 16,3-3-109-16,15-6 124 16</inkml:trace>
  <inkml:trace contextRef="#ctx0" brushRef="#br0" timeOffset="-207087.52">13199 13699 1128 0,'-24'8'552'15,"0"1"-207"-15,4 2-97 16,3 1-17-16,7-1-53 16,6 0-31-16,8 0-46 15,7 1-16-15,5 3-23 16,5 0-8-16,3 2-14 15,1-2-6-15,3-2-6 16,-4 1 0-16,-4 1-4 16,-5 0-1-16,-14-2-2 15,-4-2-2-15,-13-1-3 0,-4-4-3 16,-3 0-26-16,0-1-37 16,2-5-98-16,6 0-73 15,9-1-195-15,6-5 255 16</inkml:trace>
  <inkml:trace contextRef="#ctx0" brushRef="#br0" timeOffset="-206928.46">13419 13788 1372 0,'8'13'606'0,"-2"8"-302"16,2-1-16-1,-4-2-84-15,2 3-65 0,1-8-89 16,-6-5-74-16,2-7-198 15,5-8-131-15,6-12 196 16</inkml:trace>
  <inkml:trace contextRef="#ctx0" brushRef="#br0" timeOffset="-206778.45">13347 13607 1193 0,'11'-3'532'0,"-3"7"-218"15,-1 5-95-15,4 3-69 0,-2 4-41 16,3-2-236-16,2-1-22 16,12-3 80-16</inkml:trace>
  <inkml:trace contextRef="#ctx0" brushRef="#br0" timeOffset="-206591.7">13704 13549 1171 0,'0'7'555'0,"0"16"-178"16,0 9-55-16,0 7-64 16,0 9-57-16,2 5-106 15,4-4-39-15,3-5-41 16,6-7-9-16,3-12-57 16,2-5-68-16,4-7-148 15,-3-3 159-15</inkml:trace>
  <inkml:trace contextRef="#ctx0" brushRef="#br0" timeOffset="-206424.95">13571 13731 1262 0,'-8'7'589'0,"18"0"-179"15,4 2-123-15,10 0-94 16,3-2-48-16,7-4-110 0,3-3-32 15,4-6-142-15,3-2-104 16,2 2 145-16</inkml:trace>
  <inkml:trace contextRef="#ctx0" brushRef="#br0" timeOffset="-205791.96">13967 13906 1155 0,'5'9'563'0,"0"-4"-213"0,1-6-120 16,2-5-22-16,4-10-81 16,0 0-40-16,3-6-44 15,-1-1-10-15,-9-1-11 16,-5 1-2-16,-8 3-2 16,-6 7 1-16,0 12-4 15,-1 2-3-15,1 13-7 16,3 3-3-16,2 6-4 15,6 1-2-15,4 0-5 16,4 0 1-16,7 0-2 16,3-4 0-16,12-7 0 15,6-4 0-15,7-12 0 16,0-2-21-16,4-13-46 16,0-3-15-16,-2-3-19 15,0-3 17-15,-13 8 52 0,-8 3 18 16,-17 4 31-16,-8 2 11 15,-9 9 19-15,-6 1 22 16,-1 13 35-16,-2 5 14 16,7 8 8-16,6 5-14 15,8-4-33-15,4-2-13 0,8-8-24 16,3-8-11 0,5-7-12-16,2-8-8 0,0-13-7 15,3-2-21-15,-5-15-23 16,-3 0-6-16,-5-3 2 15,-7 0 20-15,-4 2 26 16,0 1 7-16,-2-1 2 16,-2 5 1-16,7 7 0 15,-4 8 9-15,1 16 33 16,3 8 10-16,-4 21 22 16,-4 9 4-16,4 15-17 15,-2 3-7-15,6 0-20 16,6-9-15-16,3-12-73 15,3-12-71-15,4-20-181 16,7 1-97-16,14-7 238 16</inkml:trace>
  <inkml:trace contextRef="#ctx0" brushRef="#br0" timeOffset="-205350.12">15004 13590 1152 0,'-18'-20'665'0,"10"17"72"16,-6-3-439-1,0 1-124-15,-1 4-32 0,-10 1-95 16,-1 4-23-16,-10 3-15 16,0 4-3-16,4 0-3 15,5 0-2-15,13 2-2 16,0-1-1-16,8 1-4 15,-1 1-1-15,6-2 0 16,2 1 0-16,4-3 5 16,2 1 3-16,5 0 6 15,2-1 4-15,2 5 3 16,0 2 3-16,0 5 9 16,-1 5 0-16,-4 6 3 15,-6 2-2-15,-5-1-10 16,-2-5-3-16,1-2-6 15,3-4-2-15,9-6-2 16,2-3-2-16,6-7-1 0,2-2-1 16,5-2 1-16,-1 0-1 15,3-1-1-15,3-1 2 16,0-4-88-16,0-5-68 16,-4 1-174-16,-1 1 184 15</inkml:trace>
  <inkml:trace contextRef="#ctx0" brushRef="#br0" timeOffset="-205003.07">15243 13785 1737 0,'0'11'706'0,"3"7"-443"15,1 1-20-15,1 6-51 16,2 0-55-16,5 0-71 15,0 1-16-15,3-20-26 32,-7-3-8-32,0 2-14 0,22 1-3 0,3-12-5 15,3-11-15-15,-19-7-17 16,2-1-4-16,-9-1 1 16,2 2 16-16,-2 11 20 15,-6 3 5-15,2 10 6 0,-10 1 3 16,4 7 10-16,0 6 10 15,0 4 10-15,4 9 0 16,0-3-8-16,1-2-9 16,6-3-18-16,0-9-11 15,3-4-118-15,2-9-100 16,2-10 136-16</inkml:trace>
  <inkml:trace contextRef="#ctx0" brushRef="#br0" timeOffset="-204641.27">15548 13590 1383 0,'-10'-13'607'0,"14"10"-238"16,3-1-100-16,4 2-54 16,3-2-39-16,7 0-92 15,0 1-30-15,3 4-26 16,1 1-8-16,-1 4-10 15,2 2-3-15,-2 7 0 16,-1 5 4-16,-6 13 12 16,0 7 5-16,-4 8 7 15,4 1-2-15,-2-2-7 0,2 0 1 16,-6-12 7-16,-2-2 4 16,-1-2 8-16,-6-4-1 15,-8 4-10-15,-15 0-6 16,-9-5-12-16,-6-2-4 15,2-11-47-15,5-7-40 16,9-13-109-16,2-5-80 16,9-9-161-16,4 1 255 15</inkml:trace>
  <inkml:trace contextRef="#ctx0" brushRef="#br0" timeOffset="-204437.25">16178 13785 1652 0,'-4'8'661'0,"3"-5"-360"16,1-3-92-16,3 0-53 16,-3-1-23-16,0-1-86 15,7 1-24-15,11-1-12 16,27-3-67-16,-28 4-184 15,-2 1-97-15,-4 1 174 16</inkml:trace>
  <inkml:trace contextRef="#ctx0" brushRef="#br0" timeOffset="-204287.25">16175 13923 1295 0,'-4'22'562'0,"4"-10"-224"0,6 2-81 16,9-5-36-16,5-1-31 15,9-4-98-15,3-7-36 0,6-4-114 16,1-9-94-16,5-1 96 16</inkml:trace>
  <inkml:trace contextRef="#ctx0" brushRef="#br0" timeOffset="-204033.3">16855 13553 1223 0,'14'0'617'0,"-14"19"-70"16,-1 11-241-16,-4 14-108 16,0 7-19-16,0 7-93 0,0-3-35 15,16-5-30-15,4-2-7 16,7-19-14-16,5-3-4 15,-3-19-57-15,6-13-38 16,0-11-109-16,0-10-82 16,-5-4 184-16</inkml:trace>
  <inkml:trace contextRef="#ctx0" brushRef="#br0" timeOffset="-203618.69">16674 13740 1123 0,'1'0'522'16,"5"0"-179"-16,8 0-140 16,5-1 5-16,10-3-64 15,6-1-48-15,8-3-72 16,3 0-13-16,0 0-8 16,2 1-29-16,-3 4-32 15,1 2-3-15,-5 4 2 16,-5 5 28-16,-7 7 34 15,-3 5 15-15,-9 7 40 16,-4 3 23-16,-5 4 42 16,-4-2 6-16,-4-8-8 15,-1-7-14-15,-1-10-25 16,-1-3-7-16,-1-4-23 16,2-3-9-16,1 2-23 0,0 0-14 15,2-27-14 1,12-29-5-16,4 27-13 0,2 2-10 15,5 11-6-15,2 4-2 16,-2 10 8-16,-3 3-5 16,-8 6-70-16,0 3-55 15,-6 0-113-15,-3 2-61 0,6-3-139 16,-4-2 295-16</inkml:trace>
  <inkml:trace contextRef="#ctx0" brushRef="#br0" timeOffset="-203074.19">17441 13769 527 0,'0'-1'381'15,"0"0"2"-15,0 0-69 16,0-1-14-16,0 1-25 16,0 0-14-16,0 0-25 15,0 1-18-15,0 2-44 16,5 25-23-16,3 30-48 16,-8-30-25-16,3-11-40 15,-2-1-14-15,11-6-18 16,3-6-5-16,7-4-6 15,4-7-14-15,-1-10-50 16,1-6-23-16,-4-6-27 0,1-2 6 16,-5 4 46-16,-4 4 24 15,-3 7 33-15,-6 5 10 16,-1 7 12-16,-4 4 4 16,-1 2 17-16,-1-1 13 15,1 0 24-15,0 22 10 16,0 34 1-16,8-28-6 15,6-8-27-15,3-2-14 16,7-9-18-16,2-9-7 0,5-7-8 16,-2-7-1-16,4-11-31 15,-3-1-20-15,-9-5-18 16,-4-1-4-16,-11 5 24 16,0 4 21-16,-10 5 22 15,-1-1 7-15,-3 10 9 16,-3 5 5-16,0 9 15 15,0 8 7-15,1 11 14 16,1 5 5-16,7 7-3 16,3 2-6-16,5-9-11 15,8-1-10-15,8-11-15 16,1-8-4-16,5-5-7 16,0-6 1-16,0-10-73 15,8-1-73-15,3-7-57 16,2 1 96-16</inkml:trace>
  <inkml:trace contextRef="#ctx0" brushRef="#br0" timeOffset="-202750.3">18938 13608 1540 0,'-14'6'671'0,"-4"5"-316"16,1-1-69-16,14-4-124 15,6 1-7-15,9-4-62 16,9 0-40-16,6-3-36 16,8-2-6-16,4-3-35 15,3-1-67-15,-4 3-179 16,-5 3-109-16,-11 12 215 16</inkml:trace>
  <inkml:trace contextRef="#ctx0" brushRef="#br0" timeOffset="-202585.01">18967 13756 1409 0,'-8'5'578'16,"8"0"-325"-16,2-2-7 15,11 0-18-15,8-1-38 16,12-6-83-16,5-2-34 16,5-4-48-16,3 0-13 0,-5-2-74 15,-1 1-90-15,-6-3 97 16</inkml:trace>
  <inkml:trace contextRef="#ctx0" brushRef="#br0" timeOffset="-202268.48">19137 13388 1373 0,'3'5'579'0,"11"3"-308"16,5 2-34-16,9 6-39 15,4-2-46-15,11 2-64 16,0 2-13-16,-2 3-5 16,0 3 3-16,-17 7 3 0,-2 6-4 15,-16 5-17 1,-4 4-11-16,-11-1-17 0,-3 0-7 16,-8-9-6-16,-8-8-4 15,5-11-2-15,-3-6-21 16,7-8-78-16,6-3-53 15,12-4-159-15,6-4-29 16,8-6 203-16</inkml:trace>
  <inkml:trace contextRef="#ctx0" brushRef="#br0" timeOffset="-201567.7">20695 13513 1341 0,'-20'-6'557'0,"7"1"-284"16,8 3-50-16,5 1-29 15,6-2-33-15,13 3-63 16,6-1-24-16,17 1-12 16,1 1-11-16,9-1-20 0,-18 1-6 31,-18-1-7-31,2 1-3 0,39 2-3 0,-2 9-2 15,-13 9 2-15,-24 3 7 16,-9 13 17-16,-3 3 8 16,-5 6 10-16,1 2-5 15,1-2-16-15,3-7-8 16,1-8-16-16,1-5-4 16,0-11-79-16,-1-2-65 15,-2-12-174-15,-2-4-442 0,-2-14 511 16</inkml:trace>
  <inkml:trace contextRef="#ctx0" brushRef="#br0" timeOffset="-201392.06">20804 13738 1378 0,'10'4'605'0,"-5"-3"-242"15,8 0-71-15,4-1-43 16,4-2-37-16,6-2-102 15,1-5-39-15,0-3-46 16,0 2-1-16,-3 0-148 16,-1 5-109-16,-9 5-373 15,0 4 357-15</inkml:trace>
  <inkml:trace contextRef="#ctx0" brushRef="#br0" timeOffset="-201225.4">20823 13860 924 0,'-3'19'522'15,"4"-12"38"-15,4 2-218 16,10-3-75-16,4 0-2 16,-1-2-85-16,4-3-47 15,-4-1-65-15,2-4-27 16,6-2-51-16,-3 0-78 0,5-2-70 16,4-1 91-16</inkml:trace>
  <inkml:trace contextRef="#ctx0" brushRef="#br0" timeOffset="-200631.96">22182 13726 1341 0,'0'-2'635'0,"4"-11"-289"15,2-46-113-15,-18 30-22 16,-6 2-83-16,-2 7-30 16,-5 6-42-16,1 6-13 15,-2 9-20-15,3 6-6 16,3 15-3-16,2 6-2 15,7 9-2-15,4 3-2 0,4 0-3 16,6-4-1 0,9-9-4-16,3-8-3 0,15-11 0 15,-1-9-1-15,9-16 2 16,-2-4 2-16,-4-5 0 16,-3 0 3-16,-7 7 1 15,-3 5 0-15,-6 10 6 16,-2 4 9-16,-6 9 23 15,0 7 10-15,-2 6 8 16,2 3-5-16,2-1-23 16,3-2-11-16,4-7-94 15,6-3-88-15,5-11 313 16,7-4-173-16</inkml:trace>
  <inkml:trace contextRef="#ctx0" brushRef="#br0" timeOffset="-200268.39">23047 13638 1384 0,'-2'-12'610'15,"3"6"-321"-15,7 12-63 16,3 8 1-16,1 20-57 16,2 9-27-16,-2 16-42 0,0 2-16 15,-2 3-31-15,-1-4-15 16,-1-15-26-16,1-7-5 15,-2-17-74-15,0-9-55 16,-4-16-167-16,-3-13-95 16,-6-13-199-16,-5-7 344 15</inkml:trace>
  <inkml:trace contextRef="#ctx0" brushRef="#br0" timeOffset="-200052.27">23042 13665 703 0,'14'-10'461'16,"4"4"-39"-16,11 6-106 15,2 1-29-15,10 7-62 16,2 3-24-16,0 2-33 16,2 0-18-16,-13 3-29 15,-11 2-16-15,-14 3-38 16,-9 2-16-16,-8 0-21 16,-6-1-5-16,-12-3-8 15,-5-2-4-15,-8-9-16 16,8 2-47-16,7-12-148 15,7-2-95-15,15-6 164 16</inkml:trace>
  <inkml:trace contextRef="#ctx0" brushRef="#br0" timeOffset="-199691.75">23677 13749 889 0,'19'-5'518'15,"-9"-7"57"-15,-7-2-252 16,-9-4-77-16,-8 0-31 16,-6 1-94-16,-3 4-34 0,-6 9-35 15,1 4-6-15,0 11-9 16,2 2-2-16,11 6 2 16,1 0-2-16,14-7-9 31,0-6-6-31,1 0-10 0,2 15-5 0,11-8-5 15,9-4-1-15,1-12 1 16,5-2 0-16,-1 3 0 16,0 0 3-16,-4 3 1 15,0 3 5-15,-3 4 12 16,-2 2 4-16,1 0 3 16,-4-1-3-16,-4-3-7 15,-3-3-48-15,-8-3-151 16,0 0-96-16,-4-6 148 0</inkml:trace>
  <inkml:trace contextRef="#ctx0" brushRef="#br0" timeOffset="-199504.94">23949 13516 1690 0,'3'21'708'16,"-4"14"-435"-16,0 8-18 15,0 4-98-15,2 1-52 16,9-2-61-16,4-10-18 0,8-12-62 16,5-8-61-16,2-18-157 15,-5-7-101-15,-4-9 210 16</inkml:trace>
  <inkml:trace contextRef="#ctx0" brushRef="#br0" timeOffset="-199333.53">23827 13626 1145 0,'-14'-10'527'0,"13"8"-202"16,5 4-28-16,12 5-23 15,2 2-41-15,3 2-82 16,3-2-49-16,4-4-70 16,0-4-10-16,9-6-102 15,4-2-74-15,-3-3-185 0,-2-3 189 16</inkml:trace>
  <inkml:trace contextRef="#ctx0" brushRef="#br0" timeOffset="-199004.97">24200 13453 811 0,'6'1'519'0,"1"8"-38"0,1 10-103 16,-1 6-17-16,0 13-81 15,-1 2-47-15,0 5-85 16,-1 2-28-16,1-8-45 15,0-5-19-15,2-11-28 16,0-6-12-16,-3-11-11 16,-1-5-4-16,2-7-5 15,-3-6-4-15,4-5-3 16,2-4 0-16,3 1 5 16,1 4 3-16,-1 7 3 15,3 4 2-15,-7 6 2 16,-3 3 2-16,5 8 9 15,-9 3 5-15,6 8 9 16,-1 3 0-16,-5-2-6 16,4-4-10-16,-2-10-158 15,4-8-104-15,26-15 148 16</inkml:trace>
  <inkml:trace contextRef="#ctx0" brushRef="#br0" timeOffset="-197967.78">25423 13509 1306 0,'-7'-22'541'0,"-4"0"-311"15,1 7-6-15,-13 4-45 16,-4 1-28-16,-3 15-50 16,-4 3-14-16,7 16-13 15,4 10-3-15,8 14-9 16,5 8-8-16,7 9-17 15,3 0-10-15,5-1-13 16,3-5-4-16,4-14-5 16,2-4-1-16,-1-14-2 15,-1-4 5-15,-8-8-108 16,-3-7-86-16,-9-8-246 0,-3-8 249 16</inkml:trace>
  <inkml:trace contextRef="#ctx0" brushRef="#br0" timeOffset="-197549.5">25065 13672 952 0,'5'-4'474'15,"14"6"-125"-15,2 0-62 16,4 0-62-16,3 0-47 0,6-2-78 16,3 0-34-16,4 0-40 15,3 0-8-15,-9 2-12 16,-1 3-4-16,-14 1-40 15,-5 3-12-15,-7 1-5 16,-4 0 1-16,-2-1 41 16,3-2 11-16,-5-1 6 15,3-1 1-15,-2 1 31 16,1 2 11-16,1 2 32 16,-3 3 21-16,-3 5 10 15,-1-2 4-15,0 3-8 16,0-6-10-16,4-3-27 15,-2-10-12 1,1 0-18-16,-1 1-10 0,1-2-13 16,0 0-5-16,-2-23-8 15,-1-34-4-15,10 24-14 16,0 0-22-16,1 4-63 0,8 5-29 16,-3 9-64-16,2 4-24 15,7 11-41-15,-4 2-19 16,3 5-45-16,2 4-33 15,0 0 237-15</inkml:trace>
  <inkml:trace contextRef="#ctx0" brushRef="#br0" timeOffset="-196822.28">25645 13674 548 0,'37'31'394'16,"-32"-29"-15"-16,1 1-65 16,1-1-25-16,-3 1-33 15,3-1-13-15,-3 3-26 16,-2 3-20-16,-1 7-45 15,-1 4-20-15,3-1-42 16,2 3-21-16,8-3-37 16,7-5-12-16,8-6-18 15,3-7-2-15,-1-10-19 16,-1-6-21-16,-10-3-45 16,-5-1-14-16,-9 0 2 15,-6 0 17-15,-9 3 45 16,-7 2 18-16,-9 3 15 15,-4 2 4-15,-2 5 11 0,4 5 7 16,9 3 11-16,6 2 3 16,10 1-2-16,1-3-8 15,5 0-9-15,6-2-3 16,9-1-5-16,6-1-3 16,11-1-2-16,0 2-2 15,-3 0 0-15,2 4 0 16,-6 4 0-16,1 1 1 0,-2 4 2 15,-6 1 1-15,-6-1 4 16,-8 1 3-16,-8-3 10 16,-4 0 4-16,-5-2 5 15,-2-1 0-15,4-5-11 16,4-2-5-16,4-5-16 16,4-7-10-16,9-5-27 15,1-5-6-15,7 0 2 16,1 1 7-16,-4 6 25 15,-2 6 9-15,-5 8 6 16,-1 6 7-16,-4 6 18 16,-1 5 6-16,-1 3 9 15,-2 0 0-15,1-2-1 16,-2-4-1-16,2-5-10 16,-1-2-7-16,0-7-15 15,3-2-5-15,1-9-4 0,4-6-7 16,5-5-12-16,4-1-3 15,5 1-4-15,5 5 7 16,-1 3 11-16,-4 2 3 16,-2 7 5-16,-1 5 3 15,-5 10 14-15,3 8 7 16,-8 9 11-16,-3 1 6 16,-3 1-7-16,-3-3-7 0,4-8-25 15,1-7-76-15,10-11-125 16,11-8 126-16</inkml:trace>
  <inkml:trace contextRef="#ctx0" brushRef="#br0" timeOffset="-196272.28">27380 13641 1069 0,'17'-14'544'0,"-9"-1"-172"0,-6 0-67 15,-3 4-4-15,-11-1-73 16,1 4-47-16,-10 1-80 16,-1 4-25-16,-7 6-32 15,-1 4-11-15,7 5-23 16,4 2-8-16,15 6-6 15,7 3-2-15,12 1 2 16,4 3 4-16,9-3 1 16,1 0 5-16,1 1 6 15,0-2 4-15,-6-1 15 16,-3-4 4-16,-9-3 4 16,-2-3 4-16,-13-4 2 15,-6 1-3-15,-7-6-8 16,-5 0-8-16,-1-6-16 15,0-4-20-15,-2-2-82 16,2-3-63-16,9 4-164 16,3 2-11-16,9 2 195 0</inkml:trace>
  <inkml:trace contextRef="#ctx0" brushRef="#br0" timeOffset="-195766.07">28309 13603 1248 0,'16'-22'557'15,"-4"13"-242"-15,-3 8-42 16,1 19-30-16,-9 9-32 16,-1 14-57-16,-1 5-29 15,-6 2-50-15,11-1-21 16,2-4-31-16,1-7-10 0,8-11-31 15,-8-9-48-15,6-9-124 16,3-9-78-16,-4-9-198 16,5 1 281-16</inkml:trace>
  <inkml:trace contextRef="#ctx0" brushRef="#br0" timeOffset="-195369.84">28227 13706 760 0,'-13'-9'432'0,"4"6"-18"15,5 3-131-15,6 1-49 16,5 2-10-16,9 0-47 16,8 1-22-16,12-2-65 15,2-2-33-15,7-2-34 16,-8-2-5-16,2 1-5 16,0 2 0-16,-7 2-6 0,-2 2-1 15,-12 5 0-15,-6 1 0 16,-8 2 5-16,-1 3 5 15,-3 2 12-15,-1 1 7 16,2 3 9-16,2-1-1 16,7-1-8-16,6 2-7 15,5-12-11-15,4-3-5 0,5-10-4 16,-1-5-2-16,3-8 0 16,-6-3 0-16,-7-2 3 15,-9-1 4-15,-20 1 2 16,-5 3 0-16,-19-1-2 15,-4 4-2-15,0 4-4 16,0 5-2-16,5 8-5 16,6 7-4-16,9 1-31 15,5 2-42-15,12 3-127 16,6 2-88-16,14 1 174 16</inkml:trace>
  <inkml:trace contextRef="#ctx0" brushRef="#br0" timeOffset="-194795.34">29701 13682 1237 0,'3'-9'527'0,"-2"8"-245"15,-2 3-52-15,-2 15-11 16,-3 4-30-16,3 12-53 16,2 1-23-16,6-1-32 15,6-6-18-15,12-10-34 16,6-6-10-16,5-12-12 16,1-5-3-16,-4-13-9 15,-4-3-7-15,-9-6-8 16,-1-1 1-16,-15 5 8 15,9 1 7-15,-9 6 9 16,-1 6-1-16,6 9 1 0,-15 3 3 16,5 12 10-16,0 5 7 15,-6 9 21-15,9 4 11 16,1-2 11-16,5-1 0 16,10-4-14-16,-3-9-11 15,6-5-21-15,3-2-7 16,7-8-7-16,0 0-31 0,0-5-117 15,-6-2-69-15,-6 1 219 16,-2 2-71-16</inkml:trace>
  <inkml:trace contextRef="#ctx0" brushRef="#br0" timeOffset="-182004.29">7488 11534 476 0,'0'0'397'16,"0"-2"-103"-16,0 1-139 15,0 0 91-15,0 0-38 16,0-1-18-16,1-5-36 15,-1 3-16-15,-1 3-29 16,0 0-13-16,-9-4-21 16,-5 4-12-16,-31 13-21 15,30 6-7-15,4 5-9 16,5 3-6-16,9 3-5 16,5 0-3-16,8-4-5 15,3 1-1-15,11-9-3 16,2-3-1-16,6-11-2 0,-2-7 0 15,-1-11 1-15,0-6 0 16,-6-6 2-16,-3-5 1 16,-9-1 5-16,-6 1 1 15,-13 4 2-15,-5 2 1 16,-10 6-1-16,-3 5 0 16,-5 6-2-16,0 5-1 15,-1 2-5-15,5 4-4 16,2 3-18-16,4 0-23 15,7 4-73-15,2 1-51 0,9 1 122 16,7-1-92-16,3 0-61 16</inkml:trace>
  <inkml:trace contextRef="#ctx0" brushRef="#br0" timeOffset="-181377.49">7682 12018 867 0,'2'-2'519'0,"-1"0"-212"15,-1-4-165-15,-1 5 66 16,0-1-29-16,0 1-12 16,0 0-44-16,-16-4-19 15,-31-4-30-15,25 13-10 0,0 6-13 16,2 1-5 0,4 6-13-16,2-1-4 0,7 2-7 15,4 0-4-15,7 1-3 16,4-1-2-16,9-1-3 15,2-1-1-15,5 0 3 16,3-1 3-16,-2 1 5 16,0 1 2-16,-5-3 2 15,0-1 3-15,-7 1 11 16,-4 0 3-16,-8-2 1 16,-5-3-2-16,-7-1-5 15,-2-1-2-15,-4-4-3 16,-3 1-4-16,-2-1-13 15,1-2-8-15,2-1-41 16,3 0-25-16,8-4-63 16,4 0-45-16,9 0 118 15,6-1-98-15,7 0-56 16</inkml:trace>
  <inkml:trace contextRef="#ctx0" brushRef="#br0" timeOffset="-180261.1">7632 11568 593 0,'-43'-30'487'15,"31"29"-146"-15,0-2-174 16,1-2 129-16,2 3-109 16,0 0-5-16,2 1-35 15,-1 0-21-15,2-2-36 16,4 2-13-16,3-2-25 16,-1 2-11-16,0 0-17 15,0 0-6-15,9 0-12 16,4 1-1-16,27 12 0 15,-32-2 1-15,-2 4 0 16,-4 1 1-16,-4 2 2 16,-7-1 0-16,-2 0 2 15,-4-1 0-15,0-8-1 16,-3-1-1-16,3-6-3 16,2-4-2-16,5-5-3 15,5-3-2-15,4-3-3 0,4 1-1 16,6-2 0-16,6 1 0 15,2 3 2-15,2 4 1 16,-1 2 2-16,-2 6 3 16,-3 1 2-16,-2 6 2 15,-11 7 2-15,-3-1-1 16,-9 5 2-16,-3-1 1 0,-6 1-2 16,-2-5 1-16,0-4-3 15,-2-2-1-15,2-7-3 16,4-2-1-16,5-6-3 15,4 0-1-15,5-3-3 16,3 1 0-16,7-1-1 16,3-1 1-16,6 2 1 15,1 2 1-15,0 5 2 16,0 1 1-16,-3 4 0 16,-1 5 2-16,-7 7 2 15,0 1 1-15,-6 3 1 16,-4-3 1-16,-4-2-1 15,-2-3-1-15,-2-6 0 16,1-4-2-16,0-6-1 16,0-5-2-16,1-2 0 15,0-2-1-15,5 0 0 16,1 2-1-16,0 2-1 0,2 1-1 16,2 4-1-16,1 1 2 15,0 5-1-15,4 3 1 16,-5-3-2-16,0 0 1 15,0 0-52-15,1 4-30 16,2 5-73-16,1 1-59 16,1-4 153-16,19 27-127 15,-13-31-76-15</inkml:trace>
  <inkml:trace contextRef="#ctx0" brushRef="#br0" timeOffset="-179153.04">7375 11410 443 0,'-50'-28'311'0,"53"28"-99"15,-1-2-103-15,0 0 87 16,-2 1-45-16,0 0-6 16,0 0 5-16,0 0-21 15,0 0-11-15,0 0-12 16,4-3-6-16,0 0-12 0,1-1-8 15,2-8-14-15,12-28-5 16,-28 25-11-16,-3 0-3 16,-3-2-8-16,-5 3-3 15,-6 1-9-15,-4 0-2 16,-3 2-5-16,-1 0-2 16,1 2-4-16,-3 0-2 15,3 2-2-15,12 3-1 16,1-1-2-16,-17-4-1 0,-6 1-1 15,1-2-1-15,1 3 0 16,0 0-1-16,-1 1 0 16,4 0 0-16,7 4 0 15,0-1 0-15,9 4 1 16,2 0-1-16,5-1 4 16,1 1 0-16,1 0 2 15,1-1 1-15,0 1 1 16,-1 0 0-16,-3 0 1 15,0-1-1-15,-4-1-1 16,-4 0-1-16,-10-1-1 16,-3-2-1-16,-6-1-1 15,-2-3 0-15,-2-3-2 16,-2-2 0-16,-2-6-1 16,4-1-1-16,10-5-2 15,3-4 0-15,7-4-1 0,2-5-2 16,5 1 1-16,4-3-1 15,3-1 1-15,4 0 0 16,-1 1 2-16,0 1 1 16,1 2 3-16,-2 5 1 15,-5-3 3-15,-5 4 0 16,-4 2 0-16,-5 2 2 16,-4 1-2-16,-5 3 1 0,-6 2-2 15,0 2 1-15,-4 1-2 16,2 5-1-16,-7 3 0 15,0 2-1-15,-1 5 0 16,-1-1-1-16,3 5 0 16,1 0 0-16,6 4 0 15,0-3 0-15,11 1 0 16,3-2-1-16,10 0 0 16,2-1-2-16,10 0-2 15,3 0-2-15,2 1-2 16,3 0 1-16,2 0 2 15,0 0 0-15,-1 0 3 16,0 0 0-16,0 0 2 16,0 0 4-16,0 1 0 15,-5 5-1-15,0 2-1 16,-5-1-2-16,-29 26-1 0,29-28-1 16,0-1-1-16,0-2-2 15,4-1-32-15,1 0-27 16,7-1-71-16,5-2-37 15,-6 2 119-15,10-1-99 16,18 0-63-16</inkml:trace>
  <inkml:trace contextRef="#ctx0" brushRef="#br0" timeOffset="-173044.46">9772 15681 1161 0,'-29'11'573'0,"9"-1"-303"0,3-4-155 16,15 2 46-16,8 0-13 15,16-2-20-15,8 1-16 16,14-3-40-16,4-2-15 16,9 0-16-16,6-2-6 15,-2 0-13-15,-3-6-3 16,-8 4-60-16,-9-1-44 15,-14 3-130-15,-6 1 171 16,-17 11-125-16,-7 1-94 16</inkml:trace>
  <inkml:trace contextRef="#ctx0" brushRef="#br0" timeOffset="-172859.76">9922 15960 861 0,'-15'9'524'16,"8"-2"-212"-16,15-2-161 15,6-2 88-15,9-3-77 16,4 0-10-16,7-1-32 16,0-2-18-16,2-3-36 15,-2 2-39-15,-3-1-95 16,-4-3-58-16,-4 1 101 16,-4 4-81-16,-10-3-65 15</inkml:trace>
  <inkml:trace contextRef="#ctx0" brushRef="#br0" timeOffset="-172494.29">10022 15534 1186 0,'-5'0'611'0,"5"5"-308"0,11 3-174 15,5 2 67-15,8 3-61 16,4 3-4-16,7-1-27 15,4 2-20-15,5 0-28 16,0 1-10-16,-2 1-10 16,-1 3-4-16,-6 2-7 15,-5 3-2-15,-10 3-4 16,-9 4-2-16,-11 4-1 16,-9 2-1-16,-7-1-2 15,-5 0-2-15,-6-3-2 16,2-5-1-16,-1-4-13 15,2-6-17-15,4-9-42 16,4-3-32-16,9-6-88 16,5-4-151-16,6-9 245 15,6-2-170-15,25-6-95 16</inkml:trace>
  <inkml:trace contextRef="#ctx0" brushRef="#br0" timeOffset="-171288.15">11442 15549 1009 0,'-23'-5'531'16,"5"2"-271"-16,17 0-151 15,1 0 70-15,10 1-70 0,2-1-11 16,14 1-23-16,6 0-19 15,8-2-20-15,0 1-6 16,1 2-14-16,0 1-5 16,-4 5-3-16,0 2-1 15,-12 7 1-15,-7 5 1 16,-8 7 6-16,-4 4 1 16,-6 4 2-16,-1 1 0 15,-3 1 0-15,1 0-2 0,0-7-5 16,2-1-24-16,1-9-77 15,1-2-72-15,1-3 127 16,-2-2-88-16,-1-5-66 16</inkml:trace>
  <inkml:trace contextRef="#ctx0" brushRef="#br0" timeOffset="-171097.04">11479 15720 1000 0,'-8'11'563'16,"6"-2"-284"-16,13 0-181 15,7-4 89-15,4 1-102 0,3 0-37 16,1-1-104-16,-1-1-90 16,-1-1 116-16,-3 6-88 15,-9 1-72-15</inkml:trace>
  <inkml:trace contextRef="#ctx0" brushRef="#br0" timeOffset="-170903.27">11608 15836 792 0,'-108'59'482'0,"96"-54"-193"16,12 3-139-16,7 0 77 0,8-2-50 16,3-1-16-16,7-2-38 15,4-2-18-15,4-4-57 16,2-1-59-16,2 0 20 15,0-1-32-15,-1-1-38 16</inkml:trace>
  <inkml:trace contextRef="#ctx0" brushRef="#br0" timeOffset="-170396.46">12943 15761 2400 0,'-8'-11'81'15,"-4"0"-10"-15,-1 0-20 0,-6-1-10 16,3 2-11-16,-5 0-5 16,-13-8 53-16,-4 5-32 15,1 4-12-15,-3 7-12 16,3 6-4-16,5 11-2 16,4 4-1-16,8 8 0 15,5 3 0-15,9-1-3 16,5 0-2-16,9-5-2 15,5-6-2-15,10-9-3 16,2-5-2-16,6-11 0 16,1-5-1-16,-2-5 1 15,0-2 0-15,-5-1 2 16,-3 4-1-16,-8 3 11 16,-2 7 6-16,-5 7 10 15,-3 7 5-15,-3 6 7 16,1 2 0-16,3 2-1 0,-1 0 1 15,5-3-15-15,-1-4-38 16,5-8-105-16,2-3 162 16,11-10-60-16,3-7-27 15,3-8-8-15</inkml:trace>
  <inkml:trace contextRef="#ctx0" brushRef="#br0" timeOffset="-170051.15">13632 15644 1347 0,'-18'-35'656'0,"8"59"-359"16,5 4-176-16,3 13 48 15,2 7-27-15,2 8-26 16,1 3-22-16,4-1-45 0,0-3-14 16,3-7-29-1,-2-5-29-15,-1-14-69 0,0-8-41 16,-3-17-115-16,-2-7 182 15,-4-12-151-15,-1-6-88 16</inkml:trace>
  <inkml:trace contextRef="#ctx0" brushRef="#br0" timeOffset="-169821.43">13603 15702 847 0,'17'-16'550'15,"3"9"-204"-15,10 4-178 16,2 1 92-16,3 5-50 15,-2 1-16-15,-5 4-43 16,1 3-22-16,-12 3-37 16,-6 0-12-16,-11 5-22 15,-10 0-11-15,-8 0-17 16,-4 2-7-16,-6-6-27 16,-2-4-26-16,2-3-64 15,6-3-50-15,10-4 107 16,7 0-83-16,6-1-58 15</inkml:trace>
  <inkml:trace contextRef="#ctx0" brushRef="#br0" timeOffset="-169447.33">14182 15735 860 0,'7'-9'621'0,"-5"0"-223"16,-6-2-219-16,-6-1 137 15,-8 2-132-15,-1 3-14 16,-7 2-44-16,1 5-28 0,0 6-39 16,1 6-12-16,4 5-19 15,3 3-5-15,8 3-10 16,2 0-4-16,7-3-5 16,5-4-3-16,7-5-1 15,2-5-1-15,6-8-2 16,1-2 0-16,-1-7 1 15,0 1 0-15,-1 2 2 16,-3 0 2-16,-3 6 6 16,-1 2 3-16,-3 6 7 15,-1 4 3-15,1 4 1 16,-2 2 1-16,3 0-1 16,1-1-29-16,1-7-89 15,3-2-57-15,3-14 119 16,2-4-93-16,-5-12-72 15</inkml:trace>
  <inkml:trace contextRef="#ctx0" brushRef="#br0" timeOffset="-169260.22">14435 15577 1075 0,'5'19'667'0,"0"4"-282"15,-3 9-224-15,4 3 101 16,-2 4-94-16,4-2-27 15,2-3-52-15,2-2-53 0,3-11-93 16,0-5-51-16,2-7 82 16,-2-6-69-16,-2-1-51 15</inkml:trace>
  <inkml:trace contextRef="#ctx0" brushRef="#br0" timeOffset="-169108.44">14376 15720 918 0,'-12'-9'569'0,"12"7"-228"16,9 2-184-16,6 4 88 16,2-1-59-16,7-2-58 15,3 1-21-15,3-2-112 16,1-1-74-16,2-4 63 16,-1-5-66-16,-5-5-53 15</inkml:trace>
  <inkml:trace contextRef="#ctx0" brushRef="#br0" timeOffset="-168783.25">14719 15529 716 0,'2'14'622'0,"0"4"-177"16,-2 12-235-16,1 4 166 16,3 5-150-16,0 2-26 0,1-4-50 15,2-2-27-15,2-7-52 16,-2-6-19-16,4-10-26 15,0-5-10-15,1-7-19 16,2-4-5-16,-2-6-2 16,1 0 0-16,-1-4 1 15,0 2 2-15,0 2 1 16,0 2 6-16,-3 5 11 16,-3 2 3-16,4 5 10 15,-3 3 2-15,0 6 2 16,1 1 0-16,-1 2-19 15,-1-3-38-15,5 0-87 16,7-1 102-16,5-6-80 16,2 1-61-16</inkml:trace>
  <inkml:trace contextRef="#ctx0" brushRef="#br0" timeOffset="-168379.62">16234 15509 1123 0,'12'-14'594'16,"-3"0"-277"-16,-6-4-171 15,-3 0 75-15,-7 0-71 16,-4-2-1-16,-7 5-19 16,-3 1-25-16,-4 6-42 15,-1 4-14-15,0 10-16 16,0 7-4-16,8 15-9 16,1 9-5-16,9 16-5 15,2 5-2-15,8 6 1 16,6 7 1-16,4 1 1 15,5-1 0-15,1-8-1 16,1-5 0-16,0-15-14 16,-1-6-30-16,-5-13-78 0,-2-8-53 15,-8-15 123-15,-2-5-96 16,-6-11-68-16</inkml:trace>
  <inkml:trace contextRef="#ctx0" brushRef="#br0" timeOffset="-168186.84">15976 15690 874 0,'5'1'602'16,"6"4"-226"-16,10 4-216 15,4-3 110-15,4-1-103 16,0-1-23-16,6 1-53 16,-1-3-36-16,3-1-95 15,0 0-52-15,-5 1-120 16,-2 2 165-16,-3 2-132 15,-4 1-90-15</inkml:trace>
  <inkml:trace contextRef="#ctx0" brushRef="#br0" timeOffset="-167913.27">16385 15758 542 0,'41'31'445'0,"-39"-22"-116"16,0 2-154-16,0 3 119 15,1 2-44-15,-1-1-45 0,2 1-18 16,2 0-42-16,-2-4-21 15,0-6-34-15,1-2-16 16,0-8-27-16,-5-3-11 16,2-8-12-16,1-2-7 15,-2-7-4-15,-1-2-1 16,1-2-4-16,1 3-3 16,1 0-3-16,7 3-20 0,0 4-57 15,3 7-35-15,1 6 83 16,8 6-61-16,-1 5-45 15</inkml:trace>
  <inkml:trace contextRef="#ctx0" brushRef="#br0" timeOffset="-167184.84">16858 15803 1305 0,'3'7'684'0,"-6"0"-349"16,-4 0-197-16,2 4 67 16,3 1-32-16,2 0-52 15,6-1-25-15,7 0-44 16,0-6-15-16,3-5-20 16,2-2-7-16,2-8-13 0,-5-2-7 15,-4-5-8-15,-1 1-2 16,-10-4-2-16,-4 0 0 15,-9 2 1-15,-5 2 0 16,-9 3 7-16,1 1 5 16,-2 4 7-16,-2 0 2 15,7 7 2-15,1 2 3 0,10 4-2 16,4 1 0-16,11 1 0 16,4 1-2-16,12 0 0 15,5-1 0-15,2-2-1 16,4-2-1-16,4 0 0 15,0 2 0-15,-1-2 1 16,-3 1 1-16,-7 3 1 16,-4 0 2-16,-5 2 2 15,-4 1 2-15,-8 1 0 16,-2-1 2-16,-3-1-1 16,0-1-1-16,-1-6-3 15,1-2-2-15,3-7-3 16,0 6-1-16,0 0-3 15,2-6-1-15,5-5-1 16,-4-1 1-16,39-22 2 16,-29 30 2-16,1 8 4 0,-1 1 5 15,1 7 7-15,-1 4 4 16,2-1 4-16,-2 2 0 16,0-3 1-16,0-1-2 15,4-7-6-15,-1-3-10 16,1-8-21-16,2-3-7 15,1-8-6-15,-2-1-2 16,3-3 1-16,-1 0 0 0,-6 3 2 16,-2 3 9-16,-1 7 20 15,-2 5 12-15,-5 6 11 16,0 7 4-16,-3 6 3 16,0 1 1-16,4 2-5 15,2 1-32-15,2-5-79 16,7-2 79-16,9-8-60 15,3-7-51-15</inkml:trace>
  <inkml:trace contextRef="#ctx0" brushRef="#br0" timeOffset="-166682.89">18692 15655 1277 0,'81'-6'630'0,"-83"-1"-327"16,-7-4-173-16,-4 0 49 16,-1-1-25-16,-7 2-7 15,-3 2-22-15,-3 6-48 16,-2 3-15-16,3 8-22 16,2 2-4-16,7 7-9 15,5 3-6-15,11 2-6 16,5 0-3-16,10 1-2 15,4-1-2-15,4-3 3 16,4 0 4-16,-1-3 6 16,-3 1 2-16,-5-3 4 15,-2 0 2-15,-9-2 2 16,-5 1 0-16,-9-3-4 16,-5-5-8-16,-5-1-31 0,-2-5-29 15,1 0-56-15,0-4-43 16,4-2-88-16,6-1 159 15,10 3-144-15,4-1-63 16</inkml:trace>
  <inkml:trace contextRef="#ctx0" brushRef="#br0" timeOffset="-166284.48">19611 15506 923 0,'-4'-12'494'0,"4"5"-211"0,2 7-136 16,3 12 63-16,1 7-22 16,0 14 1-16,0 4-20 15,1 9-45-15,1 1-20 16,0 0-39-16,0-5-23 15,2-7-82-15,0-7-58 16,1-11 80-16,-2-8-65 16,-5-14-52-16</inkml:trace>
  <inkml:trace contextRef="#ctx0" brushRef="#br0" timeOffset="-165805.97">19521 15610 1397 0,'0'9'646'0,"12"2"-392"16,9-3-168-16,12 0 34 15,5-3-21-15,5 0-54 16,4-3-45-16,-2-2-84 16,0 0-34-16,-8 0-65 15,-4 0-16-15,-10 0 0 16,-6 2 2-16,-9 0 48 15,-6 2 40-15,-2 0 88 0,-3 2 42 16,2 0 92 0,-1 3 31-16,-2 4 32 15,4 3 14-15,3 3 0 0,-1 1-6 16,3 3-15-16,5 0-12 16,3-4-29-16,6-3-14 15,7-10-31-15,3-5-16 16,1-6-25-16,4-7-11 15,-5-9-14-15,-6-2-3 0,-11-5-1 16,-9 0-3-16,-14 2-1 16,-7 4-1-16,-11 6-1 15,-2 3-1-15,-1 8-5 16,0 3-8-16,4 7-54 16,5 4-44-16,15 9 82 15,6 1-55-15,18 0-41 16</inkml:trace>
  <inkml:trace contextRef="#ctx0" brushRef="#br0" timeOffset="-165396.75">21121 15602 1149 0,'-63'-28'615'0,"65"33"-290"15,4 6-174-15,7 10 82 16,1 3-42-16,4 6-13 16,3 0-18-16,2 1-47 15,3-3-21-15,4-5-25 16,1-4-9-16,2-11-21 16,0-8-8-16,-1-8-12 15,-3-7-4-15,-5-7-13 16,-3-2-20-16,-5-5-57 15,-3-1-37-15,-7 1-180 16,4 5 228-16,-1 5-165 16,1 5-109-16</inkml:trace>
  <inkml:trace contextRef="#ctx0" brushRef="#br0" timeOffset="-164897.66">22184 15886 1023 0,'8'-39'635'16,"-1"33"-254"-16,-2 6-202 15,-3 1 110-15,-4 7-111 16,-6-2-14-16,-8 4-56 15,-3 1-59-15,-3 0-126 16,1 2 80-16,8 1-83 16,1-1-62-16</inkml:trace>
  <inkml:trace contextRef="#ctx0" brushRef="#br0" timeOffset="-164327.45">22907 15485 2671 0,'-4'23'49'0,"-1"10"5"16,3-6-15-16,-2-2-7 16,3-5-8-16,-1-3-5 15,0 20 36-15,-1-10-16 16,0-4-8-16,1-13-11 15,-1-5-5-15,-1-9-6 16,1-5-1-16,2-6-4 16,1-3-1-16,5-2-4 15,1-3-3-15,6 2-3 16,1 1 0-16,7 5 2 16,2 4 3-16,0 7 6 15,-2 4 4-15,-4 8 11 16,-3 5 5-16,-6 7 9 0,-4 3 2 15,-8 2 5-15,-6 2-3 16,-6-2-2-16,2-1-3 16,-4-7-21-16,2-2-22 15,3-10-65-15,0-4-45 16,7-7-119-16,7-4 179 16,4-9-146-16,7-1-88 0</inkml:trace>
  <inkml:trace contextRef="#ctx0" brushRef="#br0" timeOffset="-163917.28">23142 15637 1236 0,'9'18'660'0,"0"1"-321"16,-1 0-188-16,2 1 61 16,1-2-19-16,0-1-51 15,3-3-27-15,5-7-49 16,2-6-17-16,3-7-28 15,-1-4-10-15,0-6-10 16,-4-2-1-16,-3 0 0 0,-3-1 0 16,-5 4 1-1,-3 4 0-15,-4 10 0 0,-1 3 3 16,-5 13 4-16,-1 5 4 16,2 9 8-16,-1 6 3 15,4 9 6-15,1 2 4 16,3 7 8-16,1 0 2 15,5-4-2-15,1-1-3 16,-1-7-7-16,-2-6-3 16,-7-11-5-16,-8-5-2 15,-7-13-8-15,-7-5-5 0,-7-8-8 16,-5-6-10-16,0-5-25 16,1-3-19-16,7-3-47 15,7-3-32-15,15 2-85 16,8 0 148-16,18 4-119 15,12 2-54-15</inkml:trace>
  <inkml:trace contextRef="#ctx0" brushRef="#br0" timeOffset="-162847.33">24085 15729 950 0,'-9'10'565'0,"4"-2"-246"16,8-6-182-1,6-3 93-15,8-8-97 0,5-3-17 16,6-7-30-16,4-4-20 15,-1-3-33-15,0-3-10 16,-7-2-11-16,-5 1-3 16,-10 3 0-16,-8 5-1 15,-10 7 0-15,-7 4 0 16,-5 11 3-16,-2 3 4 0,1 14 10 16,1 3 3-16,7 12 7 15,4 1 3-15,10 4 1 16,6 3 0-16,11-5-4 15,5-5-5-15,8-7-10 16,2-4-18-16,2-13-58 16,-1-2-39-16,-3-12-98 15,-5-4-83-15,-5-7 195 16,-5 0-156-16,-6-7-93 16</inkml:trace>
  <inkml:trace contextRef="#ctx0" brushRef="#br0" timeOffset="-162686.4">24435 15665 912 0,'6'-80'579'0,"-2"86"-216"16,4 6-181-16,0 9 106 16,6 4-42-16,3 5-55 15,1-1-25-15,2 0-45 0,4-3-24 16,-3-5-94-16,1-6-53 16,-1-7-130-16,-4-6-92 15,-1-4 196-15,-4-7-161 16,-6-5-103-16</inkml:trace>
  <inkml:trace contextRef="#ctx0" brushRef="#br0" timeOffset="-162526.16">24631 15631 1030 0,'-12'0'618'0,"-4"10"-261"16,-2 5-193-16,-1 8 87 16,2 1-45-16,1 2-69 15,2 0-33-15,7-4-109 16,6-3-68-16,9-8 60 15,8-4-69-15,8-15-58 16</inkml:trace>
  <inkml:trace contextRef="#ctx0" brushRef="#br0" timeOffset="-162331.29">24967 15451 1412 0,'-9'14'708'16,"-1"15"-401"-16,-1 4-198 16,6 12 76-16,2-1-69 15,3 1-42-15,3-23-28 16,2 0-61-16,6 14-35 16,4-4-89-16,0-11-112 15,3-7 188-15,-3-10-134 16,1-9-86-16</inkml:trace>
  <inkml:trace contextRef="#ctx0" brushRef="#br0" timeOffset="-162153.22">24823 15543 1152 0,'8'-1'646'0,"7"3"-302"15,-2 1-196-15,2 2 77 16,5-2-60-16,5-2-51 15,1-1-58-15,5 0-118 16,1-1 63-16,-2-1-74 16,2 2-55-16</inkml:trace>
  <inkml:trace contextRef="#ctx0" brushRef="#br0" timeOffset="-161833.03">25123 15757 1017 0,'12'11'621'0,"5"-5"-286"16,8-12-203-16,3-8 108 15,2-9-109-15,1 0-14 16,-5-5-42-16,-1-2-15 16,-11 3-7-16,-7 0 0 0,-10 6-3 15,-7 3 1-15,-7 10 2 16,-4 2 2-16,0 9 0 15,-1 6-4-15,5 9-10 16,2 2-4-16,11 7-9 16,3 2-4-16,5-1-9 15,8 1-4-15,8-8-20 16,5-3-27-16,5-12-69 16,-1-5-42-16,4-7-144 15,0-6 215-15,-1-5-173 16,-4-1-101-16</inkml:trace>
  <inkml:trace contextRef="#ctx0" brushRef="#br0" timeOffset="-161169.59">25488 15684 686 0,'52'-18'601'15,"-50"31"-170"-15,-1 0-217 0,0 2 159 16,1 0-135-16,0-3-40 16,0-5-51-16,-1-1-25 15,3-7-46-15,1-7-22 16,-1-4-40-16,1-6-12 15,2 0-8-15,0-2-2 16,0 3-2-16,2-1-2 16,-1 7 2-16,2 5 3 15,-2 3 7-15,1 4 2 0,-1 5 4 16,0 2 1-16,0 0 0 16,1 2 0-16,1 0-1 15,2-1 0-15,4-3-3 16,2 0-3-16,5-5-27 15,2-3-10-15,4-4-14 16,-1 0-7-16,0-6-8 16,-3 0-1-16,-4-2 2 15,-2 0 4-15,-7 0 26 16,-2 1 11-16,-7 0 31 16,-1 1 15-16,-4 2 19 15,0 2 5-15,-4 4 11 16,2 3 5-16,-6 5 6 15,-1 5 5-15,0 7-11 16,-1 3-5-16,2 3-8 0,2 1-6 16,5-1-11-16,1-4-7 15,6-7-11-15,6-5-7 16,5-12-21-16,7-7-14 16,2-8-22-16,2-4-9 15,-3-8-10-15,2-1 1 16,-4-5 0-16,-4-2 2 0,-1 3 16 15,-6 2 12-15,-5 6 27 16,0 4 13-16,-5 10 25 16,-4 6 8-16,-1 16 13 15,-3 12 6-15,0 17 11 16,2 8 2-16,3 7-6 16,1 5-5-16,8-2-14 15,4-1-16-15,8-12-47 16,5-8-31-16,5-15-100 15,-1-11 49-15,-3-12 55 16,-2-7-83-16,-7-5-40 16</inkml:trace>
  <inkml:trace contextRef="#ctx0" brushRef="#br0" timeOffset="-160614.16">26264 15661 1333 0,'50'-12'704'16,"-47"27"-358"-16,-2-2-207 15,0-5 58-15,3 0-20 16,-4-6-54-16,0-2-37 16,0-7-58-16,2-3-19 15,-1-3-18-15,0-1-4 16,-1 5-6-16,1-1-1 16,2 5 1-16,0 5 4 15,0 6 15-15,0 4 6 0,7 3 4 16,0-1 3-16,3-2 5 15,2 0 2-15,12-6 0 16,3-4-1 0,9-4-4-16,2-6-2 0,3-6-3 15,1-1-2-15,2-2-2 16,-3 0 0-16,-9 0 1 16,-7 3 1-16,-8 2 2 15,-5 3-1-15,-9 6 1 16,-3 3 0-16,-8 8 0 15,-3 7 2-15,-3 15 6 16,0 1 1-16,0 12 6 16,1 4 1-16,3 6 4 15,0 3 2-15,5 0 0 16,0-4-1-16,1-7-6 0,-2-3-3 16,-3-9-5-16,-3-5-1 15,-5-11-3-15,-3-7-5 16,-3-8-6-16,-3-9-5 15,0-9-23-15,2-5-23 16,4-6-48-16,4 0-29 16,10 0-77-16,4 3-222 0,11 7 312 15,5 1-193-15,8 8-104 16</inkml:trace>
  <inkml:trace contextRef="#ctx0" brushRef="#br0" timeOffset="-159029.78">26349 14917 581 0,'-2'2'470'0,"-1"-3"-133"15,1-5-166-15,2 5 95 16,0 0-42-16,0-2-28 0,6-24-55 16,9-34-25-16,-3 15-35 15,5-5-15-15,5-9-26 16,-4-5-10-16,2-1-18 16,1 0-4-16,-4 10-6 15,-4 6-2-15,-6 17-5 16,-4 8-8-16,-6 18-27 15,-3 8-27-15,0 13-97 16,-2 6 127-16,7 7-90 16,1 2-60-16</inkml:trace>
  <inkml:trace contextRef="#ctx0" brushRef="#br0" timeOffset="-158713.9">26252 14516 805 0,'-5'-9'530'0,"5"-3"-218"0,2-4-179 15,6-2 92-15,7-2-58 16,6-10-49-16,2-2-18 16,7-4-34-16,3-2-11 15,1 2-6-15,-1 2-1 0,-2 7 2 16,-5 4-1-16,0 11-5 15,-2 6-4-15,-4 8-3 16,0 8-3-16,-1 5-7 16,-2 3-3-16,2 2-6 15,1 3-2-15,0 2-21 16,0-2-35-16,3 1-71 16,2 0 91-16,1 2-67 15,4 0-51-15</inkml:trace>
  <inkml:trace contextRef="#ctx0" brushRef="#br0" timeOffset="-156975.58">27916 15523 434 0,'-38'-86'276'0,"31"60"13"0,5 3-23 16,-2 6-22-16,4 6-9 15,0 8-35-15,0 3-17 16,3 11-29-16,0 9-13 16,1 14-16-16,0 4-11 15,-2 5-27-15,-1-3-16 16,0-3-28-16,7-3-12 16,-8-11-18-16,-3-3-4 0,3-9-3 15,-2-5-1-15,4-3 1 16,1-4-1-16,-3-1-1 15,0 1-1-15,0-11-3 16,0-10 0-16,3-28-2 16,7 27-3-16,7 4-1 15,1 3-1-15,14 4 3 16,0 4 2-16,-1 6 2 16,5 4 1-16,-12 7 3 15,-3 4 1-15,-12 5 3 16,-7-2 1-16,-6 5 3 15,-7-4 0-15,-10-1 1 16,-3-2-2-16,-4-5-2 16,1-5-3-16,5-4-35 15,5-2-36-15,8-5-89 0,9 1-57 16,13-5-131 0,8-1-110-16,7-2 292 0</inkml:trace>
  <inkml:trace contextRef="#ctx0" brushRef="#br0" timeOffset="-156559.34">28072 15577 574 0,'114'-23'393'0,"-101"32"32"16,-2 4-81-16,-2 4-87 16,-3-1-24-16,-2 1-39 15,-1-1-19-15,4-3-51 16,0-2-26-16,4-6-46 16,3-2-17-16,1-6-22 15,4-2-5-15,-2-5-6 16,4-1-2-16,-8-2-7 15,-2-1-8-15,-1-1-2 16,-5-1 1-16,2 3 8 16,-3 2 7-16,-3 6-2 15,3 5 1-15,0 11 2 16,-3 8 1-16,1 13 7 16,-3 4 6-16,1 10 6 15,5 2 2-15,2 1 4 16,4 1 1-16,-6-3-2 0,1 1 1 15,-5 0-3-15,-2-2-4 16,0-11-1-16,-4-9 0 16,-9-16 3-16,2-7-1 15,-8-10-1-15,-2-6-2 16,-4-8-9-16,-4-4-4 16,0-4-24-16,3 1-34 15,13 1-113-15,13 2-72 16,19 3-168-16,18 11 239 0</inkml:trace>
  <inkml:trace contextRef="#ctx0" brushRef="#br0" timeOffset="-155194.33">29248 15469 899 0,'28'-66'489'0,"-27"67"-163"16,-1 10-62-16,-1 8-20 16,-6 17-58-16,-3 2-15 15,5 9-45-15,3 0-23 16,9-5-52-16,8-5-19 16,11-10-21-16,2-7-8 15,2-16-50-15,-1-4-65 0,-1-13-184 16,-10-5-120-16,1-6 247 15</inkml:trace>
  <inkml:trace contextRef="#ctx0" brushRef="#br0" timeOffset="-155012.28">29144 15518 1150 0,'0'8'492'0,"8"1"-265"16,3 3-2-16,9-2-49 15,3 0-39-15,8-4-67 16,4-3-26-16,4-3-62 16,-4-2-64-16,-2-5-173 15,-4-3-119-15,-9-4 219 0</inkml:trace>
  <inkml:trace contextRef="#ctx0" brushRef="#br0" timeOffset="-154570.45">29491 15415 552 0,'1'-19'356'0,"4"11"24"0,-3 5-76 15,2 13-60-15,-2 6-8 16,-4 14-17-16,-2 5-18 16,-3 4-34-16,2-1-24 15,0-3-56-15,3-5-27 0,4-7-34 16,-2-6-12-16,5-9-12 16,-2-3-2-16,1-4-28 15,-1-1-17-15,-3-1-20 16,0 0-2-16,0 0 24 15,0 0 14-15,0 0 17 16,0 0 4-16,0 0 2 16,9 0 5-16,7 4 4 15,29 19 4-15,-18-11 9 16,6-4 3-16,10-8 0 16,6-5-2-16,4-10-5 15,-3-3-3-15,-16-4 2 16,-13-3 1-16,-16 1 4 15,-5 1 2-15,-6 4 0 16,-4 4 7-16,-5 8 13 16,-4 8 6-16,-7 10 16 0,3 8-4 15,1 10-2-15,8 4-3 16,16 3-9-16,6-1-5 16,14-7-14-16,4-2-5 15,7-10-4-15,-3-8-53 16,11-12-163-16,6-2-39 15,3-13 113-15</inkml:trace>
  <inkml:trace contextRef="#ctx0" brushRef="#br0" timeOffset="-153937.46">30529 15622 1317 0,'-77'33'519'0,"78"-27"-301"16,2 2-64-16,10-3 14 15,10-1-28-15,8-11-66 16,6-3-25-16,6-10-33 16,-2-3-6-16,-5-2-3 15,-6 0 0-15,-14 2 2 0,-9 4 1 16,-12-1 6-16,-7 1 2 15,-9 7-2-15,-1 5 11 16,-2 9 16-16,3 5 6 16,3 12 15-1,5 3-5-15,7 5-12 0,2 3-5 16,9 0-16-16,1-2-6 16,7-3-12-16,6-4-6 0,7-9-70 15,8 2-45-15,7-7-139 16,5-4-110-16,-2-7 233 15</inkml:trace>
  <inkml:trace contextRef="#ctx0" brushRef="#br0" timeOffset="-153504.22">31011 15607 949 0,'0'-4'463'0,"0"2"-107"16,1 2-60-16,-2-1-10 15,0 0-28-15,0 0-83 16,-5-1-47-16,-12-6-66 15,-29-11-19-15,30 14-18 16,3 0-4-16,-1 8-10 16,-1 3-3-16,6 10-2 15,-3 3-1-15,12 4-4 16,5 1-1-16,3-6-5 0,4-6-2 16,5-12-2-16,1-4-9 15,4-15-56-15,7-4-29 16,0-6-31-16,-2-2 3 15,0-1 56-15,-6-2 30 16,-5 0 37-16,-3 0 10 16,-6 5 19-16,-2 4 20 15,-5 11 43-15,-3 6 13 0,-4 11 13 16,-4 10-7-16,-3 16-13 16,-3 11-3-16,4 9-12 15,3 3-8-15,12-4-27 16,9-4-11-16,12-10-19 15,5-6-6-15,3-12-66 16,-1-2-62-16,-1-12-179 16,-2-6 259-16,-5-1-27 15</inkml:trace>
  <inkml:trace contextRef="#ctx0" brushRef="#br0" timeOffset="-153126.81">31204 15706 1282 0,'0'3'614'16,"0"1"-269"-16,0-3-79 16,1 1-24-16,4 1-108 0,16 3-46 15,34-13-60-15,-32-15-14 16,-6 0-6-16,2-1 0 16,-13 0 1-16,-2 3 1 15,-11 1 0-15,-8 4 2 16,-7 3 0-16,-2 4-1 15,3 8 1-15,2 5 3 16,2 16 4-16,6 9 6 16,5 16 4-16,1 4-1 0,10 4-2 15,4 0-1-15,13-7 9 16,2 1 4-16,6-6 2 16,-3-3-2-16,-12-9-16 15,-3-5-5-15,-16-11-2 16,-10-7 0-16,-11-10-1 15,-4-6-22-15,-6-7-85 16,4-5-54-16,8-4-144 16,4-2-68-16,16-8 229 15</inkml:trace>
  <inkml:trace contextRef="#ctx0" brushRef="#br0" timeOffset="-152786.45">31535 15582 1276 0,'4'13'610'0,"0"2"-256"16,0 6-100-16,-3 2-19 15,0 0-80-15,-1 0-36 16,4-5-51-16,2 1-13 16,1-10-20-16,2-1-10 0,0-3-13 15,0-7-6-15,1-5-5 16,0-4-4-16,2-9-21 15,3 2-2-15,-1 0 1 16,0 1 4-16,-3 10 22 16,-4 1 4-16,-5 6 12 15,-1 6 7-15,-1 5 19 16,-2 7 15-16,-2 6 16 16,3 0 4-16,7 2-12 15,5-5-14-15,12-7-28 16,4-4-10-16,7-5-39 15,1-3-81-15,-3-6-178 16,4 2 180-16</inkml:trace>
  <inkml:trace contextRef="#ctx0" brushRef="#br0" timeOffset="-151905.08">31491 15656 778 0,'-6'2'397'16,"4"0"-74"-16,2 2-65 0,0-4-30 16,0 0-14-16,6 2-40 15,21 3-19-15,40-4-45 16,-24-13-29-16,3-7-44 16,0-3-13-16,-7-1-12 15,-12 3-1-15,-7 2-1 16,-12 4 1-16,-7 3 5 15,0 1 0-15,-13 4-1 16,-1 0 1-16,-12 4 3 16,0 2 3-16,2 3 14 15,2 5 10-15,6 6 9 16,4 5 0-16,5 5-8 16,5 3-8-16,8 4-7 15,9 1-1-15,14-6 0 16,6 1-5-16,8-7-8 0,-1-3-5 15,-9-9-26-15,2-5-67 16,-7-3-138-16,5-7 139 16</inkml:trace>
  <inkml:trace contextRef="#ctx0" brushRef="#br0" timeOffset="-151182.72">32425 15562 1246 0,'-28'-26'551'16,"27"34"-282"-16,1 14-69 15,-5 7 8-15,-1 8-48 16,0 2-26-16,6-2-49 16,2-6-16-16,12-11-34 15,8-6-15-15,2-13-15 16,8-4-4-16,0-8-4 16,-5-3-5-16,-2-4 1 15,-7-3 2-15,-5-3 3 16,-2-1 5-16,-4 3 6 15,-1 5 1-15,-5 9 12 16,-1 6 5-16,-2 9 13 16,-3 10 9-16,-3 7 14 15,-1 4 1-15,5 3-5 0,2 1-11 16,6-12-22-16,3-2-11 16,3-10-9-16,2-5-68 15,4 0-192-15,0-9-42 16,0-10 141-16</inkml:trace>
  <inkml:trace contextRef="#ctx0" brushRef="#br0" timeOffset="-150909.41">32775 15642 864 0,'14'20'532'0,"-12"0"113"15,-2 6-304-15,4 2-52 16,-4-3-27-16,3-3-89 15,3-4-42-15,7-3-53 16,-1-3-17-16,3-1-31 16,-2-6-9-16,-8-3-6 15,8-1-3-15,-3-4-1 16,3-2-2-16,0-6-2 16,-3-3-1-16,0-5-3 15,-4-3-1-15,1-4-5 16,-3-2-17-16,2 4-47 15,-2 6-60-15,-2 6-156 0,4 6 178 16</inkml:trace>
  <inkml:trace contextRef="#ctx0" brushRef="#br0" timeOffset="-150713.22">33142 15973 2077 0,'9'-8'775'0,"-2"7"-519"15,0-4-195-15,-6 2-18 16,-2 0-1-16,-5-1-43 16,5 3-76-16,0 0-219 15,0 0-269-15,-1 1 342 16</inkml:trace>
  <inkml:trace contextRef="#ctx0" brushRef="#br0" timeOffset="-132541.05">3977 16443 1060 0,'-11'1'486'0,"2"-1"-250"16,-4-6-53-16,5-5-15 15,-5-5-63-15,0-2-21 0,7-3-28 16,3 1-9-16,3 0-6 15,6 5-1-15,-2 4-8 16,-2 0-3-16,4 9-10 16,6 1-3-16,0 4-4 15,1 7-2-15,6 4 0 16,-12 3-1-16,3 2 1 16,1 2 2-16,-13 1 2 15,-7 0 1-15,-3-4 0 16,-4-4-2-16,-3-10-4 15,4-4-1-15,-4-7-5 16,-5-9-2-16,8-3-1 16,5-3-2-16,6 0-2 15,6 1 0-15,10 6-2 16,6 1 0-16,6 5 2 16,1 5 2-16,-2 3 3 15,-3 3 3-15,-8 4 6 0,2 2 1 16,-2 7 4-16,-11 0 0 15,3 6-1-15,-7 0-1 16,-14-4-1-16,7-1-2 16,-6-7-3-16,5-2-2 15,-1-8-1-15,-2-6-1 16,2-7-3-16,-2-6-2 16,13-6-3-16,4-2-1 15,8 1 1-15,1 7 1 0,11 9 1 16,-1 11 3-16,-1 0 1 15,-3 4 2-15,-8 4 4 16,-5 5 4-16,-3 8 9 16,3-2 5-16,-11 5 3 15,-1-3-2-15,1-2-7 16,-9-6-5-16,3-6-5 16,2-4-2-16,-3-8-3 15,2-5 0-15,2-7-4 16,1-5 0-16,6-1-2 15,2-3-1-15,12 7-1 16,1 6-1-16,4 1 3 16,2 11 0-16,-3 1 2 15,1-1 1-15,-4 11 0 0,0-1 2 16,-6 7 1-16,-3 3 1 16,-2 1 4-16,-1 2 4 15,-8-2 3-15,5-2 1 16,-10-10-3-16,5 0-3 15,-9-9-5-15,2-1-1 16,2-6-2-16,-3-3-2 16,10 0-1-16,1-4-1 15,0-5-1-15,4 4-1 16,5-4 1-16,9 6-1 0,-1 2 1 16,4 1-1-16,-9 3-1 15,-2 0-18-15,6 5-161 16,1 3-108-16,18 4 170 15</inkml:trace>
  <inkml:trace contextRef="#ctx0" brushRef="#br0" timeOffset="-132019.22">4269 16766 839 0,'32'-33'422'0,"-29"24"-163"0,-1 3-34 16,-2-1 17-16,-4-4-59 16,-4 9-27-16,-7-2-53 15,-4 3-23-15,-3 5-35 16,-2-3-12-16,-1 9-18 16,2 0-5-16,5 6-9 15,4 3-1-15,11 2-6 16,3 2 1-16,12 1 4 15,5 1 1-15,4 0 7 16,8-3 3-16,2-1 15 16,-1-6 12-16,0-3 23 15,-7-1 7-15,-11-4 2 16,-3 5-1-16,-14-3-5 16,-6 2-6-16,-5-4-12 15,-5-2-9-15,-4-3-16 0,0-2-5 16,-2-1-9-16,-1-4-3 15,3 1-29-15,0-5-44 16,4 1-133-16,5 3-81 16,21-2 167-16</inkml:trace>
  <inkml:trace contextRef="#ctx0" brushRef="#br0" timeOffset="-131363.28">3843 16227 687 0,'-2'1'352'0,"-10"-5"-58"15,-2-8-66-15,-3-8-28 16,-1-2-21-16,-3-8-53 16,-1-7-22-16,-4-9-20 15,-5-7-4-15,-11-1-4 16,-3 2-2-16,-5 1-14 16,-11-1 0-16,-8 0-9 15,-2 1-5-15,-7 2-9 16,9 7-12-16,11 4-10 15,3 4-2-15,19 10-5 16,5 3-4-16,13 10-4 16,-3 2-3-16,9 4-10 0,3 1-9 15,11 4-94-15,10 2-63 16,5 2-204-16,8 4 225 16</inkml:trace>
  <inkml:trace contextRef="#ctx0" brushRef="#br0" timeOffset="-130731.8">3695 16430 600 0,'0'-1'318'0,"0"0"-15"15,0 0-27-15,0 0 2 16,0-1-26-16,-1 1-68 16,-3-1-30-16,-26-1-41 15,-53 13-16-15,33 14-36 16,-5 2-15-16,-9 3-19 16,-5 5-6-16,-7-4-7 15,0 6-3-15,12 2-5 16,2-6-1-16,4 7-1 15,5-6-2-15,1-2-2 16,6 0-6-16,16-7-8 16,9-2-7-16,15-11-87 15,6-1-65-15,16-11-200 16,10-6 220-16</inkml:trace>
  <inkml:trace contextRef="#ctx0" brushRef="#br0" timeOffset="-130228.38">4326 16179 1224 0,'-26'7'493'0,"6"-4"-316"16,4-1-5-16,2 4-18 15,3-4-25-15,9-6-39 16,4-5-12-16,16-14-23 0,8-8-11 16,24-14-12-16,4-6-8 15,15-7-14-15,4-2-3 16,5-3-3-16,5 6-1 15,8 5 0-15,-4-1 1 16,-16 13-1-16,-1-1 1 0,-23 8 0 16,-5 10 0-16,-11 8-1 15,-15 4 0-15,-11 10-39 16,-6 1-46-16,-11 11-128 16,-2 7-89-16,-6 5 181 15</inkml:trace>
  <inkml:trace contextRef="#ctx0" brushRef="#br0" timeOffset="-129761.98">4291 16332 741 0,'-9'-8'385'16,"3"9"-5"-16,6 4-238 15,15 6-27-15,12 2 17 0,22 8-6 16,2-1-17-16,19 7-21 16,3 3-10-16,10 3-17 15,14 1-11-15,6 0-11 16,4-2 1-16,-1 6 6 16,-8-9 5-16,-3 2 5 15,-5 3-1-15,-13-7-9 16,-13 4-3-16,-16-5-9 15,-5-5-6-15,-11-6-9 16,0-2-5-16,-17-7-7 16,-6-3-6-16,-11-6-99 15,-5-7-78-15,-4-5 106 16</inkml:trace>
  <inkml:trace contextRef="#ctx0" brushRef="#br0" timeOffset="-129079.14">5272 15524 1041 0,'-13'2'470'16,"0"0"-236"-16,4-2-43 15,-1-2-2-15,6-1-51 16,3-3-28-16,1-5-44 16,4-1-16-16,7-5-24 0,0 2-8 15,0 5-9-15,-2 3-3 16,-7 5 4-16,-2 2 1 15,-7 4 3-15,-4 2-1 16,-3 1-3-16,0 1-2 16,3-5-3-16,0-1-1 15,7-2-2-15,0 1-2 0,4 0-2 16,0-1-2-16,0 0 1 16,0 0 1-16,0 0 2 15,0 0 1-15,0 0 1 16,1 0-1-16,4 0 2 15,-1-1 1-15,-2 0 6 16,0-1 3-16,1-3 4 16,2-6 1-16,-2 3-4 15,16-25-2-15,-12 34-5 16,-1-1-2-16,4 9-3 16,1 4 0-16,1 3-1 15,-1 6-1-15,1-3-78 16,-1-2-90-16,-4-1 107 15</inkml:trace>
  <inkml:trace contextRef="#ctx0" brushRef="#br0" timeOffset="-128453.36">5907 16883 731 0,'-3'13'394'0,"-7"6"17"16,-5-9-254-16,-5 1 12 16,-1-11 1-16,4-7-32 15,3-11-52-15,7-11-15 16,7-5-22-16,5 2-1 16,5 6 0-16,0 8-7 0,-2 8-10 15,0 5-3 1,-1 9-4-16,-4 5 0 0,-5 13 0 15,-8 4-4-15,-3 0-6 16,0-1-3-16,3-6-2 16,0-6-1-16,4-8-1 15,-2-3-1-15,5-3-3 16,2 0-3-16,1-3-4 16,0 3-1-16,0 0-3 15,0 0 6-15,0-1-119 16,0 1-94-16,0 0 135 15</inkml:trace>
  <inkml:trace contextRef="#ctx0" brushRef="#br0" timeOffset="-127690.35">2792 15436 1194 0,'11'3'436'0,"11"1"-349"16,4-1 8-16,4-3 5 16,-5 0-11-16,-1 0-19 15,-1 0-12-15,-12 2-14 16,0 0-4-16,-17 0-8 16,-1 0-3-16,-11-1-6 15,0 1-7-15,0-5-6 16,-2 0-2-16,6-5-4 15,0-1-2-15,8-2-2 16,1 0 0-16,5 1 4 16,4 0 3-16,6 1 7 15,-3-3 2-15,3 9 8 16,-9 1 5-16,-3 2 11 16,2 6 3-16,-2-6-3 15,1 0-7-15,-7 4-18 16,-13 5-9-16,-20 20-122 0,32-14-81 15,5 8 119 1</inkml:trace>
  <inkml:trace contextRef="#ctx0" brushRef="#br0" timeOffset="-127135.39">2754 16871 694 0,'0'0'387'0,"0"0"25"15,0 0-189-15,0 0-24 0,-1 0-9 16,0 0-59-16,-1-1-29 15,1 1-45-15,0-1-14 16,-4 1-19-16,-5 0-7 16,-2 0-9-16,-30 0-2 15,29 1-1-15,-2 0 0 16,4 1-2-16,2-1 0 0,2-1-6 16,6 0-7-16,5 0 2 15,-4 0 2-15,0 0 10 16,1 0 8-16,8 2 8 15,-1-1 0-15,-2 0 5 16,-4-1 2-16,-2 0-3 16,0 0-3-16,0 0-56 15,0 0-83-15,0 0 77 16</inkml:trace>
  <inkml:trace contextRef="#ctx0" brushRef="#br0" timeOffset="-120109.43">2794 15308 907 0,'-4'-1'425'16,"1"-6"-203"-16,3-6-35 16,0-2-12-16,1-17-45 15,0-8-15-15,3-18-31 16,2-7-12-16,1-12-23 0,-1-6-14 16,-3-4-16-16,-2 2-4 15,-1-6-4-15,1 7 1 16,-1 10 7-16,2 3 6 15,-2 22 9-15,-3 6 1 16,-5 15-6-16,-3 7-5 16,2 13-10-16,0 7-9 15,1 4-30-15,1 6-44 16,3 8-168-16,2-4-154 0,3 12 238 16</inkml:trace>
  <inkml:trace contextRef="#ctx0" brushRef="#br0" timeOffset="-119502.9">2840 14180 767 0,'-7'3'362'0,"-11"5"-109"16,-2 1-48-16,1 4-17 15,0-1-29-15,5-2-54 16,3-3-24-16,5-6-29 16,2 1-7-16,4-5-17 15,-1 2-8-15,1 0-14 16,1-5-3-16,4-13-1 15,17-26-1-15,-14 33-1 16,4 3 2-16,-4 9 1 16,-2 1 2-16,1 8 2 15,-4 4 0-15,-2 6 1 16,-1 2 0-16,-4-3 2 16,-3-2 2-16,-1-4 1 15,-1-5 1-15,-4-2 0 0,-1-3-1 16,0-6-3-16,1-3-2 15,4-3-5-15,5-1-3 16,5 0-6-16,6-1-3 16,4 1-1-16,1 1 2 15,2 4-96-15,-2 1-76 16,-1 8 111-16</inkml:trace>
  <inkml:trace contextRef="#ctx0" brushRef="#br0" timeOffset="-118883.81">2761 15361 1056 0,'0'-1'443'0,"0"0"-246"15,-1 1-4-15,-6 1-11 16,-21 5-29-16,-34 2-41 15,25-4-17-15,-1 2-26 16,-5-2-8-16,-3 2-14 16,-6-6-7-16,-8 0-10 15,2 0-4-15,-8 0-9 16,-1 0-4-16,4 1-6 16,0 1 0-16,16 5-5 15,0-4 0-15,10 6-4 16,5-2-3-16,10-6-9 15,9 6-11-15,12-9-12 16,10 0 5-16,6-2-83 16,9-6-53-16,3 2-222 0,3-2 230 15</inkml:trace>
  <inkml:trace contextRef="#ctx0" brushRef="#br0" timeOffset="-118360.56">1916 15383 2161 0,'-8'1'2'15,"-8"-1"3"-15,6 0 3 16,5-2-3-16,-1 0-1 16,3 0-4-16,3 1-3 15,0 0-4-15,0-1-2 16,4 0 2-16,11-3 3 15,32-14 4-15,-35 13 3 0,-1 6 1 16,0 0 2 0,-10 2 3-16,4-1 1 0,-7 9 4 15,-4 1 1-15,-12 0-1 16,-3 2-2-16,-3-7-3 16,0 4 0-16,6-3-2 15,3 0-1-15,3-2 0 16,2-5-2-16,7 0-2 15,-2-3 0-15,5-3-4 16,0 5-1-16,0 0 0 16,0 0 0-16,0 0 3 15,5-7 0-15,-3 0 1 16,3 3-1-16,0 2-18 16,1-2-74-16,-2 4 64 15</inkml:trace>
  <inkml:trace contextRef="#ctx0" brushRef="#br0" timeOffset="-116270.59">2680 16811 685 0,'-1'0'331'15,"0"0"-135"-15,0 0-17 16,0 0 5-16,0-1-21 16,0 0-16-16,-1 0-17 15,-6-4-4-15,-5-1-21 16,-29-19-13-16,22 15-33 15,-3-3-13-15,3-5-20 16,-6-1-6-16,-3-4-7 16,-5 0-2-16,-13-6-2 0,-3-3-1 15,-6-3-1-15,-1 0-2 16,0 4 3-16,1 3-1 16,7 4-1-16,5 3 0 15,0 7-3-15,3 2-1 16,-1 5-3-16,-1 1-3 15,14 2-11-15,5 1-27 16,15 2-64-16,7 3-52 0,6 3-160 16,6 3-154-16,12 10 301 15</inkml:trace>
  <inkml:trace contextRef="#ctx0" brushRef="#br0" timeOffset="-115736.05">1908 16351 768 0,'-1'-25'341'0,"-5"7"-110"15,4 10-145-15,2 2 13 16,2 9-1-16,7 0-13 15,-5 8-31-15,1-4-12 0,-1 3-10 16,-4 4-2-16,-1-5-11 16,-6 2-2-16,-3-1-1 15,-6-1-1-15,-2-2-4 16,3 2 0-16,-3-7-2 16,5 2-2-16,-1-4-1 15,3-5-2-15,3 0-1 16,2-3 0-16,6 0-2 15,0-1 3-15,4-1 4 16,2 2 3-16,-2 1 6 16,0 4 2-16,-1 3 5 15,-3-1 3-15,-1 1-2 16,-1 0-3-16,1 0-9 16,0 0-55-16,-3 11 32 15</inkml:trace>
  <inkml:trace contextRef="#ctx0" brushRef="#br0" timeOffset="-115100.49">2754 16905 918 0,'0'0'403'0,"-1"0"-228"15,0 0-45-15,-2 0 8 16,-19 9-33-16,-30 15-10 15,24-9-14-15,0 4-9 16,-7 4-21-16,5 2-6 16,-4 2-11-16,-3 2-3 15,0-3-1-15,-8-1 0 0,4-1-2 16,2-1-2-16,9 0-8 16,4 0-4-16,8-4-8 15,2-4-1-15,9-6 1 16,0-2 0-16,3-4 0 15,2-3 0-15,-2 1-1 16,3-1 1-16,0 0 0 16,0 0 1-16,0 0-3 15,0 0-2-15,0 0-5 16,-1 2-42-16,-1 0-113 16,1 1-75-16,1-3-229 15,0 0 282-15</inkml:trace>
  <inkml:trace contextRef="#ctx0" brushRef="#br0" timeOffset="-114811.22">2246 17277 927 0,'0'0'369'16,"-1"0"-231"-16,-1 0-3 0,-4 5-12 15,-13-1-22-15,-27 27-28 16,29-29-10 0,-1-2-7-16,2-2-4 0,5-4-18 15,1-1-9-15,3-5-17 16,7 3-6-16,0-5-6 16,3 3-2-16,4 2 0 15,-1-2-1-15,1 9 0 16,-2 0 2-16,0 3-34 15,3 11 30-15</inkml:trace>
  <inkml:trace contextRef="#ctx0" brushRef="#br0" timeOffset="-109424.77">2820 14194 492 0,'0'0'265'15,"0"0"-48"-15,0 0-26 16,0 0-35-16,0 0-13 16,0 0-20-16,0 0-11 15,-1-1-32-15,0 0-17 16,0 0-32-16,-5-1-12 0,-8-1-12 15,0 3-2-15,-24 11-4 16,28-1-1-16,5 0-5 16,2 0-1-16,3-1-6 15,3-3 1-15,3 1 2 16,2-2 1-16,2-4 5 16,-2 2 1-16,1-3 2 15,1-3 2-15,-4 0 4 16,-1-6 3-16,-3-3 10 15,-2-1 4-15,-1 0 7 16,-2 0 3-16,-2 2-4 16,1 4-1-16,0 2-7 15,0 3-3-15,2 0-5 16,1 1-2-16,1 1-5 16,0-2-2-16,0 2-4 15,0 0-1-15,0 0-1 0,0 0 0 16,0 0 2-16,2 0 0 15,6 2 3-15,0-1 2 16,-8-1 6-16,0 0 2 16,0 1 4-16,0 9-1 15,-4-3-4-15,-1 1-1 0,-2-4-4 16,-6 4-1-16,-24 12-2 16,29-24-3-16,5-1-1 15,2 0-4-15,3-1-4 16,4-2 1-16,2 1 0 15,1 0 2-15,1 2 4 16,1 1 1-16,-5 2 5 16,-1 2 5-16,-4 4 11 15,-3 2 5-15,-6 4 1 16,0 0-1-16,-4-1-11 16,1 1-3-16,2-3-5 15,-2-2-1-15,4-1-1 16,0-2 0-16,2-2 0 15,1-2-2-15,0-3-3 16,2-1-4-16,2-1-5 16,6-1-2-16,3 0 0 0,5-2 1 15,0 1 5-15,1 1 1 16,-2 4 2-16,-1 2 0 16,-3 2 2-16,-2 0 0 15,-2 3 1-15,-2 0 1 16,0 4 4-16,-3-2 2 15,-5 1 2-15,-1-1 0 16,-4-1 0-16,-2-2-1 16,1-1-3-16,1-1-1 15,1-2-4-15,4-1-1 16,1-2-4-16,3 1-3 0,1-1-1 16,3 2-1-16,-3 2 2 15,0 0 3-15,0 0 1 16,0 0-1-16,1 0-38 15,5-3-72-15,2 2 76 16</inkml:trace>
  <inkml:trace contextRef="#ctx0" brushRef="#br0" timeOffset="-106461.1">2765 14209 305 0,'0'0'209'0,"0"0"-11"16,0 0-29-16,0 0-4 16,0 0-15-16,0 0-4 15,0 0-10-15,0 0-13 16,0 0-35-16,0 0-22 15,0 0-37-15,0 0-12 0,0-1-16 16,0 1-6-16,0 0-5 16,0 0 0-16,0 0 7 15,0 0 3-15,0 0 4 16,0 0 5-16,0 0 2 16,0 0 0-16,0 0-2 15,-1 0-3-15,-1 0-2 16,1 0 0-16,0 0-1 15,0 0 1-15,0 0 0 16,0-1-1-16,0 0 0 16,0 0-2-16,1 0-1 15,0 0 1-15,0 0 3 16,0 0 1-16,0 1 8 16,0 0 5-16,0 0 14 15,0 0 3-15,-1 0-3 0,0 0-4 16,0 0-16-16,-1 0-2 15,1 0-5-15,0 0-2 16,0 0-3-16,0 0-3 16,0 0-4-16,0-1 0 15,0 0 1-15,0-1 2 16,0 1 3-16,-1 0 0 0,2 0 1 16,0 0 2-16,0 0-23 15,0 0-77-15,0 1 68 16</inkml:trace>
  <inkml:trace contextRef="#ctx0" brushRef="#br0" timeOffset="-101762.85">2764 14184 359 0,'-2'0'229'0,"1"0"-19"16,0 0-50-16,0 0 1 15,-1 0-48-15,1 0-21 0,0 0-26 16,0-1-6-16,0 0-1 15,1-1-2-15,3-7-11 16,0 4-4-16,-1 1-12 16,4-1-5-16,-3 3-7 15,-2 1 0-15,-1 0 5 16,0 1 4-16,0 0 7 16,-1 14 1-16,-2-2-4 15,-15 24-5-15,10-29-9 16,0-5-2-16,4-1-6 15,-1-1-2-15,5-5-8 16,0-1-4-16,5-6-4 16,2-1 1-16,5 0 2 15,0 1 2-15,1 2 1 16,1 1 2-16,-5 3 1 16,0 4 0-16,-6 4 5 15,-1 4 3-15,-7 3 4 0,-4 1 0 16,-4 0 5-16,-2 1 3 15,3-1 4-15,-1-1 1 16,2-5-6-16,0-3-4 16,3-1-6-16,3-1-4 15,3-3-5-15,2 1-4 16,0 2-4-16,0 0-2 16,0-1 3-16,0 1 2 0,5-2 1 15,6-1 3-15,1 0-1 16,26-26 2-16,-30 30 0 15,0 0-1-15,-4 0 2 16,0 0 0-16,-3 1 3 16,-1-1-26-16,-1 0-111 15,0 0-99-15,0 0 134 16</inkml:trace>
  <inkml:trace contextRef="#ctx0" brushRef="#br0" timeOffset="-100527.43">2700 14119 451 0,'-1'0'266'0,"0"0"-42"16,0 0-34-16,0 0-3 15,0 0-27-15,-1-1-14 0,1-1-26 16,0 1-7-16,0 0-14 15,0 0-8-15,-4-9-11 16,-3-4-2-16,-17-26-5 16,15 23-3-16,-7-5-15 15,0 5-8-15,-2-13-13 16,-4-4-7-16,3-3-10 16,-5-9-3-16,5 0-5 15,0 1-1-15,-8-1-1 16,-5 1-1-16,-5 5-1 15,0-2-2-15,11 14-1 16,6 2-2-16,6 3-3 16,5 9-1-16,4 1-4 15,3 1-2-15,3 3-2 16,2 5-1-16,1 0 1 16,1 4 2-16,-4 0-1 15,0 0-18-15,0 0-35 0,0 0-33 16,0 0-68-16,0 0-22 15,0 0-70-15,6 2-45 16,2 6 197-16</inkml:trace>
  <inkml:trace contextRef="#ctx0" brushRef="#br0" timeOffset="-99711.3">2296 13493 553 0,'-1'-1'252'0,"-1"0"-80"15,-6-3-31-15,3-1-3 16,1-1-13-16,-3-6-37 16,-14-31-20-16,24 30-29 15,3-1-7-15,1 2-13 16,3 4-7-16,-1 7-5 15,-1 3-3-15,-3 6 1 16,-1 2 0-16,-1 4 1 16,-3-2 0-16,0 5-1 0,0-1 0 15,-1-7 1-15,-1 3 2 16,-1-10 4-16,-1 3 1 16,-2-4 0-16,1-2-1 15,-2-3-6-15,2-7-1 16,1 1-3-16,1-1-1 15,3 0-1-15,2 1 0 0,1-3 4 16,-1 2 1-16,1 5 1 16,0-3 0-16,3 7-4 15,-3 0 0-15,3 2 0 16,-6 0-1-16,0 0 1 16,0 0-1-16,0 0-17 15,2 1-92-15,4 0 77 16</inkml:trace>
  <inkml:trace contextRef="#ctx0" brushRef="#br0" timeOffset="-99088.42">2838 14124 669 0,'-5'0'299'0,"1"0"-126"15,3 0-2-15,0-1 2 16,0 0-30-16,0 0-40 16,0 0-15-16,-1-9-17 15,-1-10-4-15,13-36-12 16,4 19-5-16,14-12-9 0,1-8-5 16,5-12-10-16,1 0-5 15,-4 0-8 1,1 7-1-16,-9 10 0 0,-5 6-1 15,-1 13-1-15,-7 0-3 16,0 13-2-16,-2 5-1 16,-6 9 0-16,3 3-1 15,-3 4 0-15,-2 0-1 16,0-1-13-16,-1 0-11 0,0 0-41 16,0-1-34-16,0 1-124 15,0 0-140-15,1 0 231 16</inkml:trace>
  <inkml:trace contextRef="#ctx0" brushRef="#br0" timeOffset="-98570.31">3166 13368 923 0,'-1'0'343'16,"0"0"-241"-16,0 0 9 15,0 0 5 1,0-2-18-16,0 1-41 0,1 0-16 16,0 0-14-16,0 0-5 15,0 0-10-15,0 0-3 16,0 0 0-16,0 1 1 15,0 0 6-15,-1 0 8 16,-2 7 3-16,-3 1 0 16,3 0-5-16,-5-3-7 0,0-3-5 15,7-2-2-15,0 0-3 16,0 0-1-16,0 0 1 16,0-1 1-16,0-3 4 15,1-9 2-15,1 4 2 16,12-25-4-16,-9 30-3 15,-1 3-1-15,0 5 1 16,-4 4 3-16,-5 7 3 16,-3-1 1-16,-2 0-1 15,1-3-1-15,2-5-2 16,4-1-2-16,-4-6-3 16,0-1-1-16,7 1-4 15,1 1-4-15,1-1-48 0,-1 0-47 16,0 0-183-16,0 0 176 15</inkml:trace>
  <inkml:trace contextRef="#ctx0" brushRef="#br0" timeOffset="-98073.83">2795 14192 703 0,'-1'-6'281'0,"1"0"-143"16,2-3-36-16,4-3 18 0,3-2-4 16,5-6-23-16,11 0-12 15,11-7-21-15,6 1-10 16,10-7-24-16,6-5-11 15,18-14-9-15,9-7-1 16,26-11 0-16,-6 0 0 16,-3 9-1-16,-9 4-1 15,-24 19 1-15,-5 8 1 16,-20 13 3-16,-10 8 1 16,-20 3 0-16,-6 2-8 0,-11 7-55 15,-9 6-49-15,-6 2-152 16,-3 5 155-16</inkml:trace>
  <inkml:trace contextRef="#ctx0" brushRef="#br0" timeOffset="-97575.39">3818 13456 978 0,'2'-4'414'0,"-1"4"-240"16,3-2-54-16,-4 1-1 16,0-1-52-16,0 2-23 15,0 0-28-15,0 0-3 16,0 0 1-16,0 0 1 15,-2 0-2-15,0 4-2 16,-1 0-2-16,-10-3-1 0,1 6-2 16,-28 7-2-16,33-21-1 15,0 4-3-15,6-2-5 16,1-1 0-16,8 5 3 16,3-4 3-16,2 1 8 15,1 1 5-15,-1 1 3 16,-2 1 2-16,-2 1 3 15,-3 6 3-15,-4-5 14 16,-2 4 5-16,-8-1 1 16,-1 2-4-16,-5-3-13 15,1 2-3-15,-3-5-4 16,1-4-2-16,3 4-9 16,2-5-4-16,5 2-11 15,3 0-5-15,5 2-136 16,-3 1-124-16,0 0 170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6T16:47:02.72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5676 5743 587 0,'-14'-38'307'0,"12"29"-67"16,-1-1-19-16,3-1-13 15,3 3-26-15,0 4-27 16,0-2-13-16,-1 6-20 16,2 2-7-16,-4-2-15 15,2 9-5-15,4 20-13 16,10 53-7-16,-11-23-18 16,0-2-8-16,-2 0-16 15,1-4-7-15,0-9-10 16,-1-1-3-16,0-9-5 0,-2-6-2 15,0-10-19-15,-1-8-48 16,0-9-125-16,0-3-104 16,-2-17 168-16</inkml:trace>
  <inkml:trace contextRef="#ctx0" brushRef="#br0" timeOffset="267.7">5597 5710 752 0,'12'-19'385'0,"13"10"-116"16,1-4-17-16,3 13-64 16,3 3-31-16,1 4-32 15,0 6-8-15,3 5-8 16,-8 5-8-16,-7 0-20 16,-3 3-7-16,-16 0-17 15,-4 1-4-15,-16 1-11 16,-6-4-6-16,-7-3-10 15,0-5-5-15,2-6-10 16,1-2-20-16,6-8-105 16,4-6-68-16,12-1-218 15,4-2 239-15</inkml:trace>
  <inkml:trace contextRef="#ctx0" brushRef="#br0" timeOffset="435.67">6025 5786 1120 0,'5'15'530'16,"-5"4"-217"-16,1 6-29 15,-2 3-108-15,-3 0-41 16,5-5-67-16,-7-5-25 0,5-8-33 16,2-4-29-16,1-6-106 15,11-4-85-15,-11-15 121 16</inkml:trace>
  <inkml:trace contextRef="#ctx0" brushRef="#br0" timeOffset="588.14">5942 5586 761 0,'1'-5'395'0,"5"-1"-98"16,5 3-55-16,0 7-83 15,-2 3-45-15,1 3-64 16,7 5-61-16,0-2-237 15,8 1 179-15</inkml:trace>
  <inkml:trace contextRef="#ctx0" brushRef="#br0" timeOffset="827.67">6308 5657 1106 0,'-14'-2'550'16,"-6"6"-177"-16,-1 3-65 15,1 5-91-15,1 3-48 16,4 5-68-16,4 1-27 16,9 1-41-16,2 0-13 0,10-1-14 15,1-2-3-15,7 0-1 16,0-2-2-16,5-1-8 16,0-5-59-16,6-6-198 15,0-6-388-15</inkml:trace>
  <inkml:trace contextRef="#ctx0" brushRef="#br0" timeOffset="1017">6509 5502 1469 0,'-5'12'627'0,"3"9"-358"16,-1 8-28-16,3 14-100 15,-1 5-34-15,5 9-49 16,-2 0-19-16,2-4-21 0,8-4-7 16,1-16-22-16,4-9-60 15,2-10-177-15,0-11-124 16,5-17 212-16</inkml:trace>
  <inkml:trace contextRef="#ctx0" brushRef="#br0" timeOffset="1306.74">6769 5670 1169 0,'-7'0'550'0,"-6"6"-232"15,-3 0-56-15,-6 10-88 16,-3-1-40-16,-2 6-42 16,3 1-13-16,1-7-16 15,5 2-5-15,4-4-13 16,3-1-6-16,9 0-11 15,-1 0-6-15,6 0-7 16,4-2-5-16,6 1-5 16,4-4-1-16,6-2-1 15,2 0 0-15,-2-4 1 16,0 0-2-16,-6 2-21 16,-2-3-59-16,-3 0-184 15,1-1 172-15</inkml:trace>
  <inkml:trace contextRef="#ctx0" brushRef="#br0" timeOffset="1905.16">7698 5644 1017 0,'0'-5'512'0,"-7"-3"-186"0,-8-1-40 16,-1 5-111-1,-5 0-34-15,-3 4-35 16,3 5-14-16,-1 4-28 0,7 6-11 15,3-2-17-15,11 4-9 16,3 3-11-16,5 0-4 16,9 5-4-16,-2-2-1 15,12-2 2-15,-3-3 0 0,1-2 7 16,-1-2 9-16,-9 1 23 16,-3-1 15-16,-10-3 30 15,-3 0 2-15,-9 0-11 16,-3-3-12-16,-8-1-34 15,-2-4-12-15,-1-3-25 16,4-3-43-16,4-3-109 16,5-1-74-16,12-3-182 15,3-1-328-15,26-7 494 16</inkml:trace>
  <inkml:trace contextRef="#ctx0" brushRef="#br0" timeOffset="2066.01">8020 5793 1275 0,'11'6'659'0,"0"0"-252"16,-9 0-78-16,-3-2-56 15,-1-1-115-15,1-3-43 16,0 0-69-16,0 0-47 16,1 0-184-16,0-1 61 15</inkml:trace>
  <inkml:trace contextRef="#ctx0" brushRef="#br0" timeOffset="2736.82">9047 5718 966 0,'-50'-41'415'15,"54"40"-195"-15,-3-1-24 16,6 4 0-16,5 7-25 16,0 8-44-16,7 7-5 15,-4 3-16-15,-1 1-8 0,-5-2-24 16,-2-2-11-16,-5-4-26 15,-1-5-10-15,-1-7-5 16,-2-5 5-16,-3-5 3 16,-4-8-1-16,0-8-7 15,-3-7-9-15,0-7-10 16,4-2 0-16,7 0-3 16,6 1-3-16,9 6-4 15,5 3-3-15,6 6-47 16,4 5-34-16,1 2-83 15,0 4-45-15,2 7-84 16,-4 0-96-16,1 12 263 16</inkml:trace>
  <inkml:trace contextRef="#ctx0" brushRef="#br0" timeOffset="3111.25">9331 5650 1015 0,'0'0'489'16,"0"0"-178"-16,4 7-48 16,4 11-52-16,7 32-48 15,-13-25-61-15,3 3-28 0,6-1-39 16,2-4-11-16,7-4-14 16,1-6-3-16,-3-13-4 15,1-8-1-15,-1-8-2 16,0-7 0-16,4-1 0 15,-8 0 1-15,-3 2 1 16,-5 2 1-16,-3 4 2 16,-3 1 3-16,0 10 5 15,0 3 0-15,-4 12 4 32,3-6 1-32,0 1 4 0,2 24 1 0,2 4-1 15,3 2-3-15,8-16-9 16,-2-3-4-16,5-7-10 15,-1-5-51-15,-1-8-145 16,3-7-102-16,2-8 169 16</inkml:trace>
  <inkml:trace contextRef="#ctx0" brushRef="#br0" timeOffset="3431.27">9778 5679 1172 0,'3'13'554'16,"3"7"-217"-16,1 5-26 15,-3 0-88-15,4-1-39 16,-1-6-77-16,-2-4-32 0,-2-6-47 16,-3-4-12-16,0-5-12 15,4-3-1-15,-4 3-3 16,0 0 0-16,16-11 0 16,25-34 1-16,-34 28 1 15,0 3 1-15,3 1-1 16,-3 7 0-16,2 6 0 15,-1 1 0-15,2 10 4 16,-3 1 4-16,-1 4 16 16,8 5 7-16,-12-3 6 15,7 3-3-15,0-3-15 16,-5 2-6-16,-2-3-39 16,-2-3-57-16,2-4-160 15,6-3-94-15,23-9 193 16</inkml:trace>
  <inkml:trace contextRef="#ctx0" brushRef="#br0" timeOffset="3817.86">10878 5550 1160 0,'0'0'506'0,"2"4"-242"16,10 10-48-16,-9 10-11 16,11 8-41-16,-11 14-61 15,5 3-28-15,-8 0-45 16,4 0-12-16,0-12-11 16,1-4-3-16,8-13-81 15,-1-9-61-15,-6-14-162 0,-1-9-130 16,-5-15 274-16</inkml:trace>
  <inkml:trace contextRef="#ctx0" brushRef="#br0" timeOffset="4203.71">10845 5550 908 0,'2'-7'483'0,"3"1"-159"16,8 1-90-16,9 5-41 0,-2 2-69 15,6 4-22-15,1 6-33 16,-8-1-12-16,1 3-20 15,-1 0-8-15,-9 1-11 16,2 0-3-16,-16 4 2 16,-7 0 1-16,-8 2 1 15,-3-1-1-15,7-4-5 16,-1-1-3-16,3-8-5 16,8 2-6-16,2-5-7 15,5 1-1-15,9 0 1 16,2 0 3-16,7-1 5 15,-2 0 2-15,11 2 6 16,-2-1 4-16,0 2 17 16,-3 0 10-16,-8 3 18 15,-9 3 9-15,-7 4 6 0,-7 3-5 16,-16 4-17-16,-2 2-11 16,-1-9-22-16,2-3-6 15,11-12-56-15,6-6-63 16,3-8-154-16,4-10-93 15,21-11 211-15</inkml:trace>
  <inkml:trace contextRef="#ctx0" brushRef="#br0" timeOffset="4592.21">11167 5540 1392 0,'7'0'582'0,"7"0"-352"16,7 0-19-16,7 2-60 15,5-1-36-15,10 4-42 16,-3-4-18-16,0 4-26 16,-4 1-8-16,-2-3-11 15,-6 3-4-15,-7-5-25 16,-1 3-55-16,-16-4-125 16,0-1-82-16,-15 1-180 15,-2-1-43-15,-13 1 56 16,-8 0 85-16,1-2 286 15,-4-2 142-15,7 1 169 16,6 4 41-16,12 5 4 0,5 0-11 16,7 7-33-16,5 4-13 15,6 8-41-15,0 5-20 16,1 9-45-16,-3 3-26 16,2 1-41-16,5 0-17 15,-6-10-20-15,5-2-6 16,-8-13-70-16,-6-5-72 0,6-13-201 15,-7-5-299-15,4-12 410 16</inkml:trace>
  <inkml:trace contextRef="#ctx0" brushRef="#br0" timeOffset="4742.7">11304 5753 895 0,'-2'-10'455'0,"6"3"-117"15,9 2-66-15,9 0-62 16,3-1-42-16,3 1-72 15,-1 4-29-15,3 1-44 16,-1 2 0-16,9 4-159 16,1-2-141-16,6 1 177 15</inkml:trace>
  <inkml:trace contextRef="#ctx0" brushRef="#br0" timeOffset="5077.6">11986 5530 1550 0,'-14'2'673'31,"7"0"-378"-31,1 0-37 0,-27 7-106 0,1-1-44 16,-4 7-53-16,19-1-18 16,10 7-25-16,4 3-4 15,11 4-5-15,8 4-1 0,10-3-1 16,0-1 0-16,3-4 2 15,-5 0 0-15,1-3 1 16,-1-2 4-16,-8-3 18 16,-2-2 18-16,-18-1 31 15,-8-1 3-15,-12 1-8 16,-3-2-18-16,-1-3-28 16,6-4-8-16,3-5-56 15,0-1-54-15,9-4-133 16,2-2-89-16,13-4 192 15</inkml:trace>
  <inkml:trace contextRef="#ctx0" brushRef="#br0" timeOffset="5243.95">12364 5846 1289 0,'27'18'622'16,"-16"-5"-201"-16,-3-4-132 15,-12-2-98-15,-1-1-67 16,-2-5-116-16,3 3-89 16,2-8-335-16,-6-10 281 15</inkml:trace>
  <inkml:trace contextRef="#ctx0" brushRef="#br0" timeOffset="7658.7">14238 5757 926 0,'-1'0'417'0,"0"0"-207"0,0 0-15 16,0 0-60-16,0 0-29 15,0 0-32-15,1 0-9 16,0-1-7-16,18-7-4 16,30-25-4-16,-30 11-3 15,-7-1-6-15,-6 3-1 0,-13-1 0 16,-7 2 0-16,-11 5-5 16,-6 3-5-16,-3 10-12 15,-1 1-4-15,4 7-6 16,3 1-2-16,7 7-3 15,8 3-3-15,12 6 1 16,6 7 1-16,13 5 1 16,3 1 2-16,8 6 1 15,4-1 2-15,3 1 10 16,5-1 6-16,0-2 13 16,-1 1 6-16,-8-7 3 15,-11-3-5-15,-8-6-7 16,-14-13-4-1,1 0-5-15,-14 4-1 0,-12-2-6 16,-9-5-4-16,-3-11-60 16,-1-3-58-16,7-9-159 0,5-7-137 15,16-13 248-15</inkml:trace>
  <inkml:trace contextRef="#ctx0" brushRef="#br0" timeOffset="7945.87">14445 5626 1241 0,'5'0'542'0,"-1"7"-295"15,2 4-7 1,-3 4-59-16,3 4-38 0,1 4-48 16,-4 1-19-16,0 1-33 15,-2-3-10-15,-2-6-13 16,-3-8-6-16,1-5-2 15,3-3-3-15,0-7-3 16,0 6 0-16,-1 0-4 16,-3-17 0-16,-8-33-2 15,12 23 0-15,2 2-5 16,1 4-16-16,4 3-78 16,-1 2-42-16,12 2-105 15,8 3-68-15,4 2-167 16,3 7 297-16</inkml:trace>
  <inkml:trace contextRef="#ctx0" brushRef="#br0" timeOffset="8287.62">14774 5641 555 0,'25'9'316'15,"-7"-3"-27"-15,-3-3-25 16,-9-4-16-16,-5 0-7 16,-5-6-31-16,-3 0-15 15,-5-3-59-15,-5-2-28 16,-1 3-40-16,0 2-13 0,1 5-14 15,3-3-7-15,2 7-10 16,0 3-3-16,4 6-7 16,3 9-3-16,5 0-3 15,2 3-2-15,6-2-3 16,0-6 1-16,6-2-3 16,0-3 0-16,2-5-1 15,3-4 0-15,5-4 0 16,5-2-1-16,-1-4 1 15,-5-2 0-15,-3 5 1 16,-6 1 2-16,-8 3 0 16,1 1 1-16,-10 1 1 15,-3 0-2-15,-2 3-35 16,6 6-53-16,-1 0-137 16,0 1-102-16,4 1 193 15</inkml:trace>
  <inkml:trace contextRef="#ctx0" brushRef="#br0" timeOffset="8549.5">14989 5640 897 0,'0'15'523'0,"6"9"-131"16,-5 11-92-16,2 7-41 0,7 10-104 15,-4 3-36-15,3-1-60 16,2-7-22-16,0-10-23 15,6-8-7-15,-5-14-73 16,-1-5-56-16,-6-15-140 16,-4-7-66-16,-1-11-31 15,-6-3 26-15,-6-11 64 16,-3-5-22-16,-5-5 211 16</inkml:trace>
  <inkml:trace contextRef="#ctx0" brushRef="#br0" timeOffset="8727.03">14990 5688 511 0,'0'-27'358'0,"12"8"49"15,7 8-72-15,3 4-87 16,0 3-26-16,5 5-51 16,1 2-13-16,-1 1-24 15,-1 6-10-15,-4 5-20 16,-3 0-16-16,-10 10-26 0,-7 1-11 16,-12-1-19-16,-8-1-6 15,-4-7-13-15,2-5-13 16,-1-7-72-16,4-5-51 15,6-6-152-15,3-5-125 16,11-6 254-16</inkml:trace>
  <inkml:trace contextRef="#ctx0" brushRef="#br0" timeOffset="9107.49">15319 5444 1047 0,'20'24'536'0,"-7"8"-148"15,-3 2-66-15,1 5-84 16,-8 5-54-16,-4 1-77 16,4 1-31-16,-3-5-43 15,3-7-12-15,-3-15-8 16,0-7-3-16,5-9-5 16,-6-3-1-16,7-3-3 15,1-4-1-15,-5-7-1 16,8-6 0-16,-1-5 0 15,-3-4 0-15,5 3 2 16,-1 3 1-16,3 9 0 16,-2 4 2-16,3 10 5 0,-8 4 11 15,-4 7 23-15,2 6 7 16,-6 7 8-16,5 1-8 16,1 3-23-16,-3-4-9 15,7-8-113-15,3-4-99 16,14-11 121-16</inkml:trace>
  <inkml:trace contextRef="#ctx0" brushRef="#br0" timeOffset="9418.09">16552 5649 1341 0,'-5'2'582'0,"8"10"-300"16,2 1-66-16,3 6-45 16,-3 0-51-16,-2 1-61 15,2 2-20-15,-2-7-27 16,-1-1-18-16,2-8-146 16,-2-4-97-16,5-3 146 15</inkml:trace>
  <inkml:trace contextRef="#ctx0" brushRef="#br0" timeOffset="9858.62">16547 5529 1003 0,'7'1'510'16,"4"4"-226"-16,4-2-82 15,4 1-53-15,3 1-103 0,5-2-24 16,5 4-15-16,2-5-3 15,4 1-2-15,-2 0-1 16,-5-2 1-16,-4 3 1 16,-16 0 3-16,-3 0 4 15,-12 4 4-15,-9 1 4 16,-4 1 9-16,-3 0 8 16,6-1 13-16,5 1 6 15,8 2 2-15,1-1-3 0,9 1-1 16,1 1 0-16,2 0 3 15,2 0 0-15,0 1 1 16,-2-2 3-16,3 1 0 16,-3-1 0-16,-9-2-1 15,5 2-2-15,-14-1-8 16,-5-1-4-16,-2-3-17 16,-8 0-9-16,-3-7-41 15,3-3-54-15,5-5-146 16,3-1-102-16,11 2 192 15</inkml:trace>
  <inkml:trace contextRef="#ctx0" brushRef="#br0" timeOffset="10772.5">17703 5646 1077 0,'-7'-16'517'0,"0"6"-161"16,2-4-83-16,-4 4-62 15,0 3-46-15,-3 5-78 16,0 2-20-16,-1 12-27 16,1 3-11-16,-1 7-10 15,3 8-4-15,5 4-5 16,2 2-1-16,8 2-4 16,4-4-2-16,6-6-3 15,5-6-2-15,5-11-4 16,2-8-36-16,7-13-98 15,3-7-47-15,7-8-74 16,-6-1 15-16,-4 4 85 0,-11 4 50 16,-14 5 80-16,-3 5 29 15,-7 7 65-15,3 3 30 16,-2 9 52-16,-5 1 20 16,1 4-5-16,-3 1-11 15,3-1-27-15,7 2-21 16,6-5-41-16,3-2-18 15,8-8-25-15,-7-4-6 16,-1-10-7-16,-3-3-2 0,-4-5-11 16,3 1-14-16,-8-1-14 15,-1 3-4-15,-11 2-1 16,-5 1 6-16,1 7 9 16,-7-3 4-16,0 2 12 15,1 3 6-15,1 1 4 16,7 3 0-16,7 3 6 15,3-1 5-15,5 5 5 16,5-2 1-16,7 3-4 16,1 0-2-16,10-4-5 15,-2-2-1-15,8-2-1 16,1-1-1-16,1-1 0 16,2 1 1-16,-6 5 6 15,-2 4 8-15,-8 7 14 16,-4 3 5-16,-7 0 1 0,-1 1-6 15,-5-5-11 1,0-2-5-16,-1-9-6 0,0-1-2 16,1-9-7-16,-1 6-1 15,0 0-3-15,4-15 0 16,18-30 2-16,-12 29 1 16,1 2 1-16,-2 3 1 15,1 7 0-15,-1 4 3 0,0 4 4 16,-1 6 5-16,-5 4 14 15,-2 5 3-15,-1 0 0 16,-1 1-3-16,1-5-17 16,0-2-13-16,0-6-95 15,3-5-59-15,1-4-160 16,-4 1-147-16,0 1 303 16</inkml:trace>
  <inkml:trace contextRef="#ctx0" brushRef="#br0" timeOffset="11101.84">18378 5667 758 0,'6'2'491'16,"-2"6"-31"-16,5 5-165 15,-5 1-40-15,5 6-63 0,-5 0-24 16,1-2-44 0,1 2-22-16,-3-3-43 0,6-4-13 15,-8-5-28-15,-1-4-9 16,2-6-7-16,-2-5-2 15,0 6-1-15,0-1 0 16,2-18 0-16,6-27 1 16,-5 29 0-16,2 4 0 15,4 2 2-15,1 2-1 16,2 6 2-16,-2 4 1 16,-5 4 2-16,0 7 1 0,-5 8 11 15,5 1 1-15,-3 0-1 16,1-1-1-16,0-7-22 15,2-2-48-15,4-6-133 16,2-1-85-16,6-3 152 16</inkml:trace>
  <inkml:trace contextRef="#ctx0" brushRef="#br0" timeOffset="11431.16">18709 5809 1143 0,'18'-2'521'0,"3"-2"-258"16,1-2-23-16,1-1-104 16,0-4-35-16,-7-6-44 0,-2 1-19 15,-10-3-4-15,-5 3 10 16,-11 3 17-16,0 3 5 16,-8 6-3-16,-1 4-10 15,2 6-16-15,-2 3-6 16,5 7-13-16,2 3-5 15,5 2-5-15,5 2-1 16,5 0-3-16,6-2-1 16,9-4-8-16,5-5-11 0,15-12-103 15,4-2-50-15,3-13-133 16,1-3-88-16,-7-1 259 16</inkml:trace>
  <inkml:trace contextRef="#ctx0" brushRef="#br0" timeOffset="11584.15">19034 5689 1002 0,'-6'0'502'0,"0"6"-147"16,-6 3-55-16,3 8-77 15,3 1-27-15,-1 2-61 16,6 0-30-16,2-7-58 16,6 0-18-16,8-4-25 15,2-4-16-15,6-6-121 16,0-5-71-16,4-12-237 15,1-3 257-15</inkml:trace>
  <inkml:trace contextRef="#ctx0" brushRef="#br0" timeOffset="11756.08">19219 5523 1119 0,'-4'15'572'0,"0"8"-204"15,0 12-106-15,-2 4-49 16,6 12-90-16,3 0-34 15,8-3-57-15,4-2-18 16,5-13-55-16,4-6-67 0,3-18-175 16,-2-9-125-16,-4-17 242 15</inkml:trace>
  <inkml:trace contextRef="#ctx0" brushRef="#br0" timeOffset="11912.91">19122 5675 1344 0,'-3'-3'569'0,"9"3"-331"16,4 3-24-16,7 2-88 15,5 3-41-15,7-1-55 16,0-3-18-16,6 0-88 16,1-2-74-16,-1 3 93 0</inkml:trace>
  <inkml:trace contextRef="#ctx0" brushRef="#br0" timeOffset="12543.07">19451 5818 989 0,'4'-3'517'0,"5"-3"-195"16,-4-2-89-16,1-1-51 0,1-2-67 15,-4 0-10-15,0 1 2 16,-7 0 2-16,-3 3-8 15,2 1-6-15,-6 6-24 16,0 2-12-16,-1 7-23 16,2 4-11-16,2 4-17 15,5 2-4-15,3 2-4 16,0 0-1-16,8-1-2 16,5-1-1-16,6-4-1 15,6-4 0-15,15-8 1 16,4-2-1-16,10-4 0 15,-3-2 0-15,-6-4-11 16,-8-5-4-16,-10 0 1 16,-11-1 2-16,-16-1 16 15,-1 4 8-15,-14 1 7 0,-1 5 0 16,0 5-3-16,-3 1 0 16,2 6 0-16,2 3 1 15,6 8-2-15,1-1-2 16,8 0-5-16,0-1-2 15,5-8-3-15,3-1-1 16,4-7-3-16,2-6 1 16,2-10 0-16,-1-6-2 0,0-7-3 15,-3-2 1-15,-1-1 2 16,-1 1 3-16,-4-6 1 16,0 6 1-16,-3 4 1 15,1 8 1-15,-1 14 3 16,-3 4 4-16,-1 12 6 15,-2 4 4-15,0 20 8 16,3 6 5-16,9 10 4 16,2 3-2-16,8-7-9 15,5-5-8-15,7-12-102 16,4-11-91-16,13-19 112 16</inkml:trace>
  <inkml:trace contextRef="#ctx0" brushRef="#br0" timeOffset="12802.2">20859 5700 1254 0,'3'0'601'16,"4"0"-278"-16,-7 9-8 16,1 6-101-16,0 6-47 15,2 3-28-15,-4 2-82 16,-1-3-20-16,4-6-34 16,-2-5-53-16,4-11-162 15,-1-6-109-15,-3-10 181 16</inkml:trace>
  <inkml:trace contextRef="#ctx0" brushRef="#br0" timeOffset="12953.55">20744 5597 751 0,'-6'-6'511'0,"2"2"17"16,7 4-256-16,1 4-41 16,-4-4-84-16,0 0-30 15,16 5-61-15,35 11-36 16,-23-12-173-16,7 3-105 0,7-4 152 15</inkml:trace>
  <inkml:trace contextRef="#ctx0" brushRef="#br0" timeOffset="13189.16">21255 5538 793 0,'-4'-3'493'0,"-9"-4"9"15,-1 2-150-15,-3 1-87 16,1 3-50-16,1 12-78 15,1 1-29-15,5 12-48 16,-1 6-14-16,6 10-15 16,3 6-7-16,6 4-8 15,5 1-5-15,2-4-4 16,1-2-2-16,-2-7-1 16,-5 0-13-16,-2-14-104 15,-4-10-74-15,-4-11-215 0,0-10-149 16,-2-13 349-16</inkml:trace>
  <inkml:trace contextRef="#ctx0" brushRef="#br0" timeOffset="13327.54">21141 5836 200 0,'-17'-37'200'16,"3"8"107"-16,3 6 31 15,7 10-18-15,4 3-38 16,5 7-87-16,9 3-46 0,6 0-66 16,6 0-28-1,8 0-76-15,3-2-75 0,12-2-226 16,2-2 207-16</inkml:trace>
  <inkml:trace contextRef="#ctx0" brushRef="#br0" timeOffset="13707.75">21670 5531 781 0,'-12'-8'506'16,"-4"-2"-28"-16,-7 5-144 15,1 5-45-15,-2 8-71 16,2 8-33-16,6 9-72 15,-1 4-28-15,11 13-35 16,-1 2-14-16,8 6-18 16,6-2-4-16,0 1-7 15,7-3-2-15,0-4-1 0,-4-7-2 16,-2-10-82-16,-3-5-64 16,-6-20-175-16,1 0-114 15,-10-17-114-15,0-6-2 16,-5-6 110-16,-7-8 114 15,2 1 259-15,0-1 153 16,3 8 221-16,9 5 63 16,2 7 33-16,0 7-52 0,11 8-85 15,0 1-35-15,9 4-51 16,8 3-23-16,9 1-62 16,3-3-27-16,4 0-44 15,0-4-13-15,-1 0-104 16,-4-2-90-16,-3 2 113 15</inkml:trace>
  <inkml:trace contextRef="#ctx0" brushRef="#br0" timeOffset="14662.32">22842 5635 760 0,'-8'-9'458'0,"1"2"-30"16,4 4-190-16,2 1 0 15,4 4-53-15,-3-2-26 16,0 0-31-16,5 12-16 16,5 12-36-16,15 31-16 15,-13-32-27-15,1-3-10 0,3-4-13 16,-7-8-3-16,2-4-5 15,-4-4-2-15,4-8-3 16,11-2-28-16,-1-6-73 16,2-5-33-16,1-2-50 15,-7-1 6-15,1 0 55 16,-2 1 34-16,-8 3 53 16,-2 5 25-16,-3 8 20 15,-3 1 3-15,0 6-2 16,-3 2-3-16,3-2-5 15,-1 0 1-15,1 11 13 16,1 7 13-16,6 29 23 16,-2-24 11-16,1-5 7 15,-1 0-8-15,-1-9-23 0,-1-1-11 16,-1-8-51-16,-2-1-55 16,3-6 53-16</inkml:trace>
  <inkml:trace contextRef="#ctx0" brushRef="#br0" timeOffset="14818.02">23080 5478 901 0,'0'4'478'0,"4"3"-165"0,6 1-125 16,1-2-32-16,4 4-104 15,-1-4-28-15,8-2-164 16,1 1 105-16</inkml:trace>
  <inkml:trace contextRef="#ctx0" brushRef="#br0" timeOffset="15098.75">23373 5540 884 0,'-12'11'542'15,"-2"-3"-38"-15,2-3-241 16,3 4-30-16,5-2-98 15,6 0-37-15,7 7-45 16,0-4-14-16,6 5-6 0,-4-2 3 16,1 0 4-16,1 4 1 15,-3 0 2-15,-2 0 2 16,-9 0-1-16,0-2-2 16,-5-4-9-16,-2-2-6 15,-1-5-14-15,-6-3-12 16,0-4-64-16,-5-6-49 15,3-2-98-15,4 0-53 16,9 0-146-16,4 0 255 0</inkml:trace>
  <inkml:trace contextRef="#ctx0" brushRef="#br0" timeOffset="15273.25">23518 5599 651 0,'12'8'496'16,"1"-1"41"-16,-1 2-217 15,1 6-36-15,-6-1-117 16,-3 1-42-16,-2 3-64 16,-3-2-24-16,-2-2-46 15,3-2-52-15,-2-7-128 16,-1-5-93-16,6-10 164 16</inkml:trace>
  <inkml:trace contextRef="#ctx0" brushRef="#br0" timeOffset="15431.07">23525 5401 1088 0,'5'3'511'0,"3"2"-229"0,1 1-42 16,4 4-114-16,-1 0-47 16,1-1-76-16,3 0-81 15,1-6 52-15</inkml:trace>
  <inkml:trace contextRef="#ctx0" brushRef="#br0" timeOffset="15643.71">23903 5454 1449 0,'0'25'615'0,"-8"5"-363"15,-2 6-32-15,4 6-100 16,2 2-42-16,5 0-51 16,7-1-13-16,4-12-27 15,-1-9-49-15,7-15-148 16,7-8-118-16,10-15 191 0</inkml:trace>
  <inkml:trace contextRef="#ctx0" brushRef="#br0" timeOffset="15825.59">23763 5552 1358 0,'-1'5'555'16,"3"-3"-356"-16,7 2-29 0,8-3-77 16,6 10-33-16,7-10-42 15,-3-1-20-15,3-1-149 16,-4-3-132-16,13 9 172 15</inkml:trace>
  <inkml:trace contextRef="#ctx0" brushRef="#br0" timeOffset="16510.45">24144 5739 994 0,'8'-3'539'15,"-2"0"-138"-15,6-7-185 16,1-3-36-16,-2-5-92 16,2-6-27-16,-3-2-32 0,-4 3-7 15,-6 4-2-15,-7 5 2 16,-8 5 1-16,-1 3-4 16,0 6-7-16,0 5-4 15,2 7-2-15,2 4-1 16,3 6-4-16,3 2-1 15,7 3-4-15,4 1-1 16,10-3-1-16,4-5 0 0,11-6 1 16,7-7 2-16,9-9 1 15,6-2 0-15,-5-8-2 16,-5-3-2-16,-12 0-9 16,-8-1 1-16,-8 4 8 15,-8-1 7-15,-13 3 17 16,0 2 5-16,-7 1 11 15,-2 5 4-15,3 5 6 16,0 5 1-16,-3 6-7 16,11 3-6-16,4 8-11 15,-9 0-4-15,13 1-8 16,-3-4-2-16,2-11-7 16,13-5-4-16,-9-13-45 15,8-8-25-15,-3-15-31 0,3-3 0 16,-2-3 46-16,-7 0 28 15,-1 4 37-15,-4 1 6 16,0 2-2-16,-3 2-1 16,3 7 21-16,-3 5 19 15,1 11 25-15,2 7 6 16,-6 13-6-16,4 8-11 16,0 9-10-16,-1 2-3 15,9 7-17-15,1-3-10 16,8-3-35-16,7-3-62 0,10-17-179 15,7-6-125-15,9-13 217 16</inkml:trace>
  <inkml:trace contextRef="#ctx0" brushRef="#br0" timeOffset="17022.48">25008 5473 1201 0,'0'-3'563'0,"0"0"-231"15,-2 3-7-15,0 0-101 0,1 0-50 16,-7 2-91-16,-16 5-30 15,-26 8-30-15,24-4-10 16,1-5-6-16,4 4-1 16,-3-3-3-16,1-3 0 15,4 1-1-15,3-4-2 16,10 0-2-16,5 3-1 0,3 2 0 16,4 1 2-1,4 5 1-15,2 0 1 0,-2 0 2 16,0 6 0-16,-3-2 1 15,-6 2 2-15,4 7 4 16,-3-1 4-16,-1 2 8 16,3 0 4-16,-4-7 6 15,0-4 0-15,3-7-4 16,2 0-6-16,4-4-7 16,1 1-4-16,0 0-5 15,0 0 0-15,2 2-3 16,2-1 0-16,0-1-2 15,2 0 0-15,-1-5-36 16,-1-4-75-16,1-3-72 16,3-1 100-16</inkml:trace>
  <inkml:trace contextRef="#ctx0" brushRef="#br0" timeOffset="19148.59">25235 5688 729 0,'-14'-35'420'0,"14"31"-88"0,1 0-98 15,4 1-26-15,-5 3-50 16,0 0-13-16,0 0-20 16,13 2-10-16,0 19-17 15,30 28-11-15,-28-27-27 16,0-2-12-16,3-5-20 16,-3-4-7-16,2-5-8 15,-4-5-3-15,-4-6 0 16,4-2-2-16,-5-9 1 15,-1-2-1-15,5-6-1 16,-5-2-2-16,-4-1-2 16,-3 5-4-16,0 0-47 15,0 8-36-15,-1 9-107 16,2 3-88-16,0 12 176 16</inkml:trace>
  <inkml:trace contextRef="#ctx0" brushRef="#br0" timeOffset="19618.98">25643 5472 976 0,'-19'0'574'15,"4"-3"-16"-15,5-1-335 16,3-1-17-16,7 5-92 16,4 0-42-16,4 0-47 15,5 1-12-15,4-2-7 16,2 0-3-16,5 1-1 16,-1 5-1-16,3 1 1 15,-2 1-1-15,-1 0 0 16,-3 3 1-16,-5 4-2 15,-2 6 2-15,-1 4 0 16,-1 4 0-16,-1 1 1 16,0 1 0-16,-7 6 2 0,3 0 1 15,-6 1 9-15,3 0 7 16,0-5 10-16,-1-4 2 16,2-8 0-16,-5-4-4 15,-6-8-4-15,-3-2-2 16,-7-5-9-16,-1-1-8 15,-6-5-51-15,-1-1-44 16,3-4-118-16,-1 0-87 16,3 2 182-16</inkml:trace>
  <inkml:trace contextRef="#ctx0" brushRef="#br0" timeOffset="20810.8">26277 5659 1064 0,'-1'-1'480'0,"-2"0"-192"16,1 0-56-16,1 0-36 16,0 0-47-16,0 0-74 0,0 0-29 15,1 0-28-15,3 0-6 16,23 0-7-16,30-2-3 16,-33-1-61-16,0 2-55 15,-5 1-193-15,-9 1 187 16</inkml:trace>
  <inkml:trace contextRef="#ctx0" brushRef="#br0" timeOffset="21003.53">26230 5813 944 0,'1'3'460'0,"5"-1"-130"15,3 2-80-15,4-3-39 16,4 1-41-16,5-2-70 15,2-1-25-15,-1-1-37 16,2 0-13-16,-8 2-15 16,-6 0-7-16,0 2-105 15,-5-1-78-15,-1 1 109 16</inkml:trace>
  <inkml:trace contextRef="#ctx0" brushRef="#br0" timeOffset="21785.88">26906 5575 881 0,'-1'-2'409'0,"0"-1"-152"16,-8 1-43-16,10 0-38 15,4 4-27-15,-2 10-43 16,3 2-12-16,-6 16-15 15,-5 8-15-15,5 5-24 16,1 5-7-16,2-8-18 16,6-4-6-16,2-14-9 15,7-7-7-15,5-12-91 0,3-9-63 16,3-11-268-16,-3-5 262 16</inkml:trace>
  <inkml:trace contextRef="#ctx0" brushRef="#br0" timeOffset="22166.98">26824 5719 578 0,'-24'-10'373'0,"11"8"60"15,5-2-188-15,15 3-68 16,6-2-27-16,6 2-69 16,3-1-19-16,7 1-31 15,0 1-13-15,3 0-11 16,8-2-2-16,-4-1-2 15,3 3-1-15,2 2-1 16,-7 3 1-16,-5 6-1 16,-6-1 1-16,-9 2 2 15,-5 2 2-15,-4 1 4 16,-3 2 9-16,-2 0 16 16,0 2 8-16,0-6 10 15,-1-2-3-15,1-6 2 16,-1-4 1-16,0-4-9 15,0 2-8-15,-1 0-24 16,2-10-12-16,4-12-8 16,11-27-1-16,-2 27-1 0,3 5-14 15,-3 3-59-15,2 0-75 16,-3 11 97-16</inkml:trace>
  <inkml:trace contextRef="#ctx0" brushRef="#br0" timeOffset="22665.35">27437 5724 1069 0,'-4'14'531'16,"0"1"-224"-16,4 2-71 16,-1-1-43-16,1 2-85 15,1-2-31-15,0-1-42 16,1-4-14-16,7-6-13 15,-6-4-3-15,7-5-5 16,2-7-5-16,1-6-18 16,7-2-6-16,-4-4-3 15,1 2 5-15,-8 1 18 16,-1 4 8-16,-4 6 6 16,-2 4 4-16,-4 10 10 15,-1 3 7-15,-1 11 14 0,-1 2 6 16,5 2 5-16,6 1 0 15,8-5-6-15,7 2-7 16,7-9-14-16,5-5-7 16,6-11-12-16,4-7-4 15,4-10-7-15,-4-4-5 16,-8-2 1-16,-9 1 4 16,-16 7 12-16,-11 3 8 15,-1 9 4-15,-11 5 2 0,2 3 5 16,5 4 3-16,-11 6 2 15,8 5 1-15,-5 9-7 16,3 1-2-16,8 3-2 16,9 2-2-16,12-5-6 15,0-1-5-15,10-10-6 16,-7-6-32-16,8-9-156 16,9-6-21-16,12-9 103 15</inkml:trace>
  <inkml:trace contextRef="#ctx0" brushRef="#br0" timeOffset="23181.97">28861 5589 835 0,'2'-16'423'0,"-9"-3"-120"16,1 1-37-16,-3 4-47 16,0 1-39-16,-4 4-49 15,-4 0-17-15,-9 8-32 16,0 2-18-16,1 13-27 16,4 5-9-16,6 16-10 15,3 9-3-15,7 12-4 16,2 8-3-16,4-4-2 15,5-2 0-15,4-8-2 16,4-5 0-16,1-17-1 16,-2-5-1-16,-4-13-44 0,-6-5-49 15,-9-5-156-15,-5-7-107 16,-8-8 215-16</inkml:trace>
  <inkml:trace contextRef="#ctx0" brushRef="#br0" timeOffset="23793.45">28525 5719 689 0,'-3'-6'379'0,"8"2"-65"0,7 2-114 16,8 0-10-16,6 2-56 15,2 2-34-15,8 0-50 16,3-1-16-16,6 0-17 16,1 1-6-16,0 1-5 15,-7 2 0-15,-12 1-2 16,-3 1 1-16,-14 2 6 15,-4 2 8-15,-6 2 25 16,4 2 11-16,-4 5 14 16,7 1-2-16,-1-2-17 15,-6 0-10-15,8-5-20 16,-7-4-8-16,6-7-8 16,3-3-3-16,2-5-3 15,2-3-3-15,-3-3-4 16,-5-1 0-16,-1 0 2 15,-5-2 3-15,-6 2 6 0,-3-1 2 16,-7-2 2-16,-1 2 1 16,2 0-2-16,8 2 0 15,1 3-2-15,-4-2-1 16,6 2-2-16,-2 3-1 16,0 1-6-16,6 4-9 15,-6 2-5-15,6-2 2 0,0 0 4 16,0 0 9-16,3 2 5 15,11 5 0-15,30 21 0 16,-24-16 0-16,11-1-1 16,-5-2 1-16,5 0 0 15,-1 0 0-15,-9-1 1 16,-1-1 1-16,-8 2 4 16,-6 0 4-16,-6 2 4 15,-6-1 4-15,-3-3 10 16,1-1 3-16,0-6-1 15,3-4-5-15,3-9-15 16,7-2-6-16,1-5-8 16,5-1-2-16,4 5-1 15,-1 1-1-15,8 3 1 0,0 3-24 16,2 0-118 0,6 5 126-16,-3 4-23 15</inkml:trace>
  <inkml:trace contextRef="#ctx0" brushRef="#br0" timeOffset="24270.44">29956 5731 967 0,'-20'-30'436'0,"21"34"-155"16,6 6-49-16,-1 5-6 15,-7 4-36-15,13 6-72 0,-2 1-26 16,2-2-32-16,11-1-12 16,-8-7-18-16,3-2-6 15,0-10-10-15,1-7-3 16,1-12-3-16,1-6-2 15,-6-12-1-15,-2-2 0 16,-9 2-6-16,-2 0-18 16,-2 7-72-16,-7 8-59 0,1 8-209 15,0 5 224-15</inkml:trace>
  <inkml:trace contextRef="#ctx0" brushRef="#br0" timeOffset="24696.7">30581 5725 1012 0,'-36'-39'486'16,"25"37"-174"-16,-1 2-43 15,-1 5-58-15,-5 3-46 0,1 6-72 16,4 5-26-16,1 5-38 16,4 4-12-16,11 1-12 15,-3-1-2-15,13 1-3 16,9-3-2-16,9-9-11 16,7-4-42-16,6-13-119 15,-3-6-90-15,-8-8 150 16</inkml:trace>
  <inkml:trace contextRef="#ctx0" brushRef="#br0" timeOffset="24847.4">30439 5825 939 0,'-18'2'437'0,"20"-2"-165"15,-7-2-62-15,10 1-39 16,-5 0-42-16,13 0-60 0,16-1-30 15,39 1-71-15,-32-1-85 16,4-2 78-16</inkml:trace>
  <inkml:trace contextRef="#ctx0" brushRef="#br0" timeOffset="25251.65">30898 5563 1290 0,'-1'-4'519'0,"5"4"-331"16,-3 3-7-16,-1-3-29 16,0 2-30-16,4 27-44 15,3 32-14-15,2-18-20 16,7 2-6-16,0 1-9 15,7 0 2-15,0-4 8 16,-4-4 6-16,-1-9 7 16,0-9 2-16,-3-13-4 15,1 0-5-15,-1-10-3 0,2-6-7 16,3-13-11-16,0-13-5 16,2-12-11-16,0-5-3 15,2-2-5-15,-2 4-1 16,-5 9-13-16,1 10-15 15,-11 10-56-15,-1 10-47 16,-8 13-153-16,-7 1 101 16,-9 20 87-16</inkml:trace>
  <inkml:trace contextRef="#ctx0" brushRef="#br0" timeOffset="25495.7">31464 5928 1723 0,'-2'10'614'0,"-2"-10"-491"16,4-2-6-16,0 1-14 15,0 0-19-15,0 0-95 16,0 0-65-16,0 0-174 0,0 0 158 16</inkml:trace>
  <inkml:trace contextRef="#ctx0" brushRef="#br0" timeOffset="67007.42">21950 4361 705 0,'-4'3'442'0,"1"1"-77"16,2-3-68-16,-2 0-26 15,-6 3-82-15,1-1-29 16,2-2-52-16,0-1-22 16,5-1-36-16,-1 0-13 15,1 0-19-15,-1-2-5 16,-1-4-7-16,3 3-1 16,0 3-2-16,0 0 0 0,0 0 1 15,6 1 0-15,4 4 6 16,0 5 2-16,19 40 3 15,-25-29 0-15,-8-3 0 16,1-4-1-16,2-6 1 16,-9-4 2-16,1-7-3 15,4-4-4-15,-5-5-8 16,6-4-2-16,4-4-3 16,1 0-2-16,3 1 1 15,5 5 0-15,-2 6 2 16,1 5 1-16,4 5 1 15,-3 3 0-15,-1 5 5 16,-2 2 2-16,-3 4 4 16,1 1 3-16,-9 0 2 15,1 0 0-15,-10-3-1 16,1-6-2-16,-3-7-2 0,0-4-2 16,-1-8-5-16,2-2-1 15,3-2-3-15,0 1-3 16,9 3-1-16,5 3-2 15,3 4 0-15,6 1 0 16,4 4 2-16,-7 0 3 16,8 6 1-16,-3 0 2 15,-4 4 1-15,-4-1 0 16,-5-4 0-16,2-1 2 0,-2-3 4 16,0-1 2-16,-1 0-1 15,0-1-1-15,0 0-5 16,0 0-2-16,0-1-1 15,-1 1-1-15,-7-3-5 16,8 3-19-16,-3-1-106 16,2-2-84-16,1 2 127 15</inkml:trace>
  <inkml:trace contextRef="#ctx0" brushRef="#br0" timeOffset="67571.81">21535 4463 815 0,'2'5'410'0,"4"-4"-131"0,3 0-36 16,-7 1-43-16,-2-2-46 16,-1 0-38-16,0 0-13 15,0 0-27-15,0-2-16 16,-8 1-30-16,-10 0-3 15,-30-1-10-15,29 3-2 16,2 2 0-16,-2 4 0 0,9 1 3 16,0 0-1-16,10 4-4 15,1 2-2-15,9 4-2 16,8 3 3-16,-2-1 9 16,-1-3 8-16,-4 1 12 15,-6-7 6 1,2 1 7-16,-2 10-5 0,4 2-3 15,-5-2-4-15,-1-8-5 16,-1-3 1-16,-7-7-2 16,-2-3-2-16,-6-3-7 15,-4-6-7-15,7 0-13 16,2-4-5-16,-3-5-67 16,2 3-57-16,5-2-162 15,2-1-120-15,15-10 251 0</inkml:trace>
  <inkml:trace contextRef="#ctx0" brushRef="#br0" timeOffset="68236.95">21908 4209 766 0,'-1'6'360'0,"2"0"-157"16,-5-6-5-16,3 0-48 15,-1 0-15-15,1 0-2 16,1-1 7-16,0 0 2 16,0 0-6-16,-1-1-30 15,0-3-19-15,0-16-32 16,0-29-8-16,-9 18-7 16,-3-6-3-16,-4-6-8 0,-9-3-4 15,7-4-8-15,-2 7-4 16,3 1 0-16,6 6 1 15,5 13 3-15,0-4 1 16,7 11-5-16,5 2-5 16,14-3-7-16,6 5-2 15,9-5-3-15,3-2 0 16,1 1 2-16,-7-1-1 16,6 0 1-16,-2 2 2 0,5-2-1 15,8 2 1-15,-5 1 0 16,-1 1 0-16,-10-2 2 15,-5 1 0-15,-11-3 4 16,-6-4 1-16,-11-4 2 16,-6 0 1-16,-5-4-1 15,-2 0 0-15,-3 3-3 16,1 0-1-16,1 1-1 16,1 4 0-16,1 0-1 15,2 5-1-15,3 9-2 16,2 3-1-16,5 4-6 15,0-1-4-15,2 3-10 16,-1 1-30-16,0 0-115 16,0 0-91-16,5 1 150 0</inkml:trace>
  <inkml:trace contextRef="#ctx0" brushRef="#br0" timeOffset="69355.38">22023 4322 732 0,'-14'-4'375'15,"3"3"-95"-15,4-1-45 16,3 0-38-16,-4-3-39 16,12-1-56-16,-1-2-18 15,4-5-29-15,4-6-8 16,6-2-10-16,6-5-4 16,5-4-11-16,10 3-3 15,4 1-9-15,4-2-1 0,8 4-4 16,-3 1-2-1,-1 7-1-15,-1 7 1 0,-9 8 1 16,4 2 1-16,0 7 0 16,-6 0 1-16,3 3-1 15,-2 0 0-15,5 1 2 16,3-3-1-16,6-2 0 16,-2-7 1-16,-4-7-1 15,6-7 2-15,-1-12-1 16,4-3-1-16,9-11-2 15,-5-3-1-15,-2 1-1 16,-7-1 1-16,-10 7 1 16,-6 7 1-16,-16 11 3 15,-3 6 0-15,-8 7 6 16,-7 3 4-16,2 2 2 16,-2 5 1-16,-1-5-1 0,0 0-5 15,0 0-6-15,0 0-2 16,0 0-5-16,0 0-1 15,0 0-2-15,0 0-11 16,0 0-106-16,0 0-92 16,0 0 127-16</inkml:trace>
  <inkml:trace contextRef="#ctx0" brushRef="#br0" timeOffset="70226.78">22117 4404 620 0,'-43'10'339'0,"36"-15"-18"16,-1 1-81-16,4 2-14 15,-3-1-26-15,5 2-55 16,0 1-17-16,1 0-45 15,1 0-21-15,0-1-32 16,0 0-10-16,16-3-10 16,41-14-2-16,-17 8-2 15,5 2-1-15,11 4 0 16,5 4-2-16,-5 10 0 16,-1 5 0-16,-4 7 2 15,-3 4 0-15,3 1 4 0,1 1 0 16,-3 1 2-1,2-2-1-15,5-3-2 0,-6-4-1 16,-9-1-2-16,-6-6 0 16,-1-2-1-16,2-3 0 15,8-5 0-15,4-1-2 16,2-13-1-16,4-4 0 16,8-5-1-16,0-5 0 15,-7 6 2-15,-9 4 0 16,-8 8 1-16,-10 7 1 0,-3 10 3 15,1 4 4-15,-8 3 12 16,3 0 4-16,2-4 1 16,4 0-3-16,8-10-10 15,4-8-5-15,10-5-4 16,2-5-2-16,2-3-1 16,-5-1-1-16,-5-5-1 15,-2 1-14-15,-15 6-126 16,-3 5-79-16,-7 7 125 15</inkml:trace>
  <inkml:trace contextRef="#ctx0" brushRef="#br0" timeOffset="71269.84">22042 4209 457 0,'-38'33'312'16,"32"-32"-9"-16,4-1-105 16,-3-1 1-16,5 0-50 15,0-1-17-15,-1 1-28 16,1 0-10-16,0 0-19 15,0 0-7-15,2-19-9 0,10-31-5 16,2 21-14 0,3 1-5-16,12-8-13 0,4-4-5 15,12 0-6-15,4 2-3 16,5 7 1-16,4 4 0 16,-3 9 4-16,-7 5 2 15,-8 9 2-15,-7 3 2 16,5 5 1-16,1 1 0 15,2-1 0-15,1-2-1 0,-4-3 1 16,-2-3-1 0,1-8 0-16,-5-5 0 0,0-4-3 15,-6-1-3-15,-4-7-4 16,-1 1-1-16,-7-6-2 16,2-1 1-16,-5 10 0 15,-4-2 2-15,-5 14 18 16,-1 5 10-16,-2 4 12 15,1 4 4-15,4 1-15 16,-4 0-11-16,0 0-17 16,0 0-8-16,0 0-4 15,0-1-1-15,0-1-101 16,0 1-89-16,0 0 120 16</inkml:trace>
  <inkml:trace contextRef="#ctx0" brushRef="#br0" timeOffset="77510.22">22960 3160 476 0,'-1'-1'304'0,"0"0"-48"16,0 0-34-16,0-1-24 15,0 1-44-15,0 0-21 16,0 0-34-16,0 1-18 16,-1 0-32-16,-2 6-8 15,-5 18-8-15,-5 28 0 16,17-28 4-16,3-2-3 16,0-6-9-16,9-2-6 0,-1-3-10 15,6-6-2-15,0-4-3 16,-1-5 0-16,0-6-2 15,-1-2-1-15,-2-5 1 16,-1-1 2-16,-6 4 3 16,-4 2 2-16,-2 6 8 15,-3 3 1-15,0 2 6 16,-1 1 4-16,0 0 0 16,0 0 3-16,0 0 5 15,0 6 1-15,1 10 3 16,3 23-4-16,3-27-13 15,1-2-7-15,1 0-12 16,2 1-9-16,2-1-168 16,3 0-72-16,4 3 139 15</inkml:trace>
  <inkml:trace contextRef="#ctx0" brushRef="#br0" timeOffset="79118.84">24233 4371 610 0,'0'-3'385'16,"0"0"-42"-16,0 2-108 15,0 0-22-15,0 0-78 16,0 0-31-16,0 0-30 15,0 0-1-15,2 2 1 16,7 11 1-16,0 11-8 16,27 27-8-16,-21-29-13 15,-4 1-7-15,3-7-8 16,2-4-1-16,-4-5-3 16,0-7 0-16,4-7-4 15,-1-5-3-15,-1-9-8 16,4-4-2-16,-1-5-6 15,-5 0 0-15,6 4-50 16,-5 6-41-16,-5 9-133 0,-2 6-106 16,2 13 204-16</inkml:trace>
  <inkml:trace contextRef="#ctx0" brushRef="#br0" timeOffset="130624.51">31743 6438 305 0,'4'-2'197'0,"-4"1"9"15,0 0-25-15,0-1-37 16,0 1-13-16,0 0-24 15,2-1-8-15,-2 1-16 16,4-1-12-16,-4 1-21 0,4 0-7 16,-3 1-6-16,3 3 0 15,0 17-2-15,27 28-4 16,-25-25-3-16,-2-1-1 16,7-4-3-16,-4-1 0 15,7-4-3-15,-1-2 2 16,-1-2 8-16,3-2 4 0,-1-6 8 15,4-2 3-15,7-11 2 16,7-14-2-16,17-10-11 16,3-8-7-16,11-14-11 15,5 2-4-15,-8-6-5 16,2-1-1-16,-15 9-2 16,-6 3-1-16,-6 12-1 15,-5 5 0-15,-7 10-2 16,-5 7 0-16,-10 9-3 15,-2 5-6-15,-4 3-31 16,1 1-26-16,-3-1-65 16,0 0-46-16,0 0-181 15,-1 0 227-15</inkml:trace>
  <inkml:trace contextRef="#ctx0" brushRef="#br0" timeOffset="134273.54">11123 6646 304 0,'-1'-1'233'16,"0"0"46"-16,0 0 3 15,0 0-32-15,0 0-27 16,0-1-52-16,0 1-21 0,-6-3-40 15,-2 0-15-15,0 0-23 16,-4 1-11-16,-30 4-18 16,26 12-5-16,4 12-12 15,1 7-6-15,6 13-6 16,4 2-4-16,7 0-4 16,4-2-2-16,11-9-2 15,4-5 0-15,5-15 0 16,4-6 0-16,1-12-1 15,1-8 1-15,1-14 1 16,-2-4 0-16,-6-9 4 16,-7-1 2-16,-15-1 5 15,-3 1 3-15,-12 2 4 16,-8-1 1-16,-7 4-3 16,-4 0-2-16,-3 10-4 15,1 7-4-15,0 11-2 16,-1 5-3-16,3 6-5 0,4 6-2 15,9 0-12-15,4 4-37 16,6-3-84-16,10-1-52 16,7 1-162-16,4-1-130 15,18 2 312-15</inkml:trace>
  <inkml:trace contextRef="#ctx0" brushRef="#br0" timeOffset="134542.18">11603 6619 941 0,'-13'-14'430'0,"2"11"-190"16,-2-2-47-16,-3 5-39 15,-5 4-39-15,2 13-43 16,1 12-8-16,2 14-18 15,6 6-10-15,9 6-14 16,3-2-7-16,10-4-7 16,0-4-4-16,11-8-2 15,-3-7-2-15,8-6-29 16,8-6-61-16,-2-17-248 16,8-2 225-16</inkml:trace>
  <inkml:trace contextRef="#ctx0" brushRef="#br0" timeOffset="135083.76">11826 6746 1131 0,'0'11'494'16,"1"7"-282"-16,1 5 5 0,-5 3-81 15,2 1-35-15,0-3-41 16,-1-2-17-16,-2-5-23 15,3-4-6-15,1-4-9 16,0-3-4-16,1-6-1 16,-1 0-3-16,0-1 0 15,0-1 0-15,3-9 0 16,5-12 0-16,15-31 1 16,-8 27 1-1,7 4 0-15,-3 3 1 0,2 5 1 16,-7 4 0-16,-8 10 2 15,-2 4 2-15,1 11 6 16,4 6 6-16,-3 4 12 16,-3 2 4-16,-3-1-3 0,-3-4-5 15,0-7-13-15,3-2-4 16,0-7-5-16,0-4-1 16,3-7-2-16,-2-3-1 15,7-7-1-15,-1-2 0 16,5-2 2-16,5-1 0 15,-3 1 1-15,-1 6 1 16,0 6 0-16,-4 1 0 0,2 8 2 16,1 3-1-16,-4 6 3 15,-2 6 2-15,0 7 4 16,-2 0 0-16,-1 2-2 16,2 0-1-16,0-11-9 15,4 0-26-15,4-8-172 16,5-6-89-16,4-16 162 15</inkml:trace>
  <inkml:trace contextRef="#ctx0" brushRef="#br0" timeOffset="135269.01">12310 6805 1149 0,'10'7'528'16,"3"-4"-271"-16,6 0-87 0,-3 0 5 15,6 0-89-15,-1 1-25 16,3 0-27-16,2-1-8 16,-4 2-15-16,-3-3-31 15,-9-2-123-15,-1-1-93 16,-6-4 135-16</inkml:trace>
  <inkml:trace contextRef="#ctx0" brushRef="#br0" timeOffset="135468.79">12441 6730 844 0,'0'1'427'16,"0"2"-144"-16,4 4-73 15,-1 4-17-15,-3 7-49 16,-5 1-32-16,7 7-49 16,-2-3-17-16,0-3-32 15,4-2-12-15,-2-5-94 16,7-1-77-16,-5-8-297 15,-1-2 288-15</inkml:trace>
  <inkml:trace contextRef="#ctx0" brushRef="#br0" timeOffset="135843.87">12621 6742 602 0,'7'18'409'0,"-2"0"-38"15,4 9-94-15,-4-3-26 16,0 1-94-16,-1-1-36 16,-4-9-54-16,2 1-25 15,0-12-30-15,0 2-5 16,0-9-5-16,-2 2-2 0,0 0 0 16,1-4-2-16,0-16 1 15,39-36-1-15,-23 31 1 16,1-3-1-16,0 8 1 15,1 5 1-15,-2 11 2 16,3 3 5-16,-4 6 17 16,-3 6 13-16,-3 6 24 15,-4 5 8-15,-1 8-3 16,2 0-8-16,-7-5-23 16,4 0-12-16,-8-13-15 15,0-2-5-15,6-4-53 16,-1 2-53-16,5-10-157 15,-2-3-131-15,-3-17 242 16</inkml:trace>
  <inkml:trace contextRef="#ctx0" brushRef="#br0" timeOffset="136119.2">13047 6500 1149 0,'13'3'519'15,"11"3"-258"-15,5 2-26 16,-2 10-48-16,-2 5-43 16,3 8-36-16,-1 5-17 15,-5 6-18-15,-4-2-14 0,-8 4-21 16,-9-1-5 0,-5 4-21-16,-8-2-5 0,-6 0-88 15,-3-3-62-15,-1-6-169 16,4 3 178-16</inkml:trace>
  <inkml:trace contextRef="#ctx0" brushRef="#br0" timeOffset="145157.37">5822 9612 589 0,'-44'7'340'0,"29"-10"-89"15,2 0-26-15,1 0-23 16,5 3-45-16,2 0-17 16,3 0-41-16,3 3-22 15,-1-3-31-15,0 0-13 16,24 6-10-16,39 3-2 15,-18-5-6-15,-3-4-3 16,-1 1-4-16,-4-1-1 16,-13-1-2-16,-1-1-1 15,-11-3 0-15,2 2-17 0,-7 1-101 16,-6 1-90-16,-5 0 121 16</inkml:trace>
  <inkml:trace contextRef="#ctx0" brushRef="#br0" timeOffset="145379.96">5845 9605 751 0,'-3'9'373'0,"5"3"-111"16,3 0-21-16,6 12-46 16,-2 2-31-16,-1 8-56 15,6 4-19-15,-2 7-32 16,1 2-14-16,1-4-20 15,-4-3-7-15,-2-11-9 16,-2-8-2-16,2-7-41 16,-4-8-52-16,2-5-161 0,-6-1-141 15,6-7 238-15</inkml:trace>
  <inkml:trace contextRef="#ctx0" brushRef="#br0" timeOffset="145559.37">5894 9787 684 0,'8'0'375'0,"0"0"-95"0,8 0-91 16,6 4-2-16,-4-1-71 15,3-2-31-15,4 0-40 16,-3 2-13-16,3-3-12 16,-3 1-50-16,-4 4-182 15,-3-2 152-15</inkml:trace>
  <inkml:trace contextRef="#ctx0" brushRef="#br0" timeOffset="145781.06">5956 9995 722 0,'-4'9'391'16,"4"-2"-79"-16,4-1-130 15,4 1-7-15,11 0-68 0,-2-1-33 16,7-2-37-16,6 0-10 15,-2-3-11-15,3 0-20 16,1 0-265-16,-2-2 198 16</inkml:trace>
  <inkml:trace contextRef="#ctx0" brushRef="#br0" timeOffset="145962.59">6288 9804 994 0,'3'2'504'16,"2"7"-127"-16,5 2-206 15,2 3-5-15,5 7-57 16,3 4-25-16,5 2-27 16,0 2-12-16,-4 0-19 15,-3-3-10-15,-3-1-11 16,-4-6-37-16,2-6-144 15,1-6-110-15,0-13 162 16</inkml:trace>
  <inkml:trace contextRef="#ctx0" brushRef="#br0" timeOffset="146156.7">6528 9792 945 0,'-14'13'514'0,"6"10"-103"15,-8 5-202-15,-4 7-21 16,4 5-76-16,-3-5-30 16,3-6-45-16,10-5-15 15,2-11-23-15,4-4-58 16,10-7-160-16,-1-3-130 16,12-7 197-16</inkml:trace>
  <inkml:trace contextRef="#ctx0" brushRef="#br0" timeOffset="146706.26">6700 9957 872 0,'13'0'457'16,"2"-1"-177"-16,1-4-65 16,-2 0-43-16,1-8-85 15,0 0-24-15,-4-7-32 16,-4 0-10-16,-8 2 2 15,-8 0 1-15,-7 8 3 16,-5 4-2-16,-1 7-3 0,-2 4-1 16,2 3 0-1,4 3 0-15,4 3-3 16,4 5-2-16,7 6-1 0,3 0-1 16,8 0-4-16,3-3-1 15,4-5-5-15,3-3-1 16,5-4-4-16,1-5-2 15,7-4-31-15,4-3-36 16,2-9-111-16,-1 0-75 16,-2-6-134-16,-4-1-69 0,-5 1 70 15,0 0 79-15,-12 6 224 16,-8 4 175-16,1 7 169 16,-5 3 46-16,-1 6 19 15,1 2-34-15,-2 2-70 16,3 0-28-16,-2-3-51 15,0-5-26-15,-1-3-28 16,-5-2-9-16,6-1-15 16,0 0-8-16,-1 0-26 15,0 0-8-15,-5-14-12 16,-15-31-3-16,21 26-4 16,0 2-1-16,2 2-5 15,0-1 2-15,5 9-90 31,-4 3-73-31,1 2 105 0</inkml:trace>
  <inkml:trace contextRef="#ctx0" brushRef="#br0" timeOffset="147174.49">7249 9834 1168 0,'-1'9'511'0,"-1"0"-276"15,1 0-9-15,-1-1-73 16,0 1-37-16,1-3-54 16,1-1-20-16,0-4-29 15,0-1-7-15,0-1-5 16,0 0 1-16,0 0 1 16,0 0 2-16,0-8 3 15,-3-3-1-15,1 0 1 16,-10-24 0-16,4 28-3 15,1-4 1-15,1 8-2 16,1 0 0-16,2 3 2 16,-2 4 1-16,0-3-2 15,4-2 0-15,0 2-2 16,-1 0 0-16,1 0-1 16,0 0 0-16,-5 9-1 0,-1 0-1 15,-1 5 0 1,-9 31 0-16,17-22 0 0,2 3 2 15,5 0 0-15,3-2 0 16,7-3 0-16,3 1 0 16,3-7-2-16,2-3-3 15,0-10-4-15,1-5-42 16,5-11-129-16,-4-4-97 16,2-8 154-16</inkml:trace>
  <inkml:trace contextRef="#ctx0" brushRef="#br0" timeOffset="147348.21">7457 9855 812 0,'2'2'444'15,"-2"2"-153"-15,2 3-36 16,0 5-28-16,0 5-72 16,1 2-30-16,1 4-46 15,3-1-21-15,-2-4-39 16,0-4-11-16,3-10-48 15,-6-4-39-15,6-6-144 16,-1-7-143-16,-4-9 232 16</inkml:trace>
  <inkml:trace contextRef="#ctx0" brushRef="#br0" timeOffset="147523.91">7434 9707 1081 0,'-1'4'486'0,"-1"2"-243"0,2 0-42 15,3 3-96-15,2 0-39 16,6 3-48-16,0-2-39 16,4 0-135-16,6 1-81 15,5-3 133-15</inkml:trace>
  <inkml:trace contextRef="#ctx0" brushRef="#br0" timeOffset="148082.71">7675 9780 971 0,'-11'0'449'0,"0"-4"-189"16,3 4-36-16,1 0-57 15,2 1-24-15,5 7-47 16,0 0-17-16,2 6-32 16,2 0-11-16,2 6-8 15,0 1-3-15,5 3-6 16,1 2-2-16,-1-4-3 15,2-1-1-15,-1-6-2 16,-3-2 1-16,-5-3 1 16,-2-4 2-16,-4-3 5 15,-3 0 1-15,-6-2 0 0,-1 0-4 16,-2-1-9-16,5-2-8 16,7 1-10-16,4-1-4 15,11-1-2-15,7-1 4 16,14-3 8-16,6-1 1 15,13-5 2-15,-5-1 0 16,-4-5 1-16,-7 0 0 0,-14 3 1 16,3 2 0-16,-15 3 6 15,-7-2 2-15,-4 3 5 16,-7 0 3-16,2-2 0 16,-2 2-2-16,-5 5 8 15,1-1 4-15,-5 5 8 16,-1-2 5-16,6-4-3 15,-4 4 0-15,10 3-7 16,5 0-4-16,2 5-9 16,-2-5-4-16,0 0-7 15,5 12 0-15,4 10 0 16,12 29-1-16,-13-30-1 16,4 1-2-16,5-5-3 15,-2-5-3-15,10-7-128 16,2-5-89-16,8-4 135 0</inkml:trace>
  <inkml:trace contextRef="#ctx0" brushRef="#br0" timeOffset="148277.91">8399 9892 1207 0,'10'6'642'0,"-11"5"-55"16,6 2-403-16,-1 1-19 0,-2 0-72 16,3-4-41-16,-4-4-45 15,4-3-46-15,1-3-152 16,-4 0-100-16,-6 0 162 16</inkml:trace>
  <inkml:trace contextRef="#ctx0" brushRef="#br0" timeOffset="153248.37">9787 9741 778 0,'0'2'412'0,"0"1"-135"16,0-1-51-16,0-2-16 15,0 0-65-15,0 0-24 16,0-1-32-16,0 0-10 16,0 0-21-16,-1-1-9 0,0 1-13 15,-2-5-3-15,-1-1-3 16,-17 0-2-16,-30-20-5 15,25 32-4-15,2 7-7 16,1 3-3-16,0 8-4 16,2 0-1-16,10 7 2 15,1 1-1-15,7 1 1 16,8 2 1-16,1-8-2 16,7-4 0-16,8-9-2 15,0-7-1-15,4-8-2 16,-1-5 1-16,2-6 0 15,-2 0 1-15,-2-1 0 16,-1-1 1-16,-7 3 1 16,-3 1 0-16,-3 5 0 15,0 5 1-15,-4 1 0 16,2 2 2-16,2 3 3 0,1 3 0 16,-2 3-2-16,2-1-2 15,-1-1-14-15,3-3-49 16,13-6-119-16,-1-1-87 15,7-8 147-15</inkml:trace>
  <inkml:trace contextRef="#ctx0" brushRef="#br0" timeOffset="153919.09">10148 9800 431 0,'0'-7'357'15,"0"-1"39"-15,-1 6-88 16,-1-4-22-16,-2 3-58 15,3 2-27-15,0 0-48 16,0 0-25-16,-12 0-47 16,-2 1-17-16,-25 6-28 15,32 2-9-15,-1 1-15 16,4 1-7-16,0-1-5 16,-2 2 0-16,9-3-2 15,-3-3 1-15,5 3 0 16,0-7 1-16,-3 4 0 15,5-1-1-15,-5-7 1 16,8 1 0-16,-1-7 1 16,0-3 2-16,1-1-1 0,-5-6 0 15,-3-3 1-15,3 3-1 16,-2 2 1-16,-1 5 1 16,1 3 2-16,-6 3 2 15,0 6 7-15,-3-5 3 16,3 6 0-16,0 4 0 15,-2 0-8-15,2 8-3 16,-2 3-2-16,4-3-2 0,0 2 0 16,2 2-1-16,4 1 1 15,-2 4 0-15,4 0-1 16,-1-2 2-16,-1-4-1 16,-2-6-2-16,1-2-1 15,3-6 0-15,-1-2-3 16,7-1-2-16,-1-8-1 15,0 0-3-15,-2-2-7 16,-3-2-2-16,-3 2 2 16,-2-1 4-16,-1 5 11 15,-4-1 2-15,1 0 3 16,-1 3-1-16,-2-7-1 16,3 5 0-16,0 3 0 15,-1-4-1-15,4 5 2 16,0 3-1-16,1-4-1 15,-1 4-1-15,0 0 0 16,0 0-1-16,0 0 1 0,0-1 0 16,0 0 0-16,0 0 0 15,0 0 0-15,0 0 0 16,0 0-32-16,0 0-55 16,0 0-162-16,0 0-137 15,0 1 231-15</inkml:trace>
  <inkml:trace contextRef="#ctx0" brushRef="#br0" timeOffset="154547.62">10206 9776 688 0,'0'-1'391'0,"0"0"-10"16,0 0-95-16,0-2-33 15,-1-6-33-15,-5-2-60 16,-2 0-17-16,-45-22-31 16,24 30-15-16,0 4-23 0,2 6-13 15,4 5-17-15,4 1-10 16,12 9-17-16,6 5-6 15,5 0-10-15,14 4-1 16,-4-6 0-16,3-5 0 16,8-1-1-16,-4-6 0 15,5-6 0-15,0-3 0 16,-5-8-1-16,-2-3 0 16,-6-8 1-16,-3-5-1 0,-5-7-1 15,-1-4-1-15,0-7-7 16,-2 6-2-16,-2-1-5 15,0 3 2-15,-4 5 8 16,-1 3 3-16,-2 6 7 16,-1 1 1-16,0 6-2 15,-1-1 0-15,5-1-1 16,0-1 0-16,0-1 1 16,2-2 0-16,1 3 0 15,0 5 2-15,1 3 4 16,1 5 5-16,2 15 8 15,2 6 2-15,1 17 4 16,3 6-2-16,1 4-5 16,2 2-4-16,4-10-7 15,0-5-3-15,6-7-4 16,0-7-1-16,7-8-51 0,3-3-53 16,1-11-140-16,-2-1-97 15,-2-9 208-15</inkml:trace>
  <inkml:trace contextRef="#ctx0" brushRef="#br0" timeOffset="154998.73">10637 9769 886 0,'-8'-6'484'0,"0"1"-88"16,-2 0-78-16,-8-1-98 15,-3-3-51-15,0 6-60 16,-2-2-14-16,1 5-20 15,2 6-12-15,6 5-26 16,5 6-11-16,8 6-14 16,1 6-2-16,4 0-7 15,1-2 0-15,3-1-3 16,6-5 0-16,-2-12-3 16,5-2 0-16,3-16-1 15,1-6-1-15,0-15-3 16,-4-7-8-16,-6-6-8 15,-5-1 1-15,-2-4 7 0,-2 5 10 16,-3 1 9-16,-1 6 3 16,-5 13 9-1,2 8 12-15,-3 14 10 0,1 7 6 16,0 17 9-16,-1 7 0 16,8 15 5-16,1 3 0 15,12 0-14-15,6 0-10 16,4-6-18-16,4-5-9 15,7-8-74-15,3-10-95 0,15-18 123 16,7-5-27-16</inkml:trace>
  <inkml:trace contextRef="#ctx0" brushRef="#br0" timeOffset="155511.7">11425 9857 1166 0,'-4'-4'486'15,"0"-6"-294"-15,-1-2-17 16,5-9-27-16,-4 3-32 16,-4-3-29-16,1 2-7 15,-10 6-2-15,3 5 0 16,0 5-2-16,-3 3-4 16,-4 11-17-16,0 2-13 15,5 15-14-15,0 1-5 0,11 5-7 16,0-1-2-16,6-8-5 15,2-3-2-15,5-12-5 16,1-4-1-16,6-8-1 16,3-10-2-16,2-8 0 15,2 0 1-15,-4-1 1 16,-1 4 2-16,-9 4 3 16,3 9 1-16,-8 3 5 15,-3 6 8-15,6 15 22 16,-5 1 8-16,5 7 11 15,2 2-8-15,-3-7-19 16,-2-3-10-16,-2-11-27 16,1-4-49-16,6-9-142 15,-1-8-72-15,12-7-224 16,-2 0 292-16</inkml:trace>
  <inkml:trace contextRef="#ctx0" brushRef="#br0" timeOffset="155858.63">11530 9798 991 0,'2'1'552'0,"-4"1"-151"16,10 14-84-16,-2-2-39 15,-2 11-77-15,6 4-35 16,1 1-64-16,-5 0-29 16,3-8-43-16,0-6-15 0,-3-7-12 15,1-7-3-15,5-6-6 16,-2-5-2-16,0-11 0 15,0-2 0-15,-4-5 3 16,2 2 2-16,-3 5 3 16,1 4 0-16,-2 8 3 15,-2-1-1-15,3 9 4 16,-2 6 1-16,1 3 6 16,1 5 7-16,-5 4 5 15,2 1-1-15,-1 3-5 16,-1-1-7-16,6-3-37 15,-1-1-66-15,7-10-189 16,7-2-37-16,6-10 167 16</inkml:trace>
  <inkml:trace contextRef="#ctx0" brushRef="#br0" timeOffset="156712.53">12461 9841 885 0,'-9'-10'438'0,"6"9"-118"15,3 1-48-15,-13-1-26 16,10 2-38-16,-5 9-59 16,-1 2-22-16,11 16-35 15,-2 4-12-15,5 0-26 16,3-4-10-16,-1-6-22 15,2-5-9-15,5-11-9 16,-3-6-4-16,12-12-2 0,-1-10-3 16,-6-6-4-16,1-6 0 15,-17 1 5-15,-3 4 3 16,-11 9 7-16,-4 1 4 16,-1 9 0-16,5 8 0 15,1 1-1-15,-8 1-2 16,-1 9 3-16,6 6 1 15,6 4 4-15,4 1 0 0,12 3-3 16,0-3-4-16,5-8-8 16,6-2-3-16,-3-11-26 15,2-5-23-15,15-3-45 16,-6-7-21-16,8 1-8 16,-1 0 20-16,-11 0 47 15,-3 1 26-15,-8 8 32 16,-4-1 6-16,-4 4 17 15,0 3 14-15,1 0 30 16,-3 0 16-16,0 0 14 16,1 4-1-16,3 18-16 15,7 25-10-15,-5-30-25 16,4-1-13-16,2-8-18 16,3-2-7-16,3-7-4 15,1-5-2-15,0-10-1 0,2-2-1 16,0-4 0-16,-6 1 2 15,-3 4 2-15,-5 5 1 16,-6 6 3-16,-1 4 1 16,-1 7-1-16,0 6 0 15,-4 9 0-15,5 4 0 16,-1-1 6-16,1-2 1 16,5-4-2-16,-1-4-1 15,3-4-8-15,1-5-3 16,3-6-65-16,2-3-63 0,-1-6-133 15,-3-2-87-15,3 0 213 16</inkml:trace>
  <inkml:trace contextRef="#ctx0" brushRef="#br0" timeOffset="157602.31">13021 9759 802 0,'-7'-1'441'0,"6"1"-71"16,0 0-62-16,0 0-53 15,0 0-43-15,0 0-63 16,0 0-27-16,-1 0-48 0,2 0-13 16,0 0-18-16,0 0-5 15,0 0-10-15,0 0-5 16,0 0-8-16,0 0-1 15,0 0 0-15,0 0 0 16,0 0 0-16,0 0-2 16,-1 0-3-16,1-1-2 0,0-1-2 15,0 1 0-15,-1 0-1 16,0 0 1-16,0 0 0 16,0 0-1-16,0 0 1 15,0 0 0-15,0 0 1 16,0 0 1-16,-1 0-3 15,2-1 0-15,0 1-2 16,0 0 0-16,0 0 0 16,0 0-1-16,0 0 2 15,0 0 0-15,0 0 0 16,0 0 1-16,0 0 1 16,0-1 1-16,0 1 2 15,0 0 1-15,0 0 3 16,0 1 1-16,0 0 1 15,0 0 1-15,0 0-3 0,0 0-1 16,0 0-3-16,0 0-1 16,0 0-3-16,0 0-1 15,0-1-1-15,0 1 0 16,0-1 0-16,0 0 0 16,0 1 0-16,0 0-1 15,0 0-1-15,0 0 1 16,0-1-1-16,0 1 0 15,0-1-1-15,0 0 0 16,0 1 1-16,0 0 0 0,0 0 1 16,0 0 0-16,0 0 0 15,0 0 0-15,0 0-1 16,0 0 0-16,0-1-1 16,0-1-1-16,0 1-1 15,3-1 1-15,3-12 2 16,28-32 0-16,-29 34 1 15,-5 1 1-15,-2 7 1 16,1 2 1-16,-2 8-1 16,-1 5-1-16,-2 12 1 15,2 6 2-15,-1 4 4 16,7 5 2-16,1 0-1 16,1-1-2-16,10 2-5 15,2-3-2-15,10-11-4 16,3-6-19-16,1-13-122 15,4-9-91-15,2-19-23 0,4-7 115 16</inkml:trace>
  <inkml:trace contextRef="#ctx0" brushRef="#br0" timeOffset="157786.78">13023 9695 1311 0,'-15'11'563'15,"2"-6"-322"-15,5 2-11 0,10-2-88 16,2-5-47-16,6 2-59 16,13 1-20-16,3-4-16 15,4 0-18-15,12 1-100 16,-7 0-69-16,5 2-219 16,-3 6 241-16</inkml:trace>
  <inkml:trace contextRef="#ctx0" brushRef="#br0" timeOffset="158346.31">13382 9821 968 0,'0'3'460'0,"3"-4"-185"0,3-2-38 16,-6 2-72-16,0 0-48 15,0 0-59-15,0 0-22 16,2-4-22-16,6-9 0 15,9-23 6-15,-22 27 3 16,-4 7 28-16,-5 3 9 16,-7 1 11-16,-2 9 5 15,3 1-18-15,5 1-9 0,10 7-17 16,7 1-8-16,4 1-13 16,5 1-2-1,3 0-4-15,7-2-1 0,0-2-2 16,3 0-2-16,-3-9-2 15,-4-2-2-15,6-3-2 16,-2-4-1-16,5 0-19 16,2-4-11-16,-7-2-17 15,-4-1-6-15,-3-2 1 16,-7 0 0-16,-5-2 10 16,0 3 10-16,-2 0 23 15,-4 1 13-15,-4 4 13 16,3 2 1-16,-5 0 14 15,0 0 7-15,5 1 17 16,-6-2 7-16,4-1 1 16,-1 1-2-16,8-2-13 0,0 1-6 15,1-6-17-15,7-4-7 16,-3-5-9-16,1-2-1 16,8 0-2-16,1 3 0 15,3 2-4-15,4 4-3 16,5-1-60-16,3-1-44 15,2 3-128-15,0-1 140 16</inkml:trace>
  <inkml:trace contextRef="#ctx0" brushRef="#br0" timeOffset="158823.93">14674 9632 509 0,'4'34'374'16,"-4"-39"74"-16,0 1-111 16,-5-7-69-16,-3-3-50 15,-4-2-86-15,-2 2-22 0,-2 3-33 16,-4 1-10-16,0 9-7 15,-3 5-6-15,1 10-16 16,6 9-9-16,4 15-9 16,7 5-3-16,12 10-5 15,2 7-2-15,6 4-4 16,4 0-1-16,-2-6-2 16,1-8 0-16,-6-18-20 15,-4-6-49-15,-5-17-116 16,-3-6-100-16,-6-14 165 15</inkml:trace>
  <inkml:trace contextRef="#ctx0" brushRef="#br0" timeOffset="159413.67">14465 9862 679 0,'4'-9'371'0,"2"-1"-47"15,5 2-49-15,5 2-48 0,-2-1-42 16,13 3-75-16,3 1-33 15,1-2-38-15,1 0-10 16,-4 3-12-16,-5 2-2 16,-2 3-6-16,-6 5 1 15,-2 9 3-15,-2 4 3 16,-3 9 12-16,3 3 2 0,2-3 2 16,4-4-3-16,3-13-11 15,-2-6-6-15,5-10-5 16,4-8-3-16,-11-10-1 15,2-3 2-15,-15-3 2 16,-11 1 5-16,-2 9 6 16,-10 1 2-16,-13 5 1 15,-1 8-2-15,-7-2-5 16,-1 5 4-16,14 7 8 16,1-1 1-16,13 4-1 15,5-4-7-15,14 2-14 16,6-5-5-16,15-3-3 15,5 0 0-15,14-9-1 16,3 0 1-16,2 1 1 16,3 2 0-16,-12 7 2 15,-2 4 1-15,-12 7 2 16,-3 2 1-16,-10-2 1 0,-4 4 3 16,-6-8 1-16,-5-2 11 15,-2-5 15-15,-1-2 1 16,3 0 6-16,0 0-11 15,-2-4-17-15,-3-15-5 16,-3-29-8-16,14 25-1 16,6 6-4-16,5-1-1 0,5 8-88 15,4 2-60-15,5-5-158 16,7 3 174-16</inkml:trace>
  <inkml:trace contextRef="#ctx0" brushRef="#br0" timeOffset="159765.46">15908 9584 1080 0,'-4'-10'493'16,"4"3"-189"-16,8 7-45 15,-5 17-14-15,-1 9-39 16,-2 19-70-16,-4 0-25 15,7 7-49-15,0 2-20 0,2-8-24 16,6-5-11 0,0-16-93-16,2-12-77 0,8-16-128 15,14-9 158-15</inkml:trace>
  <inkml:trace contextRef="#ctx0" brushRef="#br0" timeOffset="160330.84">16151 9724 1218 0,'-11'25'553'0,"5"2"-230"16,1 2-73-16,6-3-25 15,3 4-45-15,3-14-68 16,6-4-29-16,4-9-50 16,4-5-13-16,0-12-14 15,1-5-2-15,-2-6-1 16,-6-2 1-16,-13 4 3 0,-6 0 0 15,-15 9 2-15,-3-2 0 16,-4 14-3-16,-1 0 0 16,4 2-3-16,4 12-2 15,6-3-1-15,2 3-4 16,8-1-19-16,4-5-23 16,9 1-48-16,4-2-26 15,10-4-37-15,2-5-1 16,10-6 26-16,-1-4 27 0,2 1 57 15,-1 6 23-15,-6 1 26 16,-5 6 2-16,-9 0 31 16,-3 1 22-16,-7 9 44 15,-1-1 21-15,-3 8 6 16,1 0-8-16,-1 0-21 16,3-1-16-16,3-1-31 15,-5-4-14-15,10-4-21 16,6-6-7-16,1-7-5 15,2-8-1-15,5-6-1 16,-8-2 0-16,-6 3 2 16,-1 2 2-16,-15 3 2 15,-4 7 2-15,-5 0 0 16,-8 2 0-16,2 6-3 0,-7 2 0 16,7 4-3-16,4 4-2 15,7-2-12-15,2 4-49 16,1-6-139-16,1-4-88 15,9 0 160-15</inkml:trace>
  <inkml:trace contextRef="#ctx0" brushRef="#br0" timeOffset="160786.76">16625 9676 819 0,'0'13'501'16,"0"7"-79"-16,0 12-114 15,-2 3-32-15,1 17-81 16,1 2-32-16,0 7-69 16,5 1-28-16,3-7-36 15,1-8-11-15,1-15-11 16,1-6-5-16,-5-12-49 16,0-6-41-16,-3-10-99 15,-4-6-48-15,-1-13-64 16,-4-5-15-16,0-6 18 15,-1-6 19-15,-3-4 8 16,-3-7-17-16,-2-7 67 16,-1-2 89-16,8 11 263 15,1 8 133-15,11 17 106 0,5 10-13 16,8 6-83-16,2 3-30 16,5 3-48-16,2 2-25 15,2 5-37-15,0 4-11 16,-5-2-20-16,-4 0-8 15,-9 1-27-15,-6-2-14 16,-9 3-21-16,-6 3-11 0,-10-1-13 16,-4-3-22-16,-2 0-88 15,-1-6-64-15,6-2-166 16,4 3 195-16</inkml:trace>
  <inkml:trace contextRef="#ctx0" brushRef="#br0" timeOffset="175241.9">17642 9932 1007 0,'-4'-6'458'0,"3"5"-151"16,0 0-80-16,0 0-26 16,0 0-25-16,-1 0-56 15,1 0-19-15,0 0-28 16,0 0-12-16,0-1-23 15,0 1-9-15,0 1-14 16,0 0-5-16,0 0-33 16,0 0-77-16,1 0 68 15</inkml:trace>
  <inkml:trace contextRef="#ctx0" brushRef="#br0" timeOffset="196527.58">19287 9574 297 0,'0'-1'196'16,"0"0"30"-16,1-4-13 0,0 0-6 15,1-1-6-15,0 1-26 16,0 0-13-16,-1 2-27 15,-1 1-10-15,0 0-20 16,0 1-9-16,0-1-17 16,0 1-10-16,0 0-11 15,0 0-5-15,0 1-6 16,1 6-2-16,-2 22-7 16,-4 58-2-16,6-40-10 15,2-3-4-15,6-4-9 16,2-8-4-16,2-4-5 15,4-3-4-15,0-9-1 16,-1-3-15-16,-3-9-100 16,2-3-73-16,-4-5-316 15,3-4 314-15</inkml:trace>
  <inkml:trace contextRef="#ctx0" brushRef="#br0" timeOffset="197444.74">19213 9618 674 0,'-50'10'387'0,"37"-14"-95"0,3 2-59 15,1-2-21-15,6 1-57 16,2 2-27-16,6 2-25 15,-5-1-16-15,9 1-23 16,20 4-5-16,34 0-27 16,-20-7-11-16,4-2-11 15,1-1 0-15,-3 1-86 16,-2 0-68-16,-9 1-330 16,1 3 297-16</inkml:trace>
  <inkml:trace contextRef="#ctx0" brushRef="#br0" timeOffset="197671.1">19634 9604 1061 0,'3'14'456'16,"29"25"-216"-16,-29-26-44 15,2 6-18-15,-4-1-37 16,-1 7-60-16,1 1-22 16,-1-2-26-16,1 0-8 15,2-4-15-15,-2-2-5 0,0-7-57 16,0-2-57-16,1-7-179 16,-2-6-319-16,0-7 398 15</inkml:trace>
  <inkml:trace contextRef="#ctx0" brushRef="#br0" timeOffset="198475.62">19616 9512 1064 0,'0'-2'456'0,"5"2"-236"16,1 0-60-16,5 6-28 15,0 1-44-15,5 3-52 16,3 3-13-16,2 3-50 15,1-4-54-15,0 2-129 16,-1-3-70-16,2-2-100 16,-3 3 12-16,-4 1 130 0,-4 0 76 15,-8 2 214-15,2 3 84 16,-5-3 79-16,0 3 28 16,-2-4-30-16,-5-1-24 15,4 0-45-15,-1-5-23 16,0-2-39-16,1-3-17 15,2-3-26-15,0 2-8 0,0-3-8 16,0 1-1-16,0-1-6 16,0 0-4-16,0-1-1 15,9 0 1-15,2-11 4 16,31-24 4-16,-33 28 15 16,-2-3 5-16,4 11 19 15,-6 3 8-15,2 10 6 16,2 2-3-16,-7 6-13 15,4-2-11-15,-4-2-21 16,-3 1-7-16,0-8-8 16,2 1-3-16,-2-3-4 15,1-3-2-15,4-4-4 16,-3-6-8-16,6-6-19 16,-2-3-4-16,-4 0-4 15,-1 0 7-15,2 2 21 16,1-1 6-16,2 8 3 15,-1 1 0-15,5 5 1 0,-1 6 8 16,-2 5 18-16,4 1 10 16,2 5 14-16,2 1 0 15,4-5-10-15,1-3-8 16,0-8-12-16,7 1-5 16,0-3-7-16,1-5 0 15,1-5-4-15,-3-2 0 0,-1-5-1 16,-2 0 0-16,-9 1 3 15,-4-2 1-15,-13 4 4 16,-3 1 2-16,-9 5 3 16,0 2 1-16,-1 7 10 15,0 4 10-15,5 10 19 16,2 5 7-16,6 6 5 16,5 4-6-16,5 0-12 15,5-1-8-15,9-3-20 16,2-7-9-16,11-6-15 15,3-6-55-15,9-8-164 16,1-7-97-16,12 0 173 16</inkml:trace>
  <inkml:trace contextRef="#ctx0" brushRef="#br0" timeOffset="199708.67">21316 9605 906 0,'28'-5'427'0,"-31"-3"-170"16,-3 2-23-16,-3 2-31 15,-7 4-33-15,-3 11-41 16,-3 6-13-16,2 9-23 16,-1 6-11-16,8 2-21 0,4 1-13 15,8-6-25-15,3-1-8 16,7-6-12-16,2-7-3 16,3-5-3-16,7-2-2 15,5-10-31-15,4-1-41 16,3-12-111-16,-3-7-73 15,-1-2-118-15,-5-5-18 16,-4 5 97-16,-4 5 75 16,-12 7 192-16,1 6 112 0,-8 4 118 15,3 6 37-15,-5 12 37 16,5-1-18-16,0 8-28 16,-1 1-9-16,3-3-38 15,4 0-25-15,3-3-56 16,0-7-28-16,6-8-39 15,-2-3-12-15,5-8-13 16,1-7-2-16,-2 0-16 16,-1-2-15-16,-6-1-22 15,-5 5-9-15,-8-2 3 16,-6 1 11-16,-7 5 21 16,-3-1 9-16,-1 6 12 15,1-3 3-15,6 4 2 16,-5-1 1-16,6 1 3 15,4 3-1-15,7 4-4 16,4-4-1-16,5 0-3 0,2 0-1 16,1-2 1-16,8 1 0 15,5-1 1-15,2-1 0 16,2 1 1-16,0 1 0 16,-4 1 1-16,-2 3 0 15,-4 3 3-15,-1 4 0 16,-6 3 4-16,-3 2 6 15,-4-6 6-15,-4-3 3 0,-1-1 3 16,-2-2-5-16,3-3-6 16,0 0-2-16,0 0-9 15,0 0-3-15,0 0-3 16,0 0-2-16,0-1 3 16,0 0-1-16,8-4 1 15,3-2 0-15,27-25 1 16,-21 31 1-16,-2 8 3 15,-2-2 9-15,-3 6 20 16,-1 1 11-16,4 0 10 16,1 2 1-16,-3-8-10 15,-1 0-9-15,-9-5-11 16,4 0-7-16,3-2-10 16,-3-6-2-16,9-5-3 15,0-1-2-15,3-2-2 16,-3-2 0-16,-2 2 2 0,1 3 0 15,-6 5 0-15,8 4 2 16,-5 5 0-16,-5 1 2 16,2 10 3-16,-6 1 1 15,-1 3 9-15,0 5 5 16,0-4 0-16,-1-4-1 16,1-7-10-16,1-6-36 0,3-7-114 15,4-2-81-15,4-5-240 16,2-5 278-16</inkml:trace>
  <inkml:trace contextRef="#ctx0" brushRef="#br0" timeOffset="199911.57">22192 9651 1338 0,'-3'27'639'15,"1"2"-302"-15,2 11-67 16,0 6-39-16,2 8-108 15,4 3-41-15,2 4-51 16,0-6-14-16,5-7-12 16,2-6-5-16,4-10-8 15,-2-10-34-15,-1-10-90 0,0-3-56 16,-11-19-124-16,2-2-54 16,-11-13 237-16</inkml:trace>
  <inkml:trace contextRef="#ctx0" brushRef="#br0" timeOffset="200152.42">22174 9676 1017 0,'10'-9'464'15,"4"1"-191"-15,4 4-25 0,1 4-29 16,1 0-32-16,4 2-45 16,0 1-20-16,2 4-36 15,-7 4-15-15,-6 4-25 16,-6 3-12-16,-15 3-11 15,-8 1-3-15,-12 2-7 16,0-1-3-16,2-3-6 16,5-3-24-16,3-9-61 15,5-1-42-15,6-8-158 16,3-6 103-16,6-3 89 16</inkml:trace>
  <inkml:trace contextRef="#ctx0" brushRef="#br0" timeOffset="200346.04">22474 9484 1277 0,'-2'20'605'0,"0"10"-284"16,-6 16-74-16,0 2-45 16,5 6-95-16,1 0-42 15,6-8-46-15,3-2-11 16,3-13-45-16,5-8-59 0,1-12-163 15,7-6-119 1,6-1 225-16</inkml:trace>
  <inkml:trace contextRef="#ctx0" brushRef="#br0" timeOffset="200654.45">22608 9842 1233 0,'2'-1'522'0,"8"1"-278"15,0-5-19-15,5-2-59 16,4-2-46-16,0-10-76 16,4-4-19-16,1 3-15 15,-3-9-1-15,-7 7-3 16,-4 3 3-16,-13 0 4 16,-6 9 0-16,-8 7 0 15,-3 3-1-15,0 10 1 0,1 5 6 16,4 8 13-1,2 3 5-15,7 3 0 16,5-2-5-16,3 1-14 0,3-3-7 16,6-3-8-16,0-2-4 15,3-6-36-15,4-5-49 16,4-8-161-16,3-5-142 16,3-8 236-16</inkml:trace>
  <inkml:trace contextRef="#ctx0" brushRef="#br0" timeOffset="200845.77">22897 9686 1305 0,'1'11'576'0,"2"6"-269"15,2 1-26-15,1 8-77 16,8-2-42-16,-4-2-83 16,1 1-27-16,1 0-33 15,-5-3-11-15,9-3-63 16,-1-4-47-16,1-8-116 15,4 0-73-15,-6-7-319 16,2-3 393-16</inkml:trace>
  <inkml:trace contextRef="#ctx0" brushRef="#br0" timeOffset="201011.61">23027 9742 971 0,'-23'-4'501'15,"3"8"-107"-15,1 3-120 16,-1 8-57-16,2 5-42 15,1-4-71 1,4 1-35-16,5-2-53 0,-3-5-16 16,11 0-102-16,5-3-78 0,4-7 112 15</inkml:trace>
  <inkml:trace contextRef="#ctx0" brushRef="#br0" timeOffset="201206.56">23187 9722 1272 0,'10'18'615'0,"-4"1"-273"0,1 6-82 15,-3 2-42-15,1-2-109 16,0 0-45-16,1-11-50 16,-3-4-45-16,-1-10-125 15,0-3-87-15,-2-10-313 16,0-6 347-16</inkml:trace>
  <inkml:trace contextRef="#ctx0" brushRef="#br0" timeOffset="201359.3">23082 9561 1330 0,'-3'2'549'0,"3"2"-304"0,3 3-28 15,6 1-64-15,0 3-38 16,6-1-110-16,0-1-81 15,11 0-195-15,6-3 174 16</inkml:trace>
  <inkml:trace contextRef="#ctx0" brushRef="#br0" timeOffset="201773.07">23464 9508 794 0,'-6'-3'469'0,"2"3"-67"15,3 10-120-15,-3 5-8 16,4 16-72-16,-5 5-36 0,-1 9-68 15,5 2-28-15,-2-4-34 16,3-2-14-16,7-7-19 16,-2-5-8-16,7-10-108 15,11-2-66-15,-3-9-193 16,-2-4 212-16</inkml:trace>
  <inkml:trace contextRef="#ctx0" brushRef="#br0" timeOffset="201958.63">23340 9668 1061 0,'1'4'491'0,"-1"-3"-161"16,2 0-93-16,-2-1-50 16,0 0-30-16,10 5-73 15,7 0-34-15,32 7-36 0,-25-16-7 16,7 2-96-16,3 2-85 15,3 3 108-15</inkml:trace>
  <inkml:trace contextRef="#ctx0" brushRef="#br0" timeOffset="202501.18">23688 9731 1142 0,'-4'9'492'0,"-1"3"-265"15,0-2-11-15,3 8-56 16,0 2-33-16,2 4-56 16,1 4-21-16,7-4-28 15,1-1-10-15,7-7-12 16,3-4-2-16,2-9-2 16,5-5-19-16,5-13-43 15,-7-5-19-15,0-8-11 16,3 2 19-16,-13-4 46 15,2 6 22-15,-1 4 10 16,-12 2 3-16,2 11 8 16,-4-3 17-16,0 14 30 15,-1 0 16-15,-1 11 26 0,1 8 0 16,0 7-3-16,0 8-3 16,0 7-16-1,-1 4-11-15,3 6-20 0,4 1-9 16,-1-4-16-16,1-2-6 15,-8-6-6-15,-5-9-1 16,1-8 0-16,-1-5 2 16,-5-12 0-16,2-2 0 0,-15-9-4 15,0-6-1 1,0-5-3-16,-7-8 0 0,11 2-2 16,-2 2 0-16,13-2-3 15,6 8-5-15,7-6-6 16,6 1-3-16,14 0-5 15,1-4-9-15,11 5-84 16,0 2-64-16,-4 0-232 16,18 1 248-16</inkml:trace>
  <inkml:trace contextRef="#ctx0" brushRef="#br0" timeOffset="206334.53">25218 9544 747 0,'27'-17'389'0,"-29"7"-88"15,-2 0-44-15,-6-1-57 16,-1 0-30-16,-4 3-50 15,-4 3-13-15,-1 6-28 16,-2 4-13-16,2 11-15 16,0 6-6-16,9 9-4 15,7 7-1-15,6 9-3 16,9 2-4-16,6-3-8 16,4-4-4-16,11-17-11 15,2-10-4-15,12-13-2 16,0-6-1-16,-5-16 1 15,-1-5 0-15,-15-9 2 0,-4-4 2 16,-18-2 5-16,-5 2 3 16,-9 1 1-16,-10 2 0 15,-5 4-4-15,-3 4-2 16,-10 7-4-16,1 5-2 16,1 10-4-16,-1 6-2 15,9 10-9-15,2 4-19 16,10 3-89-16,6-1-74 0,11-3-82 15,9 1 147-15</inkml:trace>
  <inkml:trace contextRef="#ctx0" brushRef="#br0" timeOffset="206827.76">25814 9422 732 0,'-1'-15'433'0,"-3"4"-62"0,0 5-116 15,-3 5-20-15,-9 6-64 16,-4 8-31-16,-5 14-35 15,0 7-5-15,4 13-19 16,2 2-11-16,11 3-20 16,4 0-11-16,10-8-19 15,6-4-7-15,6-12-11 16,5-4-4-16,7-8-53 16,6-4-60-16,5-9-167 15,-1-3 172-15</inkml:trace>
  <inkml:trace contextRef="#ctx0" brushRef="#br0" timeOffset="207416.02">26148 9585 935 0,'-2'1'448'16,"2"1"-185"-16,2 1-50 15,-2-3-8-15,0 0-31 16,1 6-25-16,4 17-45 16,6 28-21-16,-11-28-42 15,0-2-14-15,2-5-17 16,2-5-3-16,-2-5-4 15,0-4-1-15,0-6-1 16,-2 3 0-16,0-1-1 16,2-4 1-16,8-15 0 15,18-31-1-15,-13 29 1 0,-1 1 0 16,5 4 0-16,2 5 0 16,-2 9 5-16,1 4 5 15,4 9 24-15,-11 6 13 16,4 8 18-16,-2 2 6 15,-9 2-8-15,4 2-9 0,-11-1-20 16,1 2-11-16,-4-8-14 16,4 0-41-16,0-7-138 15,3-6-90-15,9-3 143 16</inkml:trace>
  <inkml:trace contextRef="#ctx0" brushRef="#br0" timeOffset="207635.17">26589 9722 1254 0,'-1'0'603'16,"0"0"-223"-16,0 0-166 15,-1-2-12-15,2 1-77 0,0 0-33 16,28-1-49-16,35-1-15 15,-19-4-15-15,4 4-4 16,-7 1-4-16,-3-3-33 16,-13 6-109-16,-10-1-64 15,-6 2-225-15,-4 1 260 16</inkml:trace>
  <inkml:trace contextRef="#ctx0" brushRef="#br0" timeOffset="207850.13">26696 9549 1049 0,'7'14'540'15,"0"4"-178"-15,1 9-95 16,-4 2-36-16,0 5-90 16,-4 0-43-16,1-2-60 15,1 0-15-15,0-6-18 16,1-4-32-16,3-4-75 15,-2-7-45-15,4 0-139 16,1-3-88-16,2-5 242 16</inkml:trace>
  <inkml:trace contextRef="#ctx0" brushRef="#br0" timeOffset="208410.83">27051 9605 994 0,'-1'16'501'16,"3"0"-95"-16,2 6-89 16,0 3-48-16,-4 4-50 15,0-1-100-15,-3 0-41 0,1-6-42 16,2-4-12-16,0-12-17 16,0-2-4-16,0-8-5 15,2-3-4-15,3-4-9 16,-1-5-4-16,6-2-3 15,-2-4 1-15,4 6 9 16,0-1 3-16,-1 2 7 16,2 6 1-16,-1 3 1 15,-2 5 2-15,1 5 9 16,-1 5 9-16,-2 9 11 16,0 1 6-16,-4 8 2 15,-1 0-4-15,-1-7-8 16,1 0-4-16,0-9-13 15,1-4-5-15,-1-7-5 16,1-4 0-16,3-10-7 16,3-7-4-16,5-2-5 0,3-2-1 15,1 1 5-15,0 1 4 16,1 7 7-16,-1 4 1 16,0 9 2-16,-6 5 2 15,-3 4 6-15,-5 4 7 16,-5 4 7-16,10 7 5 15,-2 1-2-15,-4-3-5 16,0-2-8-16,-8-2-5 16,0 1-9-16,2 0-14 0,-2-3-82 15,4-4-66-15,-4-4-161 16,6 1-109-16,11-1 272 16</inkml:trace>
  <inkml:trace contextRef="#ctx0" brushRef="#br0" timeOffset="208760.5">27591 9365 1537 0,'5'-4'597'0,"12"9"-399"0,-1 3 13 16,7 17-28-16,0 2-27 16,5 9-57-16,6 5-20 15,1 3-16-15,-2 1-8 16,-2-1-15-16,-10 0-5 16,-10 0-10-16,1-2-5 15,-19-1-6-15,1-3-1 16,-13-7-4-16,-2-4-15 0,1-9-77 15,0-6-50-15,5-8-130 16,4-3-79-16,8 0 218 16</inkml:trace>
  <inkml:trace contextRef="#ctx0" brushRef="#br0" timeOffset="208942.26">28369 9925 1585 0,'18'-2'654'0,"-28"2"-347"16,3-1-117-16,5 1-67 0,-2-1-29 15,-2-1-157-15,5 1-95 16,0-1 90-16</inkml:trace>
  <inkml:trace contextRef="#ctx0" brushRef="#br0" timeOffset="-199081.1">5953 13634 897 0,'-1'-41'463'15,"1"33"-171"-15,5 6-57 16,-5 2-13-16,6 12-50 16,-3 10-19-16,3 12-24 15,-2 9-14-15,7 8-36 16,-3 3-17-16,3-3-24 15,5 1-9-15,-11-8-12 16,11-4-4-16,-2-5-7 16,-3-3-2-16,0-11-27 0,-3-6-51 15,-3-15-120-15,-2-7-76 16,-3-11-178-16,-3-6-116 16,-8-8 365-16</inkml:trace>
  <inkml:trace contextRef="#ctx0" brushRef="#br0" timeOffset="-198839.25">5876 13652 666 0,'12'-16'417'0,"9"3"-52"15,1 5-96-15,3 4-14 0,-3 4-61 16,-1-2-21-16,4 5-36 16,-3 2-20-16,3 6-28 15,-4 3-17-15,-4 6-25 16,-4 0-11-16,-7 3-15 15,-1 3-6-15,-8 1-3 16,-2 0-1-16,-3-4-4 16,-2-4 0-16,-3-7-18 15,0-5-30-15,-1-7-102 16,-5-2-68-16,12-4-194 16,2 1 244-16</inkml:trace>
  <inkml:trace contextRef="#ctx0" brushRef="#br0" timeOffset="-198654.58">6254 13654 1069 0,'18'3'512'0,"-1"10"-190"0,1 1-12 16,-7 8-78-16,0 1-47 16,-7 1-84-16,-1 2-35 15,-3-7-41-15,2-4-12 0,1-7-79 16,-6-8-61-16,6-11-167 15,-1-4-146-15,-2-13 278 16</inkml:trace>
  <inkml:trace contextRef="#ctx0" brushRef="#br0" timeOffset="-198523.01">6220 13487 879 0,'-3'-6'455'15,"3"10"-127"-15,3-3-136 16,-3-1-38-16,0 0-72 15,0 0-34-15,8 14-113 16,38 25-93-16,-20-20 100 16</inkml:trace>
  <inkml:trace contextRef="#ctx0" brushRef="#br0" timeOffset="-198270.81">6659 13595 978 0,'-6'-3'489'15,"-10"2"-155"-15,-2 1-39 16,-1 3-77-16,-4 6-30 16,2 5-43-16,3 5-22 15,1 4-35-15,10 3-12 16,8 5-30-16,0-2-9 16,10-2-23-16,4-6-8 0,6-5-6 15,5-6-5-15,10-7-86 16,-1-4-78-16,6-13-282 15,4-3 276-15</inkml:trace>
  <inkml:trace contextRef="#ctx0" brushRef="#br0" timeOffset="-198079.09">6912 13449 1201 0,'7'24'573'0,"-12"3"-151"15,-6-2-137-15,4 11-57 16,-1 4-49-16,2 0-101 16,11 2-29-16,6-4-39 15,1-5-20-15,9-10-134 16,-2-4-99-16,9-14 145 0</inkml:trace>
  <inkml:trace contextRef="#ctx0" brushRef="#br0" timeOffset="-197824.78">7116 13524 1348 0,'-31'8'607'0,"-4"6"-302"0,6 6-91 16,-5-1-22-16,6 3-63 15,2-1-23-15,2-3-28 16,12-1-5-16,5 0-14 15,12 0-9-15,9 1-17 16,6 1-6-16,9 1-4 16,2-2-4-16,8-3-6 15,1-3-3-15,7-6-3 16,-2-1-4-16,-3-5-48 16,1-2-70-16,-7-4-190 15,4 1 188-15</inkml:trace>
  <inkml:trace contextRef="#ctx0" brushRef="#br0" timeOffset="-197323.13">8129 13665 1408 0,'-60'-26'635'15,"51"30"-338"-15,3 8-76 16,2 8-10-16,4 10-84 15,0 0-26-15,2 3-38 16,8-3-15-16,5-12-22 16,6-3-11-16,5-18-15 15,1-5-1-15,1-12-7 16,0-7-9-16,1-1-6 16,-2-1 2-16,-5 4 6 15,-2 5 10-15,-7 7 8 16,-3 2 3-16,-6 7 3 0,-2 4 3 15,0 6 8-15,-2-6 6 16,0 3 11-16,0 19 7 16,3 32 1-16,4-28-1 15,2-2-15-15,1-3-9 16,7-7-43-16,-4-5-70 16,5-9-174-16,0-7-71 15,19-8 185-15</inkml:trace>
  <inkml:trace contextRef="#ctx0" brushRef="#br0" timeOffset="-197145.68">9045 13699 1131 0,'-3'10'643'0,"7"4"19"15,2 4-328-15,-14 0-120 16,-4-2-50-16,-9 0-110 15,-2-3-47-15,5-3-127 16,4-1-97-16,0-9 126 16</inkml:trace>
  <inkml:trace contextRef="#ctx0" brushRef="#br0" timeOffset="-196637.16">9890 13558 1345 0,'12'8'559'0,"5"7"-340"15,8 10 14-15,-6 7-47 16,-4 0-40-16,-1-1-51 15,-3-2-16-15,-5-9-19 16,-2-3-10-16,0-8-16 16,-3-4-3-16,-3-7-6 0,0-7-3 15,-10-6-5-15,-3-6-6 16,9-6-6-16,0-2-2 16,6-6-4-16,3 0-3 15,-1-1-4-15,4 14-1 16,0 2-37-16,12-17-23 15,6 6-56-15,-1 8-48 16,1 19-89-16,-4 11-66 0,0 12 205 16</inkml:trace>
  <inkml:trace contextRef="#ctx0" brushRef="#br0" timeOffset="-196265.01">10263 13559 969 0,'0'-4'508'16,"0"-1"-174"-16,0 2-44 16,0 3-24-16,-2 0-58 15,1 1-29-15,0 27-47 16,2 25-20-16,5-22-42 16,0-6-19-16,10-7-27 15,3-6-11-15,9-10-10 16,4-2-3-16,-1-11-12 15,-3-8-20-15,-5-8-42 16,-10-5-11-16,-5 5 6 16,-3-2 21-16,-4 10 44 0,0 3 13 15,0 6 9-15,3 10 8 16,-6 5 17-16,-3 8 11 16,-2 9 14-16,0 4 0 15,7 5-10-15,11-1-9 16,-5-6-18-16,2-3-8 0,-3-10-20 15,-6-4-57-15,10-8-190 16,3-6 121-16,9-2 29 16</inkml:trace>
  <inkml:trace contextRef="#ctx0" brushRef="#br0" timeOffset="-195929.09">10721 13583 1432 0,'9'12'640'0,"0"10"-294"16,-3 6-48-16,-1-2-62 16,-2-2-64-16,-1-5-91 15,0-7-31-15,0-7-33 16,-2-5-9-16,0-7-9 16,1-7-5-16,2-8-20 0,1-1-8 15,7-3-2-15,2 1 2 16,4 2 18-16,1 3 8 15,-1 9 8-15,-3 0 3 16,4 12 10-16,-10 2 11 16,1 9 19-16,3 7 8 15,-7 8 11-15,3 4-2 16,-8 1-14-16,1-1-6 16,-2-9-19-16,1-6-42 0,5-10-186 15,-2-6-103-15,13-11 172 16</inkml:trace>
  <inkml:trace contextRef="#ctx0" brushRef="#br0" timeOffset="-195553.41">11645 13445 1439 0,'3'11'609'15,"3"7"-321"-15,3 1-25 16,0 16-26-16,-3 5-52 16,4 7-84-16,0 1-26 0,-1-6-36 15,2-7-16-15,-3-10-14 16,0-9-39-16,-2-11-101 16,-2-9-75-16,-1-16-190 15,-2-6-79-15,-3-9-121 16,-2-3 343-16</inkml:trace>
  <inkml:trace contextRef="#ctx0" brushRef="#br0" timeOffset="-195158.85">11666 13468 573 0,'-7'-28'367'0,"7"7"7"15,2 9-42-15,12 8-55 16,4 0-20-16,8 11-42 16,3 2-18-16,4 4-43 15,1 1-21-15,-5-2-40 16,-3 0-17-16,-11-2-32 15,-2 5-13-15,-7-2-10 0,-15-1-2 16,-7 6-3-16,-7-4-2 16,-9 0-5-16,10 1-1 15,2-9-3-15,3-4-1 16,11-1-3-16,4-1-3 16,5-1-3-16,-3 1-2 15,4 0 1-15,21-1 3 16,34 6 3-16,-25 2 0 15,-6 3 7-15,-5 3 4 16,-4 4 14-16,-8 1 6 0,-8 6 7 16,-2 2 0-16,-8-1-7 15,-4-2-5-15,-11-7-11 16,-1 0-4-16,-5-11-23 16,1-5-49-16,7-8-139 15,6-7-90-15,8-7-265 16,6 2 336-16</inkml:trace>
  <inkml:trace contextRef="#ctx0" brushRef="#br0" timeOffset="-194978.81">12006 13410 1153 0,'14'2'602'15,"8"0"-163"-15,6-2-164 16,6 1-19-16,5-1-96 0,5-6-47 15,4 3-66-15,1-6-17 16,-7-2-19-16,-3 7-6 16,-11-4-90-16,-15 5-69 15,-10 1-183-15,-10-3-246 16,-25 0 381-16</inkml:trace>
  <inkml:trace contextRef="#ctx0" brushRef="#br0" timeOffset="-194802.41">12175 13387 859 0,'-8'12'449'0,"3"-3"-127"0,6 6-42 16,5 3 7-16,3 9-29 16,-2 10-26-16,2 7-51 15,1 7-33-15,0-6-55 16,4 1-25-16,-1-10-44 16,-2-7-11-16,-2-11-69 15,-4-7-69-15,-5-14-184 16,0-5-122-16,-4-8 261 15</inkml:trace>
  <inkml:trace contextRef="#ctx0" brushRef="#br0" timeOffset="-194652.8">12160 13592 1146 0,'8'-7'563'16,"3"3"-219"-16,9 2-83 0,6-1-24 15,5-4-83-15,4 0-41 16,7-1-70-16,-1 4-43 15,-3-2-181-15,-3 6-373 16,7 10 365-16</inkml:trace>
  <inkml:trace contextRef="#ctx0" brushRef="#br0" timeOffset="-194317.72">12756 13382 1337 0,'-10'9'618'0,"-10"-7"-226"16,0 0-101-16,-1 7-67 16,-1-2-45-16,3 4-80 15,5 6-28-15,4 3-38 16,4 3-10-16,9 6-13 16,5-4 0-16,12 0 5 15,9-1 5-15,3-3 16 16,6 1 6-16,-1-2 8 15,-2-2 4-15,-10 0-3 16,-6-2-2-16,-15-4-9 16,-13 0-6-16,-16-2-10 0,-8-3-5 15,-10-4-17-15,-1-1-27 16,8-2-128-16,7-1-87 16,17-3 338-16,13-3-150 15</inkml:trace>
  <inkml:trace contextRef="#ctx0" brushRef="#br0" timeOffset="-194151.25">13391 13605 1561 0,'13'9'625'0,"-25"5"-429"15,-8-2-69-15,-11-2-123 16,-2-3-114-16,0-6 66 15</inkml:trace>
  <inkml:trace contextRef="#ctx0" brushRef="#br0" timeOffset="-190981.33">14721 13525 890 0,'-7'-48'422'0,"9"44"-142"16,0-1-40-16,5 7-23 16,3 2-26-16,3 6-39 15,1 5-17-15,3 4-31 16,2 5-13-16,4 2-26 0,0-2-9 16,-1-3-15-16,1-2-7 15,-6-9-8-15,4-2-3 16,-6-9-6-16,-5-5-3 15,2-7-5-15,-6-4-1 0,5-6-2 16,1-6-27 0,3-1-83-16,2 2-61 15,-3 5-186-15,2 6-92 0,3 4 278 16</inkml:trace>
  <inkml:trace contextRef="#ctx0" brushRef="#br0" timeOffset="-190816.28">15180 13524 902 0,'0'11'479'16,"0"3"-163"-16,0-1-67 15,1-1-29-15,0 0-83 16,-1-2-34-16,0-2-53 16,-2-5-30-16,0-3-145 15,-2-5-110-15,4 4 141 16</inkml:trace>
  <inkml:trace contextRef="#ctx0" brushRef="#br0" timeOffset="-190672.51">15125 13316 1125 0,'6'4'525'0,"1"2"-284"15,4 0-66-15,2 4-41 16,4-2-120-16,2 3-96 15,6 0 53-15</inkml:trace>
  <inkml:trace contextRef="#ctx0" brushRef="#br0" timeOffset="-190366.07">15406 13384 1244 0,'-18'15'583'16,"4"-3"-291"-16,2 0-54 15,1 1-29-15,12-4-75 16,2 1-25-16,12-2-34 16,8-2-7-16,-5 4-12 15,6 2-3-15,-3 2-7 16,-2 2-2-16,4-4 0 16,-9-2-5-16,-9 0-3 15,-5 1-3-15,-12-4-6 16,-3 4-3-16,-6-1-8 0,-3-2-7 15,-2 4-17-15,1-1-32 16,7-5-98 0,2 0-78-16,20-7-182 0,1-9-390 15,24-5 529-15</inkml:trace>
  <inkml:trace contextRef="#ctx0" brushRef="#br0" timeOffset="-190212.16">15683 13444 788 0,'15'11'470'15,"-1"4"39"-15,-1 5-164 0,-2 1-56 16,0 5-37-16,0 4-113 16,1-4-42-16,2-3-67 15,3-7-34-15,-2-11-153 16,-2-6-103-16,-2-15 152 16</inkml:trace>
  <inkml:trace contextRef="#ctx0" brushRef="#br0" timeOffset="-190071.72">15682 13274 1309 0,'-3'-4'564'0,"5"3"-321"16,5 2-37-16,1 6-93 16,2 0-54-16,7 3-212 0,3-2-271 15,3-8 276-15</inkml:trace>
  <inkml:trace contextRef="#ctx0" brushRef="#br0" timeOffset="-189854.25">16166 13175 710 0,'6'5'460'16,"-4"19"73"-16,0 6-155 0,-2 14-77 15,-1 1-55-15,2 8-123 16,-1-2-45-16,6-10-54 15,4-6-13-15,0-13-26 16,6-2-49-16,-3-14-130 16,-1-2-91-16,-4-5 163 15</inkml:trace>
  <inkml:trace contextRef="#ctx0" brushRef="#br0" timeOffset="-189697.25">15974 13375 1241 0,'-1'8'601'16,"1"-4"-240"-16,16-2-114 0,-3 1-14 15,16-4-92-15,1-3-46 16,3 0-54-16,2-5-14 16,0-1-107-16,2-1-101 15,2 3 114-15</inkml:trace>
  <inkml:trace contextRef="#ctx0" brushRef="#br0" timeOffset="-189049.13">16532 13541 1320 0,'7'2'612'15,"4"0"-316"-15,-3-4-72 16,1-8-29-16,-1-4-95 15,-3-4-28-15,0-7-43 16,-2 2-10-16,-4-2-7 16,-2 2 1-16,-10 11 1 15,-2 3-2-15,-2 11-4 16,-3 7-2-16,3 6-6 16,8 5 0-16,5 3-2 15,7 4-3-15,7-2-1 16,1 2-3-16,5-6-15 15,3-3-27-15,10-8-37 16,6-7-19-16,10-9-19 0,2-10 18 16,3 0 19-16,-5-5 10 15,0 4 27-15,-9-1 8 16,-12 2 22-16,-11 1 15 16,-10 2 14-16,-3 9 9 15,-15 2 42-15,7 3 20 16,-11 8 35-16,-1 2 15 0,8 7-5 15,2 4-10-15,6 3-23 16,5 0-11-16,6 1-20 16,1-4-11-16,6-12-17 15,4-5-7-15,-4-15-18 16,-3-9-2-16,4-13-44 16,-3-7-33-16,5-7-56 15,3-6-20-15,-10-4 4 16,-6-2 15-16,4 1 41 15,-8 4 22-15,5 15 37 16,1 12 36-16,-11 21 68 16,6 13 29-16,-8 23 46 15,-4 6 1-15,12 14-27 16,-3 5-21-16,4-2-44 0,7 0-18 16,-3-10-28-16,7-3-57 15,10-9-146-15,2-7-98 16,5-4 156-16</inkml:trace>
  <inkml:trace contextRef="#ctx0" brushRef="#br0" timeOffset="-188581.01">17670 13212 1597 0,'-4'-9'674'0,"-10"6"-378"16,-1 3-59-16,-10 2-68 15,-5 4-63-15,-2 0-73 16,3 2-13-16,-2 1-7 16,6 2-3-16,7 1-6 15,-5-1-1-15,16 0-2 16,-4-2-1-16,1 2 0 15,8 0-2-15,-6-2-3 16,8 2-1-16,1-3 4 16,7 3 2-16,0 1 8 15,2 0 4-15,0 3 2 16,-4 0 3-16,0 4 3 0,-2 1 1 16,-2 3-2-16,-2 4 0 15,0 3-1-15,0-2-1 16,7-1 0-16,1-1-3 15,-1-8-4-15,0 0-2 16,4-6-6-16,6-6-2 16,8-5-2-16,3-3-19 0,2-5-71 15,0-2-59-15,-1-1-186 16,1 1 207-16</inkml:trace>
  <inkml:trace contextRef="#ctx0" brushRef="#br0" timeOffset="-188267.83">17801 13432 1514 0,'-3'12'703'16,"-1"1"-340"-16,2-1-106 16,2 6-31-16,4-3-96 15,3 4-37-15,9-1-45 16,-2-1-12-16,10-2-18 15,-2-4-4-15,-4-9-6 16,2-2-4-16,-3-7-2 0,-2-6-1 16,2-2-1-16,-5-1 0 15,-7-9-2-15,4 2-2 16,-9-5-8 0,6 0-5-16,-6 4-15 0,-3 1-19 15,1 6-48-15,-13 5-51 16,6 11-134-16,3 4 177 15</inkml:trace>
  <inkml:trace contextRef="#ctx0" brushRef="#br0" timeOffset="-187913.31">18097 13165 1599 0,'-8'-7'678'16,"7"6"-320"-16,10-2-233 15,4-2-12-15,7 1-36 16,5-1-30-16,4 0-22 16,3 4-5-16,3 6-7 15,-1 1-3-15,1 13 6 0,-4 5 6 16,-8 9 18-16,-4 7 8 15,-8 7 6-15,-4-4-1 16,1 2-7-16,-5-15-3 31,-1-15-4-31,-1-7-3 16,0-1-3-16,-1 38-1 0,1 1-8 0,-13-15-2 16,-9-27-9-16,-2-4-16 0,-3-3-103 15,4-6-75-15,7-3-188 16,4 1 272-16,3 9 15 15</inkml:trace>
  <inkml:trace contextRef="#ctx0" brushRef="#br0" timeOffset="-187698.44">18669 13315 1332 0,'13'7'589'0,"3"-7"-237"15,0-2-91-15,5-1-70 16,2-1-41-16,1-4-95 16,3-1-21-16,2 1-23 0,-2 1-14 15,-6 5-119 1,-2 2-74-16,-12 4-182 0,-6 5-139 16,-5 6 333-16</inkml:trace>
  <inkml:trace contextRef="#ctx0" brushRef="#br0" timeOffset="-187538.85">18779 13417 1050 0,'-10'12'518'16,"0"-3"-136"-16,5-3-83 16,6 1-70-16,4-2-38 15,8 0-83-15,5-1-35 16,3-8-42-16,4-1-60 0,2-4-190 16,-2-4-226-16,8-5 265 15</inkml:trace>
  <inkml:trace contextRef="#ctx0" brushRef="#br0" timeOffset="-187336.05">19238 13184 1280 0,'3'13'644'15,"-3"5"-201"-15,0 16-174 16,-1 5-17-16,-1 7-84 15,2 3-48-15,2-2-58 16,5-1-18-16,7-12-34 16,2-7-9-16,5-14-25 0,4-4-34 15,3-11-84 1,-8-6-53-16,3-6-136 0,-8-8-108 16,-12 6 284-16</inkml:trace>
  <inkml:trace contextRef="#ctx0" brushRef="#br0" timeOffset="-186938.18">19120 13339 1091 0,'-5'6'450'15,"7"-5"-218"-15,6-1-33 0,6-4 2 16,5-2-36-16,8 0-83 16,4-1-29-16,9-1-36 15,4 1-6-15,-5 2-5 16,2 1-1-16,-5 4-3 15,-7 1 1-15,2 6 0 16,0 4 1-16,-10 7 34 16,6 5 18-16,-10 0 34 15,-4 3 13-15,-3-2-6 16,-6-1-10-16,1-6-17 16,-2-11-8-16,-3 0-8 15,-4-6-3-15,-3-5-5 16,-2 4-2-16,-3-8-12 15,3 2-5-15,6-5-15 0,3-2-8 16,9-4-9-16,1-2-3 16,7-1-22-16,0-2-35 15,5 5-83-15,-1 0-68 16,1 5-143-16,-2 3 218 16</inkml:trace>
  <inkml:trace contextRef="#ctx0" brushRef="#br0" timeOffset="-186399.59">19856 13326 1449 0,'-1'6'632'0,"0"4"-329"16,-4 8-18-16,1 3-65 15,1 5-40-15,3-1-60 16,1 0-27-16,8-5-47 15,3-5-19-15,1-9-25 16,-1-6-3-16,2-8-15 16,2-2-15-16,-1-4-30 15,2-1-10-15,-8-2 11 16,2 0 14-16,-3 5 35 0,-8 2 11 16,0 6 10-16,-3 0 2 15,-1 4 7-15,3 0 6 16,1 0 14-16,0 0 6 15,1 19 6-15,6 29-1 16,-3-29-12-16,6-7-7 16,4-5-14-16,4-1-6 15,4-9-6-15,-5-4-2 16,3-2-3-16,-1-4-10 0,-2-7-15 16,-2 0-2-16,-4-2 1 15,-3 2 9-15,-8 6 17 16,-3-2 3-16,-7 10 6 15,-4 0 2-15,2 6 3 16,-3 6 6-16,6 7 4 16,2 9 2-16,6 2 3 15,6 2 0-15,7-1-5 16,6-7-2-16,6-1-9 16,3-3-15-16,7-14-122 15,5-3-88-15,12-6-642 16,4-6 563-16</inkml:trace>
  <inkml:trace contextRef="#ctx0" brushRef="#br0" timeOffset="-186071.32">21330 13370 1676 0,'-11'3'664'0,"11"0"-443"16,7-3-11-16,9-2-56 16,11-2-42-16,3-6-67 15,6 0-20-15,9 1-17 16,2 2-36-16,1 0-115 16,-7 4-75-16,-13 3-165 15,-10 2-140-15,-14 10 344 16</inkml:trace>
  <inkml:trace contextRef="#ctx0" brushRef="#br0" timeOffset="-185897.25">21462 13473 985 0,'-7'2'463'15,"7"-2"-141"-15,3 2-42 16,9 0-22-16,3-2-21 16,12 0-56-16,4-2-34 15,3-6-62-15,1 5-21 16,-5 0-40-16,0-4-13 0,-7 4-113 15,-5-1-83-15,-8-6-180 16,-6 9 203-16</inkml:trace>
  <inkml:trace contextRef="#ctx0" brushRef="#br0" timeOffset="-185628.26">21471 13207 1261 0,'-6'1'571'0,"0"12"-231"16,-7 7-50-16,0 6-42 16,-5 7-42-16,-6 2-82 15,2 3-31-15,-8-1-46 16,-1-6-12-16,11-7-11 16,5-4-5-16,15-5-5 15,11 4-4-15,13-1-8 16,8 2-1-16,0-3-1 0,-1-2 0 15,4-3-8 1,-5-6-41-16,6-5-130 0,1-1-90 16,-6-6 151-16</inkml:trace>
  <inkml:trace contextRef="#ctx0" brushRef="#br0" timeOffset="-185377.93">21644 13253 1095 0,'6'0'573'16,"4"2"-122"-16,5 2-205 16,6 3-7-16,7 1-65 15,4 2-32-15,6 5-40 16,-2 0-10-16,-5 9-13 16,-4 4-8-16,-10 4-18 15,-3 1-6-15,-14 1-19 16,-3 2-7-16,-6-3-16 15,-7-1-25-15,-2-12-110 16,1-7-66-16,1-8-169 16,4-6-96-16,1-1 297 15</inkml:trace>
  <inkml:trace contextRef="#ctx0" brushRef="#br0" timeOffset="-184238.79">23164 13270 1131 0,'-1'-1'521'16,"0"0"-229"-16,0 1-58 16,1 0-4-16,3 28-42 15,8 41-34-15,-2-29-57 16,3-10-22-16,5-10-35 16,6-6-16-16,6-13-16 15,1-3-2-15,0-12-6 16,-3-6-5-16,1-7-13 15,-6 2-1-15,-8 1 3 16,-7 2 7-16,-5 8 12 16,0 4 5-16,-1 9 1 15,-3 3 6-15,-3 11 11 16,3 4 8-16,-1 8 17 16,7 5 4-16,2-4 0 0,-3-3-7 15,2-4-19-15,0-5-9 16,0-7-12-16,-1-1-21 15,1-1-113-15,2-8-79 16,-1-3-365-16,12-3 358 16</inkml:trace>
  <inkml:trace contextRef="#ctx0" brushRef="#br0" timeOffset="-184064.33">23760 13423 1325 0,'8'9'611'0,"-3"9"-254"16,-6-3-51-16,-9 2-95 16,0 9-68-16,-9-14-94 15,3 2-65-15,4-6-147 16,2-6-97-16,8-2 141 16</inkml:trace>
  <inkml:trace contextRef="#ctx0" brushRef="#br0" timeOffset="-183824.38">23937 13294 1040 0,'12'7'541'0,"-1"3"-83"0,6 5-94 16,-3 10-70-16,4 4-40 15,1-1-96-15,-3-1-35 16,5-9-45-16,2-1-18 15,-3-9-27-15,-1-6-8 16,-2-3-10-16,-5-11-2 16,-3-5-2-16,1-4-2 0,-3-5-5 15,1-2 2-15,-2-1-58 16,-1 3-67-16,-3 6-164 16,-2 4-50-16,0 10 191 15</inkml:trace>
  <inkml:trace contextRef="#ctx0" brushRef="#br0" timeOffset="-183364.16">25102 13297 1128 0,'-1'-9'582'16,"1"2"-218"-16,-6 4-74 16,0 1-33-16,-5 6-94 15,0 7-37-15,-6 7-38 16,0 5-10-16,3 6-17 16,-1-1-10-16,15 4-15 15,4 2-6-15,9-7-13 16,0-1-5-16,6-11-8 15,3-6-17-15,5-9-101 16,8 0-65-16,7-18-164 16,-1-3-86-16,3-5 274 15</inkml:trace>
  <inkml:trace contextRef="#ctx0" brushRef="#br0" timeOffset="-182835.89">25402 13376 609 0,'6'6'468'0,"-2"-1"30"15,-4 12-142-15,0 0-45 16,1 1-65-16,-4 0-27 15,7-6-45-15,3-1-20 16,-3-2-43-16,4-5-22 16,-5-2-39-16,2-4-17 15,-6-3-19-15,1 4-5 16,0 0-17-16,0-5-17 16,-1-10-31-16,-4-27-16 0,-8 26-13 15,5 4 11-15,-11-7 28 16,5 4 15-16,5 6 22 15,0 2-2-15,12 8-1 16,7 0 2-16,-2 6 3 16,13-1 7-16,0 1 7 15,-5 3 6-15,5 2 10 16,-3 0 5-16,-1 4 10 16,-3-1 5-16,-5-4 8 15,-2 1-1-15,-3-3-8 16,0-1-6-16,2-2-17 15,-5-4-5-15,3 6-8 16,-1-5-1-16,3-8-5 16,5 2 0-16,3-12-5 15,4-2 0-15,3 4 0 16,-3-4 3-16,-2 12 1 0,0 1 1 16,-5 11 2-16,0 6 3 15,-1 2 7-15,-3 4 6 16,0 5 9-16,2-2 1 15,-2-2-8-15,3-2-7 16,-1-9-34-16,-1-3-60 16,2-10-138-16,-4-8-87 0,5-6-216 15,4 0 315-15</inkml:trace>
  <inkml:trace contextRef="#ctx0" brushRef="#br0" timeOffset="-182537.09">25890 13368 766 0,'14'10'518'15,"-6"0"53"-15,-7 7-247 16,6 2-10-16,-7-2-58 16,0 4-34-16,2-5-70 15,2-1-31-15,-4 1-51 16,1-10-22-16,3-1-29 16,-6-5-8-16,-1-12-17 15,-1 2-14-15,4-3-20 16,5 1-4-16,5 0 8 15,9 3 11-15,-8 2 17 16,2 4 6-16,-5 2 3 16,-2 1 3-16,0 2 6 0,-3 5 5 15,1 0 11-15,-1 5 4 16,5 0 1-16,0-3-4 16,0 4-13-16,2-2-5 15,-3-2-42-15,2-5-73 16,3 0-156-16,0-4-97 0,3 0 204 15</inkml:trace>
  <inkml:trace contextRef="#ctx0" brushRef="#br0" timeOffset="-182168.55">26173 13531 1222 0,'34'5'566'0,"-29"-4"-241"15,1-1-24-15,0 0-73 16,1-5-50-16,3-4-77 16,-2-4-28-16,4-7-37 15,0-7-15-15,2-1-14 16,0 5-1-16,-7 0-2 16,0 6 1-16,-8 0 0 15,-6 2 1-15,-2 5 0 0,-2 6 0 16,0 6-3-16,2 4 1 15,1 9 1-15,1 1 3 16,0 5 7-16,-1 1 7 16,8 1 5-16,3-2 1 15,7 4-1-15,8-3-6 16,3-7-11-16,2 3 1 16,3-14-75-16,4-3-55 0,4-7-166 15,3-5-288 1,5-4 380-16</inkml:trace>
  <inkml:trace contextRef="#ctx0" brushRef="#br0" timeOffset="-181898.03">26630 13338 984 0,'-12'8'605'0,"0"-8"91"15,1 0-360-15,-1 0-102 16,-1 3-36-16,2 5-90 16,-2 1-26-16,3 10-37 15,3 1-10-15,5 8-14 16,7 2-9-16,7-6-13 0,5 1-5 16,4-14-44-16,4-4-56 15,2-13-155-15,2-11-91 16,4-8 208-16</inkml:trace>
  <inkml:trace contextRef="#ctx0" brushRef="#br0" timeOffset="-181750.19">26845 13210 910 0,'1'16'570'0,"-6"9"44"0,-10 13-348 15,7 7-15-15,4 4-79 16,7 0-48-16,4-7-68 15,0-12-24-15,12-6-43 16,-8-8-52-16,9-10-153 16,-6-3-82-16,1-6 168 15</inkml:trace>
  <inkml:trace contextRef="#ctx0" brushRef="#br0" timeOffset="-181568.89">26683 13296 1278 0,'-7'4'571'0,"10"0"-215"16,5 3-79-16,9 2-31 15,4 1-41-15,11-1-99 0,2-3-40 16,5-10-47-16,-1-1-53 16,-1-4-140-16,-2 0-91 15,0 5 144-15</inkml:trace>
  <inkml:trace contextRef="#ctx0" brushRef="#br0" timeOffset="-180887.09">27052 13501 1054 0,'7'11'595'0,"3"-4"-85"0,5-4-240 15,1 1-36-15,-2-9-106 16,2-6-49-16,-1-7-54 15,-1-1-8-15,-2-4-6 16,-4 4-1-16,-8 0 0 16,-3 3 1-16,-9 7 0 15,-3 3-1-15,-1 10-2 16,-2 2-1-16,5 7 0 16,5 4 1-16,4 5-1 15,5 3-3-15,9 0-2 16,2-3-2-16,7-3-2 15,7-2-2-15,9-4-5 16,8-8-8-16,6-6-29 0,0-2-23 16,-12-7-47-16,-7-4-23 15,-9-6 15-15,-6-3 24 16,-4 0 58-16,-9 0 32 16,-4 4 34-16,-5 3 20 15,-4 7 42-15,1 9 15 0,-3 11 15 16,5 4-11-16,-4 3-28 15,8 3-9-15,-1-5-8 16,3 0-3-16,8-2-13 16,3-2-7-16,9-7-18 15,5-4-7-15,5-6-4 16,0-14-2-16,6-1-3 16,-1-6-1-16,-1-10-25 15,-1 1-13-15,-7-12-10 16,-2 1-5-16,-3-3 14 15,-1 2 10-15,-1 9 13 16,-2 8 7-16,-5 20 14 16,-6 10 13-16,-5 17 27 15,-2 13 12-15,-3 14 22 16,1 6 1-16,5 6-8 0,3-5-8 16,7-4-27-16,0-9-13 15,8-10-42-15,4 1-79 16,10-9-189-16,-2-2-458 15,5 2 481-15</inkml:trace>
  <inkml:trace contextRef="#ctx0" brushRef="#br0" timeOffset="-180686.32">28138 13581 1983 0,'-4'-4'758'0,"-4"6"-483"16,1-2-140-16,2 0-57 15,-2-2-56-15,4-6-232 16,0 3-380-16,6 3 376 16</inkml:trace>
  <inkml:trace contextRef="#ctx0" brushRef="#br0" timeOffset="-179115.41">29230 14591 1333 0,'7'24'517'0,"7"53"-324"16,-11-25-7-16,1 4-11 15,3-4-11-15,4-13-53 16,10-13-21-16,12-21-24 16,5-10-4-16,18-31-9 15,11-16-9-15,22-30-18 16,19-24-11-16,9-12-12 15,0-4-3-15,-2-4-52 16,-5 8-40-16,-6-6-110 16,-1 3-73-16,-8 10 171 15</inkml:trace>
  <inkml:trace contextRef="#ctx0" brushRef="#br0" timeOffset="-154776.72">19598 15680 710 0,'2'3'340'0,"0"2"-88"16,1-1-27-16,-3-4 3 15,-1 0-26-15,0 0-49 16,0 0-15-16,-1 7-27 16,-17 10-13-16,-42 28-30 0,28-26-17 15,0-3-30-15,-9 0-6 16,-2-1-7-16,-2 0-3 16,0-4-3-16,9-5 0 15,14-2-66-15,2-1-62 16,8-4-245-16,8 1 231 15</inkml:trace>
  <inkml:trace contextRef="#ctx0" brushRef="#br0" timeOffset="-154466.15">19350 15566 1218 0,'-13'3'491'0,"-5"8"-317"16,-6 4-26-16,-10 9-41 16,-3 0-34-16,5 4-39 15,3 2-4-15,6-5 4 16,3 1 2-16,13-3 2 16,3 0-3-16,12 6 0 15,5 1 1-15,8 1 5 16,5 4 2-16,4-5-4 15,2-4-5-15,3-8-8 16,-1-2-5-16,-3-7-7 0,-1-3-2 16,-11-4-76-16,0-2-98 15,6-3 104-15</inkml:trace>
  <inkml:trace contextRef="#ctx0" brushRef="#br0" timeOffset="-153905.09">20545 15536 947 0,'-9'4'396'0,"12"10"-169"16,4 5-16-16,0 8-10 15,-2 5-14-15,-3 3-73 16,0-2-31-16,-2-3-33 16,-1-6-14-16,-1-3-14 15,-1-4-5-15,0-10-4 16,-1 2 0-16,1-10-3 16,0-2-1-16,-1-10-5 15,7-7-2-15,2-6-2 16,5-3-1-16,6-3 1 15,4 4-1-15,2 4 2 16,1 4 5-16,1 12 14 16,-1 5 9-16,-1 10 19 15,-1 6 6-15,-8 8 8 16,-1 5-1-16,-7 1-10 0,1 1-10 16,-2-5-17-16,-2-7-10 15,3-5-22-15,-1-3-52 16,-1-6-173-16,1-7-92 15,-4-13 181-15</inkml:trace>
  <inkml:trace contextRef="#ctx0" brushRef="#br0" timeOffset="-153606.41">20938 15777 974 0,'10'7'488'16,"-4"-5"-170"-16,6-2-86 15,-3-3-8 1,0 1-84-16,13-13-41 0,-1-10-61 16,-5-5-15-16,-6-4-10 15,-5 1-2-15,-7 5-1 16,-4 4-1-16,-10 7 0 16,2 4-2-16,-2 7-2 15,-1 5-2-15,5 12-3 16,-2 8 3-16,8 12 9 15,0 4 6-15,6 3 4 16,1-1-1-16,3-3-10 16,5-9-5-16,5-4-15 15,4-5-44-15,3-12-145 0,2-4-122 16,5-7 186-16</inkml:trace>
  <inkml:trace contextRef="#ctx0" brushRef="#br0" timeOffset="-153405.33">21170 15598 928 0,'3'14'535'0,"1"-1"-43"0,6 9-218 15,0 5-16-15,1 1-74 16,1 1-49-16,0-3-69 16,1-3-20-16,1-6-27 15,-3-5-6-15,-3-3-111 16,3-5-79-16,-4-5-249 15,4-1 248-15</inkml:trace>
  <inkml:trace contextRef="#ctx0" brushRef="#br0" timeOffset="-153246.15">21312 15655 1017 0,'-4'13'499'0,"-16"4"-119"0,0 4-81 16,-3 7-56-1,-6-3-38-15,3 1-97 0,0-1-37 16,6-7-46-16,7-3-58 16,13-6-149-16,3-7-92 15,12 3 148-15</inkml:trace>
  <inkml:trace contextRef="#ctx0" brushRef="#br0" timeOffset="-152886.39">21828 15445 1085 0,'2'-2'469'0,"2"12"-207"16,-3 7-24-16,-1 13-2 16,-2 5-36-16,-2 16-71 0,4 2-25 15,-1 1-41-15,8-4-17 16,7-13-27-16,3-10-9 15,11-12-28-15,-2-11-50 16,1-14-178-16,6-9-155 16,-1-13 238-16</inkml:trace>
  <inkml:trace contextRef="#ctx0" brushRef="#br0" timeOffset="-152702.15">21687 15567 1075 0,'-14'1'500'0,"7"0"-172"16,6 2-74-16,4-2-67 16,-3-1-30-16,6 0-73 15,20 0-29-15,36 2-34 16,-25-2-9-16,3 0-116 16,-1 0-88-16,9 2 118 15</inkml:trace>
  <inkml:trace contextRef="#ctx0" brushRef="#br0" timeOffset="-152269.16">22804 15402 1216 0,'15'-2'526'0,"-1"13"-256"15,4 8-11-15,-13 13-29 16,-1 6-49-16,-8 8-82 16,-5 4-27-16,6-3-37 15,3 0-12-15,9-11-16 16,6-9-3-16,2-12-89 0,-1-11-77 15,-1-12-207-15,0-6 216 16</inkml:trace>
  <inkml:trace contextRef="#ctx0" brushRef="#br0" timeOffset="-152099.98">22699 15526 1010 0,'-2'0'465'15,"4"6"-147"-15,4 3-80 0,11 0-64 16,3-1-21-16,13-1-78 16,0-5-29-16,6-2-50 15,2-3-60-15,5-2-196 16,-2 0 173-16</inkml:trace>
  <inkml:trace contextRef="#ctx0" brushRef="#br0" timeOffset="-151950.42">23114 15621 956 0,'2'23'461'0,"0"2"-169"15,0-1-15-15,0 1-84 16,1-5-54-16,1-7-82 16,0-1-78-16,0-15-165 15,1-8 128-15</inkml:trace>
  <inkml:trace contextRef="#ctx0" brushRef="#br0" timeOffset="-151141.43">23112 15455 1102 0,'2'6'542'0,"-1"3"-207"0,5 2-108 15,2 3-21-15,1-2-84 16,2-1-39-16,1 1-52 15,2-1-12-15,-2 2-11 16,-2 1-3-16,-6 5 0 16,-2 3-2-16,-3 4 1 15,-1 0-1-15,-3-1 1 16,-3-3 0-16,4-8 1 16,-1-6-2-16,6-7 0 15,3-3-2-15,2-8-1 16,2-3 0-16,3-9-3 15,2-1-2-15,2 0 1 16,3 0 0-16,1 5 1 16,1 2 3-16,0 8 0 15,0 2 2-15,-6 8 5 0,-3 6 7 16,-4 12 18-16,-2 4 11 16,-5 6 17-16,0 3 3 15,-5-4-9-15,5-7-11 16,0-7-22-16,-2-6-10 15,-1-13-8-15,2-1-3 16,3-13-20-16,3 0-15 16,4-2-13-16,-4-1-2 15,-2 7 13-15,-1 2 12 0,-1 6 10 16,1 2 4 0,3 9 9-16,5 4 1 0,-5 11 10 15,1 4 7-15,2 4 12 16,-3-5 4-16,10-6 1 15,4 0-1-15,9-13-10 16,5-3-4-16,6-6-8 16,1-10-3-16,-2-5-5 15,-2-3-2-15,-4-6-23 16,-5 2-6-16,-10 2-2 16,-11 3 2-16,-8 6 25 15,-10 4 6-15,-8 9 4 16,1 3 7-16,-5 9 19 15,3 6 6-15,4 6 21 16,5 2 9-16,7 10 5 16,4-2 1-16,7-1-3 0,7 1-7 15,10-12-21-15,7-3-8 16,9-2-19-16,4-6-6 16,-1-8-26-16,-1 0-65 15,-12-10-204-15,0 3-550 16,-6 7 549-16</inkml:trace>
  <inkml:trace contextRef="#ctx0" brushRef="#br0" timeOffset="-150989.12">24086 15908 1719 0,'-7'-6'660'15,"4"6"-409"-15,2-7-268 16,1 1-94-16,4 1 75 16</inkml:trace>
  <inkml:trace contextRef="#ctx0" brushRef="#br0" timeOffset="-141597.45">8824 16234 363 0,'-1'-1'259'0,"0"0"-13"15,0 1-25-15,0-1-15 0,-3 0-29 16,-1-1-12-16,0 1-25 15,3 0-10-15,1 0-20 16,-2 0-9-16,2 0-19 16,0 0-12-16,0 0-22 15,-1 0-8-15,1 0-11 16,0 1 0-16,0 0 1 16,0 0 1-16,0 0 1 15,0 0-1-15,0 0-5 16,1 0-1-16,0 0-3 15,0 0-2-15,0 0-2 16,0 0-1-16,0 0-4 16,0 0 0-16,0 0-1 15,1 0 1-15,3 0 3 16,1 0 0-16,1 0 0 16,2 0-1-16,1 0-3 0,2 0-1 15,28 0-1-15,-27-4-1 16,2-1-2-16,2 5 0 15,0 0-1-15,-2-1 0 16,2 1-1-16,-5-5 1 16,-4 2-1-16,5 2 0 15,-2-1 0-15,3 4 0 0,0-2 0 16,2-2 1-16,-2 1 1 16,1-4-1-16,1 5 0 15,-3-1 0-15,3 1-1 16,-2 1 1-16,1 0 0 15,-1 1 0-15,0-2 0 16,-2 4 0-16,0-2 0 16,-2 0 0-16,0 2 0 15,-1-4 0-15,-1 4-1 16,2-2 2-16,-1-2-1 16,1 0-1-16,0-5 2 15,1 5 0-15,1-1 0 16,3 1-1-16,2-2 0 15,1 0 0-15,1-1 0 16,1 2-1-16,0 0 0 16,-1-1-1-16,0 2 1 0,-5-3-2 15,-1 3 2-15,-4 0-2 16,2 0 1-16,-1 2-1 16,0-2 1-16,2 0-1 15,0 1 0-15,2-2 0 16,7 1 0-16,0-2-1 15,-3 2 0-15,4 6 1 16,0-5 0-16,3 1 0 0,1-1 1 16,0-3 1-16,1 2 1 15,3 0 1-15,-3 3 2 16,0 0-1-16,2-1 1 16,1 3 0-16,-4-3-1 15,5 1 1-15,-7-2-1 16,-5-2 0-16,-1 0-2 15,-8-2 0-15,2 0-1 16,-2 0 0-16,1 2 0 16,3 1 0-16,-3 0 0 15,0 4 2-15,-1-4 1 16,-1 0 1-16,0 0 0 16,0 0 0-16,-3-1-2 15,-2-2-1-15,2 3-1 16,-3-1 1-16,-2 1-2 15,0 0 2-15,0 0-3 0,0 0 1 16,2 0 0-16,5 1-2 16,3 0 1-16,0 0 0 15,30 5 0-15,-32-6 0 16,2 3 0-16,-2-3 1 16,-3 0 0-16,1 4-1 15,-4-4 0-15,0 1 0 16,-2-1-1-16,0-1 1 0,0 1-1 15,0 0 0-15,0 0 2 16,0-1 0-16,-1 0-33 16,0 0-68-16,-2 0-187 15,-15-2-378-15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8T15:24:24.410"/>
    </inkml:context>
    <inkml:brush xml:id="br0">
      <inkml:brushProperty name="width" value="0.05292" units="cm"/>
      <inkml:brushProperty name="height" value="0.05292" units="cm"/>
      <inkml:brushProperty name="color" value="#4472C4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5308 4969 635 0,'1'0'315'0,"-1"0"-108"16,0-1 0-16,0-1-44 16,0 1-25-16,0 0-33 15,0 0-15-15,0 0-21 16,5 0-4-16,-2 1-6 16,0 2-2-16,4 22 0 15,18 38-3-15,-19-13-9 16,7 7-4-16,-5 4-16 15,9 7-6-15,-6-6-8 0,-9-10-3 16,7-3-4-16,-3-10 1 16,3-8-3-16,8 2 0 15,-11-13 2-15,1-2-1 16,-7-7-2-16,2-3-27 16,-7-7-100-16,9 0-85 15,-9-17 121-15</inkml:trace>
  <inkml:trace contextRef="#ctx0" brushRef="#br0" timeOffset="337.77">5297 5026 795 0,'2'-2'361'0,"2"-1"-118"16,7 5-90-16,4-4-9 15,2 1-17-15,10 1-42 16,-2-6-13-16,7 12-24 16,-15-3-9-16,9 8-14 15,-9 2-3-15,-1 3-7 16,15 6 0-16,-22-6 1 0,-1 2 2 16,-8-3 5-16,-2 4 2 15,-13-3 3-15,12 8-2 16,-10-4-5-16,-12-8-2 15,11 1-8-15,-8-5-2 16,5-4-10-16,-2 0-26 16,5-4-82-16,-2 0-60 15,2-2-191-15,9 0 221 16</inkml:trace>
  <inkml:trace contextRef="#ctx0" brushRef="#br0" timeOffset="719.56">5688 5047 931 0,'4'10'416'0,"3"2"-196"15,-4-1-1-15,1 6-41 16,-4-2-40-16,2 3-65 15,0-1-19-15,0 4-28 16,0 3-5-16,-1-7-2 16,1 0-1-16,-2-8 4 15,-2-7 4-15,1 0 9 0,-1-3 5 16,2 1-3-16,-1-1-10 16,0 0-18-16,0 0-8 15,1-16-9-15,5-32 1 16,1 19 1-16,1 0 0 15,4 2-1-15,3 1-1 0,3 7-2 16,1 2-1-16,0 8-18 16,0-1-16-16,-1 8-65 15,1 3-55-15,-7 0-247 16,2 7 266-16</inkml:trace>
  <inkml:trace contextRef="#ctx0" brushRef="#br0" timeOffset="1097.58">5927 5055 644 0,'24'24'353'0,"-25"-24"-76"15,-1 6-11 1,0-4-65-16,1-2-37 0,0 0-49 15,1 18-16-15,-4 34-31 0,12-28-13 16,-1-10-24-16,-1 0-9 16,6-3-9-16,-2-4-3 15,2-3-4-15,1-1-1 16,5-5-5-16,-4-6 0 16,-1-5 5-16,4 1 5 15,-14-6 12-15,4 2 7 0,-11-3 4 16,-13-3 0-1,-1 5-7-15,-3-4-5 0,4 10-8 16,6 8-5-16,-4-1-9 16,-6 4-7-16,8 5-32 15,4 2-37-15,4-1-112 16,8 5-87-16,-2-6 168 16</inkml:trace>
  <inkml:trace contextRef="#ctx0" brushRef="#br0" timeOffset="1483.74">6226 5036 989 0,'-8'5'463'0,"-3"5"-184"15,-1 1-47-15,-2 4-61 0,0-2-40 16,7 2-68-16,5 3-22 15,6 0-35-15,8 6-8 16,4-10-1-16,-1-7 0 16,6-1-1-16,-3-4-1 15,1-5 2-15,1-5 1 16,-6-5 5-16,-2 1 5 0,-3-1 11 16,-7-1 4-16,-5-4 6 15,-4 1-1-15,-6-2-2 16,2 8-2-16,-6 1-7 15,0 4-3-15,-1 2-13 16,2 4-3-16,3 0-13 16,-2-5-13-16,7 10-43 15,2 0-30-15,7 0-71 16,6 2-42-16,3-1-144 16,1 0 224-16</inkml:trace>
  <inkml:trace contextRef="#ctx0" brushRef="#br0" timeOffset="1772.88">6627 4842 1031 0,'-8'-14'482'0,"-2"4"-167"0,0 0-57 15,-6 4-59-15,7 8-35 16,-3 5-78-16,5 8-30 15,6 10-35-15,-2 5-7 16,2 13-7-16,4 7 0 16,-3-1-2-16,2 3-1 0,9 1-2 15,-6-4 0 1,11 5 0-16,-6-2 0 0,-4-9 0 16,1-6-1-16,-7-9-33 15,-8-8-46-15,3-5-139 16,-4-3-208-16,4-20 271 15</inkml:trace>
  <inkml:trace contextRef="#ctx0" brushRef="#br0" timeOffset="1945.16">6375 5102 1282 0,'17'-2'543'0,"7"-1"-327"16,12 5 5-16,-8-2-69 15,-2 0-34-15,8-1-45 16,-1-1-18-16,9-2-31 0,3-2-10 16,4 1-79-16,-1 3-92 15,1 2 99-15</inkml:trace>
  <inkml:trace contextRef="#ctx0" brushRef="#br0" timeOffset="3872.5">10055 5981 694 0,'-4'0'397'16,"2"0"-99"-16,1 0-66 15,-3 1-32-15,1-1-59 16,2 0-23-16,-3 0-33 16,-5 0-13-16,6 0-17 15,-5 0-8-15,6 0-20 0,-1 2-6 16,-5 2-14-16,-2 11-6 15,-13 30-5-15,17-31-7 16,9 6-2-16,0-2-2 16,6-1 4-16,7 4 2 15,-2-9 1-15,2-4 1 16,0-8 3-16,4-4 4 16,-7-8 6-16,-1 1 7 0,-2-4 9 15,-2-2 5-15,-4-2 11 16,-4-5 5-16,-2 9 10 15,-6-5-1-15,-3 11-6 16,2 1-7-16,-7 1-16 16,1 1-6-16,3 0-12 15,-6-2-5-15,11 8-10 16,3 5-8-16,-3 2-30 16,10 3-30-16,-3-2-71 15,0-2-65-15,8 2 135 16</inkml:trace>
  <inkml:trace contextRef="#ctx0" brushRef="#br0" timeOffset="4596.05">9505 6246 670 0,'-34'-5'376'16,"34"4"-31"-16,3 1-85 15,-4 0-42-15,0 0-35 16,0 0-69-16,0 0-17 15,1 0-29-15,1 7-11 0,4 19-5 16,12 29-8-16,-13-28-16 16,5 0-5-16,-1-6-7 15,5 2-1-15,4-10 1 16,-2-4 0-16,1 0 2 16,-11-15 0-16,9 7-1 15,6-1 0-15,-4-15-2 16,6 7-2-16,-8-19-1 15,-3-6 0-15,-2 7 0 16,-4-4 0-16,-2 14-4 16,-2 5-7-16,-1 5-45 15,3 4-33-15,-3 1-69 16,0 1-44-16,0 0-128 16,0 0 200-16</inkml:trace>
  <inkml:trace contextRef="#ctx0" brushRef="#br0" timeOffset="16998.5">11005 5249 342 0,'-1'-1'248'15,"0"0"-2"-15,0 0-41 16,0 0-11-16,-1-1-26 15,1 1-11-15,0 0-25 16,0 0-12-16,0 0-20 16,0 0-10-16,0 0-18 15,1 0-9-15,0 0-11 16,-1 0-4-16,1-1-2 16,-1 1-2-16,0 0-5 15,0 0-1-15,-1 0-8 16,1 0-2-16,0 0-4 15,0 0-3-15,0 0-2 0,1 0-1 16,0 0-3-16,-1-1 0 16,0 1-1-16,0 0-2 15,0 0-2-15,0 0-1 16,-1 1-5-16,-5-1 0 16,5 1-4-16,1 0 0 15,-1 0-2-15,0 0-1 16,1 0 0-16,-2 4 2 0,-4 5-2 15,3 0 1-15,0 1-1 16,-11 30 0-16,15-28-1 16,-8 0 1-16,8 3 0 15,-3-3-1-15,2 1 1 16,9 2-1-16,-4-4 1 16,-5-3 0-16,12-1 0 15,4 2-1-15,-2-5 1 16,5 2-1-16,-5-6 0 15,-11-7 1-15,15 1 1 16,-3-5 2-16,-1-2 2 16,8 0 3-16,-10-4 4 15,-2 2 2-15,-3-2 3 16,-3 3 2-16,-8-2 0 16,-4 3 0-16,-3 3-2 15,-3 0-3-15,-2 4-1 0,2 0-3 16,1 3-1-16,11 3-1 15,-4 0 0-15,-2 0-1 16,4 0 1-16,-15-6-1 16,14 4-2-16,-1 0-1 15,4 1-3-15,8 4-5 0,-4-3-8 16,-1 0-4 0,0 0-36-16,-1 0-43 0,0 0-117 15,1 0-107-15,5 2 197 16</inkml:trace>
  <inkml:trace contextRef="#ctx0" brushRef="#br0" timeOffset="18114.59">10921 4677 611 0,'0'-4'305'0,"0"-1"-96"16,-8-3-6-16,7 6-46 15,2 2-21-15,-2-1-28 16,1-1-8-16,0 2-7 16,0 0-1-16,0 0-5 15,0 0-8-15,0 0-15 16,0 0-8-16,0 0-18 15,0 0-6-15,0 0-13 16,0 0-3-16,0 0-5 16,0 0-1-16,0 9-1 15,1 9 0-15,3 30-3 16,3-27-2-16,3-4-4 16,2 0 0-16,-5-7-1 15,-2-7-2-15,5-1-1 0,-2-2 1 16,3-8 2-16,0-2 2 15,4-7 3-15,2-2 0 16,-3-1 1-16,-7-8 0 16,-1 7 1-16,5 10 1 15,-7-4 1-15,0 10 1 16,-3 6 0-16,-7-11-1 16,3 12 5-16,0 4 1 15,2 4 10-15,-3 9 4 0,7 6 2 16,-1-2 0-16,4-1-7 15,5 0-3-15,-4-7-7 16,7 5-4-16,-3-10-5 16,-1-2-3-16,2-2-1 15,0 0-1-15,-1-4-3 16,-1-2-23-16,-2-1-95 16,-2-3-75-16,1 0 113 15</inkml:trace>
  <inkml:trace contextRef="#ctx0" brushRef="#br0" timeOffset="21030.27">11008 5374 392 0,'-1'0'284'15,"0"0"-6"-15,0 0-75 16,0 0-29-16,0 0-57 16,0 0-18-16,0 0-23 15,-1 0-9-15,1 0-13 16,0 0-5-16,0 0-9 15,0 0-2-15,0 0-5 16,0 0 1-16,0 0-6 0,0 0-2 16,0 0-4-16,0 0 0 15,-1 0 0-15,2 0 3 16,0 0 7-16,-1 0 2 16,0 0 1-16,0 0-1 15,0 0-6-15,0 0-1 16,0 0-6-16,0 0-3 0,0 0-5 15,0 0-2-15,-1 0-4 16,1 0-2-16,0 0-1 16,0 0-1-16,1 0 0 15,0 0 0-15,0 0-1 16,0 0 2-16,0 0 2 16,0 0 3-16,-1 0 7 15,0 0 1-15,0 0 3 16,0 0 0-16,0 0-5 15,0 0-1-15,0 0-5 16,-1 0-2-16,1 0-3 16,0 2 0-16,0 0-3 15,-1 2 0-15,-1 2 0 16,0-2 0-16,0 2 1 16,-2-1 0-16,-1 4 0 15,2-2 1-15,-9-3 0 0,-24 33 0 16,19-30 1-1,6 4 1-15,0-1-1 0,0-1 1 16,0-2 0-16,1-4-1 16,2 4 0-16,3-1 0 15,-2-1 0-15,-1-1 1 16,1-1-1-16,1-3 1 16,0 4 1-16,2 0 0 15,-1-1-1-15,-1 0 1 0,0 2-3 16,-1-6 0-16,3 5 0 15,2 3 1-15,-3-5-1 16,4 11 1-16,-5-7-1 16,0-2 0-16,-1 2-2 15,-1-2 1-15,1 4-1 16,-3-6 0-16,1 8 0 16,2-2-1-16,-2-1 1 15,1 4 0-15,1-4 1 16,-8-7-1-16,5 7 0 15,6 5 0-15,-6-3-1 16,3 5 1-16,0-6 0 16,-12-8 0-16,11 6 1 15,-2-1-1-15,2 1 0 16,8 5 0-16,-10-4 0 0,3 5 0 16,-4-1-1-16,-1 2 0 15,0 1 0-15,2-2 0 16,-9 0 1-16,-4-3 0 15,6 1 0-15,-1 0 0 16,5 1 0-16,0-1 0 16,-6 2-1-16,-1 0 0 0,5 3 1 15,2 2-1-15,1-3 0 16,1-6 0-16,4 2 0 16,0 1 2-16,3-5 1 15,0 1 1-15,0-1-2 16,2-1 2-16,-2-1-1 15,3 3-1-15,-2-6 2 16,-2-1 0-16,1 3-1 16,-2-3 0-16,4 3 1 15,0-2-1-15,3 0 0 16,0-2-1-16,0 1-8 16,0 0-5-16,0 0-20 15,0 0-26-15,0-1-73 16,0 0-44-16,8-4-112 15,3-2-65-15,24-24 225 16</inkml:trace>
  <inkml:trace contextRef="#ctx0" brushRef="#br1" timeOffset="43954.87">13199 4964 522 0,'0'0'310'16,"0"0"-65"-16,0 0-58 15,0 0-30-15,0 0-47 16,0 0-14-16,0 0-17 15,0 0-3-15,-1 0-5 16,0 0-6-16,0 0-18 16,0 0-7-16,-1 8-12 15,-5 1-5-15,4 4-9 0,-26 25-4 16,31-20-7-16,5 6-3 16,3-10-1-16,1-1-2 15,5-3 1-15,2-6 0 16,1 4 2-16,0-6 1 15,-1-6 2-15,-4-3 2 0,1-6 3 16,4 7 0-16,-8-9 4 16,-4-2 1-16,-6-3 2 15,-5-4 2-15,-4 5 2 16,0 4 2-16,-7 2 2 16,1 4 1-16,-2 5 2 15,2 2-2-15,0 2-6 16,0 0-4-16,5 2-14 15,1 1-5-15,3 3-7 16,2 0-11-16,1-3-53 16,2 4-28-16,0-4-67 15,0-3-40-15,0 0-153 16,0 0 232-16</inkml:trace>
  <inkml:trace contextRef="#ctx0" brushRef="#br1" timeOffset="44812.27">13276 4545 334 0,'35'4'268'16,"-28"-5"72"-16,-3-4-69 16,-2-1-37-16,-1-3-33 0,-1 4-48 15,-4-4-15-15,-6 0-32 16,-1 5-13-16,-8-4-27 15,1 4-12-15,-2 4-25 16,-3 2-6-16,3 5-10 16,2 3-3-16,4-3-6 15,7 4-2-15,5 0-5 16,2 5-2-16,3-1 1 16,3-5 3-16,5 6 1 15,-1-8 4-15,5 3-1 16,0 7 1-16,-1-8 3 15,3-1 4-15,-5 0 6 16,-3-7 4-16,-2 3 7 16,-3 3 5-16,-3-5 10 15,1 2 7-15,-4-4 9 16,1-1 0-16,0 0-6 0,0 0-5 16,-5 2-16-16,-12 1-5 15,-25 3-14-15,29-9-5 16,3 1-10-16,4 5-7 15,1-3-58-15,1-1-45 16,3 2-134-16,2-1-117 16,0 0 230-16</inkml:trace>
  <inkml:trace contextRef="#ctx0" brushRef="#br1" timeOffset="47244.89">13106 5124 179 0,'-1'-1'136'0,"0"0"3"0,0 0 7 16,0 0 1-16,1 0 2 16,-1 0-2-16,0-1-11 15,-1 1-8-15,1 0-14 16,1 0-7-16,0 1-9 15,-1-1-1-15,0 0 2 16,1 0 0-16,-1 0-10 16,0 0-6-16,0 0-18 15,0-1-5-15,-1 1-15 16,-12-3-9-16,-1-1-14 16,-36-21-6-16,34 26-7 15,10-2-3-15,-7 0-2 16,1 1-1-16,3-5 0 15,-17-1-1-15,10 5 0 0,-1 3-1 16,-10-2 0-16,6 2-1 16,-6-1 0-16,2 3 0 15,2 5-1-15,0 1-1 16,3-2 1-16,-2-4 1 16,7 5-1-16,-2-6 0 15,5 9-1-15,3 1 0 16,1-9-1-16,2 7 0 15,0-3-2-15,-3-3 0 0,6 12 2 16,-1-5-1-16,1-1 3 16,3 6 1-16,-6-10 0 15,1 5 2-15,0-1 0 16,1 1 0-16,3 2 1 16,-4-1 0-16,0-1 2 15,-3 0 2-15,-4-1 4 16,-1-1 4-16,-5-2 7 15,9 3 3-15,-9-3 2 16,-4-2-1-16,-8 0-3 16,-12-2-1-16,0 1-5 15,6 4-1-15,-3-1-3 16,0-3-1-16,0 0 0 16,1 1-1-16,0-3 0 15,-4-2-1-15,7 1-1 0,7-1 0 16,3-3-2-16,9 1 0 15,5-5-3-15,-10-2-1 16,15 3-3-16,5 0-2 16,-6-1-4-16,6-1-1 15,-2-1 1-15,3-1 1 16,0 0 4-16,1 2 1 16,-4-1 3-16,-2 0 2 0,3 1 4 15,3 3 1-15,-8-3 2 16,-5 0 1-16,-7-1-3 15,-7-3 0-15,0 5-2 16,2 7-1-16,-1 0-2 16,-1 0 0-16,-2 2-2 15,2-4 0-15,3 4 0 16,-3-3 0-16,9 3-1 16,-1 2 1-16,7-4-1 15,5 6 2-15,-3-5-1 16,7 3 0-16,-10-3 1 15,11 2 0-15,-13-5-2 16,-4 0 1-16,3 1 0 16,-7-5 0-16,13 8 2 15,2 3 1-15,-3-5 2 0,-4 2-1 16,4-2-2-16,-5-1 0 16,2 1-1-16,3 1 0 15,-5 0-1-15,0-2-1 16,2 2 0-16,-1 0-2 15,5 0 0-15,1 4-2 16,5-3-4-16,2 0-1 16,2 0-5-16,0-2-2 15,0 0 0-15,0 0 0 0,0 0-2 16,0 0-11-16,2 6-79 16,1-1-58-16,-3-5-229 31,0 0 242-31</inkml:trace>
  <inkml:trace contextRef="#ctx0" brushRef="#br1" timeOffset="69315.66">17084 5332 502 0,'-4'-2'304'15,"2"1"-63"-15,1 0-28 16,0 0-23-16,-1 0-38 16,-3-4-14-16,2 2-24 15,2 1-7-15,0 1-18 16,0 0-9-16,0-1-20 15,0 1-9-15,0 0-14 16,0 0-3-16,0 1 1 0,0 5 1 16,2 23 5-16,-1 42-1 15,0-22-5-15,0 3-6 16,-3-4-7-16,1-5-4 16,2-3-5-16,0-3-2 15,1-4-4-15,8 0-2 16,-9-16 0-16,2-4-1 15,-1-8-2-15,-1-3-22 0,0-3-93 16,-1 1-76-16,0 0-289 16,0-24 301-16</inkml:trace>
  <inkml:trace contextRef="#ctx0" brushRef="#br1" timeOffset="69624.74">17009 5295 1050 0,'10'-1'443'0,"0"0"-263"16,-1-1-6-16,11 2-62 15,-4 0-26-15,8 2-32 16,7 3-8-16,-9 0-11 16,-3-1-4-16,-2 3-3 0,-5 0-4 15,-2 3 6-15,-5 2 7 16,-4 4 9-16,-1 0 2 15,-5 1-5-15,-1 1-7 16,-6-3-7-16,-3-1-3 16,-5 0-4-16,-5-5-1 15,-1-1-7-15,-5-5-4 16,10 4-7-16,-5-6-4 16,10 1-44-16,16 6-39 0,-8-9-128 15,7-1-119-15,14-1 207 16</inkml:trace>
  <inkml:trace contextRef="#ctx0" brushRef="#br1" timeOffset="70144.06">17497 5385 557 0,'-6'5'349'0,"6"-3"33"16,-4-2-108-16,4 1-19 16,-1-2-38-16,0 0-80 15,0 0-31-15,-1 0-61 0,1 0-18 16,-2-3-11-16,-2-6-2 16,-1 1-5-16,-13-24-1 15,10 29-3-15,-2 4-3 16,4 4-3-16,-7 3-1 15,4 8 1-15,-7 0 1 16,10 7 3-16,11 5-1 16,-1-8-1-16,7 2 0 15,-4-8-1-15,-14-11 0 0,14 4 1 16,1-2-1-16,3-4 0 16,6-1 1-16,-2-1 0 15,-3-2-1-15,-1-3 0 16,4 2-1-16,-8-8 0 15,10 0 0-15,-5 1 1 16,1 2 2-16,-6 4 1 16,-7-1-1-16,1 5-2 15,0 2 0-15,0 0 2 16,0 0-1-16,0 12 1 16,2 9 0-16,6 22-3 15,-8-32 4-15,1-7-84 16,1-2-64-16,5-2-248 15,3-3 236-15</inkml:trace>
  <inkml:trace contextRef="#ctx0" brushRef="#br1" timeOffset="70467.61">17665 5401 816 0,'9'6'456'0,"1"2"-145"16,0 2-38-16,-1 0-47 15,-1 1-74-15,-2-6-21 16,-2 5-38-16,-1 1-15 0,-3 1-20 16,0-3-9-16,-3-5-20 15,0 4-6-15,-4-8-5 16,2 4-2-16,-4-8-7 16,-1-1-6-16,1-7-9 15,3 0-4-15,1-4-1 16,2-7-3-16,4 7 1 15,4-3 0-15,3 5 2 16,4 2 2-16,5 0 3 16,0 0-2-16,4 4-31 15,-1 0-37-15,-5 4-134 16,-2 1-139-16,-3 3 218 16</inkml:trace>
  <inkml:trace contextRef="#ctx0" brushRef="#br1" timeOffset="71177.97">17901 5485 964 0,'8'8'420'16,"-5"-6"-226"-16,0-2-5 16,5-2-56-16,-7-9-31 15,7 3-42-15,2-5-15 16,1-2-18-16,7 6-3 0,-5-6-2 15,-7 1-1-15,-7-1 4 16,0 0 3-16,-10 0-1 16,8 3-3-16,-7 3-5 15,-11 0 1-15,13 11 10 16,-3 5 5-16,4 7 8 16,7 7 1-16,-3 4-6 15,5 5-6-15,1-1-11 16,-3-6-5-16,6-2-7 15,-6-10-2-15,14 0-7 16,2-2-7-16,10-13-46 16,1 4-40-16,-1-15-91 15,3 0-59-15,-6-4-82 16,-5-4-10-16,-7 5 79 16,-1 1 64-16,-5 10 161 0,-4 0 88 15,1 8 101-15,-2 3 41 16,2 3 46-16,1 6-11 15,-1 1-29-15,2 3-22 16,1 1-44-16,1 1-21 16,-2-9-47-16,2-2-19 15,-3-7-32-15,-2-8-9 16,0 7-11-16,-1 0-5 16,0-1-15-16,0 0-11 0,0 0-14 15,2-17 0-15,11-26 8 16,-5 31 12-16,2 0 17 15,2 6 5-15,-2 0 3 16,1 4 0-16,-1 4 18 16,-1 3 11-16,3 5 19 15,-3-3 8-15,0 7-1 16,1 1-2-16,-1 0-14 16,0 5-5-16,-3-7-16 15,3 1-6-15,-8-8-12 16,2 2-18-16,-3-6-77 15,-6-8-40-15,6 2-120 16,0-2-116-16,7-6 246 16</inkml:trace>
  <inkml:trace contextRef="#ctx0" brushRef="#br1" timeOffset="71388.38">18477 5217 876 0,'-6'-10'450'15,"8"14"-94"-15,3 8-86 16,-5 13-22-16,1 7-51 16,-1 15-68-16,-2 4-24 0,2 6-45 15,-1-3-15-15,8-3-22 16,1-10-8-16,14-13-14 16,6 4-6-16,-5-23-46 15,5-3-46-15,-9-16-142 16,-3-9-140-16,0-9 236 15</inkml:trace>
  <inkml:trace contextRef="#ctx0" brushRef="#br1" timeOffset="71580.99">18394 5303 1421 0,'-1'0'602'0,"2"4"-348"16,6 1-56-16,-3 4-51 15,2 0-45-15,6 2-38 16,3-1-19-16,10-4-25 16,3 1-8-16,6-7-8 0,2 0-5 15,-3-1-131-15,-5-4-49 16,-3 2 102-16</inkml:trace>
  <inkml:trace contextRef="#ctx0" brushRef="#br1" timeOffset="73368.39">19066 5242 536 0,'0'-1'302'16,"3"0"-37"-16,0 0-19 15,2-1-44-15,-3 1-14 16,-1 0-22-16,-1 0-8 16,0-1-7-16,0 1-8 15,0 0-37-15,0 0-19 0,0 0-42 16,-1 0-13-16,-11-1-15 15,-12 1-3-15,-27 3-7 16,31-1-2-16,9 3-2 16,11 3-2-16,-4-6 1 15,6 7-1-15,-5-8 0 16,-3 1-2-16,7 0-6 16,-1-1-4-16,0 0 3 15,0 0 1-15,0 0 7 16,0 0 6-16,1 4 2 15,3 9 0-15,3 6 1 16,3 25-2-16,-11-20 0 16,-9 0-2-16,5 7-1 15,9 4 0-15,-4-7-1 16,6 3-1-16,-7-11 0 16,1-4 0-16,-1-2-1 0,1-3 1 15,8-3-1 1,-13-7 0-16,6 1 1 0,4 0 1 15,-5-2 5-15,3 1 3 16,20 10 7-16,24 5 3 16,-27-13 3-16,-1 0-1 15,0-1-4-15,1 8-4 16,-9-10-7-16,-5-3-2 16,-3 3-33-16,-6-8-51 0,-2 8-148 15,0 0 143-15</inkml:trace>
  <inkml:trace contextRef="#ctx0" brushRef="#br1" timeOffset="80409.94">19419 5344 335 0,'-1'-1'238'0,"0"0"1"16,0 0-72-16,0 0-19 15,0 0-17-15,0 0 1 16,0-1 6-16,0 1-1 0,-1 0-5 15,1 0-5-15,0 0-19 16,1 0-13-16,0 0-24 16,0 0-8-16,0 1-14 15,0 0-3-15,2 4-7 16,4 16-6-16,15 31-7 16,-7-31-1-16,-4-3-4 15,16 0-1-15,-16-7-2 16,7 1-3-16,-9-7-1 15,-12-6-1-15,9 2 5 16,-5-8 3-16,6-1 4 16,8-2-1-16,-6-15-5 15,3-1-6-15,-2-7-4 16,-1 0-1-16,1 3-1 16,-1 5 0-16,-4 8-1 15,-1 2-1-15,-2 9 1 0,0 4-5 16,-1 1-68-16,0 2-50 15,0 0-154-15,0 0-129 16,0 0 255-16</inkml:trace>
  <inkml:trace contextRef="#ctx0" brushRef="#br1" timeOffset="80960.99">19793 5084 1008 0,'-3'-2'525'15,"-6"-6"-141"-15,8 8-185 16,3 5-10-16,-1-4-78 15,-1-1-27-15,0 0-47 16,0-1-17-16,0 0-14 16,10 1-1-16,8 1-2 15,35 12-1-15,-33-10 0 0,-14-5-1 16,1 1 3-16,-7-2-1 16,6 6 0-16,-1 0 1 15,-1 2 1-15,6 4 0 16,-9-5 2-16,0 3 0 15,3 7-2-15,7 6 1 16,-8 6-1-16,1 5 2 16,-4 1 6-16,-5 2 3 15,6 7 8-15,11 2 4 0,-6-6 6 16,-6-7 2-16,5-2 7 16,-12-10 5-16,7 4 9 15,-2-5 5-15,-7-2 6 16,4-1-2-16,-7-6-10 15,7 6-7-15,-1-10-18 16,0 4-8-16,-6-8-22 16,8 5-29-16,-16-11-77 15,0-5-49-15,5-1-152 16,-9-6 159-16,10-1 63 16</inkml:trace>
  <inkml:trace contextRef="#ctx0" brushRef="#br1" timeOffset="81518.31">20319 5332 1035 0,'-10'0'536'0,"6"0"-188"16,0 0-117-16,3 0-41 16,0 0-91-16,-1 0-28 15,1 0-41-15,1 0-11 16,6 0-8-16,22 0-2 16,25 1-5-16,-20-1-2 15,-7-4-1-15,-15-1-27 0,3 3-124 16,0-1-102-16,1 3 145 15</inkml:trace>
  <inkml:trace contextRef="#ctx0" brushRef="#br1" timeOffset="81714.45">20337 5441 847 0,'-1'6'479'15,"0"0"-105"-15,6-1-129 16,7 1-23-16,2-3-66 15,0-2-22-15,-1-1-50 16,0 0-20-16,3 0-30 16,5-2-8-16,-3-3-13 15,2 1-3-15,-4-3-105 16,-4 1-89-16,10-1 114 0</inkml:trace>
  <inkml:trace contextRef="#ctx0" brushRef="#br1" timeOffset="82623.78">20939 5346 814 0,'2'-4'457'0,"2"-3"-125"15,-2-1-63-15,0 1-37 16,-1 2-54-16,-1 0-18 15,0 4-37-15,0 0-16 0,0 0-27 16,-1 0-12-16,0 0-23 16,0 1-8-16,-1 3-17 15,-9 25-4-15,0 26-8 16,19-24-3-16,-1-7-2 16,14 1-3-16,-9-8 0 15,-3-7-1-15,5-2-2 16,-10-7 1-16,8 0-4 15,0-7 0-15,4-3-2 16,-2-8-1-16,6-4 1 16,-1 1 2-16,-3-10 2 15,1 5 3-15,-8 2 3 16,1 4 2-16,-7 7 4 16,-2 3 0-16,1 8 2 15,-3-1 1-15,0 4 4 16,0-1 2-16,0 0 8 0,0 17 6 15,0 39 8-15,2-22 4 16,3-2-4-16,-1-8-6 16,7 0-15-16,0-4-6 15,3-7-8-15,3 1-4 16,0-10-8-16,-1-3-4 16,3-3-27-16,2 2-42 15,-8-5-146-15,-5-3-281 0,-11-13 329 16</inkml:trace>
  <inkml:trace contextRef="#ctx0" brushRef="#br1" timeOffset="100942.77">16425 6639 165 0,'0'-1'164'0,"0"1"82"16,0 0 4-16,0 0 4 15,0 0-6-15,0 0-23 16,6 3-19-16,-3-3-48 16,3 2-23-16,-6-2-39 15,0 0-13-15,0 0-8 16,0 0 1-16,0-1-3 16,0 0-4-16,0-1-16 15,0 1-7-15,-1 0-8 16,-1-4-3-16,0 1-7 15,-7 0-5-15,-9-6-10 16,-33-5-4-16,36 24-5 16,1 2-2-16,11 12-1 15,3 6 0-15,0 8 1 16,7 5 0-16,-4 3 1 16,10 4-1-16,-5-5 1 0,4-2-1 15,1-6-1-15,-5-6 1 16,0-1-1-16,-9-7 0 15,1-6-1-15,1-1-29 16,-1-7-87-16,8 2-63 16,-15-10-255-16,-11-5 275 15</inkml:trace>
  <inkml:trace contextRef="#ctx0" brushRef="#br1" timeOffset="101137.24">16150 6885 938 0,'-6'0'465'16,"6"0"-180"-16,3-1-112 16,-3-1-7-16,0 1-71 15,1 0-19-15,24-10-32 16,31-3-15-16,-19 10-15 16,9 3-5-16,0-2-4 15,-6 3-1-15,-2 0-80 16,-15-7-89-16,11 1 104 15</inkml:trace>
  <inkml:trace contextRef="#ctx0" brushRef="#br1" timeOffset="101757.48">16600 6794 1216 0,'-3'4'556'0,"-2"4"-289"15,1 2-72-15,-2 4-30 16,-2 29-69-16,2-32-18 0,8 4-41 16,4 2-13-16,2 0-13 15,6 3-3-15,2-9-4 16,-4-6-2-16,7-3-5 16,-2-6-2-16,2 4-6 15,0-10-1-15,-4-5-9 16,-3 5-8-16,-10-10-7 15,-2 9 0-15,-11-5 14 16,-6-2 8-16,-6 4 14 16,-1-4 0-16,2 10 1 15,3 1 1-15,6 3-1 16,1 2 0-16,9 2-5 16,-6-5-7-16,9 5-12 15,6 6-5-15,1-2 0 16,5 1 3-16,3 0 10 15,-2-7 3-15,13 2 5 0,4 3 2 16,4-3 3-16,10 8 2 16,-6-2 0-16,0 3 3 15,-10 0 8-15,-13-4 5 16,-3 7 16-16,-8-6 6 16,-4 10 6-16,-1-1 3 15,-5 0-5-15,12 2-2 16,-6-8-4-16,11 6 4 0,-10-9 17 15,-14-8 4-15,9 0-9 16,-14-13-11-16,18 4-28 16,0-7-10-16,0-4-3 15,4 1 0-15,-1 0-1 16,14 6-3-16,-4 0-5 16,13 6-23-16,-7-8-110 15,8 5-75-15,6-4 125 16</inkml:trace>
  <inkml:trace contextRef="#ctx0" brushRef="#br1" timeOffset="102193.11">17666 6688 1269 0,'1'-43'554'0,"-4"43"-298"16,-2 4-41-16,-1 12-56 16,-3 1-44-16,4 17-43 15,0 1-18-15,5 8-27 16,4 5-9-16,6-9-9 15,3-9-4-15,3-4-5 16,2-16-5-16,4 0-63 16,2 1-57-16,0-15-196 15,1-3 198-15</inkml:trace>
  <inkml:trace contextRef="#ctx0" brushRef="#br1" timeOffset="102880.13">17865 6812 1036 0,'0'16'539'0,"0"2"-183"16,0 6-97-16,5 5-35 16,-5-8-86-16,8 2-35 0,4-7-47 15,-6-7-18-15,6-3-18 16,-1-6-6-16,7-3-12 16,11 1-2-16,-5-10-2 15,-2-3-1-15,-7-6 4 16,-9-3 4-16,-9 0 9 15,-7-3 2-15,-3 8 3 16,5 3-2-16,-9 5-4 16,-6 5-2-16,7 6-6 15,-12 0-1-15,18 5-6 16,7 8-3-16,-8 1-7 16,0-5-3-16,10 6-19 15,-4-6-23-15,16 2-54 16,5-1-30-16,-3-3-48 15,3-3-6-15,6 1 21 16,11 8 24-16,-2-13 63 0,5 1 33 16,-6-8 38-16,-4-7 12 15,-1 1 29-15,0 6 22 16,-13 3 42-16,-3-6 21 16,-6 11 23-16,-5-4 2 15,2 6 6-15,0-3-7 16,0 0-18-16,2 16-16 15,6 25-42-15,-2-17-14 16,1-15-26-16,5 5-8 0,1-7-8 16,-1-16-3-16,9 6-5 15,-6-17-2-15,3 4 1 16,6 1 1-16,-14-7 7 16,-7 6 5-16,-8-4 7 15,-10 2 2-15,-6 0 0 16,4 6-2-16,-4 2-3 15,-2 5 0-15,6 8-2 16,2 3-1-16,1 8-6 16,2-2-3-16,8 6-7 15,3 3-4-15,6-5-35 16,5-5-42-16,4-5-90 16,4-4-61-16,7-4-401 15,2-1 429-15</inkml:trace>
  <inkml:trace contextRef="#ctx0" brushRef="#br1" timeOffset="103101.86">18445 6775 712 0,'-2'5'460'0,"1"0"-3"16,2 7-186-16,5 8 5 16,-5 12-67-16,-4 3-33 0,4 6-66 15,-3-1-35-15,6 4-40 16,6-2-11-16,-3-1-14 15,4 0-3-15,-8-12-3 16,4-3 0-16,-3-7 0 16,-3-6-18-16,5-7-62 15,-5-4-39-15,-10-9-98 16,-4-6-44-16,-4-17-137 16,-5-6 242-16</inkml:trace>
  <inkml:trace contextRef="#ctx0" brushRef="#br1" timeOffset="103331.98">18404 6828 1034 0,'19'4'473'0,"0"-4"-212"15,0 2-26-15,3 0-73 16,3 4-19-16,2 2-25 16,7 4-12-16,-9 0-22 15,-3 0-8-15,-6 1-22 0,-6 8-6 16,-12-5-7-16,-10 1-2 15,-17 1-4-15,-3-13-7 16,-5 4-24-16,-4-11-30 16,8 2-88-16,2 0-55 15,14-4-159-15,21 11 200 0</inkml:trace>
  <inkml:trace contextRef="#ctx0" brushRef="#br1" timeOffset="104628.34">19350 6713 948 0,'41'-30'449'16,"-39"29"-156"-16,1 2-65 15,-3 6-30-15,0-7-32 16,-1 5-41-16,1 24-18 16,0 36-39-16,0-24-17 15,2-5-28-15,3 1-8 0,0-6-10 16,-5-9-2 0,13 0-6-16,-1-7-28 0,8-1-114 15,5-2-81-15,2-5 128 16</inkml:trace>
  <inkml:trace contextRef="#ctx0" brushRef="#br1" timeOffset="105069.12">19289 6820 1330 0,'0'1'529'0,"6"2"-380"16,6 1-17-16,5 0-75 15,1-3-17-15,10 2-12 16,2 1-7-16,7-2-14 16,-3 1-1-16,2-3-4 15,-5 0 0-15,-5 0 1 0,6 5-1 16,-16 0 0-16,-5-2 1 16,-7 8 3-16,-4-1 3 15,-3 4 5-15,3 11 1 16,-1-6-3-16,0-3-1 15,4-1-2-15,2-5 0 16,4-2 2-16,5 1-2 16,1-5-1-16,3-4-3 0,0-11-1 15,3 3 1-15,-7-12 3 16,-4-1 4-16,-9 0 11 16,-6-6 3-16,-9 4 4 15,-5-1-1-15,-1 7-7 16,-1 4-3-16,4 9-9 15,5 4-8-15,3 6-13 16,3-1-15-16,5 5-124 16,2 0-74-16,12-5 133 15</inkml:trace>
  <inkml:trace contextRef="#ctx0" brushRef="#br1" timeOffset="105493.03">20495 6633 977 0,'-5'-9'477'0,"8"11"-118"16,0 8-127-16,1 13-36 15,-6 4-36-15,1 17-64 16,1 4-20-16,3 3-37 16,1-4-15-16,6-9-15 15,4-8-4-15,7-5-8 16,6 0-3-16,-3-16-88 16,0 2-63-16,-12-19-150 0,-3-10 172 15</inkml:trace>
  <inkml:trace contextRef="#ctx0" brushRef="#br1" timeOffset="105846.59">20227 6787 1195 0,'0'5'467'0,"8"-3"-311"16,5-1-54-16,17 2-2 15,11 4-17-15,6-2-13 16,8 4-7-16,-3-6-21 15,-2-2-7-15,3 3-17 16,-6-3-5-16,-1 6-5 16,-6 5-1-16,-8 4 1 15,-3 3 1-15,-12 6 6 16,-2 2 4-16,-10-1 8 16,-10-5 6-16,2 0 9 15,-4-10 7-15,1-6 15 16,5 5-1-16,-7-14-10 15,-4-5-11-15,2-1-30 16,1-6-9-16,8-6-10 16,1-2-6-16,12-6-4 15,3-5 0-15,11 4-44 16,9 3-43-16,-1 1-126 0,-2 6-113 16,7 3 214-16</inkml:trace>
  <inkml:trace contextRef="#ctx0" brushRef="#br1" timeOffset="106248.16">21137 6919 881 0,'0'0'472'16,"0"-8"-171"-16,-2 0-90 16,-2-8-57-16,-3-5-94 15,-2-2-22-15,-1 11-19 31,6 5-1-31,0 2 9 0,-14-11 3 0,0 10 1 16,-1 9 1-16,9 15-1 16,6 7 3-16,-1 5 7 15,1-7-1-15,5 0-5 16,2-5-7-16,2-6-10 16,9 4-4-16,-2-10-3 15,-3-5-1-15,7-3 1 16,-3-1 0-16,0-7-1 15,0-6 0-15,-1 3 1 16,-4-4 2-16,-2 10 10 16,-2 2 4-16,-1 7 12 0,0 7 4 15,-3-1-7-15,0 6-3 16,0 0-17-16,1 1-8 16,1-2-105-16,6-2-66 15,1-7-204-15,6-4 211 16</inkml:trace>
  <inkml:trace contextRef="#ctx0" brushRef="#br1" timeOffset="106642.83">21358 6842 1374 0,'5'1'603'0,"-5"1"-327"15,-5 3-37-15,-1 4-100 16,-2 7-35-16,3 4-44 15,-8-7-15-15,13 7-24 16,0-7-6-16,11 2-11 16,10 2-4-16,0-11-4 15,9 3-4-15,-7-13-4 16,-5-10-6-16,3 0-35 16,-10-11-10-16,6 4 0 15,0 10 8-15,-14-9 41 16,0 5 15-16,-8 2 16 0,1 2 3 15,-5 9 16-15,-2 2 10 16,6 7 8-16,-9 0 4 16,9 9-5-16,10 12-6 15,-5-4-6-15,7 1-4 16,8-2-11-16,-7-12-8 16,17-1-14-16,4 2-5 15,0-12-52-15,4-6-65 0,1-4-392 16,-1-11 344-16</inkml:trace>
  <inkml:trace contextRef="#ctx0" brushRef="#br1" timeOffset="108274.16">22365 6799 1113 0,'1'-3'481'16,"-1"1"-255"-16,0 0 0 15,-1 2-55-15,0 0-30 16,-1 0-47-16,-4 9-15 0,-8 20-26 15,-6 28-11-15,20-26-18 16,0-2-10-16,9-6-11 16,2-4-2-16,5-11-4 15,-9-8-4-15,6-3-5 16,4-1 3-16,-9-9 3 16,13 3 6-16,-17-9 8 15,-1 4 1-15,-4-6 3 16,-10 1-1-16,-4 3 0 15,-9-2 0-15,-1 8-1 16,4 1-1-16,0 8-2 16,8 2-1-16,2 2-4 15,1 1-4-15,10 1-12 16,2 0-3-16,10 1-2 16,6 0 1-16,8-3 2 15,1-4-3-15,2-3-10 0,3-2 3 16,0 2 6-16,3 4 7 15,-3 1 13-15,-3 1 3 16,-8 10 4-16,-7 3 4 16,-7 7 10-16,-1 2 8 15,-5-6 8-15,-1-5 2 16,2 0-7-16,1-2-7 0,0-2-14 16,5 3-6-16,-3-11-8 15,5 0-4-15,1-14 0 16,1-3 1-16,2-3 3 15,0 6 2-15,-4 2 1 16,-3 3 0-16,-2 9 2 16,-4-1 4-16,0 13 10 15,-1-2 9-15,3 8 14 16,-1 0 5-16,1-1-2 16,3 3-7-16,0-5-16 15,0-8-9-15,-1-1-23 16,1-2-62-16,1-3 356 15,1-1-233-15</inkml:trace>
  <inkml:trace contextRef="#ctx0" brushRef="#br1" timeOffset="108468.26">22936 6706 1517 0,'0'16'650'16,"-1"16"-373"-16,0 6-56 15,-6 11-77-15,10 3-60 16,2-4-53-16,-3-6-11 16,14-6-13-16,-4-6-5 15,5-9-42-15,7-7-52 0,-4-14-128 16,-7-7-96-16,-6-13 190 16</inkml:trace>
  <inkml:trace contextRef="#ctx0" brushRef="#br1" timeOffset="108632.97">22821 6859 1182 0,'-11'0'614'16,"-2"-4"-204"-16,16 4-172 15,4 7-34-15,10-1-100 16,6 3-32-16,4-4-31 16,13 8-17-16,-2-10-18 15,9-1-33-15,11-2 325 16,-3-12-230-16</inkml:trace>
  <inkml:trace contextRef="#ctx0" brushRef="#br1" timeOffset="109170.71">23983 6782 1292 0,'-8'-30'548'16,"9"30"-313"-16,3 2-23 15,-3 16-36-15,-9 3-32 16,8 16-44-16,-16-4-20 16,13 6-41-16,8 3-15 0,-3-12-14 15,14 10-4-15,-9-22-7 16,-6-8-11-16,7-3-88 15,-3-7-56-15,1-6-148 16,5-8-146-16,-8-15 294 16</inkml:trace>
  <inkml:trace contextRef="#ctx0" brushRef="#br1" timeOffset="109336.49">23888 6814 950 0,'5'3'498'16,"-10"-4"-96"-16,7 4-209 15,-3 0-20-15,1-3-47 16,0 0-28-16,15 8-40 16,37 9-14-16,-19-14-26 15,5-2 1-15,0-3-109 16,1 0-78-16,-10-7 106 0</inkml:trace>
  <inkml:trace contextRef="#ctx0" brushRef="#br1" timeOffset="109841.1">24275 6639 1287 0,'5'12'618'0,"-1"8"-299"16,-1 5-71-16,1 8-42 0,-4 2-92 16,-5 0-30-16,5 5-37 15,1-3-15-15,4-5-20 16,-3-13-4-16,1-4-5 15,-3-11-2-15,-2-3-16 16,1 2-13-16,0-4-25 16,0 0-10-16,0 0 4 15,-5-8 8-15,1-1 21 16,2 7 3-16,2 2 8 16,0 0 5-16,1 0 15 15,0 0 15-15,13 4 17 16,-1 0 2-16,38 15-4 15,-28-17-9-15,2-5-12 16,0-6-6-16,3-3-4 16,-2-2 0-16,-2 0 2 0,4 2 3 15,-20-8 11-15,-2 4 5 16,-13 0 7-16,-5 0 1 16,-9 10 6-16,0 2 4 15,8 9 9-15,2 9 2 16,6 10-9-16,2 6-5 15,5 7-12-15,13 5-4 16,6-6-6-16,8-1-7 0,11-13-13 16,-1-11-21-16,18-9-137 15,5-6 35-15</inkml:trace>
  <inkml:trace contextRef="#ctx0" brushRef="#br1" timeOffset="110348.9">25388 6757 1271 0,'1'-2'524'0,"6"7"-313"16,-1 5-8-16,-1 14-35 15,-2 8-14-15,5 16-30 0,-7-3-17 16,6 8-40-16,7 3-17 15,-10-9-23-15,9 5-8 16,-8-17-11-16,4-8-4 16,-4-14-37-16,-5-8-33 15,-4-7-85-15,2-6-54 16,-6-12-123-16,4-3-130 16,0-12 298-16</inkml:trace>
  <inkml:trace contextRef="#ctx0" brushRef="#br1" timeOffset="110569.07">25370 6816 1172 0,'19'-1'511'0,"-1"1"-278"16,4 1-18-16,3 3-61 15,8 4-29-15,1-3-25 16,3 2-3-16,-5 3-15 16,-8 3-8-16,-8 3-14 15,-6 5-5-15,-17-1-1 16,-6-1 1-16,-15-1-7 15,1 4-7-15,-5-8-20 16,-1-8-9-16,9 0-46 16,-5-8-35-16,17 1-111 15,1-4-97-15,11-1 174 16</inkml:trace>
  <inkml:trace contextRef="#ctx0" brushRef="#br1" timeOffset="110974.61">25875 6979 1128 0,'13'-10'549'0,"-7"-4"-264"15,0-4-10-15,-2 4-41 0,-6-10-74 16,-8-1-31-16,-2 3-56 16,-12-3-24-16,5 16-20 15,2 9-2-15,-8 5-4 16,3 10-4-16,-2 6-5 15,8 4-4-15,5 4-6 16,10 5-1-16,3-12-6 16,2-5-2-16,10-3-3 15,4-9-2-15,7-2 1 16,6 4 2-16,-6-14 3 16,-7-6 3-16,-3 6 1 15,-2 1 3-15,-2 5 1 16,-5-1 2-16,0 2 3 15,-1 0 1-15,-4 2 4 0,-1-2-1 16,0 0 0-16,0 0-2 16,0 0-10-16,2 7-4 15,-1-4-91-15,0-1-51 16,-1-2-154-16,13 6-151 16,15-8 295-16</inkml:trace>
  <inkml:trace contextRef="#ctx0" brushRef="#br1" timeOffset="111181.84">26174 6725 1507 0,'0'23'642'0,"-1"16"-400"16,0 9-13-16,-5 2-91 16,4 0-46-16,5-13-35 15,4-2-20-15,5-11-24 16,1-6-11-16,1-10-33 15,-3-8-35-15,-1-5-106 16,-3-9-63-16,-7-5-214 16,-5-5 275-16</inkml:trace>
  <inkml:trace contextRef="#ctx0" brushRef="#br1" timeOffset="111361.29">26082 6845 871 0,'-7'2'485'16,"3"-2"-87"-16,6 7-147 15,4-4-26-15,5 7-58 0,4 2-25 16,3 0-71-16,8 8-23 16,1-9-30-16,6 1-10 15,2-12-75-15,-8-9-66 16,1-5-411-16,-1-8 360 16</inkml:trace>
  <inkml:trace contextRef="#ctx0" brushRef="#br1" timeOffset="111695.36">26472 6685 1297 0,'-1'21'626'15,"1"5"-287"-15,-2 10-79 16,-5-1-48-16,0 9-92 16,-8-5-33-16,9-4-36 15,12 1-5-15,-7-20-19 16,-5-6-7-16,6-4-19 15,0-7-9-15,1-5-12 16,-1 6-6-16,0-1-4 16,4-2 6-16,13-7 6 15,30-33 4-15,-28 29 12 16,-6 2 2-16,1 12 10 16,-5-2 9-16,2 10 20 0,1 8 9 15,0 1 6-15,0 1-4 16,0 6-15-16,2 1-10 15,-3-6-12-15,2 3-8 16,-5-13-80-16,1-1-57 16,-4-7-142-16,1-1-369 15,-5-4 439-15</inkml:trace>
  <inkml:trace contextRef="#ctx0" brushRef="#br1" timeOffset="116219.67">10540 5604 350 0,'-1'0'224'0,"-1"-1"8"0,0-1-14 16,0 1-24-16,1 0-10 16,0 0-23-16,0 0-16 15,0 0-31-15,0 0-12 16,-1 0-22-16,-1 0-10 0,2 0-15 15,0 0-6-15,0-1-8 16,0 1-2-16,-2 0 1 16,0 0-2-16,2 0-3 15,0 0-2-15,0 0-8 16,0 0-4-16,0 0-7 16,0 0-4-16,0 1-5 15,0 0-3-15,-1 0-2 16,2 0 0-16,0 0 0 15,0 0 0-15,15 6 0 16,21 7 0-16,-15-7 0 16,3 4 0-16,-1-3 0 15,4 12 1-15,-10-9 0 16,-5 0 1-16,-7-3 2 16,-5-9 1-16,-1 9 3 15,-3-1 4-15,-3 11 4 16,2 7 1-16,-3-1-2 0,2 1-2 15,2-1-6-15,2 0-2 16,2-5-2-16,0 0-2 16,1-8-1-16,2-4 7 15,4-6-128-15,3-5 333 16,6-9-186-16</inkml:trace>
  <inkml:trace contextRef="#ctx0" brushRef="#br1" timeOffset="116927.37">11052 5282 823 0,'-56'-17'319'0,"51"14"-303"16,-4 2 9-16</inkml:trace>
  <inkml:trace contextRef="#ctx0" brushRef="#br1" timeOffset="119067.54">12055 5309 373 0,'-1'-1'286'15,"0"0"20"-15,0 0-73 0,0 0-26 16,-1 0-40-16,0 0-17 15,-4-2-28-15,-5 1-9 16,5 2-25-16,-1 1-13 16,1 1-24-16,0 3-12 15,2 10-13-15,-25 34-6 16,31-27-10-16,7 1-1 0,5-3-4 16,0-4 1-16,4-2 0 15,-1-9 1-15,5-2 1 16,4-3 0-16,-7-4 1 15,1 0-1-15,-7-11 3 16,-1 1 2-16,-6-7 8 16,-2-3 3-16,-8 3 12 15,-4 0 7-15,-8 2 7 16,-2 4 0-16,-1 4-3 16,4 5-8-16,-1 5-13 15,-2 1-6-15,9 3-13 16,-6-2-5-16,9 3-4 15,6 1-5-15,-5-1-70 16,5-1-53-16,1 2-149 16,10 2 162-16</inkml:trace>
  <inkml:trace contextRef="#ctx0" brushRef="#br1" timeOffset="120757.5">12278 5400 163 0,'-1'0'119'0,"0"0"10"16,0 0-32-16,0 0-28 15,0 0-9-15,0 0-12 0,0 0-19 16,1 0-25-1</inkml:trace>
  <inkml:trace contextRef="#ctx0" brushRef="#br1" timeOffset="121693.7">12155 5388 650 0,'-1'0'286'0,"-1"0"-171"0,1 0-69 15,0 0-46-15</inkml:trace>
  <inkml:trace contextRef="#ctx0" brushRef="#br1" timeOffset="122850.09">12025 5639 650 0,'-54'-31'333'0,"54"31"-69"15,4 10-78-15,-4-1-21 16,0 0-28-16,-1 6-39 15,-2 0-7-15,4 10-23 16,4 0-15-16,3 1-25 16,4-2-6-16,1-8-13 15,-4-4-2-15,0-5 0 16,-3-3-2-16,-5-4-1 16,1 0 0-16,5-8 0 15,-4-4 2-15,13-4 0 16,-2-4 0-16,-2 4 0 15,-1-1 0-15,-9 10 8 16,-1 0 2-16,-1 7 3 0,0 6 6 16,5 5 14-16,1 6 5 15,2 3 7-15,6 2-3 16,-2-5-9-16,0-5-5 16,4-3-7-16,-2-5-3 15,1-4-4-15,-2-1 3 16,-1-6 6-16,-2-4 2 15,-1-5-2-15,-3-1-3 16,-1-1-8-16,2 4-5 16,-3-1-5-16,1 5-4 0,-4-2-20 15,-1 2-35-15,0 5-103 16,0 0-94-16,-1 4 150 16</inkml:trace>
  <inkml:trace contextRef="#ctx0" brushRef="#br1" timeOffset="125711.08">12739 5012 656 0,'-1'0'318'0,"-2"0"-112"0,1 0-10 16,-3 2-38-16,-1 1-24 15,0 0-33-15,1 3-13 16,-2 6-23-16,-23 29-7 16,25-28-15-16,1-4-10 15,5 8-13-15,2-5-5 16,4 2-7-16,3 0-3 0,5-6-2 15,1 3 0-15,3-10-2 16,0 0 0-16,-1-4 0 16,5-4 2-1,-4-5 6-15,-8-11 4 0,-4 5 6 16,-10-7 1-16,0 9 0 16,-2 6-1-16,-9-3-3 15,7 13-2-15,-11-7-4 16,3-2-2-16,4 7-6 15,-6-9-1-15,9 9-6 16,0 3-3-16,2 3-33 16,2 0-43-16,4 5-170 15,1 6 164-15</inkml:trace>
  <inkml:trace contextRef="#ctx0" brushRef="#br1" timeOffset="126925.97">12829 5367 813 0,'49'1'409'16,"-49"-1"-122"-16,4 0-58 15,-4 0-51-15,-1 0-38 16,-1 0-48-16,1 0-15 16,0 0-29-16,-4 7-10 15,-7 13-16-15,-44 28-5 16,36-29-9-16,7 0-3 15,2-7-12-15,3-3-41 0,3-7-116 16,2 2-120-16,-2-5 168 16</inkml:trace>
  <inkml:trace contextRef="#ctx0" brushRef="#br1" timeOffset="127146.05">12715 5331 693 0,'7'3'405'0,"3"8"-45"16,1 3-91-16,4 6-72 16,-1 1-47-16,6 2-53 15,4 5-18-15,1-5-27 16,-5-4-12-16,1-5-20 16,-13-6-6-16,2-1 2 0,0 1-44 15,0 0-133-15,12 3-107 16,-10-9 147-16</inkml:trace>
  <inkml:trace contextRef="#ctx0" brushRef="#br1" timeOffset="167003.57">5655 8607 675 0,'-7'2'350'0,"4"-2"-46"16,1 0-76-16,0 0-25 16,-1 0-27-16,2 0-59 15,0 0-14-15,-1 0-24 16,1 0-12-16,0 0-14 0,0 0-9 16,0 0 5-16,0 0 3 15,-2 17 6-15,6 37 2 16,0-19-13-16,2 6-8 15,0-2-16-15,-3-2-5 16,5 3-8-16,-3-5-1 16,4-1-4-16,1-1 0 15,-4-14-1-15,-1-3-1 16,-1-9 1-16,-1-1-3 0,-1-5-36 16,-1-1-41-16,-1-1-136 15,0 0-101-15,0-15 191 16</inkml:trace>
  <inkml:trace contextRef="#ctx0" brushRef="#br1" timeOffset="167506.46">5636 8657 968 0,'1'0'428'0,"2"-2"-218"15,6 2-22-15,2-1-56 16,2-4-29-16,3 5-38 15,2-5-9-15,4 4-17 16,-3-1-5-16,5 3-8 16,2 3-4-16,-7 3-6 15,1 2-2-15,-7 1-1 0,-2 3 1 16,-9 4 3-16,-2 6 1 16,-10-5 1-16,-6-2-2 15,-2-1-2-15,-6-10-2 16,2 10-2-16,-1-8-1 15,6 3-1-15,4 5-2 16,4-13-4-16,7 8-8 0,2-12-8 16,1-6-1-16,10 11 1 15,0-7 7-15,12 13 6 16,3 0 1-16,1-5 3 16,5 8 1-16,-7-7 10 15,-6 1 5-15,-9 4 22 16,-6-3 11-16,-7 8 14 15,-6 2 2-15,-6 0-11 16,-5-1-11-16,0-5-15 16,3 0-7-16,-2-3-8 15,5-1-2-15,-2-1-6 16,0-2-1-16,1-4-5 16,0 0-3-16,4 0-39 15,2 0-40-15,5 0-127 16,1-2-112-16,9 2 197 15</inkml:trace>
  <inkml:trace contextRef="#ctx0" brushRef="#br1" timeOffset="167802.57">6033 8598 1420 0,'-12'0'590'16,"8"0"-321"-16,12 1-88 16,-4-1-49-16,-3 0-45 0,15-1-63 15,2 0-8-15,16 1-2 16,2 0-2-16,4 1-2 16,-1-1 1-16,1 1 0 15,2 3-1-15,-12-4-1 16,1 1-2-16,-14 0-1 15,-4-1-20-15,-13 0-102 16,-5 0-81-16,-16 3-412 16,-5 0 393-16</inkml:trace>
  <inkml:trace contextRef="#ctx0" brushRef="#br1" timeOffset="168024.4">6109 8649 831 0,'-17'9'457'0,"14"-1"-53"0,-3-1-111 15,5 6-61-15,-1-4-39 16,4 7-57-16,6 5-22 16,2 2-26-16,4 11-13 15,-5-6-25-15,1 3-10 16,-2 2-19-16,2 0-6 16,2 4-7-16,0 0-2 0,-4-10-2 15,-4-5-8-15,-3-9-105 16,2-4-65-16,-3-9-154 15,1-1 180-15</inkml:trace>
  <inkml:trace contextRef="#ctx0" brushRef="#br1" timeOffset="168209.47">6142 8863 1044 0,'-1'-6'487'0,"7"2"-189"16,6 4-44-16,4 0-52 15,5 4-41-15,5-3-59 16,-2-10-19-16,6 8-34 16,0-5-11-16,0 5-18 15,5 6 7-15,-6-2-174 16,-1 0 27-16,0 4 57 0</inkml:trace>
  <inkml:trace contextRef="#ctx0" brushRef="#br1" timeOffset="168686.94">6806 8762 1095 0,'3'-5'529'15,"2"-4"-234"-15,-5-6-49 16,-3 1-30-16,-4 2-74 15,-3-4-34-15,-2 11-36 16,-2 0-7-16,-5 4-19 16,0 6-8-16,-2 3-21 15,-2 0-9-15,6 7-9 16,3 3-5-16,4 1-6 16,5 4 1-16,5-3 2 15,0-5 2-15,6 5 1 16,7 3 1-16,4-3 0 15,2 6 1-15,7-10 3 16,-1-1 1-16,3-1 4 0,0-3 4 16,-8 2 10-16,-4-4 6 15,-10-2 27-15,-6 0 20 16,-6-1 27-16,-6-1 9 16,-8 2-18-16,-1 2-18 15,-6-7-36-15,2-1-14 16,3-2-15-16,1-4-8 15,8 2-79-15,2 0-51 16,8 0-165-16,3 0-79 0,8 2 235 16</inkml:trace>
  <inkml:trace contextRef="#ctx0" brushRef="#br1" timeOffset="169156.14">7663 8702 1094 0,'-5'-3'484'0,"5"-3"-195"15,3 6-84-15,-1 3-13 16,-2-3-23-16,0 0-43 16,0 7-10-16,1 22-26 15,-1 36-18-15,5-17-33 16,5 5-11-16,5-4-16 16,5-1-6-16,4-12-4 15,3-8-2-15,4-13-18 16,-6-6-51-16,1-13-161 15,-4-8-65-15,-20-10 160 16</inkml:trace>
  <inkml:trace contextRef="#ctx0" brushRef="#br1" timeOffset="169355.7">7547 8794 1611 0,'-12'0'620'15,"11"-1"-484"-15,10 7-24 16,1-4-76-16,12-1-23 16,7 0-10-16,3-2-2 15,8 0-1-15,5-1 5 0,0-1-95 16,0 2-71-16,0-1-229 16,-1 9 226-16</inkml:trace>
  <inkml:trace contextRef="#ctx0" brushRef="#br1" timeOffset="169689.19">7992 8804 601 0,'-1'2'377'0,"4"1"-15"15,0 4-50-15,-3-4-89 16,0 4-31-16,-1 1-39 16,2 4-15-16,3 3-19 15,3 2-12-15,1 3-26 16,0-4-14-16,0 3-25 15,-1-1-10-15,-1-6-10 16,-12-5 1-16,9-1 11 16,-9-3 7-16,4-2 12 0,8 3 0 15,-9-4-9-15,3 0-7 16,0-2-22-16,-1 1-12 16,-1-2-13-16,-2-16-5 15,-4-30-1-15,8 24 2 16,5 1-4-16,10 6-18 15,-3-1-45-15,6 10-29 16,-2 0-72-16,-5-2-34 0,3 11-120 16,-2-3-108-16,6 10 285 15</inkml:trace>
  <inkml:trace contextRef="#ctx0" brushRef="#br1" timeOffset="170251">8290 8953 1042 0,'9'9'462'0,"3"-7"-221"15,3-1-31-15,3-1-53 16,-1-7-38-16,5-5-58 16,3-1-14-16,-8-5-19 15,0-2-4-15,-7 0-4 16,-7 2 1-16,-3 0 12 15,1 8 7-15,-14-4 12 16,-6 2 6-16,1 5-5 0,-14-3-1 16,12 16-2-16,-2-1 0 15,6 13-4-15,11 6-8 16,4-2-11-16,9 8-5 16,6-6-9-16,4-1 0 15,8-5-3-15,4-1 0 16,-2-9-3-16,-7-8 0 15,4-1-4-15,-3-9-2 0,11-4-2 16,6-7-2-16,-6-2-7 16,-6-3-12-16,-11 2-14 15,-6 5-1-15,-11 1 11 16,-2 9 16-16,-8-1 22 16,-4-1 6-16,1 9 7 15,-1 2 5-15,0 4 7 16,4 10 3-16,3 1 15 15,3 5 4-15,4 4 7 16,4 3-2-16,1-5-15 16,2-1-12-16,8-3-21 15,1-3-4-15,8-1-9 16,0-5-1-16,3-5-3 16,7 0 0-16,-1-7-100 15,3-2-93-15,0-7 124 0</inkml:trace>
  <inkml:trace contextRef="#ctx0" brushRef="#br1" timeOffset="170769">9675 8708 1254 0,'-1'1'630'0,"-4"4"-189"0,4-5-201 16,-2 6-25-16,2-3-78 16,0 0-40-16,-1 3-49 15,2-5-18-15,0 1-64 16,0 0-97-16,0-2 88 15</inkml:trace>
  <inkml:trace contextRef="#ctx0" brushRef="#br1" timeOffset="170941.31">9702 8781 1069 0,'20'80'615'0,"-20"-72"61"16,0-2-362-16,1-3-93 15,-1-3-30-15,0 0-101 16,0-1-31-16,0 0-34 0,0 0-12 16,0 0-69-16,0 0-86 15,0 0 93-15</inkml:trace>
  <inkml:trace contextRef="#ctx0" brushRef="#br1" timeOffset="173411.04">11213 8720 214 0,'1'3'143'16,"0"-1"18"-16,0 0-5 15,3 1 2-15,-1-1 1 16,-1-1-1-16,0 0-1 0,-1-1-4 16,-1 0-1-16,0 0 1 15,0 0-2-15,0 0-17 16,0 0-16-16,0 0-32 15,0 0-12-15,0 0-22 16,0 0-9-16,0 0-10 16,0 0-4-16,0 0-6 15,-1-1 0-15,0 0-1 16,-1 0-3-16,-17-6-4 16,-26-22-2-16,28 29 3 15,-1 0 4-15,2 5 7 16,1 5 1-16,1 6-3 15,-2 3-4-15,8 3-9 16,3 0-4-16,5 1-5 16,15 4-2-16,-4-8-1 15,1-11 0-15,4 1-2 0,-4-3-1 16,5-3 1-16,3 1 0 16,-2-9 0-16,-2-7 1 15,1-1 0-15,3 6 1 16,-5-6 1-16,-3-1 1 15,-4 6 1-15,-4-5 0 16,-1 10 0-16,2 9 0 0,-4-6 2 16,-1 0 0-1,5 3 2-15,-5-3 1 0,0 0 1 16,2 4 0-16,-1 7-2 16,9 0-1-16,26 25-2 15,-24-27-41-15,-1-7-128 16,0-7-83-16,8-6 134 15</inkml:trace>
  <inkml:trace contextRef="#ctx0" brushRef="#br1" timeOffset="173614.62">11492 8529 1105 0,'-3'3'637'16,"5"11"-78"-16,-3 12-288 15,-7 5-16-15,9 11-102 0,-1 4-43 16,3-4-51-16,5-1-21 16,-5-8-25-16,1-9-4 15,4-3-6-15,-1-4-3 16,1-9-69-16,-2 2-56 16,-3-9-112-16,-2-6-69 15,3-9 192-15</inkml:trace>
  <inkml:trace contextRef="#ctx0" brushRef="#br1" timeOffset="173822.57">11618 8486 986 0,'0'-7'524'0,"2"9"-77"16,5 8-96-16,-4 8-71 16,-1 7-40-16,-1 12-88 15,-2 2-35-15,2 5-49 16,-1-1-16-16,6-3-24 15,-2-9-6-15,1-7-12 16,-2-10-4-16,-2-8-26 16,3 6-47-16,-2-12-133 15,1 4-79-15,4-7 161 16</inkml:trace>
  <inkml:trace contextRef="#ctx0" brushRef="#br1" timeOffset="174225.01">12530 8534 1165 0,'-9'-2'508'0,"14"13"-214"16,-12 1-59-16,7 17-2 15,-2 3-39-15,2 11-80 16,1-17-27 0,1-1-46-16,5 21-17 0,8-5-19 15,-1-14-5-15,7-14-75 16,-5-12-73-16,-1-5-157 0,-4-16 175 16</inkml:trace>
  <inkml:trace contextRef="#ctx0" brushRef="#br1" timeOffset="174406.05">12388 8615 1366 0,'-12'2'659'0,"7"1"-315"0,10 3-150 16,1 2-55-16,9 4-110 16,-7-2-14-16,15 2-8 15,1-6-4-15,14-3-32 16,0-2-59-16,5-4-161 15,4-2-149-15,-7-9 239 16</inkml:trace>
  <inkml:trace contextRef="#ctx0" brushRef="#br1" timeOffset="174907.09">12745 8492 1318 0,'1'3'599'0,"-1"9"-281"16,-1 8-31-16,0 7-85 15,0 6-46-15,1 9-64 16,3-1-23-16,2 0-35 0,2-5-11 16,1-9-12-16,0 3-4 15,0-18-5-15,-3-2-2 16,-2-8-31-16,-1-2-20 16,-2-1-31-16,-1 0-9 15,0 0 18-15,0 0 21 16,-1-4 27-16,2 3 12 15,0 0 10-15,2-1 1 16,1-1 4-16,9-3 6 0,13 0 13 16,27 10 5-16,-22 7 1 15,-5-2-2-15,1-8-12 16,4-3-4-16,1-9-2 16,4-4-1-16,-9-2-1 15,-5 3 3-15,-18 0 9 16,-3 2 10-16,-14 1 21 15,-8-4 10-15,-2 8 13 16,5 8 1-16,6 8-11 16,0 2-7-16,9 7-19 15,-8 0-8-15,12 8-12 16,0-5-3-16,12 2-7 16,13 2-4-16,2-17-4 15,15-1-5-15,2-8-72 0,4-10-64 16,11-5 225-1,10-10-111-15</inkml:trace>
  <inkml:trace contextRef="#ctx0" brushRef="#br1" timeOffset="175773.45">13928 8781 1419 0,'6'12'562'0,"-3"-8"-395"16,0-2-40-16,9 1-49 16,-3-10-31-16,10 1-21 15,-3-11-3-15,-3-6-6 16,5 6-2-16,-15-7 2 0,-3 5 9 16,-10 2 11-16,-5-1 6 15,-3 5 14-15,-13-1-2 16,15 11 0-16,-4 5 2 15,4 11-9-15,8 3-6 16,1 9-15-16,8 0-9 16,6 2-13-16,0-4-4 15,11 0-2-15,-6-6-3 0,10-5-4 16,14 1-2-16,0-15-18 16,11-2-23-16,6-3-61 15,-2 3-29-15,1-6-29 16,3 7 14-16,-8-9 57 15,-9-5 33-15,-16 7 57 16,-15-4 18-16,-13 1 26 16,-7-1 20-16,-5 2 41 15,-8-1 17-15,-3 8 32 16,2 7-2-16,-2 6-17 16,6 1-12-16,8 11-30 15,1-3-16-15,10 5-24 16,5 3-12-16,6-12-18 15,4 5-6-15,5-13-8 16,1 2 0-16,6-8-5 16,3-8-3-16,3-5-8 0,-3-10-15 15,1 0-34-15,-5-7-12 16,-9-2-2-16,-8-4 15 16,0-5 40-16,-5 1 17 15,3 6 19-15,1 11 7 16,-11 12 35-16,6 10 11 15,-4 17 8-15,-1 9-1 16,2 22-18-16,3 8-1 16,11 12-6-16,4 0-2 15,-2-15-16-15,-2-5-9 0,1-15-11 16,1-5-5-16,11-6-6 16,1-8-11-16,-2-11-94 15,3-7-80-15,-5-16-138 16,3 4 179-16</inkml:trace>
  <inkml:trace contextRef="#ctx0" brushRef="#br1" timeOffset="176183.59">14629 8852 1290 0,'-1'5'617'15,"1"7"-281"-15,1-6-110 16,0-3-44-16,8 2-98 15,11-2-29-15,33-14-34 16,-26-13-5-16,-2 0-8 0,2 5-1 16,-18-4 2-16,-5 3 1 15,-12-3 5-15,-12-5 3 16,1 10 4-16,-2 3 0 16,2 10 5-16,3 8 4 15,0 8 0-15,3 2-1 16,5 12-7-16,4 0-5 15,7 8-3-15,6 13 1 0,5-4 8 16,1 6 6-16,7 0 4 16,2-2 1-16,-2 3-4 15,-3-6-4-15,-6-4-3 16,-9-10 0-16,-6-8 1 16,-3 1 1-16,-15-15-4 15,-2 1-4-15,-7-8-37 16,-5-10-49-16,0-4-141 15,2-11-94-15,12-9 178 16</inkml:trace>
  <inkml:trace contextRef="#ctx0" brushRef="#br1" timeOffset="176489.78">15008 8847 1199 0,'4'-1'582'0,"7"1"-264"16,-6-1-89-16,-3 1-47 16,3-5-83-16,-5-5-28 15,0-2-22-15,0-1-12 16,0 2-11-16,-2 0-2 0,0 4-5 16,2 2 0-16,-1 1 0 15,1 2 7-15,-1 1 5 16,0-1 4-16,0 1 4 15,-6-1-3-15,0 1-1 16,4 1-3-16,1 3-11 16,-9 10-7-16,-24 29-11 15,33-30-4-15,6 5-9 16,11 1-21-16,12-1-123 16,3-4-75-16,9-18 132 15</inkml:trace>
  <inkml:trace contextRef="#ctx0" brushRef="#br1" timeOffset="176772.11">15397 8623 1669 0,'-21'12'714'0,"-3"5"-407"16,-5 0-22-16,12 9-105 0,1-6-44 15,15 3-67-15,4-2-23 16,7-3-30-16,9 0-5 15,0-4 1-15,1 5 0 16,-6-7 0-16,2 3-1 16,-6-2 13-16,-10-8 5 0,-7 2 4 15,-17-4 2-15,-6-2-14 16,3 9-14-16,-4-10-73 16,6 3-50-16,6-3-119 15,5-5-69-15,10 4 193 16</inkml:trace>
  <inkml:trace contextRef="#ctx0" brushRef="#br1" timeOffset="178197.69">16731 8351 904 0,'3'1'446'16,"-3"-7"-134"-16,-3 5-45 15,2 0-35-15,0 0-35 16,0 1-52-16,-11 1-22 16,-8 6-45-16,-27 21-15 0,27-5-25 15,5 8-7-15,6 9-11 16,4 3-4-16,9 13-6 16,2 0-1-16,9 1 0 15,4-5 0-15,4-5 1 16,4-4 0-16,-1-10 0 15,3 3-1-15,-6-15-2 16,-7-4-1-16,-7-7-3 16,-9-10-1-16,0 0-89 15,0-3-73-15,0 2 98 16</inkml:trace>
  <inkml:trace contextRef="#ctx0" brushRef="#br1" timeOffset="178660.68">17162 8639 1196 0,'-32'-7'513'0,"32"9"-273"15,2 6-27-15,4 6-8 16,1 7-32-16,4 4-31 15,0 6-11-15,0-4-30 16,-1-1-13-16,3-3-24 16,1-2-9-16,3-4-15 15,1-2-8-15,1-4-8 16,-4-11-4-16,6 0-4 16,2-5 2-16,-5-15-1 15,-3-3-2-15,0-9-8 16,-6-2-2-16,3 6-73 0,7 5-54 15,-8 6-115-15,-2 5 129 16</inkml:trace>
  <inkml:trace contextRef="#ctx0" brushRef="#br1" timeOffset="179389.13">17931 8823 1260 0,'27'27'595'0,"-27"-27"-286"15,0 1-57-15,-1 3-12 0,-1-4-76 16,1 0-33-16,0 0-57 16,-5 4-29-16,-14 0-37 15,-35 38-40-15,27-31-133 16,-3-4-52-16,10 1 117 15</inkml:trace>
  <inkml:trace contextRef="#ctx0" brushRef="#br1" timeOffset="179897.56">18380 8675 816 0,'2'0'483'15,"4"2"-61"-15,-4-1-198 16,-2-1 3-16,0 0-54 15,2 7-18-15,7 18-18 16,1 23-15-16,-2-12-39 16,1 1-15-16,-1 7-24 15,-1-12-13 1,0 0-15-16,-2 17-3 0,6 8-7 16,-5-13-2-16,-6-24-37 15,12-1-37-15,-11-17-108 0,-10-9-93 16,15-15 168-16</inkml:trace>
  <inkml:trace contextRef="#ctx0" brushRef="#br1" timeOffset="180145.28">18363 8597 768 0,'25'-3'478'15,"-10"1"57"-15,4-1-288 0,-5 3-55 16,8 4-36-16,2 3-41 15,1 4-6-15,4 6-17 16,-3 2-14-16,-6 6-22 16,-6-1-10-16,-6 0-13 15,-9-2-3-15,-9 2-4 16,-6 0-2-16,-9-5-8 16,7 4-4-16,-7-9-23 15,-4-9-29-15,10 6-96 16,0-7-73-16,12 5 125 15</inkml:trace>
  <inkml:trace contextRef="#ctx0" brushRef="#br1" timeOffset="180591.75">18951 8781 1138 0,'3'-8'555'0,"-7"-3"-251"16,1-1-61-16,-3-3-40 0,-5 1-83 15,7 2-26-15,-11-1-44 16,4 5-13-16,-7 5-9 16,0 4-1-16,2 6-8 15,-4 8-4-15,7 8-1 16,-5 3-2-16,9 5-1 15,4-3 0-15,6-5-4 16,10 1-1-16,2-6-4 16,3-4 0-16,-2-5-1 15,-3-12-1-15,2-4 0 16,-3-11 0-16,7 2 1 16,2 3 0-16,-6-3 1 15,9 11 1-15,-15-2 0 16,-7 1 6-16,0 6 18 15,-1 0 12-15,1 0 15 0,0 0-1 16,3 13-14-16,-1 3-13 16,5 28-17-16,8-24-3 15,-15-16-85-15,13 6-62 16,-10-11-148-16,2-8 161 16</inkml:trace>
  <inkml:trace contextRef="#ctx0" brushRef="#br1" timeOffset="180870.91">19129 8791 1111 0,'14'13'606'0,"-2"-4"-181"0,0 5-107 16,-4-3-49-16,-1 5-92 16,-1 2-35-16,-6-7-50 15,-2-5-6-15,-3-1-23 16,-1 2-9-16,-2-5-15 15,2 4-13-15,-2-9-17 16,1-5-9-16,4-2-10 16,-2-15-7-16,7 5-9 15,1-7-6-15,7 3-21 16,4 10-10-16,1-7-45 16,1 3-40-16,-1 5-103 15,-1-1-74-15,1 13 200 0</inkml:trace>
  <inkml:trace contextRef="#ctx0" brushRef="#br1" timeOffset="181227.73">19363 8853 839 0,'13'11'491'0,"-1"-2"-106"16,0-6-115-16,-6-9-32 15,6-1-96-15,6-3-35 16,-3-7-52-16,9 1-20 0,-9-7-17 15,-15-6-2-15,3 9 6 16,-2 2 7-16,-13 2 10 16,11 13 10-16,-12 2 21 15,0 4 8-15,4 9 8 16,-14-2-7-16,15 9-26 16,-7-2-14-16,14 4-20 15,11 4-5-15,-1-7-5 16,3-4-1-16,-4-3-4 15,-3-5 0-15,6-1-3 16,3 0-2-16,-1-6-72 16,1-2-63-16,1-3-145 15,5 0-101-15,-3-5 237 16</inkml:trace>
  <inkml:trace contextRef="#ctx0" brushRef="#br1" timeOffset="181506.52">19608 8801 640 0,'4'4'417'16,"-2"-3"31"-16,-2-2-68 15,0 1-72-15,0 0-29 16,0 0-68-16,0 2-38 16,2 5-79-16,-2-7-30 15,0 0-42-15,2 2-9 0,-1 1-9 16,2 5-8-16,-3-8-21 16,2 3-8-16,-2-3-10 15,0 0 4-15,0-1 16 16,0 0 9-16,9-4 13 15,0 0 2-15,-1 1 4 16,28-20 9-16,-26 29 28 16,1 2 10-16,-1 6 36 15,4 11 3-15,-5-8-13 16,-1 1-11-16,3 2-36 16,-8-11-13-16,0-4-61 15,2 3-73-15,-5-16-165 16,0-5-516-16,0-5 534 15</inkml:trace>
  <inkml:trace contextRef="#ctx0" brushRef="#br1" timeOffset="181732.65">19931 8552 1845 0,'-5'14'749'16,"4"16"-506"-16,-1 4-16 15,2 10-78-15,9 7-47 16,-4-7-43-16,7 1-18 16,7-2-28-16,1-12-5 0,9-1-8 15,2-6-1-15,-4-20-83 16,2 0-64-16,-13-19-160 16,-6-6 167-16,-7-6 54 15</inkml:trace>
  <inkml:trace contextRef="#ctx0" brushRef="#br1" timeOffset="181899.45">19793 8624 1280 0,'13'12'647'16,"-3"1"-186"-16,10 1-267 16,9 2-6-16,-2-3-104 15,11 0-39-15,-2-10-27 16,3-3 7-16,7-9-149 15,-3-4 5-15,2-3 61 16</inkml:trace>
  <inkml:trace contextRef="#ctx0" brushRef="#br1" timeOffset="182398.27">20429 8591 1431 0,'5'-2'586'15,"-3"0"-303"-15,-6-2-96 16,2 3 9-16,1 0-44 16,0 1-71-16,1 0-12 15,-1 0-24-15,0 0-8 16,-1 0-15-16,-6 3-10 0,-19 7-11 15,-32 8-3-15,37-11-3 16,-3 0-1-16,12-2 2 16,4-1-2-16,6 2 0 15,3 0-1-15,3 6 4 16,4 3 3-16,3-1 6 16,4 5 5-16,2-1 4 15,-1 2 4-15,-2 3 6 16,-1 0 3-16,-8-3 5 15,2-6 0 1,0 0-5-16,4 13-3 0,-1-4-7 16,4-1-2-16,-5-12-4 15,-4-7-1-15,2 1-4 16,-5-2-1-16,5 2-1 16,-1 1-1-16,8 2-3 0,3 2-1 15,-2-3-56-15,9 1-64 16,-3-7-99-16,3 0 121 15</inkml:trace>
  <inkml:trace contextRef="#ctx0" brushRef="#br1" timeOffset="182724.94">20620 8731 1650 0,'-2'20'682'0,"4"-6"-391"15,0-5-64-15,5 9-36 16,0-8-47-16,4 5-66 16,2 6-17-16,2 0-26 15,2-2-8-15,-1 0-7 16,0-7-3-16,-1-9-8 16,-1 3-1-16,-5-13-4 15,-3-4-2-15,3-4-2 16,-5-10-1-16,5 2-1 15,4 3 2-15,-4-3 0 16,-1 7 1-16,-5 4-1 16,-7-6-15-16,-3 12-57 15,5 5-35-15,-4 3-107 16,1 4-62-16,5 6-382 0,-1-2 430 16</inkml:trace>
  <inkml:trace contextRef="#ctx0" brushRef="#br1" timeOffset="183197.24">20980 8576 1417 0,'-14'-4'587'0,"8"0"-325"15,15 1-50-15,-8 2-23 16,-6-1-53-16,14 3-70 16,-1 1-15-16,5 3-11 15,13 0-9-15,-6-3-11 16,6 2-5-16,5-3-7 16,-4-1-3-16,4 0-1 15,-7 0 0-15,-5 2 0 16,-5 3 1-16,-10 9 10 15,-2 3 8-15,-3 10 18 0,-2 5 8 16,0 4 2 0,-2-4-4-16,5 1-9 0,0-4-6 15,3 0-2-15,1 4 1 16,-6-11 1-16,0 1 4 16,-9-11 3-16,-5-4-3 15,-3 0-9-15,-6-3-7 16,-2-2-19-16,0 0-21 15,0-6-92-15,7 2-56 16,8-5-147-16,2-1-436 0,18 0 521 16</inkml:trace>
  <inkml:trace contextRef="#ctx0" brushRef="#br1" timeOffset="184123.51">21488 8237 1165 0,'-10'6'484'0,"12"-3"-246"16,-4-2-53-16,8 10 11 15,6 2-19-15,3 4-44 16,5 1-17-16,10 5-23 16,-5 0-8-16,9 14-9 15,0 1-2-15,-1 11-14 16,0 6-6-16,-8 8-7 15,-3 6-1-15,-16-4-7 16,-10-3-1-16,-8-1-5 16,-8-4-7-16,-3-3-6 15,6 0-7-15,-6-17-12 0,0-9-21 16,4-10-74-16,1-10-43 16,2-6-124-16,6-2-66 15,6-5 210-15</inkml:trace>
  <inkml:trace contextRef="#ctx0" brushRef="#br1" timeOffset="-205360.01">2952 11489 983 0,'27'27'432'0,"-28"-25"-212"16,4-2-8-16,-6 0-40 16,2 0-34-16,0-1-46 15,0 1-10-15,0 0-12 16,1 0-1-16,1 8 3 0,2 9-4 15,7 45-8-15,-6-24-12 16,-4 0-18-16,-5 6-7 16,3-4-7-16,-4-7-2 15,6-6-5-15,6-6-2 16,-5-11-1-16,-1-3-1 16,0-5-4-16,-3-3-37 15,3 0-150-15,0 0-129 16,0 0 182-16</inkml:trace>
  <inkml:trace contextRef="#ctx0" brushRef="#br1" timeOffset="-204810.38">2796 11341 1225 0,'-15'-1'499'16,"-2"5"-325"-16,-6 9-62 16,-6 5 8-16,-2 6-41 15,-4 1-15-15,7 7-29 16,-2-3-9-16,12 10-7 16,2 1 0-16,16 5 3 15,0 5 0-15,7 11-2 0,15 4-2 16,-6 8-4-1,11 3-2-15,8-5-6 0,-4-7-3 16,16-7-2-16,7-6-1 16,6-12-1-16,2-9-1 15,4-19-1-15,3-11 1 16,-5-21 3-16,-1-11 1 0,-3-14 3 16,-10-10 1-16,-5-11 2 15,-6-2 1-15,-10-8-1 16,-6 1 2-16,-23-3 2 15,-7 7 3-15,-30-3 1 16,-9 6 4-16,0 36 2 31,23 17 1-31,1 0-2 0,-74-45-2 0,6 33 4 16,-6 8 3-16,42 26 3 16,6 3-1-16,6 1-15 15,11 3-6-15,13-3-14 16,3-3-8-16,8-1-26 15,4 0-41-15,5 2-100 16,6 1-63-16,4 7-186 16,2 0 263-16</inkml:trace>
  <inkml:trace contextRef="#ctx0" brushRef="#br1" timeOffset="-200439.17">4611 11853 978 0,'-51'34'434'0,"49"-29"-242"16,6 1-72-16,7 2-12 16,7-4-44-16,2-2-10 15,5-4-11-15,0-5-5 16,2-5-16-16,2-2-4 16,-5-4-4-16,-1 2 1 15,-10-3 4-15,-7-4 1 16,-9 0 1-16,-3 0 0 0,-8 3 0 15,-5 0-1-15,-6 10-5 16,-6 4-2-16,5 12-4 16,1 10 4-16,5 6 15 15,6 3 4-15,12 3 2 16,4 1-3-16,10 0-11 16,7 0-3-16,1-11-5 15,0-4-4-15,4-6-4 16,-1-5-1-16,1-5-22 15,1 0-49-15,-1-9-194 16,-3-3 174-16</inkml:trace>
  <inkml:trace contextRef="#ctx0" brushRef="#br1" timeOffset="-200200.88">4949 11701 1244 0,'12'19'553'15,"-3"0"-285"-15,0 9-25 16,-4-1-96-16,-3 2-40 16,-2-2-55-16,12-2-13 15,-2-6-17-15,0-8-9 16,3-8-7-16,-5-3 0 16,2-4 0-16,-4-4 1 15,5-5-1-15,-1-4-1 0,4 0-8 16,0-4-16-16,3-3-48 15,-2 0-42-15,1-1-130 16,0 4-121-16,-5 9 228 16</inkml:trace>
  <inkml:trace contextRef="#ctx0" brushRef="#br1" timeOffset="-199291.58">5199 11895 756 0,'16'14'414'15,"0"-3"-137"-15,5-5-67 16,2-8-47-16,1-7-79 16,3-6-27-16,2-7-26 0,-7-5-9 15,-1-4-8 1,-8-1-1-16,-12 2 2 0,10 8 1 16,-24 1 2-16,-1 4 0 15,-6 8-4-15,-7 1 6 16,9 11 19-16,5 9 12 15,1 5 33-15,1 4 4 16,8 9-7-16,-1-1-5 0,4-3-26 16,7 1-12-16,2-11-20 15,2-5-8-15,7-4-10 16,2-6-2-16,3-6-10 16,3-3-20-16,-1-6-40 15,-2-1-19-15,-1 0-17 16,0 2 16-16,-6 2 40 15,0 2 21-15,-5 7 27 16,-2 2 5-16,-2 6 11 16,4 4 14-16,-4 2 33 15,-3-1 17-15,1 0 27 16,-5 0 1-16,2-1-8 16,1-4-7-16,-1-1-10 15,2-4-1-15,-7-2-13 16,3 0-11-16,-1 0-31 15,0 0-19-15,0-10-49 0,-1-11-26 16,3-24-51-16,9 29-24 16,3 5-7-16,5 7 8 15,-1-1 45-15,-4 6 28 16,1 0 46-16,0 4 17 16,-3 5 13-16,-2 1 16 15,-1 9 38-15,0-4 18 16,-2 5 31-16,1-3 2 15,-1-1-19-15,0-4-18 0,4-3-34 16,0-6-15-16,1-4-17 16,0-7-3-16,-1-8-19 15,4-3-19-15,-3-6-26 16,7 5-5-16,-7-2 13 16,-2 5 17-16,1 8 23 15,-2 8 5-15,-1 6 8 16,-3 7 10-16,3 12 32 15,-12-1 17-15,10 13 25 16,5 3 5-16,1-1 6 16,15 8-1-16,-7-3-5 15,4 5-6-15,-6-5-26 16,-17-8-12-16,6 3-17 16,-7-6-5-16,-8-4 1 15,1 2 3-15,-14-14 1 16,-13-5-3-16,-4-6-5 0,-2-6-5 15,-1-13-26-15,4-1-25 16,13-6-75-16,7 1-45 16,19 0-147-16,9 0-49 15,13 5 219-15</inkml:trace>
  <inkml:trace contextRef="#ctx0" brushRef="#br1" timeOffset="-198820.36">6446 11774 1187 0,'0'-3'494'16,"10"5"-287"-16,10 5 27 15,-9 2-28-15,9 8-25 16,-11 6-44-16,-3 1-17 16,11 6-27-16,-7-3-18 15,8-5-29-15,2-2-14 16,-6-10-17-16,0-7-4 0,-3-4 0 16,-1-9-2-16,1-8-2 15,1 0-2-15,1-8-64 16,-1-4-54-16,5-3-152 15,1 1-117-15,0 9 239 16</inkml:trace>
  <inkml:trace contextRef="#ctx0" brushRef="#br1" timeOffset="-198310.76">6848 11933 1188 0,'16'13'508'0,"7"-4"-283"15,7 0-10-15,-7-10-69 16,2-3-41-16,-7-12-60 16,1-5-12-16,-5-4-16 15,-3-3-2-15,-3 2 1 0,-9 1 2 16,-4 6 5-16,-3-2 2 16,-7 9-3-16,2 4-5 15,2 8-1-15,-3 7 2 16,6 11 11-16,5 6 8 15,-5 6 12-15,9 4 2 16,4-4-8-16,-8-5-8 16,12-5-17-16,0-1-9 0,3-10-6 15,2-3-3-15,5-7-1 16,-4-9-24-16,11-9-74 16,9 0-44-16,-7-6-62 15,8 4-2-15,-7 4 56 16,-4 6 43-16,-4 7 67 15,-6 4 28-15,-3 8 59 16,-3 0 31-16,-2 6 64 16,-4-1 26-16,-3 2 19 15,-1 1-1-15,-5-5-24 16,1-5-16-16,-5-1-40 16,0-4-21-16,1-5-40 15,2 2-15-15,1-13-27 16,2-3-9-16,1-2-14 15,3-2-4-15,7 2-46 16,4 6-31-16,5-4-100 0,5 3-58 16,0-2 58-16,3 2 90 15</inkml:trace>
  <inkml:trace contextRef="#ctx0" brushRef="#br1" timeOffset="-198095.75">7555 11598 1134 0,'-7'19'647'16,"11"5"-58"-16,-8 5-326 15,4 6-31-15,1 7-101 16,-1-3-48-16,14 1-53 16,-2-5-12-16,6-10-17 15,5-1-5-15,-4-8-43 16,-4-8-46-16,-2-6-152 15,-2-4-95-15,-2-12 202 16</inkml:trace>
  <inkml:trace contextRef="#ctx0" brushRef="#br1" timeOffset="-197915.76">7438 11692 1549 0,'-11'-1'645'0,"7"8"-324"0,19 6-118 15,-8-5-58-15,5-1-36 16,8-2-80-16,-3-6-15 16,11-1 0-16,-1 1-53 15,7-3-131-15,5 4-90 16,-2 7 135-16</inkml:trace>
  <inkml:trace contextRef="#ctx0" brushRef="#br1" timeOffset="-197605.92">7769 11881 1418 0,'10'13'597'0,"5"-4"-364"15,-1-2-28-15,4-7-91 16,8-1-48-16,-9-12-49 16,8-3-5-16,-10-5 0 15,-13-2-5-15,-6 1 1 16,-21-3 0-16,-6 6-1 15,-3 3 5-15,2 8-1 16,8 9 10-16,4 5 17 16,8 8 6-16,9 9 14 15,2 0-3-15,12 14-3 16,5-3-2-16,11 3-10 0,6-3-10 16,6-10-17-16,-6-5-8 15,1-7-45-15,-1-8-59 16,-6-3-125-16,6-2 134 15</inkml:trace>
  <inkml:trace contextRef="#ctx0" brushRef="#br1" timeOffset="-197320.72">8114 11791 1535 0,'-8'0'598'0,"2"-2"-418"15,6 3 1-15,8 6-10 16,-4 0-34-16,12 8-38 16,0 4 1-16,4 4-16 15,2 1-16-15,-1 1-26 16,2 1-12-16,-7-7-19 15,-2-2-9-15,-4-7-100 0,-1-2-77 16,-1-9-18-16,-1-6 79 16</inkml:trace>
  <inkml:trace contextRef="#ctx0" brushRef="#br1" timeOffset="-197138.03">8303 11825 1227 0,'-12'12'688'0,"-10"5"-98"16,-3 9-327-16,-7-1-42 0,-3 5-108 16,2-2-43-16,6-7-51 15,6-2-16-15,14-11-72 16,7-5-61-16,9-3-148 16,4-4-512-16,16-10 542 15</inkml:trace>
  <inkml:trace contextRef="#ctx0" brushRef="#br1" timeOffset="-196729.26">8937 11725 1717 0,'0'14'694'16,"13"13"-447"-16,-8 0-15 16,8 4-50-16,20 4-46 0,-13-10-59 15,7-1-13-15,5-6-16 16,-8-8-9-16,4-4-10 15,-1-4-5-15,-7-8-12 16,-3-8-5-16,0-6-4 16,0-6-3-16,1-11-39 15,0-2-33-15,1-5-95 16,-3-1-58-16,0 12-70 16,-2 11 168-16</inkml:trace>
  <inkml:trace contextRef="#ctx0" brushRef="#br1" timeOffset="-195853.57">10057 11522 1431 0,'0'12'593'0,"2"3"-331"15,-2 0-17-15,3 18-6 16,4 8-53-16,-3 5-77 16,-3 0-22-16,4-4-40 15,-1-7-16-15,5-8-20 16,2-6-5-16,-6-11-3 15,0-3 0-15,-5-6 1 16,0-1-5-16,-3-4-16 0,2 3-14 16,0-1-21-1,-2-10 0-15,1-12 8 0,9-28 12 16,5 27 16-16,2 3 7 16,2 9 6-16,-1 3 3 15,4 11 18-15,0 8 12 16,-3 9 25-16,3 8 6 15,-4 5-2-15,2 1-4 16,2-6-19-16,-1-6-7 16,10-8-12-16,3-2-8 0,-9-11-6 15,-3-4-2-15,-4-7-4 16,-2-4-13-16,4-3-27 16,13 2-15-16,-11-5-30 15,-5-1 3-15,3 1 21 16,-12 1 19-16,-1 0 39 15,0 3 13-15,-11 6 16 16,1 4 5-16,-11 7 23 16,9 6 9-16,-6 3 14 15,-5 4 1-15,5 8-16 16,-7-2-8-16,9 4-21 16,-1-4-8-16,10-3-13 15,6-3-7-15,2-3-3 16,1-1-3-16,0-7 0 15,-3-1 0-15,6-6 1 0,11 1 0 16,-5-2 2-16,6-1-1 16,-3 7 2-16,-4 1 0 15,0 8 2-15,-5 1 1 16,-1 4 3-16,2 0 0 16,0-1-1-16,1-1-1 15,5 0-33-15,-2-2-62 16,2-4-154-16,2-4-52 15,3-5 162-15</inkml:trace>
  <inkml:trace contextRef="#ctx0" brushRef="#br1" timeOffset="-195582.63">10796 11719 1745 0,'-7'3'731'0,"-3"-1"-434"16,2 0-40-16,0 10-101 15,0-1-45-15,6 7-64 16,2 5-15-16,9-2-19 16,1-2-4-16,11 3 2 15,2-1 1-15,4 1 9 16,-4-1 3-16,-3-1 2 16,-2 2 0-16,-15-11-3 0,1 1-1 15,-16-9-6-15,-10-7-20 16,1-1-67-16,0-4-55 15,6-4-134-15,2 1-69 16,2-1 203-16</inkml:trace>
  <inkml:trace contextRef="#ctx0" brushRef="#br1" timeOffset="-194668.31">11729 11751 1495 0,'3'-46'624'15,"-12"49"-381"-15,0 4-17 16,0 11-55-16,-3 3-36 16,6 9-41-16,3 1-15 0,6 0-34 15,6-4-17-15,8-8-20 16,2-2-4-16,4-9-3 16,2-4-1-16,-2-9 1 15,0-4 1-15,-8-4 4 16,-9-6 2-16,-8 1-2 15,-8-5-6-15,-9-2-6 16,0 1-5-16,-1 1-2 16,-2 3 4-16,2 4 2 15,4 3 2-15,2 9 1 16,3 3 1-16,6 1-4 16,3 2-7-16,4 0-8 15,-2-2 1-15,0 0 4 16,0 0 6-16,16 6 7 15,32 8 0-15,-19-9 4 16,1-1 0-16,7 1 4 0,1 0 0 16,-3 1 2-16,-8-1 0 15,-3 6 0-15,-8 0 4 16,-1 7 2-16,4-1 4 16,-16 0 10-16,-5-3 0 15,-9-3 0-15,6 1-2 16,-1-7-7-16,-1-1-3 15,7-4-4-15,-10-5-5 16,11-1-10-16,-1-4-3 16,9-6-6-16,7-2 1 0,-2-1 7 15,15 4 1-15,-14 4 5 16,1 1 0-16,-3 8 7 16,0-1 5-16,-2 6 6 15,1 4 6-15,-2 5 10 16,-2 6 4-16,-4 0 4 15,-2 2-3-15,-1-5-15 16,0-3-10-16,2-2-41 16,-2-5-60-16,6-5-129 15,-3-1-81-15,5-5 171 16</inkml:trace>
  <inkml:trace contextRef="#ctx0" brushRef="#br1" timeOffset="-194342.79">12237 11882 1144 0,'41'21'602'0,"-18"-16"-215"16,0-3-85-16,-2-3-33 15,2-7-115-15,-1-4-42 16,-6-4-53-16,9 2-15 16,-17-7-18-16,-14-3-5 15,6 3-2-15,-17-1 1 16,6 8-1-16,0 5-2 0,-8 8-5 15,10 7-4-15,-6 3 0 16,10 8-1-16,0 6 7 16,5 0 7-16,3 4 7 15,4-2 5-15,10-1 4 16,-2-4-3-16,10-3-9 16,6-2-5-16,-4-12-31 15,3-6-75-15,6-11 246 16,-1-6-146-16</inkml:trace>
  <inkml:trace contextRef="#ctx0" brushRef="#br1" timeOffset="-193356.91">13162 11800 960 0,'-31'5'463'0,"31"5"-113"16,0 0-84-16,8 6-26 15,2 0-29-15,7-7-76 16,8 2-24-16,6-10-35 16,5-3-17-16,5-10-25 15,0-6-5-15,-7-8-15 0,-3 1-1 16,-17 1 4-16,-14-1 4 16,-6 7 5-16,-20-1 0 15,3 7-3-15,3 8-5 16,-8 4-5-16,12 9-4 15,-5 4-4-15,4 4 2 16,8 8 2-16,1 2 1 16,11 5 0-16,5-2-4 0,11-3-7 15,3-6-1-15,16-6-3 16,6-2-2-16,0-9-14 16,-1-4-17-16,0-8-39 15,1-3-12-15,-4-5-3 16,3 3 16-16,-19-5 42 15,-7-5 20-15,-12 1 24 16,-5 0 9-16,-10 6 11 16,-1 6 13-16,-5 5 25 15,-1 8 10-15,1 10 10 16,-4 1-5-16,8 10-11 16,3 2-11-16,6-2-20 15,1-2-11-15,9-3-19 16,0-4-3-16,6-4-4 15,6-4 1-15,-3-9-1 16,3-9-2-16,3-9 0 16,0-1-2-16,-4-10 0 0,-3-2-4 15,-7-6-2-15,0-3-1 16,-6 1 0-16,4 9 2 16,-5 7 5-16,1 10 1 15,-2 10 3-15,-1-1 0 16,-1 15 3-16,0 3 0 0,0 16 6 15,2 9 4-15,2 8 2 16,4 3 1-16,4-6 0 16,2-4-1-16,10-10-6 15,0-10-3-15,8-7-8 16,7 0-2-16,-17-11-54 16,2-3-55-16,-10-5-118 15,-8-5-74-15,2 3-162 16,-6 3-89-16,6 2 352 15</inkml:trace>
  <inkml:trace contextRef="#ctx0" brushRef="#br1" timeOffset="-193018.33">13956 11897 481 0,'0'0'349'0,"0"0"59"15,3 7-50-15,-2-5-50 16,19 4-19-16,21 22-57 0,-34-38-26 16,16 0-76-16,-6-6-33 15,4-4-42-15,-1 0-18 16,-10-2-16-16,-9-2 0 15,-7 5 5-15,-2 0 1 16,-13 6-1-16,-3 4 1 16,5 7 0-16,4 6-3 15,3 5-2-15,12 10-3 16,-2 7-3-16,4 5 2 0,1 12 11 16,4 5 4-1,6 5 11-15,-5-6 3 16,16 5-3-16,-7-3-4 0,4 3-8 15,1 3-3-15,-12-12-5 16,-3-4-1-16,-12-15 3 16,-10-6 0-16,-12-13-26 15,-1-6-20-15,-1-15-96 16,12-3-58-16,9-11-136 16,-1-5-40-16,19 4 217 15</inkml:trace>
  <inkml:trace contextRef="#ctx0" brushRef="#br1" timeOffset="-192657.18">14257 11982 1167 0,'3'0'547'0,"-1"-2"-150"0,3 3-100 16,-5-1-47-16,0 0-48 15,0 0-107-15,10 0-27 16,10-2-32-16,29-20-12 15,-24 4-13-15,6-3-4 16,-3-4-3-16,-10 3 0 16,-2 0 1-16,-10 2 3 15,-9 5 7-15,-1 1 3 0,-8 6 3 16,-9 5-4-16,3 7 8 16,-4 7 6-16,5 10 10 15,2 1 6-15,9 15 3 16,15 1-5-16,0-3-1 15,16 3-6-15,-2-18-16 16,-9-15-7 0,0-1-18-16,17-7-34 0,8-15-172 15,4-5 344-15,2-11-157 16</inkml:trace>
  <inkml:trace contextRef="#ctx0" brushRef="#br1" timeOffset="-191808.21">15286 11549 1178 0,'-2'-4'578'15,"-4"1"-258"-15,-3 3-67 16,-4 4-21-16,-5 10-91 16,-1 3-29-16,-3 12-29 0,4 7-8 15,5 6-18-15,4 4-13 16,9 4-22-16,8 1-11 15,4-2-11-15,3-8-1 16,8-6 4-16,0-10-36 16,8-11-123-16,4-6-84 15,4-19 130-15</inkml:trace>
  <inkml:trace contextRef="#ctx0" brushRef="#br1" timeOffset="-191491.72">15555 11654 1434 0,'-7'3'621'0,"7"12"-261"15,2 0-99-15,2 14-34 16,3 2-41-16,1 5-89 16,-4-4-21-16,10 0-30 15,1-5-11-15,8-4-14 16,2-5-4-16,3-5-4 15,0-5-2-15,2-8-1 16,-3-1 1-16,-5-11-1 16,-7-7 0-16,-1-8-14 0,-3-2-33 15,1-8-100 1,2 0-53-16,1 6-132 0,1 6-51 16,-5 21 243-16</inkml:trace>
  <inkml:trace contextRef="#ctx0" brushRef="#br1" timeOffset="-191312.26">16068 11961 1793 0,'0'13'741'0,"3"1"-472"16,0 0-35-16,-8-4-77 15,4 6-68-15,-11-9-74 16,3 2-64-16,0-8-171 16,4-1-47-16,9-12 137 15</inkml:trace>
  <inkml:trace contextRef="#ctx0" brushRef="#br1" timeOffset="-190986.16">16305 11738 1188 0,'16'-3'596'16,"-13"15"-40"-16,0 7-252 0,6 12-61 15,0 7-15-15,1 9-107 16,-4 0-35-16,11 6-41 16,-13-19-13-1,-2-16-17-15,2-1-4 0,8 45-6 16,0-4 5-16,-11-18-54 16,-5-31-55-16,-1-10-125 15,5-9-77-15,-9-17-149 16,-7-12 273-16</inkml:trace>
  <inkml:trace contextRef="#ctx0" brushRef="#br1" timeOffset="-190767.74">16298 11760 1169 0,'25'-4'540'0,"0"7"-209"16,0 6-48-16,-2 3-38 0,5 5-41 15,-4 1-59-15,11 3-15 16,-10-3-31-16,-4 2-18 15,-7 0-32-15,-11 1-8 16,-3 0-12-16,-10-1-1 16,-9-1-2-16,-5-1-5 15,-5-6-25-15,11 5-26 16,-4-12-102-16,3-4-63 16,5-6-142-16,4-13 196 15</inkml:trace>
  <inkml:trace contextRef="#ctx0" brushRef="#br1" timeOffset="-190354.08">16818 11922 911 0,'34'1'508'0,"-22"-14"-7"16,-9-2-196-16,-2-4-62 15,-7-2-42-15,-4 2-82 16,6 5-19-16,-12 1-19 15,-1 7-10-15,-6 11-12 16,-3 3-5-16,7 15-16 16,0 4-6-16,9 5-10 15,8 2-5-15,6-10-9 16,7-1-3-16,8-12-5 16,0-6-2-16,6-8 2 0,-2-9 0 15,2-1 0-15,4 1 0 16,-12 0 2-16,9 7 0 15,-19-1 2-15,-14-2 0 16,12 10 1-16,-15-4 2 16,11 8 5-16,2 6 2 0,-2-3 1 15,4 4-2 1,-5 0-9-16,6-5-4 0,-4 0-28 16,-2-3-53-16,8-3-119 15,-3-3-71-15,0-11 86 16,0-7 74-16</inkml:trace>
  <inkml:trace contextRef="#ctx0" brushRef="#br1" timeOffset="-190085.22">17028 11922 1212 0,'3'17'626'16,"7"2"-246"-16,-5-1-55 15,-3-4-19-15,-1-1-110 16,-1-6-42-16,1-1-67 15,1 1-22-15,-2-9-24 16,-6-6-8-16,-1-8-18 16,-1-7-11-16,3-7-15 0,5 1-9 15,5-1-13-15,5 3-7 16,10 5-38-16,2 5-29 16,1 4-78-16,-2 2-47 15,-3 9-113-15,1 2-89 16,-5 9 282-16</inkml:trace>
  <inkml:trace contextRef="#ctx0" brushRef="#br1" timeOffset="-189560.92">17223 11854 808 0,'48'70'455'0,"-24"-53"-58"15,5-2-49-15,-5-5-70 16,-1-3-51-16,-5-8-91 16,-4-8-37-16,1-8-56 15,-11-6-14-15,-2-2-12 16,7 2-4-16,-13 1-1 15,5 5 0-15,-1 5 0 16,-18 2-1-16,15 10 1 16,-5 4 1-16,-3 8 4 15,-1 3 6-15,0 5 16 16,7 3 1-16,5 1-4 16,20 4-6-16,-8-12-14 15,-4-7-4-15,11-6-5 16,-10-4-2-16,10-5-18 0,8-3-37 15,-3-7-72-15,2 0-44 16,-4 1-40-16,-3 2 25 16,-8 6 72-16,0 4 44 15,-6 3 67-15,-3 4 37 16,0 4 60-16,-1 4 28 16,1-1 33-16,-2 0-1 15,0-1-29-15,-3-6-24 16,3 1-45-16,3 1-29 0,-2-8-31 15,-1 2-4-15,0-1-14 16,0 0-10-16,2-5-12 16,4-13 0-16,15-18 12 15,-10 31 11-15,-3 2 12 16,2 4 2-16,-3 9 6 16,-2 4 14-16,-2 10 20 15,-1 5 6-15,0 1 0 16,3 2-11-16,2-10-23 15,3-10-10-15,8-10-95 16,-3-10-82-16,5-11-146 16,-2-6 179-16</inkml:trace>
  <inkml:trace contextRef="#ctx0" brushRef="#br1" timeOffset="-189371.7">17950 11720 1616 0,'1'18'721'16,"-1"24"-369"-16,-7 5-74 16,9 12-83-16,6-2-74 15,8-9-68-15,11-1-13 16,-5-23-26-16,2-6-24 0,1-15-118 16,-6-12-64-16,-4-5-166 15,-3 1-100-15,-16-12 299 16</inkml:trace>
  <inkml:trace contextRef="#ctx0" brushRef="#br1" timeOffset="-189214.98">17822 11767 928 0,'2'-5'530'0,"-2"12"55"16,8 2-253-16,7 5-70 16,5 2-23-16,3-4-112 15,3 0-41-15,-5-6-52 16,-3-4-14-16,12-2-91 15,-2-1-92-15,14-2 104 16</inkml:trace>
  <inkml:trace contextRef="#ctx0" brushRef="#br1" timeOffset="-188497.33">18328 11687 1490 0,'2'-6'700'0,"0"10"-285"16,-4-4-239-16,1 0-30 15,0 0-94-15,0-1-31 0,0-1-12 16,-1 2-1-16,1 0-1 16,0 0 4-16,0 0 6 15,0 0 5-15,0 0 5 16,0 0-2-16,0 0 0 15,0 0 1-15,0 0 5 16,1 0 4-16,0 0 3 16,0 0-3-16,0 0-9 15,0 0-5-15,0 0-9 16,0 0-1-16,0 0-2 16,0 0 2-16,0 0 11 15,0 0 4-15,0 0 14 16,0 0-2-16,-2 0-7 15,1 0-7-15,0 0-13 16,0 0-4-16,0 0-3 0,0 0 0 16,0-1-1-16,0 0 0 15,-6 0-2-15,-4 0 1 16,-2 1-2-16,-25 8-1 16,26 1 1-16,3 1-4 15,2-4-3-15,5 3 0 16,3-7-1-16,3 1 2 0,4 4 4 15,3 2 1-15,0-1 1 16,4 2 0-16,-1-1 0 16,2 2-1-16,-2 2 2 15,-5 1 0-15,0 5 2 16,-7 1-3-16,-3 6 0 16,-1 0 0-16,0 1 0 15,-1 0-1-15,5-9 1 16,-1-5 0-16,4-3 0 15,-4-5 1-15,9 0-1 16,5 6 1-16,-1-4 0 16,6 8 0-16,-8-7-1 15,-2-7 0-15,-3 0-52 16,-1-3-84-16,1-4-171 16,-4-3-246-16,11-7 344 15</inkml:trace>
  <inkml:trace contextRef="#ctx0" brushRef="#br1" timeOffset="-188239.79">18530 11846 1323 0,'-5'4'627'16,"5"5"-220"-16,5 5-73 16,-1 6-52-16,0-1-60 0,10 4-98 15,3 1-30-15,4-7-45 16,7-3-14-16,-3-12-10 15,2-2-4-15,0-10-9 16,-2-2-2-16,-5-9-4 16,-8-10-4-16,-3 4-7 15,-1-4-4-15,-7 3-13 16,6 9-7-16,-8 0-16 16,-6 3-17-16,3 10-63 15,-5 4-57-15,-1 8 363 16,2 11-183-16</inkml:trace>
  <inkml:trace contextRef="#ctx0" brushRef="#br1" timeOffset="-187837.77">18779 11733 1425 0,'18'-57'705'0,"-12"59"-188"16,4-2-301-16,5 6-21 16,-4-5-83-16,-3-6-49 15,11 4-33-15,8 1-5 16,-7-5-16-16,2 0-4 0,-4 3-2 16,-6 0-1-16,12 7-1 15,2 9-1-15,-7-1 1 16,-7-1 0-16,-2 12 2 15,0 2 2-15,0 4 1 16,2 1 1-16,-1 3 5 16,-3-4 5-16,0 3 11 15,-3-4 6-15,-6-2 10 16,0 3 2-16,-9-10-3 16,-1 2-3-16,-5-12-12 15,-4-5-7-15,4-5-28 16,-7-10-31-16,11-2-174 15,-5-8 59-15,20-13 63 16</inkml:trace>
  <inkml:trace contextRef="#ctx0" brushRef="#br1" timeOffset="-187540.43">19192 11480 1529 0,'12'10'652'16,"2"0"-356"-16,4 2-143 15,5 4 6-15,9 10-48 16,4 2-28-16,3 7-12 16,0 4 2-16,-10 3-20 15,-8 1-2-15,6 6-6 16,-8 3-5-16,-12 1-7 15,-11-6-7-15,-11 4-6 16,-14-11-2-16,8-2-35 16,7 4-65-16,-8-18-156 15,2 1 403-15,-12-9-184 16</inkml:trace>
  <inkml:trace contextRef="#ctx0" brushRef="#br1" timeOffset="-185754.12">5645 12974 1010 0,'-3'-5'485'0,"2"0"-225"15,2 8-49-15,2 4 2 16,7 13-54-16,1 10-17 16,1 11-17-16,1 8-11 15,-3 4-32-15,1-4-15 16,1 1-26-16,-2-8-9 16,-1-10-15-16,-5-9-2 15,-2-8-2-15,-3-6 3 0,-3-7 0 16,-2 0 0-16,-1-10-15 15,-3-2-10-15,3-8-17 16,0-1-4-16,1-8 1 16,4 0 4-16,2 2 7 15,4 0 3-15,7 3 5 16,5 1 2-16,6 7 2 16,-1 3 1-16,5 9 6 15,0 5 5-15,-5 6 16 16,2 4 8-16,-10 3 9 15,-2-3 1-15,-14 6-6 16,-12-4-3-16,-7 3-6 16,-6 4-3-16,2-5-6 15,0 4-4-15,5-10-6 0,-2-8-2 16,9-2-32-16,5-1-47 16,9-6-142-16,3-2-85 15,11-9 176-15</inkml:trace>
  <inkml:trace contextRef="#ctx0" brushRef="#br1" timeOffset="-185420.19">6050 13161 1215 0,'9'12'574'0,"-8"7"-227"16,6 5-25 0,-7 4-81-16,3-1-43 0,0-2-69 15,1 2-28-15,10-7-49 16,0-2-18-16,9-11-23 15,1-9-5-15,1-12-3 16,0-6-3-16,-1-6-1 16,-2-1-4-16,-3 1-4 15,-2 1 0-15,-7 9 3 16,-2 6 3-16,-6 5 6 16,-2 4 1-16,-1 7 1 15,-3 2-1-15,1 7 2 16,-1 3 3-16,6-1 6 15,1 3 0-15,1-4-2 16,-1-3-5-16,3-2-8 0,1 1-5 16,-2-7-102-16,4 0-76 15,3-6 387 1,-2-10-219-16</inkml:trace>
  <inkml:trace contextRef="#ctx0" brushRef="#br1" timeOffset="-184994.78">6595 12902 1348 0,'-5'2'623'0,"2"3"-301"15,0 12-78-15,-30 39-14 16,26-19-74-16,12 8-34 16,-3 5-53-16,4-2-20 15,11-5-28-15,-6-4-9 16,12-14-12-16,-1-5-2 16,4-8-51-16,-2-2-48 15,-3-10-135-15,-6-4-71 16,-7-8 184-16</inkml:trace>
  <inkml:trace contextRef="#ctx0" brushRef="#br1" timeOffset="-184813.96">6436 12997 1628 0,'11'11'645'0,"-5"-4"-433"16,16 7-44-16,0-7-38 15,-9-8-49-15,21 1-56 16,0-8-10-16,12 5-68 16,14 9-98-16,2 4 99 15</inkml:trace>
  <inkml:trace contextRef="#ctx0" brushRef="#br1" timeOffset="-184190.23">7719 13149 1001 0,'0'-2'523'16,"0"2"-179"-16,1 6-59 15,-1-6-3-15,0 0-75 16,3 22-34-16,6 30-55 16,-9-26-23-16,1-6-44 15,5-1-17-15,-3-9-21 16,1-1-5-16,-2-11-1 16,-4-3 0-16,-1-6-4 15,-1-4 0-15,2-2-5 16,1-2-4-16,3-4-4 15,5-3 0-15,8 1 2 16,5 0 1-16,8 4 4 16,0 7 2-16,5 7 1 15,-8 3 3-15,-3 15 11 0,3 7 6 16,-14 8 15-16,-1 6 4 16,-5-5 3-16,-4-2-4 15,-1-6-13-15,5-2-5 16,-6-9-5-16,-1-2-18 15,4-3-107-15,-10-3-75 16,11 3-146-16,-3-3 183 16</inkml:trace>
  <inkml:trace contextRef="#ctx0" brushRef="#br1" timeOffset="-183849.25">8141 13184 1146 0,'-6'-7'546'0,"4"9"-157"15,-5-2-87-15,3 13-36 16,1 3-36-16,1 2-81 16,5 6-31-16,3-6-55 15,8-2-21-15,3-4-30 16,1-7-7-16,5-5-3 16,1-4-1-16,-7-10 1 15,-1 0 0-15,-10-7 3 16,-7-2 1-16,-4-2 0 0,-6-1 1 15,-4 2-2-15,1 2 1 16,-3 6-4-16,-2 2-2 16,-1 7-4-16,3 7-8 15,-2 6-15-15,2 7-13 16,1 8-22-16,-1-2-9 16,10 0-24-16,7 7-11 15,6-11-70-15,7 0-54 0,1-7 146 16</inkml:trace>
  <inkml:trace contextRef="#ctx0" brushRef="#br1" timeOffset="-183613.69">8498 12925 1614 0,'-1'23'674'0,"-7"9"-405"16,2 7-7-16,0 8-81 16,4 6-55-16,7 3-76 15,4-1-21-15,8-12-24 16,6-2-6-16,3-20-8 16,9-6 1-16,-9-13-59 0,-3-7-56 15,-8-2-166-15,-6-4-14 16,-7-4 171-16</inkml:trace>
  <inkml:trace contextRef="#ctx0" brushRef="#br1" timeOffset="-183442.59">8438 13036 1503 0,'0'0'677'0,"3"3"-340"0,4-3-97 15,2 1-23-15,8 1-79 16,8 4-40-16,3-9-57 15,5-2-15-15,10-4-64 16,-2-5-78-16,11 11 87 16,3 3-20-16</inkml:trace>
  <inkml:trace contextRef="#ctx0" brushRef="#br1" timeOffset="-182725.55">9884 13118 504 0,'24'-6'318'0,"-9"4"42"16,9 3-65-16,-14-4 14 16,-10-6-26-16,4 5-43 15,-2-5-12-15,-6 4-33 16,10 5-22-16,-28-11-50 15,0 6-25-15,-13-2-44 16,-13 2-16-16,5 6-18 16,-7-1-5-16,14 9-4 15,9 2-1-15,13 8-7 16,5 0-3-16,14 7-5 16,5 1-2-16,9-1 2 15,6 4 5-15,7-8 3 16,-1-5 5-16,4 2 6 15,-3-2 4-15,-4 4 16 0,-10-2 5 16,-10-2 7-16,3 3 0 16,-22-11-3-16,-2-6-4 15,-12 0-4-15,-13-8-5 16,6 3-14-16,2 7-6 16,4-8-21-16,5 0-20 15,6-3-76-15,3-6-64 16,10 7-138-16,3 1-46 15,5-4 217-15</inkml:trace>
  <inkml:trace contextRef="#ctx0" brushRef="#br1" timeOffset="-176406.01">4739 14368 928 0,'2'-7'424'16,"0"-1"-139"-16,-1 0-71 15,0 3-4-15,-1 4-22 16,0 0-47-16,0-1-23 16,0 1-19-16,0 1-8 0,0 0-15 15,8 27-4-15,-4 44-29 16,-7-20-12-16,3 5-16 15,0-7-6-15,4-5-5 16,2-8-2-16,3-14 2 16,2-3-29-16,0-15-106 15,-3-8-69-15,0-11-215 16,-4-4 250-16</inkml:trace>
  <inkml:trace contextRef="#ctx0" brushRef="#br1" timeOffset="-175949.39">4648 14458 1065 0,'-13'-5'484'0,"11"6"-187"15,4 7-74-15,8-1-45 16,4 2-33-16,6 1-57 0,3-6-18 16,8-2-25-16,4-2-12 15,9-1-20-15,6 1-5 16,-4-5-3-16,-8-1 0 15,-8 1 0-15,-16-6 0 16,0 13-1-16,5 3 0 16,-12 3-1-16,2 5 1 15,-13-3 2-15,-1 2 1 16,6 4 0-16,-5 1-1 0,5 2 6 16,9 0 7-1,-4-3 11-15,7-3 3 0,4-3-6 16,-12-7-8-16,7-4-8 15,0-5-2-15,-2-7-1 16,-1-4-1-16,-8-3-1 16,5 3-1-16,-10-3-2 15,1 0-1-15,-8-2-2 16,-1 0 0-16,-9 2 0 16,7 6 0-16,-1 5-1 15,-5 0-5-15,17 15-9 16,-4 7-4-16,3 9-40 15,4 6-29-15,0-7-98 16,8-1-79-16,7-4 168 16</inkml:trace>
  <inkml:trace contextRef="#ctx0" brushRef="#br1" timeOffset="-175732.66">5283 14321 934 0,'10'8'475'16,"-7"5"-70"-16,3 10-95 16,-6 10-37-16,-2 5-40 0,-1 8-92 15,0 0-37-15,5 2-49 16,5-3-16-16,4-8-26 16,5-2-7-16,2-16-11 15,-9-9-38-15,6-6-115 16,-9-7-82-16,-1-9 136 15</inkml:trace>
  <inkml:trace contextRef="#ctx0" brushRef="#br1" timeOffset="-175180.17">5218 14449 1053 0,'-12'-15'546'0,"8"14"-113"15,2 2-149-15,4 1-91 16,-2-2-48-16,0 0-74 0,13 5-20 15,14 1-22 1,34 8-14-16,-20-14-11 0,3 0-36 16,0 4-67-16,4 1-30 15,-10 1-32-15,5 0 28 16,-4-3 62-16,-7-3 30 16,-2 0 33-16,-12-7 8 15,-7 0 9-15,-3 1 18 16,-8-2 43-16,0-2 18 0,-5 2 27 15,-4-5-4-15,-2 8-21 16,-1 3-8-16,-6 2-12 16,1 7-8-16,-3 0-6 15,-4 2-2-15,10 8 1 16,7 5 6-16,1 5-6 16,11 8-8-16,-5-6-20 15,3-5-11-15,7-6-13 16,-3-6-3-16,12-10 0 15,1-3-1-15,1-14 0 16,3-2 1-16,-5-6-1 16,-5 0-1-16,2 2 2 15,-1 4 0-15,-1 2 1 16,-3 0 1-16,-2 12 2 16,-3-2-1-16,-3 12 3 0,-3 7 0 15,0 4 0-15,-2 5 0 16,-1 0-5-16,0-4-1 15,0 0-23-15,1-6-43 16,3-3-83-16,4 0-57 16,0-10-117-16,4-3-43 15,-1-11 231-15</inkml:trace>
  <inkml:trace contextRef="#ctx0" brushRef="#br1" timeOffset="-174970.86">5962 14283 911 0,'5'11'602'16,"0"4"31"-16,-4 9-293 16,-2 7-21-16,2 12-105 15,-1 7-51-15,2 4-73 16,1 4-22-16,3-12-29 16,-5-11-13-16,2-12-18 15,4-10-4-15,-5-13-51 16,2-5-62-16,4-12-163 15,3-5-27-15,3-1 165 16</inkml:trace>
  <inkml:trace contextRef="#ctx0" brushRef="#br1" timeOffset="-173733.65">7359 14441 709 0,'37'-26'326'0,"-35"19"-149"16,9 2 20-16,-1 4-8 15,-4-10-10-15,-6 5-3 16,4 0 2-16,-1 1-12 0,3 3-9 15,1-1-29-15,-2 8-19 16,-5-5-32-16,-10 0-9 16,10 10-9-16,-3-2 1 15,3 18-6-15,14 7-5 16,-13 2-19-16,-3-3-7 16,2-1-13-16,0-5-2 0,2-7-2 15,5-3-2 1,-1-10 4-16,-10-6-1 0,3-6-3 15,-6-5-2-15,3-6-9 16,4-10-4-16,5-2-2 16,4-2 2-16,6 3 4 15,5 7 3-15,-3 2 2 16,5 4 1-16,-2 6 9 16,1 8 6-16,0 3 12 15,-6 5 8-15,-1 7 9 16,-8-9 4-16,2 15 5 15,-3-1-2-15,-4 6-8 16,-1 6-6-16,-1-7-14 16,4 5-5-16,-3-14-8 15,1-2-6-15,-1-9-59 16,0-6-66-16,5-6-156 0,2-3-41 16,8-1 184-16</inkml:trace>
  <inkml:trace contextRef="#ctx0" brushRef="#br1" timeOffset="-173529.02">7861 14514 1593 0,'-4'-1'707'16,"-5"-1"-369"-16,18-1-128 15,-5-2-18-15,14 4-80 16,1-4-31-16,7 5-39 16,5 3-13-16,-11-7-5 15,10 9-48-15,-16-6-194 16,0 0-34-16,18 7 117 16</inkml:trace>
  <inkml:trace contextRef="#ctx0" brushRef="#br1" timeOffset="-173251.8">8275 14274 1261 0,'0'10'703'0,"-2"-6"-21"15,1 8-436-15,-2 8-14 16,-1 4-75-16,2 2-53 15,2 6-50-15,-1-7-12 16,7 9-22-16,1 4-9 0,5-9-8 16,4 3-1-16,-5-9-3 15,0-1-10-15,-4-7-33 16,-1-4-32-16,-3-6-101 16,2-1-56-16,2-4 410 15,3-2-190-15</inkml:trace>
  <inkml:trace contextRef="#ctx0" brushRef="#br1" timeOffset="-172667.11">9122 14581 2486 0,'19'-3'16'0,"4"-9"-1"16,17-8 15-16,7-6-13 15,-1-1-3-15,-9-1-3 16,-11 4 4-16,-11 5 10 16,-18 0 6-16,-12 7 4 15,-1 0-1-15,-11 3-9 16,4 5-7-16,3 6 3 16,-1 7 2-16,1 6 8 0,4 12 5 15,6 4-6-15,9 1-3 16,4 4-12-16,7-4-5 15,5-4-5-15,3 1-3 16,7-13 3-16,2-6-36 16,8-10-138-16,4-3-77 15,7-4 132-15</inkml:trace>
  <inkml:trace contextRef="#ctx0" brushRef="#br1" timeOffset="-172248.5">9687 14456 1603 0,'-12'-2'687'0,"-8"-8"-398"16,-1 2-22-16,-3 2-104 15,4 1-44 1,10 3-60-16,2 1-16 0,-26 1-30 16,0 5-13-16,11 9-12 15,20 3-2-15,4 4-2 16,1 5 4-16,11 0 6 15,2-2 1-15,1-4 6 16,6-3 1-16,-3-11 0 16,-1-7-2-16,8-14-2 15,0-6-1-15,-4-12-3 16,-1-9-2-16,-5 6-2 0,2-1 1 16,-6 3 4-16,0 6 5 15,-4-2 3-15,-3 7 4 16,-5 10 8-16,-3 8 1 15,-6 12 4-15,0 7 3 16,2 12 3-16,0 9 3 16,7 2 7-16,0-3 2 0,11 7-5 15,2-8-1-15,7 2-14 16,2-3-8-16,3-9-5 16,0-8-18-16,-1-7-112 15,12-2-93-15,-16-12 128 16</inkml:trace>
  <inkml:trace contextRef="#ctx0" brushRef="#br1" timeOffset="-171835.16">9987 14587 1587 0,'0'0'678'0,"0"0"-400"16,14 5-23-16,-1-6-96 15,29-17-57-15,-20-4-61 0,-5-4-10 16,-7 1-8-16,1 5-3 16,-14-3 2-16,-2 7-1 15,-13-2-2-15,-3-3-4 16,-3 15-9-16,0-4-3 16,10 16-7-16,0 10-5 15,11 8-1-15,1 8 1 16,3 6 6-16,-1 3 4 0,11 9 14 15,10 2 6-15,-1 0 11 16,5-8 5-16,-4-1 1 16,-1 1-3-16,-3-9-8 15,-1-1-5-15,-11-12-4 16,-5-9 2-16,-5-6 4 16,-3-5 1-16,-7-3-8 15,1-1-13-15,-14-12-41 16,12 8-42-16,-5-18-130 15,0-10-82-15,20 0-144 16,-3-4 248-16</inkml:trace>
  <inkml:trace contextRef="#ctx0" brushRef="#br1" timeOffset="-171452.22">10374 14561 1436 0,'21'-4'632'16,"-20"4"-276"-16,2-2-102 15,-4-3-56-15,0 4-58 16,1 0-91-16,0 0-23 0,6-16-22 16,5-12-2-1,1-1-2-15,0 5 1 0,1 4 2 16,-11 0 2-16,2 17 6 15,-11-1 2-15,-11-4 2 16,16 11 0-16,-21-3-5 16,7 1 3-16,-4 6 3 15,-7-3 0-15,18 14 2 16,8 7-6-16,6 7-7 16,8 5-2-16,1-8-5 15,-2-3-1-15,11-11 0 16,1-4-50-16,1-11-148 15,-1-11-50-15,15-6 126 16</inkml:trace>
  <inkml:trace contextRef="#ctx0" brushRef="#br1" timeOffset="-171203.81">10719 14353 1384 0,'-14'10'654'16,"-2"1"-197"-16,-3 1-141 15,1 6-61-15,3 5-50 16,7 3-101-16,8-5-33 16,7 2-38-16,7 3-10 0,3-7-1 15,3 1 4 1,2-2 5-16,1 0 0 16,-5-4-6-16,-3 2-4 0,-10-9-2 15,-5-1 0-15,-6-5 0 16,-6-1-6-16,-7-3-39 15,0-3-40-15,-2 0-134 16,2-3-81-16,6 5 170 16</inkml:trace>
  <inkml:trace contextRef="#ctx0" brushRef="#br1" timeOffset="-149232.56">4995 15806 649 0,'-1'-7'342'0,"1"-1"-62"15,-1 0-26-15,0 3-41 16,1 4-17-16,0-2-32 16,0 2-14-16,0-1-28 15,0 1-12-15,0 0-14 16,0 0-9-16,0-1-13 16,0 2-6-16,4 10-21 15,-2 19-8-15,35 39-11 16,-27-32-5-16,0-3-9 15,-11-2-2-15,2-4-2 16,-10-9-2-16,1-7 0 16,4-4 2-16,-2-7 0 0,10-1-3 15,-3-14-6-15,12-2-6 16,-8-14-8-16,-2-4-2 16,3 1 0-16,0 1 3 15,6 5 4-15,4 9 1 16,5 3 3-16,-2 3 0 15,5 11 4-15,-4-6 0 0,-3 13 8 16,-1 4 5-16,-6 7 9 16,-4-3 3-16,2 6-2 15,-6 1-3-15,2 2-8 16,1 1-3-16,-2-10-5 16,2 1-1-16,-1-8-75 15,0-4-65-15,1-10-195 16,1-7 196-16</inkml:trace>
  <inkml:trace contextRef="#ctx0" brushRef="#br1" timeOffset="-148899.84">5459 15805 1291 0,'-5'14'545'0,"-2"13"-299"16,9 6-2-16,-6-5-46 0,6-5-45 15,8-4-73-15,-6-7-23 16,16-1-23-16,-1-3-7 16,-7-8-11-16,13 0-3 15,-8-7-5-15,2-4-1 16,5-5-2-16,-10-3 2 16,-3-7-1-16,-4 10 3 0,-7-10 3 15,-4 1 0-15,-7 3 1 16,-4-5 0-16,-2 8-2 15,2 6-1-15,-2 11-3 16,4 2-3-16,-2 14-7 16,0 2-3-16,7-1-7 15,1 1-51-15,10-1-150 16,0-4-99-16,18 7 173 16</inkml:trace>
  <inkml:trace contextRef="#ctx0" brushRef="#br1" timeOffset="-148402.21">6579 15742 873 0,'0'0'464'16,"0"0"-110"-16,0 0-109 16,0 0-7-16,0-1-70 15,-1 0-40-15,0 0-46 16,-10-2-10-16,-7 1-16 16,-30 4-8-16,32 9-10 15,-8-6-3-15,8 15-3 16,9 1-3-1,2 0-4-15,-1 22-3 0,17 15-7 16,1-8-5-16,3-19-8 16,4-1-2-16,-3-14-5 0,7-1-2 15,5-15-115-15,-3-7-80 16,11-9-232-16,-1-7 249 16</inkml:trace>
  <inkml:trace contextRef="#ctx0" brushRef="#br1" timeOffset="-147932.95">6826 15798 948 0,'5'-7'475'16,"-5"19"-99"-16,3 8-70 0,-6 4-37 15,-1 7-38-15,2-6-80 16,0-2-31-16,7 1-46 16,6-1-19-16,0-8-31 15,5-2-8-15,1-8-10 16,5-3-3-16,-4-6-3 15,2-6 0-15,-9-12-2 16,-9-4-5-16,6-2-5 16,-5-5 0-16,8 14 0 15,11 8 5-15,-15 2 4 16,7 14 1-16,-11-2 2 16,-9-1 0-16,5 19 5 15,-4 2 2-15,6 13 8 16,-2 6 5-16,8 0 9 15,-8-4 1-15,13 1 1 0,4 2 1 16,-4-3 5-16,12 1 2 16,-18-6-3-16,-2-7-3 15,-6 0-3-15,-9-4 3 16,-4-7 3-16,-7-3-1 16,2-11-8-16,1-4-9 15,-6-13-12-15,10 0-11 0,-5-9-55 16,-2-3-45-16,9 4-103 15,5-3-64-15,8 2-150 16,10-4 259-16</inkml:trace>
  <inkml:trace contextRef="#ctx0" brushRef="#br1" timeOffset="-147680.4">7509 15859 921 0,'10'-12'485'0,"-12"7"-41"16,-9-3-107-16,3 5-46 15,-16-5-47-15,10 14-105 16,6-2-31-16,-4 5-34 16,12 11-15-16,-11-2-24 15,12 11-11-15,2 5-12 0,-3-6-5 16,12 5-7-16,3-2 0 15,-2-12-5-15,9-1-2 16,8-13-8-16,-14-6-52 16,16-11-155-16,-2-7-93 15,-4-13 174-15</inkml:trace>
  <inkml:trace contextRef="#ctx0" brushRef="#br1" timeOffset="-147468.3">7714 15637 1211 0,'-5'17'624'0,"1"0"-186"0,3 8-192 16,1 1-30-16,3 5-97 15,1 2-42-15,6-1-39 16,3 2-10-16,2-10-16 16,1-5-5-16,1-4-8 15,2 0-8-15,2-4-84 16,-1-4-62-16,5-6-145 15,-2-3-94-15,-1-3 249 16</inkml:trace>
  <inkml:trace contextRef="#ctx0" brushRef="#br1" timeOffset="-147150.84">7949 15920 1012 0,'4'0'480'16,"3"2"-168"-16,-4-1-36 15,9 3-74-15,-2 0-41 16,30 4-79-16,-28-14-20 15,0-11-24-15,0-1-7 16,-5-3-6-16,-1 3-1 16,-12 1 3-16,-1 7 0 0,-10-1-1 15,-8-2-4-15,7 14 1 16,-9-3 1-16,23 16 10 16,-10 1 7-16,13 7 4 15,-6 5 0-15,-1 1-5 16,16 7-5-16,-1-5-8 15,8 1-8-15,7-11-11 16,4-1-5-16,5-10-14 16,8-6-47-16,-2-9-162 15,5-3-65-15,-7-7 152 16</inkml:trace>
  <inkml:trace contextRef="#ctx0" brushRef="#br1" timeOffset="-146855.58">8387 15784 1155 0,'3'0'630'0,"-11"5"-46"0,4 2-253 15,4 5-102-15,-13-3-53 16,12 5-88-16,6 9-29 16,-5-10-25-16,9 6-5 15,7-5-5-15,-2 0-2 16,0 4-1-16,7 0 0 15,-10-2 1-15,-6-2 0 16,5-3 2-16,-15 1 3 0,-3-4 0 16,0-1-2-16,-16-5-6 15,8 0-6-15,-6-6-33 16,-4-2-29-16,11-1-97 16,1-1-56-16,7 2-141 15,2 0 291-15,-3 6-7 16</inkml:trace>
  <inkml:trace contextRef="#ctx0" brushRef="#br1" timeOffset="-142748.67">9447 15613 783 0,'1'-3'373'0,"0"-5"-78"16,-1 1-69-16,-3 0-12 15,4 3-22-15,1 4-60 16,1 7-13-16,8 11-12 16,-2 10-6-16,1 11-14 15,2 4-12-15,-3 8-27 16,-5-10-10-16,9 3-20 16,0-3-6-16,-1-10-4 15,5 0-1-15,-11-13-2 16,-6-11-1-16,0-4-1 15,-3-4 2-15,3-5 0 16,-1 5 0-16,0-3-6 16,1-19-4-16,-2-31-4 15,1 27 0-15,1 4 1 16,6 6 1-16,5 5-1 16,6 1 1-16,5 7 10 0,-1 0 7 15,2 11 16-15,-2 1 5 16,-4 7 1-16,-1 3-1 15,-7-1-4-15,-3 8 0 16,-6-5-3-16,-4 1-1 16,-6-4-2-16,0-3-1 15,-3-5-3-15,-1-5-4 0,0-4-22 16,-2 0-36-16,4-2-83 16,1-2-62-16,8 1-171 15,4-3 224-15</inkml:trace>
  <inkml:trace contextRef="#ctx0" brushRef="#br1" timeOffset="-142341.83">9943 15892 1120 0,'3'-4'483'0,"0"4"-214"16,2 3-45-16,-5-3-20 16,0-1-34-1,0 0-75-15,7 0-22 0,15-7-28 0,22-17-16 16,-28 12-15-16,4-1-4 16,-9 0 1-16,-3 5 2 15,-7-3 5-15,-9-7 2 16,-3 8 3-16,-6 0-1 15,0 6-6-15,0 6-4 16,2 5-7-16,8 5 0 16,-4 8 6-16,-1 0 6 15,9 6 4-15,-2 3-1 0,1-2-10 16,13 4-7-16,-6-8-6 16,3-2-3-16,13-6-64 15,-2-2-57-15,17-2-145 16,3-4-117-16,10-2 241 15</inkml:trace>
  <inkml:trace contextRef="#ctx0" brushRef="#br1" timeOffset="-141401.45">10494 15803 1225 0,'-10'-7'553'0,"0"-2"-253"16,-9-3-37-16,-4 5-56 15,-7-6-42-15,0 8-57 16,-2 5-18-16,7 0-36 16,4 2-13-16,4 8-24 0,4 5-9 15,3 6-12-15,5 4-2 16,5 3-1-16,3-7 1 16,8 8 0-16,4 0 0 15,8-4 2-15,8-2-2 16,4-13 0-16,3-1-1 15,-4-10 1-15,1-6 0 0,-4-6 1 16,-3-5-9-16,2-3-13 16,-9 2-3-16,-4-6 0 15,-8-4 10-15,-6 7 18 16,-4-2 4-16,-5 13 8 16,2 11 2-16,-9 1 1 15,0 10 7-15,-5 1 16 16,0-3 7-16,0 8 17 15,6-1 1-15,2 1-7 16,-4 0-5-16,14-3-18 16,-3-3-11-16,6-1-14 15,5-2-4-15,-1-1-4 16,1-4-2-16,5-5-1 16,6-5-1-16,0-7 2 15,1-2 2-15,-2 3 1 16,-7-4 1-16,0 11 1 15,-2 6-1-15,-2 1 3 0,2 10 0 16,-5 2 3-16,-2-1 1 16,3 7 0-16,-2-2-1 15,2-4-3-15,2 0-2 16,-3-7-4-16,3-4-2 16,0-4-29-16,0-7-24 0,4-1-38 15,-1-3-22 1,3-1-7-16,1 3 4 0,-4-4 33 15,1 2 22-15,-5 0 44 16,-2 5 18-16,-2-1 18 16,-2 0 23-16,1 6 39 15,-3-6 15-15,1 10 15 16,1 7-6-16,-3 2-15 16,3 12-6-16,-1-1-12 15,-2 1-14-15,3-1-23 16,3-6-9-16,2-3-12 15,2-5-5-15,1-5-6 16,3-2-3-16,1-7-11 16,-2-4-13-16,3-7-20 15,-4-4-5-15,2 0 0 16,-1 2 11-16,-2 2 22 0,-2 2 7 16,1 5 14-16,-2 2 2 15,1 9 3-15,2 4 9 16,-6 5 25-16,-2 6 9 15,-2 6 10-15,2 3-6 16,4 0-26-16,9-1-12 16,-1-11-15-16,-13-6-9 15,11-6-100-15,-10-5-73 16,13-2-186-16,14 0-101 0,-5-3 293 16</inkml:trace>
  <inkml:trace contextRef="#ctx0" brushRef="#br1" timeOffset="-140865.84">11133 15780 1294 0,'-13'-6'624'0,"2"12"-194"15,-2-1-111-15,4 9-86 16,8 11-55-16,-1-8-90 16,4-2-26-16,7 6-34 15,-2-2-10-15,4 0-10 16,2 2-2-16,-3-6-3 15,-3-5 1-15,-4-1 0 16,-3-2 2-16,-6-4-8 16,-5-2-5-16,-1-2-5 0,1 0-3 15,1-4 7-15,4 4 3 16,3 1-9-16,0 0-3 16,3 0-3-16,0 0 0 15,4 3 9-15,16 7 3 16,34 8 2-16,-26-21 1 15,14-8 2-15,2-5 0 16,7-8 1-16,-2 0 0 0,-16-3 2 16,-6 1 4-16,-18 4 8 15,-19 0 3-15,-1 7 4 16,-5 1-1-16,-3 10-7 16,5 4 6-16,2 8 2 15,3 9 2-15,0 1 13 16,12 7 0-16,-3-4 4 15,4-2 1-15,7 3-10 16,-4-7-6-16,10 0-13 16,1-4-3-16,-4-6-7 15,8 1 2-15,-1-6-61 16,-3-2-70-16,8-4-162 16,0 2-61-16,3-2 205 15</inkml:trace>
  <inkml:trace contextRef="#ctx0" brushRef="#br1" timeOffset="-140626.45">11695 15801 1330 0,'2'-1'600'16,"0"1"-258"-16,-2-5-47 15,-1 5-76-15,0 0-63 16,0 0-99-16,0 0-28 0,-6 0-21 15,1 1-7-15,0 0-5 16,1 1-3-16,2-2-1 16,2 0 1-16,-1 2 2 15,1-2-1-15,0 0-2 16,-1 4-22-16,1-2-55 16,0 2-40-16,0-4-120 15,1 0-58-15,0 0 190 16</inkml:trace>
  <inkml:trace contextRef="#ctx0" brushRef="#br1" timeOffset="-139596.28">12664 15684 841 0,'-1'-6'448'15,"1"-3"-74"-15,3 4-161 16,2 3 3-16,3 5-32 0,3 8-24 15,2 12-28 1,-3-5-6-16,1 24-25 0,-4-3-14 16,-2 12-31-16,0 7-14 15,-2-4-23-15,2 5-7 16,-2-11-7-16,2-8-2 16,-2-14-83-16,-1-13-40 15,-2-5-88-15,1-6-85 16,-3-18-297-16,0-5 386 15</inkml:trace>
  <inkml:trace contextRef="#ctx0" brushRef="#br1" timeOffset="-139361.29">12700 15668 1106 0,'22'0'526'16,"5"0"-224"-16,13 9-62 15,3-1-11-15,3 7-55 16,5 7-29-16,-20-5-47 15,-12-1-18-15,3 6-30 16,-22-11-11 0,0-5-11-16,0 0-2 0,2 26-3 15,-7 4-2-15,-17-8-6 16,-1-9-1-16,-8-7-20 16,-7-3-35-16,-4-6-116 0,6-3-89 15,5-5 146-15</inkml:trace>
  <inkml:trace contextRef="#ctx0" brushRef="#br1" timeOffset="-138927.3">13252 15780 1310 0,'8'1'579'0,"-3"-10"-309"16,3 9-28-16,-7-14-101 15,-2-6-52-15,-3 4-59 16,-2-6-8-16,-7 10-4 16,-4 1-1-16,-2 11-3 15,-2 0 1-15,1 19 1 16,-1 10 2-16,5 3 10 16,4 4-2-16,6-6-3 15,5-10-3-15,8-1-12 16,1-4-2-16,3-7-1 15,4-1 0-15,-3-10 1 16,-3-16 1-16,3 0-2 16,1-3-1-16,2 0-2 15,3 11-2-15,-1-1 0 16,-2-1 0-16,-2 10-1 0,-4-2 1 16,2 12 7-16,1 15 7 15,-4-4 12-15,3 8 4 16,-5-7 3-16,4-6-7 15,-2 1-13-15,2-5-5 16,-4-4-63-16,-7-8-52 16,2-2-153-16,8-3 154 0</inkml:trace>
  <inkml:trace contextRef="#ctx0" brushRef="#br1" timeOffset="-138683.48">13490 15810 1240 0,'3'21'609'16,"8"6"-268"-16,-7-7-78 16,-3 1-22-16,1-9-107 15,-5-8-38-15,3 0-44 16,6 0-5-16,-1-9-6 16,-5-4-3-16,0-7-8 15,-6-11-9-15,-1 2-16 16,10 4-5-16,6-3-3 15,-4 1-17-15,11 1-72 0,-3-1-46 16,-5 3-149-16,7 7-88 16,0 8 238-16</inkml:trace>
  <inkml:trace contextRef="#ctx0" brushRef="#br1" timeOffset="-138115.23">13685 15845 665 0,'12'11'396'16,"0"-5"6"-16,-1-9-98 15,5 1-55-15,-1-4-33 16,9-2-79-16,5-5-34 0,-1 0-51 16,0-1-16-16,-12-9-10 15,-13 1 3-15,-6 1 4 16,-8 0 9-16,-6 11 16 16,6 10 7-16,-5 6 9 15,5 10-3-15,0 3-15 16,-2-4-6-16,11 9-10 15,-4-9-3-15,14 7-9 16,4 5-6-16,1-16-12 16,7 4-4-16,1-9-7 15,-2-9-8-15,6 0-68 16,-6-6-41-16,-6-8-82 16,-2 0-27-16,0-2 42 15,0 1 38-15,6 7 85 16,0 6 30-16,-12 1 79 0,9 8 34 15,-12-1 58-15,-5 1 31 16,4 8 3-16,-2-4-8 16,1 7-29-16,7 4-18 15,-1-7-48-15,-11-4-22 16,12-1-30-16,-6-2-10 16,5-5-8-16,1-5-15 15,0-2-30-15,0-8-16 0,1 7-25 16,11 8 7-16,-7-8 28 15,2 0 16-15,-3 5 28 16,-3 0 8-16,-3 8 12 16,2 7 9-16,-3 1 20 15,-1-3 4-15,1 7-7 16,0-2-10-16,4-2-13 16,0-2-38-16,4-8-137 15,2-6-82-15,2-6 130 16</inkml:trace>
  <inkml:trace contextRef="#ctx0" brushRef="#br1" timeOffset="-137938.49">14402 15625 1773 0,'-9'43'721'0,"7"12"-465"0,10 4-42 16,-5-2-73-16,23 1-56 15,-8-14-66-15,-2-7-15 16,5-14-56-16,-5-10-59 16,5-16-168-16,-2-7 172 15</inkml:trace>
  <inkml:trace contextRef="#ctx0" brushRef="#br1" timeOffset="-137781.96">14279 15702 1602 0,'1'17'683'0,"-1"-7"-320"16,10 4-112-16,6-6-60 16,5-6-57-16,10 2-103 15,0-6-18-15,2 0-67 16,-1 0-90-16,10-7 94 16</inkml:trace>
  <inkml:trace contextRef="#ctx0" brushRef="#br1" timeOffset="-137063.39">14805 15563 727 0,'53'-19'423'16,"-54"18"42"-16,1-1-180 15,-6 0-46-15,6 2-8 16,-1-1-52-16,0-1-20 15,0 1-30-15,0 0-18 0,-11 1-29 16,-9 1-17-16,-25 11-29 16,25 0-9-16,-1 1-20 15,1-1-6-15,1 2-5 16,2-1-3-16,7-2-5 16,8 3-3-16,2-2 1 15,1-2 0-15,4 5 5 16,0 0 3-16,4-2 3 15,2 6 1-15,0-3 2 16,-1-5 0-16,1 10 10 16,0-7 2-16,-4 11 3 15,1 8 2-15,-5-4-10 16,2 3-2-16,-2-8-3 16,3-6-1-16,0-5-1 15,2 0-1-15,4-5 0 16,2 0-1-16,13 2 0 15,-2-6-1-15,11-2 5 0,3-1-30 16,-7-8-126-16,-2-3-28 16,3-1 88-16</inkml:trace>
  <inkml:trace contextRef="#ctx0" brushRef="#br1" timeOffset="-136740.14">15030 15758 1202 0,'-10'12'651'0,"11"0"-26"0,3 2-386 16,2-5-16-1,-1 1-53-15,6 6-51 0,-4-4-55 16,1-6-13-16,6 2-20 16,0-2-8-16,4 1-10 15,0 5-4-15,-2-8-5 16,-2-1-1-16,0-4-2 15,-2-13-1-15,2-2 0 16,0 3-3-16,-4-10-3 16,1 15-2-16,-11-11-3 15,0 1-8-15,-6 6-65 16,-3-3-58-16,-1 12-167 0,0-4-472 16,6 5 532-16</inkml:trace>
  <inkml:trace contextRef="#ctx0" brushRef="#br1" timeOffset="-136379.37">15258 15516 1563 0,'3'-2'685'15,"3"2"-366"-15,5 0-138 16,3 0-16-16,7 0-74 15,9 3-31-15,2-2-20 16,-4 3 0-16,-6-2-19 16,-2 1-6-16,-9 6-4 15,0 2-2-15,-3 7 0 16,7 4 2-16,-2 3-1 16,5 5-1-16,-3-1-2 15,-10-4-1-15,4 3 1 16,-3 1 1-16,-6-2 13 15,-1 3 6-15,-7 0 10 16,-3 0 1-16,-2 3-11 16,-3 0-6-16,6-10-10 0,-9-10-10 15,14-6-106-15,3-8-98 16,5-6 123-16</inkml:trace>
  <inkml:trace contextRef="#ctx0" brushRef="#br1" timeOffset="-136015.09">16323 15636 1442 0,'9'19'639'15,"1"0"-325"-15,-1 7-98 16,-6 0 4-16,3 2-89 16,0-9-50-1,0 0-49-15,4 13-13 0,-2-6-8 16,-5-12-52-16,-2-10-154 16,-3-11-60-16,2-7 128 15</inkml:trace>
  <inkml:trace contextRef="#ctx0" brushRef="#br1" timeOffset="-135848.54">16335 15511 1141 0,'19'4'451'16,"-2"2"-289"-16,4 0-122 15,6 0 2-15,-2 1-115 0,13 2-103 16,1-1-244-16,1 0 246 15</inkml:trace>
  <inkml:trace contextRef="#ctx0" brushRef="#br1" timeOffset="-135598.47">16729 15611 641 0,'17'9'406'15,"-13"-1"18"-15,-5-3-33 16,-7 0-74-16,-3 2-42 16,-3-3-78-16,2 8-33 0,-2-6-42 15,4-1-20-15,2 5-42 16,4 1-20-16,3 4-24 15,2 6-6-15,3-3-2 16,2-2 1-16,5-2 7 16,2 6 3-16,1-8 10 15,-2-1 3-15,-2 3-3 16,-7-12-2-16,-3 9-5 16,-1-1-1-16,-12-6-4 15,-2 2-17-15,-6-8-83 16,0-1-48-16,2-6-139 15,5 2-56-15,4-6 206 16</inkml:trace>
  <inkml:trace contextRef="#ctx0" brushRef="#br1" timeOffset="-134915.29">17493 15588 1308 0,'6'19'601'15,"7"6"-282"-15,-4 5-89 16,-4 1-1-16,6 0-78 16,0-1-37-16,2-9-47 15,3-7-12-15,1-3-28 0,-4-7-11 16,4-4-9-16,0 1-3 16,-3-10-1-16,0-2-3 15,-3-8-21-15,-4-5-15 16,3 0-35-16,0-2-14 0,2 6-20 15,4 7-15-15,-1 3-25 16,0 4-8-16,1 4 3 16,-3-1 25-16,5 7 58 15,-3 3 26-15,2 6 56 16,2 7 31-16,-9 2 69 16,11 5 35-16,-18 1 42 15,4 0-1-15,-7-5-29 16,-6-14-26-1,2 0-57-15,8 4-27 0,-8-12-46 16,2-7-54-16,6-12-163 16,2-6-78-16,-5-10 155 15</inkml:trace>
  <inkml:trace contextRef="#ctx0" brushRef="#br1" timeOffset="-134541.64">17790 15484 1109 0,'13'8'538'0,"-1"1"-232"16,10 4-117-16,-1-3-31 16,10-1-97-16,4 0-32 15,1-7-23-15,8 1-3 16,-3-3 0-16,2-3 0 16,-5 3 1-16,-7 1 0 15,-14 5 1-15,-6 1 2 16,-13 3 9-16,-4 0-1 0,-8 2 34 15,-1-2 13-15,3 3 22 16,1 0 16-16,6-1-12 16,5 5-10-16,0-4-23 15,4 4-11-15,4 0-11 16,0-4-2-16,5 6 1 16,-4-11 3-16,3 7-2 15,-3-1 1-15,-1-1 1 16,-4-1-2-16,-5 3 1 15,-2 2-4-15,-10-9-8 16,1 8-2-16,-5-14-25 16,2-5-30-16,8-3-114 15,1-6-88-15,11-1 140 16</inkml:trace>
  <inkml:trace contextRef="#ctx0" brushRef="#br1" timeOffset="-134362.39">18343 15669 1248 0,'13'12'592'16,"-7"0"-170"-16,2 3-85 15,-5 8-84-15,2 3-59 16,-1-8-123-16,-2 0-39 16,-1-8-27-16,2-3-17 0,1-2-111 15,-6-6-91-15,2-5-123 16,1 1 180-16</inkml:trace>
  <inkml:trace contextRef="#ctx0" brushRef="#br1" timeOffset="-134157.17">18310 15557 1390 0,'10'2'604'0,"-2"2"-297"16,-3 0-36-16,7 2-66 15,-12-3-59-15,11 2-93 16,15 5-25-16,-14-6-69 16,17-1-103-16,-3-4 95 0</inkml:trace>
  <inkml:trace contextRef="#ctx0" brushRef="#br1" timeOffset="-133921.85">18593 15477 1532 0,'-5'1'631'0,"4"15"-353"16,1 6-62-16,-4 8-17 15,4 11-55-15,1-1-79 16,-1 0-16-16,9-1-25 15,1-6-12-15,4-6-14 16,3 0-5-16,-1-14-79 16,-4-9-45-16,-5-4-130 15,0-3 63-15,-6-12 110 16</inkml:trace>
  <inkml:trace contextRef="#ctx0" brushRef="#br1" timeOffset="-133743.77">18522 15557 1279 0,'-22'4'621'0,"21"2"-124"0,2 2-180 15,8 1-121-15,4 0-20 16,4 0-101-16,10 0-34 16,1-8-21-16,4-1-51 15,0-4-179-15,-2-5-85 16,-3 5 155-16</inkml:trace>
  <inkml:trace contextRef="#ctx0" brushRef="#br1" timeOffset="-133087.02">18859 15727 1202 0,'22'21'558'0,"-9"-11"-122"15,-11-10-152-15,10-1-85 16,6-2-23-16,-5-12-113 15,-1-2-28-15,0-6-16 16,-8-7-2-16,-1 8-2 16,5 3 1-16,-12 2 1 15,-4 6-2-15,-3 6-9 16,3 5-6-16,-7 8-5 16,3 8-5-16,8 8-3 15,-3 2 0-15,13 6 1 16,1-1 1-16,2-9 4 15,-5-3 3-15,11-8 2 0,8-6 2 16,6-2 0-16,13-2 0 16,-6-9-1-16,-4-4-7 15,-6-4-44-15,-6-6-20 16,-4 1-29-16,-2 2-1 0,-10-2 42 16,-4 4 21-16,-7 3 33 15,-3 3 13-15,-1 6 28 16,0 8 12-16,-1 8 24 15,3 3 8-15,3 10-1 16,0-1-4-16,8 2-17 16,1-10-10-16,7-3-20 15,3-8-8-15,4-7-7 16,4-2-3-16,1-17-19 16,0-2-18-16,-2-14-29 15,-1 2-18-15,-4-8-19 16,2-1 9-16,-5 0 21 15,0 2 13-15,-4 7 30 16,-3 10 12-16,0 15 21 16,-12 0 22-16,4 15 37 15,-2 12 22-15,0 15 17 16,9 15-5-16,1 15-1 0,-2-2-13 16,13 1-25-16,2-5-10 15,14-10-37-15,1-9-10 16,2-18-81-16,4-4-61 15,-11-22 2-15,8-2 47 16</inkml:trace>
  <inkml:trace contextRef="#ctx0" brushRef="#br1" timeOffset="-131778.99">13624 16720 1152 0,'4'9'505'15,"5"-2"-243"-15,9-1-110 0,-1-7-6 16,7-4-36-16,1-5-31 16,10-6-32-16,-1 2-13 15,0-8-16-15,-1 2-3 16,-20-2 5-16,4 3 4 16,-23 0 5-16,-5 1 1 0,-9 1-5 15,-13 4-3-15,6 8-7 16,0 2 2-1,6 10 5-15,5 8 2 0,0 8 6 16,6 9-2-16,7 2-8 16,4 1-5-16,11-7-8 15,5-6-3-15,9-2-3 16,9 1-1-16,8-10-1 16,2 2-1-16,-1-12 1 15,-6-12-22-15,8 6-48 16,1-3-35-16,1-3-51 15,-2 2 13-15,-11-5 49 16,-5-8 37-16,-13 7 56 16,-3 3 12-16,-14-7 14 15,-4 6 6-15,-9-6 16 16,-6 1 6-16,-3 9 20 16,-1 2 8-16,-1 7 4 0,2 9 2 15,-1 1-10-15,0 3-7 16,8 9-3-16,5 0-7 15,10 2-16-15,3-4-10 16,7-4-20-16,0-5-5 16,7-5-4-16,7 8 0 15,-7-16 0-15,4-2 0 16,-3-2 2-16,-3-2-1 16,-3 5 1-16,-4 0-1 0,-2 4 1 15,-2-1 1-15,-1 0 2 16,-3 0 0-16,0 0 0 15,0-1-1-15,0-1-14 16,0 1-55-16,0 0-149 16,0 0-82-16,0 0 159 15</inkml:trace>
  <inkml:trace contextRef="#ctx0" brushRef="#br1" timeOffset="-131534.85">14381 16653 908 0,'16'9'460'0,"-7"2"-58"16,-4-3-78-16,1 0-37 16,-4 3-21-16,9 13-86 0,-11-10-41 15,6 2-55-15,-3-3-24 16,-6-5-34-16,6 4-6 16,-13-12 3-16,10 1 0 15,-1-7-1-15,1 2-3 16,0 3-17-16,-1-1-4 15,1-15-9-15,-3-42-14 16,11 40-49-16,12 2-32 16,-3 2-54-16,8 10-21 0,-3-3-55 15,4 8-27-15,-4-1 92 16,0-2 69-16</inkml:trace>
  <inkml:trace contextRef="#ctx0" brushRef="#br1" timeOffset="-130962.79">14713 16480 1410 0,'3'-5'599'0,"-2"4"-312"16,2-3-45-16,-1 3-37 15,-1 1-32-15,1 19-56 16,26 44-26-16,-27-21-37 16,0-9-16-16,7 0-24 0,3-7-7 15,1-7-1-15,3 5-25 16,-4-12-117-16,-1 1-79 15,1-10-195-15,-4-5 236 16</inkml:trace>
  <inkml:trace contextRef="#ctx0" brushRef="#br1" timeOffset="-130794.91">14970 16623 1044 0,'1'8'542'0,"0"2"-181"0,-3-1-101 16,-12 0-34-16,9 1-94 15,1-2-46-15,9 6-57 16,12 0-23-16,-10-12-88 16,-5-4-44-16,-1-10-131 15,-7-9-152-15,5-2 272 16</inkml:trace>
  <inkml:trace contextRef="#ctx0" brushRef="#br1" timeOffset="-130645.36">14955 16436 773 0,'5'0'492'16,"1"6"-7"-16,2 4-201 16,4 0-37-16,0-2-68 15,-1 1-44-15,5-3-60 0,3-1-22 16,5-3-103-16,-2-3-96 16,4 0 93-16</inkml:trace>
  <inkml:trace contextRef="#ctx0" brushRef="#br1" timeOffset="-129939.04">15156 16720 1283 0,'1'-2'462'0,"1"0"-350"16,2 4-8-16,-4-3 40 15,0 0-7-15,2 0-28 16,12-6-2-16,32-13-20 16,-25 19-16-16,-3-11-22 15,-1-1-9-15,-8 2-10 16,-5-4-1-16,-4 6-6 16,-4 2-1-16,-3-6-2 15,-4 1-4-15,-3 0-4 16,2 6-2-16,-4-1-1 15,3 4-2-15,-2 3-1 0,-2 0-2 16,2 7 4-16,1 5 5 16,5 6 4-16,4 0 1 15,5 2-5-15,5 1-5 16,3-7-3-16,2 6-1 16,-1-11 10-16,1-4 4 15,6 4 1-15,2 0 1 16,6-4-8-16,4 1-4 15,1-4-4-15,1-9-1 0,-4 2-38 16,5 5-31-16,-9-12-80 16,-2 6-42-16,-8-9-14 15,-5 0 8-15,-2 2 54 16,-5-4 39-16,4 12 52 16,0-3 30-16,-2 10 58 15,10 7 25-15,-11 1 55 16,-1 0 22-16,4 3 18 15,-3-2-4-15,1 0-18 16,7 5-13-16,3-1-30 16,-18-15-17-16,11 3-29 15,-5-2-7-15,-1-2-16 16,0 0 0-16,-1-1-7 16,0-3-8-16,-2-9-9 15,-14-35-5-15,19 31-23 16,6 2-38-16,11-5-92 15,17-1-62-15,2-7-147 0,10 1-73 16,3 3 280-16</inkml:trace>
  <inkml:trace contextRef="#ctx0" brushRef="#br1" timeOffset="-129570.64">16357 16385 1353 0,'17'-11'571'0,"-13"21"-256"16,1 12-68-16,-3 7-27 16,3 11-27-16,-4 3-93 0,-4-3-37 15,8 2-40-15,7-6-14 16,8-10-11-16,1-7 2 15,-14-18-79-15,6 0-52 16,-12-4-130-16,-3-6-103 16,10 8 234-16</inkml:trace>
  <inkml:trace contextRef="#ctx0" brushRef="#br1" timeOffset="-129395.53">16211 16466 1398 0,'-1'1'565'0,"6"4"-330"15,4-1-38-15,13 7-44 16,5-1-27-16,11 0-67 16,10 3-17-16,-10-8-20 15,4-3-17-15,-5-2-90 16,-6-5-72-16,2 1-197 16,-7-3 208-16</inkml:trace>
  <inkml:trace contextRef="#ctx0" brushRef="#br1" timeOffset="-128811.54">16611 16392 809 0,'0'-3'510'16,"0"5"-33"-16,-1 12-153 15,-2 5-24-15,-2 14-56 0,-4 2-39 16,4 7-68-16,2 2-32 16,3-8-59-16,2-9-17 15,3-9-18-15,3-2-4 16,-3-9-7-16,1 8-12 15,-2-13-31-15,0-10-18 16,1-2-29-16,4-3-3 0,-2-4 9 16,5 11 12-16,2 2 29 15,2 1 13-15,6 10 21 16,5-2 6-16,11 3 8 16,8-3 7-16,0-3 22 15,-2 1 10-15,6-3 9 16,-15-7 0-16,3 0-14 15,-5-7-7-15,-16 1-10 16,3 8 0-16,-20-12-1 16,-8 3-4-16,-11-6-7 15,-10-7-8-15,3 7-5 16,-6 4 1-16,6 6 2 16,10 7 1-16,-7 9 8 15,11 8 8-15,3 10 23 16,2 9 8-16,7 1 5 15,1-6-4-15,12 0-10 0,-5-7-1 16,14-1-12-16,-6-11-6 16,1-13-12-16,3-6-7 15,-2-10-5-15,14 6-12 16,-6-2-29-16,4 4-13 16,-9 3-25-16,-4-1-5 15,-6 10 13-15,-4 0 0 16,-4 6-20-16,1 7-13 15,-4-7-11-15,1-3-4 0,0 0 9 16,-1-3 3-16,0 0-49 16,0 0 367-16,0 0-176 15</inkml:trace>
  <inkml:trace contextRef="#ctx0" brushRef="#br1" timeOffset="-128586.16">17262 16561 1221 0,'-2'5'429'0,"-2"-3"-367"16,3 0-20-16,0-2-2 16,-1 0-10-16,1 0-17 0,1 0 4 15,-1 0 3-15,0 0-2 16,0 0-72-16,0-1-82 15,0 0-237-15,0 0 229 16</inkml:trace>
  <inkml:trace contextRef="#ctx0" brushRef="#br1" timeOffset="-128261.9">17181 16537 666 0,'-1'0'363'0,"0"0"-94"16,0 0-50-16,-1 0-88 15,-4-1-49-15,-7-2-45 16,0 0 5-16,-26-7 29 16,27 9 9-16,6 2 22 15,2-1 6-15,2 5 4 16,-1 3 9-16,5 10 23 15,3 11 16-15,-3-1 13 16,1 7-6-16,3-6-31 16,0-4-23-16,8-2-49 15,2-3-21-15,3-8-31 16,-1-6-8-16,1-6-138 0,-2-15-101 16,-1-5 144-16</inkml:trace>
  <inkml:trace contextRef="#ctx0" brushRef="#br1" timeOffset="-127807.5">17428 16531 1204 0,'-1'-1'575'16,"-1"1"-224"-16,1 0-120 16,0 0-10-16,-1 3-45 15,-6 13-34-15,-2 34-38 16,6-31-12-16,9 3-39 16,2 2-13-16,-6-8-18 15,5-1-8-15,-1-7-8 16,-1-6 1-16,-4-3 6 15,0 1 0-15,-2-1-8 16,1-1-6-16,0 0-11 0,-2-17-3 16,11-32 5-16,8 29 3 15,-4 1 6-15,-4 0 0 16,1 10 1-16,-1 5 6 16,7 7 11-16,0 8 7 15,-5 3 20-15,-3 4 4 16,-1 6 5-16,-5 2-1 15,-1-2-15-15,2-4-9 16,0-6-36-16,-2-8-60 16,10-1-183-16,2-3-70 0,12-5 175 15</inkml:trace>
  <inkml:trace contextRef="#ctx0" brushRef="#br1" timeOffset="-127380.87">18125 16464 1606 0,'-5'1'642'16,"6"3"-363"-16,2 5-55 15,5 12-27-15,0 2-24 16,7 17-70-16,2 0-21 16,6-6-19-16,6 0-9 15,5-15-17-15,3 2-7 0,-1-9-10 16,-9-10-5-16,1-2-5 15,-4-9-1-15,-12-9-9 16,-1-2-19-16,-6-10-61 16,3-1-61-16,1-1-149 15,3 1 3-15,6 3 161 16</inkml:trace>
  <inkml:trace contextRef="#ctx0" brushRef="#br1" timeOffset="-124531.33">5648 16614 884 0,'0'0'407'0,"0"-1"-141"15,0 0-33-15,0 0-23 16,-2-1-27-16,1 1-44 15,0 0-17-15,0 0-31 16,0 0-18-16,-2 0-38 16,-14-2-12-16,-25 7-9 15,23 8-3-15,12 8-2 16,10 7 0-16,0-2 3 16,5 1-1-16,4-8 2 15,-1-5 1-15,11 0-1 16,7-2 0-16,-2-6-1 15,3-5-1-15,-5-5-2 16,-3-9-1-16,-3 1 0 16,-5 4 3-16,-7-7 5 15,-3 8 3-15,-7-4 1 16,-2-1-1-16,-5 0-6 16,-3-6-1-16,1 8-4 0,-2-4-2 15,2 7-2-15,2 5-2 16,1-1-5-16,5 8-3 15,0-2-14-15,2 6-31 16,2 2-91-16,0-4-57 16,5 4-180-16,1 1 232 0</inkml:trace>
  <inkml:trace contextRef="#ctx0" brushRef="#br1" timeOffset="-123277.14">5976 16711 580 0,'-34'11'369'0,"34"-11"-3"16,-11-2-127-16,6 1-4 16,-1 1-37-16,-7-5-22 15,6 6-33-15,-8 0-11 0,6-2-21 16,9 3-15-16,0-3-31 16,6 3-14-16,-6-2-21 15,0 0-6-15,9 0-2 16,10-1-1-16,32 0 3 15,-23 3-1-15,3 2 2 16,4-3-1-16,16 3-4 16,5 4-2-16,20 2-5 15,5 1-3-15,2 3-5 16,5-3-1-16,-9 3-1 16,-5-2 0-16,-3 0 1 15,-10-3 1-15,-14 2 2 16,-10 3 1-16,-19-7 1 15,2 3 1-15,-20-7 10 16,1-2 2-16,-11-1-17 0,-9-1-32 16,2-5-103-16,-4 3-67 15,3-4-150-15,-5-7 207 16</inkml:trace>
  <inkml:trace contextRef="#ctx0" brushRef="#br1" timeOffset="-122954.09">6744 16681 951 0,'0'6'467'0,"0"-6"-60"15,1-4-196-15,6 7-54 16,1 5 3-16,8-1-49 15,8 11-27-15,3-6-30 16,0-7-9-16,4 9-15 16,-2-5-5-16,-1 4-3 15,-9 2-3-15,-5-1 4 16,-11-3 7-16,-6 8 9 16,-8 0 3-16,-11 3-6 15,9 6-8-15,-18-11-10 16,10 0-24-16,-3-9-73 15,-2-3-59-15,9-3-138 0,2-4-332 16,3-3 413-16</inkml:trace>
  <inkml:trace contextRef="#ctx0" brushRef="#br1" timeOffset="-122418.81">5176 16372 923 0,'0'6'457'0,"1"11"-113"16,4 3-142-16,3 0 18 15,1 3-40-15,0 0-33 16,4 3-44-16,-4-2-13 16,6-2-22-16,-3-3-11 15,0-6-22-15,2 1-9 0,-5-14-7 16,1 2 0-16,1-10-1 15,4-6 0-15,6-5-7 16,8-3-2-16,3-1-10 16,-10-1-48-16,3 7-66 15,-10 2 73-15</inkml:trace>
  <inkml:trace contextRef="#ctx0" brushRef="#br1" timeOffset="-121413.62">7223 16874 502 0,'0'-1'337'0,"0"0"78"15,1-4-119-15,0 0-33 16,-1 4-18-16,0 0-68 16,0 0-33-16,0 0-57 15,-1 0-24-15,0 0-29 16,0 1-7-16,-3 8-7 15,-3 19-1-15,3 27-5 16,11-24-3-16,5-9-3 16,2-6-2-16,3-5 1 15,3-8-1-15,4-4 1 16,-2-8 0-16,1-5 3 16,1-4 1-16,-12-5 3 15,0 2 0-15,-10-3 2 16,-7 0 2-16,-4 0 2 0,-6 0 0 15,-7 9-4-15,1 3-4 16,-2 9-8-16,5 5-3 16,5 0-8-16,4 6-25 15,4-1-103-15,1 4-80 16,5 9 125-16</inkml:trace>
  <inkml:trace contextRef="#ctx0" brushRef="#br1" timeOffset="-120271.33">7381 16486 979 0,'30'-20'447'0,"-31"17"-188"15,1-1-13-15,-2 4-51 16,2 0-40-16,-1 0-56 16,0 6-20-16,0 21-16 15,-5 31-7-15,15-29-21 0,6-2-9 16,2-9-15-16,-2-7-4 15,3-6-2-15,-2-5-1 16,-2-11-1-16,2-3-1 16,-5-7 0-16,-6-4 0 15,-2 2 1-15,0 1 1 16,-8 6 3-16,5 6 1 16,-2 7-2-16,-1 3-1 15,5 7 4-15,-5 3 5 16,6 10 21-16,0 2 10 0,1 0 7 15,4 2-7-15,-1-10-18 16,-1 2-10-16,0-7-12 16,-6-8-18-16,8 4-145 15,1-5 177-15,16-14-57 16</inkml:trace>
  <inkml:trace contextRef="#ctx0" brushRef="#br1" timeOffset="-118481.83">7765 16927 829 0,'-1'0'410'0,"-12"0"-114"16,-2 0-33-16,-26 1-40 15,31 2-26-15,-1-2-44 16,2 1-19-16,4-1-36 16,2-1-19-16,4 0-35 15,-1 0-12-15,0 0-11 16,11 2-2-16,17 2 7 16,43 7 0-16,-11-4 3 15,-8-3 0-15,17 5-3 16,4-3-1-16,0 2-7 15,15 3 0-15,-4-1-4 16,0 2-2-16,-14-2-1 0,-5-1-1 16,-17-1 0-16,-7 0-2 15,-3 0-1-15,-9-2-1 16,-7-2 1-16,-8-4 3 16,-9 1-33-16,-5-2-38 15,-9-3-100-15,-5 0-54 16,-5-3-123-16,-2 1 202 15</inkml:trace>
  <inkml:trace contextRef="#ctx0" brushRef="#br1" timeOffset="-118085.04">8650 16912 934 0,'-19'-30'459'0,"15"31"-80"16,-1-1-168-16,7 1-75 16,-2-1-10-16,0 0-52 15,0 0-23-15,4 4-15 16,13 2-3-16,30 38-1 15,-24-25 2-15,4 2 2 0,-4 2 2 16,0-3-4-16,-1 2-3 16,-9-4 0-16,-6-3-1 15,-8 2 6-15,-6 1 1 16,-11-1 0-16,0 0-5 16,-10-4-11-16,2-2-5 15,4-3-6-15,2-4-21 16,9-1-55-16,1 1-45 0,8-4-143 15,3 1 161-15</inkml:trace>
  <inkml:trace contextRef="#ctx0" brushRef="#br1" timeOffset="-112688.79">9112 16925 539 0,'-1'0'336'0,"0"0"65"15,0 0-116-15,-1 0-52 16,1 0-23-16,0 0-72 16,-5 2-26-16,-6 1-25 15,2-1-11-15,-37 12-17 16,23-7-9-16,10 10-10 16,-10-1-3-16,20 13-8 15,3-1-5-15,1 4-11 16,11-2-5-16,-1-5-7 15,2 1-1-15,4-11 0 16,9 4 0-16,1-15 3 16,3-8 2-16,-4-8 2 15,-4-12 3-15,-3 2 2 0,-2-1 3 16,-12 0 4-16,0 5 3 16,-12-7 1-16,0 9-1 15,-4-2-4-15,-3 1-4 16,5 10-7-16,-1 0-4 15,7 7-10-15,3 0-6 16,1 3-95-16,0-3-66 16,0 0-195-16,0 0 213 15</inkml:trace>
  <inkml:trace contextRef="#ctx0" brushRef="#br1" timeOffset="-112189.02">9199 16486 1057 0,'-4'-4'558'15,"4"2"-90"-15,-1 2-240 16,0 0-12-16,1 0-63 15,-1 0-42-15,1 15-49 16,2 6-14-16,6 35-19 16,0-26-10-16,3-7-12 15,-1-6-3-15,4-2-3 0,-2-12 0 16,2 2-2-16,2 1-2 16,0-12-22-16,6-1-10 15,-1-12-16-15,4 0-3 16,-5 3 20-16,2 3 8 15,-14 6 16-15,-3 6 5 0,-4 9 5 16,-8 4 8-16,7 8 21 16,-6-4 11-16,9 2 15 15,7 0 1-15,0-6-2 16,-2 0-1-16,-4-6-8 16,-4-6-6-16,8-2-13 15,5-1-7-15,-3-10-8 16,-2 4-1-1,2 2-5-15,2-10-12 0,3-10-59 16,-8 4-33-16,3 7-105 16,-1-4-69-16,4 12 176 15</inkml:trace>
  <inkml:trace contextRef="#ctx0" brushRef="#br1" timeOffset="-110962.92">9636 17049 1041 0,'-43'27'465'16,"30"-23"-206"-16,-5-4-15 0,9 1-36 15,-5-1-27-15,5 0-43 16,6 0-17-16,-3 0-24 16,14 7-16-16,-1-4-31 15,2 1-10-15,16 1-17 16,4 2 2-16,17 1 0 15,10 1-1-15,13-1-3 16,-1-1-2-16,4-3-2 16,5 7-2-16,-8-8-4 15,4 0-2-15,-3 4-3 16,-5-8-1-16,-9 7 1 16,-13 1 0-16,-17-8 0 15,-16 3 2 1,1 0-23-16,-9-2-38 0,-9-1-140 15,-6 1-96-15,-8-1 171 0</inkml:trace>
  <inkml:trace contextRef="#ctx0" brushRef="#br1" timeOffset="-110580.68">10324 16970 934 0,'2'5'455'16,"1"1"-167"-16,3 2-76 16,-4 0-2-16,14 5-59 15,6 6-36-15,0-2-50 16,9 4-12-16,-10-7-15 15,-8-5 2-15,1 3 0 16,-10-3 0-16,1 4 0 16,-1 6 0-16,-7-6-4 15,-3 0 0-15,-6-1-7 16,0 2-4-16,1 3-7 16,-6 2-5-16,3-3-22 0,1-3-28 15,-3-7-72-15,3-4-49 16,2-1-140-16,-2-7 183 15</inkml:trace>
  <inkml:trace contextRef="#ctx0" brushRef="#br1" timeOffset="-109696.9">10706 17072 749 0,'0'0'433'0,"0"3"-95"16,0-1-81-16,-1 1-28 16,-1 2-65-16,1-4-31 15,-5 6-39-15,1 5-15 16,-31 30-20-16,28-20-6 16,6-5-19-16,2-1-7 15,6-1-16-15,2-7-6 16,5-4-1-16,1-4 0 15,4-1 1-15,4-1 1 0,-3-6 2 16,-1-14 0-16,-4 2 3 16,-1 0 2-16,-8-1 5 15,-2 7 1-15,-6 0 1 16,-7-5-2-16,-2 4-3 16,1 9-2-16,-3 0-6 15,-3 2-3-15,4 4-9 16,0 0-32-16,6 5-97 15,6 6-75-15,3-4 120 16</inkml:trace>
  <inkml:trace contextRef="#ctx0" brushRef="#br1" timeOffset="-109092.48">11054 16628 990 0,'-3'7'482'16,"0"-7"-100"-16,3 8-93 15,-8-3-59-15,-12-1-28 0,-4 12-86 16,-1-3-28-16,10 11-35 16,9 5-13-16,-1-7-23 15,-12-4-8-15,4-4-25 16,-8-4-40-16,12-3-122 15,11 3-71-15,-7-6 143 16</inkml:trace>
  <inkml:trace contextRef="#ctx0" brushRef="#br1" timeOffset="-108882.29">10881 16608 1093 0,'11'11'554'15,"2"0"-205"-15,3 9-74 16,-1 2-14-16,-1 6-81 16,-14-5-37-16,6-2-54 0,-7-7-20 15,2-6-33-15,19 6-14 16,-13-7-26-16,6 6-56 16,-2-5-160-16,-9-4 331 15,17 12-145-15</inkml:trace>
  <inkml:trace contextRef="#ctx0" brushRef="#br1" timeOffset="-107659.79">10496 17441 938 0,'-3'5'478'15,"0"0"-145"-15,1 1-112 16,-1 2-22-16,0-1-64 16,-1 3-36-16,2-6-56 0,0 0-16 15,1-3-133-15,-10 4-77 16,-11 1 109-16</inkml:trace>
  <inkml:trace contextRef="#ctx0" brushRef="#br1" timeOffset="-107501.14">10295 17574 1105 0,'-4'17'495'0,"-8"-9"-220"16,0 0-97-16,-1-1-88 16,-2-11-98-16,0 0-7 15</inkml:trace>
  <inkml:trace contextRef="#ctx0" brushRef="#br1" timeOffset="-107331.36">9997 17687 1247 0,'-22'3'488'0,"6"0"-355"16,13 4-38-16,-12-7-117 0,15 7-76 15,-15-14-228-15,-11 0 203 16</inkml:trace>
  <inkml:trace contextRef="#ctx0" brushRef="#br1" timeOffset="-107174.93">9630 17757 727 0,'-12'10'425'0,"-4"-1"-113"0,7 3-34 15,-4-4-23 1,-3-1-95-16,8 2-40 0,-8-5-119 16,9-3-63-16,-2-1-252 15,-1-3 201-15</inkml:trace>
  <inkml:trace contextRef="#ctx0" brushRef="#br1" timeOffset="-107012.27">9307 17836 895 0,'-17'7'508'15,"-7"0"-21"-15,3-4-363 16,0-4-52-16,3-6-162 16,0-3-157-16,5-6 152 15</inkml:trace>
  <inkml:trace contextRef="#ctx0" brushRef="#br1" timeOffset="-106871.9">8940 17792 837 0,'-19'7'427'16,"-12"7"-83"-16,9 3-73 0,-11-4-69 16,-2-4-44-16,12-7-164 15,-5-2-116-15,9-7 69 16</inkml:trace>
  <inkml:trace contextRef="#ctx0" brushRef="#br1" timeOffset="-106693.02">8557 17784 1041 0,'-15'7'518'16,"-2"1"-185"-16,-2-2-163 15,4-4-41-15,-9-2-89 16,0-2-45-16,-5-7-97 16,4-1-86-16,-7-5 114 15</inkml:trace>
  <inkml:trace contextRef="#ctx0" brushRef="#br1" timeOffset="-106523.95">8066 17666 1159 0,'-29'7'503'16,"10"-3"-256"-16,-3 3-35 0,9-7-77 15,11 3-52-15,-14-12-159 16,10 3-86-16,-11-12 96 16</inkml:trace>
  <inkml:trace contextRef="#ctx0" brushRef="#br1" timeOffset="-106365.2">7779 17514 860 0,'-6'9'460'16,"-2"-2"-114"-16,-4 1-116 16,-2-1-28-16,-3-4-89 15,1-3-83-15,0-11-199 16,2-8 119-16</inkml:trace>
  <inkml:trace contextRef="#ctx0" brushRef="#br1" timeOffset="-106174.81">7588 17362 1070 0,'1'5'482'16,"-4"-4"-224"-16,-3 0-44 15,5-1-87-15,0-1-45 16,0 0-67-16,0 0-32 0,-3-3-82 16,-2-7-64-16,3 1-232 15,-8-27 248-15</inkml:trace>
  <inkml:trace contextRef="#ctx0" brushRef="#br1" timeOffset="-105600">7569 17397 314 0,'-31'10'271'0,"33"-9"25"0,-9 0-34 16,2-2-25-1,-8 2-40-15,0-1-19 0,1 0-34 16,2 1-10-16,5-1-20 15,2 0-6-15,-3 1-33 16,6-1-20-16,0-1-36 16,0 0-14-16,2-5-8 15,4-17 1-15,6-24 2 16,-8 25 1-16,2 6 2 16,7 3-1-16,-11 2 0 15,9 4 0-15,-8 1 1 16,-2-3 3-16,4 5 7 15,-7-3 5-15,4 5 9 16,1 5 1-16,4 0 3 16,5 3-1-16,5 6-5 15,2-7-3-15,6 10-2 0,0-6 1 16,4 2-1-16,-1 0-1 16,-2-3-5-16,1 4-3 15,-8-8-11-15,-1-1-57 16,-4-3 111-16,-4 0-56 15</inkml:trace>
  <inkml:trace contextRef="#ctx0" brushRef="#br1" timeOffset="-104959.27">9452 17571 988 0,'10'4'438'0,"-13"-3"-191"16,4-1-4-16,-1 4-26 16,-1-4-36-16,0 0-66 15,0 0-28 1,0 0-33-16,-15 15-13 16,-55 55-21-16,28-22-4 0,-15 0-8 15,31-8-3-15,5-11-5 16,4-5 2-16,8-7-70 15,3-8-62-15,4-6-181 16,3-3 183-16</inkml:trace>
  <inkml:trace contextRef="#ctx0" brushRef="#br1" timeOffset="-104729.49">9183 17630 1020 0,'0'3'465'0,"2"6"-142"0,6 7-81 16,1-1-36-16,2 5-21 16,4 5-68-16,1-6-22 15,5 8-26-15,-3-7-9 16,6 5-23-16,1 1-11 16,-3-8-13-16,-1 2-4 0,-4-8-23 15,0-1-37-15,-8-3-114 16,10-2-74-16,-8-6 139 15</inkml:trace>
  <inkml:trace contextRef="#ctx0" brushRef="#br1" timeOffset="-82231.14">11960 14494 464 0,'-4'0'301'0,"-2"2"-7"15,5-2-97-15,0 0-1 16,0 0-24-16,-1 0-9 16,1 0-16-16,-7 5-3 15,2-2-17-15,-6 2-9 16,-19 15-22-16,39-15-12 15,-8-4-23-15,-5 0-9 0,7 1-14 16,-3-3-8-16,0 0-10 16,1 1-5-16,0-1-6 15,0 0-1-15,0-1-2 16,1 1 1-16,23-3-1 16,16-24-1-1,-20 13-1-15,1 1-1 0,42-21-1 16,2-10 1-16,14 2-1 15,-19 14 0-15,-3-1 1 16,-7 3-1-16,-11 3 1 16,-7 2-1-16,-15 4 1 15,-4 6 0-15,-4 4 0 16,-6 0 1-16,5 4-7 16,-5 0-12-16,-3 4-37 15,-1 3-27-15,0-3-62 16,0 0-34-16,-15 3-165 0,-39 39 217 15</inkml:trace>
  <inkml:trace contextRef="#ctx0" brushRef="#br1" timeOffset="-81954.91">12007 14652 950 0,'-30'15'415'0,"19"-5"-165"15,4-3-50-15,9-5-23 16,4-2-27-16,6-8-57 16,5-5-20-16,13-7-9 15,6-4-13-15,10-5-20 16,5-3-5-16,2-1-9 16,2 6-3-16,0 4-6 15,-3 6-2-15,-15 5-1 16,-10-1-1-16,-11 10-22 15,-10-2-55-15,-4 1-187 16,-9 1 172-16</inkml:trace>
  <inkml:trace contextRef="#ctx0" brushRef="#br1" timeOffset="-81584.13">12273 14033 1058 0,'4'-7'437'0,"7"3"-241"16,2-2-98-16,6-2 14 0,3 4-22 16,1 0-18-16,13 11-19 15,-12 3-5-15,12 4-5 16,2 1-3-16,-8-5 2 15,14 7-4-15,-17-4-5 16,-3 0-2-16,-1 4-9 16,-6-2 1-16,-4 7 4 15,-7-2 5-15,-6 9 14 16,0 9 5-16,-11-2 3 16,2 3-4-16,-6-7-14 15,0-6-7-15,2-7-12 16,3 2-4-16,0-9-10 15,4-3-18-15,2 0-87 16,-4-9-68-16,10 0 99 16</inkml:trace>
  <inkml:trace contextRef="#ctx0" brushRef="#br1" timeOffset="-80283.39">13737 13692 695 0,'0'-7'354'16,"0"4"-86"-16,0-1-9 15,0 3-32-15,0 0-29 0,0 0-53 16,0 0-18-16,0 1-27 16,-1 4-9-16,-3 25-15 15,-3 44-10-15,7-34-24 16,0 2-9-16,4-12-19 15,4-2-3-15,2-8-6 16,4-3-3-16,4-2-4 16,4-9-2-16,2-4-81 15,1-3-69-15,-6-16 95 16</inkml:trace>
  <inkml:trace contextRef="#ctx0" brushRef="#br1" timeOffset="-80088.16">13649 13747 1382 0,'0'6'522'0,"7"-3"-399"0,4 2-10 16,9 4-23-16,3-1-33 15,10 2-32-15,8 0-7 16,-2-6-7-16,7 4-3 15,-13-8-94-15,-10-5-109 16,6 0 124-16</inkml:trace>
  <inkml:trace contextRef="#ctx0" brushRef="#br1" timeOffset="-79775.42">14060 13788 1182 0,'-5'54'490'0,"9"-39"-304"16,0 0-5-16,4 5-42 15,-5-6-41-15,5 5-45 16,0 2-13-16,-2-12-17 16,-1 5-6-16,-2-14-6 15,-2 3 8-15,-1-7 11 16,-1 2 1-16,-1 1-2 15,0-11-10-15,0-7-14 0,-5-35-4 16,10 27-2-16,4 4-2 16,2-3-2-16,1 3 2 15,1 7-2-15,-3 0 3 16,3 9-96-16,-1 3-83 16,1 4 114-16</inkml:trace>
  <inkml:trace contextRef="#ctx0" brushRef="#br1" timeOffset="-79197.1">14342 13937 1089 0,'20'4'489'0,"1"-5"-250"15,4 6-19-15,-5-11-77 16,-6-9-43-16,1 3-49 15,4-10-14-15,-3-3-17 16,8 6-6-16,-12-6-3 16,-2 5 5-16,-10 6 9 15,-14-1 5-15,1 8 4 16,-6 4 4-16,2 7 6 16,1 3 5-16,8 10 14 0,1 6-3 15,7 5-10-15,8 5-4 16,-7-4-11-16,5-3-2 15,12-2-3-15,-5-6-3 16,18-6-8-16,3-6-4 16,0-9-7-16,8 3-2 15,-2-12-4-15,-2-1-2 16,-1-6-2-16,-5-7-4 16,-9 1-6-16,-2 0 0 0,-14-3 2 15,0 4 3-15,-15 2 12 16,-7 5 3-16,-6 8 5 15,-6 4 2-15,5 11 4 16,1 7 8-16,6 8 16 16,3 8 1-16,9-2-1 15,3-1-11-15,9 0-14 16,10 0-4-16,7-7-6 16,8 2-1-16,2-14-5 15,-3-7-2-15,-5-6-41 16,3 4-56-16,-11-2-122 15,13 4 131-15</inkml:trace>
  <inkml:trace contextRef="#ctx0" brushRef="#br1" timeOffset="-76174.93">11397 14062 858 0,'0'-3'393'0,"0"6"-155"16,-3 3 4-16,2 12-14 16,-3 6-21-16,4 8-50 15,8 3-24-15,-10 3-49 16,1-1-21-16,2 2-30 15,-11-10-10-15,10-4-12 16,-3-7-3-16,3-8-6 16,3-5-18-1,0 2-118-15,8-4-84 0,-1-10 127 16</inkml:trace>
  <inkml:trace contextRef="#ctx0" brushRef="#br1" timeOffset="-75757.9">11270 13923 1188 0,'-15'19'470'16,"-4"4"-290"-16,-3 7-38 16,-1 7-10-16,4 8-23 15,9 3-44-15,7 1-14 0,11 5-23 16,4-1-10-16,11-1-8 15,3-9-2-15,7-8-3 16,5-5-2-16,0-12-1 16,2 3-1-16,-1-22-1 15,-12-12-1-15,8-15-1 16,-1-3-2-16,-8-15 0 16,7 0 1-16,-14-7 2 15,-7-6 3-15,-12 3 1 16,-12-3-1-16,-15 6-3 15,-3 9-1-15,-4 14 2 16,-1 10-1-16,6 16 1 16,6 7-1-16,-10 10-3 15,1 5-2-15,-3 5-3 16,-4 2-6-16,17 2-36 16,5 2-38-16,7 0-111 15,2-5-105-15,9 1 191 0</inkml:trace>
  <inkml:trace contextRef="#ctx0" brushRef="#br1" timeOffset="-74911.95">11539 15168 849 0,'-18'0'476'16,"8"-2"-13"-16,5 0-270 15,-6-2-11-15,9 4-61 16,4 0-38-16,13 0-54 16,-3-2-8-16,13 4-6 15,3 2-2-15,-2 6-5 16,-2 5 0-16,-12 2-1 15,-7 1-1-15,-6 1 2 0,-3 3 1 16,-8-2 1-16,-3-2-2 16,0-2 2-1,-1-8-1-15,1-1 3 0,7 3 0 16,1-6-1-16,-3-2-2 16,16 8-4-16,1-10-1 15,1 1-1-15,15 2 0 16,18 5 0-16,-6-7 0 0,0-3 0 15,0 7 0-15,-7-13-2 16,-2 0-44-16,-10 1-142 16,-2-4-122-16,-14-4 174 15</inkml:trace>
  <inkml:trace contextRef="#ctx0" brushRef="#br1" timeOffset="-74498.05">11518 14978 886 0,'-28'-10'454'15,"3"5"-96"-15,7 5-196 16,-4 4-8-16,3 7-35 16,3 9-21-16,-3 7-24 0,1 8-5 15,3 13-11-15,4 5-8 16,11 7-13-16,6-4-8 15,13-1-14-15,11-1-5 16,0-10-3-16,5 3-1 16,-2-14-2-16,-4-9 0 15,15-9 0-15,2-12 0 16,11-13-1-16,3-13 0 16,-9-14-1-16,4-8-1 15,-9-3 0-15,-9-8-1 0,-18 1 0 16,-19-3-2-16,-17-5-4 15,-3 7 0-15,-18 1 1 16,0 7 3-16,-11 19 1 16,-6 6-2-16,0 19-9 15,10 9-9-15,0 5-18 16,12 9-34-16,12 1-118 16,-5-4-85-16,23 7 163 15</inkml:trace>
  <inkml:trace contextRef="#ctx0" brushRef="#br1" timeOffset="-74128.67">11331 14762 1176 0,'-12'21'474'0,"0"-8"-276"16,11-2-64-16,9-4-43 16,15 4-22-16,8-8-44 15,6 4-4-15,-2-11-7 16,3 3-2-16,1-5-7 16,1-1-4-16,-1 4-108 15,-14-9-92-15,-7 10 122 16</inkml:trace>
  <inkml:trace contextRef="#ctx0" brushRef="#br1" timeOffset="-73917.41">11517 14599 784 0,'-26'-6'473'15,"20"8"31"-15,-8 4-230 16,8 13-98-16,4 7-27 0,4 12-58 15,3 2-24-15,-3 0-30 16,2-1-12-16,2-3-17 16,11 0 2-16,-3-8-108 15,7-1-81-15,-2-3 111 16</inkml:trace>
  <inkml:trace contextRef="#ctx0" brushRef="#br1" timeOffset="-67426.23">15717 13763 539 0,'41'-16'325'0,"-41"9"24"16,-4-3-56-16,-3 7-27 15,-1 3-35-15,-4 0-76 16,-3 3-29-16,-4 8-34 0,-4 1-12 16,4 13-20-16,3 9-7 15,5 1-22-15,6 1-8 16,6-2-13-16,3-10-4 15,10 5-4-15,1 2-2 16,1-12-12-16,5-1-60 16,1-12-163-16,2-1 156 15</inkml:trace>
  <inkml:trace contextRef="#ctx0" brushRef="#br1" timeOffset="-67175.91">16023 13744 1158 0,'-12'14'552'15,"14"1"-163"-15,-2 1-214 16,-1 2-1-16,4 1-65 16,3 6-45-16,-4 0-38 15,6-1-6-15,-12-6-9 16,4-9-4-1,0 1-6-15,9 8-14 0,-2-7-88 16,6 4-45-16,-11-19-120 16,-1-4-74-16,-2-10-88 15,-6-15-35-15,4-1 291 16</inkml:trace>
  <inkml:trace contextRef="#ctx0" brushRef="#br1" timeOffset="-66849.16">16028 13701 691 0,'5'-8'385'16,"-10"9"-51"-16,14 4-39 15,-9 8-63-15,-4 6-30 16,9 8-67-16,-5 2-29 16,7-2-48-16,7-2-18 0,1-10-19 15,6-1-7-15,0-11-6 16,0-9-2-16,1-3-2 16,0-4-2-16,-4-6-2 15,2 6 0-15,-5-6 0 16,3 3 1-16,-4 1 1 15,-4 1 1-15,0 8 1 16,-4 0-1-16,-1 9 1 16,-3 4 7-16,-2 13 20 15,-2 7 11-15,-5 8 13 16,2 4-3-16,0-6-18 16,1-6-8-16,8-3-16 15,0-3-3-15,2-9-27 16,5 2-73-16,-10-11 47 15,8 0 6-15</inkml:trace>
  <inkml:trace contextRef="#ctx0" brushRef="#br1" timeOffset="-66506.56">16490 14043 1335 0,'-6'-2'591'0,"1"-3"-309"0,1-8-134 16,1-3-23-16,-3-16-84 16,15 3-27-16,-3-15-14 15,6-1-2-15,6 1 0 16,-7-2 0-16,7 15 1 16,-3 11-1-16,-2 10 3 15,-1 7 3-15,-3 6 8 16,0 3 7-16,-3 13 17 15,1 8 7-15,1 7 4 16,-2 2-2-16,3 2-15 16,1-1-6-16,0-9-11 15,-1-1-2-15,-2-8-5 16,-4-9-1-16,-1 6-76 16,-3-9-61-16,-5-3-178 15,-4-4-254-15,-2-4 369 16</inkml:trace>
  <inkml:trace contextRef="#ctx0" brushRef="#br1" timeOffset="-66362.7">16497 13876 1145 0,'2'5'510'0,"8"4"-281"16,-1-5-96-16,1-4-12 15,9 3-78-15,-4-3-48 0,11-5-181 16,5-1 135-16</inkml:trace>
  <inkml:trace contextRef="#ctx0" brushRef="#br1" timeOffset="-66013.73">16787 13714 1079 0,'0'4'418'15,"5"-4"-277"-15,-1 0-6 16,10 3 19-16,3 0-29 16,9 5-42-16,2 2-12 15,-2-6-26-15,-6 3-11 0,0-5-18 16,0-3-6-16,3-1-67 16,3-4-81-16,-7-2 89 15</inkml:trace>
  <inkml:trace contextRef="#ctx0" brushRef="#br1" timeOffset="-65815.47">16926 13762 1056 0,'-7'26'522'16,"-7"-5"-166"-16,14 8-154 15,0 1-8-15,2-4-82 16,6 4-43-16,-8-9-40 15,-8-6-7-15,4-5-8 16,0-2-44-16,4-6-133 16,2-6-92-16,9 4 139 0</inkml:trace>
  <inkml:trace contextRef="#ctx0" brushRef="#br1" timeOffset="-65607.06">17155 13747 933 0,'-3'11'489'16,"4"5"27"-16,1 3-276 0,2 6-72 15,-2-4-14-15,0 7-91 16,-1-6-27-16,-3 2-12 16,2 6-4-16,-1-9-14 15,-3-3-7-15,4-5-99 16,2-7-68-16,3-2 100 15</inkml:trace>
  <inkml:trace contextRef="#ctx0" brushRef="#br1" timeOffset="-65426.72">17158 13883 731 0,'0'3'477'15,"5"-4"-9"-15,5 5-236 16,1 2-19-16,4-5-104 15,5 2-35-15,4-3-35 0,3-3-8 16,-4 1-21-16,-1-1-40 16,-10-7-125-16,-1 2-131 15,-13-6 169-15</inkml:trace>
  <inkml:trace contextRef="#ctx0" brushRef="#br1" timeOffset="-65226.45">17370 13750 900 0,'10'13'505'0,"-1"5"-138"0,-10 3-91 16,-2 2-37-16,-6 0-102 15,-3-6-43-15,9 6-52 16,0-3-14-16,4 0-21 16,4 3-2-16,0-11-92 15,2-2-67-15,3 1 95 16</inkml:trace>
  <inkml:trace contextRef="#ctx0" brushRef="#br1" timeOffset="-64756.05">17611 13696 1382 0,'10'5'524'0,"12"6"-395"16,2 0 3-16,5 1-16 15,4 3-33-15,-4-1-37 16,-5-1-11-16,-7 2-16 16,-9-3-2-16,-8 6-1 15,-5 2 3-15,-13 2 2 16,-1 5-2-16,-7-10-2 15,0-7-2-15,11-4-6 16,3 0 4-16,10-4 1 16,3 3 0-16,8-2 10 15,3 2-1-15,8 0-1 0,0-3-1 16,9 4-9-16,4-2 0 16,-5-2-128-16,10 6 453 15,-14-10-282-15</inkml:trace>
  <inkml:trace contextRef="#ctx0" brushRef="#br1" timeOffset="-64321.6">17984 13711 1598 0,'13'0'575'0,"3"0"-480"15,1 1-10-15,4 2 1 16,-9-3-29-16,7 4-34 16,-2-1-7-16,-11 3-7 15,-2 2 1-15,-12 3-2 16,-9 1-8-16,-4 5-13 16,-9-2-6-16,8 2-3 15,12 2 8-15,3-9 13 16,0-2 1-16,5-6 0 15,1 1-4-15,-1 1-2 16,2-4 0-16,0 0 7 0,0 0 8 16,2 3 9-16,11 10 3 15,25 26-1-15,-29-24 0 16,-6-4 14-16,-3-5 5 16,-2 2 7-16,-11-9 1 15,7 7-13-15,-4 5-6 16,10 0-8-16,-6-6-5 15,2-5-45-15,11 3-56 16,-8-14-148-16,15 10 144 0</inkml:trace>
  <inkml:trace contextRef="#ctx0" brushRef="#br1" timeOffset="-63917.66">18288 13849 796 0,'34'8'430'0,"-5"-18"-34"16,-1-4-154-16,-3-3-57 16,-7-8-40-16,-2 0-79 15,-4-2-19-15,4-1-19 16,-6 2-2-16,-10 4 5 16,-3 1 1-16,-16 5-2 15,-4-1-7-15,0 11-11 16,-7 4 0-16,2 7 7 15,9 8 5-15,0 2 6 0,7 3 1 16,7 1-2-16,-1 4 1 16,6 0 6-16,1-1 6 15,5 5 8-15,-5-4 3 16,8 8 5-16,2 0 4 16,4-2-2-16,4 8-7 15,-5-3-16-15,-3-4-11 0,-2 1-14 16,-2-5-2-16,-2-6-4 15,-4 2 0-15,-1-9-1 16,1-2-25-16,-1-4-81 16,-6-6-67-16,1-4-155 15,-5-4 193-15</inkml:trace>
  <inkml:trace contextRef="#ctx0" brushRef="#br1" timeOffset="-63603">18717 13653 1654 0,'9'8'604'16,"3"7"-482"-16,5 5-4 15,0 10 18-15,6 5-40 16,-1 5-28-16,-2 2-2 16,5-2-14-16,-10-3-2 15,-14-3-26-15,2 4-3 0,-30-1-4 16,-3 1-3-16,-4-2-26 16,-9-9-43-16,11-7-130 15,3-6-90-15,9-8 162 16</inkml:trace>
  <inkml:trace contextRef="#ctx0" brushRef="#br1" timeOffset="-59806.05">20881 11620 589 0,'2'-13'294'0,"-4"3"-90"15,2 1-19-15,0 4-19 16,-10-2-30-16,17 8-41 15,-4 5-21-15,0-1-32 16,1 7-9-16,-5 6-8 16,-5-1 1-16,8 13-2 15,3 5-5-15,0 3-7 16,-3 3-2-16,-8 5 0 16,-2 0-1-16,-1 9 5 15,14 9 2-15,-11 2 2 16,9 4 0-16,-3-1-5 0,-15-8-3 15,11 9-5-15,2-1-1 16,0 5 0-16,9 3 0 16,-6 3 1-16,-3 2 1 15,-10 3-2-15,1 2 0 16,3 1-2-16,5 3 0 16,2 1-1-16,2 2 1 15,1 0 0-15,-2-3 0 16,6 5 0-16,-7-6 0 0,1-1 0 15,1-3 0-15,-1-7 0 16,3-2 0-16,1-2 1 16,0-1-2-16,-4-3 1 15,0 0-1-15,-4-3 1 16,1-6-1-16,11 4 1 16,-5-1 0-16,2-4-1 15,2 6 1-15,-4-8-2 16,-3-7 2-16,10 9-1 15,-7-23 0 1,2 0 1-16,-3 31 0 0,7 9-1 16,-7-14 0-16,-1-13 0 15,-1-6 0-15,1-1-1 16,2-2 0-16,-1-2 0 0,10 9 0 16,-5 0 0-1,-7 0 1-15,7 7 1 0,0-6-2 16,-5-4 0-16,-2-6 2 15,2-4-1-15,-2-1 2 16,-6-6-1-16,14 9 0 16,-9-3 0-16,-14-4 1 15,18 11-1-15,-3-3 0 16,1 0-1-16,0 1 1 0,0-5-2 16,-6-5 2-16,5 4-1 15,9-1-1-15,-13-3 1 16,6 0 0-16,-2 0 1 15,-1-1-1-15,12 12 1 16,-9-1-1-16,-1 2 1 16,-5 2 0-16,-3-7-1 15,6 0 1-15,1-1-1 16,8 1 1-16,-7-5 0 16,-4 0 1-16,-2 0-2 15,1-1 0-15,-1-5 0 16,2 4 0-16,7 1 1 15,-3 4-1-15,1 5 1 16,7-1-1-16,-11 0-1 16,-8-2 1-16,11 0 0 15,-2-2-1-15,-4-8 1 0,11 4 0 16,-5 0-1-16,2 0 1 16,6 12 0-16,-6-5 0 15,-8-4 0-15,-4 1 0 16,0-5-1-16,15 0 1 15,-1-7-1-15,5-5 0 16,-2-14-86-16,-17-5-61 16,7-10 90-16</inkml:trace>
  <inkml:trace contextRef="#ctx0" brushRef="#br1" timeOffset="-52952.51">22002 11691 910 0,'-35'-15'432'0,"32"13"-168"16,-6-4-16-16,0 4-45 16,1-1-25-16,3-1-35 15,-1 0-13-15,5 1-44 16,1 1-21-16,3-1-34 0,-3 3-13 15,0 0-12-15,20 4-1 16,34 6-2-16,-24-10 0 16,-2 6-2-16,-6 1 2 15,-4 4-1-15,-2 6 0 16,-13 0 4-16,-4 0 1 16,-14 6 4-16,-2 0 0 15,-10 0-1-15,1-1-3 0,1-3-1 16,8-3-1-16,1-4-2 15,10-1 0-15,6-3-3 16,-13-6 0-16,14 2-4 16,1 1 2-16,10-2 3 15,-1 2 4-15,14-1 5 16,1-1 1-16,5 0 1 16,14 2 0-16,-14-4-1 15,0-1-2-15,-9-1-5 16,-6 0 1-16,-6 1-83 15,-6-4-60-15,-5-2-168 16,-4-4-355-16,-4-5 446 16</inkml:trace>
  <inkml:trace contextRef="#ctx0" brushRef="#br1" timeOffset="-52419.71">21908 11428 958 0,'-21'-9'442'0,"7"3"-205"0,-16 3-97 15,-6 5-9 1,-4 6-60-16,-7 3-23 0,11 8-16 16,-1 3-1-16,10 12-4 15,3 0-1-15,11 17-3 16,6 8-4-16,9 10 0 15,9 9-3-15,10 0-7 16,3-12-4-16,17-6-5 16,3-5-2-16,16-15 0 15,9 6 1-15,-5-20 1 16,2-11 2-16,1-14 3 16,-2-11 0-16,12-19-1 15,6-1 1-15,-14-24 0 16,-14-10 0-16,-15-5 2 15,-21-13 2-15,-15 0-2 16,-8-4 0-16,-21 2 0 16,-2 6-2-16,-25 10 6 0,-6 10 4 15,-13 21 5-15,-10 10 3 16,3 19 0-16,0 8-3 16,-4 10-3-16,9 6-4 15,7 5-6-15,12 1-4 16,23 0-12-16,7-1-5 15,18 0-89-15,9 5-82 16,10-2 117-16</inkml:trace>
  <inkml:trace contextRef="#ctx0" brushRef="#br1" timeOffset="-51943.7">23810 11687 1246 0,'5'6'478'0,"-2"-3"-310"16,2 1-14-16,2 9 10 15,-3-1-23-15,5 11-62 16,1 0-17-16,-3-3-33 15,-5-4-11-15,0-4-12 0,-11-7-7 16,4-3-145-16,8 1-119 16,-19-8 160-16</inkml:trace>
  <inkml:trace contextRef="#ctx0" brushRef="#br1" timeOffset="-51519.54">23739 11530 971 0,'12'10'408'0,"9"-8"-209"16,-3-2-43-16,13 5-11 15,2 2-31-15,-4 3-51 16,-7 2-16-16,6 4-25 16,-15-3-6-16,0 9 15 15,13 10 4-15,-24-1 5 16,9 6 1-16,-10-6-21 15,-2-6-5-15,5-6-7 16,-4-7-2-16,3-8-3 16,-4-4-2-16,0-6-1 0,7-5 0 15,-1-7 0 1,10 1-2-16,-1-6 1 0,4 4-1 16,1 0 0-16,1 2 1 15,1 8 6-15,-4 0 8 16,1 12 19-16,-5-3 16 15,1 11 35-15,-4 5 8 16,-4 9 0-16,-3 5-11 16,-4 0-35-16,-5-4-14 15,3-6-19-15,3-2-10 0,0-8-70 16,3-1-65-16,5-4-183 16,2-3 190-16</inkml:trace>
  <inkml:trace contextRef="#ctx0" brushRef="#br1" timeOffset="-51028.95">24548 11722 1066 0,'-13'-19'504'0,"6"9"-167"16,-4-2-79-16,-3 1-35 15,3 9-46-15,-13-3-73 16,5 7-26-16,-4 2-39 15,4 7-14-15,6 11-16 16,-9-1-7-16,19 9-7 16,-3-5-1-16,15-1 0 0,0-3 1 15,4-7 5-15,9-4-1 16,-11-10 1-16,18-4 2 16,-7-14-2-16,-11-10 0 15,14-5-1-15,-10-10-2 16,3-1-1-16,3-1 0 15,-7-5 2-15,-1 2 2 16,-1 5 2-16,-3 7 2 0,-6 16 9 16,-1 8 4-16,-5 12 4 15,-3 11 3-15,-3 14 4 16,-5 9 0-16,4 13 7 16,1 2 0-16,5 2-5 15,6-1-4-15,5-2-9 16,4-4-5-16,5-13-7 15,1-7-5-15,2-13-5 16,-2-6-36-16,3-9-127 16,-3-9-76-16,4-9-261 15,1-4 305-15</inkml:trace>
  <inkml:trace contextRef="#ctx0" brushRef="#br1" timeOffset="-50748.76">24835 11638 1012 0,'-2'0'501'0,"-4"11"-135"15,8 10-55-15,-6 5-68 16,6 8-33-16,-6-6-71 0,-3-3-34 16,10-4-51-16,3-6-18 15,4-7-27-15,-3-3-7 16,10-9-4-16,3-4-2 16,-7-8-1-16,5-4-2 15,-13 0-2-15,-10-6 2 16,13 11 2-16,2 6 5 0,-7 4 3 15,1 5 3-15,-6 1 1 16,2 4 2-16,0-5 6 16,0 4 6-16,2 20 10 15,1 27-1-15,0-30-8 16,1-5-10-16,9-4-11 16,7-3-36-16,3-7-157 15,3-3-63-15,5-5 136 16</inkml:trace>
  <inkml:trace contextRef="#ctx0" brushRef="#br1" timeOffset="-50483.78">25209 11682 1614 0,'-13'-13'642'15,"1"10"-439"-15,-1 3-9 16,-6 4-67-16,3 7-33 16,-4 0-47-16,3 4-15 15,3 4-20-15,6 8-7 16,4 0-8-16,6 1-5 16,8-6-4-16,7-3-1 15,5-9-32-15,3-5-52 0,8-7-142 16,-1-10-66-16,2-6 175 15</inkml:trace>
  <inkml:trace contextRef="#ctx0" brushRef="#br1" timeOffset="-50276.99">25483 11459 1590 0,'-11'17'660'0,"-4"11"-418"16,2 8-19-16,-3 7-82 15,2 1-50-15,6-1-53 16,9 6-13-16,5-7-16 16,-2-2-6-16,9-11-7 0,-14-8-3 15,7-12-72-15,11-5-74 16,-7-13-192-16,14-1 205 16</inkml:trace>
  <inkml:trace contextRef="#ctx0" brushRef="#br1" timeOffset="-49972.97">25349 11592 1352 0,'0'11'592'0,"0"0"-319"0,4-3-109 16,13 6-9-16,2-9-85 16,5 1-36-16,7 0-23 15,-5-9-3-15,8 4-4 16,4 5 1-16,-7-1-2 15,-3 2 1-15,-8 3 1 16,-7-2-1-16,-4 6 4 16,-3 6 0-16,-2 0 26 15,-1 3 10-15,0-1 9 16,-1 0 2-16,3-1-26 16,-2-4-9-16,0-9-16 15,0-3-2-15,-1-6-70 16,1-4-59-16,-3 4-142 15,0-1-94-15,3-21 225 0</inkml:trace>
  <inkml:trace contextRef="#ctx0" brushRef="#br1" timeOffset="-49805.36">25675 11529 927 0,'1'2'482'16,"0"1"-66"-16,-1-2-88 15,0-1-49-15,0 0-32 16,0 0-96-16,2 6-44 0,1 4-59 15,3 4-22 1,11 20-83-16,-15-34-74 0,1-1-178 16,-2-3 28-16,-1 3 148 15</inkml:trace>
  <inkml:trace contextRef="#ctx0" brushRef="#br1" timeOffset="-49550.99">25763 11618 787 0,'60'39'427'0,"-47"-23"-68"16,-12-5-7-16,8 10-39 16,-1 1-46-16,1 6-90 15,5 3-37-15,-5-9-57 16,1-1-20-16,-7-11-21 16,6-4-12-16,-7-8-14 15,10-5-3-15,-2-14-4 0,-5-5 0 16,10-6-3-16,-10-1-5 15,7 8-32-15,2 3-37 16,2 8-87-16,3 4-46 16,-2 6-93-16,-3-1-50 15,-2 10 224-15</inkml:trace>
  <inkml:trace contextRef="#ctx0" brushRef="#br1" timeOffset="-49153.78">26073 11689 306 0,'8'33'151'0,"-10"-28"-32"0,2 1-97 15,-2-2-15-15,2-2 15 16,0-2 40-16,0 0 103 16,0-1 47-16,0 1 59 15,-1-1-7-15,0 0-39 16,0 0-21-16,0 0-34 16,0 0-15-16,1 0-34 15,0 0-14-15,0 1-12 16,0 0-6-16,0 0-16 15,1 0-10-15,14 2-33 16,37 6-13-16,-27-19-14 16,2-5-4-16,4 0-30 15,-7-1-13-15,-8 2-18 0,-8 3 1 16,-9 2 33-16,-3 6 14 16,-13 2 20-16,0 0 4 15,-6 6 1-15,-3 0 4 16,6 7 10-16,1 3 4 15,6 7 8-15,3 0 0 16,9 11-7-16,2-2-5 16,7-3-14-16,3-5-8 15,10-12-6-15,4-3-26 0,7-11-141 16,-1-9-64-16,14-8 130 16</inkml:trace>
  <inkml:trace contextRef="#ctx0" brushRef="#br1" timeOffset="-48913.74">26515 11501 917 0,'-24'22'570'0,"14"0"96"16,-6-4-348-16,6 11-95 16,1 2-40-16,2 1-85 15,2 1-30-15,7-2-32 16,12 1-9-16,0-2-17 15,6-2-4-15,-1-7-6 16,1-2 0-16,2-5-13 16,0 1-30-16,-6-5-92 0,0-4-59 15,2-11-178-15,4-4-132 16,6-13 324 0</inkml:trace>
  <inkml:trace contextRef="#ctx0" brushRef="#br1" timeOffset="-48479.75">26767 11747 603 0,'4'-5'492'0,"-4"5"38"15,-7 6-150-15,0 3-62 16,-4 6-95-16,2 1-33 0,1 2-69 16,0-1-29-16,5-5-41 15,2-5-14-15,3-3-21 16,6-3-11-16,4-8-7 16,3-4-3-16,-1-7-6 15,-2-5-4-15,2 6-1 16,1 5 0-16,-6 7 8 15,0 4 4-15,-2 6 4 16,3 8 4-16,-5 8 3 16,3 6 4-16,-2 6 6 15,-1 6 4-15,8 5 5 16,-8 0-1-16,9 7-3 16,-9-3-3-16,2 2-1 15,3 5 2-15,-13-6 1 16,-6-4 2-16,-3-12 3 0,-9-10 0 15,4-14-4 1,5-7-3-16,-15-14-10 0,6-2-6 16,-11-12-3-16,3 0-1 15,9-1-1-15,4 0-2 16,12 7-7-16,4-2-4 16,17 7-4-16,9 6 0 15,16 5 0-15,-5 0-39 16,8 5-108-16,4 0-67 15,3 1 126-15</inkml:trace>
  <inkml:trace contextRef="#ctx0" brushRef="#br1" timeOffset="-42782.37">26249 14772 499 0,'29'28'273'0,"-26"-27"-47"15,0 0-28-15,-3-1-38 16,0 0-6-16,0 0-7 16,0 0 0-16,0 0-11 15,0-1-3-15,0 0-1 0,0 1-4 16,0 0-18-16,0-1-12 16,0-1-31-16,-1 1-12 15,0 0-6-15,0 0-4 16,0 0-3-16,-1 0-5 15,-7-5-9-15,1 2-4 16,0 1-11-16,-28-7-3 16,26 20-8-16,0 2-1 0,1 1-2 15,-3-3-1-15,7 5 1 16,1 3-1-16,5 0 1 16,5-3 0-16,5 0 1 15,5 2-1-15,4-5 1 16,7 5 0-16,0-12 0 15,3-1 0-15,-4-5 1 16,0-5 1-16,-9-3 2 16,-9-8 1-16,5 5 2 15,-12-4 1-15,6 0 1 16,-1 2 1-16,-8-6 2 16,-5-2 0-16,2 9 2 15,1 0 1-15,-6 6 3 16,1 2 1-16,-6 0-3 15,-5 4-3-15,5 1-12 0,10 9-3 16,-5-6-9-16,1-3-4 16,1 4-48-16,-2-1-29 15,8 0-75-15,2 5-56 16,3-8-131-16,-2-3 218 16</inkml:trace>
  <inkml:trace contextRef="#ctx0" brushRef="#br1" timeOffset="-41892.12">26547 15222 575 0,'-1'1'358'0,"3"-2"22"16,0-2-80-16,-2 2-53 16,0 0-47-16,0 0-77 15,0 0-25-15,0 0-17 16,0-1-4-16,0 1-3 16,0 0 0-16,-1 0-12 15,0 0-4-15,-7-1-7 16,-5-3-5-16,-28-26-6 15,36 29-1-15,-2 0-7 16,-7-1-3-16,8 2-7 16,1 1-4-16,-2 2-8 15,9 0-1-15,-6 2-5 16,-13-4-1-16,12 4-3 0,-3 4 0 16,9 3 1-16,2-1-1 15,1-2 1-15,-11 2 0 16,11 2 2-16,12 8 1 15,-4 0 2-15,7-3 1 16,-3 0 2-16,-5 0 2 16,10-3 2-16,-2-1 1 15,-1 2 5-15,-4-7 5 0,-7 3 10 16,-2 4 7-16,-9-11 17 16,-6 3 1-16,-4-4-1 15,-1 2-8-15,-4-2-19 16,10 2-5-16,-6-9-8 15,-4-5-3-15,10 4-6 16,-10-4-2-16,9 5-5 16,-2-3-3-16,4 2-36 15,-4-3-32-15,6 3-87 16,7 5-63 0,1 1-133-16,2-1 213 0</inkml:trace>
  <inkml:trace contextRef="#ctx0" brushRef="#br1" timeOffset="-35311.96">26129 14685 287 0,'4'34'177'0,"0"-30"3"16,-2-1-1-16,-1 2-13 16,-1-5-4-16,0 0 0 15,0 0 4-15,0 0 5 16,-1-1-6-16,0-1-18 15,0 1-8-15,0 0-17 16,-1 0-10-16,-4-13-23 16,-19-35-13-16,4 21-16 15,-2-6-7-15,-7-5-12 16,-8-8-5-16,1-1-14 16,1 0-6-16,-6-4-6 15,-1 2-2-15,-5-1-2 16,-3 1 1-16,2 3 2 15,5 4 1-15,1 3 5 0,2 7-1 16,9 3 3-16,12 13 0 16,0-1 1-16,-5-5-1 15,-8-6-3-15,5 5 0 16,9 5-4-16,-8-2-2 16,7 4-2-16,4 5-1 15,-3 2-3-15,5-1 0 16,5 6-3-16,-2-2-3 0,8 2-7 15,5 10-8-15,-4-5-43 16,2-1-31-16,0 1-85 16,0 0-63-16,0 0 153 15</inkml:trace>
  <inkml:trace contextRef="#ctx0" brushRef="#br1" timeOffset="-34538.82">25294 13741 511 0,'0'-1'289'0,"-2"0"-6"16,1 0-62-16,0-1-35 16,-13 0-24-16,0-6-54 0,-28-3-17 15,27 23-21-15,-4-4-10 16,8 8-20-16,4 0-9 16,3 2-13-16,4 1-3 15,6-1-6-15,5 5-1 16,3-10-1-16,2 0-1 15,4-1 0-15,3-5-2 16,1-2 0-16,2-5-1 16,3-3 0-16,-6-4 2 0,-9-1 7 15,0-1 10-15,-11-5 16 16,1-5 6-16,-2 0 4 16,-3-1-5-16,-8-2-12 15,-12-2-4-15,4 4-11 16,-5 0-4-16,6 8-7 15,3 3-2-15,-1 2-6 16,10 6-23-16,-5 1-78 16,4 3-65-16,3 8-165 15,-4 0 201-15</inkml:trace>
  <inkml:trace contextRef="#ctx0" brushRef="#br1" timeOffset="-33755.65">26552 14690 777 0,'-11'13'363'16,"4"-9"-85"-16,-4-4-60 15,10 0-15-15,-3-3-22 0,4 1-68 16,0 1-20-16,0 0-16 15,0 0-3-15,14-8-9 16,41-45-7-16,-20 11-14 16,8-5-7-16,10-16-11 15,8-1-5-15,-4 1-9 16,-5-3-2-16,-4 8-4 16,-13-2-1-16,9 8-1 15,1 6 1-15,-9 4-1 16,3 7 0-16,-13 7 1 15,-3 0-1-15,-6 12 2 16,-6-4 0-16,-2 10 3 16,-3 3 2-16,-6-4 3 15,0 11 2-15,-8-9-1 16,0 4-4-16,-4 2-44 0,-6-6-45 16,7 9-132-16,-1-5-98 15,10 4 190 1</inkml:trace>
  <inkml:trace contextRef="#ctx0" brushRef="#br1" timeOffset="-33328.07">27272 13742 1042 0,'30'-16'469'0,"-42"12"-189"15,2 5-73-15,-5 3-36 16,-1 0-35-16,4 7-58 16,0-1-22-16,9 8-27 15,4 5-10-15,10-1-12 16,3-9-2-1,-6-6 0-15,-1 1 2 0,24 6 3 16,-6-11 2-16,2-2 4 16,-13-6 4-16,-6-5 13 0,8 5 5 15,-15-10 6-15,-7-3-2 16,-4 0-11-16,1 0-7 16,-5 2-10-16,4 5-5 15,-1 4-9-15,-11 0-8 16,9 6-42-16,-2 1-24 15,3 6-68-15,5 7-42 16,-2 1-134-16,0 0 197 0</inkml:trace>
  <inkml:trace contextRef="#ctx0" brushRef="#br1" timeOffset="-32622.15">26208 14896 1231 0,'18'-22'483'0,"-32"22"-324"15,-2 11-7-15,-14-2-35 16,-2 5-32-16,-11 0-50 16,-1 5-13-16,-15 2-11 15,-6 2-1-15,-8 15 0 16,-18-3 0-16,-8 20 0 16,-6 1-3-16,-4-3-2 0,12 1 1 15,15-9-1-15,12 2 0 16,19-9 0-16,5-3-3 15,16-12 0-15,9-9-2 16,15-7-7-16,6-3-8 16,3-4-5-16,-1-3-2 15,-2 3-21-15,0-1-35 16,8-1-152-16,7-3-146 16,29-4 230-16</inkml:trace>
  <inkml:trace contextRef="#ctx0" brushRef="#br1" timeOffset="-32245.93">25091 15496 627 0,'-45'-1'317'0,"37"-1"-17"16,2 0-114-16,-1 2-31 16,0 3-6-16,-1 9-49 15,4 3-19-15,-1 10-17 0,-5-1-2 16,16 5-18-16,0-1-12 16,6-8-17-16,6-5-4 15,-4-8-1-15,-4-8 4 16,3-5 13-16,0 1 8 15,-5-13 9-15,-1-5-1 16,-4-6-10-16,-2-2-6 16,-3-2-10-16,-3 4-1 15,0 5-2-15,-2 4-2 0,2 10-3 16,0 5-3-16,2 4-26 16,3 1-36-16,0 0-114 15,0 0-66-15,0 0 138 16</inkml:trace>
  <inkml:trace contextRef="#ctx0" brushRef="#br1" timeOffset="-31372.72">26256 15030 829 0,'0'-2'371'0,"0"0"-186"16,-1 1-19-16,0 0-39 16,0 0-38-16,0 0-30 15,-1 1 9-15,-8 22 16 16,-11 53 10-16,12-11-2 16,-2 5-13-16,-3 11-24 15,1 6-15-15,-3 3-14 16,3 5-3-16,1-13-3 15,1 2 0-15,1-9-2 16,0-8-1-16,6 5-8 16,-2-12-3-16,6-11-4 15,-3-11-1-15,3-15-35 16,3-2-31-16,-3-14-107 16,3-1-96-16,-1-5 168 0</inkml:trace>
  <inkml:trace contextRef="#ctx0" brushRef="#br1" timeOffset="-31070.39">26069 16140 932 0,'-51'44'425'0,"43"-32"-95"15,3 6-159-15,-4-4-62 16,9 7 1-16,-4-11-67 15,4-4-24-15,11-1-16 16,0 5-2-16,10-7 0 16,0 2 1-16,-1-11 2 15,-6-19 3-15,1 10 4 16,-6-12 3-16,-4 7 15 16,-2 3 5-16,-4-4 6 15,-2 6 5-15,-5 1 6 16,-2 1-4-16,0 6-6 15,1 6-10-15,0 0-23 16,7 2-34-16,2 0-136 0,4-1-27 16,-4-1 95-16</inkml:trace>
  <inkml:trace contextRef="#ctx0" brushRef="#br1" timeOffset="-30474.55">26492 14958 928 0,'-11'-5'416'16,"2"2"-150"-16,1-2-64 16,5 5-26-16,-12-6-37 15,15 8-79-15,5 1-21 16,8 4-15-16,9 6 0 16,16 9 6-16,8 8 0 15,14 12-2-15,13 3-4 16,4 6-5-16,-3-5-2 0,18 3-5 15,4 0 1-15,9-12 0 16,3 2 0-16,-14 0 0 16,-1-2-3-16,-18 4-1 15,4-1-1-15,-19-13-1 16,-9-4 0-16,-15-9-1 16,-8-5 1-16,-17-6-58 15,-5-3-59-15,-15-9-313 16,-7-3 276-16</inkml:trace>
  <inkml:trace contextRef="#ctx0" brushRef="#br1" timeOffset="-30132.8">27699 15532 1453 0,'0'3'534'16,"-3"9"-424"-16,-3 3-3 16,-10 27-21-16,15-24-31 15,8-3-45-15,9 1-6 16,8-5 2-16,9-3 2 0,0-9 0 16,0-8 1-1,-3-4 0-15,-15-4 2 0,-7-1 8 16,4 3 6-16,-14-5 7 15,-1-1 2-15,-2-1-3 16,-21-2-6-16,7 8-9 16,3 6-6-16,-11 2-15 15,7 7-21-15,-2 2-66 16,-1 2-61-16,13 8 93 16</inkml:trace>
  <inkml:trace contextRef="#ctx0" brushRef="#br1" timeOffset="-28618.63">25579 13860 727 0,'-3'2'379'0,"2"0"-71"15,-1 0-38-15,1-2-40 16,0 0-48-16,-2 0-74 15,-15 8-21-15,-26 29-20 16,29-16-9-16,3 7-22 16,-8-10-9-16,2 1-16 15,7 1-5-15,6-6-7 16,11 8-2-16,-4-11-4 16,-8-5-1-16,10 1-2 15,-1-6 1-15,20 2 2 16,4-3 3-16,0-4 4 15,2-1 0-15,-4-3 1 0,-5-1 2 16,-7 7 1-16,-2 2 2 16,-10 0 2-16,1 2 2 15,-2 0 7-15,-1-2 2 16,0 0 4-16,0 0 1 16,-4 7 1-16,-5 10-2 15,-16 25-7-15,18-29-6 16,8-5-13-16,4-2-4 0,9-1-3 15,5-4 0-15,5-2 6 16,3-3 2-16,-2-1 1 16,0-2 1-16,-2 3 2 15,-2 0-1-15,-6 4 1 16,3 4 1-16,-11 3 3 16,0 4 2-16,-8 3 3 15,-5 3 0-15,-4 3 0 16,0 2-1-16,4-3-1 15,1-3-1-15,6-1-5 16,1-9-3-16,10 3-4 16,4-1 0-16,7-4-2 15,2-3 1-15,4-4 2 16,-9-5 1-16,4 2 1 0,5 8 1 16,-11 0 0-16,-2 1 1 15,-9 3 2-15,-12-2 2 16,6 7 3-16,-4 1 0 15,-3 1-2-15,1 1 0 16,-2 2-1-16,8 2-1 16,-5-6 0-16,9 3-3 15,-3-9-3-15,-1 0-2 16,4-2-2-16,-2-4-1 0,5 3 2 16,6-1 0-16,2-2 4 15,-7-2 1-15,0-1 0 16,-5-5 1-16,4 7 1 15,2 3 0-15,-5 0 1 16,0 7-1-16,-4-6 3 16,1 4 0-16,3-2 5 15,-5-2 2-15,5 3-1 16,0 2-1-16,2-2-4 16,9 6-2-16,-7-3 2 15,-2 1 2-15,-7 2 5 16,-2-1 4-16,-9 3 1 15,0-2-1-15,3-1-6 16,-2-3-8-16,9-5-12 16,-10-2-4-16,19 0-4 15,6 3 1-15,3-1 9 0,13-2 1 16,-10-1 3-16,-2-1 2 16,-2 0-12-16,-4 0-18 15,-7 1-71-15,-1-1-50 16,-3 0 91-16</inkml:trace>
  <inkml:trace contextRef="#ctx0" brushRef="#br1" timeOffset="-26951.69">27032 13946 657 0,'-9'-11'365'16,"1"-5"-55"-16,4 13-111 15,-1-2-10-15,7 5-55 0,12 7-31 16,0-1-23-16,10 15 7 15,-4-7 3-15,-2 0-6 16,4 2-14-16,-5-9-11 16,3 7-24-16,-4-4-9 15,-5 0-9-15,-4-2-2 16,-7-5 13-16,-5-3 4 16,-8 1 0-16,-1 0-2 0,-10-6-16 15,0-3-6-15,-3 0-4 16,2 3-1-16,2-1-2 15,5 6 1-15,6 1-2 16,-2-4-2-16,13 12-9 16,1 5 4-16,4 0 5 15,4 5 4-15,2 2 11 16,0-3 0-16,5 1 1 16,1-1 2-16,-4-6 4 15,-6-4 0-15,-4-1 2 16,-1-2 6-16,-7 1 2 15,-6-3-1-15,-8-1-5 16,-2 0-7-16,-5-4-7 16,9 2-2-16,-3-3-2 15,6 1 0-15,3 1-4 0,3 1-2 16,5 5-9-16,-3 2-2 16,8 8 5-16,1 3 3 15,5 1 8-15,5 2 4 16,-4-3 0-16,-2 0 1 15,4-2-1-15,-5-4 0 16,-2-4-1-16,-2-4 0 16,-7-1 8-16,1 0 2 15,-5-4 0-15,-3-2-1 16,1-4-9-16,-11-5-3 0,12 8-1 16,-2 2-1-16,-1-2-2 15,8 8-1-15,-4-1-7 16,10 4-2-16,-2 1 0 15,0 0 1-15,7 6 4 16,-5-4 3-16,7 6-1 16,-1 1 2-16,-4-7 0 15,8 4 1-15,-10-7 1 16,12 2 2-16,-13-2 5 16,-13-9 0-16,5 5 0 15,-7-6-3-15,-5-4-7 16,2 7-3-16,-4-4-1 15,-3-5 2-15,10 7-1 16,3-2 0-16,3 5-5 16,3 10 0-16,2 2 0 0,1 5 1 15,6-2 2-15,-1-2 2 16,6 0 0-16,0-2 2 16,-2-5 2-16,0 0 2 15,-4-4 8-15,-3-5 3 16,-5 2 2-16,6-1-2 15,0 0-6-15,-6 0-3 16,-8-2-1-16,-28-6 0 0,27 7-1 16,-1-1-1-16,5 5-4 15,4 8-1-15,0 4-1 16,1 1 0-16,5 4 4 16,1 2 0-16,1-5 1 15,4 1-2-15,-2-10 2 16,-2-5 0-16,0-2 7 15,-2 0 4-15,1 0 3 16,0 0-1-16,0-1-5 16,-2 0-3-16,-6 0-2 15,-7 0-2-15,-20 2 1 16,36 5-1-16,-8-1 0 16,9 3-1-16,0-1-1 15,-9-3-3-15,12 0-24 16,-4-2-55-16,8-2-154 0,13 1-353 15,6-4 383-15</inkml:trace>
  <inkml:trace contextRef="#ctx0" brushRef="#br1" timeOffset="-25622.53">26749 15023 1038 0,'3'-31'467'0,"-4"28"-208"16,-6-2-16-16,4 7-45 15,-4 2-31-15,-2 11-47 16,-2 5-10-16,-5 0-26 16,-1 2-15-16,3-6-32 15,3 1-14-15,4-4-14 16,4-3-5-16,1-3-5 16,2 2 0-16,0-5-1 15,0 2 1-15,1-2-3 16,0-2-6-16,-1-2-9 15,0 0-1-15,11-1-5 16,13-4 3-16,35-13 8 16,-23 6 2-16,-4 6 8 15,-3 2 4-15,-10 4 1 0,-9 2 4 16,-3 2 4 0,-4 1 5-16,-3 7 17 0,-5 1 6 15,-1 1 12-15,2 3 3 16,2-1-6-16,3-2-7 15,-1-4-15-15,1-5-10 16,1 0-15-16,6 0-3 0,4-5-3 16,7 1 1-16,1-7 5 15,0-4 0-15,9 0 1 16,-10-3 1-16,6 8-1 16,-8 0 2-16,-4 7-1 15,3 6 1-15,-13-1 5 16,-3 4 0-16,-2 7 4 15,-7-3-1-15,0 5-1 16,6 4-1-16,-1-10-3 16,0-6-2-16,9 1-3 15,0-3-2-15,4-1-1 16,5 1 1-16,2-6 0 16,3-6 1-16,7 1-1 15,4 4 0-15,2-1 1 16,-2 2 0-16,-2 2 1 15,-2 4 0-15,-11-2 1 0,-3 4 2 16,-10-2 3-16,-10-5 2 16,-1 15 1-16,-2-2-2 15,-3 9-1-15,3 3-2 16,2-5-4-16,2-5-3 16,12-4-7-16,5-6-2 15,14-7-1-15,11-1 1 16,-1-10 3-16,1-2 1 15,-5 5 4-15,-7-2 0 0,3 7 3 16,2 5 1-16,-4 4 3 16,-2 4 2-16,-11 4 5 15,-6 1 4-15,-10 5 2 16,0 1 0-16,-5 0 7 16,2-2-1-16,6-5-4 15,1-2-3-15,5-3-13 16,2-3-4-16,7-1-2 15,-1-3 1-15,4-1 1 16,-1 0 2-16,1 0-1 16,4 0 1-16,0 4 0 15,0 0 0-15,3 4 0 16,-2 3 2-16,-2 1 1 16,-1 3 0-16,-7-4 0 15,-2-7-60-15,-1-3 12 16,-6-8 19-16</inkml:trace>
  <inkml:trace contextRef="#ctx0" brushRef="#br1" timeOffset="-24194.17">26188 15106 989 0,'-2'0'428'0,"-1"1"-176"0,1-1-66 16,1 0-24-16,0 0-18 15,0 0-36-15,1 6-11 16,5 1 6-16,9 4-12 16,39 23-29-16,-24-26-13 15,-5-3-25-15,-8-1-8 16,-5 2-9-16,1 2 0 15,-15-3-6-15,3 9-7 16,-17-5-13-16,-11 1-8 0,0 2-6 16,-7-2 5-16,5-1 12 15,0 0 5-15,11-1 11 16,3-6 0-16,9 3 0 16,4-7-1-16,3 2 1 15,0 3 4-15,0-3 15 16,0 0 6-16,10 6 5 15,8 3 1-15,31 18-1 16,-22-13-2-16,-10-5-4 16,-4-3-3-16,-7 0 1 15,-6-1 2-15,-9 0 4 16,-3 0 1-16,-10-1-9 16,-3-4-7-16,2 8-5 15,2 0-3-15,4 1-1 16,3-1-2-16,7-3-7 0,4 7-3 15,3-2-2-15,3 4 0 16,3 1 5-16,4 3 1 16,2-3 3-16,2 3 3 15,2-4 5-15,-5-3 2 16,1 1 1-16,-2-2-2 16,-7-2-1-16,-1-2 0 15,-2-2 3-15,-4 1 3 16,-5 0 2-16,-2 3-1 0,-8-2-7 15,-1 1-4-15,0 2-5 16,2 1-2-16,5 0-5 16,3 3-2-16,6 3-1 15,3 3 1-15,5 1 2 16,4-2 2-16,5 2 3 16,-1-12-1-16,4 4 3 15,-2-3 2-15,1 0 3 16,4 10 1-16,-8-7 4 15,-2 5 4-15,-7-4 10 16,-4-1 2-16,-4 1 3 16,-2-1 2-16,1-3-2 15,-2-2-1-15,4-1-6 16,3 3-4-16,1 0-9 16,3 3-2-16,2-1-3 15,-1 1-1-15,1 1 0 0,-2-3 1 16,2-1-5-16,0-2-47 15,-3-3-143-15,4-4-64 16,-2-4 137-16</inkml:trace>
  <inkml:trace contextRef="#ctx0" brushRef="#br1" timeOffset="-22982.18">25150 15285 984 0,'0'4'470'0,"1"-1"-183"15,-1 10-77-15,0-5 2 0,1 7-46 16,1 0-35 0,3 0-51-16,1 4-20 0,-1-6-34 15,-3-3-11-15,2-5-8 16,1-2-5-16,0-3-2 16,-1-4-2-16,1 0 2 15,2-2 1-15,-2 0 2 16,3-2 0-16,-1-2 0 15,-1 0-1-15,1 1-1 16,3 7-1-16,-1-1 0 16,-1 0 0-16,4 4 0 15,-5-1 2-15,7 7 0 16,4 7 2-16,-7-2 0 16,10 4 0-16,-6-12-1 15,-3 0 1-15,-2-6 2 16,-12-13 1-16,2 3 4 15,-9-11-2-15,5-3 0 0,8 3-3 16,-4-7-3-16,1-2 0 16,4 3-3-16,-1 6 0 15,-3 9-2-15,10 10-1 16,-6 7 3-16,-5 1 3 16,8 12 13-16,1 0 7 15,4 3 12-15,7 0 4 0,-4-7-5 16,-7-6-5-16,11-3-15 15,-2-6-4-15,4-6-4 16,7 0 0-16,-12-9 0 16,-5 0-1-16,-4 2 0 15,-4 0 2-15,-1 2-1 16,1 5 1-16,-4 3-1 16,0 0-2-16,0 6-4 15,0 0 0-15,0 0-1 16,0 0 1-16,0 0 3 15,0 0 2-15,11 6 3 16,3 0 0-16,26 6 1 16,-25-16-1-16,0-8 0 15,-2-6-2-15,3-1 0 16,-2-2-1-16,-2 2-1 16,-1 3 0-16,-1 3 0 0,-5 1-2 15,3 4 1-15,-3 5-2 16,3 2 1-16,12 2 2 15,-6-1 5-15,11 3 1 16,-6-3 3-16,-3-2-2 16,0-5-1-16,-7 1 0 15,2-1-2-15,12-4 1 16,-7-2-2-16,-2 5 1 16,-14 3 2-16,-6-1-24 0,-1 5-58 15,9 4-38-15,-3 0-128 16,0-4-57-16,1 1 187 15</inkml:trace>
  <inkml:trace contextRef="#ctx0" brushRef="#br1" timeOffset="-10645.65">27871 11875 379 0,'27'16'237'15,"-27"-16"52"-15,5 2-90 0,-5-1-38 16,0-1-1-16,0 0-34 16,0 0-15-16,0 0-8 15,0 0-3-15,0 0-10 16,0 0-4-16,0 0-15 15,-1 0-11-15,-1 0-20 16,-1 4-12-16,-2 4-13 16,-1 4-4-16,-36 20-5 15,36-27-2-15,-4-5-63 16,-8-6-62-16,13 1-231 16,7-4 219-16</inkml:trace>
  <inkml:trace contextRef="#ctx0" brushRef="#br1" timeOffset="-5131.02">28989 11584 237 0,'-1'-1'195'16,"0"0"10"-16,0 0 6 16,-1-4-2-16,1 2-23 15,1 2-14-15,0 0-15 16,0 0-7-16,0 0-28 16,-1 0-16-16,0 1-19 15,0 0-5-15,-4 25-6 16,-10 45-5-16,15-18-24 15,-12-1-14-15,16-2-18 16,7-3-6-16,3-12-8 16,12-1-1-16,-3-15-6 15,8-3-1-15,-2-15-57 16,1-11-75-16,-2-11 90 16</inkml:trace>
  <inkml:trace contextRef="#ctx0" brushRef="#br1" timeOffset="-4957.91">28892 11649 763 0,'-5'1'381'0,"-4"-1"-124"16,9 2-90-16,-1-4 4 0,8 4-31 15,-4-2-12-15,17 4-54 16,37 9-19-16,-28-8-31 15,-6-1-26-15,7-1-212 16,0 7 158-16</inkml:trace>
  <inkml:trace contextRef="#ctx0" brushRef="#br1" timeOffset="-4621.65">29256 11779 836 0,'10'12'423'16,"-8"1"-152"-16,5 2-52 0,2 4-25 15,-6 0-66-15,3 2-38 16,-5-1-46-16,0 0-9 16,-1-7-13-16,4-3-2 15,-1-7 2-15,-3-2 3 16,-2-7 2-16,-5-10 1 15,1-6-1-15,-4-7-2 16,10-2-3-16,-2-2-3 16,8 2-6-16,6 4-4 15,-4 5-7-15,12 12-2 0,-16 0-15 16,7 2-33-16,0 5-84 16,-11-4-60-16,18 12-191 15,-4 1 238-15</inkml:trace>
  <inkml:trace contextRef="#ctx0" brushRef="#br1" timeOffset="-4081.98">29391 11857 664 0,'4'7'381'16,"10"0"-84"-16,-5-5-65 15,7-2-20-15,4-3-63 16,-6-6-34-16,18-1-55 15,3-2-19-15,-4-2-24 0,1-4-5 16,-15 0-3-16,0 0 1 16,-13 1 4-16,-3 6 3 15,-9 0 3-15,-5 4 2 16,-8 7 25-16,-4 0 12 16,-2 10 32-16,-4 1 10 15,11 12-9-15,10 3-12 16,5 2-31-16,11 0-15 0,3-6-19 15,-2-6-5-15,15 2-3 16,2-4 0-16,6-5-1 16,2-4 0-16,-4-5-3 15,0-4 0-15,1-1-3 16,-2-3 0-16,2-5-12 16,-3 0-6-16,-9-3-3 15,2-1 2-15,-18 0 13 16,-1 2 6-16,-5 2 9 15,-11 2 1-15,8 5-1 16,-7 3 3-16,4 5 8 16,-1 3 2-16,4 3 8 15,1 2 5-15,4 2 5 16,2 0-3-16,5 3-7 16,5 0-10-16,8 1-14 0,7 5-2 15,-2-4-3 1,-1 0-1-16,6-3-3 0,2-3-1 15,-1-2-142-15,11-6 0 16,3-14 74-16</inkml:trace>
  <inkml:trace contextRef="#ctx0" brushRef="#br1" timeOffset="-3090.34">30678 11823 855 0,'-1'-1'395'0,"1"-1"-172"0,-1 1-69 16,0 1 6-16,0 0-22 15,0 0-9-15,-6 13-18 16,2 8-2-16,-2 32-25 15,12-31-13-15,3 1-26 16,5 0-11-16,3-9-16 16,4 1-9-16,-1-9-4 15,6-3-1-15,-1-7-2 16,6-2 1-16,-11-8-1 16,-12-7 0-16,3 0-21 15,-13-6-11-15,-5 2-16 16,-3 3-3-16,-18 1 19 15,-6 4 11-15,-4 7 17 16,4 3 6-16,6 8 12 16,8 6 2-16,10-2 4 0,4 2-2 15,10-1-11-15,2-2-4 16,14 0-5-16,7 0-3 16,11-2 1-16,9 1 0 15,-4 1 2-15,-1 3 0 16,-8 2 0-16,-1 0 1 15,-2 5-1-15,-5-1 13 16,-1 3 8-16,-9-2 2 0,-4 1 4 16,0 3-12-16,-8-5-4 15,2 6-2-15,-4-9 0 16,-1-3-1-16,-1-5 0 16,1-4-1-16,-1-2-1 15,0 3-5-15,1 0-3 16,0 0-4-16,6-11-1 15,8-1 3-15,33-27 1 16,-26 36 2-16,-2 4 6 16,-2 3 7-16,1 10 33 15,-2-3 17-15,2 12 15 16,-2 2 3-16,-3-3-22 16,1-2-13-16,-4-4-21 15,-1-6-8-15,-1 0-18 16,0 3-54-16,-3-8-146 15,3-1-85-15,-8-3 155 0</inkml:trace>
  <inkml:trace contextRef="#ctx0" brushRef="#br1" timeOffset="-2010.07">28869 12731 563 0,'0'-6'297'0,"0"4"-67"16,0-3 9-16,-1 3-37 15,1 1-24-15,0 0-23 16,0 0-5-16,0 1 0 16,0 0-4-16,3 28-28 15,37 29-19-15,-31-32-32 16,-10-3-11-16,15-3-13 15,-4-5-4-15,4-3-8 0,4-3-3 16,-7-7-7-16,3-4-1 16,1-10-4-16,2-3-2 15,1-11-5-15,2 0-20 16,-5-2-85-16,2 1-54 16,-5 9-117-16,-2 2-60 15,-3 12 210-15</inkml:trace>
  <inkml:trace contextRef="#ctx0" brushRef="#br1" timeOffset="-1834.77">29168 12772 401 0,'37'35'332'15,"-33"-32"36"-15,2 4-61 16,-2-2-17-16,0 4-48 16,4 6-27-16,-5-3-68 15,-1-2-33-15,-1 1-61 16,-1-1-24-16,4-2-30 15,-2-5-55-15,4-6-190 16,-1-13 168-16</inkml:trace>
  <inkml:trace contextRef="#ctx0" brushRef="#br1" timeOffset="-1386.31">29206 12602 954 0,'3'5'452'0,"-1"-4"-201"15,6 9-127-15,3 5-22 16,3-4-74-16,6-1-28 16,8 1-83-16,8-2-57 15,1 2-143-15,-6 0-39 16,3-1 37-16,-12-4 56 16,1 0 149-16,5 3 94 0,-16-6 139 15,-3-1 62-15,-10-2 93 16,-9-2-10-16,-1-1-25 15,3 4-28-15,-9 0-44 16,0 2-21-16,4 5-45 16,-7-2-29-16,19 2-48 15,5 3-18-15,-3-1-23 16,17 3-8-16,-13 0-2 16,-2 0 0-16,6-1 0 15,0 1 3-15,-1-2 3 16,-3-3 3-16,-5 2 2 15,-11-6 4-15,2 2 3 16,3 4 0-16,-8-6-3 16,-4 1-6-16,-5-9-24 15,-5-4-31-15,8-4-84 16,6 0-46-16,9-2-91 16,9 1-66-16,17-2 215 0</inkml:trace>
  <inkml:trace contextRef="#ctx0" brushRef="#br1" timeOffset="-1187.51">29664 12804 962 0,'1'0'507'0,"1"1"-153"0,-2 4-67 16,0-5-33-16,-2 0-74 15,1 7-47-15,0 10-70 16,1 35-23-16,1-37-30 15,2-3-7-15,1-6-44 16,-1-3-51-16,-1-6-152 16,0-8-133-16,-2-8 231 15</inkml:trace>
  <inkml:trace contextRef="#ctx0" brushRef="#br1" timeOffset="-1008.66">29645 12626 1197 0,'2'4'600'16,"3"4"-235"-16,-1 2-115 16,0-1-42-16,3 1-115 0,-2-1-48 15,8 1-111-15,3 3-74 16,2 2 85-16</inkml:trace>
  <inkml:trace contextRef="#ctx0" brushRef="#br1" timeOffset="-661.15">29943 12622 1197 0,'-11'3'502'0,"11"16"-235"15,5 10-62-15,-7 4-36 16,-3 1-30-16,-2 8-77 0,9 0-27 15,-2-2-20-15,-2-6-6 16,6-9-8-16,-7-7-2 16,13-6-45-16,3 1-46 15,-1-9-138-15,0-5 141 16</inkml:trace>
  <inkml:trace contextRef="#ctx0" brushRef="#br1" timeOffset="-471.49">29857 12732 899 0,'3'-3'477'0,"-2"5"9"15,-5 2-242-15,4-4-88 16,0 0-4-16,4 2-69 16,24-1-30-16,27 32-21 15,-36-28-8-15,14 0-75 16,-4 0-63-16,-3 3-198 15,2 1 192-15</inkml:trace>
  <inkml:trace contextRef="#ctx0" brushRef="#br1" timeOffset="190.72">30151 12945 1160 0,'14'3'487'16,"8"-3"-303"-16,1-9-14 15,6-5-81-15,2 2-27 16,-4-5-34-16,6 0-4 16,-16 0-8-16,0 0-1 15,-14-4-1-15,-8 2-1 16,-12 5-2-16,-12 3-3 0,1 11 6 16,-5 0 15-16,10 13 10 15,6 2 4-15,6 7-2 16,5 1-11-16,6 2-9 15,6 2-3-15,11-6-9 16,6 1-5-16,3-11-4 16,-1-5 0-16,6-2-1 15,-12-8-2-15,6-3-26 16,4-1-22-16,-2-7-41 16,6 0-17-16,-5-1 8 15,-5 1 23-15,-15 1 48 16,-2 3 24-16,-9 5 37 15,-9 0 17-15,-4 9 42 16,-2 4 11-16,2 4-4 16,9 5-11-16,1-1-40 15,2 0-14-15,3-7-11 0,1 4-3 16,7-7-2-16,0-1 0 16,4-1-3-16,0-1-1 15,0-8-6-15,7-6-2 16,0-9-40-16,2-5-26 15,0-6-44-15,2 2-16 16,-9-10 0-16,-3-1 9 0,-4 0 36 16,-5-1 18-16,0 13 68 15,-2 5 39-15,1 17 62 16,2 14 37-16,-3 10 26 16,-1 8-2-16,-4 15-22 15,-1 5-27-15,1 8-36 16,5 0-18-16,4-3-26 15,6-6-11-15,5-14-21 16,2-10-2-16,3-9-96 16,3-6-85-16,1-4 110 15</inkml:trace>
  <inkml:trace contextRef="#ctx0" brushRef="#br1" timeOffset="842.78">30994 12692 877 0,'20'-11'397'0,"-3"4"-159"0,-6 3-22 16,-10 1 22-16,-1 2-29 16,-10 1-57-16,-12-8-26 15,0 6-44-15,-4 0-16 16,2 2-14-16,4 1-10 16,-3 0-27-16,5 2-6 15,2-1-9-15,5 7-1 0,4-2-3 16,-1-2-3-16,6 5 1 15,7 1 3-15,4 2 4 16,-2 5 3-16,-1-3 3 16,-9-3 1-16,8 7 1 15,-5-3 6-15,4 6 3 16,-4 1-1-16,-5-1-4 16,6 4-5-16,-3-4-4 15,2-1-1-15,-1-3-1 16,-1-3-1-16,6 0 0 15,8 7 0-15,-3-10 0 16,12 5 2-16,0-7 1 16,3-4 0-16,10 0 1 15,-5-11-35-15,7 4-131 16,-5-10-82-16,-5 0 133 16</inkml:trace>
  <inkml:trace contextRef="#ctx0" brushRef="#br1" timeOffset="1120.39">31156 12851 1417 0,'0'12'564'16,"3"3"-345"-16,1 2-2 16,2 1-24-16,-2-5-35 0,4 6-68 15,2-6-13-15,1 2-17 16,1 0-10-16,1-9-16 15,0-3-10-15,2-5-9 16,6 3-2-16,-7-7-1 16,9 1 0-16,-8-13-3 15,-4-4-1-15,2 3-3 16,-9-4-1-16,0 10-23 16,0 0-40-16,-8 1-137 15,-8 1-98-15,4 1 173 16</inkml:trace>
  <inkml:trace contextRef="#ctx0" brushRef="#br1" timeOffset="1494.11">31357 12770 1214 0,'0'-13'567'0,"7"-22"-244"16,-5 28-70-16,8 5-21 15,-8 1-76-15,0-3-49 16,0 4-63-16,-2-1-11 0,0 0-16 16,13 1-4-16,14 1-5 15,31 7-3-15,-33 5-1 16,6 2 2-16,-9 7 4 16,-8 4 3-16,-4 4 6 15,-4 7 1-15,0 1-4 16,3 3-1-16,-2-5-8 15,3-4-1-15,-1-6 0 16,-5-4 0-16,-4-4 5 16,-5-6 5-16,-7-1 8 15,-2-4 1-15,-5-8-3 16,-1 2-6-16,-4-6-51 16,0-6-51-16,7-5-154 15,-3-8-86-15,24 4 195 16</inkml:trace>
  <inkml:trace contextRef="#ctx0" brushRef="#br1" timeOffset="1764.08">31794 12841 1492 0,'12'3'543'0,"-10"-3"-386"16,12 2-57-16,-7-2 7 15,-4 3 7-15,9 2-28 16,-1 4-33-16,1-2-27 16,11 5-9-16,-12-6-46 15,0-2-63-15,2-3-224 16,-14-3 206-16</inkml:trace>
  <inkml:trace contextRef="#ctx0" brushRef="#br1" timeOffset="1939.27">31848 12992 1370 0,'13'16'519'0,"-13"-9"-315"15,5 4-42-15,5-7-7 0,-8-6-28 16,8 4-88-1,-2-2-25-15,9 0-70 0,5-1-46 16,18-5 61-16</inkml:trace>
  <inkml:trace contextRef="#ctx0" brushRef="#br1" timeOffset="2294.83">32333 12728 1384 0,'4'-12'511'0,"-2"14"-353"16,13 9-46-16,-13 9 2 15,-2 6 6-15,0 16-17 16,-10 6-30-16,4 3-15 16,15 4-2-16,-7-13-14 15,5-9-12-15,4-4-21 16,2-8-5-16,2 0-24 15,5-2-44-15,1-12-143 16,-4 1-285-16,9-8 318 16</inkml:trace>
  <inkml:trace contextRef="#ctx0" brushRef="#br1" timeOffset="2488.5">32240 12844 1379 0,'6'14'498'16,"-5"-6"-367"-16,4 1-75 16,7 0 4-16,-6-4 1 0,15 4-21 15,14 2-20-15,-10 0-14 16,11 2 3-16,2-7-95 16,-8-1-103-16,16 4 121 15</inkml:trace>
  <inkml:trace contextRef="#ctx0" brushRef="#br1" timeOffset="2862.98">32595 12983 1059 0,'6'17'458'0,"7"26"-223"16,-13-22 0-16,-1-2-46 15,-3-9-35-15,1 8-70 16,-1-3-18-16,4-2-28 16,2 1-8-16,0-9-15 0,1-4-4 15,0-6 0-15,1-10-1 16,4-5 2-16,3-2-3 16,1-9-5-16,-1-4-1 15,4 4-1-15,-2-10 0 16,3 17 0-16,0 13 0 15,-8-2-1-15,-2 7-1 16,-2 4-4-16,-3 3-1 16,5 7-2-16,2 6-24 0,1 2-121 15,3-8-112-15,-2 4 155 16</inkml:trace>
  <inkml:trace contextRef="#ctx0" brushRef="#br1" timeOffset="3457.43">32932 12999 1210 0,'-1'0'535'15,"1"9"-246"-15,0 5-98 0,-3 28-11 16,1-22-62-16,-1-7-44 15,3 7-50-15,0 4-6 16,1-9-6-16,2 3-2 16,2-10-10-16,-3-3 0 15,5-5-2-15,-2-8-3 16,10-5-27-16,7-4-16 16,5-6-13-16,4 0 1 15,-8 1 25-15,-4-1 15 0,-12 10 18 16,-6 5 5-16,-4 6 14 15,-6 2 8-15,-3 11 18 16,-4 1 8-16,1 12 4 16,0 4-2-16,11-2-7 15,5 5-3-15,9-9-7 16,7 0-4-16,4-10-11 16,0-9-6-16,8-5-7 15,0-7-1-15,-2-6-4 16,4 1-1-16,-5-9-19 15,-5-5-8-15,-1 1-11 16,-7-4 0-16,-12 8 21 16,-1 9 10-16,-10 4 12 15,-3 4 3-15,-4 9 9 16,-2 8 5-16,0 10 4 16,4 11 2-16,4-2-6 0,2 2 0 15,12-4 1-15,4-1-1 16,11-7-6-16,5-6-5 15,18-1-8-15,2-7-3 16,1 2-9-16,-9 1-44 16,-14-6-154-16,-2-2-137 15,-5-6 200-15</inkml:trace>
  <inkml:trace contextRef="#ctx0" brushRef="#br1" timeOffset="15087.41">25280 13711 440 0,'4'0'247'0,"-3"0"-33"0,2 0-33 16,1 0-36-1,5 0-11-15,-8 0-20 0,-1 0-7 16,0 0-7-16,0 0-1 16,0 0-7-16,0 0-8 15,0-1-17-15,0 0-11 16,0 0-11-16,-1 0-6 15,0 0-11-15,-3 0-2 0,-16-4-5 16,-19 0-2 0,23 7-2-16,3 4-1 0,-1-1 0 15,-1 1 0 1,3 3 0-16,-2 0-2 0,7 8-3 16,2 3-1-16,3 1-1 15,3 7-1-15,3-4-2 16,-1-8-3-16,4 6-1 15,1-6-1-15,4-1-1 16,1 0 1-16,4-12 0 16,2 4 0-16,3-9 1 15,2-8 1-15,5-3 1 16,-4-10-1-16,-4-3 2 16,0 6 2-16,-13-7 0 15,-2-1 1-15,0 6 2 16,-8 0 1-16,-1 3 6 15,-5 4 5-15,-2 3 12 16,5 2 4-16,-6 5 1 0,9 4-5 16,-11 0-13-16,-6-1-6 15,5 5-9-15,-6-1-2 16,7 4-3-16,4 2 0 16,-4-1-1-16,-2-2-1 15,3 3 1-15,-1-1-1 0,2 2 0 16,1 0 0-16,2-1-2 15,2-1 1-15,2 0-1 16,3-1-1-16,1 0 0 16,-2-6 0-16,2 3 1 15,0-3 0-15,0 0 1 16,0 0 0-16,0 3 2 16,0 0 1-16,0 0-1 15,0-3 2-15,0 2-2 16,0 0 1-16,0 2 0 15,2 5-1-15,-2-6-2 16,5 7-2-16,-2-4-43 16,-3-6-55-16,1 2-134 15,1-1 143-15</inkml:trace>
  <inkml:trace contextRef="#ctx0" brushRef="#br1" timeOffset="18532.19">25212 13648 364 0,'0'-1'275'0,"0"0"83"15,0 0-80-15,0-1-37 16,0 1-31-16,0 1-49 16,0 0-18-16,0-1-21 15,0 1-8-15,0 0-13 16,0-1-8-16,0 0-12 16,0 0-9-16,-1 0-18 15,-1-7-7-15,-5-15-12 16,-15-26-4-16,4 17-2 15,-2 4 0-15,-5-18-2 0,-3-10-3 16,-2-3-8-16,4-9-4 16,0 5-2-16,5 5-2 15,-7 0-1-15,10 22 0 16,0 1 1-16,-2-23 0 16,-15-11 1-16,6 12 1 15,6 14-1-15,-9 2 1 16,8 8 0-16,4 4-1 15,5 6 0-15,0 4-3 0,6 6-3 16,3-1-2-16,1 7-3 16,2-3-1-16,1 8-4 15,3 6 0-15,-1-4-3 16,0 0-1-16,0 0-14 16,0 0-21-16,0 0-74 15,-1 0-51-15,0 0-144 16,-2 8 42-16,0 8 158 15</inkml:trace>
  <inkml:trace contextRef="#ctx0" brushRef="#br1" timeOffset="19060.82">24663 12621 890 0,'-18'-51'389'0,"7"45"-171"15,0-2-54-15,-1 7-31 16,3 8-28-16,-6-4-46 16,0-2-11-16,2 10-12 15,-4-3-5-15,12 12-11 16,-3 1-4-16,8 4-7 16,9 2-2-16,1-4-3 15,6 0-1-15,0-9-1 16,3-1 0-16,2-6 0 15,2-3 3-15,-1-9 1 16,-3-5 4-16,-4-8 2 16,-2 1 1-16,-5-5 3 0,-4-3-1 15,-2 3 0-15,-2 0 2 16,-4 6-2-16,1 8 3 16,-5-3 2-16,1 2-1 15,0-1-5-15,-2 2-7 16,4 7-11-16,1 5-6 15,1-1-31-15,0-2-14 16,2-1-38-16,0 0-35 16,-1 0-141-16,1 0 175 15</inkml:trace>
  <inkml:trace contextRef="#ctx0" brushRef="#br1" timeOffset="19900.63">25153 13932 1048 0,'0'-1'444'16,"0"0"-187"-16,0 0-73 15,0 0-16-15,-1-1-16 16,-1-6-54-16,-23 4-14 16,-38-29-13-16,24 30-3 15,-7-1-10-15,1 3-12 16,-23 1-20-16,-7 3-9 0,-19 3-10 15,-7 7-2-15,19 0-1 16,2-4-1-16,25 2-2 16,9-4-1-16,9 3-1 15,8 2-2-15,8-6-1 16,2 1-3-16,11-7-10 16,5 0-9-16,4-2-19 15,2-6-28-15,9 6-78 16,3-2-53-16,2 1-172 15,1 2 230-15</inkml:trace>
  <inkml:trace contextRef="#ctx0" brushRef="#br1" timeOffset="20404.02">24200 13966 624 0,'-46'-5'375'16,"29"8"-36"-16,4-1-125 15,3 0-7-15,4-1-58 16,0-1-30-16,5 4-37 15,-1 0-10-15,3 11-18 16,3 3-8-16,5 5-15 16,2 2-8-16,6-2-10 15,1-2-2-15,5-3-5 16,0-3 1-16,1-7-2 16,1-5 1-16,-5-7 3 15,2-6 3-15,-8-10 8 16,-9-6 3-16,-2-2 2 15,-1 3 0-15,-11-5-3 16,0 0-2-16,-8 3-5 16,-5 0-3-16,3 10-6 15,3 4-2-15,1 6-7 0,-3 6-4 16,6 1-22-16,1 0-37 16,5 8-145-16,4 4-130 15,3 6 206-15</inkml:trace>
  <inkml:trace contextRef="#ctx0" brushRef="#br1" timeOffset="22516.62">24915 12679 600 0,'-1'-3'326'0,"3"3"-37"16,0 1-24 0,-3-1-35-16,0 0-37 0,0 0-67 15,-20 4-28-15,-47 40-31 16,22-29-8-16,1 3-14 15,8-2-5-15,10 2-11 16,4-3-6-16,13-3-14 16,3-2-7-16,9-1-7 15,3-5-2-15,12 3 0 16,7 0 3-16,14-7 3 16,5 0 1-16,2-4 0 15,-6-3 1-15,-9 6 2 16,-4-1 0-16,-7 4 1 15,-9-1 2-15,-4 4 7 16,-8-1 2-16,-10 6 3 16,7 7-1-16,-14 2-7 0,-1 3-2 15,0-1-2-15,-3-4-3 16,8-3-1-16,13 3-3 16,2-6-7-16,0-4 0 15,13 4-2-15,1-9 2 16,11 1 4-16,10 3 1 15,-1-11 3-15,5 5 0 0,-2-6 2 16,-5-7 1-16,-8 8 2 16,-6-3 0-16,-11 8 11 15,-2 5 8-15,-12 2 9 16,-5 7 1-16,-11 1-2 16,-1 2-3-16,-6 1-5 15,-6-5 1-15,17 3-2 16,5 2-4-16,6-4-7 15,3 0-6-15,2-2-10 16,3 0-4-16,11-1 1 16,9 2 1-16,-8-4 4 15,0-6 1-15,4 3 1 16,4-1 0-16,1 0 1 16,-3 1 0-16,-5-3 1 15,-6-2 0-15,0 1 3 16,-4 0 1-16,-5 1 3 0,1-3 0 15,0 0-1-15,-13 3-4 16,-6 14-1-16,-23 34-2 16,31-30-2-16,4 2-2 15,7 0-4-15,5-5-2 16,6-2 0-16,5-4 1 16,12-4 2-16,-2-2 2 15,10 0 2-15,0-2 2 16,-4 2 0-16,-7-6 2 15,-7 7 1-15,-5 1 3 0,-13 3 6 16,-4 4 0-16,-10-5-1 16,-6 1-1-16,0-1-6 15,1 2-1-15,7-5-5 16,5-1-3-16,8 2-4 16,5-1 0-16,3 0 2 15,1 2 2-15,2-6 1 16,0-3 1-16,2 2 2 15,2 3 1-15,-5-3 0 16,2 3 1-16,-6-3 2 16,2 3 0-16,-2-1 2 15,1 2 3-15,-2 3 4 16,0-3 0-16,-1 7 1 16,1-2-4-16,0 2-4 0,-2-3-1 15,6 1-3-15,2-2-1 16,5-5-3-16,5 0 1 15,4-5 0-15,-4-2 1 16,-4 3 1-16,-4 4 0 16,-14 3 1-16,-2 3 0 15,-17 4 1-15,-3 3 1 16,1-3-3-16,2 0-3 16,15-7-24-16,5-4-31 0,4-6-129 15,7-7-300-15,-6-5 324 16</inkml:trace>
  <inkml:trace contextRef="#ctx0" brushRef="#br1" timeOffset="24775.51">25079 13793 403 0,'-1'0'188'0,"0"0"-63"16,0 0 6-16,0-1 38 16,-1 0 0-16,1 0 11 15,0 0 8-15,0 0-8 16,0 0-13-16,0 0-29 0,0 0-14 16,0 0-16-16,0 1-7 15,0 0-14-15,-4 17-8 16,-6 33-25-16,7-27-14 15,4-3-18-15,0 0-6 16,0-3-6-16,4 9 1 16,-4-17 0-16,-6-9-1 15,5 5 1-15,-2-3 0 16,-2-2 2-16,5 0-2 0,-1 0-4 16,0-1-4-16,0-2-4 15,-11-23-1-15,-9-24 2 16,9 22 0-16,1 1 2 15,-8-2 2-15,6 6-2 16,-3 3 1-16,6 15-3 16,-1 2-1-16,0 10 0 15,13 9 1-15,-9 6 3 16,15 8 2-16,-6-6-1 16,1 2-1-16,-1-6-2 15,1-3 0-15,4 0 2 16,-3-7 0-16,-1-4 1 15,-1 0 0-15,-7-6 3 16,-1-2 0-16,2-3-9 0,0 0-6 16,-1-7-6-16,-2 0-1 15,-8-9 9-15,-6-7 2 16,0 5 2-16,-1 0-1 16,7 10 1-16,0 6 0 15,5 7-2-15,3 11 2 16,1 8 7-16,2 2 6 15,0 6 9-15,-1-6 0 16,5-2-4-16,0-7-2 16,5-3-4-16,-1-2-1 0,-1-3-4 15,2 4-1-15,-4-10 1 16,0-1 0-16,-1-9-2 16,-2-1-3-16,-4 1-5 15,1-8-4-15,-2 7-3 16,2-6 3-16,2 9 3 15,2 6 3-15,1 2-1 16,-1 2 1-16,0 0 3 16,0 0 4-16,0 0 12 15,0 0 4-15,1 0 3 16,0 9 0-16,0-7-4 16,0-2-3-16,0 0-4 15,0 5-3-15,0-5-6 16,-1 0-1-16,0 0-2 15,0 0 0-15,-1 0-1 16,1 0 1-16,0 0-1 0,0-1-1 16,-3-2 2-16,-7-6 0 15,-1-2 1-15,-25-24 1 16,26 29-2-16,2 1 0 16,0 6-3-16,3 7 0 15,-5 7 1-15,-3 5 2 16,3 6 4-16,-1-4 0 15,6-1-1-15,-3-10 0 0,7-2-3 16,3 1-1-16,-1-8 1 16,1 0 0-16,-1-2 4 15,-1-1 1-15,0 0-1 16,0 0 0-16,0 0-4 16,0-1-2-16,0 1-2 15,-1 0-1-15,1 0 3 16,-4-5 0-16,3-2 3 15,-7-2-1-15,-22-17-2 16,29 29-2-16,-4 10-2 16,4 1 2-16,-4 5 3 15,-5-3 1-15,11 1 0 16,-7-6 0-16,7-2 0 16,11 2 0-16,-10-9 4 15,-1 1 2-15,0-2 2 16,-1-1 2-16,0 0-3 0,0 0-2 15,-2-1-2-15,-22-4-1 16,-15-29 0-16,24 25 0 16,7 8-1-16,8 4-1 15,-11-1 0-15,12 6-4 16,-7-5-5-16,8 5-3 16,2-3-25-16,-7-3-73 0,12 9 86 15,1-2-12-15</inkml:trace>
  <inkml:trace contextRef="#ctx0" brushRef="#br1" timeOffset="40231.65">27620 13824 569 0,'0'35'218'0,"0"-36"-76"16,-1 0-26-16,1 1 27 15,0 0 13-15,0 0-43 16,0 0-25-16,0 0-17 16,0-1-2-16,-1 1-5 15,0 0-4-15,0-1-11 16,1 0-5-16,0 0-8 16,-1-1 1-16,0 1 8 15,-2-11 7-15,1 1 7 16,-8-23 0-16,3 21-4 15,-3 1-4-15,0-2-11 16,-3-1-5-16,2 2-9 16,3 4-4-16,-3-3-4 15,-2 0 0-15,1-1 1 16,-2-4 0-16,4 4 2 0,-3-2 2 16,0 2 1-16,-1-2 0 15,-3 1 0-15,5 0-1 16,0-3-4-16,2 5-2 15,-5-2-5-15,7 6-4 16,-9-4-1-16,1 1-1 16,0-1-1-16,-7-4 0 0,5 1 2 15,-5-4 0-15,4 0 1 16,-2 4 0-16,0-3 0 16,-5-2-2-16,1 3-2 15,-4-1 1-15,-4 1-1 16,5 4 0-16,-5-2 1 15,-3-3-1-15,12 2 0 16,-2-2 0-16,6-1-2 16,7 2 1-16,-14-2-2 15,-3 0 3-15,-5 4 0 16,-6-4 1-16,3 5 1 16,3 6-1-16,-1-2-1 15,1 0-1-15,0 2 1 16,0-3-1-16,0 2 1 15,3 0 1-15,1-4 0 16,-2-7 2-16,5 2 1 0,-4 1-1 16,-1 4-1-16,5 3-1 15,-11-3-2-15,0-3 0 16,2 2 0-16,2 0-1 16,5 0 1-16,4 5-2 15,-3-3 1-15,-10-8 1 16,7 6-2-16,-5-2 1 0,12 1-1 15,6 3-1-15,-7-4 1 16,3 2-1-16,-12 0 1 16,-4-5-1-16,2 3 1 15,2 0 0-15,-1-1 0 16,3 2 0-16,-4-1 0 16,-1 0-1-16,1 2 2 15,-4-5-2-15,6 3 1 16,8 5-1-16,-6-1 0 15,0 3 0-15,-5-1 0 16,-8-4 0-16,5 6 0 16,7 4 0-16,2-5 1 15,3 1-1-15,0 1 1 16,4 4-1-16,-3-2 0 16,6 4-1-16,-4-6-2 15,4 0 0-15,-1 6 1 16,1-3-2-16,5 8 1 0,2 3 0 15,-6-4 0-15,9 1 2 16,1 0 0-16,-13 1-1 16,-3-5 0-16,17 15 0 15,-11-11 1-15,0 4 0 16,-3 2-1-16,-6-12 2 16,10 10 0-16,-2 2-1 15,0-1 1-15,3 3 0 0,-2-5 0 16,3 1 1-16,3-4-1 15,-1 4 0-15,1-4-1 16,1 1 0-16,-3-1 0 16,3 0 0-16,-3-2 1 15,0-1 0-15,1 2 0 16,-9-3 0-16,11 5-1 16,-2-1 1-16,2 0-1 15,4 1 0-15,-6-1-1 16,8 6-1-16,-5-3-1 15,2 4-2-15,-6 0 0 16,-7-1 0-16,1 6 1 16,-1 2 1-16,-1 3 2 15,3-3 0-15,1 1-1 0,1 0 1 16,4 0-1 0,1 3 0-16,-2-2-1 0,2 3-1 15,-2 3 1-15,3 1 0 16,-4 0 1-16,-2 5 1 15,0-1 0-15,-8-5 1 16,13 6-1-16,-2-3-1 16,7 1-1-16,4 2 0 15,-3-2 1-15,4-1 0 16,-1 4 0-16,1 1 1 0,-2 2 2 16,-1 1-1-16,2 1 1 15,6 4-1-15,-2-2-1 16,-1 3 0-16,3 0-1 15,-3-5 1-15,0 0 0 16,2 2-1-16,2-6 1 16,12 5 0-16,2-4 0 15,4 2 0-15,-10-5 1 16,-15-4 1-16,5 0 0 16,-1-5 0-16,11 5 3 15,8 4-1-15,-5-3-1 16,-2 2 0-16,-4-3 0 15,-5-4-1-15,1 0 1 16,-2-1-1-16,4 0 1 16,-3 1-1-16,8 3 1 0,6 5-1 15,-10-4 0-15,8 1 0 16,-6 0 0-16,-5-8-1 16,10 12 1-16,0-1 0 15,1-5 1-15,1 6-1 16,-1-4 0-16,-1 3 0 15,4 1 1-15,0 4 0 16,1-2-1-16,-2 1 0 0,1 2 1 16,0-2-1-1,1 0 0-15,1-2 0 0,1 0 0 16,5 3 0-16,-2-2 1 16,0 1-1-16,1-3 0 15,1-1 1-15,-4 5 0 16,-1 0 0-16,-6-2-1 15,-2-1 1-15,2-2 0 16,7 5-1-16,0 0 1 16,-11-8-1-16,6 2 0 15,-8-6 0-15,2-1 0 16,11 7 0-16,-6-3 0 16,4 4 0-16,-2-3 1 15,0 0 0-15,2-1 0 16,-4-1 0-16,1-1 0 0,-2-5-1 15,-1 1 0 1,3 1 0-16,-1 0 1 16,6 5-1-16,-3-6 0 0,3-2 0 15,2 5-1-15,4-1 1 16,-2 4 0-16,0 1 0 16,-2-3 0-16,-11-1 0 15,4 3 1-15,-11-4 0 0,9 3 0 16,-3-1-1-16,6-1 0 15,14 0 0-15,-13-6 0 16,6 1 0-16,-3-3 0 16,-4-3 0-16,6 7 0 15,2-3 0-15,-2-2 0 16,-2 1-1-16,1-5 1 16,2 5 1-16,-3-2-1 15,7-1 1-15,-1 3-1 16,-6-8 0-16,5 7 0 15,0 1 0-15,-2 4 0 16,-4 2 0-16,6-2 1 16,-1 1-1-16,1-3 0 15,5 0 0-15,-8 0 0 16,-2-5 1-16,8 4-1 16,1-5 0-16,3 0 0 0,0 0 0 15,-2 2 1-15,5 8-1 16,1-2 1-16,-5-4-1 15,8 1 0-15,0 1 0 16,-6-5-1-16,-1 5 0 16,-2-5 1-16,-1-5-1 15,8 1 0-15,7 3 1 16,-9-6 1-16,2 3 0 16,-3-3 1-16,0-1-1 0,1 0 0 15,1-3 0-15,-1 4 0 16,-8-5 0-16,5 6-1 15,-7-3 0-15,3 3 0 16,-2-5 0-16,0-3 0 16,5-3 1-16,2-2 1 15,10 4 0-15,-7-3 0 16,-2 3 0-16,-3-4-1 16,0 4 0-16,3 1 0 15,2 0-1-15,0-3 0 16,-2-8 0-16,-2 1 0 15,-2-3 1-15,6 3 0 16,5 9 1-16,1-11 0 16,6 9 1-16,-6-13 0 15,-4-2 1-15,4 4-1 0,-4-8 0 16,6 9-1-16,-1-2 0 16,-6-3 1-16,8 3-1 15,-12-3 1-15,-3-2-1 16,11 5-1-16,-11-6 1 15,7 6-1-15,4-4 1 16,-5 4 0-16,-2-2-1 0,4 2 1 16,-6-1 0-16,0-3 1 15,5 4-1-15,-13-9 1 16,1-1 0-16,-4-3 0 16,-8-1 0-16,4 5 1 15,2 4-1-15,-4-4 1 16,2 1-1-16,1-2 0 15,0 0 0-15,4 2-1 16,-1-3 1-16,0 0 1 16,-4-3-1-16,1-1 1 15,-3-5 0-15,0-3 1 16,3 0 1-16,-2 1 0 16,2-3 1-16,-4 4-2 15,0 3 0-15,1-5 0 16,0 6 0-16,0-7 2 15,5-3-1-15,-7 3 1 16,-1-3 2-16,-7 2-2 0,-3-2 0 16,-1 5-1-16,0 2 0 15,-2 1 0-15,-1 3 2 16,-2-3 3-16,1 4 0 16,2-5-1-16,-7-6-2 15,4 2-3-15,-5-6 1 16,-1 6 0-16,2 2 1 15,-13-4 2-15,-1 6 0 16,-8-9-1-16,-1 0-1 0,4 5-4 16,2-7 0-16,3 2-1 15,4 0-1-15,-4-2 0 16,0 0 0-16,6 3 1 16,-5 0 0-16,3 8-1 15,11 7 1-15,-9-1 0 16,7 3 0-16,1 2 1 15,-6-4 0-15,3 6 2 16,8 0-1-16,-7-5 1 16,-7-1 0-16,10 2 1 15,-9-2 0-15,11 6-1 16,8 4-1-16,-11 1-1 16,10 0-1-16,-14-1-1 15,-2-2 1-15,11 3-2 0,-9 1 2 16,6 3-1-16,6 4-1 15,-12-5 1-15,-2-1 1 16,2-1-2-16,-3 2 2 16,6 1-1-16,-1 5 0 15,0-1 1-15,-2-4-1 16,3 3-1-16,3 5 0 16,-2-4 0-16,-1-2-1 15,-1 1-1-15,-1-4 0 16,1 9-2-16,4 0 1 0,-2 1-2 15,-1-4-2-15,5 1 2 16,-1-2 0-16,2 5 0 16,3 1 0-16,-2-1-11 15,1 4-25-15,0-1-70 16,0 0-72-16,0 0 109 16</inkml:trace>
  <inkml:trace contextRef="#ctx0" brushRef="#br1" timeOffset="45159.84">27814 15558 384 0,'3'-1'267'0,"-3"0"-7"16,0 0-65-16,0 0-23 15,0 0-32-15,0 0-13 16,0 0-33-16,0 0-15 0,0 0-33 15,0 1-12-15,0 0-15 16,-1 0-6-16,0 0-7 16,0 0-1-16,-4 2-1 15,-8 3-2-15,7-2 0 16,-28 26-1-16,33-21-1 16,-1-2 0-16,1 0-3 15,-1-2-1-15,4 0-2 16,-1 0 1-16,-1-4 2 15,0 0 0-15,0 0 2 16,0 0 0-16,10 2-1 16,4 1 0-16,27 4 1 15,-23-9 1-15,-4-4 2 16,-1 0 1-16,-6-2 4 0,-5-1 1 16,-2-2 2-16,0 1 0 15,-3 3 6-15,-3-3 3 16,2 2 10-16,-6-1 6 15,13 3 11-15,-9 1 1 16,7 3-6-16,-1 1-7 16,-9 0-18-16,15 1-6 15,-12 0-9-15,0 0-1 16,4 0-4-16,6 1-2 16,-4-1-5-16,0 0-5 0,0 0-10 15,-1 0-8-15,0 0-34 16,-1 0-33-16,1 0-117 15,0 0-87-15,0 0 189 16</inkml:trace>
  <inkml:trace contextRef="#ctx0" brushRef="#br1" timeOffset="45720.19">27811 15511 352 0,'0'-1'277'0,"0"0"10"16,0 0-38-16,-1 0-24 16,0 0-48-16,-1 0-21 15,1 0-41-15,0 0-19 16,0-1-37-16,0 1-18 15,0 0-22-15,0 0-8 16,-9 3-6-16,5 1-2 16,1 3-4-16,2 9-1 0,-25 27-3 15,27-27 1-15,3 5 2 16,-2-6-1-16,9 3 1 16,3-1 1-16,0-6 0 15,6 1-1-15,-4-8 0 16,-2-3 2-16,0-5 0 15,-2-4 1-15,-3-1 3 16,3 0 0-16,-6-3 2 16,4 1 1-16,-13-3 2 15,-3-1 0-15,-5 4 1 16,5 1 0-16,-3 5 9 16,-13-3 8-16,11 7 9 15,-14 1 2-15,12 2-7 16,3 7-9-16,3 0-16 15,-1 1-6-15,8 4-8 0,1-2-3 16,4 1-3-16,8 0-13 16,0-5-60-16,8 3-45 15,-4-11-158-15,1-3 178 16</inkml:trace>
  <inkml:trace contextRef="#ctx0" brushRef="#br1" timeOffset="47691.94">27786 15530 647 0,'0'-1'303'16,"-2"0"-108"-16,1 0-28 16,0 0-25-16,0-1-33 15,1 1-49-15,0 0-13 16,0 0-12-16,0 0 2 16,14 1 4-16,-4 2 1 15,35 19 2-15,-39-9-5 0,6 6-11 16,6 1-4-16,-12 1-5 15,4 0-5-15,-7-5-3 16,-5-1 2-16,-3-1 1 16,-10-3 0-16,1-2 0 15,-7-6-1-15,5-2-3 16,8 2 0-16,-7-7-2 16,-2-5-1-16,2-2-3 15,3-3-2-15,5-2-1 16,6 1-1-16,4-2-1 15,3 1 1-15,7 6 3 16,2 3 5-16,6 5 10 16,-6 0 4-16,2 4 5 15,-5 3 0-15,5 7-7 16,9 3-3-16,-12 2-4 16,9 2 0-16,-28-5 2 0,-11-2 0 15,0 2-1-15,-8-3-1 16,7 1-2-16,0-3-1 15,2-3-1-15,-3-5-2 16,3 0 0-16,5-3-3 16,0-6-3-16,4 2-1 15,4-9-6-15,3 1 1 16,2-7-1-16,-3 0 0 0,9 6 1 16,5 5 0-16,0 5 0 15,11 6 1-15,-3 4 2 16,-10 1 4-16,5 9 6 15,-4 3 3-15,-5 1 2 16,4 2 0-16,-9-5-3 16,-2 2 1-16,-2-3 1 15,-2 0 0-15,-6-6 2 16,-2-7 0-16,-6-3-2 16,6-4-1-16,-6-6-3 15,0-1-1-15,0-5-2 16,-7-5-1-16,10 0-3 15,2 0-1-15,9 3-3 16,3 3-4-16,7 7-2 0,4 3 2 16,10 8 7-16,4 7 5 15,-4 3 8-15,-9 1 2 16,4 5 1-16,-17 0 2 16,8 0-1-16,2-1-1 15,-7-3 0-15,7 3 1 16,-17-6 0-16,7 4-1 15,-17-14-1-15,5 1-3 16,-3-8-4-16,-3-4-1 0,5-4-5 16,-1-3-2-16,2-2-3 15,-2-5-3-15,12 4-2 16,3-1-1-16,5 2 0 16,6 4 0-16,4 5 1 15,-7 1 1-15,12 10 2 16,1 6 1-16,0 4 3 15,-10 3 2-15,0 5 7 16,2 2 2-16,-13 0 2 16,7-1 1-16,-11-3-4 15,-2-1 1-15,-2-4-1 16,3 0 0-16,-3-4 0 16,-11-5-2-16,5-5-2 15,-11-8-2-15,2-3-2 16,9-1-1-16,-3-4-1 15,8 2-1-15,2-4-4 0,1 1-2 16,7 5-2-16,6 3-2 16,6 10 0-16,2 3 1 15,13 8 3-15,-3 3 2 16,2 3 3-16,8 3 3 16,-16 0 1-16,-6-2 1 15,-7-1 4-15,-17-6-1 16,12 2 4-16,8 3 2 0,-13-9 0 15,-1-1 1-15,-11-4-4 16,8-3-2-16,-7-5-2 16,13 2-2-16,-10-9-2 15,-14-6-1-15,14 2-1 16,-7-4 0-16,9 3-1 16,2-3-1-16,8 6-4 15,0 4-2-15,6 10-1 16,10 3 0-16,0 5 3 15,0 5 3-15,5 5 5 16,3 5 4-16,-15-1 4 16,1 0 1-16,-11 1 1 15,-13-4-1-15,7-2-1 16,7 2 1-16,-7-8-3 0,-2-4 0 16,2-2-1-16,-4-3-2 15,1-5-3-15,6-3 1 16,-8-4-2-16,-8-8-1 15,14 6-2-15,2-1-1 16,4 0-4-16,4 0 0 16,5 1-4-16,5 2 1 15,7 8 2-15,9 7 1 16,-9 7 6-16,-7 2 2 16,-5 5 4-16,-10 0 2 0,1 1 2 15,2 3 2-15,-9-5 2 16,1-1 0-16,-2-3 1 15,-19-7 0-15,17 1-1 16,-1-4-1-16,-9-5-2 16,10-2-2-16,-9-7-1 15,0 0-2-15,7 0-4 16,4 0-3-16,5 0-4 16,1 4-3-16,7 1-3 15,-3 2 1-15,11 4 2 16,-4-1 2-16,5 4 4 15,1 2 0-15,0 3-80 16,-5-2-70-16,-6 0 96 16</inkml:trace>
  <inkml:trace contextRef="#ctx0" brushRef="#br1" timeOffset="48589.16">27893 15562 824 0,'-1'-1'397'0,"0"1"-139"16,-6 0-28-16,-7 1-44 16,-23 9-37-16,29-1-50 15,-11 1-12-15,13 9-27 16,-2 4-14-16,8 3-25 16,9 0-7-16,1-6-9 15,3-6 0-15,5-1-4 16,1-5 0-16,4-2-1 15,0-4 1-15,-7-9 4 16,5-2 2-16,-11-7 6 16,-10-6 2-16,0 2 3 15,-11-3 1-15,5 4 0 16,2 2-1-16,-7-1-3 16,10 3-2-16,-11 3 7 15,-7 4 5-15,2 10 10 0,-11 2 2 16,11 12-7-16,12 5-8 15,5 4-16-15,2-1-5 16,8-2-7-16,7-5-1 16,2-5 1-16,10-9 1 15,-4-7 3-15,-4-5 2 16,1-6 4-16,-7 1 3 16,-4-5 5-16,-6-2 2 15,-7 3 2-15,-9 0 2 0,-1 6-2 16,-6 3-2-16,3 9-6 15,3 5-2-15,1 5-7 16,6 4-6-16,-2-4-45 16,6-2-69-16,6-5 327 15,3-6-193-15</inkml:trace>
  <inkml:trace contextRef="#ctx0" brushRef="#br1" timeOffset="49646.99">27698 15023 756 0,'0'-1'364'0,"0"0"-140"16,0 0-9-16,0 0-48 16,0 0-24-16,0 1-33 15,0 0-8-15,3 21-24 16,-4 33-14-16,-3-30-25 15,3-3-9-15,3-2-15 0,6-2-5 16,1-5-6-16,2-2-3 16,4-7-1-16,1 1 1 15,3-8 0-15,1 0 0 16,2-6 1-16,1-3 1 16,-7 0 4-16,-9 1 1 15,-6 1 2-15,-6 1 1 0,7 7 2 16,2 0 5-16,3 5 7 15,3 2 8-15,-12 1 15 16,1 4 3-16,-2 2 8 16,3 3-3-16,4 3-9 15,-6-3-6-15,4 1-12 16,-2 2-7-16,0-7-11 16,11 5-4-16,-6-7-8 15,-6-8-24-15,0 1-103 16,-3-5-77-16,4 3 119 15</inkml:trace>
  <inkml:trace contextRef="#ctx0" brushRef="#br1" timeOffset="51564.59">28105 15553 562 0,'-1'0'297'0,"-4"0"-59"15,-2 1-8-15,2 0-32 16,0-1-25-16,1 1-38 16,1-1-12-16,-3 1-15 15,5-1-6-15,0 0-16 16,-2 1-8-16,2-1-22 16,-1 0-12-16,1 0-14 15,0 0-2-15,0 0-1 16,1 0 2-16,2 0 4 15,19-2 2-15,38-9 2 16,-21 5 2-16,17-4-3 16,6-1-5-16,4 1-6 15,12 3-5-15,2 0-7 0,5 1-1 16,11 2-4-16,-3 0 0 16,-13-1 0-1,-10-4 0-15,-10 3 8 0,-11-4 5 16,-2 2 5-16,0 3 3 15,-13-5-1-15,-9 3-3 16,-4 3-3-16,-5 3-2 0,-4 1-3 16,4 0-1-16,-3 0-2 15,4 4-1-15,-6-1-3 16,-2 0-1-16,-5-2-1 16,-3-1 1-16,-1-1 5 15,0 1-4-15,0 0-60 16,-4 0-46-16,-16 0-164 15,-21 1-99-15,24 7 223 16</inkml:trace>
  <inkml:trace contextRef="#ctx0" brushRef="#br1" timeOffset="52512">29382 15385 586 0,'33'-16'338'0,"-29"14"-39"15,-5-4-1-15,1 2-49 16,-7-5-27-16,1 3-55 16,5 2-19-16,-2 5-34 15,-8-4-22-15,1 2-32 16,-5 4-14-16,-2-2-25 15,5 10-8-15,0 7-12 16,3-1-1-16,0 5-5 16,9 2-1-16,10-1 1 15,2-2-1-15,2-3 3 16,-1-7 1-16,4-4 1 0,-4-6-1 16,20-2 2-16,8-2 0 15,-14-14 4-15,2-5 3 16,-13-7 8-16,-10 3 2 15,-5 2 4-15,-1 6 0 16,-14-3 3-16,-11-5 0 16,2 8-2-16,-1 3-4 15,4 10-10-15,14 8-7 16,-4 5-10-16,5 3-6 0,7-1-40 16,-6-3-47-16,4-2-143 15,-4-5-115-15,15 6 219 16</inkml:trace>
  <inkml:trace contextRef="#ctx0" brushRef="#br1" timeOffset="52933.79">29478 14930 1173 0,'-4'0'514'0,"1"-4"-291"16,-1 4-59-16,4 0 10 16,0 0-55-16,0 0-26 15,3 13-21-15,-1 7-9 16,6 32-25-16,-4-30-8 15,6-2-10-15,7-1-4 16,-9-8-5-16,6-1 0 0,-3-4-2 16,-1-5 0-16,6-5-1 15,5-2 0-15,0-10-1 16,2-1 0-16,0-4-2 16,-3-3 0-16,-2 5-2 15,-5 4-1-15,-6 7-9 16,-3 8-20-16,-7 2-81 15,-6 0-53-15,-3 4-165 16,-2 5-342-16,-4 9 452 16</inkml:trace>
  <inkml:trace contextRef="#ctx0" brushRef="#br1" timeOffset="59341.47">29120 15293 589 0,'-3'5'320'0,"3"-3"26"15,-1 5-122-15,0-1-23 16,-4-1-15-16,3 8-62 16,1-2-18-16,1 4-12 15,0 2-4-15,0 0-23 16,2 6-11-16,-2-10-22 16,-1 2-10-16,-1-7-9 15,-1-4-4-15,1 2-2 16,0-1-2-16,0-2-2 0,1-3-2 15,0-2-12-15,0 1-4 16,0 0 0-16,0 0 2 16,-3-12 13-16,1-2 3 15,-13-34 4-15,5 23 0 16,4 11 8-16,1 4 8 16,3 8 12-16,-1 3 1 0,2 12-1 15,-7-4-6-15,5 14-10 16,2 8-1-16,-4-3-5 15,5 3-3-15,0-8-3 16,1-4-3-16,2-7-1 16,1-1-1-16,-3-9 4 15,-1-1 2-15,-1-3-2 16,1 2-1-16,0 0-7 16,-6-12-3-16,4-10-1 15,-32-23 2-15,27 24 2 16,-3-2 1-16,10 8 0 15,-12-4 0-15,11 20-3 16,0 0-3-16,-1 13 3 16,3 6 2-16,-6 3 8 15,12 13 4-15,-8-6 1 16,5 1 1-16,-2-7-1 0,-6-4-1 16,6-9-4-1,1-2-3-15,-2-7 2 16,0-4 1-16,-4-4 3 0,6-4 0 15,-5-8-2-15,-1-2-2 16,-3 1-3-16,-4 0 0 16,5 1-1-16,5 9 0 15,-5 1-1-15,-7-7-2 16,6 15-2-16,-2 1-3 16,-1 9-1-16,10 15 2 0,-10 2 4 15,-2-3 0 1,7 1 1-16,-6-5 1 0,10-6-1 15,7 0 1-15,-6-7 1 16,10-1 0-16,-7-5 1 16,2-3 0-16,-1-8-1 15,-15-8-1-15,9-1 0 16,-9-7 0-16,1 2 1 16,4 3 1-16,-6-1-2 15,-1 6 2-15,8 11-4 16,-2 1-1-16,3 11-2 15,0 7 0-15,-3 5 3 16,-1 8 3-16,-1 2 8 16,3-1 5-16,-3-5 5 15,0-3 1-15,3-9-2 16,-3-4-3-16,2-2-2 0,2-4-1 16,1-3-6-16,-2-5-4 15,3-6-6-15,-2-2-3 16,1-4 1-16,3-2 2 15,-5 2 2-15,-2-4 2 16,1 6 1-16,-3 1 0 0,6 7-1 16,1 5-2-16,-2 7-3 15,1 9 0-15,-4 7 2 16,-1 6 1-16,2 2 7 16,-2-1 0-16,6-6-2 15,-2-6-1-15,5-5-2 16,1-5-2-16,0-3 3 15,1-1-1-15,-4 0-4 16,1 0-4-16,-1-8-8 16,-2-5 0-16,-12-30 4 15,9 27 4-15,-3 5 6 16,-4-2 0-16,-2 8-3 16,1 7-1-16,0 10-1 15,3 5 4-15,0 9 5 16,-1 1 7-16,2 2 4 15,-3-3-1-15,9-6-6 16,1-5-3-16,5-6-5 0,-4-5-3 16,7-4-1-16,-4-1 1 15,0 0-8-15,0 1-1 16,1-18-3-16,1-32 2 16,-2 29 8-16,-4 2 5 15,-3 0 2-15,-1 1 1 16,-4 9 1-16,16 11-3 15,-20 2 0-15,16 9 3 0,-13 5 6 16,-11-3 3-16,20 13 3 16,-12-6-4-16,13-4-7 15,5-4-1-15,-3-6-4 16,0-6-1-16,3-1-2 16,-2-1-1-16,0 0-1 15,0 0-3-15,0-3-1 16,-1-13 0-16,-15-35 4 15,-3 28 4-15,-3 3 2 16,-6-2 1-16,5 11 0 16,2 5-1-16,-1 8 1 15,4 8 2-15,1 4 6 16,1 5 2-16,5 0 0 16,3 0-2-16,6-2-9 15,2-3-1-15,4-4-4 16,3-3 0-16,-1-4 1 0,0 0 1 15,-3-4 3-15,0 1 2 16,-3 0 5-16,-1 0 0 16,0 0 2-16,0 0-1 15,0-1-2-15,0 0-1 16,0-1-1-16,0 2 0 0,-11-5-2 16,2 2 1-1,-32-2 4-15,28 12 1 0,4 1 0 16,0-1-2-16,3-2-5 15,7-3-2-15,0 0-3 16,0-1-3-16,0 0-3 16,0-1-17-16,0 0-91 15,0 0-79-15,2 0 115 16</inkml:trace>
  <inkml:trace contextRef="#ctx0" brushRef="#br1" timeOffset="69405.01">29256 15385 316 0,'-1'-7'216'16,"0"6"-24"-16,0 0-28 16,0-1-18-16,1 1-57 15,0 0-19-15,0 0 5 16,0 0 10-16,0 0 18 16,0 1-1-16,1 2-25 15,7 27-17-15,3 32-27 16,-11-28-11-16,2-8-11 15,5-2-3-15,1-10-3 16,-2-3-2-16,0-6 1 16,4-4 1-16,-6-5 4 15,9-4 1-15,-5-7 2 16,-12-7-1-16,11 3-3 16,-2 0 0-16,-7 3-2 15,6 4 0-15,-8-2 2 0,-1 2 0 16,6 9 4-16,-1-4 0 15,0 8 6-15,-8-3 1 16,4 2 1-16,3 4 0 16,-2-4-9-16,3 1-3 15,0 0-3-15,-1 0-1 16,0 0 1-16,-1 0 2 0,2 0 7 16,0 0 1-16,-1 0 0 15,0 0-3-15,0 0-8 16,0 0-5-16,0 0-14 15,0 0-5-15,0 0-5 16,0-1 2-16,0 0 12 16,-2 0 5-16,-3-1 6 15,-6-13 2-15,-20-15-1 16,28 31 0-16,-2-1-1 16,5 5-3-16,-2-4-3 15,3-1-4-15,0 0-4 16,0 0 1-16,0 0 4 15,0 0 3-15,0 0 6 16,0 0 1-16,0 0 2 16,0 0 2-16,0 0 1 15,0 0 1-15,-1 0-3 16,1 0-1-16,0 0-3 0,0 0-1 16,0 0-1-16,-1 0-1 15,1 0 0-15,-2 0 2 16,1 0 1-16,0 0 2 15,0 1 1-15,-2 5 0 16,-1 2 0-16,2-8 1 0,-2 2 5 16,-3 1 3-16,3-2 1 15,3-1 1-15,-3 2-5 16,-1 0-2-16,0 0-3 16,0-1-1-16,3-1-2 15,1 0-1-15,0 0-3 16,0-1-15-16,0 1-121 15,0 0-111-15,0 0 150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DBB-2053-4014-84AF-A822E2F62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39A0-70B2-4C07-A2DB-A86B42222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C44F-8131-44EA-A702-97C924F7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C62A-9204-44E6-A302-0603E7A2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8F35F-0E3D-4A9E-91EB-24B09BD9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7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750D-23F2-4D3A-BA10-7563578A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12310-165C-4F52-AC1A-B91FC3EAD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81F1-7AF9-46B7-B051-650E7E7B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A779-F501-4C8E-AF0F-4D635E4D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9B23-DFE0-45D2-8F95-7C7686BB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18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735A4-51AF-40E6-9837-1CD97028D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90983-DF54-4F11-8224-D42782B39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FC302-02FC-4ED5-9F9F-BB833CE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21AA-02DB-4B3C-90D3-C42E826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8255-01FA-4D54-B20B-7A05C155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28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8485-15E6-4710-A54E-02BD4853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CB98-A2B8-439F-A532-A6455767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956C4-1A01-4DAD-93FA-71AB7F1C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6804-CCD0-4A29-B34F-5FC4A2BE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BA85-2FFC-41FE-84E9-120BD646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7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2ACE-E4EA-4641-A905-CD93C4AE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A1FA2-20F8-4C42-88B4-8AA0A17A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26F4-C238-4554-96E7-287974F5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6027-2572-4E4B-A130-541E05C3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C1411-7D7E-4D6E-9A33-68B49FFA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3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FB16-5269-47BF-8375-FB27FA8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3726-6AA7-4060-8CF3-CAB6DCA5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14FCE-FE79-4DC2-81E2-8311B2247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71006-56C3-4B71-A450-F03B3338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E6EE9-5604-4149-8BF6-59AE18A0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BA04-1014-4498-9C65-61D92EFF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4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0EB8-36AB-4BA2-B56B-DCEC28F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884CD-4E44-4DDC-AFBD-0B6EA281D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5D9DE-0F07-444A-85A8-1F9FBDB19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8485E-3D7A-4CD3-AFFE-1941CE79D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8128A-C80B-4316-BD2B-A11456153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91146-CFE8-45B7-A01B-C331626B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9950D-B585-483B-AF58-C5D83056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AE6FF-684F-4D4E-BE47-25C6C03F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1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D430-C58D-4B50-A218-0BF4EDF9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E4E11-4EDF-4791-BCF1-31FE2493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13918-37D5-4648-B03A-AC6615E2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F15-D4A5-460B-8CCD-06023F8F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6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0527D-1FF5-44D7-B102-B79D5F8A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4331A-2D24-4908-81F4-C4F715C5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5E35-7554-4B27-AE85-9860228F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0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9418-FE96-4502-A726-26A7F47D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CA50-0534-4721-B4A0-229A7352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60449-F3BA-4F04-81AF-8435E64F4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4AD61-0B8B-420C-B33F-33CD399C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48EF-79ED-42B4-960E-1920179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3D7A0-46AA-48E9-9792-12D63F2E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4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E984-AC7C-41E8-A7E6-C9C7AD73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EF724-15C7-4564-9551-CB8C9E203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CBDD-A666-426A-9918-3E2CF053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6705-4B7C-4DA4-BF6E-D12E815D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CF257-773E-4E44-9AA9-20DB8D73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8B06F-BAA0-4A5B-84D0-43154BB5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7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866B5-C183-4607-942D-1B0394C4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97AF-BFD3-452A-8046-CC236880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A5B9-2129-4B92-8744-F4587BC17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1893-A224-4879-ABA8-CA0C16AF02BD}" type="datetimeFigureOut">
              <a:rPr lang="en-CA" smtClean="0"/>
              <a:t>2021-05-28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C62A1-8BF6-4281-B5EA-E3A207D1C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367C-106B-4E37-9BF1-357E4A69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0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CS 341 – Algorithms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30593"/>
            <a:ext cx="9144000" cy="1655762"/>
          </a:xfrm>
        </p:spPr>
        <p:txBody>
          <a:bodyPr/>
          <a:lstStyle/>
          <a:p>
            <a:r>
              <a:rPr lang="en-CA" sz="3200" dirty="0"/>
              <a:t>Lecture 5 – Breadth First Search</a:t>
            </a:r>
          </a:p>
          <a:p>
            <a:endParaRPr lang="en-CA" dirty="0"/>
          </a:p>
          <a:p>
            <a:r>
              <a:rPr lang="en-CA" dirty="0"/>
              <a:t>26 May 2021</a:t>
            </a:r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Graph Connectivity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261698"/>
            <a:ext cx="10612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D03270-02CD-4433-8EF2-79AD8FF6BBDF}"/>
                  </a:ext>
                </a:extLst>
              </p:cNvPr>
              <p:cNvSpPr txBox="1"/>
              <p:nvPr/>
            </p:nvSpPr>
            <p:spPr>
              <a:xfrm>
                <a:off x="788377" y="1261698"/>
                <a:ext cx="8614996" cy="4660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CA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determine whether a given graph is connected.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CA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find all the connected components of a given graph.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CA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determine whether two vertices </a:t>
                </a:r>
                <a14:m>
                  <m:oMath xmlns:m="http://schemas.openxmlformats.org/officeDocument/2006/math">
                    <m:r>
                      <a:rPr kumimoji="0" lang="en-CA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CA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CA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</m:oMath>
                </a14:m>
                <a:r>
                  <a:rPr kumimoji="0" lang="en-CA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are connected.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lang="en-CA" sz="2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CA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find a shortest path between two vertices </a:t>
                </a:r>
                <a14:m>
                  <m:oMath xmlns:m="http://schemas.openxmlformats.org/officeDocument/2006/math">
                    <m:r>
                      <a:rPr kumimoji="0" lang="en-CA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CA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CA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</m:oMath>
                </a14:m>
                <a:r>
                  <a:rPr kumimoji="0" lang="en-CA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D03270-02CD-4433-8EF2-79AD8FF6B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77" y="1261698"/>
                <a:ext cx="8614996" cy="4660507"/>
              </a:xfrm>
              <a:prstGeom prst="rect">
                <a:avLst/>
              </a:prstGeom>
              <a:blipFill>
                <a:blip r:embed="rId2"/>
                <a:stretch>
                  <a:fillRect l="-778" b="-14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FFD9533-0E62-4872-84E6-E09F926CA969}"/>
                  </a:ext>
                </a:extLst>
              </p14:cNvPr>
              <p14:cNvContentPartPr/>
              <p14:nvPr/>
            </p14:nvContentPartPr>
            <p14:xfrm>
              <a:off x="2014920" y="1125360"/>
              <a:ext cx="9698040" cy="47192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FFD9533-0E62-4872-84E6-E09F926CA9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5560" y="1116000"/>
                <a:ext cx="9716760" cy="47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964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438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90000"/>
                  </a:schemeClr>
                </a:solidFill>
              </a:rPr>
              <a:t>Graph Connectivity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90000"/>
                  </a:schemeClr>
                </a:solidFill>
              </a:rPr>
              <a:t>Breadth First Search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BFS Tree and Shortest Path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90000"/>
                  </a:schemeClr>
                </a:solidFill>
              </a:rPr>
              <a:t>Bipartite Graphs</a:t>
            </a:r>
          </a:p>
          <a:p>
            <a:endParaRPr lang="en-CA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C00D81-A2C8-4F36-8AC7-F092582EE545}"/>
              </a:ext>
            </a:extLst>
          </p:cNvPr>
          <p:cNvCxnSpPr>
            <a:cxnSpLocks/>
          </p:cNvCxnSpPr>
          <p:nvPr/>
        </p:nvCxnSpPr>
        <p:spPr>
          <a:xfrm>
            <a:off x="6122379" y="1085849"/>
            <a:ext cx="0" cy="5547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4C44FE4-A979-456F-ABFE-A059D66DCB49}"/>
              </a:ext>
            </a:extLst>
          </p:cNvPr>
          <p:cNvSpPr txBox="1"/>
          <p:nvPr/>
        </p:nvSpPr>
        <p:spPr>
          <a:xfrm>
            <a:off x="6434139" y="1248506"/>
            <a:ext cx="5438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Homework 1 due on Monday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Homework 2 to be posted early next week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451886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BFS Tree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29815"/>
                <a:ext cx="10612683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How to trace out a path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(if such a path exists)?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Why the edges (v, parent[v]) form a tree?</a:t>
                </a:r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29815"/>
                <a:ext cx="10612683" cy="3477875"/>
              </a:xfrm>
              <a:prstGeom prst="rect">
                <a:avLst/>
              </a:prstGeom>
              <a:blipFill>
                <a:blip r:embed="rId2"/>
                <a:stretch>
                  <a:fillRect l="-632" t="-8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CB952F-CFAC-46EC-9F72-F7499B791C00}"/>
                  </a:ext>
                </a:extLst>
              </p14:cNvPr>
              <p14:cNvContentPartPr/>
              <p14:nvPr/>
            </p14:nvContentPartPr>
            <p14:xfrm>
              <a:off x="919440" y="1616040"/>
              <a:ext cx="11118960" cy="4831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CB952F-CFAC-46EC-9F72-F7499B791C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080" y="1606680"/>
                <a:ext cx="11137680" cy="48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Shortest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43006"/>
                <a:ext cx="106126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Proposition</a:t>
                </a:r>
                <a:r>
                  <a:rPr lang="en-CA" sz="2000" dirty="0"/>
                  <a:t>.  The path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on a DFS tree is a shortest path from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. 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43006"/>
                <a:ext cx="10612683" cy="707886"/>
              </a:xfrm>
              <a:prstGeom prst="rect">
                <a:avLst/>
              </a:prstGeom>
              <a:blipFill>
                <a:blip r:embed="rId2"/>
                <a:stretch>
                  <a:fillRect l="-632" t="-51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7C6A6B-2DFD-4E5A-8C4D-80BFE6D17C6B}"/>
                  </a:ext>
                </a:extLst>
              </p14:cNvPr>
              <p14:cNvContentPartPr/>
              <p14:nvPr/>
            </p14:nvContentPartPr>
            <p14:xfrm>
              <a:off x="1005480" y="1095480"/>
              <a:ext cx="9563400" cy="5364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7C6A6B-2DFD-4E5A-8C4D-80BFE6D17C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6120" y="1086120"/>
                <a:ext cx="9582120" cy="538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193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BFS with Shortest Path Distances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88FEB-ABE0-4E7B-B629-760192B4A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841"/>
            <a:ext cx="12192000" cy="54901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5FF362-F4F9-46B3-B986-45D40F575336}"/>
                  </a:ext>
                </a:extLst>
              </p14:cNvPr>
              <p14:cNvContentPartPr/>
              <p14:nvPr/>
            </p14:nvContentPartPr>
            <p14:xfrm>
              <a:off x="6719400" y="3496680"/>
              <a:ext cx="5087880" cy="2918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5FF362-F4F9-46B3-B986-45D40F5753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0040" y="3487320"/>
                <a:ext cx="5106600" cy="29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5478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438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90000"/>
                  </a:schemeClr>
                </a:solidFill>
              </a:rPr>
              <a:t>Graph Connectivity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90000"/>
                  </a:schemeClr>
                </a:solidFill>
              </a:rPr>
              <a:t>Breadth First Search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90000"/>
                  </a:schemeClr>
                </a:solidFill>
              </a:rPr>
              <a:t>BFS Tree and Shortest Path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Bipartite Graphs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259296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61268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is bipartite if there is a bipartition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 such that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all edges have one endpoint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sz="2000" dirty="0"/>
                  <a:t> and one endpoint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Question</a:t>
                </a:r>
                <a:r>
                  <a:rPr lang="en-CA" sz="2000" dirty="0"/>
                  <a:t>: Design an efficient algorithm to check whether a graph is bipartite.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612683" cy="2246769"/>
              </a:xfrm>
              <a:prstGeom prst="rect">
                <a:avLst/>
              </a:prstGeom>
              <a:blipFill>
                <a:blip r:embed="rId2"/>
                <a:stretch>
                  <a:fillRect l="-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2CE72E-99EE-450B-9BF9-245AA8D6ABB2}"/>
                  </a:ext>
                </a:extLst>
              </p14:cNvPr>
              <p14:cNvContentPartPr/>
              <p14:nvPr/>
            </p14:nvContentPartPr>
            <p14:xfrm>
              <a:off x="1416960" y="1246680"/>
              <a:ext cx="10244520" cy="5011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2CE72E-99EE-450B-9BF9-245AA8D6AB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600" y="1237320"/>
                <a:ext cx="10263240" cy="50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833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D46DC2-7962-4C93-971A-ABC8A92FBCBD}"/>
                  </a:ext>
                </a:extLst>
              </p14:cNvPr>
              <p14:cNvContentPartPr/>
              <p14:nvPr/>
            </p14:nvContentPartPr>
            <p14:xfrm>
              <a:off x="1400040" y="1167840"/>
              <a:ext cx="8845200" cy="490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D46DC2-7962-4C93-971A-ABC8A92FB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0680" y="1158480"/>
                <a:ext cx="8863920" cy="49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377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Correctness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930758-8F9D-4934-9ADD-EC0C1FA95F57}"/>
                  </a:ext>
                </a:extLst>
              </p14:cNvPr>
              <p14:cNvContentPartPr/>
              <p14:nvPr/>
            </p14:nvContentPartPr>
            <p14:xfrm>
              <a:off x="1113120" y="1167480"/>
              <a:ext cx="10249920" cy="4962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930758-8F9D-4934-9ADD-EC0C1FA95F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3760" y="1158120"/>
                <a:ext cx="10268640" cy="49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8259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Remarks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261698"/>
            <a:ext cx="106126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This provides an algorithmic proof that a graph is bipartite if and only if it has no odd cycles.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The BFS algorithm is also a linear time algorithm to find an odd cycle in an undirected graph.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Having an odd cycle is a “short” proof that a graph is non-bipartite.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CA" sz="2000" dirty="0"/>
              <a:t>Remember BFS and its main feature is to find shortest paths.</a:t>
            </a:r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F8B696-8DB9-463C-A343-38E88B28F65F}"/>
                  </a:ext>
                </a:extLst>
              </p14:cNvPr>
              <p14:cNvContentPartPr/>
              <p14:nvPr/>
            </p14:nvContentPartPr>
            <p14:xfrm>
              <a:off x="2549520" y="2420640"/>
              <a:ext cx="7836120" cy="209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F8B696-8DB9-463C-A343-38E88B28F6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0160" y="2411280"/>
                <a:ext cx="7854840" cy="21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454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438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Graph Connectivity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Breadth First Search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BFS Tree and Shortest Path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Bipartite Graphs</a:t>
            </a:r>
          </a:p>
          <a:p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8FF6D4-E645-4B68-BCEE-1BF58329C468}"/>
              </a:ext>
            </a:extLst>
          </p:cNvPr>
          <p:cNvCxnSpPr>
            <a:stCxn id="2" idx="2"/>
          </p:cNvCxnSpPr>
          <p:nvPr/>
        </p:nvCxnSpPr>
        <p:spPr>
          <a:xfrm>
            <a:off x="6038850" y="1085849"/>
            <a:ext cx="98181" cy="5543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2FDC81-C538-4450-BF0C-688FE33F244D}"/>
              </a:ext>
            </a:extLst>
          </p:cNvPr>
          <p:cNvSpPr txBox="1"/>
          <p:nvPr/>
        </p:nvSpPr>
        <p:spPr>
          <a:xfrm>
            <a:off x="6794622" y="1248506"/>
            <a:ext cx="5438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First tutorial on Tuesday</a:t>
            </a:r>
          </a:p>
          <a:p>
            <a:endParaRPr lang="en-C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BFF3DB6-E228-42CC-AA52-ECE2CFFAF399}"/>
                  </a:ext>
                </a:extLst>
              </p14:cNvPr>
              <p14:cNvContentPartPr/>
              <p14:nvPr/>
            </p14:nvContentPartPr>
            <p14:xfrm>
              <a:off x="2069640" y="2309760"/>
              <a:ext cx="3339720" cy="4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BFF3DB6-E228-42CC-AA52-ECE2CFFAF3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0280" y="2300400"/>
                <a:ext cx="3358440" cy="6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Graph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/>
              <p:nvPr/>
            </p:nvSpPr>
            <p:spPr>
              <a:xfrm>
                <a:off x="790940" y="1248506"/>
                <a:ext cx="10788529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Many problems in computer science can be modeled as graph problems.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There are two standard representations of an undirected graph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One is the </a:t>
                </a:r>
                <a:r>
                  <a:rPr lang="en-CA" sz="2000" b="1" dirty="0"/>
                  <a:t>adjacency matrix</a:t>
                </a:r>
                <a:r>
                  <a:rPr lang="en-CA" sz="2000" dirty="0"/>
                  <a:t>, and the other is the </a:t>
                </a:r>
                <a:r>
                  <a:rPr lang="en-CA" sz="2000" b="1" dirty="0"/>
                  <a:t>adjacency list</a:t>
                </a:r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We will mostly use adjacency list, as this allows us to design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-time algorithm.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248506"/>
                <a:ext cx="10788529" cy="4708981"/>
              </a:xfrm>
              <a:prstGeom prst="rect">
                <a:avLst/>
              </a:prstGeom>
              <a:blipFill>
                <a:blip r:embed="rId2"/>
                <a:stretch>
                  <a:fillRect l="-621" t="-777" b="-14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CFAE934-DFD0-44B4-A07A-7EE22F72E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49" y="3279456"/>
            <a:ext cx="8314140" cy="17146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18FBB7-477E-4149-855F-CFE907FFC98F}"/>
                  </a:ext>
                </a:extLst>
              </p14:cNvPr>
              <p14:cNvContentPartPr/>
              <p14:nvPr/>
            </p14:nvContentPartPr>
            <p14:xfrm>
              <a:off x="5021640" y="2949480"/>
              <a:ext cx="6375960" cy="2289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18FBB7-477E-4149-855F-CFE907FFC9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2280" y="2940120"/>
                <a:ext cx="6394680" cy="230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0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Graph Connectivity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077059"/>
                <a:ext cx="10612683" cy="558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say two vertices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are connected if there is a path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subset of vertices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 is connected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are connected for all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graph is connected if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are connected for all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connected component is a maximally connected subset of vertices.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Some of the most basic algorithmic questions about a graph are: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To determine whether a given graph is connected.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To find all the connected components of a given graph.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To determine whether two vertices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are connected.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To find a shortest path between two vertices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Breadth first search (BFS) can be used to answer all these questions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time.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077059"/>
                <a:ext cx="10612683" cy="5584606"/>
              </a:xfrm>
              <a:prstGeom prst="rect">
                <a:avLst/>
              </a:prstGeom>
              <a:blipFill>
                <a:blip r:embed="rId2"/>
                <a:stretch>
                  <a:fillRect l="-632" b="-9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288587-1B8C-444B-8629-47C09D2E75E2}"/>
                  </a:ext>
                </a:extLst>
              </p14:cNvPr>
              <p14:cNvContentPartPr/>
              <p14:nvPr/>
            </p14:nvContentPartPr>
            <p14:xfrm>
              <a:off x="8587440" y="1315440"/>
              <a:ext cx="3316680" cy="1987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288587-1B8C-444B-8629-47C09D2E75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78080" y="1306080"/>
                <a:ext cx="3335400" cy="200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87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438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90000"/>
                  </a:schemeClr>
                </a:solidFill>
              </a:rPr>
              <a:t>Graph Connectivity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Breadth First Search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90000"/>
                  </a:schemeClr>
                </a:solidFill>
              </a:rPr>
              <a:t>BFS Tree and Shortest Path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90000"/>
                  </a:schemeClr>
                </a:solidFill>
              </a:rPr>
              <a:t>Bipartite Graphs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12579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Breadth First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954615"/>
            <a:ext cx="10612683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To motivate BFS, imagine that we are searching a person in a social network.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A natural strategy is to ask for friends, then friends of friends, then friends of friends of friends, etc.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76E3BC-062E-4F5C-AE3B-4C0DE515A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77" y="2054460"/>
            <a:ext cx="8395188" cy="46977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802C7D6-D2FF-48EF-82AB-529D412A0A25}"/>
                  </a:ext>
                </a:extLst>
              </p14:cNvPr>
              <p14:cNvContentPartPr/>
              <p14:nvPr/>
            </p14:nvContentPartPr>
            <p14:xfrm>
              <a:off x="4104000" y="2044440"/>
              <a:ext cx="8034480" cy="37314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802C7D6-D2FF-48EF-82AB-529D412A0A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4640" y="2035080"/>
                <a:ext cx="8053200" cy="37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27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Time Complexity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261698"/>
            <a:ext cx="10612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CB8FF5B-92E1-485A-A6FD-A1BA392EC43E}"/>
                  </a:ext>
                </a:extLst>
              </p14:cNvPr>
              <p14:cNvContentPartPr/>
              <p14:nvPr/>
            </p14:nvContentPartPr>
            <p14:xfrm>
              <a:off x="2167560" y="1380960"/>
              <a:ext cx="9332640" cy="34455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CB8FF5B-92E1-485A-A6FD-A1BA392EC4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8200" y="1371600"/>
                <a:ext cx="9351360" cy="346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623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261698"/>
                <a:ext cx="106126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There is a path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if and only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𝑣𝑖𝑠𝑖𝑡𝑒𝑑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sz="2000" dirty="0"/>
                  <a:t> at the end.</a:t>
                </a:r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261698"/>
                <a:ext cx="10612683" cy="1015663"/>
              </a:xfrm>
              <a:prstGeom prst="rect">
                <a:avLst/>
              </a:prstGeom>
              <a:blipFill>
                <a:blip r:embed="rId2"/>
                <a:stretch>
                  <a:fillRect l="-632" t="-35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2207D3B-FA3A-42BC-8ED5-72954AAEF4AE}"/>
                  </a:ext>
                </a:extLst>
              </p14:cNvPr>
              <p14:cNvContentPartPr/>
              <p14:nvPr/>
            </p14:nvContentPartPr>
            <p14:xfrm>
              <a:off x="1619640" y="1674360"/>
              <a:ext cx="10454760" cy="43268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2207D3B-FA3A-42BC-8ED5-72954AAEF4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0280" y="1665000"/>
                <a:ext cx="10473480" cy="434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968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261698"/>
                <a:ext cx="1061268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There is a path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if and only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𝑣𝑖𝑠𝑖𝑡𝑒𝑑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sz="2000" dirty="0"/>
                  <a:t> at the end.</a:t>
                </a:r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261698"/>
                <a:ext cx="10612683" cy="1015663"/>
              </a:xfrm>
              <a:prstGeom prst="rect">
                <a:avLst/>
              </a:prstGeom>
              <a:blipFill>
                <a:blip r:embed="rId2"/>
                <a:stretch>
                  <a:fillRect l="-632" t="-35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08FD8E1-79FC-4255-BE6D-C4DA1AFED3DF}"/>
                  </a:ext>
                </a:extLst>
              </p14:cNvPr>
              <p14:cNvContentPartPr/>
              <p14:nvPr/>
            </p14:nvContentPartPr>
            <p14:xfrm>
              <a:off x="642960" y="1831680"/>
              <a:ext cx="11297160" cy="44035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08FD8E1-79FC-4255-BE6D-C4DA1AFED3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600" y="1822320"/>
                <a:ext cx="11315880" cy="442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775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3511</TotalTime>
  <Words>633</Words>
  <Application>Microsoft Office PowerPoint</Application>
  <PresentationFormat>Widescreen</PresentationFormat>
  <Paragraphs>128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Wingdings</vt:lpstr>
      <vt:lpstr>Office Theme</vt:lpstr>
      <vt:lpstr>CS 341 – Algorithms </vt:lpstr>
      <vt:lpstr>Today’s Plan</vt:lpstr>
      <vt:lpstr>Graph Representation</vt:lpstr>
      <vt:lpstr>Graph Connectivity</vt:lpstr>
      <vt:lpstr>Today’s Plan</vt:lpstr>
      <vt:lpstr>Breadth First Search</vt:lpstr>
      <vt:lpstr>Time Complexity</vt:lpstr>
      <vt:lpstr>Correctness</vt:lpstr>
      <vt:lpstr>Correctness</vt:lpstr>
      <vt:lpstr>Graph Connectivity</vt:lpstr>
      <vt:lpstr>Today’s Plan</vt:lpstr>
      <vt:lpstr>BFS Tree</vt:lpstr>
      <vt:lpstr>Shortest Path</vt:lpstr>
      <vt:lpstr>BFS with Shortest Path Distances</vt:lpstr>
      <vt:lpstr>Today’s Plan</vt:lpstr>
      <vt:lpstr>Bipartite Graphs</vt:lpstr>
      <vt:lpstr>Algorithm</vt:lpstr>
      <vt:lpstr>Correctness</vt:lpstr>
      <vt:lpstr>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137</cp:revision>
  <dcterms:created xsi:type="dcterms:W3CDTF">2020-05-12T11:50:13Z</dcterms:created>
  <dcterms:modified xsi:type="dcterms:W3CDTF">2021-05-28T18:36:30Z</dcterms:modified>
</cp:coreProperties>
</file>