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8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5:27:02.61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7584 12072 2526 0,'6'-8'0'0,"5"1"2"0,-1 4 2 16,1 2 2-16,-1 1 2 15,-2 1 10-15,0 3 5 16,8 0 8-16,0 6 2 15,-3 7 3-15,-2-1-1 0,-4 3-2 16,0-2-2-16,-3 1-7 16,-1-3-5-16,-1-4-9 15,-2-1-3-15,1-7-40 16,-1-1-34-16,0-5-134 16,0 2 164-16,0 0-114 15,0 0-84-15</inkml:trace>
  <inkml:trace contextRef="#ctx0" brushRef="#br0" timeOffset="865.5">7551 12071 872 0,'-78'-38'469'16,"74"38"-226"-16,4 1-116 16,5 4 55-16,-5-5-16 15,0 0-4-15,6 12-32 16,5 13-16-16,11 30-18 16,-14-24-6-16,0-1-31 15,-4-1-14-15,0-3-17 16,-1-4-8-16,-1-7-11 15,0-6-3-15,-1-10-5 16,1-6-1-16,0-8-1 16,3-4-1-16,-1-6-1 15,3-2-1-15,1-1 4 0,1-1 0 16,4 3 0-16,-1 3 0 16,4 8 1-16,0 3 3 15,3 10 5-15,-1 4 3 16,2 9 7-16,-1 3 2 15,-2 8 2-15,1 2 0 16,-4 1 0-16,-1-1-1 16,-3-1-5-16,-2-5-5 0,-3-5-20 15,-2-4-22-15,-3-7-66 16,0-1-60-16,-3-4 118 16,2 1-85-16,0 1-60 15</inkml:trace>
  <inkml:trace contextRef="#ctx0" brushRef="#br0" timeOffset="1374.47">8102 12150 947 0,'1'-7'526'15,"-1"-2"-260"-15,0-1-163 0,5 1 86 16,-5-4-102 0,0 2-1-16,-5-1-22 0,-2 0-14 15,-5 3-20-15,-1 2-7 16,-4 7-6-16,3 3 0 16,-1 8-1-16,1 0 1 15,2 6-1-15,3 2-1 16,3 1 0-16,2 1 0 0,4-3-2 15,1-1 0 1,3-4-6-16,1-3-1 0,3-4-3 16,4-4-1-16,0-5-1 15,3-6 0-15,1-4 1 16,-2-4 0-16,4 2 0 16,-2-1 3-16,-2 1 9 15,-1 2 9-15,-1 6 17 16,0 5 7-16,-4 8 7 15,0 3 3-15,-2 3 0 16,0 2-1-16,0 2-10 16,-2 1-12-16,-1-2-68 15,-1-1-42-15,3-5-127 16,-2-3 161-16,3-3-122 0,-1-1-87 16</inkml:trace>
  <inkml:trace contextRef="#ctx0" brushRef="#br0" timeOffset="1537.54">8327 12077 1224 0,'13'8'647'15,"-2"9"-323"-15,-1 3-186 16,-5-2 62-16,5 4-49 16,-3-4-20-16,-1-2-31 15,-4-6-76-15,3-2-40 0,-4-10-80 16,1-4-54-16,-4-9 109 15,-6-10-87-15,-3-7-58 16</inkml:trace>
  <inkml:trace contextRef="#ctx0" brushRef="#br0" timeOffset="1706.4">8304 11868 1108 0,'5'2'567'0,"2"3"-301"16,-4 1-163-16,0-1 43 15,1 0-46-15,2-1-210 16,3-1 137-16,-8-3-119 16,2-2-103-16</inkml:trace>
  <inkml:trace contextRef="#ctx0" brushRef="#br0" timeOffset="2010.08">8580 11938 1187 0,'-2'16'664'0,"0"3"-318"0,8-1-209 16,-1-4 88-16,6 5-87 15,2 2-3-15,4 1-47 16,-1 0-26-16,5 0-26 16,-1-5-5-16,0-3-8 15,-1-1-2-15,-1-6-4 16,-2-5-2-16,0-2-3 15,0-5-1-15,-2-7-2 16,2-3-2-16,-4-4-1 16,3-4-4-16,-2-7-55 15,1 0-38-15,0-4-106 16,-1 1 154-16,-6 4-118 16,-2 2-85-16</inkml:trace>
  <inkml:trace contextRef="#ctx0" brushRef="#br0" timeOffset="2378.52">9142 12137 1007 0,'3'0'554'15,"0"-2"-267"-15,2 1-168 0,-5-1 65 16,0 1-53-16,0 0-17 16,5-2-24-16,1-16-53 15,26-25-13-15,-30 23-10 16,-2 0-3-16,-4 6 1 16,-4 0 0-16,-4 9 1 15,-1 2 3-15,-1 8 11 16,1 2 5-16,2 7 8 15,1 3 4-15,6 1 9 16,4 2 3-16,4 1 5 16,6-3-1-16,5 1-10 15,3-1-4-15,5-4-11 16,2 0-5-16,4-4-37 16,1-4-47-16,1-3 47 15,3 0-31-15,-7-4-27 16</inkml:trace>
  <inkml:trace contextRef="#ctx0" brushRef="#br0" timeOffset="2597.19">9643 11961 1379 0,'66'-10'744'0,"-68"13"-450"0,1-1-172 16,0 8-21-16,0-8-64 16,1-2 27-16,0 0-170 15,0 0-220-15,0-1 277 16,0 0-177-16,0 0-136 16</inkml:trace>
  <inkml:trace contextRef="#ctx0" brushRef="#br0" timeOffset="2784.59">9713 11993 1223 0,'19'63'637'0,"-15"-55"-330"15,-1-3-185-15,2-3 56 16,-1-3-41-16,1 0-47 16,1 1-67-16,-1-4-10 15,-2-4-32-15,-3-6-34 0</inkml:trace>
  <inkml:trace contextRef="#ctx0" brushRef="#br0" timeOffset="4038.61">11175 11842 383 0,'33'27'381'0,"-33"-31"-78"16,0 2-144-16,-3-4 119 15,2 4-56-15,0 1-26 16,0 0-15-16,0 0-37 16,-1-3-18-16,-16 1-26 15,-28-26-13-15,24 33-22 16,-2 5-12-16,-1 9-22 15,0 3-9-15,2 6-9 16,2 4-3-16,7 7-2 16,4 2-2-16,8 6 0 15,5 3 1-15,12 0 0 16,7-2 1-16,10-2-1 16,4-3 1-16,10-9-2 15,1-9 0-15,5-15 0 16,-4-9-2-16,-2-18 1 0,-6-10 1 15,-9-11 1-15,-7-5 2 16,-14-6 4-16,-9-1 2 16,-14 1 3-16,-7 3 2 15,-10 8 1-15,-5 8 0 16,-5 8-2-16,0 5-2 0,0 11-6 16,3 3-9-16,7 6-38 15,4 6-29-15,9 3-89 16,7 3 120-16,11-1-91 15,3-4-61-15</inkml:trace>
  <inkml:trace contextRef="#ctx0" brushRef="#br0" timeOffset="4523.17">11760 11967 1111 0,'53'-33'605'16,"-53"32"-290"-16,-3-1-177 15,-5 2 66-15,-2 2-23 16,1 7-36-16,-2 2-28 16,3 8-49-16,1 1-16 0,5 10-21 15,2 1-8-15,5 6-14 16,6 1-5-16,6-1-5 16,3-2-3-16,1-5-34 15,0-3-40-15,2-11 63 16,-3-5-38-16,6-11-29 15</inkml:trace>
  <inkml:trace contextRef="#ctx0" brushRef="#br0" timeOffset="4953.66">12094 12045 1484 0,'84'-6'687'16,"-82"29"-412"-16,0-3-185 0,1-2 50 16,1 2-62-16,-2-1 3 15,-1-3-37-15,0 1-18 16,-1-6-11-16,0-3-3 16,-1-6-6-16,-2-4-2 15,0-6-4-15,2-1-1 16,1-4-2-16,2-1-2 0,4-3-2 15,2 0 1-15,5-1 3 16,4 3 1-16,4 0 2 16,1-1 0-16,3 5 2 15,0 1 4-15,0 5 9 16,-11 5 7 0,-1 1 12-16,8 6 6 0,0 6 6 15,-4 4 2-15,-3 4-1 16,-2 2-2-16,-6-2-9 15,-1-1-15-15,-2-8-60 16,0-2-38-16,-3-8-92 16,1-3-243-16,1-9 320 15,-2-4-201-15,2-4-135 16</inkml:trace>
  <inkml:trace contextRef="#ctx0" brushRef="#br0" timeOffset="5311.13">12477 11604 1351 0,'-2'-13'627'0,"2"3"-375"16,7 6-168-16,1-2 54 0,4 5-60 15,1 1 2-15,0 1-31 16,0 2-13-16,0 4-7 15,-3 0 1-15,-6 4-2 16,-2 1-3-16,-4 3-1 16,-4-3-2-16,-3 0 3 15,1-1 2-15,1-2 0 16,0 0-2-16,1-4-5 16,5-1 0-16,3-2-4 15,5 0 1-15,4-1-6 16,1 1-5-16,3-1-4 15,-1-1-1-15,5 0-39 16,-3 2-42-16,-1 0 65 16,-1 5-39-16,-3 2-33 15</inkml:trace>
  <inkml:trace contextRef="#ctx0" brushRef="#br0" timeOffset="5697.38">12957 11826 1475 0,'1'4'615'16,"1"2"-386"-16,0-1-132 16,17 5 19-16,29 31-1 0,-23-22 11 15,-1 3-12-15,1 6-31 16,-3 1-6-16,-6 6-15 16,-3 1-11-16,-11 2-11 15,-2-1-6-15,-12-2-7 16,-3 0-3-16,-8-6-23 15,-2 1-18-15,0-9-60 16,-2-3-38-16,7-7-138 16,4-3 191-16,5-8-151 15,4-3-88-15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6:32:41.80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17182 3488 391 0,'0'-2'254'0,"3"-4"8"15,1-2-28-15,-1 1-21 16,-1 1-25-16,0-2-27 16,-2 2-11-16,-2 3-31 15,1 2-18-15,-12-5-29 16,-8 6-13-16,-32 17-16 16,28 6-4-16,-2 5-7 15,0 2-1-15,9 7-1 0,-1 5 1 16,8 6 2-16,7-3 0 31,3-22 1-31,0 0 0 0,6 80 3 0,6 1-3 16,7 1-7-16,5-42-3 15,0-10-11-15,5-1-4 16,0-9-3-16,-1 1 0 16,-2-5-1-16,-2-5 0 0,-6-10 1 15,-4-6 0-15,-4-8-2 16,-2-4 1-16,-6-6-3 15,1 0-3-15,-3-7-39 16,0 6-28-16,0 0-80 16,-2-8-68-16,-3-13 138 15</inkml:trace>
  <inkml:trace contextRef="#ctx0" brushRef="#br0" timeOffset="639.22">18329 3512 800 0,'10'2'343'15,"-6"-1"-143"-15,8 2-28 16,6 7 12-16,5 5-13 15,6 7-34-15,-8 5-11 16,5 7-23-16,-13-9-10 16,1 2-16-16,7 26-7 0,2 17-10 15,-8-2-4-15,-10 4-11 16,-5-2-3-16,-4-5-10 16,-1 2-4-16,-2-10-9 15,2-3-3-15,1-9-5 16,-2-8 0-16,-3-9-5 15,-3-5-10-15,-3-6-50 16,1-1-30-16,1-6-74 16,0-4-47-16,-3-4-189 15,8-4 253-15</inkml:trace>
  <inkml:trace contextRef="#ctx0" brushRef="#br0" timeOffset="1370.31">16241 3920 959 0,'0'-1'425'15,"0"0"-226"-15,0-1-46 16,0 1 0-16,0 0-37 16,0 1-15-16,0 0-26 15,1 5-13-15,2 8-22 16,-1-2-10-16,7 26-9 15,-10-29 0-15,-1-3-1 16,-1-3 1-16,1-1-5 16,1-1-2-16,0-1-9 15,0 1-6-15,0-1-7 16,0 0-2-16,1 0 0 0,3-13 2 16,6-9 2-16,20-25 1 15,-9 26 0-15,3 3 2 16,4 9 0-16,-3 3 5 15,0 5 16-15,-5 4 5 16,-1 4 21-16,-5 5 4 16,-4 5 10-16,3 4 3 15,-10-1-7-15,-1-2-4 0,1-4-14 16,-3-2-7-16,-2-3-9 16,0-4-4-16,-1 0-46 15,-1-3-48-15,3-1-141 16,2 0-119-16,0-1 208 15</inkml:trace>
  <inkml:trace contextRef="#ctx0" brushRef="#br0" timeOffset="2041.49">17840 3231 516 0,'0'0'319'16,"0"0"-57"-16,0 0-57 16,0 0-25-16,0 0-44 15,0 0-14-15,0 0-17 16,0 0-8-16,0 0-7 16,0 0-4-16,0 0-8 15,3 9-9-15,-1 6-21 16,3 29-10-16,-6-28-14 15,1 0-3-15,-1-10-5 0,0-2-2 16,-1-7-5-16,2 2-5 16,0 0-6-16,0 0-3 15,1-7-2-15,4-8 1 16,18-30 2-16,-8 28 2 16,1 7-1-16,-4 1 0 15,2 7 1-15,2 2 1 16,-5 5 11-16,4 3 8 15,-6 2 11-15,-2 6 5 0,3 1-1 16,-5-1-3-16,1 0-8 16,1-4-4-16,-6 0-16 15,3-2-45-15,-5-1-170 16,2 3-111-16,12 4 182 16</inkml:trace>
  <inkml:trace contextRef="#ctx0" brushRef="#br0" timeOffset="2808.72">17805 3881 566 0,'41'-48'327'0,"-37"36"51"16,0 2-145-16,-4 6-23 15,2 3-6-15,-2 4-67 16,-1-3-21-16,0 3-33 15,-4 26-13-15,-7 38-14 16,1-26-6-16,-2 2-17 16,4-4-8-16,3-5-10 15,1-2-5-15,4-11-6 16,-1-10-3-16,2-6-41 16,1-5-31-16,-1-7-75 0,3-1-35 15,-1-17-30-15,1-5 1 16,-1-4 34-16,1-2 29 15,2 4 66-15,0 3 28 16,4 1 42-16,3 5 30 16,2 7 56-16,4 2 26 15,6 9 50-15,-6 3 5 16,0 9-8-16,-3 7-9 0,0 11-26 16,-2 6-16-16,0 2-28 15,1 5-13-15,-8-5-24 16,6-5-9-16,-6-4-12 15,-1-5-7-15,-5-11-58 16,-4 1-39-16,-10-7-110 16,-4-3-53-16,0 0-70 15,-2-3-27-15,0-5 66 16,1 1 69-16,-2-5 230 16,3 1 127-16,7 6 141 15,2 1 23-15,11 6-58 16,2-1-41-16,5 0-58 15,3-3-22-15,3 3-24 16,1 0-15-16,1-1-34 0,5 1-15 16,-6-2-25-16,3-1-73 15,11 5 45-15</inkml:trace>
  <inkml:trace contextRef="#ctx0" brushRef="#br0" timeOffset="3475.45">19752 3593 610 0,'3'-17'338'0,"-4"4"-42"15,-2 1-20-15,-5 4-37 16,1 1-25-16,-4 6-52 16,-2 5-23-16,-2 11-46 15,-1 11-17-15,-2 15-24 16,3 9-5-16,4 17-8 15,4 4-1-15,7 15-11 16,1-1-4-16,7-3-5 16,3-2-4-16,6-11-3 15,2-6-2-15,4-9-3 16,0-10-2-16,-1-13-3 0,-2-5-2 16,0-15-50-16,-4-2-44 15,-6-9-123-15,0-3-96 16,-7-8 196-16</inkml:trace>
  <inkml:trace contextRef="#ctx0" brushRef="#br0" timeOffset="4312.17">19181 3907 826 0,'-1'0'387'16,"1"0"-177"-16,0 0-33 15,0 0 13-15,0 0-52 16,3 9-29-16,1 7-38 15,8 28-10-15,-11-29-19 0,-1-2-5 16,-2-5-8-16,0-3-1 16,-1-5-2-16,-2 0-4 15,4-1-9-15,0 0-7 16,0 0-13-16,0-7-5 16,0-9-2-16,7-29 0 15,9 29 3-15,2 2 2 16,6 2 5-16,2 2 3 15,1 6 9-15,4 4 5 0,-10 4 17 16,-7 1 6-16,-1 4 5 16,-4-1 0-16,-4 4-9 15,-2 1-5-15,-9-1-27 16,-5 0-36-16,6-3-133 16,0-2-140-16,3-6 190 15</inkml:trace>
  <inkml:trace contextRef="#ctx0" brushRef="#br0" timeOffset="5024.49">20463 3252 944 0,'2'0'414'0,"-1"5"-189"16,-2-1-31-16,1-4-27 0,0 7-27 16,1 17-47-16,5 33-20 15,-10-33-28-15,-3-2-11 16,5-9-18-16,1-5-4 15,8-5-2-15,-5-3-2 16,-1-6-6-16,-1-2-3 16,-3-11-6-16,3 2-1 15,1-2 0-15,8 2 0 16,4 3 2-16,-1 0-1 0,8 8 7 16,-4 4 6-1,4 2 19-15,0 2 9 0,-4 1 18 16,-2-2 3-16,-3 6-4 15,-1 1-8-15,-2 0-17 16,-3-1-9-16,-2 1-29 16,0 0-49-16,-2 5-149 15,-1 7-138-15,4 4 207 16</inkml:trace>
  <inkml:trace contextRef="#ctx0" brushRef="#br0" timeOffset="5493.95">21247 3596 1073 0,'-1'-6'426'0,"1"-3"-256"16,5 4-55-16,12 6 3 15,3 7-22-15,16 11-19 16,4 5 1-16,-5 14 8 16,-6 2-3-16,-4 13-14 15,-9 4-7-15,-1 5-17 16,3 8-5-16,-18-3-10 16,-1 3-4-16,-12-8-6 15,-4-7-2-15,2-8-5 16,3-11-8-16,2-9-69 15,-2-7-58-15,0-13-221 16,-9-4 213-16</inkml:trace>
  <inkml:trace contextRef="#ctx0" brushRef="#br0" timeOffset="6264.64">20445 3747 1059 0,'8'5'430'0,"1"12"-262"16,2 6-8-16,-4 20 5 15,2 6-35-15,0 13-43 16,1 1-15-16,-5-6-31 16,2-4-11-16,-6-20-13 0,1-11-4 15,1-12-16-15,-1-4-20 16,-5-7-41-16,-2-4-23 15,-6-10-30-15,-7-8-11 16,6-3-37-16,-5-8-20 16,1-6-10-16,9-3 24 15,-4-3 79-15,7 8 44 16,8 6 100-16,-3 6 31 16,10 5 51-16,1 4 17 15,4 5-3-15,6 2-5 0,1 6-18 16,6 2-9-16,0 3-24 15,-1 4-14-15,-4 6-26 16,-5 3-12-16,-3 1-16 16,-8-1-3-16,-3 4 2 15,-6-1 3-15,-12 2 3 16,-3-2-3-16,-5-4-9 16,0-1-6-16,1-5-7 15,1 0-2-15,8-4-4 16,1-2-10-16,10 1-12 15,7 3-2-15,7 0 1 16,7 3 8-16,5 0 10 16,3 1 2-16,3 1 4 15,-1 1 2-15,-6 0 12 0,0 2 7 16,-11-1 16-16,-4 2 9 16,-10 2 13-16,-6-1 2 15,-10 5-6-15,-6-4-6 16,-2-1-19-16,-3 1-8 15,6-9-8-15,1 2-3 16,5-7-10-16,2-3-20 16,6 0-70-16,2-2-51 0,5 1-176 15,5 4 198-15</inkml:trace>
  <inkml:trace contextRef="#ctx0" brushRef="#br0" timeOffset="13173.94">16265 5744 422 0,'32'-36'328'16,"-30"25"10"-16,0 1-81 16,0 2-33-16,-2-1-58 15,0 3-15-15,1 6-24 16,-2-2-7-16,1 2-11 16,0 0-8-16,-1 0-22 0,1 0-14 15,-2 11-23-15,-5 17-8 16,-8 38-8-16,4-25 0 15,6 4-4-15,0-2-3 16,3-5-3-16,1-5-4 16,-1-7-4-16,1-1-2 15,-2-5-2-15,0 0-6 16,1-5-60-16,-1-4-35 16,-2-9-108-16,3-3-85 0,0-7 189 15</inkml:trace>
  <inkml:trace contextRef="#ctx0" brushRef="#br0" timeOffset="13431.44">16248 5673 938 0,'7'-5'475'16,"1"4"-196"-16,6 2-42 15,5 7-5-15,1 6-71 16,1 3-25-16,5 7-43 15,-4 1-20-15,-3 5-23 16,2 2-8-16,-12 8-10 16,-6 2-6-16,-1 3-10 0,0-2-2 15,1-7-6-15,6-4-3 16,-3-12-63-16,-3-3-52 16,-2-9-141-16,0-7-123 15,-7-1 237-15</inkml:trace>
  <inkml:trace contextRef="#ctx0" brushRef="#br0" timeOffset="13618.19">16200 5898 920 0,'0'0'415'0,"6"0"-170"16,5 0-36-16,6 0-7 15,6 0-36-15,6 0-60 16,0 0-22-16,5 0-43 15,-6 1-14-15,-3 0-30 16,-9 0-62-16,-2 2-206 16,5 1 183-16</inkml:trace>
  <inkml:trace contextRef="#ctx0" brushRef="#br0" timeOffset="14028.54">16631 5719 717 0,'-16'-64'420'0,"14"63"14"16,2 1-176-16,0 8-42 16,1 3-30-16,2 16-46 15,2 7-9-15,-1 8-35 16,1 2-19-16,0 2-37 15,1-5-14-15,-1-5-13 16,3-5-4-16,-3-13-4 16,0 1-11-16,-3-9-66 15,-2 0-44-15,-2-7-126 16,-4-2-79-16,1-8 204 16</inkml:trace>
  <inkml:trace contextRef="#ctx0" brushRef="#br0" timeOffset="14500.7">16585 5702 594 0,'0'-15'387'15,"13"9"77"-15,2 2-201 16,5 0-30-16,-3 3-35 0,4 1-68 16,0 1-15-16,-1 2-38 15,-1 2-18-15,-2 4-18 16,-6 0-10-16,-5 5-7 15,-5 1 1-15,-6 3-2 16,-5 0 0-16,-6-1-4 16,0-2-6-16,0-4-13 15,3-1-3-15,1-2-10 16,2-2-3-16,3-1 1 16,3-1-3-16,4 2-6 15,1-1 1-15,9 5 3 16,0 1 4-16,9 0 12 15,2-1 2-15,5 0 2 16,1-3 1-16,-4 3 13 16,-1-1 8-16,-7 1 17 15,-4 2 8-15,-10-2 10 16,-1 3 0-16,-13-2 0 0,-1 2-4 16,-6 1-14-16,-3 2-9 15,3 1-13-15,1-6-6 16,4 0-6-16,0-11-23 15,6 0-84-15,0-2-55 16,3-6-162-16,0 2-116 16,2-12 280-16</inkml:trace>
  <inkml:trace contextRef="#ctx0" brushRef="#br0" timeOffset="14863.07">16117 5496 1189 0,'-9'-1'486'0,"2"0"-308"16,-2 2-30-16,-6 9-22 0,0 3-40 16,-1 11-31-16,-2 6-2 15,3 6-12-15,-4 6-10 16,6 5-15-16,6 1-5 16,6 7-6-16,3-1 0 15,12 6-4-15,3-7 0 16,11 0-1-16,4-4-1 15,4-7-2-15,-2 0-10 16,6-8-99-16,4-5-81 0,4-12 115 16</inkml:trace>
  <inkml:trace contextRef="#ctx0" brushRef="#br0" timeOffset="15280.27">16921 5438 946 0,'2'8'500'15,"1"-5"-24"-15,7 12-323 0,-1-1 11 16,1 1-19-16,12 23-29 16,8 12-18-16,0-2-10 15,-6 1-22-15,2-1-7 16,-7 5-17-16,-5 2-6 16,-7 3-10-16,-7-3-5 15,-5-3-4-15,0-6-2 16,-3-9-4-16,3-4-2 0,-1-11-23 15,1-5-32-15,-2-10-95 16,2-5-69-16,2-2-222 16,7-2 269-16</inkml:trace>
  <inkml:trace contextRef="#ctx0" brushRef="#br0" timeOffset="15475.97">17340 6015 1292 0,'17'12'559'0,"-10"0"-285"16,3 4-43-16,2 1-37 16,-6 4-54-16,0 0-68 15,-1 1-21-15,-4-4-28 0,0 0-7 16,0-4-57-16,-6-5-61 15,-1-5-203-15,3-3 190 16</inkml:trace>
  <inkml:trace contextRef="#ctx0" brushRef="#br0" timeOffset="15672.52">17260 5860 1415 0,'2'3'589'0,"1"-3"-348"15,0 0-50-15,-3 0-62 16,0 0-48-16,0 0-58 16,0 0-15-16,0 0-140 15,5 3-112-15,12 5 148 16</inkml:trace>
  <inkml:trace contextRef="#ctx0" brushRef="#br0" timeOffset="15937.08">17659 6048 1285 0,'-2'6'558'16,"2"-2"-245"-16,0 2-84 15,3 6-32-15,-1 6-35 16,3 10-56-16,2 3-13 15,-3 9-15-15,1 0-8 16,0 3-25-16,2-1-8 0,1-6-13 16,-1-1-5-16,-1-9-3 15,-4-2 0-15,-7-4 1 16,-3-6 2-16,-8-5-44 16,-3-3-51-16,-4-6-141 15,-1-6-87-15,-1-21 181 16</inkml:trace>
  <inkml:trace contextRef="#ctx0" brushRef="#br0" timeOffset="16123.15">17582 5751 963 0,'8'-7'476'0,"6"4"-117"16,0 1-104-16,-1 2-70 0,0 4-45 15,-3-1-87 1,0 2-19-16,-2 0-104 0,0 0-109 16,2 4 113-16</inkml:trace>
  <inkml:trace contextRef="#ctx0" brushRef="#br0" timeOffset="16715.63">18330 5868 796 0,'3'4'450'15,"-3"-5"-21"-15,5 2-291 16,-5-1-13-16,0 0-58 16,7 0-22-16,13 2-27 15,30 4-6-15,-25-6-17 16,-6-3-63-16,4 3-246 15,-1 0 216-15</inkml:trace>
  <inkml:trace contextRef="#ctx0" brushRef="#br0" timeOffset="16920.57">18388 6019 1163 0,'3'-1'491'0,"0"1"-276"0,8 0-4 15,1 0-42-15,-1-4-33 16,5 4-54-16,-4-1-24 16,6-1-32-16,1 2-9 15,-1 1-39-15,6 3-65 0,-5-2-200 16,2 3 186-16</inkml:trace>
  <inkml:trace contextRef="#ctx0" brushRef="#br0" timeOffset="17863.99">19419 5562 1091 0,'-8'-5'482'0,"5"3"-203"15,1 2-54-15,5 2-52 16,-3-2-33-16,0 0-63 16,0 0-17-16,17 1-15 15,38 3-5-15,-20-4-15 16,2 2-7-16,3-1-6 16,5 2-3-16,-1-1-3 15,-4-4-1-15,-4 4-3 16,-5-1-6-16,-14 0-89 15,-5-1-54-15,-14-1-187 16,-10-2-204-16,-9-2 353 16</inkml:trace>
  <inkml:trace contextRef="#ctx0" brushRef="#br0" timeOffset="18304.71">19428 5578 1019 0,'-5'-1'468'15,"5"-1"-219"-15,4 7-21 16,-1-5-61-16,-3 0-27 16,0 0-33-16,7 2-16 15,15 7-32-15,29 11-14 16,-21-10-18-16,2 8-6 0,-4-2-5 16,-2 3-1-16,-4 2-2 15,-4-1 0-15,-8 1 0 16,-5 2 2-16,-9 1 4 15,-8-1 1-15,-10 3-6 16,-2 0-3-16,-3-4-7 16,0-6-1-16,3-4 0 15,3-1 1-15,9-6-2 16,4 2-5-16,8-4-3 16,6 1 1-16,4 1 6 15,6 3 7-15,9-2 7 16,5 0 0-16,6-5-2 15,2 2-2-15,0-3-3 16,0 1-1-16,-3-1-2 0,-6 0 0 16,-11 0-33-16,-7 0-57 15,-8-1-182-15,-3-1 171 16</inkml:trace>
  <inkml:trace contextRef="#ctx0" brushRef="#br0" timeOffset="24909.37">19489 6254 402 0,'-2'-8'335'0,"-4"-3"49"15,0 0-86-15,-9-26-29 16,15 31-44-16,-1 0-23 16,-1 5-40-16,2 0-18 15,0 1-22-15,0 0-13 0,2 13-21 16,1 16-9-16,1 31-31 15,0-27-10-15,3 0-17 16,2-3-6-16,-2-8-9 16,1-2-3-16,-2-11-109 15,0-5-68-15,2-3-171 16,-3-6-145-16,10-13 320 16</inkml:trace>
  <inkml:trace contextRef="#ctx0" brushRef="#br0" timeOffset="25174.02">19636 6207 861 0,'-5'0'503'15,"-1"3"-77"-15,-7 3-192 0,-1 2-31 16,-8 6-76-16,-3-1-20 16,0 2-24-16,3-1-3 15,5-2-11-15,7-1-9 16,3-3-17-16,-1-1-13 15,9 0-14-15,5 2-4 16,3 0-5-16,3 1 0 16,2-3-4-16,-1 1-1 15,5-4-2-15,2 3 1 16,-5-6-106-16,1-1-79 16,1-2 113-16</inkml:trace>
  <inkml:trace contextRef="#ctx0" brushRef="#br0" timeOffset="25366.17">19682 6301 962 0,'3'-1'461'0,"4"0"-128"15,0 0-99-15,7 0-58 16,27-1-48-16,-23 2-83 15,0 0-24-15,-1 1-52 16,-2-2-56-16,6 1-249 0,-3-4 221 16</inkml:trace>
  <inkml:trace contextRef="#ctx0" brushRef="#br0" timeOffset="25552.02">19778 6390 1154 0,'0'3'497'0,"5"-3"-248"16,1 2-29-16,5-2-38 16,1 0-40-16,4 0-72 15,-3 1-25-15,2 3-54 16,-1-4-56-16,1-3-172 16,-1 0-146-16,5-7 226 15</inkml:trace>
  <inkml:trace contextRef="#ctx0" brushRef="#br0" timeOffset="25756.56">20087 6244 1315 0,'-2'5'595'0,"2"7"-274"15,-3 3-33-15,1 9-86 0,0 3-45 16,0 1-73-16,2-3-27 15,1-8-36-15,0-3-33 16,2-8-135-16,-2-6-89 16,4-10 136-16</inkml:trace>
  <inkml:trace contextRef="#ctx0" brushRef="#br0" timeOffset="26458.84">19614 5277 943 0,'-1'-2'434'0,"0"1"-150"16,0 0-64-16,0 0-10 15,1 0-29-15,0 1-51 16,1 2-21-16,4 16-38 15,6 25-18-15,-10-28-27 16,-1-6-6-16,-1-3-9 16,1-4 1-16,-1-3-8 15,0 0-4-15,0 0-9 16,0 0-7-16,0-8-2 16,0-10 2-16,10-30 5 15,0 30 3-15,6 3 5 16,-1 6 0-16,2 6 4 15,1 4 7-15,0 6 19 16,-1 4 11-16,-4 8 23 16,-1 3 10-16,-4-1 7 0,-1 2-3 15,-3-2-16-15,-3-1-12 16,-1-5-21-16,-1-3-6 16,-3-6-11-16,3-2-29 15,1-3-101-15,0-1-74 16,0 0-195-16,0 0 234 15</inkml:trace>
  <inkml:trace contextRef="#ctx0" brushRef="#br0" timeOffset="27287.01">20485 6015 831 0,'-1'12'416'0,"-3"-4"-138"16,4 0-1-16,-1-4-49 15,-3-5-23-15,3 0-43 0,0 0-31 16,0 0-64-16,-2-9-29 15,-1-20-34-15,1-42-5 16,10 23-2-16,-3-2 0 16,9 2 2-16,-2 3 0 15,2 10 1-15,4 4 0 16,-7 14 1-16,4 4 7 0,2 17 12 16,-1 7 9-16,3 18 20 15,-3 8 6-15,-1 8 3 16,0 7-2-16,0-2-10 15,0-1-8-15,-1-8-13 16,-2-4-5-16,-1-8-10 16,-4-5-2-16,-3-9-92 15,-2-4-56-15,-5-6-188 16,-3-6-161-16,-5-12 316 16</inkml:trace>
  <inkml:trace contextRef="#ctx0" brushRef="#br0" timeOffset="27444.64">20464 5889 1262 0,'0'3'531'0,"5"-1"-284"15,8 0-54-15,0 0-49 16,10-2-40-16,4 2-62 0,-1-3-21 16,5 0-57-16,-4 1-63 15,3 1-244-15,0 3 221 16</inkml:trace>
  <inkml:trace contextRef="#ctx0" brushRef="#br0" timeOffset="27940.2">20870 5980 1211 0,'29'29'543'15,"-28"-26"-219"-15,-1-2-72 0,0 5-34 16,0-6-32-16,0 0-61 16,3 9-28-16,2 9-38 15,2 7-15 1,0 1-24-16,-7-8-7 0,3 1-53 16,-10-6-51-16,1-9-132 15,0 3-113-15,2-10 208 16</inkml:trace>
  <inkml:trace contextRef="#ctx0" brushRef="#br0" timeOffset="28131.31">20807 5809 1154 0,'7'-2'539'0,"-5"0"-197"15,4 0-70-15,-1 2-42 0,-5 0-41 16,0 0-75-16,0 0-35 15,0 0-51-15,3 0-15 16,8 2-96-16,-7-1-59 16,4 4-138-16,0 8-98 15,33 36 244-15</inkml:trace>
  <inkml:trace contextRef="#ctx0" brushRef="#br0" timeOffset="28675.28">21072 5924 1330 0,'-5'2'565'0,"5"-2"-314"16,0 2-17-16,0-2-52 15,0 0-30-15,0 11-45 16,2 14-11-16,5 34-25 16,-1-24-18-16,2 0-26 15,0-1-9-15,1-8-22 16,-1-2-49-16,-1-13-141 16,-1-3-91-16,1-10 161 15</inkml:trace>
  <inkml:trace contextRef="#ctx0" brushRef="#br0" timeOffset="28975.53">21265 5977 1242 0,'-11'7'575'0,"-5"4"-277"16,-8-1-92-16,-3 0-36 15,-3 6-59-15,3-1-12 16,6-7-13-16,5 0-2 15,12-1-17-15,4-5-13 16,9 7-17-16,3 0-2 0,5-3 4 16,2 5 2-16,5-1-4 15,-1-1-2-15,2 2-6 16,2 0-4-16,-2-1-9 16,-3-2-4-16,-5-1-7 15,-5 1-42-15,-9-5-134 16,-4 0-92-16,-7-3 145 15</inkml:trace>
  <inkml:trace contextRef="#ctx0" brushRef="#br0" timeOffset="29464.6">21642 5676 1101 0,'2'2'548'15,"1"8"-216"-15,2 12-70 16,-1 6-15-16,-3 13-79 16,2 4-31-16,-1 2-58 15,0 1-20-15,1-11-28 16,-1-1-10-16,1-13-13 16,-1-1-3-16,-1-6-48 15,-1-4-30-15,-3-1-67 0,-1-5-43 16,1-3-99-16,-1-6-96 15,4-21 245-15</inkml:trace>
  <inkml:trace contextRef="#ctx0" brushRef="#br0" timeOffset="29909.82">21635 5670 849 0,'11'-4'492'15,"4"1"-99"-15,7-2-136 16,-1 3-25-16,8 2-79 15,0 0-24-15,1 6-38 16,-4 1-18-16,-8 1-27 16,0 5-9-16,-8 5-16 15,-5 2-2-15,-8 5-3 16,-12-4-2-16,-12 5-3 16,-1-2-3-16,-1-5-3 15,1 2-2-15,7-9-2 16,5-2-2-16,12-3-8 15,3-1-2-15,9 1 0 16,5 1 2-16,5 1 6 16,2 0 1-16,7 0 2 15,2 1 2-15,0-2 6 0,-6 0 6 16,-11 2 10-16,-4 0 7 16,-8 3 11-16,0 2 5 15,-7-2 3-15,-4 3-1 16,-12-7-7-16,-4-1-7 15,-5 0-11-15,-1-5-5 16,10 4-14-16,8-3-7 16,9-1-37-16,6 2-34 15,9-6-82-15,8-4-59 0,11-3-131 16,7-3 209-16</inkml:trace>
  <inkml:trace contextRef="#ctx0" brushRef="#br0" timeOffset="30239.9">22104 5900 985 0,'-1'0'480'0,"0"0"-130"0,0 0-80 16,0 0-32-16,0 0-28 15,-6 10-46-15,3 1-22 16,-8 40-38-16,12-32-19 16,1 6-36-16,1 6-16 15,0-5-18-15,2 7-5 16,0-8-7-16,-1-2-39 15,0-8-119-15,1-7-78 0,0-7-199 16,6-4 256-16</inkml:trace>
  <inkml:trace contextRef="#ctx0" brushRef="#br0" timeOffset="30572.74">22230 5946 1257 0,'-7'12'557'0,"-8"2"-269"16,-2 0-49-16,-6 4-60 16,-3 2-32-16,3-7-33 15,1-2-18-15,7-3-20 16,5-6-11-16,8 4-24 16,2-2-11-16,9 2-10 15,0 2-1-15,5-2 3 0,2 2 2 16,1-1-4-16,0-3-2 15,2 5-5-15,-5-7-4 16,1 5-3 0,-3-1 0-16,-6-1-50 0,-2 2-50 15,-4-3-135-15,0-2-108 16,1 3 208-16</inkml:trace>
  <inkml:trace contextRef="#ctx0" brushRef="#br0" timeOffset="32054.18">22450 6104 629 0,'-19'-27'367'16,"17"26"-56"-16,-1-2-84 0,5 3-17 15,-2 0-33-15,0 0-17 16,0 0-29-16,0-1-9 16,0 1-19-16,0 0-11 15,0 0-15-15,0 0-3 16,0 0 3-16,0 0 6 0,2 9 10 16,5 16 0-16,6 31-11 15,-4-24-8-15,-4 2-16 16,-5 0-7-16,4-1-11 15,-7-3-4-15,-3-1-5 16,6-2-2-16,-10-7-3 16,-1-3-2-16,-3-9-36 15,-10-6-59-15,-3-7-150 16,-3-13-97-16,0-13 184 16</inkml:trace>
  <inkml:trace contextRef="#ctx0" brushRef="#br0" timeOffset="32212.42">22445 5838 1293 0,'14'4'586'0,"0"0"-241"0,-3 0-72 16,2 3-65-16,1-2-59 15,-7 1-91-15,-1-3-56 16,-3-2-166-16,-1-1-93 15,10-4 143-15</inkml:trace>
  <inkml:trace contextRef="#ctx0" brushRef="#br0" timeOffset="45006.54">24917 5504 477 0,'-2'8'331'15,"2"-2"45"-15,-3-4-84 16,3 1-64-16,0-3-29 16,0 0-42-16,0 0-18 15,0 0-32-15,4 1-22 16,12 4-40-16,32-2-13 16,-22-16-18-16,2-4-3 0,-3-5-4 15,1-1 0-15,-7-4 2 16,-7-1 2-16,-12 1 3 15,-1 1 3-15,-10 0 5 16,-3 4 1-16,-4 6 3 16,-5 3 4-16,-2 5 10 15,4 6 3-15,5 6 1 16,2 8-3-16,7 10-15 16,2 4-5-16,4 4-10 15,5 1-2-15,4-3-5 16,3-2-1-16,12-6-4 15,1 1-1-15,5-6-8 16,6-1-40-16,-2-10-106 16,3-6-65-16,3-6-240 15,1-1 286-15</inkml:trace>
  <inkml:trace contextRef="#ctx0" brushRef="#br0" timeOffset="45417.84">25431 5332 887 0,'-4'-13'490'0,"1"0"-141"16,0 2-56-16,-3 4-32 16,-2 3-60-16,0 3-30 0,-4 2-56 15,-4-1-25-15,5 5-39 16,-2 3-11-16,2 5-18 16,1 3-7-16,3 4-9 15,3 1-3-15,7 0-4 16,6-2-1-16,5-8-2 15,-2-3 0-15,4-6 0 16,-2-2 1-16,-3-5-1 16,3-3 1-16,-7-5 1 15,0 0 2-15,-1-1 3 16,-6 2 3-16,3 3 3 16,-5 1 1-16,0 6 6 15,1 1 4-15,0 5 2 16,0-4-1-16,1 0-3 15,0 7-7-15,1 5-5 16,0 0-5-16,8 24-51 0,-2-27-56 16,10-2-134-16,-1-2-92 15,8-3 202-15</inkml:trace>
  <inkml:trace contextRef="#ctx0" brushRef="#br0" timeOffset="45597.63">25649 5297 1123 0,'-6'-9'520'0,"-4"5"-221"16,-3 2-29-16,-1 7-71 15,-3 7-26-15,4 5-61 16,3 3-19-16,8 2-51 16,3 0-22-16,9-1-21 15,3-6-4-15,5-4-86 16,0-3-55-16,4-7-141 15,2-2-110-15,1-16 256 16</inkml:trace>
  <inkml:trace contextRef="#ctx0" brushRef="#br0" timeOffset="45965.5">25857 5135 814 0,'5'2'500'16,"-5"3"-39"-16,0 10-167 0,-2 5-23 15,-2 9-83-15,2 5-37 16,2 1-47-16,0-2-20 16,6-6-26-16,2-4-14 15,-5-6-28-15,2-5-8 16,-5-7-6-16,1-2-6 16,-1-6-23-16,0 2-10 15,0 0-17-15,1-7-1 0,5-12 13 16,8-27 12-16,-4 32 16 15,1 6 8-15,-3 6 10 16,0 3 10-16,0 6 24 16,1 5 11-16,-5 2 16 15,3 2 5-15,-5-2-6 16,3 2-9-16,3-4-18 16,-4-3-11-16,4-2-36 15,-7-2-46-15,0-2-122 16,2 1-88-16,-3-5 154 15</inkml:trace>
  <inkml:trace contextRef="#ctx0" brushRef="#br0" timeOffset="46504.68">26523 5390 726 0,'-3'2'436'15,"2"-1"-55"-15,7-1-148 16,-6 0-26-16,0-1-56 16,9 0-22-16,11-3-55 15,30-11-23-15,-22-4-30 16,1-3-8-16,-3-4-4 15,-2 1-2-15,-10 2 0 16,-7 3 4-16,-10 7 5 16,-8 2 2-16,-8 5 4 15,0 6 5-15,-5 4 17 0,0 7 11 16,4 6 12 0,1 4-1-16,7 4-12 0,4-2-8 15,7 0-19-15,2-3-5 16,9-4-15-16,5-1-4 15,1-4-15-15,5-2-43 0,3-8-117 16,3-2-96-16,6-9 155 16</inkml:trace>
  <inkml:trace contextRef="#ctx0" brushRef="#br0" timeOffset="46814.99">26907 5254 926 0,'3'6'466'0,"-1"8"-128"15,-2 1-42-15,0 2-59 16,0-1-34-16,1-4-64 16,-1-1-38-16,2-4-51 15,-2-3-19-15,0-4-17 16,3-2-3-16,-3 1-4 16,0 0-2-16,3-7-4 15,4-6-1-15,17-28 0 16,-9 32 1-16,-2 4 2 15,-3 2 0-15,0 5 5 0,-2 3 7 16,-3 7 17-16,2 2 8 16,-2 6 11-1,-4-2-3-15,0 0-15 0,-1-4-11 16,2-4-54-16,-2-6-72 16,5-6-187-16,3-6 182 15</inkml:trace>
  <inkml:trace contextRef="#ctx0" brushRef="#br0" timeOffset="47018.68">27261 5109 1189 0,'6'21'626'16,"-6"3"-200"-16,-3 6-140 15,1 5-37-15,0 4-111 16,1-6-41-16,4-1-52 15,2-2-16-15,4-7-20 16,3-1-6-16,-2-10-68 16,0-6-64-16,1-6-137 15,-1-6-97-15,0-9 224 16</inkml:trace>
  <inkml:trace contextRef="#ctx0" brushRef="#br0" timeOffset="47787.78">27136 5224 1228 0,'-12'-1'564'0,"3"-2"-282"16,9 3-113-16,6-4-41 15,9 3-80-15,7-3-22 16,13-3-22-16,8 4-2 16,2-2-2-16,0 5-1 15,-4 6-11-15,-8-2-8 16,-3 7-4-16,-1 3 1 0,-8 1 13 15,2 3 8-15,-5-2 4 16,-4-1 3-16,0-1 2 16,-5-3 2-16,-5 1 18 15,-4-2 4-15,-5-2 11 16,-2-2 3-16,-3-3-9 16,0-3-1-16,3-3-11 15,0-3-4-15,3-3-9 16,-1-2-5-16,5 2-4 15,-5 2-2-15,7 0 0 16,6 1 0-16,2-2 2 16,8 0 1-16,1-1-2 15,-2 1-1-15,4 2 0 0,0 1 0 16,0 2 0-16,0 3 0 16,-4 0 2-16,-3 7 4 15,-4 4 12-15,-3 3 8 16,-6 6 16-16,-1 0 3 15,0 0-6-15,0 0-7 16,3-6-19-16,2-2-5 16,-1-6-8-16,0-2-2 15,3-6-57-15,-1-6-41 0,11-9-74 16,-1-7-31-16,9-5 7 16,2 2 33-16,-2 5 74 15,-4 6 33-15,-7 6 52 16,-5 4 16-16,-8 7 44 15,5 7 25-15,-6 10 47 16,3 3 14-16,-3 11 12 16,-2 3-2-16,5 8-13 15,-1 1-9-15,4 4-31 16,-1-4-17-16,2-3-24 16,3-5-10-16,-4-4-16 15,4 1-3-15,-16-12 3 16,-1-5 1-16,-4-8 2 15,-5-4-2-15,-6-4-8 16,-1-2-3-16,-14-8-9 16,1-4-4-16,5-1-9 0,1 0-12 15,11 6-42-15,2-1-34 16,10 2-104-16,7-1-64 16,12-2 160-16</inkml:trace>
  <inkml:trace contextRef="#ctx0" brushRef="#br0" timeOffset="48385.56">28892 5157 642 0,'4'-7'401'16,"-10"3"1"-16,0-6-68 16,-5 10-82-16,-2-1-26 15,-4 9-51-15,-1 9-24 16,-5 12-33-16,0 9-23 16,8 8-34-16,3 1-16 15,13-6-22-15,8-3-8 16,12-11-9-16,3-4-2 0,7-11-4 15,-3-9 0-15,3-12 0 16,2-10-1-16,-5-9 1 16,-4-5 2-16,-12-1 6 15,-7 0 4-15,-17 1 5 16,-4 0 0-16,-8 8-1 16,0 3 0-16,4 6-5 15,2 6-3-15,2 6-7 16,0 1-5-16,3 9-13 15,1 6-27-15,3 3-130 16,6 6-87-16,5 1 153 16</inkml:trace>
  <inkml:trace contextRef="#ctx0" brushRef="#br0" timeOffset="48598.71">29241 5131 1211 0,'-7'2'549'15,"-12"12"-261"-15,1 3-57 0,-1 11-67 16,0 7-45 0,7 4-47-16,4 4-22 0,8-5-32 15,4-4-7-15,9-5-8 16,2-7-22-16,8-11-114 15,4-8-93-15,5-12 134 16</inkml:trace>
  <inkml:trace contextRef="#ctx0" brushRef="#br0" timeOffset="48967.88">29408 5297 1131 0,'-4'3'522'0,"-2"9"-208"15,5 5-62-15,-3 1-36 16,-1 2-37-16,7 1-51 16,-8-5-38-16,5-6-46 15,1-1-15-15,0-8-17 0,-1-1-4 16,3-2-8-16,-3 1-11 16,1 0-22-16,2-8-6 15,6-13-1-15,17-27 9 16,-10 31 19-16,5 5 6 15,-2 7 4-15,1 3 2 16,-1 7 9-16,-4 2 8 0,-2 7 18 16,3 4 8-1,-8 2 8-15,-3 2-1 0,-1 1-8 16,-3-3-7-16,-5-2-13 16,0-5-15-16,-4-7-108 15,-1-4-78-15,5-9-138 16,2-8 171-16</inkml:trace>
  <inkml:trace contextRef="#ctx0" brushRef="#br0" timeOffset="49166.51">29714 5122 1325 0,'18'24'573'0,"9"9"-304"15,-3 0-8-15,-2 2-96 0,-7 3-23 16,-5 1-51 0,-7 0-21-16,-7-5-28 0,4 0-14 15,-12-10-65-15,-4-3-60 16,-2-8-174-16,-2-3-467 16,0-12 497-16</inkml:trace>
  <inkml:trace contextRef="#ctx0" brushRef="#br0" timeOffset="49569.72">30295 5178 995 0,'6'13'487'0,"-3"4"-191"16,0 13-38-16,-1 8-28 16,-5 3-46-16,3 4-31 15,1-5-70-15,0-5-26 16,2-5-31-16,2-7-11 16,-3-13-84-16,6 1-69 0,-7-16-190 15,-2-4-197-15,-8-8 332 16</inkml:trace>
  <inkml:trace contextRef="#ctx0" brushRef="#br0" timeOffset="49882.08">30129 5275 1083 0,'-7'-6'494'0,"5"6"-225"16,2-1-56-16,9 1-65 15,2 2-32-15,9-1-41 16,4 1-26-16,13 2-33 15,3-1-7-15,3 0-4 16,2 0-1-16,-8 0-2 16,-2 4 0-16,2 2 0 15,-4 1-1-15,-1 3 1 16,-4 2 1-16,-11 3 8 16,-6 3 13-16,-11 1 27 0,-6 1 8 15,-4-4 0-15,-2 0-12 16,1-10-22-16,3-1-8 15,-3-8-33-15,1-6-27 16,1-5-73-16,0-6-60 16,4-4-228-16,4-3 260 15</inkml:trace>
  <inkml:trace contextRef="#ctx0" brushRef="#br0" timeOffset="50616.39">30506 5193 738 0,'10'7'398'15,"3"-1"-120"-15,3 3-42 16,-2 0-35-16,3 5-45 16,0 0-18-16,-1 6-34 15,1 0-9-15,-1 4-11 16,1 2-9-16,-6-2-22 16,-3 0-9-16,-7-2-16 15,-2-4-3-15,-5-2-8 16,-3-3-2-16,1-5-2 15,2-5-2-15,2 0-3 16,4-2-5-16,3-5-26 0,-3 3-12 16,0 0-12-16,4-8 3 15,7-5 20-15,31-28 12 16,-25 36 9-16,1 1 2 16,-3 5 1-16,1 0 4 15,-7 6 7-15,1 1 7 16,-10 3 16-16,-1 3 6 15,-2 2 0-15,-8-5-8 16,6-2-19-16,1-3-9 0,4-5-39 16,2-1-35-16,-2 0-58 15,0-1-13-15,2-2 18 16,6-10 32-16,28-28 56 16,-25 33 16-16,-1 4 17 15,0 3 6-15,1 5 26 16,-3 3 16-16,-2 7 38 15,0 2 18-15,2 7 10 16,-2 4-2-16,1-3-23 16,0-1-19-16,-3-9-33 15,9-4-12-15,5-6-18 16,-1-9-10-16,9-5-20 16,-8-5-1-16,-2-3 1 15,-4-1 10-15,-7-1 18 16,-3-1 4-16,-3 6 2 0,-2 4 2 15,-5 6 13 1,1 5 5-16,-6 8 21 0,1 4 15 16,4 11 18-16,-4 2 5 15,8 4-14-15,8-3-16 16,7-7-29-16,7-2-13 16,7-10-10-16,4-1-4 15,0 0-27-15,0-10-31 0,-2 2-81 16,-3 1-65-16,-4-3-143 15,-4 8 209-15</inkml:trace>
  <inkml:trace contextRef="#ctx0" brushRef="#br0" timeOffset="53101.9">25223 6422 533 0,'0'-2'325'0,"2"-6"-4"16,-1-1-37-16,-1 6-52 16,0 2-26-16,0-1-48 15,0 1-19-15,0 1-20 16,1 11-6-16,0 18-15 16,-2 51-16-16,-3-37-32 0,4 0-15 15,2-7-21-15,3-4-6 16,5-9-12-16,1-7-42 15,-2-9-110-15,-2-5-81 16,-5-4 133-16</inkml:trace>
  <inkml:trace contextRef="#ctx0" brushRef="#br0" timeOffset="53585.24">25069 6569 726 0,'-13'-11'406'0,"12"7"-22"15,2 0-155-15,11 3-52 16,5 1-26-16,10 0-49 16,3 0-28-16,9-5-43 15,3 3-11-15,9 2-11 16,1 0-2-16,-7 2-4 16,-5-4 0-16,-12-4-1 15,-5 10-2-15,-5-2 0 16,-7 0 0-16,-6 8 2 15,-2-6 2-15,-5 7 5 16,1 6 1-16,-9 0 21 16,0 0 12-16,4 2 16 0,4 0 5 15,10 0-18 1,3-2-11-16,5-4-14 0,0-2-3 16,6-6-6-16,4-4-3 15,2-8-3-15,-3-4-2 16,-4-10-1-16,-5-3 1 15,-10-2 0-15,-6 1 2 16,-13 7 4-16,-5 2 0 16,-12 5 0-16,-1 0-1 0,0 8-3 15,4 3-1 1,4 0-6-16,1 6-5 16,12 2-15-16,0-4-46 0,13 8-142 15,8-1-107-15,15 2 181 16</inkml:trace>
  <inkml:trace contextRef="#ctx0" brushRef="#br0" timeOffset="53784.6">25898 6437 1148 0,'0'22'568'16,"-9"2"-233"-16,8 10-95 15,-10 3-43-15,3 5-91 16,6 0-32-16,0-6-49 0,9-5-12 16,2-7-12-16,-5-6-5 15,9-7-98-15,-3-3-71 16,-1-8-231-16,1-5 239 16</inkml:trace>
  <inkml:trace contextRef="#ctx0" brushRef="#br0" timeOffset="54366.04">25672 6523 748 0,'-8'-12'433'0,"4"11"-17"15,4 2-166-15,7 0-59 16,-7-1-36-16,8 0-57 16,20 2-32-16,38-2-47 15,-19 1-8-15,-3 2-15 16,-3 0-31-16,2-1-60 15,-4 1-32-15,4 3-51 16,1 2 4-16,-11-2 38 16,-3-1 32-16,-6-4 60 15,-5-2 26-15,-5-5 26 16,-5 2 12-16,-8-1 48 16,-1 4 26-16,-5-5 41 15,-3 1 9-15,-6-1-11 0,-2-4-8 16,1 6-15-1,0-5-6-15,1 9-9 0,0 0-5 16,-1 9-11-16,1 6-5 16,2 9-17-16,3 3-10 15,5 2-21-15,3-1-7 16,4-11-13-16,3-1-3 16,8-8-4-16,0-6-1 15,2-4-2-15,0-8-6 16,-1-5-10-16,0-1-2 0,2-3 1 15,-1 3 9-15,-4 2 11 16,0 3 2-16,-6 7 8 16,-1 5 3-16,-1 9 13 15,1 4 5-15,-3 7 7 16,0 1-1-16,1 3-10 16,1-3-6-16,0-5-14 15,-1-5-11-15,1-7-90 16,0-5-56-16,2-13-166 15,0-4-141-15,0-8 297 16</inkml:trace>
  <inkml:trace contextRef="#ctx0" brushRef="#br0" timeOffset="54565">26420 6331 936 0,'7'17'553'0,"-6"2"-81"16,-1 8-160-1,-2 4-24-15,-2 7-89 0,4 3-40 16,0-2-67-16,8 2-26 16,-2-11-29-16,-6-1-9 15,1-7-18-15,-1-7-3 16,-3-5-66-16,6-5-39 0,-3-5-71 16,2 0-46-16,-2 0-79 15,-1-1 184-15</inkml:trace>
  <inkml:trace contextRef="#ctx0" brushRef="#br0" timeOffset="56118.59">27246 6454 1078 0,'1'3'469'15,"-1"-2"-253"-15,1 1-4 16,-1-2-74-16,1 2-29 15,5 2-50-15,1 1-19 16,-1-3-94-16,-2 0-98 16,-2-1 98-16</inkml:trace>
  <inkml:trace contextRef="#ctx0" brushRef="#br0" timeOffset="56297.46">27293 6697 1062 0,'9'0'458'0,"-5"0"-234"16,4-1-54-16,0-1-56 15,1-1-39-15,-1-2-109 16,-2-1-99-16,8 0 84 16</inkml:trace>
  <inkml:trace contextRef="#ctx0" brushRef="#br0" timeOffset="56808.89">28111 6384 880 0,'-2'-5'472'0,"-2"-2"-140"16,-1 4-72-16,-2 1-20 15,-6 5-66-15,-4 5-25 0,-6 10-47 16,-4 10-19-16,1 9-24 15,11 8-12-15,6 0-18 16,6-1-7-16,12-3-9 16,1-7-5-16,17-7-4 15,5-6-1-15,7-14-3 16,1-7-1-16,5-17-8 16,-1-6-7-16,-1-12-5 15,-2-2 1-15,-19-1 10 16,-6-1 9-16,-21 4 8 15,-15 0 2-15,-7 5 1 16,-9 2 0-16,-5 9 0 16,4 3 0-16,0 12 1 15,3 4-2-15,3 8-9 16,5 3-4-16,7 3-35 16,6 0-45-16,13 2-148 0,7 2-115 15,17-6 207-15</inkml:trace>
  <inkml:trace contextRef="#ctx0" brushRef="#br0" timeOffset="57094.87">28641 6326 1318 0,'-9'-6'592'16,"-2"1"-313"-16,-1 5-66 16,-3 4-24-16,-4 12-65 15,-2 8-22-15,-2 10-48 16,2 5-14-16,7 4-18 16,6 0-6-16,12 0-10 15,5-3-2-15,5-8-18 16,2-5-57-16,4-10-151 15,2-5-90-15,6-8 174 16</inkml:trace>
  <inkml:trace contextRef="#ctx0" brushRef="#br0" timeOffset="57489.76">28799 6466 900 0,'17'26'503'15,"-14"-8"-41"-15,4 6-167 16,-5 1-54-16,-2-2-39 0,0 3-67 16,-7-4-34-16,-1-5-61 15,5-2-14-15,0-7-11 16,3-2-2-16,0-6-4 16,-4-6-2-16,4-9-5 15,0-7-4-15,7-6-7 16,7 2 1-16,0-4 1 15,3 7 2-15,3 3 4 16,-4 3 0-16,-5 12 1 16,2 5 5-16,-3 5 8 15,-1 7 6-15,6 6 15 16,-3 2 7-16,1 3 9 16,0-1-2-16,-3-3-11 15,-6-2-9-15,-4-4-14 16,-1-1-8-16,-5-6-70 15,3-2-53-15,-1-6-132 0,-1-5-97 16,6-1 220-16</inkml:trace>
  <inkml:trace contextRef="#ctx0" brushRef="#br0" timeOffset="57945.88">29072 6150 1221 0,'13'-3'567'0,"5"-1"-272"0,4 4-64 15,-2 2-37-15,2 3-63 16,-2 0-26-16,-4 1-54 16,-2 1-16-16,-8-1-16 15,-4 4-3-15,-8 2 1 16,-7 3-1-16,-7 1-1 15,-3 0-3-15,0-2-4 16,3-2-3-16,6-3-5 16,6-1 0-16,8-2-5 15,5 1 1-15,6 1 3 16,2-2 1-16,5 1 4 16,1-1-1-16,2 1 2 15,1 1 0-15,-1 0 4 16,-2 2 2-16,-9-1 7 0,-2 3 5 15,-16-3 8-15,-5 1 1 16,-8-1-4-16,-6 0-4 16,2 0-11-16,2-3-3 15,5-3-10-15,7 0-2 16,5-3-61-16,1-1-48 0,6 3-130 16,3-1-96-1,-4-1 210-15</inkml:trace>
  <inkml:trace contextRef="#ctx0" brushRef="#br0" timeOffset="58258.95">29440 6302 1602 0,'2'0'635'0,"5"5"-425"16,5 2-18-16,3 13-58 16,5 4-16-16,5 8-29 15,-2 4-8-15,3 1-13 0,-4 0-6 16,-8 3-13-16,-6-1-11 16,-11 1-15-16,-6 0-3 15,-13-5-7-15,-2-5-1 16,-4-6-23-16,-3-6-50 15,10-10-158-15,2-6-85 16,22-7 172-16</inkml:trace>
  <inkml:trace contextRef="#ctx0" brushRef="#br0" timeOffset="58421.92">29836 6751 1274 0,'20'9'715'16,"-17"-6"-94"-16,-4 0-433 15,-2-3-43-15,3-1-173 16,-1 0-71-16,0 0-193 16,0 0-459-16,-13-7 510 15</inkml:trace>
  <inkml:trace contextRef="#ctx0" brushRef="#br0" timeOffset="77008.49">5445 8476 471 0,'0'-7'340'16,"-1"3"-14"-16,0-1-48 15,3-1-27-15,-2 0-49 16,2 3-17-16,-5-1-30 16,2 2-12-16,0 1-27 15,-1 1-19-15,-6 4-36 16,3 12-17-16,-35 53-19 16,27-16-4-16,0 11-1 15,-3 1-2-15,9 5-5 16,3-4-2-16,3-10-5 15,1-2 0-15,4-14-1 16,-1-10-1-16,-3-11-47 16,0-7-50-16,-2-11-129 15,-1-2-100-15,0-12 197 0</inkml:trace>
  <inkml:trace contextRef="#ctx0" brushRef="#br0" timeOffset="77262.92">5350 8554 727 0,'29'-9'383'16,"-10"4"-63"-16,6 5-52 0,0 7-20 15,-7 6-28-15,9 13-50 16,-4 7-21-16,6 11-43 16,0 5-20-16,-3-1-33 15,-1 0-14-15,-4-2-17 16,-3-2-8-16,-5 1-4 15,-5-3-30-15,-5-9-90 16,-3-8-53-16,-3-12-177 16,-5-8-328-16,2-7 453 15</inkml:trace>
  <inkml:trace contextRef="#ctx0" brushRef="#br0" timeOffset="77443.81">5361 8834 837 0,'-1'-12'476'0,"1"7"9"0,6 2-199 16,18-3-78-16,4 6-16 16,1-2-69-16,3 2-35 15,-9 2-52-15,0 2-16 16,3-1-68-16,-1 4-68 16,5-1-198-16,2 2 193 15</inkml:trace>
  <inkml:trace contextRef="#ctx0" brushRef="#br0" timeOffset="77712.94">6044 8746 1557 0,'-26'13'597'0,"20"-14"-412"16,5 1-55-16,13 1-17 16,-2-3-32-16,11 2-48 15,0-4-9-15,4 2-32 0,4 2-59 16,-1 0-191-16,-4 3-141 15,-5-4 230-15</inkml:trace>
  <inkml:trace contextRef="#ctx0" brushRef="#br0" timeOffset="77908.39">6050 8930 1030 0,'-3'-1'475'15,"1"0"-171"-15,1 1-43 16,1 0-54-16,0 0-8 0,0-1-53 15,5 0-18-15,14-4-47 16,29-5-21-16,-20 7-32 16,-1 0-9-16,-2-1-21 15,0 2-57-15,-3 3-173 16,0 5-17-16,-4 8 119 16</inkml:trace>
  <inkml:trace contextRef="#ctx0" brushRef="#br0" timeOffset="78627.73">7361 7856 714 0,'-8'-5'418'0,"-4"-1"-84"16,-3 6-85-16,-4-1-4 16,-2 10-75-16,-5 5-31 15,-4 10-48-15,-2 13-19 16,2 10-22-16,3 10-9 15,8 18-14-15,3 3-6 16,9 21-11-16,4 13 1 16,9 16 6-16,8 5 8 0,10 10 10 15,5-5 1-15,9-5-5 16,4-7-7-16,9-8-10 16,1-6-4-16,-4-17-1 15,-3-6-1-15,-12-27 1 16,-17-31 0-1,-1 1 0-15,6 1 1 0,-6-6-8 16,-12-19-25-16,-11-13-104 16,1-7-83-16,0-27 122 15</inkml:trace>
  <inkml:trace contextRef="#ctx0" brushRef="#br0" timeOffset="79186.12">8074 7906 1045 0,'-5'-13'476'0,"5"4"-201"16,-4 2-35-16,4 9-30 15,2 3-32-15,-2 11-42 16,0 8-20-16,-3 18-30 15,-2 10-19-15,0 8-28 16,2-1-7-16,-4-5-13 16,6-4-6-16,0-13-6 15,-3-6 1-15,4-14-86 16,0-10-55-16,-4-7-125 16,6-4-81-16,-6-16-96 0,-4-5-57 15,4-12 316-15</inkml:trace>
  <inkml:trace contextRef="#ctx0" brushRef="#br0" timeOffset="79367.27">8043 7959 551 0,'14'-34'337'16,"6"14"2"-16,2 7-34 15,4 13-47-15,3 5-25 16,-3 14-50-16,3 8-18 16,-2 10-35-16,-3 4-17 0,-1 4-32 15,-2-1-18-15,-4-3-27 16,-1-4-11-16,-5-9-44 15,-4-4-56-15,-7-10-172 16,-4-2-114-16,-11-14 211 16</inkml:trace>
  <inkml:trace contextRef="#ctx0" brushRef="#br0" timeOffset="79532.21">8053 8134 1185 0,'-4'-2'536'15,"1"1"-276"-15,14 0-87 16,4-1-43-16,8 2-68 16,6-1-24-16,3-2-36 15,3 1-56-15,7 0-206 16,4 1 178-16</inkml:trace>
  <inkml:trace contextRef="#ctx0" brushRef="#br0" timeOffset="79755.39">8591 8134 1157 0,'-12'9'556'0,"8"2"-177"16,3 5-75-16,1 6-66 16,-1 2-57-16,3 7-92 15,4-3-30-15,3-3-32 16,-1-3-11-16,0-8-16 15,-1-1-42-15,-3-8-110 16,0-3-55-16,3-7-186 16,-1-7-315-16,5-17 484 15</inkml:trace>
  <inkml:trace contextRef="#ctx0" brushRef="#br0" timeOffset="79915.03">8709 8177 811 0,'5'13'474'0,"1"1"-25"0,-1 8-92 15,-4 5-56 1,1 4-46-16,-4 0-76 16,-3-10-35-16,2-1-65 0,-2-2-26 15,2-4-64-15,2 0-76 16,0-8-203-16,3-5-309 16,11-2 375-16</inkml:trace>
  <inkml:trace contextRef="#ctx0" brushRef="#br0" timeOffset="80455.38">10117 7935 801 0,'1'-3'417'15,"3"3"-89"-15,2 3-37 16,-6-3-14-16,0 0-29 16,4 27-54-16,3 43-29 15,-7-16-62-15,-1 4-29 16,2-3-40-16,2-9-13 16,4-8-15-16,0-11-19 0,0-9-98 15,-3-8-58-15,-1-10-172 16,-3-6 198-16</inkml:trace>
  <inkml:trace contextRef="#ctx0" brushRef="#br0" timeOffset="80951.59">10105 7935 1457 0,'0'-8'578'0,"6"5"-402"16,9-4-8-16,8 3-40 16,3-1-28-16,7 4-23 15,3 5-2-15,1 11-4 16,2 4-2-16,0 14-8 15,-3 7-9-15,-7 7-18 16,-3 4-9-16,-8-7-13 16,-2-3-5-16,-4-11-1 15,2-3-25-15,-8-12-87 16,-3-4-53-16,-3-3-170 16,-11-6-99-16,-2-3 276 15</inkml:trace>
  <inkml:trace contextRef="#ctx0" brushRef="#br0" timeOffset="81101.78">10209 8180 1108 0,'-6'6'565'0,"5"-6"-164"16,4-1-186-16,3-2-13 16,6-1-86-16,5-2-35 15,6 2-46-15,4 1-17 16,6 0-30-16,5 2-49 0,0 1-138 15,-1 3-107-15,7-3 179 16</inkml:trace>
  <inkml:trace contextRef="#ctx0" brushRef="#br0" timeOffset="81358.75">10744 8211 1297 0,'1'13'603'0,"-1"-9"-151"16,0 4-188-16,4 5-69 16,-1 4-23-16,1 8-94 15,2-1-27-15,-3-1-29 16,-1 3-8-16,2-5-80 15,-1-3-74-15,2-8-198 16,1-5-79-16,-4-15 247 16</inkml:trace>
  <inkml:trace contextRef="#ctx0" brushRef="#br0" timeOffset="81657.97">10903 8204 765 0,'31'8'413'15,"-14"-6"-49"-15,3 1-70 16,-1-1-7-16,-6 3-45 16,-6 1-75-16,-4 1-26 15,-2 4-54-15,-5-1-20 16,0 4-26-16,-5-2-10 16,2 0-14-16,3 0-5 0,2-5-5 15,2 1-2-15,0-2-2 16,3-3 1-16,16 1-1 15,8 1-1-15,15-4 0 16,2-1-1-16,0 1-1 16,-3-2 0-16,-4 2-71 15,-6-2-72-15,-13-5 89 16</inkml:trace>
  <inkml:trace contextRef="#ctx0" brushRef="#br0" timeOffset="82323.87">8340 9143 890 0,'2'5'445'16,"-8"-2"-125"-16,-2 5-54 0,0 9-58 15,-3 5-31-15,0 14-49 16,0 7-16-16,0 10-28 16,3 5-17-16,1-1-29 15,3-7-12-15,3-6-15 16,1-10-5-16,0-15-38 16,0-4-49-16,2-14-93 15,-1-6-60-15,0-11-164 16,-1-6 251-16</inkml:trace>
  <inkml:trace contextRef="#ctx0" brushRef="#br0" timeOffset="82525.89">8295 9159 798 0,'10'-19'422'0,"6"14"-78"16,3 2-41-16,9 11-43 15,6 12-29-15,-3 6-55 0,-3 5-29 16,-5 5-49-16,-7 0-23 15,0 6-34-15,1 5-12 16,-8 0-13-16,2-3-1 16,-7-7-75-16,-8-9-52 15,-3-11-153-15,-5-6-133 16,6-11 253-16</inkml:trace>
  <inkml:trace contextRef="#ctx0" brushRef="#br0" timeOffset="82673.83">8302 9429 1142 0,'9'-10'490'0,"8"4"-230"16,1-4-61-16,10 4-10 15,-1 1-45-15,2 5-71 16,-2 1-27-16,-6 2-86 16,7 1-90-16,0 1 84 15</inkml:trace>
  <inkml:trace contextRef="#ctx0" brushRef="#br0" timeOffset="83056.85">8741 9475 1248 0,'-5'-1'542'0,"2"1"-250"0,2 0-76 16,1 0-56-16,0 0-38 15,0 0-72-15,3 0-14 16,5 3-21-16,0 2-5 16,-2 2-3-16,-2 9 1 0,25 28 3 15,-30-29 4-15,-8 0 7 16,-6-3-1-16,-5-1 19 16,0 0 6-16,2-4 3 15,5-1 1-15,7-1-27 16,5-2-14-16,9-2-9 15,6-1-2-15,10 0 3 16,1 2 3-16,4 0-3 16,0 6-1-16,-4 0-88 15,1-2-75-15,-3-3-242 16,0-6 242-16</inkml:trace>
  <inkml:trace contextRef="#ctx0" brushRef="#br0" timeOffset="83242.97">9083 9455 1237 0,'-8'5'593'16,"9"13"-168"-16,1 4-109 16,3 7-76-16,-4 4-49 15,-1 3-104-15,2-3-29 16,0-6-34-16,1-2-11 15,3-11-71-15,-2 0-75 0,1-14-182 16,4-6-91 0,10-15 240-16</inkml:trace>
  <inkml:trace contextRef="#ctx0" brushRef="#br0" timeOffset="83985.7">10509 9182 1352 0,'-4'12'539'16,"-1"9"-324"-16,2 11-33 15,-4 18 2-15,-1 4-37 16,0 14-60-16,-3-2-21 16,4-4-31-16,0-5-11 0,6-16-15 15,0-13-3-15,3-15-68 16,0-7-43-16,-2-14-114 15,-1-7-73-15,-5-10-91 16,1-8-43-16,5-6 272 16</inkml:trace>
  <inkml:trace contextRef="#ctx0" brushRef="#br0" timeOffset="84167.53">10467 9310 627 0,'10'-30'366'0,"-1"11"-20"15,4 16-30 1,-6 2-47-16,-1 0-22 0,26 10-42 15,0 7-21-15,9 19-41 16,-15 2-24-16,-5 9-44 0,-2 2-14 16,-7 2-24-16,-1-2-11 15,-4-8-34-15,-3-6-56 16,-4-16-149-16,0-7-102 16,-3-15 181-16</inkml:trace>
  <inkml:trace contextRef="#ctx0" brushRef="#br0" timeOffset="84340.69">10486 9520 1172 0,'-1'-1'554'0,"1"1"-239"0,3-1-97 16,-3 0-19-16,0 0-77 16,7 0-36-16,15 0-55 15,33 1-37-15,-23-2-150 16,8 4-107-16,-1 1 153 15</inkml:trace>
  <inkml:trace contextRef="#ctx0" brushRef="#br0" timeOffset="84653.68">10914 9596 1229 0,'1'5'574'15,"-5"-4"-259"-15,5-1-116 16,-1 0-12-16,0 0-60 16,1 0-27-16,9 2-40 0,-4 2-17 15,-2-2-25-15,0 7-4 16,0 3 2-16,2 28-1 16,-16-27-2-16,7-1-1 15,-4 0-7-15,3-5-1 16,7 1-1-16,4 0 1 15,0-2 1-15,6-1 2 16,-3-5-4-16,2 0 0 0,4-1 0 16,2 0-29-16,2-2-125 15,0-3-80-15,4-7 128 16</inkml:trace>
  <inkml:trace contextRef="#ctx0" brushRef="#br0" timeOffset="85006.48">11162 9551 1240 0,'3'11'589'16,"2"-5"-181"-16,8 5-230 15,4 0-5-15,4 1-54 0,-1 1-42 16,-1 2-36-16,-3 2-10 15,-7 1-15-15,-1-3 0 16,-9 0 1-16,-5-2 0 16,-2 1-1-16,-4-5-1 15,5-1 1-15,0-1 5 16,6-5 2-16,5 3 0 16,3-5-6-16,5 0-7 0,10-1-6 15,4-1-4-15,4-1-19 16,-2-6-46-1,1-3-138-15,-2-5 12 0,15-7 91 16</inkml:trace>
  <inkml:trace contextRef="#ctx0" brushRef="#br0" timeOffset="85532.95">11751 7614 1174 0,'4'-15'452'0,"10"11"-291"16,6 5-28-16,16 18 19 15,5 12-16-15,1 22-18 16,-3 13 3-16,-4 24-3 16,5 13-4-16,3 21-16 15,6 8-15-15,-5 15-31 16,-8 3-11-16,-6-2-23 16,-6 5-4-16,-12-2-1 15,-8-9 1-15,-13-2-1 16,-9-8 0-16,-7-14-1 15,-3-9-2-15,0-22-2 16,0-18-1-16,-1-23-14 16,5-6-32-16,7-19-112 15,3-3-84-15,17-18 136 0</inkml:trace>
  <inkml:trace contextRef="#ctx0" brushRef="#br0" timeOffset="86150.83">14932 8568 1247 0,'14'13'515'0,"-8"16"-275"15,5 8-48-15,-5 17 1 16,-1 2-37-16,3 0-62 15,-5-1-19-15,2-6-31 16,5-1-16-16,-4-12-18 16,-1-4-18-16,3-15-109 15,-5-7-57-15,-2-10-248 16,-2-10 255-16</inkml:trace>
  <inkml:trace contextRef="#ctx0" brushRef="#br0" timeOffset="86579.98">14909 8563 681 0,'18'-12'392'16,"3"10"-9"-16,1 3-84 15,4 8-56-15,5 1-35 16,6 5-58-16,0 0-16 0,1 3-31 16,-5 0-17-16,-9 2-38 15,-6-2-15-15,-13-2-11 16,-5 2 1-16,-16 1 1 15,-5 2-1-15,-10 1-5 16,4 0-5-16,0-9-3 16,1-2-2-16,10-4-4 15,3-5-1-15,11 5-10 16,2 0-2-16,7-2 0 16,8 4 1-16,9-1 10 15,4 3 2-15,7 0 1 16,-3 1 1-16,-1 2 6 15,-4 1 6-15,-6 5 17 16,-8-1 8-16,-13 4 10 16,-8-1 0-16,-16 2-8 15,-5-1-6-15,-10-5-13 16,1-1-4-16,0-5-12 0,-2-4-3 16,12-2-74-16,5-3-64 15,10-3-167-15,15-4-83 16,24-10 231-16</inkml:trace>
  <inkml:trace contextRef="#ctx0" brushRef="#br0" timeOffset="86761.31">15574 8746 1338 0,'12'3'560'0,"14"-4"-301"15,0-5-58-15,0 0-44 16,-2 5-57-16,-2 1-115 16,1 4-76-16,-4 1-217 15,-1 1 197-15</inkml:trace>
  <inkml:trace contextRef="#ctx0" brushRef="#br0" timeOffset="86916.49">15618 8945 1235 0,'4'-5'508'0,"15"5"-265"16,5-4-50-16,5 0 10 0,1 1-42 15,2-3-77-15,2 3-29 16,2 1-81-16,-2-8-71 16,7-4 62-16</inkml:trace>
  <inkml:trace contextRef="#ctx0" brushRef="#br0" timeOffset="87654.18">16739 7896 688 0,'4'-25'361'16,"-5"5"-56"-16,-4 4-24 15,-4 5-17-15,-5 3-39 16,-6 12-81-16,-4 9-18 16,-4 13-30-16,-1 12-13 15,1 17-13-15,4 9-12 16,10 23-18-16,2 11-5 0,11 29-2 16,6 10 0-1,7 17 3-15,10 6-2 0,8-9-10 16,3-7-4-16,8-23-10 15,2-12-1-15,2-24-3 16,2-14 0-16,-9-13-1 16,-10-13 0-16,-12-17-1 15,-8-6-4-15,-3-14-98 16,-2-8-76-16,-3-18 105 16</inkml:trace>
  <inkml:trace contextRef="#ctx0" brushRef="#br0" timeOffset="88058.58">17415 7949 1231 0,'3'-9'518'15,"8"19"-255"-15,-4 4-29 16,9 16-8-16,-13 6-39 15,4 11-82-15,-3 4-26 0,0-3-41 16,12-2-13-16,-9-8-15 16,1-4-4-16,-7-13-54 15,0-7-51-15,-3-9-111 16,2-7-70-16,-7-14-162 16,-2-5-72-16,0-15 325 15</inkml:trace>
  <inkml:trace contextRef="#ctx0" brushRef="#br0" timeOffset="88437.46">17397 7939 599 0,'10'-20'423'16,"5"5"-11"-16,6 12-112 15,-6 3-40-15,7 1-75 16,-2 0-25-16,6 5-38 16,1-1-10-16,-3 3-27 15,-6-1-15-15,-9 2-25 16,-5 4-11-16,-10 2-8 15,-10 4-2-15,-10 1-5 0,-1-3-3 16,-5-4-5-16,-2-4-1 16,9-4-2-16,8-1-2 15,10-1-11-15,7 0-1 16,9 3 2-16,-1 1 2 16,16 2 8-16,3 0 1 15,6 1 0-15,1 0-1 16,-6 1 2-16,-1 2 3 15,-9 2 6-15,-6 2 6 16,-12 2 11-16,-6 0 4 0,-11 4-3 16,-4 0-4-16,-6-9-14 15,0-2-5-15,6-5-37 16,0-6-44-16,11-1-146 16,2-3-109-16,20-7 193 15</inkml:trace>
  <inkml:trace contextRef="#ctx0" brushRef="#br0" timeOffset="88642.08">17886 8202 1221 0,'9'10'619'15,"-2"1"-254"-15,-4 4-76 0,-5 1-38 16,1 4-105-16,-1-5-39 31,0-7-53-31,2 1-19 0,0 23-25 0,0-18-22 31,0-8-117-31,2 2-85 0,-2 10-554 0,6-23 506 16</inkml:trace>
  <inkml:trace contextRef="#ctx0" brushRef="#br0" timeOffset="88849.81">18080 8208 1356 0,'6'20'665'0,"-1"3"-314"0,2 2-59 15,-2 4-48-15,-1-3-123 16,-1-2-38-16,0-4-54 16,0-5-13-16,1-6-99 15,1-1-90-15,3-8-145 16,4-7 174-16</inkml:trace>
  <inkml:trace contextRef="#ctx0" brushRef="#br0" timeOffset="89324.96">19442 7964 1075 0,'-2'-7'470'0,"-2"7"-195"0,9 6-26 16,2 11-19-16,0 7-15 16,4 16-51-16,-7 6-23 15,-2 10-46-15,1-1-22 16,-1-6-39-16,7-4-15 16,-5-20-43-16,-4-9-57 15,7-13-134-15,-15-9-93 16,8-15 180-16</inkml:trace>
  <inkml:trace contextRef="#ctx0" brushRef="#br0" timeOffset="89727.56">19393 7951 788 0,'14'-11'504'16,"2"5"34"-16,8-1-325 15,2 5-1-15,7 3-67 16,3 1-22-16,4 5-15 15,-1 0-9-15,-11 3-25 16,-5-2-18-16,-13 7-24 16,-8 2-6-16,-12 5-3 15,-8 2-1-15,-10 1-3 16,-4-2-4-16,3-6-5 16,-2-2-2-16,16-8-5 15,4-1-4-15,11-4-5 16,7 1-2-16,5 3 1 15,9 0 6-15,5 3 3 0,3 1 2 16,1 1 2-16,-2 1 3 16,-3 0 6-16,-4 2 4 15,-6 4 15-15,-7-2 6 16,-8 0 8-16,-6 1 0 16,-12-5-13-16,-5 3-7 15,-1-3-14-15,-1-2-12 0,2 0-74 16,3-6-55-16,6-4-124 15,4-4-83-15,10-7 210 16</inkml:trace>
  <inkml:trace contextRef="#ctx0" brushRef="#br0" timeOffset="89917.72">19908 8220 868 0,'13'20'486'0,"-10"-1"-24"16,3 4-117-16,-6 5-79 16,1 0-63-16,2 1-119 15,0-6-34-15,1-8-30 16,-3-4-68-16,5-5-190 0,4-2-56 16,12-6 145-16</inkml:trace>
  <inkml:trace contextRef="#ctx0" brushRef="#br0" timeOffset="90243.21">20048 8258 840 0,'-3'12'494'16,"12"-8"28"-16,2-2-203 0,4 4-47 16,1-1-51-16,4 6-81 15,3-3-34-15,-1 4-43 16,-2-3-13-16,-5 0-25 15,-7 2-5-15,-10 0-3 16,-8 1 0-16,-7 5-1 16,-2 1-2-16,5-2-6 15,4-2-2-15,7-6-2 16,3-3 0-16,9-4 3 16,4-1 3-16,8-1-1 15,2-2-1-15,3-3-4 16,-1-1-9-16,-2-2-58 15,-1 6-37-15,-7 2-93 16,-6 2-34-16,-8 11-171 16,-11 3 251-16</inkml:trace>
  <inkml:trace contextRef="#ctx0" brushRef="#br0" timeOffset="93392.76">17636 9247 1110 0,'-1'0'501'16,"-3"11"-222"-16,3 18-30 15,1 34-38-15,2-22-41 0,0 5-61 16,0 1-25-16,3 0-37 15,0-6-13-15,-1-10-17 16,3-7-4-16,-5-13-82 16,2-4-48-16,-4-8-141 15,-1-4-117-15,0-12 242 16</inkml:trace>
  <inkml:trace contextRef="#ctx0" brushRef="#br0" timeOffset="93819.9">17569 9296 844 0,'8'-7'462'16,"7"-1"-107"-16,11 3-124 15,4 2 2-15,4-1-63 16,2 2-26-16,1 5-38 0,0 2-18 16,-5 4-33-16,-5 0-11 15,-13 7-18-15,-7 0-4 16,-12 6-1-16,-6 3-1 15,-10-1-3-15,-5 3-2 16,1-4-5-16,-3-5-3 16,10-5-2-16,2-4-2 0,7-6-3 15,6 0-5-15,8-1-3 16,3 1 0-16,12 3 2 16,8 0 3-16,3 2 3 15,3 1 0-15,-1 1 3 16,-11 4 5-16,-7 2 11 15,-5 2 8-15,-3 2 19 16,-5 1 4-16,-7-1 3 16,-1 0-7-16,-19-6-16 15,3-3-8-15,-8-4-20 16,2 0-32-16,0-4-114 16,2-2-66-16,12-2-184 15,3-5 233-15</inkml:trace>
  <inkml:trace contextRef="#ctx0" brushRef="#br0" timeOffset="94107.82">18066 9613 834 0,'2'13'427'16,"10"-7"-59"-16,5-1-100 15,-3 3-11-15,-3 1-34 16,-3 3-73-16,-4 1-22 15,-4 3-37-15,-3 3-13 16,-5-2-27-16,-3 2-13 0,-1-3-19 16,1 0-4-16,2-6 3 15,3-3 5-15,0-3 8 16,4-3 1-16,5 1-7 16,-3-3-5-16,0 0-8 15,15 0-2-15,6-3-3 16,31-3-2-16,-31 1-28 15,-4 1-37-15,-4 0-130 16,-3 3-98-16,-5-2 173 16</inkml:trace>
  <inkml:trace contextRef="#ctx0" brushRef="#br0" timeOffset="94317.51">18398 9644 1174 0,'9'9'596'0,"-3"0"-242"16,-2 9-50-16,0-5-29 16,-1 0-95-1,0 11-40-15,0 5-63 0,-2-6-25 16,0-7-30-16,1-5-35 16,-1-4-130-16,2-3-77 0,-1-6-532 15,12 2 492 1</inkml:trace>
  <inkml:trace contextRef="#ctx0" brushRef="#br0" timeOffset="94814.1">19626 9345 1014 0,'2'-1'526'16,"8"2"-122"-16,5 14-165 15,1 3 11-15,-2 16-57 16,-3 8-38-16,-5 4-57 16,-3 6-22-16,-3-6-35 15,-1-3-12-15,1-7-18 16,0-4-9-16,2-11-83 16,1-4-57-16,-3-14-140 15,1-11-97-15,-1-12 239 16</inkml:trace>
  <inkml:trace contextRef="#ctx0" brushRef="#br0" timeOffset="95256.59">19680 9351 1078 0,'20'2'493'0,"9"-2"-224"0,2 5-23 15,6 2-58-15,0-3-29 16,-3 7-39-16,-9-6-20 15,-7 3-38-15,-3 1-17 16,-8 2-21-16,2 5-2 16,-14 7-2-16,-8 2 0 0,-8 4-4 15,-5-4-2-15,3-3-5 16,1-6 0-16,2-5-3 16,6-2-1-16,3-7-3 15,8 3-4-15,9 0-2 16,5 1-1-16,12 2 4 15,4-1 2-15,0-1 4 16,-6 2 4-16,1 2 3 16,0 1 7-16,-2 2 18 15,1 3 6-15,-8 5 13 16,-6-1 2-16,-11-1-4 16,-4-2-6-16,-10-6-11 15,-2 2-7-15,-3-1-14 16,-4-6-4-16,1-4-53 15,3-2-39-15,3-4-92 0,5 0-61 16,13 4-127 0,3 0-76-16,13 4 277 0</inkml:trace>
  <inkml:trace contextRef="#ctx0" brushRef="#br0" timeOffset="95557.75">20146 9716 1021 0,'6'10'541'0,"3"-7"-153"0,4-4-123 16,2 0 0-16,0 1-75 15,1 0-31-15,-4 5-52 16,0 1-23-16,-6 5-30 16,-1 0-10-16,-7 3-18 15,-6 1-5-15,-7 1-4 16,-2 1-2-16,0-3-3 15,1 0-2-15,9-6-4 16,4-5-2-16,7-2-3 16,7-1 0-16,7-4-1 15,3 2 0-15,8 0-1 16,0-1-2-16,-3-5-44 16,1 3-44-16,-2-3-127 15,-10-1-92-15,-3 4 190 0</inkml:trace>
  <inkml:trace contextRef="#ctx0" brushRef="#br0" timeOffset="95899.06">20510 9638 1455 0,'12'6'611'16,"5"0"-346"-16,0-1-20 0,0 2-44 15,-4 3-49-15,-2 2-73 16,-6 4-22-16,-8-1-25 16,-6 2-8-16,-4 3-7 15,0-6-3-15,2-3-7 16,4 1-2-16,2-10-4 16,1 0-1-16,9 1-2 15,-5-3 0-15,0 0-1 16,17 1 1-16,32-3 1 15,-26-8-2-15,4 1-44 16,-2-3-50-16,-2-1-150 16,-2-1-414-16,-9-11 445 15</inkml:trace>
  <inkml:trace contextRef="#ctx0" brushRef="#br0" timeOffset="96522.84">21064 7828 882 0,'-7'-12'376'15,"19"10"-163"-15,8 4-13 16,4 14-21-16,8 11-8 15,8 16-48-15,6 9-13 16,10 21-3-16,-2 7-1 16,-9 17-13-16,-10 13-12 0,-15 22-29 15,-8 9-8-15,-7 13-8 16,-5 0-2-16,0-12-5 16,0-9-2-16,0-17-7 15,-3-11-3-15,-3-16-6 16,-2-11-1-16,-2-20-1 15,6-8-3-15,-4-22-11 16,-1-7-27-16,-2-11-117 16,-3-10-98-16,-1-14 147 15</inkml:trace>
  <inkml:trace contextRef="#ctx0" brushRef="#br0" timeOffset="98093.17">6137 12257 850 0,'-33'-48'394'16,"30"30"-120"-16,4 2-56 16,-4 3 7-16,0 8-24 15,3 5-55-15,-2 4-15 16,2-4-23-16,-1 28-9 16,-4 69-9-16,1-22-11 15,1 11-28-15,-5-3-14 16,7-2-19-16,1-9-7 15,4-13-5-15,6-5-1 0,-5-24-3 16,0-10-3-16,-2-16-79 16,-1-11-44-16,1-14-93 15,2-8-57-15,0-16-26 16,-3-3-11-16,-2-8-40 16,-3-2-30-16,-6-4 58 15,1 0 79-15,7 6 292 16,2 6 152-16,14 16 144 15,3 7 14-15,7 12-80 16,2 7-22-16,1 11-43 16,2 10-18-16,-5 17-28 15,2 8-17-15,-3 13-35 16,-2 1-18-16,1 5-46 16,-8-3-18-16,-3 0-19 15,-4 2-5-15,-7-12-76 0,3-7-58 16,-6-17-171-16,-4-10-218 15,-13-15 335-15</inkml:trace>
  <inkml:trace contextRef="#ctx0" brushRef="#br0" timeOffset="98239.32">6080 12593 1127 0,'-10'-12'500'0,"11"4"-228"15,9-2-47-15,5 2-62 16,7 3-38-16,10 0-65 15,1 2-26-15,9 3-32 16,4-1-73-16,9-2 51 16</inkml:trace>
  <inkml:trace contextRef="#ctx0" brushRef="#br0" timeOffset="98946.89">6692 12293 1442 0,'-9'2'603'16,"6"2"-316"-16,3 4-64 16,3 15-52-16,3 8-26 15,0 17-54-15,1 6-22 16,1 4-26-16,-1 1-8 15,4-4-15-15,1-2-8 16,-2-16-3-16,0-8-52 0,-6-15-119 16,0-10-55-1,-3-11-110-15,-3-6-20 0,-4-10-26 16,-4-6-4-16,-4-9 15 16,0-4 60-1,-2-4 151-15,3-4 108 0,5 4 223 16,1 6 64-16,8 5 75 15,3 4-14-15,8 8-69 16,5 2-24-16,4 8-34 16,6 5-17-16,9 6-32 15,3 4-18-15,5 5-24 16,-4 4-10-16,-10 6-22 16,-3 1-9-16,-16 3-17 15,-5 0-6-15,-10 3 0 16,-2 0-1-16,-5 0-4 15,-2-1-3-15,-3-8-4 0,-1-1-1 16,4-8-4 0,1-6-3-16,11 3-9 0,5-3-3 15,6 0-1-15,10 6 3 16,9 0 7-16,-6 0 0 16,1 0 6-16,3 5 3 15,-10 1 8-15,-1 1 5 16,-3 8 14-16,-13-3 1 0,-3 2 3 15,-4 5-3-15,-9-8-10 16,2 2-3-16,-9-8-8 16,2 1-3-16,4-2-6 15,-3-1-3-15,-7-2-19 16,-2-1-25-16,-2-2-56 16,9-1-47-16,17-2-150 15,5-1-93-15,13-5 239 16</inkml:trace>
  <inkml:trace contextRef="#ctx0" brushRef="#br0" timeOffset="99194.8">7604 12419 1666 0,'-13'5'620'16,"17"-9"-426"-16,6 0-90 15,12 1-6-15,8 2-19 16,5-2-52-16,3 1-12 16,1-1-23-16,2 0-56 15,-5 2-133-15,-7 3-113 0,-16 2 177 16</inkml:trace>
  <inkml:trace contextRef="#ctx0" brushRef="#br0" timeOffset="99392.07">7729 12566 1073 0,'-4'1'520'16,"4"2"-186"-16,5-4-103 16,-5 1-19-16,2-1-58 15,21-3-39-15,31-9-66 16,-25 5-22-16,-3 0-18 15,2-1-52-15,-5 5-29 16,-3 1 42-16</inkml:trace>
  <inkml:trace contextRef="#ctx0" brushRef="#br0" timeOffset="106041.4">9180 11423 292 0,'0'-1'223'0,"1"-5"64"0,0-1-50 16,0-2-12-16,0 1-26 15,-1 1-42-15,-1 0-18 16,-1 1-35-16,0 2-17 16,-6-1-33-16,-13 0-13 15,-30 17-21-15,23 14-5 16,0 10-5-16,3 6-3 15,2 13 0-15,-1 2-2 16,8 12 8-16,1 4 3 0,1 19 7 16,9 11 5-16,3 18 3 15,5 12 8-15,24 6 11 16,-9-47 2 0,1 0-2-16,26 72-6 0,11 10-13 15,-10-26-2-15,0-28-7 16,-3-6-2-16,3-4-1 15,4-4-2-15,-5-9 5 16,1-8 2-16,-17-20-2 16,-5-9-1-16,-8-24-8 15,-9-9-2-15,0-17-5 16,-6-7-2-16,-1-7-81 16,-2-12-75-16,4-15 95 15</inkml:trace>
  <inkml:trace contextRef="#ctx0" brushRef="#br0" timeOffset="107508.61">10144 11398 560 0,'-2'-1'351'0,"-4"-1"39"16,-2 0-127-16,4 4-52 16,-3 8-30-16,-25 53-52 0,27-25-13 15,-1 7-15-15,1-1-10 16,4-1-25-16,1-1-14 15,0-9-26-15,1-3-8 16,0-8-10-16,0-7-20 16,-1-9-119-16,0-2-105 15,0-12 139-15</inkml:trace>
  <inkml:trace contextRef="#ctx0" brushRef="#br0" timeOffset="107733.45">10049 11388 659 0,'3'0'372'0,"20"9"-11"16,4 3-79-16,-2 11-33 15,1 3-29-15,-1 6-69 16,-3 4-25-16,0-2-44 16,-2 0-18-16,-5-4-29 15,-2-3-8-15,-7 1-13 16,-4 0-1-16,-6-5-68 15,-3-2-54-15,-5-12-175 16,0-4-157-16,0-9 278 16</inkml:trace>
  <inkml:trace contextRef="#ctx0" brushRef="#br0" timeOffset="107893.7">10067 11669 858 0,'-15'0'423'0,"15"-1"-115"0,8 0-76 16,3-4-44-16,5 2-20 15,5-1-48-15,-1 2-28 16,3 0-43-16,-1-3-20 16,-2 4-92-16,-1 1-109 15,0 6 111-15</inkml:trace>
  <inkml:trace contextRef="#ctx0" brushRef="#br0" timeOffset="108124.91">10551 11607 1316 0,'-12'2'580'0,"7"0"-255"16,3 7-90-16,1 5-51 15,0 5-36-15,1 8-68 16,0 2-23-16,3 0-31 15,-3-2-11-15,1-4-14 16,2-7-52-16,-3-5-135 0,3-4-96 16,6-10 156-16</inkml:trace>
  <inkml:trace contextRef="#ctx0" brushRef="#br0" timeOffset="108316.75">10666 11597 1203 0,'2'14'567'16,"2"6"-220"-16,2 1-44 0,-3 5-63 16,1 1-51-16,-2 2-78 15,0-2-29-15,0-5-42 16,-1-2-16-16,-1-11-12 16,0-4-46-16,0-4-129 15,1-1-87-15,-1-1 136 16</inkml:trace>
  <inkml:trace contextRef="#ctx0" brushRef="#br0" timeOffset="109247.98">11203 11464 851 0,'-35'-44'456'16,"29"34"-137"-16,4 3-85 15,2 4-26-15,3 4-70 16,-3-1-20-16,0 0-19 16,5 13-4-16,4 16-12 15,9 48-12-15,-13-26-32 16,-2-1-12-16,4-5-15 15,-1-8-5-15,2-12-23 16,-2-6-37-16,-3-15-111 16,-2-4-90-16,-5-14 150 0</inkml:trace>
  <inkml:trace contextRef="#ctx0" brushRef="#br0" timeOffset="109675.83">11158 11381 833 0,'12'-6'415'16,"9"4"-130"-16,4 2-35 16,9 2-56-16,3 3-37 15,3 3-39-15,-2 1-18 0,-13 3-30 16,1 4-18-16,-14 1-28 16,-14 1-3-16,0 4-2 15,-10-1 0-15,-15-2-2 16,5-2-4-16,-10-4-1 15,2-4-3-15,7-4-4 16,4 1-1-16,10-4-9 16,5-1-3-16,13-1-1 15,8 7-1-15,10-6 7 16,5 3 1-16,7 3 12 16,-9-7 7-16,0 13 17 15,-7-1 13-15,-12 4 10 16,2 5 4-16,-14-4-3 15,-3 2-6-15,-4 0-15 16,-9-4-6-16,-2-2-11 0,-2-2-5 16,-2-6-11-16,1-2-9 15,5-1-77-15,3-1-46 16,5 0-171-16,8 2-123 16,5 3 270-16</inkml:trace>
  <inkml:trace contextRef="#ctx0" brushRef="#br0" timeOffset="109889.35">11732 11650 1179 0,'2'0'535'0,"-1"5"-184"15,0 1-79-15,-1-6-31 16,0 4-39-16,4 18-85 15,4 32-29-15,-5-26-40 16,-2 0-16-16,-1-5-18 16,-1-4-43-16,1-10-164 15,0-6-117-15,0-7 173 16</inkml:trace>
  <inkml:trace contextRef="#ctx0" brushRef="#br0" timeOffset="110099.48">11952 11624 1130 0,'6'11'621'0,"4"3"-181"15,-6 4-126-15,-4 0-30 16,2 4-118-16,-6-2-44 16,-1 2-58-16,6 1-22 0,-6-5-24 15,-2-6-39-15,9-5-131 16,-2-2-73-16,9-2-198 15,3-1 247-15</inkml:trace>
  <inkml:trace contextRef="#ctx0" brushRef="#br0" timeOffset="110605.14">12508 11619 1156 0,'-21'-8'511'0,"15"5"-237"15,6 1-39 1,0 1-51-16,9 1-30 0,14 0-53 16,3 0-10-16,7 0-27 15,4-1-19-15,-1 1-24 16,0-1-7-16,-5 3-29 15,-5-2-55-15,-8 2-174 16,-7 2-139-16,-11-4 223 0</inkml:trace>
  <inkml:trace contextRef="#ctx0" brushRef="#br0" timeOffset="110807.31">12641 11453 1095 0,'0'12'552'0,"0"6"-213"0,1 13-78 16,1 3-22 0,-1 6-91-16,2 4-40 0,1-4-57 15,-2-1-19-15,3-6-45 16,4-4-59-16,4-8-183 16,5-7 167-16</inkml:trace>
  <inkml:trace contextRef="#ctx0" brushRef="#br0" timeOffset="111381.17">13286 11786 956 0,'-6'30'468'0,"-3"-30"-137"16,2-3-56-16,-4-5-49 15,1-4-50-15,2-12-84 16,1-8-30-16,4-15-41 15,3-4-13-15,6-8-10 16,5-3-2-16,7 3-3 16,7 5 0-16,-4 15 1 15,4 11 0-15,-6 20 1 16,3 8 2-16,-1 24 5 0,-4 10 7 16,-2 16 28-16,-4 8 11 15,-5 1 13-15,3 1-1 16,-1-8-20-16,-1-7-11 15,4-9-17-15,2-7-10 16,-10-12-93-16,-3-3-62 16,-8-10-2-16,0-3 58 0</inkml:trace>
  <inkml:trace contextRef="#ctx0" brushRef="#br0" timeOffset="111550.97">13207 11652 1169 0,'6'-1'552'16,"4"-5"-282"-16,14 6-82 16,4 0-21-16,8 4-106 15,5 2-27-15,-9-9-46 16,1 1-68-16,-5-2-264 16,-6 4 232-16</inkml:trace>
  <inkml:trace contextRef="#ctx0" brushRef="#br0" timeOffset="111722.93">13612 11662 853 0,'0'23'536'0,"2"4"-70"16,0 6-144-16,-1 3-43 16,0 0-116-16,4 0-46 15,-1-6-65-15,1-8-28 16,2-9-97-16,-1-10-76 15,3-12-164-15,0-6 179 16</inkml:trace>
  <inkml:trace contextRef="#ctx0" brushRef="#br0" timeOffset="112042.69">13801 11678 1149 0,'12'1'587'15,"2"-1"-247"-15,5 0-60 16,5 7-44-16,-5-4-93 16,4 4-26-16,-7-1-45 15,-4 1-15-15,-2 3-24 16,-10-1-8-16,-4 8-6 16,-6-1-2-16,-4 5-1 15,1-1-3-15,-2-5-3 16,-1-3 2-16,9-4 4 0,0 0 1 15,8-4 2-15,11 0-4 16,2-2-5-16,3-2-2 16,-1-3-3-16,5-2-3 15,-2-2-21-15,2-2-55 16,-1 3-174-16,-5 0-62 16,13 5 169-1</inkml:trace>
  <inkml:trace contextRef="#ctx0" brushRef="#br0" timeOffset="112884.58">14457 11453 541 0,'-21'-2'310'0,"10"-6"-2"16,2-1-64-16,5 0-23 15,8 3-26-15,2 0-40 16,4 3-6-16,-2 4 2 16,0 6-1-16,-1 12-13 15,2 9-10-15,-7 8-35 16,1-9-21-1,1 2-33-15,-1 22-13 0,1 2-15 16,2-13 1-16,-7-18-100 16,1-8-68-16,0-12-175 15,-4-6 184-15</inkml:trace>
  <inkml:trace contextRef="#ctx0" brushRef="#br0" timeOffset="113317.43">14412 11369 656 0,'25'-4'439'0,"-7"0"37"16,-2 1-250-16,4 4 1 15,0 4-55-15,6 1-25 16,-5 3-41-16,-1 1-18 16,-8 3-40-16,-7 1-14 15,-9 5-10-15,-8 3-1 16,-8 1-4-16,-2-1-2 15,-2-2-6-15,3-5-1 16,4-6-4-16,2 2-1 0,11-8-7 16,0-1-5-16,6 2 0 15,6-4 2-15,7 5 8 16,5-2 6-16,7 0 8 16,-1 0 3-16,-1 2 10 15,0 5 6-15,-7 3 10 16,-4 0 5-16,-7 6-1 15,-5-2-1-15,-8 2-6 16,-8 1-5-16,-6-2-6 16,-4 1-6-16,-7-5-13 15,2-2-4-15,4-2-65 16,1-1-53-16,13-4-136 16,2-2-92-16,19-3 209 15</inkml:trace>
  <inkml:trace contextRef="#ctx0" brushRef="#br0" timeOffset="113607.6">14787 11663 809 0,'17'2'487'0,"1"0"-90"16,5-2-100-16,0-3-9 15,-4 3-85-15,-3 0-36 0,-6 8-48 16,-6 1-21-16,-1 8-27 15,-8 3-6-15,-4 3-17 16,5 1-11-16,-12-4-14 16,10 0-4-16,-5-7-3 15,-4-1-1-15,4-5 0 16,0-2 0-16,7-2-6 16,7-2-1-16,12 0-7 15,7-2-1-15,2-3 0 16,4-1 0-16,-1-3 0 15,-4 2-22-15,-4 0-133 16,-2 2-84-16,0 4 137 16</inkml:trace>
  <inkml:trace contextRef="#ctx0" brushRef="#br0" timeOffset="113871.63">15270 11608 1466 0,'8'8'661'16,"-7"5"-289"-16,-1 1-74 15,0 7-73-15,0 6-62 0,-3 0-90 16,1 2-22-16,1-4-26 16,-2-4-8-16,3-6-12 15,-1-5-7-15,1-4-85 16,0-3-55-16,2-3-153 15,-2 0-5-15,0 0 180 16</inkml:trace>
  <inkml:trace contextRef="#ctx0" brushRef="#br0" timeOffset="116439.84">17694 11357 632 0,'16'-81'404'0,"-11"68"-48"15,-2 8-81-15,-2 2-10 16,-1 13-48-16,-3 7-21 15,-6 17-30-15,-1 11-24 16,-5 9-43-16,-1 7-17 0,1-1-34 16,1 1-13-16,4-12-20 15,4-5-9-15,4-18-39 16,2-7-42-16,0-13-108 16,1-10-72-16,2-8-175 15,0-9 260-15</inkml:trace>
  <inkml:trace contextRef="#ctx0" brushRef="#br0" timeOffset="116633.09">17717 11354 589 0,'22'-22'383'0,"3"11"39"16,2 5-96-16,3 14-42 16,-3 8-32-16,-4 17-58 15,-5 8-23-15,-3 7-48 16,2 7-20-16,-4-7-40 15,-4-18-19 1,-3-15-25-16,-1 0-8 0,5 30-36 16,-8-10-47-16,-1-5-131 0,-7-21-102 15,-9-6 183-15</inkml:trace>
  <inkml:trace contextRef="#ctx0" brushRef="#br0" timeOffset="116792.61">17688 11586 1195 0,'-2'-8'514'0,"9"4"-271"16,6 6-40-16,8-2-57 16,4 5-39-16,7-2-58 15,-3-5-15-15,3 3-24 16,0-2-60-16,0 2-189 16,-4 1 165-16</inkml:trace>
  <inkml:trace contextRef="#ctx0" brushRef="#br0" timeOffset="117019.32">18186 11593 1081 0,'0'16'572'16,"0"3"-191"-16,0 3-103 15,-1 4-30-15,1 0-106 0,0-1-42 16,4-2-56-16,-2-6-19 15,3-5-62-15,-1-7-54 16,1-5-133-16,-2-6-90 16,2-6 190-16</inkml:trace>
  <inkml:trace contextRef="#ctx0" brushRef="#br0" timeOffset="117184.73">18371 11585 1118 0,'11'9'606'15,"-3"5"-190"-15,-2 1-101 16,0 9-37-16,-6 2-98 16,1 2-42-16,-3 1-54 15,-5-5-25-15,7-4-38 16,-1-3-20-16,-2-8-112 16,3-3-86-16,-2-7-241 15,1-1 257-15</inkml:trace>
  <inkml:trace contextRef="#ctx0" brushRef="#br0" timeOffset="117543.2">18844 11281 986 0,'10'1'518'15,"3"8"-169"-15,-3 10-49 16,-1 9-4-16,0 16-77 15,-9 5-40-15,9 8-62 16,-5-2-27-16,-1-7-41 16,6-1-18-16,-8-18-18 15,2-5-45-15,-5-15-124 16,-7-11-87-16,4-8-261 16,3-9 308-16</inkml:trace>
  <inkml:trace contextRef="#ctx0" brushRef="#br0" timeOffset="117932.37">18858 11318 1142 0,'26'-10'514'0,"1"1"-244"0,-5 1-13 16,-2 0-55-16,0 3-28 16,5 5-42-16,-1 2-26 15,-8 6-42-15,-6 5-17 16,-11 7-20-16,-4 4-4 0,-14 6-5 15,0 0-1-15,0 0-7 16,-8-4-3-16,5-9-2 16,3-4-1-16,8-8-5 15,6-2-3-15,10 2-1 16,6 0-1-16,2 4 4 16,9-3 2-16,1-2 2 15,0-2 0-15,3 2 5 16,1 1 4-16,0 4 13 15,-1 6 7-15,-8 2 18 16,-9 4 4-16,-11 2 5 16,-8 0-3-16,-16 4-16 15,-8-2-8-15,3-1-16 16,0-5-6-16,8-5-22 16,8-3-44-16,3-7-126 15,5-4-99-15,16-2 165 0</inkml:trace>
  <inkml:trace contextRef="#ctx0" brushRef="#br0" timeOffset="118115.94">19386 11681 1450 0,'15'24'628'15,"-3"3"-354"-15,1 3-9 16,-13 2-97-16,-1-1-57 15,1-6-70-15,-2-4-51 0,4-10-141 16,-2-5-96-16,0-7 138 16</inkml:trace>
  <inkml:trace contextRef="#ctx0" brushRef="#br0" timeOffset="118436.44">19539 11676 761 0,'17'-3'469'0,"8"6"35"16,-1 0-142-16,-2 2-64 15,-2 4-48-15,-7 6-100 16,-2 3-37-16,-11 7-46 16,-8 1-13-16,-8 1-11 0,-4-2-5 15,1-5-11-15,4-5-1 16,8-7-5-16,5-4-3 15,5 0 0-15,6-2-4 16,4 2 0-16,5-3 0 16,4-1-6-16,3 0-3 15,4-2-5-15,0 1-29 16,8-1-90-16,-6-3-55 0,1 2-146 16,4-1 190-16</inkml:trace>
  <inkml:trace contextRef="#ctx0" brushRef="#br0" timeOffset="118714.92">20164 11639 1824 0,'0'8'737'16,"3"-12"-465"-16,11 10-130 16,7-2 10-16,13-2-61 0,9 2-30 15,5-4-23-15,-2 0-9 16,-11-1-13-16,-9 0-22 16,-16-2-149-16,2 2-87 15,-7 1-568-15,-8 3 521 16</inkml:trace>
  <inkml:trace contextRef="#ctx0" brushRef="#br0" timeOffset="118873.58">20258 11482 1209 0,'7'22'623'0,"-4"-2"-179"0,0 8-169 15,-2 5-8-15,-1 6-108 16,0 6-52-16,2 0-64 15,-2 1-17-15,5-9-18 16,-2-4-20-16,0-11-130 16,5-8-88-16,-2-8 134 15</inkml:trace>
  <inkml:trace contextRef="#ctx0" brushRef="#br0" timeOffset="120267.86">21119 11484 992 0,'-4'5'480'0,"4"-5"-127"16,0 5-81-16,0-5-38 15,-1 11-16-15,-3 18-55 16,-15 56-29-16,1-22-51 15,-1 1-17-15,6 6-29 0,-1-4-12 16,10-15-19-16,3-7-23 16,-1-26-109-16,3-12-76 15,2-20-220-15,1-11 250 16</inkml:trace>
  <inkml:trace contextRef="#ctx0" brushRef="#br0" timeOffset="120482.11">21079 11534 995 0,'22'5'523'16,"0"1"-165"-16,1 11-80 15,-1 7-11-15,-3 9-83 16,-1 4-36-16,1 9-58 16,-1 3-20-16,-2 3-29 15,-2-2-13-15,-5-6-14 16,-5-5-34-16,-4-9-100 15,-5-11-60-15,-7-11-174 16,-4-8-112-16,-8-9 302 16</inkml:trace>
  <inkml:trace contextRef="#ctx0" brushRef="#br0" timeOffset="120616.89">21021 11858 671 0,'-15'-10'469'15,"8"2"8"-15,11 4-184 0,4 0-41 16,13 1-96-16,2 1-38 15,7-1-65-15,5 1-26 16,2-1-75-16,3 2-81 16,1 1 84-16</inkml:trace>
  <inkml:trace contextRef="#ctx0" brushRef="#br0" timeOffset="120819.86">21506 11858 1104 0,'-4'16'578'16,"2"3"-204"-16,2 6-74 16,2 6-33-16,-2-4-111 15,0 4-47-15,4-5-70 16,-4-9-20-16,6 0-90 16,-2-10-70-16,2-7-164 15,5-2-139-15,-2-13 279 16</inkml:trace>
  <inkml:trace contextRef="#ctx0" brushRef="#br0" timeOffset="121134.3">21592 11904 666 0,'15'1'473'0,"2"-1"26"16,8 0-191-16,2 0-10 15,1 0-68-15,-1 2-32 16,-5 5-57-16,-6-1-29 15,-6 8-40-15,-5 3-9 16,-10 1-15-16,-4 3-8 16,-4-3-13-16,-2-4-8 0,5-5-9 15,2-2-1-15,5-3-3 16,3-2-3-16,1 0-1 16,-1-2-1-16,0 0 1 15,0 0 0-15,19 3 0 16,33 1 0-16,-23-9-2 15,-1 2 0-15,-1-3-82 16,-4 1-58-16,1-1-160 16,-3-6 34-16,10 1 152 15</inkml:trace>
  <inkml:trace contextRef="#ctx0" brushRef="#br0" timeOffset="121521.77">22435 11584 1332 0,'12'14'567'0,"-2"9"-280"15,5 6-46-15,-4 11-23 16,-5 4-42-16,1 6-70 15,-2-3-31-15,6-2-37 16,-3-6-13-16,-1-13-57 16,-1-5-57-16,-6-17-147 15,-2-6-103-15,0-16 203 16</inkml:trace>
  <inkml:trace contextRef="#ctx0" brushRef="#br0" timeOffset="121922.64">22366 11589 673 0,'26'-14'433'0,"-7"5"54"16,7 1-175-16,2 2-71 15,4 2-16-15,3 4-50 16,-3 5-29-16,-5 5-57 16,-4 4-20-16,-8 4-28 0,-9-4-8 15,-10 9-8 1,-9-2-2-16,-14 3-6 0,-1 2-1 15,-2-5-6-15,3-4-1 16,9-8-1-16,6-3-4 16,4-4-6-16,11 0-3 15,8 3 0-15,4 0 2 16,16 2 6-16,-5-2 2 0,6 3 2 16,0 2 1-1,-6 3 6-15,-2 1 8 0,-8 2 19 16,-4 2 7-16,-11 1 9 15,-3 0-3-15,-12 3-15 16,-6-1-7-16,-7 0-13 16,-4-4-7-16,1-9-29 15,3 0-52-15,10-8-125 16,7-3-88-16,13-5-267 16,13-5 341-16</inkml:trace>
  <inkml:trace contextRef="#ctx0" brushRef="#br0" timeOffset="122237.04">22936 11946 1211 0,'35'8'562'0,"-10"-4"-195"0,-5 2-65 16,-7 0-47-16,3 3-47 15,-16 5-91-15,-4 1-28 16,-15 4-37-16,-4 5-15 15,0-4-19-15,1 0-5 16,7-7-6-16,7-3-3 16,4-6-4-16,4 1 0 15,4 1 0-15,0-5 1 0,2 4 3 16,6-5-1-16,12 0 1 16,3 0-2-16,5-4-2 15,-9 1 1-15,-6-1-32 16,-6-1-74-16,-5 3-195 15,-3 0-130-15,1 6 246 16</inkml:trace>
  <inkml:trace contextRef="#ctx0" brushRef="#br0" timeOffset="122537.04">23141 11980 1505 0,'12'6'612'0,"10"-6"-354"0,1-4-42 16,1 7-34-16,-1-1-43 15,-4 3-76-15,-2 7-24 16,-10-1-21-16,-4 4-1 16,-11 2-1-16,-8 2 0 15,-4 4-3-15,0-3-1 16,9-4 3-16,4-5 4 15,6-6 2-15,2 0-1 16,8 0-9-16,3-2-7 0,12-2-6 16,1-2-4-16,13-6-42 15,-1-2-52-15,-2-7-152 16,3 0-77-16,-3-5 194 16</inkml:trace>
  <inkml:trace contextRef="#ctx0" brushRef="#br0" timeOffset="123065.49">23703 11130 1125 0,'4'-7'488'0,"1"7"-206"16,4 4-64-16,5 4 0 15,4 11-21-15,10 7-44 16,2 10-25-16,5 16-37 16,-2 7-13-16,0 19-26 15,5 5-7-15,3 17-7 16,1 10-5-16,4 19-6 16,-6 11-6-16,-6 17-9 15,-3 6-3-15,-8-1-3 16,-7 0 0-16,-14-2 0 15,-3-3-1-15,-17 10 1 16,-4 0-1-16,-13 6 0 16,-6 3-1-16,-9-6-1 15,0-3-2-15,5-10-3 16,5-14-10-16,6-19-45 0,-2-10-47 16,-4-29-140-16,2-13-46 15,5-39 169-15</inkml:trace>
  <inkml:trace contextRef="#ctx0" brushRef="#br0" timeOffset="124569.68">10464 13049 746 0,'0'-6'417'16,"0"9"-96"-16,1-6-80 16,-2 2-10-16,0 1-62 15,0 0-25-15,-1 12-22 16,-2 17-3-16,-9 63-22 15,6-29-16-15,-3 10-38 16,-1-3-12-16,0 0-17 16,0-7-4-16,8-17-5 15,0-5-1-15,3-23-46 0,-2-9-50 16,-3-15-156-16,-2-14-119 16,2-11 223-16</inkml:trace>
  <inkml:trace contextRef="#ctx0" brushRef="#br0" timeOffset="124737.44">10383 13155 951 0,'24'-17'442'0,"5"10"-152"15,-4 4-51-15,2 10-21 16,5 12-27-16,-7 9-48 16,1 6-25-16,-4 8-37 15,-4 2-19-15,-5 3-30 16,-3-3-9-16,-7-3-25 15,-2-3-49-15,-5-12-131 16,-5-4-96-16,-2-8 157 16</inkml:trace>
  <inkml:trace contextRef="#ctx0" brushRef="#br0" timeOffset="124896.67">10379 13457 961 0,'12'-12'442'0,"3"3"-141"15,3 3-72-15,6-2-47 0,4 2-38 16,-1 0-85 0,5-1-26-16,7 2-33 0,-6-1-57 15,3 1-199-15,-3 3 175 16</inkml:trace>
  <inkml:trace contextRef="#ctx0" brushRef="#br0" timeOffset="125168.99">10799 13394 488 0,'13'11'318'0,"-1"-7"45"16,1-1-65-16,5 6-9 15,-2-2-25-15,2 8-68 16,0-2-29-16,-9 1-59 16,3 7-26-16,-10-3-30 15,-7 0-9-15,0 3-19 16,-8-4-4-16,0-4-8 15,6 0-1-15,0-5-6 16,7-2-4-16,6-3-4 16,0 1-1-16,4-4 0 15,-1 0 1-15,6-1-6 16,-1-4-42-16,7 3-135 16,0-2-91-16,6-1 155 15</inkml:trace>
  <inkml:trace contextRef="#ctx0" brushRef="#br0" timeOffset="125396.57">11204 13433 1048 0,'-1'10'576'0,"-2"2"-21"15,0 1-219-15,1 9-108 16,-2 1-26-16,2 6-92 15,1-1-35-15,1-3-43 16,0 2-13-16,2-8-19 16,0-1-57-16,1-8-146 15,0-4-104-15,1-4 169 16</inkml:trace>
  <inkml:trace contextRef="#ctx0" brushRef="#br0" timeOffset="125766.84">11587 13116 1387 0,'-18'-12'592'15,"9"15"-287"-15,7 8-89 0,2 20-21 16,2 6-40-16,8 20-55 16,-1 5-20-16,1 2-32 15,-1 0-13-15,0-12-20 16,1-13-5-16,-1-13-65 15,-3-11-49-15,-5-15-97 16,1-1-60-16,-8-17-96 16,-4-3-26-16,-2-4-34 15,0-3-37-15,-1-6 311 16</inkml:trace>
  <inkml:trace contextRef="#ctx0" brushRef="#br0" timeOffset="126119.56">11535 13296 384 0,'1'-26'306'0,"12"7"79"16,2 3-61-16,13 5-69 15,1 3-18-15,3 7-35 16,4 5-10-16,-6 5-29 0,-1 4-17 16,-5 4-42-16,-5-1-22 15,-10 7-36-15,-9-1-10 16,-9 2-11-16,-7-1-3 16,-5-3-7-16,1 0-3 15,4-10-4-15,0-3-2 0,10-4-4 16,4-3-5-16,4 0-3 15,-2 0-1-15,0 0 3 16,17 5 3-16,36 14 1 16,-24-13 2-1,0 0 10-15,-2 0 7 0,-6 5 18 16,-18-1 12 0,0-4 8-16,-1-1-1 0,-8 23-13 15,-15 1-9-15,-12 2-16 16,0-8-4-16,-2-6-6 15,5 1-23-15,10-9-98 16,7-2-66-16,13-5-181 16,6-2 213-16</inkml:trace>
  <inkml:trace contextRef="#ctx0" brushRef="#br0" timeOffset="126303.87">12169 13538 965 0,'6'8'515'16,"-1"15"-22"-16,-4 4-165 16,-3 4-77-16,-2 0-43 15,-1-3-122-15,-1-2-38 16,3-8-59-16,0-5-65 16,3-11-159-16,0-5-123 15,6-11 207-15</inkml:trace>
  <inkml:trace contextRef="#ctx0" brushRef="#br0" timeOffset="126482.55">12267 13565 1053 0,'10'16'583'0,"-4"6"-131"0,0 5-138 16,2 4-23-16,-5 1-94 15,3-2-50-15,-5 1-68 16,-3-3-22-16,-5-5-26 15,2-2-42-15,-3-14-171 16,2-4-109-16,6-17 160 16</inkml:trace>
  <inkml:trace contextRef="#ctx0" brushRef="#br0" timeOffset="127256.75">12667 13481 1238 0,'-11'3'578'16,"3"0"-268"-16,13 1-89 16,4 0-10-16,12 2-57 15,8 0-26-15,8-6-53 16,7 0-24-16,5 0-33 0,-23-3-6 15,2 2 0 1,16 1-44-16,-6 4-134 0,-19-3-91 16,-10 0-244-16,-9-1 299 15</inkml:trace>
  <inkml:trace contextRef="#ctx0" brushRef="#br0" timeOffset="127436.84">12861 13340 877 0,'7'1'445'0,"-1"8"-79"16,-2 4-66-16,1 15-10 16,-3 1-39-16,-2 10-89 15,0 3-34-15,-2 0-69 16,4 3-22-16,3-7-22 16,1-4-50-16,-3-11-151 15,-1-8-100-15,6-8 155 16</inkml:trace>
  <inkml:trace contextRef="#ctx0" brushRef="#br0" timeOffset="128809.17">13576 13259 950 0,'-32'-34'426'0,"29"30"-166"15,2 1-47-15,-4 7-22 16,5 7-23-16,-8 16-36 15,3 13-9-15,-1 17-2 16,-1-14-15 0,0 1-35-16,2 36-15 0,-7 0-29 15,5-19-10-15,2-35-17 16,-1-10-37-16,6-16-92 0,0-10-69 16,-1-12-199-16,6-6-109 15,-9-7 317-15</inkml:trace>
  <inkml:trace contextRef="#ctx0" brushRef="#br0" timeOffset="129014.1">13477 13326 837 0,'14'-10'411'0,"7"6"-127"0,0 4-32 16,6 10-26-16,0 5-14 16,-2 13-28-16,0 4-19 0,-4 7-47 15,0 5-26-15,-5 6-41 16,-4 1-16-16,-3-4-21 15,-5-2-5-15,-3-14-41 16,-2-8-39-16,-9-10-114 16,-4-8-85-16,-4-8-218 15,-2-5 298-15</inkml:trace>
  <inkml:trace contextRef="#ctx0" brushRef="#br0" timeOffset="129160.59">13481 13607 851 0,'0'-8'462'15,"12"0"-92"-15,1 0-161 16,11 3-33-16,4 0-67 16,1 0-34-16,7 5-45 15,-1 3-7-15,-2 0-112 0,-5 4-91 16,-5 0 113-16</inkml:trace>
  <inkml:trace contextRef="#ctx0" brushRef="#br0" timeOffset="129440.94">13805 13626 728 0,'65'4'446'0,"-41"5"-42"0,-7 1-123 16,-1 1-13-16,-5 2-57 16,-5 2-27-16,-2 5-56 15,-3 1-20-15,-2 2-33 16,-7-1-16-16,1 0-24 15,-4-3-7-15,0-2-10 16,2-5 1-16,10-6 0 16,1 2-3-16,6-8-5 15,2 7-7-15,-6-5-5 16,9-4 0-16,-1-6-75 16,8-5-50-16,1-4-137 15,1 3-96-15,10 1 229 16</inkml:trace>
  <inkml:trace contextRef="#ctx0" brushRef="#br0" timeOffset="129745.59">14122 13653 1379 0,'-1'-2'574'15,"4"2"-320"-15,3 0-41 16,-6 0-39-16,0 0-35 15,4 0-57-15,8 3-19 0,1 2-29 16,28 21-7-16,-32-13-14 16,-2 3-3-16,-4 1-3 15,-2 1 0-15,-1-2 1 16,-1-3-2-16,1-3 1 16,-2-3-1-16,1-4-1 15,1 2-3-15,1-4-2 16,-1-1-3-16,0-1-3 15,2 0-11-15,18-8-56 16,30-15-26-16,-24 18-79 16,-2-1-57-16,3 0 157 15</inkml:trace>
  <inkml:trace contextRef="#ctx0" brushRef="#br0" timeOffset="130049.68">14550 13276 1610 0,'0'6'635'0,"6"11"-416"15,5 8-21-15,-1 12-11 16,-1 7-49-16,6 2-63 16,-7-1-17-16,-1 0-23 15,0-2-12-15,-3-3-57 16,0-7-60-16,1-12-150 16,-2-4-99-16,-1-14 204 15</inkml:trace>
  <inkml:trace contextRef="#ctx0" brushRef="#br0" timeOffset="130496.11">14568 13307 1010 0,'23'-5'510'0,"1"-1"-188"16,1 5-74-1,1 0-13-15,2 3-62 0,0 3-27 16,-3 3-42-16,-3 2-19 15,-12 8-36-15,-8 3-13 16,-13 4-11-16,-11-3-3 16,-7 2-4-16,-1-6-4 0,6-3-5 15,7 0-2-15,12-10-7 16,4 3-1-16,7-5 1 16,4 3 1-16,4-3 6 15,2-2 1-15,4 0 1 16,2 4 0-16,1 2 3 15,1 2 2-15,0 3 7 16,-1 1 7-16,-9-1 12 16,-2 5 6-16,-13 1-2 15,-12 2-4-15,-14 3-11 16,-6-2-7-16,-6-6-10 16,4 1-4-16,12-9-18 15,4-2-27-15,14-5-99 16,5-4-62-16,11-1-172 15,4-2-416-15,5 2 538 16</inkml:trace>
  <inkml:trace contextRef="#ctx0" brushRef="#br0" timeOffset="130791.61">15018 13586 970 0,'-5'-5'547'0,"2"4"-34"15,11 3-266-15,-6-1-23 16,8 4-50-16,4 0-40 0,0-1-45 16,6 4-17-16,1 3-19 15,-5 2-5-15,-4 4-15 16,-4 1-2-16,-8 2-7 16,-4 3-2-16,-10 1-4 15,1-1-3-15,0-4-3 16,5-4-3-16,5-7-5 15,2-3-2-15,3-3-3 16,3-1-2-16,-5-2-2 16,0 0-9-16,12-2-112 15,3-3-76-15,28-19-66 16,-26 9 129-16</inkml:trace>
  <inkml:trace contextRef="#ctx0" brushRef="#br0" timeOffset="130961.26">15379 13585 889 0,'19'-6'520'0,"-12"12"60"0,-2 3-203 15,2 12-75-15,-7 5-26 16,7 9-109-16,-9 3-47 16,-4-5-61-16,5-1-18 15,-3-6-35-15,8-9-49 16,0-9-173-16,-1-8-115 0,7-18 186 15</inkml:trace>
  <inkml:trace contextRef="#ctx0" brushRef="#br0" timeOffset="132005.35">17932 13254 757 0,'2'-7'362'16,"0"2"-95"-16,-1 1-30 15,2 5-27-15,-4-1-18 16,-1 5-39-16,-4 23-11 16,-13 60-3-16,18-28-9 15,-7 9-35-15,2-2-23 16,5-3-37-16,-7-4-13 15,8-13-12-15,-6-8-6 0,-2-19-73 16,2-8-60-16,-5-15-183 16,-1-11-296-16,-3-10 401 15</inkml:trace>
  <inkml:trace contextRef="#ctx0" brushRef="#br0" timeOffset="132207.35">17854 13330 944 0,'27'0'479'16,"-1"8"-169"-16,4 9-52 16,-5 8 4-16,2 7-56 15,-1 1-34-15,-2 9-61 16,2-1-30-16,-5 2-41 0,-3 4-13 16,-5-4-23-16,-5-4-44 15,-6-8-120-15,-2-10-80 16,-7-9-246-16,-5-6 298 15</inkml:trace>
  <inkml:trace contextRef="#ctx0" brushRef="#br0" timeOffset="132366.21">17853 13660 682 0,'8'-11'425'0,"-1"2"0"0,16 1-180 15,-5 3-11-15,8 1-79 16,4 3-46-16,-2-1-67 15,6 0-16-15,2 2-157 16,-1 0-55-16,-2 9 106 16</inkml:trace>
  <inkml:trace contextRef="#ctx0" brushRef="#br0" timeOffset="132692.75">18226 13670 1166 0,'56'8'512'0,"-34"-3"-254"15,-2-1-9-15,-2 5-42 16,-6 2-36-16,-5 2-52 0,-4 3-12 16,-6 2-27-16,-6 3-12 15,-5-1-21-15,-3 0-9 16,5-2-10-16,7-3-4 15,6-7-12-15,1-3-4 16,9 0-7-16,1-5-1 16,7-2-1-16,1 0 1 15,-1-6-85-15,2-1-66 16,-4-4-184-16,5-4-360 0,16 1 464 16</inkml:trace>
  <inkml:trace contextRef="#ctx0" brushRef="#br0" timeOffset="132871.59">18626 13681 1431 0,'-5'8'656'16,"2"7"-309"-16,1 3-108 15,-2 6-9-15,1 6-90 16,1 1-46-16,2-4-51 15,0-3-15-15,3-4-22 16,2-3-53-16,0-9-138 16,4 0-91-16,4-11 150 0</inkml:trace>
  <inkml:trace contextRef="#ctx0" brushRef="#br0" timeOffset="133245.32">19067 13388 1049 0,'9'9'516'16,"1"6"-212"-16,5 6-30 16,-3 3-6-16,-1 10-65 15,-3 3-38-15,-1 5-68 16,1 3-27-16,-3-3-43 0,1-4-25 15,-2-6-106 1,-3-6-70-16,-1-11-172 0,-1-4-122 16,-4-12 299-16</inkml:trace>
  <inkml:trace contextRef="#ctx0" brushRef="#br0" timeOffset="133684.48">19073 13322 1030 0,'7'7'482'0,"16"-1"-178"16,4 0-32-16,6 1-69 15,1-1-24-15,1 3-58 16,0-1-19-16,-4 6-34 16,-8-1-15-16,-11 5-20 15,-6 1-8-15,-20 0-5 16,-4 2 2-16,-12 0-5 15,-5-2-1-15,1-3-3 16,2-6-1-16,8-4-1 16,8 0-3-16,11-3-4 15,8 0 1-15,13-2 1 16,6-2 3-16,9 3 3 16,2 3-1-16,4 2-1 15,-5 5-1-15,2 2 6 0,-5 4 4 16,-14 3 15-16,-3 1 4 15,-16 3 5-15,-7 0-6 16,-8 3-13-16,-6-2-5 16,-2-9-22-16,0-1-32 15,8-14-121-15,2-3-80 16,11-5-213-16,2-1 266 0</inkml:trace>
  <inkml:trace contextRef="#ctx0" brushRef="#br0" timeOffset="133841.42">19515 13750 980 0,'4'16'568'16,"3"2"-53"-16,-5 5-217 16,0 4-19-16,-9-2-102 15,3 4-60-15,-6-3-75 16,-1-5-22-16,7-3-133 15,0-3-99-15,3-11 130 16</inkml:trace>
  <inkml:trace contextRef="#ctx0" brushRef="#br0" timeOffset="134177.51">19657 13788 1288 0,'19'7'579'16,"5"-2"-264"-16,0-1-35 16,2 5-63-16,0-2-53 15,-5 4-76-15,-3 5-25 0,-18 7-23 16,-7 2-8-16,-17 2-9 16,-2-3-3-16,4-5-4 15,2-1 2-15,11-4 1 16,5-3-1-16,6-8-2 15,7 4-6-15,6-8-6 16,4-7-2-16,7-2-2 16,3-7-20-16,1-5-102 15,3 1-80-15,-8 4 117 16</inkml:trace>
  <inkml:trace contextRef="#ctx0" brushRef="#br0" timeOffset="134768.32">20211 13727 1105 0,'-1'0'489'0,"0"0"-209"16,1 0 0-16,18 8-54 15,48 12-26-15,-20-13-90 16,0-1-35-16,-8-2-52 16,2-1-9-16,-4-3-83 15,-1-2-78-15,-2-3 92 16</inkml:trace>
  <inkml:trace contextRef="#ctx0" brushRef="#br0" timeOffset="134971.32">20470 13520 1271 0,'2'14'555'0,"-2"13"-263"0,-2 7-66 16,-4 10-52-16,6 4-45 15,-3 3-72-15,-1 1-20 16,9-5-52-16,-2-4-60 15,12-11-172-15,-2-10 157 16</inkml:trace>
  <inkml:trace contextRef="#ctx0" brushRef="#br0" timeOffset="135864.68">21292 13414 801 0,'3'-13'446'0,"0"4"-82"16,0 3-128-16,2 4-5 15,-3 11-36-15,-1 10-25 16,-5 18-22-16,-6 9-7 16,-3 15-39-16,-1 0-19 0,0 8-32 15,8-1-16-15,0-13-22 16,4-7-4-16,2-17-69 15,1-14-53-15,-1-14-161 16,-1-8-129-16,-3-20 252 16</inkml:trace>
  <inkml:trace contextRef="#ctx0" brushRef="#br0" timeOffset="136072.69">21237 13430 994 0,'20'2'503'15,"1"4"-175"-15,7 10-64 16,4 5-8-16,-6 9-63 16,2 8-37-16,-8 3-63 15,-7 5-22-15,-5 6-30 16,-3 0-9-16,-2-1-14 16,-8-3-4-16,3-8-30 0,-5-24-51 15,2-1-112-15,-2 0-88 16,-5-12 155-16</inkml:trace>
  <inkml:trace contextRef="#ctx0" brushRef="#br0" timeOffset="136215.28">21191 13755 1084 0,'4'-2'474'0,"9"2"-224"16,4 0-28-16,7 1-61 15,4 1-44-15,7 1-69 16,0 1-72-16,0-4-201 15,-1-1 160-15</inkml:trace>
  <inkml:trace contextRef="#ctx0" brushRef="#br0" timeOffset="136529.53">21637 13741 976 0,'6'8'491'0,"4"-1"-109"16,1 3-70-16,4 1-51 0,-1-1-42 16,1 2-96-16,-2-1-38 15,-4 1-57-15,-4 0-13 16,-5 3-4-16,-2 0-1 16,-11 3 2-16,-4-1-1 15,1-1-1-15,3 0-2 16,6-6-5-16,7 1 0 15,1-5 1-15,5-5 0 16,6 0 3-16,2-1-2 16,8-6-2-16,1-2-5 0,3 0-95 15,0-2-74-15,-1 0-201 16,1 7 215-16</inkml:trace>
  <inkml:trace contextRef="#ctx0" brushRef="#br0" timeOffset="136886.37">21956 13822 1341 0,'-1'0'612'16,"0"-1"-288"-16,0 0-116 15,0 0-20-15,0 1-79 16,1 0-36-16,0 0-42 15,4 1-8-15,5 1-13 0,-1 1-1 16,-8-3 1-16,7 17 1 16,-5 33 2-16,-14-29-1 15,1 3-5-15,-1-4-1 16,4-8-4-16,9 0-2 16,1-12 0-16,4 0 0 15,7-3-1-15,-4-3 0 0,10 0-5 16,3-6-24-16,9 4-66 15,-3-8-53 1,7 5 22-16,-2-4 55 0</inkml:trace>
  <inkml:trace contextRef="#ctx0" brushRef="#br0" timeOffset="137312.79">22624 13473 1215 0,'6'9'567'15,"0"7"-273"-15,1 19-27 16,-3 13-9-16,-2 13-79 16,-1 7-40-16,2 7-62 0,1-10-21 15,5-8-29-15,1-5-19 16,3-23-100-16,-1-3-59 16,-1-18-181-16,-1-10-131 15,-7-10 299-15</inkml:trace>
  <inkml:trace contextRef="#ctx0" brushRef="#br0" timeOffset="137737.87">22578 13548 956 0,'15'-25'462'16,"15"12"-132"-16,4 3-61 0,9 6-34 15,0 7-34-15,2-1-54 16,-1 7-15-16,-7 4-27 15,-22-2-15 1,0 1-35-16,-3 19-16 0,-8 7-16 16,-12-3-6-16,-12-5-2 15,-5-3-1-15,-9-8-5 16,1-2-1-16,6-5-2 16,9-4-3-16,11-5-3 15,7-2-2-15,10 1-2 16,3-1 2-16,10 1 3 15,3-1 0-15,4 0 0 16,2 2-1-16,-5 4 1 16,-2 2 0-16,-8 5 7 0,1 1 7 15,-8 7 9-15,-2 4 6 16,-12 5 1-16,-12 0-2 16,-5 5-6-16,-11-3-2 15,-2-2-8-15,-2-2-3 16,2-11-7-16,8-2-22 15,9-12-91-15,12-1-67 0,8-6-182 16,10-5-383-16,3 3 502 16</inkml:trace>
  <inkml:trace contextRef="#ctx0" brushRef="#br0" timeOffset="138062.99">23132 13940 1243 0,'22'-1'566'0,"4"3"-256"16,1-3-14-16,-1 8-53 15,-2 0-56-15,-6 3-71 16,-6 4-27-16,-6 3-30 16,-6 0-8-16,-5 5-14 15,-4 5-8-15,-9-1-10 0,1-1-4 16,3-3-6-16,0-5-2 15,8-6-2-15,4-3-2 16,5-1-2-16,6-4 1 16,6-3-2-16,4 0 0 15,2-6-5-15,1 2-51 16,-2-4-157-16,-3-3-98 16,-4 3 172-16</inkml:trace>
  <inkml:trace contextRef="#ctx0" brushRef="#br0" timeOffset="138364.13">23432 14044 1095 0,'42'-27'559'15,"-26"30"-183"-15,6 4-115 16,2-2-17-16,-3 6-89 15,0 1-46-15,-9 3-51 16,-3 3-11-16,-9 7-8 16,-7-1 1-16,-5 7 0 15,0-2-3-15,1-2-1 16,3-2-2-16,5-9-8 0,3-5-1 16,1-4-12-16,7-5-5 15,6-2-3-15,4-2 1 16,3-9-4-16,5 0 6 15,2-4-104-15,-3-2-92 16,0-1 119-16</inkml:trace>
  <inkml:trace contextRef="#ctx0" brushRef="#br0" timeOffset="142805.74">10057 12115 694 0,'-24'-7'327'0,"8"2"-99"16,3 4-20-16,6 1-4 0,3 2-16 16,-1-2-46-16,7-1-27 15,-2 1-44-15,0-1-16 16,8 0-22-16,20-4-2 16,59-3-10-16,-25 8-4 15,16-2-6-15,6 2-1 16,12-2-4-16,5-3-1 0,3-2-1 15,7 1 0-15,2-2-1 16,-3-1 0-16,-11 3 2 16,-12 2-1-16,-12 3 1 15,-11 1 1-15,-8 3-1 16,-4-1 1-16,-18-2 2 16,-5 1 2-16,-9-1 1 15,-8-2 2-15,-4-1 6 16,-1 2 3-16,-7-2 6 15,-5 1-2-15,3 2-9 16,0-1-7-16,1 0-11 16,0 0-5-16,0-1-5 15,0 2 0-15,0 0-28 16,0 0-16-16,0 0-28 16,1 0-13-16,0 0 2 15,0 0-17-15,0 0 77 0</inkml:trace>
  <inkml:trace contextRef="#ctx0" brushRef="#br0" timeOffset="143675.25">13242 12103 771 0,'-13'-9'412'0,"0"3"-72"16,7 1-138-16,0-1 1 16,4 0-46-16,2 0-36 15,8 1-40-15,9-1-12 16,18 3-15-16,12-1-3 15,10 4-18-15,-7 2-8 16,0 2-12-16,47 1-4 16,30 5-4-16,0-2 0 0,-11-6 0 15,4-2-1-15,9-1 0 16,-1-4-1-16,3 2 1 16,-2 2-1-16,-12-1 2 15,-1 2 1-15,-25 4 1 16,-15-2 1-16,-31 2 4 15,-12 1 0-15,-17-4-1 16,-7 2 2-16,-9-3 0 16,-3-1-13-16,-4-2-55 15,-3 3-57-15,-6 2-111 16,-2 6 131-16</inkml:trace>
  <inkml:trace contextRef="#ctx0" brushRef="#br0" timeOffset="144557.93">18005 12027 746 0,'-47'-3'327'16,"10"3"-149"-16,12 3-38 15,2 1-2-15,9-1-9 16,11-2-27-16,-2 2-29 16,15 0-29-16,7-3-1 15,0 1 12-15,31-2 3 16,33-3-7-16,6 4-6 0,23 6-12 16,4 1-7-1,18 3-10-15,8 6-5 0,-1-6-4 16,2 3-1-16,-6-1 0 15,-4-4 9-15,-14-3 10 16,-4 5 4-16,-16-4 6 16,-14-4-8-16,-18 3-7 15,-12-5-5-15,-20-2-3 16,-8 2-1-16,-18-3 3 16,-6 3-5-16,-14-1-86 15,-7 1-73-15,-9 0 88 16</inkml:trace>
  <inkml:trace contextRef="#ctx0" brushRef="#br0" timeOffset="145307.07">21569 12323 1036 0,'-39'-7'394'0,"8"4"-256"16,-1-1-5-16,11 2 28 15,9-1-10-15,3 1-44 16,8 2-24-16,9 0-36 16,16 0-12-16,26 0-14 15,16-2-4-15,39 1-11 16,6 1-3-16,-7 4-1 31,-53-2 2-31,2 1 5 0,166 10 7 0,-5 4 8 16,9 0 4-16,-94-4 4 15,-52-5-2 1,-38-5-4-16,0 1 0 0,91 8-7 0,-21 0-1 16,-31-6-6-16,-55-3-3 15,-29-4-55-15,-9-1-46 16,-18 1-135-16,-5 1 134 0</inkml:trace>
  <inkml:trace contextRef="#ctx0" brushRef="#br0" timeOffset="151330.18">25838 8502 407 0,'35'-36'265'15,"-32"24"12"-15,-1 1-36 16,-2 2-40-16,0-3-9 16,3 4-15-16,-1-1-6 0,-2 4-13 15,1 2-10-15,-1 2-25 16,0 1-14-16,-1 0-21 15,1 3-11-15,-6 25-7 16,-16 48-1-16,6-20-9 16,-1 4-4-16,2 2-17 15,7-4-10-15,6-12-14 16,2-5-6-16,5-19-9 16,-4-6-40-16,3-9-96 15,-1-8-59-15,-2-9-161 16,1-7-116-16,-2-9 308 15</inkml:trace>
  <inkml:trace contextRef="#ctx0" brushRef="#br0" timeOffset="151553.96">25814 8460 768 0,'22'-10'419'15,"-3"17"-75"-15,4 5-56 16,-4 2-44-16,-2 5-33 15,0 6-48-15,-2 0-26 16,8 7-56-16,-1 3-18 0,-1-1-30 16,-2 2-10-1,-6-1-12-15,-1-3-2 0,-10-2-66 16,-2-7-50-16,-6-5-153 16,-2-6-139-16,0-8 254 15</inkml:trace>
  <inkml:trace contextRef="#ctx0" brushRef="#br0" timeOffset="151705.51">25819 8745 865 0,'-2'0'464'15,"1"0"-108"-15,8 0-129 16,9 0-23-16,8-1-67 16,2 0-34-16,2-4-64 15,4 1-20-15,6 1-127 16,3-1-93-16,4 4 123 15</inkml:trace>
  <inkml:trace contextRef="#ctx0" brushRef="#br0" timeOffset="151893.75">26368 8799 1151 0,'7'10'581'0,"-6"0"-203"15,-4 8-106-15,-1-2-19 16,-9 6-87-16,-4 0-41 0,-5-4-73 16,3-1-22-16,3-9-107 15,3-2-83-15,11-3 99 16</inkml:trace>
  <inkml:trace contextRef="#ctx0" brushRef="#br0" timeOffset="152227.81">26667 8483 957 0,'-2'-9'536'0,"1"11"15"16,6 11-338-16,3 6 3 15,1 16-31-15,0 8-32 16,-2 6-69-16,-2 5-22 16,-1-4-26-16,0 0-8 15,-2-15-16-15,0-9-9 0,-1-12-79 16,-1-7-57-16,-1-13-196 15,-2-4-151-15,-5-22 303 16</inkml:trace>
  <inkml:trace contextRef="#ctx0" brushRef="#br0" timeOffset="152659.12">26628 8503 952 0,'7'-12'458'0,"10"9"-139"16,4-1-74-16,9 5-27 15,3 3-30-15,5 4-43 16,2 3-19-16,-1-2-33 16,-6 3-11-16,-13 2-27 15,-4 2-12-15,-14 2-19 16,-1 4-4-16,-11 1-2 0,-6-1 0 16,-7-2-3-1,-8-4-3-15,4-6-4 0,3-3-1 16,7-5-2-16,9 1-5 15,11-2-6-15,4 1 0 16,10 4-1-16,6 1 4 16,5-2 3-16,-3 3 0 0,-1 0 3 15,-2 0-1-15,-4 2 1 16,-4-1 5-16,-5 2 6 16,-9 0 7-16,-9 2 15 15,-3 2-1-15,-9-3-3 16,-2 1-6-16,-17-4-13 15,-5-4-4-15,2 3-7 16,0-5-17-16,25-1-79 16,9-2-55-16,20-2-149 15,12-3-87-15,19-1 243 16</inkml:trace>
  <inkml:trace contextRef="#ctx0" brushRef="#br0" timeOffset="153112.48">27574 8534 986 0,'1'-9'546'15,"-4"2"-172"-15,-10 7-90 16,-7 6-34-16,-10 10-92 16,-2 6-19-16,-1 11-39 15,0 2-13-15,13 2-24 16,6 1-10-16,9-4-21 16,9-3-11-16,5-6-15 15,-3-2-5-15,13-6-24 16,5-5-49-16,11-8-137 0,6-8-101 15,-3-9 180-15</inkml:trace>
  <inkml:trace contextRef="#ctx0" brushRef="#br0" timeOffset="153270.48">27380 8716 1248 0,'-5'6'531'16,"10"-6"-243"-16,1 1-66 15,3 2-5-15,14 2-28 0,1-2-73 16,6-1-38-16,12 0-51 16,-3-2-40-16,2-3-169 15,2-1-81-15,-8-8 144 16</inkml:trace>
  <inkml:trace contextRef="#ctx0" brushRef="#br0" timeOffset="155204.32">28123 8489 622 0,'12'-34'361'0,"-12"27"-41"16,0 3-31-16,0 2-53 15,0 2-30-15,0 0-25 16,0 0-12-16,0 27-24 0,-3 35-3 16,-3-15-29-16,-1 7-17 15,2-1-32-15,0-2-15 16,2-6-25-16,0-9-9 16,2-4-5-16,1-1-37 15,0-12-121 1,1-2-80-16,2-15-222 0,1-5 268 15</inkml:trace>
  <inkml:trace contextRef="#ctx0" brushRef="#br0" timeOffset="155434.89">28219 8439 944 0,'17'0'465'0,"-2"9"-134"16,0 4-38-16,-1 17-33 15,-4 4-24-15,-11 14-53 16,-8 6-33-16,-7 5-56 16,-3-2-26-16,6-4-34 15,2-3-10-15,5-13-15 16,2-3-3-16,4-15-85 16,0-8-51-16,-2-16-133 15,2-6-99-15,-4-11 236 16</inkml:trace>
  <inkml:trace contextRef="#ctx0" brushRef="#br0" timeOffset="155841.09">28058 8513 1087 0,'3'-10'478'16,"9"1"-230"-16,6 0-22 15,6 2-51-15,5 0-30 16,12 3-39-16,4 2-18 0,3 6-16 15,-2 5-4-15,-11 6-17 16,-6 3-8-16,-13 3-11 16,-1 1-6-16,-15 4-5 15,-7-1-2-15,-11-3-2 16,-8 0-1-16,1-5-3 16,-3-2-2-16,-2-4-2 15,0-1-3-15,7-5 0 16,7-2-1-16,11-1-6 15,5 0-1-15,8 6 3 16,5 1 4-16,14 7 17 16,6 6 5-16,4 4 6 15,3 2 4-15,0 0 2 16,-3-2 1-16,-1-2 1 16,-2 2-3-16,-9-8-11 0,-4 0-5 15,-11-8-21-15,-5-5-45 16,-9-5-129-16,-4-2-80 15,-4-2 141-15</inkml:trace>
  <inkml:trace contextRef="#ctx0" brushRef="#br0" timeOffset="156760.21">28709 8205 771 0,'-3'-3'386'0,"0"-2"-102"15,2 3-55-15,0 1-30 16,0 0-27-16,1 0-31 16,12-6-14-16,16 4-31 15,40 6-13-15,-33 9-27 16,-6 2-13-16,-10 0-18 15,-3 2-6-15,-13 2-10 16,-2 3 1-16,-12-3 2 16,-5 0 1-16,-11-3 0 15,-2-2-2-15,0-1-2 16,0-3-1-16,9-1-3 16,5-4 2-16,10 0-1 15,7 3 2-15,6-3 4 0,5 1 0 16,7 1 0-1,4-6-2-15,4-4-18 0,-2 2-48 16,-8-13-182-16,0 6-247 16,10-1 300-16</inkml:trace>
  <inkml:trace contextRef="#ctx0" brushRef="#br0" timeOffset="157151.35">29046 8155 888 0,'-2'7'456'0,"4"8"-109"16,2 1-58-16,1 7-52 15,-1 4-36-15,-1 2-65 16,-2-2-35-16,-1-3-49 16,-1-8-17-16,-1-5-19 15,2-5-3-15,-1-5-1 16,-1-1-2-16,2-1-7 15,0 0-5-15,0-2-16 16,1-17-6-16,8-32 0 16,-4 27 4-16,6 4 10 15,0 0 6-15,2 7 4 16,0 4 1-16,-2 7 19 16,1 6 10-16,-1 8 16 0,0 4 13 15,-1 9 3-15,0 0 2 16,-4 4-2-16,0-5-10 15,-3-8-18-15,-3 0-9 16,-1-7-16-16,-3-3-31 16,-3-1-86-16,2-2-55 15,1-2-186-15,4-2 101 16,0 0 133-16</inkml:trace>
  <inkml:trace contextRef="#ctx0" brushRef="#br0" timeOffset="157373.98">29570 8139 941 0,'5'5'493'0,"-3"5"-93"16,-2 2-73-16,-7 6-47 16,-6 5-50-16,-9 4-80 15,4 2-40-15,-7 0-58 16,10-2-17-16,4-3-23 15,-4-6-12-15,13-6-91 16,-2-6-59-16,6-4-157 16,4 1-106-16,4-10 264 15</inkml:trace>
  <inkml:trace contextRef="#ctx0" brushRef="#br0" timeOffset="157566.66">29422 8181 987 0,'-4'2'477'15,"4"3"-134"-15,6 1-64 16,-3 4-32-16,6 4-17 16,3 5-56-16,0-2-36 0,6 3-59 15,3 0-22-15,0-5-29 16,-3 2-10-16,-1-9-81 16,-3 1-62-16,-4-1-156 15,1-5-109-15,0 9 243 16</inkml:trace>
  <inkml:trace contextRef="#ctx0" brushRef="#br0" timeOffset="157893.23">29706 8196 763 0,'14'9'470'0,"-3"-6"12"16,0 1-201-16,4 0-72 0,2 2-43 15,-2-1-42-15,4 2-22 16,-6 1-42-16,-2 3-10 16,-9 5-18-16,-6-2 1 15,-13 2 7-15,-7-5 1 16,3 1-2-16,3-2-5 16,10 0-11-16,6-2-3 15,4-4-1-15,5-2 0 16,-3-4-1-16,5 2-3 0,4 2-5 15,1 1-3-15,3-1-10 16,-1-2-40-16,0-6-106 16,4 2-72-16,3-5-10 15,0-3 114-15</inkml:trace>
  <inkml:trace contextRef="#ctx0" brushRef="#br0" timeOffset="158253.97">30018 8209 1370 0,'-1'0'597'0,"0"14"-303"16,-4 8-21-16,-5 28-89 16,3-28-33-16,6-3-62 15,1-2-25-15,1-4-23 0,-1-6-11 16,-1-5-11-16,1-2-6 15,0-1-7-15,0 0-5 16,0 0-16-16,1-3-9 16,12-14-5-16,29-29 1 15,-27 29 13-15,-1 2 6 16,1 7 6-16,0 8 2 16,-3 4 9-16,0 8 7 15,-1 4 15-15,-3 4 4 0,-3 5-3 16,-1-2-4-16,-4 2-14 15,0-3-2-15,0-1-79 16,0-5-60-16,0-4-172 16,1-2 174-16</inkml:trace>
  <inkml:trace contextRef="#ctx0" brushRef="#br0" timeOffset="159967.6">26827 11409 686 0,'34'-16'352'0,"-36"5"-67"0,-2 1-32 15,7 1-14-15,-3-1-23 16,-4 4-35-16,2 4-15 16,-6 3-31-16,7 6-14 15,-5 13-27-15,-4 7-9 16,1 20-10-16,-3 6-4 15,4 7-16-15,0-2-9 16,4-2-17-16,-3-4-9 0,6-9-10 16,3-7-5-16,-2-18-41 15,0-7-49-15,0-11-122 16,0-7-81-16,-1-12-192 16,1-5-214-16,-3-7 453 15</inkml:trace>
  <inkml:trace contextRef="#ctx0" brushRef="#br0" timeOffset="160117.85">26794 11416 644 0,'20'-9'391'0,"1"9"4"15,0 4-77-15,-2 13-35 16,-1 3-33-16,-5 8-50 16,2 2-28-16,-1 2-49 15,3 2-24-15,4 0-43 16,-4 0-17-16,-8-1-23 0,-4-4-24 15,-7-4-78-15,-4-4-47 16,-4-7-133-16,1-5-76 16,-6-9 220-16</inkml:trace>
  <inkml:trace contextRef="#ctx0" brushRef="#br0" timeOffset="160283.97">26838 11656 765 0,'-7'-13'465'0,"6"5"-78"16,4 2-93-16,8 7-40 15,1 4-66-15,7 2-32 0,-2 1-72 16,4-2-30-16,-7 0-39 16,1-4-14-16,1-1-89 15,1 0-62-15,15 1-189 16,-3 5 199-16</inkml:trace>
  <inkml:trace contextRef="#ctx0" brushRef="#br0" timeOffset="160466.04">27260 11695 906 0,'9'4'483'0,"-5"9"-69"15,2 0-72-15,-1 7-53 16,3 1-37-16,-8 1-86 16,-4 2-43-16,4-6-62 15,-1-1-24-15,2-7-62 0,-1-6-59 16,-5-4-161-16,3-7-110 15,-6-4 211-15</inkml:trace>
  <inkml:trace contextRef="#ctx0" brushRef="#br0" timeOffset="160650">27188 11493 1207 0,'2'3'526'0,"2"0"-241"16,3 2-36-16,1 3-58 15,0-5-46-15,1 4-89 16,1-5-27-16,0 2-43 16,-1-1-69-16,-2 2-2 15,-2-1 36-15</inkml:trace>
  <inkml:trace contextRef="#ctx0" brushRef="#br0" timeOffset="163318.53">27264 11568 527 0,'0'-2'353'0,"1"1"-22"16,-1 0-80-16,5 0-22 15,-1 1-20-15,-4 0-9 16,3 10-18-16,1 13-21 16,24 34-44-16,-26-25-21 0,-2 1-40 15,0 0-15-15,3 0-23 16,-3-6-6-16,0-7-8 16,0-3-26-16,-4-8-103 15,2-5-77-15,-1-4 114 16</inkml:trace>
  <inkml:trace contextRef="#ctx0" brushRef="#br0" timeOffset="163743.53">27453 11621 1346 0,'-4'-2'555'0,"3"1"-325"0,5 0-17 16,-4 1-46-16,0 0-30 16,27 12-48-16,29 15-22 15,-22-9-25-15,-5-2-6 16,-2 4-14-16,-6 1-6 0,-10 3-3 15,-9 1 2-15,-17 2 5 16,-7 1 0-16,-7-3 1 16,-4-2-2-16,9-5 2 15,1-2 1-15,10-6 4 16,11-2-2-16,2-8-9 16,9 0-3-16,12 0-9 15,-1-6 0-15,11 0-2 16,-4 2-1-16,1-4-38 15,0 2-52-15,-2 1-169 16,0-3-341-16,-14-3 391 16</inkml:trace>
  <inkml:trace contextRef="#ctx0" brushRef="#br0" timeOffset="164945.88">28171 11894 410 0,'3'1'265'0,"1"0"18"0,-2-1-29 16,-1 0-33-16,-1 0-16 16,0 0-28-16,0 0-15 15,0 0-36-15,1 0-16 16,0 0-27-16,1 1-12 16,-1-1-16-16,-1 0-45 15,0 0-200-15,0 0 137 16</inkml:trace>
  <inkml:trace contextRef="#ctx0" brushRef="#br0" timeOffset="165095.75">28442 11885 909 0,'-5'3'403'16,"0"-3"-180"-16,6-2-269 15,0-2-146-15,-1 3 113 16</inkml:trace>
  <inkml:trace contextRef="#ctx0" brushRef="#br0" timeOffset="165225.68">28545 11838 710 0,'-3'8'424'15,"1"-1"-36"-15,1 0-176 16,1-3-33-16,1-3-189 0,2-2 19 15</inkml:trace>
  <inkml:trace contextRef="#ctx0" brushRef="#br0" timeOffset="165818.57">29180 11576 851 0,'28'-27'412'0,"-31"31"-131"16,-3-8-61-16,2 5-43 15,-3 2-32-15,-1-3-42 16,3 11-13-16,-5-1-14 15,2-2-3-15,-6 9-2 16,0 1-5-16,2 8-12 16,2 7-7-16,10-1-21 15,7-2-9-15,8-2-14 16,5-5-4-16,4-6-18 16,1-5-45-16,3-12-175 15,1-6 160-15</inkml:trace>
  <inkml:trace contextRef="#ctx0" brushRef="#br0" timeOffset="165984.29">29115 11673 1127 0,'-2'-1'502'16,"7"1"-211"-16,3 3-31 15,5 1-50-15,2 2-43 16,3-2-88-16,1-1-35 0,5-3-109 15,2 0-90-15,3 1 98 16</inkml:trace>
  <inkml:trace contextRef="#ctx0" brushRef="#br0" timeOffset="166310.54">29544 11456 918 0,'-3'-11'455'15,"2"3"-180"-15,1 9-26 0,2 5-4 16,1 17-31-16,-3 4-13 15,0 16-53-15,-2 2-23 16,-3 4-47-16,-1 5-21 16,2-3-32-16,2-1-10 15,2-14-28-15,4-7-42 16,2-15-101-16,-1-8-59 16,0-9-179-16,2-10 241 15</inkml:trace>
  <inkml:trace contextRef="#ctx0" brushRef="#br0" timeOffset="166542.46">29635 11456 1199 0,'10'11'533'0,"1"8"-245"16,0 2-10-16,-5 6-66 15,-1 5-31-15,-5 7-61 16,0 1-24-16,-4 8-35 15,2 0-13-15,-1 0-26 16,1 0-11-16,2-12-37 16,1-4-39-16,1-18-94 15,1-9-67-15,-2-11-186 16,-1-12 255-16</inkml:trace>
  <inkml:trace contextRef="#ctx0" brushRef="#br0" timeOffset="166898.94">29570 11489 980 0,'0'0'497'0,"5"2"-168"0,4 1-87 15,7 0-17-15,5 1-69 16,2 1-32-16,7 6-45 16,3 0-13-16,2 3-17 15,-3-1-10-15,-7 3-17 16,-6 1-7-16,-14 1-4 15,-7 2 0-15,-18-5 1 16,-7-1-1-16,-8-3 0 16,0-3-2-16,5-2-2 15,3-5 0-15,6-1-2 16,7 0-2-16,7 1-4 16,6 4 1-16,9 4 8 15,3-1 7-15,7 8 21 16,4 1 4-16,5 2-1 15,1 5-6-15,5-2-13 16,5 0-6-16,-10-3-8 16,2-1-2-16,-11-3-71 15,-6-3-61-15,-2-6-172 0,-7-4 250 16,4-10-18-16</inkml:trace>
  <inkml:trace contextRef="#ctx0" brushRef="#br0" timeOffset="167315.82">30057 11238 1141 0,'6'5'557'15,"1"3"-235"-15,-1 5-49 16,0 1-19-16,-6 6-65 15,0 2-39-15,-7-2-68 16,0-4-27-16,-4-4-32 16,2-4-5-16,3-7-6 15,1-2-3-15,5-7-8 16,2-2-4-16,3-4-5 16,4 1 2-16,2-3 1 15,0 0 3-15,1 4 2 16,-2 0 0-16,4 7 1 15,-2 3 0-15,2 4 5 16,2 4 5-16,-1 10 11 0,-1 1 9 16,-2 6 9-16,-2 1 0 15,-5-3-7-15,-3-1-9 16,-3-8-25-16,-2-2-31 16,-1-7-92-16,-1-3-62 15,2 0-173-15,3-1-91 16,0 0 283-16</inkml:trace>
  <inkml:trace contextRef="#ctx0" brushRef="#br0" timeOffset="167634.46">30442 11225 551 0,'-2'-2'218'0,"-2"-5"-113"15,-1 5 11-15,5 2 54 16,0-1 15-16,0 1 19 16,0 0 11-16,0 0 1 15,1 0-5-15,-1 0-16 16,0 0-9-16,4 12-19 16,1 9-17-16,-6 30-38 15,-10-24-19-15,-5 1-39 16,-9-4-16-16,7-5-23 0,1-6-32 15,8-7-90-15,5-6-58 16,3-6-161-16,-4-3-71 16,2-4 251-16</inkml:trace>
  <inkml:trace contextRef="#ctx0" brushRef="#br0" timeOffset="167798.82">30314 11314 787 0,'-1'-50'422'0,"7"50"-60"16,-1 2-38-16,2 5-47 15,1 0-22-15,6 6-58 16,-1 1-29-16,-2 1-61 16,3 1-29-16,-4-3-46 15,-1-1-15-15,-2-3-51 16,-3-5-58-16,-2-2-152 16,7-1-89-16,2-1 195 15</inkml:trace>
  <inkml:trace contextRef="#ctx0" brushRef="#br0" timeOffset="168204.43">30602 11255 1210 0,'4'10'548'15,"-2"5"-241"-15,-1 1-13 16,-1 3-68-16,-1-3-34 15,-2 2-68-15,-4-3-28 16,-1-4-39-16,0 0-12 16,0-5-19-16,4-2-5 15,3-4-15-15,1-4-8 0,0 3-17 16,0 0-9-16,7-13-6 16,25-33 4-16,-19 28 10 15,0 3 8-15,4 4 9 16,-1 2 2-16,3 7 1 15,2 5 2-15,-4 3 8 16,4 5 5-16,-7 4 11 16,-4 1 4-16,-4 5 3 15,-6 0-3-15,-4 0-9 16,2-3-5-16,-2-4-19 16,-3-3-37-16,4-3-101 15,-3-6-65-15,2-1-182 16,-1-3 236-16</inkml:trace>
  <inkml:trace contextRef="#ctx0" brushRef="#br0" timeOffset="170993.14">22356 11184 573 0,'0'0'291'0,"0"0"-78"15,-1 0 1-15,0 0-14 16,0 0-12-16,-1 0-22 16,1 0-9-16,0 0-27 15,0 0-12-15,0 0-28 16,0 0-14-16,0 0-28 16,1-1-13-16,8-1-15 15,20-28-4-15,59-64-5 16,-32 24-2-16,17-9-2 15,0-1-3-15,9 7 0 16,-7 3 1-16,-5 5-1 16,-6 1 0-16,-12 9 1 15,0 3-2-15,-12 11 1 16,-3 10-1-16,-11 9 1 16,-6 6-1-16,-8 8-2 15,-4 3 1-15,-7 5 0 16,-3 2 0-16,-3 5-30 0,-5 0-35 15,-1 3-105-15,0 1-77 16,2 0 150-16</inkml:trace>
  <inkml:trace contextRef="#ctx0" brushRef="#br0" timeOffset="171375.9">22970 10265 735 0,'-10'-10'348'15,"6"-4"-152"-15,0 1-33 16,1 3 14-16,3 3-41 16,-1 3-20-16,10-2-23 15,0 2-10-15,9-2-10 16,5 0-8-16,4 1-19 15,3-1-8-15,-2-1-8 16,-3 2-5-16,1 4-3 16,-1 1 6-16,4 8 11 15,-2 9 10-15,-3 5 14 16,-4 5 2-16,-6 7-5 16,-3-2-5-16,-3 5-13 0,-1-2-8 15,-3-5-13-15,0-6-7 16,-4-6-5-16,0-2 0 15,-5-7-63-15,-1-1-46 16,-2-4-125-16,-1 0-93 16,-1-4 202-16</inkml:trace>
  <inkml:trace contextRef="#ctx0" brushRef="#br0" timeOffset="172993.35">23821 10013 1008 0,'-15'3'532'15,"-28"4"-176"-15,34-12-75 16,1 2-23-16,6 2-75 16,1 0-35-16,8 1-59 15,-7-1-15-15,22 0-23 16,40-2-5-16,-14-2-11 16,1 1-10-16,2-5-12 15,10 2-3-15,-5-4-3 16,-1 3-3-16,-14-1-32 15,-11 0-47-15,-14 5-114 0,-8 0-84 16,-18 3-210 0,-6 2 297-16</inkml:trace>
  <inkml:trace contextRef="#ctx0" brushRef="#br0" timeOffset="173190.65">23989 9970 595 0,'-13'3'365'16,"11"5"14"-16,3 2-57 0,-1 8-22 15,2 5-27-15,-2 10-49 16,-4 6-24-16,-3 1-51 16,3 0-28-16,2 0-51 15,0-3-22-15,5-5-29 16,-1-5-9-16,1-8-16 16,0-7-44-16,4-2-113 15,0-5-81-15,10-2 138 16</inkml:trace>
  <inkml:trace contextRef="#ctx0" brushRef="#br0" timeOffset="173518.77">24562 9991 1520 0,'-13'-2'635'16,"-5"3"-372"-16,0 5-16 15,-3 12-63-15,-2 6-42 16,4 11-50-16,6 4-18 16,7 4-22-16,4 4-8 0,4-2-22 15,5 0-6-15,10-1-9 16,1-7-3-16,9-9-15 15,-1-3-43-15,-1-15-133 16,3-6-103-16,-1-10 167 16</inkml:trace>
  <inkml:trace contextRef="#ctx0" brushRef="#br0" timeOffset="173910.77">24776 10169 1283 0,'2'21'628'16,"-2"1"-264"-16,3 2-92 15,0 0-34-15,1 1-96 16,0-1-35-16,2-3-55 0,-4-3-13 16,1-9-17-1,-3-5-3-15,-4-5-5 0,1-4-2 16,-1-7-6-16,3-2-6 15,1-6-10-15,7-4-2 16,2-2-1-16,6 3 1 16,4 6 6-16,-8 11 3 31,-5 3 3-31,-1 1 3 0,18 1 6 0,2 3 6 0,-4 10 13 16,-2 4 7-16,3 6 12 15,-7 0 0-15,0 0-2 16,-4 0-7-16,-11 0-13 15,-1-1-5-15,-5-4-9 16,-1-4-24-16,3-6-118 16,0-6-74-16,6-8 279 15,7-5-123-15</inkml:trace>
  <inkml:trace contextRef="#ctx0" brushRef="#br0" timeOffset="174088.61">25265 10060 1164 0,'38'26'638'0,"-3"-1"-181"15,-5 6-124-15,-6-3-36 16,-10 2-120-16,1 4-46 16,-5 0-73-16,0 2-25 15,-10 0-23-15,-1-2-44 16,-10 1-136-16,-4 0-91 15,-9-4 144-15</inkml:trace>
  <inkml:trace contextRef="#ctx0" brushRef="#br0" timeOffset="187885.4">10385 14012 540 0,'-23'-9'333'0,"-3"4"-38"16,13 5-85-16,4 0-25 15,8 0-58-15,8 0-18 16,21-2-24-16,16-2-8 15,24 0 8-15,-5-1-7 16,1 0-22-16,68-1-12 16,31 0-23-16,-2 1-5 15,-10 5-9-15,-4-3-1 0,-9-2-1 16,-2 0-2 0,-20 0 4-16,-10 4-1 0,-29 1 2 15,-19 0 1-15,-23 3-32 16,-11-3-53-16,-4 2-187 15,-5-1-177-15,-7-1 266 16</inkml:trace>
  <inkml:trace contextRef="#ctx0" brushRef="#br0" timeOffset="188535.9">13660 14119 600 0,'-94'-26'343'0,"79"20"9"16,4-1-128-16,13 5-64 16,11 2-13-16,25 2-60 15,13 2-20-15,38-1-26 16,11 0-13-16,21-3-10 16,11 1 0-16,8-2 0 15,8-1 2-15,-3 2-5 16,1-1 2-16,-17 1-2 15,-7 2-2-15,-18 1 0 16,-15 3-4-16,-23 1-3 16,-12-1-15-16,-20-1-139 15,-11 0-342-15,-27 1 326 16</inkml:trace>
  <inkml:trace contextRef="#ctx0" brushRef="#br0" timeOffset="189182.19">17963 14150 1121 0,'-28'-11'411'15,"12"3"-292"-15,3-1 5 0,4 1 30 16,4 3-16-16,10-2-52 16,12 5-19-16,29 2-24 15,18 0-3-15,29 7-6 16,22-1-10-16,17 5-14 15,-2 1-3-15,19 5-3 16,-8 0 0-16,2 2-1 16,7-1 0-16,-15 0 0 15,0-2 1-15,-23-3 0 16,-14 1 0-16,-32-6 6 16,-15-1-31-16,-30-6-159 15,-16-1-166-15,-23 0 204 16</inkml:trace>
  <inkml:trace contextRef="#ctx0" brushRef="#br0" timeOffset="189830.32">21731 14255 696 0,'-39'-14'362'0,"1"-7"8"16,15 7-248-16,7 5 4 16,9 3-7-16,6 1-29 0,20 5-53 15,13 0-14 1,41 2-2-16,16 1 3 0,30 0-4 15,25 2-3-15,20 3-9 16,5 4-1-16,21 8-3 16,-17 1 3-16,-10 1 13 15,-1-1 4-15,-24-2 3 16,-50-7 3 15,1 0-26-31,34 10 0 16</inkml:trace>
  <inkml:trace contextRef="#ctx0" brushRef="#br0" timeOffset="192390.66">6983 15936 1368 0,'-17'-1'560'15,"4"1"-323"-15,5 0-8 16,5 3-41-16,5 1-37 16,12 2-60-16,11 2-22 0,17-3-9 15,4-2-9-15,17-7-18 16,2-1-9-16,6-6-12 15,5 1-3-15,-15-2-4 16,-9 1-1-16,-22 4-67 16,-11 2-61-16,-12 8-149 15,-9 2-115-15,-19 10 241 16</inkml:trace>
  <inkml:trace contextRef="#ctx0" brushRef="#br0" timeOffset="192602.44">7226 15990 850 0,'0'1'416'0,"5"5"-51"16,1 4-72-16,3 9 12 0,-1 3-18 15,-1 8-88-15,1 4-37 16,-1 5-60-16,-2-6-24 16,0-1-37-16,-2-3-14 15,0-6-16-15,3 5-7 16,-2-9-58-16,3-2-61 15,2-4-164-15,7-8-115 16,2-6 241-16</inkml:trace>
  <inkml:trace contextRef="#ctx0" brushRef="#br0" timeOffset="192939.26">7879 15789 1586 0,'-20'-6'643'0,"3"12"-384"31,8-2-44-31,1 0-27 0,-22 19-47 0,7 19-61 16,1 10-16-16,18 5-25 15,7 1-9-15,10 0-17 16,8-2-7-16,10-11-6 16,2-10-4-16,9-12-67 15,-3-4-58-15,-4-17-168 16,1-1-107-16,2-11 248 16</inkml:trace>
  <inkml:trace contextRef="#ctx0" brushRef="#br0" timeOffset="193275.17">8078 15981 1223 0,'0'-2'555'16,"14"4"-215"-16,5 2-84 16,5 4-50-16,4 0-42 15,2 0-68-15,0 2-24 16,-5 0-24-16,-3 4-13 15,-9 2-13-15,-8-2 0 0,-10 4 0 16,-6 1 0-16,-6 0-2 16,-2 2-2-16,2-7-5 15,2-4-4-15,7-3 7 16,4-4 0-16,5-2 0 16,4-1 2-16,-5-1-8 15,0-1-2-15,16 2-2 16,38-2-1-16,-24-2-5 15,1 0 4-15,2-3-103 16,-3 1-73-16,-4-1-117 16,3-4 146-16</inkml:trace>
  <inkml:trace contextRef="#ctx0" brushRef="#br0" timeOffset="193620.61">8557 15984 1337 0,'2'10'655'0,"1"2"-292"16,0 7-80-16,5 4-24 15,-3 2-110-15,-3 0-40 16,2-2-46-16,-3-2-12 0,0-6-24 16,4-3-8-1,-6-9-8-15,-3-3-3 0,2-6-6 16,2 5-3-16,0 0-6 15,1-12-2-15,5-7 2 16,13-26 1-16,-2 32 2 16,4 3 1-16,0 3 3 15,2 3-1-15,7 1 3 16,-3 1 0-16,3 4 6 16,-3 4 4-16,-7 6 2 15,-5 3 1-15,-11 6-5 16,-8 1-3-16,-4 5-12 15,0-5-37-15,1-2-147 16,3-9-106-16,1-11 170 16</inkml:trace>
  <inkml:trace contextRef="#ctx0" brushRef="#br0" timeOffset="193858.34">9000 15705 1490 0,'17'8'631'16,"0"1"-331"-16,14 8-30 15,10 12-39-15,-1-1-53 0,-8 2-79 16,-4 3-25-16,-10 6-26 16,-18-4-10-1,0-18-17-15,1 1-3 0,-13 49-11 16,-9-5-25-16,-8-7-107 15,10-34-74-15,4-10-184 16,4-6 225-16</inkml:trace>
  <inkml:trace contextRef="#ctx0" brushRef="#br0" timeOffset="194249.87">9806 15876 1261 0,'3'0'574'16,"2"-1"-254"-16,8 3-101 15,3-1-12-15,8 3-66 16,4 1-42-16,5-5-63 15,-14 2-15 1,-9-1-66-16,0 0-71 0,26 1-199 16,-7 3-143-16,-11 12 275 15</inkml:trace>
  <inkml:trace contextRef="#ctx0" brushRef="#br0" timeOffset="194430.7">9864 16036 1241 0,'-14'6'554'0,"12"0"-267"15,-1-1-16-15,11 0-49 0,9 0-29 16,6 0-43-16,6-1-21 16,-3-3-46-16,-3-1-21 15,3-4-35-15,-3-2-11 16,1 0-55-16,-2-2-71 16,-5 2-195-16,-3 4-488 0,4 3 525 15</inkml:trace>
  <inkml:trace contextRef="#ctx0" brushRef="#br0" timeOffset="196389.57">11051 15857 391 0,'-1'-1'319'16,"0"0"37"-16,0 0-66 15,0 0-16-15,-1 0-40 16,1 0-19-16,0 0-45 15,1 1-13-15,0 0-29 16,0-1-17-16,0-1-26 16,8-3-10-16,7-9-24 15,29-38-9-15,-33 24-14 16,-3-5-7-16,-5 2-3 16,-4 4 1-16,-12-2 3 0,-6 4-1 15,-10 4-5-15,-8 1-5 16,5 5-5-16,0 4-2 15,7 7-4-15,-2 4-2 16,-1 4-4-16,3 4-1 16,3 5-5-16,10 5-4 15,14 9 0-15,5 5 0 0,14 10 5 16,8 1 3-16,0 1 3 16,3-2 2-16,4-8 2 15,-5-1 6-15,1-6 9 16,3 1 3-16,-13 0 7 15,0-2-3-15,-13-4 1 16,-6-5 1-16,-9-1 3 16,-7-3 1-16,-8-5-4 15,-4-4-2-15,-5-8-8 16,2-5-3-16,3-8-4 16,-1-1-2-16,11-2-5 15,1-2-4-15,10 4-8 16,9 3-2-16,6 0-1 15,7 3 1-15,10-1 3 16,6 0-26-16,7 3-72 0,-2 1-49 16,1 0-159-16,-2 6-69 15,-2 10 243-15</inkml:trace>
  <inkml:trace contextRef="#ctx0" brushRef="#br0" timeOffset="196946.61">11501 15601 1497 0,'-8'0'607'0,"5"1"-393"16,2-1-23-16,11 2-48 15,5 1-38-15,23 1-44 16,11 0-11-16,11 1-23 16,4-1-6-16,4-4-9 15,-3 2-2-15,-10-2-1 16,-8 0-28-16,-19 1-91 16,-3-2-66-16,-13-1-183 15,-6 2-141-15,-7 1 320 16</inkml:trace>
  <inkml:trace contextRef="#ctx0" brushRef="#br0" timeOffset="197146.76">11779 15637 924 0,'-2'14'464'0,"2"11"-100"16,1 3-72-16,0 7-32 0,1 4-33 15,0 2-62-15,0 2-30 16,-1 3-53-16,2-1-21 15,-1-7-33-15,1-4-12 16,5-10-66-16,-2-8-49 16,1-6-119-16,1-4-82 15,0-6 187-15</inkml:trace>
  <inkml:trace contextRef="#ctx0" brushRef="#br0" timeOffset="197483.54">12320 15616 1462 0,'-2'2'621'0,"-14"-1"-295"16,2 3-95-16,2 10-38 16,-4 3-39-16,-1 11-70 15,2 3-20-15,6 8-21 0,5 6-7 16,9 0-15-16,7 4-5 16,7-3-9-16,2-7-3 15,4-3-4-15,1-9-2 16,-2-8-69-16,4-3-54 15,-5-15-164-15,0-5-119 16,1-12 255-16</inkml:trace>
  <inkml:trace contextRef="#ctx0" brushRef="#br0" timeOffset="197935.18">12535 15794 1009 0,'-7'10'509'0,"10"3"-68"16,2 5-119-16,1 3-56 16,-4 0-26-16,6 7-92 15,-4-5-31-15,0 0-41 16,4-2-14-16,-5-10-25 16,-1-3-14-16,-1-8-6 15,-2-3-1-15,0-9-3 16,-4-8-2-16,5-6-11 0,1-3-2 15,8 0-2-15,4 1 0 16,3 5 1 0,5 0 1-16,0 10 1 0,0 3 1 15,4 10 5-15,-2 2 7 16,-2 6 7-16,0 3 7 16,-6 1 10-16,0 8 1 15,-2-1 0-15,-3 2-5 16,-8 1-11-16,-3-3-5 0,-8 0-8 15,-3 0-22-15,1-8-103 16,1-2-66-16,1-8-188 16,3-4 167-16,4-3 98 15</inkml:trace>
  <inkml:trace contextRef="#ctx0" brushRef="#br0" timeOffset="198125.44">12990 15494 1285 0,'37'4'640'15,"-4"7"-241"-15,7 9-119 16,-7 2-17-16,1 7-78 16,1 5-37-16,0 5-46 15,-3 2-13-15,-3 1-35 0,-10-3-10 16,-11 4-17-16,-6 0-9 15,-12 0-24-15,-4 2-31 16,-9-8-123-16,-2-4-77 16,3-12-154-16,-1-6 222 15</inkml:trace>
  <inkml:trace contextRef="#ctx0" brushRef="#br0" timeOffset="205714.65">20465 11385 283 0,'-11'-11'159'0,"9"1"-29"16,-12 0-49-16,-3 3-23 15,1 1-14-15,-13 1-12 16,3 1-2-16,-11 3-7 16,-2 1 17-16,-7 5 15 0,-5 5 9 15,-3 16 7-15,2 10-15 16,-1 21-1-16,2 5-5 15,17 12-10-15,-1 0-7 16,19-2-19-16,13 3-6 16,12-2-8-16,17 1 1 15,13-6 1-15,2-5 1 0,15-21 3 16,5-8 0-16,19-21 3 16,13-10 2-16,5-20 2 15,-2-13 1-15,-9-23-3 16,-11-8-2-16,-18-8-3 15,-5 4-2-15,-25 2-5 16,-11-1-4-16,-23 3-8 16,-15 1-5-16,-16 0 1 15,-9 7 1-15,-5 3-23 16,-2 2-16-16,8 12-39 16,3 3 0-16,1 13 22 15,6 7-26-15,1 12 81 16</inkml:trace>
  <inkml:trace contextRef="#ctx0" brushRef="#br0" timeOffset="206505.74">20683 13294 234 0,'4'-17'174'0,"-6"0"26"15,-7 4-47-15,-12 7-54 16,-8 1-14-16,-17 5-30 15,-7 5-8-15,-1 8-22 16,-11 3-7-16,8 14-5 16,2 8 3-16,0 19 10 15,10 3 5-15,5 15 9 16,10-1-1-16,16 8-13 16,9 8-4-16,18 0-12 15,9-5-4-15,17-14-2 16,12-11-2-16,11-18 4 15,-1-9 1-15,13-21 4 16,1-10 3-16,1-19 3 16,4-11 1-16,-7-19-2 15,-3-6-1-15,-13-11-3 16,-5-6 0-16,-27-2 2 16,-13-2 1-16,-18 3-2 0,-12 2-1 15,-12 7-5-15,-8 2-1 16,-10 11-3-16,-5 13-2 15,-6 19-1-15,-1 8-3 16,-3 12-3-16,1 4-14 16,9 17-191-16,2 7 153 15</inkml:trace>
  <inkml:trace contextRef="#ctx0" brushRef="#br0" timeOffset="211706.18">14015 15806 953 0,'-72'-11'497'0,"58"11"-155"15,5 0-81-15,6-1-13 16,2 1-80-16,1 0-32 15,0 0-50-15,0 0-20 16,11 0-9-16,18 0-7 0,62-1-20 16,-39-5-7-16,-3 2-11 15,-1-5-1-15,-7 0-4 16,-6 1-2-16,-14 1-2 16,-7 4-50-16,-14-1-122 15,-9 4-86-15,-10-3-339 16,-4-2 377-16</inkml:trace>
  <inkml:trace contextRef="#ctx0" brushRef="#br0" timeOffset="211917.47">14064 15601 701 0,'-2'0'378'0,"10"8"-36"15,0 3-33-15,1 8-16 16,-3 8-30-16,-2 6-68 0,3 7-33 15,-3 4-52-15,0 0-24 16,1-2-42-16,-2-2-14 16,0-6-18-16,1-6-5 15,-1-8-14-15,1-5-52 16,1-5-119-16,1-3-100 16,5-6 158-16</inkml:trace>
  <inkml:trace contextRef="#ctx0" brushRef="#br0" timeOffset="212451.84">14942 15674 928 0,'-1'-1'501'16,"-1"-2"-148"-16,-1-1-74 15,-2 0-19-15,-10-4-71 0,-28-2-32 16,19 27-48-16,0 8-17 15,3 13-26-15,3 2-9 16,12 6-15-16,6 2-6 16,17-3-15-16,10-3-4 15,7-11-8-15,5-8-2 16,-1-13-1-16,-3-4-1 0,5-14-1 16,0-7-1-16,0-15-1 15,-3-6 0-15,-12-9 0 16,-8 3 1-16,-15-1 2 15,-6 1 2-15,-18 5 2 16,-4-1 1-16,-11 7-1 16,-2 5-1-16,4 7-2 15,-6 2-2-15,9 8-3 16,2 1-1-16,-1 7-5 16,17 2-6-16,3 7-74 15,4 5-43-15,12 8-113 16,8 4-95-16,12 4 220 15</inkml:trace>
  <inkml:trace contextRef="#ctx0" brushRef="#br0" timeOffset="212779.61">15486 15546 1202 0,'-14'-6'580'0,"5"5"-184"0,-5 11-178 32,8-5 0-32,-1 0-54 0,-19 26-37 0,1 18-49 15,3 11-16-15,19-10-25 16,1 0-8-16,9-4-12 15,8-3-7-15,8-3-6 16,0-2-2-16,0-10-4 16,-3-4-7-16,3-12-110 15,1-7-84-15,6-13-220 16,0-5 244-16</inkml:trace>
  <inkml:trace contextRef="#ctx0" brushRef="#br0" timeOffset="213186.71">15714 15725 798 0,'5'17'508'15,"-1"-1"103"-15,0 2-267 16,4 0-90-16,1 0-22 16,-1 2-83-16,1-6-39 15,-1 7-45-15,0 0-11 16,-3-5-22-16,1-1-9 15,-3-10-10-15,0-2-3 0,-2-7-3 16,0-5-1-16,1-8-4 16,0-11-2-16,5-6-4 15,4 3 1 1,3 1 1-16,1 4 2 0,-3 7 0 16,3 1 0-16,4 10 1 15,-3 6 1-15,5 7 3 16,-4 5-2-16,-1 5 11 15,4 3 9-15,-6 2 13 16,-8-3 7-16,2 7-3 16,-7 0-8-16,-3-7-13 31,1-9-5-31,1 1-9 0,-4 23-4 0,-5-12-58 16,4-5-54-16,5-17-135 15,1-4-100-15,12-3 215 0</inkml:trace>
  <inkml:trace contextRef="#ctx0" brushRef="#br0" timeOffset="213611.89">16066 15335 1343 0,'-19'-25'555'0,"18"12"-264"15,3 0-53-15,7 3-50 16,6 5-13-16,5 1-83 16,3 3-26-16,2 0-18 15,-2 7-5-15,-2 1-6 16,-5 1-6-16,-7 7-8 16,-5-9-2-16,-5 9-3 15,-4-3 1-15,-6 3-3 16,0 5-2-16,0-7-5 15,1 2 3-15,6-11 8 16,0-2 3-16,4-2 1 16,0-1-3-16,0 0-8 15,2-1-1-15,19-4-1 16,29-8-1-16,-24 10-3 0,-1-2-1 16,-2 5-3-16,-3-1-3 15,-8 2-95-15,-5 5-86 16,-9 5-212-16,-2 8 228 15</inkml:trace>
  <inkml:trace contextRef="#ctx0" brushRef="#br0" timeOffset="213973.7">16634 15417 1513 0,'-9'-13'571'0,"9"13"-352"15,6 2-73-15,11 14 12 16,8 4-4-16,14 12-41 15,7 2-15-15,6 11-5 16,0 4 0-16,-13 6-11 16,-7 4-8-16,-13 1-18 15,-17-16-10 1,-1-22-14-16,0 1-7 0,-1 60-10 16,-9-4-5-16,-10-14-7 15,10-38-5-15,-2-14-46 16,3-10-39-1,0 1-109-15,-7-4-74 0,1-3-36 16,-5-3 166-16</inkml:trace>
  <inkml:trace contextRef="#ctx0" brushRef="#br0" timeOffset="-210027.99">18915 15868 876 0,'-17'-4'533'15,"7"-3"-227"-15,9 5-172 16,1 0 82-16,1 0-42 16,-1 1-38-16,4 1-23 15,24-1-43-15,41-1-16 0,-18 0-21 16,9 1-3-16,3-1-10 16,2 1-7-16,-4-1-35 15,-3-2-37-15,-9 3-133 16,-5 1 157-16,-14 7-104 15,-13 4-83-15</inkml:trace>
  <inkml:trace contextRef="#ctx0" brushRef="#br0" timeOffset="-209829.85">19079 16007 758 0,'-18'5'456'0,"13"-5"-180"16,5 0-138-16,17 0 79 15,5 0-31-15,8-1-30 16,0 1-14-16,9 0-42 16,-3-2-20-16,4 1-28 15,-2-1-25-15,-4 1-96 0,-5-1-68 16,-6 2 109-16,-8 2-78 16,-15-2-63-16</inkml:trace>
  <inkml:trace contextRef="#ctx0" brushRef="#br0" timeOffset="-209503.43">19178 15619 704 0,'0'-4'522'0,"6"4"-193"15,5 1-183-15,10 3 148 16,4 1-135-16,8 5-55 15,4 4-6-15,6 7-32 16,2 2-14-16,2 4-20 16,-1 5-6-16,-6 2-4 15,-6 2 3-15,-8 3 6 16,-7-2 1-16,-12 3 2 16,-7 3-1-16,-14-2-1 15,-1-2-1-15,-9-5-5 16,1 0-5-16,-3-9-10 15,2-3-11-15,5-9-56 16,3-5-43-16,7-7 79 16,9-6-55-16,9-8-43 0</inkml:trace>
  <inkml:trace contextRef="#ctx0" brushRef="#br0" timeOffset="-207943.17">20746 15776 801 0,'-5'-1'475'16,"1"-1"-214"-16,4 0-150 15,0 2 72-15,0 0-53 16,19 1-8-16,40 8-32 0,-23-6-17 15,13-1-18-15,2 0-3 16,5-2-11-16,1 1-7 16,-3-2-10-16,-3 1-2 15,-5-3-50-15,-6-2-39 16,-14 2-187-16,-10-1 210 16,-16 7-138-16,-9-2-109 15</inkml:trace>
  <inkml:trace contextRef="#ctx0" brushRef="#br0" timeOffset="-207681.74">21026 15820 824 0,'-9'-6'497'0,"6"6"-201"16,3 0-150-16,0 5 88 16,0-5-34-16,0 0-24 15,4 17-15-15,8 36-36 16,-8-22-16-16,0 4-24 15,-1 2-12-15,0 5-21 16,-1-2-9-16,2-3-15 16,-1-2-5-16,1-6-9 15,0-4-3-15,-2-11-5 16,2-4-21-16,1-7-57 0,0-3-38 16,2-7-173-16,-1-6 222 15,3-6-161-15,1-1-111 16</inkml:trace>
  <inkml:trace contextRef="#ctx0" brushRef="#br0" timeOffset="-206230.5">21619 15771 649 0,'31'-21'432'0,"-30"18"-156"15,0-3-141-15,-2 5 71 16,0 0-18-16,0 0-39 16,-1 1-22-16,1 0-35 15,-5 4-11-15,-7 14-18 0,-31 37-5 16,30-20-9-16,0 7-3 16,8 7-6-16,2 1-2 15,7 1-6-15,3 2-4 16,8-5-8-16,2-3-3 15,4-8-7-15,-1-5-1 16,1-10-48-16,-1-4-34 0,-3-10-99 16,-1-6 137-1,-4-5-102-15,0-8-73 0</inkml:trace>
  <inkml:trace contextRef="#ctx0" brushRef="#br0" timeOffset="-205778.5">21932 15982 877 0,'12'7'523'16,"-9"0"-221"-16,3 9-164 15,-1 2 81-15,0 3-63 16,0 3-2-16,-4-1-38 15,-1-11-22 1,1 0-32-16,3 8-10 0,1-1-12 0,-5-7-5 16,0-6-12-16,-1-4-5 15,1-9-5-15,2-6-2 16,-1-9-2-16,4-2-1 16,2-4-6-16,3 1-2 15,3-2-3-15,2 4-1 16,2 5 1-16,-1 6 2 0,4 10 3 15,-1 3 3-15,1 10 5 16,-2 4 3-16,1 6 7 16,-3 5 2-16,-1 2 2 15,-2 2-2-15,-6-3-2 16,-1 3-2-16,-4-8-4 16,-1 0-6-16,-1-7-48 15,-3-5-34-15,1-5-102 16,-2-3 139-16,3-10-104 15,1-4-75-15</inkml:trace>
  <inkml:trace contextRef="#ctx0" brushRef="#br0" timeOffset="-205492.75">22362 15787 987 0,'28'4'570'0,"-3"2"-239"15,1 11-170-15,1 3 77 16,2 8-55-16,0 2-5 16,-1 13-44-16,2 0-21 15,-3 4-37-15,-5 0-15 16,-7 1-19-16,-4-2-10 16,-9-4-10-16,-2-4-2 15,-6-8-23-15,-3-5-26 0,-2-11-74 16,2-3-51-16,7-10 114 15,2-11-89-15,6-8-63 16</inkml:trace>
  <inkml:trace contextRef="#ctx0" brushRef="#br0" timeOffset="-205194.68">23116 16080 1144 0,'-94'-31'592'0,"91"28"-307"16,17-1-178-16,3 3 68 15,13 0-78-15,1-1-11 0,5 2-53 16,-2-1-52-16,-2 1 19 16,-1 3-31-16,-15 2-27 15</inkml:trace>
  <inkml:trace contextRef="#ctx0" brushRef="#br0" timeOffset="-204998.03">23033 16195 915 0,'-9'7'543'16,"5"-6"-234"-16,13-1-167 16,5-2 82-16,11 1-71 15,2-2-19-15,6 1-39 16,1-1-20-16,0 1-68 15,-3 1-52-15,-1-1 40 16,-3 2-40-16,-3-2-34 16</inkml:trace>
  <inkml:trace contextRef="#ctx0" brushRef="#br0" timeOffset="-204359.84">23942 16017 550 0,'0'-12'461'0,"7"-27"-119"16,-6 28-169-16,-1-1 91 16,-8 3-42-16,-3 2-25 15,-3 7-50-15,0 4-21 16,-2 8-38-16,-3 5-14 16,6 9-18-16,2 8-8 15,10 5-14-15,2 2-5 0,9 1-9 16,5-2-3-1,10-3-4-15,7-8-3 0,5-9-1 16,2-7-2-16,-2-11 1 16,-2-8 0-16,-3-11 2 15,-5-4 0-15,-11-10 2 16,-6-2 0-16,-13-6 1 16,-8-1 0-16,-11 1-2 15,-4 2-1-15,-9 2-3 16,1 5-1-16,-2 7-6 15,-2 4-2-15,5 11-23 16,2 4-25-16,6 8-72 16,5 4-47-16,10 9 122 15,2 2-95-15,16 2-60 16</inkml:trace>
  <inkml:trace contextRef="#ctx0" brushRef="#br0" timeOffset="-203958.84">24542 15997 758 0,'-9'-85'573'16,"-6"73"-203"-16,1 5-202 15,0 4 142-15,-3 6-133 16,1 7-18-16,0 9-39 16,4 6-19-16,-2 10-30 15,7 3-12-15,5 11-20 16,-3 1-7-16,7 3-13 15,5-2-4-15,4-4-8 16,0-4-23-16,5-9-62 16,2-6-44-16,0-11 94 0,8-4-68 15,-2-9-50-15</inkml:trace>
  <inkml:trace contextRef="#ctx0" brushRef="#br0" timeOffset="-203555.48">24734 16095 1059 0,'10'17'606'0,"0"4"-272"16,-3 4-183-16,0 3 85 16,0-1-55-16,-3 3-31 15,1-2-21-15,-1-4-50 16,-2-2-19-16,-1-2-24 15,0-7-6-15,-1-6-8 16,0-6-3-16,1-6-5 16,2-7-2-16,4-9-5 15,2-2 0-15,2-5-2 16,3-3-3-16,3 3-2 16,0 2-2-16,1 5 0 15,-1 7 2-15,0 12 6 16,-1 5 2-16,-2 12 7 15,-3 5 1-15,-1 7 6 16,2 4 2-16,-6 3 0 0,1-2-3 16,-6-2-6-1,1-4-20-15,-3-6-52 16,-1-4-32-16,-2-7-95 0,-1-5-125 16,6-4 224-16,3-6-164 15,2-8-97-15</inkml:trace>
  <inkml:trace contextRef="#ctx0" brushRef="#br0" timeOffset="-203074.02">25046 15633 1104 0,'-3'-11'572'16,"3"4"-288"-16,6 2-163 16,7 2 71-16,5 3-74 15,3 3-5-15,-1 5-23 16,-3 0-16-16,-4 2-28 16,-4 2-10-16,-9 6-13 15,-4-2-2-15,-11 4-7 16,-3 1-2-16,-6-2-2 0,1-1-1 15,-1-2-5-15,5 2-2 16,7-8-1 0,8 1-1-16,7-7 0 0,7 3 0 15,8-3 0-15,2-1 0 16,7 2 5-16,0-2 3 16,1 2 10-16,-3-1 5 0,-4 1 7 15,-3 1 7-15,-12 1 6 16,-4 2 3-16,-12 2 1 15,-6-1 0-15,-9 1-10 16,-4 0-4-16,-1-1-11 16,1-1-9-16,2 0-40 15,5-2-28-15,8 0-77 16,4-1-58-16,10 4 136 16,9-2-108-16,6 2-67 15</inkml:trace>
  <inkml:trace contextRef="#ctx0" brushRef="#br0" timeOffset="-202706.49">25391 15983 1282 0,'65'-46'599'16,"-58"42"-335"-16,5 4-152 16,13 11 49-16,3 2-19 0,7 9-3 15,2 3-11-15,6 7-24 16,-2 3-12-16,-1 3-19 16,-3 4-5-16,-13 3-12 15,-6 0-7-15,-16 2-13 16,-7-1-8-16,-14-3-11 15,-5-2-4-15,-5-5-15 16,-1-4-16-16,-1-9-42 16,5-6-27-16,4-10-71 15,3-4-40-15,6-6 129 16,5-4-111-16,4-4-49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6:37:47.85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26448 9253 334 0,'-8'15'244'0,"0"3"34"16,-5-6-24-16,4 0-54 15,-1-6-21-15,5-2-27 16,1-1-9-16,0-4-14 0,2 0-14 15,1 0-34-15,1 0-17 16,0 0-29-16,4-18-7 16,18-39-3-16,-2 23 0 15,5-12-2-15,5-4-3 16,10-7-4-16,0-4-2 16,2 4-6-16,1-2-1 15,0 6-2-15,-3 5-1 16,-4 7-1-16,-5 6 0 0,-10 13-1 15,-6 6 0-15,-7 11-2 16,-8 6-1-16,-7 4-1 16,2 5 0-16,-5 4-3 15,3 0-21-15,-5 2-63 16,4-1-48-16,-1-3-170 16,0 1 193-16</inkml:trace>
  <inkml:trace contextRef="#ctx0" brushRef="#br0" timeOffset="341.49">26648 8678 817 0,'-50'-9'339'15,"43"6"-212"-15,7-2-3 0,1 0 14 16,9-2-31-16,4-6-18 15,10-2-41-15,7-1-16 16,11-2-16-16,4 1-6 16,5 1-6-16,-8 2 2 15,-7 8 10-15,-12 4 9 16,-8 12 26-16,-3 7 9 16,-8 8 14-16,5 8 1 0,-10 4-11 15,4 1-9-15,2 2-21 16,-4-5-9-16,5-10-14 15,-6-9-3-15,7-6-114 16,3-8-56-16,8-20 94 16</inkml:trace>
  <inkml:trace contextRef="#ctx0" brushRef="#br0" timeOffset="1068.02">26426 7420 865 0,'-6'-19'429'15,"9"10"-146"-15,-3-1-91 16,5 3 6-16,-2 7-42 16,-3-1-11-16,10 12-23 0,-6 3-9 15,4 14-12-15,-4 2-12 16,2 4-34-16,-1 3-16 16,-5-3-17-16,-1 0-8 15,-2-3-6-15,-2-5-2 16,5-8-40-16,5-5-41 15,-4-8-106-15,3-2-75 0,-4-9-192 16,8-3 275-16</inkml:trace>
  <inkml:trace contextRef="#ctx0" brushRef="#br0" timeOffset="1363.21">26411 7423 674 0,'2'-14'336'0,"2"5"-95"16,0 2-29-16,13 7-41 15,0-2-13-15,9 0-33 16,6 1-16-16,-2 1-22 16,3 7-4-16,-4 2-8 15,-5 3-6-15,-8 1-16 16,-7-3-9-16,-5 0-9 16,-6-1-3-16,-10 8-3 0,-5-1-2 15,-9 4-4-15,-4-3 4 16,-6-7 7-1,-2-2 1-15,6-6-1 0,4 3-7 16,13-3-16-16,6 0-12 16,9-1-15-16,4 0-39 15,10 4-137-15,10-3-92 16,11 9 163-16</inkml:trace>
  <inkml:trace contextRef="#ctx0" brushRef="#br0" timeOffset="1888.93">26720 7704 959 0,'1'-7'474'16,"-1"-2"-163"-16,7 4-102 15,2-2-3-15,6 4-47 16,1-1-17-16,2 3-45 16,6 1-17-16,-5 3-26 15,-4 3-12-15,-2 4-19 16,-5 3-6-16,-8 5-3 0,-1-3 0 16,-8 6 1-16,-8-6 1 15,-4 2-1-15,-2 1-2 16,-5-7-3-16,5-1-1 15,9-5-3-15,2-2-3 16,9-2-6-16,3 2-3 16,5-1-1-16,-5-2 1 15,4 0 4-15,22 3 2 0,31 3 1 16,-33-6 1-16,-6 8 2 16,-2-5 3-16,-10 6 8 15,3 3 5-15,-7-6 14 16,-4 7 2-16,-16-7 2 15,-5 1-3-15,-9-2-15 16,-1-5-9-16,11 3-60 16,4-1-66-16,15-1-196 15,4-2 192-15</inkml:trace>
  <inkml:trace contextRef="#ctx0" brushRef="#br0" timeOffset="2075.73">27051 7637 1398 0,'4'-6'578'16,"14"1"-348"-16,3 1-33 16,7-3-51-16,3-1-33 15,5 4-46-15,-2-2-23 16,-4 6-29-16,-2 0-4 15,-13 0-74-15,-6 3-49 16,-9-3-153-16,-8-5-140 0,-4 0 260 16</inkml:trace>
  <inkml:trace contextRef="#ctx0" brushRef="#br0" timeOffset="2250.71">27180 7489 672 0,'-2'-4'382'0,"2"6"-34"16,0 4-34-16,2 10-44 15,-1 5-16-15,1 13-53 16,-2 5-27-16,-2 6-60 16,2 3-27-16,1-8-38 15,3-3-15-15,2-10-22 16,-4-7-48-16,5-12-141 16,2-3-101-16,2-18 155 15</inkml:trace>
  <inkml:trace contextRef="#ctx0" brushRef="#br0" timeOffset="2505.52">27522 7442 1581 0,'3'21'654'15,"0"4"-404"-15,-4 6-11 0,-1 5-95 16,1 4-28-16,2 3-47 15,7 2-20-15,-2-6-19 16,2-3-8-16,-5-3-11 16,-2-6-4-16,-1-11-53 15,0 0-45-15,-1-13-109 16,0-8-62-16,0-10-120 16,-1-11-99-16,2-6 314 15</inkml:trace>
  <inkml:trace contextRef="#ctx0" brushRef="#br0" timeOffset="2807.98">27464 7521 1055 0,'-12'-8'516'16,"8"-1"-186"-16,9 12-87 15,6-3-34-15,16 3-40 16,4 5-21-16,10-4-62 16,4 0-17-16,1 2-17 15,-1-2-4-15,-4 4-5 0,-4 6-1 16,-15 4 0-16,-12 0-2 15,-18 5-1-15,-14-3-2 16,-14 1-8-16,1-2-3 16,-2-4-6-16,6-1-4 15,8-6-6-15,3-3-3 16,9-2-4-16,3-3-6 16,4 0-67-16,4-1-45 0,5-2-122 15,-5 2-75 1,0 0-347-16,3 0 425 0</inkml:trace>
  <inkml:trace contextRef="#ctx0" brushRef="#br0" timeOffset="3030.92">27869 7717 1220 0,'1'0'600'0,"-4"3"-222"16,-12 0-47-16,2 4-122 15,3 4-51-15,0 6-66 16,5 0-21-16,2-3-32 0,-2 0-13 16,11-5-15-1,9 3-4-15,7-4-3 0,2-2 0 16,-3-1-3-16,-1-4-1 16,-4-1-74-16,-7 0-54 15,5-6-145-15,-2 2-101 16,-2 0 236-16</inkml:trace>
  <inkml:trace contextRef="#ctx0" brushRef="#br0" timeOffset="3216.04">27949 7699 825 0,'-1'-1'491'0,"2"3"-62"0,-2 7-101 16,1 4-29-16,3 11-54 15,-11 3-40-15,1 7-92 16,1 1-34-16,-2-1-44 15,7-3-14-15,3-8-10 16,-2-2-41-16,5-8-140 16,-2-3-96-16,17 1 145 15</inkml:trace>
  <inkml:trace contextRef="#ctx0" brushRef="#br0" timeOffset="3477.73">28251 7623 1708 0,'0'-4'623'16,"4"2"-487"-16,6-1 19 0,8 2-36 15,4 0-16-15,2-2-56 16,6 2-25-16,0 0-15 16,-6 0-51-16,-3 3-162 15,-6 3-122-15,-5 8 182 16</inkml:trace>
  <inkml:trace contextRef="#ctx0" brushRef="#br0" timeOffset="3638.9">28310 7728 1019 0,'-8'13'520'0,"-2"-4"-131"16,10-1-102-16,4 0-47 16,2 0-36-16,6-2-55 15,4 0-32-15,5-5-63 16,-2 0-20-16,10-3-45 16,-6-3-62-16,7 3-174 15,0-5 160-15</inkml:trace>
  <inkml:trace contextRef="#ctx0" brushRef="#br0" timeOffset="12392.35">29005 7468 799 0,'0'-1'385'15,"0"2"-167"-15,-1 7-18 16,-4 2-7-16,-4 13-26 15,-1 5-8-15,-1 14-46 16,6 5-15-16,2 1-30 16,2 0-15-16,2-5-23 15,-4-9-9-15,-2-10-10 16,4-8-2-16,1-6-57 16,2-6-63-16,-1-14-162 15,1-9-137-15,0-14 252 16</inkml:trace>
  <inkml:trace contextRef="#ctx0" brushRef="#br0" timeOffset="12606.67">29006 7498 684 0,'5'-6'379'16,"8"12"-65"-16,3 1-39 16,3 13-51-16,-2 2-34 15,4 4-41-15,1 2-25 16,-3 1-34-16,-3 4-14 15,-3 0-21-15,-3 2-10 16,-4-4-18-16,-3-3-7 16,-6-3-41-16,-4-3-48 0,-4-6-142 15,0-2-121-15,1-11 202 16</inkml:trace>
  <inkml:trace contextRef="#ctx0" brushRef="#br0" timeOffset="12778.76">29006 7756 947 0,'-2'2'420'0,"4"-1"-173"16,3 4-14-16,-5-5-27 15,0 0-25-15,11 2-68 16,7 1-33-16,32 4-44 16,-31-8-11-16,0-4-120 15,-3 1-86-15,-3 4-382 16,0 2 348-16</inkml:trace>
  <inkml:trace contextRef="#ctx0" brushRef="#br0" timeOffset="13088.55">29224 7776 686 0,'60'38'353'15,"-41"-37"-85"-15,8 6-37 16,-11-6-34-16,2 3-25 15,-3 3-30-15,-6-2-20 0,-3 4-25 16,-6-2-11-16,-3 5-27 16,-9 0-11-16,6 3-18 15,-2 5-6-15,-1-8-7 16,-2-4-2-16,-2-3-5 16,3-5 0-16,9 3-5 15,7 4 0-15,3-2 2 16,6 1-2-16,-4-4 2 15,5-2-2-15,-1 0-1 16,0-2-33-16,9-1-95 16,-3-3-63-16,2 1-215 15,0-3 248-15</inkml:trace>
  <inkml:trace contextRef="#ctx0" brushRef="#br0" timeOffset="13307.67">29564 7810 825 0,'0'2'476'0,"3"7"-100"16,0 4-74-16,2-1-36 16,-3 10-61-16,0-2-33 15,-1 1-66-15,2 7-22 16,2-10-37-16,-3 0-13 0,1-6-17 16,1-2-6-16,-2-8-25 15,-1-1-31-15,0-2-91 16,-1 0-64-16,0 0-188 15,0 0 238-15</inkml:trace>
  <inkml:trace contextRef="#ctx0" brushRef="#br0" timeOffset="14001.79">29824 7605 818 0,'22'-50'424'0,"-17"50"-126"15,9 10-53-15,-8 4-10 16,3 13-29-16,1 7-21 0,-3 8-56 15,-4 0-27-15,-2-1-45 16,4-3-19-16,0-9-22 16,1-6-4-16,1-6-54 15,-9-7-48-15,-5-6-123 16,6 1-80-16,-6-10-168 16,5-7 277-16</inkml:trace>
  <inkml:trace contextRef="#ctx0" brushRef="#br0" timeOffset="14427.46">29836 7580 702 0,'19'-7'390'15,"-2"2"-94"-15,5 5-74 16,-5 0-32-16,5 4-52 16,0 1-20-16,4 0-24 15,-1 1-7-15,-6 1-18 16,-4 2-12-16,-14 4-25 0,-6 2-8 15,-15 6-5-15,-6 1-1 16,-3-2-6-16,-2-3-1 16,13-3-2-16,5-6-1 15,3-6-6-15,7 2-3 16,1-3-4-16,10 1-2 16,9 0 5-16,6 0 2 0,6 3 1 15,0 0 0-15,1 0 4 16,-2 2 3-16,-9 2 13 15,-6 0 7-15,-8 3 21 16,-8 3 4-16,-12 1-1 16,-7 0-1-16,-9-2-15 15,4-1-6-15,2-7-11 16,6 0-6-16,8-2-11 16,-1-3-4-16,8-1-109 15,3 0-77-15,4 0-150 16,-3 0 183-16</inkml:trace>
  <inkml:trace contextRef="#ctx0" brushRef="#br0" timeOffset="14602.03">30222 7813 1217 0,'4'8'532'0,"-2"2"-264"0,-1 5-11 16,-1 3-69-16,-3-1-38 15,0 2-70-15,2 0-33 16,1-3-33-16,0-2-5 16,1-6-35-16,0-3-48 15,0-2-133-15,1-3-93 16,-2-1 177-16</inkml:trace>
  <inkml:trace contextRef="#ctx0" brushRef="#br0" timeOffset="14799.01">30336 7778 563 0,'19'10'415'0,"-11"5"83"16,-4 6-143-16,-4 8-84 15,3-3-42-15,-3 4-68 16,2-1-34-16,-1-5-54 16,-1-3-20-16,1-12-25 15,2-2-14-15,3-3-113 16,-4-6-83-16,6-1 109 15</inkml:trace>
  <inkml:trace contextRef="#ctx0" brushRef="#br0" timeOffset="15082.59">30579 7763 1317 0,'-72'19'518'0,"65"-22"-369"16,4 0 5-16,9 3-46 15,8 0-22-15,17 0-27 16,3 2-16-16,4-1-22 15,-1 1-6-15,-4-2-18 16,-1 0-41-16,-9 1-115 16,-6-3-84-16,-17-2 140 15</inkml:trace>
  <inkml:trace contextRef="#ctx0" brushRef="#br0" timeOffset="15307.39">30610 7641 918 0,'3'0'434'16,"2"5"-154"-16,3 7-13 16,-1 6-51-16,0 7-29 15,-2 4-52-15,0 5-18 16,-5 1-25-16,1-2-11 16,0-6-26-16,0-5-17 15,-1-9-25-15,0-3-29 16,1-2-97-16,1-2-67 15,2-5-195-15,1-3 227 0</inkml:trace>
  <inkml:trace contextRef="#ctx0" brushRef="#br0" timeOffset="17376.74">31271 7578 650 0,'27'-41'342'0,"-26"35"-67"16,2 1-26-16,1 3-54 16,-1 2-22-16,-3 0-31 15,0 0-5-15,0 6-5 16,-1 21-5-16,-7 42-31 15,-1-22-19-15,-7 7-35 16,4 3-13-16,-2-7-15 16,3-5-5-16,4-18-18 15,4-11-39-15,3-9-108 16,2-7-61-16,0-12-140 16,-2-3-72-16,-1-15 279 15</inkml:trace>
  <inkml:trace contextRef="#ctx0" brushRef="#br0" timeOffset="17591.84">31263 7566 796 0,'28'-1'413'15,"-3"10"-95"-15,2 5-75 16,-6 7-48-16,-4 4-29 16,3 4-44-16,-4 3-24 15,7 2-39-15,-4-1-12 16,-5 2-19-16,-4-5-5 0,-4-1-9 15,-3-5-4 1,-6-9-44-16,-2 2-42 0,-6-10-117 16,-1-4-95-16,-1-6 178 15</inkml:trace>
  <inkml:trace contextRef="#ctx0" brushRef="#br0" timeOffset="17739">31270 7788 521 0,'-16'-7'361'0,"10"4"21"15,6 3-93-15,7 7-72 16,8-4-40-16,5 4-50 16,4 0-33-16,5-6-58 15,-2 3-12-15,5-2-130 16,-8-2-109-16,1 0 134 16</inkml:trace>
  <inkml:trace contextRef="#ctx0" brushRef="#br0" timeOffset="18082.62">31543 7785 756 0,'0'0'406'0,"8"2"-104"16,4 0-121-16,-1-1-8 15,29 6-42-15,-23-2-1 0,3 0-23 16,1 0-13-16,1 4-25 15,0 4-15-15,-9-1-27 16,-4 1-7-16,-13 6-4 16,-7-5-1-16,-11 2 0 15,-2 4 0-15,1-9-5 16,1 1-1-16,8-3-2 16,2-5-2-16,7-2-6 15,4 0-2-15,4-2-1 16,-3 0-1-16,0-2 4 15,10 1 1-15,16-3-77 16,29-11-58-16,-22 6-153 16,-4-1-126-16,-1 1 263 15</inkml:trace>
  <inkml:trace contextRef="#ctx0" brushRef="#br0" timeOffset="18393.38">31815 7837 766 0,'34'-23'427'0,"-33"25"-95"16,7 2-117-16,-1-2-23 16,-4-2-59-16,5 2-21 0,1 4-43 15,-1-4-14-15,1 1-13 16,0-1-6-16,2 4-13 16,2 6-7-16,-7 0-7 15,-6 1 0-15,-9-1 1 16,-2-3 0-16,3 3-1 15,1 0 0-15,2-3-1 16,2 2 0-16,-5-9-3 16,3-2-4-16,2-1-1 15,3-4-1-15,0 5 1 16,0 0 0-16,3 0 1 16,9 2-1-16,4 1-46 15,25 4-69-15,-24-7 74 16</inkml:trace>
  <inkml:trace contextRef="#ctx0" brushRef="#br0" timeOffset="18898.93">32152 7604 1029 0,'19'-51'446'0,"-13"54"-207"0,1 7-76 15,-1 9-11-15,-1 7-22 16,-5 12-33-16,0 2-22 16,-5 5-33-16,1 1-9 15,2-7-13-15,1-7-4 16,1-10-8-16,0-5-18 16,-1-12-90-16,-2-5-72 15,1-11-262-15,-1-4 269 0</inkml:trace>
  <inkml:trace contextRef="#ctx0" brushRef="#br0" timeOffset="19316.66">32127 7556 946 0,'10'1'428'16,"6"-1"-211"-16,7 3-97 15,1 3-33-15,10-2-30 16,2 3 2-16,-1-2 2 15,-3 3 4-15,-7 2-2 16,-11 2-7-16,-5 3-17 16,-8 0-9-16,-9 2-7 15,-4-2-3-15,-13-2-7 16,-2-3-2-16,-4-3-3 16,5-2-1-16,6 0-2 15,7-2-4-15,11 2-5 0,2 0-1 16,7 0-1-16,4 1 2 15,12 2 4-15,0-1 2 16,2 2 6-16,-1 1 4 16,-13 2 13-16,5 4 7 15,-14 0 8-15,-2 1 2 16,0-3-5-16,-12-2-2 16,-2-1-9-16,-2-1-4 0,-6-5-6 15,1 0-4-15,6-3-18 16,-1-3-30-16,7-2-89 15,1-3-56-15,5 0-201 16,4 2 237-16</inkml:trace>
  <inkml:trace contextRef="#ctx0" brushRef="#br0" timeOffset="19645.9">32499 7844 852 0,'11'4'442'16,"5"2"-153"-16,0-4-120 15,0 3-27-15,0 1-65 0,-3-1-6 16,-2 5-13 0,-4 4-3-16,-6-1 1 0,-3 0-3 15,-8 1-11-15,-4-3-8 16,-3 6-15-16,-2 2-5 15,4-4-8-15,0 2-1 0,10-10-3 16,4 2 0-16,3-5 3 16,5 0-1-16,4-3 1 15,3-1-2-15,3 0-2 16,4 0-33-16,1-2-94 16,2-2-77-16,6-2 113 15</inkml:trace>
  <inkml:trace contextRef="#ctx0" brushRef="#br0" timeOffset="19860.7">32891 7876 875 0,'8'-2'479'16,"-8"5"-77"-16,-2 4-206 15,-1 6-19-15,-4 7-60 16,-4 3-23-16,3 0-48 15,2 0-12-15,-5 0-12 0,11-1-2 16,-4-3-8-16,-1-3-4 16,5-6-48-16,0-4-44 15,-6-2-137-15,2-4-55 16,3 1 163-16</inkml:trace>
  <inkml:trace contextRef="#ctx0" brushRef="#br0" timeOffset="34120.32">5288 10473 410 0,'-43'4'298'0,"27"-4"-10"0,5 1-40 16,3 1-17-16,3 0-42 16,2 1-16-16,2-3-47 15,1 0-22-15,0-1-41 16,0 1-8-16,0 0-5 16,16 0 1-16,42 2-6 15,-15-2-9-15,10-2-13 16,1-4-2-16,8-2 1 15,-3-1 2-15,5-3 1 16,3-2-2-16,5 0-4 16,0 0-3-16,-7 1-3 15,-1 3 1-15,-16 3 2 16,-8 3 0-16,-10 4 0 16,-6 0-3-16,-7 0-3 15,-4 0 0-15,-7 1 0 16,-1 0 1-16,-3-1 4 0,-2 0 6 15,0 0 9-15,0-1 1 16,0 1-5-16,0 0-5 16,0 0-11-16,0 0-2 15,-1 0-5-15,0 0-20 16,-1 0-105-16,1 0-75 16,-2 3 113-16</inkml:trace>
  <inkml:trace contextRef="#ctx0" brushRef="#br0" timeOffset="36047.9">6786 10507 346 0,'-5'0'233'16,"-2"1"20"-1,3 0-11-15,-1 0-41 0,0-1-16 16,3 0-30-16,1 0-15 15,0 0-30-15,0-1-12 16,-1 0-27-16,1 0-12 16,1-1-13-16,0 1-2 15,0 0-4-15,0-1 0 16,4-4 0-16,-2-1-1 16,8 3-6-16,1-1-3 15,28-24-7-15,-28 26-3 0,3 1-5 16,-2 1-2-16,5-2-3 15,-1 2-1-15,-3-3-1 16,3 1-1-16,0 1 1 16,-1 0-1-16,3 1 1 15,-1 1 2-15,0 1 0 16,1 1 0-16,1 0-1 16,3 0-2-16,4-2-1 15,-1 0-1-15,11-3-1 16,1 0 1-16,5 1-1 15,6-2-1-15,7 4 1 16,7 0-2-16,-3 0 1 16,1 0 0-16,0 0 2 15,-4 1 0-15,6 1 0 16,4 0 0-16,4 2-1 0,-5 0 0 16,-3 5-1-16,-1-1 1 15,-6 1-2-15,8-1 1 16,-4 1 0-16,1-1-1 15,1 0 1-15,-3-1-2 16,-3-1 1-16,-1-2 1 0,-7-3-1 16,1 1 2-16,1-2 5 15,-3 1 3-15,-1-1 5 16,-2 0 0-16,2 2-1 16,-2-1-3-16,2 0-1 15,1 1 0-15,-8-3-1 16,-4 0 0-16,2-4 0 15,-2 1 0-15,7 1 1 16,2-2-1-16,-4 4 1 16,4 0 0-16,-6-1 1 15,3 2 1-15,-10 0-1 16,-2 0-1-16,-14 1-1 16,-7-1-1-16,-6 0 4 15,0 0 4-15,-1-1-1 16,-1 0-22-16,0 0-106 15,-8-1-85-15,-19-3 112 16</inkml:trace>
  <inkml:trace contextRef="#ctx0" brushRef="#br0" timeOffset="48690.2">16394 12220 437 0,'3'-2'229'0,"1"-1"-59"15,-3 2-22-15,-1-1-57 16,-1 1-26-16,1 0-37 16,0 0-12-16,0 1 1 15,0 0 5-15,0 0 6 16,0 0 1-16,0-1-6 16,0 0-6-16,-1 0-5 15,1 0-1-15,0 0-4 16,0 1-2-16,0 0-1 15,0 0 3-15,0 0 14 16,0 0 7-16,0 0 9 16,0 0 0-16,0 0-5 15,0 0-1-15,0 0-3 16,0 0 0-16,0 0-2 16,0 0-3-16,0 0-5 15,0 0-4-15,0 0-5 0,0 0-3 16,0 0-3-16,0 0-3 15,0 0 0-15,0 0-3 16,0 0-2-16,0 0-1 16,0 0-2-16,0 0 2 15,0 0 2-15,0 0 1 16,0 0 3-16,0-1 2 0,0-1 1 16,0 1 1-1,0 0 0-15,2 0 0 0,10 0 1 16,2 0 0-16,29 0-2 15,-21 1 0-15,8 1-2 16,8 0 0-16,17 6-1 16,11-2 0-16,21 2 1 15,12 0 0-15,13 0-1 16,0 3 0-16,8 3-1 16,-3 2 0-16,4-1 1 15,3 0 0-15,3-6 1 16,-2-1 1-16,3-3 2 15,-1-1-1-15,-2 0 13 16,-2 1 4-16,-15 3 9 16,-7 3 5-16,-28-1-3 15,-6 1-1-15,-12 0-7 16,-8 0-5-16,-11-5-7 0,-5 0 0 16,-11-4 2-16,-3-1 0 15,-6-1 0-15,-1 0 0 16,-8 0-1-16,-2 0 3 15,-7-1 2-15,6 1-39 16,0 0-180-16,-13-1 144 16</inkml:trace>
  <inkml:trace contextRef="#ctx0" brushRef="#br0" timeOffset="49411.41">19909 12112 659 0,'-13'-1'291'0,"1"2"-134"16,6 1-7-16,2 2-35 0,4-2-25 15,10-2-39 1,10 3-14-16,25-6-11 0,13 0-1 16,31 1-6-16,14 2-2 15,23 4-5-15,5 0 1 16,19 11-5-16,-6-2-2 16,1 0 23-16,3 1 9 15,-1-6 12-15,8-1 5 16,0-2-17-16,5 0-9 15,-7-3-11-15,-8 1-3 0,-7 1-4 16,-10 1 1-16,-22-1 0 16,-12 2 0-16,-20-5 2 15,-14-2-1-15,-19-3 0 16,-11 1-2-16,-25 0-105 16,-6 2-87-16,-13 8 110 15</inkml:trace>
  <inkml:trace contextRef="#ctx0" brushRef="#br0" timeOffset="80791.03">6988 13432 859 0,'-8'-16'412'0,"-1"-2"-141"16,5 2-30-16,-3 6-25 15,2 3-24-15,-4 8-40 16,-4 6-18-16,1 15-41 0,-3 7-16 16,-1 23-28-16,3 10-11 15,4 6-19-15,6 1-8 16,10-10-7-16,8-11-4 16,10-14-6-16,0-9-4 15,-2-19-51-15,-4-6-49 16,-6-15-171-16,4-9-184 15,1-9 293-15</inkml:trace>
  <inkml:trace contextRef="#ctx0" brushRef="#br0" timeOffset="80986.96">6729 13520 1229 0,'-14'-1'522'0,"9"2"-303"16,2-1-30-16,8 3-74 15,-5-3-44-15,4 1-51 16,25 8-5-16,39 2-7 16,-18-8-2-16,1-2-3 15,-5-6-50-15,4 0-162 16,-8-2-146-16,-1-3 202 16</inkml:trace>
  <inkml:trace contextRef="#ctx0" brushRef="#br0" timeOffset="81166.82">7225 13549 1013 0,'0'24'512'0,"1"2"-200"15,1 2-63-15,-1 2-21 16,0-2-86-16,0-3-36 16,2-4-57-16,-1-2-19 15,3-5-24-15,-2-5-20 0,-1-8-122 16,0-3-89-16,-2-12 132 15</inkml:trace>
  <inkml:trace contextRef="#ctx0" brushRef="#br0" timeOffset="81891.49">7189 13416 663 0,'8'7'396'0,"7"-2"-2"16,3 7-113-16,0-3-66 15,4 1-45-15,1 5-73 16,5 0-22-16,-3 0-25 16,1 4-8-16,-5 5-8 15,-6-1-7-15,-8 9-10 16,-6 0-2-16,0-6-4 16,2-5-1-16,-2-8-3 15,1-3-1-15,-2-7-1 0,-9 1-3 16,14-7-3-16,-5-6-4 15,8-9-6-15,1-5 0 16,-5-4 3-16,7 1 1 16,-2 10 4-16,5 3 1 15,-1 8 2-15,2 5 2 16,4 9 16-16,-7 7 8 16,1 10 27-16,-8 0 8 0,-5-1 0 15,6-1-7-15,-5-9-23 16,4-6-12-16,-5-7-11 15,1-4-4-15,0-10-7 16,-1-4-5-16,3-8-10 16,1 1-3-16,2 0 0 15,-1 3 1-15,3 8 7 16,-1 0 4-16,4 14 6 16,-3 5 3-16,2 12 4 15,2 8 3-15,-1 1 8 16,4-1 2-16,4-5 0 15,-1-3 1-15,3-10-8 16,1-3-3-16,2-6-4 16,4-5-2-16,-3-4-1 15,5 0 0-15,-9-2-1 0,8 0 0 16,-5-5-1-16,-5-7-1 16,-1-6 0-16,-9-2 3 15,-6-3 4-15,-2 8 6 16,-8 8 9-16,-3 4 1 15,-11 13 11-15,0 5 9 16,0 14 15-16,0 8 6 16,12 15 0-16,4 0-9 0,10 3-20 15,6-3-13-15,12-9-19 16,6-3-7-16,9-23-33 16,5-7-66-16,9-21-156 15,0-7 166-15</inkml:trace>
  <inkml:trace contextRef="#ctx0" brushRef="#br0" timeOffset="83071.1">9127 13522 1087 0,'-3'-6'497'0,"-1"1"-172"15,-3-1-80-15,-6-2-40 16,-27-11-42-16,23 32-77 16,-2 5-20-16,6 9-17 15,4-4-6 1,1 0-12-16,-3 23-7 0,5 8-11 15,5-8-6-15,7-13-8 16,7-4-1-16,9-12-7 16,-1-4-3-16,12-14-26 15,1-9-34-15,1-12-84 16,-2-4-43-16,-3-6-62 16,-5 1 6-16,-10 3 74 15,-2 0 49-15,-6 12 93 0,-5 4 46 16,3 12 87-16,-2 6 35 15,1 11 56-15,2 3 11 16,-1-1-22-16,4 0-20 16,2-5-37-16,5-2-23 15,1-4-45-15,-2-4-13 16,5-6-24-16,-8-6-7 16,0-5-2-16,2-2-4 0,-11-7-29 15,6 1-13-15,-17-2-21 16,-5 0-4-16,-10 7 21 15,-10-2 13-15,6 10 19 16,-2 1 8-16,9 7 6 16,4 2 2-16,11-1 4 15,4 5 1-15,6-3 0 16,6 1-1-16,9 3-3 16,3-4-1-16,8-3 1 15,0-1 1-15,-1-2 6 16,2 2 3-16,-7 0 5 15,-2 2 1-15,1 3-1 16,-5 4 2-16,-14 3 9 16,-1 0 3-16,-6 3-1 15,0 0-2-15,2 0-14 16,-4-3-3-16,0-4-5 0,2-4-2 16,0-3-7-16,5-1-4 15,-3 0-7-15,0 0-3 16,0 0 3-16,4-15 1 15,44-26 7-15,-36 28 3 16,0 4 4-16,2 3 2 16,-8 5 6-16,-3 2 9 15,-3 5 17-15,-1-5 5 0,1 0 4 16,0 10-8-16,2 3-17 16,11 28-7-16,-5-35-11 15,1-2-1-15,0-6-4 16,0-2 2-16,-2-4 2 15,-3-1 0-15,0-1 0 16,1-2 0-16,4 1 0 16,2 0-1-16,3 2 0 15,1-2 1-15,0 10 2 16,0 4 2-16,-3 6 3 16,-1 4 3-16,-4 2 18 15,-2 0 3-15,-2 0 3 16,-1 2-2-16,-1-3-21 15,4-4-7-15,-4-5-99 16,-1-1-75-16,2-7-96 0,-2 2 135 16</inkml:trace>
  <inkml:trace contextRef="#ctx0" brushRef="#br0" timeOffset="83293.14">9961 13564 1485 0,'4'28'638'16,"-1"17"-359"-16,-2 12-9 16,2 11-84-16,3 5-55 0,6-3-75 15,1-2-22-15,7-13-22 16,-4-10-10-16,-2-17-30 16,2-10-43-16,-9-19-100 15,2-8-53-15,-8-18-135 16,-1-3-71-16,-6-11 281 15</inkml:trace>
  <inkml:trace contextRef="#ctx0" brushRef="#br0" timeOffset="83514.17">9963 13557 1088 0,'11'-7'537'16,"1"5"-211"-16,-3 1-108 15,7 7-29-15,7 1-55 16,2 3-13-16,1 5-21 0,0-4-9 15,-9 6-25-15,-5 0-12 16,-10 4-19-16,-2 3-6 16,-12 1-7-16,-4 1-4 15,-4-1-9-15,0-2-5 16,-2-11-50-16,5-2-49 16,3-14-131-16,-1-8-95 15,14-11 197-15</inkml:trace>
  <inkml:trace contextRef="#ctx0" brushRef="#br0" timeOffset="83990.15">10233 13357 979 0,'21'0'490'0,"-3"6"-93"16,1 9-86-16,-6 14-29 16,-1 6-38-16,-5 14-92 15,2 7-34-15,-2 2-58 16,-1-3-20-16,4-15-31 15,-2-7-9-15,8-15-13 16,0-8-36-16,-2-12-86 16,-2-6-48-16,-2-8-96 15,-1-2-17-15,-2-2 17 16,-7 0 41-16,2 7 104 16,1 6 57-16,4 7 131 0,2 3 44 15,0 3 66-15,3 0 30 16,4-2-6-16,2 0-14 15,4-8-28-15,0-2-17 16,-2-6-31-16,-2-6-14 16,-9-3-24-16,-5 1-11 15,-5-2-5-15,-5 5-1 16,-7 5-2-16,1 1-1 0,-7 8-11 16,3 2-6-16,2 4-11 15,-1 5-7-15,13 7-5 16,-2 7-2-16,6 10-1 15,6 2 1-15,2 4-2 16,6-2-2-16,4-5-49 16,2-5-53-16,5-11-131 15,0-6-95-15,0-11 204 16</inkml:trace>
  <inkml:trace contextRef="#ctx0" brushRef="#br0" timeOffset="84170.26">10779 13602 1223 0,'12'10'553'0,"7"12"-197"0,3 3-82 15,10 0-47-15,-3-1-44 16,0-3-96-16,-2-4-28 16,-6-4-31-16,2-2-12 15,-6-4-49-15,1-3-52 16,-6-4-147-16,-7-5-108 15,-2-7 203-15</inkml:trace>
  <inkml:trace contextRef="#ctx0" brushRef="#br0" timeOffset="84319.58">11003 13623 755 0,'-18'-1'465'0,"8"13"52"16,6 6-196-16,-8 11-68 15,8 2-26-15,-2 7-88 16,-5-7-39-16,9-4-69 15,-1-7-28-15,3-15-124 16,4-3-94-16,5-16 132 16</inkml:trace>
  <inkml:trace contextRef="#ctx0" brushRef="#br0" timeOffset="84484.03">11192 13638 1291 0,'13'20'566'0,"-1"6"-277"16,1 1-31-16,-2 0-71 0,-1-3-65 16,-2-12-101-16,-3-7-66 15,-1-12-179-15,-5-12-164 16,-2-12 231-16</inkml:trace>
  <inkml:trace contextRef="#ctx0" brushRef="#br0" timeOffset="84634.04">11113 13446 1331 0,'0'6'538'16,"4"-2"-312"-16,1 3-28 0,4 3-37 15,-3-2-37-15,4 1-77 16,1 0-79-16,2-6-168 16,5 0 135-16</inkml:trace>
  <inkml:trace contextRef="#ctx0" brushRef="#br0" timeOffset="84810.46">11394 13400 1059 0,'14'21'566'16,"-8"0"-182"-16,8 18-73 16,-5 4-16-16,-1 11-111 0,3 7-53 15,-2-6-74 1,6-2-26-16,8-15-31 0,1-8-17 15,1-17-119-15,-1-10-78 16,-5-14 127-16</inkml:trace>
  <inkml:trace contextRef="#ctx0" brushRef="#br0" timeOffset="85342.1">11326 13592 1368 0,'18'0'556'0,"0"10"-297"16,2 0-80-16,6-3-28 16,0-1-29-16,4-6-70 15,4-2-14-15,-2-2-14 16,7 0-5-16,-5 0-9 16,-1-1-2-16,-7 5-3 15,-5 0-2-15,-6 5 0 16,-4 2 1-16,-1 4 1 15,-4 1 2-15,-3 4 4 16,-3-2 1-16,0 0 0 16,-2-1-4-16,1-7-6 15,1-4-4-15,6-3-12 16,-6 0-10-16,0 0-22 0,16-10-1 16,34-34 8-16,-30 29 11 15,-1 15 27-15,4 5 6 16,-10 14 28-16,-3 6 10 15,0 8 15-15,-3 5 7 16,1 5 4-16,7 5 5 16,-2-2 12-16,4 3 4 15,7-1-1-15,1-1-6 0,2 2-13 16,-10-7-7-16,-7-3-7 16,-7-1-1-16,-10-7-4 15,-8 2-4-15,-17-8-17 16,-4-5-8-16,-6-10-13 15,-6-8-9-15,4-9-58 16,0-10-51-16,10-7-144 16,8-5-82-16,16-4 204 15</inkml:trace>
  <inkml:trace contextRef="#ctx0" brushRef="#br0" timeOffset="85544.36">12545 13553 1919 0,'-1'-2'655'15,"0"1"-595"-15,2 1-31 16,-2 0-52-16,0 0-90 15,1 0 67-15</inkml:trace>
  <inkml:trace contextRef="#ctx0" brushRef="#br0" timeOffset="85715.2">12474 13727 1492 0,'1'8'570'0,"4"-2"-376"16,2-3-34-16,1-1-19 15,6-1-37-15,-2-2-171 16,5-1-48-16,9-4 64 16</inkml:trace>
  <inkml:trace contextRef="#ctx0" brushRef="#br0" timeOffset="86264.56">13602 13451 1453 0,'-23'-5'587'15,"11"1"-383"-15,11 6-22 16,17-2-31-16,14-1-35 15,21 1-46-15,15-8-7 16,15 3-24-16,2 2-12 16,4-4-13-16,-5 4-3 15,-10-2-5-15,-5 0-2 16,-14 4-44-16,-13 1-47 16,-19 0-106-16,-11 0-94 0,-26 1 178 15</inkml:trace>
  <inkml:trace contextRef="#ctx0" brushRef="#br0" timeOffset="86493.6">13978 13411 1071 0,'-11'0'524'16,"12"9"-200"-16,2 7-79 16,4 4-11-16,5 15-40 15,-8 2-19-15,3 14-39 16,-1 4-14-16,-1 5-34 15,-1-3-16-15,3-6-31 16,-1 0-14-16,2-12-18 16,6-5-3-16,-5-11-6 15,-3-7-24-15,1-11-81 0,-6-3-52 16,3-11-165-16,2-6 193 16</inkml:trace>
  <inkml:trace contextRef="#ctx0" brushRef="#br0" timeOffset="86989.53">14676 13368 1275 0,'-6'-7'544'15,"-2"5"-279"-15,-2 2-44 16,-4 10-26-16,-3 8-29 16,0 15-41-16,-2 5-14 15,8 18-24-15,6 7-12 16,11 10-24-16,9 1-10 0,7-5-21 15,3-6-7-15,2-13-9 16,4-11-2-16,-4-13-3 16,-3-5 1-16,-5-12-76 15,-5 0-53-15,-7-8-141 16,-1-4 42-16,-6-6 129 16</inkml:trace>
  <inkml:trace contextRef="#ctx0" brushRef="#br0" timeOffset="87510.91">14974 13670 1306 0,'-13'-17'561'0,"4"1"-293"16,9 4-100-16,7-1-4 16,11 5-47-16,0-1-31 0,10 6-34 15,1 3-9-15,-4 9-10 16,4 9-3-16,-10 5-10 15,-2 1-2-15,-11 7-4 16,-3 1 0-16,-5 3-2 16,-5 3-1-16,-7-4 0 15,-2-5-1-15,-3-11 1 16,1 2 1-16,3-10 1 16,3-5-2-16,8-3 0 15,2-4-1-15,5-2 0 16,-3 3 0-16,0 0 1 15,21-7 0-15,35-16 4 16,-22 13 2-16,-1 0 1 16,-2 2 0-16,0 7-5 15,-5 0-5-15,-5 4-6 0,-2 2-47 16,-9 3-141 0,-5 0-52-16,-8-3 121 0</inkml:trace>
  <inkml:trace contextRef="#ctx0" brushRef="#br0" timeOffset="87939.24">15543 13645 1450 0,'-7'-2'573'0,"14"11"-308"16,3 4-49-16,-2 6-31 15,1 4-10-15,-5 4-85 16,0 4-30-16,-3-3-30 16,-2-1-8-16,0-15-9 31,0-7-4-31,1 2-3 0,-4 8-4 0,-1-10-2 16,2-5-4-16,1-20-3 15,3-4 1-15,2-7 1 16,5-1 1-16,4 6 1 15,4 4 0-15,4 9 1 0,4 4 1 16,3 7 5 0,-3 3 7-16,4 8 12 0,1 4 11 15,-4 9 24-15,0 3 6 16,-4 8 9-16,-5 2-4 16,-4 1-22-16,-3-3-10 15,-9-10-21-15,4 0-6 16,-4-14-29-16,-1-1-51 15,5-8-116-15,-8-7-78 16,2-10 244-16,1-6-50 16</inkml:trace>
  <inkml:trace contextRef="#ctx0" brushRef="#br0" timeOffset="88192.84">16100 13380 1562 0,'20'11'628'0,"18"-4"-341"15,0 5-71-15,8 10 23 16,-1 5-39-16,-3 17-86 16,0 7-22-16,-17 9-34 15,-7 4-18-15,-19 4-18 16,-4-2-5-16,-11-7-32 0,-5-3-64 15,-4-10-162-15,-7-1-74 16,5-5 173-16</inkml:trace>
  <inkml:trace contextRef="#ctx0" brushRef="#br0" timeOffset="90929.66">17110 13642 1018 0,'-37'-17'533'16,"28"15"-280"-16,8 2-150 16,2 1 62-16,5 1-28 15,-6-2-24-15,0 0-21 0,14 0-31 16,6 0-8-16,31 0-10 16,-27-2-6-16,0-2-13 15,-1 0-22-15,-2 2-69 16,-5-1-50-16,-5 3 92 15,-3 3-67-15,-8 5-51 16</inkml:trace>
  <inkml:trace contextRef="#ctx0" brushRef="#br0" timeOffset="91153.38">17127 13741 758 0,'-3'5'534'0,"6"0"-189"15,3-1-178-15,7-2 112 16,3 0-55-16,2 1-54 0,3-2-24 16,1-1-46-16,0 0-19 15,-1 0-29-15,-2 0-12 16,-4 0-40-16,-4-1-32 16,-7 2-91-16,-2 2-36 15,-6-1 116-15,3-2-98 16,0 0-66-16</inkml:trace>
  <inkml:trace contextRef="#ctx0" brushRef="#br0" timeOffset="92241.55">18204 13424 673 0,'-45'-10'559'0,"29"8"-177"0,-2 2-206 16,4 0 149-16,3 0-140 15,3-1-19-15,7 1-48 16,2 1-22-16,11 3-33 15,5 0-13-15,11 0-21 16,7 1-10-16,9-3-9 16,2-1-1-16,1 0-3 15,3-1-2-15,-4-1 0 16,-4 0 0-16,-11-1 2 16,-7 0 3-16,-12 2 3 15,-6 2 2-15,-6 2 2 16,-6 2 1-16,-4 2 2 15,-1 1 1-15,1 3 3 16,0 4 1-16,4 2 4 16,-1 4 1-16,4 3 2 15,3 4 1-15,2 2 0 0,3 0-1 16,-3 3-4-16,2-2-3 16,0 0-6-16,2-3-3 15,1-5-5-15,-6-3-1 16,2-6-9-16,-3-9-17 15,0 0-56-15,3 1-33 16,-4-5-81-16,0-3 138 0,8-10-118 16,-2-3-69-16</inkml:trace>
  <inkml:trace contextRef="#ctx0" brushRef="#br0" timeOffset="94463.45">19077 13329 884 0,'-70'42'519'15,"59"-40"-223"-15,6-2-164 16,2 0 70-16,4 1-53 16,-1-1-13-16,0 0-35 15,11 1-20-15,17 4-28 16,37 2-13-16,-19-5-13 16,3-2-2-16,6 0-9 15,2 0-4-15,-4 0-5 16,-4-2-2-16,-8 0-37 15,-6 0-30-15,-15-1-100 16,-5 1 131-16,-11-4-94 16,-10-1-71-16</inkml:trace>
  <inkml:trace contextRef="#ctx0" brushRef="#br0" timeOffset="94712.04">19244 13349 719 0,'7'13'530'0,"1"2"-170"16,2 4-180-16,0 5 106 0,-1 7-67 16,-1 3-16-16,-3 6-50 15,-3 3-23-15,-2 4-35 16,0 0-15-16,-2-2-27 16,-1-3-11-16,1-7-15 15,-1-3-7-15,0-7-11 16,1-7-13-16,-1-8-36 15,-1-3-18-15,1-6-54 16,1-1-42-16,0-3 105 16,1 2-87-16,0-1-45 15</inkml:trace>
  <inkml:trace contextRef="#ctx0" brushRef="#br0" timeOffset="95318.48">19942 13496 1071 0,'25'-95'548'0,"-34"94"-285"15,1 1-151-15,-3 5 56 16,0 6-13-16,-3 7-26 0,0 7-20 15,5 13-28-15,-1 3-11 16,7 11-11-16,1 3-4 16,6 1-12-16,4 2-3 15,6-3-11-15,3-4-3 16,-1-9-5-16,3-4-2 16,-3-13-5-16,0-4-2 0,-6-12-14 15,-1-2-22-15,-5-8-63 16,0-6-46-16,-2-6 102 15,5-2-75-15,1-11-54 16</inkml:trace>
  <inkml:trace contextRef="#ctx0" brushRef="#br0" timeOffset="95819">20270 13606 1117 0,'10'-3'578'0,"0"3"-282"16,-4 4-158-16,-1 8 72 0,0 3-43 15,-2 5-9-15,0 3-15 16,-3 4-41-16,-1-2-19 15,-4-1-25-15,2-1-10 16,1-6-17-16,-2-1-5 16,2-7-10-16,-1-6-4 15,2-5-6-15,1-7-2 0,4-6-3 16,2-4-1-16,4-3-1 16,-1-2-3-16,7-1 0 15,0 2 0-15,4 3 0 16,-3 6 3-16,2 7 1 15,-1 5 3-15,-1 5 5 16,2 8 2-16,-5 6 7 16,-2 2 2-16,-1 4 4 15,-1 3 1-15,-3 1-2 16,0-2 0-16,-7-1-5 16,1-3-2-16,-1-5-25 15,1-1-23-15,-1-8-57 16,-1-2-35-16,2-7-100 15,4-4 162-15,3-6-136 16,1-3-72-16</inkml:trace>
  <inkml:trace contextRef="#ctx0" brushRef="#br0" timeOffset="96198.75">20662 13345 1179 0,'10'9'566'15,"11"6"-308"-15,4 2-140 16,9 6 51-16,-14-5 2 16,0-1-15-16,21 23-15 0,-1 4-23 15,-1 1-8-15,-6 7-16 16,-9-1-12-16,-6 3-23 16,-9-6-8-16,-10-7-15 15,-6-5-6-15,0-5-43 16,-4-3-29-16,0-11-70 15,1-3-44-15,-1-8 113 16,2-2-96-16,-5-7-59 16</inkml:trace>
  <inkml:trace contextRef="#ctx0" brushRef="#br0" timeOffset="98070.21">21669 13657 776 0,'-87'27'510'0,"75"-27"-197"16,2-1-171-16,9 1 91 15,4 0-38-15,9 1-41 16,5 0-19-16,12 1-40 16,5-1-16-16,9-1-18 15,5 0-5-15,-2 1-13 16,-1-1-8-16,-1 0-11 0,-6 0-6 16,-10 0-26-16,-5 0-26 15,-12 2-61-15,-10 0-45 16,-5-1 104-16,-3-1-82 15,-17 0-54-15</inkml:trace>
  <inkml:trace contextRef="#ctx0" brushRef="#br0" timeOffset="98282.2">21700 13524 724 0,'7'0'530'0,"0"6"-176"16,1 5-179-16,1 10 117 15,-1 2-62-15,-1 10-54 16,-2 2-21-16,1 3-48 16,-3-2-19-16,1-2-36 15,-1-3-14-15,0-8-37 16,0-3-20-16,1-9-50 16,-2-7-32-16,-1-6-110 15,1-3 155-15,-2 4-122 16,-1-2-67-16</inkml:trace>
  <inkml:trace contextRef="#ctx0" brushRef="#br0" timeOffset="99853.66">22810 13556 758 0,'51'-45'480'15,"-52"33"-192"-15,-6 1-152 16,-1 2 77-16,0 4-26 15,-8 0-43-15,-1 2-25 16,-5 5-38-16,-1 4-13 0,-2 8-18 16,-1 5-9-16,5 8-11 15,3 5-4-15,8 7-4 16,5 3-2-16,8 2-3 16,8-1-2-16,11-2-5 15,7-4-1-15,10-11-3 16,-1-3-1-16,3-11-1 15,0-7 0-15,-1-12 2 16,-5-8 1-16,-7-9 4 16,-7-6 3-16,-11-7 2 15,-7-5 2-15,-6-3 1 16,-7 2 0-16,-9 0-2 16,2 22-1-1,8 11-4-15,0 0-1 0,-33-25-6 16,-1 8-3-16,0 11-5 15,3 7-6-15,3 8-50 16,4 4-39-16,10 9-113 0,19 7 163 16,9 4-121-16,4-1-84 15</inkml:trace>
  <inkml:trace contextRef="#ctx0" brushRef="#br0" timeOffset="100252.73">23394 13375 948 0,'-8'-1'556'15,"-2"0"-247"-15,-1 3-173 16,-2 4 79-16,-1 8-56 16,-1 3-15-16,-2 11-38 0,1 4-19 15,3 8-25-15,3 4-9 16,4 6-14-16,6 3-6 15,8 0-14-15,2-1-4 16,5-6-32-16,4-5-30 16,2-11-81-16,1-6-18 15,4-17 102-15,0-10-92 16,0-14-58-16</inkml:trace>
  <inkml:trace contextRef="#ctx0" brushRef="#br0" timeOffset="100687.73">23582 13628 1066 0,'2'2'606'16,"-1"4"-268"-16,5 8-185 16,1 2 83-16,-2 6-66 15,-1 2-8-15,0 2-44 16,-2-1-24-16,-1-3-38 15,0-2-12-15,0-3-16 16,-1-5-7-16,-1-7-11 16,0-5-2-16,0-7-4 0,1-4-1 15,1-5-1-15,1-2-1 16,4-5-2-16,2-2-1 16,7 0-1-16,1 2 0 15,5 2 1-15,3 3 1 16,4 8 3-16,3 3 3 15,-1 7 8-15,-2 4 4 16,-3 7 10-16,-2 3 2 16,-4 6 4-16,-4 1 2 0,-4 4-2 15,-3 1-1-15,-5-1-6 16,-2 1-4-16,1-5-11 16,-2-2-14-16,0-6-46 15,0-5-25-15,-1-8-54 16,-1-6-33-16,2-8-107 15,2-2 180-15,6-6-156 16,-2 0-53-16</inkml:trace>
  <inkml:trace contextRef="#ctx0" brushRef="#br0" timeOffset="101109.59">23985 13205 1165 0,'-2'-9'573'16,"8"2"-306"-16,8 5-153 16,3 3 50-16,1 3-15 15,-2 4-29-15,3 2-18 16,-6 2-30-16,-3 1-11 15,-8 3-18-15,-3 0-6 0,-9 1-12 16,-2 0-4-16,-3-1-4 16,-1-1-2-16,0-2-2 15,4-1-1-15,4-5-2 16,6 1 0-16,4-4 1 16,7 2 0-16,4-5 1 15,3 2-1-15,5-1-2 16,1-2-1-16,4-1-6 15,1-1-25-15,0 0-63 16,-1 0-45-16,0 2 100 16,-3 1-74-16,-5 1-53 15</inkml:trace>
  <inkml:trace contextRef="#ctx0" brushRef="#br0" timeOffset="101823.03">24580 13375 696 0,'-14'-48'438'0,"13"49"-176"16,1 0-137-16,6 2 84 15,-6-3-37-15,0 0-17 16,3 13-12-16,15 11-28 15,28 31-9-15,-24-17-12 16,1 3-6-16,0 5-12 16,-2 1-9-16,-5 5-16 15,-6-2-5-15,-7 4-11 16,-4-3-4-16,-11-1-11 16,-7-6-15-16,-7 0-34 15,-4-3-28-15,-3-9-79 16,2-3-67-16,0-7 146 15,0-2-116-15,2-8-67 16</inkml:trace>
  <inkml:trace contextRef="#ctx0" brushRef="#br0" timeOffset="108452.53">18750 7666 435 0,'-72'22'264'0,"70"-26"-127"16,4 1-86-16,11 2 40 16,6-1-21-16,11 1-29 0,2 0-13 15,11 0-16-15,6-1-1 16,5 1 1-16,0-1-1 15,-6 2-4-15,-2 0-34 16,-10 1 26-16,-3 3-11 16,-17-3-12-16</inkml:trace>
  <inkml:trace contextRef="#ctx0" brushRef="#br0" timeOffset="108944.57">20364 7674 294 0,'-21'-32'243'0,"26"27"-69"16,2-1-93-16,1 1 42 15,7 1-15-15,10 1-32 16,4 1-19-16,11 0-23 15,7 2-20-15,4 2-10 16,4 3 0-16,-3 0 0 16</inkml:trace>
  <inkml:trace contextRef="#ctx0" brushRef="#br0" timeOffset="109539.79">22038 7764 297 0,'-100'-67'260'16,"88"64"-85"-16,12-3-102 15,4 2 58-15,13 1-45 16,9-1-23-16,8 1-25 16,5 0-9-16,12 1-64 15,8-1 37-15,9 3-18 16,4 2-21-16</inkml:trace>
  <inkml:trace contextRef="#ctx0" brushRef="#br0" timeOffset="114995.5">13741 15393 788 0,'-1'0'485'0,"0"0"-204"16,0 0-154-16,0 0 78 15,0 0-35-15,1 0-32 16,0 0-25-16,27 10-40 15,35 4-17-15,-19-12-14 0,4-1-8 16,5-1-14-16,-4-3-5 16,-5 0-23-16,-6-2-24 15,-10 4-88-15,-3 2-86 16,-12 8 159-16,-6 3-111 16,-8 4-80-16</inkml:trace>
  <inkml:trace contextRef="#ctx0" brushRef="#br0" timeOffset="115224.03">13806 15592 912 0,'1'10'480'0,"12"-2"-232"16,1 0-136-16,10-2 53 16,1-2-25-16,8 0-13 15,5-2-21-15,2-2-39 16,-1-2-14-16,0-2-18 15,-2 0-7-15,-5 0-37 16,-2 0-25-16,-10 0-83 16,-8 1-73-16,-7-2 143 15,-5 2-105-15,-5-2-74 16</inkml:trace>
  <inkml:trace contextRef="#ctx0" brushRef="#br0" timeOffset="115575.26">13968 15187 874 0,'-6'-6'479'15,"10"6"-229"-15,7 4-140 16,8 0 61-16,6 4-41 0,7 3-17 16,4 3-18-1,10 2-32-15,5 2-10 0,3 3-14 16,-24-8-5-1,-16-6-4-15,2 0-2 0,35 23-1 16,-6 2 0-16,-9 3-1 16,-8 0-1-16,-14 3 0 15,-10 0 1-15,-13 0-3 16,-6-8-1-16,-9-2-5 16,0-2-3-16,-1-6-15 15,0-3-17-15,4-5-40 16,3-2-33-16,6-6-97 15,2-1 141-15,10-4-111 16,6-7-64-16</inkml:trace>
  <inkml:trace contextRef="#ctx0" brushRef="#br0" timeOffset="116179.87">15424 15284 1140 0,'-25'2'559'0,"13"0"-317"16,6 0-152-16,8 3 44 0,12-2-13 31,-8-2-33-31,2 1-20 0,32 1-31 0,7 2-7 16,16 0-6-16,3-1-4 16,1-2-10-16,0-1-2 15,-4-1-45-15,-22-1-25 16,-13 0-100-16,-5 1 129 15,-23-1-93-15,-10-2-70 0</inkml:trace>
  <inkml:trace contextRef="#ctx0" brushRef="#br0" timeOffset="116423.21">15623 15276 810 0,'-2'8'496'16,"1"4"-191"-16,4 4-149 15,2 5 78-15,0 11-50 16,1 2 0-16,-2 7-36 16,1 6-24-16,0 4-36 15,-2-3-14-15,0-2-25 16,0-5-11-16,0-7-17 16,-1-5-6-16,0-8-24 15,0-8-23-15,1-6-56 0,0-3-51 16,2-12 104-16,0-6-79 15,-1-8-52-15</inkml:trace>
  <inkml:trace contextRef="#ctx0" brushRef="#br0" timeOffset="117032.67">16305 15243 758 0,'5'-9'486'0,"-4"4"-188"16,-3 0-156-16,-7 5 83 16,0 2-39-16,-2 8-33 15,-2 6-18-15,0 11-44 16,3 6-13-16,1 12-23 15,5 6-9-15,4 9-11 16,5 2-4-16,10 1-8 16,1 1-4-16,5-8-4 15,-9-31-3 1,1 1-2-16,11 15-1 0,-1-7-5 16,-2-12-24-16,-5-10-75 15,-4-9-65-15,-4-5 125 16,-2-8-87-16,-16-13-66 15</inkml:trace>
  <inkml:trace contextRef="#ctx0" brushRef="#br0" timeOffset="118311.87">16680 15497 760 0,'3'-6'488'15,"12"-25"-195"-15,-15 31-149 0,2 3 83 16,2 7-38 0,-1 3-12-16,1 8-39 0,-2 2-18 15,1 5-22-15,0 2-9 16,-1 0-25-16,1-4-12 15,-2-4-21-15,0-4-9 16,0-9-12-16,1-3-4 16,-1-9-4-16,0-5-2 15,0-9-1-15,-1-1-1 16,3-5-2-16,-1-2 0 0,3 0 1 16,1 0-1-16,6 3 2 15,2 4 0-15,8 7 1 16,0 3 1-16,1 8 0 15,2 4 1-15,0 7 2 16,0 4 2-16,-5 4 2 16,-2 1 2-16,-7 4 3 15,-9-9 1 17,-1-7 1-32,0-4 0 0,0 1-1 0,3 27-2 0,-1-4-18 15,-3-4-28-15,0-4-75 16,0-7-48-16,4-10 117 15,1-7-92-15,11-16-63 0</inkml:trace>
  <inkml:trace contextRef="#ctx0" brushRef="#br0" timeOffset="118635.99">17145 15222 1096 0,'7'14'567'16,"5"4"-288"-16,10 3-155 16,5 0 67-16,7 7-47 15,0 4-1-15,-2 6-25 16,-2 3-15-16,-2 5-18 15,-10 0-8-15,-8 3-16 16,-6-1-10-16,-9-3-14 16,-6-5-6-16,-3-4-12 15,-4-7-21-15,1-10-58 16,3-5-40-16,3-13-76 16,4-3 131-16,5-16-113 15,1-4-70-15</inkml:trace>
  <inkml:trace contextRef="#ctx0" brushRef="#br0" timeOffset="118946.24">17695 15556 1012 0,'-6'-36'625'0,"6"36"-297"16,5 0-204-16,9 0 131 16,9 1-125-16,8-2-64 15,3-1-10-15,1 0-60 16,2 0-44-16,-3 2-208 15,1 4 214-15,-13 2-135 16,-9 2-109-16</inkml:trace>
  <inkml:trace contextRef="#ctx0" brushRef="#br0" timeOffset="119115.33">17730 15694 1099 0,'0'14'577'0,"11"-5"-286"0,4-3-164 15,10-6 65-15,4-1-53 16,1-4-21-16,-10 2-21 31,-10 2-59-31,0 0-46 0,28-6-117 0,2 1 107 16,-3-2-78-16,-2 3-61 0</inkml:trace>
  <inkml:trace contextRef="#ctx0" brushRef="#br0" timeOffset="120003.11">18707 15455 601 0,'46'-66'519'0,"-43"49"-147"16,-4 5-190-16,-3 0 136 0,-1 1-116 16,-5 5-16-16,-3 1-42 15,-3 3-22-15,-5 5-35 16,-1 7-14-16,-2 8-22 16,0 6-10-16,3 10-11 15,3 3-4-15,11 10-7 16,3 3-4-16,11 1-5 15,6-2-1-15,14-3-2 16,10-3-1-16,9-10 0 16,-19-24 0-1,0 2-1-15,25-6 0 0,4-10-1 16,-8-12 2-16,-2-10 0 16,-11-11 1-16,-12-10 1 15,-13-3 0-15,-14-2 1 0,-7 4 1 16,-12 2 1-16,-4 4-1 15,-10 9-2-15,-4 5-2 16,0 11-5-16,-3 3-3 16,3 9-35-16,4 4-27 15,8 9-70-15,6 4-54 16,14 7 134-16,7 5-106 16,8 2-63-16</inkml:trace>
  <inkml:trace contextRef="#ctx0" brushRef="#br0" timeOffset="120517.36">19557 15275 778 0,'-5'-14'505'16,"-2"7"-199"-16,-3 4-164 15,1 4 95-15,-5 6-44 0,-3 7-33 16,0 5-20-16,1 12-40 16,0 5-11-16,1 10-17 15,8 7-7-15,5 4-15 16,3 1-7-16,8 1-11 15,4-3-5-15,3-8-6 16,4-3-4-16,3-11-3 16,-5-6-3-16,0-9-3 15,-1-4-8-15,-6-7-55 16,-2-4-40-16,-4-4-114 16,0-2 163-16,-2-7-125 15,3 0-87-15</inkml:trace>
  <inkml:trace contextRef="#ctx0" brushRef="#br0" timeOffset="122071.64">20024 15532 816 0,'-34'-16'500'0,"32"11"-209"15,0 1-155 1,2 0 77-16,3 1-22 0,-3 3-40 16,0 0-16-16,0 0-20 15,2 5-9-15,7 18-14 16,6 31-5-16,-13-22-13 15,-2 2-4-15,1-2-16 16,-3-1-8-16,0-7-16 16,2-4-7-16,-1-7-9 15,-1-6-3-15,2-7-6 16,-3-5-3-16,2-10-2 16,3-1 0-16,1-7-5 15,-1-3 0-15,8-3-2 16,2 1 1-16,3 3 1 15,5 2 1-15,3 7 2 16,2 5 2-16,1 10 2 0,4 6 3 16,-3 10 4-16,2 4 2 15,-3 8 5-15,-3 0 1 16,-3 5 1-16,-5-2 0 16,-4-1 1-16,-2-2-1 15,-8-7-3-15,-1-1-1 16,-6-7-45-16,-1-5-36 15,-2-9-84-15,1-3 120 0,-3-15-92 16,0-4-68-16</inkml:trace>
  <inkml:trace contextRef="#ctx0" brushRef="#br0" timeOffset="123681.14">20585 14944 792 0,'-27'-83'379'16,"31"83"-118"-16,-1-1-32 15,-2 0-28-15,-1 0-25 16,0 0-39-16,0 1-7 16,0 0-6-16,1 24-8 15,2 37-22-15,-3-23-13 16,2 3-31-16,0-1-14 16,4-2-19-16,2-3-5 15,-3-11-6-15,2-5-2 0,-4-9-46 16,-2-4-51-16,2-6-145 15,2-5-106-15,5-6 210 16</inkml:trace>
  <inkml:trace contextRef="#ctx0" brushRef="#br0" timeOffset="124034.84">20784 15042 1065 0,'3'0'491'0,"-1"6"-200"16,0 3-43-16,-2 5-48 15,0 0-44-15,0 3-60 16,4-1-21-16,2-4-28 0,5 0-13 16,2-6-16-16,0-4-6 15,4-3-4-15,0-7 0 16,-6-5-2-16,1-4-1 15,-1-4 2-15,-11 1 0 16,0 3 3-16,-4 0 3 16,-7 5-1-16,-3 0 0 15,-2 10-3 1,9 1-3-16,0 0-4 0,-27 0-2 0,0 3-6 16,6 7-2-16,17-1-68 15,3 2-51-15,5 1-148 16,3 0-134-16,6 3 260 15</inkml:trace>
  <inkml:trace contextRef="#ctx0" brushRef="#br0" timeOffset="124799.56">21107 15136 482 0,'-8'47'379'16,"8"-44"23"-16,4 0-106 15,0 2-37-15,-4-5-73 16,0 0-29-16,0-1-48 16,8-1-17-16,9-7-38 15,27-28-13-15,-30 11-15 0,-4 0-4 16,-7 1 0-1,-3 2 1-15,-10 1-1 0,-1 6 5 16,-4 1 4-16,-4 3 2 16,1 9 0-16,0 0-4 15,1 7-11-15,1 6-2 16,4 4-7-16,0 5 0 16,7 7-3-16,5 9-1 15,7 11 1-15,5 7 1 0,5 0 3 16,0-2 7-16,3-2 16 15,1-3 5-15,-1-2 15 16,-2-2-1-16,-6-9-7 16,-3-3-3-16,-9-10-5 15,-6-5-1-15,-8-6-4 16,-3-6-3-16,-6-4-13 16,-2-6-9-16,0-3-56 15,-1-2-38-15,6-3-98 16,3 0-62-16,13-1-174 15,7 0 261-15</inkml:trace>
  <inkml:trace contextRef="#ctx0" brushRef="#br0" timeOffset="125411.32">21375 15291 716 0,'-36'-10'423'15,"36"8"-88"-15,0 0-79 16,1-2-23-16,-1 3-62 15,0-1-23-15,1 1-31 16,20-1-9-16,21 5-20 16,-23 6-5-16,-3 2-15 0,-5-3-10 15,0 3-18-15,-5-5-9 16,-3 6-8-16,-3 3 0 16,-6-4 0-16,0 6-2 15,-10-6-7-15,1 1-3 16,1-4-4-16,-2-5-2 15,9 1 3-15,-3-5 2 16,5 2 3-16,0-1 2 16,5 0-3-16,0 0-3 0,0-1-4 15,2 0-2-15,15-1 0 16,30-6-1-16,-25 7-1 16,0-1-1-16,-6-1-62 15,-2 3-70-15,-4 0 304 16,4 4-176-16</inkml:trace>
  <inkml:trace contextRef="#ctx0" brushRef="#br0" timeOffset="126170.71">21645 14882 867 0,'-11'-7'508'0,"3"2"-70"16,1-2-171-16,3 4-26 15,3 2-80-15,2 1-38 16,-1 0-54-16,0 0-16 16,7 0-17-16,14 0-1 15,34 0-6-15,-25 2-4 16,7-2-5-16,-2 0-2 0,-5 3 0 16,-17-2 2-1,-6 0 7-15,1 1 4 16,5 7 10-16,-11 5 8 15,-1-8 8-15,1 2 1 16,2 30-8-16,-10 5-6 0,0 3-15 16,7-16-7-16,-1-3-7 15,4-4-5-15,0-6-5 16,-5 1-1-16,1-8-4 16,-4-4-14-16,0-1-58 15,2-1-40-15,-4-4-120 16,5 0-82-16,6-1 199 15</inkml:trace>
  <inkml:trace contextRef="#ctx0" brushRef="#br0" timeOffset="127073.86">22258 15299 894 0,'-2'-4'446'16,"2"-3"-163"-16,10 9-88 15,8 6-14-15,5 8-47 16,8 5-14-16,2 10-11 0,-14-8-3 15,-1 1 5-15,10 23 3 16,-3 11-5-16,-10-4-5 16,-6-4-13-16,-5-1-9 15,-7 3-19-15,-4-4-10 16,-7-8-19-16,2-2-10 16,1-12-14-16,-2-6-1 0,8-11-63 15,1-2-49-15,-1-8-129 16,0-4-87-16,1 2 199 15</inkml:trace>
  <inkml:trace contextRef="#ctx0" brushRef="#br0" timeOffset="141808.65">23247 15561 559 0,'-1'0'311'0,"0"0"-39"0,0 0-20 16,-1 0-36-16,-1 0-25 15,2 0-51-15,0 0-23 16,0 0-30-16,0-2-14 16,1 1-23-16,13-1-9 15,16 0-23-15,45 0-6 16,-38 6-9-16,-8 3-8 15,-8 3-123-15,-5-1-124 16,-3 1 156-16</inkml:trace>
  <inkml:trace contextRef="#ctx0" brushRef="#br0" timeOffset="142030.29">23267 15700 883 0,'8'8'407'0,"4"-7"-125"15,2-1-64-15,13 0 5 16,-6-3-38-16,7 2-71 16,-1-3-27-16,-9-1-39 15,9 2-16-15,-8-2-10 16,4 1-65-16,-3 0-413 16,1-5 330-16</inkml:trace>
  <inkml:trace contextRef="#ctx0" brushRef="#br0" timeOffset="142723.93">24303 15524 402 0,'35'-21'288'0,"-23"9"36"16,-4-2-12-16,-2 1-46 15,1-1-27-15,-11 1-54 16,1 1-26-16,-11 5-42 16,-5 1-19-16,-9 6-27 15,-7 4-7-15,3 11-20 16,1 5-6-16,11 11-9 16,7 6-5-16,10 7-5 15,4 3-3-15,13 1-7 16,6-3-2-16,10-26-2 31,-16-10-2-31,1 1 1 0,26 0-2 16,-20-4 0-16,-1-1 1 0,61-10 1 15,-3-13 0-15,-42-19 5 16,-25 4 1-16,-18 1 3 0,-4-1 0 16,-17-5-2-16,-4-2-2 15,2 2-5-15,-6 1-1 16,-2 11 0-16,-1 6-2 15,3 9-3-15,1 8-4 16,15 9-41-16,5 9-57 16,12 9-180-16,4 3-21 15,11 7 165-15</inkml:trace>
  <inkml:trace contextRef="#ctx0" brushRef="#br0" timeOffset="143265.94">25163 15309 729 0,'-1'-17'408'15,"-1"9"-96"-15,-5 1-104 16,0 2-13-16,-8 6-52 16,-2 3-16-16,-6 14-13 15,-2 5-3-15,3 16-7 16,1 6-5-16,9 10-20 15,7 7-14-15,7 4-27 16,7 0-11-16,8-6-14 16,5-6-4-16,5-14-4 15,0-9-2-15,-2-8-18 16,-2-6-45-16,-7-8-129 16,-2-4-96-16,-4-2 166 15</inkml:trace>
  <inkml:trace contextRef="#ctx0" brushRef="#br0" timeOffset="143841.73">25556 15499 889 0,'-7'-7'416'0,"4"6"-117"16,3 3-63-16,6 12-11 15,-1 3-14-15,1 15-52 16,-2 4-22-16,-3 4-40 16,-1 1-18-16,0-8-31 15,0-5-12-15,1-11-16 16,2 0-7-16,-1-13-5 0,0-4-3 16,-2-9-3-1,1-8-2-15,1-10-2 0,0-3-2 16,4-11-8-1,2 2 0-15,0-2-1 0,6 4 0 16,1 7 9-16,2 7 3 16,5 14 2-16,2 5 3 15,7 13 1-15,-1 4 5 16,0 10 15-16,-5 2 8 16,-3 7 13-16,-5-1 7 0,-9 3 6 15,-3 0-2-15,-10-3-11 16,-2-5-9-16,-7-10-19 15,4-1-5-15,2-8-20 16,5-2-40-16,3-5-109 16,-1-6-68-16,1-12-156 15,-1-9 225-15</inkml:trace>
  <inkml:trace contextRef="#ctx0" brushRef="#br0" timeOffset="144672.67">25937 14972 1171 0,'-2'-4'469'0,"7"-1"-297"16,2 4-12-16,5 0-21 16,5 2-27-16,3 4-37 15,5 2-8-15,-1 3-14 16,-2 1-8-16,-12 2-5 16,-5-1 2-16,-12 2 1 15,-6 0 1-15,-5 3-4 16,-7-2-8-16,1-4-10 0,2-1-2 15,7-3-1-15,3 0 1 16,9-2-4-16,3 0-2 16,2-3-8-16,0 0-1 15,-2-2-1-15,0 0 0 16,11 2 2-16,10 4 1 16,28 9-2-16,-32-10-1 15,-3 1-2-15,-3 1 5 0,-5-3-118 16,2 4-75-1,-1-7 113-15</inkml:trace>
  <inkml:trace contextRef="#ctx0" brushRef="#br0" timeOffset="144877.01">26210 15139 896 0,'68'15'440'0,"-58"-10"-106"16,6-1-69-16,-6 2-35 16,0 0-38-16,-3 0-84 15,-7-2-35-15,0-3-45 16,-1-1-26-16,0-1-135 0,0 0-99 16,0 0 135-16</inkml:trace>
  <inkml:trace contextRef="#ctx0" brushRef="#br0" timeOffset="145405.64">26550 15076 1290 0,'-6'-5'569'0,"6"-1"-252"0,2-5-145 15,1-5-7-15,6-4-56 16,1-5-42-16,2-2-47 16,0 0-9-16,-5 4-4 15,-6 3 1-15,-11 7 0 16,-7 1-1-16,-14 3-2 16,-3 2-3-16,1 7-2 15,7 8-2-15,8 1 0 16,12 1-1-1,0 0-3-15,1 6-2 0,1 5 0 16,9 4 1-16,9-1 6 16,5 1 1-16,10 3 1 0,3-3 1 15,-1-2 3-15,-2 0 3 16,-8-3 7-16,-6-2 3 16,-7-3 8-16,-6-2 7 15,-7-5 18-15,-5-2 5 16,-9-6 2-16,-3-5-9 15,-3-2-19-15,1-4-7 16,5-1-11-16,5-1-4 16,3-1-8-16,1 2-3 0,11 3-9 15,-2 0-2-15,10 1-6 16,11 3-1-16,-3 1-16 16,10 3-20-16,-4 3-72 15,-5 2-49-15,4 1-173 16,0 3 217-16</inkml:trace>
  <inkml:trace contextRef="#ctx0" brushRef="#br0" timeOffset="145688.76">26910 14977 1508 0,'3'2'587'0,"-5"7"-387"0,0 5 5 15,-3 11-7-15,0 4-44 16,0 7-73-16,2-1-20 16,2-7-23-16,1 0-9 15,-1-13-14-15,5-5-6 0,-4-6-17 16,-1-4-39-16,5-4-116 15,-7-4-81-15,3-3 140 16</inkml:trace>
  <inkml:trace contextRef="#ctx0" brushRef="#br0" timeOffset="146310.09">27299 15210 896 0,'8'-6'420'15,"0"-2"-189"-15,8 9-44 16,-1 3 19-16,2 14-42 16,5 6-21-16,-4 12-6 15,-1-6 1 1,-1-1-6-16,16 30-8 0,1 14-41 0,-7-8-22 16,-21-7-27-16,-9-1-9 15,-20-4-6-15,-2-3-3 16,-5-8-19-16,5-5-37 15,6-10-137-15,1-4-96 16,-7-4 157-16</inkml:trace>
  <inkml:trace contextRef="#ctx0" brushRef="#br0" timeOffset="-188264.68">25493 13133 1085 0,'-1'6'488'16,"-4"6"-215"-16,-5 7-15 15,-4 9-40-15,-1 1-31 16,-4 8-51-16,1 1-23 0,-1-1-34 16,-2-1-13-16,12-4-24 15,15-11-5 16,-3-10-11-31,-2-6-3 0,2 1-9 0,17 28-4 0,9-4-5 16,7-8-1-16,-2-22-3 16,3-3-2-16,4-6-82 15,-6-2-81-15,-9 0 102 16</inkml:trace>
  <inkml:trace contextRef="#ctx0" brushRef="#br0" timeOffset="-187341.38">25784 13205 856 0,'67'-32'419'0,"-58"32"-115"16,-6 0-57-16,2 1-18 16,-1 3-23-16,-5-4-41 15,-1 0-15-15,-9 1-37 16,-18 13-23-16,-49 34-32 15,30-28-9-15,0 4-16 16,1 4-6-16,5 1-9 16,4-2-6-16,10-4-7 15,7-6-3-15,10-9-5 16,5-3-6-16,6-5-11 16,3-2-1-1,2 0-58-15,-5 1-37 0,5-4-91 16,18-2-94-16,33-37 195 0</inkml:trace>
  <inkml:trace contextRef="#ctx0" brushRef="#br0" timeOffset="-186431.3">26634 13210 403 0,'2'0'318'16,"2"1"16"-16,-2-1-63 16,0 0-26-16,-2-1-58 15,0 0-25-15,6-11-43 16,0-7-13-16,-3-26-21 15,-14 28-8-15,-7 5-9 0,-1 3-5 16,-4 9-11 0,-2 5-4-16,0 13-5 15,2 4-2-15,0 7-6 0,12 1-2 16,4-2-5-16,8-1-3 16,5-11-7-16,-1-1-4 15,9-7-8-15,-3-5-1 16,7-5-2-16,-2-6 1 15,-2-5 2-15,2-1-1 0,-4 0 1 16,1 2-2-16,-2 4 0 16,-4 4 0-16,0 4 11 15,-2 0 8-15,0 3 17 16,-1 1 6-16,1 1 0 16,-2 0-4-16,1 0-15 15,-1 1-7-15,1 0-20 16,-1-1-52-16,4 2-142 15,0-1-110-15,11-1 172 16</inkml:trace>
  <inkml:trace contextRef="#ctx0" brushRef="#br0" timeOffset="-185971.25">26904 13180 1144 0,'-4'-6'506'0,"0"-2"-237"15,2 0-15-15,-4 2-54 0,1 0-33 16,-5 3-52-16,-8 2-23 16,0 4-24-16,-5 6-10 15,-1 9-16-15,7 3-5 16,4 4-10-16,3-4-6 16,9-2-11-16,4-6-6 15,8-4-5-15,1-5-3 16,5-6 1-16,4-4-1 0,-2-9 0 15,2-3-1 1,1-11-8-16,-7-3-3 0,-2-5-4 16,-1 2 2-16,-11 3 9 15,2-1 4-15,-3 8 7 16,0 5 3-16,0 6 5 16,-6 10 3-16,6 7 8 15,-1 6 4-15,-4 13 7 16,5 5 4-16,-2 8 1 15,1 2-3-15,-1-2-10 16,-1-3-6-16,5-4-12 16,1-5-6-16,5-9-33 15,3-3-33-15,0-3-91 16,2-3-53-16,9 0-107 16,-1-5-35-16,5-3-79 0,-2-2-32 15,-1-3 305-15</inkml:trace>
  <inkml:trace contextRef="#ctx0" brushRef="#br0" timeOffset="-185562.93">27125 13219 441 0,'8'-14'297'16,"-3"5"45"-16,-2-1-17 16,-4 3-26-16,-2-2-18 15,-5 3-49-15,-2-2-22 0,-5 4-39 16,-1 4-23-16,-3 3-39 16,0 8-17-16,1 5-25 15,3 3-9-15,6 3-20 16,5-1-8-16,4-1-17 15,4-4-7-15,5-5-7 16,4-3-4-16,2-10-3 16,4-3-1-16,1-10-1 15,-1-6-9-15,1-10-13 16,-3-2-4-16,-4-4 2 16,-2 2 11-16,-3 4 17 15,-2 1 6-15,-3 7 4 16,-2 0 2-16,-1 13 2 15,0 2 1-15,-1 9 7 16,0 7 4-16,-2 2 14 16,-1 10 2-16,1 7 2 15,0 8-1-15,2 10-10 0,0 1-5 16,1-7-9-16,3-6-5 16,4-14-11-16,1-7-18 15,5-8-92-15,-2-6-68 16,8-9-198-16,4-5-153 15,-3-10 337-15</inkml:trace>
  <inkml:trace contextRef="#ctx0" brushRef="#br0" timeOffset="-185402.46">27360 13126 959 0,'8'10'542'0,"-1"5"-133"0,0 6-101 16,-4 2-44-16,-3-3-74 15,4 1-33-15,1-7-61 16,0-3-25-16,-1-6-43 15,-6-5-30-15,1-9-116 16,-3-7-67-16,6-9-147 16,0-1-61-16,-1 2-116 15,-1 1 306-15</inkml:trace>
  <inkml:trace contextRef="#ctx0" brushRef="#br0" timeOffset="-185279.68">27359 13038 822 0,'-3'-4'450'0,"6"6"-62"16,-3 4-74-16,4 9-70 15,1-3-19-15,0 5-69 16,2-4-39-16,0-5-71 16,0-1-70-16,-3-7-176 0,7-4-159 15,16-2 209-15</inkml:trace>
  <inkml:trace contextRef="#ctx0" brushRef="#br0" timeOffset="-185071.39">27597 12976 1015 0,'-3'23'567'0,"-1"4"-138"0,-5 6-130 15,-4 3-42-15,1 5-107 16,1 1-45-16,5-2-61 16,4-7-16-16,5-8-21 15,3-7-11-15,3-5-40 16,3-3-36-16,0-7-106 15,0-3-78-15,-4-3 162 16</inkml:trace>
  <inkml:trace contextRef="#ctx0" brushRef="#br0" timeOffset="-184716.36">27486 13116 1129 0,'-7'0'508'0,"5"-1"-232"0,0 1-10 16,2 0-57-16,0 0-38 16,0 0-68-16,7 0-34 15,13 1-46-15,29 0-14 16,-25-4-98-16,4 1-54 0,-3-2-129 16,1 0-60-16,-3 3-7 15,-3-2 25-15,-5 4 132 16,-2 4 90-16,-4 0 197 15,0 5 82-15,-4 4 96 16,-3 3 16-16,1 8-31 16,0 0-26-16,-3-1-57 15,4-1-29-15,-3-5-62 16,1-5-27-16,-1-7-45 16,-1-2-25-16,0-8-122 15,-1 3-85-15,1 0 123 16</inkml:trace>
  <inkml:trace contextRef="#ctx0" brushRef="#br0" timeOffset="-184099.65">27789 13016 857 0,'7'6'512'0,"2"2"-62"15,-4-2-172-15,4 5-34 16,-1 0-83-16,-7-1-33 15,10 0-52-15,-6-2-17 16,-1 5-21-16,10 5-10 16,-6 3-13-16,3 3-5 15,0 1-5-15,-1-2 0 16,-2-2-3-16,7-5-1 0,-6-6-1 16,1-3 0-16,2-6-1 15,-1-2-3-15,-4-5-25 16,-6-2-12-16,-2-3-22 15,-10-1-3-15,0 0 21 16,3 1 12-16,-8 3 22 16,2 1 8-16,-4 0 5 15,9 3 2-15,4 3 6 16,3 0 2-16,2 1 6 16,0-1 4-16,0 0 0 15,0 0 3-15,6 0-1 16,12-1-3-16,31 0-9 15,-27 1-3-15,5 1-4 16,4 1 5-16,-4 7 11 16,-3 1 7-16,-5 4 10 15,-6 2-3-15,-5-1-6 0,-3 0-7 16,-4-6-10-16,2-1-6 16,-2-5-7-16,0 0-4 15,-1-3-8-15,0 0-2 16,0 0 1-16,2-3 2 15,-1-8 7-15,7 2 4 0,27-23 1 16,-25 31 3-16,0 4 13 16,0 7 4-16,1 3 25 15,-1 3 11-15,-1 4 3 16,-2-4-2-16,-1 1-26 16,-1-3-22-16,0-8-157 15,2-4-66-15,-1-11 121 16</inkml:trace>
  <inkml:trace contextRef="#ctx0" brushRef="#br0" timeOffset="-183724.16">28759 13375 1098 0,'0'0'518'0,"2"1"-155"16,1 1-80-16,2 4-41 15,-3 2-38-15,-3-3-88 16,-6 4-42-16,-14-1-70 16,-34 24-52-16,34-31-178 15,6 2-258-15,13-7 304 16</inkml:trace>
  <inkml:trace contextRef="#ctx0" brushRef="#br0" timeOffset="-183249.26">29282 13147 710 0,'2'-16'426'16,"-8"8"34"-16,-7 2-178 0,-8 4-70 16,-2 6-25-16,-8 3-62 15,0 1-7-15,-1 4-17 16,2-3-9-16,13 0-23 15,8 3-14-15,11-3-22 16,10 2-9-16,9 1-9 16,4-1-3-16,5 1 0 15,1-2 2-15,3-1 6 16,0-1 2-16,-10 3 2 16,-5 0 2-16,-17 1 2 15,-4 0-2-15,-13-3-1 16,-3-3-6-16,-1 0-10 15,-4-5-5-15,8-1-18 16,2 0-23-16,7-4-74 0,1 1-53 16,7-2-106-16,7-5-73 15,9-4-223-15,6-5 355 16</inkml:trace>
  <inkml:trace contextRef="#ctx0" brushRef="#br0" timeOffset="-182970.17">29379 13195 658 0,'7'-3'401'16,"-2"8"-16"-16,1 0-38 15,-1 5-67-15,0 0-26 16,-3 4-46-16,3 3-20 16,-2-2-49-16,1 0-31 0,2-4-52 15,-6-2-22-15,5-7-28 16,0-3-6-16,2-11-9 16,9-4-11-16,2-5-9 15,1 0 1-15,-2 7 8 16,-3 3 8-16,-9 9 12 15,-1 3 4-15,0 6 9 16,-1 5 9-16,-3 5 15 16,2 3 5-16,0-1 5 15,-1 1-7-15,4-1-12 16,-2-5-10-16,-1-8-74 16,2-2-61-16,2-12-159 15,5-7-103-15,6-6 231 16</inkml:trace>
  <inkml:trace contextRef="#ctx0" brushRef="#br0" timeOffset="-182603.44">29693 13047 1225 0,'9'12'572'16,"-3"9"-233"-16,2 5-11 15,-5 9-95-15,-3 3-52 16,-4 3-73-16,-1-3-23 0,2-4-25 15,0-4-10-15,2-11-25 16,0-7-11-16,-2-10-13 16,1-4-4-16,1-11-10 15,1-1-8-15,3-8-9 16,6 1 1-16,7 3 6 16,1-1 6-16,5 6 11 15,1 2 4 1,0 2 2-16,3 4 1 0,-6 2 4 15,2 3 3-15,-10 7 17 16,-4 2 7-16,-3 5 10 16,-13 5 5-16,0 0-11 15,-6 3-7-15,-6-8-13 16,2 1-11-16,1-11-82 16,-1-4-57-16,8-4-158 15,4-7-83-15,11-5 233 0</inkml:trace>
  <inkml:trace contextRef="#ctx0" brushRef="#br0" timeOffset="-182380.05">30082 13071 1441 0,'3'22'633'15,"-5"12"-347"-15,-3 6-22 16,-5 4-103-16,2 1-47 0,5-2-49 15,2-6-18-15,6-12-27 16,2-6-12-16,3-16-37 16,1-6-39-16,-2-14-118 15,-4-8-80-15,-5-8-275 16,-2 1 336-16</inkml:trace>
  <inkml:trace contextRef="#ctx0" brushRef="#br0" timeOffset="-182070.32">29936 13135 880 0,'-10'0'434'0,"11"7"-103"16,8 3-64-16,-1 0-38 15,8 2-37-15,2-1-72 16,5 0-33-16,7-5-44 0,-1-3-12 16,5-1-17-16,0-1-4 15,2 4-5-15,-2 4 0 16,-5 4 0-16,-7 0 6 15,-13 1 16-15,-6 2 9 16,-5-3 24-16,-1-1 4 16,-3-6 3-16,-1-3-3 0,1-4-17 15,-2-7-9-15,3-4-17 16,2-2-6-16,-1-6-12 16,7-1-5-16,3-3-8 15,5 2-20-15,5 4-70 16,1 3-55-16,1 9-131 15,3 5-65-15,3 4 219 16</inkml:trace>
  <inkml:trace contextRef="#ctx0" brushRef="#br0" timeOffset="-181676.51">30571 13248 594 0,'5'6'344'0,"0"-4"1"16,-5-2-95-16,-5-6-33 15,-2-2-36-15,-3-9-62 16,-2-1-15-16,-6 1-18 16,-2 3-4-16,-2 7-13 0,0 6-9 15,2 9-2-15,7 7 3 16,-2 9 9-16,5 4-2 16,4 0-16-16,4-2-5 15,5-5-6-15,1-3-6 16,4-8-10-16,-2-7-7 15,3-7-9-15,6-5-1 16,-1-3 0-16,4-3 0 0,1 5-1 16,-2 2-1-16,-5 3 1 15,-2 2 2-15,-7 3 5 16,0 0 0-16,-3 1 1 16,0-1-2-16,0 0-6 15,0 0-2-15,0 0-14 16,0 12-23-16,1-1-79 15,9 25-48-15,-2-33-135 16,3-6-435-16,9-11 505 16</inkml:trace>
  <inkml:trace contextRef="#ctx0" brushRef="#br0" timeOffset="-181460.31">30725 13228 1380 0,'-14'6'587'16,"0"3"-320"-16,3 1-18 16,0 4-68-16,3 2-46 15,5 2-73-15,3-3-27 16,4-2-29-16,2-4-8 16,4-5-51-16,1 0-37 15,1-11-109-15,4-5-78 0,6-7-395 16,0-4 439-16</inkml:trace>
  <inkml:trace contextRef="#ctx0" brushRef="#br0" timeOffset="-181278.91">30895 13040 1148 0,'3'1'512'0,"-3"10"-222"16,-1 6-7-16,-4 12-49 15,2 3-34-15,0 10-75 16,-2 1-35-16,-3 1-44 15,-1-7-15-15,8-2-18 16,4-6-8-16,3-11-24 16,0-3-45-16,-2-14-143 15,1 0-88-15,3-15 169 16</inkml:trace>
  <inkml:trace contextRef="#ctx0" brushRef="#br0" timeOffset="-180965.65">30806 13124 1328 0,'8'7'554'15,"-4"4"-327"-15,7 2-8 16,-2-2-69-16,4-1-37 0,6-6-57 16,-6-4-17-16,12-1-18 15,0-5-7-15,3-1-9 16,6 0-1-16,-4 7-1 15,-1 8-1-15,-5 6 2 16,-5 7 0-16,-9 4 15 16,-2 2 8-16,-2 3 16 15,-3-1 3-15,0-4-8 16,-2 0-8-16,-1-13-42 16,0-7-61-16,-2-8-175 15,1-8-113-15,4-10 208 16</inkml:trace>
  <inkml:trace contextRef="#ctx0" brushRef="#br0" timeOffset="-180313.46">31230 13108 1043 0,'7'1'472'15,"-1"7"-226"-15,1 1 6 16,-2 8-34-16,2 3-25 15,-3 7-28-15,0-1-12 16,-3 0-34-16,-2-2-19 0,1-4-34 16,-2-1-13-16,2-5-22 15,3 1-8-15,2-7-11 16,1-1-5-16,0-2-8 16,0-4-6-16,-3-4-18 15,6-1-12-15,-2-10-34 16,0-4-17-16,-2-3-14 15,-6 0 3-15,-5 0 18 16,0-1 9-16,-9-1 28 16,2 3 10-16,-4 5 24 15,-1 7 14-15,4 8 18 16,1 4 5-16,5 4 5 16,1 1 2-16,6 1-6 15,3-4-5-15,11-1-8 16,5-4-5-16,15-5-9 15,1-2-1-15,2-2 0 16,4 3-2-16,-6 5 1 0,-1 6 1 16,-3 8 2-16,-6 1 1 15,-12 2 16-15,-6 1 5 16,-9-3 3-16,-5 1 1 16,3-3-11-16,-2-3-4 15,6-4-6-15,3-6-4 0,-2-6-14 16,0 5-8-1,0 0-12-15,2-2-2 0,2-8 9 16,9 0 6-16,29-24 13 16,-24 29 3-16,-1 2 3 15,0 2 3-15,0 5 20 16,-1 3 6-16,-1 5 7 16,-4 1-1-16,-1 2-18 15,-3 2-8-15,-4-4-31 16,1-1-42-16,-2-6-168 15,-2-5-249-15,0-7 305 16</inkml:trace>
  <inkml:trace contextRef="#ctx0" brushRef="#br0" timeOffset="-173936.17">13392 10522 342 0,'-41'6'200'0,"28"-7"-6"16,2-1-18-16,5-1-19 16,0-4-16-16,5 3-30 15,-1-2-17-15,5 2-33 16,3 0-10-16,5 0-17 16,7 0-4-16,6 3-4 15,4 0-2-15,6 1-7 16,5 0-2-16,10 1 2 15,7 2 0-15,13 1 0 16,9 2-2-16,13 9-5 16,3 5-3-16,6 14-2 15,-1 4-1-15,12 0-1 16,3-4 1-16,5-14 4 0,-3-6 11 16,-5-14 20-16,1 4 10 15,-21-12 7-15,-7-1-5 16,-24 5-13-16,-13-6-4 15,-12 8-7-15,-2 0-2 16,-14 1-4-16,-3-1-3 16,-5 2-3-16,-4 0 0 15,-2-4-1-15,-3 1 0 0,0 0-3 16,-2 2-4-16,0 0-4 16,0-1-2-16,0 1 0 15,0 1-1-15,0 0-8 16,0-1-60-16,0 0 49 15</inkml:trace>
  <inkml:trace contextRef="#ctx0" brushRef="#br0" timeOffset="-164694.39">20627 5468 219 0,'0'-1'168'15,"2"-1"13"-15,0-5-43 16,-1-6-16-16,6 1-13 15,9-29-6-15,-24 30-19 16,-2 2-11-16,-11 2-25 16,-2 4-12-16,-10 4-16 15,-2 3-8-15,1 8-8 16,-5-1-4-16,9 9-2 16,-3 1-2-16,5 7 1 15,1 12 1-15,-5 11 4 16,3 7 3-16,4 9 1 0,7-1 0 15,11-1-2-15,7 2-2 16,12-6 1-16,9 0-1 16,8-13 3-16,1-6 0 15,9-12 3-15,-2-9 1 16,7-11 3-16,11-6 3 16,4-13 2-16,9-8 1 0,4-17 0 15,-3-11-1-15,-2-9-2 16,-9-5 0-16,-15-1 0 15,-6 5 0-15,-30 3 1 16,-7 3-2-16,-18 0-3 16,-6 1-4-16,-9-1-5 15,-8-1-1-15,-8 11-1 16,-5 2-1-16,6 14-3 16,8 6-2-16,5 11-1 15,4 1-2-15,10 8 1 16,0 2-32-16,8 5-125 15,4 7-148-15,9 9 188 16</inkml:trace>
  <inkml:trace contextRef="#ctx0" brushRef="#br0" timeOffset="-163608.45">13478 7581 506 0,'-11'-5'294'16,"-3"0"-67"-16,9 1-56 15,0 1-27-15,13 1-69 31,-5 1-27-31,2 1-41 0,22-2-7 0,19 1 4 16,7-3 2-16,2-1 0 16,1 1 2-16,-2 2 0 15,-2 3 1-15,-2 1-56 16,-8-2-54-16,-5 3 62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6:43:29.80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8498 5418 1064 0,'-5'3'455'0,"4"9"-265"15,0 3-8-15,0 10-52 16,-1 3-33-16,1-2-38 16,1-1-16-16,8-3-24 15,3-1-6-15,7-5-6 16,3-5-2-16,-2-7-3 16,5-1-1-16,-4-9-1 15,-4-1 2-15,-6-5 2 16,-3-8-3-16,-4 0-2 15,0 1-4-15,-9 3-16 16,-2 4-25-16,-7 4-201 16,-2 8 171-16</inkml:trace>
  <inkml:trace contextRef="#ctx0" brushRef="#br0" timeOffset="615.47">8235 5151 772 0,'5'-33'381'0,"-4"35"-53"15,0 4-112-15,3 3-35 16,-3 2-8-16,1 16-57 16,-2 5-21-16,0 12-31 15,0 4-13-15,-3 1-21 16,3 1-7-16,0-7-12 0,3 1-2 16,3-9-4-16,-2-3-1 15,1-9-3-15,2-4-1 16,-2-8-72-16,2-7-62 15,1 1-233-15,0-1 226 16</inkml:trace>
  <inkml:trace contextRef="#ctx0" brushRef="#br0" timeOffset="1065.5">8585 5423 1020 0,'-49'5'436'0,"40"-2"-251"15,1 3-27-15,2 6-32 16,-7 0-25-16,4 8-18 16,1 3-8-16,5 1-24 0,6 3-10 15,7 3-15-15,9-3-3 16,5-6-4-16,2-7-2 16,2-10-3-16,1-4-3 15,2-9-1-15,-3-7-1 16,-8-6 6-16,-6-1 6 15,-12-3 12-15,-4 5 5 0,-10 2 3 16,-5-1-4-16,-5 3-11 16,-2 5-7-16,-2 6-8 15,1 2-4-15,1 8-8 16,9 5-7-16,5 0-8 16,8 5-36-16,5 0-103 15,-1 0-79-15,6-3 132 16</inkml:trace>
  <inkml:trace contextRef="#ctx0" brushRef="#br0" timeOffset="1747.27">8830 5476 883 0,'7'2'477'16,"0"1"-153"-16,1-1-98 0,-3 5-26 15,-3 2-85-15,-3 0-25 16,-5 6-40-16,6 0-14 16,0 1-21-16,5-1-5 15,-4-7-6-15,-1 0-1 16,1-7-2-16,-1 4 0 16,4-4 1-16,-4-2-1 15,-1-1-3-15,1 1-2 0,0 0-2 16,2-4 2-16,3-4 2 15,0-1 1-15,25-24-2 16,-26 30 1-16,8 4 3 16,-7 1 2-16,7 5 9 15,0 5 3-15,2-6 7 16,1 2 1-16,4-3-2 16,5-3-2-16,4 1-6 15,6-3-5-15,-1-9-4 16,-5-2-2-16,-4-4 2 15,-5 1 1-15,-10 3 8 16,-4 0 4-16,-8 0 6 16,-3-1 2-16,-6 5-2 15,-3 2-1-15,-2 6 0 16,-1 8 0-16,3 8-1 16,1 6-2-16,4 10-4 15,5 3-2-15,5 11-3 0,4 5 0 16,8 6-3-16,1 1 2 15,6-2 6-15,-1-6 3 16,-1-8 6-16,-3-5 1 16,-7-8-2-16,-4-11 1 15,-8-2 17-15,-7-3 4 0,-9-10 0 16,-5 2-2-16,-6-6-26 16,-1-6-10-16,9-3-43 15,1-1-32-15,9-4-80 16,9 0-52-16,5-4-135 15,2-1 9-15,26-6 195 16</inkml:trace>
  <inkml:trace contextRef="#ctx0" brushRef="#br0" timeOffset="2133.33">9757 5183 1099 0,'1'0'517'0,"1"5"-221"0,2 9-100 16,1 7-2-16,-1 14-49 16,-3 8-29-16,0 8-39 15,-1 0-17-15,1 1-33 16,4-4-8-16,0-13-10 15,4-4-5-15,-1-13-55 16,-1-8-63-16,3-9-166 16,0-5-150-16,5-13 264 15</inkml:trace>
  <inkml:trace contextRef="#ctx0" brushRef="#br0" timeOffset="2800.61">9979 5444 985 0,'4'10'470'0,"4"3"-187"0,-4 1-13 16,1 1-77-16,-5 0-41 16,0 3-68-16,3-1-25 15,-6-5-38-15,3-4-15 16,-2-2-70-16,-5-5-42 16,6-1-103-16,1-1-52 15,-1 0-19-15,0-5 15 16,-1-21 89-16,-4-28 57 0,3 31 89 15,3 2 46 1,1 8 74-16,3 0 29 0,8 6 59 16,1 0 12-16,3 5-9 15,1 5-8-15,0 6-38 16,2 3-17-16,-2 5-29 16,-2 0-11-16,-2 5-19 15,-4-2-9-15,-3 5-18 16,-2-5-7-16,-3-4-10 15,1-3-3-15,-2-10-7 16,1 3-2-16,2-4-6 16,-3-2-2-16,0 0-5 15,0 0 0-15,2-7 3 16,3-8 2-16,14-24 4 16,-14 31 0-16,-3 6 0 15,2 3 1-15,1 8 5 16,3 4 4-16,1 2 15 0,4-5 8 15,5 4 7-15,4-3-1 16,9-5-13-16,4 3-8 16,-1-15-12-16,4-1-1 15,-11-9-2-15,-10-5 2 16,-10 7 3-16,-4-4 1 16,-4 4 7-16,0 4 2 0,-4 0 2 15,-9 2-2-15,1 7 5 16,-2 3 2-16,5 9 1 15,1 7 3-15,4 4-6 16,5 6-3-16,0-3-4 16,3-2-4-16,10-1-7 15,2-7-5-15,9-4-66 16,4-2-79-16,13-13 92 16</inkml:trace>
  <inkml:trace contextRef="#ctx0" brushRef="#br0" timeOffset="3294.24">11240 5424 1096 0,'-1'-1'485'0,"0"1"-212"16,-9 2-70-16,3 3-29 15,0 3-40-15,-22 37-63 16,29-27-15-16,7-4-29 16,4-3-12-16,4-2-9 15,5-8-4-15,3-1-2 16,-1-7-2-16,-1-8 1 16,-6 3 1-16,-9-10 4 15,-5 3 2-15,-7 2 4 16,-5-3 1-16,-5 8 2 15,-4 3-1-15,-4 8 0 16,0 3 1-16,1 7 3 16,2 2 0-16,5 0-3 0,3 0-6 15,9 1-13-15,4-3-19 16,7 1-109-16,7-2-86 16,9-4 132-16</inkml:trace>
  <inkml:trace contextRef="#ctx0" brushRef="#br0" timeOffset="3595.98">11728 5114 1287 0,'-21'0'559'0,"-2"9"-318"15,1 4-14-15,1 11-77 16,2 6-38-16,5 14-38 15,7 5-15-15,8 9-28 16,4 2-6-16,8 1-11 16,3-3-4-16,0-3-4 15,2-3-1-15,-5-6-1 16,-1-3-2-16,-5-13-34 16,-2-6-48-16,-4-13-114 15,-4-8-72-15,-7-10-130 16,-2-8-52-16,-8-11 288 0</inkml:trace>
  <inkml:trace contextRef="#ctx0" brushRef="#br0" timeOffset="3732.08">11491 5529 722 0,'-17'-23'420'15,"9"10"-52"-15,2 0-56 16,13 9-80-16,0-1-39 16,13 3-68-16,6-1-29 15,3-5-56-15,11 3-19 0,1 1-57 16,7 3-65-16,8 2 65 15</inkml:trace>
  <inkml:trace contextRef="#ctx0" brushRef="#br0" timeOffset="4208.16">12607 5399 1216 0,'-44'1'541'16,"31"6"-240"-16,8 8-176 0,3 7 6 15,-2 5-44-15,6 5-19 16,1 0-21-16,3-10-11 15,8-5-19-15,0-8-8 16,4-9-9-16,0 0-3 16,-2-12-7-16,-1-4-2 15,-2-1 4-15,-4-5 1 0,-2 7 7 16,-4 3 4-16,-1 5 4 16,-2 7 1-16,2 2 2 15,-2-2 4-15,0 0 18 16,0 0 11-16,1 5 18 15,6 13 7-15,17 20-3 16,-6-30-10-16,1-3-17 16,2-3-11-16,3-3-14 15,-3-8-2-15,-2-4-4 16,0-2-3-16,-11-2-44 16,3 3-41-16,-8 3-105 15,-5 0-68-15,6 4-181 16,-4 2 267-16</inkml:trace>
  <inkml:trace contextRef="#ctx0" brushRef="#br0" timeOffset="4717.09">12907 5439 537 0,'2'0'381'0,"3"2"57"0,1 1-94 16,-3 4-71-16,3 9-41 16,24 29-61-16,-33-30-27 15,3 4-54-15,8 0-25 16,8-6-38-16,-1-4-12 15,7-8-15-15,-2-5-3 16,-1-9-11-16,6-3-19 0,-9-4-29 16,-5-1-5-16,-11 3 2 15,-4-5 19-15,-10 4 33 16,-5 0 8-16,-8 5 9 16,5 5 2-16,-1 4 7 15,3 1 6-15,9 2 10 16,-5 1 2-16,14 1-10 15,-1 0-12-15,7 0-17 16,-4 0-5-16,0-1 0 16,17 0 5-16,39-5 2 15,-21 4 1-15,8 2 3 16,-4 0 2-16,1 6 1 16,-8 0 2-16,-5 4 9 15,-7 3 5-15,-7 3 16 16,-4 4 7-16,-6 3 6 0,-2-7 3 15,-1-1-5-15,0 2-4 16,-1-12-9 0,1 5-6-16,0-7-2 0,0-5 0 15,0-1-5-15,0 1-8 16,0-3-51-16,0-22-41 16,7-33-87-16,5 29-54 15,8-1-124-15,0 2-72 16,9 2 267-16</inkml:trace>
  <inkml:trace contextRef="#ctx0" brushRef="#br0" timeOffset="4920.42">13521 5191 843 0,'0'14'492'16,"0"5"-118"-16,2 10-75 16,-1 5-22-16,4 8-78 15,0 6-34-15,2 2-62 16,-1-1-29-16,6-8-45 15,4-8-14-15,-2-13-13 16,1-4-26-16,-1-15-120 16,2-3-73-16,0-15-235 15,0-5 270-15</inkml:trace>
  <inkml:trace contextRef="#ctx0" brushRef="#br0" timeOffset="5143.42">13726 5338 981 0,'-10'8'518'0,"-4"5"-155"16,-7 3-124-16,-1 4-22 16,-4-1-62-16,1-1-16 15,5-3-23-15,5-3-14 16,8-1-30-16,5-1-17 16,11 4-23-16,3-1-6 15,11 2-8-15,5-2-2 16,5-3-8-16,-1 2-3 0,-2-5-4 15,-2 0-1-15,-2 0-71 16,-3-5-75-16,-10 1-231 16,-9 0 230-16</inkml:trace>
  <inkml:trace contextRef="#ctx0" brushRef="#br0" timeOffset="6353.89">14985 5496 1070 0,'-2'3'473'0,"-3"-6"-265"16,4 1-11-16,1 1-77 15,0 0-37 1,0 0-33-16,0 0-10 0,8-18-13 16,28-29-2-16,-11 28-2 15,-2 12-4-15,2 4-6 0,-3 2-1 16,-2 6 0-16,0 5 4 15,-3 8 6-15,1 2 7 16,-2 5 6-16,3 2 0 16,3-6-6-16,3 0-5 15,4-8-6-15,9-4 0 0,-2-8-2 16,2-2-2-16,-7-13-5 16,-2 1-3-16,-3-2-1 15,-5-3 0-15,4 7-1 16,-8 1 1-16,-3 3 1 15,-2 7-1-15,-4 2 1 16,1 3 1-16,0 6 7 16,-3-2 4-16,1 5 8 15,-1 1 1-15,-1-7-8 16,1 1-5-16,2-7-10 16,-2-1-3-16,3-5-1 15,-2 2-1-15,-4-4-63 16,-1 0-51-16,-2 1-166 15,-3-5-148-15,1-2 271 16</inkml:trace>
  <inkml:trace contextRef="#ctx0" brushRef="#br0" timeOffset="6697.53">15581 5296 976 0,'-16'-3'451'16,"14"3"-167"-16,3 0-91 16,9 0-58-16,4 2-25 15,7 1-44-15,3 0-13 0,5 2-20 16,3-1-2-16,7 1-2 16,2-1-1-16,0 4-3 15,-8 0-2-15,-8 7 0 16,-6 3 2-16,-17 4 16 15,1 4 6-15,-13 3 4 16,-6-1-2-16,5-2-16 16,-7-6-9-16,8-8-15 15,2-2-5-15,-1-6-91 16,5-1-64-16,0 0 91 16</inkml:trace>
  <inkml:trace contextRef="#ctx0" brushRef="#br0" timeOffset="7985.67">17156 5323 532 0,'0'-1'322'0,"0"0"-2"16,0 0-39-16,1-4-32 16,3-12-29-16,4-33-50 15,-8 28-21-15,-5 1-32 16,-3 0-7-16,-6 7-16 15,-4 4-13-15,-2 9-28 16,-2 7-15-16,-2 8-23 16,0 6-4-16,1 8-3 0,10-4-1 15,3 1-1-15,0 27-1 16,5 8-1-16,11-7-2 16,12-14-2-16,-2-6 0 15,13-3-4-15,2-7-2 16,3-7-55-16,3-5-48 15,0-12-125-15,2-5-108 16,0-15 214-16</inkml:trace>
  <inkml:trace contextRef="#ctx0" brushRef="#br0" timeOffset="8278.62">17388 5399 764 0,'4'10'442'0,"-6"-1"-21"15,1 1-131-15,4 9-63 16,-3-2-41-16,1 1-72 16,10 3-26-16,-3-8-45 15,4 1-15-15,7-8-13 16,-12-6-3-16,6-4-5 16,-2-6 0-16,-1-1-2 15,5-4 1-15,-13-2 7 16,2 4 3-16,-6-4 5 15,-9 2-1-15,1 4-6 16,-7-3-5-16,-6 7-14 0,5 5-16 16,2 1-53-16,1 4-33 15,9 7-94-15,3 1-74 16,3 7 178-16</inkml:trace>
  <inkml:trace contextRef="#ctx0" brushRef="#br0" timeOffset="8562.37">17600 5368 1133 0,'0'11'537'16,"3"6"-253"-16,2 7-70 15,-1 7-31-15,2 6-62 16,1 3-24-16,0 2-38 15,4 0-15-15,0-1-24 16,-1-3-5-16,-1-4-8 16,-1-10-2-16,-4-9-40 15,0-7-41-15,-4-10-96 16,-1-7-67-16,-4-11-166 16,-2-8-159-16,0-15 363 0</inkml:trace>
  <inkml:trace contextRef="#ctx0" brushRef="#br0" timeOffset="8770.06">17618 5358 500 0,'6'-6'337'16,"9"1"62"-16,1 1-132 15,5 3-35-15,3 1-31 16,0 3-53-16,-1 3-17 0,0 6-31 16,-3 4-7-16,-6 5-11 15,-1 2-5-15,-10 4-14 16,-7 0-12-16,-4-2-17 15,-7 0-9-15,-2-7-12 16,2-1-8-16,-2-7-75 16,5-4-56-16,0-6-189 15,3-2 189-15</inkml:trace>
  <inkml:trace contextRef="#ctx0" brushRef="#br0" timeOffset="9008.5">17894 5391 889 0,'12'22'534'15,"-1"3"-82"-15,-2 13-172 16,-1 0-44-16,0 8-102 0,-1 2-34 16,5 0-50-16,-1-1-16 15,-2-8-17-15,0-8-7 16,0-12-4-16,-3-6-33 15,-6-11-81-15,-1-4-48 16,-4-11-115-16,0-8-21 16,-1-9-87-16,-1-9-89 0,-9-7 313 15</inkml:trace>
  <inkml:trace contextRef="#ctx0" brushRef="#br0" timeOffset="9715.01">17914 5436 681 0,'13'-17'370'0,"-3"8"-68"16,4-2-38-16,1 5-58 15,0-1-30-15,5 3-51 16,1 3-24-16,3 2-35 16,-2 5-11-16,-4 5-16 15,-3 2-3-15,-9 6-5 16,-6 3-1-16,-8 2-3 16,-4 0-3-16,-5-5-6 15,2-2-3-15,2-7-6 16,1-4-4-16,6 0-6 15,6-1-7-15,0-1-7 0,6 0 0 16,4-3 2-16,0 2 3 16,10-4 2-16,2-1 0 15,3 0 3-15,1-10 1 16,-2 1 1-16,-1-2 1 16,0-7 0-16,-2 5 2 15,-7-2 0-15,-5 0 1 16,-9 1 6-16,-6 1 2 15,-5 5 5-15,-2 0 1 16,0 10 14-16,-1 1 10 0,3 10 9 16,1 8 4-16,7 4-13 15,0 3-8-15,4-5-8 16,6-1-2-16,3-3-3 16,2-1-2-16,6 0-6 15,4-2-4-15,2-8-6 16,6-7-1-16,1-8-10 15,-6-2-14-15,0-1-39 16,-7 4-13-16,-4-4-13 16,1 2 10-16,-9 0 36 15,-1 3 11-15,-4 4 18 16,-1 3 6-16,3 9 7 16,2 0 8-16,0 6 19 15,6 0 9-15,-10-4 14 0,7 0 3 16,-7-8-6-1,1 0-2-15,-1-1 9 0,-2-3 1 16,0 0 3-16,0 0-3 16,0 0-23-16,0 0-9 15,-2-8-15-15,0-8-6 16,-21-29-7-16,41 30-3 16,-1-7-38-16,3 4-41 15,1-2-101-15,-5-2-75 0,7 7 163 16</inkml:trace>
  <inkml:trace contextRef="#ctx0" brushRef="#br0" timeOffset="10272.01">18772 5381 1095 0,'33'8'513'16,"-33"-11"-216"-16,-2-2-33 0,-8 5-73 16,-7-1-50-16,-5 2-66 15,-1 4-24-15,2 0-30 16,4 2-7-16,8-1-13 15,2 0-5-15,7 3-9 16,3-1-1-16,7 7 5 16,2 1 5-16,3-2 4 15,4 2 0-15,1-11 7 16,0 3 2-16,-2 0 13 16,0-1 6-16,-7 5 13 15,-9-4 8-15,-4 1 7 16,-6 1-2-16,-7-2-9 15,4 3-11-15,-2-4-20 16,-1-8-30-16,6-1-94 0,2-4-53 16,6-3-139-16,3 0-67 15,11-7 237-15</inkml:trace>
  <inkml:trace contextRef="#ctx0" brushRef="#br0" timeOffset="10749.47">18900 5466 680 0,'10'2'440'0,"-2"2"-33"15,4 4-113-15,-6 1-31 0,2 7-49 16,0-2-26-16,-8 3-43 16,0-1-24-16,0-8-52 15,0 1-23-15,2-5-27 16,2 0-9-16,0-4-18 16,1-5-5-16,-4-5-16 15,1-7-4-15,6 2 5 16,-7-2 3-16,12 6 13 15,-3 5 6-15,-5 2 6 16,3 4 0-16,-4 1 6 16,0 3 3-16,4 8 9 15,-1 1 7-15,1 2 4 16,1-2 0-16,-5-6-9 16,3 5-6-16,-5-10-8 15,-2 2-4-15,0-4-2 16,0-1-3-16,0 0-3 15,0 0 0-15,0 0 2 0,2-5 1 16,8-2 3-16,-2-4 1 16,28-22 1-16,-26 31 2 15,-2 3 0-15,3 3 3 16,-1 4 5-16,-1 0 3 16,3 3 4-16,-2-4 0 15,0-2-5-15,-1 3-3 0,-3-4-6 16,-1 5-2-16,-2-1-44 15,-3-5-41-15,0-1-105 16,0-1-65-16,0-1-159 16,0 0 249-16</inkml:trace>
  <inkml:trace contextRef="#ctx0" brushRef="#br0" timeOffset="10944.36">19332 5504 1165 0,'4'18'538'0,"3"-2"-223"16,-4-4-61-16,4-1-77 16,-2-1-54-16,-1-6-74 15,2-1-23-15,-2 0-39 16,-6-6-36-16,-6-2-86 16,7-2-60-16,-6-9-133 15,0 0-81-15,-6-10 261 0</inkml:trace>
  <inkml:trace contextRef="#ctx0" brushRef="#br0" timeOffset="11055.86">19249 5338 674 0,'6'6'363'15,"3"3"-95"-15,1 0-69 16,-2 2-105-16,3-2-41 16,5-1-57-16,-2-1-54 15,5-5 40-15</inkml:trace>
  <inkml:trace contextRef="#ctx0" brushRef="#br0" timeOffset="11268.68">19534 5298 1000 0,'-1'12'485'0,"-4"10"-172"15,1 7-28-15,-1 11-80 16,1 5-49-16,4 2-77 15,2-2-29-15,5-12-35 16,7-4-9-16,1-10-35 16,1-9-49-16,6-10-157 0,-4-11-122 15,0-9 214-15</inkml:trace>
  <inkml:trace contextRef="#ctx0" brushRef="#br0" timeOffset="11441.73">19427 5391 1062 0,'-8'8'471'0,"8"-4"-204"16,7 2-90-16,3 0-52 15,11 3-34-15,-6-7-57 16,2-1-13-16,5-1-57 16,-3-1-67-16,8-3-255 15,0-4 232-15</inkml:trace>
  <inkml:trace contextRef="#ctx0" brushRef="#br0" timeOffset="11781.93">19709 5286 586 0,'6'1'406'0,"3"12"81"16,-2 5-144-16,4 8-42 15,-1 6-41-15,-1 6-83 16,2 2-25-16,1-1-59 0,1-5-25 15,-1-7-28-15,-2-4-9 16,-7-9-14-16,-2-7-6 16,-1-7-11-16,0 5-4 15,6-12-8-15,-4-1-6 16,5-5 1-16,-4-8 3 16,5 9 6-16,2 5 6 15,-6 1 5-15,8 6 1 16,-10 0 5-16,6 8 5 15,-2 5 13-15,-6-3 9 0,8 6 9 16,-5-1-4-16,4-1-13 16,4 2-10-16,-4-3-85 15,-3-1-82-15,1-6-239 16,1 1 236-16</inkml:trace>
  <inkml:trace contextRef="#ctx0" brushRef="#br0" timeOffset="12256.19">20196 5437 1222 0,'-11'9'525'16,"3"-5"-259"-16,4-4-86 0,4 1-50 15,0 1-31 1,0-2-44-16,0 0-14 0,14 1-17 15,9 2-7-15,33 1-12 16,-28-5-18-16,2-1-159 16,-3-2 63-16,0-4 34 15</inkml:trace>
  <inkml:trace contextRef="#ctx0" brushRef="#br0" timeOffset="12848.19">20634 5332 946 0,'-29'-31'485'0,"28"28"-176"15,2 5-94-15,2 6-22 0,3 12-40 16,-1 7-5-16,2 13-30 16,1 3-20-16,3 2-39 15,1-8-18-15,4-8-23 16,0-12-8-16,1-7-10 15,0-8-4-15,0-10-10 16,2 1-5-16,3-13-9 16,-3 0 2-16,2-6 8 15,-5-1 5-15,-3 8 13 16,-3 6 3-16,-5 13 5 16,-4 3 5-16,2 11 13 15,4 3 5-15,0 7 12 16,2-7 7-1,-5-8 7-15,1-1 1 0,17 20-8 0,-6-6-11 16,2-10-19-16,-2-13-7 16,-7-12-7-16,1-1-3 15,5-9-4-15,-11-3-1 16,1-3-8-16,1 2-18 16,-6 5-64-16,1 8-50 15,-2 6-142-15,2 4-46 16,11 3 201-16</inkml:trace>
  <inkml:trace contextRef="#ctx0" brushRef="#br0" timeOffset="13036.16">21154 5418 1048 0,'45'46'521'0,"-40"-32"-129"16,-1 0-98-16,3 2-71 15,-2-2-48-15,1-4-88 16,-1 3-31-16,0-7-41 16,-2 2-12-16,-2-7-101 15,-1-4-63-15,-2-6-187 16,-2-5-190-16,-4-13 350 16</inkml:trace>
  <inkml:trace contextRef="#ctx0" brushRef="#br0" timeOffset="13206.71">21151 5228 908 0,'0'-4'461'0,"4"6"-99"0,0 3-98 15,5 1-75-15,-1 0-37 16,1 1-76-16,3 0-29 16,-1 0-102-16,4 0-95 0,2 4 96 15</inkml:trace>
  <inkml:trace contextRef="#ctx0" brushRef="#br0" timeOffset="13590.33">21435 5424 980 0,'-4'18'531'0,"4"-6"-59"16,0 1-194-16,0 2-94 16,1 6-28-16,4-2-63 15,-5-3-25-15,2-4-38 16,0-2-10-16,-6-6-12 16,5-4-6-16,4 0-10 0,-5-1-6 15,0 0-12-15,2-7 1 16,3-14 8-16,14-24 3 15,-10 28 11-15,0-1 3 16,-1 12 2-16,2 3 3 16,3 7 13-16,2 7 8 15,-2 6 15-15,2 2 6 0,-1 2-1 16,0 2-4-16,-2-4-17 16,-1-3-8-16,-1-6-126 15,0-4-95-15,0-3 125 16</inkml:trace>
  <inkml:trace contextRef="#ctx0" brushRef="#br0" timeOffset="14205.72">21716 5535 1260 0,'30'34'486'0,"-25"-32"-324"0,3 0-16 16,5-3 0-16,7 1-6 15,4-6-25-15,1-2-22 16,-3-8-34-16,-3-2-19 16,-4-7-22-16,-4 2-4 15,0 2 0-15,-6 1 4 16,-5 6 10-16,-7-2 1 15,-7 7-4-15,-6 1-4 16,3 7-10-16,0 2-2 0,2 7-1 16,0 0 0-16,6 9 0 15,4 3-2-15,0 0 0 16,5 2-1-16,0-1 0 16,0-5 1-16,7 0-1 15,0-1 0-15,2-6 0 16,-1-1 0-16,2-3 0 15,-3-2-2-15,-1-3 1 16,-3 0-2-16,2-2 1 16,-3-2 0-16,-2 4-1 15,0-1 0-15,0 0 0 16,0-1 0-16,0 1 0 16,0 0 0-16,0 0 0 15,0 0 2-15,0 0 0 16,0 0-1-16,0 0 0 15,0 0 0-15,0 0-3 0,0-1 2 16,0 1-1-16,0 1 1 16,0 0 0-16,0 0 0 15,0-1 2-15,0 0 0 16,0 0 0-16,0 0 0 16,0 0-2-16,0 0 0 15,0 0-42-15,0 0-62 0,-1 0-132 16,0-1 140-16</inkml:trace>
  <inkml:trace contextRef="#ctx0" brushRef="#br0" timeOffset="14894.68">22119 5554 1000 0,'0'4'473'0,"0"-4"-199"0,4 0-94 16,-4-1-21-16,0-1-52 15,0 1-25-15,11-11-43 16,25-41-16-16,-32 25-7 16,-2 1 3-16,-4 5 5 15,-3 6 2-15,-6 5-2 16,0 3-1-16,-3 5 0 16,0 3 2-16,5 4 0 15,-1 4-3-15,3 4-8 16,5 4-3-16,2 6 0 15,4 3 3-15,6 8 8 16,1-3 4-16,4 8 14 16,3 0 3-16,-1-3 8 15,2 3 3-15,-4-7 0 0,0 0 2 16,-6-4-1-16,-2-3 0 16,-7-4-4-16,-1-2-2 15,-10-4-9-15,-1-3-8 16,-7-7-18-16,-4-3-18 15,0-5-64-15,1-4-43 16,4-5-101-16,4 1-43 16,9-8-157-16,5-1 255 0</inkml:trace>
  <inkml:trace contextRef="#ctx0" brushRef="#br0" timeOffset="15197.92">22359 5397 1116 0,'10'10'556'16,"-2"-1"-209"-16,4 7-120 15,2 1-18-15,-11 0-59 16,4-2-19-16,-4 3-43 16,0-2-22-16,2-3-29 15,-5-2-8-15,2-2-10 16,-4-9-3-16,-2-1-4 15,4-5-3-15,-1 5 0 0,0 0-1 16,1-10-3-16,0-4-1 16,2-30-4-16,1 26-2 15,-1 5-13-15,6 1-32 16,-6 1-82-16,-1 0-53 16,11 3-151-16,-2 1-104 15,15 4 281-15</inkml:trace>
  <inkml:trace contextRef="#ctx0" brushRef="#br0" timeOffset="15681.74">22677 5502 911 0,'6'4'433'0,"-2"-3"-177"15,-2-1-24-15,-2-6-86 16,0 5-35-16,-1 0-42 15,0-15-12-15,-7-29 5 16,-2 27 7-16,-3 6 4 16,-4 8-2-16,0 4-13 15,2 7-10-15,0 7-16 16,3 5-4-16,4 3-15 16,2 0-7-16,6-3-5 15,2 0-1-15,7-7-1 16,0-1 0-16,0-6 1 15,-1-5 1-15,1 0 1 0,1-2 1 16,-1-3 0-16,-1-1 2 16,0-3 2-16,0 2 1 15,-4 1 9-15,-1 1 7 16,-1 3 9-16,-2-1 2 0,0 2-1 16,0 1-6-1,0 0-6-15,0 0-2 0,0 0-6 16,0 0-3-16,1 4-6 15,2 3-1-15,0 2-1 16,9-3-1-16,30 29 0 16,-27-27-1-16,-2-7-1 15,3 6-5-15,-4-6-91 16,-5-5-54-16,-4-2-168 16,1-6-111-16,-2-7 275 15</inkml:trace>
  <inkml:trace contextRef="#ctx0" brushRef="#br0" timeOffset="16211.33">22929 5481 806 0,'6'-2'431'16,"1"-3"-83"-16,-4-2-74 15,4 0-78-15,-6 3-43 16,-1-6-50-16,0 1-11 15,-4-1-11-15,3 1-4 16,-5 1-14-16,0 5-10 16,-3 4-15-16,0 3-8 15,3 9-13-15,2 6-6 16,-3 2-4-16,7 3-2 0,-3-4-3 16,6 1 0-1,-1-8-3-15,2-6-1 0,4-5 1 16,0-2-1-16,10-4 1 15,-9-6-1-15,5-6-5 16,-7-7-5-16,0-10-8 16,9-1 1-16,-5-8 5 15,2-1 7-15,-4 2 8 16,-7 4 2-16,-2 9 3 16,0 10 3-16,-1 12 2 15,-1 6 3-15,-2 9 3 16,-5 5 1-16,7 16 2 15,-1 6 0-15,7 8-1 16,6 4 0-16,-4-4-1 16,2-3-2-16,3-5-7 15,1-10-3-15,2-2-8 0,2-8-34 16,-6-6-105-16,-1 1-82 16,-5-10 126-16</inkml:trace>
  <inkml:trace contextRef="#ctx0" brushRef="#br0" timeOffset="16949.89">21876 5390 293 0,'-1'0'194'0,"0"0"6"16,0 0-24-16,0 0-26 15,0 0-8-15,1 0-8 16,0 0 0-16,0 10 0 15,0 0-4-15,-1 6-10 16,-3 32-14-16,4-28-37 16,6 1-19-16,4-4-29 15,1-3-6-15,3-6-9 16,-5 0-1-16,-3-10 0 0,3-4 1 16,0-5 2-16,3-4 0 15,-1-7 2-15,1-1 2 16,-4-2 4-16,-5-1 4 15,0 8 15 1,-4 4 11-16,-8 4 13 0,-1 5-1 16,-4 2-15-16,0 2-14 15,2 1-22-15,2 1-7 16,1 1-58-16,-1 0-44 0,4 0-159 16,0 1 158-16</inkml:trace>
  <inkml:trace contextRef="#ctx0" brushRef="#br0" timeOffset="22819.42">24629 5393 451 0,'-1'0'267'0,"0"0"-18"16,0 0-31-16,1 0-34 16,0 0-12-16,0 0-20 15,0 0-12-15,0 0-26 16,0 0-10-16,0 0-12 15,0 2-6-15,8 19-7 16,8 32-7-16,-14-21-13 16,0-2-6-16,-2-4-16 15,3-2-6-15,0-13-11 16,0 1-4-16,1-6-6 16,-3-4-1-16,-1 3 1 15,0-7-3-15,-1 1-5 0,0-1-3 16,0 1-8-16,1-5-2 15,2-18-1-15,7-29 3 16,2 30 2-16,1-1 2 16,4 5 3-16,4 3-1 15,4 5 2-15,0 1 1 16,6 8 8-16,2 3 5 0,-8 6 10 16,-1 1 6-16,-9 11 10 15,-2 1 8-15,-4 7 15 16,-2 3 3-16,2-4-5 15,-6 5-8-15,4-8-20 16,0 2-8-16,-5-8-10 16,-1-7-1-16,0-4-14 15,-4-6-28-15,2-8-78 16,1-3-63-16,-5-5-146 16,6-5 191-16</inkml:trace>
  <inkml:trace contextRef="#ctx0" brushRef="#br0" timeOffset="23471.42">25108 5086 742 0,'-7'-7'441'0,"5"2"5"15,2-1-183-15,4 2-79 16,5 3-25-16,5 0-45 0,2 1-11 16,6 3-15-16,0-1-11 15,3 6-24-15,-1-2-12 16,-6 2-21-16,-5 1-4 16,-10 3-1-16,-4 5 2 15,-7 1-1-15,-4-1-1 16,-5-2-2-16,1-3-2 15,-1-2 0-15,5 0 0 0,2-4 0 16,2-2 0-16,4-1-2 16,2-3-1-16,2 1-2 15,0-1 0-15,0 0 2 16,0 0 0-16,17 3 0 16,27 5-1-16,-27-8-3 15,-5 0-1-15,-3 1-124 16,-4 1-90-16,3 1 128 15</inkml:trace>
  <inkml:trace contextRef="#ctx0" brushRef="#br0" timeOffset="23665.48">25425 5209 1238 0,'-3'-6'554'0,"2"5"-240"0,3 2-70 16,-2-1-64-16,0-1-39 16,0 1-68-16,0 0-25 15,0 0-49-15,0 0-65 16,0 0-184-16,0 0 163 16</inkml:trace>
  <inkml:trace contextRef="#ctx0" brushRef="#br0" timeOffset="24327.61">25532 4952 1139 0,'-7'-2'538'0,"1"-1"-250"15,6 1-86-15,0-1-29 16,0 2-68 0,0 1-25-16,0 0-30 0,9 0-9 15,17 0-19-15,30 1-5 0,-36 4-5 16,-4 0-2-16,-7 2 0 16,-3 3 0-16,-6 3 4 15,-3 3 2-15,-7 0 4 16,-1-1-2-16,-3-2-1 15,-1-3-2-15,4-3-4 16,-1-2-1-16,5-3-6 16,4-2-6-16,2 2-8 15,1-2-2-15,0 0 3 16,0 0 3-16,17 7 6 16,29 9 0-16,-24-10 1 15,0-1 1-15,-2-2 9 16,-2 6 2-16,-3 0 14 15,-5 4 8-15,-6-1 15 16,-3-2 9-16,-8 1 8 16,-1 1-1-16,-9-1-13 0,-1-2-10 15,2-4-18-15,1-2-9 16,5-1-22-16,5-1-24 16,1-2-71-16,2-2-39 15,2 2-98-15,0 0-63 16,0 0 195-16</inkml:trace>
  <inkml:trace contextRef="#ctx0" brushRef="#br0" timeOffset="25074.63">25966 5020 917 0,'-28'37'475'0,"33"-38"-149"16,-1-1-108-16,4 2-21 16,0-1-53-16,0-3-23 15,7-3-34-15,-5-5-16 16,4-6-29-16,-7-2-10 15,-1-2-11-15,-1-1-1 0,-5 6 5 16,0 2 0-16,-10 1 2 16,-1 3-3-16,-2 3-5 15,-1 4-3-15,-1 4-7 16,0 1-2-16,-1 5-7 16,0 1-1-16,9 3-4 15,0 2-3-15,6 3 2 16,1 4 0-16,5 5 3 15,2 1 2-15,3 0 2 16,11 2 0-16,-3-2 1 16,-1-1 2-16,6 4 7 15,-9-4 2-15,-2 2 9 16,-3-6 2-16,-10-2 9 16,-2-2 11-16,-8-7 13 15,-3 0 1-15,-2-9-8 0,0-1-11 16,5-6-21-16,2-2-7 15,3-4-11-15,-5-1-5 16,2 0-7-16,7-2-3 16,4 4 1-16,9 4 1 15,1-1 2-15,-2-1 0 16,6 6-50-16,1 0-49 16,7 4-122-16,-1 0-83 0,-1 4 193 15</inkml:trace>
  <inkml:trace contextRef="#ctx0" brushRef="#br0" timeOffset="42951.61">9115 6816 446 0,'-1'0'250'16,"0"0"-32"-16,0 0-31 16,0 0-28-16,0 0-5 15,0 0-12-15,-1 0-8 16,1 0-22-16,0 0-15 16,0 0-18-16,0 0-7 15,1 0-4-15,1 11 0 0,5 15-8 16,8 31-4-16,-3-25-15 15,1-1-6 1,3 1-11-16,3-2-3 0,-4-6-6 16,1-2-1-16,0-10-4 15,-2-4-3-15,-2-4-5 16,0-4 1-16,0-8-2 16,-3-8 1-16,3-8-5 15,0-4-9-15,-1 4-6 16,-1 1-3-16,-2 6 7 15,-1 0 5-15,0 5 3 16,3 12 1-16,0 3 1 16,1 9 2-16,5 9 7 15,-2 0 5-15,7 4 9 16,-6-3 3-16,4-4 3 0,0-5 1 16,3-4 1-16,-3-6-1 15,-3-3-5-15,1-6 0 16,-6-9-7-16,6-5 0 15,-12-8-1-15,2-2-3 16,-8-7-2-16,-1 2-1 16,1 5-1-16,-6 3-1 15,8 13-3-15,-4 6-10 16,-5 9-72-16,6 6-65 16,-3 9-242-16,10 5 242 0</inkml:trace>
  <inkml:trace contextRef="#ctx0" brushRef="#br0" timeOffset="43171.31">9779 6981 907 0,'6'-2'442'0,"0"5"-125"15,1 5-70-15,2 9-34 16,-2-4-43-16,0 8-74 0,-1-1-23 16,1-3-39-16,2 3-14 15,-1-7-15-15,-3-3-11 16,-5-5-100-16,-2-5-88 16,-10-9 117-16</inkml:trace>
  <inkml:trace contextRef="#ctx0" brushRef="#br0" timeOffset="43354.81">9706 6835 1272 0,'-2'0'542'0,"4"-1"-299"0,4 0-28 0,-6 1-53 16,0 0-36-16,11 0-55 15,7 1-22-15,29 7-34 16,-25-1-62-16,5 0-184 15,-3 0 160-15</inkml:trace>
  <inkml:trace contextRef="#ctx0" brushRef="#br0" timeOffset="43605.99">10022 6730 1418 0,'-16'4'594'16,"11"5"-345"-16,5 6-71 15,0 11-51-15,1 6-42 16,0 6-41-16,2 3-11 16,2 0-17-16,2 0-6 15,2-5-6-15,1-2-3 16,-1-8-36-16,1-4-42 0,-3-7-105 15,-1-5-72-15,-3-8 153 16</inkml:trace>
  <inkml:trace contextRef="#ctx0" brushRef="#br0" timeOffset="43828.21">10131 6731 1109 0,'3'6'518'0,"2"7"-222"16,0 7-26-16,0 10-82 16,-1 4-41-16,-1 1-63 15,4 5-22-15,-2-4-35 16,5 1-10-16,1 0-11 16,-4-8-4-16,2-4-81 0,-3-9-59 15,0-11-183-15,-2-5 187 16</inkml:trace>
  <inkml:trace contextRef="#ctx0" brushRef="#br0" timeOffset="44020.64">10376 6954 1178 0,'14'14'530'0,"0"-5"-242"16,-5-3-51-16,-1 4-53 15,-1 1-54-15,-3 1-71 16,2 1-20-16,0-2-45 16,-1-3-46-16,-6-6-136 15,-3-2-104-15,-6-8 171 16</inkml:trace>
  <inkml:trace contextRef="#ctx0" brushRef="#br0" timeOffset="44171.34">10310 6799 1034 0,'7'-1'468'0,"4"0"-242"15,4 1-24-15,0 3-103 0,2 3-35 16,3-1-82-16,-3 0-95 16,5-1 74-16</inkml:trace>
  <inkml:trace contextRef="#ctx0" brushRef="#br0" timeOffset="44617.1">10724 6912 1091 0,'-5'-11'504'0,"-1"0"-239"15,1 0-14-15,-5-2-85 16,1 4-41-16,-5 4-54 15,0 4-21-15,-3 4-29 16,0 2-4-16,0 9-6 16,0 3-3-16,10 8-7 15,-1 1-2-15,8-6-3 16,4 2-1-16,3-6 0 16,4-3 0-16,2-5-2 15,-2-5 1-15,3-7 1 16,1-7 2-16,0-3 2 15,-1-3 0-15,0-1 1 16,-4 5 0-16,1 1 4 0,-1 3-1 16,-3 0 5-16,1 5 6 15,-1 6 17-15,-2 2 9 16,1 10 6-16,-2 0-5 16,2 1-16-16,-2 1-10 15,1-8-33-15,1-1-37 16,-1 0-100-16,0-4-84 15,-1-4 144-15</inkml:trace>
  <inkml:trace contextRef="#ctx0" brushRef="#br0" timeOffset="45098.31">10890 6877 1214 0,'4'12'547'0,"5"4"-276"16,0 5-7-16,-5-2-89 15,0-5-48-15,1-3-61 16,-7-8-25-16,5 0-32 16,1-2-5-16,-5-2-4 15,1-1-5-15,0 1-6 16,4-11-3-16,2-6 0 16,10-28 1-16,-14 34 7 15,-2 3 4-15,5 6 2 16,5 3 3-16,-1 4 7 15,2 7 3-15,-6-1 10 0,3 5 3 16,-6-4 6-16,-2 3 1 16,7-1-3-16,-4-2-5 15,-1 0-10-15,-1-6-5 16,-1-3-8-16,0-1-2 16,0-1-10-16,0-1-21 0,0 0-47 15,7-11-9-15,4-17-2 16,16-20 19-1,-15 29 48-15,-2 5 15 0,2 12 13 16,-6-1 17-16,-3 9 31 16,3 9 15-16,-1 1 16 15,0 6-4-15,2-2-21 16,-1-2-11-16,2 1-23 16,2-4-8-16,1-1-21 15,0-1-53-15,2-7-134 16,-1-3-98-16,0-4 162 15</inkml:trace>
  <inkml:trace contextRef="#ctx0" brushRef="#br0" timeOffset="45404.96">11414 6786 963 0,'-1'-5'503'16,"-12"4"-130"-16,11 4-70 15,-12 5-73-15,-4 4-49 16,2 3-60-16,-4 3-19 16,8 0-41-16,7 3-14 0,6-3-21 15,3 0-7-15,9-3-7 16,4 0 1-16,5-2 7 16,-1 0 5-16,-3-7 11 15,-10-3 0 1,-1-1-3-16,0 0-2 0,-7 1-8 15,-5 2-2-15,-7-1-12 16,-2 0-28-16,-4-4-86 16,-2 1-57-16,-1 1-163 15,4 1 197-15</inkml:trace>
  <inkml:trace contextRef="#ctx0" brushRef="#br0" timeOffset="49418.76">13133 6785 746 0,'-1'0'426'0,"0"0"-105"15,0 0-86-15,0 0-18 16,0-1-61-16,0 0-19 16,0 0-29-16,0 0-15 15,0 0-30-15,-1-1-11 16,2 2-11-16,0 0-3 15,4 14-3-15,0 12-3 16,4 35-8-16,-5-25-5 16,-2-5-6-16,2-6-2 0,0-7-4 15,-2-8 0-15,-1-5 1 16,-1-6 1-16,-2 0-2 16,2 0-3-16,0 0-6 15,0 0-5-15,0-20-3 16,3-32 1-16,8 27 4 15,2 0 0-15,4 3 4 16,0 4 1-16,3 3 0 16,1 1-1-16,4 10 2 15,-2-1 1-15,4 11 3 16,1 2 3-16,-5 8 8 16,-1 5 5-16,-4 5 13 15,-3 2 4-15,-2 3 3 16,3-1-2-16,-10-3-13 15,-5-14-4 1,1 0-10-16,-2 4-2 0,-2-3 1 0,1-5-3 16,-1-7-3-16,3 2-14 15,-2-6-58-15,1 2-37 16,0-1-120-16,0 1-94 16,0 0 203-16</inkml:trace>
  <inkml:trace contextRef="#ctx0" brushRef="#br0" timeOffset="50176.26">13597 6441 1010 0,'-8'-6'446'0,"6"-3"-241"16,3 8-9-16,6-4-49 16,6 2-28-16,5 1-29 15,3 0-9-15,3 5-23 16,-2 1-10-16,-2 5-13 15,-4 3-7-15,-6 0-5 16,-3 0-1-16,-7 6 3 16,-3-2 1-16,-5 4 0 15,-3 0-3-15,1-14-5 16,5-2-2-16,1-1 3 16,-14 10 4-16,5-5 0 0,3-2-1 15,13-1-8-15,3-3-4 16,5 2-5-16,0-2 1 15,3-1 1-15,-2 1 1 16,2-5 2-16,-1 3 3 0,1 0-1 16,-1 0-1-16,-2 1-3 15,-4-1-2 1,-5-1-67-16,-4 1-65 0,0-1-197 16,1 0 194-16</inkml:trace>
  <inkml:trace contextRef="#ctx0" brushRef="#br0" timeOffset="50420.76">13928 6570 1300 0,'1'-6'555'0,"2"7"-267"15,1-3-92-15,3 2-29 16,-4 0-26-16,3 0-51 0,-6 1-15 16,0-1-34-16,0 0-12 15,0 0-27-15,0 0-49 16,0 0-152-16,0 0-94 16,2 2 162-16</inkml:trace>
  <inkml:trace contextRef="#ctx0" brushRef="#br0" timeOffset="51053.22">14047 6351 1291 0,'-11'-7'546'0,"7"2"-324"16,3 0-23-16,8 2-59 0,7 0-39 15,7 3-42-15,4 3-11 16,-1 2-22-16,-2 2-6 16,-2-2-9-16,-2 5-1 15,-4 2-1-15,-5-1-1 16,-5 2 4-16,-4 4 0 16,-8-6 3-16,-2 1 2 0,-2-5 0 15,-1-5 0-15,2 6 0 16,2-5-1-16,4 1-1 15,1 0-3-15,7-3-4 16,1-3-2-16,-4 2-3 16,0 0 0-16,12 3 1 15,3 2 1-15,28 15 4 16,-30-11 4-16,-3 0 11 16,-3 3 4-16,-5-4 7 15,-1 1-1-15,-5 1-6 16,-4 0-3-16,-3-3-8 15,-2-2-4-15,0-3-6 16,2-2-4-16,3 0-23 16,0 2-27-16,4-5-76 15,4 3-51-15,3-2-134 16,-3 1 194-16,0 0 40 16</inkml:trace>
  <inkml:trace contextRef="#ctx0" brushRef="#br0" timeOffset="51433.58">14356 6267 876 0,'-1'-3'513'0,"-5"0"44"15,-2 1-274-15,8 1-103 16,1 0-33-16,11 1-83 15,-2-2-22-15,9 2-16 16,3 0-7-16,-3 0-11 16,11-1-2-16,-2 0-2 15,-5 0 0-15,3 1-1 16,-5 0-1-16,-3 3 1 16,-2 1 1-16,-5 6 6 15,-4 3 8-15,-4 7 23 16,-3 4 8-16,-2 4 11 15,-2 4-4-15,-3-2-15 16,3 0-10-16,4 1-15 16,-1-4-6-16,3-7-6 0,0 1-12 15,1-7-101-15,1-4-71 16,0 2-319-16,4 2 311 16</inkml:trace>
  <inkml:trace contextRef="#ctx0" brushRef="#br0" timeOffset="86827.87">17791 6780 557 0,'54'21'309'0,"-45"-31"-56"16,-3-3-9-16,-1-2-35 15,-4-1-25-15,-2 0-22 16,-1 3-5-16,-1 2-19 16,-4 1-12-16,-6 4-27 15,-3 1-17-15,-1 4-25 16,-2 4-9-16,2 5-12 15,2 3-4-15,4 9-4 16,4 4-4-16,5 8-4 0,5 5-5 16,8 2-6-16,3-1-3 15,11-8-6-15,0-9 0 16,8-3-3-16,2-5-1 16,-8-10-6-16,5-1-52 15,-4-12-126-15,0-6-106 16,3-9 166-16</inkml:trace>
  <inkml:trace contextRef="#ctx0" brushRef="#br0" timeOffset="87425.42">18093 6754 1034 0,'-3'9'478'0,"3"10"-202"16,0 3-25-16,2 6-52 15,2-3-33-15,5-1-46 16,2-1-22-16,3-7-40 15,2-2-15-15,0-4-24 16,-2-6-9-16,0-4-8 16,-1-2-2-16,-4-8-27 15,-1-1-12-15,-8-2-16 16,-5-3-4-16,-5-2 24 16,-5 2 13-16,-4-1 19 0,-1 5 4 15,4 5 4 1,2 2 0-16,7 2-3 0,4 2-5 15,4 1-2-15,3 0 0 16,-4 0 1-16,1 0 4 16,21 2 1-16,30 1-1 15,-25-5 0-15,3 2 0 16,2 0 0-16,3 4 0 16,-6 8 15-16,0 3 6 15,-14 3 12-15,-3 3 5 16,-7 0-4-16,-5 0-2 0,5-2-6 15,-4-4-5-15,1-7-9 16,1-3-4-16,-4-5-8 16,3 0-3-16,-3-1-3 15,1 0-1-15,0-3-3 16,6-18 0-16,14-25-1 16,-11 27 3-16,0 3 5 15,5 6 2-15,2 4 1 16,-3 2 3-16,2 6 3 15,-6 1 3-15,0 9 14 16,-2 5 5-16,1 6 3 16,-2 1-2-16,-3 1-13 15,-2-2-8-15,2-7-51 16,0-2-68-16,1-5-200 16,3-6 195-16</inkml:trace>
  <inkml:trace contextRef="#ctx0" brushRef="#br0" timeOffset="87668.75">18724 6801 1036 0,'9'22'545'0,"1"8"-69"16,1 3-167-16,2 6-54 15,0 1-43-15,4 2-85 16,3 5-22-16,-1-4-31 15,-2 1-12-15,-7-7-20 16,-9-7-7-16,-5-6-17 16,-7-3-4-16,-11-9-37 15,-3-9-40-15,-6-11-111 16,2-11-82-16,-1-19-325 16,3-4 372-16</inkml:trace>
  <inkml:trace contextRef="#ctx0" brushRef="#br0" timeOffset="87813.22">18534 6561 1202 0,'9'-7'545'15,"11"6"-236"-15,0 2-86 16,1 1-77-16,-1 3-55 16,3 7-101-16,3-1-95 15,4 7 68-15</inkml:trace>
  <inkml:trace contextRef="#ctx0" brushRef="#br0" timeOffset="88287.71">18903 6960 1004 0,'4'7'501'15,"1"3"-193"-15,5-4-89 16,-1 3-17-16,4-5-70 15,0-5-30-15,0-5-47 0,6-7-20 16,0-10-24-16,-1-5-2 16,0-2-3-16,-7-1 1 15,-10 9 6-15,-8 4 2 16,-6 9 6-16,-4 1 1 16,1 10 1-16,-6 1 7 15,8 8 14-15,3 8 8 0,0 3 3 16,11 3-7-16,1 6-18 15,-1-5-10 1,8 0-14-16,0-2-5 0,9-5-7 16,9-2-4-16,5-9-37 15,7-1-42-15,4-9-132 16,1-5-112-16,2-6 204 16</inkml:trace>
  <inkml:trace contextRef="#ctx0" brushRef="#br0" timeOffset="88499.84">19401 6800 1050 0,'-9'15'600'0,"-6"-3"-17"16,-2 4-257-16,5 11-101 0,-5 1-56 16,8 0-90-16,5 1-28 15,8-4-37-15,11 1-12 16,9-2-13-16,1-4-6 15,5-8-45-15,-5-8-40 16,6-7-114-16,3-10-91 16,4-13 191-16</inkml:trace>
  <inkml:trace contextRef="#ctx0" brushRef="#br0" timeOffset="88688.89">19626 6658 1102 0,'-4'2'553'0,"1"21"-126"16,0 7-121-16,1 15-74 16,1 6-51-16,3 3-90 15,4-3-30-15,7-6-40 16,0-8-12-16,5-8-16 16,1-3-46-16,2-15-126 15,-1-7-101-15,-3-10 159 16</inkml:trace>
  <inkml:trace contextRef="#ctx0" brushRef="#br0" timeOffset="89152.4">19492 6780 1082 0,'-8'3'536'0,"7"-1"-161"15,8 1-160-15,8 3-16 16,6-2-56-16,5 1-35 15,2-5-60-15,4-3-19 16,5-1-20-16,0-3-4 0,3 3-1 16,2 0-1-16,-7 4 0 15,-5 2 1-15,-5 7 2 16,-9 4 4-16,-8 6 17 16,-1 4 13-16,-6 5 24 15,-1-4 5-15,0 0-4 16,0-3-10-16,8-4-25 15,2 0-8-15,0-6-17 16,-1-8-5-16,-4-5-9 16,0-5-6-16,2-11-27 15,7 0-5-15,-1-8 3 16,-1 0 8-16,-4 7 30 16,-3 5 11-16,-4 7 7 15,1 6 2-15,-2 9 12 16,-4 0 6-16,4 9 9 15,-4-1 1-15,7 2-10 0,-2-4-8 16,0-2-16-16,6-1-6 16,-2-4-88-16,2-2-87 15,1-5-268-15,4 0 269 16</inkml:trace>
  <inkml:trace contextRef="#ctx0" brushRef="#br0" timeOffset="89451.01">20144 6875 1183 0,'6'15'606'0,"-1"-2"-212"0,3 0-116 15,-3 2-24-15,4-1-83 16,0-1-33-16,-2-6-54 16,0-3-22-16,-4-4-27 15,-3-3-6-15,-1-1-5 16,0 3-1-16,0 0-7 15,-1-5-7-15,-4-14-5 16,-6-27-3-16,12 28-5 16,0 0-7-16,5 2-32 15,1 3-25-15,4 0-42 16,1 3-20-16,3 5-35 16,1 5-31-16,0 4-189 15,-1 5 248-15</inkml:trace>
  <inkml:trace contextRef="#ctx0" brushRef="#br0" timeOffset="89764.15">20375 6983 848 0,'21'1'496'16,"-10"-1"48"-16,-2 1-271 15,1-4-59-15,-5-8-45 0,7-1-97 16,-2-10-24-16,10-4-33 15,-4-1-6-15,-2-5-4 16,-1 6 2-16,-11 6 6 16,-5 6 3-16,-3 13 15 15,-5 2 11-15,-3 13 24 16,0 2 12-16,-1 5 17 16,4 2-1-16,3-2-10 15,8 3-6-15,6-2-18 16,6-2-9-16,4-4-17 15,-4-3-9-15,3-1-16 16,-3-2-7-16,10-5-39 16,4-3-62-16,11-5-171 15,5-6-18-15,2-7 152 16</inkml:trace>
  <inkml:trace contextRef="#ctx0" brushRef="#br0" timeOffset="90991.85">21273 6758 827 0,'0'0'515'0,"0"0"37"0,2 0-326 15,1 0-18-15,3 1-62 16,4 0-36-16,-6-1-60 15,-3 0-25-15,0 0-170 16,-1 0-132-16,0 0 170 16</inkml:trace>
  <inkml:trace contextRef="#ctx0" brushRef="#br0" timeOffset="91150.41">21312 6828 1344 0,'29'58'546'0,"-24"-53"-332"16,-2-5-23-16,-1 1-53 16,2 0-40-16,-4-2-64 15,0 1-65-15,0 0-170 0,0 0 139 16</inkml:trace>
  <inkml:trace contextRef="#ctx0" brushRef="#br0" timeOffset="93320.23">22596 6649 783 0,'3'-33'440'16,"-3"29"-109"-16,-3-1-93 15,-2-2-36-15,2 3-56 16,-4-2-24-16,-4 5-35 16,-1 3-12-16,-5 0-24 15,-3 8-8-15,0 2-15 16,-6 0-7-16,7 14-9 0,2 0 0 15,1 9 1-15,10 4 0 16,2 2 1-16,4-1-4 16,11-2-3-16,0-6-1 15,13-6-4-15,3-8 0 16,9-7-2-16,8-4 0 16,-2-12 2-16,-1-5 1 0,-6-14 4 15,-5-7 1-15,-9-13 3 16,-6-2 2-16,-13-1 2 15,-6 1 2-15,-9 3 2 16,-5 4 0-16,-5 7-4 16,-1 2-1-16,-2 13-6 15,1 5-2-15,2 5-6 16,4 7-3-16,3 8-12 16,-1-2-33-16,8 8-121 15,1-3-102-15,12 5 158 16</inkml:trace>
  <inkml:trace contextRef="#ctx0" brushRef="#br0" timeOffset="93823.56">22399 6333 1038 0,'0'2'479'16,"1"-2"-228"-16,2 0-84 15,-3-1-13-15,0 0-48 16,0 0-16-16,2-4-32 16,11-12-16-16,30-28-20 15,-24 27-7-15,-5 7-7 16,0 3-3-16,-4 3 1 16,-4 5 1-16,2 8 12 15,0 3 7-15,1 10 23 16,3 4 8-16,-1 2 5 15,0 1-3-15,5-6-18 16,3-5-8-16,4-10-17 0,2-6-6 16,5-8-8-16,3-6-4 15,7-8-33-15,1-2-21 16,-1 0-59-16,-2 2-35 16,-13 8-122-16,-3 7-119 15,5 11 251-15</inkml:trace>
  <inkml:trace contextRef="#ctx0" brushRef="#br0" timeOffset="94257.95">23140 6662 925 0,'-10'-55'505'0,"6"45"-145"15,-2 9-98-15,-2 1-40 16,-2 12-78-16,-1 6-28 16,-3 12-33-16,2 3-11 0,6 7-24 15,1 1-12-15,8 0-24 16,3 0-7-16,5-5-6 15,2-5-5-15,5-11-30 16,0 0-48-16,5-13-152 16,4 4-132-16,1-15 221 15</inkml:trace>
  <inkml:trace contextRef="#ctx0" brushRef="#br0" timeOffset="94702.77">23399 6695 1090 0,'3'7'551'15,"-2"3"-192"-15,7 8-113 16,8 6-21-16,-14 5-65 0,6 2-29 16,-8 0-52-16,2 4-22 15,3-3-29-15,-5-8-8 16,2-7-8-16,-4-9-6 15,2-7-4-15,0-1-2 16,0-3-1-16,0 2-1 16,0 0-1-16,2-6-1 15,0-20-1-15,37-33 0 0,-27 28 2 16,2 1 1-16,-1 11 2 16,2 3 0-16,3 9 3 15,1 5 2-15,-2 5 10 16,3 4 9-16,-1 6 20 15,-2 4 6-15,1 4 1 16,-5 0-6-16,-1 4-19 16,-3 2-8-16,-6-2-10 15,-2 1-12-15,-2-8-89 16,-1-7-61-16,0-7-162 16,2-5-105-16,1-16 266 15</inkml:trace>
  <inkml:trace contextRef="#ctx0" brushRef="#br0" timeOffset="95016.93">23708 6385 1200 0,'11'-5'562'0,"0"1"-266"15,2 1-80-15,2 1-25 16,5 4-60-16,0 3-18 15,2 0-46-15,-5 4-16 16,-5 4-22-16,0 2-8 16,-9 6-5-16,-6 0-1 0,-5 0-2 15,-8-6 1-15,-2-4 0 16,0 1-2-16,3-5 0 16,5 1-4-16,4-4 7 15,6-1 1-15,4 0 0 16,1-3 1-16,-5 0-10 15,5 0-2-15,15-1-6 16,33-5-2-16,-30-1-28 16,-3 2-45-16,4 5-108 15,-3 4-74-15,4 8 151 16</inkml:trace>
  <inkml:trace contextRef="#ctx0" brushRef="#br0" timeOffset="95364.56">24181 6619 1391 0,'14'-34'563'0,"-3"39"-309"15,2 6-78-15,9 9 12 16,3 4-16-16,8 4-31 16,-3 2-16-16,-3 4-31 15,-5 2-15-15,-8 2-23 16,-2 3-10-16,-12-2-13 16,-4-2-5-16,-10 3-13 15,-9-7-2-15,-6-7-67 16,3-3-46-16,-2-12-129 15,5-2-82-15,6-8 195 16</inkml:trace>
  <inkml:trace contextRef="#ctx0" brushRef="#br0" timeOffset="137158.07">9445 8967 635 0,'34'-15'376'0,"-31"12"-100"15,3-2-16-15,0 1-23 16,2-9-50-16,-4 1-18 15,4-4-33-15,-1-1-20 16,-6-1-33-16,1 0-12 0,-9 4-24 16,-4 2-7-1,-7 4-17-15,1 1-5 0,-13 3-10 16,-2 3-3-16,-1 7-4 16,-2 5 0-1,9 3-3-15,6 6-2 0,7 0-1 16,2 0-2-16,10 4-1 15,4 1 1-15,12 2 3 16,5 1 4-16,14-3 5 16,1-2 3-16,2 0 7 15,-4-3 3-15,-5 2 9 16,-5-4 2-16,-5-1 12 16,-4-2 7-16,-14 0 12 15,-2 3 5-15,-13-6-10 16,6 3-9-16,-4-5-21 15,-7-4-8-15,7 1-8 0,-8-2-5 16,0-2-16-16,5-1-37 16,4-3-86-16,5-5-61 15,15-2-165-15,3-6-304 16,12-13 445-16</inkml:trace>
  <inkml:trace contextRef="#ctx0" brushRef="#br0" timeOffset="137394.85">9779 8765 1166 0,'4'5'541'0,"-5"4"-214"16,-2 9-63-16,-2 13-52 16,1 11-47-16,0 11-63 15,4 1-22-15,2 1-40 16,3-5-13-16,9-8-17 15,2-6-4-15,10-11-8 16,0-6-3-16,2-15-78 16,5 0-62-16,-15-13-196 15,0-6 201-15</inkml:trace>
  <inkml:trace contextRef="#ctx0" brushRef="#br0" timeOffset="137575.85">9667 8932 1153 0,'-9'-1'519'16,"7"0"-273"-16,2-1-33 15,8 1-85-15,6 0-46 16,10-2-40-16,3 0-14 16,8-1-18-16,4-3-35 15,9 4-129-15,1 0-120 16,-3 7 158-16</inkml:trace>
  <inkml:trace contextRef="#ctx0" brushRef="#br0" timeOffset="138007.57">10106 9012 742 0,'-1'0'491'0,"1"0"-6"16,0 0-200-16,0 0-18 15,2 3-88-15,4 12-39 16,0 6-51-16,29 32-21 15,-29-25-32-15,2-1-9 16,-1-10-13-16,0-4-4 16,-4-6-4-16,-3-6 1 15,0 0 2-15,-2-4 0 16,1 2-1-16,-1 0-5 0,-3-19-3 16,-6-35-4-16,13 22-2 15,4 1 0-15,4 0-6 16,-1 1-5-16,3 6-22 15,1 6-26-15,0 7-81 16,1 7-55-16,0 6-160 16,1 2-166-16,-3 9 342 15</inkml:trace>
  <inkml:trace contextRef="#ctx0" brushRef="#br0" timeOffset="138421.56">10613 9093 780 0,'0'0'412'0,"0"-8"-128"15,-2-1-45-15,-3-6-85 0,1 1-45 16,-3-5-41-16,-4 1-6 16,-6 1 1-16,1 5 1 15,-5 9 8-15,2 5 4 16,5 11-12-16,-4 6-6 15,5 8-8-15,6 2-6 16,1-1-8-16,6-1-5 0,4-5-11 16,2-4-4-16,8-4-8 15,3-3-3-15,-1-10-2 16,-2-3-3-16,2-9 1 16,-4-4 2-16,0-3 1 15,2 3 0-15,-4 2 2 16,-1 4-1-16,-4 6-1 15,0 3 5-15,-1 3 13 16,-2 7 4-16,2 4 5 16,-1 1-4-16,3 0-20 15,2 0-16-15,1-7-101 16,1-6-71-16,5-4-248 16,1-9 261-16</inkml:trace>
  <inkml:trace contextRef="#ctx0" brushRef="#br0" timeOffset="138751.89">10854 8958 1409 0,'-8'0'613'16,"-4"0"-356"-16,2 5-27 15,-3 8-105-15,-1 4-41 16,3 4-34-16,1-1-8 15,7-1-16-15,4-2-7 0,10 1-14 16,4 0 0-16,7 0-1 16,-1-3 2-16,5-2 4 15,-1-1 2-15,-3-2 9 16,2 3 1-16,-17-2 5 16,2-2 2-16,-13 1 1 15,-7-4-1-15,-2 1-5 16,-8-3-7-16,5-4-13 15,1 0-26-15,5-5-82 16,3 0-46-16,6-7-117 16,6 1-69-16,7-5 218 15</inkml:trace>
  <inkml:trace contextRef="#ctx0" brushRef="#br0" timeOffset="139071.35">11094 8959 770 0,'0'-13'450'15,"-1"7"-45"-15,-4 2-31 16,-5 6-80-16,0 3-55 16,-6 6-86-16,2 1-31 15,4 4-45-15,1-1-17 16,8-1-24-16,0-1-10 0,5 0-14 16,4-1-4-16,5 1-3 15,1-1 2-15,6 0 8 16,-2-1 3-16,-2 0 6 15,-2 0 2-15,-7-2-1 16,-4 2 0-16,-4 1 4 16,-3 2 1-16,-7 1-3 15,1-4-3-15,-1-5-9 16,2-2-5-16,3-4-33 16,-1-1-49-16,5-5-121 15,2-3-87-15,7-4 164 16</inkml:trace>
  <inkml:trace contextRef="#ctx0" brushRef="#br0" timeOffset="139397.65">11246 9118 1095 0,'22'-2'507'0,"3"-6"-234"0,-1 0-1 15,-2-4-86-15,-5-3-35 16,-3 1-55-16,-1 0-29 15,-11-3-39-15,0 1-8 16,-7 1-3-16,-7 0-1 16,-2 7-2-16,-1 2 2 15,-5 6 9-15,3 4 3 0,0 5 5 16,3 3 1-16,10 7-6 16,4 3-3-16,4 2-5 15,7 2-5 1,2-2-6-16,3 0-2 0,2-4-6 15,1-4-2-15,2-3-13 16,2-5-38-16,-9-10-93 16,7 0-63-16,-7-10-140 15,-5-4-67-15,4 1 265 16</inkml:trace>
  <inkml:trace contextRef="#ctx0" brushRef="#br0" timeOffset="139770.03">11493 9068 692 0,'41'-27'371'0,"-35"30"-66"0,2 3-21 16,-4 6-21-16,-4 5-15 15,-1 5-24-15,-3 4-18 16,3-2-59-16,1-3-31 16,2-5-59-16,0-7-22 15,1-6-26-15,0 1-5 16,-3-12-4-16,1-4-1 15,2-11 0-15,0-3-2 16,7-3-1-16,1 4 2 16,6 9 1-16,-3 0 1 0,2 9 0 15,0 1 2-15,-1 6 3 16,4 2 7-16,1 7 18 16,2 4 12-16,-1 7 17 15,-1 3 0-15,-4 0-13 16,-2-1-11-16,-3-6-19 15,-5-5-23-15,-6-5-98 16,-3-3-65-16,-6-7-183 16,-1-2 208-16</inkml:trace>
  <inkml:trace contextRef="#ctx0" brushRef="#br0" timeOffset="150186.51">13839 8980 323 0,'0'-1'205'16,"0"0"12"-16,0 0-22 0,1-3-21 15,0-1-9-15,0 1-16 16,1-1-8-16,-1 2-15 16,1 1-10-16,4 0-25 15,-6 1-6-15,0 0-3 16,3-2 0-16,-1 3-1 15,2 2-3-15,-1 26-15 16,24 27-5-16,-22-28-13 16,-5-1-7-16,-1-4-9 15,1-4-5-15,-3-6-6 16,6 0-4-16,-2-7-4 16,-1-1 0-16,1-2-2 15,-2-3-1-15,0 0-7 16,-1 0-5-16,1-1-3 15,0-15 0-15,0-36 3 16,9 28 1-16,2-1 1 0,5 1 0 16,5-2 1-16,-1 6 1 15,3 3 0-15,-4 5 1 16,3 6 0-16,-1 3 0 16,-2 7 2-16,1 5 3 15,-5 9 11-15,-2 8 8 16,-5 5 16-16,-1 4 8 15,-4 1 4-15,-1-3-3 16,-1-4-11-16,0-4-7 0,0-7-15 16,0-5-3-16,0-5-7 15,0-4 0-15,-1-3-10 16,0-1-31-16,0 0-95 16,0 0-67-16,0-6-184 15,1-15 231-15</inkml:trace>
  <inkml:trace contextRef="#ctx0" brushRef="#br0" timeOffset="151612.85">14593 8874 746 0,'-47'-28'428'0,"36"24"-79"16,8 2-133-16,3 2-3 15,-4 0-82-15,4 0-31 16,0 0-35-16,0 0-14 16,7 2-10-16,13 3-3 15,31 9-13-15,-25-14-6 0,0 2-8 16,-1 3-2-1,0-5-2-15,-4 5-1 0,-2-1 6 16,-4-1 5 0,-9 4 18-16,-4 1 10 0,-6 5 17 15,-7 5 3-15,-10 1-5 16,-3 4-9-16,-3-2-17 16,-1 1-10-16,3-5-11 15,1-1-4-15,3-7-8 16,4-2-3-16,6-3-69 15,3-1-48-15,8-1-143 16,6-1-107-16,11-1 235 16</inkml:trace>
  <inkml:trace contextRef="#ctx0" brushRef="#br0" timeOffset="151846.76">14869 9044 811 0,'-10'7'527'0,"-15"3"36"16,-3 3-331-16,-2-1-20 15,-1 6-82-15,4 0-33 16,4-3-40-16,2 1-18 16,8-7-24-16,2-2-8 15,7-4-10-15,0-3-27 0,4 2-98 16,0-2-72-16,0 0-266 15,0-1 289-15</inkml:trace>
  <inkml:trace contextRef="#ctx0" brushRef="#br0" timeOffset="152468.17">15386 8801 638 0,'11'1'363'0,"-8"1"-35"16,-6 3-31-16,-7 9-51 16,-3-3-36-16,-10 6-66 15,1 3-15-15,2 0-30 16,6 0-15-16,9 2-24 16,5-2-13-16,5 2-18 15,8-1-7-15,8-2-8 16,2 1-2-16,5-5-4 15,-3-3 1-15,-5-1 7 16,-2 0 6-16,-12-1 11 16,-3 1 5-16,-3 1 4 0,-6-1-3 15,-6 0-6-15,-1-2-6 16,-10-8-15-16,-8-1-25 16,-1-7-92-16,-2-1-53 15,0-6-132-15,6-1-66 16,6-4 230-16</inkml:trace>
  <inkml:trace contextRef="#ctx0" brushRef="#br0" timeOffset="152601.14">15237 8885 606 0,'21'-13'352'0,"4"2"-40"16,0 3-32-16,3 7-62 16,0 1-37-16,-4 0-70 15,4 0-32-15,-8 6-50 16,2-5-66-16,0 8-307 15,0 4 248-15</inkml:trace>
  <inkml:trace contextRef="#ctx0" brushRef="#br0" timeOffset="152984.82">15636 8933 869 0,'0'0'539'0,"-1"0"34"16,0 0-383-16,-6 12-14 15,-2 8-77-15,-7 27-30 16,19-31-30-16,7 0-9 16,4-4-16-16,1-2-5 15,7-5-7-15,0-3-2 0,7-4-1 16,3-8-1-16,0-8-1 15,-2-4 1-15,-13-6-1 16,-6 2 2-16,-10 4 5 16,-9 4 2-16,-10 5 4 15,-6 2 2-15,-9 1-2 16,0 5 0-16,1 5 1 16,5 1 1-16,7 8-1 15,3-1-3-15,7 4-8 16,2 0-4-16,8 3-62 15,5 2-65-15,9 0-195 16,5-3 200-16</inkml:trace>
  <inkml:trace contextRef="#ctx0" brushRef="#br0" timeOffset="153331.32">15980 8901 1194 0,'-4'15'530'15,"-2"3"-260"-15,5 6-20 16,-3 3-61-16,2-2-36 16,2-5-60-16,3-3-23 15,14-7-38-15,4-3-12 16,9-6-11-16,1-2-2 0,-5-8-4 16,-1-3 0-16,-3-7 0 15,-6-4-1-15,-8-1 4 16,-6 1-1-16,-10-1 4 15,-7 5 2-15,-8 3 0 16,-5 1 0-16,-2 11-3 16,1 3-1-16,1 4-3 15,11 11-3-15,2-1-4 16,7 3-5-16,8 2-74 16,-1-2-62-16,5 1-169 15,-2-4-151-15,22-1 292 16</inkml:trace>
  <inkml:trace contextRef="#ctx0" brushRef="#br0" timeOffset="153658.5">16308 8912 1209 0,'-10'18'543'15,"3"6"-266"-15,2 1-14 16,5 3-79-16,3-5-44 15,9-5-63-15,4-5-25 16,9-3-30-16,0-7-7 16,4-3-5-16,-1-6-2 0,-8-8-2 15,6-3 1-15,-15-7 0 16,0-1 2-16,-9 0 2 16,-8 0 1-16,-8 4 2 15,-5 2-1-15,-5 6-2 16,1 2-1-16,0 7-5 15,0 4-2-15,-2 3-5 16,0 4-5-16,3 4-60 16,2-2-42-16,9 6-123 15,3 2-81-15,3 4 197 16</inkml:trace>
  <inkml:trace contextRef="#ctx0" brushRef="#br0" timeOffset="-158639.11">24615 11196 415 0,'-19'-3'237'16,"5"-1"-27"-16,-2-1-14 15,8 4-31-15,1 1-18 0,6 3-39 16,0-3-20-16,1 0-43 16,0 0-16-16,0-1-20 15,0 0-5-15,13 0-1 16,11 0 0-16,29 0 4 16,-27-1 2-16,-2 2 5 15,0 0 3-15,6 0 5 16,2 4 2-16,-3-2 2 15,3-2 0-15,-6 0-3 16,-4-4-2-16,4 4-2 16,6 3-2-16,4-3-2 15,6 0-3-15,3-1-1 16,-7-2-3-16,3 3-2 16,-1 1 0-16,5 3-1 15,4 0 0-15,0-2 0 16,-4-2 0-16,-3-1 0 15,-3-1-1-15,1-2 0 16,5 1-1-16,-3 0 1 0,4-2-2 16,-6 5 1-1,-21 0 0-15,2 0-1 0,24 0 0 16,0 0 0-16,46 0 0 16,11-1 1-16,-41-6-1 15,5 1-1-15,-4 0 3 0,-2 4 5 16,6 2 1-16,-6 0 4 15,5 4-1-15,6-6-5 16,-3 2 0-16,12-2-2 16,-2 0-2-16,-2 3-1 15,0-1-1-15,7 1 2 16,2-1-1-16,10 2 1 16,5 0 1-16,-9 0 1 15,6 5 1-15,-5-5 0 16,4 0-2-16,12 1 0 15,-4-2 0-15,8 1 1 16,1 0 1-16,7-1 1 16,-3-1-1-16,4 0-1 15,0-1 0-15,1 1 0 16,3 2-1-16,-4-2 1 16,3 1 0-16,-6 0 0 0,-2 0 0 15,3 1 0-15,-10-2-3 16,10 0 0-16,4 1 1 15,-3 0-2-15,7 0 1 16,-8 5-1-16,-3-4 1 16,-5 1 2-16,-1 1 4 15,-13-3 6-15,2-1 2 0,-6-1 6 16,-11 1 1-16,-9-1 0 16,-1-3 1-16,-12-2-8 15,2-1-4-15,-9 2-4 16,-7 0-3-16,-5 1-2 15,-4 2-1-15,-1 1-1 16,-5 0 0-16,-5-2 0 16,-4 2 1-16,-9-2-1 15,-3 1 2-15,-4-1-42 16,-9-4-52-16,-11 3-139 16,-9 1 138-16</inkml:trace>
  <inkml:trace contextRef="#ctx0" brushRef="#br0" timeOffset="-149180.55">10532 12056 880 0,'-1'0'400'0,"0"-1"-185"16,0 0 8-16,0 0-35 16,-1-1-28-16,1 1-38 15,0 0-12 1,0-1-22-16,1-4-7 0,-2-4-21 16,1 6-8-16,0 3-19 15,-17-9-9-15,-33-1-10 16,18 18-4-16,-4 6-1 15,4 1 0-15,8 5-1 16,4-3 0-16,14 3-3 16,7 1-2-16,15-2-3 15,3 3 0-15,11-1 0 0,4-4 0 16,-9 0 2-16,1-2 1 16,-2-3 4-16,-5 1 2 15,-2 1 4-15,-3-2 3 16,-7 1 12-16,-6-2 11 15,-4 1 16-15,-3 2 3 16,-11 0-5-16,-1 0-10 16,-3-3-19-16,-2-2-7 0,0-5-11 15,-2-2-6-15,1-4-74 16,4-5-50-16,8-4-114 16,5-4-87-16,14-6 209 15</inkml:trace>
  <inkml:trace contextRef="#ctx0" brushRef="#br0" timeOffset="-148743.25">10666 11820 971 0,'9'-6'460'0,"-1"8"-169"15,-1 6-8-15,-5 14-42 16,-1 9-35-16,-1 12-61 15,-1 5-22-15,1 3-40 16,0-1-20-16,0-3-27 0,0-8-10 16,1-2-11-16,0-9-4 15,-1-9-4-15,1-2 0 16,0-10-4-16,-1-3-3 16,1-6-4-16,3-4-3 15,1-10-3-15,4-6 1 16,5-7 3-16,0-3 0 15,6 4 5-15,-1 4 0 16,0 8 2-16,3 4 0 0,-2 5 2 16,0 7 0-16,-8 6 3 15,2 7 1-15,-9 7 5 16,2 5 1-16,3 8 2 16,-10-2-1-16,6 4-4 15,0-5-2-15,-4-10-6 16,-1-5-9-16,2-8-131 15,-3-6-82-15,9-6 130 16</inkml:trace>
  <inkml:trace contextRef="#ctx0" brushRef="#br0" timeOffset="-148190.6">11066 12103 1255 0,'1'10'554'0,"5"4"-274"15,-3 6-9-15,3 7-66 0,0 2-45 16,5 0-63-16,0 0-23 16,2-8-32-16,0-4-9 15,2-9-20-15,-2-5-6 16,0-5-5-16,-2-6-1 16,-4-8-1-16,-2-5-1 15,-6-3-8-15,-5 0-3 0,-6 2-7 16,-2 1 2-16,-6 1 8 15,1 5 4-15,-3 8 6 16,0 3 2-16,4 5 1 16,-1-1-2-16,8 1-1 15,8 5-2-15,3-3-2 16,8 1-1-16,3 1-1 16,1-5 1-16,9 0-1 15,3-3-1-15,7-1 1 16,-2-6 1-16,8 4 2 15,2-2 2-15,-1 5 0 16,-1 3 1-16,-5 7 1 16,-4 6 1-16,-7 5 2 15,-3 3 2-15,-7 3 9 16,-7-1 4-16,-3-3 5 16,0-4 1-16,-3-6-2 0,4-4 3 15,-4-3 4-15,-3-4-1 16,5-4-5-16,-1 4-9 15,-1 0-12-15,1-9-4 16,0-7-3-16,9-27-3 16,3 28-76-16,3 2-65 15,-1-2-168-15,6-3-156 16,16-4 297-16</inkml:trace>
  <inkml:trace contextRef="#ctx0" brushRef="#br0" timeOffset="-147992.54">11712 11847 931 0,'2'6'509'0,"-2"10"-23"15,0 6-150-15,-4 10-70 16,0 7-52-16,1 4-110 16,3 5-34-16,6-4-38 15,4-1-10-15,7-7-10 16,2-2-5-16,3-9-5 15,0-3-12-15,2-9-112 16,-1-6-60-16,-8-9-188 16,-4-7-355-16,-15-5 494 0</inkml:trace>
  <inkml:trace contextRef="#ctx0" brushRef="#br0" timeOffset="-147810.11">11631 12036 790 0,'-13'-1'431'15,"10"1"-34"-15,3-2-129 16,5 2-51-16,-5-1-29 0,1 0-65 16,20 0-35-16,32-4-50 15,-27 2-16-15,4-5-31 16,2 1-62-16,-1 0-172 16,2-4 160-16</inkml:trace>
  <inkml:trace contextRef="#ctx0" brushRef="#br0" timeOffset="-147504.53">11976 12231 709 0,'12'-2'399'0,"0"-1"14"16,4-3-177-16,-6-6-60 15,3-5-44-15,3-8-90 16,-1-2-17-16,-2-7-10 0,-4 6 0 15,-10 4 8-15,-5 4 19 16,-12 13 26-16,-2 3 11 16,-2 7 17-16,4 7-3 15,7 5-7-15,-3 3-5 16,13 6-22-16,-2 3-14 16,6 3-24-16,6 1-5 15,2-6-10-15,7-4-6 16,4-7-64-16,5-5-71 15,8-11-184-15,1-5-145 0,6-10 284 16</inkml:trace>
  <inkml:trace contextRef="#ctx0" brushRef="#br0" timeOffset="-147266.02">12329 12026 1435 0,'-10'4'604'0,"-1"2"-348"16,3 6-19-16,2-1-61 15,2 6-35-15,7 3-48 16,3 1-18-16,7 1-24 16,0-2-9-16,6-2-11 15,1-3-3-15,-6-2 3 16,-3 0 2-16,-11-4 2 16,-2 4 0-16,-10-2-9 15,1-1-5-15,-6-2-12 0,1-3-38 16,3-5-105-16,-1-5-72 15,4-7-213-15,0-4 255 16</inkml:trace>
  <inkml:trace contextRef="#ctx0" brushRef="#br0" timeOffset="-147067.53">12501 11915 1181 0,'4'8'571'0,"3"12"-205"15,-7 3-56-15,-2 10-92 16,4 5-65-16,3 2-90 16,8 1-22-16,2-1-25 15,4-5-9-15,3-8-25 16,-1-6-64-16,-1-10-165 16,-4-6-125-16,-4-5 213 15</inkml:trace>
  <inkml:trace contextRef="#ctx0" brushRef="#br0" timeOffset="-146889.81">12421 12072 1446 0,'5'5'598'16,"6"-2"-378"-16,6 3-35 15,3 1-65-15,8-4-52 16,11-2-49-16,3-1-9 15,7-1-100-15,4 0-57 16,2 2 87-16</inkml:trace>
  <inkml:trace contextRef="#ctx0" brushRef="#br0" timeOffset="-146475.18">13634 11963 1348 0,'-7'6'554'15,"8"6"-261"-15,-1 7-73 16,7 16-33-16,-5 6-18 16,7 10-80-16,4 7-22 15,2-2-23-15,2 2-11 16,-1-11-14-16,-4-10-7 15,-4-11-6-15,-3-7 1 0,-4-15-72 16,-3-2-49-16,-4-13-114 16,-3-8-84-16,-5-13-207 15,1-7 325-15</inkml:trace>
  <inkml:trace contextRef="#ctx0" brushRef="#br0" timeOffset="-146224.91">13628 11966 861 0,'23'-3'438'0,"7"5"-127"16,1 1-41-16,3 2-64 16,-2 1-33-16,1 2-32 15,-12-3-8 1,-11-1-19-16,1-1-11 0,15 12-23 16,-5 2-14-16,-22 3-21 15,-18-5-8-15,-11 3-17 16,-6 2-6-16,4-2-7 15,-1-1-13-15,9-4-84 16,4-2-57-16,8-4-167 0,6-2-315 16,12 2 423-16</inkml:trace>
  <inkml:trace contextRef="#ctx0" brushRef="#br0" timeOffset="-145863.7">14134 12056 970 0,'0'-13'454'0,"-2"1"-138"16,-3-1-69-16,-9 4-45 15,0 0-49-15,-6-3-78 16,-5 3-15-16,2 9-7 16,2 6-1-16,2 8-9 15,6 2-8-15,4 4-3 16,3 3-1-16,6-1-3 15,1-5-3-15,6 0-7 16,-1-5-6-16,9-4-4 16,6-2-3-16,4-9-2 15,4-3-1-15,1-8 1 16,0 0 0-16,-4 4 1 16,-1-1 0-16,-4 8 1 0,-5 4 1 15,-3 3 13-15,-3 4 8 16,-3 5 6-16,-2 0-2 15,0 0-13-15,0 1-12 16,-3-10-142-16,0-3-87 16,2-5 132-16</inkml:trace>
  <inkml:trace contextRef="#ctx0" brushRef="#br0" timeOffset="-145658.52">14409 11842 1576 0,'2'20'658'0,"4"14"-416"16,-3 6-19-16,-3 5-87 15,5-2-51-15,2-3-47 16,3-5-12-16,3-9-18 16,-2-6-13-16,5-13-105 15,-5-6-63-15,2-9-217 16,-2-7 231-16</inkml:trace>
  <inkml:trace contextRef="#ctx0" brushRef="#br0" timeOffset="-145484.37">14302 11979 1125 0,'8'6'550'0,"5"1"-223"15,5 1-98-15,6-1-2 16,0-3-98-16,0-1-39 15,-2-3-54-15,-2-1-14 16,3-4-70-16,0-3-70 16,1-1-144-16,2-2 153 0</inkml:trace>
  <inkml:trace contextRef="#ctx0" brushRef="#br0" timeOffset="-145121.03">14608 11817 901 0,'-1'5'481'0,"3"10"-52"16,5 6-91-16,1 12-58 15,-2 3-46-15,2 7-98 16,0 1-36-16,-1-2-43 16,3-6-15-16,0-9-21 15,-2-4-5-15,-4-14-9 16,-2-1-3-16,-2-8-5 0,-1-9-6 15,2-9-17-15,1 1-7 16,5-10-8-16,2 3 3 16,4 5 16-1,1 0 8-15,1 13 12 0,4 2 4 16,-2 6 12-16,5 4 13 16,4 8 19-16,-6 6 11 15,4 5 12-15,-7 0-6 16,-3 5-15-16,1-3-12 0,-7-5-21 15,1-2-31-15,-9-11-167 16,4-2-66-16,0-2 133 16</inkml:trace>
  <inkml:trace contextRef="#ctx0" brushRef="#br0" timeOffset="-140851.67">16192 12288 893 0,'33'-19'403'15,"-27"17"-153"-15,-2 0-32 16,-1 0 2-16,-3 2-25 15,-2 0-56-15,1 0-24 16,0 0-46-16,-11 1-26 16,-16 2-61-16,-31 8-57 0,28-5-158 15,6 0 147-15</inkml:trace>
  <inkml:trace contextRef="#ctx0" brushRef="#br0" timeOffset="-137459.41">18495 11854 800 0,'-4'-5'437'0,"1"1"-131"0,0 0-58 16,2 3-15-16,0 0-60 16,0 0-22-16,0 1-19 15,-6 28-9-15,3 47-35 16,4-25-21-16,-1-2-37 15,8-14-10 1,-4-16-11-16,0-1-3 0,21 40-5 16,1-10-2-16,9-16-53 15,-5-29-66-15,-5-17-203 16,1-11 201-16</inkml:trace>
  <inkml:trace contextRef="#ctx0" brushRef="#br0" timeOffset="-137279.42">18411 11929 1060 0,'0'-2'497'0,"2"1"-237"16,6-2-81-16,4 3-17 16,5 0-76-16,7 0-27 15,8 0-32-15,2 0-9 16,8 0-24-16,-4 0-74 15,4-3 57-15</inkml:trace>
  <inkml:trace contextRef="#ctx0" brushRef="#br0" timeOffset="-136886.97">18863 11988 863 0,'15'19'416'0,"-3"-7"-113"16,-1 2-44-16,1 6-19 16,-3 3-26-16,-4 3-59 15,1 2-24-15,-4 5-44 16,3-3-24-16,-3-7-37 16,1-6-10-16,2-10-11 15,-2-5-2-15,-1-6 0 16,-2-7 0-16,-1-6 2 15,-6-5-1-15,6 2-2 16,1 0 0-16,-1-1-2 16,6 5 1-16,0-3-1 0,1 0 0 15,7 5 0-15,-7-3 0 16,7 2 1-16,2 1-1 16,-1 6 0-16,7 4 1 15,-9 4-2-15,0 1-7 16,-2 5-129-16,-4-2-111 0,5-1 151 15</inkml:trace>
  <inkml:trace contextRef="#ctx0" brushRef="#br0" timeOffset="-136680.74">19222 12043 937 0,'36'19'505'16,"-32"-10"-112"-16,2 4-149 16,0 7-11-16,-1 6-75 15,0 1-38-15,0 0-62 16,2-1-21-16,-1-8-26 16,3-4-12-16,-6-9-132 0,-1-5-117 15,1-6 153-15</inkml:trace>
  <inkml:trace contextRef="#ctx0" brushRef="#br0" timeOffset="-136508.06">19223 11905 1200 0,'5'1'547'0,"-1"1"-278"15,4 4-107-15,-1-3-20 0,2 2-87 16,2 4-29-16,8 0-75 15,5 3-92-15,6 3 92 16</inkml:trace>
  <inkml:trace contextRef="#ctx0" brushRef="#br0" timeOffset="-136100.41">19691 12137 616 0,'0'-3'441'15,"-1"-5"18"-15,-5-4-156 16,-2-5-19-16,-7 2-106 16,1-1-44-16,-5 4-64 15,1 3-18-15,-3 3-17 16,-1 8-3-16,2 7-8 0,5 1-2 16,6 14 4-16,2 0 1 15,7 4-2-15,3 2-4 16,2-5-5-16,4-2-3 15,5-8-5-15,2-5-2 16,1-9-3-16,1-3 0 0,-3-7-1 16,-1-5 0-1,-2-4 1-15,0 3 0 0,0-7 0 16,-1 0 0-16,1 9 0 16,-2-4 1-16,-1 18 6 15,-1 7 11-15,-3 2 19 16,3 6 7-16,-2 4 1 15,3 2-10-15,1 0-19 16,-2-2-8-16,-1-8-43 16,0-7-57-16,-3-5-125 15,2-6-97-15,-4-8 185 16</inkml:trace>
  <inkml:trace contextRef="#ctx0" brushRef="#br0" timeOffset="-135719.18">19895 12069 874 0,'16'-1'476'0,"-2"7"-92"16,-1 6-25-16,-3 5-67 0,-2 7-37 15,-8 0-64-15,3 1-39 16,0-3-66-16,1-6-27 16,-3-10-33-16,-1-4-11 15,-1-3-8-15,1 0-3 16,0 0-6-16,0-6-2 15,1-19-4-15,6-24 2 0,9 26 3 16,0-2 2 0,2 9 2-16,-1-1 1 0,-5 11 1 15,0 5 1-15,-2 5 4 16,-2 7 2-16,-2 5 10 16,1 4 4-16,-3 5 3 15,-1-1-1-15,0 0-11 16,0-1-5-16,2-7-42 15,-1-1-55-15,2-5-159 16,2-5-110-16,4-4 212 16</inkml:trace>
  <inkml:trace contextRef="#ctx0" brushRef="#br0" timeOffset="-135385.08">20303 12226 1052 0,'24'2'485'0,"1"-3"-189"0,0-4-39 15,-4-7-41 1,-1-6-38-16,-9-5-60 0,1-4-26 16,-7-2-39-16,-4 4-13 15,-1-5-18-15,-5 4-1 16,-9 8 11-16,3 4 6 16,-3 13 5-16,-4 2 1 15,5 10-13-15,-4 3-7 16,4 6-8-16,9 7-1 0,4 10 2 15,2 1 3 1,10 11 7-16,-1-5 4 0,6 6 3 16,0-2 0-16,-3-5 0 15,-4 3 1-15,-1-9 3 16,-1-4-2-16,-7-9-6 16,-1-6-6-16,-3-6-8 15,-1-2-3-15,-7-5-8 16,-3-5-26-16,-7-8-94 15,-4-5-55-15,-7-6-170 16,-1-10-113-16,3-17 293 16</inkml:trace>
  <inkml:trace contextRef="#ctx0" brushRef="#br0" timeOffset="-135160.9">20576 11808 1135 0,'3'12'594'0,"1"7"-148"16,1 15-188-16,-2 5-21 15,1 7-98-15,3 4-51 16,-1-1-56-16,3 0-12 16,3-3-13-16,0-5-3 0,4-10-46 15,-1-5-76-15,0-14 223 16,3-8-118-16</inkml:trace>
  <inkml:trace contextRef="#ctx0" brushRef="#br0" timeOffset="-134833.11">20779 12208 1335 0,'79'11'568'0,"-65"-11"-315"15,3-2-19-15,-3-8-53 16,3-2-51-16,-2-11-67 16,-1-3-22-16,-2-6-27 15,-7-3-4-15,-2 3-5 0,-4-2 1 16,-9 12 2-16,3 7 1 16,-1 14 3-16,-5 7 0 15,5 12 8-15,2 5 8 16,-2 9 25-16,7 6 14 15,5 6 17-15,0 2-2 16,8-6-16-16,4-4-12 16,4-10-24-16,4-9-10 15,11-13-8-15,1-4-38 0,2-12-171 16,-3-5 30-16,-7-1 66 16</inkml:trace>
  <inkml:trace contextRef="#ctx0" brushRef="#br0" timeOffset="-132479.42">22208 13678 640 0,'54'-41'330'0,"-52"24"-6"15,-3 0-105-15,-8 2-32 0,-6-2 0 16,-12 10-65 0,-2 4-27-16,-5 3-31 0,0 10-13 15,2 4-10-15,5 4-6 16,13 7-17-16,6 1-7 15,13 1-8-15,7-1 0 16,7-5 0-16,6-4-1 16,4-5 1-16,4-7 0 15,1-10 2-15,-2-7 2 0,-2-10 2 16,-4-2 3-16,-8-6 6 16,-6-1 1-16,-13 1 5 15,-5 4 1-15,-10 9-1 16,-5 3-1-16,-2 8-11 15,-3 3-5-15,-3 6-30 16,1 3-47-16,5 13-159 16,3 2-118-16,12 10 204 15</inkml:trace>
  <inkml:trace contextRef="#ctx0" brushRef="#br0" timeOffset="-132066.75">21992 13857 748 0,'11'-12'367'0,"-2"1"-107"16,0 2 6-16,-9 0-13 15,-3 3-35-15,-13 5-72 16,-8 1-32-16,-5 13-56 16,-11 6-15-16,-15 10-16 15,-7 8-5-15,-17 11-9 16,-1 6-4-16,0 6-4 15,9 6-2-15,-2 0 0 16,3-7-1-16,9-4 0 16,1-6-1-16,22-16-2 15,11-5-5-15,13-15-43 16,8-6-24-16,8-4-74 16,6-4-63-16,7 1-188 15,5-5 251-15</inkml:trace>
  <inkml:trace contextRef="#ctx0" brushRef="#br0" timeOffset="-131671.54">21173 14472 881 0,'-13'-2'383'0,"-26"1"-152"16,25 3-49-16,-2 7-12 15,2 3-13-15,4 5-50 16,6 6-22-16,7 5-36 16,8-1-12-16,9 1-16 15,4-5-6-15,8-9-4 16,-1-7-3-16,8-7-2 15,0-5 0-15,-4-13 2 16,-9-3 2-16,-8-7 6 16,-14-2 3-16,-11 2 3 15,-7 2 0-15,-15 4-6 16,0 3-5-16,1 5-5 16,3 3-2-16,5 6-6 0,5 5-6 15,5 2-73-15,3 7-74 16,12 5 97-16</inkml:trace>
  <inkml:trace contextRef="#ctx0" brushRef="#br0" timeOffset="-131194.27">22286 13781 927 0,'9'10'421'0,"2"2"-158"16,5 11-109-16,7 4 5 15,4 12-29-15,1 4-23 16,3 19-38-16,2 8-10 15,13 21-15-15,4 4-11 16,9-1-15-16,3 3-3 16,5-15-3-16,-1-2-1 0,-11-12 0 15,-11-12-2-15,-13-15-3 16,-20-21-23 0,-6-10-137-16,1 0-97 0,13 15 144 15</inkml:trace>
  <inkml:trace contextRef="#ctx0" brushRef="#br0" timeOffset="-130770.89">22960 14794 1080 0,'-1'0'483'0,"0"0"-177"15,-5 2-100-15,-7 3-72 0,-2 1-12 16,-31 22-60-16,21-13-23 16,-2 9-17-16,0 1-2 15,13 6 0-15,8 0 0 16,16-1-7-16,8-1-4 16,9-7-6-16,9-4 0 15,-5-10-3-15,3-6 2 16,0-10 0-16,-8-5 0 0,2-12 0 15,-8-4 2-15,-9-3 3 16,-6 1 4-16,-15 6 4 16,-3 3-1-16,-10 10-2 15,-2 3-3-15,2 9-6 16,-3 4-3-16,9 2-24 16,-4 2-39-16,9 2-130 15,2 2-49-15,1 4 136 16</inkml:trace>
  <inkml:trace contextRef="#ctx0" brushRef="#br0" timeOffset="-130483.18">22926 15000 1046 0,'0'-1'445'0,"-1"0"-186"0,0 1-67 16,-27 15-8-16,-49 48-22 16,15-15-59-16,-8 5-18 15,-7 13-21-15,2 0-9 16,4 7-20-16,-8 0-10 16,6 3-15-16,1-5-3 15,4-11-4-15,15-5-2 0,21-18-5 16,7-4-24-16,19-21-70 15,6 1-46-15,10-17-145 16,6-10-115-16,12-17 261 16</inkml:trace>
  <inkml:trace contextRef="#ctx0" brushRef="#br0" timeOffset="-130126.97">22134 15683 898 0,'-38'62'434'15,"29"-50"-177"-15,0 1-52 0,2 0 9 16,1 2-50-16,-1 5-26 16,4 1-41-16,3 4-16 15,4-3-37-15,6-4-19 16,8 0-17-16,-1-8-4 15,6-7-3-15,-2-7 1 16,0-15-2-16,-3-4 0 16,-7-5 3-16,-4-2 2 0,-11 4 5 15,-3 2 2-15,-10 1 1 16,-6 2-1-16,-4 3-2 16,-4 5-3-16,0 7-4 15,2 3-3-15,6 9-9 16,5-5-23-16,7 2-88 15,5 1-71-15,14-4 111 16</inkml:trace>
  <inkml:trace contextRef="#ctx0" brushRef="#br0" timeOffset="-129745.37">21323 14667 649 0,'0'-3'374'16,"-6"2"11"-16,5 2-177 15,0-1-81-15,0 0-7 16,-1 14-39-16,4 13-24 16,19 41-24-16,4-22-6 0,10 17-4 15,3 9-1-15,11 19 2 16,7 6-1-16,0 2-4 16,2-1 0-16,-9-7-1 15,-2-7 4-15,-5-11 7 16,-6-10 0-16,-14-16-5 15,1-7-5-15,-9-17-10 16,-8-9-20-16,0-11-124 16,-10-8-129-16,0-20 160 15</inkml:trace>
  <inkml:trace contextRef="#ctx0" brushRef="#br0" timeOffset="-129221.48">23108 14848 1062 0,'-13'-6'437'0,"7"1"-241"16,3 4-47-16,9 0-12 15,7 2-27-15,14 1-37 16,14 7-5-16,22 4-13 16,11 1-9-16,16 0-16 15,9-3 2-15,16-4-3 16,6-3-2-16,11-7-1 16,-3-6 1-16,-3 2 8 15,-3 1 12-15,-22 6 5 16,-3 3-6-16,-32 0-14 15,-15-1-15-15,-17 3-23 16,-12 1-41-16,-19-2-78 16,-6 3-41-16,-11-4-120 15,-2-3-53-15,8 8 220 0</inkml:trace>
  <inkml:trace contextRef="#ctx0" brushRef="#br0" timeOffset="-128638.77">24707 14916 928 0,'-46'-24'362'16,"28"32"-202"-16,2 6-18 16,4 7 26-16,4 5-12 15,13 2-55-15,8 3-26 16,10-4-36-16,5-4-9 15,14-7 0-15,2-5-2 16,9-9-2-16,-3-7 1 0,-13-10 1 16,-10-5 4-16,-17-6 8 15,-7-3 9-15,-4 1 5 16,-8 2-3 0,-7 5-11-16,-8 8-12 0,-14 3-18 15,1 3-8-15,4 6-12 16,5 1-38-16,14 7-113 15,5 2-98-15,10 9 152 16</inkml:trace>
  <inkml:trace contextRef="#ctx0" brushRef="#br0" timeOffset="-128198.33">24898 15022 1124 0,'0'-2'497'0,"1"1"-252"0,-5 2-78 15,3-1-2-15,0 0-49 16,0 0-20-16,-2 14-33 16,-2 14-8-16,-34 45 5 15,30-17-1-15,-2 8-7 16,-3 6-6-16,3 8-19 16,-7-4-7-16,7 8-8 15,4-3-3-15,4-11-3 16,3-5 0-16,0-9-3 15,0-8-1-15,1-8-12 16,1-6-16-16,-5-12-29 16,0-5-14-16,-3-7-38 15,-2-4-23-15,1-4-92 16,3-3-82-16,3-4 192 16</inkml:trace>
  <inkml:trace contextRef="#ctx0" brushRef="#br0" timeOffset="-127780.24">24720 15989 1044 0,'-5'6'465'0,"0"15"-217"16,-38 28-7-16,33-19-47 16,4 2-55-16,5-6-81 15,1-3-25-15,10-6-19 16,1-2-4-16,9-7 0 16,3-1 0-16,10-7-1 15,7-2-1-15,-4-9 0 16,1 1 0-16,-15-1 1 15,-10-3 2-15,-7-2 4 16,-5-1 0-16,-2-9 0 16,-4-1 0-16,-2 0-3 0,-4 0-2 15,-6 6 1 1,6 6-2-16,-5 7-4 0,-5 2-2 16,4 5-9-16,-4 1-21 15,7 4-71-15,5 0-68 16,6 4-228-16,3 0 247 15</inkml:trace>
  <inkml:trace contextRef="#ctx0" brushRef="#br0" timeOffset="-126920.46">23068 14733 554 0,'-33'35'271'0,"33"-33"-43"16,-1-2-46-16,4 2 2 15,-3-3-12-15,0 0-31 16,2-3-18-16,27-26-30 16,43-45-13-16,-5 8-28 15,10-9-10-15,23-22-7 0,7-2-1 16,13-19-2-1,1-6-1-15,-7-3-6 0,-43 48-1 16,1 1-8-16,42-38-3 16,-4 1-6-16,-21 39-2 15,-45 43-14-15,-14 6-22 0,-21 19-49 16,-9 6-33-16,-14 10-117 16,-6 7-109-16,-2 5 219 15</inkml:trace>
  <inkml:trace contextRef="#ctx0" brushRef="#br0" timeOffset="-126482.65">24299 13410 794 0,'7'-3'386'16,"-9"-1"-102"-16,-3 4-55 16,-1-3-44-16,-4 7-21 15,0 8-57-15,1 1-19 16,6 11-30-16,3-2-13 15,8 1-23-15,6-2-6 16,10-6-8-16,1-5-3 16,1-9-1-16,5-2 0 0,-5-15-1 15,1 2 2-15,-12-7 4 16,-6-4 4 0,-10 3 7-16,-5-1 1 0,-4 4 0 15,-3 2-3-15,-7 2-5 16,-2 5-3-16,-3 5-7 15,-2 1-4-15,2 9-13 16,3 3-34-16,7 6-110 16,4 4-88-16,8 10 144 15</inkml:trace>
  <inkml:trace contextRef="#ctx0" brushRef="#br0" timeOffset="-124895.71">24548 13653 348 0,'-35'-34'217'16,"33"31"4"-16,-2 0-38 16,7 5-45-16,-3-2-23 15,0 0-23-15,8 16-4 16,26 52 7-16,-17-17-1 15,3 20-18-15,3 12-10 0,5 16-24 16,0 7-13-16,5 2-19 16,0-2-2-16,2-6 6 15,1-7 6-15,-10-13 11 16,1-6 4-16,-8-16-5 16,-1-7-6-16,-5-16-11 15,-3-8-4-15,-7-13-48 16,-3-8-65-16,8-6 66 15</inkml:trace>
  <inkml:trace contextRef="#ctx0" brushRef="#br0" timeOffset="-123037.55">24995 14974 956 0,'-10'-6'382'0,"6"3"-220"16,-4 0-7-16,1-1 3 15,8 4-26-15,7 0-48 16,12-1-18-16,30 1-23 15,8 1-8-15,38 7-17 16,9 0-7-16,20 2-7 16,4-4 0-16,3 2-1 15,0 2 0-15,-12 1-1 16,-11 2 1-16,-19-2 0 16,-10 0 0-16,-24-1-53 15,-12-3-101-15,-31 2 101 16</inkml:trace>
  <inkml:trace contextRef="#ctx0" brushRef="#br0" timeOffset="-122682.6">26295 15056 900 0,'-4'-38'450'0,"-16"40"-85"16,-3 6-176-16,4 12-78 16,1 5-1-16,4 8-39 15,8 2-19-15,16 4-28 16,9-2-11-16,13-10-8 16,3-5-1-16,9-15-2 15,-19-14 0 1,-1 2 3-16,15-16 3 0,-6-11 10 15,-18-2 5-15,-13 6 12 16,-6 1 10-16,-10 7 7 16,-6 1-3-16,0 8-15 15,6 4-14-15,-1 6-21 16,1 2-7-16,3 4-53 16,-2 1-35-16,6 4-112 15,0 2-88-15,5 6 190 16</inkml:trace>
  <inkml:trace contextRef="#ctx0" brushRef="#br0" timeOffset="-122390.33">26427 15166 926 0,'-9'5'428'16,"5"-3"-145"-16,-7 3-67 0,3 6-32 15,-3 6-33-15,-5 15-59 16,7 6-20-16,-5 18-26 16,0 11-6-16,4 8-12 15,-5 6-6-15,4-1-9 16,2-7-3-16,5-9-4 16,4-5-1-16,5-3-4 15,3-2-11-15,-2-2-81 16,-2-5-42-16,-1-9-106 15,2-5-65-15,1-13 202 16</inkml:trace>
  <inkml:trace contextRef="#ctx0" brushRef="#br0" timeOffset="-121979.83">26302 16049 768 0,'0'0'368'16,"0"0"-87"-16,-1 11-64 0,-6 5-21 16,-19 30-22-16,13-21-65 15,4 3-27-15,8-6-37 16,4 1-15-16,10-6-19 15,3-4-4-15,6 4-2 16,3-5 0-16,-2-9-1 16,0-2 2-16,-6-7 3 15,-1-4 2-15,-8-6 8 16,-5 0 2-16,-3-3 5 16,-5 1 2-16,-6-1 1 15,-1-1-1-15,-6 2-7 16,-4-1-5-16,-6 6-11 15,1 4-4-15,1 7-30 16,1 2-33-16,7 5-125 16,4 0-128-16,6-1 197 0</inkml:trace>
  <inkml:trace contextRef="#ctx0" brushRef="#br0" timeOffset="-121615.33">26214 16143 1115 0,'0'-1'476'0,"-1"0"-250"15,-14-2-22-15,-51-6-38 16,17 7-27-16,-8 3-36 15,-8 2-10-15,-15 2-14 16,-5 1-3-16,-17 1-17 16,-3-3-14-16,11-1-18 15,-6 2-5-15,8 1-4 16,-1 1-1-16,-5 3-2 16,18-1-4-16,12 1-7 15,13-1-4-15,19-2-4 16,1-5-5-16,19-4-27 15,2-2-32-15,14 2-84 16,3 0-55-16,13 2-136 0,6 4 207 16</inkml:trace>
  <inkml:trace contextRef="#ctx0" brushRef="#br0" timeOffset="-113709.03">28214 12573 725 0,'31'-34'371'0,"-32"27"-88"15,-2-2-42-15,-7 4-27 16,-3-4-42-16,-7 4-55 0,-2 1-15 16,-1 7-21-16,-1 5-8 15,0 10-13 1,1 3-7-16,6 8-17 0,5 2-5 15,13 2-12-15,9 1-5 16,12-7-5-16,7-3-2 16,12-12-1-16,6-6 0 15,5-13-1-15,-5-7 2 16,-8-9-1-16,-10-3 1 0,-19-4 2 16,2 5 2-16,-17 1 2 15,-3 2-1-15,-6 5-3 16,-13-1-2-16,0 9-5 15,-7 4-2-15,1 6-5 16,3 4-5-16,6 2-67 16,5 1-44-16,9 1-155 15,4 2-125-15,6 11 256 16</inkml:trace>
  <inkml:trace contextRef="#ctx0" brushRef="#br0" timeOffset="-113336.25">28144 12704 931 0,'0'-1'480'0,"-2"0"-174"16,1 0-74-16,0 0-26 15,-4 2-71-15,-24 9-25 16,-42 20-26-16,23-8-10 0,-5 9-16 16,2 3-9-16,-9 13-15 15,-8 3-6-15,-9 5-11 16,-3-4-3-16,16 0-4 16,5 0-3-16,17-7-1 15,6-2-1-15,8-14-2 16,7-7-1-16,9-11-8 15,5-5-28-15,6-4-64 16,4-1-40-16,3-2-128 16,-6 1-84-16,6-1 224 15</inkml:trace>
  <inkml:trace contextRef="#ctx0" brushRef="#br0" timeOffset="-112996.39">27446 13236 812 0,'-31'-11'392'15,"17"10"-130"-15,-1 0-30 16,-2 5-35-16,-4 4-32 16,-1 5-46-16,-4 7-17 15,6 6-30-15,4 5-15 16,14 2-23-16,8-2-10 0,11-2-12 15,3-4-3-15,7-5-2 16,-4-15-1 15,-12-3 0-31,1 2 0 0,36-8 1 0,3-7 0 0,-11-14 4 16,-22-2 2-16,-11-3 2 16,-7 0 0-16,-10 1-1 15,-9 3-2-15,-3 7-4 16,-1 2-3-16,-1 7-5 15,9 5-5-15,-4 5-35 16,1 3-41-16,10 8-140 16,0 4-102-16,15 8 195 15</inkml:trace>
  <inkml:trace contextRef="#ctx0" brushRef="#br0" timeOffset="-112610.34">27593 13400 1236 0,'-83'-24'504'0,"68"20"-313"16,2 4 7-16,9 2-59 15,7-1-38-15,14 8-53 16,9 2-19-16,17 3-3 16,8 4-2-16,22 0-6 15,7 4-6-15,12 1-5 16,-23-5-2 0,1 0-1-16,57 17-1 0,21 8 0 15,-18-6 0-15,-29-12 1 16,-11-2 1-16,-12-5 0 15,-9-3 1-15,-26-2-2 16,-6-3 0-16,-33-4-10 16,-9-5-37-16,-22-3-103 15,-8-4-78-15,1-5 128 0</inkml:trace>
  <inkml:trace contextRef="#ctx0" brushRef="#br0" timeOffset="-112212.74">28715 13670 1338 0,'15'4'540'0,"-30"3"-353"15,1 4-2-15,2 5-57 16,1 2-38-16,9 6-50 16,3-1-16-16,12-3-17 15,9 3-2-15,11-9-3 16,6-6 0-16,-3-9-1 16,-2-10 1-16,-5-4 1 15,-10-5 2-15,-7-3 6 16,-8 0 3-16,-7-2 5 15,-2 1-1-15,-2 6-5 16,-2 4-4-16,-7 5-8 0,4 6-14 16,-3 2-84-16,2 1-74 15,4 7 103-15</inkml:trace>
  <inkml:trace contextRef="#ctx0" brushRef="#br0" timeOffset="-111848.33">28832 13698 969 0,'0'-1'467'0,"1"0"-141"15,2-3-57-15,5-17-33 16,4-32-41-16,-25 21-65 15,-3-6-27-15,-16-6-30 16,-6-3-9-16,-10-12-15 16,-7-2-9-16,-3-12-18 15,-1-1-4-15,4-4-9 16,2 0-2-16,5-2-6 16,0 1-2-16,7 10-3 15,6 8-4-15,16 25-4 0,9 13-5 16,7 15-10-1,4 8 0-15,3 8 3 0,3 7-32 16,5 10-95-16,4 2-69 16,4 4-230-16,2 0 275 15</inkml:trace>
  <inkml:trace contextRef="#ctx0" brushRef="#br0" timeOffset="-94475.92">28441 12203 748 0,'-1'0'351'0,"0"0"-129"0,0 0 6 16,0-2-31-16,0 1-24 15,-2-11-46-15,0-8-14 16,-1-32-15-16,1 29-12 15,-9 3-22-15,-6 0-13 16,-3 4-24-16,-5 6-7 0,-7 7-8 16,3 5-3-16,-1 10 0 15,4-1 0-15,12 8 0 16,4-2-1 0,10 2-2-16,6 2-2 0,7-5-3 15,7 0 0-15,9-7-1 16,1-2 1-16,4-7-1 15,-2-2 2-15,-8-6 0 16,-2 0 0-16,-9 2 2 16,1 3 0-16,-8 2-1 15,0 2-1-15,-6 7 19 16,0 1 12-16,1 10 24 16,-6-1 10-16,5 1-5 15,-3 1-10-15,2-5-22 16,9 0-8-16,1-4-15 15,-2-3-4-15,10-5-69 0,-4-3-72 16,1-3-224-16,13 0 220 16</inkml:trace>
  <inkml:trace contextRef="#ctx0" brushRef="#br0" timeOffset="-93732.38">26745 12801 909 0,'4'-1'406'0,"-2"4"-137"15,1 4-51-15,4 14 11 0,1 10-3 16,-1 10-38-16,1 3-28 15,-3 0-50-15,2-1-21 16,-2-6-35-16,3-3-17 16,-5-5-20-16,-1-2-5 15,1-10-4-15,-3-3-1 16,0-9 4-16,0-5 1 0,-2-8-4 16,-2-4-2-16,5-10-7 15,1-3-3-15,8 0-1 16,4 2 0-16,3 10 1 15,3 5 0-15,-2 8 2 16,0 7 2-16,-2 3 2 16,-4 4 1-16,-3 2 6 15,-6 0 3-15,-3 4 8 16,-5 1 2-16,-6-4 3 16,0 3-1-16,-4-6-2 15,1-4-3-15,6-3-3 16,-9-6-2-16,1-1-7 15,-3-4-32-15,2-7-115 16,8-4-80-16,12-1 122 16</inkml:trace>
  <inkml:trace contextRef="#ctx0" brushRef="#br0" timeOffset="-93101.31">29406 13905 726 0,'14'0'391'0,"-13"-6"-68"0,-1-1-57 16,-6-6-35-16,-5 0-45 16,-7 0-41-16,-6 1-5 15,-9 8-3-15,-3 5-8 16,-5 11-29-16,2 5-16 16,6 5-33-16,6 3-10 15,15 4-13-15,8 5-5 16,14-2-9-16,7-3-4 0,14-5-5 15,6-5-2-15,7-9-1 16,-5-3-1-16,-3-9-15 16,-7-3-34-16,-14-1-107 15,4-2-76-15,-15 4 135 16</inkml:trace>
  <inkml:trace contextRef="#ctx0" brushRef="#br0" timeOffset="-62476.72">6096 14161 524 0,'-1'-1'304'0,"0"0"-31"15,0 0-15-15,0 0-42 16,-1-3-21-16,-1-1-31 15,0 2-16-15,2 2-19 0,0 0-7 16,0 0-7-16,0 0 1 16,1 1-5-16,0 0-5 15,7 28-17-15,11 61-12 16,-10-35-20-16,-3 7-8 16,4-1-13-16,0 1-6 15,1-3-12-15,0-7-5 16,-2-9-5-16,0-3-2 15,-3-12-2-15,-1-5-19 0,-3-12-79 16,-1-5-49-16,-1-7-122 16,0-3-76-16,0 3 221 15</inkml:trace>
  <inkml:trace contextRef="#ctx0" brushRef="#br0" timeOffset="-62166.63">6037 14176 717 0,'-1'-12'406'16,"1"2"-61"-16,14 2-117 15,3 3-3-15,3 0-40 16,7 5-23-16,5 2-23 16,1 4-10-16,3 3-23 0,-1-1-14 15,2 3-30-15,-3 2-9 16,-7 4-18-16,-6 3-4 15,-13 1-4-15,-7 5 1 16,-14 0-3-16,-6-2-1 16,-6-3-8-16,-1-2-4 15,2-5-5-15,4 0-4 16,1-2-62-16,3-6-47 16,5 2-134-16,3-3-125 0,9-8 234 15</inkml:trace>
  <inkml:trace contextRef="#ctx0" brushRef="#br0" timeOffset="-61792.8">6481 14196 1150 0,'1'5'537'0,"0"2"-203"15,0 5-42-15,5 6-46 16,-6-1-52-16,0 6-77 15,3-2-26-15,1-1-36 16,7 1-14-16,8-7-21 16,-6 0-7-16,2-7-9 15,1-2-3-15,-1-5-3 16,2-5-3-16,4-4-5 0,-2-4-3 16,-2-6 0-16,0-1 2 15,-7 3 7 1,-1 0 4-16,-4 7 5 0,-3 3 1 15,-2 4 3-15,0 6 1 16,0-3 4-16,0 0-1 16,0 5 4-16,0 9 3 15,1 4 1-15,8 25-1 16,-1-29-8-16,-2 4-6 0,1-12-44 16,-1 4-59-16,3-10-149 15,2-4-112-15,4-5 214 16</inkml:trace>
  <inkml:trace contextRef="#ctx0" brushRef="#br0" timeOffset="-61250.57">6933 14213 979 0,'-1'0'510'0,"0"0"-162"15,0 0-126-15,0 0-18 16,1 0-63-16,0 0-20 16,8 0-19-16,5 0-15 15,24 0-27-15,-24 0-14 16,-1 3-19-16,1 1-8 15,1 7-4-15,-5 6-2 0,-2 4 0 16,-4 1 0-16,-10-1-1 16,0-1 0-16,-5-3-2 15,1-2-1-15,4-3-1 16,-4-8-2-16,7 3-2 16,0-6-3-16,4 3-5 15,3 3-2-15,4-1 0 16,1 1 1-16,3 3 4 15,9-2 1-15,-6-1 0 16,7 5 6-16,-1 4 7 16,-2 3 7-16,-2 9 17 15,-3 2 2-15,-3 0 12 16,-2 1 4-16,-5-6-5 16,-3-3-4-16,-6-5-11 15,-4-4-7-15,-2-3-9 16,-4-2-5-16,0-8-17 0,-1 0-34 15,2-6-83-15,7 0-52 16,5 0-118-16,3-1-76 16,11-5 238-16</inkml:trace>
  <inkml:trace contextRef="#ctx0" brushRef="#br0" timeOffset="-60755.89">7220 14181 1284 0,'2'-3'583'15,"2"-2"-291"-15,6 1-84 16,2 2-12-16,3 2-64 16,1 2-24-16,3 2-33 15,1 2-14-15,0 5-23 16,-3-1-11-16,-1 5-11 15,-5 2-1-15,-6 0-2 16,-5-2 1-16,-11 2-2 16,-1-2 0-16,-1-2-3 15,6 0-2-15,2-9-2 16,0-2-5-16,5-2-2 16,0 0-2-16,0 0-1 15,3 1 2-15,18 6 3 0,27 14 0 16,-26-14-1-16,1 1 5 15,-9 1 5-15,3 2 2 16,-7 5 11-16,0 3 4 16,1 1 13-16,-4 3 8 15,-7 2 3-15,-7-2-1 16,-5 2-5-16,-2-3-4 0,-1-4-8 16,-1-2-4-16,-1-6-14 15,-4-1-5-15,8-7-9 16,-2-3-12-16,1-4-104 15,8-5-71-15,5-6-183 16,8 0-109-16,11-6 304 16</inkml:trace>
  <inkml:trace contextRef="#ctx0" brushRef="#br0" timeOffset="-60483.09">7638 13961 1394 0,'-1'0'621'0,"1"0"-306"16,0 8-98-16,1 4 1 16,1 13-66-16,-1 5-40 15,3 14-33-15,1 1-10 16,2 0-26-16,0-1-14 15,2-8-17-15,2-2-6 16,0-14-58-16,1-1-60 0,1-12-153 16,3-6-102-1,0-5 222-15</inkml:trace>
  <inkml:trace contextRef="#ctx0" brushRef="#br0" timeOffset="-60125.92">7880 14271 903 0,'21'13'460'0,"-13"-11"-104"16,4 4-60-16,5-4-52 15,-8-2-50-15,11-3-87 16,-11-6-34-16,1-7-44 16,-1-3-10-16,0-8-11 15,3 0 0-15,-9 0 0 16,-3 3 5-16,-10 7 12 15,7 5 1-15,-9 7 22 16,0 6 6-16,0 9 13 16,-9 4 8-16,11 8-6 0,3 0-6 15,5 5-14-15,4-1-6 16,11 4-12-16,-7-4-4 16,8-7-6-16,-3-10-6 15,0 0-9-15,4-2-2 16,13-3-47-16,-2-3-62 0,-2-1-168 15,1-4 312-15,2-11-89 16</inkml:trace>
  <inkml:trace contextRef="#ctx0" brushRef="#br0" timeOffset="-59575.31">8619 14151 1373 0,'-37'-14'616'16,"37"14"-299"-16,0-2-104 16,1 1-5-16,-1 0-80 15,0 0-44-15,0 0-51 16,0 1-30-16,0 0-157 0,0 0-123 16,0 0 164-16</inkml:trace>
  <inkml:trace contextRef="#ctx0" brushRef="#br0" timeOffset="-59399.64">8574 14292 1105 0,'-2'7'550'0,"4"3"-217"0,-1-5-76 16,2-2-11-16,0-1-71 16,-3-2-34-16,0-1-55 15,0 0-23-15,0 0-42 16,0 0-16-16,5 0-117 15,2-1-85-15,-2 0 118 16</inkml:trace>
  <inkml:trace contextRef="#ctx0" brushRef="#br0" timeOffset="-55150.87">9701 14062 988 0,'6'-39'466'0,"-6"43"-205"15,0 9-53-15,2 9-6 16,-5 11-44-16,2 4-26 16,3 7-39-16,3-3-17 15,9-5-35-15,4-6-14 16,4-14-19-16,0-9-4 16,6-9-3-16,-2-5-1 15,-2-9 1-15,-2-5-1 0,-5-4 0 16,0-4 1-1,-4 4 2-15,-1 4 1 0,-4 6 2 16,-5 5 1-16,-2 7 0 16,-1 4 11-16,0 9 15 15,0 2 6-15,1 6 10 16,3 2-11-16,-1-1-15 16,0-1-8-16,7-1-15 15,-4-4-3-15,8-4-115 16,6-3-65-16,1-7-199 15,11-3 215-15</inkml:trace>
  <inkml:trace contextRef="#ctx0" brushRef="#br0" timeOffset="-54609.82">10318 13981 1084 0,'0'-6'514'0,"-9"6"-178"0,-5 5-72 16,-3 3-50-16,-4 4-41 15,4 4-59-15,0 0-22 16,6 2-36-16,7-1-13 16,4 2-23-16,6-1-10 15,8 2-8-15,3-1-1 0,6-2 0 16,6 1 0-16,-2-3 2 16,0 0-1-16,-9 0 2 15,-6-1-1-15,-9-2 1 16,-4-3-2-16,-3-1-31 15,-4-3-19-15,1-2-47 16,3-3-21-16,0 0 7 16,4 0 12-16,0-1 39 15,0 0 21-15,0 0 22 16,0 0 5-16,2 0 7 16,12-4 1-16,4-1 2 15,29-15 1-15,-29 7 8 16,5-5 2-16,4-4 2 15,2-1 1-15,-10-1-5 16,-6 1 1-16,-11 6 21 16,-5 4 14-16,-9 8 29 0,-2 5 14 15,-2 8 10-15,5 7-3 16,2 6-8-16,1 3-5 16,11 3-15-16,-2-1-5 15,13 0-11-15,6 1-7 16,-2-7-15-16,7 0-8 15,1-9-16-15,4-6-5 16,5-5-122-16,1-8-91 16,4-7 130-16</inkml:trace>
  <inkml:trace contextRef="#ctx0" brushRef="#br0" timeOffset="-53598.3">11483 14135 897 0,'4'0'496'16,"6"8"-1"-16,-2 2-168 16,10 7-75-16,-6 4-29 15,0 4-88-15,0-2-37 16,-5-3-40-16,0-3-14 0,-6-6-23 15,1-2-7-15,-3-4-1 16,-2-2-3-16,0-6-4 16,2 2-6-16,0 0-13 15,0 0-5-15,-3-16-3 16,1-35 1-16,16 29 11 16,0 0 2-16,7 6 5 15,3 4 1-15,0 5 2 16,0 2 2-16,1 9 5 15,-2 2 8-15,-5 9 9 16,0 5 4-16,-11 2 0 16,-1 1-5-16,-5-4-6 15,-1-4-4-15,-5-4-3 16,2-4 0-16,-1-7-7 16,1-5-3-16,4-8-5 15,0-2-4-15,4-6-2 0,5 0 1 16,4 1 2-16,5 0 2 15,7 6 3 1,-1 4 1-16,0 5 1 0,0 6 0 16,-8 10 6-16,-1 6 6 15,-2 9 10-15,-2 3 3 16,1-3 2-16,-2-10-8 16,0-1-9-16,10 5-3 15,1-6-7-15,4-7 0 0,-4-8-15 16,1-6-15-16,4-1-26 15,-3-6-8-15,-4-1-3 16,-1-2 10-16,-3-1 22 16,-4-3 10-16,-7-3 18 15,1 0 7-15,-7 4 10 16,-3 3 5-16,-4 10 16 16,-5 6 7-16,-2 10 15 15,-1 6 6-15,0 7-1 16,2 1-3-16,1 1-9 15,5-1-6-15,6-5-12 16,6 0-6-16,5-9-11 16,2-1-5-16,2-9-3 15,0-6-3-15,4-6 1 16,1-3-1-16,1 6 1 16,0 2 1-16,0 5-1 0,-2 5 1 15,1 6 0-15,-3 3 1 16,-2 3 0-16,0 1 0 15,-4-2-1-15,-2 0-1 16,0-1-42-16,-4-2-63 16,3-3-145-16,-3-5-106 15,2-9 209-15</inkml:trace>
  <inkml:trace contextRef="#ctx0" brushRef="#br0" timeOffset="-53401.85">12413 13942 1156 0,'9'4'568'0,"-4"12"-142"16,0 5-71-16,2 14-61 15,5 5-55-15,-1 10-113 16,2 1-40-16,-1-2-52 16,8-3-12-16,1-15-16 15,-5-9-1-15,6-10-77 16,-7-12-64-16,-5-5-158 15,0-5-100-15,-4-16 243 16</inkml:trace>
  <inkml:trace contextRef="#ctx0" brushRef="#br0" timeOffset="-53029.14">12349 14105 699 0,'8'-1'401'15,"0"1"56"-15,5 1-194 16,7 1-33-16,5-2-24 15,1-2-92-15,2 1-27 0,3-1-22 16,4 0-7-16,5 1-1 16,0-1-4-16,2 3-16 15,-5 6-7-15,-6 8-8 16,-5 2-3-16,-12 6 3 16,-6 1 10-16,-8 4 17 15,-3 0 7-15,-4-5 0 16,3-2-4-16,-2-9-5 15,2-5-4-15,1-2-6 16,-2-5-6-16,3-8-17 16,1-1-8-16,2-13-10 15,2-1-7-15,8-5-21 16,2 4-14-16,8 7-38 16,2 2-28-16,2 8-42 15,0 1-37-15,-7 6-147 16,-3 1 216-16</inkml:trace>
  <inkml:trace contextRef="#ctx0" brushRef="#br0" timeOffset="-52895.05">13103 14207 1190 0,'10'19'559'16,"-2"-3"-212"-16,1 1-52 15,-4 0-77-15,-3-4-66 16,0-2-90-16,-3-5-71 0,-2-7-177 15,-2-8-11-15,3-16 89 16</inkml:trace>
  <inkml:trace contextRef="#ctx0" brushRef="#br0" timeOffset="-52716.34">12988 14010 1231 0,'5'-1'596'16,"-3"-2"-217"-16,4 3-127 15,-6 0-5-15,0 0-94 16,4 1-52-16,9 7-115 16,27 26-100-16,-24-11 72 15</inkml:trace>
  <inkml:trace contextRef="#ctx0" brushRef="#br0" timeOffset="-52519.93">13225 14056 1198 0,'15'13'647'0,"2"2"-197"15,9 6-144-15,4 1-39 0,7 5-138 16,0 1-46-16,0-1-47 16,-6 1-8-16,-4-4-7 15,-4 0-4-15,-8-6-55 16,-3-6-62-16,-12-4-163 15,-8-9-109-15,5-15 222 16</inkml:trace>
  <inkml:trace contextRef="#ctx0" brushRef="#br0" timeOffset="-52346.45">13466 14082 1326 0,'-16'23'682'15,"-8"9"-204"-15,-5 9-243 16,0 4-44-16,-6-2-117 0,6-4-45 16,8-16-79-16,7-10-76 15,12-13-162-15,3-9 173 16</inkml:trace>
  <inkml:trace contextRef="#ctx0" brushRef="#br0" timeOffset="-51616.63">14122 14022 1454 0,'9'9'623'0,"2"9"-336"15,-2 3-16-15,-2 11-64 16,-3 3-49-16,0 1-73 16,1-2-21-16,-2-6-30 15,0-5-10-15,-2-10-12 16,-1-4-2-16,-2-9-2 16,0-4-4-16,2-9-8 15,0-4-8-15,5-10-20 16,6-2-5-16,3-2 2 0,4 2 7 15,4 6 18 1,-3 2 9-16,4 10 2 0,0 3 4 16,4 10 13-16,-4 7 5 15,-1 9 13-15,-10 2 4 16,-4 6-1-16,-2-2 0 16,-6-2-7-16,1-3-4 15,-3-6-10-15,-2-5-5 0,0-7-6 16,4-4-4-1,1-7-4-15,6-3-5 0,3-7-3 16,2-1-1-16,-4-4 3 16,6 4 1-16,-1 4 3 15,0 3 2-15,1 9 1 16,-5 1 2-16,5 9 4 16,1 6 4-16,2 6 8 15,-3 4 4-15,-6 0 5 16,2 1-1-16,-5-2-8 15,-2-2-4-15,1-7-32 16,-6-5-56-16,2-4-136 16,4-1-83-16,-4-2 165 15</inkml:trace>
  <inkml:trace contextRef="#ctx0" brushRef="#br0" timeOffset="-45194.06">14704 14113 831 0,'0'-2'434'15,"1"-2"-133"-15,0-2-77 16,0 3-4-16,1-2-50 16,-2 4-21-16,4-2-21 15,3 1-5-15,-2 4-19 16,0 8-12-16,-3 18-25 16,29 33-15-16,-27-35-21 15,3-2-9-15,2-8-12 16,4-4-4-16,0-9-5 15,-2-3 0-15,5-11 0 16,-5-5 1-16,-1-8 1 16,4-2 1-16,-4 1 1 15,1 4-1-15,-3 6 0 16,-10 0 0-16,5 8-1 0,-1 1-1 16,4 5 0-16,5 6 3 15,-4 6 6-15,2 3 6 16,-2 5 5-16,3 0-1 15,-3-1-4-15,2-2-6 16,-5-5-8-16,2-2-3 0,-1-5-66 16,3-2-60-16,-3-2-190 15,0-2-248-15,17-9 364 16</inkml:trace>
  <inkml:trace contextRef="#ctx0" brushRef="#br0" timeOffset="-42532.63">15139 13884 1013 0,'-2'6'453'0,"2"-4"-175"15,0 3-57-15,0-5-12 16,0 4-17-16,3 24-44 16,3 34-22-16,-5-22-36 15,0 2-20-15,1-3-32 16,2-4-11-16,0-8-16 16,1-4-4-16,0-6-13 15,-1-5-38-15,-2-6-99 16,-1-3-64-16,2-3-189 15,-3-1 241-15</inkml:trace>
  <inkml:trace contextRef="#ctx0" brushRef="#br0" timeOffset="-42231.22">15448 13823 828 0,'2'0'426'0,"-3"-3"-92"16,1 3-41-16,0 0-10 16,0 0-42-16,3 28-61 15,0 19-31 1,-2-23-60-16,1 0-25 0,-2 48-38 15,2 1-10-15,5-10-13 16,4-31-4-16,9-13-28 16,0-5-49-16,0-13-137 15,0-5-99-15,-2-13 183 16</inkml:trace>
  <inkml:trace contextRef="#ctx0" brushRef="#br0" timeOffset="-42027.52">15410 14015 1073 0,'-4'-6'463'16,"7"6"-188"-16,0 0-61 15,-3-1-22-15,0 0-18 16,9 1-74-16,10 0-28 16,34 0-41-16,-23 2-14 0,-4-2-30 15,0-1-65-15,1 1-27 16,-1 8 54-16</inkml:trace>
  <inkml:trace contextRef="#ctx0" brushRef="#br0" timeOffset="-41839.14">15723 14041 900 0,'33'8'452'0,"-29"-2"-87"16,1 2-62-16,2 5-24 15,2 7-33-15,-2 6-84 16,0 3-40-16,0 0-62 16,3-1-24-16,-1-7-25 15,3-4-40-15,-5-13-142 16,-4-6-116-16,-6-15 164 0</inkml:trace>
  <inkml:trace contextRef="#ctx0" brushRef="#br0" timeOffset="-41664.36">15713 13973 847 0,'1'-3'527'0,"0"-2"21"0,3 2-277 15,-4 2-14-15,0 0-79 16,0 0-51-16,9 0-78 16,8 0-23-16,33-1-62 15,-25 2-77-15,-1 7-239 16,6 13 225-16</inkml:trace>
  <inkml:trace contextRef="#ctx0" brushRef="#br0" timeOffset="-41351.19">16131 14057 890 0,'-41'-38'488'15,"35"38"-18"-15,6 4-164 16,2 11-57-16,5 4-23 16,2 19-68-16,3 6-26 15,0 13-38-15,0 4-14 16,0 0-29-16,-2-3-11 15,-1-9-22-15,-2-6-7 0,0-12-24 16,-4-12-45-16,-3-14-110 16,0-6-70-16,-5-20-209 15,-1-8 275-15</inkml:trace>
  <inkml:trace contextRef="#ctx0" brushRef="#br0" timeOffset="-41130.11">16096 14023 867 0,'11'-13'505'16,"8"1"-55"-16,5 7-168 16,4 1 6-16,1 2-68 15,-1 7-33-15,2 3-55 16,-3 1-23-16,-6 10-34 16,-5 0-19-16,-14 3-23 15,-9 5-7-15,-13-3-10 0,-5 0-5 16,0-6-31-1,0-3-36-15,5-8-89 0,5-1-65 16,6-7-205-16,6-5 261 16</inkml:trace>
  <inkml:trace contextRef="#ctx0" brushRef="#br0" timeOffset="-40898.87">16459 13809 932 0,'7'14'603'16,"3"1"-8"0,0 12-250-16,-7 2-25 0,1 11-115 15,-2 1-57-15,-2 6-71 16,11 4-24-16,-5-8-31 16,-1-2-10-16,6-15-18 15,-10-6-42-15,8-9-110 16,-1-8-62-16,-1-8-163 15,2-6-100-15,-1-7 315 16</inkml:trace>
  <inkml:trace contextRef="#ctx0" brushRef="#br0" timeOffset="-40715.71">16638 14068 638 0,'8'1'446'0,"2"12"98"0,2 4-135 15,3 5-82-15,0 0-42 16,1 0-106-16,-3-4-49 15,-3-2-71-15,-4-4-25 16,-5-7-44-16,-1-3-52 16,-4-7-132-16,-2-6-74 15,-3-7-202-15,0-4-110 16,-1-3 375-16</inkml:trace>
  <inkml:trace contextRef="#ctx0" brushRef="#br0" timeOffset="-40589.38">16634 13936 756 0,'1'-6'439'15,"3"2"-64"-15,7 8-128 16,1 1-27-16,4 2-69 16,3 1-37-16,5 5-69 15,5-2-31-15,7 6-134 16,3-1-97-16,10-3 130 16</inkml:trace>
  <inkml:trace contextRef="#ctx0" brushRef="#br0" timeOffset="-40054.28">17176 14042 1076 0,'-6'-7'520'0,"-6"-1"-175"16,-2-3-31-16,-7 4-78 0,-3-1-41 16,0 10-72-16,1 1-30 15,2 7-40-15,7 5-13 16,9 8-21-16,5 7-7 15,6-1-10-15,1 0-3 16,10-4-3-16,4-4-1 16,11-7 0-16,4-4 2 0,2-8 1 15,5-2 0 1,4-7 0-16,-4-5-1 0,-1-3-1 16,-6-3-9-16,-17-8-6 15,1 3 1-15,-20-4 8 16,-6 0 11-16,-6 11 14 15,-9 1 3-15,-4 9 9 16,-1 7 6-16,-1 9 19 16,4 8 7-16,4 5 2 15,5 1-2-15,8 0-19 16,5-5-9-16,8-3-13 16,5-5-5-16,7-8-6 15,6-2-2-15,3-8-1 16,7-5 0-16,-3-4-1 15,-7 0 1-15,-8 6-1 16,-4 8 1-16,-8 7 6 0,3 7 4 16,-4 6 7-16,-2-1 1 15,5 3-6-15,0-2-5 16,-2-5-70-16,2-3-71 16,-2-9-169-16,-3-6-103 15,10-9 241-15</inkml:trace>
  <inkml:trace contextRef="#ctx0" brushRef="#br0" timeOffset="-39865.85">17598 13912 1413 0,'4'23'644'0,"1"8"-274"16,3 9-52-16,-2 8-68 15,3 5-73-15,4-1-102 16,1-2-29-16,1-12-30 15,-1-11-8-15,-1-14-73 16,-2-7-58-16,-8-16-153 16,-3-5-100-16,-4-14 232 15</inkml:trace>
  <inkml:trace contextRef="#ctx0" brushRef="#br0" timeOffset="-39532.3">17494 14026 1177 0,'5'4'549'16,"8"6"-199"-16,-1-5-58 16,9 1-67-16,2 0-54 15,4-5-95-15,4-2-32 16,3-4-31-16,4-2-6 16,3 0-3-16,2-1-2 0,-2 2-1 15,-4 2 0-15,-8 5 2 16,-11 5 0-16,-8 8 3 15,1 3 3-15,-11 7 40 16,3 6 17-16,2 2 24 16,-10-3 3-16,9-2-32 15,-1-8-16-15,-2-8-25 16,2-4-14-16,-2-10-117 16,-3-8-85-16,3-13-223 15,6-5 241-15</inkml:trace>
  <inkml:trace contextRef="#ctx0" brushRef="#br0" timeOffset="-38889.39">17987 13993 784 0,'1'-1'480'0,"12"5"58"16,3 1-184-16,3 0-78 0,6-3-43 15,0 6-94-15,0 0-21 16,-8 2-20-16,-3 7-10 15,-8 2-13-15,-4 2-10 16,-1 6-17-16,-1 0-6 0,0-1-20 16,2-3-6-16,1-6-9 15,3-4-5-15,0-6-2 16,3-3-2-16,-1-5-6 16,2-6-12-16,2-9-36 15,0-2-18-15,-1-5-34 16,-1-1-1-16,-6-1 27 15,-5 0 19-15,-10 3 37 16,-4 4 15-16,-6 6 12 16,-1 4 1-16,5 8 21 15,3 0 9-15,7 5 9 16,6 1 5-16,4 0-14 16,6-1-7-16,2 3-10 15,1-1-5-15,4-4-8 16,1-2-2-16,6-2-1 15,4-5-1-15,4-1 0 0,2 0 0 16,-4 2 0-16,-1 1 2 16,-10 3 0-16,2 0 3 15,-2 2 0-15,-3-1 0 16,2 4 1-16,-1 2-1 16,0 5 8-16,-2 3 1 15,-5 4 2-15,4-1 1 16,-4-2-8-16,0-3-2 15,1-9-6-15,-3-5-3 0,8-11-4 16,1-5-1-16,1-7 4 16,1 2 2-16,-4 9 5 15,-4 5 2-15,-2 13 21 16,-3 8 18-16,3 7 22 16,0 4 1-16,2 1-18 15,4-3-18-15,-1-6-23 16,1-4-14-16,-1-8-129 15,-1-3-90-15,-5-4 133 16</inkml:trace>
  <inkml:trace contextRef="#ctx0" brushRef="#br0" timeOffset="-38186.09">10104 15039 767 0,'-7'-5'488'0,"12"12"96"15,2 7-250-15,3 13-79 16,1 10-21-16,-2 16-85 16,-4 7-42-16,1 8-57 15,-4 1-19-15,5-4-22 16,1-8-7-16,3-21-68 0,5-12-60 16,-2-24-169-16,-3-10-135 15,-5-13 269-15</inkml:trace>
  <inkml:trace contextRef="#ctx0" brushRef="#br0" timeOffset="-37786.27">9958 15246 1106 0,'-7'-1'510'0,"2"-1"-221"0,16 2-73 16,3 1-17-1,-7-1-56-15,1 1-37 0,40-1-62 16,10 0-17-16,6-6-15 15,-13-3-3-15,0-1-3 16,0 2 0-16,-14 7-1 16,-2 4 0-16,-12 11 2 15,-12 3 2-15,-1 7 6 16,-8 3 9-16,-2-5 11 16,4 3 5-16,-4-11 2 15,6 1-5-15,4-6-13 16,-2-5-4-16,3-4-9 15,-1-5-4-15,2-10-2 0,6-5-1 16,0-7 1-16,-2-6 1 16,-11 3 3-16,-9 1 3 15,-9 11 3-15,-1 5-1 16,-4 6-3-16,5 6-4 16,-3 5-7-16,0 3-8 15,-1 5-79-15,0 0-57 16,8 2-149-16,6 0 169 15</inkml:trace>
  <inkml:trace contextRef="#ctx0" brushRef="#br0" timeOffset="-37012.93">11651 15278 1185 0,'0'3'548'16,"-2"-5"-243"-16,2 3-72 0,0-2 3 15,-1 0-58-15,0 0-36 16,-1 0-56-16,-15-8-15 16,-31-9-32-16,28 14-10 15,1 4-12-15,2 2-4 16,4 7-4-16,2 7-2 0,4 5-2 16,2 7-1-16,7 1-1 15,7-11-3 1,-5-9-1-1,1-1-2-15,23 20-1 0,7-13 2 0,3-17 1 16,-10-22 1-16,-5-17-2 16,-6-7-3-16,-7-7-4 15,-2-2 0-15,-6 2 3 16,1 0 3-16,-1 5 4 16,1 7 2-16,0 18 2 15,-3 7 4-15,0 19 5 16,0 8 7-16,0 19 17 15,3 6 7-15,5 20 10 16,-1 3 0-16,8 0-7 16,1 4-6-16,12-16-10 15,2-5-6-15,8-13-11 16,4-10-3-16,-9-11-6 16,7-2-2-16,1-16 0 0,1-6-1 15,-1-6 0-15,-8-10-1 16,-15 0 0-16,-7 1 1 15,-13 2 0-15,-6 3 0 16,-5 9 0-16,-3 5 1 16,-2 12-1-16,-1 5 1 15,-2 13-1-15,0 7 0 0,8 9-1 16,6 5 0-16,7 2 0 16,2-5 1-16,10-10-2 15,4-4-1-15,6-13-2 16,10 0 2-16,-3-11-87 15,0-7-72-15,-1-2-152 16,-1-1 171-16</inkml:trace>
  <inkml:trace contextRef="#ctx0" brushRef="#br0" timeOffset="-36787.13">12412 15022 1424 0,'2'19'700'16,"1"7"-280"-16,-2 15-147 16,-1 8-40-16,0 9-109 15,2 0-38-15,9-5-44 0,2-1-13 16,4-17-19-16,-6-8-6 16,2-17-42-16,-2-8-46 15,-4-8-121-15,4-5-82 16,-11-11-417-16,8 2 458 15</inkml:trace>
  <inkml:trace contextRef="#ctx0" brushRef="#br0" timeOffset="-36620.33">12290 15153 1144 0,'11'6'587'16,"1"-4"-173"-16,15 0-138 15,1 3 7-15,2-1-100 16,-3-3-54-16,-5-1-75 15,1-7-25-15,5-2-92 16,7-2-92-16,-1 1 98 16</inkml:trace>
  <inkml:trace contextRef="#ctx0" brushRef="#br0" timeOffset="-36107.27">12700 15344 1106 0,'13'5'571'0,"1"-5"-220"16,-1-2-78-16,3-4-34 16,-5-12-95-16,0-1-36 15,-5-13-52-15,0-6-21 16,-7 2-20-16,-5 2-1 16,-4 13 1-16,-2 7 0 15,2 14 4-15,0 8 2 16,3 13 0-16,1 6 1 0,3 6-4 15,3 6 4 1,7-5 15-16,1-5 1 0,9-1-3 16,0-10-6-16,10-3-20 15,2-4-4-15,6-11-4 16,-2-7-1-16,-4-9-17 16,-8-5-13-16,0-2-12 15,-1 8 0-15,-6 2 16 16,1 3 14-16,-10 10 14 15,1 2 5-15,-2 8 20 16,0 7 10-16,-1 1 17 16,-4 4 9-16,-4-1 4 15,-4-5-1-15,5-2-9 16,0-6-11-16,3-8-21 0,-1-3-10 16,0-14-8-16,1-2-3 15,1-8-6-15,4 0-9 16,4 1-42-16,3 2-45 15,5 4-88-15,5 2-56 16,2 7-133-16,-1 2-178 16,1 2 363-16</inkml:trace>
  <inkml:trace contextRef="#ctx0" brushRef="#br0" timeOffset="-35618.32">13268 15280 1399 0,'12'23'659'0,"-3"-3"-280"15,-1 2-27-15,-1-1-110 16,-1-4-55-16,-1 2-79 16,-2-7-33-16,-1-6-33 15,-4 0-17-15,-1-8-16 16,-1-3-5-16,1-8-22 16,3-4-16-16,2-6-21 15,4 5-7-15,2-2 15 16,3 6 12-16,3 4 23 15,0-1 7-15,5 8 5 16,-3 0 4-16,-1 5 8 16,-3 1 13-16,-1 10 23 15,-6 2 10-15,1 6 9 16,-2 0-3-16,-6 1-10 0,3 3-6 16,0-7-12-16,3-4-9 15,-1-8-16-15,0-6-6 16,3-16-17-16,-2-8-15 15,4-6-21-15,8 1-9 16,-1 2 8-16,2 5 14 0,2 11 22 16,-6 1 10-16,-1 13 6 15,-2 6 3-15,-1 4 8 16,-1 3 5-16,-1 0 10 16,0 7 3-16,-1 1-1 15,-1-2-4-15,-2-2-13 16,-1-9-4-16,-2-6-33 15,1 0-66-15,3-10-167 16,1-5-120-16,11-15-290 16,3-6 403-16</inkml:trace>
  <inkml:trace contextRef="#ctx0" brushRef="#br0" timeOffset="-35481.59">13820 15256 1029 0,'16'20'529'0,"-5"1"-98"16,-3-2-91-16,2 6-60 15,-7-1-40-15,-1-7-106 16,-2-2-39-16,-6-6-96 0,2-6-74 16,-11-5-179-16,0-5-117 15,1-9 218-15</inkml:trace>
  <inkml:trace contextRef="#ctx0" brushRef="#br0" timeOffset="-35109">13740 15180 836 0,'12'4'439'16,"6"0"-66"-16,3 2-57 0,9 3-12 16,3 6-24-16,-5 1-49 15,-5 3-28-15,-6 5-54 16,-6-3-20-16,-5 1-46 16,3 5-21-16,-7-5-34 15,-3 1-10-15,-2-3-8 16,-2-6-3-16,3-8-7 15,-3-6-5-15,5-9-25 16,0-8-18-16,4-7-22 16,7-3 4-16,4-1 21 15,0 3 18-15,4 9 27 16,2 4 2-16,1 8 4 16,2 7 12-16,-4 6 23 15,-1 4 11-15,-5 6 14 16,-2 0-4-16,-1 3-20 0,-1-1-12 15,-6-7-14-15,1-1-20 16,0-9-156-16,-1-2-111 16,6-2 158-16</inkml:trace>
  <inkml:trace contextRef="#ctx0" brushRef="#br0" timeOffset="-34590.31">14249 15366 940 0,'13'4'511'0,"4"4"-48"15,7 0-106-15,3 1-82 16,1-3-39-16,0-6-100 15,-15-9-41 1,1 1-52-16,9-17-17 0,-1-9-16 16,-11-5-3-16,-5 10-7 0,-6 3 0 15,-11 7-1 1,-1 7 1-16,-7 7 3 0,2 6 1 16,-1 8-1-16,-1 5 2 15,10 5 11-15,2 0 11 16,11 9 26-16,4-1 7 15,5 7-3-15,7-1-9 16,-3-8-23-16,6-3-10 0,8-14-45 16,0-7-81-16,11-10-99 15,6-2 122-15</inkml:trace>
  <inkml:trace contextRef="#ctx0" brushRef="#br0" timeOffset="-34287.99">15397 15254 1271 0,'8'12'600'0,"-2"2"-194"0,-3 3-89 15,-1 1-75-15,6 10-55 16,-4-12-106-16,2-3-36 16,3-5-97-16,-10-12-70 15,3-6-212-15,-2-9-170 16,-1-16 310-16</inkml:trace>
  <inkml:trace contextRef="#ctx0" brushRef="#br0" timeOffset="-34148.25">15285 15111 990 0,'0'-4'507'0,"3"2"-161"0,8 2-77 16,1 1-20-16,7 7-64 15,-1 0-43-15,7 2-80 16,1 1-29-16,0-5-149 15,3-1-108-15,6-10 139 16</inkml:trace>
  <inkml:trace contextRef="#ctx0" brushRef="#br0" timeOffset="-33912.68">15664 14956 1070 0,'-12'-6'570'16,"-2"5"-169"-16,3 13-107 0,0 8-21 15,3 14-57-15,5 13-24 16,5 17-41-16,3 3-22 16,8 12-43-16,4-2-20 15,1-4-29-15,4-6-11 16,-2-10-13-16,0-11-3 16,-6-13-12-16,-5-11-38 0,-9-13-155 15,-7-9-89-15,-9-12-207 16,-4-6-123-16,-4-9 401 15</inkml:trace>
  <inkml:trace contextRef="#ctx0" brushRef="#br0" timeOffset="-33756.49">15542 15412 961 0,'0'-18'492'0,"9"4"-121"16,2 2-46-16,11 2-67 16,3 5-42-16,7 3-83 15,4-5-40-15,6 2-62 16,4 1-29-16,4-5-177 15,8 6-431-15,14-1 407 16</inkml:trace>
  <inkml:trace contextRef="#ctx0" brushRef="#br0" timeOffset="-33350.8">16551 15080 1327 0,'-31'3'587'0,"19"-2"-231"16,0 1-87-16,13-2-46 15,2 0-42-15,3 0-81 16,-6 0-22-16,16 0-21 15,43-1-13-15,-15-4-22 16,2 2-6-16,-1-3-4 16,2 4-2-16,-10 3-3 15,-1 5-1-15,-11 11 0 16,-6 6 6-16,-5 12 17 16,-4 8 7-16,-3 3 6 15,-7 0-6-15,0-8-19 16,4-3-8-16,-6-14-30 15,9-1-54-15,-6-12-128 16,-6-7-79-16,-1-3-225 16,-8-5 311-16</inkml:trace>
  <inkml:trace contextRef="#ctx0" brushRef="#br0" timeOffset="-33212.7">16614 15284 1040 0,'-13'-6'506'16,"11"1"-147"-16,3-1-68 15,11 5-62-15,2-2-36 16,8-2-76-16,4-1-37 16,0-2-48-16,0 0-10 0,-8 3-114 15,-3 1-93-15,-8 7-252 16,-7 3 255-16</inkml:trace>
  <inkml:trace contextRef="#ctx0" brushRef="#br0" timeOffset="-33048.62">16614 15391 1212 0,'0'6'521'0,"9"-1"-249"16,4-1-18-16,7-3-24 15,4-2-33-15,9-3-73 16,2-3-36-16,2 1-49 16,-2-2-36-16,-1-1-160 15,-4-1-88-15,11 3 138 16</inkml:trace>
  <inkml:trace contextRef="#ctx0" brushRef="#br0" timeOffset="-32668.63">17586 15065 1107 0,'7'-8'501'0,"3"8"-205"15,1 3-46-15,-1 17-15 16,-2 8-24-16,-2 21-40 16,-4 3-26-16,1 6-58 15,2-2-24-15,6-15-41 16,5-6-16-16,5-17-68 16,3-7-55-16,-4-12-112 0,-4-8-71 15,-11-6-139-15,-9-4-100 16,-13-4 347-16</inkml:trace>
  <inkml:trace contextRef="#ctx0" brushRef="#br0" timeOffset="-32189.53">17484 15257 728 0,'-14'-1'383'16,"14"2"-91"-16,3-1-38 16,12 1-73-16,2-1-11 0,14 1-32 15,4 2-21-15,6 2-34 16,5 1-11-16,3-2-9 15,1-1 4-15,2 4 13 16,-5-1 8-16,-9 8 10 16,-6 1 1-16,-19 5-8 15,-2-1-13-15,-7 3-25 16,1-1-11-16,-3-7-22 16,-3-3-6-16,-1-8-6 15,-5-4 0-15,4-7-11 16,-3-3-14-16,2-8-42 15,3-4-29-15,-2-6-65 16,9 0-14-16,3-2-4 16,-1 3 12-16,8 13 45 15,-12-1 24-15,13 13 44 16,-1 3 19-16,2 7 28 16,6 1 13-16,-6 4 39 0,0 3 24 15,-1 2 51-15,0 4 26 16,-3 6 16-16,1 0-4 15,-4-3-34-15,-1-2-32 16,-4-10-54-16,-3-3-16 16,-3-14-107-16,0-9-69 15,-4-17-187-15,-4-7-158 0,-1-9 311 16</inkml:trace>
  <inkml:trace contextRef="#ctx0" brushRef="#br0" timeOffset="-32052.57">17970 15055 1037 0,'-1'0'494'0,"8"9"-141"16,4 0-76-16,3 3-70 15,4 2-57-15,-1 0-104 16,9-2-39-16,0 0-149 16,3 0-115-16,3-9 153 15</inkml:trace>
  <inkml:trace contextRef="#ctx0" brushRef="#br0" timeOffset="-31683.26">18391 15257 771 0,'6'5'513'0,"-6"-8"14"16,-5-6-248-16,-6-6-31 16,0-1-67-16,-6-4-30 15,-1 5-46-15,5 3-18 16,-5 6-23-16,3 5-6 0,3 10-3 15,1 6 0 1,4 13-9-16,1 1-2 0,4 2-2 16,3-1-6-16,10-10-11 15,2-3-6-15,9-7-12 16,-2-7-3-16,6-10-2 16,-2-2-2-16,-2-9 0 15,-3-4 0-15,-5 2 1 16,-2 3 1-16,-3 4 1 15,4 9 0-15,-5 7 5 16,-2 2 11-16,-1 10 17 16,-3 1 9-16,-2 3-1 15,-4 4-7-15,4-7-13 16,-2-4-30-16,4-8-124 16,3-6-77-16,0-9-207 15,2-8 102-15,9-12 176 16</inkml:trace>
  <inkml:trace contextRef="#ctx0" brushRef="#br0" timeOffset="-31146.76">18575 15222 1014 0,'2'12'580'0,"2"0"-119"16,1-1-108-16,2 5-29 16,-1-2-85-16,1 1-49 0,-2 1-78 15,0-3-30-15,-3-5-47 16,-1-5-16-1,0-3-36-15,-1-7-20 0,0 6-32 16,0 0-11-16,1-10 10 16,2-2 17-16,12-22 29 15,-10 33 9-15,3 2 15 16,-2 3 2-16,2 6 9 16,2-2 9-16,3 10 14 15,3 0 6-15,9-6 8 16,4 0-4-16,11-3-10 15,-2-8-6-15,5 0-11 16,-6-4-4-16,-9-5-4 16,0-3-2-16,-15-2-2 15,-1-4-1-15,-6 0 3 16,-3 0 1-16,-5-2 2 0,-5 4 0 16,-5 1 0-16,1 7-2 15,-3 4-3-15,6 6 2 16,-2 14 0-16,5 9 2 15,5 12 8-15,-5 4 2 16,8 10 2-16,1 2 2 16,1 7-1-16,6 1 0 15,2-2 0-15,0-4-2 0,2-9-2 16,-3-6-1-16,-11-14-2 16,-6-6 0-16,-7-10-4 15,-1 1-1-15,-1-8-25 16,4-3-50-16,-3-14-163 15,3-11-92-15,5-20 181 16</inkml:trace>
  <inkml:trace contextRef="#ctx0" brushRef="#br0" timeOffset="-30918.94">19223 15009 1356 0,'7'27'666'16,"-6"10"-273"-16,-2 14-117 0,-1 2-38 16,-2 4-109-1,4-9-45-15,4-8-52 0,3-4-12 16,4-14-20-16,2-2-36 16,4-16-112-16,-1-4-69 15,2-8-155-15,-3-2-137 16,-3-6 335-16</inkml:trace>
  <inkml:trace contextRef="#ctx0" brushRef="#br0" timeOffset="-30651.07">19379 15353 853 0,'37'13'471'0,"-30"-10"1"16,5 4-114-16,-5-9-52 16,1-6-27-16,2-4-105 15,-7-9-46-15,9-5-59 16,1-2-21-16,-7-5-25 15,-4 1-6-15,-8 5 2 16,-10 3 5-16,5 14 14 16,-3 8 10-16,7 12 6 15,1 6-1-15,0 10-9 16,7 3-10-16,2 3-11 16,4-3-8-16,7-1-7 15,3-6-3-15,15-7 3 16,4-8-21-16,8-7-166 15,3-9-93-15,-1-21 151 0</inkml:trace>
  <inkml:trace contextRef="#ctx0" brushRef="#br0" timeOffset="54971">6800 16913 661 0,'-1'-36'344'16,"-1"29"-66"-16,0 3-22 0,2 4-49 15,1 1-34-15,-1-1-44 16,0 0-9-16,7 14-3 15,17 43-1-15,-15-12-18 16,3 4-13-16,-3 1-23 16,0 1-8-16,0-6-18 15,-5-3-6-15,0-2-9 16,0-7-2-16,-4-9-3 16,-2-7-2-16,3-10-3 15,-2-3-4-15,1-4-5 16,2-1-2-16,-2 0-1 15,0 0-1-15,1-11 1 16,0-12 1-16,11-29 0 16,-1 28 0-16,2 4 1 15,3 2-1-15,-4 4 1 0,-2 4 0 16,5 6 1-16,3 3 1 16,0 3 3-16,-2 4 0 15,-2 6 13-15,0 2 4 16,-3 6 14-16,2 0 4 15,-8-3 0-15,1 3-4 16,-5-3-11-16,0-1-5 16,-1 1-10-16,-2-9-3 15,2-1-4-15,-1-3-3 0,-1-3-56 16,0-1-51-16,1 0-126 16,1 0-103-16,0 0 209 15</inkml:trace>
  <inkml:trace contextRef="#ctx0" brushRef="#br0" timeOffset="55336.83">7296 17173 1000 0,'10'9'546'15,"-2"-3"-84"-15,2 3-207 16,1 5-4-16,1-1-72 0,2 2-44 15,-1 1-65-15,-2 0-20 16,-1-1-27-16,-6 0-10 16,0-4-52-16,-4-4-69 15,-6-7-173-15,-3-1-171 16,-7-10 275-16</inkml:trace>
  <inkml:trace contextRef="#ctx0" brushRef="#br0" timeOffset="55587.37">7253 17055 879 0,'11'-3'421'0,"3"0"-166"15,2-2-23-15,7 4-84 16,2 0-43-16,6 1-44 16,-1 1-8-16,-4 6 0 15,0 2 7-15,-5 7 10 16,-6 0 4-16,-6 5 1 15,-6 1-8-15,0 1-21 16,-3 1-11-16,1-5-17 16,-1-4-5-16,1-3-6 15,1-3-2-15,1-2-7 16,-1-3-3-16,-2-8-3 16,4-2 0-16,2-7 2 15,1-5 2-15,5 0 2 0,-1 0 1 16,0 4 2-16,3 4 1 15,2 7 2-15,0-2 10 16,0 5 32-16,1 1 18 16,-4 5 27-16,0 5 1 15,-2 0-19-15,-1 2-14 16,-6 0-22-16,1-5-9 16,-5 6-14-16,-2-1-5 0,1-3-95 15,0 1-77-15,1-10-194 16,1-1-409-16,5-10 513 15</inkml:trace>
  <inkml:trace contextRef="#ctx0" brushRef="#br0" timeOffset="55906.27">7939 16782 1394 0,'6'13'600'16,"-3"-1"-294"-16,-1 13-118 0,-2 8 11 16,6 14-51-16,-6 5-43 15,6 5-48-15,3 1-12 16,5-2-21-16,5-7-7 15,-2-9-9-15,5-7-3 16,-4-12-4-16,1-2-22 16,-2-10-123-16,-4-7-74 15,-6-7-347-15,-1-7 351 16</inkml:trace>
  <inkml:trace contextRef="#ctx0" brushRef="#br0" timeOffset="56097.06">7830 17040 1023 0,'8'7'539'16,"6"-2"-81"-16,5-2-238 15,5 3 13-15,-3 0-58 16,-1-5-40-16,1-1-61 16,-3-3-22-16,6-6-30 15,1 2-9-15,1 0-34 16,3 0-71-16,-1 4-194 15,1 1 185-15</inkml:trace>
  <inkml:trace contextRef="#ctx0" brushRef="#br0" timeOffset="56452.39">8458 17014 1420 0,'-2'10'540'0,"3"-8"-335"15,5-1-102-15,-5 0-20 16,-1-1-8-16,0 0-50 16,0 0-35-16,0 0-139 15,0 0-113-15,0 0 153 16</inkml:trace>
  <inkml:trace contextRef="#ctx0" brushRef="#br0" timeOffset="56575.85">8471 17069 735 0,'0'46'422'0,"-1"-35"-44"0,0-4-73 15,4 3-93-15,1-6-30 16,4 2-46-16,0-4-19 31,-5-1-37-31,2 1-20 0,9-2-31 0,6 1-87 0,1-3 44 16</inkml:trace>
  <inkml:trace contextRef="#ctx0" brushRef="#br0" timeOffset="58974.6">9744 16869 1009 0,'28'-42'462'0,"-27"37"-205"16,-1 2-11-16,1 3-55 0,-1 0-27 15,0 0-44-15,-1 0-12 16,0 4-15-16,-5 24-13 16,-11 45-17-16,7-24-7 15,-1 6-20-15,3-2-9 16,1-7-12-16,1-6-3 16,4-12-5-16,0-5-2 15,1-7-2-15,2-3-18 16,-1-10-106-16,-2-2-64 0,0-11-230 15,-3-7 248-15</inkml:trace>
  <inkml:trace contextRef="#ctx0" brushRef="#br0" timeOffset="59205.46">9753 16826 926 0,'19'8'467'0,"4"12"-121"15,7 6-75-15,-1 7-55 16,-5 1-39-16,3 5-56 16,-9-1-25-16,0 3-36 15,2 4-10-15,-10-4-20 16,-4-15-8-16,-1-1-8 16,0 18-5-16,-5-7-36 15,4-11-58-15,-2-17-141 0,-3-8-123 16,-5-6 208-16</inkml:trace>
  <inkml:trace contextRef="#ctx0" brushRef="#br0" timeOffset="59367.99">9716 17130 790 0,'-4'0'387'16,"5"-6"-87"-16,3 3-58 15,12-4-35-15,3 6-29 0,8-1-75 16,5-2-33-16,6 5-40 15,-8-4-13-15,1 1-61 16,-1 2-97-16,5-8 93 16</inkml:trace>
  <inkml:trace contextRef="#ctx0" brushRef="#br0" timeOffset="59814.12">10016 16606 1065 0,'-3'2'484'0,"1"1"-111"0,12-8-194 15,-1-5-47-15,7 3 13 16,6 8-46-16,4 1-13 15,-2 5-22-15,-3 3-10 16,-7 4-18-16,-2-2-7 0,-7 4-4 16,-4-1-1-16,-6 1 0 15,-1-1 0-15,-5-3-5 16,2 1 3-16,1-7 4 16,1 1 2-16,4-2 2 15,3-6-4-15,4 4-8 16,-4-3-1-16,0 0-1 15,11 0 1-15,14 0-1 16,29 0 0-16,-26-4-4 16,-2-2-3-16,-1 3-2 15,0 1-3-15,-15 2-57 16,0 0-95-16,-9 3 97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6:53:12.63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3392 4989 788 0,'-21'-9'363'16,"0"-1"-208"-16,7 3 24 16,4 1-9-16,5 2-29 15,2 3-14-15,3 2-39 16,0-1-17-16,0 0-31 16,4 20-7-16,21 39-11 15,-4-27-7-15,5 1-9 16,5 0-2-16,-2-7-1 15,-1-3-1-15,-5-6 0 16,-2 0 1-16,-1-4-1 16,-3-3 1-16,-1-3-1 15,-2 1 0-15,-1-6-1 0,-1 0 0 16,2-2 0-16,-1-4 0 16,4-2 0-16,3-3 0 15,4-4-1-15,7-3 0 16,12 2-1-16,9-1 0 15,11 3 1-15,0 1 1 16,5-2 5-16,-1 1 2 0,6 1 3 16,7 0 1-1,8 2-1-15,-2-3 0 0,4-1-2 16,0 2 0-16,-2 0-3 16,11 8-2-16,-6 1 0 15,0 2-1-15,0 9 2 16,-11-3 1-16,8 4 1 15,-2-4 1-15,-12 1 1 16,1-1-1-16,-16 4 1 16,-7 0-1-16,-7 0-2 15,-9-4 0-15,-10 0 1 16,-5-1 0-16,-11-1 5 16,-6 1 10-16,-6-6 18 15,-5 0 3-15,-6 0 0 16,0-5-3-16,-2 5-12 15,2-1-2-15,2-2-7 0,2 1-9 16,4 0-12-16,2 2-6 16,7-2-7-16,2 1 0 15,9-4 3-15,5 1 3 16,7-2 3-16,7-1 1 16,13 3 2-16,2-4 2 15,6 2 3-15,1-2 4 16,7 4 1-16,4 3-2 15,17 2-2-15,11 5-1 0,5-2-1 16,5 2-1-16,3 5 0 16,5-1 0-16,3 3 0 15,3-3 1-15,1-3 1 16,5 2-1-16,4-11 1 16,-44-4 0-1,2 2 0-15,66-17 1 0,9-7-1 16,-19 4 1-16,-27 0 0 15,1 4 1-15,-8 4 2 16,-4 2 2-16,-13 9 4 16,-11 0 1-16,-15 6 0 15,-11 1 0-15,-19 2-2 16,-9-2 0-16,-17-1-22 16,-5 0-41-16,-7 0-127 15,-7 0 154-15</inkml:trace>
  <inkml:trace contextRef="#ctx0" brushRef="#br0" timeOffset="2392.75">6021 5893 641 0,'-27'-2'343'16,"27"-3"-123"-16,1 0-32 16,5 2-11-16,-6 5-33 15,5 3 3-15,1 9-1 16,-5 7-8-16,4 10-22 16,-5 4-20-16,0 3-37 15,3-2-14-15,-1-10-23 16,1-1-10-16,2-13-23 0,-3-6-53 15,7-9-199-15,1-7 178 16</inkml:trace>
  <inkml:trace contextRef="#ctx0" brushRef="#br0" timeOffset="2564.3">5926 5723 931 0,'2'-8'412'0,"-2"5"-186"15,6 4-52-15,3-1-37 16,-9 0-39-16,14 8-54 16,-8-5-20-16,15 6-107 15,3 3-148-15,5-2 151 16</inkml:trace>
  <inkml:trace contextRef="#ctx0" brushRef="#br0" timeOffset="2958.11">6191 5881 721 0,'-3'22'425'0,"6"-6"33"0,0 5-230 16,2 3-32-16,0-3-44 16,-3-2-65-16,-1-2-24 15,-1-7-34-15,1-5-8 16,-1-2-7-16,0 1-1 15,-1-5-2-15,0 0-5 16,0-1-10-16,0 1-5 16,1-9-2-16,3-16 1 15,11-27 4-15,-3 28 3 0,0 7 0 16,0 6 0-16,3 5 2 16,1 4 1-16,1 5 21 15,3 7 9-15,-3 4 26 16,-2 5 13-16,-3 2 3 15,0 4-5-15,-3-3-19 16,-4-3-14-16,2-2-18 16,-6-8-8-16,-1-5-75 15,2-1-60-15,0-6-163 16,-1 3-138-16,0-1 270 16</inkml:trace>
  <inkml:trace contextRef="#ctx0" brushRef="#br0" timeOffset="3160.06">6552 5713 1004 0,'4'7'538'0,"-5"4"-209"16,1 11-36-16,-3 6-53 16,3 11-107-16,2 5-37 15,5 6-51-15,1-3-18 16,5-8-20-16,1-7-6 0,-3-10-42 15,1-6-51-15,-4-9-152 16,-1-4-123-16,-3-11 223 16</inkml:trace>
  <inkml:trace contextRef="#ctx0" brushRef="#br0" timeOffset="3348.21">6511 5845 1133 0,'0'3'478'0,"11"-2"-275"16,-5 0-24-16,7 1-48 15,3 1-44-15,2 3-53 16,3-3-16-16,-5-2-40 16,4 0-56-16,-3 1-223 15,1 2 199-15</inkml:trace>
  <inkml:trace contextRef="#ctx0" brushRef="#br0" timeOffset="3690.46">6725 6041 750 0,'15'-4'402'0,"2"0"-158"15,5-11-46-15,5-2-52 16,1-6-77-16,-1-8-12 0,-9 3-30 15,-7 1-6-15,-7 5-1 16,-6 3 15-16,-5 7 32 16,-3 5 11-16,-6 9 22 15,1 5-5-15,3 13-17 16,-1 1-6-16,8 8-15 16,1-2-8-16,4-2-16 15,6-2-8-15,3-7-14 16,0-2-7-16,8-4-9 15,0-1-18-15,1-9-104 16,3-2-86-16,-4-15 128 16</inkml:trace>
  <inkml:trace contextRef="#ctx0" brushRef="#br0" timeOffset="3920.69">7014 5950 757 0,'7'19'433'0,"-5"-2"-123"15,5 0-27-15,-1-1-36 16,-6-7-67-16,4 2-34 16,0-5-69-16,-4-5-27 15,-4-4-31-15,5-4-5 16,-3-6-1-16,1-5-2 0,7-1-8 16,-2-5-1-16,0-3-2 15,3 6-3-15,1-1-16 16,0 5-43-16,5 5-151 15,1 0-135-15,2 6 207 16</inkml:trace>
  <inkml:trace contextRef="#ctx0" brushRef="#br0" timeOffset="4247.53">7222 6005 674 0,'4'6'374'0,"3"-5"-17"16,-2-1-153-16,5-5-3 16,0-2-49-16,2-8-67 0,0-5-21 15,-1-6-39-15,1-2-10 16,-3 4-6-16,1 6 1 16,-8 6 24-16,-2 2 18 15,-7 9 28-15,-3 1 12 16,0 8-2-16,-2 4-10 15,3 7-15-15,0 3-10 16,5 3-19-16,2 0-9 16,3-2-17-16,3-4-6 0,7-5-9 15,1-4-8-15,6-6-79 16,5-4-56 0,3 0-156-16,3-6-149 0,10-7 292 15</inkml:trace>
  <inkml:trace contextRef="#ctx0" brushRef="#br0" timeOffset="4492.22">7531 5849 987 0,'-7'-1'486'0,"3"2"-174"16,2 5-27-16,-4 3-83 16,4 2-17-16,0 7-32 15,-5-5-19-15,4 2-44 16,3 2-19-16,0-4-29 15,7 3-11-15,9 1-6 16,-4-6 0-16,4-1 0 0,-2-2 0 16,-13 2 1-16,2 0 0 15,-9-2 1-15,1 1 0 16,-5-1-9-16,-4-5-18 16,5 0-110-16,-1-5-73 15,12-6-201-15,0-10 223 16</inkml:trace>
  <inkml:trace contextRef="#ctx0" brushRef="#br0" timeOffset="4682.12">7727 5698 1222 0,'4'11'578'0,"-4"15"-213"15,-2 5-103-15,0 10-62 16,2 4-68-16,3-1-82 15,5-4-19-15,7-4-25 16,4-10-8-16,4-3-28 16,1-7-42-16,-3-10-130 15,-5-8-95-15,-9-13 176 16</inkml:trace>
  <inkml:trace contextRef="#ctx0" brushRef="#br0" timeOffset="4872.66">7670 5825 1177 0,'3'2'516'15,"8"1"-288"-15,4 2 12 16,4 1-96-16,3 0-46 16,2-3-59-16,3 0-17 0,5-3-14 15,-6 0-29-15,-3 0-172 16,-2 1 138-16</inkml:trace>
  <inkml:trace contextRef="#ctx0" brushRef="#br0" timeOffset="5053.04">8038 5899 1181 0,'1'22'532'0,"2"-3"-255"16,-2 3-25-16,7-2-72 15,-4-4-58-15,-2-3-73 16,0-5-24-16,-1-1-108 16,2 3-81-16,-2-9-422 15,2-3 376-15</inkml:trace>
  <inkml:trace contextRef="#ctx0" brushRef="#br0" timeOffset="5239.06">8013 5782 662 0,'-4'0'409'0,"4"1"54"0,5 1-183 16,-5-2-46-16,0 0-66 15,0 0-108-15,14 7-29 0,29 12-66 16,-26-15-60-16,1-2-196 16,-1-2-175-16,2-3 285 15</inkml:trace>
  <inkml:trace contextRef="#ctx0" brushRef="#br0" timeOffset="5602.68">8169 5807 530 0,'0'0'315'0,"0"0"-18"15,5 6-40-15,1 10-41 16,7 29-15-16,-13-25-22 16,0 1-11-16,2-1-42 15,3-1-28-15,-1-7-53 16,-3-2-21-16,1-10-20 15,0 2-2-15,-2-2-22 16,0-1-13-16,0 0-12 0,0 0-1 16,0 0 21-16,0 0 11 15,0 0 12-15,0-1 1 16,1-5 0-16,1-2 1 16,0 4 0-16,0 0 2 15,-2 4 16-15,9-6 12 16,2 2 23-16,25-9 15 15,-24 15 16-15,3 3 5 0,0 4 3 16,0-2-5-16,5 7-22 16,0 1-13-16,-1 2-25 15,-8-3-10-15,0 2-74 16,-6-9-81-16,2-1-193 16,9 0 198-16</inkml:trace>
  <inkml:trace contextRef="#ctx0" brushRef="#br0" timeOffset="6011.75">8546 6028 1348 0,'12'-4'565'0,"3"-5"-376"16,0-2 2-16,-1-5-106 0,-1 1-33 15,-8-5-26-15,-1-3-4 16,-10 1-2-16,-3-1 0 16,-3 7 0-16,-1 4 1 15,1 8-3-15,3 4-2 16,-4 5-6-16,3 5-4 16,5 6-4-16,-4 3 0 15,12 7 4-15,2 4 3 16,3 10 13-16,0-1 10 15,5 6 17-15,3-2 9 0,0 1 6 16,4 0-1-16,-8-6-4 16,-3-2-3-16,-7-6 1 15,-6-3 2-15,-8-3 2 16,-6-3-5-16,-4-5-14 16,1 2-11-16,-4-7-20 15,0-5-37-15,-7-6-136 16,0-4-88-16,3-4 141 15</inkml:trace>
  <inkml:trace contextRef="#ctx0" brushRef="#br0" timeOffset="9292.81">9291 6067 968 0,'34'-32'433'0,"-30"30"-193"16,1 2-43-16,-3 0 5 15,-2 0-39-15,0 0-42 16,-1 0-19-16,0 0-40 15,-2 1-21-15,-23 1-41 16,-29 40-38-16,31-27-131 16,4 1-109-16,10 3 165 15</inkml:trace>
  <inkml:trace contextRef="#ctx0" brushRef="#br0" timeOffset="9774.87">9981 5795 1033 0,'0'0'455'0,"2"13"-221"16,4 6-18-16,-2 14-29 16,0 8-33-16,2 9-44 15,-3 1-15-15,0 2-31 16,4-4-14-16,-3-6-25 0,-1-7-8 16,8-15-10-1,-10-5-23-15,1-13-83 0,0-3-50 16,-6-11-133-16,1-2-60 15,-7-12-173-15,0-3 313 16</inkml:trace>
  <inkml:trace contextRef="#ctx0" brushRef="#br0" timeOffset="9981.82">9896 5860 692 0,'6'-25'382'0,"14"9"-65"16,-2 5-43-1,7 3-58-15,1 1-26 0,1 6-37 16,6 1-13-16,-4 8-27 15,-4 4-12-15,-6 8-20 16,-5 7-11-16,-10 6-23 16,-5-1-9-16,-10-1-15 15,-8-5-3-15,2-6-7 16,-10-2-3-16,5-12-72 16,11 4-57-16,-5-12-168 15,12 1-135-15,5-8 265 16</inkml:trace>
  <inkml:trace contextRef="#ctx0" brushRef="#br0" timeOffset="10258.95">10240 5847 1075 0,'15'11'506'0,"-1"1"-191"0,-1 3-43 15,0 6-47-15,-2 4-48 16,-4-1-68-16,0-4-19 15,-4 0-28-15,-3-8-11 0,-1-8-13 16,-3-1-4-16,3-5-9 16,1 1-6-16,0 0-11 15,0-2-4-15,4-26-6 16,9-31-2-16,-4 22-2 16,1-1-6-16,7 6-36 15,-5 3-29-15,1 10-103 16,2 7-82-16,-4 10 165 15</inkml:trace>
  <inkml:trace contextRef="#ctx0" brushRef="#br0" timeOffset="10666.84">10678 5898 856 0,'1'-5'405'0,"-2"-8"-174"0,-3-2 0 15,-2-3-91-15,-2 0-33 16,-2 3-40-16,-4 1-12 16,-2 8 3-16,-1 5 5 15,1 9-2-15,-2 6 2 16,8 11-10-16,-4 1-4 16,8 3-10-16,1-1-4 15,5-6-11-15,7-1-4 16,-2-13-7-16,5-2-5 0,-2-8-3 15,4-4 0-15,3-5 1 16,-2-3 0-16,4 0-2 16,-4 0 11-16,-1 9 25 15,1 2 15-15,-1 7 22 16,-1 0-2-16,-3 4-13 16,-1 0-12-16,-3 6-19 15,-1-1-9-15,0 2-14 16,2-7-44-16,-1-8-132 15,4-4-87-15,-1-9 140 16</inkml:trace>
  <inkml:trace contextRef="#ctx0" brushRef="#br0" timeOffset="11029.75">10826 5741 939 0,'39'-51'455'0,"-36"56"-116"15,0 1-64-15,0 18-31 16,-5 6-39-16,-5 17-88 16,-1 4-28-16,5 4-44 15,4 0-18-15,14-16-17 16,0-6-8-16,0-14-22 15,6-6-46-15,-3-13-154 16,1-7-141-16,3-19 216 16</inkml:trace>
  <inkml:trace contextRef="#ctx0" brushRef="#br0" timeOffset="11609.75">10788 5826 809 0,'-1'1'415'15,"-1"-1"-94"-15,4 1-66 16,-2-1-23-16,0 0-28 0,4 0-36 16,12 1-22-16,28 2-41 15,-28-5-16-15,2-1-32 16,6 2-8-16,-4-2-16 16,-3-1-9-16,-2 2-11 15,-1 1-4-15,5-2-5 16,8 1 0-16,-3-2-1 15,-1 0 0-15,-2 2 0 16,-8 2-1-16,-4 2 0 16,-6 1 2-16,-1 4 2 15,-4 2 1-15,-1-1-2 16,0 0-1-16,0 0-27 16,0-6-20-16,2 0-49 15,2-2-24-15,-1 0-18 16,0-1 7-16,0 0 42 15,0 0 25-15,0 0 42 0,-1 0 13 16,0-1 8-16,0 1 2 16,0 0 22-16,1 0 10 15,0 0 21-15,0 0 11 16,0 0 3-16,0 0-1 16,0 0-6-16,0 0-8 15,0-1-17-15,0 1-7 16,0 1-7-16,0 0-1 15,0 0 1-15,7 17 0 0,11 34-5 16,-15-26-2-16,2 0-10 16,-1 0-5-16,0-11-4 15,0-5-27-15,-3-8-102 16,0 1-74-16,-2-6-486 16,0 3 455-16</inkml:trace>
  <inkml:trace contextRef="#ctx0" brushRef="#br0" timeOffset="11757.29">11024 5720 1279 0,'-2'-4'174'15,"2"2"-37"-15,0-1 186 16,0 2-84-16,0 0-43 16,0 1-40-16,4 0-79 15,9 2-29-15,7 3-68 16,27 16-69-16,-23-7-220 0,0 3 200 15</inkml:trace>
  <inkml:trace contextRef="#ctx0" brushRef="#br0" timeOffset="12317.99">11396 5805 919 0,'1'-8'459'0,"-5"-1"-144"16,0 1-19-16,-8 2-66 15,6 3-28-15,-4 3-52 16,0 5-21-16,-4 5-43 16,-1 6-17-16,5 8-29 15,-4 2-11-15,12 5-19 16,3-2-6-16,6-6-6 16,7 3-3-16,10-10-3 15,-3 3-1-15,14-2-2 16,-4-9 0-16,-2-6-7 15,13-4-16-15,-5-12-30 16,6-2-8-16,-4-8-7 16,-6-3 14-16,-14-1 32 15,-6 1 13-15,-13 4 22 16,-3 3 8-16,-12 7 9 0,-1 3 11 16,-7 7 23-16,-3 3 11 15,0 8 15-15,7 2-2 16,3 6-13-16,5 2-8 15,6-1-20-15,-2-1-9 16,7-1-18-16,3-3-7 16,4-4-5-16,2-3-2 15,7-5 0-15,3-2 0 0,5-9 4 16,-2 0 1-16,-4 1 1 16,-1 0 2-16,-5 8 6 15,-1 2 5-15,-1 6 21 16,0 5 8-16,1 4 7 15,0-2-4-15,-3 1-17 16,1-3-10-16,-3-8-17 16,0 6-44-16,0-4-115 15,-2-1-75-15,0-4-154 16,-1-10 227-16</inkml:trace>
  <inkml:trace contextRef="#ctx0" brushRef="#br0" timeOffset="12521.85">11850 5722 1234 0,'9'13'582'0,"-9"11"-219"0,0 5-57 16,0 10-78-16,0 0-60 16,2 2-91-16,5-4-30 15,-4-14-33-15,2 1-11 16,-1-12-68-16,3-1-59 15,3-6-142-15,0-13-87 16,3-10 217-16</inkml:trace>
  <inkml:trace contextRef="#ctx0" brushRef="#br0" timeOffset="12745.89">11986 5596 1074 0,'-1'8'534'0,"2"20"-154"15,-1 2-64-15,-1 15-72 16,0 6-47-16,2 0-77 16,2 4-29-16,8-5-42 15,3-8-13-15,-5-17-24 16,2-7-10-16,1-14-59 16,-1-7-44-16,4-11-101 15,1-7-58-15,-1-12-114 16,0 1-85-16,-1 2 299 15</inkml:trace>
  <inkml:trace contextRef="#ctx0" brushRef="#br0" timeOffset="13179.42">12135 5849 619 0,'0'-1'414'0,"-1"0"-26"15,0 1-75-15,1 0-23 16,0 15-46-16,3 31-25 16,5-28-39-16,0-1-26 15,6-2-61-15,1-1-26 0,3-11-41 16,2-3-12-16,3-9-6 15,-2-4-2-15,0-5-3 16,-4-2 0-16,-7-3 0 16,0 1-1-16,-7 5 1 15,-3 2 3-15,-1 8 1 16,-2 5 0-16,0 9-3 16,0 8 0-16,2 9-3 15,0 6 2-15,2 10 11 16,7 5 3-16,3 7 9 15,2 2 1-15,0 1-3 16,-7-2-2-16,5-3-5 16,-5-6-1-16,-9-10-3 15,-1-6 0-15,-16-12 1 16,0-3-1-16,-3-13-3 0,-3-1 0 16,-1-8-6-16,-4-4-2 15,5-3-8-15,3 1-10 16,5-1-22-16,5-3-17 15,9 1-45-15,5 0-31 16,7-1-81-16,3 3-57 16,5 1-452-16,-1 4 479 15</inkml:trace>
  <inkml:trace contextRef="#ctx0" brushRef="#br0" timeOffset="17513.22">13128 5843 726 0,'-11'-3'373'0,"-16"-28"-60"15,27 30-110-15,0 1-29 16,2 3-7-16,-2-3-28 16,0 0-9-16,1 23-27 15,3 30-24-15,0-25-39 16,2-4-12-16,4-8-20 16,0-3-7-16,3-8-2 15,1-5-2-15,0-8 0 16,1-3 1-16,-1-3-2 15,-3-3 3-15,-2-1 0 16,1-2 1-16,-4 8 3 16,0 3 0-16,-4 6 1 15,0 3 1-15,-2 2 5 16,0-2 5-16,0 0 10 16,0 0 1-16,2 13-5 15,1-1-7-15,15 27-14 16,-11-31-26-16,6-3-101 0,2-2-81 15,8-2 120-15</inkml:trace>
  <inkml:trace contextRef="#ctx0" brushRef="#br0" timeOffset="18083.91">13555 5749 993 0,'-16'0'472'0,"2"6"-146"15,0 3-86-15,-3 0-36 16,4 4-34-16,4 4-63 16,2-1-24-16,12 4-40 15,-1-4-15-15,6 3-17 16,5-1-2-16,0-2 0 16,5 3 0-16,3-5-1 15,1 1 1-15,-7-5-2 16,-4-2 0-16,-8-3 6 15,-5 0 3-15,-3-1 2 16,-6 0-8-16,-1-4-25 16,-2-1-16-16,3-3-31 15,-2-2-5-15,3 0-5 16,5 1 1-16,-1 4 7 0,7 0 6 16,-3 1 18-16,0 0 11 15,10 0 20-15,7 0 6 16,30-3 4-16,-24-1 11 15,3-4 22-15,1-2 11 16,-3-2 20-16,-5-1-1 16,2-4-11-16,-3 2-7 15,-6 1-5-15,-4 0 6 16,-9 2 9-16,-5 1 1 0,-6 2-1 16,-3 2-7-16,5 6-8 15,-1 2-1-15,5 8-10 16,2 2-5-16,0 7-9 15,3 1-4-15,2 4-8 16,2 0-2-16,2-3-3 16,2-1-3-16,0-2-7 15,3-7-23-15,2-6-103 16,5-4-81-16,5-13 127 16</inkml:trace>
  <inkml:trace contextRef="#ctx0" brushRef="#br0" timeOffset="18398.38">14110 5652 947 0,'-14'-17'575'0,"3"10"-16"15,-1 0-315-15,1 8-12 16,0 1-77-16,3 3-33 15,5 10-40-15,3 3-15 16,1 15-25-16,-1 3-4 16,10 10-6-16,1 2-5 0,6 1-7 15,6 0-5-15,-5-6-7 16,-3-2-1 0,-5-7-1-16,-4-5 3 0,-9-8-66 15,-2-4-48-15,-3-6-112 16,-2-4-72-16,-1-14-153 15,1-9 271-15</inkml:trace>
  <inkml:trace contextRef="#ctx0" brushRef="#br0" timeOffset="18809.41">13947 5841 896 0,'3'0'436'15,"6"0"-167"-15,1 1-89 0,0-1 6 16,6-2-67-1,7 0-32-15,6-4-43 0,1 2-13 16,5-2-12-16,-3 0-5 16,-2 3-3-16,-3 1-1 15,-4 4-3-15,-3 3 1 16,-4 5 9-16,1 3 8 16,-8 5 23-16,-1-2 11 15,-2 2 16-15,-2-1 2 16,0-3-8-16,5 1-7 0,-2-4-24 15,-3-3-10-15,3-3-20 16,-2-3-6-16,2-5-2 16,0-5 0-16,2-5 2 15,-2-6 0-15,2 3 1 16,-1 1 1-16,-2 4 0 16,-1 4-2-16,-1 7 18 15,5 1 15-15,1 10 26 16,-6-1 13-16,7 5-5 15,-6 3-9-15,0-2-25 16,7 5-10-16,-12-9-15 16,7-1-31-16,1-8-146 15,-4-5-88-15,8-6 143 16</inkml:trace>
  <inkml:trace contextRef="#ctx0" brushRef="#br0" timeOffset="19026.24">14644 5673 1404 0,'0'11'624'15,"0"9"-301"-15,2 9-34 16,0 8-70-16,0 4-50 16,2 2-77-16,5 3-25 15,2-7-38-15,0-5-11 0,1-14-12 16,-2-3-6-16,-5-7-105 15,0-8-70-15,-5-2-194 16,-1-10 210-16</inkml:trace>
  <inkml:trace contextRef="#ctx0" brushRef="#br0" timeOffset="67993.5">18304 5623 361 0,'50'-8'252'0,"-48"2"42"0,5 4-58 16,-7-1-12-16,3 3-30 16,-3 0-32-16,0-1-13 15,0-1-31-15,-1 1-20 16,0 0-38-16,0 0-16 15,-7-1-24-15,-12-2-6 16,-27-4-3-16,26 11-2 0,5-2-1 16,0 3-1-16,2-4 1 15,2 0 2-15,5 1 2 16,2-1 3-16,3 0 0 16,1 1-2-16,1-1-3 15,0 0-2-15,0 0 2 16,1 11 2-16,4 8 7 15,9 31 3-15,-11-19 4 16,0 1 2-16,-3 7-1 16,0 0-3-16,-3 3-5 15,0-3-5-15,0-1-6 16,1-3-1-16,4-8-1 16,-1-1-2-16,1-7 0 15,1-4 2-15,-1-2 5 16,3 0 3-16,3-2 4 15,1 0-2-15,7-2-3 16,0-6 0-16,4 3 2 0,3 1 3 16,1-4 4-16,-2 1 0 15,-4-1-1-15,-5-3-2 16,-6 0-5-16,-6 0-2 16,3 0-26-16,-4 0-60 15,-1 0-191-15,0 0 174 16</inkml:trace>
  <inkml:trace contextRef="#ctx0" brushRef="#br0" timeOffset="68508.78">18686 5714 972 0,'-1'-49'428'15,"1"45"-229"-15,2 4 15 0,3 7-40 16,2 6-10-16,-1 11-7 15,1 7-20-15,-2 7-29 16,0 5-17-16,0 4-33 16,4 0-11-16,-2-4-22 15,-1-6-6-15,3-7-10 16,-2-5-5-16,-2-6-4 16,1-7 0-16,-6-8-75 15,0-4-40-15,-4-11-94 16,2 0-73-16,-5-15-155 15,1-5 272-15</inkml:trace>
  <inkml:trace contextRef="#ctx0" brushRef="#br0" timeOffset="68834.98">18664 5690 598 0,'-5'-24'340'0,"7"8"-12"0,2 7-71 15,6 1-28-15,2 3-35 16,12 5-58-16,2-5-17 15,13 5-34-15,1 4-7 16,2-1-12-16,-5 3-7 16,-5 4-8-16,-6 3-2 15,-6 9-5-15,2 2 2 0,-9 6 0 16,0 0 1-16,-13 1-1 16,-7 1-5-16,-9 2-4 15,-5-2-3-15,0 0-8 16,-3-4-5-16,1-4-7 15,0-1-3-15,-6-8-6 16,4-1-1-16,0-6-3 16,4-3-4-16,9-6-67 15,4 1-52-15,8-11-140 16,3-2-93-16,12-4 223 16</inkml:trace>
  <inkml:trace contextRef="#ctx0" brushRef="#br0" timeOffset="69304.92">19222 5689 593 0,'9'-49'364'16,"-6"44"-67"-16,2 2-54 16,-1 4-15-16,3 6-35 15,-1 6-7-15,2 13-23 16,-4 6-14-16,1 13-32 16,-1 4-19-16,-2 4-34 15,4-3-16-15,0-1-25 16,-1-5-7-16,-1-10-8 0,-1-4-2 15,-2-12-2-15,2-4-17 16,-2-9-86-16,-4-2-54 16,-1-13-143-16,-4-4-106 15,0-16 261-15</inkml:trace>
  <inkml:trace contextRef="#ctx0" brushRef="#br0" timeOffset="69614.64">19203 5652 890 0,'6'-16'426'0,"6"13"-140"16,3 3-63-16,6 5-30 15,2-2-44-15,8 3-48 16,-2 1-10-16,1 0-17 16,0 1-4-16,-8 2-12 15,-5 2-8-15,-4 4-5 16,-6 1-2-16,-6 5 2 15,-2 2 1-15,-8 1-3 16,-1 3-2-16,-11-5-12 16,5-3-5-16,-11-3-9 15,-5-6-4-15,10-4-8 16,-7-2-6-16,15-5-36 0,5 2-37 16,7-3-101-16,7-1-67 15,9 0-207-15,4-4 278 16</inkml:trace>
  <inkml:trace contextRef="#ctx0" brushRef="#br0" timeOffset="70098.03">19654 5738 1240 0,'-3'-3'507'0,"3"3"-325"16,4 2-5-16,-4-2-29 15,0 0-13-15,7 24-8 16,14 33-15-16,-7-20-33 16,4 1-14-16,2 0-20 15,-1-6-6-15,7-7-8 0,-2-4-2 16,0-9-6-16,1 2-2 16,-5-7-1-16,-5-4 0 15,-3-5 2-15,-3-10 1 16,-3-11-2-16,7-7-3 15,0-16-7-15,4-4-4 16,7-12-3-16,-1 2-1 0,-3 11-1 16,-6 6-1-16,-6 22-32 15,-8 6-38-15,-4 13-98 16,-3 5-75-16,-9 8-455 16,8 12 464-16</inkml:trace>
  <inkml:trace contextRef="#ctx0" brushRef="#br0" timeOffset="73975.64">20742 5755 449 0,'1'-7'325'0,"-1"3"52"16,0-2-62-16,0 2-66 16,0 1-34-16,0-3-55 0,0 4-21 15,0-1-34-15,0-1-16 16,0 3-24-16,4-3-9 16,22-5-17-16,32 7-5 15,-33 12-12-15,4 3-4 16,-7 1-6-16,-9 3 1 15,2 5 4-15,-10 2 4 16,-8 6 6-16,-3 3 0 16,-12 4-3-16,-2-5-2 0,7-5-4 15,-2-1 0-15,0-13-2 16,-1-2-2-16,2-6-2 16,-1-5 7-16,11 2 6 15,4 0-1-15,4 0 0 16,-4-2-6-16,2 0-5 15,18 0 3-15,33 1 3 16,-32-2-1-16,-2 1 0 16,0 0-2-16,-8 0-5 15,2 0-3-15,-5 0 0 16,-4-1-35-16,-2 1-125 16,-1-1-90-16,-1 1 133 15</inkml:trace>
  <inkml:trace contextRef="#ctx0" brushRef="#br0" timeOffset="74203.53">21193 5969 1146 0,'6'6'529'15,"-2"-6"-211"-15,0 3-50 0,1 0-28 16,-3-3-41-16,-2 0-53 15,0 0-28-15,0 0-42 16,0 0-18-16,0 0-27 16,0 0-10-16,0 0-25 15,1 4-48-15,-1-3-131 16,0-1-93-16,0 0 157 16</inkml:trace>
  <inkml:trace contextRef="#ctx0" brushRef="#br0" timeOffset="74683.75">21512 5505 1240 0,'-1'0'574'0,"1"2"-291"16,-5 2-60-16,4-4-26 15,-3 9-78-15,-9 20-27 16,-19 53-37-16,15-27-6 16,3 7-8-16,7 6-5 0,8-10-9 15,0-2-7-15,7-10-9 16,5-7-2-16,3-7-4 15,5-9-2-15,8-9-3 16,-1-8-4-16,-2-8-2 16,-2-7 2-16,-6-8 5 15,-4-3 5-15,-9-7 6 16,-3 1 0-16,-5 4 4 16,-6-1 1-16,-7 7 0 15,-6 4-1-15,-6 0-6 16,-5 7-4-16,8 7-5 15,-4 2-2-15,14 6-9 16,4-6-8-16,8 5-63 16,4-2-44-16,6 0-118 15,10 2-82-15,7-7 206 0</inkml:trace>
  <inkml:trace contextRef="#ctx0" brushRef="#br0" timeOffset="75382.31">21920 5515 1340 0,'-11'-1'561'16,"8"-2"-328"-16,3 3-27 15,0-3-64-15,0 2-35 16,0 0-44-16,0 0-17 16,0 0-14-16,8 0-7 15,6-1-9-15,33-6-3 16,-32 8-2-16,-3-4-2 0,2 3 0 15,-9-1-1-15,0 0 1 16,-1 3 0-16,-6-1 9 16,2 0 5-16,0 0 11 15,0 0 7-15,0 3 0 16,0 14 0-16,-2 30-3 16,1-23-4-16,-2 4-4 15,2 4-3-15,2 14 0 16,0 3 2-16,6 10 2 15,-1 2 1-15,-1-5-3 16,-3 1-4-16,-1-11-2 16,-1-2-1-16,0-9 2 15,-1-7 0-15,-3-5 2 16,-1-6-1-16,-2-8-2 16,1 0-2-16,-4-6-6 15,-1 0-11-15,-2-4-74 16,-7-4-56-16,4-1-138 0,-3-3-92 15,6 10 224-15</inkml:trace>
  <inkml:trace contextRef="#ctx0" brushRef="#br0" timeOffset="101640.4">25102 5855 628 0,'-4'30'302'15,"5"-28"-100"-15,0-1-2 16,1-1-25-16,-2 0-14 0,0-1-30 16,0 0-17-16,0 0-28 15,9-10-13-15,-1-5-20 16,27-33-8-16,-30 31-13 15,-2-1-4-15,-4 2 1 16,-4 4 4-16,-10 2 4 16,-4 1 1-16,-7 7-6 15,-2 1-2-15,-2 8 3 16,-1 6 3-16,5 5 2 16,2 5-1-16,6 6-6 15,9 3-2-15,4 5-5 16,5 0-3-16,5-4-5 15,2-1-2-15,10-5-1 16,3-4 1-16,9-7-1 16,5-2-1-16,-2-8-2 15,1 1-1-15,-6-3 0 0,-2-3 0 16,-7 0-2-16,-4-1 0 16,-6 1 0-16,-4-1 0 15,-4 1-18-15,0-2-33 16,-1 0-94-16,0 1-75 15,0 0 125-15</inkml:trace>
  <inkml:trace contextRef="#ctx0" brushRef="#br0" timeOffset="103804.74">25650 5773 471 0,'0'-1'285'16,"0"0"-7"-16,0 0-57 15,0 0-50-15,0 0-18 16,0 0-32-16,2-4-13 16,-1-1-14-16,-2 1-5 15,-1 3-11-15,-18-9-5 0,-29-5-14 16,31 18-9-16,-1 5-14 15,4 1-5-15,4 2-12 16,1-1-5-16,7 0-6 16,0 0-4-16,3 3-1 15,4 4 1-15,6 6 2 16,4 6 3-16,2 5 1 16,1-1-1-16,-2 0 1 15,3-3 2-15,-2-7 10 16,-2-3 5-16,-2-5 19 15,-4-3 9-15,-4 1 10 16,1-1 4-16,-6-3 6 16,-3-2 0-16,-5 0-4 15,-7-1-5-15,-3 3-21 16,-4-4-11-16,-3-3-16 0,-1 0-5 16,4-1-8-16,0 1-4 15,0 3-28-15,4 0-29 16,6-2-77-16,2-1-57 15,14-1-151-15,3-3 209 16</inkml:trace>
  <inkml:trace contextRef="#ctx0" brushRef="#br0" timeOffset="105398.76">26640 5711 558 0,'14'-30'311'0,"-11"29"-50"15,-2-1-33-15,-1 1-48 0,0 1-21 16,-1 0-38-16,0 0-18 16,-3 4-23-16,-16 14-12 15,-31 31-11-15,28-29-5 16,2 0-15-16,4 0-8 15,6-1-11-15,4 2-4 16,4-1-6-16,3-3-1 16,11 1-1-16,8-1 0 15,12-2 3-15,5 2 1 0,6-7 0 16,1-5 0-16,4 2-2 16,2-4-1-16,-11-1 4 15,-1 0 0-15,-16 1-1 16,-7-2 0-16,-12 1-36 15,-2-1-54-15,-7-1-256 16,6 0 224-16</inkml:trace>
  <inkml:trace contextRef="#ctx0" brushRef="#br0" timeOffset="105648.81">26772 5791 1119 0,'3'9'497'0,"2"14"-241"0,1 5-6 16,-4 8-71-16,-2 3-27 15,2-2-46-15,-2-4-20 16,0-3-23-16,0 1-9 16,0-8-21-16,2 1-8 15,1-9-16-15,2-4-7 16,-4-5-60-16,-1-3-45 0,2-3-125 15,-2-1-103-15,0 0 211 16</inkml:trace>
  <inkml:trace contextRef="#ctx0" brushRef="#br0" timeOffset="106429.26">27237 5887 995 0,'10'-1'442'0,"3"-9"-229"16,0-3-14-16,-2-8-85 16,1 1-26-16,-5-8-33 15,0 2-11-15,-6 2-6 16,-3 1 3-16,-9 5-3 16,-5 4-3-16,-9 3-8 15,-4 6-6-15,2 1-12 16,-2 3-3-16,4 1-4 15,3 0 0-15,5 6-1 16,4 0-1-16,6 10-1 16,4 2-1-16,6 6-2 15,5 4 1-15,6 3 3 16,3 3-1-16,4 0 3 0,0 0 4 16,1-3 8-16,-1 1 7 15,-5-6 18-15,-2-1 6 16,-8-3 17-16,-6-4 2 15,-7 0 1-15,-5-3 0 16,-7-1-6-16,-2 0 0 16,-9-5-8-16,-2-4-3 15,2-5-11-15,0-8-8 0,11-4-12 16,3-3-8-16,14-5-9 16,5 3-3-16,9-3-5 15,7 2 2-15,5 8-2 16,0-3-1-16,7 2-80 15,3 4-60-15,3-1-148 16,4 4-127-16,-1 1 271 16</inkml:trace>
  <inkml:trace contextRef="#ctx0" brushRef="#br0" timeOffset="107012.81">27564 5713 817 0,'-12'-9'416'0,"9"7"-93"16,3 0-127-16,2 1-40 16,-2 0-26-16,0 1-32 15,4 0-19-15,11 0-36 16,31 2-13-16,-25-2-18 15,3 0-3-15,-1 2-3 16,0 0-2-16,-2 2 0 16,-2 0 0-16,-5 0 0 15,-3 2 1-15,-1-2 6 16,-4 2 5-16,-3-2 20 16,0 1 11-16,-6 1 11 15,-2 0 1-15,-3 6-4 0,0 5-4 16,1 13 1-1,-2 6 1-15,-1 10-3 0,-1 4-3 16,6 1-13-16,1-2-7 16,3-2-11-16,1-3-6 15,0-5-3-15,1-4-3 16,0-11-4-16,0-7-23 16,2-11-108-16,-2-4-68 15,1-5-234-15,-2 2 261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5:28:05.62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9495 7122 834 0,'-5'-4'364'15,"1"2"-220"-15,5 1-11 16,-1 0-30-16,0-1-26 16,26-4-6-16,39-12-7 15,-12 10-17-15,7-1 5 0,16 0 11 16,0-1-1 0,7 0-3-16,2 2-7 0,-13 0-11 15,0 2-3-15,-5 2-6 16,-5 0-1-16,-8 3-5 15,-8-3-4-15,-17 0-1 16,-8 2-3-16,-14-4 2 16,-6 3 3-16,-1 1 5 15,0 2 4-15,-1-1-4 16,0 0-4-16,0-1-11 16,0 1-30-16,0 0-84 15,-9-3-88-15,-8-3 112 16</inkml:trace>
  <inkml:trace contextRef="#ctx0" brushRef="#br0" timeOffset="2513.19">22045 7059 446 0,'-71'-20'302'0,"63"17"63"16,-2 1-129-16,8 0-41 16,2 0-19-16,0 2-54 15,0-1-24-15,0 1-50 16,0 0-18-16,0 0-19 16,18 0-3-16,52 2 3 15,-15 3 1-15,21 1-3 16,5 0 0-16,8-1-1 15,-3-4 0-15,-3-5 0 16,-4 1 3-16,-8-3 8 16,3 3 1-16,-16 4 1 15,-2 5-3-15,-20-6-7 16,-9 5-2-16,-11-4-3 0,-11-3 1 16,-3 3 7-16,-3-2 7 15,0 0-9-15,0 0-30 16,0 1-129-16,0 0-140 15,-22 5 174-15</inkml:trace>
  <inkml:trace contextRef="#ctx0" brushRef="#br0" timeOffset="29967.48">10295 10906 265 0,'0'0'220'0,"0"-1"-47"16,0 0-74-16,0 0 59 16,0 0-11-16,0 0-12 15,0 0-4-15,0 0-16 16,0-1-8-16,0 1-19 15,0 0-8-15,0 0-16 16,0 0-6-16,0 0-15 16,0 0-8-16,0 1-10 15,0 0-5-15,0 0-4 16,0 0-2-16,0 0-1 16,0 1 1-16,4 21-1 0,2 35-1 15,-4-19 2-15,0 6 0 16,0 12-2-16,-2 2-1 15,4 5-3-15,2 0-2 16,1-2-3-16,1-5 0 16,1-8-2-16,-2-6-1 15,3-15-27-15,-1-9-32 0,-1-15 48 16,-5-10-30-16,-9-11-23 16</inkml:trace>
  <inkml:trace contextRef="#ctx0" brushRef="#br0" timeOffset="30787.83">10306 10890 768 0,'-5'0'439'15,"1"0"-203"-15,-2 0-136 16,-1 0 52-16,4 0-31 0,1 0-32 16,1-1-24-16,1 0-34 15,0-1-10-15,0 1-12 16,3-1-4-16,19-5-2 16,30-10 0-16,-24 7 2 15,4-1-2-15,7 0 1 16,3 2-2-16,3 0 1 15,2 1-1-15,-2 4-1 16,2 3 0-16,0 2 0 16,-1 3 0-16,-7 2 0 15,-4 0 0-15,-7 2 0 16,-1-2 1-16,-9 0 0 16,-6-3 2-16,-4-2 2 15,-3 0 2-15,-3 2 0 16,-2-3-1-16,-1 0 2 15,0 0-2-15,0 0 0 16,0 0-2-16,-1 0-3 0,1 0-2 16,0 0 0-16,0 0 0 15,0 0 0-15,0 0 0 16,0 0 0-16,0 0 0 16,-5 7 0-16,-1 4 0 15,-20 32-1-15,26-23 1 16,-1 5-1-16,-1 6 0 15,3 7 2-15,5 4 1 0,3 10 3 16,1 3 1-16,-2 3 1 16,-1-1 0-16,1-2 0 15,-1-1 0-15,-1-8-2 16,-5-25 0 0,2 1 0-16,0 8-2 0,-2-7-17 15,-1-9-23-15,-3-8-73 16,-1-6-96-16,-2-10 161 15,-4-5-109-15,-2-3-78 16</inkml:trace>
  <inkml:trace contextRef="#ctx0" brushRef="#br0" timeOffset="31194.36">10508 11589 943 0,'-32'8'523'0,"5"-1"-242"0,10-3-157 15,4-3 55-15,8 0-47 16,4 1-10-16,8 0-44 15,6-1-18-15,9-1-25 16,6-1-12-16,9-2-12 16,6-1-1-16,4 1-1 15,4-4-2-15,4 3-3 16,-1-2 0-16,-4 1-1 16,-5-1-4-16,-7 1-34 15,-4 2-24-15,-11-2-105 16,-4 2 132-16,-15-2-93 15,-4 4-67-15</inkml:trace>
  <inkml:trace contextRef="#ctx0" brushRef="#br0" timeOffset="40103.58">19686 9955 392 0,'-16'-39'340'16,"14"34"-84"-16,0 2-122 0,-1-1 89 15,3 3-29-15,-1 0-26 16,0 0-16-16,1 0-28 16,0 0-12-16,0 0-23 15,0 0-11-15,0 1-20 16,0 0-9-16,0 0-14 15,0 1-7-15,9 20-6 16,16 32-3-16,-8-19 3 16,1 5 2-16,5 7 3 15,-1 2 2-15,2 6 0 16,-2 2 0-16,0 1 0 16,-3-1-1-16,-3-3-3 15,-8-26-2 1,1 1-5-16,5 22-2 0,0-3-3 15,-4-10-2-15,3 1-4 0,-3-8-1 16,2-2-2-16,-2-6 0 16,-4-6-2-16,2-4-1 15,-4-5-33-15,2-2-28 16,-6-10-80-16,0-10 110 16,-2-12-81-16,-5-4-59 15</inkml:trace>
  <inkml:trace contextRef="#ctx0" brushRef="#br0" timeOffset="41068.53">20243 9877 894 0,'95'-99'523'0,"-91"93"-222"16,-4 3-157-16,0 0 66 15,-4 3-18-15,3 0-50 16,0 0-23-16,-1 0-37 16,-14 3-15-16,-28 36-31 15,28-25-11-15,1 2-11 16,0-1-4-16,7 2-8 15,1 1-2-15,6-1-3 16,1 0-1-16,6 0-1 16,1 1-1-16,7 2 1 15,3-1 1-15,1-1 3 16,2 0 1-16,-1 0 5 0,-2-2 1 16,-1 1 3-16,-3-1 1 15,-6-1 4-15,-5 0 2 16,-2 0 3-16,-4-3 2 15,-2 0 0-15,-5-1 1 16,-5-4 4-16,-1-2 1 16,-3-4-1-16,3-1-3 0,-4-4-4 15,1 0-4-15,3-4-5 16,3-4-4-16,8-1-6 16,2-3-4-16,6-1-3 15,4-2-1-15,6 1-1 16,1-3 0-16,2 2-4 15,-1 5-12-15,-2 2-32 16,-1 2-22-16,-3 7-84 16,-2 3 122-16,-4 2-94 15,-2 1-56-15</inkml:trace>
  <inkml:trace contextRef="#ctx0" brushRef="#br0" timeOffset="41553.57">20573 10036 1076 0,'22'32'587'15,"-26"-28"-299"-15,2-2-172 0,4-1 75 16,-2-1-35-16,0 0-40 16,0 0-27-16,1 0-36 15,9 2-11-15,2 2-8 16,26 14-7-16,-30-9-12 16,0 0-4-16,-5 2-1 15,-3 2-1-15,-3-1 1 16,-4 2 1-16,-2-1 0 15,-1-2 1-15,0-1-3 16,1 0 1-16,3-5-1 16,3 3 1-16,3-2 1 15,5-1 0-15,7-3 4 16,3 4 1-16,5-4 4 16,2 0 0-16,4-1 0 15,-1 0-1-15,-2-2-3 0,-4 0 0 16,-3 0-28-16,-8-2-38 15,-8 1 140-15,-3 2-87 16,-11-5 21-16,-2 0 28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5:30:17.346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26541 4467 340 0,'-5'1'253'15,"-2"0"3"-15,-24 3-70 16,24-8-32-16,5 1-52 16,-3-2-20-16,5 1-16 15,3 3-2-15,-2 1-13 16,-1 0-9-16,0 0-27 15,0 0-13-15,0 0-6 0,0 0 0 16,0 0 6-16,0 0 7 16,0 0 5-16,3 0 3 15,13 1 4-15,24 3 3 16,-28-4 1-16,-4 0 0 16,0 2-2-16,-1 0-4 15,1 0-8-15,0-1-1 16,0-1-3-16,3-1 2 15,1-2 0-15,-1 1 0 0,0-1 1 16,-1-1 1-16,3 1 2 16,-1-2 1-16,7 0 3 15,2 2-1-15,1-3-3 16,2 1-3-16,1 1-5 16,3 0-1-16,-3 4-3 15,-7-2 1-15,1 4-1 16,-8 0 0-16,-4 2 0 15,9 1 0-15,-11-3-1 16,-3 0 2-16,7-1-1 16,1-1 1-16,6 0 0 15,2-1 0-15,-4 0-1 16,1 1 0-16,0 0-1 16,2 0 1-16,2 0-1 15,-3 0 1-15,1 0 6 16,1 0 4-16,-1-1 4 0,0 0 1 15,2 1-4-15,0 0-4 16,1 0-3-16,2 0-2 16,1-1 0-16,-2-1-2 15,5 2 1-15,-1-1 0 16,-1 1 0-16,2-2 0 16,-5 2 1-16,2-2 2 15,-3 2 1-15,3 0 0 0,-6 2-1 16,-3-1 0-16,0 2-3 15,-2-1 1-15,7 1 1 16,-2 0 0-16,2-2 2 16,-1-1 1-16,1 0 1 15,0-3 0-15,0 2-1 16,0 0-2-16,0 1-2 16,-1 0 1-16,1-1-2 15,-1 1 0-15,2 0 0 16,-1 0 0-16,-2-1 0 15,5 1 0-15,-5-1-1 16,0 1 0-16,-2 1 0 16,-7 1-1-16,4 2 1 15,-1-1 0-15,-2-1 0 16,2-1 1-16,2 0 3 16,0-1 2-16,6 0 1 0,-2 1 1 15,-4 2-3-15,1-2-1 16,3 1-2-16,-1 1-1 15,4-1 0-15,1 4-1 16,-2-3 2-16,1 3-1 16,0-6 1-16,2 1 3 15,0 0 0-15,1-1 1 16,0 2 1-16,0-1-1 0,2 0 0 16,0 1 1-16,-1 0-2 15,-1 1 1-15,3-1-1 16,-5-2 0-16,2-1-1 15,-1-5-1-15,-4 2 0 16,4 2-1-16,0-2 0 16,0 4-1-16,-2 0-1 15,1 0 1-15,0 2 0 16,1-1 1-16,1 0 0 16,0 0 0-16,1 0-1 15,1 0 3-15,0 0 6 16,3-1 1-16,-1 1 5 15,-4 0-1-15,-4 0-4 16,-4-1 0-16,1 3-2 16,1-3 1-16,-1 2 0 0,0-2-2 15,-11 0-2-15,8 0-1 16,-4 0-1-16,3-1 0 16,10 1-2-16,-5-3 0 15,7-1 0-15,-3 2 0 16,-1 0-2-16,1-2 1 15,-2 4-1-15,1 0 0 0,0 3 0 16,0 0-1 0,-1 0 1-16,1-1 0 0,1 2 0 15,1-1 1-15,1-3-1 16,1 0 1-16,1 0-1 16,-2 0 0-16,0 0-1 15,-2 1 0-15,-7 0 0 16,4 2 1-16,-4-1 0 15,-1-1-1-15,4 0 1 16,2-1 0-16,-1 0-1 16,2-1 1-16,1 1 0 15,-3-3 0-15,-2 2 0 16,-2-1 0-16,-2 0 1 16,0 1 0-16,2-1-1 15,-2 1 0-15,0-1-1 16,1 2 0-16,0 0 0 15,1-2 1-15,3 2-1 16,-1-1 1-16,4 1-1 0,1-1 0 16,-2 0 0-16,4 1 1 15,-6-2 0-15,1 2 0 16,-6 1 0-16,1 0-1 16,1 1 0-16,-9-2 2 15,3-1-2-15,-2 1 1 16,0-1-1-16,4 1 0 0,3 0 0 15,-6-2 0-15,8 1 0 16,0 1 0-16,1 0 0 16,3 2 0-16,-4 0 0 15,5 2 0-15,-2 1 0 16,-1-1 0-16,3 0 1 16,-5-2-1-16,3-1 0 15,-1 0 0-15,-2 1 1 16,0-1-1-16,-2 2 0 15,-1-1 1-15,0-2-1 16,0 2 1-16,-2-2 1 16,1 0-2-16,-1 1 1 15,-3-1 0-15,1 0 0 16,-5 1 1-16,-2-1 0 16,0-1 0-16,-1 1 1 15,0 0 1-15,0 0 2 0,0 0 2 16,0 0 0-16,0 0-1 15,0 0-1-15,-1-1-3 16,0 1-2-16,0 0 0 16,1 0-1-16,0 0 1 15,0 0 0-15,0 0 0 16,0 0 1-16,0 0 2 16,0 0 1-16,0 0 0 15,-1 0-1-15,0-1-2 0,0 0 1 16,1-1-1-16,0 1 0 15,0 1-1-15,0 0 0 16,0 0-1-16,0 0 0 16,0 0 1-16,0 0-1 15,0 0 1-15,0 0 0 16,-1 0 2-16,1 0-1 16,0 0 0-16,0-1 0 15,-1 0-1-15,0 0 1 16,0 0-1-16,-1 0 1 15,1 0 0-15,0 0-1 16,0 0 1-16,0 0 0 16,0-1-1-16,0-5 0 0,0 1 0 15,0 1 0 1,0 0 0-16,1 2 0 0,-2-1-1 16,1 3 0-16,1-2 1 15,0 1-1-15,0 0 0 16,0-1 0-16,0 0 1 15,0-2-1-15,0 2 1 16,-1 0-1-16,1-1 0 16,0 0 0-16,0 0 0 15,0-3 1-15,0-1 0 0,0 0-1 16,0-1 0-16,0 1 1 16,1-2-1-16,-1 3 0 15,0-2 0-15,1 2 0 16,-1 2 1-16,2-2-1 15,-2 2 2-15,0-1-2 16,0 1 1-16,0 4-1 16,0-3 0-16,0 0 0 15,0 0 1-15,0-2-1 16,0-3 0-16,1 1 0 16,0-3 1-16,4-33 0 15,-5 29 0-15,0-3 1 16,0 3 0-16,0-5 0 15,-2 0 0-15,1-4 0 16,-1-5-1-16,1-2 0 16,-2-1 0-16,3 4 0 0,-1 3 0 15,1 2 0-15,0 2 1 16,-1 0-1-16,-1 1 0 16,1 3 0-16,-2-2 0 15,2 4 1-15,1-2-2 16,0 2 0-16,2 0 1 15,-1-3-1-15,1 1 1 16,-2-4 0-16,1 3 0 0,0 0 0 16,-1 0 0-16,0 4 0 15,-1-1 1-15,-2 5 0 16,-1-2 0-16,-1 4 1 16,3 2-1-16,-2-3 2 15,-2 6-1-15,3-5-1 16,-3 2 0-16,3 4 0 15,1-2 0-15,1 3-1 16,1 0-1-16,0 0 0 16,-1-1-1-16,0 2 0 15,-1 0 1-15,2 0-1 16,0 0 1-16,0-1 0 16,0 1 2-16,0-1 0 15,-1 0 1-15,0 0 1 0,0 0 0 16,0 0 0-16,0 0 0 15,0 0 0-15,0 0-1 16,-4-2 0-16,0 0-1 16,-2-1-1-16,-1-1 0 15,-2 0 1-15,-29-16-1 16,29 17 2-16,-4-1-1 16,1 0 0-16,0-2-1 0,-4 2 0 15,0 2 0 1,-1-1-1-16,0 1 0 0,3 3 0 15,-6 0 1-15,4 0 1 16,1 0-2-16,0 0 2 16,5-1 0-16,-4-1-1 15,1 0 2-15,-1-2-1 16,-5 2 0-16,-2 0 0 16,-2-1-1-16,-2 1 0 15,-1 0 0-15,5 0-1 16,-4 0 2-16,3-1-1 15,-1 0 0-15,-2 1-1 16,2 1 1-16,-2 1-1 16,-4 0 0-16,1 0 0 15,-3 0 0-15,7 0 0 16,3 0 0-16,-3-1 0 16,-1 1 0-16,-4 0 1 0,-5 0-1 15,-1 0 0-15,-2 0 1 16,0 0-1-16,1 0 1 15,0 0-1-15,-4 0 0 16,1 2-1-16,6 0 1 16,1 1 0-16,3-1 0 15,2-1 0-15,-11 0 1 0,0 0 1 16,-2-1 0-16,1-2 0 16,3 0 0-16,1 1-1 15,-1 0 0-15,2-1 0 16,-1 2 0-16,6-1-1 15,0 1 0-15,5 1 1 16,-2-1 1-16,-1 0 2 16,5 0 1-16,-4 2 1 15,3 0-1-15,-1 0-3 16,-6-1 0-16,6 0-1 16,-3-1 0-16,4 1 0 15,1 1-1-15,0 1 0 16,2-2 0-16,1 1 0 15,1-1 1-15,1 1 0 16,-2 3 0-16,-2-2-1 16,0-2 1-16,-2 0 0 0,-1-1 1 15,4-2 0-15,-2 1 1 16,-1-4-1-16,3 0 0 16,-9 0-1-16,1-1 1 15,-4 3-1-15,-5 0 1 16,3 1-1-16,0 1-1 15,2 1 0-15,3 0 0 16,4 1-1-16,0 1 1 0,4 1 0 16,0-1 0-16,3 0 0 15,4-1 0-15,0 0 0 16,1 0 0-16,-1-2 2 16,0 1-2-16,-2-1 1 15,-1 0 0-15,5 1 0 16,-4 0 0-16,3 0-1 15,-4 0 1-15,-8 0-1 16,-1 0 0-16,-5 0 0 16,4 0 0-16,-1 2-1 15,3-2 1-15,-2 1-1 16,2 4 1-16,-2-3-1 16,2 1 0-16,-1 2 0 15,3-1-1-15,2 1 1 16,-2 2-1-16,3-2 1 15,-1 0 1-15,2 0-1 0,0-1 1 16,3-2 1-16,-2 0 0 16,2-2 1-16,1 1-1 15,-6-1-1-15,3-1 1 16,-3-1 0-16,1-2-1 16,2 2 0-16,1 1 0 15,2 0 0-15,0 1-1 16,0 0-1-16,0 0 1 0,-1 0 0 15,-2 0 0-15,-1 0 1 16,-2-1 0-16,-1 1 0 16,1-1 0-16,0 1 0 15,3-1 0-15,0 1 0 16,5 0 1-16,-3-2-1 16,9-1 0-16,1 2-1 15,-2-1 0-15,3 2-2 16,-4 0-1-16,3 0-3 15,-2 0-1-15,8 1-1 16,4 1 1-16,-8 2 1 16,5-4 1-16,0 0-4 15,-1 0 0-15,1 0-3 16,0 0 1-16,0 0 4 16,-1 0 2-16,0 3 6 0,1-2 2 15,-1 1 2-15,1-1 2 16,-1-1-3-1,0 3 1-15,-1-1-5 0,1 1-2 16,0 4-2-16,0-1 0 16,0 2 1-16,0 3 1 15,0-5 1-15,0 2 1 16,1 2-1-16,0-6 0 16,2 12-2-16,9 24 1 0,-8-25 0 15,4 0 1-15,-4-3 1 16,-1 0 1-16,2-5 0 15,-6 2 2-15,0-2 0 16,2 0 1-16,-5 1-1 16,3 1-2-16,2 0 0 15,-1 0 0-15,2 5 0 16,3-1 0-16,-6-3-1 16,2-1-1-16,1 5 1 15,-1 0 0-15,4 4 0 16,2 1 1-16,-3 1 0 15,-3-1 0-15,1 2 0 16,-2 0 0-16,1-1 1 16,3-1-1-16,-3 2 0 15,4 3 0-15,-3 0-1 0,-3 3 0 16,4-3 0-16,-6-1 1 16,6 2 0-16,4 1 1 15,-6-2 0-15,6 0 1 16,-8-4-1-16,2-3 0 15,-2 0 1-15,-2 2-2 16,3-2 0-16,-4 3 0 16,4-4 0-16,1 0 0 15,4-4 0-15,0-1 0 16,-3-6 0-16,3-2 1 0,-4 0 1 16,-1-3 0-16,0 0 0 15,1 0 0-15,0 0-2 16,0 0 0-16,0 0 0 15,-1 0 0-15,0 0-1 16,0 0 1-16,0 0 0 16,0 0 0-16,1 0 1 15,0 0-1-15,0 0-71 16,0 0-48-16,0 0-171 16,0 0 172-16</inkml:trace>
  <inkml:trace contextRef="#ctx0" brushRef="#br0" timeOffset="67502.53">25378 14849 605 0,'23'-2'305'0,"-25"-5"-74"16,-3 5-50-16,0-4-37 15,7 3-28-15,-2-1-44 16,4-2-12-16,-4 5-13 16,-6 0-8-16,-2 1-12 15,-3 2-5-15,0 2-7 16,-2 1 2-16,2 5 1 16,0 1 1-16,0 3-2 15,6 7-3-15,-3-1-4 0,8-1-3 16,6 4-4-1,-1-8-2-15,8-2-1 0,-1-1-1 16,0-10 1-16,2 2 0 16,2-5 4-16,-1-3 1 15,-3-8 0-15,0-5 0 16,-7-3 0-16,3 2 1 16,0-2 3-16,-8 3 2 15,0 5 9-15,-11-8 6 0,3 11 11 16,4 3 4-16,-1 2-6 15,-2 1-7-15,-6 2-14 16,-1-1-4-16,-1 2-8 16,3 2-2-16,10-1-6 15,-3-1-15-15,5-6-70 16,2 10-58-16,-3 1 89 16</inkml:trace>
  <inkml:trace contextRef="#ctx0" brushRef="#br0" timeOffset="70784.13">28589 14578 425 0,'0'-1'210'0,"0"0"-60"16,0 0-27-16,0 0-29 15,0 0-8-15,0 0-10 16,0 0-4-16,-1 0-4 16,0 0-7-16,0 0-21 15,0-1-10-15,-12-5-12 16,-4 1-1-16,-27 3 0 16,28 12 1-16,2 2-2 15,1-1 0-15,3 3 0 16,8 1-2-16,4 2-3 15,-1 1-4-15,3 0-4 16,5 0-1-16,2-5-2 0,8-2 1 16,5-8 2-16,-1-3 1 15,3-8 2-15,0-2 0 16,-4-4 1-16,-2-3 1 16,-6-2 3-16,-7 2 8 15,-7-1 18-15,-5 4 11 16,-9 2 15-16,-2 1 1 0,-4 4-7 15,1 0-11-15,4 6-18 16,1 0-11-16,3 2-12 16,3 1-3-16,3 1-5 15,2 3-3-15,1 0-79 16,1 0-73-16,2 1 100 16</inkml:trace>
  <inkml:trace contextRef="#ctx0" brushRef="#br0" timeOffset="72252.31">25534 14961 285 0,'-36'-14'182'0,"32"16"7"16,1 2-25-16,2-5-27 16,-1 1-12-16,1-1-25 15,0 0-9-15,0 0-15 16,0-1-4-16,0 1-14 16,1 0-8-16,0 1-22 15,0-1-8-15,0 0-12 16,12-2-4-16,16-5-2 15,35-10-1-15,-22 11-1 16,10-3 0-16,8 0 0 16,7 3 0-16,4-7 0 15,3 6-1-15,0-2 1 16,4-1 0-16,14 4 0 16,1-4 1-16,17-3-1 15,-1 1 0-15,14-5 0 16,5 2 0-16,1 0 0 0,6-2 1 15,-7 3 0-15,-3 3 1 16,-3 1 3-16,-5 3 2 16,-6-1 1-16,0-1 1 15,-19 4-3-15,2-4-1 16,-13 1-1-16,-11-1-1 16,2 2 0-16,-8 0 0 15,-11 6-1-15,-6 1 0 0,-18 1 0 16,-5 3 0-16,-11-1 4 15,-2 3 5-15,-9-3 2 16,-11 0-31-16,-8-2-128 16,-1-1-141-16,-2 0 170 15</inkml:trace>
  <inkml:trace contextRef="#ctx0" brushRef="#br0" timeOffset="80272.5">25117 15431 202 0,'-1'0'122'15,"0"0"-9"-15,0 0-31 16,0 0-7-16,0 0 10 15,0 0 6-15,0 0 7 16,-1 0 8-16,1 0 16 16,0 0 7-16,0 0-11 15,0 0-10-15,0 0-31 16,0 0-14-16,0 0-20 16,1-1-6-16,1-3-9 15,7-18-3-15,39-34 0 16,-27 28 0-16,-1 4-1 15,-4-2 0-15,-4 13 2 16,-3 1 4-16,-5 9 3 0,-2 2-3 16,-1 0-10-16,0 1-7 15,0 0-10-15,0 0-3 16,0 0-10-16,0 0-30 16,0 0-83-16,0-1-56 15,0 1-302-15,0 0 312 16</inkml:trace>
  <inkml:trace contextRef="#ctx0" brushRef="#br0" timeOffset="80638.74">25060 15247 615 0,'-5'3'286'0,"2"-2"-113"16,3 2-17-16,0-3-29 15,0-1-27-15,0 0-47 16,0 0-14-16,0 0-15 16,12-7-3-16,4-5 0 15,30-25 1-15,-25 27-1 16,2 0 0-16,-6 3-1 16,1 4-3-16,-8 2-4 15,-2 2 0-15,-2 7 1 16,-1-1 7-16,1 9 15 0,0 5 4 15,-1 3 2-15,1 2-3 16,2 0-14 0,3-2-4-16,3-3-8 0,-2-1-2 15,-2-8-5-15,0-5 0 16,-7-2-2-16,-1-3 0 16,-3-2-76-16,0 1-85 0,0-1 100 15</inkml:trace>
  <inkml:trace contextRef="#ctx0" brushRef="#br0" timeOffset="85238.39">24284 15741 684 0,'20'-26'329'15,"-21"25"-77"-15,3 4-75 16,-2 3-59-16,0-6-16 0,0 0-53 15,0 4-19-15,0 12-15 16,3 27-4-16,-2-32-3 16,-1-3-2-16,0-2-12 15,0-1-48-15,-3-3-189 16,-3-2 166-16</inkml:trace>
  <inkml:trace contextRef="#ctx0" brushRef="#br0" timeOffset="85409.74">24274 15602 729 0,'1'-13'346'0,"-1"4"-109"15,4 6-27-15,-2 1-42 16,1 0-41-16,-3 2-72 16,0-1-23-16,0 1-22 15,8 0-20-15,7 1-139 16,30 5-222-16,-19 0 235 0</inkml:trace>
  <inkml:trace contextRef="#ctx0" brushRef="#br0" timeOffset="85849.95">24480 15811 685 0,'2'6'274'0,"5"-2"-162"15,2-2-12-15,3-4 3 16,6-1-25-16,2-12-35 16,0-3-15-16,-7 1-10 15,-6-3-1-15,-9 4-2 16,-4-1-2-16,-5 1-6 16,-6 1-3-16,1 5-1 15,-5 4-1-15,10 5-1 16,1 3-1-16,4 7 0 15,3 4 0-15,-4 7 8 16,5 5 6-16,2 2 10 16,0 3 3-16,9 5 10 15,4 2 3-15,2 7 0 0,7 2 3 16,-7-4 5-16,-3-4 2 16,-3-4 7-16,-7-5 0 15,-2-6-6-15,-3-5-2 16,-8-10-9-16,-2-2-2 15,-6-7-10-15,-6-4-7 16,-1-10-14-16,3-3-27 16,3-10-90-16,0-3-79 15,13 2 110-15</inkml:trace>
  <inkml:trace contextRef="#ctx0" brushRef="#br0" timeOffset="86283.13">24712 15723 852 0,'1'12'352'0,"-1"1"-157"16,-1 3-57-16,-2 3 11 15,-2 2-37-15,1-6-68 16,1-1-17-16,-2-5-14 15,3 0-2-15,1-7-1 0,0 0 5 16,0-3 5-16,1 0 0 16,-1 0-6-16,1 0-7 15,0-4-9-15,2-10-2 16,18-30-3-16,-5 28 1 16,3 5 2-16,0 2 2 15,2 12 7-15,1 7 3 16,-6-1 8-16,-3 1 6 15,-5 5 7-15,-7-4 5 16,0 5-1-16,-3 0-5 0,1-4-11 16,3-1-6-16,-2-7-4 15,1-2-36-15,0-3-142 16,0 2-143-16,0-1 184 16</inkml:trace>
  <inkml:trace contextRef="#ctx0" brushRef="#br0" timeOffset="86823.17">24981 15743 749 0,'-8'18'359'0,"4"-4"-57"16,-7-1-103-16,9 5-31 16,-1 0-29-16,5 2-84 15,0-3-23-15,1-5-18 16,8-1-2-16,-4-7-5 0,6 0 0 15,0-4-2-15,0-2 0 16,-4-3 2-16,0-3 0 16,-6-4 3-16,-4-2 0 15,-4-5-1-15,-2-1 0 16,-5 1-3-16,-3-3 0 16,3 4-2-16,-6 3 1 15,6 4-1-15,7 8 0 0,-1 3 0 16,6 1-3-16,0 1-6 15,0-2-2-15,0 0-2 16,0 0 1-16,0 0 5 16,3 2 0-16,16 5 2 15,31 27 0-15,-25-33-2 16,-1-1 1-16,3 3 0 16,-3 5 1-16,-5-3 1 15,-2 6 0-15,-7 0 0 16,0-5 1-16,-6 5 2 15,-1-2 0-15,-3-2 2 16,-3 4 0-16,1-8 1 16,0 0 6-16,1-1 14 15,0-2 6-15,0 0 7 16,0 0-2-16,0-2-16 0,1 1-6 16,0 0-13-16,0 0-4 15,1-2-4-15,5-9-22 16,-2 4-71-16,34-34-67 15,-30 33-239-15,-2 7 257 16</inkml:trace>
  <inkml:trace contextRef="#ctx0" brushRef="#br0" timeOffset="87142.27">25231 15857 389 0,'31'46'245'0,"-12"-44"-17"15,1-2-39-15,3-3-76 16,0-3-36-16,2-8-46 16,-4 0-10-16,-9-3-8 15,-6-4 0-15,-10 2 3 16,-5 3 4-16,-6 8 31 16,-9-1 15-16,-5 9 31 15,5 2 12-15,1 3-14 16,9 7-13-16,11 1-31 15,3 3-12-15,8 2-15 16,7 0-1-16,8 1-4 16,6 1-4-16,-3-6-5 15,-4-1-3-15,-6-8-38 0,-3-4-62 16,-4 0 61-16</inkml:trace>
  <inkml:trace contextRef="#ctx0" brushRef="#br0" timeOffset="142811.81">2860 5737 173 0,'0'0'175'16,"0"0"101"-16,0 0 9 15,1 0-3-15,2-1-14 0,-3 0-49 16,0 0-27-16,5-8-54 16,-3-2-24-16,-3 2-43 15,-21-26-17-15,-2 31-14 16,2 3-3-16,-5 5 0 16,-4 5 1-16,1 9 0 15,3 0 0-15,5 5-8 16,4-1-4-16,9 2-8 15,2-1-2-15,7 7-2 16,6 2-4-16,7-1-5 16,5-1-3-16,9-3-3 15,2-8-1-15,8-5 1 16,1-5 1-16,5-17 0 16,1-2 1-16,-8-15 2 15,-4-3 0-15,-16-4 4 0,-3-3 2 16,-13 1 4-16,-5 1 2 15,-16 2 0-15,-5 2 0 16,-9 4-3-16,-4 3-2 16,5 9-3-16,2 3-2 15,8 10-3-15,3 6-3 0,5 5-9 16,4 4-3-16,5 2-6 16,7-2-4-16,7 3-93 15,2-1-65-15,10-7-229 16,2 1 243-16</inkml:trace>
  <inkml:trace contextRef="#ctx0" brushRef="#br0" timeOffset="143321.85">3100 5534 1421 0,'-9'-2'579'0,"7"2"-401"15,2 7-4-15,-1 12-94 0,3 6-27 16,7 16-24-16,-2 5-7 16,6 7-6-16,3 0-3 15,-2-6-3-15,0-5 0 16,-2-8-1-16,-3-5-1 15,-6-15 2-15,-1-5 6 16,-2-7 10-16,-5-3 0 16,-4-9-6-16,-2-3-7 0,-2-6-12 15,2-3-1-15,2 3-2 16,7 2-3-16,7 1-7 16,6 3 0-1,10 4 1-15,5 3 1 0,4 6 7 16,2 5 3-16,1 7 7 15,-6 1 5-15,-3 6 8 16,-6-2 2-16,-9 3 3 16,-5 3 2-16,-12-2 2 15,-5 0-1-15,-10-2-2 16,-1-6-3-16,1-2-5 16,2-2-3-16,7-4-18 15,3-1-38-15,7-10-104 16,3-4-63-16,8-7-215 15,4-2 259-15</inkml:trace>
  <inkml:trace contextRef="#ctx0" brushRef="#br0" timeOffset="143635.64">3598 5716 1169 0,'-17'0'519'16,"0"8"-270"-16,-6 4-11 15,-2 5-90-15,7 1-26 16,-4-1-44-16,17-1-27 0,5-1-38 16,-2 1-11-16,16 3-10 15,-5-1-2-15,5-3 4 16,9-2 2-16,-4-4 9 16,1-1 9-16,-3-2 22 15,-10-2 13-15,-3 0 25 16,-2 1 9-16,-5 3 8 15,-2 0-3-15,0 2-14 16,-5-5-12-16,-1 7-22 16,2-3-12-16,-1-5-16 15,5 2-24-15,-3-12-96 16,5 5-66-16,7-6-189 16,4-7-182-16,23-3 352 15</inkml:trace>
  <inkml:trace contextRef="#ctx0" brushRef="#br0" timeOffset="144196.29">3983 5778 1117 0,'-1'0'513'16,"1"0"-248"-16,0 0-89 16,0 0-18-16,0-1-66 15,0 0-17-15,5-7-41 16,4-13-8-16,30-29-10 16,-29 29-4-16,-4 8-3 15,0 3 0-15,-4 6 16 16,0 1 9-16,-2 8 9 15,0-5 5-15,0 0-9 16,-1 25-4-16,-1 32-8 16,2-22-3-16,7-2-6 15,2-3-3-15,-2 1-3 16,4-5-3-16,-4 0-3 16,2-5-1-16,-3-5-1 15,-2-2 2-15,-4-7-24 0,-8-4-22 16,1-1-37-16,-4 1-12 15,-2-4 17-15,2 1 23 16,-5-3 38-16,8 1 11 16,1 2 21-16,-4-2 5 15,12 3 4-15,-1-5 7 16,12 4-1-16,11 0 1 0,4 1 1 16,3-1-5-16,4 2-8 15,1-2-7-15,-3 1-6 16,-2-2-3-16,-8 1-52 15,-6-3-64-15,-13-3-155 16,-5 5 157-16</inkml:trace>
  <inkml:trace contextRef="#ctx0" brushRef="#br0" timeOffset="145108.68">2674 6251 1104 0,'-40'5'458'0,"9"2"-272"16,9-1 6-16,6-2-32 16,2-3-34-16,14-1-67 15,0-1-17-15,26-4-28 16,9 1-2-16,23-4 12 15,21-1-6-15,13-5-1 16,9 0 3-16,9-7 6 16,6-1 2-16,14 0-1 15,9 2-2-15,14 3-8 16,0 4-2-16,-6 4-4 16,-6 5-1-16,-10 2 0 15,-11 2-1-15,-18 0 1 0,-8 0 1 16,-18 3 0-1,-15-3 1-15,-16-2-1 0,-13-2 1 16,-20 0 7-16,-8 0 12 16,-10-3-37-16,-8 6-41 15,-13-7-134-15,-8 1-103 16,2 5 173-16</inkml:trace>
  <inkml:trace contextRef="#ctx0" brushRef="#br0" timeOffset="146341.17">5478 5688 1353 0,'3'-4'542'0,"-2"4"-355"15,0-2-78-15,-2 1-34 16,1 0-42-16,0 1-72 16,0 0-82-16,0 0 80 15</inkml:trace>
  <inkml:trace contextRef="#ctx0" brushRef="#br0" timeOffset="146505.45">5460 5827 620 0,'7'5'406'0,"-6"-5"86"16,0 2-217-16,5-2-77 15,-6 0-41-15,0-2-90 16,0 1-21-16,0 0-189 0,0 0 109 16</inkml:trace>
  <inkml:trace contextRef="#ctx0" brushRef="#br0" timeOffset="146936.16">6168 5517 1159 0,'-9'7'516'0,"6"-6"-253"0,1-3-73 15,6 4-59-15,-4-2-44 16,0 0-46-16,25 5-6 16,38 8-16-16,-22-6-7 15,8-9-6-15,4 1-1 16,-9-6 3-16,-9 3-29 15,-17 3-107-15,-6 1-85 16,-13-1 118-16</inkml:trace>
  <inkml:trace contextRef="#ctx0" brushRef="#br0" timeOffset="147147.35">6225 5541 942 0,'-11'11'459'0,"7"-2"-160"16,4 2-21-16,1 13-62 15,3 4-26-15,1 17-52 16,2 7-27-16,0 5-52 16,2 2-16-16,1-3-22 15,0-4-6-15,1-17-5 16,0-4-40-16,-4-20-110 16,1-8-65-16,-4-7-152 15,-2-8-90-15,-6-2 293 16</inkml:trace>
  <inkml:trace contextRef="#ctx0" brushRef="#br0" timeOffset="147279.12">6211 5881 768 0,'-7'-8'417'16,"5"4"-92"-16,3 1-54 15,4 1-79-15,-5 1-40 16,3 0-57-16,22 0-25 16,40-1-43-16,-25 1-10 15,-2 1-5-15,0 1-67 0,-14 2 43 16</inkml:trace>
  <inkml:trace contextRef="#ctx0" brushRef="#br0" timeOffset="147459.13">6324 6025 927 0,'8'6'527'15,"-7"-6"-43"-15,7 1-291 16,3-1-10-16,6 2-87 15,7 1-36-15,5 1-43 16,-3-2-6-16,-1-2-94 16,-1 0-114-16,9 3 126 15</inkml:trace>
  <inkml:trace contextRef="#ctx0" brushRef="#br0" timeOffset="147877.13">6848 5949 1227 0,'-4'-13'520'0,"-2"-4"-307"0,-4-1-108 16,-4 1-5-16,-5 5-37 15,0 3-6-15,1 6-7 16,-2 4-6-16,4 8-16 15,-4 4-4-15,6 7-4 16,2 3-2-16,3 0-1 16,7 3-1-16,4-4-3 15,2-3-4-15,6-5-5 16,0-6-3-16,3-4-1 16,4-3-1-16,0-3 1 15,2-5 2-15,0 0 2 16,-2 0 0-16,-1 2 7 15,-2 0 11-15,-4 0 18 16,1 3 6-16,-3 3-1 16,0 3-8-16,-4 3-15 15,0 5-7-15,0-1-44 16,-3 4-63-16,5-2-186 0,2-3-180 16,10-4 279-16</inkml:trace>
  <inkml:trace contextRef="#ctx0" brushRef="#br0" timeOffset="148087.2">7086 5905 1049 0,'-10'2'525'0,"2"-1"-147"16,1 0-101-16,-7 7-90 16,6-1-54-16,-1 7-76 15,1 1-24-15,9 2-22 16,1 8-11-16,5-7-11 15,8-1-3-15,6-5-1 16,1-5-7-16,9-3-97 16,2-4-88-16,-1-7 126 15</inkml:trace>
  <inkml:trace contextRef="#ctx0" brushRef="#br0" timeOffset="148461.67">7332 5704 1594 0,'-3'12'674'0,"1"9"-407"0,-2 4-31 15,0 8-127-15,3 2-37 16,2 1-45-16,4-1-11 16,4-4-11-16,-1-6-3 15,-1-8-1-15,-3-7-1 16,0-5-2-16,-3-4-11 15,1-2-17-15,-2 0-5 16,0 0-5-16,0 0 8 0,8-17 16 16,17-24 5-16,-21 28 8 15,6 6 1-15,1 3 2 16,3 5 6-16,4 7 25 16,-4 3 11-16,-2 7 29 15,-3-1 5-15,-1 5-6 16,-3-2-9-16,0-3-24 15,0 0-13-15,-4-10-45 16,1 1-55-16,0-6-164 16,5-2-92-16,8-12 191 15</inkml:trace>
  <inkml:trace contextRef="#ctx0" brushRef="#br0" timeOffset="149052.68">8218 5631 866 0,'-1'-16'439'15,"2"9"-107"-15,3 6-74 16,6 5-25-16,-1 6-28 0,6 15-35 16,0 8-15-16,-2 11-34 15,0 2-14-15,-2 1-35 16,0-1-16-16,-3-7-28 15,-1-2-10-15,0-16-7 16,-2-4-2-16,-2-12 3 16,-3-2 5-16,-4-5-1 15,3 1-4-15,0 0-16 16,-1-2-12-16,-6-20-11 16,0-25-1-16,17 20 4 15,5 8 3-15,9 2 8 16,1 3 3-16,4 9 5 15,-3 5 3-15,-5 7 6 16,-1 5 5-16,-12 4 16 16,2 3 8-16,-9 1 11 15,-3 3 3-15,-6 0-4 0,-2 1-3 16,-1-5-10-16,-3-5-5 16,4-2-12-16,-9-11-30 15,8-3-88-15,4-4-53 16,4-10-132-16,9 3-70 15,6-7 232-15</inkml:trace>
  <inkml:trace contextRef="#ctx0" brushRef="#br0" timeOffset="149362.94">8602 5811 1106 0,'3'8'532'0,"-1"11"-196"15,-2 2-15-15,2 4-71 16,-1-1-40-16,5-3-83 15,5-4-39-15,5-6-64 16,6-3-15-16,5-11-9 16,4-6-4-16,-2-11-1 15,-3-5 0-15,-10-2 5 16,-7-2 4-16,-12 6 14 16,-6 2 4-16,-12 7 7 15,-3 3-1-15,-4 6-6 16,-3 5-3-16,5 4-11 15,-1 3-6-15,10 4-16 16,4 2-12-16,10 3-106 0,5 3-77 16,11-5-5-16,4-3 90 15</inkml:trace>
  <inkml:trace contextRef="#ctx0" brushRef="#br0" timeOffset="149540.14">8918 5746 1368 0,'14'2'616'0,"5"9"-303"16,1 2-24-16,5 7-107 15,-4 3-45-15,-2 1-71 16,3 0-20-16,-2-1-25 16,2 0-9-16,-4-8-19 15,-3-1-48-15,-8-11-131 16,1-3-99-16,-6-7 163 15</inkml:trace>
  <inkml:trace contextRef="#ctx0" brushRef="#br0" timeOffset="149718.38">9141 5784 1027 0,'-6'0'518'0,"0"5"-143"15,-1 1-73-15,-6 11-58 0,-5 2-35 16,-4 7-71-16,1 2-32 15,2-2-66-15,3-2-27 16,6-6-70-16,-1-7-65 16,14-3-176-16,7-5 180 15</inkml:trace>
  <inkml:trace contextRef="#ctx0" brushRef="#br0" timeOffset="150866.14">9961 5616 1177 0,'2'-6'511'0,"1"6"-257"16,2 4-23-16,1 10-22 15,-2 4-24-15,3 14-36 16,-4 5-27-16,-2 7-48 15,-1 1-20-15,-1-9-30 16,3-4-9-16,-1-12-6 16,2-7-2-16,-1-6-1 0,-4-4 2 15,0-2-6-15,1-2-8 16,0 0-15-16,0-1-7 16,-1-4-3-16,-1-14 8 15,0-29 9-15,9 28 3 16,2 1 5-16,4 4 1 15,2 4 6-15,2 4 10 16,3 9 18-16,-3 6 8 16,3 7 10-16,-3 8-1 0,2 6-9 15,1 2-5-15,1-3-13 16,1-6-7-16,-2-19-9 31,-9 0-4-31,-1-1-5 0,29-4-5 0,1-10-15 16,-3-2-3-16,-17-1 2 15,-3 0 4-15,-6 1 20 16,-2 1 4-16,-6-1 7 16,-5 3 4-16,-5-2 2 15,-4 0 2-15,-6 2 3 16,2 1-2-16,-9 8-1 16,3 2-1-16,1 8 0 15,3 4 1-15,4 9-2 16,2 2-3-16,9 1-6 15,3 0-4-15,8-4-2 0,5-2-1 16,5-5 0-16,5-6 1 16,8-6-1-16,3-4 2 15,-3-10 0-15,-1-1 1 16,-7-1 3-16,-8 4 1 16,-8 6 6-16,-2 2 5 15,-5 8 15-15,0 5 8 16,5 9 3-16,-4 2-3 0,3 0-16 15,-3-1-7-15,-1-9-97 16,2-2-75-16,4-12-187 16,10-6-43-16,11-13 231 15</inkml:trace>
  <inkml:trace contextRef="#ctx0" brushRef="#br0" timeOffset="151121.42">10662 5739 1149 0,'-11'-11'588'0,"4"7"-123"16,-2 1-125-16,-2 5-79 16,1 6-59-16,-4 4-101 15,3 4-34-15,4 3-39 16,7 0-12-16,10 3-11 16,4 1-3-16,12 0-1 15,-3-2 1-15,2-6 7 0,-2-2 3 16,-6-3 9-16,-4 1 3 15,-9-4 10-15,-7 2 2 16,-11-4-2-16,-4-2-4 16,-5-1-23-16,3-2-21 15,5-6-89-15,4-3-69 16,12-4-107-16,8-9 156 0</inkml:trace>
  <inkml:trace contextRef="#ctx0" brushRef="#br0" timeOffset="151691.48">11720 5781 1282 0,'1'-8'586'0,"-2"-6"-287"16,-6-2-37-16,-5-5-103 15,-5-1-38-15,-6 4-39 16,-1 6-14-16,-5 6-28 16,2 6-10-16,-1 6-12 15,4 5 0-15,7 16 2 16,6 0-1-16,8 8-1 16,-1-2 0-16,16-6-6 15,-2-4-3-15,10-11-7 16,4-3 0-16,-4-10 0 15,2-2 1-15,-4-5 2 16,2-3 1-16,-4-2 0 16,0 1 1-16,-3 0 1 0,-2 5 5 15,-5 5 10-15,2 2 8 16,-2 4 11-16,-1 4-2 16,2 5-9-16,0 2-9 15,0-2-15-15,0-1-11 16,-1-6-98-16,-2-2-56 15,3-10-149-15,-1-8-110 16,3-10 271-16</inkml:trace>
  <inkml:trace contextRef="#ctx0" brushRef="#br0" timeOffset="151875.07">11895 5577 954 0,'10'-2'532'0,"-9"22"-44"16,2 7-115-16,4 19-75 15,-2 7-57-15,4 4-111 16,-2 2-41-16,0-12-59 16,2-4-20-16,2-19-46 15,7-11-48-15,2-13-124 16,0-13-80-16,-5-11-392 16,-4-3 439-16</inkml:trace>
  <inkml:trace contextRef="#ctx0" brushRef="#br0" timeOffset="152024.07">11847 5721 1011 0,'-16'-10'574'0,"5"2"-129"16,11 5-136-16,4 2-41 15,9-1-90-15,1-3-40 16,9 3-62-16,0-4-28 16,1 2-48-16,6 4-69 15,4 0-140-15,11 8 135 0</inkml:trace>
  <inkml:trace contextRef="#ctx0" brushRef="#br0" timeOffset="152711.85">12785 5702 1368 0,'8'-2'588'0,"1"2"-293"0,3 5-34 16,1 11-15-16,0 4-40 15,-4 7-65-15,-6 1-26 16,-1-1-52-16,-1-3-21 16,4-8-27-16,2-6-7 15,0-6-7-15,-2-4-2 16,-1-5-6-16,-6-4-5 0,2-7-12 16,0-3-3-16,8-2-6 15,8 2 4-15,-1 0 10 16,2 1 6-1,-3 6 10-15,-5 3 2 0,6 5 2 16,-4 5 4-16,-5 7 13 16,10 6 10-16,-13 7 14 15,2 2 3-15,1 3-3 16,-7-4-7-16,5-2-10 16,-5-6-3-16,1-6-12 15,0-3-4-15,-3-11-8 16,7-4-5-16,-1-11-9 15,3-1-1-15,7 0 2 16,-2 3 2-16,2 2 9 16,-1 2 3-16,-3 5 2 15,0 2 0-15,0 7 2 0,0 1 2 16,0 9 7-16,-2 4 5 16,-2 6 5-16,0 4 1 15,-1 2-6-15,-1-2-4 16,1-6-8-16,-1-6-2 15,2-7-81-15,3-10-61 16,3-9-145-16,3-6-89 16,6-4-179-16,-1 4 335 15</inkml:trace>
  <inkml:trace contextRef="#ctx0" brushRef="#br0" timeOffset="153003.6">13352 5712 954 0,'9'3'515'0,"-9"13"-95"16,-2 2-36-16,1 7-72 15,-2 3-32-15,8-1-72 16,2-3-46-16,5-5-78 16,3-4-32-16,0-10-38 15,5-5-8-15,1-11-4 16,-5-9-1-16,-8-7-1 16,2-2 1-16,-9 3 1 15,-1 2 3-15,-6 6 1 16,-7 0 1-16,-2 8-3 15,-1 5 0-15,4 5-5 16,5 8-5-16,-2 3-33 16,2 1-35-16,3 2-112 0,-2-3-71 15,16-1-140-15,4-4-116 16,12-6 334-16</inkml:trace>
  <inkml:trace contextRef="#ctx0" brushRef="#br0" timeOffset="153257.12">13649 5689 534 0,'22'-15'365'15,"-9"5"51"-15,-5-3-40 0,-7 4-32 16,-1 2-14-16,-4 7-58 16,-1 6-40-16,-4 5-84 15,1 4-36-15,0 3-46 16,4 2-12-16,4 1-22 16,5 0-10-16,8-1-12 15,3-2 0-15,2 1 2 16,-1 0 4-16,-3-2 5 15,-2 3 4-15,-8-3 4 16,0 1-1-16,-7 1-1 16,-4-4-2-16,-5-5-21 15,-3-3-27-15,0-8-110 16,1-5-66-16,8-10-151 16,5-7-85-16,9-7 280 15</inkml:trace>
  <inkml:trace contextRef="#ctx0" brushRef="#br0" timeOffset="153433.38">13923 5600 1263 0,'4'9'661'0,"-5"8"-249"16,1 16-85-16,6 9-51 16,6 13-126-16,1 4-46 15,3-4-62-15,-2-29-22 16,2 0-37-16,12 7-55 0,6-14-149 15,-5-18-83-15,-14-30 172 16</inkml:trace>
  <inkml:trace contextRef="#ctx0" brushRef="#br0" timeOffset="153617.95">13839 5709 1434 0,'-5'0'711'16,"3"0"-308"-16,10 0-148 15,7 3-48-15,6 3-117 16,3-3-28-16,5 1-40 16,1-3-75-16,12 0-162 15,5 4 142-15</inkml:trace>
  <inkml:trace contextRef="#ctx0" brushRef="#br0" timeOffset="154620.67">14996 5736 1297 0,'-18'-39'605'0,"13"42"-232"16,2 8-117-16,-2 11-50 15,-7 4-50-15,8 11-58 16,-1-2-17-16,5-3-35 0,15-2-20 16,-2-14-23-16,5-6-5 15,3-12-6-15,3-9-2 16,-3-11-22-16,-2-2-5 16,-13 1 0-16,-8-1 4 15,-11 5 25-15,-1 4 8 16,-8-2 7-16,-1 5 0 15,2 3 5-15,-1 0 0 16,7 7 4-16,3-1 0 16,5 3 0-16,2 0-6 0,6 0-20 15,3 1-5-15,-4-1-8 16,0 0 0-16,20 4 11 16,35 5 1-16,-25-5 3 15,10 1 3-15,-5 2 3 16,-2 2 1-16,-6 2 2 15,-4 1 2-15,-7 4 4 16,-4-1 2-16,-8 1 6 16,-4-4 3-16,-5-3 4 15,-1-3 0-15,-2-5-5 16,2-3-8-16,-1-11-14 16,3-6-8-16,4-5-6 15,5 0 0-15,5 1 6 0,4 3 3 16,4 6 6-16,-3 4 3 15,4 7 11-15,0 4 6 16,0 9 17-16,-3 4 6 16,5 7 6-16,-3 0-1 15,-2 3-8-15,6-1-9 16,-11-4-13-16,4-4-6 16,-3-9-8-16,3-2 0 15,-2-10-5-15,-1-5-2 0,0-2 1 16,-5-2 1-16,3 4 5 15,-1 0 0-15,1 0 3 16,-2 0 0-16,-4-6 0 16,3 0 1-16,-6-5 2 15,-4 0 2-15,0 5 7 16,-3 1 2-16,-1 9 16 16,-2 5 8-16,2 6 6 15,0 7 1-15,-1 8-14 16,7 0-9-16,3 8-11 15,5-2-4-15,13-2-8 16,2-1-2-16,15-5-4 16,3-4-18-16,16-6-116 15,10-7-86-15,16-9 130 16</inkml:trace>
  <inkml:trace contextRef="#ctx0" brushRef="#br0" timeOffset="155046.28">16621 5690 1294 0,'4'21'643'16,"4"6"-271"-16,-3 26-99 15,0 8-32-15,0 14-101 16,-2 1-32-16,4-5-47 16,2-2-19-16,-1-18-27 0,2-11-6 15,0-18-19 1,-2-11-38-16,-3-13-77 0,-4-8-42 16,-4-17-92-16,-3-9-16 15,-9-14-37-15,-1-2-79 16,-7-14 265-16</inkml:trace>
  <inkml:trace contextRef="#ctx0" brushRef="#br0" timeOffset="155281.7">16556 5738 989 0,'-2'-18'552'0,"2"3"-116"0,12 9-150 15,3 0-51-15,14 5-70 16,6 2-30-16,8 4-42 16,1 1-12-16,1 5-15 15,-4 1-9-15,-13 5-15 16,-8 0-4-16,-13 2 5 15,-10 1 3-15,-9 0 3 16,-8-2-3-16,-7-3-13 16,1-6-7-16,-4-7-12 15,5-1-12-15,4-2-49 16,6 0-43-16,7-1-103 16,4-1-75-16,14-5-179 15,5-2 273-15</inkml:trace>
  <inkml:trace contextRef="#ctx0" brushRef="#br0" timeOffset="155589.01">17059 5715 869 0,'1'4'539'0,"-2"4"-38"16,-7 8-165-16,1 2 5 16,2 4-75-16,1 0-44 15,1-1-82-15,3-1-40 16,7-4-63-16,7-4-21 0,8-8-16 15,3-5-3-15,2-11-1 16,-3-3 0-16,-6-7 1 16,-5 1 3-16,-10 2 7 15,-6-1 2-15,-10 5 5 16,-4-1-1-16,-12 4-1 16,0 6-3-16,-3 3-5 15,0 3-4-15,10 5-8 16,4 1-22-16,8 3-130 15,-1 1-78-15,23 0-189 16,12 1 242-16</inkml:trace>
  <inkml:trace contextRef="#ctx0" brushRef="#br0" timeOffset="155739.34">17354 5750 1226 0,'16'9'580'0,"-9"5"-221"0,6 3-11 15,-11 6-71-15,2 0-59 16,-3-4-100-16,-1-2-43 16,-2-12-100-16,0-5-77 15,-6-13-209-15,-3-5-142 16,-8-10 266-16</inkml:trace>
  <inkml:trace contextRef="#ctx0" brushRef="#br0" timeOffset="156108.5">17220 5654 963 0,'4'-3'474'0,"6"7"-156"16,4 5-68-16,11-3-57 15,4 5-47-15,9-5-50 16,0-4-3-16,-1 4-6 16,-2-1-7-16,-7 6-13 15,-4 4 3-15,-4 7-7 16,-6 1-4-16,-8 3-2 15,0 1-11-15,-5-5-14 16,-1-4-5-16,-1-10-2 16,0-4-5-16,-1-7-29 15,1-7-11-15,3-5-18 0,3-5-2 16,5-2 21-16,2 6 8 16,-2 5 9-16,-1 3 2 15,-3 7 14-15,1 2 10 16,1 9 15-16,0 3 5 15,1 9 5-15,2 3-4 16,0 0-13-16,-1 0-7 16,-1-9-22-16,-3-6-54 15,2-11-175-15,4-9-83 0,3-18 165 16</inkml:trace>
  <inkml:trace contextRef="#ctx0" brushRef="#br0" timeOffset="156340">17921 5478 1308 0,'8'21'611'0,"-6"3"-194"15,-1 8-114-15,3 16-53 16,-6 3-58-16,2 6-100 16,3 3-29-16,1-6-32 15,9-5-13-15,6-11-17 16,1-11-5-16,-2-15-116 15,3-9-70-15,-3-15-177 16,-2-9 204-16</inkml:trace>
  <inkml:trace contextRef="#ctx0" brushRef="#br0" timeOffset="156484.44">17802 5692 1617 0,'-1'-11'706'16,"-3"12"-347"-16,5 1-98 15,10 0-54-15,5 1-54 16,10-3-75-16,3-1-16 16,6-1-39-16,-6-5-18 0,5 5-128 15,4 1-93-15,0 10 130 16</inkml:trace>
  <inkml:trace contextRef="#ctx0" brushRef="#br0" timeOffset="156655.01">18409 5951 1904 0,'10'14'739'0,"-9"-14"-532"16,-1-1-114-16,0 0-138 15,-1 0-120-15,-1-3 90 16</inkml:trace>
  <inkml:trace contextRef="#ctx0" brushRef="#br0" timeOffset="171960.92">3196 7220 1101 0,'-1'-1'458'0,"0"0"-261"15,0-1-21-15,0 1-19 16,0 1-30-16,-1 0-30 16,2 22-4-16,10 47 0 15,1-25-8-15,-2 3-17 16,0 0-8-16,-3-4-23 16,0-2-8-16,2-1-15 15,-3-1-6-15,0-7-3 16,-1-3-2-16,-2-12-48 15,-1-4-38-15,-1-8-85 16,-1-5-90-16,-2-14-251 16,-1-7 327-16</inkml:trace>
  <inkml:trace contextRef="#ctx0" brushRef="#br0" timeOffset="172219.8">3146 7216 1049 0,'1'-8'459'15,"8"0"-237"-15,5 1-34 0,10 2-48 16,4-1-27-16,10 4-28 16,1 0-10-16,4 4-19 15,-1 4-5-15,-9 4-12 16,-2 3-6-16,-18 4-4 16,-8 3 3-16,-5 4 7 15,-10-2 2-15,-9 2-2 16,-2-1-5-16,-7-3-12 15,0-2-5-15,2-4-46 16,0-5-37-16,3-3-124 16,3-6-99-16,9 1 179 15</inkml:trace>
  <inkml:trace contextRef="#ctx0" brushRef="#br0" timeOffset="172517.58">3573 7243 884 0,'11'12'442'16,"2"0"-122"-16,-1 5-48 15,-2 3-42-15,-2 4-51 16,-3-1-67-16,-5-6-25 16,0-4-28-16,-1-5-7 15,-3-4-3-15,1 0-4 16,-5-4-8-16,0-6-7 0,-2-7-19 15,-1-8-9-15,4-7-8 16,5 2-2-16,0-4-3 16,4 5-1-16,6 3-2 15,2 3-1-15,7 4-58 16,2 4-67-16,2 5-231 16,-1 5 231-16</inkml:trace>
  <inkml:trace contextRef="#ctx0" brushRef="#br0" timeOffset="172844.13">3856 7233 1114 0,'2'11'529'0,"-11"-2"-180"0,-3 3-84 15,3 3-57-15,3 6-50 16,6-2-70-16,4 0-29 15,13-1-32-15,3-6-11 16,7-3-15-16,3-1-2 16,-2-7-2-16,-1-3 0 0,-3-10 2 15,-4-2 1-15,-6-7 5 16,-6 2 6-16,-10-1 7 16,-4 0 4-1,-12 5 3-15,4 1-5 0,-4 10-5 16,0 1-6-16,0 4-16 15,1 3-19-15,5 4-87 16,6-2-54-16,13 3-129 16,7 0-93-16,10-5 250 15</inkml:trace>
  <inkml:trace contextRef="#ctx0" brushRef="#br0" timeOffset="173144.48">4166 7259 657 0,'5'-2'406'0,"-4"1"5"15,-1 1-21-15,-1 0-74 16,-1 0-45-16,1 0-107 0,0 0-41 16,-1 4-65-16,-1 13-23 15,3 29-23-15,6-29-7 16,9-4-8-16,1-5-2 16,7-10 1-16,4-4 2 15,2-16 2-15,0-4 1 16,-7-10 3-16,-9-3 3 15,-11 6 10-15,-9 2 6 16,-12 12 7-16,-1 5-2 0,-6 12-8 16,2 3-9-16,7 9-16 15,1 0-11-15,8 5-48 16,5 2-40-16,6-1-98 16,8 0-60-16,12-5-185 15,4-4 276-15</inkml:trace>
  <inkml:trace contextRef="#ctx0" brushRef="#br0" timeOffset="173388.08">4654 6870 1170 0,'-24'-5'648'16,"-2"3"-145"-16,1 8-246 15,2 6-44-15,4 14-111 16,5 3-26-16,11 9-32 15,3 6-9-15,3 8-15 16,8 5-9-16,5 2-8 0,5 1-1 16,4-7-2-16,1 0-1 15,-10-10 3-15,-5-6-32 16,-10-6-98-16,-2-9-54 16,-9-10-153-16,0-4-81 15,-5-12 273-15</inkml:trace>
  <inkml:trace contextRef="#ctx0" brushRef="#br0" timeOffset="173543.05">4519 7292 1001 0,'-1'-8'466'0,"9"1"-159"15,13-1-78-15,3-1-28 16,4 4-37-16,6 1-63 16,-3 3-35-16,0 1-42 15,-1 1-6-15,-9 3-107 16,-3-1-102-16,-11 4 121 15</inkml:trace>
  <inkml:trace contextRef="#ctx0" brushRef="#br0" timeOffset="173989.22">3216 7670 1177 0,'-29'12'480'15,"7"-1"-278"-15,8 0-35 16,5 0-5-16,6-5-41 16,7 0-62-16,4-2-20 15,10-2-24-15,6 1 1 0,13-4 4 16,9-1 0-16,23-5 6 15,5-2 3-15,21-3 6 16,7-4 3-16,16 0-4 16,9-4-3-16,3 1 0 15,2-1 3-15,4 2 9 16,-2 4 6-16,-3 3 3 16,-1 5-1-16,-10-1-8 15,-14 2-5-15,-16 0-11 16,-12-2-3-16,-27 2-5 15,-4 1-1-15,-22-1-4 16,-9 3 2-16,-16 1 31 16,-6 1-14-16,-15-4-58 15,-7 0-57-15,-8-1-180 0,-2 2 158 16</inkml:trace>
  <inkml:trace contextRef="#ctx0" brushRef="#br0" timeOffset="175584.37">7997 7013 853 0,'-15'-30'393'0,"15"24"-161"0,-1 5-27 15,0-3-42-15,0 3-25 16,0 0-39-16,-1 0-12 16,2 0-13-16,0 1-2 15,0 0 3-15,0 0 2 16,5 11-5-16,1 11-9 15,6 36-17-15,-10-20-5 16,-2 12-2-16,4 5 1 16,2 7-1-16,4 3 0 0,6 10-3 15,-4 1 0-15,6 4-6 16,1-6-4-16,-2-9-9 16,2-10-4-16,-4-13-3 15,-1-7-2-15,-6-16-4 16,-1-7-2-16,-6-7-31 15,0-8-33-15,-1-11-90 16,-2-6-62-16,1-17-194 16,0-4 255-16</inkml:trace>
  <inkml:trace contextRef="#ctx0" brushRef="#br0" timeOffset="176408.81">8034 6903 837 0,'-10'-5'414'0,"8"2"-126"16,1 3-15-16,0 0-51 16,1 0-30-16,0 0-59 15,0-2-26-15,0 1-49 16,0 0-17-16,0 0-18 16,1 0-5-16,20 0-3 15,31-1-2-15,-25 2-5 16,6 0-1-16,7 0-3 15,7-1-2-15,13-6-1 16,5 4 0-16,3-7 0 16,0 0 0-16,4 4 0 15,-3-8 0-15,10 8 0 16,0-2 0-16,-8 2 0 16,-2 1 0-16,-9-1 1 0,-3 0 0 15,-5 0 0-15,-6 0 0 16,-10 1 2-16,-6 0-1 15,-11 3 1-15,-7 0 2 16,-10 2 23-16,-4 0 6 16,-7 2 5-16,-1 2 1 15,2 0-21-15,0-1-4 16,1-1-7-16,3-1-2 16,0 0-6-16,2 1-2 15,0-2-1-15,2 0 0 0,0 0 3 16,0 0 3-16,-1 7 5 15,0 6 0-15,0 6 0 16,-1 27-1-16,1-23-3 16,2 3-2-16,2 6-1 15,2 10 2-15,3 12 6 16,0 9 3-16,4 13 6 16,1 5 1-16,1-4-2 15,3 0-1-15,0-11-4 16,0-5-1-16,-1-9-5 15,1-5-1-15,-3-9-1 16,0-5-2-16,0-8 0 16,-3-6-1-16,-3-6-2 15,-3-5 0-15,-5-1-24 0,0-6-26 16,-1-3-74-16,0 0-47 16,0 1-111-16,0-1-75 15,-11-11 228-15</inkml:trace>
  <inkml:trace contextRef="#ctx0" brushRef="#br0" timeOffset="176768.81">8306 7868 1223 0,'-20'2'533'0,"-2"-2"-234"15,2-2-36-15,12 2-28 16,5 3-50-16,9 0-89 16,11 0-34-16,21 1-40 15,8-4-5-15,11 1-11 16,6-2 0-16,10-2-2 15,2 5 0-15,18-2 0 16,4 5 0-16,-7 4 0 16,6-2 1-16,-13 0 1 0,-11-2 0 15,-10-3-1-15,-15-1 5 16,-23 1-77-16,-11-1-70 16,-22-1-609-16,-11-12 504 15</inkml:trace>
  <inkml:trace contextRef="#ctx0" brushRef="#br0" timeOffset="177502.29">8512 6295 1035 0,'15'-36'545'0,"-15"32"-186"0,1 1-97 15,-1 3-47-15,-1 0-104 16,0 0-37-16,0 0-52 16,-2 5-11-16,-14 15-7 15,-25 28-2-15,32-29-2 16,-1-5-2-16,11-1-2 16,0-1-2-16,6-1 3 15,4 1 1-15,3-2 2 16,4 0 2-16,-5-1 0 15,9 1 2-15,0 2 2 16,-1 1 3-16,2 2 3 16,-11-3 1-16,-7 3 4 15,-4-5 0-15,-7-1 6 16,-3 4 0-16,-8-12-3 16,7 5-2-16,-3-6-8 0,0-8-2 15,4 3-4-15,-5-5-1 16,7 0-3-16,2 1-3 15,2 1-7-15,5 1-3 16,6-1 0-16,3 0 1 16,7-1 0-16,1 1-28 0,-2 0-56 15,1 4-31-15,-3 3-117 16,1 3 154-16</inkml:trace>
  <inkml:trace contextRef="#ctx0" brushRef="#br0" timeOffset="177755.55">8840 6240 1552 0,'-3'4'638'0,"-12"11"-410"16,-3 8-31-16,-2 11-79 15,0 4-37-15,4 2-40 16,3-3-11-16,8 0-20 0,4-4-6 16,1-6-6-16,3-1 0 15,-2-6-64-15,-1-1-47 16,0-3-114-16,1-5-85 16,5-5 199-16</inkml:trace>
  <inkml:trace contextRef="#ctx0" brushRef="#br0" timeOffset="178050.88">8864 6430 951 0,'10'-5'482'0,"0"5"-140"16,5-1-60-16,0 3-68 16,1 1-43-16,-1 3-60 15,-3 0-28-15,-1 3-45 16,-5 2-10-16,-6 4-6 15,1 2-1-15,-6 0 0 16,0 2-2-16,-3-4-3 16,-1-2 10-16,5-4 12 15,1 0 1-15,6-3-3 16,3 1-10-16,4-3-16 16,0-6-3-16,6-1-4 15,4-3 0-15,-1 0-7 16,3 6-47-16,-10 1-160 15,-4 3 288-15,-3 15-117 16</inkml:trace>
  <inkml:trace contextRef="#ctx0" brushRef="#br0" timeOffset="178761.16">7368 7112 1308 0,'3'0'547'16,"-4"3"-326"-16,-5 0-11 15,5-3-69-15,0 0-36 16,-9 14-51-16,-33 32-14 16,28-28-20-16,3-2-5 0,8-2-6 15,2-1-2-15,4 3 0 16,4-1-1-16,5 0-1 15,1-1 0-15,7-2-3 16,0 1 1-16,3-7 3 16,-3 6 5-16,-1 1 13 15,-5-2 5-15,-2 3 5 16,-7 0 0-16,-4-5-5 16,-3 2 2-16,-5-3 0 15,-2-7-1-15,-6 0-3 16,-3-3-5-16,-7-3-6 15,6 2-3-15,3-2-5 16,5 3-5-16,7-2-12 16,3-2-7-16,7 0-5 15,2-1-2-15,8 5 10 0,3-2-48 16,2 1-123-16,1 0-82 16,-2-3 142-16</inkml:trace>
  <inkml:trace contextRef="#ctx0" brushRef="#br0" timeOffset="179007.68">7609 7136 1279 0,'-2'0'628'15,"1"3"-229"-15,0 9-137 16,-4 5-21-16,-1 14-83 15,-2 5-44-15,0 11-52 16,0-3-18-16,1 2-26 16,3-2-7-16,4-7-10 15,1 1-2-15,4-6-60 16,-1-7-54-16,3-9-138 16,1-4-86-16,3-12 207 15</inkml:trace>
  <inkml:trace contextRef="#ctx0" brushRef="#br0" timeOffset="179371.21">7676 7378 1159 0,'4'-2'530'16,"1"2"-232"-16,2 0-13 16,2 1-82-16,0 3-30 15,2-1-64-15,0 0-34 16,3 3-43-16,1 1-14 0,0 2-11 15,-3 1-2-15,-6 2 2 16,-5 2 2-16,-7 0 5 16,-1 2 2-16,-4-4 5 15,0-8-1-15,5-2-3 16,2 2 6-16,3-4-2 16,1 0-2-16,0 0 1 15,0-1-9-15,12 0-5 16,11-3-1-16,29-5-4 15,-28 5-1-15,-2-4-53 16,-1 6-64-16,-9 2 74 16</inkml:trace>
  <inkml:trace contextRef="#ctx0" brushRef="#br0" timeOffset="180411.23">8454 7181 637 0,'0'-1'393'15,"0"0"-63"-15,0 0-60 16,0-1-31-16,1-4-46 15,-1 1-21-15,-1 2-36 16,0 0-16-16,0 2-30 0,0 0-15 16,-1 0-31-16,-3 1-14 15,-1 2-18-15,1 10-4 16,-4 8-6-16,11 27-2 16,16-31-1-16,1-3 0 15,1-11 0-15,-8-3 1 16,0-9 4-16,6-3 1 15,-9-3 4-15,-2 2 3 16,0-1 6-16,-14 1 1 0,-1-1 0 16,0 2 0-16,-11 3-4 15,8 4-3-15,-6 3-7 16,5 1-5-16,3 4-34 16,5 2-39-16,4 3-124 15,-4 2-96-15,11 2 178 16</inkml:trace>
  <inkml:trace contextRef="#ctx0" brushRef="#br0" timeOffset="181060.57">8978 7573 870 0,'1'-7'482'15,"-5"-1"-123"-15,2-1-117 16,-3-3-18-16,-3 7-67 16,3-2-24-16,-2 6-39 15,-5 1-19-15,-2 2-25 16,1 4-6-16,0 4-5 0,7 5-4 16,7 0-13-16,3 3-5 15,4-4-12-15,6-4-2 16,3-6-2-16,3 0-1 15,1-6 0-15,-4-2 0 16,-2-4 2-16,-7-3 2 16,-3-2 4-16,-5-1 5 15,-6 1 6-15,-1 1 2 0,0 0-1 16,3 3-5-16,-5 4-8 16,-3 0-17-16,2 7-82 15,-4 4-63-15,3 3-268 16,9 9 267-16</inkml:trace>
  <inkml:trace contextRef="#ctx0" brushRef="#br0" timeOffset="187474.98">8652 7243 253 0,'-1'-1'215'0,"0"0"63"15,0-1-44-15,-5 0-46 16,-1-2-12-16,0 1-19 16,-1-1-5-16,1 2-19 15,1-2-5-15,1 0-16 16,0 1-9-16,3 2-21 16,0 0-13-16,0 0-24 15,1 0-8-15,0 1-10 16,-1 0-4-16,1 0-3 15,0 0-3-15,0 0-8 16,0 0-3-16,0 0-3 0,0 0-1 16,0 4 2-16,1-1 2 15,2 4 7-15,1 1 6 16,1-2 9-16,0 3 6 16,-1-4 9-16,-1-1 3 15,2 0 4-15,-4-3 0 16,1 1-4-16,3 0 0 15,2 0-1-15,2 2 0 16,3 3-2-16,31 29-1 16,-25-24-6-16,5 1-1 0,5 6 0 15,1-1-4-15,6 4-5 16,0-2-4-16,1 1-10 16,-1-5-2-16,-11-2-4 15,-2 2 0-15,-10-5-2 16,0 2 2-16,-4-3 0 15,-7-2-1-15,6-2 1 16,-8-6-2-16,2 1-11 16,2 0-53-16,-3-2-163 15,0 0-42-15,0 0 136 16</inkml:trace>
  <inkml:trace contextRef="#ctx0" brushRef="#br0" timeOffset="188852.08">11212 7236 683 0,'34'7'405'0,"-34"-13"-44"15,0-3-28-15,-5 1-77 16,-1-2-48-16,-3-1-65 16,-1 1-28-16,-3-2-49 15,-2 1-14-15,-3 4-24 16,0 3-10-16,-1 5-10 15,3 7-4-15,-1 3-2 16,2 3 0-16,9 9 1 16,4 0 0-16,9 6 1 15,8-1 0-15,2-6-1 16,1-2 0-16,2-12 0 16,-2-4-1-16,0-10 2 15,2-5 0-15,-4-6 0 16,-3-6-1-16,0-7-5 0,-3-3-4 15,-4-5 0-15,0 1 0 16,-2 2 6-16,-2 5 3 16,-2 10 5-16,-2 5 2 15,-3 12 1-15,0 3 1 16,1 14 8-16,2 8 7 16,3 12 12-16,5 3 2 15,5 7-4-15,0-2-3 16,6-5-6-16,2 0-2 0,-2-10-8 15,3-3-6-15,2-13-23 16,-3-4-40-16,-3-7-116 16,-6-10-83-16,-6-9 144 15</inkml:trace>
  <inkml:trace contextRef="#ctx0" brushRef="#br0" timeOffset="189013.84">11500 7230 1243 0,'0'17'567'0,"4"4"-264"16,1 0-21-16,-4-2-80 16,9 1-47-16,-7-10-70 15,3 2-30-15,3-10-62 16,-10-3-49-16,4-5-129 16,-2-11-100-16,-1-7-280 15,-3-4 346-15</inkml:trace>
  <inkml:trace contextRef="#ctx0" brushRef="#br0" timeOffset="189420.3">11443 7107 581 0,'-3'-14'407'16,"-2"8"69"-16,0 2-149 15,6 1-105-15,-1 3-52 16,0 0-92-16,0 0-29 0,8 3-23 16,10 6-57-16,39 13-111 15,-24-17-66-15,9-3-168 16,1-2-38-16,-5-4 41 15,-2-1 68-15,-7 3 258 16,-6 1 147-16,-12 1 195 16,-5 1 57-16,-11 1-19 15,-2 3-28-15,-9 0-74 16,-2 1-36-16,1 2-29 16,1 0-17-16,8 2-35 15,5 1-19-15,3 1-36 16,6-1-16-16,6 2-17 15,3-1-4-15,6-2-8 16,-3 0-1-16,4-2 5 16,-1 0 3-16,0 3 6 15,-8-1 5-15,-13 4 7 0,-3-2 4 16,-16-1-4-16,0 0-6 16,2-7-51-16,-1-4-53 15,8-9-129-15,4-4-83 16,6-9 169-16</inkml:trace>
  <inkml:trace contextRef="#ctx0" brushRef="#br0" timeOffset="189601.14">11955 6976 1198 0,'4'2'608'0,"-4"20"-165"15,-3 5-100-15,2 11-107 16,4 6-71-16,3 3-100 15,2-2-24-15,2-3-26 16,5-5-10-16,5-13-55 16,2-6-54-16,-4-12-133 15,-8-8-97-15,-3-8 204 16</inkml:trace>
  <inkml:trace contextRef="#ctx0" brushRef="#br0" timeOffset="189781.24">11853 7135 937 0,'-6'-5'513'0,"5"4"-115"16,6-1-168-16,13 2-47 15,6 0-85-15,2-1-34 16,6 1-46-16,0 0-8 16,6 3-73-16,3 0-67 15,2 1-299-15,-2 1 272 16</inkml:trace>
  <inkml:trace contextRef="#ctx0" brushRef="#br0" timeOffset="190167.97">12314 7124 554 0,'-6'-12'400'0,"-8"1"91"16,-2 3-154-16,2 6-60 16,-3 2-23-16,1 5-43 15,1 7-17-15,3 9-52 16,2 2-28-16,7 1-50 15,2 1-22-15,5-4-28 16,5-4-8-16,4-3-6 16,1-6-4-16,-3-7-2 15,0-2-7-15,-1-4-22 16,-2-5-10-16,-1-4-11 16,0-2 7-16,-3 2 25 15,5 1 11-15,-5 6 15 0,2 3 3 16,-3 3 16-16,-2 1 12 15,-1 0 21-15,0 0 8 16,0 0-5-16,5 13-11 16,0 4-18-16,18 24-10 15,-18-30-9-15,4-1-30 16,-5-6-106-16,-3 0-66 16,2-5-176-16,-3-1-105 15,0 1 305-15</inkml:trace>
  <inkml:trace contextRef="#ctx0" brushRef="#br0" timeOffset="190511.74">12522 7123 1060 0,'3'4'548'0,"7"13"-128"16,-8 0-54-16,5 7-72 16,1 1-61-16,-7-3-106 15,5 1-36-15,-6-10-60 16,1-3-14-16,1-10-23 15,-3-4-9-15,2-5-19 16,0-5-7-16,1-2 5 16,0 1 4-16,4-1 17 15,0 1 8-15,2 1 6 16,2 0 1-16,-1 5 3 16,-3 2 7-16,1 7 22 0,1 5 10 15,-4 7 19-15,0 5 1 16,0 8-14-16,-1-1-10 15,3 2-22-15,3-6-7 16,2-6-88 0,-1-5-61-16,2-9-155 0,3-2-105 15,3-8 252-15</inkml:trace>
  <inkml:trace contextRef="#ctx0" brushRef="#br0" timeOffset="190872.83">12940 7117 1150 0,'5'-3'565'0,"-7"3"-183"16,1 4-38-16,-8 5-94 15,-3 4-46-15,0 3-78 16,7-2-32-16,2 3-49 16,6-2-11-16,3 1-21 15,-3 0-6-15,9-2-5 16,3-4-2-16,4-7-2 15,-2-3-4-15,6-12-17 16,-6-3-14-16,4-6-15 16,1 0-1-16,-10 3 19 15,-2 2 19-15,-10 4 25 0,-2 2 7 16,-9 8 5-16,1 0 9 16,-1 4 14-16,4 5 3 15,4 5 10-15,1 4-3 16,6 4-2-16,3 3-1 15,11-2-10-15,4-3-7 16,6-2-20-16,2-5-7 0,1-8-43 16,3-3-66-16,0-7-129 15,-2-6 139-15</inkml:trace>
  <inkml:trace contextRef="#ctx0" brushRef="#br0" timeOffset="194031.3">14104 7034 793 0,'35'-34'398'0,"-29"28"-131"15,-1 2-1-15,-4-1-56 16,-1 5-16-16,-1 0-24 16,-1 0-14-16,1 0-38 15,0 0-17-15,-12 3-30 16,-10 3-10-16,-29 15-14 16,24-8-9-16,8 2-12 15,6 0-5-15,4-2-9 16,7 1-4-16,1-4-6 15,2 0-2-15,5 1 3 16,4 0 1-16,9 2 6 16,4-2 2-16,4 1 2 15,1-1 1-15,-3-3-1 16,-3 0-2-16,-8-3-3 16,-2-2 2-16,-9-1-78 0,-2-1-69 15,-3 0-188-15,2-1-339 16,0 0 436-16</inkml:trace>
  <inkml:trace contextRef="#ctx0" brushRef="#br0" timeOffset="194230.19">13996 7254 1263 0,'5'6'538'0,"-1"0"-289"16,11-1 1-16,1 1-21 15,1-5-28-15,7 1-44 16,-4 0-24-16,2-1-47 15,-5 0-21-15,-6 1-33 16,-1 0-13-16,-4 0-32 16,-3 0-45-16,-3-1-128 15,0-1-81-15,0 0 154 16</inkml:trace>
  <inkml:trace contextRef="#ctx0" brushRef="#br0" timeOffset="195240.23">15071 6753 787 0,'4'-31'425'0,"-3"25"-63"16,-1 2-68-16,1 1-30 16,-2 2-27-16,0 0-54 15,0 1-29-15,0 0-61 16,-1 0-29-16,-10 6-37 15,-3 1-10-15,-31 41-8 16,34-30-4-16,2 2-7 16,3 0-4-16,5-4-5 15,1 0-1-15,6 0-1 16,0-4 1-16,9 5 2 16,5-1 2-16,4-3 3 0,2 3 3 15,-1-5 3-15,-1 3 7 16,-5 2 7-16,-4-5 2 15,-6 1 3-15,-4-1-1 16,-6-3 2-16,-4 2 2 16,-5 0 0-16,-2-6-1 15,-5 1-5-15,-1-2-4 16,3-6-5-16,-5 0-2 16,7-4-2-16,2-2-2 0,1 2-3 15,4 0-5-15,5-1-10 16,1 0-3-16,7-2 2 15,11 2 1-15,4-2 10 16,0 3 4-16,1 0 0 16,-3 2 0-16,-8 1-25 15,-2 3-55-15,-5 2-146 16,-3 1-93-16,2 14 183 16</inkml:trace>
  <inkml:trace contextRef="#ctx0" brushRef="#br0" timeOffset="195914.81">14743 7232 945 0,'-16'-2'505'0,"1"-1"-172"16,2 2-55-16,3 0-29 15,6 1-58-15,2 0-25 16,2-1-56-16,0 0-25 16,0 0-38-16,15 0-12 15,58 1-8-15,-16 2-5 16,7-1-11-16,7 0-3 15,3-4-2-15,-1-3-1 16,11 0-1-16,0-1 0 0,-6 4-2 16,-9 0 2-16,-13 3-1 15,-10 3 1-15,-13 0-1 16,-1 2 0-16,-15 0-36 16,-4 0-24-16,-10-4-63 15,-3 0-50-15,-10-2-108 16,-6 0-67-16,0-1 215 15</inkml:trace>
  <inkml:trace contextRef="#ctx0" brushRef="#br0" timeOffset="196526.01">14970 7568 1363 0,'-5'0'571'0,"3"6"-332"16,2 2-24-16,2 12-35 15,4 4-28-15,6 5-40 16,9 3-17-16,2-3-34 16,1-4-15-16,1-5-19 15,-5-4-7-15,-2-9-10 16,-3-2-4-16,-5-5-3 16,-3-7 1-16,-5-5-9 15,-1-6-9-15,-5-10-19 16,-4-1-9-16,-6-9-7 15,-5-7 0-15,-4-5 1 16,-1 0 6-16,1 8 18 16,5 7 12-16,4 12 17 15,10 14 10 1,1 0 18-16,2-4 10 0,4 7 17 0,5 4 3 16,5 5-6-16,5 2-6 15,8-2-9-15,8 0-6 16,7-4-8-16,7-2-5 15,9-2-8-15,0-3-2 16,-2 2-5-16,-5 0-2 16,-15 6-2-16,-8 1-1 15,-14 0-31-15,-7 0-43 0,-3 1-94 16,2-2-65-16,-5 5-183 16,0-5 259-16</inkml:trace>
  <inkml:trace contextRef="#ctx0" brushRef="#br0" timeOffset="196964.72">15269 7548 1241 0,'8'0'593'15,"4"5"-262"-15,10-2-109 16,6-1-20-16,4 2-79 0,-1-2-32 16,-7 1-29-16,-3 3-15 15,-8 3-23-15,0 2-6 16,-6 7-3-16,-4-1 2 16,-4 4 4-16,-3 1 1 15,-4-1-2-15,-5-4-2 16,2-2-4-16,-2-4 0 15,4-4-5-15,8-3 7 0,0-1 8 16,-1-3 0-16,2 0 2 16,0 0-6-16,0 0-10 15,5 0 0-15,19-2 1 16,24-3 1-16,-24 2 0 16,6-1 1-16,-10 2-2 15,-2 2-4-15,-3 1-26 16,-9 0-65-16,-3-1-147 15,1-1 147-15</inkml:trace>
  <inkml:trace contextRef="#ctx0" brushRef="#br0" timeOffset="200653.16">16351 7002 458 0,'8'-2'339'16,"-1"2"-1"-16,0 1-56 16,3-1-29-16,-3 0-47 15,-3-2-16-15,-2-1-30 16,-2 2-11-16,-1 0-17 15,0 1-17-15,0 0-37 16,-11 2-19-16,-18 9-33 16,-32 14-5-16,36-10-8 15,-2 3-1-15,9 0-2 16,2-4-1-16,7 3 3 16,3-4-1-16,6 1 3 15,3-1 4-15,8 2 4 16,3 0 6-16,9-1 5 15,3 1 1-15,4-3 2 0,4 1-1 16,1-2 6-16,-6-1 2 16,-7-2 3-16,-6-1-3 15,-11-1-11-15,3-3-6 16,-7-2 1-16,-7-1-1 16,-10-4-37-16,-1 2-53 15,-1-4-134-15,6 2-85 16,5 0 167-16</inkml:trace>
  <inkml:trace contextRef="#ctx0" brushRef="#br0" timeOffset="201467.07">17071 6942 453 0,'4'-10'316'0,"4"6"56"16,-7-4-83-16,1 4-22 16,-1 4-30-16,-1-3-28 15,0 3 5-15,-1 0-31 16,0 0-23-16,-7 3-50 16,-15 0-31-16,-27 38-32 15,29-23-9-15,5-3-19 16,-4-2-7-16,7 3-11 15,4-3-2-15,7 1-5 16,6 1 0-16,1-2 2 16,-5 1 1-16,11 1 3 15,2 1 2-15,11 4 2 0,0 0 3 16,1 0 4-16,3 1 3 16,-4 2 7-16,2 0 3 15,-6 4 0-15,-7-7-2 16,-2 0-6-16,-5-1 0 15,-6-8 4-15,-2 6 3 16,-12-10 6-16,-3 1 0 16,-7-4-5-16,-1-6-4 15,0-2-7-15,0-4-3 16,7-1-5-16,3-1-2 0,11 3-5 16,1 0-5-16,7-1-2 15,0-1 1-15,6-2 1 16,6 1 4-16,3 3 0 15,2 0-1-15,-4 3-1 16,-3 3-45-16,-5-3-113 16,-1 4-82-16,-4 0 134 15</inkml:trace>
  <inkml:trace contextRef="#ctx0" brushRef="#br0" timeOffset="204719.89">11239 8635 417 0,'31'41'328'15,"-30"-41"27"-15,0-3-95 16,2-3-5-16,-3 5-60 15,0 0-28-15,-1-1-39 16,-1-15-15-16,-13-24-25 16,2 24-10-16,-6 9-23 15,-3-1-15-15,-1 9-26 16,1 6-9-16,5 15-7 16,1 7-4-16,7 12 1 0,1-1 2 15,10 1 5-15,4-3 2 16,10-7 2-16,6-3-3 15,6-5-3-15,4-2 0 16,3-14-22-16,6 2-58 16,-6-15-229-16,7 1 207 0</inkml:trace>
  <inkml:trace contextRef="#ctx0" brushRef="#br0" timeOffset="205277.1">11495 8713 1074 0,'-7'10'480'0,"9"11"-222"16,1 0-25-16,-5 0-41 16,5 2-32-16,0-6-57 15,8-2-29-15,4-5-46 16,3-2-15-16,5-8-14 16,-5-7-22-16,2-2-41 15,-7-8-13-15,-8-2-17 16,-5 4 19-16,-11 1 41 15,-5 4 16-15,-5 0 20 16,-3 1 4-16,-1-2 2 16,5 4 5-16,6 4 20 0,5 3 10 15,9 3-7-15,-2-3-7 16,11-4-23-16,2-2-11 16,13-1 1-16,7 0 1 15,5 3 0-15,4 2 3 16,-2 3 16-16,0 9 11 15,-7 3 18-15,-3 6 4 0,-7 2-6 16,-7-6-5-16,-5 4-11 16,-5-5-3-16,-5-7-4 15,-2 1 1-15,-2-10-5 16,1 0-7-16,4-4-17 16,0 1-16-16,7-9-18 15,4-7 3-15,4 2 10 16,0-3 12-16,4 15 16 15,-7 5 5-15,4 2 23 16,2 7 10-16,-5 2 22 16,-1 2 8-16,-6 5-3 15,-1-5-6 1,-3-5-21-16,0 0-14 0,6 12-89 16,6-4-75-16,-3-9-228 15,3-14 225-15</inkml:trace>
  <inkml:trace contextRef="#ctx0" brushRef="#br0" timeOffset="205483.03">12067 8550 1145 0,'1'8'606'0,"1"6"-203"16,2 14-107-16,-3 6-45 15,2 8-104-15,1 1-41 0,3-6-54 16,6-1-19-16,-2-9-25 15,3-5-8-15,2-4-41 16,-4-8-45-16,-1-10-98 16,-3-4-61-16,-7-8-119 15,-1-3-89-15,-13-7 296 16</inkml:trace>
  <inkml:trace contextRef="#ctx0" brushRef="#br0" timeOffset="205817.83">12011 8709 864 0,'-23'-6'436'0,"8"3"-108"15,7 1-29-15,6 4-81 16,2-1-45-16,9 2-73 16,7-3-28-16,10 0-15 15,11-1-10-15,2-1-24 16,2 0-6-16,3-4-4 16,0 3-1-16,-1 3-2 15,0 2 0-15,-7 9-1 16,-5 5 1-16,-10 6 7 0,-2 1 9 15,-13 1 21-15,-4-4 7 16,-1-6 10-16,-5-7-4 16,-1-5-6-16,2-3-4 15,-4-2-12-15,-2-4-8 16,1-2-20-16,2-7-8 0,2-7-8 16,4 0-10-16,0-7-62 15,3 2-38-15,6 3-99 16,2 2-60-16,7 11-137 15,2 5 249-15</inkml:trace>
  <inkml:trace contextRef="#ctx0" brushRef="#br0" timeOffset="206195.07">12654 8745 773 0,'13'4'399'0,"-4"-4"-125"16,-3 1-23-16,-7-6-71 15,-3-8-35-15,-7-7-34 16,-4 1-12-16,-5 3-5 16,-4 4 5-16,2 9 2 0,-2 0-1 15,1 12-14-15,7 5-7 16,4 9-14-16,6 3-7 16,7 0-16-16,-1 1-7 15,8-10-14-15,6-4-8 16,4-7-8-16,11-3-1 15,-5-8-2-15,1-5 0 16,-2-5 0-16,-5-5-1 16,-3 6 2-16,-2 3 0 15,-5 5 0-15,-4 2 1 0,0 4 2 16,-3 6 2-16,-1-6 3 16,0 0-1-16,0 11-5 15,0 5-29-15,2 19-123 16,3-28-78-16,5-6-184 15,5-2-111-15,10-9 336 16</inkml:trace>
  <inkml:trace contextRef="#ctx0" brushRef="#br0" timeOffset="206608.43">12978 8707 701 0,'-2'-17'402'0,"0"3"-42"15,-8-4-22-15,4 9-39 16,-5 1-18-16,-1 8-54 15,0 8-31-15,-1 8-66 0,-8 6-30 16,7 4-41-16,5-2-12 16,8-3-28-16,12 0-10 15,6-9-9-15,2-1-5 16,-4-11-1-16,-2-2-2 16,2-10-15-16,-5-4-21 15,5-8-53-15,2-8-30 16,-8-4-30-16,0-1 5 15,-7-2 45-15,1 1 30 0,-7 2 52 16,-3 5 18-16,6 12 47 16,-2 8 30-16,1 15 32 15,2 9 23-15,1 15 2 16,-1 3-14-16,2 9-12 16,9 2-15-16,-2-4-28 15,2 0-12-15,7-6-20 16,-5-5-9-16,0-10-11 15,2-1-37-15,-4-18-103 16,-2-1-61-16,-3-15-147 16,1-7-57-16,0 4 258 15</inkml:trace>
  <inkml:trace contextRef="#ctx0" brushRef="#br0" timeOffset="206732.23">13141 8704 567 0,'0'-1'449'15,"6"-2"36"-15,-1 2-136 0,-1 2-38 16,3 2-77-16,1 16-37 15,27 25-77-15,-28-31-41 16,1-3-80-16,0-4-68 16,-4-8-148-16,-3-6-98 15,-1-9-309-15,-5-6 387 16</inkml:trace>
  <inkml:trace contextRef="#ctx0" brushRef="#br0" timeOffset="207078.98">13107 8592 628 0,'-9'-10'398'0,"7"5"-20"15,2 4-97-15,8 1-123 16,3 5-51-16,3 2-64 16,5 2-25-16,4-1-108 15,2-1-45-15,8-3-127 16,3-3-48-16,3 1 72 16,-2-2 43-16,-1 3 141 15,-7-1 93-15,-10 0 104 16,-3-2 32-16,-12 1 89 15,-4-1-3-15,-10-4-26 16,-7 2 0-16,3 0-34 16,-1 3-5-16,4 8-25 15,3 2-20-15,4 7-59 16,-2 2-27-16,8-1-37 0,6 0-13 16,3-5-15-16,8-1-7 15,-4-5-21-15,3 0-39 16,-1-8-90-16,-3-10-62 15,8-6-174-15,-3-12 241 16</inkml:trace>
  <inkml:trace contextRef="#ctx0" brushRef="#br0" timeOffset="207257.49">13602 8421 990 0,'-4'3'593'16,"0"18"-68"-16,0 7-196 15,1 8-45-15,1 12-113 16,2 1-56-16,9 0-71 16,3-2-20-16,9-6-22 15,2-2-3-15,1-14-85 16,2-5-60-16,-7-13-153 16,-1-11 143-16,-8-7 69 15</inkml:trace>
  <inkml:trace contextRef="#ctx0" brushRef="#br0" timeOffset="207446.04">13571 8564 1649 0,'-5'0'779'0,"2"0"-353"15,3 1-183-15,0-1-83 16,0 0-119-16,0-1-33 15,0 0-103-15,25-2-71 16,39-5-141-16,-27 5 171 0</inkml:trace>
  <inkml:trace contextRef="#ctx0" brushRef="#br0" timeOffset="208736.68">14544 8529 731 0,'-24'-44'412'16,"28"44"-38"-16,-4 5-54 15,1 11-44-15,0 8-30 16,-3 16-63-16,2 6-31 15,1 6-61-15,1-1-24 16,6-13-38-16,4-5-15 0,0-16-36 16,1-5-53-16,2-11-138 15,0-5-88-15,-1-15 173 16</inkml:trace>
  <inkml:trace contextRef="#ctx0" brushRef="#br0" timeOffset="208914.03">14385 8620 1333 0,'-9'1'568'0,"9"0"-336"15,6 0-17-15,13 0-72 16,3-1-39-16,0-2-43 16,2-2-22-16,3 0-48 15,-1-2-53-15,7 2-166 16,-4 0-450-16,1 1 450 15</inkml:trace>
  <inkml:trace contextRef="#ctx0" brushRef="#br0" timeOffset="209493.07">14693 8433 1304 0,'0'22'597'0,"2"13"-280"16,-2 3-25-16,-2 10-96 15,1 3-52-15,-2-5-68 16,3-3-24-16,1-14-34 16,1-8-8-16,-1-13-10 15,-1-5-12-15,0-8-19 16,-3-1-9-16,2-11-9 16,1 1 8-16,1 1 15 15,4-1 8-15,5 11 12 16,-1 1 2-16,7 6 13 15,1 1 13-15,4 6 21 16,5 3 9-16,8 0 0 16,2 1-11-16,3-3-18 15,-6-9-10-15,-4-10-10 16,-7-4-2 0,1 1-1-16,12-20-7 0,2-2-8 0,-10 6-1 15,-24 10 0-15,-6 3 7 16,-12 4 11-16,-1 2 3 15,-4 6 3-15,-4 3 3 16,6 5 8-16,-1 5 3 16,12 5 4-16,5 1 1 15,6 2 9-15,1 0 6 16,-2-3 5-16,5-3 0 0,2-2-14 16,2-2-8-16,1-5-10 15,4-3-4-15,5-2-2 16,0-4-3-16,1 2 0 15,-3 2-1-15,-7 2-1 16,0 5 2-16,-6 5 0 16,-5 2 0-16,-2 1-12 15,-1-4-46-15,1-6-139 16,0-6-89-16,6-12 157 16</inkml:trace>
  <inkml:trace contextRef="#ctx0" brushRef="#br0" timeOffset="209695.52">15350 8473 1282 0,'3'24'667'16,"6"7"-241"-16,-5 5-140 0,6 5-55 16,2-4-128-16,-1-3-43 15,6-3-45-15,-1-6-10 16,2-13-75-16,0-8-51 15,7-13-131-15,-2-6-85 16,-2-6-218-16,0-2 342 16</inkml:trace>
  <inkml:trace contextRef="#ctx0" brushRef="#br0" timeOffset="209891.66">15369 8568 762 0,'-39'-8'455'0,"11"5"-25"15,7 0-52-15,13 3-66 16,6 3-45-16,7 0-65 15,9-1-44-15,14 2-72 16,1-4-19-16,7-1-42 16,-4-2-9-16,0-1-27 15,-6 1-56-15,2 1-157 16,-4 1-95-16,5 6 179 16</inkml:trace>
  <inkml:trace contextRef="#ctx0" brushRef="#br0" timeOffset="211482.3">16382 8586 1052 0,'55'-4'474'0,"-48"0"-222"0,-3-1-5 16,-1-3-47-16,-5-2-27 15,-6 0-39-15,3 1-19 16,-12 3-24-16,7 7-13 16,-8 10-25-16,-6 5-13 15,7 9-23-15,-2 3-5 0,11 7-4 16,8 1-4-16,10-3-4 15,7-3-4-15,6-8-4 16,-1-8 0 0,2-10-64-16,-2-6-56 0,7-11-167 15,1-7-400-15,4-11 467 16</inkml:trace>
  <inkml:trace contextRef="#ctx0" brushRef="#br0" timeOffset="211962.95">16622 8464 1118 0,'-2'-3'534'0,"1"12"-196"16,-3 7-37-16,1 15-52 15,1 4-43-15,0 10-61 16,2 0-33-16,4-3-54 0,3-4-20 16,5-10-28-16,2-6-10 15,2-12-39-15,1-7-44 16,-2-14-102-16,3-5-50 15,-2-8-59-15,-2 0 11 16,-2 4 85-16,-3 2 54 16,-6 9 100-16,-1 2 56 15,1 7 89-15,-3 0 33 16,0 0 55-16,0 0-3 0,0 3-15 16,2 17-10-16,9 28-19 15,0-27-10-15,5-9-44 16,5-1-22-16,6-4-39 15,-5-7-16-15,3-6-9 16,-6-4-3-16,-9-13-33 16,7-1-9-16,-14-2-6 15,-3 0 2-15,0 5 31 16,-10 1 12-16,-6 5 8 16,-2 3 5-16,-13 5 5 15,-1 5 2-15,3 4-5 16,3 4-4-16,7 4-13 15,8 1-30-15,8 1-122 16,6 0-80-16,12-7 138 16</inkml:trace>
  <inkml:trace contextRef="#ctx0" brushRef="#br0" timeOffset="212308.72">17173 8500 1115 0,'-2'-5'563'16,"-4"3"-191"-16,-5 2-69 0,-4 7-137 16,-3 0-47-16,2 6-54 15,0 2-15-15,8 0-21 16,2-1-9-16,8 2-10 16,8 0-4-16,4 0 1 15,6 1 5-15,1 0 11 16,0-2 8-16,-4-4 19 15,1 3 8-15,-6-3 7 16,-2 3-2-16,-5 1-9 16,-5-4-5-16,-6-1-10 15,-5-3-4-15,-9-4-12 16,-4 2-9-16,0-2-52 16,0-1-34-16,8 0-70 15,8-2-41-15,10-5-100 16,8-2-69-16,9-11 224 15</inkml:trace>
  <inkml:trace contextRef="#ctx0" brushRef="#br0" timeOffset="212763.53">17277 8701 1619 0,'35'46'670'0,"-26"-44"-419"16,5-2-32-16,2-1-82 15,3-3-50-15,5-14-52 16,-11 4-12-1,0 1-14-15,11-17-1 0,-7-5-3 16,-8 9 1-16,-6 11 2 16,-10 2 0-16,2 5 1 15,-5 4 0-15,-1 4 1 16,-1 3 1-16,-4 4 2 16,-2 4 3-16,5 6 5 15,2 3-2-15,11 5-5 0,5-1-5 16,7 0-11-16,5-7-3 15,4-3-12-15,5-5-34 16,2-11-100-16,6-3-71 16,1-15-191-16,2-4 249 15</inkml:trace>
  <inkml:trace contextRef="#ctx0" brushRef="#br0" timeOffset="212978.2">17726 8494 1009 0,'-4'-5'543'0,"-8"8"-88"15,-1 6-113-15,-3 6-68 16,0 4-37-16,6 1-59 16,3 2-31-16,8 0-61 15,3-2-25-15,7-3-37 16,5-3-8-16,5-2-8 16,2-2 0-16,3-2 0 15,-3 3 1-15,-9-2 2 16,-2 3 1-16,-11-2 3 15,-1 0 1-15,-8-1-3 16,-4-4-2-16,-2-5-52 16,-1-1-54-16,0-8-121 15,2-2-90-15,10-10 186 16</inkml:trace>
  <inkml:trace contextRef="#ctx0" brushRef="#br0" timeOffset="213167.62">17932 8403 1150 0,'17'19'617'16,"-15"10"-99"-16,-1 11-143 15,0 16-115-15,-2 0-81 0,9 4-124 16,3-9-24-16,8-16-40 16,6-8-57-16,7-24-126 15,0-9-68-15,-1-20-173 16,-4-6-124-16,-10-3 366 15</inkml:trace>
  <inkml:trace contextRef="#ctx0" brushRef="#br0" timeOffset="213370.09">17987 8542 877 0,'-28'-7'584'16,"9"2"8"-16,4 2-221 16,4 3-32-16,9-1-102 15,-2 1-65-15,12 0-93 16,3 1-39-16,6 0-43 15,11 1-60-15,8-2-176 16,8-1-33-16,5 7 134 0</inkml:trace>
  <inkml:trace contextRef="#ctx0" brushRef="#br0" timeOffset="213685.82">18665 8469 1384 0,'2'1'642'0,"3"12"-255"16,1 11-79-16,0 15-69 16,-2 9-58-16,1 10-82 15,2 0-27-15,-2-1-43 16,2-6-11-16,-2-11-12 16,1-10-32-16,-3-12-92 15,-2-9-42-15,-3-16-98 16,-3-2-40-16,-4-16-69 0,-1-7-56 15,-5-8-100-15,-2-7 307 16</inkml:trace>
  <inkml:trace contextRef="#ctx0" brushRef="#br0" timeOffset="213890.33">18600 8541 875 0,'0'-26'466'16,"7"10"-78"-16,5 5-54 16,8 5-80-16,4 5-33 15,5 4-69-15,2 3-28 16,-3 7-24-16,-2 3-9 0,-7 5-18 15,-6-1-8-15,-13 0-15 16,-7-1-9-16,-11 0-13 16,-1-3-7-16,-2-3-21 15,1-2-24-15,1-7-86 16,4-3-57-16,5-5-140 16,4-1-80-16,7-3 244 15</inkml:trace>
  <inkml:trace contextRef="#ctx0" brushRef="#br0" timeOffset="214273.02">19027 8592 1297 0,'-3'-12'583'0,"-8"-3"-285"0,-1-1-36 15,-5 4-96-15,-1 1-33 16,6 9-35-16,-3 4-14 15,6 14-16-15,-3 5-11 16,5 8-20-16,6 1-3 16,1-2-1-16,5-4 2 15,1-9-6-15,2-3-5 16,1-12-12-16,3-3-7 0,4-11-6 16,2-6-4-16,6-3-6 15,-1-2 2 1,-5 7 1-16,-1 5 5 0,-5 9 5 15,-4 4 2-15,-1 6 12 16,0 5 5-16,-6 5 7 16,0 2-1-16,-1 2-10 15,0-4-4-15,0-5-76 16,1-4-73-16,1-6-164 16,2-2 131-16,5-11 68 15</inkml:trace>
  <inkml:trace contextRef="#ctx0" brushRef="#br0" timeOffset="-214700.43">19243 8596 1108 0,'7'14'602'16,"0"2"-152"-16,2 1-159 16,-2-2-43-16,-3-6-125 0,-1-1-79 15,-7-7-146-15,-3-1-57 16,-4-8-128-16,-2-2-59 15,-1-5-134-15,-1-2-20 16,2 0 85-16,-2 0 87 0,3 0 259 16,2 1 138-16,3 0 169 15,1 3 45-15,6 3 58 16,1 4-26-16,8 4-46 16,2-2-12-16,9 4-28 15,1 4-24-15,2 1-43 16,7 6-20-16,5 2-27 15,5 3-6-15,-3 4-4 16,-9 2-10-16,-8 2-29 16,-6 2-14-16,-4-6-25 15,1-1-7-15,-12-10-4 16,1-1-2-16,-7-2-8 16,1-6-6-16,3 0-13 15,-4-2-6-15,8-6-2 16,1-1 4-16,-1-6 7 0,-1 0 4 15,-1-1 6-15,0 3 1 16,1 6 2-16,1 2 6 16,8 7 12-16,-2 4 3 15,3 4 4-15,-2 2-2 16,-6 2-1-16,-2-2-1 16,6 1-4-16,2-2-5 15,-3-5-19-15,4 0-33 16,-7-4-99-16,0-3-70 0,4-3 117 15</inkml:trace>
  <inkml:trace contextRef="#ctx0" brushRef="#br0" timeOffset="-213892.58">19561 8618 1121 0,'-2'0'501'0,"1"0"-246"15,-3 1-10-15,3-1-62 16,0 0-33-16,-6 10-53 15,2 7-25-15,-4 32-33 16,13-31-12-16,2 0-15 16,-2-5-3-16,1-8-6 0,-3 1 0 15,-3-7 6 1,-3-2 3-16,3 3 2 16,0-1-1-16,0 0-7 0,0 0-3 15,-2-5-3-15,-2-12-1 16,0-30 0-16,8 27 0 15,6-3-2-15,2 2-1 16,1 4-12-16,3 1-46 16,1 8-109-16,1 5 111 0</inkml:trace>
  <inkml:trace contextRef="#ctx0" brushRef="#br0" timeOffset="-213544.32">20075 8593 1224 0,'5'6'633'0,"3"3"-217"15,1 6-130-15,-1 4-30 16,-3 1-111-16,-3-4-43 0,0-5-72 15,-2-7-67-15,-2-5-165 16,1-4-106-16,1 4 174 16</inkml:trace>
  <inkml:trace contextRef="#ctx0" brushRef="#br0" timeOffset="-213169.88">20022 8464 1137 0,'10'-2'519'0,"9"4"-248"16,5-1-25-16,2 3-86 16,2 0-40-16,2 2-40 15,1 1-10-15,-3 2-17 16,-3 4-7-16,-7 7-17 16,-3 4-8-16,-10 8 0 0,-4 1 1 15,-4-6 3 1,-3-3-1-16,1-13-2 15,1-5-6-15,0-12-15 0,3-6-6 16,4-8-21-16,6-1-3 16,4-4 9-16,4 2 4 15,-2 8 15-15,-2 0 1 16,6 10 21-16,-9 7 11 16,5 8 31-16,-4 5 19 15,-8 10 19-15,5 2-2 0,-4 3-28 16,7-1-17-16,-2-10-129 15,1-7-98-15,12-19 106 16</inkml:trace>
  <inkml:trace contextRef="#ctx0" brushRef="#br0" timeOffset="-212692.38">20836 8350 1183 0,'1'-12'525'16,"-3"10"-244"-16,-5 2-16 16,-1 8-50-16,-4 9-24 15,1 11-45-15,3 8-18 0,8 8-27 16,2 2-16-16,11-9-30 16,7-2-15-16,5-8-22 15,3-8-8-15,-4-10-9 16,-1-7-1-16,-6-14-3 15,6-6 1-15,0-9-10 16,-6-6-5-16,-4 1 0 16,-11-6 0-16,-13-3 12 15,-3-1 5-15,-10 3 1 16,0 5 2-16,0 10-1 16,1 7-2-16,3 10-5 15,5 7-8-15,0 11-51 16,-1 4-57-16,-2 12-138 15,-2 3 157-15</inkml:trace>
  <inkml:trace contextRef="#ctx0" brushRef="#br0" timeOffset="-212500.09">20873 8480 1042 0,'19'-2'645'0,"-4"6"-39"15,-2 4-259-15,3-1-33 16,0 5-124-16,1 2-58 16,1-1-79-16,2 1-22 0,-4-1-25 15,2-1-42-15,-1 0-135 16,0-3-93-16,1-2 147 16</inkml:trace>
  <inkml:trace contextRef="#ctx0" brushRef="#br0" timeOffset="-212278.69">21228 8584 1680 0,'49'5'776'16,"-48"3"-355"-16,-4 5-212 0,-4 3-38 15,-10 3-107-15,-3 0-31 16,1-5-88-16,0-3-70 16,9-5-173-16,5-8 174 15</inkml:trace>
  <inkml:trace contextRef="#ctx0" brushRef="#br0" timeOffset="-211739.79">21416 8293 1527 0,'16'6'694'0,"-1"13"-318"16,-6 1-66 0,-5-11-95-16,1 2-63 0,7 42-80 15,2 8-23-15,-9-2-27 16,0-22-9-16,-1-10-28 15,-1-10-33-15,-1-10-84 16,-7-7-45-16,3-10-71 16,-5-3-10-16,0-8 26 15,2-2 18-15,-8-5 17 16,-1-2 16-16,2 0 54 0,3 1 27 16,5 2 84-16,2 1 49 15,8 11 82-15,-5 2 34 16,11 8 51-16,4 1 0 15,2 2-26-15,9 1-17 16,1 3-30-16,3-1-6 16,-5 6-21-16,-3-2-11 15,-9 10-12-15,-5 2-10 16,-9 3-12-16,-7 6-7 16,-10-6-12-16,-3-2-9 15,-5-5-12-15,2-5-2 0,8-3-4 16,1-2-3-16,7-1 5 15,7 7 2-15,5 4 15 16,8 4 12-16,10 8 9 16,0-2 1-16,4 0-12 15,-2-4-9-15,0-5-20 16,-4-4-27-16,-4-8-159 16,-1-2-43-16,-10-7 116 15</inkml:trace>
  <inkml:trace contextRef="#ctx0" brushRef="#br0" timeOffset="-204764.13">13171 9455 584 0,'-8'-12'364'0,"5"5"25"15,1 1-72-15,2 3-56 16,3 3-28-16,-3 0-47 16,0 0-16-16,10 20-12 15,15 38-14-15,-20-18-37 16,0 6-19-16,-2 2-38 16,0 1-15-16,4-9-20 15,1-6-6-15,-4-18-6 16,0-6-3-16,0-9-5 15,-3-5-2-15,1-7-3 16,0-9-2-16,1-5-2 16,4-2 0-16,2-1 2 15,1 5 3-15,3 7 5 0,2 4 1 16,4 11 1 0,-2 4 3-16,3 7 4 0,-2 4 1 15,-2 10 6-15,-1-2 0 16,-2 5-1-16,-3-4-1 15,2-7-8-15,-3-4-2 16,4-5-27-16,1-6-49 16,6-7-117-16,6 0-75 15,4-4-201-15,3 0 286 0</inkml:trace>
  <inkml:trace contextRef="#ctx0" brushRef="#br0" timeOffset="-204447.27">13703 9653 772 0,'-7'-16'449'0,"-4"4"-51"15,-2 1-47 1,-5 4-79-16,0 3-39 0,-2 4-64 16,-2 7-29-16,3 5-47 15,0 2-15-15,8 9-27 16,2-4-12-16,9 4-23 16,7-4-9-16,6-3-10 15,7-1-3-15,1-9 1 16,-2-4-1-16,2-11 0 15,0-2 0-15,-1-6 3 16,-2 2 2-16,-2 3 2 0,-7-1 2 16,-1 9 0-16,-4 0 1 15,-1 6 3-15,-2 3 1 16,-1-5-1-16,0 0 0 16,1 10-8-16,1 4-7 15,10 21-116-15,-2-28-77 16,4-8-166-16,5-4-120 15,4-9 314-15</inkml:trace>
  <inkml:trace contextRef="#ctx0" brushRef="#br0" timeOffset="-204177.65">13918 9542 1015 0,'-7'-9'523'0,"2"7"-155"15,-5 2-46-15,1 7-96 16,1 4-46-16,8 6-64 15,8 3-18-15,6 1-35 16,0-2-10-16,2 2-7 16,1 0-1-16,-4-7 4 15,6 3-1-15,-2-9-5 16,-6 0-4-16,-1 0-9 16,-2-2 1-16,-14 1 0 15,-1-1-3-15,-4 0-5 16,-8-4-6-16,4-2-53 0,6-2-47 15,1-1-117-15,8 0-88 16,8-5 177-16</inkml:trace>
  <inkml:trace contextRef="#ctx0" brushRef="#br0" timeOffset="-203504.41">14764 9578 917 0,'15'7'443'0,"-1"-4"-168"16,-2-2-10-16,-3-5-45 15,-6-2-16-15,-5-6-26 16,-3-1-15-16,-8-1-44 0,-3 2-20 16,-3 3-32-16,-3 1-13 15,-5 7-25-15,2 2-7 16,1 9-11-16,3 4-4 15,7 10-1-15,4 1 0 16,8 3 0-16,3-1 0 16,7-7-3-16,7 1 0 15,3-8-3-15,-1-6 0 16,5-6-2-16,-1-6-1 0,1-14-13 16,0-5-23-1,-3-14-45-15,1-3-17 0,-2-4 6 16,-4-3 23-16,-8 6 50 15,-2 3 18-15,-4 15 24 16,-2 7 24-16,-1 16 25 16,-2 8 9-16,-2 14 9 15,7 10-10-15,-1 11 0 16,1 2 0-16,8 4-13 16,2-4-11-16,10-5-23 15,7-3-10-15,-6-13-14 16,-9-14-3-1,1 1-76-15,4-9-56 0,5-8-121 16,-1-10-82-16,-7-12-145 16,4 4-107-16,-7-5 375 15</inkml:trace>
  <inkml:trace contextRef="#ctx0" brushRef="#br0" timeOffset="-203372.93">15070 9539 897 0,'0'4'514'0,"1"7"-103"15,3 8-106-15,-2 1-27 16,3 6-43-16,2-3-31 15,-3-7-76-15,2-1-38 16,-1-5-60-16,-1-4-14 16,-2-4-63-16,-2-2-53 15,-1-1-122-15,0 0-71 16,-5-17-164-16,-11-34-220 0,9 23 450 16</inkml:trace>
  <inkml:trace contextRef="#ctx0" brushRef="#br0" timeOffset="-203014.75">15056 9483 414 0,'3'-7'333'0,"7"4"104"16,4 1-106-16,7 2-70 16,0 0-38-16,4 0-64 15,2 0-18-15,2 0-32 16,2 1-14-16,-6 2-28 16,-4 0-14-16,-10 0-16 15,-8 1 4-15,-8 2 0 16,-5 0 1-16,-8 4-4 15,3-1-8-15,3-2 3 16,3 1-1-16,8-1-8 0,1 1-4 16,6 0-11-16,5 3-1 15,3-3 6-15,1 3 8 16,0-3 12-16,1 1 4 16,1 4 12-16,-2-2-1 15,-4 5-6-15,-5-1-4 16,-6-3-12-16,-6-2-5 15,-3-6-10-15,-4-2-24 16,-1-5-91-16,1-2-56 0,5-11-146 16,2-6-77-16,5-8 245 15</inkml:trace>
  <inkml:trace contextRef="#ctx0" brushRef="#br0" timeOffset="-202850.56">15489 9303 1045 0,'3'11'557'0,"1"21"-58"16,7 6-112-16,-6 12-81 16,3 1-65-16,4 4-136 15,3-5-42-15,2-12-47 16,1-8-25-16,0-17-111 16,-3-7-65-16,-6-14-155 15,-3-4-94-15,-9-10 279 16</inkml:trace>
  <inkml:trace contextRef="#ctx0" brushRef="#br0" timeOffset="-202301.96">15412 9483 801 0,'-6'-5'491'0,"2"2"-61"16,8 1-141-16,7-2-31 16,5 3-79-16,3 1-29 15,8 3-71-15,1 4-24 0,9 0-26 16,3-1-7-16,0-3-8 15,5-3-2-15,-4-2-6 16,-2-2-2-16,-7 0-4 16,-8 2-20-16,-17-4-30 15,-6 1-3-15,-13-4 5 16,-3 0 22-16,-3 5 35 16,-3 3 13-16,3 8 22 15,2 8 8-15,2 2 13 16,3 2 2-16,3-1 0 15,4 0-2-15,4-5-5 16,3 0-6-16,4-3-16 16,-1-3-8-16,4-4-17 15,-1-2-6-15,3-1-6 16,2-2 0-16,0-3-2 0,2 0 0 16,-4-7-15-16,-1-3-8 15,1-5-8 1,-5-1 0-16,4 3 16 0,1 3 10 15,-3 5 8-15,0 5 1 16,-1 7 16-16,-7 4 9 16,4 8 16-16,-5 2 9 15,1 8-2-15,9 2-6 16,-7-2-11-16,5-1-10 0,-5-6-17 16,-2-7-11-16,1-6-90 15,-1-4-52-15,-1-11-121 16,1-2-59-16,-1-6-89 15,3-2-121-15,4 3 356 16</inkml:trace>
  <inkml:trace contextRef="#ctx0" brushRef="#br0" timeOffset="-202020.54">15935 9507 587 0,'40'-31'420'0,"-27"35"65"16,0 2-104-16,-1 4-57 15,-1 4-35-15,-10 4-58 16,3 0-31-16,-7 2-74 15,0-5-38-15,5-6-50 16,-5-4-13-16,5-5-32 16,-1-4-27-16,-1 3-53 0,0 0-23 15,6-18 0-15,14-30 21 16,-10 32 49-16,-2 2 22 16,-2 7 19-16,-2 3 6 15,-1 5 23-15,0 0 13 16,-3 0 32-16,0 0 12 15,0 9 8-15,3 11-8 16,6 31-27-16,-2-28-20 0,3-4-87 16,1-7-74-16,2-12-185 15,4-3 184-15</inkml:trace>
  <inkml:trace contextRef="#ctx0" brushRef="#br0" timeOffset="-201643.46">16302 9447 885 0,'0'-7'563'0,"-11"12"81"15,0 2-272-15,2 10-96 16,4 2-50-16,5 2-96 16,2 0-32-16,9-1-45 15,6-4-17-15,3-5-23 16,7-4-8-16,-2-12-9 0,-2-4-2 15,-1-8-19-15,-6-5-6 16,-3 1-5-16,-5 2 1 16,-7 3 24-16,0 3 9 15,-3 3 12-15,1 5 4 16,-1 0 3-16,-6 5 4 16,4 4 6-16,3 0 1 15,-2 10 5-15,7 4 0 16,0 5 7-16,1 2 0 15,6-1-5-15,3-1-7 0,7-9-14 16,2-7-43-16,9-12-165 16,2-11 141-16,7-10-20 15</inkml:trace>
  <inkml:trace contextRef="#ctx0" brushRef="#br0" timeOffset="-200899.63">17343 9216 1182 0,'6'0'627'0,"-5"0"-211"15,-2 2-110 1,0-2-44-16,0 0-113 0,-21 1-46 16,-30 42-41-16,29-24-10 15,9 1-18-15,4 0-5 16,10-2-14-16,5-3-2 0,7 2-4 16,5 5 3-16,9 0 2 15,4 1 0-15,-2-2-2 16,3-2-2-16,-10 0 0 15,-5 0-2-15,-1 3 4 16,-7 2 4-16,-1 0 8 16,-7 2 4-16,-7-7 2 15,-4-14-4 1,2 2-6-16,-16-4-4 0,-5-10-10 16,2-4-6-16,8-4-6 15,2 1-2-15,9 1-6 16,1-1 0-16,5 0-2 15,4 1-1-15,9 2 4 16,2-3 1-16,8 5 2 16,-1 4-24-16,4 5-119 15,-1 4-71-15,-6 3 125 0</inkml:trace>
  <inkml:trace contextRef="#ctx0" brushRef="#br0" timeOffset="-200704">17788 9601 2099 0,'8'7'830'0,"-4"-6"-585"16,0 2-72-16,-4-3-76 15,-1 0-60-15,0-1-123 16,0 0-80-16,0 0 97 15</inkml:trace>
  <inkml:trace contextRef="#ctx0" brushRef="#br0" timeOffset="-166065.65">18505 9835 373 0,'-1'-1'254'0,"0"0"32"16,0 0-51-16,0-1-46 16,-3-2-29-16,1-1-38 15,1 2-12-15,0 0-15 16,1 2-8-16,0-1-15 15,-1 1-3-15,1 0-7 0,0 0-4 16,0 0-4-16,0 0-4 16,0 0-4-16,0 0-3 15,0 0-2-15,0 0-3 16,0-1-4-16,0 1-5 16,-1 0-8-16,1 0-3 15,0 0-2-15,1 1 3 16,0 0 7-16,0 0 5 0,0 0 12 15,1 14 3-15,0 14 3 16,1 25-2-16,-2-23-11 16,-2-5-7-16,5-4-11 15,-3 1-5-15,5-7-7 16,-3-3-3-16,2-4-6 16,1-4-5-16,-1-6-12 15,1-3-28-15,4-8-77 16,-4-3-41-16,-5-5-95 15,2-2-50-15,-8 4 205 16</inkml:trace>
  <inkml:trace contextRef="#ctx0" brushRef="#br0" timeOffset="-165722.49">18436 9791 839 0,'-2'-10'409'0,"4"5"-144"0,-1 2-24 15,2 0-67-15,-3 2-32 16,0 0-56-16,20-4-24 16,39-5-37-16,-27 5-9 15,5 0-9-15,-1-3-2 16,-1 2-2-16,-1 2 0 16,-8-1 0-16,-3 7-1 0,-7 5 1 15,-5 0 11-15,-7 9 25 16,-5 4 12-16,-3 5 33 15,-3 5 3-15,-1 2-5 16,1 0-6-16,0-1-26 16,4-4-14-16,1-5-19 15,1-4-8-15,2-7-9 16,1-3-1-16,1-2-1 16,0 0-37-16,-3-2-123 15,-2-2-96-15,1-2 144 16</inkml:trace>
  <inkml:trace contextRef="#ctx0" brushRef="#br0" timeOffset="-165501.64">18509 10074 1264 0,'-10'8'560'0,"5"-5"-290"0,2-2-17 15,6 0-78-15,-3-2-26 16,0 0-30-16,2 0-12 15,20-1-28-15,32-4-23 16,-23 2-31-16,-2-2-9 16,-2 2-10-16,-1-1-3 0,-7 1-49 15,-1 2-69-15,-8 1-162 16,-2 1 169-16</inkml:trace>
  <inkml:trace contextRef="#ctx0" brushRef="#br0" timeOffset="-160469.43">2927 10824 655 0,'0'-1'332'0,"0"0"-83"15,0 0-20-15,0 0-24 16,0 0-7-16,0-10-16 16,-5-6-8-16,-23-25-22 0,6 31-16 15,-14-3-37-15,1 9-20 16,-6 6-33-16,-1 3-11 16,3 17-11-16,3 4-2 15,10 12-6-15,7 2-3 16,13 3-4-16,6-1-3 15,13-2-3-15,4-3-1 16,10-7-2-16,0-6-1 16,5-9-2-16,-1-5-1 0,3-9-1 15,0-3 1-15,5-11 0 16,-6-9 1-16,-3-13 4 16,-8-4 2-16,-19-6 4 15,0 1 1-15,-17 3 3 16,-3 2 2-16,-8 7 0 15,-9 5 1-15,0 13-5 16,2 4-1-16,6 13-4 16,3 8-2-16,6 3-9 15,5 4-7-15,11 2-55 16,6 1-47-16,9-1-120 16,8 0-86-16,6-6 199 15</inkml:trace>
  <inkml:trace contextRef="#ctx0" brushRef="#br0" timeOffset="-160011.73">3128 10584 1125 0,'-9'10'522'15,"9"-8"-162"-15,3 3-117 16,0 7-37-16,0 7-25 15,2 14-56-15,2 9-31 0,1 12-34 16,2 1-11-16,2-2-23 16,0-3-8-16,1-14-9 15,-1-7-3-15,-4-10-2 16,-3-7 1-16,-6-10 4 16,-3-2 0-16,-5-5-2 15,-1-2-5-15,1-10-10 16,5-3-4-16,5-5-1 15,4 1 0-15,9 5 2 16,0 2 2-16,6 4 4 16,1 2 1-16,2 7 4 15,2 3 1-15,3 6 3 16,-3 3 2-16,1 5 4 16,-7 2 2-16,-15 1 6 15,1 3 2-15,-14 2 3 0,-3 0 2 16,-5 1-5-16,-4-7-2 15,0-6-10-15,3-1-7 16,6-10-73-16,4-2-62 16,8-5-152-16,3-3-126 15,13-4 259-15</inkml:trace>
  <inkml:trace contextRef="#ctx0" brushRef="#br0" timeOffset="-159665">3718 10719 863 0,'0'-14'513'0,"-5"9"-32"16,-5 1-116-16,-6 9-87 15,-4 4-64-15,-4 8-79 16,1 1-28-16,4 3-36 16,5-1-16-16,12 1-24 15,4-2-13-15,9 0-17 16,4 0-1-16,9-3-1 15,-2 1 1-15,4-2 5 16,1 0 1-16,-5 1 7 16,-4-2 4-16,-6-5 6 15,-4-2 15-15,-9-3 23 16,-4 1 0-16,-4-1-2 0,-8 2-16 16,1-4-31-16,0-2-9 15,3-2-49-15,8 1-50 16,5-3-112-16,3 0-63 15,-3 3 11-15,0 0 135 16</inkml:trace>
  <inkml:trace contextRef="#ctx0" brushRef="#br0" timeOffset="-159164.58">4247 10732 1269 0,'-39'-18'629'15,"30"18"-247"-15,8-2-156 16,3 0-29-16,11 4-105 16,7 2-38-16,15-1-20 0,4 5-4 15,5 1-14-15,-2 1-3 16,-7 10-4-16,-7 3 1 16,-15 4 7-16,-3 4 4 15,-16 0 5-15,-5-2 2 16,-1-1-1-16,-12-1 0 15,2-5 0-15,-6-2 9 16,8-6 15-16,4-2 5 16,10-8-4-16,7 4-12 0,11-1-23 15,8-2-9-15,11-1-6 16,0-4-1-16,0-3 0 16,-3-2 1-16,-2 0-2 15,5 3 0-15,-6-3-30 16,-3 1-50-16,-9-1-120 15,-4-2-81-15,-6 3 164 16</inkml:trace>
  <inkml:trace contextRef="#ctx0" brushRef="#br0" timeOffset="-158512.74">2482 11479 1381 0,'-23'5'583'0,"6"1"-332"16,8-2-11-16,1-3-82 15,4-2-49-15,10-4-66 16,10-4-23-16,17-5-13 16,10-1 4-16,19 0 0 15,3 0-2-15,31 3-1 16,4 3-2-16,9 0-1 15,5 3-1-15,6 1 0 16,5 1 0-16,6 0 1 16,3-2 1-16,8 1 3 15,-7-1 1-15,5 5 2 16,7 1 1-16,-11-3-2 0,0 1 2 16,-5-3-3-16,-10-4 0 15,-6 0 0-15,-9-5-1 16,-15 0 2-16,-10 1 1 15,-25 6-1-15,-3 3-2 16,-22 3-2-16,-9 1-2 16,-13 1 1-16,-9 1-25 15,-9 2-113-15,-4-2-71 16,-1 7 111-16</inkml:trace>
  <inkml:trace contextRef="#ctx0" brushRef="#br0" timeOffset="-151075.64">6538 10762 821 0,'-33'-31'422'0,"27"29"-82"15,4-4-79-15,-1 6-36 16,2-1-33-16,1 0-54 15,0 1-18-15,0 0-22 16,2 12-8-16,1 17-14 16,4 48-6-16,1-17-18 15,-2-1-8-15,5-5-12 0,3 2-6 16,-1-20-11-16,-4-6-3 16,-1-11-6-16,-8-8-4 15,2-7-8-15,-2-4-14 16,-3-13-53-16,-5-3-25 15,-3-11-46-15,-2-5-15 16,-7-3 0-16,5-4 3 0,-11-3 38 16,0 3 27-1,5 2 54-15,-5 4 24 0,15 6 42 16,7 4 15-16,11 8 35 16,5 0 19-16,6 9 0 15,6 3-2-15,0 6-13 16,6 4-6-16,-4 4-1 15,-3 1-4-15,-4 3-8 16,-5 3-8-16,-3 3-11 16,-7-2-1-16,-6 1-5 15,-4 2-3-15,-10 0-10 16,4 2-7-16,-5 0-12 16,0 0-4-16,0-4-45 15,0-3-49-15,5-6-139 16,1-6-110-16,14-4 207 15</inkml:trace>
  <inkml:trace contextRef="#ctx0" brushRef="#br0" timeOffset="-150751.47">6759 10973 1015 0,'1'1'556'0,"-1"0"-154"16,-1 6-112-16,0-7-31 15,0 2-88-15,-1 22-37 16,-2 29-51-16,4-28-20 0,8-4-33 16,3-6-9-16,10-5-17 15,-1-6-4-15,10-4-7 16,0-2-2-16,-7-11 1 16,4 0 1-16,-15-5 7 15,-9 0 5-15,-6 2 8 16,-11 2 4-16,-8 1 1 15,0 2-1-15,-7 3-8 16,0 3-3-16,5 4-46 16,1 1-48-16,8 0-139 15,4 0-102-15,11-1 199 16</inkml:trace>
  <inkml:trace contextRef="#ctx0" brushRef="#br0" timeOffset="-150221.04">7097 10951 873 0,'10'9'490'16,"3"1"-48"-16,-4 4-90 15,-2 9-78-15,-3-1-61 16,-1 1-106-16,-1-1-41 16,-2-11-46-16,0-3-40 15,-3-8-109-15,-3-5-62 16,-4-8-159-16,-6-7-72 0,0-1-75 15,-5-2 29-15,-1 4 162 16,1-1 130-16,4-2 282 16,4 2 84-16,9 1 95 15,7 2 17-15,7 4-31 16,4 1-22-16,7 4-60 16,-3 2-28-16,5 4-43 15,1 3-17-15,1 4-5 16,4 5 2-16,-2 7 7 15,-2 3 0-15,-3 6-23 16,-6 3-15-16,-2-2-37 16,-3-1-11-16,-5-8-10 15,0-6-4-15,-4-6-4 16,-1-4-2-16,-1-5-12 16,0 1-3-16,0 1-5 0,0 0 0 15,8-17 8-15,17-31 3 16,-10 28 9-16,3 3 1 15,-3 13 7-15,1 3 4 16,-1 11 24-16,-6 7 13 16,-2 9 14-16,0 4-2 15,-3 2-23-15,5-1-14 16,0-10-57-16,-3-5-58 0,5-9-164 16,-6-7-9-16,6-20 141 15</inkml:trace>
  <inkml:trace contextRef="#ctx0" brushRef="#br0" timeOffset="-150009.67">7507 10747 1665 0,'2'29'708'0,"3"16"-440"15,-1 5-32-15,4 14-119 16,7 0-46-16,0-7-40 15,8-5-11-15,1-15-21 16,1-10-28-16,2-17-122 16,-6-11-78-16,-5-14-280 0,-5-12 310 15</inkml:trace>
  <inkml:trace contextRef="#ctx0" brushRef="#br0" timeOffset="-149859.62">7465 10891 1034 0,'-19'-6'543'16,"17"5"-91"-16,4 0-143 0,7 1-90 16,5-1-55-16,2 1-90 15,5 0-27-15,4 1-32 16,5-1-7-16,10 0-96 16,-3-3-88-16,1-1 109 15</inkml:trace>
  <inkml:trace contextRef="#ctx0" brushRef="#br0" timeOffset="-149558.97">7787 10858 1160 0,'-12'3'548'0,"1"3"-210"16,0 3-45-16,6 1-87 15,1 4-42-15,8 4-67 16,4 3-25-16,10 3-33 15,4 1-10-15,6-3-5 0,2-2 3 16,-1-3 10-16,0-2 1 16,-14-9 0-16,-10 0 6 31,0-1 7-31,-5 1-1 0,-20-3-5 0,-5 5-18 16,-7-4-44-16,1-2-33 15,9 3-98-15,4-5-63 16,8-5-540-16,5-6 508 0</inkml:trace>
  <inkml:trace contextRef="#ctx0" brushRef="#br0" timeOffset="-148993.43">8590 10872 1138 0,'0'-8'507'0,"3"2"-245"16,-1 3-6-16,4 9-41 15,-4 9-24-15,0 11-41 16,2 8-22-16,2 5-54 16,1 4-24-16,9-10-36 15,-1-3-14-15,7-10-80 16,-3-13-61-16,1-7-164 0,-2-9-110 16,-9-14 259-16</inkml:trace>
  <inkml:trace contextRef="#ctx0" brushRef="#br0" timeOffset="-148829.73">8504 10936 1085 0,'-20'2'523'15,"12"2"-180"-15,2-4-63 0,6 3-103 16,6-2-58-16,-6-1-89 16,14 0-14-16,14-1-10 15,37-6-12-15,-27-2-144 16,-4-2-114-16,6-1 158 15</inkml:trace>
  <inkml:trace contextRef="#ctx0" brushRef="#br0" timeOffset="-148247.78">8857 10720 1110 0,'2'2'586'15,"4"11"-184"-15,-3 9-113 16,2 10-30-16,-2 10-89 15,-1-1-41-15,3 4-59 16,3-3-24-16,-3-9-29 16,6-5-6-16,-8-14-10 0,2-5-3 15,-5-8-34-15,-2-1-11 16,-5-4-16-16,-3-4-2 16,8-2 28-16,-4-1 10 15,5-2 16-15,5 3 3 16,0 4 1-16,12 0 2 15,-6 5 7-15,1-1 9 0,9 4 12 16,-5 0 2 0,14-2-5-16,0-1-5 15,10-9-11-15,0-2-1 0,2-4-3 16,-3-2 0-16,-15 3 0 16,-8 1 0-16,-11 4 11 15,-6 1 1-15,-10 5 7 16,-2 2 0-16,-4 7-1 15,-4 6 5-15,2 3 14 16,0 3 4-16,7-2 10 16,4 0-2-16,9-1-7 15,0-2-3-15,7-1-10 16,-1-6-5-16,5 2-11 16,3-2-5-16,3-5-4 15,4-1-1-15,0-7 0 16,2-3 1-16,-1 5 2 0,1 3-1 15,1 4 5-15,-4 5 3 16,6 6 4-16,-6 2 1 16,0 2-5-16,-5-2-4 15,-11-6-68-15,1-4-59 16,0-5-138-16,-1-2-93 16,4-9 215-16</inkml:trace>
  <inkml:trace contextRef="#ctx0" brushRef="#br0" timeOffset="-148028.7">9465 10736 1035 0,'-4'-2'571'0,"4"20"-53"16,3 6-157-16,3 20-105 16,-4 3-55-16,4 9-102 15,4-1-29-15,10-7-36 16,-6-28-16-1,2 1-33-15,14 1-53 0,5-10-128 16,-6-16-67-16,-10-16-204 16,-6-2 284-16</inkml:trace>
  <inkml:trace contextRef="#ctx0" brushRef="#br0" timeOffset="-147870.23">9439 10886 1208 0,'-26'-1'581'0,"8"1"-193"0,7-1-46 15,8 1-102-15,4 1-58 16,9 0-104-16,-1 1-42 16,18-4-35-16,-2 0-2 15,14-2-119-15,10-4-77 0,4 2 120 16</inkml:trace>
  <inkml:trace contextRef="#ctx0" brushRef="#br0" timeOffset="-147382.78">10390 10998 1270 0,'5'0'622'16,"-2"1"-269"-16,-3-4-99 16,-1 2-36-16,1 0-105 15,-1-4-37-15,-5-14-39 0,-25-28-8 16,2 29-8-16,4 5-4 16,-1 6-1-16,3 7 2 15,4 6 2-15,5 6 3 16,4 11-2-16,3 3-2 15,4 6 1-15,5 3 0 16,4-7 2-16,3-2-2 0,4-8-6 16,0-9-6-16,2-7-8 15,4-3-3-15,3-10-4 16,2-4 3-16,2-8 2 16,-2 1 2-16,-2 6 4 15,-4 5 1-15,-7 13 3 16,0 5 5-16,-1 10 19 15,-4 3 7-15,-1 1 7 16,-5 1-6-16,-2-5-19 16,1-7-15-16,0-4-111 15,7-1-65-15,-6-11-152 16,2-2-98-16,-1-12 272 16</inkml:trace>
  <inkml:trace contextRef="#ctx0" brushRef="#br0" timeOffset="-147141.54">10537 10999 892 0,'12'11'532'0,"-6"1"-100"16,6 11-86-16,-5-2-35 15,-1 5-78-15,4-3-37 16,-3-4-76-16,-1 0-31 16,-5-10-52-16,-1-2-17 15,-2-8-15-15,-2-6-4 0,-5-8-5 16,-1-3-2-16,3-3-2 15,2-1 1-15,4-1 1 16,1 2-10-16,3 4-66 16,4 2-45-16,4 4-144 15,4 2-172-15,7-2 291 16</inkml:trace>
  <inkml:trace contextRef="#ctx0" brushRef="#br0" timeOffset="-146840.71">10764 11100 1076 0,'11'19'600'0,"2"-13"-11"15,2 0-291-15,4-6-116 16,-2-8-51-16,3-5-99 16,1-5-18-16,-6-7-8 0,-1 0-2 15,-7-1 2-15,-7 2 3 16,-4 8 11-16,2 8 3 15,-17 8 6-15,6 7 7 16,-3 12 13-16,-7 5 6 16,14 5 17-16,-2 0 2 15,15 4-11-15,7-4-8 0,8-2-21 16,5-1-13-16,0-13-21 16,5-10-24-16,0-9-136 15,9-13-82-15,13-7 141 16</inkml:trace>
  <inkml:trace contextRef="#ctx0" brushRef="#br0" timeOffset="-146085.28">11943 10772 1178 0,'-1'5'572'0,"-1"7"-213"15,5 21-131-15,-3 5-9 0,0 18-80 16,6 5-40-16,0 1-55 16,4-6-18-16,6-15-25 15,-2-8-6-15,5-19-91 16,2-5-57-16,0-12-174 16,0-12 189-16</inkml:trace>
  <inkml:trace contextRef="#ctx0" brushRef="#br0" timeOffset="-145920.73">11794 10987 1117 0,'-7'0'571'16,"2"-2"-229"-16,9 1-109 16,7 0-36-16,13 0-99 15,4-3-27-15,5 2-34 16,2-2-17-16,-3-5-21 0,-2 0-52 15,3-3-154-15,1 1-108 16,-4 3 175-16</inkml:trace>
  <inkml:trace contextRef="#ctx0" brushRef="#br0" timeOffset="-145541.65">12117 10920 802 0,'3'6'450'0,"-1"0"-109"16,1 4-80-16,0 3-16 0,15 31-28 15,-12-22-12-15,2 2-31 16,1 1-26-16,1-4-63 16,0-5-30-16,2-11-46 15,-1-3-11-15,4-12-10 16,0-2-10-16,2-4-22 16,0-5-8-16,-2 2-4 15,2 3 13-15,-3 1 28 16,-4 5 11-16,-2 6 10 15,-5 2 5-15,-2 9 32 16,1 5 15-16,1 9 25 16,5 1 12-16,6 1 2 15,-3-5-4-15,6-1-18 0,-2-7-15 16,-3-7-31-16,3-1-13 16,-6-5-9-16,2-3-5 15,-10-8-2-15,3-1-21 31,-2 7-75-31,0 0-40 0,11-26-127 0,-3 2-68 16,11 4 215-16</inkml:trace>
  <inkml:trace contextRef="#ctx0" brushRef="#br0" timeOffset="-145246.45">12643 11030 1562 0,'-8'23'683'0,"6"-2"-337"16,1 3-76-16,3-3-83 15,4-1-58-15,6-6-75 16,4-5-24-16,8-2-21 16,2-6-5-16,6-12-6 15,-3-5-3-15,-1-9-1 16,-4-3 3-16,-15 6 5 15,-7-1 4-15,-18 2 4 16,-9 2-2-16,-7 3-9 16,-1 4-6-16,3 11-38 15,3 1-31-15,8 8-97 0,6 1-71 16,13 1 150-16</inkml:trace>
  <inkml:trace contextRef="#ctx0" brushRef="#br0" timeOffset="-144743.65">13288 10717 924 0,'4'-6'563'15,"1"6"33"-15,4 7-328 16,3 3-4-16,2 15-59 16,2 8-48-16,0 0-76 15,-2-1-24-15,2-10-41 16,0-6-25-16,-9-11-139 16,-4-5-94-16,-3-13 142 15</inkml:trace>
  <inkml:trace contextRef="#ctx0" brushRef="#br0" timeOffset="-144578.52">13436 10699 1094 0,'3'9'602'0,"7"7"-152"16,-6 1-130-16,-1-5-47 16,2 0-111-16,-2 5-53 0,4 3-73 15,1-4-47 1,2-7-170-16,-2 1-21 0,16 2 100 15</inkml:trace>
  <inkml:trace contextRef="#ctx0" brushRef="#br0" timeOffset="-144216.18">13771 10872 1028 0,'12'-53'490'16,"-12"36"-151"-16,1 5-68 15,0 11-26-15,2 7-26 16,-2 15-50-16,0 9-17 16,-1 18-29-16,-1 4-23 15,1 2-37-15,2 4-16 0,11-14-33 16,3-4-9-16,6-12-102 16,1-8-63-16,-1-5-171 15,-4-13 99-15,8-2 126 16</inkml:trace>
  <inkml:trace contextRef="#ctx0" brushRef="#br0" timeOffset="-143816.75">14147 11061 819 0,'-6'-8'533'0,"1"-3"69"15,-3-2-205-15,-2 2-120 16,0 1-55-16,-7 2-109 15,1 2-35-15,2 6-36 16,0 5-10-16,2 12-14 16,3 1-6-16,6 7-6 0,-2 1-1 15,10-3-2-15,-2 2-1 16,3-10-4-16,4 1-1 16,3-11-3-16,0-8 0 15,5-4-1-15,-2-8 0 16,0 2 3-16,-2 1 0 15,-5-2 4-15,0 5 4 16,-5 1 2-16,-2 1 3 0,1 6 9 16,-2 5 9-16,-1-4 14 15,0 0 6-15,3 13-9 16,0 1-9-16,7 28-15 16,-6-35-52-16,-1 2-134 15,4-6-80-15,5-13 133 16</inkml:trace>
  <inkml:trace contextRef="#ctx0" brushRef="#br0" timeOffset="-143395.72">14344 10948 1319 0,'11'21'628'0,"-10"10"-200"15,1 4-93-15,4 5-66 16,-5-3-66-16,5-10-110 15,5-4-33-15,1-13-47 0,3-5-13 16,7-11-24-16,-3-8-22 16,-5-11-29-16,3-4-4 15,-13-1 5-15,2 3 22 16,-3 8 35-16,-3 2 10 16,2 10 15-16,-7 0 6 15,5 9 18-15,-1 5 5 16,0 9 15-16,3 7 8 15,-1 8 5-15,-2 3 2 0,10 7-4 16,-4 4-7-16,6 8-14 16,6 0-5-16,-8-4-9 15,0-1-2-15,-4-10-4 16,-5-4-3-16,-8-7-3 16,-5-8 0-16,-8-7-3 15,1-2-2-15,-1-9-6 16,3-1-12-16,-2-9-61 15,-5-4-41-15,5-5-93 16,2-5-50-16,11-3-93 16,14-1-94-16,9 1 288 15</inkml:trace>
  <inkml:trace contextRef="#ctx0" brushRef="#br0" timeOffset="-143053.18">14670 11168 1175 0,'4'-4'625'16,"3"-2"-180"-16,1 3-189 0,2-8-42 15,3-5-116-15,2-2-43 16,-1-10-28-16,0 4-7 16,-6 1-9-16,-3 6 0 0,-10 3 9 15,-5 3 0-15,-9 10 17 16,-3 1 12-16,-1 17 17 15,-1 1 10-15,6 7-2 16,1 2-9-16,12 2-23 16,5 1-11-16,7-4-16 15,5-5-6-15,5-9-10 16,1-3-7-16,4-9-51 16,4 0-54-16,3-11-119 15,5-3-72-15,-1-8-216 16,0 4 323-16</inkml:trace>
  <inkml:trace contextRef="#ctx0" brushRef="#br0" timeOffset="-142867.45">14960 11067 580 0,'2'10'422'0,"6"1"90"0,-7-2-115 16,-1 5-67 0,3 2-29-16,-3-1-74 0,-5-2-34 15,0-4-78-15,2-6-33 16,-2-10-51-1,3 4-17-15,1 0-19 0,-5-16-4 16,-2-7-11-16,-1-4-5 16,10 14-10-16,5-2-21 15,-1 5-51-15,9 3-39 0,1-2-143 16,-5 3-25-16,19 1 189 16</inkml:trace>
  <inkml:trace contextRef="#ctx0" brushRef="#br0" timeOffset="-142541.39">15248 10978 1660 0,'-17'4'718'0,"-4"0"-407"16,0 1-44-16,3 1-107 15,2 2-44-15,8 3-51 16,6 2-16-16,5 4-25 15,5 1-10-15,6-2-6 16,1 2-1-16,3-6-1 16,2 1 2-16,-2-4 7 0,-3 1 6 15,-5-3 14-15,-3 0 6 16,-9 3 2-16,-7-5-4 16,-9 2-16-16,-7-3-8 15,-2-3-55-15,1 1-47 16,5-3-91-16,4 3-56 15,10 0-104-15,5-6 206 0</inkml:trace>
  <inkml:trace contextRef="#ctx0" brushRef="#br0" timeOffset="-141915.74">15491 10634 1378 0,'-1'1'603'0,"-4"-1"-274"16,4 5-55-16,0-5-45 0,1 6-51 15,-2 17-92-15,-12 22-31 16,5-26-42-16,-9-6-43 15,6-4-97-15,8 0-61 16,-3-4-170-16,10 1-120 16,8-3 308-16</inkml:trace>
  <inkml:trace contextRef="#ctx0" brushRef="#br0" timeOffset="-141710.22">15599 10661 788 0,'7'-4'463'0,"-6"4"-14"15,-2 4-55-15,-9 8-62 16,-4 3-41-16,-2 8-93 16,0 2-35-16,1 0-75 15,5-1-28-15,3-7-71 16,2-6-67-16,0-4-163 16,5-2-392-16,11 3 418 15</inkml:trace>
  <inkml:trace contextRef="#ctx0" brushRef="#br0" timeOffset="-141197.64">16198 11107 1023 0,'-2'1'500'0,"0"-1"-124"16,1-1-107-16,0-1-65 15,-1 1-35-15,-2-19-82 16,-12-30-22-16,-3 30-8 15,-1 4 0-15,-4 5 5 16,5 5 2-16,-2 8-10 16,1 7-6-16,7 6-12 15,-6 7-8-15,6 2-11 16,4 2-4-16,3 0-2 16,6-3-2-16,9-3-2 15,3-6-2-15,5-7-5 16,1-7-2-16,1-5 0 15,-1-6 2-15,2 0 1 16,1 2 2-16,-4 2 3 0,-2 2 2 16,-5 2 17-16,1 3 11 15,-3 5 24-15,0 7 6 16,-2 7-4-16,-5-1-9 16,0 1-20-16,-1-3-9 15,0-1-24-15,0-7-54 16,0-1-137-16,0-4-78 0,3-6 148 15</inkml:trace>
  <inkml:trace contextRef="#ctx0" brushRef="#br0" timeOffset="-140959.83">16360 10974 1500 0,'6'23'678'0,"7"13"-322"15,-7 7-61-15,2 6-80 16,-3 8-64-16,0 4-77 16,3 5-17-16,-4-5-28 15,1-7-13-15,-2-21-14 16,-1-11-9-16,7-15-71 16,-6-7-38-16,-8-12-87 15,2-7-46-15,-8-16-54 0,1-8-58 16,-5-10 238-16</inkml:trace>
  <inkml:trace contextRef="#ctx0" brushRef="#br0" timeOffset="-140748.37">16294 11050 1106 0,'16'-4'558'0,"5"1"-199"16,5 2-97-16,-1 0-33 16,-2 0-58-16,7 2-24 0,-5 3-42 15,0 4-15 1,-1 4-16-16,-12 2-8 0,-10 6-12 15,-4-1-8-15,-8 0-17 16,-3 2-6-16,-4-7-30 16,-6-2-35-16,-6-3-86 15,0-8-53-15,11 1-121 16,5-2-66-16,14-1 237 16</inkml:trace>
  <inkml:trace contextRef="#ctx0" brushRef="#br0" timeOffset="-140351.11">16689 11120 1098 0,'12'-4'553'0,"-5"-2"-223"16,-7-2-84-16,-3-1-47 16,-8-5-80-16,0 2-21 15,-2-2-26-15,0 1-5 16,2 6-10-16,-1 1-4 15,3 8 1-15,4 7-3 16,1 6 7-16,3 5 2 16,1 3 4-16,2-1 0 0,3-5-10 15,1-2-11-15,3-4-22 16,-2-6-7-16,1-5-9 16,1 0-3-16,1-10-2 15,1-1-1-15,1-3 1 16,1-3 0-16,-4 4 4 15,2 7-1-15,-6 6 4 16,0 5 0-16,-2 6 2 16,-3 1 3-16,-2 1-3 15,-2-2-1-15,0-3-4 16,2-5-34-16,1 3-111 16,0-6-67-16,1 0-160 15,0-2-141-15,0 1 338 16</inkml:trace>
  <inkml:trace contextRef="#ctx0" brushRef="#br0" timeOffset="-140108.46">16868 11068 874 0,'17'1'481'0,"-10"7"-93"0,2 4-37 16,-1 7-55-16,-2-1-24 16,3 3-36-16,-7-2-27 15,-2-6-74-15,0-1-31 16,0-8-54-16,0-2-19 0,-2-10-24 15,-5-2-5-15,-1-8-8 16,7 0 0-16,-4 2 3 16,5-2-1-16,7 10-6 15,-7 0-24-15,9 4-97 16,-3 2-72-16,5 0 81 16,10 5 30-16</inkml:trace>
  <inkml:trace contextRef="#ctx0" brushRef="#br0" timeOffset="-139876.4">17090 10833 1257 0,'-5'11'709'15,"5"14"-58"-15,-1 18-414 16,1 6-21-16,3 10-93 0,4-3-46 15,8-4-31-15,3-2-14 16,3-12-26-16,2-4-12 16,0-21-112-16,0-11-74 15,-6-22-202-15,-5-6 226 16</inkml:trace>
  <inkml:trace contextRef="#ctx0" brushRef="#br0" timeOffset="-139714.46">16959 10951 1526 0,'-12'3'678'0,"9"2"-322"16,7 1-70-16,5 3-67 15,11 3-63-15,8-4-79 16,5-3-27-16,10-5-49 16,-2-6-73-16,12-5 227 15,0-2-140-15</inkml:trace>
  <inkml:trace contextRef="#ctx0" brushRef="#br0" timeOffset="-138751.46">17902 10867 1156 0,'11'3'591'16,"-9"6"-210"-16,1 14-83 16,7 7-29-16,-10 13-77 0,0 3-37 15,1 6-58-15,-2-6-23 16,0-8-38-16,3-6-13 16,-3-20-18-16,-1-1-6 15,2-11-34-15,1-4-20 16,-2-12-33-16,1-8-6 15,0-8 22-15,3 3 20 16,6 8 37 0,-7 1 10-16,6 13 12 0,-3 2 10 0,5 5 22 15,-1 9 11-15,5 2 14 16,3 5-3-16,4 2-14 16,8-1-5-16,2 2-9 15,-1 1-3-15,4-12-8 16,3 2-6-16,5-12-12 15,2-8-4-15,-2-2-7 16,-6-9-8-16,-12-3-17 16,-6 3-8-16,-13-2-2 15,-1 4 7-15,-10 2 25 16,-11 1 10-16,-2 8 9 16,-1 4 4-16,-5 7 9 15,8 5 8-15,-5 7 8 16,3 4 1-16,7 4 0 15,3 3-2-15,7-7-1 0,4-5-2 16,6-7-10-16,3 0-5 16,7-3-11-16,-1-4-3 15,5-4-2-15,-2-7 0 16,-5 0 1-16,-3 1 1 16,-5 4 1-16,4 6 3 15,-6 4 10-15,-3 6 6 16,7 5 6-16,-6 2-2 0,-3 2-10 15,10 1-7-15,-2-4-20 16,-7-5-59-16,3-4-140 16,-2-7-96-16,-2-13 169 15</inkml:trace>
  <inkml:trace contextRef="#ctx0" brushRef="#br0" timeOffset="-138558.27">18486 11065 1282 0,'5'23'671'16,"6"3"-231"-16,-6-1-103 16,6 5-28-16,6-4-111 15,-1-4-45-15,6-2-66 16,3-8-25-16,1-11-30 0,-1-5-7 16,0-10-10-16,-5-4-3 15,-9-6-5 1,0 2-11-16,-8-4-82 0,1 5-57 15,-2 1-137-15,1 0-73 16,4 11 225-16</inkml:trace>
  <inkml:trace contextRef="#ctx0" brushRef="#br0" timeOffset="-138266.6">18876 11203 1307 0,'21'4'645'0,"3"3"-272"0,-13-16-141 15,-8-4-33-15,3-9-109 16,-6-6-27-16,0-2-20 16,3 3-5-16,-5 6-6 15,-4 4 5-15,2 8 11 16,-1 10 12-16,-4 6 8 16,4 6-1-16,-1 10-5 15,6 3-4-15,0 8-8 16,5 0-5-16,6-4-18 15,-3-4-9-15,8-10-10 16,4-7-25-16,2-12-151 16,10-6-76-16,13-13 137 0</inkml:trace>
  <inkml:trace contextRef="#ctx0" brushRef="#br0" timeOffset="-137677.22">19577 11090 1177 0,'-1'0'550'0,"0"0"-217"16,0 0-30-16,0-1-74 15,0 0-44-15,-9-9-71 16,-6-3-24-16,-30-24-27 15,34 37-6-15,2 7-10 16,-5 4-7-16,10 13-11 0,-11-3-7 16,5 3-8-16,8 3-5 15,5-7-6-15,5 0-1 16,10-9-5-16,-1-4-2 16,1-17-4-16,2-7-1 15,-5-10-15-15,0-9-4 16,-1-5 0-16,2 1 3 0,-5-3 20 15,-1 5 6-15,-4 9 4 16,-2 9 3-16,-1 11 9 16,-2 5 11-16,-1 12 7 15,-1 10 6-15,-1 19 8 16,3 8 0-16,4 13 10 16,5 0-3-16,6-8-14 15,4-1-9-15,2-17-22 16,2-5-5-16,1-20-81 15,-1-10-54-15,1-15-131 16,-6-9-89-16,-1-6 224 16</inkml:trace>
  <inkml:trace contextRef="#ctx0" brushRef="#br0" timeOffset="-137492.97">19866 11075 835 0,'6'9'588'15,"-3"5"46"-15,4 6-264 0,0 0-40 16,0 8-80-16,-1-4-40 15,-5-3-82-15,4 0-33 16,1-11-62-16,-6-4-12 16,4-8-95-16,-6-6-54 15,-2-12-115-15,6 2-69 16,-8-6-76-16,-3-6-60 16,-10-1 294-16</inkml:trace>
  <inkml:trace contextRef="#ctx0" brushRef="#br0" timeOffset="-137124.7">19795 10950 691 0,'-2'-4'467'0,"8"6"28"0,5 5-203 16,0 2-44-16,8 5-83 16,0 1-44-16,1-2-81 15,11-2-21-15,-3-9-17 16,-4-3-2-16,15-6 1 16,-4 0 1-16,0 1 2 15,1 6 2-15,-17 5 2 16,-6 1 6-16,-14 8 22 15,-6-3 13-15,-7 4 24 16,-4-1 9-16,2-2 8 16,1 1 0-16,7-3-7 15,1 2-10-15,7-3-18 16,4 0-6-16,0 2-5 0,6 0 0 16,2-1-4-16,1 4-3 15,-1-2-7-15,0-1-1 16,-3 3 1-16,-4-1 1 15,-5 1-1-15,-6 0-4 16,-7-1-11-16,-2-5-18 16,1-11-113-16,-2-7-60 0,8-12-158 15,6-2 215-15,11-9 48 16</inkml:trace>
  <inkml:trace contextRef="#ctx0" brushRef="#br0" timeOffset="-136932.33">20400 10865 1505 0,'15'11'686'0,"-11"21"-313"15,-4 7-60-15,0 13-88 16,1 2-67-16,6-3-85 16,4 0-22-16,-3-13-34 15,-2-4-6-15,1-12-68 16,0-7-68-16,0-13-156 15,2-3-52-15,1-11 195 16</inkml:trace>
  <inkml:trace contextRef="#ctx0" brushRef="#br0" timeOffset="-136408.66">20255 11035 1228 0,'22'20'585'16,"-3"-11"-184"-16,8 0-88 15,2-3-79-15,-4 0-58 16,7-5-109-16,3-2-26 16,5-3-28-16,1 0-21 0,1 1-72 15,-5-1-39-15,-6 0-85 16,-5 0-37-16,-9 0-27 16,-4 1 7-16,-9 1 75 15,-2 0 55-15,-4-2 151 16,1 3 71-16,0 0 79 15,0 1 31-15,-11 2 16 16,-4 4-7-16,-28 17-16 16,29-10-12-16,0-4-30 15,2 2-13-15,5-4-22 16,4 2-11-16,4 8-34 16,0-5-17-16,3 3-26 15,-1-6-10-15,5-5-14 16,2 2-5-16,1-6-20 0,2-6-15 15,0-8-27-15,0-5-8 16,4 0 16-16,-3 3 15 16,-2 5 30-16,0 6 11 15,-8 5 8-15,2 3 8 16,-4 9 21-16,-1-2 6 16,-1 4 10-16,1 0-4 15,0-1-20-15,0 1-8 16,1-4-16-16,0-2-7 0,-1-8-74 15,2-1-44-15,1-10-107 16,0-1-68-16,4-5-120 16,1-6-105-16,4 6 333 15</inkml:trace>
  <inkml:trace contextRef="#ctx0" brushRef="#br0" timeOffset="-136099.8">20865 11070 1102 0,'19'11'555'0,"-8"1"-145"16,-2 6-46-16,1 2-66 15,-4 2-28-15,5 1-75 16,-7-7-38-16,-3-3-69 16,-1-6-31-16,-2-6-37 15,2-2-11-15,-2 0-29 16,2-1-22-16,0-10-31 16,4-8-15-16,11-30-3 0,-9 31 13 15,2 10 29-15,-3 2 18 16,-5 10 29-16,0 3 8 15,-1 5 19-15,-2 7 9 16,8 1 4 0,1 2 0-16,5 1-15 0,-3-7-10 15,-1-6-76-15,-1-2-68 16,0-11-152-16,5 2-102 16,5-3 237-16</inkml:trace>
  <inkml:trace contextRef="#ctx0" brushRef="#br0" timeOffset="-135689.11">21242 10986 1534 0,'-17'19'712'0,"-3"6"-326"16,3 0-54-16,3 1-117 15,5 0-66-15,9-7-72 16,5 2-23-16,8-9-30 0,5-1-5 16,6-11-9-16,6-1-3 15,10-4-5-15,-3-9-2 16,0-1-1-16,-9-6-2 16,-11-5-10-16,-3 2-2 15,-9 3 4-15,1 2 2 16,-3 7 13-16,-1 5 6 15,-9 2 8-15,-3 6 3 16,-5 10 9-16,7 6 7 16,5 8 7-16,-2 7 3 15,5-5-7-15,2 1-6 0,4-5-15 16,4-9-7-16,6-3-19 16,2-12-69-16,13-13-181 15,10-3 332-15,12-16-130 16</inkml:trace>
  <inkml:trace contextRef="#ctx0" brushRef="#br0" timeOffset="-134995.7">22092 10940 1016 0,'-35'9'498'0,"24"-8"-172"16,0 0-22-16,-1 0-62 15,2 0-28-15,5 0-43 0,5-1-21 16,-5 1-46-16,5-1-14 15,0 0-18-15,0 0-6 16,12 5-6-16,14 4-8 16,35 9-20-16,-27-13-7 15,2-1-11-15,0 3-5 16,-3 2-3-16,1 1-3 16,-12 3 1-16,-4 1 0 15,-18-1 5-15,-9 3 0 0,-12 2 4 16,-6 0-1-16,0 3 1 15,2-2 0-15,5 1-3 16,0-1-1-16,4-7-2 16,3 0-3-16,2-11-4 15,3 0-36-15,7-3-114 16,1-1-70-16,11-3-91 16,4-1 168-16</inkml:trace>
  <inkml:trace contextRef="#ctx0" brushRef="#br0" timeOffset="-134241.7">22657 10865 849 0,'16'-47'534'15,"-15"42"4"-15,-1 2-218 16,-2 0-10-16,1 3-79 16,0 0-47-16,0 0-79 0,-18 13-27 15,-30 37-27-15,29-23-7 16,5 4-14-16,3-1-6 16,10 1-10-16,4 1-4 15,9-1-6-15,3-6-1 16,8-2-2-16,0-4 1 15,7-5 0-15,-2 9 1 16,1-6-1-16,-1 4 3 0,-10 3 5 16,-3-2 4-1,-11 6 15-15,-5-2 4 0,-14-1 2 16,-4-2-2-16,-7-6-9 16,-4-6-3-16,4-11-5 15,0-4-4-15,1-12-7 16,7-3-5-16,0-4-4 15,5-2-3-15,12 1-1 16,-1 1 0-16,13 7 0 16,5 3 0-16,2 8 3 15,3 5-9-15,-1 0-65 16,-2 2-52-16,4 3-143 16,1-2-79-16,5 1 220 15</inkml:trace>
  <inkml:trace contextRef="#ctx0" brushRef="#br0" timeOffset="-134015.89">22972 11304 1590 0,'-16'-10'737'0,"26"10"-259"15,-10 0-167-15,1 0-141 16,-3-2-37-16,1 1-89 16,-1-1-50-16,1 1-146 15,0 0-87-15,0 0 131 16</inkml:trace>
  <inkml:trace contextRef="#ctx0" brushRef="#br0" timeOffset="-115421.33">3014 12463 951 0,'-11'2'422'0,"11"-2"-158"15,1 1-55 1,1 2-20-16,-2-3-1 0,0 1-26 16,4 21-12-16,13 49-24 15,-12-33-12 1,-1 2-31-16,10 39-17 0,7 23-28 16,-12-14-11-16,0-22-15 15,0-6-3-15,-3-19-6 16,3-6 3-16,-2-17-92 15,-2-9-61-15,-6-20-154 16,-3-11-113-16,0-24 266 16</inkml:trace>
  <inkml:trace contextRef="#ctx0" brushRef="#br0" timeOffset="-115135.4">2954 12455 1022 0,'14'-9'494'15,"6"2"-217"-15,5 3-67 16,0 4-26-16,7 4-65 0,0 3-19 16,-1 0-27-16,0 5-11 15,-6 1-16-15,-4 3-12 16,-9 4-9-16,-7 1 0 16,-14 5 1-16,-5-2 0 15,-10 2-8-15,-2-3-5 16,1-6-4-16,3 0-27 15,3-7-115-15,8-3-85 0,1-4 123 16</inkml:trace>
  <inkml:trace contextRef="#ctx0" brushRef="#br0" timeOffset="-114878.92">3377 12509 1061 0,'26'19'503'0,"-9"2"-180"16,2-3-51-16,-13 3-50 16,2 3-47-16,-5-3-67 15,-8-1-20-15,5-5-25 16,-4-1-11-16,-3-10-16 0,6 0-8 16,-4-8-16-1,-4-2-4-15,1-8-8 0,-2-2-1 16,1-4 0-16,4 2-2 15,4 3 1-15,1-5-2 16,13 1-4 0,1 1 0-16,6 0-9 0,5 5-53 15,-5 8-165-15,-1-3-387 0,16 5 401 16</inkml:trace>
  <inkml:trace contextRef="#ctx0" brushRef="#br0" timeOffset="-114588.39">3682 12568 1404 0,'-11'7'590'0,"0"0"-346"16,5 3-10-16,1 3-77 16,3 4-39-16,4-1-57 15,6-1-20-15,5-4-22 16,2-6-4-16,7-5-9 15,1-4-2-15,4-13-3 16,-2-4-1-16,-2-3 0 16,-8-2 1-16,-8 7 5 15,-7 4 5-15,-11 3 3 0,-2 1 0 16,-6 1-3-16,-1 5-3 16,5 5-21-16,1 4-34 15,3 2-115-15,4-3-89 16,5 7 149-16</inkml:trace>
  <inkml:trace contextRef="#ctx0" brushRef="#br0" timeOffset="-114243.78">4050 12506 1225 0,'-9'1'569'0,"-2"6"-234"16,0-1-43-16,2 9-101 15,-1 5-33-15,4 0-63 16,1 5-27-16,11-3-35 16,5 0-8-16,4-6-14 15,2-5-4-15,2-11-4 16,-2-9-3-16,6-6-1 16,0-6-2-16,-9-1 3 15,-6 2 4-15,-9 0 4 16,-7 6 4-16,-9-1 3 15,0 8-1-15,-6-3-2 0,3 6-3 16,5 5-9 0,-3 1-3-16,12 8-66 0,2-4-57 15,3 4-152-15,13-2-100 16,11-4 233-16</inkml:trace>
  <inkml:trace contextRef="#ctx0" brushRef="#br0" timeOffset="-113987.73">4550 12270 1031 0,'-14'-15'587'15,"-1"1"-125"-15,2 6-144 16,-6 6-45-16,3 10-105 16,5 6-46-16,-1 10-57 15,3 7-18-15,6 11-21 16,2 4-8-16,3 8-8 15,7 4-2-15,1 3-1 16,-1 4-1-16,1-4-2 16,1-4-1-16,-4-12 1 15,-2-11-27-15,-3-15-96 16,-12-8-63-16,2-11-173 16,-2-6-131-16,-6-13 315 15</inkml:trace>
  <inkml:trace contextRef="#ctx0" brushRef="#br0" timeOffset="-113832.81">4373 12580 1250 0,'6'-15'555'16,"4"5"-248"-16,8 7-51 15,8 3-50-15,-1 0-41 16,0-1-73-16,2-4-33 16,-3 3-41-16,2-2-1 15,4 4-121-15,-4-1-84 0,-9-7 116 16</inkml:trace>
  <inkml:trace contextRef="#ctx0" brushRef="#br0" timeOffset="-113221.34">2799 13093 1215 0,'-7'2'493'0,"12"-2"-282"15,12 0-41-15,26 0-33 16,11-1-16-16,20-2-45 16,12-2-15-16,16-4-13 15,14 1-4-15,18-2-5 16,1-1-2-16,14-1-9 16,-6 1-1-16,0-1 0 15,7 0 0-15,-16 4 7 16,-2-2 2-16,-14 1 2 15,-17 1 0-15,-20 3-8 16,-11 2-4-16,-18 4-7 16,-5 2-6-16,-14 1-6 15,-11-5-1-15,-10-2-42 0,-11 0-38 16,-5-1-109-16,-4-1 87 16,-20-14 37-16</inkml:trace>
  <inkml:trace contextRef="#ctx0" brushRef="#br0" timeOffset="-111505.58">7405 12024 364 0,'1'-2'255'0,"2"-4"73"16,-1 1-98-16,-2 4-35 15,0 0-20-15,0-1-53 16,0 0-21-16,0 1-28 15,0 0-9-15,0 0-9 16,0 0-1-16,2 0 4 16,-1 1 2-16,0 0-2 15,7 14-4-15,11 46-7 16,-21-21-4-16,-1 12-7 16,3 4-6-16,0 8-8 15,2 5-4-15,2 1-4 16,-1 1-1-16,1 8 2 15,0 2-1-15,5 10 0 0,-4-1 0 16,2-3 4-16,-5-28 4 16,0 1 7-16,2 38 3 15,0 14 0-15,0-14-1 16,0-21-2-16,-1 5-3 16,1-4-5-16,-4-2-3 15,1-9-9-15,3-7-2 0,1-13-3 16,8-10 0-1,-2-9-2-15,-1-9-1 0,-8-9-4 16,-2-5-17-16,0-4-37 16,-4-1-21-16,3 0-58 15,0 0-44-15,-3-11 119 16</inkml:trace>
  <inkml:trace contextRef="#ctx0" brushRef="#br0" timeOffset="-110296.36">7463 11997 586 0,'-11'0'385'0,"4"-4"40"15,5 4-93-15,2-2-76 16,-5 2-38-16,5 0-79 16,0 0-33-16,0 0-44 15,0 0-14-15,15 2-14 16,30 2-1-16,-18-6-5 15,9-2-5-15,9-2-9 16,7 6-2-16,-3-3-6 16,4 3-1-16,0 0 0 15,2-5-2-15,-9 1 0 0,-8-3 0 16,-7 2-1-16,-4 5 2 16,-1-2-1-16,-3 2 0 15,-9 0 3-15,-5 0 0 16,-6 0 7-16,-3 0 12 15,-3 2 18-15,1-2 4 16,1 0 3-16,0 0-11 16,0 0-15-16,0 0-6 15,0 0-8-15,0 0-3 0,0 0-4 16,0 0-1-16,0 0-2 16,-1 0 0-16,1 3 2 15,-2 6-2-15,-1 3 2 16,-13 27 0-16,12-24-1 15,3 3 0-15,2-1-1 16,-4 6 0-16,3 2-1 16,2 1 0-16,4 8 0 15,3 1 1-15,-2 5 0 16,-5 2 0-16,2 2 1 16,0 3 0-16,0 0-1 15,1 0 0-15,-2 4 0 16,-1-1 0-16,3 6 0 15,-3-2 0-15,2-2 0 16,0-2 0-16,1-4 1 0,1 0 0 16,-3-3 0-16,3 2 0 15,-1-6-1 1,2-1 0-16,-1 5 1 0,-2-5 0 16,2 4-1-16,-1 0 0 15,1-3 1-15,-1 0-1 16,-1-4 1-16,0 4-1 15,1-6 0-15,-1-4 0 0,3-1 0 16,-3-7 0-16,0 1 0 16,-1 6 1-16,0-1-1 15,0 2 1-15,1 0-1 16,0-3 0-16,-1 1 0 16,2-3 0-16,-1-1 0 15,-1-1 0-15,2-3 0 16,1 1 0-16,-3-1 0 15,1-2 0-15,-1 2 1 16,0-2-1-16,1 4 0 16,-1 0 0-16,-1-6-1 15,1-4 0-15,-2-6-4 16,3-4 0-16,-3 0-4 16,0-1 0-16,0 0 2 15,0 0-1-15,0 0-8 0,0 0-13 16,0 0-55-16,0 0-53 15,-2 0-151-15,1-1 178 16</inkml:trace>
  <inkml:trace contextRef="#ctx0" brushRef="#br0" timeOffset="-109954.67">7627 13916 917 0,'-9'8'437'0,"4"-3"-166"15,2 3-7-15,2-5-62 16,2-2-30-16,6 0-46 15,6-1-15-15,10 0-29 16,5-1-10-16,11 0-16 16,5-1-7-16,17 2 1 15,1 2-5-15,-8 0-10 0,3-2-6 16,-11 3-14 0,-3-5-3-16,-1 2-6 0,-12-1 4 15,-13-3-91-15,-7 2-78 16,-14-12 100-16</inkml:trace>
  <inkml:trace contextRef="#ctx0" brushRef="#br0" timeOffset="-109287.6">7552 12498 890 0,'-20'13'448'16,"9"-5"-108"-16,3-4-68 15,4 0-47-15,4-4-31 16,1 2-63-16,-1-3-24 0,0 0-34 15,0 0-12-15,25-3-13 16,39-2-7-16,-17 4-14 16,3-3-4-16,10 0-5 15,3 0-2-15,-4 0-4 16,-13-7-2-16,-11 5 0 16,-10 3-1-16,-12 1 0 15,9 7-1-15,-13-4-2 16,4 2-1-16,-3 1-1 15,-7-2-26-15,-3 1-102 16,-6-4-72-16,4 1 109 16</inkml:trace>
  <inkml:trace contextRef="#ctx0" brushRef="#br0" timeOffset="-108688.93">7582 13046 828 0,'-11'1'432'15,"6"-1"-86"-15,4 1-69 16,5-1-45-16,-4-1-30 15,1 0-49-15,23-4-21 16,34-7-31-16,-24 6-17 16,7 3-28-16,3-1-11 15,5 1-16-15,-3 1-4 0,-3-2-9 16,-5 3-2-16,-14 1-4 16,-9-1-2-1,1 1-3-15,2-2-1 0,0-1-43 16,-2 3-47-16,-10 0-123 15,-4 1-73-15,1-1 169 16</inkml:trace>
  <inkml:trace contextRef="#ctx0" brushRef="#br0" timeOffset="-108062">7592 13518 989 0,'-13'2'504'16,"4"0"-174"-16,7 1-99 15,0-5-28-15,6 0-67 0,-4 2-29 16,2 0-35-16,26 0-4 16,36 1-16-16,-23-8-6 15,9 1-6-15,4-1-5 16,4 7-12-16,-6 0-6 16,-14 3-7-16,-2 4-1 15,-12-4-1-15,-1 3-1 16,-4 0-4-16,-7-3-44 0,-8 0-129 15,-2-1-54 1,8-5 116-16</inkml:trace>
  <inkml:trace contextRef="#ctx0" brushRef="#br0" timeOffset="-106571.43">7859 13711 476 0,'1'-1'300'16,"5"0"29"-16,-6 0-98 16,0 0-45-16,2 0-21 15,-1 0-38-15,5 1-11 16,-3 0-12-16,-3 0-1 16,0 0-6-16,0 0-4 15,0-1-13-15,0 1-7 0,0 0-18 16,-1 0-6-16,0 0-14 15,0 0-6-15,-1 0-8 16,1 0-4-16,0 0-6 16,-2 4-1-16,0 8-5 15,2 3 0-15,10 29-1 16,6-27 0-16,1-3-2 16,1-4-2-16,-5-6 0 15,1-2 0-15,-4-6-2 16,4-4 1-16,-3-4 1 15,-5-5 2-15,-4 0 4 16,-6-2 2-16,-1 2 2 16,6 0 1-16,-5 3 1 15,-1 5-1-15,3 1 1 16,-11 6-2-16,8 1-1 0,-8 1-4 16,2 4-9-16,2 2-5 15,-2 3-38-15,11 1-33 16,2 1-96-16,6 1-70 15,2-6 152-15</inkml:trace>
  <inkml:trace contextRef="#ctx0" brushRef="#br0" timeOffset="-102272.52">7760 12230 928 0,'2'-7'417'0,"-1"3"-195"16,0-3-20-16,0 1-49 15,-1 0-27-15,0 0-39 16,-1 0-10-16,0 4-16 15,0 0-9-15,0 1-14 16,0 0-9-16,0 0-14 16,-1 1-6-16,1 0-4 15,-5 1-1-15,4 13-4 16,-28 28-2-16,33-27 2 16,3-1 0-16,5-1 3 15,2-1 3-15,2-2-3 16,4-2 0-16,-1-5-2 15,1-3 2-15,-4-3 0 16,1-3 2-16,-6-3 3 16,-5-2 0-16,-1-5 3 0,-1 0 3 15,-6 0 4-15,-1 2 1 16,-10 2 2-16,-2 3 0 16,-1 3-3-16,1 3 0 15,2 3-5-15,2 4-6 16,4 3-8-16,0-3-29 0,6 1-76 15,1-1-56-15,3 0-212 16,-2-4 236-16</inkml:trace>
  <inkml:trace contextRef="#ctx0" brushRef="#br0" timeOffset="-98849.86">7806 12315 376 0,'0'0'252'0,"0"0"-17"0,0 0-57 15,0 0-21-15,0 0-27 16,0 0-9-16,0 0-17 16,1-1-9-16,-1 0-13 15,1 1-6-15,-1 0-16 16,0 0-6-16,0 0-16 16,0 0-8-16,0 0-11 15,0 0-4-15,0 0-2 16,1 2-1-16,2 8-2 15,0 2-1-15,5 28-1 16,-10-24 0-16,3 5-1 16,-2 0-1-16,1 4-1 15,0 1-2-15,-3-1 0 16,0 3-1-16,1-5 0 16,-2-1 0-16,3-1 0 0,-1 0 0 15,2 2-1-15,0 0 0 16,0 0-1-16,1 0 0 15,-1-1-2-15,3-1 0 16,-1 0-1-16,0 0 0 16,2 2 1-16,-2-2-1 15,-1 0 3-15,1-1 0 16,-1-3 0-16,0 4 1 0,-1-3-1 16,0-3 1-16,-1 2 0 15,1-5 0-15,0 2-1 16,0 1 0-16,0-2 1 15,1 2-1-15,-1-1 0 16,1 1 0-16,1 3 0 16,-4-2 0-16,2 2 0 15,-1-2 1-15,0 1-1 16,0 1 1-16,1 0-1 16,0-1 1-16,-1-3-1 15,2-1 1-15,-1-3-1 16,0 0 0-16,1-1 1 15,1-1-1-15,2 0 0 16,-2 1 0-16,-1 2 0 16,-1 0 0-16,2 3 0 0,-1 0 1 15,1 2 0-15,0-1 0 16,-2-2-1-16,2-1 0 16,0-1 0-16,5 1 0 15,-6-2 0-15,3 3 0 16,1-1 0-16,-2-4 0 15,5 5 0-15,-2 0 0 16,-3 0 0-16,2 2 0 0,-3-4 0 16,5 3 0-16,0-1 1 15,1 2 0-15,-5 2 0 16,-2-1 0-16,-1 2 0 16,0 0 1-16,2-2-1 15,-1-2 0-15,3-4-1 16,-4 0 0-16,2-2 0 15,0-1-1-15,0 3 1 16,5-2 0-16,-8 1 0 16,-2 1 0-16,3-2 0 15,-1-3 4-15,4-2-42 16,3-1-28-16,-7-2-94 16,0-2-98-16,0 1 167 15</inkml:trace>
  <inkml:trace contextRef="#ctx0" brushRef="#br0" timeOffset="-96443.55">9336 12869 676 0,'33'31'342'0,"-30"-31"-86"16,0 0-23-16,2-4-39 16,-5 3-23-16,0-1-42 0,0 1-14 15,-1-3-27-15,-2-8-8 16,-3 2-12-16,-28-26-6 16,11 29-13-16,-3 3-8 15,6 6-12-15,1 4-6 16,4 8-5-16,2 6-2 15,4 9-5-15,8 4-1 16,6 0-4-16,4 2 0 0,6-10-4 16,1-4-2-16,3-10 0 15,3-11-4-15,2-9-2 16,0-10-2-16,0-12-20 16,-2-4-7-16,-2-5-3 15,-3 1 2-15,-4 2 22 16,-2 3 11-16,-10 5 8 15,-1 5 4-15,0 11 4 16,-4 3 4-16,2 10 5 16,-1 4 1-16,3 12 2 15,0 5-1-15,3 9-6 16,4 5-3-16,-2 4-7 16,5-3-1-16,-3 0-3 15,-2-10-2-15,0-7-2 16,3-2-4-16,-2-11-87 15,-2-4-85-15,11-2 110 0</inkml:trace>
  <inkml:trace contextRef="#ctx0" brushRef="#br0" timeOffset="-96249.86">9727 12836 975 0,'7'27'543'0,"-1"0"-89"0,2 3-214 15,0-1-20-15,-2-5-105 16,1-7-47-16,-2-7-50 16,-1-10-27-16,-4 0-86 15,-3-5-61-15,2 4-178 16,0 0-128-16,-6-11 292 16</inkml:trace>
  <inkml:trace contextRef="#ctx0" brushRef="#br0" timeOffset="-96086.7">9620 12775 783 0,'-1'-3'388'0,"6"4"-121"16,5 3-76-16,2 5-78 15,3 1-45-15,4 0-85 16,2-1-54-16,7-6-106 16,5-1-75-16,9-2-150 0,5-1 244 15</inkml:trace>
  <inkml:trace contextRef="#ctx0" brushRef="#br0" timeOffset="-95856.33">9979 12814 187 0,'11'-2'239'0,"-3"2"47"16,-9 0 19-16,-4 2-15 16,-9 1-50-16,-1 0-19 15,-2 5-32-15,-3 0-20 16,16 7-37-16,-1 0-22 16,5 0-39-16,6 0-17 0,1-6-25 15,4 6-4-15,0-5 3 16,-3 1 5-1,-3-6 11-15,0 0 2 0,9 20-6 16,5-2-5-16,-4 1-10 16,-11-12-2-16,-5-4-4 15,-10-2-2-15,0-2-4 16,-2-2-33-16,3 0-109 16,0-5-87-16,8-3 122 15</inkml:trace>
  <inkml:trace contextRef="#ctx0" brushRef="#br0" timeOffset="-95652.92">10206 12642 1018 0,'2'6'522'0,"2"22"-95"0,1 5-129 15,-1 9-98-15,0 1-48 16,4 2-95-16,2-5-24 15,2-3-17-15,2-3-7 16,-1-13-9-16,2-2-50 0,-8-12-136 16,-2-1-101-1,-5-8 159-15</inkml:trace>
  <inkml:trace contextRef="#ctx0" brushRef="#br0" timeOffset="-95461.2">10075 12817 887 0,'-8'2'462'0,"15"0"-76"16,4 0-100-16,9 3-77 15,0-2-51-15,6-1-91 16,5-2-27-16,6 0-24 16,3 0-5-16,5 0-39 15,4 1-53-15,-6 0-180 16,-7-1-167-16,-4 3 259 15</inkml:trace>
  <inkml:trace contextRef="#ctx0" brushRef="#br0" timeOffset="-95092.29">10509 12829 684 0,'-8'-1'400'16,"0"-4"-34"-16,-3 3-60 16,1 0-73-16,-1 2-26 15,5 4-46-15,-4 2-16 16,-2 6-38-16,7 0-21 0,-1 4-36 15,4 3-14-15,3-3-18 16,-3 2-5-16,4-4-7 16,1-3-3-16,4-4-3 15,4-4-2-15,-5-4-5 16,2-5-2-16,-2-8-14 16,3-2-5-16,0-2 2 15,0 0 3-15,-1 6 16 16,-5 3 7-16,2 7 7 15,-4 2 6-15,1 7 12 16,3 4 5-16,-5 1 3 16,5 5-4-16,-1-4-11 15,2 1-5-15,1 1-6 16,1-5-3-16,-4-2-54 16,1 2-61-16,-2-10-165 15,5-4-203-15,10-14 302 16</inkml:trace>
  <inkml:trace contextRef="#ctx0" brushRef="#br0" timeOffset="-94780.23">10692 12838 999 0,'2'15'554'0,"0"1"-120"16,1 1-148-16,2-1-22 15,-3-2-93-15,1-4-48 16,-2 0-58-16,-1-8-21 0,0-5-34 15,0-2-11-15,0 3-33 16,2-8-10-16,4-13-6 16,16-28 6-16,-8 33 23 15,-2 1 12-15,-1 8 11 16,0 4 4-16,-1 7 18 16,1 6 11-16,0 7 18 15,2 7 8-15,2 4 6 16,0 3-4-16,0-5-7 15,-4-3-11-15,-7-8-22 16,2-7-9-16,-4-2-137 16,-1-9-90-16,8-5 129 15</inkml:trace>
  <inkml:trace contextRef="#ctx0" brushRef="#br0" timeOffset="-94136.39">11116 12798 1303 0,'-8'1'587'15,"2"-1"-253"-15,2 0-139 16,0 0-10-16,-2 0-60 15,0 0-38-15,-3 2-50 16,-8 5-14-16,-20 20-5 16,30-11-2-16,0 2-1 0,8 5 0 15,8 4-3-15,-5-4-2 16,10-3-3-16,9-5-1 16,3-9-2-16,6-6-1 15,8-7-3-15,-4-8-1 16,-1-11 0-16,-2-2 1 15,-10-4 2-15,-9 0 4 16,-13 6 8-16,-6 5 4 0,-10 9 8 16,-1 4 9-16,-4 7 14 15,5 3 5-15,-2 8 0 16,2 4-9-16,8 11-17 16,-2 2-8-16,12 5-11 15,3-1-1-15,8-6-7 16,6-7-1-16,4-11-10 15,6-2-43-15,10-5-139 16,-3-5-50-16,8-14 128 16</inkml:trace>
  <inkml:trace contextRef="#ctx0" brushRef="#br0" timeOffset="-93725.22">11942 12657 1456 0,'-20'-2'669'16,"3"1"-324"-16,8 1-112 16,7 1-31-16,10 4-88 15,7 3-34-15,7 3-42 16,-1-1-5-16,4 1-11 16,8 0-3-16,3-4-5 15,-1 2 0-15,-8-1-4 16,-7-2-1-16,-15 3 5 15,-7 1 4-15,-12 3 10 16,-9 2 1-16,-9 5-2 16,1 1-6-16,-4 0-8 15,1-2-5-15,8-3-7 16,8 0 3-16,7-5-74 16,10-1-57-16,4-6-142 0,1-4-95 15,18-8 227 1</inkml:trace>
  <inkml:trace contextRef="#ctx0" brushRef="#br0" timeOffset="-93243.55">12671 12461 1379 0,'-6'-1'629'0,"-5"0"-242"15,-3 4-103-15,-5 7-69 16,-6 3-55-16,-3 8-88 16,1-4-23-16,7 6-26 15,6-1-7-15,8-2-10 16,6 0-3-16,2-1-2 16,3 0 0-16,9-1-1 15,4 0 0-15,5 1 0 16,3 2 1-16,-2-1 1 15,-1 2 0-15,-3 1 0 16,-1 1 1-16,-6 1 1 16,-6 1 0-16,-7-2 1 15,-5 1 0-15,-6-2 6 16,-3-3 3-16,-2-6 1 0,1-4 2 16,-2-10-7-16,-3 0-4 15,0-11-4-15,-1-2-2 16,3-4-3-16,2 0 0 15,9 0-2-15,4-1 1 16,9 3-1-16,11 3 2 16,8 1 1-16,3 2-2 0,1 1 0 15,-4 0-10-15,-7 5-111 16,0 2-77-16,-5-1 120 16</inkml:trace>
  <inkml:trace contextRef="#ctx0" brushRef="#br0" timeOffset="-91761.12">6999 12445 836 0,'3'1'396'16,"-5"0"-154"-16,-7-1-38 15,5 2-38-15,-10 0-38 16,7 2-40-16,-4 1-8 15,8 5-7-15,-1 0-4 16,-1 1-15-16,3 3-11 16,-7-1-20-16,2-1-9 15,7 0-7-15,-1-4-4 0,6 0-3 16,0-1 0-16,-2-5 2 16,5 8 0-16,4-3 3 15,0 4 1-15,3 4 0 16,0-6 0-16,-12 0 0 15,0 2 0-15,2-4 5 16,-9 6 0-16,4-5 5 16,3-2 2-16,-16-2 0 15,7-2 0-15,-7-2-3 16,-1-1-2-16,0-3-5 16,5 2-2-16,-5-2-4 15,1 1-2-15,9-2-8 16,-8-1-5-16,17-1-2 15,4-1 0-15,2-3 4 16,9 4 3-16,-6-1-11 0,-5 3-33 16,4 5-112-16,-4 1-91 15,6 5 151-15</inkml:trace>
  <inkml:trace contextRef="#ctx0" brushRef="#br0" timeOffset="-91536.01">7182 12464 1160 0,'-6'8'551'16,"-4"6"-228"-16,-1 4-128 15,-3 7-37-15,2 3-74 16,2 4-31-16,0 7-37 15,4-3-7-15,0-1-8 16,3-6-14-16,3-8-108 16,0-6-93-16,2-10 128 15</inkml:trace>
  <inkml:trace contextRef="#ctx0" brushRef="#br0" timeOffset="-91223.28">7187 12609 988 0,'5'0'503'0,"2"0"-186"15,4 5-102-15,-1-1-46 16,0 4-85-16,0 1-30 16,-6-1-27-16,0 2-8 0,-4-1-3 15,-4 3 1-15,-2 0-3 16,0-1-3-16,-1-1-5 15,4-2-1-15,-1-1-2 16,3-1-1-16,2-2 0 16,1 0 1-16,3-3 2 15,-5-1 0-15,0-1-2 16,1 0-2-16,15-4-1 16,26-8 4-16,-28 10-95 15,-2 1-82-15,-6 9 109 16</inkml:trace>
  <inkml:trace contextRef="#ctx0" brushRef="#br0" timeOffset="-90630.79">6945 13016 1234 0,'4'-1'519'0,"-4"-2"-288"16,-3-1-43-16,2 4-66 15,0 0-39 1,0 0-61-16,-5 10-9 0,-5 13-9 16,-7 29-1-16,17-37-5 15,5-3-3-15,5-1 0 16,-5-4-1-16,7-2 3 15,0 2 3-15,4 0 5 16,-5 2 6-16,5 3 10 16,-3 3 6-16,-6 2 16 15,7-1 4-15,-15-1-1 0,3-5-2 16,-5-1 0-16,-4 0-2 16,5-2-3-16,-9-3-3 15,5-2-18-15,-3-2-7 16,-4-1-8-16,2-1-5 15,1-1-10-15,3-2-5 16,5 1-9-16,6-3-1 16,4 3-9-16,2 1-16 0,3 0-56 15,1 4-54-15,0 1-171 16,4-1 208-16</inkml:trace>
  <inkml:trace contextRef="#ctx0" brushRef="#br0" timeOffset="-90375.88">7164 13062 1406 0,'0'2'595'0,"-1"3"-362"16,-2 2-28-16,-2 13-67 0,-1 2-42 15,-1 12-40-15,2 1-14 16,-2 1-23-16,0 0-8 16,2-3-8-16,0-6-13 15,3-6-107-15,2-3-76 16,3-17-468-16,3 1 428 16</inkml:trace>
  <inkml:trace contextRef="#ctx0" brushRef="#br0" timeOffset="-90053.54">7196 13250 752 0,'7'-4'464'15,"3"-1"-64"-15,1 0-121 16,1 0-29-16,-2 5-86 16,0 1-37-16,-3 4-56 15,-1 4-22-15,0 2-26 16,-3 2-4-16,-1 0-8 15,0-2-1-15,-4 0 1 16,-3-3 3-16,-3-1 12 16,-1 1 12-16,3-5 17 15,1 3-1-15,7-6-10 16,5-1-14-16,9 1-21 16,4-4-3-16,10 1-3 0,3 1-1 15,-2-3 1 1,-1 0-57-16,-7 3 349 0,-7-4-234 15</inkml:trace>
  <inkml:trace contextRef="#ctx0" brushRef="#br0" timeOffset="-56043.31">13704 13604 636 0,'-1'-11'336'0,"1"3"-18"16,0 3-80-16,0-1-18 16,0 3-13-16,0 2-48 15,0 0-12-15,0 0-9 16,0 0-2-16,0 0-13 15,0 1-11-15,4 24-25 16,5 41-15-16,-7-22-18 16,0 1-13-16,1-6-18 15,0-2-4-15,1-10-12 16,1-7-2-16,-3-11-5 16,-1-5-5-16,-1-6-94 15,0-6-69-15,-2-12-201 0,-2-9-201 16,-3-7 367-16</inkml:trace>
  <inkml:trace contextRef="#ctx0" brushRef="#br0" timeOffset="-55735.95">13634 13582 622 0,'0'-6'402'0,"1"0"-18"16,4 3-120-16,2 0-8 0,5 0-72 15,3-1-37-15,7 2-61 16,1-2-23-16,8 0-32 15,5 2-10-15,7 0-10 16,-1-3-3-16,-4 5-2 16,-21 0 1-1,1 0-2-15,9 1 0 0,-2 3 1 16,-5-1 11-16,-9 4 21 16,-6 4 12-16,-2 10 25 15,-5 3-1-15,-3 8 1 16,3 4-2-16,-3 2-16 15,5-2-8-15,5 0-20 16,-3-8-9-16,3-7-12 16,-2-4-2-16,-2-8-3 15,3-1-1-15,-4-7-37 0,0-1-50 16,-6 0-131 0,4 0-112-16,1 0 199 0</inkml:trace>
  <inkml:trace contextRef="#ctx0" brushRef="#br0" timeOffset="-55545.46">13777 13832 1144 0,'-9'9'526'15,"5"-4"-200"-15,4 0-61 16,9 0-25-16,4-1-36 0,12 1-58 16,4-5-27-16,4-1-51 15,-4-4-19-15,-5 0-27 16,-1 2-8-16,-10 0-6 15,4 0 2-15,-10 0-124 16,-1-4-77-16,2 5 114 16</inkml:trace>
  <inkml:trace contextRef="#ctx0" brushRef="#br0" timeOffset="-52636.59">2961 15285 308 0,'27'-12'266'15,"-22"9"26"-15,-3 1-18 16,-1-3-13-16,-1 4-16 16,0 0-6-16,-1-1-30 15,-1 1-29-15,1 0-57 16,0 0-27-16,-7-1-45 16,-14 1-10-16,-25 17-18 15,29 7-6-15,4 5-7 16,8 9-1-16,12 2 2 15,8 4-1-15,12-2-3 16,3-9-1-16,3-8-2 0,-2-7-3 16,10-17 1-16,-1-12 1 15,-2-18 0-15,-3-8 2 16,-17-5 3-16,-9-3 2 16,-12 6 5-16,-8 4 2 15,-11 5 0-15,-6 6 0 0,-4 5-2 16,-1 2-2-16,2 8-2 15,9 7-2-15,5 6-6 16,3 5-4-16,5 7-12 16,5 0 2-16,5 1-110 15,0 0-85-15,15 1 131 16</inkml:trace>
  <inkml:trace contextRef="#ctx0" brushRef="#br0" timeOffset="-52169.45">3325 15096 1507 0,'2'6'596'0,"-2"12"-395"0,3 10-8 15,-2 17-31-15,0 4-41 16,3-1-58-16,1 0-15 15,8-1-16-15,-1-5-4 16,1-8-10-16,1-7-5 16,-9-15-3-16,-2-4 5 15,-6-8 1-15,-7-3-1 16,-3-9-9-16,-4-4-8 16,5-7-11-16,8-3-1 15,7-1 0-15,7 3 1 16,12 4 4-16,1 2 2 0,7 11 4 15,2 0 1-15,-2 9 4 16,-5 9 3-16,-4 7 5 16,-1 4 3-16,-9 3 5 15,0-1 4-15,-15 1 4 16,-6 1 1-16,-6 0 0 16,-6-1-3-16,-6-8-4 15,8-4-6-15,-8-7-14 16,6-4-46-16,20-3-137 15,-2-6-87-15,22-5 150 16</inkml:trace>
  <inkml:trace contextRef="#ctx0" brushRef="#br0" timeOffset="-51872.62">3916 15218 1311 0,'2'5'600'0,"-19"3"-236"0,0 1-95 15,-11 4-38-15,2 2-52 16,4 4-68-16,2-2-29 16,11 0-41-16,4-1-11 0,8-3-18 15,6 1-6 1,15 2-6-16,5-5 0 0,12-1 0 16,3 4 2-16,-13-5 7 15,-1 5 6-15,-15-1 11 16,-8-2 8-16,-2 4 15 15,-6 2 3-15,-11-3-3 16,-3 1-6-16,-10-7-20 16,2-3-7-16,3-5-14 15,4-1-24-15,6-2-109 16,1-2-76-16,14-1-109 16,-5 1 171-16</inkml:trace>
  <inkml:trace contextRef="#ctx0" brushRef="#br0" timeOffset="-51294.24">4409 15244 1479 0,'-2'15'640'0,"-5"-10"-306"16,7 1-117-16,17-3-53 15,1-1-46-15,5-4-66 16,2-6-19-16,0-6-24 16,4-1-3-16,6-3-2 15,-2 0-2-15,-11 5 2 16,-5 2 0-16,-13 10 5 15,-4 6 2-15,-3 8 2 16,-3 6 2-16,1 9 3 16,1-2 4-16,4 5 3 15,0-4 2-15,3 4-3 16,2 4-4-16,2-6-5 16,2 0-4-16,-2-8-6 15,-3-7-1-15,-4-3-1 0,-2-1-6 16,-9 0-20-16,-4-2-9 15,-5 2-9-15,1-2 8 16,-4-2 19-16,2 0 10 16,2-1 7-16,3 0 2 15,6-1 10-15,8-2-2 16,4-1 10-16,8-1 5 16,13-2-7-16,-4-3 1 0,19-3-11 15,-4-1-5-15,5 2-4 16,6 1-6-16,0 5-145 15,5-1-97-15,9 2 146 16</inkml:trace>
  <inkml:trace contextRef="#ctx0" brushRef="#br0" timeOffset="-51037.94">5311 15395 1810 0,'-24'-7'721'0,"4"7"-407"16,6-3-129-16,11 3-16 16,5 0-51-16,17-2-79 15,7-1-23-15,18-7-8 16,2-1 0-16,3 5-3 15,-5-3-2-15,-10 7-49 16,-6 1-65-16,-12-1-147 16,-4 4-90-16,-9 3 205 15</inkml:trace>
  <inkml:trace contextRef="#ctx0" brushRef="#br0" timeOffset="-50845.94">5414 15239 1027 0,'15'10'547'15,"-11"-1"-25"-15,-1 1-182 16,8 9-64-16,-5-2-33 16,-1 1-109-16,2 16-41 15,3 12-54-15,-3-2-14 0,-3-7-16 16,2-3-12-16,2-11-101 16,3-7-56-16,6-11-158 15,3-8 180 1</inkml:trace>
  <inkml:trace contextRef="#ctx0" brushRef="#br0" timeOffset="-50421.08">6007 15162 1378 0,'-12'-2'631'16,"6"2"-314"-16,1 0-93 0,-2 5-15 15,4 12-88-15,-3 7-31 16,2 13-25-16,1 5-5 16,5 4-10-16,3-4-9 15,12-4-23-15,4-6-8 16,13-14-6-16,4-6-2 15,10-19-3-15,-3-9 1 16,-7-15-1-16,-6-7 1 16,-17-6 5-16,-6 3 3 0,-19 0 10 15,-11 5 2-15,-14 9 3 16,-5 0-2-16,-7 12-4 16,5 5-1-16,8 9-7 15,7 2-3-15,16 7-13 16,3-1 0-16,3 3-114 15,7 2-71-15,9-3-181 16,14-1 205-16</inkml:trace>
  <inkml:trace contextRef="#ctx0" brushRef="#br0" timeOffset="-49982.24">6450 14862 1437 0,'9'23'658'0,"-7"12"-240"0,-2 12-137 16,2 14-100-16,0 5-40 15,-2 3-80-15,4-5-22 16,1-11-16-16,1-6-5 16,-1-15-6-16,3-6-3 15,-4-14-3-15,-1-3-1 16,-3-9 1-16,-2-9-2 0,-3-7-4 15,-2-6-1-15,-3-7-6 16,3 0 0-16,7 5-2 16,3 3 1-16,9 6-1 15,7 6 2-15,3 7 3 16,5 3 3-16,0 9 4 16,-4 2 5-16,-3 3 9 15,-6 2 3-15,-4 6 9 16,-1-3 3-16,-9 6 4 15,-5 0-1-15,-8-4-4 16,-6-1-5-16,-5-10-10 16,-1-5-5-16,5-8-26 15,8-1-21-15,4-3-94 16,4 2-66-16,15-9-138 16,4-6 194-16</inkml:trace>
  <inkml:trace contextRef="#ctx0" brushRef="#br0" timeOffset="-49693.04">6949 15071 1648 0,'-20'8'713'16,"-10"7"-391"-16,0 2-38 16,0 6-98-16,5 1-50 0,9 0-69 15,10 1-22-15,12-5-29 16,7-1-9-16,13 0-4 15,0-4-3-15,8 3 2 16,-4-2 2-16,-7-3 7 16,-4 4 6-16,-11-8 10 15,-3 0 2-15,-3 0 5 16,0-4-1-16,-10 0-6 16,0-1-2-16,-5 0-12 15,-3-2-7-15,2 1-42 16,-1-3-42-16,4 1-141 15,7 1-95-15,8-2 190 16</inkml:trace>
  <inkml:trace contextRef="#ctx0" brushRef="#br0" timeOffset="-48904.69">7697 15086 1429 0,'-34'-36'620'16,"21"33"-254"-16,4 0-112 0,7 1-58 16,3 2-42-16,14 2-96 15,3 3-33-15,14 3-20 16,4 3-2-16,6 2-2 16,-5 2 1-16,-10 6 0 15,-8 2 1-15,-25 6 2 16,-3 2 2-16,-17 5 3 15,-4 1 0-15,2-6 1 16,0-1 1-16,6-16 2 16,7-1 9-16,8-6 14 15,5-5-3-15,8 6-1 16,10-3-10-16,12 2-17 16,13 0 0-16,10-4-3 15,3-2-1-15,-11-3 0 16,-12-4 0-16,-13 3-2 15,-9 1-47-15,-6 3-151 0,-3 2 326 16,-11 6-156-16</inkml:trace>
  <inkml:trace contextRef="#ctx0" brushRef="#br0" timeOffset="-47484.34">2775 15980 874 0,'-2'-1'408'16,"1"0"-152"-16,0 0-49 0,0 0-48 16,0-1-30-16,-1-6-42 15,2-2-13-15,8-5-12 16,41-23-8-16,2 27-17 16,-1 4-7-16,5 7-11 15,1-7-6-15,-3 6-4 16,6 1 0-16,9-4 6 15,2-1 3-15,6 2 9 16,2 1 1-16,-3 0-6 16,1 5-3-16,2 0-10 15,11-1-1-15,3 2-3 16,-1-4-1-16,2-4-1 16,-4-6 1-16,11-3-1 15,4 0 2-15,0-5 2 16,1 2 0-16,-6 3 11 15,-1-1 1-15,3 6 3 0,-7-1 0 16,-1-1-5-16,-7 0 0 16,-1-5 1-16,8 6 0 15,-1-2-4-15,1-1-2 16,-5 2-2-16,-5-6-2 16,3 4 0-16,3 1-1 15,-8 2-2-15,0 2 2 16,-9 3 0-16,-5-2 1 15,11 3 3-15,-1 1 2 0,1 1 3 16,-3 1-2-16,-4-2-2 16,-3 2 0-16,1 0 0 15,5 0-1-15,5-1 1 16,-2 0-2-16,-4-2-2 16,1 0 1-16,-4-1-4 15,1 2 1-15,4-2-1 16,6 2 0-16,-8-2 4 15,-2 0 1-15,-1 2 0 16,-7-3 1-16,3 4-2 16,2 0 1-16,-1 2-2 15,2 2 0-15,-6 1-2 16,-6-1-1-16,0 2-1 16,-2-2 0-16,4-3 1 0,3 0-1 15,-1 0 1 1,-4-2-1-16,-5 2 0 0,-3 2 1 15,-11-1 1-15,1 2 1 16,-3-1 3-16,-1 1-1 16,-3-1-1-16,-9 0 0 15,-8-2-3-15,-3 0 2 16,-11 0-33-16,-1-1-40 0,-8 1-93 16,-7 0-64-16,2-1 133 15</inkml:trace>
  <inkml:trace contextRef="#ctx0" brushRef="#br0" timeOffset="14227.27">9656 15192 856 0,'-44'16'446'0,"37"-17"-61"16,2 1-84-16,3 0-63 16,2 1-28-16,0-1-69 0,0 0-26 15,21 0-41-15,40 0-11 16,-18-3-28-16,3-5-13 16,11 3-10-16,-5-3-2 15,-5 1-3-15,0 2-1 16,-21-4-15-16,1 0-45 15,-14 4-103-15,-16 2-74 16,-8 7-202-16,-8 6-176 16,-11 7 392-16</inkml:trace>
  <inkml:trace contextRef="#ctx0" brushRef="#br0" timeOffset="14415.94">9726 15347 748 0,'-12'13'432'15,"7"-6"-125"-15,7 3-35 16,7-3-18-16,6-1-67 15,7 3-21-15,9-9-59 16,6-2-31-16,6-3-40 16,5-4-12-16,-11-2-13 15,-2-2-11-15,-10-1-79 16,-6-1-68-16,-6 5-231 16,-7 2 232-16</inkml:trace>
  <inkml:trace contextRef="#ctx0" brushRef="#br0" timeOffset="14672.27">9896 15008 1124 0,'10'-11'490'16,"7"12"-203"-16,-4 0-94 16,8 2-25-16,6 8-34 15,1 2-62-15,8 5-20 16,8 5-16-16,-2 2-3 15,2 6 3-15,-3 3 10 0,-8 5 9 16,-9 3 1-16,-14-5-3 16,-10 0-9-16,-15-2-9 15,-4-2-6-15,-9-1-6 16,0-4-5-16,0-6-9 16,2-7-5-16,6-3-67 15,6-4-48-15,5-6-158 16,9 0-40-16,12 2 186 15</inkml:trace>
  <inkml:trace contextRef="#ctx0" brushRef="#br0" timeOffset="15294.97">11388 15282 1012 0,'19'5'479'0,"-13"-13"-155"16,-3-6-72-16,-7-10-47 15,-3-5-39-15,-14-2-61 16,0-1-20-16,-11 9-23 15,-3 3-10-15,-1 15-14 16,1 7 2-16,1 17 4 16,3 7-1-16,7 11-1 15,5 5-6-15,11-3-10 0,2-5-5 16,12-7-9-16,5-9-6 16,6-12-4-16,5 1-2 15,4-9 0-15,2-3 1 16,3-1 0-16,-3-6 0 15,-3 4 2-15,-4 1 0 16,-7 5-1-16,-1 4 8 16,-4 7 19-16,-2 3 8 15,-4 6 12-15,-1 1-7 16,-1-2-19-16,0 1-9 0,7-4-8 16,-1-3-39-16,6-8-124 15,1-7-79-15,1-15-229 16,8-6 279-16</inkml:trace>
  <inkml:trace contextRef="#ctx0" brushRef="#br0" timeOffset="15489.96">11614 14957 1388 0,'4'12'631'0,"-2"20"-270"15,0 11-48-15,-2 16-94 16,0 4-55-16,3 2-93 15,4-1-22-15,9-6-26 16,0-8-10-16,8-16-11 16,1-6-17-16,1-18-99 0,-3-10-54 15,-10-10-189-15,-7-9-156 16,-12-9 333-16</inkml:trace>
  <inkml:trace contextRef="#ctx0" brushRef="#br0" timeOffset="15648.61">11454 15201 1098 0,'-20'0'540'16,"11"-3"-159"-16,9 5-78 0,6 3-79 16,3-2-51-16,14 6-87 15,4-8-22-15,13-1-37 16,8 0-7-16,9-6-119 16,2 3-100-16,10-5 124 15</inkml:trace>
  <inkml:trace contextRef="#ctx0" brushRef="#br0" timeOffset="16304.22">12364 15166 1226 0,'7'-1'557'16,"0"1"-197"-16,0 0-70 16,6 11-43-16,2 4-33 15,-4 9-80-15,6 7-35 16,-11-1-43-16,-3-13-15 15,2 1-19-15,4 7-8 0,-3-6-6 16,3-5-2-16,-5-11 0 16,-3-1-3-16,-5-10-3 15,5-10-2-15,-1-7-7 16,-2-5-1-16,8 3 2 16,-1 1 2-16,1 2 5 15,7 4 1-15,-2 9 0 16,1 4 4-16,3 15 6 15,-2 5 4-15,-2 8 4 16,-1 3 1-16,-1 1-2 16,-1-1-2-16,-2-7-3 15,0-7-2-15,-4-4-4 16,0-5 0-16,-2-2-4 16,0 1-2-16,0-1-12 0,2-3-8 15,7-21-8-15,17-31 1 16,-14 35 12-16,1 5 7 15,-3 8 9-15,-1 5 3 16,2 6 3-16,3 7 7 16,-3 6 10-16,-3 3 1 15,0 2 2-15,-4-2-5 16,-1 0-10-16,0-6-1 16,0-1-8-16,1-3-3 0,2-5-62 15,1 1-54-15,2-8-128 16,5-6-85-16,4-12-195 15,2-3 320-15</inkml:trace>
  <inkml:trace contextRef="#ctx0" brushRef="#br0" timeOffset="16599.98">12888 15153 782 0,'6'5'465'0,"-2"11"-1"16,-1 7-125-16,7 8-58 15,-2-3-25-15,1 3-60 16,3-3-28-16,-5-7-67 15,-1 0-26-15,6-12-39 16,1-7-13-16,6-8-14 16,5-7-2-16,-10-11-1 15,-1-3 0-15,-11-3 1 16,-3 5 1-16,-8 3 3 0,-2 4 0 16,-9 3 0-16,-8 0-1 15,6 6-6-15,-5 3-3 16,9 6-6-16,5 4-5 15,2 7-31-15,7 3-40 16,9 4-100-16,8-2-71 16,4-6-169-16,12 0-110 0,1-13 337 15</inkml:trace>
  <inkml:trace contextRef="#ctx0" brushRef="#br0" timeOffset="16863.05">13306 15094 688 0,'21'-17'417'0,"-14"5"0"15,-9 5-26-15,-14 8-58 16,-3 6-36-16,-4 8-85 16,1 6-39-16,5 2-62 15,5 2-28-15,11-1-35 16,4-3-14-16,11-2-14 16,1-1-4-16,4 3 3 15,0-2 4-15,-2 0 5 16,-2-3 4-16,-10-5 2 15,-6-1 0-15,-6 0-3 0,-5 0-2 16,-5-1-9 0,2 3-6-16,-3-5-33 0,1-1-70 15,5-4-168-15,5-6-31 16,7-11 148-16</inkml:trace>
  <inkml:trace contextRef="#ctx0" brushRef="#br0" timeOffset="17061.34">13496 14976 1326 0,'2'12'603'0,"-1"24"-222"15,-1 8-97-15,2 11-74 16,4 5-41-16,10-2-87 16,8-3-31-16,6-8-31 15,4-8-10-15,9-16-19 16,-4-11-44-16,-4-16-133 15,-7-9-79-15,-19-16 147 16</inkml:trace>
  <inkml:trace contextRef="#ctx0" brushRef="#br0" timeOffset="17222.77">13444 15137 1160 0,'-32'13'606'0,"17"-6"-69"16,10-1-187-16,10 2-118 0,4-1-40 15,14 1-109-15,4-2-38 16,14-7-23-16,6-6-31 16,14-8-190-16,5-2-22 15,11-1 110-15</inkml:trace>
  <inkml:trace contextRef="#ctx0" brushRef="#br0" timeOffset="17805.94">14640 15115 1510 0,'-10'-6'591'0,"8"-2"-389"15,5-4-46-15,13-7-28 16,4-6-35-16,8-4-48 0,1 1-7 16,-2 7-4-16,-8 6-1 15,-2 15 3-15,-6 4 8 16,-6 20 20-16,0 8 5 15,-7 15 2-15,2 7-4 16,-2-1-15 0,2-1-9-16,5-7-15 0,2-7-7 15,5-6-7-15,2-5-1 16,-6-9-4-16,-2-2-2 0,0-6-1 16,-7-3-6-16,-2-3-30 15,-6-2-15-15,-15-5-14 16,3-2 3-16,-7-1 29 15,-1-3 16-15,6 6 13 16,1 1 2-16,8 2 19 16,5 1 9-16,9 0 1 15,3-2 4-15,11-3-8 16,4-2-7-16,13 3-4 16,7-1-4-16,3 1-15 15,-1 3-54-15,0-3-148 16,-8-5-97-16,2 6 165 15</inkml:trace>
  <inkml:trace contextRef="#ctx0" brushRef="#br0" timeOffset="18291.94">15020 15168 1464 0,'-12'-6'635'16,"9"-2"-300"-16,7 1-64 15,0-4-69-15,3-1-53 0,7-5-86 16,-1 0-25 0,7-2-16-16,1 2-2 0,-4 1-7 15,0 0-4-15,-5 7-4 16,0 4-1-16,-3 5-2 16,-2 4-1-16,-1 6 2 15,0 3-1-15,0 7 2 16,-1 5 2-16,1 9-2 15,-1 4 3-15,2 10 8 16,-1 3 1-16,3-3 2 16,2-3-3-16,1-9-9 15,1-4-2-15,-4-9-36 16,-3-5-39-16,-10-7-72 16,-5-9-28-16,-11-2 11 15,-6 0 37-15,-2-3 74 0,-2 1 29 16,6-1 52-1,5 0 30-15,2-1 53 0,5 1 21 16,7 2 4-16,3-4-20 16,8 3-30-16,8 1-10 15,10-4-28-15,6 3-6 16,7 0-23-16,2 1-11 16,4 0-39-16,3 0-88 15,1-3-85-15,8-1 114 0</inkml:trace>
  <inkml:trace contextRef="#ctx0" brushRef="#br0" timeOffset="19541.85">16144 15127 1016 0,'-3'0'569'0,"-7"-1"-273"15,2 0-173-15,-1 0 79 16,-26 8-65-16,28 5-13 0,3 5-42 16,4 1-13-16,2 4-24 15,5-1-9-15,5-3-12 16,3-3-6-16,2-8-8 16,0-5-3-16,0-8-2 15,0-4 1-15,-6-6 1 16,-4-3 2-16,-3-1 1 15,-4-2 1-15,-6 2 1 16,-3 1 1-16,-3 7-3 16,-2 4 0-16,-1 5-5 15,-2 4-3-15,5 8-19 16,0 3-24-16,8 3-91 16,2 0 106-16,8-6-71 15,5-5-53-15</inkml:trace>
  <inkml:trace contextRef="#ctx0" brushRef="#br0" timeOffset="19874.33">16401 15001 1313 0,'10'3'678'16,"-7"17"-350"-16,-3 7-192 0,0 10 55 15,0 4-20-15,0 1-47 16,1-1-30-16,3-6-58 15,0-23-33 1,-2-5-67-16,0 0-35 0,5 5-64 16,-2-8-38-16,-5-9-87 15,-4-7-43-15,-8-4-10 16,-6-1 48-16,-5-2 117 16,-5 6 54-16,1 2 110 15,2 3 61-15,7 4 120 16,4 1 63-16,10 3 46 15,4 1-26-15,11 1-65 16,2 1-26-16,9 1-54 16,3-1-49-16,1-4 30 15,9-1-61-15,1-6-5 0,0-2 5 16</inkml:trace>
  <inkml:trace contextRef="#ctx0" brushRef="#br0" timeOffset="20550.93">16598 14977 1332 0,'-4'11'731'15,"2"13"-370"-15,1 9-218 0,1 7 82 16,0 5-36-16,0-1-67 16,0-3-33-16,2-7-44 15,1-5-14-15,0-8-16 16,0-8-11-16,0-12-17 15,2-4-7-15,-1-10-6 16,1 0 0-16,-1-1-1 16,0 0 0-16,3 3 4 15,1 4 5-15,0 5 17 16,4 4 7-16,6 7 11 16,3 3 3-16,7-1 5 15,5-2 1-15,3-6 1 16,2-3-1-16,5-7-6 15,-2-4-3-15,-5-9-6 16,-6-2-2-16,-9-2-1 16,-5-1 0-16,-11 3-1 15,-4 1 1-15,-7 6 1 0,-4 2 0 16,-5 8 2-16,5 5-1 16,-5 11 0-16,0 5-1 15,8 5 0-15,0 2-2 16,3 1-2-16,4-1-1 15,2-6-6-15,2-4-8 0,10-8-26 16,3-4-16-16,2-6-21 16,3-5-7-16,3 1-9 15,3-1 2-15,-1 2 5 16,-1 4 8-16,-6 4 39 16,-1 3 26-16,-6 8 39 15,-3 3 19-15,-4 5 26 16,-1-1 5-16,-3 0 1 15,0-4 0-15,-1-1-10 16,0-2-8-16,-1-7-17 16,0-2-10-16,0-11-19 15,0 1-4-15,2-6-3 16,2 0-2-16,2-7-6 16,3-3-4-16,6 0-26 15,4-1-13-15,5 4-48 16,-2-1-43-16,8 6 96 0,5 1-73 15,6 7-44-15</inkml:trace>
  <inkml:trace contextRef="#ctx0" brushRef="#br0" timeOffset="23935.21">11264 15561 571 0,'-97'-33'447'16,"85"28"-132"-16,0 2-157 15,1 1 89-15,0 2-51 16,1 0-22-16,4 1-52 16,1 1-23-16,3 1-36 15,2 1-11-15,0-4-20 16,0 0-6-16,12 2-10 15,10 3-2-15,32 7 7 0,-27-6 3 16,4-2 5 0,-2 1 0-16,0-1 0 0,-2-1-1 15,-3 1 0-15,-2-3-2 16,-3-1-4-16,-1 0-2 16,-1-2-5-16,-2-2-1 15,-2 2-2-15,-1-1-1 16,4-2-1-16,0 2-1 0,-1-1-1 15,2-1 0-15,1 0-1 16,3 0 1-16,1 0-1 16,0 1 0-16,1-1-1 15,1 3 0-15,0 1-2 16,0 1 1-16,0 0-2 16,1 0 1-16,0 1-2 15,0 0 1-15,-2 0-1 16,2-1 0-16,-2 0 1 15,1-1-2-15,0 1 1 16,-1 0 0-16,2 0-1 16,0 2 1-16,2 1-1 15,-3 0 0-15,3 0 0 16,1-2 0-16,-1 0 1 16,2-1-1-16,1 0 0 0,-3-2 0 15,3 0 0-15,3 0 0 16,-4 0 0-16,3-1 0 15,-2 0 0-15,-2 1 1 16,-2 0-1-16,1-2 1 16,0 1 0-1,-3 1-1-15,2 0 1 0,-3 0 0 16,3 2 0-16,-2-2-1 16,0 2 1-16,1 0-1 15,-3 0 1-15,1-1-1 0,0 0 0 16,2-1 0-16,-2 0 1 15,0 0-1-15,1 0 0 16,-1-2 0-16,0 1 0 16,0 1 0-16,-3 0 0 15,-6-2 0-15,1 1 0 16,3 0 0-16,-3 1 0 16,-1-1 1-16,2 1-1 15,-1 0 1-15,4 1-1 16,2-1 1-16,0-1-1 15,-1 1 0-15,2 0 0 16,0 2 1-16,2-1-2 16,-2 0 1-16,0 1-1 15,0 0 1-15,0 1 0 0,0 0-1 16,-4 1 1-16,2-2 0 16,-3 1-1-16,-1-1 1 15,0 1 0-15,-1-1-1 16,-3 0 1-16,-1-1 0 15,1-1 0-15,1 2 0 16,-3-2 0-16,2 2 0 16,-2-1 0-16,2 0 0 0,2 0 0 15,-1 1 0 1,1 0 0-16,0 0 0 0,4 0 0 16,-1 0-1-16,0 0 1 15,-2 0 0-15,2 0 0 16,1 0 0-16,-2 0 0 15,1 0 0-15,-2 0 0 16,-1-1 0-16,2 1 1 16,-1 0-1-16,0 0 3 15,2 0 0-15,1-1 1 16,0 1 1-16,-1 0 0 16,-1 0 2-16,3 0 0 15,-1 0-1-15,-4 1 0 16,0-1-1-16,-6 1 3 15,-3-1 1-15,-3 0 0 16,0 0-8-16,-3-1-20 0,0 0-11 16,0-1-25-16,0 1-14 15,-1 0-31-15,1 0-13 16,0 0-18-16,0 0-7 16,0 0 78-16,0 1-49 15,0 0 4-15</inkml:trace>
  <inkml:trace contextRef="#ctx0" brushRef="#br0" timeOffset="25123.18">18188 14792 1349 0,'-4'0'585'0,"3"0"-293"15,1 1-70-15,0-1-40 16,0 0-41-16,1 3-55 15,8 14-20-15,22 29-34 16,-17-28-11-16,-1-2-10 16,0-4-34-16,-2-2-114 15,-2 2-79-15,0-9-287 16,-2-1 311-16</inkml:trace>
  <inkml:trace contextRef="#ctx0" brushRef="#br0" timeOffset="25286.75">18336 14766 669 0,'6'5'474'0,"-1"2"13"16,1 3-153-16,-1 6-32 15,5 2-90-15,0 1-47 16,-1-1-82-16,0-6-28 16,-2 4-37-16,-3-3-65 15,1 1-169-15,-1-1 149 16</inkml:trace>
  <inkml:trace contextRef="#ctx0" brushRef="#br0" timeOffset="25625.91">18857 15085 1367 0,'0'-14'554'0,"-4"-6"-358"15,-7 0-21-15,-9 1-43 16,-6 2-34-16,-4 8-40 16,-2 9-6-16,3 14-11 0,1 8-5 15,3 11-14-15,3 2-6 16,11 5-15-16,8 0-4 15,11-6-6-15,7-5 0 16,5-7-42-16,5-2-48 16,5-10-160-16,5-7-106 15,7-7 220-15</inkml:trace>
  <inkml:trace contextRef="#ctx0" brushRef="#br0" timeOffset="26064.72">18999 15171 1077 0,'40'-64'586'16,"-46"61"-172"-16,-1 0-119 15,1 1-51-15,-5-1-95 16,-1 1-33-16,-4 2-47 16,8 0-17-16,-4 2-26 15,7 1-9-15,2-1-13 16,-9 2-3-16,11 4-2 15,-10 2-2-15,5 7 0 16,6 3 0-16,-5 0-3 16,11 0-3-16,-2-3-2 15,1-4-2-15,8-3 3 0,-8-9 3 32,-3 0 4-32,1 0 2 0,-3-2 1 0,7-2 2 15,8-2 0-15,23-42 0 16,-33 29 2-16,1 1 1 15,-1 6 4-15,0 5 2 16,-4 3 6-16,-2 2 4 16,-4 5 2-16,4-4 1 0,0 0-1 15,-1 10-2-15,1 13-3 16,8 26-1-16,1-31-8 16,3-1-1-16,-1-6-24 15,0 1-67-15,0-7-174 16,0-7-236-16,5-15 301 15</inkml:trace>
  <inkml:trace contextRef="#ctx0" brushRef="#br0" timeOffset="26359.78">19262 15127 1373 0,'0'13'638'0,"-1"4"-270"16,-2 1-61-16,1 1-109 15,0-2-62-15,2-7-86 0,-2-3-19 16,0-7-25-16,1-5-13 16,-1-3-13-16,0-4-6 15,2-5-4-15,0 1 9 16,1-3 9-16,3 2 2 16,2 3 6-16,2 2 1 15,4 9 5-15,3 3 7 16,2 4 16-16,-1 7 10 15,-2 7 10-15,-7 3-3 16,4 4-13-16,-1-2-10 0,1-2-62 16,8-3-63-1,2-7-156-15,5-4-115 0,16-9 228 16</inkml:trace>
  <inkml:trace contextRef="#ctx0" brushRef="#br0" timeOffset="26770.56">19681 15169 712 0,'-4'-10'436'0,"-6"-1"-13"16,-3-2-75-16,-4-4-89 16,-1 4-28-16,-1 3-40 15,-2 4-16-15,3 10-32 16,0 5-22-16,2 9-45 16,4 5-18-16,2 3-26 15,10-1-9-15,4-2-15 16,5-7-5-16,9-5-2 0,0-3-1 15,7-13 0-15,0-6-1 16,1-15-21 0,-3-8-14-16,-2-8-25 0,0-2-6 15,-4-3 14-15,-1 1 11 16,-4 7 23-16,-3 3 8 16,-5 10 11-16,-3 10 7 15,-1 8 21-15,-3 8 9 0,-2 12 24 16,-3 4 7-16,-1 15-3 15,3 6-5-15,2 6-15 16,4 7-10-16,6 0-10 16,4-8-6-16,6-2-8 15,6-11-5-15,2-11-6 16,2-6-30-16,-4-12-129 16,3-5-88-16,5-10 139 15</inkml:trace>
  <inkml:trace contextRef="#ctx0" brushRef="#br0" timeOffset="27121.96">19979 15147 1140 0,'-36'-7'567'16,"34"3"-122"-16,-3 3-114 0,7 5-61 15,1 4-30-15,1 11-89 16,2 2-30-16,0 7-55 15,-5-3-22-15,9-7-27 16,-2-3-2-16,-2-10-107 16,4-5-68-16,-9-14-148 15,-1-7-100-15,-2-10-116 16,-1 1-14-16,-6 0 338 16</inkml:trace>
  <inkml:trace contextRef="#ctx0" brushRef="#br0" timeOffset="27279.2">19951 15109 799 0,'-37'-107'499'15,"35"97"-59"-15,4 7-129 16,2 5-41-16,4 5-89 16,-3-1-38-16,1 5-80 0,7-1-81 15,10 0-182-15,6 0 138 16</inkml:trace>
  <inkml:trace contextRef="#ctx0" brushRef="#br0" timeOffset="27950.24">20422 15088 917 0,'-7'-6'560'0,"-2"-2"-28"0,-14-4-267 15,-3-2-43-15,-5 1-79 16,-5 1-32-16,8 9-33 16,3 3-5-16,7 15-25 15,1 8-13-15,6 11-19 16,4 1-9-16,9 1-7 15,4-5-3-15,10-11-3 16,2-5 0-16,4-14 2 16,2-7 1-16,-1-13-13 15,-1-6-6-15,-2-9-7 16,-5-1 2-16,-4 3 16 16,-1 6 9-16,-8 10 8 15,1 6 9-15,1 10 9 16,-6 1 4-16,2 5 7 15,-2-6 0-15,1 0 11 16,1 0 4-16,0 1 8 16,1 5-2-16,-1-4-15 0,0-2-5 15,0 0-13-15,-1 0-4 16,0 0-5-16,0 0-5 16,0 0-8-16,0 0-1 15,0-1 0-15,0 0 1 16,0-1-5-16,0 1-8 0,0 0-20 15,-1 0-5-15,1 0 0 16,-4-13 7-16,2-2 17 16,-4-28 7-16,10 30 5 15,-1 3 2-15,1 4 2 16,1-1 0-16,0 5 3 16,-5-6 1-16,-1 6 6 15,2 0 2-15,-1 0-2 16,1 2 1-16,0 0 0 15,0 0 1-15,0 0 0 16,0 1 0-16,0 0-1 16,0 3 0-16,0 26 1 15,2 45-1-15,3-27-6 16,-5-2-1-16,4-7-4 16,5-4 0-16,-3-7-3 15,9-5 2-15,-2-8-62 16,-3-4-53-16,4-4-146 0,2-4-59 15,7-5 191-15</inkml:trace>
  <inkml:trace contextRef="#ctx0" brushRef="#br0" timeOffset="28354.08">20678 15147 1391 0,'0'-13'695'0,"-3"-3"-259"0,-7-1-181 16,-2-2-43-16,-5 2-113 16,-1 0-37-16,1 8-36 15,-1 6-6-15,1 12-12 16,2 6-4-16,3 11-5 16,5 5-3-16,7-1 1 15,0-3 1-15,11-6 4 16,2-6 3-16,5-10 2 15,7-5 1-15,-1-14-4 16,0-4 0-16,-2-8 0 16,-4-1-1-16,-4 10 2 15,-5 1 1-15,-5 12 1 16,-2 5 5-16,-3 10 15 0,-3 7 7 16,3 10 9-16,0 3-3 15,2-3-14-15,5-4-9 16,1-9-10-16,3-7-19 15,4-15-120-15,5-13-69 16,11-21-203-16,0-8 116 16,2-2 161-16</inkml:trace>
  <inkml:trace contextRef="#ctx0" brushRef="#br0" timeOffset="28512.11">20991 14814 979 0,'-6'9'580'0,"5"10"21"16,-6 9-183-16,3 12-113 15,0 12-47-15,0 10-120 16,7 0-49-16,9 0-58 16,3-9-13-16,13-14-13 15,4-9-14-15,-1-21-82 16,1-9-59-16,-7-16-145 16,-4-9-79-16,-12-8 236 15</inkml:trace>
  <inkml:trace contextRef="#ctx0" brushRef="#br0" timeOffset="28706.35">20969 14940 1291 0,'-3'0'661'0,"0"3"-219"16,4 5-158-16,5 2-48 16,1-1-122-16,5-1-55 15,10-5-44-15,1-2-37 16,9-1-102-16,2 2-85 15,-7 4-410-15,-3 8 403 16</inkml:trace>
  <inkml:trace contextRef="#ctx0" brushRef="#br0" timeOffset="28995.72">21205 15187 893 0,'15'16'555'0,"1"-2"-47"0,3-7-177 16,1-3-42-16,4-6-117 15,1-4-55-15,3-10-72 16,-5-6-15-16,-8-6-14 16,-3 0-3-16,-6 5 4 15,-7 3 4-15,-5 9 8 16,-5 5 6-16,-6 8 5 16,-1 7 3-16,-3 11 5 15,1 6 0-15,3 6-7 16,7 6-6-16,10-3-14 0,8-1-6 15,14-5-11-15,7-1-4 16,9-11-21-16,1-5-39 16,5-16-103-16,3-9-76 15,1-15-187-15,-1-3 257 16</inkml:trace>
  <inkml:trace contextRef="#ctx0" brushRef="#br0" timeOffset="29897">21713 15088 1296 0,'-8'-8'615'0,"-2"4"-237"16,0 1-37-16,1 3-66 16,2 3-49-16,2 1-79 15,1 1-33-15,1 4-57 16,1-1-18-16,3-1-19 16,1-2-6-16,2-3-7 15,-1 0-1-15,-3-2 0 16,0 0 0-16,0 0 1 15,-1 0-1-15,1 0-1 16,0 0 0-16,0 0-4 16,0 0 0-16,0 0 1 15,0-1-1-15,0 0 3 16,-1 0 1-16,0 0 0 0,0 0 1 16,0 0-1-16,-1 0-2 15,1-1 0-15,0 1-2 16,0 0-1-16,0 0 0 15,0 0 0-15,0 0 0 16,0 1-1-16,0 0 1 16,0 0-1-16,-1 0-1 15,2 0 1-15,0 0 0 16,0 1 1-16,4 5 1 0,0-2 2 16,9 0 0-16,28 27 0 15,-27-28 0-15,-3 1 1 16,1-1-1-16,0-1 0 15,0 1 2-15,-2 0 1 16,-2-1 1-16,-5-1 2 16,-2 0 2-16,-1 0 2 15,-1-1 1-15,0 0-1 16,0 0-2-16,0 0-6 16,0-1-1-16,-1 1-3 15,1-1 0-15,0 0-1 16,0 1 1-16,0 0 0 15,0 0 1-15,0 0-1 16,1 0 0-16,0 0-1 16,0 0-1-16,0 0 1 15,0 0 0-15,0 0 1 0,-1 0 2 16,0-1-2-16,0 0 0 16,-1 1-1-16,1 0 0 15,0 0 0-15,0 0-3 16,0 0-12-16,0 0-15 15,0 0-28-15,0 0-13 16,0 0-5-16,1 0 10 16,-1 0 31-16,0 0 15 0,1 0 20 15,0 0 4-15,0 0 3 16,0 0 2-16,0 0 3 16,0 0 3-16,0 0 4 15,0 0-1-15,0 0-4 16,0 0-2-16,0 0-7 15,-2 0-3-15,1 0-1 16,0 0 0-16,0 0-1 16,0 0 0-16,0 0 1 15,0 0 1-15,0 0 0 16,0 0 4-16,0 0-68 16,-1 0-64-16,1 0-155 15,0 0-16-15,0-2 171 16</inkml:trace>
  <inkml:trace contextRef="#ctx0" brushRef="#br0" timeOffset="30323.15">21649 14664 835 0,'4'0'514'0,"1"-1"15"16,0 0-114-16,-2 3-113 16,-3-2-32-16,0 0-85 15,0 11-44-15,-5 13-65 16,-13 28-25-16,4-30-48 15,0-9-58-15,7-4-141 16,3-2-98-16,5-5 164 16</inkml:trace>
  <inkml:trace contextRef="#ctx0" brushRef="#br0" timeOffset="30531.35">21842 14734 970 0,'12'7'579'0,"-3"0"-70"15,-9 4-141-15,-1 3-26 16,-11 8-82-16,-5 0-56 16,-8 6-98-16,-5 0-36 15,1-7-53-15,3-4-38 0,11-9-146 16,5-9-88-16,12-5-28 16,3-1 130-16</inkml:trace>
  <inkml:trace contextRef="#ctx0" brushRef="#br0" timeOffset="31835.32">10603 16140 738 0,'-6'-6'452'0,"0"1"-177"16,1-2-137-16,2 0 84 15,3 0-40-15,4 6-8 16,1 4-11-16,3 9-27 15,-2 6-14-15,2 9-23 16,1 6-12-16,1 12-18 16,-3 2-9-16,1 6-23 15,-1-2-9-15,-2-4-40 16,1-6-28-16,-2-11-51 16,-2-8-25-16,-1-17-80 15,-2-7-59-15,-4-17 163 16,-4-9-138-16,-4-12-45 15</inkml:trace>
  <inkml:trace contextRef="#ctx0" brushRef="#br0" timeOffset="32027.74">10532 16119 736 0,'2'-26'511'0,"7"6"-190"16,11 10-167-16,4 4 101 16,6 4-65-16,5 2-23 15,3 6-37-15,-3 1-15 16,-5 2-24-16,-2 2-12 15,-8 1-16-15,-5 2-8 16,-13-1-14-16,-3 0-7 16,-12 2-7-16,-6-2-4 0,-4-1-1 15,-1 1-18-15,-1-3-50 16,4-1-34-16,6-6-106 16,4 1 145-16,9-9-113 15,2-2-77-15</inkml:trace>
  <inkml:trace contextRef="#ctx0" brushRef="#br0" timeOffset="32329.97">10952 16103 738 0,'10'12'552'16,"-3"2"-179"-16,-7 1-195 15,-2-1 105-15,1 3-83 16,1 0-24-16,1-2-61 15,2-3-28-15,7-6-39 16,-1-4-13-16,3-5-20 0,0-2-4 16,0-6-2-16,-2 0 2 15,-3-2 0-15,-4-2 2 16,-4 3 0-16,-3 0 0 16,-5 2-1-16,-1 2-1 15,-4 0-1-15,-1 3-2 16,-1 1-6-16,2 1-18 15,2 4-54-15,1 3-37 0,6 5 82 16,5 2-60-16,7 1-45 16</inkml:trace>
  <inkml:trace contextRef="#ctx0" brushRef="#br0" timeOffset="32861.53">11214 16140 857 0,'6'4'574'16,"-3"-2"-217"-16,0 1-193 0,-3-3 92 16,0 0-52-16,2 3-54 15,4 6-51-15,-3-4-104 16,-2-2-49-16,-1-3-75 16,0 0-27-16,-1-1-35 15,0 0-15-15,-1-7-7 16,-11-15 19-16,-27-25 69 0,28 28 48 15,5 1 81-15,1 2 35 16,7 4 62-16,5 1 31 16,8 6 38-16,4 2 11 15,5 6 7-15,5 2-9 16,0 8-18-16,1 3-7 16,-2 6-27-16,-2 2-17 0,-7 2-29 15,-3-1-13-15,-6-1-22 16,-3-4-12-16,-2-4-17 15,-3-3-10-15,-1-9-12 16,0-3-5-16,1-7-5 16,-1 6 1-16,0 0-2 15,0 0 1-15,2-10-1 16,0 2 6-16,1 2 9 16,-3 5 2-16,0 1 7 15,1 0 2-15,2 1 1 16,2 3 1-16,2 9 4 15,-3 11-23-15,28 27-81 16,-26-32-29-16,7-9 90 16,2-11-74-16,4-18-57 15</inkml:trace>
  <inkml:trace contextRef="#ctx0" brushRef="#br0" timeOffset="33023.62">11665 15923 1058 0,'2'14'674'16,"1"14"-291"-16,1 3-224 16,3 9 112-16,1-1-86 15,3 0-57-15,1-6-43 16,1-11-122-16,1-5-57 16,-4-15-278-16,-2-3 301 0,-7-12-206 15,-3-4-155-15</inkml:trace>
  <inkml:trace contextRef="#ctx0" brushRef="#br0" timeOffset="33447.24">11556 16013 659 0,'-8'0'536'16,"6"0"-206"-16,11 3-211 16,8 0 147-16,8 0-167 15,6-1-20-15,6-2-54 16,4-1-22-16,2-4-17 15,2 2-3-15,-4-1-1 16,-4-1 0-16,-7 1 0 16,-4 1 10-16,-9 1 43 0,-8 2 20 15,-4 3 29-15,-9 1 11 16,-2 1 14-16,-1 4 6 16,4 0 5-16,-5 2-8 15,6 2-33-15,2 0-13 16,1 1-23-16,4 1-6 15,2 0-3-15,-1-5-3 16,-1 0 6-16,3 7 5 0,2 2 4 16,-4-3 3-16,-1 1 3 15,-1-4-3-15,-3 2-9 16,-1-6-3-16,-5-6-15 16,-3 1-26-16,0-2-88 15,-3-4 165-15,7-2-77 16,-8 0-8-16,8-9 2 15</inkml:trace>
  <inkml:trace contextRef="#ctx0" brushRef="#br0" timeOffset="39627.5">13386 16110 1232 0,'11'20'668'15,"-1"0"-340"-15,-5-2-201 16,-4-6 75-16,0-4-63 16,0-3-40-16,0 0-34 15,0-5-100-15,-1-1-52 16,-1 0 66-16,0 0-55 16,-7-13-39-16</inkml:trace>
  <inkml:trace contextRef="#ctx0" brushRef="#br0" timeOffset="40432.47">12943 16024 796 0,'-31'0'510'0,"38"-1"-181"16,-5 1-164-16,0 4 91 15,2 6-39-15,-1 6-24 16,-2-4-21 0,1 0-47-16,6 16-26 0,-3 0-33 15,4 0-12-15,5-2-20 16,-1-5-9-16,2-7-13 15,-1-10-5-15,1-12-4 16,0-6-2-16,2-5 0 0,-1-3-1 16,-4-1 1-1,-1-1 0-15,1 4 0 0,-1 4 1 16,-2 11 1-16,-1 5-1 16,-3 10 12-16,1 5 5 15,-1 7 10-15,1 1 5 16,1 1 4-16,0-2 0 15,2-3 0-15,-1-6 4 16,2-5-10-16,1-2-5 0,0-7-10 16,-1-3-3-16,0-5-3 15,-2-2 2-15,-3-4-43 16,-2 2-39-16,-2-3 151 16,0-1-83-16,-2-1 9 15,-1 2 25-15</inkml:trace>
  <inkml:trace contextRef="#ctx0" brushRef="#br0" timeOffset="41044.12">13453 16045 916 0,'-35'-4'466'0,"30"8"-269"15,-2-1-135-15,1-1 63 16,1 0-68-16,2-1-34 15,2 1-8-15,0-2-17 16,0 0-4-16,-1 0 1 16,2 0 9-16,0 0 28 15,0 0 14-15,0-1 25 16,-1 0 10-16,0 0 11 16,0 0 7-16,0 0 12 0,0 0-4 15,0 0-14-15,0 0-4 16,0 0-8-16,1 0-1 15,0-1 4-15,0 2-2 16,0 0-6-16,0 0-4 16,5 12-10-16,1 7-7 15,5 28-14-15,-12-29-2 16,-3-4-75-16,3-1-39 16,-1-7-87-16,0-5-56 15,2-7 153-15,-1 5-132 0,0 0-81 16</inkml:trace>
  <inkml:trace contextRef="#ctx0" brushRef="#br0" timeOffset="41226.12">13337 15841 1174 0,'7'-12'648'0,"-3"4"-319"16,0 7-197-16,1 2 74 15,0 1-52-15,3 3-35 16,0 0-17-16,3 3-144 16,1 0-21-16,10 6 51 0,4-1-51 15,0-4-45 1</inkml:trace>
  <inkml:trace contextRef="#ctx0" brushRef="#br0" timeOffset="41452.7">13587 15868 1539 0,'58'2'724'0,"-65"23"-430"16,3 7-193-16,2 7 38 16,-1 2-17-16,5 5-39 15,1-2-33-15,4-8-38 16,4-5-23-16,4-9-71 15,1-9-45-15,-2-13 96 16,-1-7-70-16,-4-7-51 16</inkml:trace>
  <inkml:trace contextRef="#ctx0" brushRef="#br0" timeOffset="41647.23">13666 16110 1119 0,'-101'-86'640'0,"93"85"-298"15,6 1-195-15,9 1 79 16,5 2-43-16,6 1-49 0,2 1-33 16,5-2-70-16,1-1-40 15,3-2-116-15,0 1-95 16,-1-2 168-16,-5-4-125 16,-7-2-89-16</inkml:trace>
  <inkml:trace contextRef="#ctx0" brushRef="#br0" timeOffset="41967.36">13824 15978 602 0,'70'-88'582'0,"-56"95"-134"0,-8 11-224 15,1 8 153-15,-3 4-122 16,6 4-31-16,-8 1-59 16,4 0-29-16,-1-5-53 15,-3-3-20-15,2-7-32 16,-2-5-11-16,1-10-15 15,-1-5-5-15,1-9-6 16,1-3-2-16,1-4-2 16,1 1 0-16,1 0 3 15,4 2 3-15,0 4 4 16,-1 4 5-16,4 8 11 16,0 3 6-16,-1 6 12 15,1 1 3-15,2 2 0 16,-3 0 1-16,-1 0 1 0,3-2-38 15,-2-2-97-15,1-4-204 16,3-11 247-16,-1-7-149 16,3-5-122-16</inkml:trace>
  <inkml:trace contextRef="#ctx0" brushRef="#br0" timeOffset="42667.07">14892 16084 609 0,'14'9'501'15,"-2"-3"-150"-15,-4-4-174 16,-3-2 144-16,-3-6-126 15,3-3-5-15,-3-4-33 16,0-2-21-16,-7-4-36 16,-5-1-14-16,-9 2-26 15,-4 2-12-15,-2 7-18 16,-3 4-4-16,-3 11-4 16,0 7-2-16,7 9-4 15,3 5-2-15,13 5-6 16,4 3 0-16,9-2-4 15,4-3-2-15,7-9-1 16,4-6-1-16,4-11 0 16,0-8-1-16,0-14-8 0,-2-8-9 15,0-13-14-15,-4-5-3 16,-1-5 1-16,-12 23-1 16,2 0 2-16,-2-26 0 15,3 8 10-15,-4 9 11 16,2 10 26-16,-5 13 9 15,-1 12 14-15,0 13 7 16,1 20 15-16,6 9 4 16,-5 6 4-16,1 1-1 15,5 2-11-15,3-3-6 0,2-8-14 16,0-7-2-16,2-12-77 16,-1-9-42-16,3-12-93 15,-1-6 138-15,1-10-110 16,-4-3-80-16</inkml:trace>
  <inkml:trace contextRef="#ctx0" brushRef="#br0" timeOffset="43201.57">15138 16107 1272 0,'56'-23'685'0,"-49"44"-336"16,0 1-201-16,1 0 63 15,0-3-29-15,-2-1-54 16,1-7-43-16,-1-7-101 15,-1-6-53-15,-3-11-105 0,-2-5-42 16,-6-5-138-16,-1 0 236 16,-5-6-211-16,-4-1-77 15,1 2 356-15,-1 1-86 16,3 8 106-16,0 1 62 16,7 4 103-16,4 4 139 15,7 8-5-15,6 2-120 16,8 4 92-16,4 2-40 15,10-2-52-15,4 1-17 16,3-3-42-16,1-2-19 0,-3 0-31 16,-5-4-10-16,-6 3-10 15,-4 1 1-15,-13 3-4 16,-6 4 0-16,-10 4-1 16,-3 2-1-16,-3 1-1 15,3 2 1-15,-3-2-2 16,1 0-3-16,6-2-2 15,2-2-1-15,5-1-2 16,0 0 1-16,6-2 1 16,2 1 3-16,5 1 2 15,-1-2 5-15,3 2 6 16,-2 0 2-16,-4 2 5 16,1 1 0-16,-6 2-1 15,-6-2-2-15,-3-1-13 16,-4-2-32-16,-1-6-70 0,0-3-45 15,5-6-138-15,2-6 203 16,10-9-168-16,3-2-99 16</inkml:trace>
  <inkml:trace contextRef="#ctx0" brushRef="#br0" timeOffset="43389.7">15750 15900 1291 0,'17'15'713'0,"-4"17"-350"15,0 10-214-15,-1 4 68 16,-1 0-29-16,-2-4-63 16,-2-4-32-16,2-12-100 15,0-6-50-15,-4-17-103 16,0-6-186-16,-7-12 265 16,-5-3-176-16,-8-4-119 15</inkml:trace>
  <inkml:trace contextRef="#ctx0" brushRef="#br0" timeOffset="43925.48">15654 16007 1205 0,'0'-1'640'0,"8"3"-319"0,5 3-188 16,9 0 56-16,4 1-32 16,5-2-35-16,3-1-30 15,3 0-70-15,4-2-31 16,-2-1-51-16,1-1-18 15,-3-2-26-15,-4 2-2 16,-4 1 0-16,-6 1 3 16,-7 0 23-16,-6 1 18 15,-5-2 47-15,-5 0 22 16,-7 0 40-16,-2-4 13 0,-3 1 22 16,-2 0 6-16,-2 2 12 15,0 1 9-15,0 5 6 16,0 4-1-16,5 5-6 15,0 3-8-15,3 3-18 16,3 2-8-16,2-2-16 16,4 0-12-16,2-6-20 15,3-4-8-15,1-7-10 16,2-4-5-16,2-8-3 16,0-2-2-16,-1-3-1 15,0-1 0-15,-3-1 2 16,2 2 1-16,-3 3 0 15,-1 3 1-15,-3 4 3 16,2 4 2-16,-1 7 0 0,0 4 3 16,1 5 5-1,-2 3 0-15,1 1 0 0,-1 0-1 16,0-2-13-16,2-4-31 16,-1-8-73-16,1-7-52 15,3-10 116-15,2-6-93 16,2-5-64-16</inkml:trace>
  <inkml:trace contextRef="#ctx0" brushRef="#br0" timeOffset="44252.2">16155 16091 1064 0,'88'-27'685'0,"-79"54"-268"16,0 0-227-16,-2 1 105 15,0-1-72-15,-3-5-58 16,1-5-29-16,-2-10-74 15,0-6-28-15,0-8-38 16,0-5-8-16,1-3-5 16,1-2-1-16,3 0 2 15,2 0 1-15,1 5 5 16,0 3 4-16,3 7 17 16,-1 4 5-16,-1 8 15 15,0 5 4-15,-2 3 4 16,0 3 0-16,-2 0-1 0,-2-2-3 15,-2-2-42-15,1-4-46 16,-2-4-56-16,1-7 85 16,12-3-79-16,1-8-53 15</inkml:trace>
  <inkml:trace contextRef="#ctx0" brushRef="#br0" timeOffset="44592.11">16673 16065 1393 0,'-3'8'727'0,"-4"5"-388"16,1 1-207-16,0 3 78 15,2 1-42-15,3 0-49 16,1 1-29-16,4-5-44 16,6-2-10-16,7-6-12 15,1-3-5-15,8-5-13 16,1-5-2-16,0-4-4 15,0-4-5-15,-1-3-3 16,-6-1-1-16,-9 1 1 16,-1 1 2-16,-9 4 4 15,-1 2 2-15,-5 9 4 16,-1 3 7-16,0 10 14 16,0 4 5-16,6 8 9 0,1 3 0 15,7 1 1 1,2 0 0-16,4-1-4 0,0-5-2 15,3-8-22-15,-1-7-47 16,4-10 100-16,2-4-62 16,0-11 10-16,0-2 18 15</inkml:trace>
  <inkml:trace contextRef="#ctx0" brushRef="#br0" timeOffset="52458.96">18034 15982 667 0,'2'-5'415'15,"0"0"-168"-15,-1 2-129 16,-1 1 70-16,0 0-6 15,0 1-21-15,0-1-14 16,0 1-28-16,0 0-10 0,-1 0-19 16,-1 0-9-16,1 1-20 15,-12 4-12-15,-5 6-24 16,-24 24-8-16,27-18-6 16,2 0-1-16,0-3 0 15,6-1 1-15,4-3-1 16,3-1 1-16,6 0 1 15,-3 1 1-15,7 2 5 16,6-1 2-16,4 3 2 16,1 0 3-16,4-1 8 15,1 0 4-15,-1-1 3 16,0 0 1-16,-3-3 0 16,-5-1-2-16,-5-2 0 15,-1 1 2-15,-7-2-6 16,-4-1-3-16,-6 0-5 0,-4-2-15 15,-3 0-67-15,-2-2-50 16,4-2 88-16,2-3-66 16,6-4-54-16</inkml:trace>
  <inkml:trace contextRef="#ctx0" brushRef="#br0" timeOffset="53683.83">18719 15887 556 0,'61'-79'454'0,"-55"70"-126"0,-2 5-158 15,-2 0 102 1,-1 1-74-16,-2 2-16 0,0 1-46 16,0 0-24-16,0 0-37 15,0 0-17-15,-6 4-26 16,-6-2-10-16,0 11-11 15,-28 30-3-15,29-27-3 16,1 0-1-16,4-1-1 16,1-3 0-16,5 1-1 15,1-1-1-15,4-2 0 16,3 0 0-16,6 1 1 16,1-1 0-16,8 5 5 15,2-1 1-15,3 2 6 16,1 1 2-16,-4 1 3 15,0 1 1-15,-3 0 2 16,-13-8 2-16,0 1 0 0,0 9-2 16,-5 0 8-16,-4-2 2 15,-6-3 2-15,-3-1 0 16,-9-3-1-16,-2-7-2 16,-4-7-3-16,0-5-2 15,-1-4-13-15,3-1-6 16,2-3-7-16,2-1-2 15,9-3-6-15,5 3-2 0,6 1-1 16,5 2 0 0,7 1 1-16,1 1 0 0,3 4 3 15,2 0 1-15,0 3 2 16,-3 2-1-16,1 2-23 16,-4 0-19-16,-6 4-53 15,-2 0-43-15,-5 2 103 16,-6-2-80-16,-7-2-50 15</inkml:trace>
  <inkml:trace contextRef="#ctx0" brushRef="#br0" timeOffset="95530.19">26638 16388 635 0,'-4'1'353'0,"-1"3"-58"16,3-2-38-16,1-2-60 15,1 0-33-15,0 0-47 16,0-1-9-16,0 0-11 16,4-7-6-16,5-7-5 15,33-28-6-15,-26 36-19 16,0 6-5-16,-6 6-8 15,-2 5 1-15,-8 7 6 16,-3 5 1-16,-10 3-7 16,-3-4-9-16,1-2-16 15,-1-5-5-15,4-8-6 16,2-2-2-16,1-5-2 16,2-4-4-16,4-7-7 0,3-4-3 15,5-7-4-15,3-2 0 16,5 2 3-16,3 6 0 15,0 7 3-15,-2 4 0 16,1 8 4-16,-7 0 3 16,-5 1 15-16,-3 7 5 15,-8 1 9-15,-5 1 3 0,-4-1-1 16,1-2-1-16,-3-6-7 16,4-2-4-16,3 0-10 15,3 1-5-15,6-1-4 16,0-1-3-16,3 0-4 15,0-1-3-15,0 1-1 16,0 0 2-16,0 0 3 16,0 0 1-16,5 0 0 15,-3 0-27-15,-1 0-113 16,0 0-88-16,3 0 131 16</inkml:trace>
  <inkml:trace contextRef="#ctx0" brushRef="#br0" timeOffset="99000.7">25877 15851 963 0,'-29'0'378'15,"1"1"-248"-15,14 0-29 16,2-1 2-16,14 0-28 16,6-1-21-16,22-5-25 15,8-2 0-15,31-1 3 16,14 0-4-16,21 1-15 15,15 5-7-15,16 1-3 16,13 4 0-16,19 1-2 16,13-4 2-16,19 0-2 15,11-5-1-15,19 0 2 16,11 4 2-16,17-5 8 16,6 5 2-16,10 1 3 15,-4 1-1-15,1 6-3 0,-11 0-2 16,-22 4-1-16,-6-1-1 15,-36-2-4-15,-15 0 0 16,-43-3-1-16,-26 1-1 16,-42-3-20-16,-19 0-43 15,-37-2-423-15,-13 0 343 16</inkml:trace>
  <inkml:trace contextRef="#ctx0" brushRef="#br0" timeOffset="99757.9">25751 15176 468 0,'-36'5'215'0,"6"-3"-69"15,8-1-59-15,13 1 23 16,3-2 13-16,14-5 22 16,13-4 2-16,27-8-30 15,18-2-9-15,16 0-32 16,12 3-27-16,14 5-34 15,13 1-7-15,27 4-5 16,8 4-2-16,24 3-1 16,3 6 1-16,8 9 0 0,12 4 0 15,0 6 7-15,2 3 1 16,16-4 11-16,2 2 4 16,9-4 13-16,11-2 9 15,-5 0 0-15,-1-4-1 0,-17-1-13 16,3 2-1-16,-12-3-2 15,-15-1 0-15,-9-3-5 16,-27-6-8-16,-22-5-7 16,-16-2-16-16,-35-3-91 15,-13-1-63-15,-42-3-143 16,-16-6 174-16</inkml:trace>
  <inkml:trace contextRef="#ctx0" brushRef="#br0" timeOffset="100593.73">25876 14627 452 0,'-45'-10'287'15,"0"1"52"-15,1 0-146 16,10 8-30-16,6 1 3 16,11 0-22-16,6 2-18 0,7-1-53 15,9-1-18-15,23 0-28 16,16-1-11-16,44-4-5 16,22-3-5-16,41-2-4 15,20 2-2-15,25 1 0 16,9 4 0-16,8 8 0 15,5 4 1-15,10 7 1 16,11 4-1-16,7-2 0 16,8 1-1-16,9-6 0 15,3-2 2-15,5-1-1 16,-9-3 3-16,-9 1-3 16,-9 1 1-16,-27-2 1 15,-6 4 0-15,-33-3 0 16,-20-1 0-16,-27 2 0 15,-25-1-1-15,-35 3-44 16,-24-4-67-16,-40-3-225 0,-17-1 213 16</inkml:trace>
  <inkml:trace contextRef="#ctx0" brushRef="#br0" timeOffset="102311.08">27053 14593 429 0,'-15'-34'264'0,"14"30"8"15,1 4-67-15,-1 4-49 16,-1-4-22-16,1 7-25 16,-1 22-2-16,1 75 7 15,8-21-9-15,-1 24-28 16,1 11-16-16,-1 12-28 15,0 9-10-15,-1 11-11 16,0 3-1-16,-5 0 10 16,-1-7 12-16,-1-13 15 15,0-12 3-15,2-16-9 16,2-6-12-16,3-16-16 16,-1-2-2-16,-2-13-4 0,0-16 0 15,-2-17-9-15,2-14-45 16,5-24-143-16,6-15 129 15</inkml:trace>
  <inkml:trace contextRef="#ctx0" brushRef="#br0" timeOffset="103022.15">29292 14666 739 0,'3'-5'375'0,"-3"0"-91"0,2 11-135 16,2 13 2 0,-1 28-26-16,-2 20-1 0,-2 34-9 15,-10 19-4-15,-3 26-9 16,3 7-12 0,1 9-40-16,9-7-17 0,9-10-15 15,-1-8-5-15,9-12-5 16,0-9 0-16,0-11 0 15,1-6 0-15,-7-15 7 16,1-6 0-16,-6-22 1 16,-1-11-1-16,0-26-53 15,-4-11-49-15,-3-22-149 16,-5-14-138-16,-12-15 234 16</inkml:trace>
  <inkml:trace contextRef="#ctx0" brushRef="#br0" timeOffset="103698.51">27672 16124 751 0,'-5'8'342'15,"-1"-9"-101"-15,-2 1-50 16,-1 4-5-16,1 0-7 16,-1 8-54-16,2 0-21 0,4 1-42 15,2 1-17-15,6 0-23 16,6-2-10-16,6-3-10 15,3-3-2-15,3-7 2 16,0-8 2-16,-3-4 6 16,-3-3 3-16,-10-4 5 15,-1-2 1-15,-7-2-3 16,-7-3-2-16,-4 1-3 16,-3 3-2-16,-4 4-4 15,3 6-2-15,1 10-7 16,3 3-8-16,6 8-63 15,2 3-59-15,12 4 84 16</inkml:trace>
  <inkml:trace contextRef="#ctx0" brushRef="#br0" timeOffset="104168.04">28695 16013 959 0,'0'-1'444'16,"0"1"-198"-16,-1 0-96 16,-5 22-3-16,-12 35-53 15,11-31-24-15,5-9-30 16,4-1-11-16,7-9-15 15,7-2-4-15,7-5 1 16,3-10-1-16,4-10 2 16,-5-4 0-16,-10-6 3 0,-6 6 3 15,-9 4 14-15,-3 2 4 16,-9 7-1-16,-5 0-1 16,-6 3-20-16,-3 5-10 15,5 3-63-15,5 3-89 16,12 8 97-16</inkml:trace>
  <inkml:trace contextRef="#ctx0" brushRef="#br0" timeOffset="104630.28">29984 16095 953 0,'-38'35'460'0,"31"-24"-186"16,-3 5-80-16,3 1-9 15,1 2-73-15,1-3-35 16,7-3-47-16,5-1-11 16,7-7-9-16,8-2 0 15,3-12 2-15,3-6 3 16,0-11 9-16,-5-1 5 15,-11 1 18-15,-9 1 9 0,-6 4 7 16,-8 3-1-16,-11 8-17 16,-10 6-13-16,-6 9-23 15,-1 5-46-15,-3 3-132 16,3-3-128-16,-2-10 172 16</inkml:trace>
  <inkml:trace contextRef="#ctx0" brushRef="#br0" timeOffset="105312.89">26566 15469 799 0,'-7'-5'419'0,"2"3"-53"0,-1 5-229 15,-1 6-6-15,-3 6-42 16,1 8-26-16,4 0-29 16,2-1-5-16,12-2-7 15,4-5-1-15,12-5-8 16,3-5-4-16,-2-10 3 15,0-4 2-15,-4-6 1 16,-2-2 1-16,-7-2-2 16,-3-1 2-16,-10-1 3 15,-8 1 7-15,-9 2 10 16,-4 4 4-16,-6 6-6 16,-2 3-5-16,2 8-19 15,2 3-9-15,10 7-12 16,7 1-6-16,16 2-124 15,12 6-109-15,18 1 157 0</inkml:trace>
  <inkml:trace contextRef="#ctx0" brushRef="#br0" timeOffset="105775.43">27644 15472 793 0,'15'-32'441'0,"-29"32"-73"15,-1 2-152-15,-1 4-10 16,-3 8-65-16,0 5-31 16,7 6-49-16,5 0-17 15,9-2-25-15,9-3-8 16,12-8-10-16,3-5-1 0,8-8 2 15,-1-6 2-15,-5-10 5 16,-5-5 3-16,-13-4 5 16,-8 2 1-16,-10 3 0 15,-5 5-3-15,-6 5-5 16,-1 3-4-16,0 6-12 16,1 1-28-16,7 3-137 15,4 0-442-15,14 11 415 16</inkml:trace>
  <inkml:trace contextRef="#ctx0" brushRef="#br0" timeOffset="106377.33">28834 15494 857 0,'-12'-28'427'16,"-9"30"-177"-16,-5 1-35 15,-2 2-6-15,3 5-63 16,6 0-29-16,11 3-52 15,7 1-22-15,11 2-29 16,9-1-9-16,14-4-5 16,3-6-1-16,2-8 1 15,-1-8 1-15,-13-6 5 16,-6-2 5-16,-10 0 4 0,-12 0 2 16,-4 0-1-16,1 4-1 15,-13-3-4-15,-1 4-2 16,-7 5-7-16,-5 3-6 15,7 12-32-15,6 9-48 16,16 6-191-16,8 8 180 0</inkml:trace>
  <inkml:trace contextRef="#ctx0" brushRef="#br0" timeOffset="106793.63">29996 15530 756 0,'-67'-18'437'0,"49"23"11"16,0 7-284-16,-4 5 10 15,11 5-54-15,4 2-37 16,8-2-44-16,20-2-12 15,-1-10-10-15,7-9-2 0,10-10 1 16,-5-9-2-16,4-8-1 16,-8 0 3-16,-17-1 5 15,-7 5 2-15,-17 4-1 16,-8 3-3-16,-16 8-9 16,4 1-2-16,2 6-6 15,3 2-4-15,12 3-67 16,1 1-83-16,8 1 97 15</inkml:trace>
  <inkml:trace contextRef="#ctx0" brushRef="#br0" timeOffset="107218.95">29985 14985 1159 0,'-11'-3'469'0,"0"11"-307"16,1 6-11-16,-9 9-43 15,2 4-18-15,-3 3-21 16,7-1-12-16,15-7-25 16,5-5-9-16,14-11-16 15,5-6-1-15,3-15-1 16,1-5 0-16,5-7 3 16,-10-1 0-16,-12 2 6 15,-10 0 1-15,-17 2 1 16,-6 6-3-16,-16 6-8 15,-1 2-4-15,-10 10-48 16,-5 1-48-16,1 8-5 16,-3 4 42-16</inkml:trace>
  <inkml:trace contextRef="#ctx0" brushRef="#br0" timeOffset="107745.98">28877 14954 632 0,'0'-1'372'16,"-1"-7"-21"-16,-2 1-169 15,-2-1-1-15,-1 2-38 16,-12-3-20-16,-30-7-25 15,27 20-10-15,-1 7-19 16,3-1-10-16,6 12-25 0,6 2-12 16,12 3-14-16,9 0-6 15,13-8-2-15,7-7 1 16,4-12 1 0,2-9 4-16,-10-7 3 0,-9-6 3 15,-10 0 5-15,-8-1 1 16,-9 0 0-16,-4 2-2 15,-8 0-7-15,-8 6-4 0,-11 3-5 16,-5 5-23-16,0 7-89 16,4-2-81-16,20 5 113 15</inkml:trace>
  <inkml:trace contextRef="#ctx0" brushRef="#br0" timeOffset="108349.87">27659 14914 973 0,'-4'-9'424'0,"1"2"-233"16,2 6-23-16,0-2-56 16,0 2-32-16,0 0-27 15,-1 0-1-15,0 1 1 16,-12 13 1-16,-25 39-12 15,29-30-9-15,10-2-18 16,4-4-6-16,10-6-4 16,3-2 0-16,6-8 1 15,2-6 3-15,2-2 1 16,1-6 0-16,-10 0 2 16,-2 4 3-16,-12-1 11 0,-6 0 6 15,-9 0 5-15,-4-3-5 16,-6-2-8-16,-1 0-7 15,1 10-6-15,1-6-3 16,5 11-11-16,2 2-8 16,3 3-74-16,2 9-61 15,6 9 91-15</inkml:trace>
  <inkml:trace contextRef="#ctx0" brushRef="#br0" timeOffset="108962.8">26615 14877 815 0,'-13'-42'329'0,"13"32"-183"16,2 3 12-16,-2 2 34 16,-3 3-18-16,-6 2-49 15,-3 4-19-15,-7 16-36 16,-2 5-14-16,-4 8-11 15,8-2-9-15,14-4-20 16,8-2-7-16,19-10-9 16,2-5 1-16,10-10 1 15,-4-9 3-15,2-8 5 16,-3-5 2-16,-10-4 4 16,-6 0 3-16,-14 7 1 15,-4 0 1-15,-14 3-4 16,0 6-4-16,-5-2-6 15,-2 7-5-15,2 7-43 16,0 0-50-16,8 8-179 0,4-5 170 16</inkml:trace>
  <inkml:trace contextRef="#ctx0" brushRef="#br0" timeOffset="122044.09">4671 17647 452 0,'-3'2'292'0,"-4"-2"18"16,-2-9-19-16,-1 2-33 15,-1-2-18-15,4 4-32 16,1 2-30-16,12 3-51 15,9 0-21-15,17 0-49 0,9 1-9 16,20 1-18-16,11-2-9 16,-3-3-8-16,-2-1-4 15,-14-4-4-15,-11 3 0 16,-6 2-26-16,-5 0-54 16,-17 3-186-16,-10 3-210 15,-10 10 287-15</inkml:trace>
  <inkml:trace contextRef="#ctx0" brushRef="#br0" timeOffset="122220.84">4786 17781 751 0,'-3'1'439'0,"4"0"-15"0,13-1-207 16,10 0-11-16,14-2-55 15,4-1-36-15,6-4-49 16,-7 0-14-16,-3-7-19 15,0 0-8-15,-6 0-7 16,-1-1-43-16,-11 9-136 16,-6 1-136-16,-5-1 170 15</inkml:trace>
  <inkml:trace contextRef="#ctx0" brushRef="#br0" timeOffset="122508.9">4983 17403 1077 0,'21'7'484'16,"6"6"-227"-16,-4 3-26 15,11 6-65-15,2 1-32 16,-2 2-41-16,3-2-12 0,-6-1-20 16,-3 0-11-16,-10 1-17 15,-7 2-4-15,-15 3 0 16,-8 4-1-16,-11-2-5 15,-2 0-3-15,1-2-11 16,4-5-2-16,2-7-16 16,4-4-26-16,5-7-85 15,2-2-75-15,12-3 117 16</inkml:trace>
  <inkml:trace contextRef="#ctx0" brushRef="#br0" timeOffset="123196.31">6029 17813 922 0,'-2'5'407'0,"7"2"-153"15,-1-4-70-15,15-4-17 16,-5-8-23-16,13-13-60 16,1-12-22-16,-1-10-28 0,-2-1-6 15,-11 0-4-15,-8 10 2 16,-11 10 0-16,-6 0-1 16,-7 18-2-16,-2-1-3 15,-4 11 5-15,2 8 2 16,4 5 7-16,-2 7 4 15,11 4-3-15,3 3-2 0,9 2-8 16,8-12-5 0,-5-10-9-1,-1 1-2-15,25 23-5 0,3-7-2 0,5-9-3 16,-8-17-3-16,5-9-85 16,4-5-74-16,8-4-454 15,12-4 402-15</inkml:trace>
  <inkml:trace contextRef="#ctx0" brushRef="#br0" timeOffset="123535.54">6537 17558 1057 0,'-5'0'493'0,"1"-5"-183"16,-3 3-42-16,-4-3-41 16,1 5-38-16,1-1-53 0,-3 1-24 15,1 2-36 1,-4-1-12-16,-5 6-26 0,-4 1-11 15,-1 5-13-15,5 8-6 16,11 2-7-16,9 3-1 16,15-3-2-16,4-5-2 15,3-5-3-15,-1-10-1 16,-3-3-1-16,2-7 0 16,0-7 3-16,-4 1 1 0,-4-3 5 15,-3 2 1 1,-4 6 3-16,0 5 1 0,-3 2 1 15,2 1 0-15,-4 0 5 16,0 0 4-16,0 0 1 16,0 0 0-16,0 4-9 15,1 7-26-15,0-6-130 16,0-1-86-16,6-2-457 16,14 8 442-16</inkml:trace>
  <inkml:trace contextRef="#ctx0" brushRef="#br0" timeOffset="123735.37">6757 17517 846 0,'-4'3'476'0,"-5"-1"-3"16,-1-2-177-16,-3 6-55 16,-3 1-37-16,3 3-76 15,0 2-29-15,4 1-43 0,5 5-16 16,5-1-25-16,4 0-8 15,7 2-8-15,6-3-3 16,3 1-4-16,0-5-1 16,2-6-51-16,2-2-43 15,-2-12-138-15,2-2-63 16,-3-14 184-16</inkml:trace>
  <inkml:trace contextRef="#ctx0" brushRef="#br0" timeOffset="124557.23">7037 17393 837 0,'-51'-37'416'0,"46"32"-93"15,5-1-84-15,1 6-20 0,0 5-13 16,-1-5-32-16,5 12-8 16,2 16-29-16,13 51-22 15,-19-32-38-15,2-18-16 16,1 0-26-16,-1 17-11 16,1-9-15-16,2-15-2 15,-6-20-3-15,-1-2-2 16,1-1-7-16,0 0-4 15,-1 0-5-15,1-2 1 16,3-19 7-16,10-26 2 0,1 30 4 16,-3 6 2-16,1 8 2 15,1 4 9-15,-2 10 13 16,3 5 8-16,-3 5 17 16,-3 0-2-16,3 2-10 15,-1-3-9-15,-1-3-54 16,2-4-67-16,-2-1-160 15,0-1 117-15,6 7 41 16</inkml:trace>
  <inkml:trace contextRef="#ctx0" brushRef="#br0" timeOffset="125127.33">7936 17478 1073 0,'2'12'580'16,"-4"-1"-14"-1,3 12-367-15,6 11-8 0,4 11-37 16,-6 7-34-16,4 9-48 16,-3 0-12-16,-7-6-21 15,10-6-11-15,-4-18-18 16,6-9-7-16,-7-15-25 16,-4-6-33-16,-2-12-65 15,-7-8-31-15,2-13-46 16,0-8-12-16,-2-9-48 15,-8-3-19-15,9 2 36 16,-4 1 44-16,10 12 131 16,6 4 89-16,3 12 117 15,10 10 40-15,-1 10 58 16,5 1-5-16,5 11-21 0,2 2-14 16,1 3-37-16,-1 0-22 15,-5 2-37-15,-6 0-20 16,-10-2-26-16,-8 3-6 15,-15-3-12-15,-6 5-4 16,-2-6-13-16,1-1-10 16,1-10-49-16,6-7-47 15,5-6-125-15,2-3-70 16,13-3-406-16,13 2 447 0</inkml:trace>
  <inkml:trace contextRef="#ctx0" brushRef="#br0" timeOffset="125386.78">8238 17553 1119 0,'1'15'577'16,"1"2"-177"-16,-2 4-127 15,0-4-28-15,4 1-85 16,0-5-46-16,9-5-60 16,7-2-16-16,4-10-18 15,7-3-3-15,-3-7-6 16,-1-2-3-16,-6 0-1 15,-13-2 2-15,-10 1 5 16,-11 2 0-16,-8 1-1 0,-1 5-4 16,-3 3-4-16,0 5-1 15,-2 1-23-15,3 1-31 16,4 5-97-16,5 1-68 16,5-1-38-16,7 5 133 15</inkml:trace>
  <inkml:trace contextRef="#ctx0" brushRef="#br0" timeOffset="125974.08">8466 17518 775 0,'14'12'456'0,"1"-3"54"16,3 1-178-16,-3 2-34 16,-2 1-27-16,-5 2-98 15,-1 2-48-15,-6-1-66 16,-3 1-23-16,-3-10-36 15,1-2-36-15,-2-10-110 16,2-8-50-16,-7-6-106 16,-5-8-48-16,1-3-106 15,-1-2-18-15,3 7 161 16,4 1 134-16,4 9 294 16,5 4 106-16,3 3 43 15,1 0-19-15,7 1-2 0,-2 1-1 16,8 5-32-16,3 1-18 15,1 1-46-15,2 2-17 16,4 3-21-16,-2 1-8 16,0 2-26-16,-2 2-16 15,-13 4-13-15,-2 3-4 16,-8 8-6-16,-3-1 0 16,-4-3-11-16,2-1-9 15,3-9-9-15,2-5-5 16,1-4-10-16,3-5-6 0,3-8-12 15,1-2-4-15,1-6 6 16,1 0 5-16,-1 1 14 16,0 5 7-16,2 7 4 15,-1 5 4-15,4 4 16 16,-2 5 6-16,-2 5 7 16,0 7-3-16,-1-3-15 15,0 3-6-15,-1-4-29 16,-3-5-46-16,0-1-130 15,-2-12-84-15,9-10 158 16</inkml:trace>
  <inkml:trace contextRef="#ctx0" brushRef="#br0" timeOffset="126174.8">8960 17326 1054 0,'-4'17'548'0,"4"24"-41"0,4 9-187 15,4 9-89-15,1 2-38 16,3-8-113-16,10-7-36 16,8-11-30-16,5-10-11 15,6-15-33-15,-5-12-41 0,-7-16-86 16,-8-5-51 0,-19-1-142-16,-5 0-117 0,-18-8 303 15</inkml:trace>
  <inkml:trace contextRef="#ctx0" brushRef="#br0" timeOffset="126286.52">8965 17451 1361 0,'-16'-4'604'0,"10"3"-294"16,12 2-51-16,-1 5-85 15,11 0-44-15,11 0-69 16,1-2-22-16,25-4-75 16,2 0-80-16,17-7 74 15</inkml:trace>
  <inkml:trace contextRef="#ctx0" brushRef="#br0" timeOffset="127386.12">10041 17422 1152 0,'-3'-1'523'15,"5"-4"-221"-15,1 0-95 16,-3 4-2-16,0 0-35 15,0 0-35-15,1-9-40 16,-1 4-9-16,0 4-18 16,-1 1-10-16,-1 0-25 15,-4 0-12-15,-13 10-11 16,-20 37-1-16,27-6-1 16,-1 1 0-16,8-4-4 15,7-15-3 1,2 0-2-16,8 3-4 0,9-4-3 15,3-15-1-15,3-17 0 0,4-5 1 16,0-9 0-16,-1-2 1 16,-7 0 1-16,-4 2 4 15,-8 5 3-15,-2 6 3 16,-4 7 1-16,-3 5 0 16,0 8 5-16,0 3 2 15,3 10 10-15,-1 2 4 16,5-3 4-16,0 1-1 15,3-9-8-15,1-2-6 0,-1-8-8 16,0-1-5-16,-1-7-2 16,-7-6-8-16,-3 0-28 15,-3-3-12-15,-7-2-21 16,0 5 1-16,-8-1 20 16,-1 3 10-16,-5 2 14 15,-2 2 8-15,2 3 7 16,3-2 5-16,6 4 6 15,7 1 3-15,7 2 1 16,4 3 1-16,12-2 2 16,4-1-2-16,10 0-2 15,5-2 0-15,5-2 1 16,5 1 5-16,1 3 9 16,-6 3 4-16,-13 6 14 15,-10 6 4-15,-8 6 5 16,-4 1-1-16,-5 1-12 0,5-2-7 15,-6-8-14-15,-3-3-6 16,5-8-7-16,-1-2-4 16,-5-7-4-16,8-4-2 15,-6-8 3-15,7 1 1 16,2-4 4-16,3 5 1 16,10 8 1-16,-12 3 1 0,7 6 4 15,0 5 1-15,-8 4 4 16,7 0 5-16,-6 2 6 15,-3 0 6-15,1-2 15 16,-2-2 0-16,4 0-8 16,-2-2-5-16,-2-3-20 15,1 5-3-15,-2-5-4 16,-1 0-3-16,2-4-4 16,-3 1-1-16,0 0-1 15,0 0 3-15,4-2 1 16,6-1 1-16,-1-2 2 15,25-16 3-15,-28 30 3 16,-3 1 1-16,1 5-1 16,2 3-1-16,0-3-4 0,1-2-1 15,0-5-63-15,-3-7-60 16,1-7-161-16,2-5-81 16,4-5 219-16</inkml:trace>
  <inkml:trace contextRef="#ctx0" brushRef="#br0" timeOffset="127620.48">10875 17437 1075 0,'7'20'663'0,"-7"5"54"0,1 12-424 16,7 6-30-16,0 7-93 15,2 4-54-15,2 2-82 16,-4-2-14-16,1-10-12 15,0-11-4-15,-3-15-5 16,-6-9-20-16,3-12-49 16,-6-4-32-16,1-16-80 15,1-7-26-15,-5-11-57 16,-1-11-63-16,-12-11 218 16</inkml:trace>
  <inkml:trace contextRef="#ctx0" brushRef="#br0" timeOffset="128123.49">10857 17410 931 0,'7'-3'531'15,"4"1"-96"-15,7 7-146 16,5 3-44-16,-1 2-69 16,3 0-33-16,-2 0-39 15,-4 0-9-15,-5 1-18 0,-2 3-6 16,-14 11-14-16,-3 2-7 16,-9 2-14-16,-4 1-10 15,6-12-16-15,-1-3-11 16,7-10-55-16,3-6-39 0,5-9-95 15,4-6-46-15,1-12-77 16,5 0-30-16,4 1 26 16,2 2 52-16,-1 8 130 15,-2 2 103-15,-7 6 187 16,-3 2 62-16,-2 7 104 16,0 4 8-16,0 8-56 15,-4 3-34-15,2 12-69 16,2 1-29-16,7 0-51 15,4-4-23-15,7-13-39 16,4-1-15-16,3-14-13 16,1-8-4-16,1-6-1 15,-5-7 1-15,-3 1 4 16,-6 5 1-16,-9 4 5 16,-2 8 1-16,-5 6 4 15,1 1 0-15,2 10 1 0,-2 2-1 16,6 8 0-16,4 4 1 15,3-5-3-15,3 2-1 16,-1-6-8-16,0-9-43 16,-4-8-125-16,-6-13-85 15,10-18 139-15</inkml:trace>
  <inkml:trace contextRef="#ctx0" brushRef="#br0" timeOffset="128322">11487 17264 1582 0,'-1'40'676'0,"1"10"-346"16,2 8-63-16,4 3-72 15,9 0-64-15,1-17-91 16,2-8-20-16,-1-19-19 16,1-14-25-16,-2-8-88 15,-2-8-52-15,-6-10-118 16,-6-4-72-16,-2-8 228 15</inkml:trace>
  <inkml:trace contextRef="#ctx0" brushRef="#br0" timeOffset="128443.04">11436 17347 1460 0,'5'7'612'0,"2"4"-348"0,-1 0-32 15,6 1-70-15,5-3-64 16,10-6-111-16,1-2-70 15,9-1 358-15,0-2-236 16</inkml:trace>
  <inkml:trace contextRef="#ctx0" brushRef="#br0" timeOffset="128729.58">11844 17536 1120 0,'25'3'550'16,"-3"-3"-262"-16,2-5-92 15,-10-11-37-15,-6-7-102 16,4-2-17-16,-17-3 0 16,1 4 14-16,-5 7 32 15,-9 6 18-15,-1 11 23 16,-3 6-4-16,1 10-18 16,4 8-16-16,5 7-28 15,5 3-9-15,9 1-21 16,6-6-9-16,14-2-18 15,6-8-9-15,5-9-36 16,4-4-51-16,5-19-155 16,3-9-90-16,11-16 196 15</inkml:trace>
  <inkml:trace contextRef="#ctx0" brushRef="#br0" timeOffset="128987.3">12231 17345 1618 0,'-11'4'701'16,"-5"5"-380"-16,3 6-30 16,0 2-92-16,2 4-54 0,10 1-71 15,1-1-25-15,10 1-26 16,6-4-4-16,4-5 1 16,4-1 3-16,-5-3-1 15,0 0-1-15,-7 1-2 16,-3-3-1-16,-8 1-2 15,-3 0 0-15,-13-5-14 16,-5-1-25-16,-7-1-101 16,-1-1-66-16,-1-1 261 15,10-5-109-15</inkml:trace>
  <inkml:trace contextRef="#ctx0" brushRef="#br0" timeOffset="129594.14">12940 17419 1194 0,'7'-1'538'16,"-4"-4"-205"-16,2-1-80 15,-8-9-50-15,1-1-43 0,-6-6-82 16,-10-2-30-16,-2 5-30 15,0 6-2-15,-6 11-2 16,5 7 2-16,0 14 8 16,-4 7 0-16,7 10 3 15,5 3-3-15,11 1-8 16,4-8-3-16,16-9-6 16,5-10-3-16,11-16-3 15,-2-8-1-15,-4-15-2 16,-2-4 1-16,-12-10 1 15,-1-5 0-15,-3-3 2 16,-4 0 0-16,0 7 0 16,-4 20 2-1,0 10 0-15,-1 1 2 0,2-15 0 16,-3 8 2-16,-1 21 14 16,-28 391 361 15,81-383-380-16,-30-3-2-15,-4-4-43 16,24 3-65-16,-20-18-151 16,-2-13-32-16,3-18 161 15</inkml:trace>
  <inkml:trace contextRef="#ctx0" brushRef="#br0" timeOffset="129778.56">13223 17423 1472 0,'1'27'606'0,"3"1"-331"16,0-2-27-16,0-4-35 16,1-5-55-16,-3-10-99 15,-1-3-42-15,-3-11-135 16,-3-8-88-16,0-5-242 0,-2-7 263 16</inkml:trace>
  <inkml:trace contextRef="#ctx0" brushRef="#br0" timeOffset="130142.99">13147 17251 1240 0,'12'10'553'0,"4"2"-260"15,8 3-150-15,1 0-21 16,4-3-85-16,6-1-60 0,4-8-47 16,4-3-26-16,0-3-42 15,-7-4 5-15,-8 5 21 16,-15 1 24-16,-7 1 71 15,-6 3 27-15,-11-1 54 16,3 4 31-16,-7-1 49 16,5-1 20-16,7 3 2 15,-3 0-5-15,5 4-16 16,-3 3-8-16,4 4-11 16,4 1-9-16,6 1-22 15,3-1-9-15,-1 0-18 16,0 1-7-16,1-3-5 15,-2 1-7-15,-3-1-10 16,-1-4-6-16,-8-3-12 0,-5-4-4 16,-13-6-41-16,-2 1-45 15,-2-3-121-15,6-3-85 16,9-2 165-16</inkml:trace>
  <inkml:trace contextRef="#ctx0" brushRef="#br0" timeOffset="130324.64">13715 17144 1666 0,'5'37'651'0,"0"2"-418"16,-2 12-71-16,-2 9-32 15,-1 1-39-15,3 4-63 16,0-10-12-16,3-18-47 15,3-13-54-15,0-25-140 16,-2-10-95-16,-6-21 189 16</inkml:trace>
  <inkml:trace contextRef="#ctx0" brushRef="#br0" timeOffset="130844.06">13644 17272 1182 0,'11'3'589'0,"6"4"-165"16,9-1-255-16,5 5-29 16,12-4-64-16,6-2-26 15,3-2-29-15,-3-6-8 16,-4-3-14-16,-3-5-18 16,0-2-25-16,-2 1-11 15,-14 1-16-15,-9 2 12 0,-12 3 28 16,-7 5 13-16,-7 1 35 15,-3 6 24-15,-8-3 30 16,1 3 16-16,-8-3 24 16,2-3 1-16,6 5 3 15,-1-1 3 1,14 10-5-16,-2 2-11 0,-2 12-25 16,6 2-18-16,4 6-32 15,2 2-9-15,6-10-11 16,2-5-3-16,-2-15-6 15,4-6-4-15,5-13-4 16,-3-6-2-16,3-10-5 16,0-3 0-16,-3-1 5 15,-2 2 1-15,-1 6 10 16,-4 4 2-16,-3 9 4 16,-2 7 3-16,-5 10 4 0,0 10 4 15,-4 11 8-15,-2 2 2 16,6 6 5-16,2-3-2 15,2-8-9-15,6-4-6 16,-1-15-48-16,0-2-53 16,0-17-139-16,1-7-73 15,4-11 174-15</inkml:trace>
  <inkml:trace contextRef="#ctx0" brushRef="#br0" timeOffset="131173.11">14294 17245 1242 0,'9'28'648'16,"1"4"-153"-16,0 3-205 16,-2 1-19-16,1-2-99 15,-3-3-62-15,-1-12-70 16,0-3-16-16,-2-14-30 16,-1-7-6-16,6-11-6 15,1-2-4-15,2-6 7 16,2 1 0-16,-4 5 0 15,1 1 3-15,2 7 7 16,-4 4 5-16,-3 7 11 16,-5 4 4-16,-2 12 14 15,3 4 7-15,1 6 14 0,9 2-1 16,-2-6-12-16,0-2-8 16,0-12-77-16,-1-6-58 15,8-10-117-15,-4-7-71 16,5-7-147-16,6 0 269 15</inkml:trace>
  <inkml:trace contextRef="#ctx0" brushRef="#br0" timeOffset="131522.39">14677 17301 819 0,'-10'-13'525'0,"1"8"81"16,-3 3-207-16,1 6-92 15,-1 7-27-15,-1 11-92 16,3 5-44-16,5 5-60 15,6 2-24-15,10-6-27 16,7-1-7-16,10-8-4 16,5-5-1-16,12-11-7 15,6-5-3-15,6-13-10 16,-2-5-2-16,-14-9-4 16,-9-3-4-16,-16 0-6 15,-6-4 0-15,-9 7 3 16,-7 3 5-16,-1 8 10 15,-2 8 7-15,-2 12 7 0,2 13 2 16,0 12 3-16,7 4 1 16,0 6-5-16,2 0-4 15,7-5-6-15,-1-1-5 16,11-13-14-16,0-7-66 16,7-11-176-16,3-11-130 15,15-8 214-15</inkml:trace>
  <inkml:trace contextRef="#ctx0" brushRef="#br0" timeOffset="132045.45">15693 17282 1614 0,'-27'5'663'0,"31"27"-405"15,3 1-24-15,1 1-67 16,0-2-50-16,3-9-69 16,2-4-22-16,4-10-24 15,0-7-6-15,6-15-20 16,3-7-11-16,-6-8 0 16,-1-1 4-16,-8 10 20 0,-5 3 11 15,-3 13 6-15,-3 3 2 16,0 9 11-16,2 4 9 15,4 4 11-15,3 1 4 16,5-2 8-16,0 2 4 16,0-4 29-16,3 0 4 15,0-5-18-15,-1-4-11 16,-1-10-41-16,1-2-11 0,-5-8-14 16,-8 0-41-1,6 0-138-15,-6-1-88 0,7 5 154 16</inkml:trace>
  <inkml:trace contextRef="#ctx0" brushRef="#br0" timeOffset="132258.58">16126 17331 1689 0,'-8'28'722'0,"8"8"-374"15,5-4-108-15,1-4-94 16,3-4-54-16,0-14-86 15,-2-5-35-15,-1-11-94 16,-4-10-65-16,-1-7-135 16,-1-4 189-16</inkml:trace>
  <inkml:trace contextRef="#ctx0" brushRef="#br0" timeOffset="132368.02">16023 17145 952 0,'-12'16'543'15,"13"-4"18"-15,7 0-232 16,-1-2-132-16,1 4-32 16,3-5-174-16,1-4-110 0,5-5 66 15</inkml:trace>
  <inkml:trace contextRef="#ctx0" brushRef="#br0" timeOffset="132622.18">16275 17132 921 0,'12'28'494'0,"-3"3"-9"16,-3 5-151-16,0 11-61 15,-1 3-20-15,2 2-95 16,4-2-56-16,8-14-62 16,5-5-18-16,3-21-53 15,-13-23-46 1,-6 6-149-16,-1 1-115 0,18-34 209 15</inkml:trace>
  <inkml:trace contextRef="#ctx0" brushRef="#br0" timeOffset="132793.62">16246 17268 867 0,'-6'0'498'16,"1"8"10"-16,4 2-182 15,7 5-112-15,6 2-39 16,11-1-102-16,4-4-36 0,6-7-31 15,1-6-5-15,-2-9-40 16,-8-8-42-16,-2 3-119 16,-3 3-87-16,-11 2 175 15</inkml:trace>
  <inkml:trace contextRef="#ctx0" brushRef="#br0" timeOffset="133102.3">16508 17219 922 0,'8'-35'491'0,"-11"40"-70"16,5 0-83-16,-1 6-54 16,3 6-32-16,1 0-71 15,-1 3-38-15,2 4-53 16,3 1-12-16,0 5-22 16,-1-1-2-16,2 2-7 15,0 2-9-15,-2-7-13 16,-1-4-4-16,-5-11-12 0,-2-4-4 15,0-8-10-15,0-3-6 16,3-9-3-16,1-8 0 16,6-3 8-16,3-3 3 15,4 5 3-15,0 3 1 16,1 11 4-16,-1 6 2 16,2 9 10-16,0 5 5 15,1 6 18-15,-1 1 4 0,1 4 2 16,-1 0-3-16,-4-5-16 15,-3-4-13-15,-10-12-149 16,-2-4-98-16,-2-17 137 16</inkml:trace>
  <inkml:trace contextRef="#ctx0" brushRef="#br0" timeOffset="133753.11">17601 17230 1120 0,'-4'-8'519'0,"0"-1"-197"16,2-2-43-16,-43-20-48 15,24 31-28-15,5 10-54 16,4 10-21-1,6-10-36-15,1 1-17 0,-8 44-28 16,9 7-12-16,10-4-21 0,11-24-7 16,8-15-7-16,4-7-3 15,2-15-1-15,4-7-1 16,-4-15-2-16,-2-8 0 16,-11-9 3-16,-7-7 3 15,-13 1 7-15,-9 1 5 16,-14 10 4-16,-7 2 2 15,-8 14 0-15,-1 8-2 16,2 12-6-16,1 8-6 0,11 13-9 16,4 1-30-16,13 1-111 15,12-1-84-15,13-9 134 16</inkml:trace>
  <inkml:trace contextRef="#ctx0" brushRef="#br0" timeOffset="134022.43">17965 17005 1504 0,'-12'-4'660'16,"3"6"-324"-16,-4 13-129 0,-2 7-2 15,-3 18-66-15,4 6-42 16,7 11-48-16,0 7-13 16,18 0-19-16,-1-2-6 15,12-8-11-15,4-11-5 16,5-18-60-16,4-8-44 16,3-20-114-16,1-7-82 15,-1-16 194-15</inkml:trace>
  <inkml:trace contextRef="#ctx0" brushRef="#br0" timeOffset="134809.73">18240 17234 979 0,'1'0'507'0,"-1"0"-100"16,0 5-94-16,0-5-92 15,0 0-50-15,-1 0-85 16,1 0-27-16,0 0-14 15,0 0 5-15,0 0 6 16,0 0 0-16,0 0-4 16,0-1-4-16,0 0-7 15,0 0-4-15,0 0-10 16,0 0-5-16,0-1-6 0,0 1-5 16,0 0-1-16,0 0 3 15,0 0 3-15,0 0 3 16,0 0 0-16,0 1-1 15,0 0-6-15,0 0-2 16,0 0-4-16,0 0-2 16,-1 0-2-16,0 0 0 15,0 0-1-15,1 0 0 16,0 0 1-16,0 0 0 16,0 0 0-16,0 0 1 0,0 1 0 15,0-1-1-15,0 0 0 16,0 0 0-16,0 0 0 15,0 0 1-15,0 0-1 16,0 0 1-16,0 0-1 16,0 0 1-16,0 0 1 15,0 0 2-15,0 0 2 16,0 0-1-16,0 1 0 16,0-1-2-16,0 0 1 15,0 0 0-15,-1 0-1 16,0 0 1-16,0 0-3 15,1 0-2-15,0 0 0 16,0 0-1-16,0 0 0 16,0-1 1-16,0 0 0 15,0-1 0-15,1-9 2 0,-1 5 0 16,0-2 0-16,0 0 2 16,0 6 2-16,0-3 2 15,0 4 3-15,0 0 0 16,0 0 6-16,0 1 6 15,0 2 12-15,6 27 7 16,6 45 1-16,-7-28-3 16,2 1-13-16,4-5-5 15,3-15-14-15,1-8-6 0,-7-14-11 16,-2-5-16-16,-6-7-47 16,-2-5-46-16,0-8-116 15,0 1-71-15,-3-3 187 16</inkml:trace>
  <inkml:trace contextRef="#ctx0" brushRef="#br0" timeOffset="135118.32">18516 16985 1350 0,'-14'2'572'0,"17"2"-230"0,6 3-89 16,6 11-32-16,8 4-9 16,7 10-68-16,4 0-23 15,1 5-23-15,-5-4-5 16,-6 6-25-16,-5 4-10 15,-17 4-17-15,-6 8-8 0,-17-1-11 16,-7-6-25-16,-3-16-159 16,4-9-99-16,12-30 149 15</inkml:trace>
  <inkml:trace contextRef="#ctx0" brushRef="#br0" timeOffset="136406.86">19267 17204 1292 0,'32'-27'532'0,"-23"27"-301"15,1 4-13-15,-3 6-9 16,-1 6-25-16,-5 15-42 15,-3 6-17-15,2 15-33 16,-3 3-16-16,6 10-35 16,3-5-13-16,4-3-18 15,1-9-5-15,-1-11-3 16,1-6-25-16,-5-16-70 16,-5-1-43-16,-5-14-140 15,-1-13-76-15,-5-6 225 0</inkml:trace>
  <inkml:trace contextRef="#ctx0" brushRef="#br0" timeOffset="136651.42">19284 17154 1168 0,'34'4'553'0,"5"-1"-253"15,-1 2-72-15,-16-2-8 16,0 0-68-16,7 3-26 0,-1 10-42 15,-7 3-18-15,-17 5-11 16,-7 5-4-16,-11-1-9 16,-7 1-3-16,0-5-20 15,0-4-4-15,3-6-8 16,-6-5-3-16,5-4-47 16,2-4-52-16,5-5-158 15,12-3-128-15,10-3 234 16</inkml:trace>
  <inkml:trace contextRef="#ctx0" brushRef="#br0" timeOffset="136973.42">19713 17272 1178 0,'0'0'520'0,"1"6"-220"0,-1 3-31 15,0 4-19-15,0 4-35 16,4-3-73-16,3 0-32 15,4-2-49-15,3-2-15 16,2-5-23-16,0-5-7 16,-1-7-8-16,-4-4-1 15,-6-5 2-15,-2-3-1 0,-9-2 1 16,-3 1-1-16,-10-1-1 16,-5 0-1-16,-6 1-1 15,-2 3-1-15,4 9-6 16,3 6-17-16,4 10-62 15,8 8-41-15,13 3-119 16,6 4-40-16,19 0 176 16</inkml:trace>
  <inkml:trace contextRef="#ctx0" brushRef="#br0" timeOffset="137191.89">19961 17284 1148 0,'1'0'534'0,"3"0"-206"16,-4 2-35-16,0-2-54 16,0 0-43-16,0 0-81 0,0 0-32 15,0 0-48-15,0 0-22 16,-1 0-94-16,-1 0-66 16,1-1-143-16,0 0-68 15,-2-7-79-15,-7-15-31 16,-33-26 308-16</inkml:trace>
  <inkml:trace contextRef="#ctx0" brushRef="#br0" timeOffset="137490.74">19857 17122 632 0,'0'-10'370'0,"12"6"-10"16,4 0-60-16,0 9-55 15,1-2-16-15,4 4-45 16,7 4-24-16,4-6-25 16,3 6-10-16,-3 0-17 15,-5 0-11-15,-5 3-27 16,-6 5-11-16,-7 5-12 15,-7 0-5-15,-6 2-8 16,-4-3-5-16,2-7-14 16,2-8-8-16,4-11-13 15,2-6-6-15,7-13-14 16,1-1-2-16,3-3 5 16,-1-2 2-16,-1 8 16 15,-1 6 5-15,-4 5 3 16,4 10 4-16,-3 6 10 15,-1 1 7-15,0 12 8 0,-4 7-1 16,-1 6-10-16,0 0-8 16,0-6-53-16,3-10-63 15,2-16-145-15,7-8-64 16,11-18 181-16</inkml:trace>
  <inkml:trace contextRef="#ctx0" brushRef="#br0" timeOffset="137700.21">20415 16945 1164 0,'4'18'648'15,"-2"7"-184"-15,4 16-128 16,-5 6-45-16,-1 1-133 16,0 5-47-16,4-2-58 15,-2-7-16-15,7-5-24 16,-1-9-7-16,-4-14-54 15,3-5-44-15,-7-11-126 16,-1-4-85-16,2-6 187 16</inkml:trace>
  <inkml:trace contextRef="#ctx0" brushRef="#br0" timeOffset="138147.33">20243 17131 1175 0,'2'6'539'0,"9"-1"-193"0,6 0-92 16,9-1-66-16,1-4-37 16,8 2-79-16,-5-2-22 15,0-5-24-15,0 5-19 16,-5-4-103-16,4 2-65 16,1 3-173-16,-3 2-109 0,-5 2-109 15,-4 4 315-15,-12-5-114 16,-5 0 193-16,-5-5 396 15,-7-6 29-15,0 2 128 16,1-3-65-16,3 5-84 16,2-3-30-16,3 9-49 15,2 3-16-15,1 3-20 16,1 4-5-16,3-1-4 16,-1 1-6-16,-1 4-11 15,1-1-7-15,-4-3-7 16,-1 5-6-16,-2-5-12 15,0 1-6-15,-3-3-21 16,1-2-10-16,0-4-12 16,-4-3-7-16,1 1-9 15,-2-4-2-15,3-2-40 0,-2 1-40 16,7 1-97-16,-1 1-63 16,3 3 8-16,0-3 115 15</inkml:trace>
  <inkml:trace contextRef="#ctx0" brushRef="#br0" timeOffset="156081.71">9077 18362 648 0,'-88'34'371'0,"73"-30"-2"0,-3-2-98 16,10-1-39-16,1 0-14 15,3 0-67-15,4 0-34 16,5 1-48-16,-5-2-20 16,12-1-14-16,17-1-1 15,47-9-9-15,-31 2-9 16,4 0-7-16,0 0-2 15,-6 1-3-15,-6 2-10 16,-13 2-134-16,-10 4-106 0,-14 4 147 16</inkml:trace>
  <inkml:trace contextRef="#ctx0" brushRef="#br0" timeOffset="156282.88">9028 18501 833 0,'7'5'440'16,"6"1"-137"-16,11 2-79 16,6-1-6-16,5-3-80 15,3-3-37-15,5-3-45 16,-1 0-17-16,1-8-21 16,-1 0-6-16,-16-2-29 15,-9 0-45-15,-15 2-236 16,-6-4 202-16</inkml:trace>
  <inkml:trace contextRef="#ctx0" brushRef="#br0" timeOffset="156586.91">9161 18191 1082 0,'-1'0'475'0,"2"0"-202"15,9 0-134-15,5 4-2 0,12 4-26 16,7 1-25-16,13 7-15 15,6 1 0-15,-5 4-7 16,-4 1-6-16,-18 3-11 16,-6 1 0-16,-11 12 1 15,-9 2 3-15,0 8 9 16,-10-4-4-16,-4-9-13 16,-3-2-8-16,-4-15-19 15,-2 2-6-15,4-11-6 16,4-9-5-16,7 3-95 15,2-9-72-15,8 4-532 16,4-18 462-16</inkml:trace>
  <inkml:trace contextRef="#ctx0" brushRef="#br0" timeOffset="158174.14">10363 18324 538 0,'36'6'344'15,"-33"-6"-38"-15,1-3-45 16,5 0-12-16,-3-5-49 16,-3-3-30-16,-2-3-51 15,-6 0-18-15,-6 0-29 16,-5 3-11-16,-10 4-16 15,-2 4-10-15,-1 5-17 16,1 3-4-16,5 7-6 16,5 0-2-16,7 2-3 15,3 3-1-15,8 2-1 16,4 2-1-16,11 4 1 16,4 1 1-16,10-2 0 15,4 2 1-15,-2-3 0 0,-2-8 2 16,-10-3 11-16,-5 0 8 15,-11-4 28-15,-6-1 13 32,1-3 6-32,1 0-3 0,-18 13-26 0,-10-10-14 15,-5-3-18-15,4-7-5 0,1-8-51 16,4 1-42-16,9 3-96 16,5 1-74-16,12 0-200 15,9 1 288-15</inkml:trace>
  <inkml:trace contextRef="#ctx0" brushRef="#br0" timeOffset="158827.42">10584 18446 931 0,'9'-1'468'0,"-1"-1"-148"15,2 2-29-15,-3-2-74 16,1 0-37-16,2-6-60 15,-1-3-25-15,3-6-39 16,-2-5-15-16,-3-3-16 0,-2 0-5 16,-8 3-7-16,-2 4 1 15,-9 6-1 1,-3 3-2-16,-2 11-3 0,-3 4-1 16,2 8-2-16,-1 2-1 15,9 3 0-15,5 0-2 16,7 7 1-16,5 3-1 15,5 2-2-15,3 5 0 16,9-7-2-16,4 1-1 16,9-13 0-16,5-5-2 15,6-11-4-15,2-5-4 0,4-13-29 16,-1-3-9-16,-12-3 1 16,-8-4 5-16,-13 6 32 15,-4 1 11-15,-9-1 11 16,-1 2 5-16,-6 4 8 15,0 2 2-15,-6 3 13 16,-3 4 4-16,-5 6 8 16,-6 3 6-16,-1 8-2 15,3 3-2-15,3 5-8 16,3 1-4-16,5 4-12 16,3-1-6-16,6-4-7 15,3-1-5-15,6-7-6 16,0-2-1-16,8-4-2 15,-1-5 0-15,-1-6-1 16,3-4 1-16,-6 3 1 0,-4-1 1 16,-2 2 3-16,-1 1 0 15,-5 2 2-15,-2 2 1 16,1 1-2-16,0 0 0 16,0 0 1-16,1 0 3 0,1 3 1 15,5 16 1-15,7 22-6 16,-4-33-30-16,7-10-146 15,5-10-91-15,6-19 148 16</inkml:trace>
  <inkml:trace contextRef="#ctx0" brushRef="#br0" timeOffset="159081.21">11156 18351 920 0,'6'25'500'15,"-1"5"-117"-15,2 2-126 16,-1 2-20-16,0-5-43 15,-1 3-24-15,-3-11-53 16,-1-7-28-16,0-8-46 16,-1-10-12-16,-4-4-14 15,-1-3-3-15,-6-12-3 16,1-4-3-16,2-5-6 0,4-1-2 16,6 5-1-1,5 2-4-15,5 4 0 0,3 6-1 16,2 7-64-16,-1 5-66 15,-1 10-173-15,-2 5-350 16,-2 2 434-16</inkml:trace>
  <inkml:trace contextRef="#ctx0" brushRef="#br0" timeOffset="159344.08">11440 18428 750 0,'3'-4'413'0,"-2"-7"-34"15,-5-2-73-15,-5-3-49 16,-5 4-41-16,-1 6-64 16,0 4-18-16,-6 11-21 15,3 9-13-15,-1 15-36 16,7 4-17-16,11 2-21 16,3-6-10-16,13-10-10 15,3-4-3-15,3-10-3 16,4-1-1-16,-6-5-28 15,0-6-63-15,1-12-145 16,-7-12-89-16,4-16 183 16</inkml:trace>
  <inkml:trace contextRef="#ctx0" brushRef="#br0" timeOffset="159627.58">11535 18210 650 0,'-3'-5'439'0,"3"17"62"0,-6 11-128 16,-2 15-69-16,1 10-40 15,4 9-88-15,10 1-37 16,4-4-63-16,3-7-23 16,3-21-22-16,-1-10-8 0,-3-15-16 15,-4 1-2-15,-7-2-3 16,2-11-3-16,-1-10-6 16,2-13-1-16,4-6 0 15,0 5 2-15,-1 9 6 16,-1 11 0-16,1 14 3 15,0 5 3-15,0 18 7 16,0 6 5-16,2 15 13 16,1-4 1-16,6-7-7 15,4-4-7-15,4-26-116 16,7 0-40-16,9-38 78 16</inkml:trace>
  <inkml:trace contextRef="#ctx0" brushRef="#br0" timeOffset="160190.07">12460 18302 876 0,'45'-20'436'0,"-31"13"-142"16,-4-3-38-16,-6 4-65 16,6 1-24-16,-12 2-34 15,0-4-16-15,-10 5-28 16,-10 2-19-16,-5 7-29 16,-3 8-7-16,4 3-10 15,7 1-4-15,15-4-9 0,-1-3-5 16,12 1-4-16,6-1-1 15,2 1 0-15,5 0 1 16,1 0 3-16,2-1 2 16,0 3 11-16,0-2 7 15,-7 4 14-15,-8-1 9 16,-7 3 14-16,-4 2 2 16,-10-9-7-16,0 9-9 15,-4-17-24-15,-2-3-8 16,9 0-56-16,-4-11-57 0,14-3-156 15,3-4-95-15,17-15 209 16</inkml:trace>
  <inkml:trace contextRef="#ctx0" brushRef="#br0" timeOffset="160602.21">12672 18322 804 0,'6'9'480'15,"2"7"-21"-15,0 15-218 16,3 7-13-16,1 10-52 15,0 0-34-15,3-2-62 16,-1-12-24-16,1-12-35 16,-2-2-9-16,-1-15-6 15,-3 6 0-15,-9-7-61 16,0-4-42-16,-13-8-83 0,-3-5-45 16,-7-16-31-16,-4-1-17 15,3-15 18 1,2-4 43-16,5-2 135 0,5 3 102 15,5 14 164-15,4 8 49 16,5 12 19-16,6 5-20 16,6 3-66-16,7 1-34 0,7 5-37 15,4 0-15 1,6 3-15-16,5 5-8 0,-7 3-12 16,-6 2-4-16,-12 3-1 15,-7 3-1-15,-11 5 0 16,-4 1 0-16,-11 3-12 15,-6-2-5-15,-4-8-13 16,-2-1-3-16,5-11-62 16,2-4-55-16,11-4-169 15,2-5 166-15</inkml:trace>
  <inkml:trace contextRef="#ctx0" brushRef="#br0" timeOffset="160988.94">13148 18428 1005 0,'10'-4'488'0,"-5"-9"-162"0,-2-2-22 15,-7-4-64-15,-3-2-46 16,-6 2-82-16,-4 2-34 16,-4 6-34-16,-2 4-4 15,-1 9-2-15,0 4 0 16,5 7-12-16,10 2-6 15,6 6-6-15,3 2-3 16,3 1-2-16,0 0-2 0,5-5-2 16,7-5-2-16,2-9-2 15,2-3 0-15,-1-7 0 16,-3-3 1-16,-1-2 1 16,-4-5 0-16,-4 6 0 15,-1 1 0-15,-3 8 0 16,0 3 1-16,0 11 8 15,-2 3 7-15,0 2 3 16,0-1 0-16,0-5-8 16,1 2-29-16,4-12-153 15,0-2-100-15,7-25 153 16</inkml:trace>
  <inkml:trace contextRef="#ctx0" brushRef="#br0" timeOffset="161462.18">13383 18330 1254 0,'3'-2'588'15,"-11"1"-234"-15,1 1-51 16,-3 0-84-16,-7 1-46 16,4 4-72-16,-4 1-22 15,4 3-31-15,3 1-14 0,6 5-18 16,3 4-4-1,5 8-5-15,5 0-2 0,8 5-3 16,8-6 0-16,13-8-2 16,1-4-1-1,10-14 0-15,6-7-1 0,4-15 0 16,-1-5-1-16,-8-13 1 16,-10 2-1-16,-14 4 3 15,-7 3 0-15,-14 12 6 16,-6 4 2-16,-11 11 1 15,-4 5 0-15,-6 8 5 16,0 7 12-16,0 10 14 16,5 2 5-16,7 6-5 15,7 1-13-15,9-1-15 16,5-4-4-16,11-7-7 16,4-6-1-16,11-20-11 15,3-2-45-15,1-9-126 0,2-6-17 16,9-3 98-16</inkml:trace>
  <inkml:trace contextRef="#ctx0" brushRef="#br0" timeOffset="162874.03">15064 18207 959 0,'-9'-39'472'15,"8"31"-141"-15,-6 1-19 16,0 3-66-16,-4 3-42 16,1 0-80-16,-8 5-30 0,-5 7-31 15,-1 8-12-15,14 14-15 16,-4 4-7-16,10 10-10 15,10 0-7-15,8-7-5 16,3-3-3-16,13-12-2 16,2-9 1-16,10-16 0 15,7-8 1-15,2-18-1 16,-5-6 0-16,-11-7 2 16,-10-3 0-16,-16 0 5 15,-12 1 3-15,-17 8 3 16,-8 4 2-16,-7 4-3 15,-3 11-1-15,2-1-4 16,3-1-4-16,0 15-3 16,5-7-3-16,12 19-2 15,0 3-45-15,9-1-149 0,6 0-64 16,11 3 136-16</inkml:trace>
  <inkml:trace contextRef="#ctx0" brushRef="#br0" timeOffset="163337.14">15705 18054 1062 0,'-2'-13'501'0,"-7"6"-211"15,-7 6-116-15,-6 2-16 16,-4 19-53-16,-3 8-15 16,5 7-24-16,6 7-13 15,8 4-17-15,8-2-11 16,8 3-14-16,5-1-4 0,10-6-6 15,3-6-1-15,3-5-67 16,3-5-59-16,-2-15-165 16,4-7 171-1</inkml:trace>
  <inkml:trace contextRef="#ctx0" brushRef="#br0" timeOffset="163740.93">15928 18203 1150 0,'4'2'522'0,"-1"11"-175"16,-6 4-95-16,-4 9-56 15,3-2-30-15,-2-4-83 16,-7 0-31-16,13-9-28 16,3-4-6-16,-3-1-5 0,8-5-2 15,-8-1-2 1,-4-4-4-16,2-7-7 0,0-3-4 15,5-9-2-15,4 0 1 16,3-1 3-16,3 3 3 16,0 8 1-16,0 5 2 15,5 4 0-15,3 3 8 16,1 0 17-16,3 1 9 16,-4 3 23-16,-1 5-1 15,-3 8 2-15,-2 3-2 16,-8 8-7-16,-3-2-1 15,-6 5-13-15,-1-1-8 0,-1-7-14 16,2-2-6-16,0-14-36 16,-1-7-54-16,-1-10-114 15,-1-3-59-15,-1-6-180 16,5 1 267-16</inkml:trace>
  <inkml:trace contextRef="#ctx0" brushRef="#br0" timeOffset="163985.36">16242 17989 1213 0,'19'18'553'0,"10"-4"-214"16,9 4-59-16,4 13-46 16,-6 2-25-16,-8-1-62 15,0 3-27-15,-11-4-32 0,2 0-19 16,-2 6-25-16,-17 1-7 15,0-3-18-15,-9 2-4 16,-5-4-36-16,3-4-61 16,-10-8-138-16,4-8-625 15</inkml:trace>
  <inkml:trace contextRef="#ctx0" brushRef="#br0" timeOffset="-151659.42">29374 12898 291 0,'0'0'210'0,"0"0"30"16,0 0-30-16,0 0-43 15,0-1-9-15,0 0-11 16,0 0-4-16,0-1-17 16,0 2-12-16,0 0-26 15,0 0-11-15,0 0-20 16,0-1-8-16,0 0-14 0,0 0-3 15,0 0-3 1,0 0 1-16,0 0 2 0,-1 0-1 16,0 0 4-16,0 0 2 15,0-1 1-15,1 1 0 16,0 0-3-16,0 0-5 16,-1 0-6-16,0 0-2 15,0 0-2-15,-1 0 0 16,1 0-2-16,0 0 1 0,0 0-3 15,0-1 0-15,0 1-2 16,-2-1-2-16,-4-2-2 16,-3-1-1-16,6 4-1 15,0 0 0-15,-6 0 2 16,3 1-1-16,-1 1 0 16,-2 1-1-16,2 1-2 15,1 0-1-15,3-1-2 16,2-2 0-16,1 0-2 15,0 1 0-15,-4 7 0 16,2-1 0-16,1 3 0 16,1-3 0-16,1 3 0 15,2 5 0-15,10 21 1 16,-7-27-1-16,3-6 0 16,-1 2-1-16,1-1 0 15,-1-4 0-15,2 4 0 16,2-3 0-16,1-1 1 0,5 5 0 15,-3-4-1-15,-3 0 1 16,0-1-1-16,-3-1 1 16,3-3-1-16,-2 0 1 15,4-2 0-15,-2-4 0 16,1 0 1-16,2 0-1 16,-11-1 2-16,6 7 0 0,-8-4 1 15,-1-1 2-15,-4 3 1 16,-3-3 0-16,1 4-1 15,-2-3 1-15,-2 2-2 16,-1-1 0-16,0 1-1 16,-4 1 0-16,7 0-2 15,1 2 0-15,-1 0 1 16,2 3-2-16,3 0-1 16,1 1 0-16,1-1 0 15,0 0-1-15,0 0-1 16,0 0 0-16,-1 0-1 15,1 0-1-15,0 0-34 16,0 0-37-16,0 0-93 16,0 0-80-16,0 0 153 15</inkml:trace>
  <inkml:trace contextRef="#ctx0" brushRef="#br0" timeOffset="-150233.84">30596 12881 408 0,'-1'0'277'15,"0"0"-10"-15,0 0-60 16,0 0-19-16,0 0-31 15,0 0-9-15,0 0-15 16,-1 0-4-16,1 0-16 16,0 0-10-16,0 0-25 15,0 0-9-15,0 0-14 16,0 0-7-16,0 0-11 16,0 0-5-16,0 0-6 15,-1 0 0-15,0 0 0 0,-4 3 1 16,-2 0 0-16,1-1-1 15,1 0 0-15,3-1-5 16,-3 2-6-16,1-1-2 16,1-1-6-16,-1 2-1 15,1-1-2-15,1 0-1 16,-1 3-2-16,0 3 2 16,0-3-1-16,1 3 0 0,1-1-1 15,1-2 0-15,2 6 0 16,0-4-1-16,1 0 0 15,1 2 1-15,2-4-1 16,2-3 1-16,8 4 0 16,27 21-1-16,-25-27 1 15,-2-1-1-15,0-6 0 16,2 4 1-16,-3-4 0 16,1-2 1-16,-1 1 0 15,-3 2 0-15,-4 0 2 16,-2 2 1-16,-5-4 2 15,0 3 2-15,-4-2-1 16,2-1-1-16,0 5-2 16,-2-4-1-16,-1 3-1 15,0-2-1-15,-1 0 1 0,-1 1 0 16,-2 0 0-16,-1 3 0 16,0 2 1-16,1-1-2 15,4-1-1-15,-1 1 0 16,1-2-1-16,2 3-1 15,1-1-1-15,1 0-1 16,0 1 1-16,0 0 1 16,0 0-2-16,0 0 0 0,0 0-20 15,0 0-25 1,0 0-72-16,0 0-56 0,0 0-264 16,-1 0 285-1</inkml:trace>
  <inkml:trace contextRef="#ctx0" brushRef="#br0" timeOffset="-147166.71">25889 12914 469 0,'0'0'264'0,"0"0"-29"16,0 0-18-16,0 0-25 16,0 0-12-16,0-1-18 15,-1 0-10-15,0 0-30 16,0 0-21-16,0 0-38 15,0 0-16-15,-4 0-19 16,-8 1-5-16,0 2-3 16,-33 12-1-16,36-6 0 15,-1-4 1-15,1 3 1 16,4 0 2-16,0 1 0 16,-1 0 1-16,1 0-3 15,0 2-3-15,0-1-2 0,6 3-4 16,3-2-4-16,4-7-2 15,3 5-3-15,1-7 0 16,2 1 1-16,2 5-1 16,2-5 1-16,-2-2-1 15,5-1 0-15,-3-1 1 16,2-4 1-16,-3 4 0 16,-7-2 0-16,-1-3 0 15,-7-1 2-15,1 0 2 16,-2-2 1-16,0-3-1 0,0-1 0 15,-5 0-1-15,-1 2 1 16,2 3-1-16,-4 4 12 16,10 3 2-16,-8 1 0 15,-6-4 0-15,3 3-14 16,-9 2-3-16,11 0-2 16,-1 1 0-16,-1 1-2 15,5 1 0-15,-2-1-2 16,1 0-2-16,1-1-34 15,0-1-36-15,3 0-98 16,0 0-90-16,1 0 162 16</inkml:trace>
  <inkml:trace contextRef="#ctx0" brushRef="#br0" timeOffset="-144349.24">29376 11782 345 0,'0'-1'252'16,"0"0"3"-16,0 0-38 15,0 0-14-15,0 0-39 16,0-2-18-16,0 2-19 16,0 0-9-16,-1-1-12 15,0 1-9-15,0-1-14 16,0-1-8-16,0 1-12 16,0-1-5-16,0 1-8 15,0 0-3-15,0 1-5 16,-5-4-3-16,-4 0-6 15,-8-2-3-15,-23-3-7 16,29 13-4-16,-2 2-6 16,6 1-2-16,-2 0-4 15,0 0-2-15,3 2-2 16,0 0-1-16,3 1-2 16,1 3 0-16,4-1 0 0,1 1 0 15,3 0-1-15,2-2 0 16,4-2 0-16,2-2 0 15,2-4 0-15,8-1 0 16,1-1 0-16,4-1 1 16,-3-1 0-16,-3-1 1 15,-5-3 0-15,-5 2 0 16,-1-6 1-16,-5 0 3 0,-2-3 5 16,-5-1 2-16,-3-1 0 15,-3 1 0-15,1 4-4 16,-3-1-3-16,2 6-1 15,-1 1-2-15,-8 1 0 16,10 3-1-16,-4 0-2 16,5 5-1-16,4 0-4 15,-7-1-3-15,5-2-25 16,-2-1-25-16,5 2-60 16,0-3-43-16,0 0-157 15,0 0 204-15</inkml:trace>
  <inkml:trace contextRef="#ctx0" brushRef="#br0" timeOffset="-142623.48">30571 11781 403 0,'-1'-1'257'0,"0"0"2"16,0 0-32-16,0 0-40 15,0 0-17-15,-1-1-21 16,0-4-8-16,0 3-22 16,1 0-14-16,-5-1-26 15,-3-3-12-15,-1 3-20 16,-26-12-8-16,32 19-13 16,-2-4-5-16,5 4-7 15,-5 0-2-15,4 0 1 16,1-3 0-16,0 0 2 15,0 0 0-15,0 0 3 16,-5 6 0-16,0 4-1 0,-3 3 0 16,-14 28-2-1,26-30-3-15,-3 0-3 0,7 0-1 16,-7-4-3-16,1 1-2 16,11-3-1-16,1-1-1 15,11-1 0-15,1-2 1 16,0-2 0-16,2 0 0 15,-4-7-1-15,-5-1 1 0,-3-3 1 16,-5-3 1-16,-1 0 4 16,-1-1 1-16,-6 1 3 15,-1 0 0-15,-5 2 0 16,-3 2-1-16,0 3-2 16,-3-1 0-16,1 6 2 15,-1 0 0-15,-3 3-1 16,1 0-2-16,0 3-7 15,0-1-1-15,5 1-3 16,2 2-2-16,-1-2-2 16,3 1-11-16,2 0-57 15,1 0-32-15,0-4-100 16,0 0-71-16,0 0 182 16</inkml:trace>
  <inkml:trace contextRef="#ctx0" brushRef="#br0" timeOffset="-139850.11">25888 11758 399 0,'0'-1'218'0,"0"0"-41"16,0 0-22-16,0 0-33 0,0 0-15 16,0-1-28-16,0 1-11 15,0 0-23-15,0 0-7 16,0 0-2-16,0 0 3 15,0 0 7-15,0 1 5 16,0-1 7-16,0 0 2 16,0 0 4-16,0 0-1 0,0-1-1 15,0 1-2-15,0 0-8 16,0 0-5-16,0 0-14 16,0 0-5-16,0 0-6 15,0 0 1-15,0 0 4 16,0 0 2-16,0-1 3 15,0 1-2-15,0 0-5 16,0 0 0-16,0 0-3 16,-1 1 1-16,0 0-1 15,0 0-3-15,0 0-5 16,1 0-3-16,-1 0-3 16,-1 0-2-16,2 0-3 15,0 0 0-15,-1 0 0 16,0 0-1-16,0 0 1 15,0 0 0-15,0 0 0 16,0 0 0-16,0 0 1 0,0 0-1 16,0 0 0-16,0 0 0 15,1 0-2-15,-2 0 1 16,1 0-1-16,0 0 0 16,0 0 1-16,1 0 0 15,0 0 2-15,0 0-1 16,-1 0 1-16,0 0 0 15,0 0-3-15,0 0 0 0,0 0-1 16,0 0 0-16,-1 0 0 16,1 0 0-16,0 0 1 15,0 0 1-15,0 0-1 16,-2 1 1-16,-2 1 0 16,1 1 1-16,0-2-1 15,3-1 0-15,-2 0 0 16,0 1 1-16,0 2-1 15,-3 3 0-15,3-1 0 16,-1 2 0-16,-1-2 0 16,1-1 1-16,-2 0 0 15,4-1 0-15,-3 0 0 16,0 2-1-16,1 0 0 16,1 1 0-16,1 0-2 15,0-1 2-15,2 0-2 16,0-2 0-16,3 2 0 0,-1-1 1 15,2 3-1-15,3-1 0 16,3 0 1-16,31 28-1 16,-32-32 1-16,-2 1 0 15,-3-1-1-15,0-1 2 16,1 0-2-16,-5-1 1 16,0 0-1-16,0-1 0 15,0 0 0-15,0 0 0 0,3-1 0 16,5-2 0-16,0-2 0 15,-1 1 0-15,28-21 0 16,-22 22 2-16,-13-2 0 16,5 1 2-16,0 1 3 15,-6-2 1-15,-1 0 1 16,-5-3 1-16,-3-1 0 16,0 0-1-16,7 2 3 15,0-1 3-15,-3 3 4 16,4 1 1-16,-3 3-3 15,-1-1-5-15,2 1-6 16,-5 1-2-16,4 1-2 16,-1 0-2-16,3 5-2 15,-4-1-1-15,4 1-3 16,1 1-7-16,-5-4-54 0,8 0-32 16,-6-1-94-16,3 0-71 15,2-1 172-15</inkml:trace>
  <inkml:trace contextRef="#ctx0" brushRef="#br0" timeOffset="-136546.87">26189 11580 298 0,'0'0'203'0,"0"0"18"16,0-2-16-16,0 2-30 16,0 0-10-16,0 0-20 15,0 0-10-15,0 0-18 16,0 0-8-16,0 0-13 16,0 0-6-16,0 0-8 15,0 0-7-15,0 0-11 16,0 0-5-16,0 0-14 0,0 0-4 15,0 0-6 1,0 0-1-16,-1 0 2 0,0 0 0 16,0 0-5-16,0 0-3 15,-1 0-10-15,-5 4-3 16,-1-1-8-16,4-1-1 16,2 0-3-16,-5 7-1 15,2 4 0-15,-6 28-1 0,16-27 1 16,0-4-1-16,1 0-1 15,2 0 2-15,2-3-2 16,1 1 0-16,1-5 0 16,-1-1-1-16,0-2 0 15,1-5 1-15,1-2 0 16,0-2 0-16,-1-4 2 16,-2 0 2-16,-6 2 3 15,1 0 1-15,-9-1 2 16,0 1 0-16,-5 2-1 15,-1 0-2-15,0 0-1 16,-2 4-2-16,1 1 0 16,-2 0 0-16,2 4-1 15,2 2-2-15,-2-1-1 16,3 3-3-16,0-4 0 16,3 2 0-16,-2 1-1 15,2 2 0-15,1 1-1 0,2-6-9 16,1 2-37-16,1-2-25 15,-1 0-110-15,0-1-85 16,1 1 172-16</inkml:trace>
  <inkml:trace contextRef="#ctx0" brushRef="#br0" timeOffset="-133440.43">30194 11563 357 0,'0'0'264'0,"0"0"46"16,0 0-25-16,0 0-46 15,0 0-27-15,0 0-42 16,0-1-22-16,0 0-34 16,0 1-15-16,0 0-28 15,0 0-11-15,0 0-18 0,-1 0-5 16,0 0-6-16,0 0-2 16,0 0-6-16,0 0-1 15,-1 2-5-15,-5 8-2 16,1 2-2-16,-14 29-2 15,18-27-3-15,1-2-1 16,3-2-3-16,3-3-1 16,5-1 0-16,3-1 1 0,4-5 1 15,0-3 1-15,4-1-1 16,-4-6 1-16,-1 0-1 16,0 3 0-16,-9-8 1 15,0 6 2-15,-3 2 0 16,-4-2 1-16,0 3 1 15,-4 4-1-15,-3-3 0 16,2-3 0-16,-6 7-2 16,2-6-1-16,-3 2-3 15,-3 1 0-15,5 4-4 16,3 1-2-16,0 1-4 16,3 3-2-16,3 0 3 15,1 0-40-15,1 3-126 16,-1-2-131-16,3 1 175 0</inkml:trace>
  <inkml:trace contextRef="#ctx0" brushRef="#br0" timeOffset="-47259.02">28059 13154 783 0,'-8'-9'433'0,"6"8"-13"16,-1-3-136-16,2 3-44 16,0 0-27-16,0-1-71 15,-1 1-30-15,-3-1-48 16,1 1-18-16,-7 2-23 15,8 0-8-15,-3 3-7 16,2-2-2-16,-1 0-1 16,3-2-1-16,-4 2-2 15,3-2-2-15,2-1-1 16,0 0-2-16,0 0-1 0,-2-10 1 16,3 0 2-16,17-26 1 15,-7 29 1-15,1 2 0 16,0 6 2-16,-3 0 3 15,-3 7 1-15,-2 1 2 16,-5 0 0-16,-2-1-1 16,-3-1 0-16,0 1 2 15,-3-4-1-15,-5-3 1 16,-1-5-3-16,3-3-1 0,0 0-5 16,3-3-1-16,8 4-5 15,1 1-2-15,6 1 1 16,6 3-1-16,2-3 4 15,5 3 2-15,-2 1 1 16,1 1 0-16,-8 5 3 16,-7-5 3-16,-3 4 7 15,-6 2 4-15,-7 1 5 16,2 6 0-16,-4-4-3 16,6-1-4-16,3-5-5 15,1-5-4-15,6 0-6 16,0-8-2-16,3-3-1 15,0 2 0-15,6-2 2 16,5 7-1-16,0 2 1 16,3 4 1-16,-3 3 0 15,-2-1 1-15,-1 4 0 0,-4 0 1 16,-4-1 2-16,-2 2 1 16,-2 0 2-16,-6-3 0 15,-2 0-1-15,0 0-2 16,-1-3-1-16,1 2-1 15,-2-2-2-15,3-1 0 16,4 0-3-16,0 0-26 16,4-1-83-16,0 1-51 0,-2-1-155 15,2 1 103-15,0 0 117 16</inkml:trace>
  <inkml:trace contextRef="#ctx0" brushRef="#br0" timeOffset="-46779.83">27952 13345 836 0,'0'0'414'15,"-2"0"-142"-15,0 0-23 16,0 0-74-16,2 0-32 15,0 0-45-15,0 0-11 0,2 7-11 16,1 10-3-16,9 31-2 16,-4-24-2-16,-4-2-3 15,3 3-4-15,-6-1-9 16,-1 0-7-16,0 0-15 16,-6-6-6-16,4-3-12 15,3-4-4-15,-1-4-3 16,0-6-6-16,-2-6-58 15,-1-3-45-15,-2-12-115 16,2-2-83-16,2-8-255 16,-1-2 350-16</inkml:trace>
  <inkml:trace contextRef="#ctx0" brushRef="#br0" timeOffset="-46528.9">27937 13319 713 0,'1'-6'370'0,"3"1"-89"0,0 1-27 15,3 4-42 1,3 1-24-16,3 3-40 0,7 3-17 16,5 2-38-16,-2 0-16 15,0-2-27-15,-3 1-13 16,-9-3-19-16,-3 2-2 16,-7-2 8-16,-1 1 9 15,-6 2 11-15,-5-3 3 0,-2 2-9 16,-1-4-8-16,-3-2-13 15,1-1-7-15,1 0-11 16,5 0-42-16,1 0-119 16,1 0-102-16,9-1 151 15</inkml:trace>
  <inkml:trace contextRef="#ctx0" brushRef="#br0" timeOffset="-39683.84">28433 11464 612 0,'-28'27'317'15,"25"-32"-85"-15,1 0-33 0,3-4-68 16,3-1-20-16,0-3-26 16,0-1-4-16,6 3-2 15,-5 2 0-15,5 6-4 16,3 2-2-16,-4 4-3 15,-2 2-6-15,-6 2-11 16,-1 2-3-16,-3 1-5 16,0 0-4-16,1-1-6 15,-5-5-4-15,-1-3-10 16,0-1-3-16,-2-5-7 16,0-1-2-16,6-1-7 15,1 1-2-15,2-1-10 16,3 1-3-16,0-1-1 15,3 1 2-15,4 0 8 0,-2 2 2 16,4 0 3-16,-4 4 1 16,-2 0 5-16,1 6 6 15,-6-1 12-15,-4 1 6 16,-2 0 7-16,1 1-3 16,-8-3-2-16,6 2-2 15,0-3-4-15,-7-3-2 16,5-1-8-16,1-1-4 0,4 0-6 15,4 0-5 1,7 0-3-16,-4-2-1 0,3 0-1 16,-1-2 2-16,2 1 1 15,4 1 0-15,-6 4 2 16,-5 0 1-16,0 3 3 16,-1-3 1-16,0 0 0 15,0 0-1-15,-1 4-4 16,0 0-6-16,1-3-105 15,0-1-78-15,-1 0 113 16</inkml:trace>
  <inkml:trace contextRef="#ctx0" brushRef="#br0" timeOffset="-38632.13">28527 11191 745 0,'-2'-1'424'0,"-1"0"-101"16,2 0-105-16,0-1-36 16,0 1-58-16,0 0-24 0,0 0-36 15,1-5-13-15,4-9-29 16,21-27-6-16,-18 24-4 16,-1 3 2-16,-4 2 1 15,-6-3 3-15,-5 3 3 16,-6 1 4-16,-7 2 1 15,4 8 2-15,-1 2-3 16,3 3-3-16,7 3-8 16,-6-2-4-16,8 3-8 15,1 1-2-15,3 1 0 16,7 3-4-16,-1-3 0 16,2-1 0-16,9 0 0 15,0-1 2-15,2 0 1 16,1 2 1-16,-6-4 2 15,-3-2-1-15,0 3 1 16,-4-1 1-16,-6 0 2 16,2 4 1-16,-10 5 0 15,-2-2 0-15,4 7-3 0,-6 1 2 16,6 2-2-16,5 2 1 16,3-3-1-16,5-5-1 15,7-5-2-15,-1-3 0 16,4-8 0-16,-1-3 0 15,-3-7 0-15,-1-4 0 16,-7-4 0-16,-3 2-1 0,-4 1-1 16,-4 1 1-16,-1 1 2 15,-5 1 3-15,2 3 2 16,3 0 5-16,2 9 11 16,4 0 1-16,3 0 1 15,0 0-6-15,0 0-11 16,0 0-3-16,0 0-4 15,11 1 1-15,15-1-1 16,30 0-2-16,-26-2-29 16,1-1-46-16,-9 1-108 15,-3-4 113-15</inkml:trace>
  <inkml:trace contextRef="#ctx0" brushRef="#br0" timeOffset="-37506.25">27082 11594 477 0,'-2'0'284'0,"1"-1"-44"15,1 0-68-15,0 0-13 16,0-1-13-16,0 1 4 16,0 0-8-16,-1 0-9 15,0 0-26-15,0 0-19 16,-11 1-27-16,-6 5-11 0,-25 16-15 16,27-12-7-16,8 0-13 15,-1-2-3-15,10 2-10 16,5 6-2-16,7 3 0 15,4-5-1-15,2-1 0 16,3-5-1-16,5-6 1 16,0 0 1-16,-4-7 3 15,-3-3-1-15,-6-2 5 16,-4-2 1-16,-8 2 7 16,-2-3 2-16,-6-2 0 15,-3 7-1-15,-3-1-3 16,0 4-1-16,0 5-4 15,0-6-4-15,3 8-6 16,0 5-28-16,2 4-151 16,1 6-98-16,8 5 161 0</inkml:trace>
  <inkml:trace contextRef="#ctx0" brushRef="#br0" timeOffset="-34104.29">27096 11795 317 0,'-1'-1'207'15,"0"0"17"-15,-1 0-23 16,1 0-34-16,0 0-12 16,0 0-17-16,0 0-6 15,0-1-7-15,0 1-6 16,0 0-18-16,0 0-11 0,0 0-24 16,0 0-6-16,-1 0-18 15,1 0-8-15,0 0-13 16,0 0-5-16,0 1-7 15,0 0 0-15,-3 1 0 16,-7 4 1-16,-4 3 6 16,-23 15 5-16,22-14 8 15,6-4 1-15,-1 4-1 16,-1 0-6-16,8 0-8 16,-1 4-2-16,12-1-7 15,2-1-2-15,5-4-2 16,1 1-2-16,5-7 1 15,-1-3 0-15,5-5 1 16,-1-4 0-16,-5 0 2 16,-5 3 0-16,-5 2 2 15,-4 1 2-15,-4 0 4 16,-2 0 2-16,-5-2 1 0,2 1-2 16,-3-2 0-16,2 1 3 15,-1 1 4-15,-1 1 0 16,2 1-2-16,-2 0-6 15,4 3-7-15,1-2-2 16,-1 2-4-16,4 0-3 0,-1 1-4 16,1-1-2-16,0 1-4 15,0 0-10-15,0 0-49 16,0 0-47-16,0 0-152 16,0 0-146-16,0 0 263 15</inkml:trace>
  <inkml:trace contextRef="#ctx0" brushRef="#br0" timeOffset="82585">28104 8830 572 0,'-1'-1'310'0,"0"0"-57"16,0 0-15-16,0 0-57 15,0 0-28-15,0 0-41 16,-1 1-16-16,1 0-17 16,-2 0-8-16,-3 2-18 15,0 1-7-15,3 5-12 16,1 7-5-16,-26 29-13 16,32-28-4-16,1-2-6 15,3-5-2-15,3-4 0 16,1-5 1-16,0-2 3 0,1-6 1 15,-1-5 2-15,-2 0 2 16,-5-2 5-16,0 2 12 16,-7 5 19-16,-2-1 8 15,-2-2 5-15,-4 4-7 16,-2-2-12-16,-3 1-6 16,3 6-11-16,-2-3-5 15,3 5-15-15,4 3-6 0,2 0-12 16,0-1-4-16,4 1-42 15,1-3-45-15,0 0-144 16,0 0-129-16,0 0 232 16</inkml:trace>
  <inkml:trace contextRef="#ctx0" brushRef="#br0" timeOffset="85110.6">26000 8305 470 0,'-35'28'264'0,"31"-30"-48"16,-7 0-12-16,7-1-48 15,1 3-23-15,4 0-36 16,-1 0-15-16,0 0-32 16,0 0-16-16,0 0-18 15,0-2-4-15,2 1-4 16,20-2 3-16,26-2 0 16,-22 6 2-16,3 2 8 15,-3 0 4-15,9-4 5 16,1 0 3-16,9-1 1 15,2-5-3-15,5 7-5 16,-6-1-3-16,6-6-7 0,6 5-3 16,3-1-4-16,10 1 0 15,0 1-1-15,3 4 2 16,-4-2 4-16,3-1 1 16,-1 1 0-16,-1-3-1 15,11-1-3-15,7 2-1 16,-5 2-2-16,-1 1-2 15,5 4-1-15,-6-1 1 0,8 1-2 16,2-1 0-16,-11 0-1 16,1-1 0-16,-3-3 0 15,-4 3-1-15,9-5 1 16,1 1 0-16,-4 1-1 16,3 0 0-16,-3 6 0 15,-2-3 1-15,3 3 6 16,0-4 4-16,2 4 3 15,-14 1 4-15,3-3 2 16,-3-3 0-16,0-2 0 16,12-8-1-16,2 3 0 15,-10 2-1-15,3-2-1 16,-1 7-1-16,-11 2-3 16,8-2-1-16,-3 0-3 0,-2-2-1 15,-3-3-2 1,-1 3-1-16,-7 0 5 0,-4 0 5 15,0 0 2-15,-6-2 1 16,-6-2-5-16,3 4-3 16,-5 0-5-16,1 2-2 15,-3 2-1-15,0-2 0 16,-6-2 1-16,-1 4 2 16,1 0 4-16,-6-4 0 0,7-5 1 15,1 3 0 1,-7-5-2-16,-3 4 0 0,-11 3 3 15,-7-4 3-15,-6 2-2 16,-3-1-8-16,3 2-39 16,0 0-27-16,0 0-72 15,-4 0-73-15,-11 0 134 16</inkml:trace>
  <inkml:trace contextRef="#ctx0" brushRef="#br0" timeOffset="86305.59">25931 7480 973 0,'0'-3'402'0,"1"3"-241"15,-1 0-4-15,0 0-44 16,0 0-20-16,0 0-31 15,0 0-8-15,20 3-10 16,34 6-5-16,-22-9-6 16,-1-3-3-16,11-2-6 15,2 2-3-15,9-5-7 16,7 5-2-16,2-1-3 16,-2-3 0-16,5 3 0 15,-2-6 1-15,6 3 7 16,6 3 1-16,3-1 3 15,1 5 0-15,-3 0-5 0,-1 2 0 16,-3-1-2-16,0 1 0 16,6-2-1-16,3 3-1 15,-10-3 0-15,5 0 3 16,2 0 6-16,-3-4 1 16,17 1 0-16,-3-3-3 15,-10 3-7-15,1 0-1 16,-5 3-3-16,-5 2-1 0,7 1-1 15,-2 4-1 1,-8-5-1-16,-2-1 0 0,-7 1 0 16,-5 0 0-16,2 0 0 15,3 4-1-15,0-4 0 16,2-2-1-16,3 0 0 16,-3-2 1-16,-6 0-1 15,-1-2 0-15,3 6 0 16,4-2 0-16,9 1 0 15,5 4 0-15,0-3 0 16,-5 2 1-16,7-2 5 16,-2-2 1-16,1 3 7 15,7 3 1-15,2-5 0 16,-6-1-2-16,-8-4-5 16,1 2-1-16,-5 4-1 0,1 1-1 15,6 0-1-15,-1-1-1 16,-5-1-2-16,-2 6 1 15,-11-1-1-15,-22-2-1 16,1 0 1-16,22 5-1 16,2-4 1-16,-9 0-1 15,-10 0 0-15,-5-3 0 16,0 0 0-16,-4 3 0 0,-7-4 0 16,-5 1 0-16,-14 0 7 15,-7-3-20-15,-19-3-126 16,-8-2-66-16,-14 6 109 15</inkml:trace>
  <inkml:trace contextRef="#ctx0" brushRef="#br0" timeOffset="87480.35">25998 6631 552 0,'-18'-5'298'0,"16"5"-19"0,-4-4-73 16,4 3-13 0,1 0-22-16,0 0-46 0,1 0-15 15,0-1-20-15,0 1-8 16,7-1-16-16,14-2-12 16,35-4-23-16,-23 7-7 15,11-1-9-15,1 1-2 16,13-1-3-16,-1-4 1 15,1 5 2-15,2 0 0 0,0 1 1 16,5 1 2-16,5 2-1 16,1 1 0-16,7-2-2 15,-3 2-1-15,2-2-2 16,0 0 2-16,-1 0 2 16,6-2 2-16,6 0 1 15,1 1 1-15,-4-2-3 16,2 1 0-16,-4 0-3 15,4-3-3-15,2 2-3 16,-3 0-1-16,-3 0-2 16,-4-1 1-16,3-1-1 15,3-1 0-15,5 2-2 16,0 2 0-16,-3-4 1 16,-1-1-1-16,1 1 0 15,5-5 1-15,0 6-2 16,-2-3 1-16,1 2 0 0,-6 0 1 15,9-1-1-15,4 5-1 16,-14 0 1-16,6 4-1 16,-8 1 2-16,-4-4-1 15,7 4 0-15,-6-3 0 16,-6 0 1-16,-6 3-1 16,-2-6 0-16,-2 1 0 15,-2-3 0-15,3 0 0 16,-4 3 0-16,1 0-1 0,-8 1 1 15,0 3 0-15,-12 2 0 16,-2-3 1-16,0 4-1 16,2 1 0-16,-3-1 0 15,0 2 0-15,-3-4 0 16,-4-2 1-16,-3 2-1 16,0-2 0-16,-6 4 0 15,-4-1-1-15,-7-1-5 16,-9-2-17-16,-2-3-34 15,-1 1-11-15,0-1-8 16,0 0 8-16,0 0 9 16,0 0-12-16,0 0 143 15,-16 5-70-15</inkml:trace>
  <inkml:trace contextRef="#ctx0" brushRef="#br0" timeOffset="89058.74">27129 6741 314 0,'-2'-1'254'0,"1"-2"26"15,0 1-78-15,0-1-33 0,0 2-53 16,0 0-26-16,0 0-24 15,1 0-4-15,0 0 7 16,0 1 7-16,0 0-5 16,4 28-2-16,5 43-10 15,-7-27-5-15,-3 9-11 16,1-2-6-16,-2 6-10 16,-1 4-3-16,2 1-6 15,-3 6 0-15,3 3-6 16,0 2-2-16,-1 3-3 15,1 0-2-15,-4 1 0 16,3 1-1-16,0 1 0 16,1 0-1-16,0 1 1 15,0 0-1-15,1-3-1 0,1-1 0 16,0-2 0-16,2-6 1 16,2-1 0-16,-1-2 0 15,1-5 1-15,-2 3-2 16,2-1 0-16,-2 0 1 15,2-4 0-15,-1-1 2 16,-2-11 1-16,-2-1 2 16,0-11 3-16,-1-5-1 0,-1-5 0 15,2-7-3-15,1-5-2 16,1-2-2-16,1-5-4 16,-2-3-20-16,-2-2-71 15,-1 0-62-15,1-1-292 16,0 0 289-16</inkml:trace>
  <inkml:trace contextRef="#ctx0" brushRef="#br0" timeOffset="91709.18">29212 6684 491 0,'-2'-45'245'15,"-2"42"-65"-15,0 2-4 16,1 1-38-16,2 0-17 15,0 0-39-15,0 0-19 16,0 0-20-16,0 0-6 0,-6 13-8 16,2 7 1-1,-3 38 4-15,9-23 0 16,-1 12-3-16,0 9-4 0,-2 3-7 16,0 2-3-16,-3 2-2 15,1 0 0-15,3 7-4 16,0 5-1-16,1 5-4 15,4 4-3-15,0 1 0 16,3 0-1-16,1 0 0 16,-3 0 1-16,1-8 0 15,-1-2 0-15,-2-2 12 16,-3-2 10-16,-2 6 14 16,-1 0 9-16,-5 1-3 15,2-1-7-15,1-3-13 16,1-4-7-16,3-4-5 15,1-4-1-15,0-6 2 16,0 1 2-16,1 0-1 0,0-2-1 16,1 3-2-16,0-1-3 15,2-6-3-15,0-2 0 16,-4-9 0-16,0-7 0 16,-2-4 1-16,-5-1 2 15,0-2 2-15,-1 1 0 16,2 2-1-16,2-1-2 15,2-8-8-15,1-1-13 0,1-19-105 16,3-12-88-16,5-21 124 16</inkml:trace>
  <inkml:trace contextRef="#ctx0" brushRef="#br0" timeOffset="93231.84">29564 6146 230 0,'-1'-1'168'0,"1"-1"26"16,0 1-30-16,0 0-44 16,0 0-17-16,0 0-26 15,0 0-5-15,0 0 2 16,0 0 6-16,0 0 11 15,0 0 1-15,0-1-10 0,-2 1-6 16,1 0-17-16,0 0-7 16,0 0-9-16,0 0-4 15,0 0-2-15,0 0-1 16,0 1-2-16,-4 0-1 16,-3 2-5-16,1 0-2 15,2 1-6-15,-2 2-3 16,-2 9-7-16,-6 29-3 15,24-28-5-15,2-1 0 0,2-3-1 16,0-3 0-16,2-3 0 16,0-3 1-16,-2-7 1 15,1-3 2-15,-5-4 5 16,-2-3 2-16,-6 0 5 16,-3-3 6-16,-3 4 9 15,-3 2 5-15,-1 3 1 16,1 2-7-16,-2-3-11 15,2 3-6-15,-1 1-10 16,4 4-3-16,2 0-10 16,-1 2-29-16,3 0-117 15,0 0-101-15,1 0 152 16</inkml:trace>
  <inkml:trace contextRef="#ctx0" brushRef="#br0" timeOffset="96666.01">29553 5742 487 0,'-2'-1'266'15,"-1"-1"-42"-15,0 0-29 0,-5 0-54 16,-1-6-21-1,-7 2-29-15,-29-25-11 0,29 32-8 16,1 6-4-16,-4 2-16 16,9 3-8-16,-1 2-15 15,1-1-8-15,10 2-15 16,1-2-4-16,7-3-3 16,-1-2 0-16,4-7 1 15,2-1 1-15,2-5 3 16,1-2 0-16,2-2 3 15,-7-2 2-15,-5 1 5 16,-2 1 1-16,-6-1 0 16,-3 1-1-16,-5 2-6 15,3 0-3-15,-2 2-1 16,-3 3-3-16,6-1-3 16,0 3-27-16,0 0-161 0,6 1 135 15</inkml:trace>
  <inkml:trace contextRef="#ctx0" brushRef="#br0" timeOffset="97940.94">30154 5599 660 0,'0'-5'370'0,"-1"-1"-77"16,0 0-106-16,0 2-19 16,-1 3-54-16,1 0-20 15,-10-2-37-15,-1 3-11 16,-23 14-17-16,30-3-6 16,5-1-12-16,3 3-3 15,6-2-6-15,2 2-2 16,2-5 0-16,0-5 0 0,2-3 2 15,0-6 1-15,-2-2 3 16,-2 1 2-16,-5-1 3 16,-2 2 3-16,-5 0 0 15,-3-2-1-15,-5 0-3 16,0-2-3-16,-5 1-7 16,1 4-9-16,1 0-49 15,0 5-43-15,0 3-197 16,0 1 192-16</inkml:trace>
  <inkml:trace contextRef="#ctx0" brushRef="#br0" timeOffset="98860.18">26438 5649 412 0,'-15'-7'273'0,"7"7"12"15,3 0-83-15,-1 1-55 16,2 2-32-16,-2 3-43 15,6 4-17-15,0 0-30 16,4 3-6-16,8-1-4 0,-4-4-2 16,4-3-1-16,0-2-1 15,7-3-1-15,3-1 1 16,-1-4 2-16,0 0 2 16,-11-4 7-16,-7 0 0 15,-6-3-1-15,-3-1-1 16,-3-1-9-16,1 3-3 15,-5 4-4-15,-5-3-3 0,5 4-6 16,1 4-5-16,7 4-35 16,0 5-47-16,3 9-350 15,6 3 304-15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5:43:38.500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21430 551 315 0,'-9'-73'206'16,"4"70"-15"-16,5-7-37 15,0 9 1-15,7-10-2 16,-6 1-1-16,3 5-8 16,-4 1-11-16,-2 7-26 15,2-9-11-15,-1 6-24 16,0-1-9-16,0 0-18 15,1 1-6-15,0 0-9 16,0 0-5-16,0 0-1 16,0 0 1-16,0 13-1 15,1 16 2-15,5 36-1 16,-8-11-3-16,-2 10-4 16,5 1-4-16,-2 14-6 15,1 5-2-15,3 11-2 0,-3 4-1 16,0-6 0-16,0 2 1 15,5-12-1-15,-3-4 1 16,0 2 0-16,5-3 0 16,-4 1-1-16,-2 3 0 15,3-2-1-15,1-4 1 16,-2-2 0-16,-2-5 1 0,3-6 1 16,-7 0-1-16,3-5-1 15,3 0 1-15,-3 1 1 16,4-3 0-16,-4 1 2 15,0-3-2-15,-3-7 0 16,-1 1 1-16,3-4 1 16,0-16 1-1,1 2 1-15,6 30 1 0,-6 6 6 16,3-2 4-16,2-3 4 16,-4-9 1-16,4-3-1 15,-3 0-4-15,-2-5-4 16,-3-2-1-16,4 3-1 15,-1-3-2-15,2-4 0 16,6 0-2-16,-3-2-5 16,1-1-1-16,1-4-3 0,-3-4-1 15,-1-9-19-15,2-3-28 16,-1-6-48-16,-2-1-25 16,3-4-58-16,-5-2-30 15,1-4-292-15,-1 1 329 16</inkml:trace>
  <inkml:trace contextRef="#ctx0" brushRef="#br0" timeOffset="934.34">21704 195 638 0,'24'-32'375'0,"-25"31"1"15,2 0-126-15,1 1-62 0,-2 0-24 16,0 0-48-16,0 0 1 15,0 4-29-15,0 25-12 16,2 41-26-16,-2-29-10 16,0-1-15-16,2-11-6 15,1-8-8-15,-1 4-2 16,1-5-2-16,-2-1 2 16,-1-3 0-16,0-5-1 15,0-11-3-15,0-3 0 0,0 1-7 16,0 1 1-16,0 1 4 15,0 0 4-15,23 2 10 16,37-1 5-16,-24-7 8 16,2 3 4-16,0 1 7 15,0 2 0-15,5-3 1 16,0-4-3-16,2 4-6 16,-9 2-3-16,-9 1-7 15,-8 3-3-15,-8-1-3 16,-5-3 0-16,-4 1 7 15,-2-2-21-15,-1 2-129 16,0 0-103-16,-10 5 128 16</inkml:trace>
  <inkml:trace contextRef="#ctx0" brushRef="#br0" timeOffset="9371">21471 1795 167 0,'-1'-2'146'0,"0"1"46"0,0 0-23 15,0 0-31-15,0 0-11 16,1 1-21-16,0 0-6 15,0-1-12-15,0 0-1 16,0 0 3-16,0 1 4 16,0 0 4-16,0 0-7 15,0 0-17-15,0 0-12 16,0 0-19-16,-1-1-4 16,0 0-6-16,-1-1-3 15,1 1 0-15,0 0 0 0,-1 0 3 16,-3-1-1-16,-1 0-6 15,0 1-5-15,0 1-11 16,-2 0-3-16,3 1-5 16,4-1-2-16,-4 2-1 15,3 6-3-15,-3-1-2 16,-1 3 0-16,-6 27 2 16,18-27 4-16,-1-2 2 15,-2 2 1-15,7 2 0 16,-3-3-3-16,5-1 0 15,1-2 0-15,-2-6 0 16,3 0 1-16,-4-8 1 16,4-2 0-16,-2-3 2 15,0 1 1-15,-2 6 0 0,-9-3 3 16,-1-1 5 0,-3 6 1-16,-2-6 3 0,-3-1 3 15,-3 2 8-15,0-3 2 16,-1 3 8-16,0 4 2 15,1-2-2-15,0-3-2 16,1 5-6-16,3-1-6 16,1 5-12-16,-4 1-4 0,4-1-7 15,6 3-1-15,-1 2-7 16,1-4-1-16,0 0-5 16,0 0-28-16,0 0-71 15,-2 0-72-15,1 0 107 16</inkml:trace>
  <inkml:trace contextRef="#ctx0" brushRef="#br0" timeOffset="15950.63">19741 420 543 0,'-1'-4'322'0,"1"3"-36"16,0-1-18-16,0 2-84 15,0 0-42-15,0 0-68 16,0 0-21-16,0 0-23 15,0 7-2-15,0 8-5 16,6 20-5-16,-3-19-8 16,-1-5-1-16,0 0-2 15,0-2 0-15,-2-6 1 16,0-1 1-16,0-3 2 16,0 0 0-16,0 0-2 15,0 0-4-15,0-10-3 16,4-13-2-16,7-20-1 0,-4 22 0 15,2 10-3-15,1 9 0 16,2-5-3 0,1 14-1-16,4-5 0 0,-2 0 6 15,1 3 8-15,1-1 5 16,-4 6 10-16,-2 4-2 16,0-1 3-16,-4 6-1 15,0 2-4-15,3-7-2 16,-6 5-7-16,0-8-1 15,-1 0 0-15,-6 2 0 0,0-7 0 16,3-1 0-16,-1-2-63 16,1-2-75-16,0 0-279 15,0 0 258-15</inkml:trace>
  <inkml:trace contextRef="#ctx0" brushRef="#br0" timeOffset="16237.03">19578 645 1020 0,'-16'0'456'0,"9"1"-261"0,6-1-27 16,6 0-78-16,9 0-39 15,13-1-24-15,4 1 1 16,12 0-8-16,6 1-8 16,8 1-6-16,6-1-1 15,-14-1-1-15,3 0-1 0,-16 0-1 16,-10 0-36 0,3 0-134-16,-10-1-149 0,-1 1 188 15</inkml:trace>
  <inkml:trace contextRef="#ctx0" brushRef="#br0" timeOffset="16624.83">19812 727 321 0,'14'8'229'0,"0"-3"46"16,4 2-99-16,3 0-31 15,4 2-23-15,-2 0-22 16,-1 1-6-16,-5 0-13 16,-10-4-7-16,-4 2-7 0,-3 0 2 15,-6 0-3-15,-5 5-5 16,-4-2-15-16,-4 1-5 16,-1-5 3-16,6-5 4 15,3 3 9-15,5-5 1 16,2 0-11-16,4 2-14 15,0-2-26-15,0 0-6 16,0 0-5-16,0 0 4 16,17 1 4-16,29 2-1 15,-18-2 1-15,-1-2-2 0,-1 0 0 16,2-2-13-16,-6 2-160 16,0 1 125-16</inkml:trace>
  <inkml:trace contextRef="#ctx0" brushRef="#br0" timeOffset="17507.83">23729 426 626 0,'3'-20'317'0,"-3"17"-67"16,1-12-47-16,-1 13-10 16,1 8-31-16,-1-2-38 0,0-4-15 15,-1 0-31-15,0 18-7 16,0 31-28-16,0-30-12 15,1-2-19-15,0-10-3 16,1-3-1-16,-1-4 2 16,0-2 8-16,0 2 1 15,-1-1-4-15,0 0-4 16,0-5-12-16,1-9-2 0,7-30-3 16,1 33-2-16,4 7-3 15,5-7 4-15,3 14 9 16,-1 5 6-16,2 2 10 15,-5 4 0-15,-4 0-3 16,3-5 0-16,-9 6-1 16,1 7 0-16,-4-3-1 15,-1 6-2-15,1-6-1 16,-1-1-3-16,-1-5-39 16,-4-8-48-16,2 0-139 15,4-1-167-15,-5-3 241 16</inkml:trace>
  <inkml:trace contextRef="#ctx0" brushRef="#br0" timeOffset="17764.45">23525 734 1110 0,'2'-4'437'0,"4"-1"-303"16,8-2-67-16,9 3-2 0,9-1-31 15,7 2-8 1,11 2-12-16,2 0-3 0,3 3-2 16,-4 4-1-16,-9 1-2 15,-9 2 5-15,-6 0-109 16,-6-1-130-16,3-3 148 15</inkml:trace>
  <inkml:trace contextRef="#ctx0" brushRef="#br0" timeOffset="18153.37">23812 886 765 0,'15'0'352'0,"4"0"-164"0,5-1-26 15,-3-2-51-15,-2 1-29 16,-5 1-30-16,-4 2-12 16,-7 20-8-16,3-8 1 15,-7 3 8-15,-5 2 3 16,-6-18-5-16,-6 13-1 15,-7-4 8-15,2-6 7 16,1 2 21-16,6-4 9 0,8-3-11 16,4 2-17-16,7-1-31 15,9 2-12-15,8 5-12 16,3 4 2-16,9 1 0 16,-5-3 0-16,0-1-1 15,1-3 1-15,-11-3 5 16,-2 3-53-16,-7 0-165 15,-3 2 148-15</inkml:trace>
  <inkml:trace contextRef="#ctx0" brushRef="#br0" timeOffset="19125.71">18261 399 1007 0,'-7'-7'434'0,"2"-1"-245"15,-5 5-1-15,-5 3-54 16,-2 7-43-16,-4 7-47 15,2 12-16-15,2 10-11 16,4 7-2-16,7 8-4 16,5-5-2-16,8-5-5 15,5-6-4-15,7-9-5 0,3-3 0 16,4-9-1-16,6-5 4 16,7-14 4-16,2-11 4 15,-4-15 9-15,-5-7 5 16,-19-9 10-16,-13-4 3 15,-11 3 6-15,-7 6 3 16,-6 8 3-16,0 8-1 0,-6 13-14 16,-3 0-8-1,3 9-16-15,2 9-8 0,8-2-77 16,4 6-80-16,8 1 100 16</inkml:trace>
  <inkml:trace contextRef="#ctx0" brushRef="#br0" timeOffset="19340.62">18173 535 1035 0,'0'-1'488'16,"4"0"-254"-16,18 4-47 15,32 28-30-15,-15-2-67 16,3 2-14-16,-1-2-22 0,-4-3-11 15,-6-4-16-15,-6-3-7 16,-4-6-7-16,-7-2-2 16,-6-8 11-16,-5 0 10 15,-10-3-66-15,0-3-56 16,-10-2-201-16,-4-5 171 16</inkml:trace>
  <inkml:trace contextRef="#ctx0" brushRef="#br0" timeOffset="20769.78">25219 568 854 0,'-3'-21'373'0,"-2"10"-156"16,4 1-19-16,-1 6-4 15,2 1-29-15,0 8-64 16,-1-5-28-16,1 9-21 0,0 20-1 16,3 41 2-16,-1-30-7 15,0 4-21-15,-1-1-8 16,1-6-9-16,0-5 0 16,-1-16-2-16,-1-5 2 15,-1-10-47-15,-1-2-38 16,-4-8-87-16,0-7-59 15,-1-10-82-15,2-5-42 0,-1-5-49 16,3 1 31-16,1 2 136 16,-1 3 89-16,0 3 222 15,3-1 71-15,0 5 90 16,3 0 28-16,4 11-24 16,3 0-23-16,5 4-52 15,2 6-25-15,9-1-43 16,5 9-14-16,2-3-23 15,-3 3-6-15,-2 1-9 16,-2 1-6-16,-13 4-15 16,3 0-6-16,-11 1-1 15,-11-1 7-15,0 1 6 16,-10 1 1-16,-2 1-7 16,-4 0-8-16,-8-3-10 15,3-1-2-15,2-5-5 16,6-1-1-16,14-2-1 0,3-1-2 15,3 2 4-15,5 0 6 16,8 4 10-16,6 4 5 16,11 2 7-16,3 4-1 15,-8 3 0-15,5-3 0 16,-9-1-4-16,-2-3-4 16,0-4-9-16,-8-2-4 15,-6-4-6-15,-4-1-9 0,-1-3-99 16,-1 0-79-16,0 0 108 15</inkml:trace>
  <inkml:trace contextRef="#ctx0" brushRef="#br0" timeOffset="36759.19">29629 5314 291 0,'-46'4'191'16,"41"-7"-14"-16,1-1-19 16,0 0-15-16,1 1-19 15,-1-2-12-15,1 2-20 16,3 2-4-16,-1 0-15 15,0 0-11-15,0 0-26 16,1 0-14-16,0 1-18 16,0 0-4-16,1 0-1 0,17-2 0 15,34 1 0-15,-22 1 1 16,11 0 0 0,9 3 0-16,8 0 0 0,2 1 0 15,9-1 5-15,4-1 4 16,14-2 10-16,12 0 5 15,-1 1 3-15,-1 1-1 16,-5 3-6-16,-7 2-5 16,-3 4-8-16,-5 2-1 0,-17 1-1 15,-9-2 1-15,-21-2 0 16,-12-1 0-16,-8-6 1 16,-1 0 0-16,-4-3-13 15,-4 0-28-15,-5-3-110 16,3 2-86-16,-3 0 135 15</inkml:trace>
  <inkml:trace contextRef="#ctx0" brushRef="#br0" timeOffset="37282.86">29522 5446 456 0,'-16'-3'246'0,"9"1"-30"16,3 0-54-16,4 1-17 15,3 1-26-15,-3-1-40 16,11-1-22-16,17-1-34 15,63-4-7-15,-11 7-15 16,2-1-2-16,25 3-2 16,5 4 1-16,11 1 2 15,11 9 0-15,-5-3 1 16,-6 1 1-16,-14 3 1 16,-10-3-1-16,-26-2 0 15,-4-1 1-15,-30-7-43 0,-9 1-37 16,-16-2-118-16,-14-2-101 15,-10 4 186-15</inkml:trace>
  <inkml:trace contextRef="#ctx0" brushRef="#br0" timeOffset="59911.26">18626 1675 527 0,'0'0'279'16,"0"-1"-58"-16,0 0-18 15,0 0-20-15,0 0-6 0,0 0-21 16,0 0-17-16,0 0-45 15,-2-1-25-15,1 1-36 16,0 0-10-16,-9-1-11 16,-4 2-3-16,-26 13 3 15,28 0 0-15,5 6 3 16,0-2-1-16,10 4-4 16,3-1-3-16,5-3-5 15,6-3-2-15,6-8-2 16,0-4 0-16,1-7 2 15,0-1 1-15,-7-8 7 16,-3-4 3-16,-7-3 7 16,-3-3 2-16,-6 1 3 15,-4 2-1-15,-4 4-2 16,-3 4-2-16,-3 5-7 16,1 2-3-16,1 5-6 15,1 1-2-15,0 4-8 0,2 2 0 16,3 2-70-16,0-2-57 15,8 3-182-15,2 0-189 16,9 2 321-16</inkml:trace>
  <inkml:trace contextRef="#ctx0" brushRef="#br0" timeOffset="60683.2">18738 1876 766 0,'-1'-2'423'15,"0"0"-126"-15,0 1-92 16,0 0-35-16,1 0-61 15,0 0-16-15,13 4-20 16,16 3-12-16,36 49-24 0,-30-27-6 16,-1-4-5-16,-2 2 0 15,2 0 1-15,-1-1 2 16,-6-1-2-16,-4-6 0 16,-5-3-4-16,-7-3-2 15,-5-7-4-15,-3-1 0 16,-3-2-1-16,2 1 0 15,-2-3 0-15,0 0-21 16,0-1-126-16,0 0-107 0,0 0 138 16</inkml:trace>
  <inkml:trace contextRef="#ctx0" brushRef="#br0" timeOffset="61054.85">19198 2114 852 0,'0'0'413'16,"0"0"-194"-16,-1 0-45 0,-6 10-27 15,4 4-53-15,-31 29-15 16,34-25-29-16,2-2-13 15,8 1-22-15,2-1-7 16,5-6-4-16,1-2-1 16,4-8 2-16,0-2 0 15,-1-13 9-15,-5-5 4 16,-6-3 20-16,-8-2 21 16,-11 2 23-16,-5 3 6 15,-5 5-13-15,-1 5-20 0,-2 9-37 16,0 4-17-16,5 7-59 15,1 3-67-15,12-2-254 16,6-3 244-16</inkml:trace>
  <inkml:trace contextRef="#ctx0" brushRef="#br0" timeOffset="61651.73">19122 1383 794 0,'2'-3'444'15,"2"0"-112"-15,-3 0-118 16,-1 2-14-16,-1 1-90 16,0 0-30-16,-2 7-43 15,-6 12-16-15,-14 22-13 16,15-26-3-16,3-2-2 0,-1-2-2 16,6 1-2-16,-2-3-2 15,3 2-3-15,4 2-2 16,3 0-2-16,4 0 0 15,6 2 2-15,2-1 2 16,2-2 12-16,-1 2 7 16,-4-3 11-16,-4-1 9 0,-6 2 18 15,-6-2 8-15,-5 2 17 16,-4 1 2-16,-7-2-10 16,1 1-9-16,1-3-16 15,1-7-10-15,1-3-11 16,0-4-5-16,-1-5-11 15,0-1-4-15,2-1-6 16,2-1-5-16,5 5-8 16,3 1-5-16,3 1-5 15,5 0 2-15,5 3 4 16,3-2 0-16,2 4-43 16,0-1-28-16,-3 0-111 15,-1 0-101-15,-1 2 198 16</inkml:trace>
  <inkml:trace contextRef="#ctx0" brushRef="#br0" timeOffset="61864.69">19263 1606 1007 0,'33'7'486'16,"-29"-2"-142"-16,3 2-83 15,-2 7-52-15,-1 1-44 16,4 5-73-16,-4 0-26 0,3 1-32 16,-2-3-10-16,-5-6-12 15,2-2-1-15,-4-4-1 16,-3-4-27-16,-2-2-86 16,0-4-61-16,-5-3-206 15,2-2 229-15</inkml:trace>
  <inkml:trace contextRef="#ctx0" brushRef="#br0" timeOffset="63797.1">24112 1729 695 0,'-1'-1'380'0,"0"0"-56"15,0 0-84-15,-9-1-59 16,-8 1-47-16,-28 8-55 16,28 4-20-16,3 2-14 15,2 2-3-15,4 0-16 16,4-4-6-16,6 1-17 16,6 2-6-16,4 0-5 15,1 0 1-15,7-3 2 16,0-7 2-16,9-7 2 15,-2-2 0-15,-4-14 1 16,-4 1 3-16,-6-5 7 16,-3-6 5-16,-9 4 9 15,-5 2 4-15,-11 5 3 16,-3 6-3-16,-3 8-10 16,-1 0-6-16,0 8-20 0,4 3-9 15,6 1-64-15,3 6-62 16,11-4-222-16,3 6 228 15</inkml:trace>
  <inkml:trace contextRef="#ctx0" brushRef="#br0" timeOffset="64200.46">24042 1879 1106 0,'-1'-2'491'0,"-2"-3"-248"16,2 4-14-16,-1 0-77 15,0 0-35-15,-9-4-48 16,-1 1-19-16,-33 8-31 15,25 11-2-15,-8 13-7 16,-6 4-2-16,-10 11 0 0,-5 3 0 16,-4 10-1-16,0-2 0 15,2 7-3-15,-1 4 1 16,4-11 2-16,4-2 1 16,7-12 3-16,-3-6 0 15,8-6-3-15,-1 0-1 16,5-10-5-16,10-4 0 15,5-6-3-15,4-3-6 0,6-3-44 16,4-2-30-16,7-4-70 16,4-1-56-16,13-3-172 15,-9 2 241-15</inkml:trace>
  <inkml:trace contextRef="#ctx0" brushRef="#br0" timeOffset="64559.95">23304 2528 718 0,'0'-1'341'0,"0"0"-127"16,0 1-26-16,0 0-60 15,-1 0-23-15,0 0-38 16,0 0-12-16,-4 6-8 0,-3 11 1 15,-12 27-3-15,20-27-5 16,9-1-18-16,2-1-8 16,6-5-8-16,-4-5-2 15,7-5 4-15,-5-6 3 16,-3-4 8-16,7-4 3 16,-12-6 2-16,6 2 2 15,-13 0 2-15,-7-1-1 0,-2 5-2 16,-9 1-2-16,0 4-9 15,-4 3-5-15,-2 5-11 16,8 4-10-16,4 3-94 16,10 3-90-16,13 1 123 15</inkml:trace>
  <inkml:trace contextRef="#ctx0" brushRef="#br0" timeOffset="65156.11">24039 2104 849 0,'-1'-2'483'16,"1"3"-125"-1,-5 1-108-15,4-2-47 0,0 0-104 16,-9 4-42-16,-5 5-28 15,-28 23-8-15,38-18-13 16,1-2-6-16,-1 1-9 16,2-5-4-16,2 3-4 15,-2 1 0-15,12-2 2 16,6 6 2-16,-2-5 4 16,4 0 5-16,-5 4 3 15,-3-6 4-15,-4 4 14 16,-5-2 6-16,0 2 14 15,-5 4 6-15,-1-6-1 16,-1 2 0-16,-8-10 3 16,5-3 2-16,-4-4 0 15,6 0-4-15,-1-4-13 0,1 0-9 16,3-2-16-16,-3-5-7 16,9 9-17-16,-6-3-6 15,8 5-6-15,4-1 2 16,2 0 4-16,9 4-36 15,-3-4-146-15,5 5-81 16,2 0 159-16</inkml:trace>
  <inkml:trace contextRef="#ctx0" brushRef="#br0" timeOffset="65534.61">24222 2299 1461 0,'2'0'557'0,"2"1"-421"15,3-1-41-15,6 5-48 16,0-2-15-16,6 7-10 16,0 3-8-16,1 0-7 15,-8 4-1-15,-8-4 6 16,-1-5 5-16,-10 1 12 0,4-2 7 15,-5-2 21-15,0 1 7 16,3-4 11-16,1 0 2 16,4 0-20-16,-1-2-13 15,1-1-28-15,0 1-11 16,0 0-11-16,3-1 0 16,18 1 1-16,29-2-2 15,-27-5 2-15,-6 2 0 16,-1-2-45-16,-4 0-60 15,-1 2 71-15</inkml:trace>
  <inkml:trace contextRef="#ctx0" brushRef="#br0" timeOffset="67082.63">26907 1780 777 0,'-1'-2'422'0,"-4"0"-57"16,4 0-90-16,1 2-43 15,0-1-47-15,0 1-75 16,-1 0-29-16,0 0-46 0,-7 4-13 15,-12 11-9-15,-29 34-2 16,27-29-4-16,7-2-3 16,6 2-7-16,7-3-3 15,6-1-3-15,5 1 0 16,5-1 1-16,7 2 2 16,1-1 2-16,5 1 1 15,-1-1 12-15,-1 1 7 0,-2 2 15 16,-11-1 10-16,-8 0 9 15,-2 0 5-15,-7-3 3 16,-3 0-1-16,-3-1 0 16,-4 0-3-16,-4-6-9 15,4-2-6-15,-5-7-15 16,4-3-6-16,-1-8-10 16,0-4-5-16,9-3-10 15,-2-2-5-15,9 3-8 16,3 2-3-16,9 4-5 15,10 1 1-15,1 7 3 16,1 0 4-16,-1 3-15 16,-4 4-49-16,10-3-166 15,1 1 163-15</inkml:trace>
  <inkml:trace contextRef="#ctx0" brushRef="#br0" timeOffset="67382.99">27146 1973 1344 0,'-2'0'560'0,"3"3"-332"16,4-1-28-16,-5-2-93 16,2 0-35-16,22 3-60 15,33 1-54-15,-29-4-163 16,2 1-209-16,-4 8 250 15</inkml:trace>
  <inkml:trace contextRef="#ctx0" brushRef="#br0" timeOffset="67557.78">27216 2145 1110 0,'0'1'549'0,"1"0"-209"16,5 1-113-16,-6-2-51 15,0 0-87-15,17 0-40 16,33 0-106-16,-23-1-122 16,0-1 118-16</inkml:trace>
  <inkml:trace contextRef="#ctx0" brushRef="#br0" timeOffset="68268.58">27622 2045 1121 0,'-28'-31'500'15,"32"35"-215"-15,1 2-58 16,0 9-39-16,1 0-41 16,-4 6-67-16,0 2-28 15,-2-1-28-15,0-1-7 16,0-8-5-16,0-2-2 15,0-8-4-15,0-2-6 0,0-1-30 16,0-1-15-16,0 0-27 16,0 0-3-16,4-17 24 15,16-26 14-15,-6 25 26 16,1 0 7-16,2 2 1 16,0 1 2-16,1 10 6 15,0 3 12-15,1 9 27 16,0 3 18-16,-7 8 22 15,-1 3 1-15,-7 2-12 16,-5-1-15-16,-2-8-25 16,4-1-11-16,-3-9-9 15,4-2-8-15,-1-2-56 16,-1 0-28-16,0 0-60 16,0 0-29-16,6-15 0 15,20-28 19-15,-5 30 55 0,0 6 32 16,-4 3 56-16,1 4 18 15,-5 3 49-15,-1 4 25 16,-2 3 48-16,-3 0 10 16,0 4-1-16,-1 0-9 15,-5-1-34-15,-3 0-20 16,-3-1-42-16,-2-1-14 0,5-2-13 16,2 1-14-16,-2-6-84 15,1-3-65-15,4-7-174 16,-3-8-139-16,10-6 295 15</inkml:trace>
  <inkml:trace contextRef="#ctx0" brushRef="#br0" timeOffset="68400.34">27950 1952 859 0,'0'-3'380'0,"0"0"-189"15,4 0-42-15,-4 2-77 16,0 0-24-16,0 0-116 15,0 0-187-15,-1 1 172 16</inkml:trace>
  <inkml:trace contextRef="#ctx0" brushRef="#br0" timeOffset="68695.78">28054 2026 1282 0,'0'0'593'16,"2"5"-233"-16,0 2-85 0,1 1-83 15,0 0-48-15,1 4-73 16,8 27-32-16,-13-25-26 15,0 0-3-15,-1-3-22 16,-1-2-38-16,3-6-112 16,-4-3-79-16,1-8-220 15,0-2 281-15</inkml:trace>
  <inkml:trace contextRef="#ctx0" brushRef="#br0" timeOffset="69114.82">27976 1929 880 0,'-8'-10'489'0,"14"9"-65"0,2 0-115 16,6 3-97-16,0-2-52 15,4 0-74-15,1 3-35 16,3 1-35-16,-1 2-8 16,0 1-57-16,0 1-31 15,0-1-22-15,1 1-2 16,-2 6 50-16,0 2 30 15,-8 4 24-15,-1 4 5 0,-7-2 2 16,0-1 8-16,-1-4 20 16,-1-5 9-16,0-4 9 15,0-2-3-15,-2-4-15 16,0-2-8-16,0-1-12 16,0 0-6-16,0 0-9 15,1-2-3-15,7-14-1 16,37-23 2-16,-31 29 1 15,-1 2 4-15,-1 9 23 16,4 0 14-16,-8 9 39 16,0 3 15-16,-5 3 5 15,1 1-8-15,-3 2-34 16,-2-3-17-16,0 0-62 16,-4-6-64-16,5-4-89 15,7-2 100-15</inkml:trace>
  <inkml:trace contextRef="#ctx0" brushRef="#br0" timeOffset="70072.75">28727 1813 607 0,'3'-3'337'15,"-1"2"-46"-15,-2 0-24 16,0 0-60-16,0-1-27 15,0 1-58-15,0 0-20 0,0 0-22 16,0 0-5-16,0 0-5 16,0 0-2-16,-2 0-6 15,1 0-3-15,0 1-8 16,-6 7-6-16,-7 22-11 16,-25 32-6-16,34-26-10 15,1 1-2-15,5 2-3 16,5-2-1-16,5-1-2 15,3-4-3-15,2-4-4 16,4-3-2-16,-1-9-37 16,-4-4-56-16,-1-7-176 15,-6-4-133-15,-9-6 239 16</inkml:trace>
  <inkml:trace contextRef="#ctx0" brushRef="#br0" timeOffset="70585.61">29080 1726 1070 0,'-2'4'572'0,"2"-3"-126"15,-3 1-220-15,2-2-43 0,0 0-82 16,0 0-27-16,-13 3-54 16,-3 17-9-16,-22 25-8 15,31-31-3-15,9-1-7 16,4 1-1-16,5-1 1 16,2 2 2-16,-1-6 3 15,2 1 1-15,2 4 2 16,-1 1 5-16,-2 3 8 15,-1 1 6-15,-6-1 10 16,-3-2 4-16,-3 1 9 16,-5-2 3-16,-4-1 4 15,-2 0-3-15,-5-5-9 16,0-1-6-16,5-6-8 16,-2-2-4-16,8-2-9 0,1-2-8 15,1-5-16 1,7 0-7-16,6-3-4 0,2 1 2 15,6-2 9-15,-3 2 4 16,1 2 2-16,0 3 1 16,-3 4 0-16,1 2-25 15,-6 2-117-15,-3 3-90 16,-1 14 137-16</inkml:trace>
  <inkml:trace contextRef="#ctx0" brushRef="#br0" timeOffset="70836.24">29298 2096 1227 0,'27'1'616'0,"-16"0"-170"16,-2 1-176-16,-8 1-55 15,-3 2-56-15,-10 5-51 16,-2 2-36-16,-2 3-43 16,-2-1-20-16,3-3-62 0,4-4-51 15,8-5-151-15,0-1-92 16,5-4 212-16</inkml:trace>
  <inkml:trace contextRef="#ctx0" brushRef="#br0" timeOffset="71351.35">29232 2088 1059 0,'1'-4'482'0,"1"-2"-208"0,-1 3-16 15,0 0-61-15,-1 1-15 16,5-2-32-16,-2 2-12 16,3 0-16-16,-4 2-9 15,0 1-23-15,3 15-17 16,25 39-29-16,-28-24-12 0,1-3-15 15,-3-3-4-15,0-6-5 16,-1-9 0-16,0-3-1 16,1-2-7-16,0-7-41 15,0 0-31-15,0 1-96 16,-1 0-69-16,1-9-265 16,0-13 319-16</inkml:trace>
  <inkml:trace contextRef="#ctx0" brushRef="#br0" timeOffset="71708.94">29578 2164 1358 0,'28'48'622'16,"-30"-33"-314"-16,-9 3-90 16,-6 2-71-16,-7-2-92 15,-6-3-72-15,6-7-174 16,11-6 123-16</inkml:trace>
  <inkml:trace contextRef="#ctx0" brushRef="#br0" timeOffset="72328.44">29890 1731 1205 0,'11'1'587'15,"-11"-1"-250"-15,8 2-83 16,-6 5-59-16,-1 2-70 15,2 3-31-15,-13 2-50 16,3 3-14-16,-12 4-17 16,3-1-4-16,5 2-6 15,0-5-4-15,11 0-7 16,1-4-2-16,6-3-1 16,1-1 2-16,2-2 6 15,4 3 1-15,-5 1 3 16,5 5 0-16,-5 1 0 15,-4-2 1-15,5 4 9 16,-5-3 6-16,-3 2 15 16,-1 0 10-16,-10-1 7 15,-2-1 2-15,0-3-5 0,0-5-5 16,8-6-13-16,-5-3-4 16,1-7-13-16,-1-1-6 15,-1-6-10-15,3 0-5 16,6 0-7-16,0-1-3 15,3 4-3-15,7 4-1 16,-2 0 1-16,4 1 1 0,2 5-53 16,0-1-48-16,5 3-156 15,4 1-482-15,6 6 521 16</inkml:trace>
  <inkml:trace contextRef="#ctx0" brushRef="#br0" timeOffset="72717.94">30102 2064 1408 0,'-1'0'628'15,"0"0"-316"-15,1 0-127 16,0 0-56-16,0 0-53 15,11 4-18-15,2 3-37 0,29 27-8 16,-31-25-4-16,-5-2-1 16,-3 3 4-16,-3 0 3 15,-7 1 5-15,-1 1 1 16,-3 2 1-16,0 3 1 16,0-2 2-16,2-1 2 15,-1-1 4-15,2-6 0 16,5-2-8-16,2-4-6 15,4-2-10-15,-3 0-3 0,0 0-4 16,20 0 0-16,38-4-4 16,-29 5 3-16,3-4-101 15,-2 1-81-15,-11-1-338 16,-8-10 321-16</inkml:trace>
  <inkml:trace contextRef="#ctx0" brushRef="#br0" timeOffset="73247.72">30396 1819 1213 0,'1'-5'504'0,"5"1"-295"16,-2-3 2-16,5 5-62 15,-2 1-1-15,7 3-22 16,6 8-13-16,1 5-23 16,2 2-16-16,0 5-24 15,2 6-7-15,-1-2-7 16,-1 5-2-16,-9 1-1 15,-3-1-2-15,-7 4 4 16,-3-3-1-16,-7 1-1 16,-4-2-4-16,-6-5-13 15,-4-4-16-15,1-4-71 0,0-5-49 16,5-8-124-16,1-2-58 16,7-5-162-16,6-4 282 15</inkml:trace>
  <inkml:trace contextRef="#ctx0" brushRef="#br0" timeOffset="93022.04">29622 6737 611 0,'-1'-1'298'16,"0"0"-87"-16,-1 0-7 15,1-1-29-15,-1 1-21 16,1 0-43-16,0 0-13 16,0 0-22-16,0 0-13 15,0-1-26-15,-2-4-7 16,2 0-10-16,1 1-1 15,1 1-4-15,2-1 0 16,-2 1-1-16,11-5 0 0,27-11 0 16,-26 21-1-16,3 1-2 15,1 1-3-15,6 3-2 16,2 1-2-16,-3 3-2 16,-1 1 0-16,0 1 0 15,-5 1-1-15,0 3 2 16,1 2 0-16,-17 3 5 15,0-1 3-15,-13 2 5 16,-11 0 2-16,-2-4-1 16,-8 2-2-16,2-1-3 15,2-4-1-15,5-1-3 16,5-3 0-16,7-5 0 16,4-3 2-16,4-1 7 15,3-1 2-15,4-1-1 16,-2 0-1-16,0 0-5 0,0 0 2 15,2 0 3-15,20 2-1 16,36 7-3-16,-25-3-1 16,7-5-5-16,-3 4 0 15,-6-2 1-15,-6 1 1 16,-7 2 0-16,-9-1 0 16,-4-5-1-16,4 3 2 0,-9-4-2 15,0 1-20-15,-4 0-58 16,3-1-52-16,0 1-182 15,-4-1 195-15</inkml:trace>
  <inkml:trace contextRef="#ctx0" brushRef="#br0" timeOffset="106118.08">20332 562 325 0,'5'-32'245'16,"-6"30"16"-16,1 2-87 16,0-1-35-16,0 0-50 15,0-1-19-15,0 1-22 16,0 0-2-16,0 1 4 16,0 0 0-16,0 0-7 15,0 1-5-15,1 18-14 16,0 30-4-16,-1-27-6 0,0 0-3 15,1 0-2 1,-1 0 0-16,-4 1-1 16,0 2 2-16,1 8 2 0,3 0 1 15,0 2-1-15,4-4-2 16,0 2-4-16,3 3-1 16,1 1-1-16,-5 3-1 15,-4-4 2-15,-4-1-1 16,-1 0 0-16,0-2 0 15,2 3 0-15,-1-1-3 16,3 1 1-16,2 2-1 0,1-1-1 16,-1-1 1-16,1 1 0 15,-1 0-1-15,1 0 1 16,-1 0 0-16,3-1 0 16,0 1 0-16,-2-1 1 15,0-1 0-15,-1-1 0 16,-1-2-1-16,0-2 1 15,-3 1-1-15,1 1 0 16,1 0 1-16,1 3-1 16,1 0-1-16,0 3 1 15,0 1-1-15,1-2 2 16,2-4-2-16,-1-2 1 16,3-1 1-16,-5 2-2 15,1 1 2-15,-1 3-1 16,0-2 0-16,1 0 0 0,1 4 0 15,1-2 0-15,2 3 0 16,-1 0 0-16,-1-5 0 16,-2 0 0-16,7 1-1 15,-5-4 1-15,3 2 0 16,-1-3 0-16,-5-3 1 16,3 2 1-16,-2 1 2 0,2 2 8 15,-2 0 3-15,2 3 4 16,2-4-2-16,-4-2-7 15,4-1-3-15,0-4-4 16,-5 0-1-16,4 2 1 16,-3 2 2-16,-1 3 9 15,7 3 3-15,-5 0 8 16,-2 0 5-16,0-1-3 16,-3-5 2-16,3-2-6 15,2-6-5-15,2-1-8 16,-2-5-1-16,-2 0-4 15,6 6 1-15,-6-2 0 16,3 3 0-16,0 0 2 16,-3-5 2-16,3-3 1 15,-3-5-2-15,1-3-39 0,0-5-40 16,-3-7-158-16,2-4-182 16,9-8 259-16</inkml:trace>
  <inkml:trace contextRef="#ctx0" brushRef="#br0" timeOffset="107842.49">22613 422 482 0,'-4'-3'282'0,"1"0"-29"15,0 13-58-15,1-13-55 16,1-2-30-16,1 6-42 16,0-2-12-16,0 0-18 15,0 1-1-15,0 0-1 16,0 1 3-16,1 13 0 16,1 1-4-16,5 43-6 15,-6-27-4-15,0 6-7 16,0-1-2-16,-1-4-3 15,0-3-1-15,1 3-2 16,-1 1-2-16,1 0-1 16,-1 2-1-16,1-6-2 15,1-2 0-15,-1 2-1 16,-1-1 0-16,1 7 0 16,0 4 0-16,0-2-1 15,-1 2 1-15,0-4-2 0,0 3 2 16,0-2-1-16,0-1 0 15,-1 2 1-15,0-1-2 16,-3 1 1-16,4 0 0 16,-2 0-1-16,2-1 1 15,0 1-2-15,0-1 1 16,1 0 0-16,0-1 0 16,1-3 2-16,-2 2-1 0,-2-2 0 15,0 0 1-15,-1 2-2 16,1-3 2-16,0 1-1 15,1-3 0-15,1 0 1 16,0 2-1-16,0 2 0 16,0 1 0-16,1 0-1 15,0-1 1-15,1 0 0 16,-2-1 0-16,0 1 0 16,0-4 1-16,-1 2-1 15,1-1 0-15,-1-3 0 16,0 2-1-16,1-5 1 15,0 2-1-15,0 0 1 16,0 2-1-16,0 2 0 16,1 1-1-16,1 2 1 15,1-2-1-15,-2 3 1 16,1-1 0-16,-2-1 1 0,0 2 1 16,-1-3 0-16,-2-1 0 15,2 1 0-15,-1-3-1 16,0 1 0-16,2-2-1 15,-3-5-1-15,2 2 0 16,1 0 0-16,0 0 0 16,0 3 0-16,3-4 0 15,-2-1 1-15,1-2-1 0,-1 3 1 16,-1 0 0-16,0 1-1 16,1 2 1-16,-1-3 0 15,1 2 0-15,-1-6 1 16,0 1 0-16,0-1-2 15,0-3 2-15,0 0-1 16,1-2-1-16,-1 5 1 16,0 1-1-16,1 4 0 15,0 3 0-15,0-4 0 16,-1 1 0-16,3 1 0 16,-1-1 0-16,2 2 0 15,0 3 0-15,1 1 0 16,-2 3 1-16,1 2 0 15,0-2-1-15,0-3 0 16,0-5-1-16,0-10-11 0,-1-9-41 16,-2-15-162-16,2-15 147 15</inkml:trace>
  <inkml:trace contextRef="#ctx0" brushRef="#br0" timeOffset="109713.92">21782 3308 588 0,'-1'-1'301'0,"0"-1"-88"16,0 1-28-16,0 0-53 16,0 0-21-16,0 0-25 15,-1 0-10-15,1 0-20 16,0 0-14-16,0 0-18 16,0 0-6-16,0 0-7 15,0-1 0-15,1 1-3 16,0 0 1-16,0 0 11 15,11-2 7-15,1 2 13 16,26-1 2-16,-20 2-8 16,-2-4-7-16,6 1-16 15,3 1-3-15,4 1-5 16,7 4 0-16,7-2-2 0,7 3 0 16,4 1 3-16,0-5 1 15,4 0 3-15,-6-1 0 16,-3-1 1-16,-7 2 0 15,-16 5 1-15,-6 1 1 16,-15 2 1-16,-2 3-27 16,-11 2-167-16,-3 2-344 15,-12-1 341-15</inkml:trace>
  <inkml:trace contextRef="#ctx0" brushRef="#br0" timeOffset="110048.15">22350 3195 1044 0,'6'2'473'0,"-3"-2"-238"16,3 2-50-16,-6-2-93 16,0 0-43-16,0 0-36 15,1 0 4-15,14 6 4 0,28 17 1 16,-31-16 13-16,-3 2 1 16,0 3 7-16,1-2 0 15,-6 5-6-15,-8-4-1 16,-7-1-5-16,3 4-7 15,-7 3-36-15,-3-2-27 16,-5 2-82-16,-1-4-67 16,-6-5 119-16</inkml:trace>
  <inkml:trace contextRef="#ctx0" brushRef="#br0" timeOffset="110503.57">21754 3139 1092 0,'0'6'476'0,"0"0"-264"0,-5 8-30 16,-6 3-89-16,-2 1-34 15,-5 5-40-15,-1-5-4 16,4 2-4-16,2-3-3 16,6-9-2-16,5-4-2 15,2-2-5-15,4-2 0 16,-4 0 1-16,0 0 6 0,15 8 13 15,36 20 2-15,-24-18 1 16,3-1-1 0,-5 0 3-16,-4 0 3 0,-9-3 7 15,-3 3 2-15,-9 0-1 16,0-1-1-16,-3 2-6 16,-4-2-5-16,1-3-64 15,2 0-71-15,2-3 70 16</inkml:trace>
  <inkml:trace contextRef="#ctx0" brushRef="#br0" timeOffset="111103.5">22135 3488 1179 0,'1'0'495'0,"-1"0"-264"15,1 0-88-15,-1 0-3 16,0 0-35-16,0 0-35 16,0 0-16-16,-1 0-30 15,-4 8-8-15,-1 8-10 16,-32 26-4-16,32-27-5 0,4-2-6 16,3-4-7-16,3 0-1 15,3-5 3-15,3 5 3 16,6 0 8-16,2 1 3 15,1 2 7-15,-2-2 5 16,-4 2 8 0,-3-4 3-16,-6 0 7 0,-3 0 5 15,-4-2 6-15,-4 2 1 0,-2 0-5 16,-2-1-5-16,-1-2-14 16,-3 0-6-16,4-7-10 15,-1-3-5-15,6-4-10 16,3-1-3-16,3 1-7 15,1-2 0-15,6 4-1 16,3 1 1-16,5 1 7 16,1 0-33-16,-1 2-86 15,-2-1-86-15,1 1 126 16</inkml:trace>
  <inkml:trace contextRef="#ctx0" brushRef="#br0" timeOffset="111791.12">20704 3201 891 0,'-8'0'463'0,"3"2"-159"16,2-2-82-16,1 0-36 15,1 0-73-15,0 0-26 16,0 0-39-16,0 0-12 16,0 0-13-16,1 0-6 15,0 0-9-15,27 4 1 16,42 0 6-16,-24-5 2 0,7 1 6 15,-2-2-1 1,0 2-3-16,0 4 0 0,0 0-5 16,1-3-1-16,-6 0-4 15,-3 0-1-15,-7 0-1 16,-4 2-1-16,-6-2 2 16,-11-3 1-16,-10 1-41 15,-3 6-42-15,-9-3-131 16,-1 4-97-16,-1 0 185 15</inkml:trace>
  <inkml:trace contextRef="#ctx0" brushRef="#br0" timeOffset="112097.44">21201 3096 755 0,'0'3'373'0,"3"-3"-113"0,3-2-87 16,-6 2-36-16,0 0-31 16,6 0-21-16,12 4-4 15,30 12-4-15,-26-6 0 16,-2 5-10-16,2-3-8 0,-6 2-18 16,6 0-13-16,-14-2-8 15,-1 0 3-15,-1-1 13 16,-10 0 6-16,-2 2 3 15,-2 1-7-15,-13 4-28 16,0-1-29-16,-3 0-94 16,-5-2-89-16,3-4-388 15,3-1 386-15</inkml:trace>
  <inkml:trace contextRef="#ctx0" brushRef="#br0" timeOffset="112505.51">20763 3061 814 0,'0'-1'440'0,"0"0"-123"16,0 0-114-16,-1 1-32 16,0 0-69-16,-3 1-17 0,-13 14-25 15,-28 29-4-15,31-28-12 16,-1-1-6-16,8-2-14 16,-1 0-2-16,5-2-9 15,2-3-3-15,2 2-1 16,1 0 1-16,2 0 2 15,1 2 0-15,1 1 4 16,3 0 6-16,6 1 15 16,3-2 9-16,4 1 11 15,-2-1 1-15,1-4-10 16,1 2-10-16,-5-6-15 16,-3 0-8-16,-7 1-40 15,-5-4-51-15,-4 1-137 16,-1 1-77-16,2-3 168 15</inkml:trace>
  <inkml:trace contextRef="#ctx0" brushRef="#br0" timeOffset="113048.45">21028 3372 1218 0,'-1'-5'500'0,"-2"0"-315"15,2 5-4-15,0 0-64 16,0 0-34-16,0 0-49 0,0 2-10 15,-4 15-9 1,-34 29-3-16,27-26-6 0,7-2-3 16,4-1-6-16,1-2-4 15,3-1-5-15,2-1 0 16,4-3 4-16,5 0 3 16,3 1 6-16,0 1 6 15,-2 0 14-15,-5 1 7 16,-4-4 18-16,-4 2 7 15,-2 4 8-15,-6-4 1 0,-3 1-8 16,1 0-5-16,-4-10-14 16,4 4-7-16,-3-5-9 15,-1-5-5-15,5 3-9 16,-1-5-6-16,6-1-16 16,2-1-5-16,3-5-7 15,5 0-1-15,4-1 8 16,2 2 3-16,-1 1-3 15,4-2-40-15,-6 7-144 16,-1 0 138-16</inkml:trace>
  <inkml:trace contextRef="#ctx0" brushRef="#br0" timeOffset="116107.51">19197 991 176 0,'-86'70'107'0,"-9"1"-11"16,-23 13-41-16,-7 9-12 16,-6 12-13-16,-6 1-5 0,10 4-7 15,3-1-8-15,14-7-5 16,12-9-2-16,34-29-72 16,13-17 52-16</inkml:trace>
  <inkml:trace contextRef="#ctx0" brushRef="#br0" timeOffset="116429.06">19781 1223 428 0,'-10'0'168'16,"-12"1"-127"-16,-9 2-7 15,-16 12-18-15,-14 10-6 16,-19 21-2-16,-19 9 0 16,-22 18-3-16,-12 10-1 15,-22 13 0-15,2 16-1 16,-5 6-1-16,1 0 0 0,18-5-1 15,12-6 0-15,34-21 0 16,18-9-1-16,33-26-97 16,15-14 73-16</inkml:trace>
  <inkml:trace contextRef="#ctx0" brushRef="#br0" timeOffset="116734.06">19953 1553 374 0,'20'-3'135'0,"-13"6"-102"15,-7 4 6-15,-20 12 1 16,-10 8-3-16,-41 22-14 0,-14 11-5 15,-32 22 8-15,-13 6 5 16,-21 8 10 0,-8 7-3-16,-7 3-10 0,4 5-6 15,9 2-11-15,5 0-4 16,14-5-3-16,10-4-3 0,31-12-42 16,16-11-139-1,43-24 124-15</inkml:trace>
  <inkml:trace contextRef="#ctx0" brushRef="#br0" timeOffset="117027.06">19854 2062 320 0,'-36'22'180'0,"-27"14"-25"0,-8 10-33 15,-15 19-46-15,-15 9-21 16,-23 11-34-16,-8 14-10 16,-13 18-6-16,-5 5-2 15,4 8-2-15,7-7 1 16,18-15-2-16,17-11-36 15,39-20 27-15</inkml:trace>
  <inkml:trace contextRef="#ctx0" brushRef="#br0" timeOffset="117312.51">20024 2373 210 0,'51'-26'104'0,"-21"21"-9"16,-11 7-82-16,-25 16 4 15,-16 13 1-15,-36 23 1 16,-17 11 8-16,-31 22 35 16,-12 7 18-16,-14 9 26 15,-10 1-2-15,2 4-27 16,4-3-17-16,24-7-27 15,8-6-12-15,27-23-14 16,15-12-49-16,23-21 32 16</inkml:trace>
  <inkml:trace contextRef="#ctx0" brushRef="#br0" timeOffset="117503.06">20030 2841 660 0,'-2'8'235'16,"-13"7"-203"-16,-12 19-10 15,-22 12-1-15,-31 30-5 16,-11 13-5-16,-30 18-3 16,2 3 0-16,0-10-2 15,11-8-5-15,32-20-1 16</inkml:trace>
  <inkml:trace contextRef="#ctx0" brushRef="#br0" timeOffset="118087.07">22700 1374 740 0,'-4'-3'282'0,"4"-3"-199"16,9 1-90-16,32-7-19 15,13-8 1-15,37-14-5 16,12-9-46-16,20-3-92 16,6-3-29-16,1 2 7 15,-6 0 48-15,-17-3 95 16,-5 4 33-16,-19 8 15 16</inkml:trace>
  <inkml:trace contextRef="#ctx0" brushRef="#br0" timeOffset="118386.62">22619 2103 352 0,'23'-22'144'15,"22"-13"-66"-15,17-1 27 16,22-13 36-16,10-11-15 16,18-13-43-16,4-6-27 0,17-5-39 15,-3 7-6 1,-5 2-16-16,-3 8-32 0,-14 3-78 16,-3 2-69-16,-4 11 107 15</inkml:trace>
  <inkml:trace contextRef="#ctx0" brushRef="#br0" timeOffset="118653.71">22753 2500 359 0,'-23'24'122'0,"9"-6"-115"16,11-3-13-16,19-11 44 16,20-6 44-16,31-23 47 0,19-12 11 15,32-22-37-15,13-11-38 16,16-12-39 0,-3-1-10-16,6 3-9 0,-7 3-6 15,-16 9-37-15,-2 7-38 16,-35 10 46-16</inkml:trace>
  <inkml:trace contextRef="#ctx0" brushRef="#br0" timeOffset="118892.98">22694 3296 175 0,'8'5'78'0,"23"-8"2"15,15-4 15-15,21-17 45 16,17-12 9-16,26-24-24 16,16-12-26-16,28-15-49 15,4 1-16-15,7-4-21 0,-6 3-20 16,-21 12-135-16,-7 7 103 15</inkml:trace>
  <inkml:trace contextRef="#ctx0" brushRef="#br0" timeOffset="119174.79">23043 3668 427 0,'10'0'157'15,"18"-10"-125"-15,22-16 21 16,15-5 14-16,20-13 21 16,11-8 2-16,24-13-11 15,17-9-13-15,25-15-31 16,5-4-14-16,12 0-84 15,-10 3-129-15,-16 16 127 16</inkml:trace>
  <inkml:trace contextRef="#ctx0" brushRef="#br0" timeOffset="150951.5">22265 2592 266 0,'0'0'165'0,"0"0"0"16,0 5-1-16,0 1-6 16,0 1-3-16,0 2-7 15,-1 1-10-15,0-4-23 16,-1 5-14-16,-6 22-31 15,7-28-14-15,0-4-18 16,0-2-5-16,1-1 7 16,0 1 8-16,0 0 8 15,-1 0-2-15,-1 0-11 16,1 0-10-16,0-1-10 16,0-14-6-16,-2-28-3 15,1 23-2-15,2-2-1 16,0 0 1-16,0-2-3 15,1 1-1-15,-1-3-2 0,0-2 0 16,0 1 0-16,0-1 0 16,0 2 5-16,-1 2 5 15,-1 1 6-15,-3 1 7 16,0 1 8-16,2 6 0 16,0 1-3-16,0 1-4 15,1 0-11-15,0-2-5 0,0-5-5 16,1-1-2-16,-1-1-3 15,0 2 0-15,0-2 0 16,0 2 0-16,0 6 0 16,1-1 1-16,-1 6 5 15,1 1 0-15,0-2 1 16,0 1-1-16,1 3-4 16,1-1-2-16,-1 4-2 15,1 1 0-15,-1 1 0 16,0 1 0-16,0 1 0 15,-1-1-2-15,1 0 0 16,-1 1 0-16,1 0-38 16,0 0-26-16,-1 0-87 15,0 0-75-15,0 0-233 0,0 0 289 16</inkml:trace>
  <inkml:trace contextRef="#ctx0" brushRef="#br0" timeOffset="151385.18">22127 2053 594 0,'-30'27'340'15,"28"-27"-92"-15,2 0-51 16,0-1-35-16,0 1-63 15,0 0-23-15,0-1-29 16,0 0-9-16,0 0-6 16,9-18 1-16,15-30 0 15,-14 26-1-15,-1 0 10 16,0-1 4-16,0 4 4 16,-1 3 1-16,-1 7-8 15,-1 0-7-15,3 9-11 16,-1-3 0-16,3 4-1 15,3 3 2-15,1 2 4 16,3 7-4-16,1 0-1 16,-2 3-1-16,-4-3 3 15,0 0-1-15,-7-2-5 0,-1 1-2 16,-3-1-7-16,-1-3-1 16,1 0-6-16,-2-4-38 15,0-3-164-15,0 0-141 16,-1-1 197-16</inkml:trace>
  <inkml:trace contextRef="#ctx0" brushRef="#br0" timeOffset="152370.54">22275 1424 580 0,'25'-42'302'0,"-25"36"-84"16,2 3-1-16,-2 3-44 15,0 0-30-15,-1 0-42 16,0 0-14-16,0 1-17 16,-2 20-4-16,0 27-9 15,7-19-8-15,7-9-26 0,1 0-9 16,-3-6-11-16,3-6-3 15,-5-5-2-15,9-3-1 16,2-9 3-16,-3-1 0 16,2-9 1-16,-8-3 0 15,-2-3-1-15,1 4 0 16,-5 2 0-16,-1 10 0 16,0 2 7-16,1-1 0 0,-5 11 0 15,-2-3-2 1,-1 6-5-16,1 9-1 0,4 1-1 15,3 3 1-15,-2 3 1 16,-2 1 2-16,1 3 1 16,1 0 0-16,1 1 0 15,-1 1 0-15,6-2-1 16,-6-3 1-16,-1-2 3 16,-1-5 3-16,-8-4 5 15,2-1 4-15,-2-5 8 16,-3-1 4-16,-3-6 1 15,2 0-3-15,2-6-13 16,0-3-8-16,5 3-12 16,-2-3-6-16,8 0-6 15,7 0-3-15,6-2 2 16,4-1 2-16,1 1 4 0,-3 0 5 16,0 1 7-16,1 3-52 15,-6 4-153-15,9 2 142 16</inkml:trace>
  <inkml:trace contextRef="#ctx0" brushRef="#br0" timeOffset="156719.6">22027 2941 641 0,'-11'-5'384'0,"10"3"26"15,-2-2-148-15,2 2-44 16,0 1-27-16,0 0-51 16,-1-3-26-16,1 3-33 15,-1 0-9-15,1 0-16 16,0 0-3-16,0 0-6 15,0 0-6-15,0 1-11 16,-12 2-8-16,3 2-10 16,-33 25-3-16,37-19-9 15,-1-2-17-15,-4-4-99 16,3-3-67-16,4-1-218 16,1 0 241-16</inkml:trace>
  <inkml:trace contextRef="#ctx0" brushRef="#br0" timeOffset="156934.6">21897 2933 1002 0,'15'-27'433'15,"-12"27"-208"-15,4 3-19 16,3 0-20-16,-4-1-21 16,6 4-45-16,-5 1-20 0,3-3-40 15,2 0-19-15,-2 0-26 16,1-1-5-16,-2 0-5 15,-3 3 0-15,-6-3-110 16,0-1-110-16,10 1 135 16</inkml:trace>
  <inkml:trace contextRef="#ctx0" brushRef="#br0" timeOffset="157608.2">21088 2615 924 0,'-7'9'443'0,"-27"30"-192"16,22-21-75-16,-5 0-30 0,4-2-58 16,-1 5-23-16,1-9-36 15,7 0-11-15,-2-3-15 16,7-7-27-16,0-1-106 16,-2-3-70-16,3 1 113 15</inkml:trace>
  <inkml:trace contextRef="#ctx0" brushRef="#br0" timeOffset="157826.65">20954 2619 742 0,'1'-7'407'15,"-1"2"-121"-15,4 1-50 16,7 1-30-16,-6 3-40 16,4 3-19-16,2 6-28 15,-1 6-9-15,4 4-43 16,6 3-17-16,-3-5-29 0,0-5-9 15,-5-7-8 1,-4-2-10-16,1-6-169 0,0-1 129 16</inkml:trace>
  <inkml:trace contextRef="#ctx0" brushRef="#br0" timeOffset="158359.87">21989 2446 704 0,'10'-34'381'16,"-10"27"-58"-16,-1 4-29 15,-5-1-47-15,4 3-40 16,1 1-86-16,0 0-40 16,0 0-57-16,-11 13-12 0,-28 33-11 15,31-29-2-15,-3-2-21 16,1-2-43-16,6-5-157 16,-2-1-203-16,3-7 264 15</inkml:trace>
  <inkml:trace contextRef="#ctx0" brushRef="#br0" timeOffset="158549.06">21872 2439 815 0,'23'-54'412'0,"-17"53"-107"16,7 1-64-16,1 9-44 16,-7 2-33-16,2 6-52 15,-4-1-31-15,6-3-44 16,5 1-13-16,-5-7-14 15,2 0-28-15,-7-4-165 16,-6-3-324-16</inkml:trace>
  <inkml:trace contextRef="#ctx0" brushRef="#br0" timeOffset="159184.01">20865 2026 949 0,'39'-22'453'16,"-43"22"-155"-16,-2 0-88 0,-10 7-61 16,-3 4-45-16,3 8-59 15,-4 1-14-15,4-2-17 16,0 1-3-16,3-8-9 15,5 0-3-15,3-5-57 16,2-2-59-16,0-3-212 16,0-1 206-16</inkml:trace>
  <inkml:trace contextRef="#ctx0" brushRef="#br0" timeOffset="159395.03">20756 2047 631 0,'17'-41'360'0,"-14"40"-35"16,0 0-73-16,4 2-30 16,-7-1-29-16,0 0-37 15,0 0-17-15,6 4-48 16,5-2-22-16,-3 8-37 16,30 28-11-16,-28-29-12 0,-1 0-4 15,-3-2-54-15,-3 0-69 16,4-1 75-16</inkml:trace>
  <inkml:trace contextRef="#ctx0" brushRef="#br0" timeOffset="160588.12">20626 1759 899 0,'-1'-1'415'15,"0"0"-186"-15,0 0-5 16,0 0-72-16,-1 0-35 15,1 0-60-15,0 1-15 16,-5 2-22-16,-6 15-8 16,-27 23-5-16,28-31-4 0,4-2-27 15,0 2-58 1,3-5-269-16,3 1 237 0</inkml:trace>
  <inkml:trace contextRef="#ctx0" brushRef="#br0" timeOffset="160789.01">20514 1730 1019 0,'1'3'411'0,"3"4"-243"15,0-4-16-15,1 6-15 16,4 2-29-16,0 2-56 16,1 2-15-16,0-5-19 15,-2 0-8-15,-2-10-3 16,-1 0-52-16,0-1-198 15,-2-1 171-15</inkml:trace>
  <inkml:trace contextRef="#ctx0" brushRef="#br0" timeOffset="161355.29">21138 1619 977 0,'0'0'439'16,"0"0"-193"-16,0 0-20 0,-1 0-75 15,0 0-29-15,0 0-58 16,-2 1-15-16,-13 8-13 16,-25 30-8-16,28-30-15 15,0 2-7-15,2-1-10 16,-1-2-23-16,3 0-117 16,6-1-84-16,5-2 134 15</inkml:trace>
  <inkml:trace contextRef="#ctx0" brushRef="#br0" timeOffset="161567.93">21038 1654 711 0,'-4'-31'389'0,"7"28"-72"16,-2 2-69-16,4 0-55 16,-5 1-36-16,0 0-37 15,0 0-13-15,4 2-36 0,5 1-16 16,1 5-27-16,26 27-10 15,-29-29-11-15,-2-1-1 16,-1 0-55-16,0-2-78 16,0 0 82-16</inkml:trace>
  <inkml:trace contextRef="#ctx0" brushRef="#br0" timeOffset="162160.6">21921 1387 582 0,'1'-4'374'16,"-2"-3"-50"-16,1 7-45 15,0 1-45-15,-1-1-78 16,0 0-34-16,0 0-45 16,-5 7-7-16,-2 13-22 15,-36 27-13-15,29-31-22 16,1 2-8-16,2-8-71 15,1-3-70-15,6-5-288 16,4-3 269-16</inkml:trace>
  <inkml:trace contextRef="#ctx0" brushRef="#br0" timeOffset="162355.65">21828 1378 898 0,'13'5'428'16,"0"3"-162"-16,2 2-24 15,-4 6-71-15,-3-2-37 16,3 0-65-16,1-1-21 0,-1 1-29 16,-2-2-13-16,-2-5-181 15,-1 4 131-15</inkml:trace>
  <inkml:trace contextRef="#ctx0" brushRef="#br0" timeOffset="162926.84">22221 1176 613 0,'2'-2'397'16,"-2"1"65"-16,0 0-188 16,0-1-51-16,0 2-48 15,-1 0-80-15,-6 16-31 16,-28 35-40-16,16-27-10 15,1-1-14-15,4-5-6 16,7-8-66-16,1-4-89 16,8-11 104-16</inkml:trace>
  <inkml:trace contextRef="#ctx0" brushRef="#br0" timeOffset="163117.48">22165 1151 889 0,'3'4'434'0,"3"5"-129"16,1 2-71-16,1 3-52 16,3 0-53-16,-2 1-75 15,1-1-25-15,1-3-19 16,-3-3-2-16,1-1-104 16,-1-1-101-16,-7-3 124 15</inkml:trace>
  <inkml:trace contextRef="#ctx0" brushRef="#br0" timeOffset="164595.49">21756 1055 452 0,'1'-5'298'16,"2"-3"-34"-16,-1 4-37 15,2-2-19-15,1 4-15 16,-4-1-3-16,-1 2-33 15,0 0-26-15,0 0-59 0,-1 0-29 16,-6 3-29-16,-15 4-5 16,-27 43-8-16,34-30-3 15,4-4-39-15,2-3-45 16,6-8-128-16,0 0-134 16,2-4 218-16</inkml:trace>
  <inkml:trace contextRef="#ctx0" brushRef="#br0" timeOffset="164785.85">21650 1097 621 0,'3'-32'362'0,"0"29"-72"0,1 0-69 15,0 2-35-15,1 0-36 16,2-1-22-16,1 2-40 16,0 2-20-16,0 0-37 15,1 5-12-15,-3 1-11 16,2 2-7-16,-1 3-71 15,1 0-64-15,-2 0-355 16,3 3 319-16</inkml:trace>
  <inkml:trace contextRef="#ctx0" brushRef="#br0" timeOffset="167259.49">21182 828 559 0,'0'0'328'16,"0"0"-40"-16,0 0-25 16,0 0-90-16,0 0-46 15,-1 0-72-15,-1 7-16 16,-5 7-22-16,-17 23-6 16,15-24-7-16,1-1-3 15,2-1-9-15,1 1-48 0,0-8-171 16,2 2 155-16</inkml:trace>
  <inkml:trace contextRef="#ctx0" brushRef="#br0" timeOffset="167456.51">21100 835 642 0,'-2'4'350'0,"4"-7"-62"15,2 6-71-15,-4-3-31 16,0 0-33-16,8 1-35 15,7 3-15-15,25 14-35 16,-27-11-21-16,-3-3-24 16,-3-1-9-16,1 0-5 15,-2-1-26-15,-5 1-110 16,0-2-95-16,-1-1 127 16</inkml:trace>
  <inkml:trace contextRef="#ctx0" brushRef="#br0" timeOffset="168286.84">20703 628 608 0,'0'-1'326'0,"0"0"-84"16,0 0-59-16,0 0-80 16,0 1-26-16,-2 0-30 0,-2 7-12 15,-1 12-14 1,-38 27-5-16,32-30-4 0,2-1-1 15,3-8-33 1,-1-5-83-16,4-4 72 0</inkml:trace>
  <inkml:trace contextRef="#ctx0" brushRef="#br0" timeOffset="168480.21">20626 647 862 0,'-2'-35'377'15,"4"38"-171"-15,1 4-54 0,5 4-9 16,2 4-33-16,-3 1-52 16,2-3-16-16,0-4-26 15,1-1-9-15,1-5-93 16,-1 0-106-16,-3-1 122 16</inkml:trace>
  <inkml:trace contextRef="#ctx0" brushRef="#br0" timeOffset="183974.83">494 14449 915 0,'-18'2'407'16,"13"1"-190"-16,9-3-73 15,-4 0 10-15,0-1-49 16,0 1-25-16,-1-2-30 16,0 1-7-16,1 0 3 0,0 0-4 15,26-12-13-15,43-30-6 16,-24 24-11-16,9 0-3 16,-2 5-2-16,-3-3 0 15,1 5-2-15,-3 1 0 16,-9 5 0-16,-8 0 0 15,-15 6 2-15,-6 0 3 0,-5 6 24 16,-3-2 10-16,-3 8 8 16,-1 1 2-16,-4 5-19 15,-1 5-8-15,-7 3-6 16,-7 4-3-16,-11 7-3 16,-2 2-1-16,-5 4-1 15,1 1-2-15,5-10-2 16,1-6-2-16,1-8-3 15,1-7 0-15,5-5-4 16,2-3-1-16,5-6-13 16,6-7-8-16,12-11-9 15,1-13-3-15,18-22-6 16,5-5-6-16,2-11 5 16,2 2 2-16,-6 11 18 15,-2 5 14-15,-4 15 6 0,3 7 1 16,-2 10 1-16,-2 5 1 15,0 7 2-15,-3 4 0 16,3 4 1-16,-1 0 1 16,0 3-2-16,1 1 0 15,3 6 2-15,-3 6 2 16,0 9 8-16,3 5 4 16,-8 12 2-16,2-3-2 15,0 1-5-15,-4 1-3 0,4-9-4 16,-1 2 0-16,-4-7 3 15,1-2 8-15,-5-5 13 16,-2-2 6-16,0-1 5 16,-2-5-2-16,-3-4-1 15,-1-4 0-15,-10-7-2 16,-4-2-2-16,-17-8-6 16,-4-4-1-16,-8-3-2 15,-2-3-2-15,-6 0-7 16,9 1-3-16,0 2-8 15,5 5-4-15,18 4-2 16,1 7-2-16,15 4-5 16,4-1-3-16,6 2-19 15,0 3-9-15,-1-4-54 16,0 0-58-16,13 3-175 16,11 3 202-16</inkml:trace>
  <inkml:trace contextRef="#ctx0" brushRef="#br0" timeOffset="212537.54">24167 16401 1079 0,'1'-6'451'0,"7"-2"-271"16,3 2 3-16,5-4-43 15,5 3-42-15,5 0-55 16,-1-3-15-16,12 9-19 15,-7-7-5-15,3 8-101 16,3 2-151-16,-1 3 162 16</inkml:trace>
  <inkml:trace contextRef="#ctx0" brushRef="#br0" timeOffset="213324.37">24420 16189 646 0,'0'-14'336'0,"0"0"-59"16,-2 3-24-16,-1 0-29 16,-2 5-36-16,-3 5-63 15,4 1-24-15,-6 3-34 16,2 2-15-16,-4 0-24 15,-2 4-6-15,2 0-9 16,4 5-2-16,3 4-3 16,3 3 0-16,5 12-1 15,-1-1 0-15,14 16-1 16,3 1-2-16,-6 1 2 16,2-1 0-16,-2-12 6 15,-9-2 3-15,8-10 3 16,-5-5 3-16,-13-8 5 0,6 0 1 15,-13-8-11-15,1 0-29 16,-7-5-94-16,-7-4-81 16,0-2 110-16</inkml:trace>
  <inkml:trace contextRef="#ctx0" brushRef="#br0" timeOffset="213971.53">24665 16315 983 0,'-11'0'515'16,"0"7"-14"-16,2 12-381 16,2-1-5-16,2 6-32 15,5 0-30-15,7-3-40 16,1-2-11-16,8-7-7 0,3-2-2 16,-1-6 0-16,6-4 1 15,-6-5 4-15,-3 0-2 16,-9-5-4-16,-6-3-6 15,-9-5-4-15,-2-3 6 16,-5-2 8-16,-3 6 7 16,-2 2 10-16,-2 1 2 15,4 9 8-15,4 0 3 16,7 5 1-16,5 0-6 0,5 1-20 16,5-1-6-16,-7 0-12 15,10 0 2-15,18 4 6 16,31 8 1-16,-22-5 3 15,7 0 2-15,-1 5 1 16,-6 0 2-16,-7 6 4 16,-13 2 0-16,-7-2 6 15,-3 2 3-15,-6-5 11 16,-1-2 7-16,-2-5 19 16,-5-4 5-16,7-5 6 15,-7 1-3-15,4-7-16 16,0-2-11-16,-4-6-20 15,7-11-11-15,8 1-12 16,2-3-3-16,4-3 3 16,3 7 2-16,-3 4 1 0,3 5-2 15,1 14-61-15,-3 1-79 16,2 22 98-16</inkml:trace>
  <inkml:trace contextRef="#ctx0" brushRef="#br0" timeOffset="-214470.26">25976 16169 785 0,'-4'0'425'16,"1"1"-85"-16,3 5-110 15,0-6 0-15,0 3-31 16,1 18-24-16,2 37-43 16,0-27-21-16,0-2-39 15,5 3-17-15,-4-10-25 16,-1-5-8-16,1-3-14 16,-3-7-3-16,2-1-5 15,0-1-20-15,-3-3-63 16,1 2-40-16,-1-4-144 15,0 0-331-15,12 1 408 16</inkml:trace>
  <inkml:trace contextRef="#ctx0" brushRef="#br0" timeOffset="-214105.25">26522 16151 1298 0,'-21'1'527'0,"-1"-1"-302"16,5 5-49-16,-5 3-19 16,-2 1-40-16,2 5-61 15,0 3-12-15,-1-2-14 16,5-2-6-16,5-4-11 15,3-3-7-15,12 4-3 16,3 1 0-16,9-1 1 16,4 2 0-16,2-3 2 15,-6-5-2 1,0 0-4-16,9 2-2 0,1-6-55 16,-2 2-64-16,-6 4-225 15,2 1 217-15</inkml:trace>
  <inkml:trace contextRef="#ctx0" brushRef="#br0" timeOffset="-213963.82">26359 16426 1155 0,'-3'0'504'16,"1"0"-262"-16,6 0-4 16,-4 0-69-16,0 0-41 15,5 0-65-15,11-2-24 16,27-1-25-16,-25-1-8 0,5 2-87 15,-2 1-114-15,7 4 126 16</inkml:trace>
  <inkml:trace contextRef="#ctx0" brushRef="#br0" timeOffset="-213723.55">26845 16286 1340 0,'10'-3'559'0,"-11"12"-235"15,2 3-123-15,-2 8-14 16,0 2-25-16,2 1-89 16,-1-3-27-16,5-2-33 15,-4-4-7-15,-2-6-60 0,1-3-59 16,-5-4-176-16,-4-2-174 15,2-7 289-15</inkml:trace>
  <inkml:trace contextRef="#ctx0" brushRef="#br0" timeOffset="-213569.44">26739 16115 917 0,'4'3'532'15,"-5"-3"74"-15,1 1-304 0,0-1-73 16,0 0-15-16,0 0-96 15,0 0-43-15,3 1-52 16,12 1-63-16,-3 0-47 16,30 3 53-16</inkml:trace>
  <inkml:trace contextRef="#ctx0" brushRef="#br0" timeOffset="-213138.84">27344 16107 1153 0,'23'-9'501'15,"-10"6"-268"-15,-14 0 18 16,-10 5-56-16,-4 5-44 0,-13 10-57 16,-3 1-32-16,-5 3-25 15,-5 1-3-15,15-1-14 16,6-1-6-16,14-5-16 15,4-3-5-15,6-1-3 16,8 1 2-16,7 1 6 16,6-3 1-16,8-3-2 15,4-5 0-15,-4-2 2 16,-2-2-43-16,-14-5-124 16,-8 2-92-16,-8 3 142 15</inkml:trace>
  <inkml:trace contextRef="#ctx0" brushRef="#br0" timeOffset="-212960.76">27246 16361 823 0,'-1'3'452'15,"1"3"-108"-15,6-4-98 16,2 1-13-16,5 3-60 0,2-3-35 16,2-1-59-16,1 3-26 15,0-5-39-15,-1 0-25 16,3 1-151-16,1-1 107 15,16 7-4-15</inkml:trace>
  <inkml:trace contextRef="#ctx0" brushRef="#br0" timeOffset="-212404.06">27724 16266 703 0,'6'8'385'0,"-2"1"-113"15,5-1-26-15,-2 1-4 16,1 8-43-16,-1 4-24 16,-4 4-28-16,-3 0-15 15,0-6-44-15,-3-3-23 16,2-7-44-16,3-8-14 0,3-12-7 15,4-13 0-15,3-11 1 16,1 0 2-16,-2 0 0 16,-3 6 0-16,-4 7 0 15,0 1 0-15,4 9-2 16,4 6 2-16,-2 6 13 16,2 7 7-16,-4 6 19 15,2 3 7-15,-2 5-2 16,2 1-4-16,-3-1-13 15,-2 2-9-15,1-1-11 16,0-1-2-16,-6-3-6 16,-2-4-2-16,4-1-55 15,-3-4-40-15,0-3-114 16,7 0-69-16,6-3 176 16</inkml:trace>
  <inkml:trace contextRef="#ctx0" brushRef="#br0" timeOffset="-210706.82">25566 16878 609 0,'-1'0'325'0,"0"0"-57"16,0 0-16-16,0 0-35 15,0-1-37-15,0 0-64 0,-1-1-20 16,-2-6-32-16,-2-5-14 16,-23-24-22-16,13 30-6 15,1 2-5-15,-6 2 1 16,2 3 4-16,2 0 0 15,-2 7 5-15,11 7 0 16,-1 8 1-16,4 7 0 16,5 11-1-16,0 5-2 0,4 4-7 15,6 2 0-15,-3-4 2 16,-1-2 0-16,0-7-1 16,-2-4-1-16,6-7-8 15,-3-3-3-15,-5-8-1 16,2-1 2-16,-6-4-62 15,-1-8-45-15,-6-5-164 16,-5-8-141-16,-5-13 256 16</inkml:trace>
  <inkml:trace contextRef="#ctx0" brushRef="#br0" timeOffset="-210537.59">25228 17005 925 0,'0'-2'445'16,"0"-2"-159"-16,6 1-98 15,4 0-1-15,12-2-46 0,7 0-32 16,6-1-44-16,-3 1-16 16,0 2-29-16,-9-2-1 15,5 2-130-15,8 2-104 16,4 1 134-16</inkml:trace>
  <inkml:trace contextRef="#ctx0" brushRef="#br0" timeOffset="-209986.98">25735 16986 1016 0,'-9'5'513'15,"0"1"-169"-15,-3 6-113 16,0 1-14-16,0 6-78 16,2 1-40-16,6-2-55 15,1-2-16-15,6-2-18 16,3-2-5-16,10-7-6 15,2-1-2-15,3-10 1 16,4-3 1-16,-4-7 3 16,-1-2 4-16,-9-2 4 15,-8-3 2-15,-7 2 4 16,-9 2 0-16,-4 7 1 16,-1 0-3-16,-1 9-2 15,3 1-4-15,1 2-3 16,4 2-2-16,4 2-7 15,2 1-4-15,7-2-9 0,4 1-1 16,8 0 0-16,7-2 4 16,6-2 6-16,5 0 2 15,2-2 2-15,1 2 2 16,-6 5 1-16,-5 2 1 16,-2 1 1-16,-5 1 1 0,-2 2 2 15,-5-1 1-15,-4-1 6 16,-6-2 3-16,-4 0 4 15,3 1 1-15,-6-3 3 16,3-2 2-16,1-3-1 16,3 0-1-16,0-1-11 15,0 0-4-15,3-18-9 16,15-37-3-16,-1 27-6 16,5 3-4-16,2 4-45 15,-2 4-38-15,-1 11-122 16,0 5-94-16,1 9 196 15</inkml:trace>
  <inkml:trace contextRef="#ctx0" brushRef="#br0" timeOffset="-205532.08">27895 16988 385 0,'0'0'269'0,"0"0"45"0,0 0-60 16,0 0-28-16,0 0-27 16,0 0-33-16,0 0-9 15,8 17-7-15,25 31-3 16,-31-21-11-16,6 7-8 16,-8-1-24-16,4 1-10 0,1 0-20 15,-9-6-10 1,4-3-11-16,5 0-7 0,-8-9-10 15,-4-3-4-15,1-5-14 16,-12-6-15-16,6-3-74 16,2-7-47-16,-9-9-116 15,-4-5-75-15,-12-19 199 16</inkml:trace>
  <inkml:trace contextRef="#ctx0" brushRef="#br0" timeOffset="-205387.34">27813 16763 1016 0,'17'-8'468'0,"-1"4"-200"15,1-2-9-15,-8 6-75 16,-6 2-49-16,7 4-79 0,1 4-26 16,-5 0-170-16,6 2 106 15</inkml:trace>
  <inkml:trace contextRef="#ctx0" brushRef="#br0" timeOffset="-204932.63">27617 16916 1086 0,'-1'-1'475'0,"0"0"-210"16,0 0-43-16,0 0-32 16,-5 0-44-16,-15 4-69 15,-28 17-15-15,30-9-13 16,4-3-6-16,4-1-17 0,7-1-10 16,5 0-9-16,5-1-4 15,11 2-1-15,3-2 1 16,4 1 0-16,-4-3 0 15,1-1-3-15,-3-1-30 16,-7 1-137-16,-1-2-103 0,-8 3 154 16</inkml:trace>
  <inkml:trace contextRef="#ctx0" brushRef="#br0" timeOffset="-204754.97">27494 17110 1058 0,'-16'13'441'0,"10"-10"-175"15,9 5-84-15,4-8-3 16,10 4-12-16,8-4-65 16,0-10-30-16,-1 6-33 15,-2-6-12-15,-4 6-58 16,-5 2-72-16,-6-3-247 16,2-7 227-16</inkml:trace>
  <inkml:trace contextRef="#ctx0" brushRef="#br0" timeOffset="-204283.22">26804 16980 942 0,'2'0'403'0,"0"2"-180"15,1 3-1-15,-3-5-4 16,0 0-30-16,7 14-64 0,11 35-28 15,-14-31-33-15,-3 0-16 16,5-7-25-16,-3-6-8 16,0 1-34-16,-3-4-52 15,-5-3-163-15,5 0-131 16,-1 0 217-16</inkml:trace>
  <inkml:trace contextRef="#ctx0" brushRef="#br0" timeOffset="-204128.34">26766 16804 1249 0,'-2'-4'515'15,"2"4"-298"-15,1-1-26 0,-1 0-47 16,0 0-46-16,0 1-71 16,7 0-17-16,9 1-82 15,33 3-99-15,-26 3 109 16</inkml:trace>
  <inkml:trace contextRef="#ctx0" brushRef="#br0" timeOffset="-203886.36">27011 17043 1354 0,'-5'2'514'16,"5"-3"-388"-16,9 1 1 16,4-3-17-16,5-3-36 15,3 2-40-15,-1 0-12 0,-5 1-10 16,-2 1-39 0,-2 1-147-16,-3-2-126 0,-4-3 171 15</inkml:trace>
  <inkml:trace contextRef="#ctx0" brushRef="#br0" timeOffset="-203639.11">27109 16922 1155 0,'-18'-27'483'0,"17"34"-268"15,1 4-32-15,0 5-15 16,0 4-39-16,0 4-51 15,0 0-14-15,1-1-30 16,2 0-12-16,0-2-17 16,2-6-3-16,4-1-92 0,1-2-68 15,2-12-293-15,2 2 277 16</inkml:trace>
  <inkml:trace contextRef="#ctx0" brushRef="#br0" timeOffset="-203452.88">27321 16896 960 0,'6'-6'474'15,"-3"8"-80"-15,-1 1-129 0,-3 8-50 16,4 6-32-16,-8 2-81 16,2 4-22-16,3 1-26 15,1-3-15-15,2 1-22 16,-3-5-6-16,-7-8-23 15,3 2-50-15,4-8-148 16,-3-5-145-16,3-4 211 16</inkml:trace>
  <inkml:trace contextRef="#ctx0" brushRef="#br0" timeOffset="-202711.22">28434 16860 832 0,'7'-32'394'16,"-4"31"-99"-16,0 0-64 15,-4 1 9-15,0 0-42 0,0 0-80 16,-1 0-28-16,0 2-42 15,-15 18-8-15,-31 26-7 16,21-28-3-16,10-5 0 16,7-6-1-16,1-3-5 15,6-1-3-15,4 1-9 16,8 3-4-16,8 2-4 16,4-4-1-16,1 1-3 15,-6-4-2-15,2-4-39 16,-2 0-54-16,-1-2-182 15,-10 2 176-15</inkml:trace>
  <inkml:trace contextRef="#ctx0" brushRef="#br0" timeOffset="-202535.15">28342 17049 941 0,'5'10'397'15,"-5"-6"-151"-15,8 0-64 16,4 1 19-16,1-4-35 15,5-1-86-15,-3-3-28 16,-3 1-34-16,-1 0-16 16,8 1-119-16,-3-2 87 15</inkml:trace>
  <inkml:trace contextRef="#ctx0" brushRef="#br0" timeOffset="-202199.29">29005 16878 1053 0,'-1'3'467'16,"1"10"-224"-16,0 1 10 16,0 14-43-16,2 1-37 15,2 6-56-15,2 1-30 16,1-10-41-16,0-1-14 15,-2-16-23-15,-2-3-25 0,3-7-121 16,-4-15-93-16,-1-8 135 16</inkml:trace>
  <inkml:trace contextRef="#ctx0" brushRef="#br0" timeOffset="-202018.21">28942 16735 1197 0,'-7'0'521'0,"5"-2"-247"16,2 2-31-16,0-1-25 16,0 0-40-16,0 1-67 15,1 0-27-15,18 1-42 16,23 3-17-16,-26-4-80 16,0 6-95-16,3 5 96 15</inkml:trace>
  <inkml:trace contextRef="#ctx0" brushRef="#br0" timeOffset="-201696.15">29202 16992 1398 0,'-1'3'542'0,"7"-3"-364"16,5 0-2-16,8 0-23 15,5-3-34-15,6-2-63 16,2-1-18-16,-3-2-21 15,-2 1-6-15,-10 1-72 16,-6-1-63-16,-5 3-239 16,-4 1 225-16</inkml:trace>
  <inkml:trace contextRef="#ctx0" brushRef="#br0" timeOffset="-201496.66">29297 16844 1163 0,'3'0'501'16,"-3"11"-240"-16,5 4-75 16,5 6-26-16,-5 4-33 15,0-2-47-15,0 1-19 16,-7-3-29-16,6-2-11 0,-1 2-31 16,2-1-41-16,5-1-107 15,0-1-89-15,2-10 145 16</inkml:trace>
  <inkml:trace contextRef="#ctx0" brushRef="#br0" timeOffset="-201271.37">29627 16820 786 0,'0'6'516'16,"0"7"37"-16,0 13-299 15,-1 4-11-15,-2 5-88 16,-2 0-42-16,3-3-48 16,2-1-16-16,0-10-27 0,2-3-9 15,1-9-17-15,-2-1-44 16,0-11-140-16,0-3-101 16,2-11 164-16</inkml:trace>
  <inkml:trace contextRef="#ctx0" brushRef="#br0" timeOffset="-201045.28">29814 16837 795 0,'11'-3'465'0,"-7"18"46"16,2 8-182-16,-6 6-51 16,0 6-44-16,-2-1-107 15,-3-1-35-15,3-5-45 16,2-3-12-16,3-7-16 15,-3-5-9-15,0-3-35 16,3-2-47-16,-3-4-134 16,10 2-82-16,-8-10 168 15</inkml:trace>
  <inkml:trace contextRef="#ctx0" brushRef="#br0" timeOffset="-198426.11">27087 17871 446 0,'-3'3'272'16,"1"-1"57"-16,0-1-123 15,1-1-30-15,0 0-8 16,0 0-48-16,0 0-22 16,0 0-23-16,0-1-11 0,0 0-22 15,0 0-8-15,-4-8-9 16,-5-4 0-16,-31-23 8 16,28 28 4-16,-7 8 3 15,4 7-2-15,-4 7-4 16,3 6-1-16,9 6-4 15,3 0-5-15,7-3-10 16,11-3-5-16,1-7-7 16,4-6 0-16,8-7 1 15,-6-6 0-15,4-9 1 16,-2-5-1-16,0-6 1 16,-1-5-2-16,-2-4 0 15,-2-2-2-15,-5-3-3 16,-4 2 0-16,-5 6 3 15,-3 5 3-15,-1 14 4 0,-1 3 4 16,0 8 1 0,-2 2 2-16,-1 12 6 0,-3 8 3 15,4 16 9-15,1 8 2 16,3 3 0-16,5 2-2 16,3-6-9-16,0-7-5 15,3-9-7-15,1-7-6 16,1-10-12-16,-1-4-45 0,1-7-116 15,0-6-94-15,4-10-368 16,-1-7 402-16</inkml:trace>
  <inkml:trace contextRef="#ctx0" brushRef="#br0" timeOffset="-198183.38">27318 17830 775 0,'8'0'471'16,"-8"4"-72"-16,2 3-132 15,1 4-38-15,-1 2-72 16,5 0-28-16,-5 0-52 15,2-4-22-15,-4-2-36 16,4-4-9-16,-4-2-55 16,-2-1-49-16,0-1-157 15,1 0-130-15,0 0 235 16</inkml:trace>
  <inkml:trace contextRef="#ctx0" brushRef="#br0" timeOffset="-197884.81">27321 17689 996 0,'8'2'419'0,"0"6"-227"0,3 1-25 16,2-3-39-16,-2 4-35 15,7-4-44-15,0-3-9 16,7-2-4-16,1-1-4 16,-4 2-11-16,0-1-5 15,-12 1-6-15,-2 0 0 0,-7-1 11 16,-5 0 5-16,-4 2 8 15,-4-1 8-15,-5 4 4 16,2 0 4-16,-3-2 7 16,10 1-8-16,5-2-23 15,3-1-11-15,11 7-17 16,1 2-2-16,10 2 5 16,5 0 0-16,2-1 0 15,0 1 2-15,-8 0 0 16,-3 0 2-16,-9 5 6 15,-8 0 3-15,-9 3 5 16,-2-5 1-16,-3-6-13 16,0-5-33-16,2-10-95 15,1-6-66-15,7-8-364 16,4-4 362-16</inkml:trace>
  <inkml:trace contextRef="#ctx0" brushRef="#br0" timeOffset="-197685.48">27701 17635 990 0,'6'0'519'0,"-2"1"-160"15,-2 8-114-15,-1 0-35 0,-1 10-79 16,0 3-32-16,-2 8-48 16,1 4-16-16,2 0-20 15,4-1-6-15,0-6-6 16,2-4-1-16,-4-4-36 15,-3-6-45-15,1-2-103 16,-2-4-76-16,0-4 154 16</inkml:trace>
  <inkml:trace contextRef="#ctx0" brushRef="#br0" timeOffset="-197163.13">27621 17783 1172 0,'-3'0'492'0,"3"1"-290"16,3 0-21-16,-3-1-62 0,0 0-36 16,16-1-48-16,35-4-16 15,-21 4-14-15,-1-1-35 16,7 5-109-16,-4 1-74 16,-2 5-176-16,-1 4-63 15,-7-4 87-15,2 0 73 16,-6-8 178-16,-5-2 130 15,-5-6 120-15,-3 2 47 0,-1-5 82 16,-3-1 2-16,-1-1-29 16,0-2-17-16,-5 3-33 15,0 3-16-15,-1 2-31 16,-6 6-14-16,3 6-23 16,-1 3-7-16,-4 9-22 15,3 2-14-15,0 4-25 16,5 1-13-16,7-6-16 15,2-2-6-15,3-8-3 16,-6-2-3-16,4-7-1 16,1-4 0-16,3-5-6 15,8-5-7-15,-6-2-6 16,-3 0 1-16,-3 1 8 16,-3 4 8-16,5 6 7 15,3 2 1-15,-2 5 9 0,0 2 8 16,-10 8 13-1,0 5 2-15,-2 0-4 0,7 1-8 16,1-6-14-16,-5-2-4 16,3-7-27-16,-6-3-41 15,6-1-160-15,-1 0-145 16,2-1 224-16</inkml:trace>
  <inkml:trace contextRef="#ctx0" brushRef="#br0" timeOffset="-196852.08">28117 17777 1014 0,'0'14'461'0,"2"6"-189"16,0-1-29-16,-2-1-33 15,0-1-48-15,-3-6-75 16,1-1-24-16,2-4-27 16,-1-4-7-16,0-2-10 15,1-1-9-15,0 0-14 16,0 0-9-16,0-1-24 15,3-7-3-15,6-9 4 16,18-24 5-16,-16 33 21 16,0 1 7-16,-1 7 10 15,-2 1 11-15,1 4 25 16,-1 5 10-16,-3 7 13 16,0 2-4-16,-3 4-17 0,1-1-10 15,0-4-23-15,0-2-30 16,3-7-138-16,0-7-89 15,8-13 139-15</inkml:trace>
  <inkml:trace contextRef="#ctx0" brushRef="#br0" timeOffset="-196448.01">28438 17770 1080 0,'-17'11'508'0,"8"7"-188"15,-2 0-80-15,1 4-59 16,1 0-47-16,9 0-67 16,6-2-20-16,5-2-17 15,4-5-6-15,10-8-4 16,3-6-1-16,7-11-10 16,0-4-4-16,-3-5-4 15,1 1-3-15,-5-3-9 16,-4 1-1-16,-8 6 2 15,-4 4 6-15,-7 11 17 16,-5 0 3-16,-5 3 7 16,4-2 6-16,0 0 15 15,-1 4 9-15,-7 11 6 0,-9 31-6 16,20-31-22-16,3 2-7 16,8-3-13-16,4-2-6 15,10-7-3-15,8-6-34 16,6-10-112-16,0-4-79 15,4 0 124-15</inkml:trace>
  <inkml:trace contextRef="#ctx0" brushRef="#br0" timeOffset="-194560.95">29322 17655 343 0,'10'-3'264'0,"-4"-2"55"15,-3 1-24-15,2 1-26 16,-4 1-29-16,-1 0-42 16,-1 1-25-16,0 0-53 15,0 0-19-15,-9 3-36 16,-13 3-12-16,-30 53-20 16,26-23-8-16,9 1-12 15,5 1-3-15,11-4-7 16,2-2-2-16,11-4-2 15,3-1-1-15,10-2-1 16,3-2-11-16,3-7-100 16,3-9-77-16,-5-12 114 15</inkml:trace>
  <inkml:trace contextRef="#ctx0" brushRef="#br0" timeOffset="-193317.27">29857 17857 801 0,'1'-2'318'0,"-1"2"-207"16,0 0-9 0,0-1-15-16,0 0-31 0,1 0-37 15,3-1-8-15,-4 1-1 16,0 0 1-16,0 0-1 15,0 0-2-15,0 0-5 16,0-1-3-16,0 1-3 16,0 0-5-16,0 0-1 15,0 0 1-15,0 0 9 16,0 0 11-16,0 0 29 16,0 1 24-16,0 0 39 15,0 0 10-15,0 0-1 0,0 0-9 16,0 0-22-16,0-1-6 15,0 1-7-15,0 0-4 16,0 0-15-16,0 0-7 16,0 0-13-16,0 0-6 15,0 0-8-15,0 0-2 16,0 0-4-16,0 0-3 0,0 0-4 16,0 0 0-1,0 0-2-15,0 0-1 0,0 0 1 16,0 0-1-16,0 0 1 15,0 0 0-15,0 0-38 16,0 0-48-16,0 0-49 16,0 0 70-16</inkml:trace>
  <inkml:trace contextRef="#ctx0" brushRef="#br0" timeOffset="-191065.16">29649 17699 525 0,'-1'-1'304'0,"0"0"-57"16,0 0-33-16,0 0 18 16,0-1-38-16,0 2-19 15,-3 8-27-15,1 21-9 16,4 48-20-16,5-35-14 16,2 1-32-16,0-2-16 0,0-5-25 15,-3-3-8-15,-3-5-13 16,-1-10-3-16,-1-9-31 15,0-8-38-15,-1-9-100 16,-1-6-74-16,0-18-248 16,0-5 304-16</inkml:trace>
  <inkml:trace contextRef="#ctx0" brushRef="#br0" timeOffset="-190822.13">29618 17629 610 0,'6'-7'310'0,"6"2"-64"15,3 3-31-15,4 2 6 16,3 3-24-16,2 2-44 16,3 0-23-16,-3 7-39 15,-1-1-12-15,-12 8-17 16,-10-2-6-16,-7 3-13 0,-10-2-6 16,-2 0-8-16,0-2-5 15,1-5-9-15,1 0-3 16,0-7-7-16,2 1-10 15,4-3-60-15,1-2-39 16,7 0-146-16,2 0-114 16,5-2 232-16</inkml:trace>
  <inkml:trace contextRef="#ctx0" brushRef="#br0" timeOffset="-190576.75">29847 17786 658 0,'9'0'327'0,"-4"8"-22"16,-1 0-77-16,2 3 7 15,-2 2-13-15,-3 1-61 16,6-1-25-16,-1 0-40 16,-5-2-15-16,-5 1-34 15,-4 0-15-15,5-1-18 16,-2 0-3-16,6-1-95 15,0-4-84-15,-2-11 105 16</inkml:trace>
  <inkml:trace contextRef="#ctx0" brushRef="#br0" timeOffset="-190417.29">29895 17630 1279 0,'3'5'541'15,"0"6"-325"-15,3-2-12 0,-4 3-79 16,4-1-50-16,-3-3-81 16,1 2-79-16,15-3 57 15</inkml:trace>
  <inkml:trace contextRef="#ctx0" brushRef="#br0" timeOffset="-190070.23">30247 17846 1157 0,'0'0'510'16,"0"0"-260"-16,0 0-65 0,0 1 8 15,-3 10-77-15,-4 0-44 16,-26 25-99-16,18-30-77 16,5-6 66-16</inkml:trace>
  <inkml:trace contextRef="#ctx0" brushRef="#br0" timeOffset="-189697.09">30476 17695 1275 0,'-2'3'521'16,"2"3"-318"-16,-3 9-61 15,3 2 11-15,0 15-40 16,4 5-20-16,-2 4-24 16,5 1-6-16,0-2-13 0,-4-2-12 15,4-7-18-15,-6-3-6 16,0-9-3-16,0-6 0 15,-3-5-4-15,-2-3-33 16,-2-5-121-16,1-10-77 16,10-18 123-16</inkml:trace>
  <inkml:trace contextRef="#ctx0" brushRef="#br0" timeOffset="-189428.04">30442 17635 1163 0,'0'0'497'0,"10"1"-242"16,2-1-62-16,2 3-11 15,3 1-48-15,6 0-58 16,2 5-17-16,1 0-20 16,0-5-7-16,-5 7-11 15,-6 1-6-15,-6 5-6 16,-6 7 0-16,-6 1 1 15,-6-1 2-15,-4-2 0 16,-1-3-2-16,0-8-23 16,-2-4-41-16,2-5-123 0,4-2-90 15,8-3 157-15</inkml:trace>
  <inkml:trace contextRef="#ctx0" brushRef="#br0" timeOffset="-189098.85">30909 17895 1340 0,'0'15'579'16,"-2"3"-337"-16,1 4-62 15,-2-2 9-15,3 5-76 16,1-4-27-16,-2-2-38 16,0-5-8-16,-3-4-7 15,-3-1-3-15,-4-5-8 16,0 2-5-16,-8-4-21 16,3-2-24-16,-9-6-62 15,0-2-49-15,0-10-156 16,-1-5-134-16,11-16 271 15</inkml:trace>
  <inkml:trace contextRef="#ctx0" brushRef="#br0" timeOffset="-188934.12">30788 17673 1036 0,'17'1'475'0,"-2"-1"-207"15,-1 1-85-15,-2 0 7 16,-2 3-73-16,-6 4-41 0,8-3-93 15,-8 0-22 1,-4 8 19-16</inkml:trace>
  <inkml:trace contextRef="#ctx0" brushRef="#br0" timeOffset="-188483.77">31106 17563 1210 0,'7'11'473'15,"5"1"-301"-15,2 3-23 16,5 1-1-16,-1 0-41 16,8 4-56-16,0 2-8 15,-1 6-2-15,-2 3 0 0,-8 1-9 16,-5 1-7-16,-10-1-7 16,-5 0-2-16,-17 1-8 15,-4-1-25-15,-8-8-83 16,0-3-72-16,9-12 99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5:59:56.883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7554 4373 906 0,'-2'2'421'15,"-3"1"-154"-15,5 3-16 16,0-6-26-16,0 0-19 0,6 17-44 16,13 33-17-16,-14-20-30 15,-1 2-12-15,-1 3-20 16,2 0-8-16,0-4-16 15,0-2-11-15,-2 0-13 16,-3-2-7-16,0-3-11 16,1 2-2-16,-2-2-6 15,1 0-2-15,0-5-3 16,2-4 0-16,1-8 0 16,-3-4-26-16,-1-5-101 15,-4-6-68-15,0-10-220 16,4-4 248-16</inkml:trace>
  <inkml:trace contextRef="#ctx0" brushRef="#br0" timeOffset="502.09">7296 4414 944 0,'-29'-2'454'0,"9"0"-165"15,8 1-24-15,6 1-63 16,1-1-47-16,11 1-61 16,1 0-20-16,17-1-22 15,9 1 1-15,13-3-4 16,8 0-8-16,2 0-9 15,-1-1-1-15,-2-1 3 16,0 0 2-16,-6-3 1 16,-3 1-4-16,-10 0-9 0,-8 0-7 15,-12 3-5-15,-4 2 1 16,-10 1 8-16,-2 1-24 16,-8 0-96-16,-3 0-67 15,-4 3-228-15,3 4 240 16</inkml:trace>
  <inkml:trace contextRef="#ctx0" brushRef="#br0" timeOffset="990.35">8146 4385 918 0,'-35'-35'466'16,"32"31"-133"-16,-3 1-46 16,-1 7-77-16,-3 1-42 15,-2 9-55-15,-2 4-13 16,3 8-11-16,3 6-7 0,-3 7-13 15,10 4-8-15,0 1-16 16,5 0-7-16,6-3-13 16,-1 1-4-16,6-3-7 15,-1 1-3-15,6-6-5 16,0-7-3-16,-1-11-5 16,-1-6-28-16,-3-10-131 15,1-3-83-15,-3-7 139 16</inkml:trace>
  <inkml:trace contextRef="#ctx0" brushRef="#br0" timeOffset="1458.2">8374 4572 1304 0,'11'14'574'0,"0"0"-292"0,1-3-21 15,-5 7-48-15,9 4-49 16,-7 1-63-16,4 4-17 16,-8-1-36-16,-4-6-14 15,5-2-16-15,-7-4-4 0,1-8 0 16,1-1 0-16,-6-5-3 16,5-3-4-16,0 2-10 15,0 0-7-15,3-15-4 16,1-41 1-16,-4 25 5 15,2 1 2-15,3 5 4 16,7 6 0-16,-1 6 1 16,4 2 0-16,2 8 1 15,-1 0 2-15,4 9 8 16,0 6 6-16,3 9 7 16,-1 1 4-16,-7 1 4 15,-3 0 0-15,-4 1 1 16,-5 2-2-16,-5-1-6 15,0-1-5-15,-6-8-5 16,2-2-3-16,-1-7-31 16,1-3-44-16,2-5-116 15,0-8-74-15,5-5-189 0,3-5 269 16</inkml:trace>
  <inkml:trace contextRef="#ctx0" brushRef="#br0" timeOffset="1741.62">8790 4305 1180 0,'12'-4'537'0,"6"8"-211"16,3 6-54-16,8 6-36 16,5 5-42-16,-8 7-63 15,1 1-21-15,-4 6-24 16,-4 2-8-16,2 3-16 15,-5 3-8-15,-15-3-14 16,-3-4-7-16,-7 0-8 16,-3-4-2-16,5-6-9 15,0-2-2-15,-1-12-25 16,-1-3-39-16,4-6-97 16,4-1-68-16,-2-7-166 15,3 4 232-15</inkml:trace>
  <inkml:trace contextRef="#ctx0" brushRef="#br0" timeOffset="2136.23">9679 4499 839 0,'-23'43'520'0,"21"-41"84"16,1-1-309-16,1-1-91 15,0 0-33-15,0 0-81 16,0 0-29-16,6 0-27 16,17-1-11-16,34-2-14 15,-23-1-3-15,4 1-5 0,-2 2-47 16,-4-1-128-16,-10 1-105 15,-12 1 155-15</inkml:trace>
  <inkml:trace contextRef="#ctx0" brushRef="#br0" timeOffset="2329.94">9711 4683 1236 0,'-16'11'548'0,"11"-7"-298"15,5-4-24-15,7 2-48 16,5-3-34-16,8-2-29 15,2 0-13-15,8-3-52 16,3-3-16-16,-2 4-16 16,0 5-7-16,-11 0-57 15,-7 2-81-15,-11 4-461 16,-5-3 396-16</inkml:trace>
  <inkml:trace contextRef="#ctx0" brushRef="#br0" timeOffset="3297.41">10756 4450 657 0,'-18'2'456'16,"-27"23"33"-16,32-29-224 15,1-2-4-15,3 4-56 16,3-1-26-16,5 3-62 15,4 0-30-15,-3 0-51 16,4 1-12-16,24 4-6 16,33 11-2-16,-24-5-4 15,-1-1 0-15,-3 6-2 16,-7-1-1-16,-9 3 2 16,-1 2 3-16,-14 3 5 15,-2-3 3-15,-10 3 2 0,-2 0-1 16,-9-1 0-16,-2 1 0 15,-2-7 5-15,-6-8 8 16,5 0 12-16,4-2 6 16,10-3 0-16,6 0-8 15,8-1-21-15,8-3-8 16,12-1-13-16,6 0-1 16,9-6 1-16,4 0 0 15,-4 3-2-15,-7-1 0 16,-9 4-2-16,-4 0 1 0,-3 1-80 15,-4 0-64-15,2 0-170 16,-2-2-90-16,8-1 249 16</inkml:trace>
  <inkml:trace contextRef="#ctx0" brushRef="#br0" timeOffset="3616.02">11191 4355 1616 0,'-19'3'653'16,"9"-2"-402"-16,3-1-66 15,9 1-31-15,3-1-53 16,11 2-54-16,9 1-8 15,13 1-3-15,7-1-1 16,10-4-10-16,-1-2-2 16,-3-2-8-16,-2-1-5 15,-14 0-3-15,-1 3 0 16,-11 1-71-16,-7 1-63 0,-11 1-114 16,-6 3-78-1,-12-1-139-15,-5 3-53 0,0 1 322 16</inkml:trace>
  <inkml:trace contextRef="#ctx0" brushRef="#br0" timeOffset="3838.03">11520 4369 360 0,'-43'6'310'0,"35"-8"114"16,-3-1-50-16,13 1-52 15,-2 2-22-15,0 1-54 16,0-1-23-16,-1 0-39 16,0 13-20-16,0 15-36 15,2 39-19-15,7-25-34 16,-6-1-13-16,2-1-22 15,-1-2-7-15,0-6-16 16,6-2-4-16,-4-6-6 16,-2-1-1-16,-6-7-6 15,2-5-33-15,-1-7-104 0,1-3-69 16,7-1-138-16,3 0 199 16</inkml:trace>
  <inkml:trace contextRef="#ctx0" brushRef="#br0" timeOffset="4361.02">12005 4228 892 0,'-5'-6'521'0,"4"0"-97"15,-9-1-130-15,-1 7-25 16,-2 3-78-16,0 4-34 16,-3 8-47-16,-2 2-17 15,5 14-30-15,1 7-11 16,12 13-20-16,1 6-7 0,8 7-8 15,1 2-3 1,2-6-2-16,6 4 3 0,-3-11 2 16,1-1 2-16,-3-6-1 15,-4-12-4-15,-5-11-2 16,0-9-2-16,2-7-9 16,0-6-43-16,-6-1-125 15,3-5-77-15,-3 4 133 16</inkml:trace>
  <inkml:trace contextRef="#ctx0" brushRef="#br0" timeOffset="4973.6">12398 4140 845 0,'8'-4'471'16,"-2"2"-130"-16,-2 1-75 15,0 4-13 1,-2-1-54-16,-2-2-19 0,0 0-36 16,1 6-23-16,3 23-43 15,-3 19-16-15,-4-28-25 16,-1-4-10-16,4-5-11 15,0-7-2-15,-3-3-3 16,2-1 1-16,1-1-5 16,0 0-6-16,0 0-9 15,0 0-4-15,5-15-2 16,18-38 4-16,-16 23 7 16,9 5 1-16,-7 6 2 0,4 5 1 15,4 7 1-15,-2 5 5 16,7 6 11-16,-1 7 5 15,-2 10 13-15,-2 2 2 16,-6 3 3-16,-2 0 0 16,-6-1-6-16,0-2-5 15,-3-4-12-15,-2-4-4 0,0-3-11 16,0-2-41-16,0-3-140 16,0-2-88-16,2-2 147 15</inkml:trace>
  <inkml:trace contextRef="#ctx0" brushRef="#br0" timeOffset="5350.03">12300 4554 1353 0,'-17'10'564'0,"6"-9"-309"0,4 3-67 16,13-4-23-16,8 2-44 16,17-1-56-16,10-1 0 15,4 0-9-15,8-3-10 16,4-2-11-16,-2-3-3 15,9 2-9-15,-6 2-4 0,-11 2-6 16,-1 2-4-16,-11 3-3 16,-11-1-46-16,-11 0-130 15,-13 2-108-15,-18 6 155 16</inkml:trace>
  <inkml:trace contextRef="#ctx0" brushRef="#br0" timeOffset="5731.56">12490 4782 878 0,'0'-4'512'16,"7"3"26"-16,10 1-358 16,6 3 25-16,4 1-36 15,3-1-26-15,-3 3-28 16,-2 2-15-16,-7 7-29 0,-1 2-14 15,-5 3-18-15,-4-1-6 16,-8 2-2-16,-4 4 0 16,-14 0 4-16,-3 1-4 15,-2-6-7-15,0-3-5 16,6-4 3-16,-1-6 5 16,6-2 2-16,6-2 2 15,2-3-12-15,5-1-7 16,13 1-6-16,3 0-4 15,10-5 2-15,6 3 0 0,2-4-1 16,-1 3-1-16,-1 4 0 16,0 1-1-16,-6 1-50 15,0-2-67-15,-4 3-174 16,-5-5-150-16</inkml:trace>
  <inkml:trace contextRef="#ctx0" brushRef="#br0" timeOffset="6078.07">13092 4218 1659 0,'6'-2'609'16,"9"5"-484"-16,2 0 15 16,9 12 32-16,4 6-24 15,7 10-33-15,3 6-12 16,-3 3-32-16,0 3-9 0,-13 2-8 16,-2 1-4-16,-15-1-7 15,-6 3-3-15,-5 0-8 16,-3-1-6-16,-5-1-9 15,0-6-3-15,-3-9-7 16,-1-4 0-16,2-10-23 16,1-5-40-16,5-5-106 15,1-4-69-15,2-5-218 16,0-7 277-16</inkml:trace>
  <inkml:trace contextRef="#ctx0" brushRef="#br0" timeOffset="7567.84">14140 4551 1067 0,'-43'28'523'0,"39"-29"-236"0,5 0-101 16,5 1-26-16,12 1-60 16,7 2-9-16,13 1-2 15,6-4-12-15,8 1-26 16,7 1-7-16,-9-5-13 15,-4 2-4-15,-13-2-9 16,-12-2-4-16,-9 2-8 16,-1 0-42-16,-10 3-108 15,-3 1-96-15,-10-2 136 16</inkml:trace>
  <inkml:trace contextRef="#ctx0" brushRef="#br0" timeOffset="7843.6">14297 4444 988 0,'4'2'494'0,"-3"2"-203"15,4 1-37-15,1 4 3 16,-2 6-63-16,4 5-27 16,-1 6-35-16,2 6-21 15,0 2-34-15,2 0-15 16,-6-2-28-16,2-5-10 0,-2-6-11 15,-5-2-2-15,1-5-4 16,3-2-1-16,-4-6-11 16,0-1-43-16,0-3-104 15,-5-3-60-15,5 0-201 16,0-1 254-16</inkml:trace>
  <inkml:trace contextRef="#ctx0" brushRef="#br0" timeOffset="8881.45">15352 4463 568 0,'37'13'339'0,"-36"-14"-15"16,-1-4-45-16,-3 1-70 15,3 3-22-15,0 0-40 16,0 0-12-16,0 0-10 15,0 0-5-15,0-1-8 16,0 1-8-16,0-2-21 16,-1-2-8-16,0 0-21 0,-1 2-6 15,1 1-13-15,0 1-7 16,0 0-9-16,0-1-4 16,0 1-6-16,0 0-1 15,0 0-3-15,0 0-1 16,0 0 0-16,0 0-1 15,-1 0 2-15,1 0 0 16,0 0 2-16,0 0 1 16,0-1 0-16,0 1 0 15,0 0 0-15,0 0 0 0,0 0-1 16,-6 1 0-16,-5 0-2 16,-1 1 0-16,-25 10-3 15,28-4-1-15,-1 6-1 16,-1 3-1-16,2 7-4 15,0 4-2-15,7 4-3 16,3 4-3-16,11 1-1 16,7 2 1-16,8-4 1 15,4-2 3-15,8-2 2 16,-1-6 1-16,-2-9 3 16,0-4 0-16,-5-13 4 15,3-5 2-15,-2-15 0 16,-4-4 2-16,-10-9-1 15,-7 0 1-15,-13 3 2 16,-4-4 1-16,-13 3 3 16,-5 0 0-16,-5 2 2 15,0 5-1-15,3 8-4 16,2 3 0-16,-1 7-6 0,1 1-3 16,1 3-17-16,1 4-12 15,11 0-56-15,1 2-44 16,8 7-102-16,7 1-69 15,7 10 188-15</inkml:trace>
  <inkml:trace contextRef="#ctx0" brushRef="#br0" timeOffset="9405.09">16063 4316 1224 0,'-9'-2'524'0,"-7"3"-302"16,5 7-19-16,-2 9-81 15,-2 5-18-15,5 14-17 16,-4 5-6-16,2 5-11 16,10 4-7-16,2-1-19 15,4-2-8-15,9-4-11 16,0-2-2-16,7-7-2 16,-3-4-2-16,2-6-3 15,-8-6-3-15,-1-9-8 16,-1-3-1-16,-5-4-87 15,4-2-69-15,-2-8-128 16,2-4 152-16</inkml:trace>
  <inkml:trace contextRef="#ctx0" brushRef="#br0" timeOffset="10096.95">16620 4577 969 0,'-4'0'435'0,"3"0"-166"15,0 0-67-15,0 0 9 16,0 0-28-16,0 0-34 16,1 0-13-16,1 5-30 15,4 15-15-15,6 29-25 0,-11-25-14 16,-2 0-17-16,-2-5-4 16,2-7-9-16,-2-2-2 15,2-8 0-15,1-1-1 16,0-3-10-16,0 1-6 15,0 0-11-15,1-18-5 16,9-36 3-16,3 31 2 16,3 0 5-16,0 1 1 0,3 7 1 15,0-3 0-15,2 15 1 16,1 3 3-16,-2 1 10 16,-1 10 7-16,-1 4 14 15,-2 5 9-15,0 7 9 16,-2 0 2-16,-7-3-5 15,-4-1-8-15,-2 0-16 16,0-6-5-16,2-3-8 16,-2-4 0-16,-1-6-48 15,-4 1-44-15,-3-4-110 16,6 1-69-16,2-1 158 16</inkml:trace>
  <inkml:trace contextRef="#ctx0" brushRef="#br0" timeOffset="10481.89">17262 4326 920 0,'1'-1'485'15,"-1"2"-109"-15,2 11-146 16,-2 9 4-16,-2 15-31 15,-1 7-20-15,0 7-52 16,-2-1-26-16,5-3-45 16,0-3-18-16,4-8-23 15,2-1-10-15,3-9-10 16,2-4-2-16,1-6-99 16,-1-8-69-16,1-1-184 15,0-3 200-15</inkml:trace>
  <inkml:trace contextRef="#ctx0" brushRef="#br0" timeOffset="10829.98">17441 4620 1245 0,'1'14'549'0,"0"4"-277"15,2-5-19 1,2 0-64-16,-1 10-43 0,5-1-56 15,-3-10-22-15,10-8-28 16,0-7-5-16,6-4-7 16,2-4-5-16,-7-7-7 15,-1 0-1-15,-8-3 0 16,-5-1 2-16,-5 3 4 16,-4 3 1-16,-4 1 3 15,-2 7-1-15,-4 1-10 16,-2 4-7-16,3 6-22 15,0 6-20-15,3 3-66 16,6 2-42-16,3 5-98 16,2-4-69-16,6 5 200 15</inkml:trace>
  <inkml:trace contextRef="#ctx0" brushRef="#br0" timeOffset="11243.48">17694 4791 669 0,'17'-3'384'0,"2"-1"-37"0,2-1-64 16,-4-4-35-16,4-2-40 15,3-3-64-15,-2-2-25 16,-1-5-51-16,-5 1-18 0,-9-4-4 16,-3 1 9-16,-4 10 17 15,-3-2 7-15,-9 4-1 16,-3 2-8-16,-4 4-19 15,-2 1-9-15,9 10-16 16,1-1-8-16,3 8-14 16,2 4-4-16,3 10 1 15,3 7 1-15,5 6 6 16,6 1 3-16,8-3 7 16,5 0 6-16,-5-4 11 15,1-5 4-15,-8-1 7 16,-1-3-3-16,-7-4-2 15,1-2 2-15,-10-6-5 16,-8-1-1-16,-2-4-7 0,-9 0-7 16,-2-1-8-16,-5-3-7 15,-1-2-34-15,2-2-38 16,8-1-86-16,6-1-57 16,10-7-132-16,6-3 232 15,7-19 31-15</inkml:trace>
  <inkml:trace contextRef="#ctx0" brushRef="#br0" timeOffset="11687.67">18128 4538 1628 0,'-4'3'645'0,"1"2"-443"15,2 5-15-15,0 6-53 16,1 7-32-16,2 1-38 16,-1 2-16-16,1-3-21 15,0-3-4-15,0-5-7 16,0-4-4-16,-2-7-1 16,0-1 1-16,-2-2 6 15,1-1 0-15,0-1-11 16,0 0-7-16,1 0-12 15,5-18-3-15,15-28 5 0,-4 24 4 16,-1 8 5-16,1 1 2 16,0 6 10-16,-1 5 4 15,1 2 10-15,0 1 6 16,-1 5 10-16,-1 5 5 16,3 4 11-16,-3 2-2 15,-3 1-10-15,-1 1-8 16,-7-1-18-16,0 3-6 15,-1-6-7-15,0-2-7 16,-1-3-86-16,-2-4-52 0,0 0-140 16,-5-2-90-16,2 1 237 15</inkml:trace>
  <inkml:trace contextRef="#ctx0" brushRef="#br0" timeOffset="12030.77">18523 4320 1334 0,'1'-3'562'0,"18"6"-276"0,4 3-67 16,6 7 22-16,2 6-40 15,2 9-53-15,2 5-31 16,2 4-32-16,-1 3-14 16,-2-1-22-16,0-1 2 15,-12 1-17-15,-15-4-5 0,-8 1-2 16,-12 0-2-16,-8 0-8 16,1 1-2-1,-1-5-3-15,-2-6-18 0,5-9-92 16,5-6-70-16,3-10-190 15,6-2 87-15,0-12 144 16</inkml:trace>
  <inkml:trace contextRef="#ctx0" brushRef="#br0" timeOffset="13729.01">18754 3691 975 0,'1'-2'456'0,"-1"3"-184"15,0 0-4-15,-1-1-71 16,0 0-33-16,-1 0-57 0,-6 4-26 15,-14 8-30-15,-30 36-6 16,27-21-16-16,2-4-7 16,5-2-9-16,2 0-5 15,5-5-7-15,1-2-1 16,6-3-6-16,3-3-54 16,1-3-172-16,2-2-121 15,8-3 195-15</inkml:trace>
  <inkml:trace contextRef="#ctx0" brushRef="#br0" timeOffset="13989.13">18476 3730 781 0,'-8'8'459'16,"7"2"-4"-16,0 4-268 15,-3 2 17-15,1 5-51 16,2 1-23-16,-3 2-38 15,-1-2-17-15,5-3-29 16,2-2-11-16,2-4-16 16,10-1-5-16,3-3-7 15,2-3 0-15,15-2-4 16,-6-3-1-16,3-1 1 16,1-1-5-16,-9-1-107 15,0-1-91-15,-5-1 121 16</inkml:trace>
  <inkml:trace contextRef="#ctx0" brushRef="#br0" timeOffset="14639.75">19527 3484 743 0,'-1'-1'415'0,"-1"0"-111"16,-2-6-57-16,-1-4-29 15,-1 4-63-15,-30-26-31 16,18 33-46-16,0 4-17 16,0 8-28-16,2 2-6 15,1 2-11-15,5-1-5 0,2 1-5 16,7 1-2-16,8 1-2 16,-2 2 0-16,11-1 3 15,-5 1 2-15,6-3 4 16,1-2 9-16,1-1 21 15,-3-2 13-15,-1-3 15 16,-9-1 5-16,-2-2 5 16,-4-2 2-16,-7 2-3 15,-5-3-9-15,-1 2-25 16,-3-3-17-16,2-1-48 16,5 4-42-16,-3-6-107 15,7 1-68-15,4-5-188 16,4 0 260-16</inkml:trace>
  <inkml:trace contextRef="#ctx0" brushRef="#br0" timeOffset="14892.57">19621 3540 828 0,'-1'10'432'16,"0"-1"-80"-16,0 4-71 15,-3 4-36-15,1 3-34 16,2-1-62-16,1 0-32 15,6-6-52-15,5 3-19 0,6-10-27 16,4-3-5-16,3-6-9 16,2-6-2-16,-4-5 0 15,-4-1 3-15,-5-2 0 16,-9-2-3-16,-7 3-8 16,-7 0-10-16,-8 6-26 15,-3 2-16-15,1 7-54 16,-2 1-37-16,4 1-156 15,4 4-185-15,11-5 316 16</inkml:trace>
  <inkml:trace contextRef="#ctx0" brushRef="#br0" timeOffset="15218.43">19827 3578 814 0,'8'8'495'0,"6"6"-108"16,-1-1-80-16,0 5-47 16,-1 2-84-16,-7-9-27 15,0 4-49-15,-4-6-21 16,4-2-39-16,-1 0-12 16,-2-6-4-16,-2 0 7 15,0-3 9-15,0 1-2 16,0-1-12-16,0 1-11 0,0-9-15 15,1-9-3-15,8-27-15 16,-4 28-27-16,4 4-78 16,-4 2-51-16,1 4-163 15,-6 1-111-15,17 0 285 16</inkml:trace>
  <inkml:trace contextRef="#ctx0" brushRef="#br0" timeOffset="15436.5">20188 3364 1006 0,'1'4'546'16,"1"4"-136"-16,-1 12-155 15,-1 6-21-15,0 7-96 0,0 5-41 16,4-1-55-16,0-1-19 15,4-2-16-15,2-8-4 16,2-3-7-16,0-4-23 16,-3-9-113-16,-1-3-93 15,-5-9 137-15</inkml:trace>
  <inkml:trace contextRef="#ctx0" brushRef="#br0" timeOffset="15608.61">20114 3486 1182 0,'2'0'481'0,"9"-1"-314"15,2 0-11-15,4-1-56 16,3 0-38-16,1-2-58 16,2 3-59-16,3-1-204 15,0 1 175-15</inkml:trace>
  <inkml:trace contextRef="#ctx0" brushRef="#br0" timeOffset="15829.15">20426 3492 859 0,'0'12'496'0,"7"0"-113"15,-2 2-82-15,-5 0-23 16,4 3-84-16,5 2-34 15,-3-1-69-15,1-1-26 16,-3-2-35-16,-2-7-12 0,1-3-96 16,-4-6-74-1,1-9-209-15,-3-4-231 0,8-17 379 16</inkml:trace>
  <inkml:trace contextRef="#ctx0" brushRef="#br0" timeOffset="15967.94">20441 3360 828 0,'-7'-5'403'0,"9"8"-102"16,-2 0-68-16,5 3-39 15,-5-6-45-15,0 0-75 16,0 0-69-16,0 0-186 16,17 10 131-16</inkml:trace>
  <inkml:trace contextRef="#ctx0" brushRef="#br0" timeOffset="16305.23">20620 3492 728 0,'3'12'454'0,"0"1"-66"16,1 3-89-16,-2 1-18 16,1 1-69-16,-2 0-32 15,-1-1-63-15,1-2-32 16,-1-8-50-16,0-4-14 15,0-3-25-15,0-2-7 0,0 1-7 16,0 0-1-16,0-2 7 16,4-13 4-16,16-24 5 15,-13 29 2-15,2 2 1 16,0 4 2-16,-1 3 4 16,1 2 5-16,-4 6 15 15,3 3 8-15,-1 7 24 16,1 1 4-16,0 0-9 15,-2-5-8-15,4-3-32 16,0-2-28-16,1-7-110 16,3 0-75-16,-2-7-236 15,1-5 262-15</inkml:trace>
  <inkml:trace contextRef="#ctx0" brushRef="#br0" timeOffset="16744.98">20847 3588 1086 0,'38'38'501'0,"-31"-30"-198"0,4-3-35 16,3 1-48-16,-4-5-39 15,12-4-68-15,-6-4-31 16,8-5-40-16,3-1-8 16,-15-6-9-16,1 3 2 0,-10-2 8 15,-5 1 3-15,-2 4 3 16,-3 0-4-16,-3 3-7 15,4 3-2-15,3 6-1 16,-3 2-2-16,-3 9-13 16,3 8-7-16,-1 9-9 15,3 4-2-15,5 7 8 16,2-1 3-16,5-2 7 16,4 2 4-16,4-2 6 15,-1 4 2-15,-1 0 3 16,-1 2 1-16,-10-7-3 15,-1-3 0-15,-6-3-2 16,-5-5 1-16,-4-5 0 16,-1-5 0-16,-1-7-4 15,2-4-4-15,1-5-9 16,1-4-5-16,6-1-15 0,5-6-13 16,3-1-52-16,6-4-45 15,1 1-132-15,0-2-89 16,11 6 212-16</inkml:trace>
  <inkml:trace contextRef="#ctx0" brushRef="#br0" timeOffset="17575.3">21322 4749 850 0,'-48'-34'470'16,"36"28"-102"-16,5 2-136 0,7 0-29 15,11 3-67 1,6-1-25-16,14-1-31 0,7 1-4 15,-1-3-26-15,-3-1-15 16,1-3-20-16,-2-1-5 16,6 1-19-16,2 2-43 15,-11 2-114-15,-2 3-85 16,-16 2 144-16</inkml:trace>
  <inkml:trace contextRef="#ctx0" brushRef="#br0" timeOffset="17780.95">21407 4790 2448 0,'9'1'56'0,"8"0"-12"16,11 2 46-16,7-6-48 15,5-1-13-15,-3-3-13 16,0 2-5-16,-9 2-24 15,-4 0-46-15,-7 3-117 16,-5 0-92-16,-8 0 157 16</inkml:trace>
  <inkml:trace contextRef="#ctx0" brushRef="#br0" timeOffset="18089.54">21479 4423 857 0,'13'7'436'16,"3"1"-121"-16,7 4-72 16,1 2-59-16,3 2-36 15,7 4-36-15,-1 0-11 0,3 3-15 16,0 3-5-16,-6 2-10 16,-2 5-6-16,-15 5-10 15,-10-1-6-15,-11 3-8 16,-9-4-4-16,-3-5-8 15,1-5-3-15,2-8-9 16,2-5-5-16,4-6-12 16,3-3-40-16,4-2-128 15,4-2-81-15,8-4 139 16</inkml:trace>
  <inkml:trace contextRef="#ctx0" brushRef="#br0" timeOffset="18772.93">23022 4486 967 0,'-68'5'471'0,"59"-5"-156"0,9 0-45 16,0 1-75-16,-1-1-39 15,1 0-50-15,0 0-16 16,0 0-15-16,18 0-2 16,38-1-13-16,-18 1-9 15,-1-1-13-15,7-2-7 16,5 1-10-16,3-5-4 16,4 1-7-16,-9 1-3 15,-13 1 1-15,-10 0-28 0,-16 4-114 16,2 0-71-16,-10 2-314 15,-10-2 325-15</inkml:trace>
  <inkml:trace contextRef="#ctx0" brushRef="#br0" timeOffset="19011.43">23170 4508 1150 0,'-4'6'497'0,"4"4"-225"16,2 2-28-16,4 7-33 15,0 2-9-15,3 6-42 16,-2 0-21-16,0 14-30 16,0 4-14-16,-1 6-33 15,0 2-12-15,-1-5-24 16,1-1-7-16,-2-11-8 16,1-5-3-16,-3-10-4 0,-2-9 3 15,0-9-92-15,0-1-62 16,0-11-174-16,4-6-62 15,1-16 236-15</inkml:trace>
  <inkml:trace contextRef="#ctx0" brushRef="#br0" timeOffset="19353.98">23781 4466 1231 0,'4'6'565'0,"-15"-6"-227"16,-1-2-79-16,0 6-62 16,-4 2-41-16,1 9-61 15,-1 4-20-15,0 9-34 16,5 6-11-16,5 4-14 15,6 6-4-15,10 2-9 16,3 1-3-16,6-2-2 16,4-2-2-16,4-5-3 0,-1-6-17 15,1-6-149-15,3-7-108 16,0-18 166-16</inkml:trace>
  <inkml:trace contextRef="#ctx0" brushRef="#br0" timeOffset="19744.9">24002 4714 1343 0,'0'5'557'16,"3"9"-327"-16,-1 4-4 0,1 10-51 15,-2 1-26-15,2-2-49 16,0 0-19-16,-2-7-30 15,0-2-13-15,-1-10-17 16,0-2-4-16,-1-6-1 16,-1-1-3-16,1 0-13 15,0 0-7-15,1-9-14 16,2-14-4-16,13-32 4 16,-3 24 1-16,1 7 6 15,2 3 3-15,-2 7 5 16,2 7 2-16,2 5 4 15,1 5 2-15,5 6 11 16,0 1 8-16,1 6 11 16,0 2 5-16,-4 7 1 0,-5 5-2 15,-1 4-1-15,-4 0-1 16,-5-3-9-16,-3-3-6 16,-5-12-61-16,3-3-64 15,0-16-161-15,-4-11-108 16,1-16 226-16</inkml:trace>
  <inkml:trace contextRef="#ctx0" brushRef="#br0" timeOffset="19967.79">24350 4429 1189 0,'21'18'566'0,"-4"4"-206"16,5 5-69-16,3 4-55 15,-1 6-61-15,-3 1-79 16,-6 2-30-16,1 6-37 16,-9-1-8-16,-6 4-6 15,-2-1-3-15,-11-7-30 16,1-1-41-16,-3-12-119 16,5-6-90-16,10-17 160 15</inkml:trace>
  <inkml:trace contextRef="#ctx0" brushRef="#br0" timeOffset="20245.75">24810 4648 1603 0,'-6'4'669'16,"1"-3"-387"-16,2 3-98 16,7-3-63-16,-4-1-37 15,1 0-39-15,24 1-12 16,31 3-20-16,-29-5-7 16,-2 0-54-16,-4-6-61 0,-2 6-149 15,-1 8-106-15,-1 7 219 16</inkml:trace>
  <inkml:trace contextRef="#ctx0" brushRef="#br0" timeOffset="20419.98">24869 4823 1066 0,'-12'5'583'16,"4"-1"-126"-16,3-2-210 16,12-1-33-16,-1 0-65 15,1-1-19-15,10 0-37 16,-10-3-17-16,11-2-39 15,-3 2-18-15,7 2-37 16,3 1-66-16,2 2-186 16,3 0-325-16,7 2 376 15</inkml:trace>
  <inkml:trace contextRef="#ctx0" brushRef="#br0" timeOffset="21702.51">25664 4614 834 0,'9'-29'456'16,"-9"24"-65"-16,-3-4-99 15,-2 6-82-15,-3 2-39 16,-4 1-63-16,-3 9-30 0,-5 4-35 16,-1 0-9-16,3 12-12 15,0 2-4-15,9 11-1 16,5 5 1-16,5 3 4 15,8 3 1-15,8-5-1 16,6-3-3-16,11-11-6 16,2-10 0-16,12-15 0 15,2-11-3-15,-1-16 1 16,-4-7-3-16,-14-11 1 16,-12 1 3-16,-14 0 9 15,-5 1 7-15,-15 8 12 16,-2 0 1-16,-15 1-6 15,-7 6-3-15,-9 8-8 16,-2 5-6-16,3 14-9 16,3 4-9-16,7 8-19 0,7 1-37 15,14 4-136-15,12 0-65 16,21 2 144-16</inkml:trace>
  <inkml:trace contextRef="#ctx0" brushRef="#br0" timeOffset="22126.74">26279 4431 1239 0,'-10'1'517'0,"-4"8"-295"0,-3 4-28 15,0 13-40-15,-1 7-9 16,3 13-25-16,2 4-18 16,9 10-36-16,4 2-17 15,8 2-25-15,7-2-10 16,6-7-11-16,6-9-4 16,4-16-50-16,8-6-60 15,-2-12-163-15,-2-6-32 0,13-18 170 16</inkml:trace>
  <inkml:trace contextRef="#ctx0" brushRef="#br0" timeOffset="22698.54">26529 4743 276 0,'-4'1'123'0,"4"-1"-46"16,2 2-2-16,-2-2 26 16,0-1 20-16,0 0 39 15,0 0 9-15,0 0 7 0,0 0 0 16,0 0-5-16,3 0-2 15,-1 0 0-15,0-1-2 16,1 1-6-16,2 1-6 16,-2 1-19-16,0 4-11 15,-1 21-25-15,27 29-14 16,-28-24-27-16,1-4-14 16,-1-10-23-16,0-3-8 0,-1-11-8 15,-1-3 0-15,1-1-2 16,-1 0-3-16,0 0-6 15,0-6-7-15,0-16-5 16,-1-30 0-16,4 28 4 16,2-2 3-16,5 3 4 15,4 2 1-15,4 6 2 16,1 3 1-16,7 9 4 16,2 4 5-16,2 6 12 15,4 6 6-15,2 8 9 16,-5 4 6-16,-3 6 8 15,-9-1-2-15,-9-2-8 16,-3-2-7-16,-8-6-15 16,5-2-9-16,-6-7-83 0,2-3-67 15,-2-7-185-15,-6-6-339 16,2-5 444-16</inkml:trace>
  <inkml:trace contextRef="#ctx0" brushRef="#br0" timeOffset="23100.09">27216 4453 884 0,'5'4'455'0,"-5"0"-127"16,0 2-78-16,0 8-56 15,-3 9-19-15,0 15-12 16,0 6-22-16,-2 11-41 16,3 3-20-16,1 0-38 0,1-3-12 15,1-11-22-15,4-7-4 16,4-14-113-16,6-5-72 16,2-14-519-16,1-7 452 15</inkml:trace>
  <inkml:trace contextRef="#ctx0" brushRef="#br0" timeOffset="23412.03">27397 4788 1037 0,'5'10'490'0,"1"7"-166"16,-1 1-55-16,5-3-27 15,0-1-37-15,5-6-59 16,6-2-31-16,2-8-44 15,6-3-12-15,-2-8-18 16,-1-4-10-16,-5-7-17 16,-6-4-4-16,-7 2-3 15,-6 1 4-15,-7 7 6 16,-5 5 1-16,-8 2 1 16,-2 1-3-16,-7 9-8 15,-1 2-4-15,0 7-5 16,5 8-5-16,8-1-8 0,3 3-2 15,11 5-60-15,1-5-68 16,7 3-176-16,10-3 194 16</inkml:trace>
  <inkml:trace contextRef="#ctx0" brushRef="#br0" timeOffset="23862.08">27897 4930 1192 0,'8'2'575'15,"0"-2"-260"-15,-6-4-80 16,2-5-44-16,3-6-68 16,-1-4-21-16,5-8-44 15,-2-3-13-15,-9-1-19 16,-4-2-4-16,-5 5-4 15,-3 3-1-15,2 8-6 16,2 7-2-16,-6 10-9 16,-5 0-4-16,7 12-10 15,3 3-1-15,4 12 1 16,10 8 4-16,-2 8 5 16,2 3 2-16,6 8 8 15,-3 1 4-15,6 0 12 0,-5-5 6 16,12-3 9-16,2-2 2 15,-5-4 6-15,2 0 3 16,-15-10 1-16,-3-4 2 16,-11-9-3-16,-2-5-7 15,-8-9-12-15,-4-3-19 0,-2-10-76 16,0-3-49-16,-5-6-126 16,1-5-64-16,6-2 192 15</inkml:trace>
  <inkml:trace contextRef="#ctx0" brushRef="#br0" timeOffset="24286.4">28079 4195 1290 0,'-9'-13'540'0,"10"11"-315"0,4 3-12 16,3-2-74-16,2 1-24 15,3 0-43-15,2 4-17 16,-1 0-23-16,-1 7-5 16,-4 2-9-16,-3 0-6 15,-9 9 4-15,-5 0 3 16,-7 4 0-16,-1 1-1 15,-1-2 0-15,1-1 7 16,8-9 13-16,0-2 2 16,11-7 0-16,3-4-4 0,6-1-2 15,6-2-1-15,4-2-4 16,0-2-5-16,2 1-14 16,-1 1 0-16,-1 2-94 15,-2 1-83-15,0 3 104 16</inkml:trace>
  <inkml:trace contextRef="#ctx0" brushRef="#br0" timeOffset="24853.32">28380 4714 611 0,'7'-9'387'0,"-3"8"38"16,-3 3-138-16,5 2-45 15,0 5-23-15,-1 10-43 16,-4-1-18-16,0 11-37 16,-1-1-15-16,-1-2-24 15,3-1-13-15,-5-9-24 16,4-5-8-16,-1-8-13 15,2-3-5-15,1-10-8 16,-4-2-6-16,4-10-6 16,-6-3-6-16,4-2 1 15,5-1 0-15,-2 7 3 16,12 4 0-16,0 8 3 16,2 1 0-16,4 8 7 0,-1 3 5 15,3 3 9-15,-4 4 8 16,-2 6 11-16,-1 2 3 15,-3 9 4-15,-2 1-5 16,-3 3-11-16,-4-3-6 16,-5-1-10-16,0-2 0 15,-2-10-86-15,1-1-69 16,1-12-193-16,4-3-498 16,5-15 562-16</inkml:trace>
  <inkml:trace contextRef="#ctx0" brushRef="#br0" timeOffset="25299.6">28929 4237 1204 0,'20'12'509'15,"11"12"-290"-15,3 5 19 16,8 12-24-16,-3 10-22 15,-3 5-21-15,-4 4-21 16,-7-2-36-16,-3-1-10 16,-12-2-34-16,-8-5-18 15,-11 1-23-15,-8-1-9 16,-6-9-14-16,-3-2-23 0,0-12-80 16,3-5-48-16,5-13-112 15,5-4-57-15,2-6-196 16,6-3 319-16</inkml:trace>
  <inkml:trace contextRef="#ctx0" brushRef="#br0" timeOffset="54133.86">4683 6246 374 0,'-1'0'237'0,"0"0"5"0,0-1-23 15,0 1-29-15,-1 0-11 16,1 0-17-16,1-1-3 16,0 0-10-16,0 0-3 15,0 0-26-15,4-6-19 16,1-9-35-16,3-28-16 16,-19 27-11-16,-4-1 3 15,-10 6 3-15,-2 2 1 16,-4 7-2-16,-6 4-4 15,8 9-10-15,-2 2-6 0,4 8-14 16,13 4-8-16,8 1-12 16,4 0-5-16,14 0 2 15,3 0 2-15,5-2 9 16,8 1 3-16,0-4 5 16,1-1 4-16,1 0 5 15,-2-1 2-15,-7-3 10 16,-7-4 8-16,-9-2 22 15,-5 2 8-15,-9 0 5 16,-4 2-4-16,-7-4-23 16,0-7-10-16,-4-3-17 15,2-2-7-15,0-1-44 16,1 1-49-16,12 3-123 16,1-3-98-16,10-4 187 15</inkml:trace>
  <inkml:trace contextRef="#ctx0" brushRef="#br0" timeOffset="54683.4">4833 6321 1271 0,'-4'13'546'16,"0"4"-310"-16,3 5 14 15,3 2-91-15,5 2-30 0,9-4-57 16,7-5-22-16,4-5-24 15,0-4-10-15,-2-12-7 16,-5 0-2-16,-5-10-1 16,-7-1 1-16,-3-2 3 15,1-2 3-15,-7 5 0 16,-9-1 0-16,-12 1-1 16,-1 5-2-1,12 5 2-15,0 0 0 0,-41-10-1 16,8 4 0-16,5 7-4 15,24 4-7-15,12 8-19 16,3 1-4-16,14 1 5 16,8 0-49-16,17-6-93 15,6-5-57-15,5-5-151 0,-2-4 8 16,-7-3 79-16,-2 2 60 16,-11 4 151-16,-7 3 78 15,-9 5 129-15,-7 3 49 16,-1 6 73-16,0 0-2 15,-2 4-43-15,2 5-23 16,-2-5-39-16,1 4-17 16,1-5-43-16,2-7-25 15,-2 2-34-15,-2-4-12 16,-2-4-2-16,2-1 7 0,-4-1 9 16,1-1 2-16,0-2-11 15,-1-19-9-15,0-36-13 16,2 25-2-16,4 4-4 15,3 7-2-15,-2 14-8 16,2 4-16-16,-1 10-103 16,3 4-65-16,7 9-186 15,1 0 221-15</inkml:trace>
  <inkml:trace contextRef="#ctx0" brushRef="#br0" timeOffset="54932.59">5482 6142 1324 0,'0'-1'591'0,"4"2"-315"16,-2 10-67-16,-6 4-29 16,7 17-63-16,0 10-30 15,0 8-39-15,6 0-15 16,5-6-22-16,1-5-6 15,11-12-6-15,-2-3-4 0,-1-17-28 16,3-3-50-16,-4-17-160 16,-3-9-146-16,-9-13 234 15</inkml:trace>
  <inkml:trace contextRef="#ctx0" brushRef="#br0" timeOffset="55079.02">5395 6259 1356 0,'-6'0'531'0,"14"0"-369"16,5-1 11-16,4 1-77 16,6 3-18-16,-2 0-50 15,11 0-15-15,7-1-126 16,7-2-21-16,11-2 71 16</inkml:trace>
  <inkml:trace contextRef="#ctx0" brushRef="#br0" timeOffset="55720.32">6416 6069 1002 0,'13'-11'500'15,"-3"9"-226"-15,3 2-36 16,-3 4 7-16,0 14-64 15,-1 4-12-15,-2 14-38 16,-1 8-20-16,0 3-35 16,-1 0-14-16,-1-8-24 15,4-5-10-15,0-13-13 16,-8-9-3-16,-2-9 3 0,1-2 1 16,-5-7-5-16,4-1-4 15,-1-5-13-15,-1-6-5 16,4-2 0-16,2-2 0 15,6 0 4-15,4 2 1 16,10 4 1-16,3 4 3 16,-4 4 1-16,1 6 1 15,-7 5 3-15,-2 6 2 16,-2 7 12-16,-3 3 5 16,-8 5 7-16,-2-1 3 0,-8-3-6 15,-2-2-1-15,-6-4-6 16,1-6-4-16,-1-2-18 15,2-1-41-15,6-5-91 16,7-1-59-16,5-2-140 16,7-4-55-16,8-5 247 15</inkml:trace>
  <inkml:trace contextRef="#ctx0" brushRef="#br0" timeOffset="56080.69">6763 6261 1082 0,'4'6'562'15,"-2"4"-209"-15,0 3-53 16,0 6-44-16,2-1-71 16,1 1-35-16,5-3-65 15,2-2-30-15,6-8-42 0,4-5-11 16,8-11-4-16,-5-8-9 16,-3-9-27-16,-3 1-5 15,-7 2 2-15,3 4 11 16,-11 11 34-16,-3 2 9 15,-4 7 1-15,-3 3-1 16,2 9 2-16,1 5 4 0,4 10 12 16,0 3 6-16,7 7 4 15,1-1 4 1,-1 2 5-16,1 1 2 0,0-3-6 16,9 1-5-16,-10-2-13 15,4-5-2-15,-13-8 7 16,-9-2 3-16,-3-7 0 15,-4-1-2-15,-2-5-12 16,-4-7-4-16,-3-4-10 16,-1-4-7-16,4-6-30 15,8 1-42-15,16-3-126 16,7 2-81-16,24 5 164 16</inkml:trace>
  <inkml:trace contextRef="#ctx0" brushRef="#br0" timeOffset="56710.85">7878 6233 1432 0,'-1'0'600'15,"0"5"-378"-15,3 4-46 16,2 7-6-16,3 12-54 15,3 4-24-15,7 1-34 16,-1-1-14-16,-2-12-27 16,4-4-9-16,-2-13-8 15,6-3-1-15,1-15-3 16,0-5-7-16,-5-8-3 16,-2-5 2-16,-7 6 5 15,-1 5 8-15,-5 10 10 16,0 9 2-16,-3 4 1 15,0 8 5-15,0 13 8 0,0 6 8 16,5 15 15-16,-1-2 4 16,10 3 2-16,1 0-2 15,3-1-2-15,4 2-1 16,-4-2-2-16,-5-3-4 16,-9-6-10-16,-5-3-2 15,-9-11-7-15,-5-1 1 0,-9-9-3 16,0-5-5-16,-7-8-12 15,1-6-22-15,2-6-75 16,2 0-55-16,15-3-141 16,1 1-86-16,19 6 234 15</inkml:trace>
  <inkml:trace contextRef="#ctx0" brushRef="#br0" timeOffset="56855.32">8258 6447 1886 0,'3'1'677'0,"6"-1"-596"0,4-3-11 16,7 1-27-16,1-5-26 16,1 2-44-16,8 3-79 15,0 0 71-15</inkml:trace>
  <inkml:trace contextRef="#ctx0" brushRef="#br0" timeOffset="57193.82">8530 6273 1609 0,'-11'1'616'0,"15"1"-435"16,6 2-34-16,-4 6 0 16,3 4-31-16,1 6-39 15,0 2-7-15,4 2-16 16,1-2-8-16,-2-1-13 16,-1-5-5-16,-4-9-10 15,2 2-3-15,-3-11-7 16,-1-1-1-16,2-7 0 15,-1-7-1-15,5-10 0 16,-1-2-1-16,0 2-3 16,0-1 6-16,-1 8-73 0,0 4-59 15,-3 8-165-15,0 4 164 16</inkml:trace>
  <inkml:trace contextRef="#ctx0" brushRef="#br0" timeOffset="57591.31">9058 6350 981 0,'-2'5'526'15,"-1"-9"-161"-15,-6-8-169 16,1-2-1-16,-3-7-121 16,1 3-31-16,4 1-20 15,-1 3-5-15,-3 11-5 16,-7 2 1-16,2 13 9 15,0 5 4-15,8 7 13 16,1 2 8-16,6-5 17 16,-4-1 7-16,7-7 3 15,7 3-4-15,0-9-25 16,-1-2-11-16,3-8-22 16,-1-9-6-16,5-4-4 15,5 0 1-15,-6 2-1 16,2 6 1-16,-8 4 2 15,2 8-4-15,-2 8 25 0,1 3 11 16,-1 6 12-16,-3-4 7 16,-1-2-25-16,-1-3-10 15,-1-5-31-15,3-1-61 16,4-9-133-16,-2-7-96 16,7-12 167-16</inkml:trace>
  <inkml:trace contextRef="#ctx0" brushRef="#br0" timeOffset="57797.67">9234 6071 1129 0,'3'21'513'0,"-6"10"-202"16,0 9-103-16,0 7-16 15,1 4-42-15,5-5-54 16,4-4-20-16,5-9-42 15,3-9-20-15,2-8-51 16,2-11-51-16,1-15-147 16,-5-5 1-16,-6-17 125 15</inkml:trace>
  <inkml:trace contextRef="#ctx0" brushRef="#br0" timeOffset="58110.44">9426 6247 1371 0,'-1'18'609'16,"-1"8"-314"-16,2 3 10 16,6 0-99-16,-1-2-53 15,5-10-81-15,-3-4-30 16,0-10-34-16,7-3-7 0,-3-7-11 16,3-11-17-16,4-6-23 15,-6-3-4-15,1 3 8 16,-1 3 18-16,-9 11 29 15,2 6 11-15,-5 4 5 16,0 4 6-16,-1 8 14 16,-2 3 7-16,2 11 11 15,3-1 4-15,4-2-8 16,3-2-9-16,4-10-19 16,1-3-9-16,3-10-107 15,0-6-79-15,2-9 107 16</inkml:trace>
  <inkml:trace contextRef="#ctx0" brushRef="#br0" timeOffset="58467.74">9709 6332 1080 0,'11'63'579'0,"-7"-52"-53"15,7-3-408-15,0-7 8 16,7-5-52-16,3-4-15 16,4-2-7-16,3-3-5 15,-10-2-24-15,0-2-4 0,-15-4-6 16,-2 4 1-16,-2 0 2 16,-6 3 1-16,-2 1 0 15,-3 2-1-15,-5 7 4 16,0-1 4-16,-3 9 5 15,-1 3 0-15,4 6-7 16,1 5-8-16,10 4-8 16,1 3-4-16,9 1-4 15,2-1-6-15,5-5-68 16,4-4-59-16,6-12-153 16,5-6-107-16,11-13 245 15</inkml:trace>
  <inkml:trace contextRef="#ctx0" brushRef="#br0" timeOffset="58720.1">10078 6210 1108 0,'-8'-5'529'15,"-2"1"-205"-15,-1 4-31 16,3 8-60-16,0 4-35 16,1 11-47-16,5 2-23 15,3 6-38-15,3 0-18 16,7-5-14-16,0 0-4 0,5-8-7 15,-4-2-3-15,-6-7-10 16,-5-5-3-16,-8-4-9 16,-9 1-2-16,0-1-34 15,1 0-55-15,-3-6-117 16,10-3-79-16,5-2-352 16,3-8 400-16</inkml:trace>
  <inkml:trace contextRef="#ctx0" brushRef="#br0" timeOffset="59289.13">11012 6234 1328 0,'-2'-4'579'0,"1"3"-292"16,0 0-23-16,0 0-38 15,0 1-50-15,0 1-70 16,-13 27-22-16,-3 28-28 16,22-26-16-16,6-8-18 15,3-6-7-15,8-8-11 16,-1-7-4-16,3-11 0 15,1-4-2-15,-4-9-1 16,-5-3-9-16,-9 1-14 16,-7 3-2-16,-12 4 0 15,-4 2 11-15,-12 3 16 0,-4 2 3 16,0 7 4-16,-2 2 0 16,15 4-2-16,13 5-3 15,1 0-9-15,8 2-7 16,-1 1-12-16,-8-1-16 15,14-1-101-15,1 0-48 16,15-8-126-16,8-3-133 16,3-4 305-16</inkml:trace>
  <inkml:trace contextRef="#ctx0" brushRef="#br0" timeOffset="59697.35">11262 6224 880 0,'11'9'516'15,"0"1"-107"-15,-1-1-117 16,0 0-24-16,-2 4-57 16,-1 1-19-16,-2 6-39 15,-2-3-21-15,-3-3-58 16,0 0-21-16,0-10-30 15,0-2-15-15,-2-6-14 16,1 3-9-16,-1 0-16 0,2-10-4 16,4-10-1-16,10-28 5 15,-2 28 16-15,-3 0 5 16,4 5 8-16,1 1 2 16,-3 10 2-16,2 5 4 15,-5 10 25-15,-2 7 8 16,1 8 6-16,1 5 0 15,-2 2-24-15,-1-5-10 16,-3-8-66-16,-3-6-72 0,0-11-148 16,9-4 161-16</inkml:trace>
  <inkml:trace contextRef="#ctx0" brushRef="#br0" timeOffset="60174.19">11684 6151 1419 0,'2'-2'609'0,"-2"0"-330"16,0 3-48-16,-1-1-75 16,0-1-61-16,0 0-75 15,0 0-8-15,-8 1-3 0,-1 3 1 16,1 1 6-16,-25 38 6 15,33-20 10 1,1 0 5-16,9-2 2 0,3-1 1 16,6-4-4-16,5-3-6 15,6-6-6-15,5-4-5 16,8-10-9-16,1-1-3 16,-5-11-3-16,-8-3-3 15,-7-6-1-15,-11 0-6 0,-5 1-2 16,-7 1 1-16,-10 11 6 15,0 2 6-15,-8 8 7 16,3 7 4-16,7 8 11 16,-4 1 6-16,8 10 10 15,2 5 6-15,1 4-2 16,3 4-4-16,10-2-10 16,1-4-11-16,7-6-18 15,2-4 0-15,-2-13-97 16,5-7-84-16,10-19 112 15</inkml:trace>
  <inkml:trace contextRef="#ctx0" brushRef="#br0" timeOffset="61124.77">12913 6257 1050 0,'35'8'475'0,"-32"-8"-150"0,4 0-55 15,0 4 0-15,-1 4-18 16,2 6-71-16,-5 5-35 16,-2 4-53-16,-1-1-31 15,2-6-38-15,0-3-9 16,-6-9-31-16,2-4-42 15,0-6-108-15,1 5-56 16,0-3-104-16,-7-23-33 16,-8-32-12-16,5 26 48 15,-3 4 128-15,-1 3 81 0,1 6 175 16,8 5 38-16,8 5 56 16,2 1 29-16,8 1 12 15,2 2 2-15,4 3 0 16,4 3-7-16,0 5-21 15,-1 4-7-15,4 4-21 16,-4 5-18-16,-2 5-33 16,-1 0-20-16,-9 1-31 15,-1-3-9-15,-7-5-13 16,-1-3-3-16,-3-7-5 16,0 0-2-16,3-5-5 15,-1 0-11-15,1-2-13 16,0 0-4-16,1-4-8 15,3-14 9-15,38-26 11 0,-29 32 3 16,-1 7 12-16,-1 6 4 16,0 7 23-16,0 6 7 15,0 8 22-15,-4 4 11 16,-1 6-9-16,-1-3-4 16,-2-3-23-16,0-6-21 15,1-10-178-15,1-5-94 16,2-17 150-16</inkml:trace>
  <inkml:trace contextRef="#ctx0" brushRef="#br0" timeOffset="61490.85">14075 6095 1506 0,'0'2'636'0,"2"8"-372"16,2 1-2-16,-2 18-60 16,-1 4-52-16,0 7-69 15,1 4-22-15,8-5-36 16,2-6-11-16,3-11-13 16,3-6-38-16,-2-14-104 15,0-6-79-15,-5-11 14 0,-6-6 93 16</inkml:trace>
  <inkml:trace contextRef="#ctx0" brushRef="#br0" timeOffset="61650.16">13943 6195 1457 0,'-6'-1'603'0,"6"1"-381"16,3 0-4-16,-3 0-78 15,0 0-41-15,29 5-54 16,31 5-19-16,-22-8-82 15,4-2-78-15,-4-1 85 16</inkml:trace>
  <inkml:trace contextRef="#ctx0" brushRef="#br0" timeOffset="62161.87">14331 6012 1336 0,'5'25'634'16,"-5"5"-262"-16,0 2-161 16,1 4-6-16,-1 4-94 0,1-5-41 15,0-4-34-15,0-3-8 16,0-9-15-16,-1-8-5 16,-2-6 0-16,2-2-13 15,-4-7-27-15,2 3-9 16,1 0-10-16,0 0 12 15,0-2 21-15,-1-5 6 16,1 7 7-16,1 0 5 0,0 0 16 16,6-3 9-16,13 2 11 15,29 6 0-15,-27-2-9 16,5-2-8-16,-5-10-11 16,1-4-3-16,5-5-3 15,-2 2 0-15,-3 0 1 16,-4 1 0-16,-14 4 9 15,-4-1 4-15,-9-1 6 16,-6 2 2-16,-2 2-6 16,0 2 6-16,5 7 7 15,5 4 2-15,2 7 0 16,2 6-7-16,1 9-14 16,2 3-4-16,5 0-5 15,10 0-3-15,13-10-7 16,3-2-11-16,15-11-130 15,2-7-87-15,11-11 140 0</inkml:trace>
  <inkml:trace contextRef="#ctx0" brushRef="#br0" timeOffset="62746.83">15484 5982 713 0,'8'-7'494'0,"-2"1"35"16,6 12-232-16,-2 4-6 15,-2 14-80-15,-3 4-31 16,-2-14-51 0,0 2-12-16,1 46-35 0,1 1-16 0,-2-9-30 15,0-25-13-15,-1-14-14 16,3-3-4-16,-3-9-10 15,2-4-1-15,-6-11-12 16,-2-3-5-16,3-8 1 16,-1-1-2-16,7 3 8 15,2 3 5-15,6 3 2 16,2 2 1-16,6 2 3 16,1 0 3-16,-3 8 4 15,-1 4 4-15,-4 7 9 16,-4 4 5-16,-3 4 14 15,-3 3 4-15,-5 3-1 16,-7-2 0-16,-5 0-10 16,0-3-4-16,-7-9-8 15,3-2-10-15,-2-7-64 0,3-5-38 16,6 0-82-16,6-1-42 16,9 2-69-16,5 0-39 15,8 2-143-15,1 1 284 16</inkml:trace>
  <inkml:trace contextRef="#ctx0" brushRef="#br0" timeOffset="63009.1">15693 6249 715 0,'70'5'406'16,"-45"-1"-52"-16,-1 0-35 0,6-2-67 15,-3-2-43 1,2-7-78-16,0 0-32 0,-10-11-51 16,4-2-15-16,-3-3-14 15,-1-1-3-15,-12 4 2 16,-6 2 4-16,-8 8 12 15,-6 5 11-15,-5 6 12 16,1 4 4-16,-4 3 4 16,4 7-6-16,3 2-7 15,7 2-7-15,4 4-18 16,1-3-8-16,7 0-14 16,-1-3-5-16,8-1-5 15,0-4-18-15,9-6-108 16,4-5-73-16,4-5-328 15,11-4 332-15</inkml:trace>
  <inkml:trace contextRef="#ctx0" brushRef="#br0" timeOffset="63400.87">16119 6264 1324 0,'0'0'585'0,"7"2"-277"0,5 0-24 15,4-1-52-15,32-3-53 16,-20-11-87-16,1-5-27 0,-2-6-39 16,-3-1-10-16,-13 1-4 15,-8 3 1-15,-8 6 3 16,-9 5-2-16,-3 8-4 16,-2 2-3-16,2 9-4 15,0 2-3-15,9 7-1 16,1 5 0-16,5 7 2 15,2 4 3-15,3 4 16 16,4 4 5-16,6 2 9 16,1-3 2-16,2-5 0 15,-1-5-1-15,-5-5 1 16,-4-4-2-16,-8-3-1 16,-8-4-3-16,-10-2-5 15,-4-4-3-15,-2-8-46 16,0-3-65-16,3-9-157 15,3-8-105-15,13-10 205 0</inkml:trace>
  <inkml:trace contextRef="#ctx0" brushRef="#br0" timeOffset="63908.77">16499 6278 1365 0,'-6'2'539'0,"6"-5"-334"16,-3-5-142-16,6-4-46 16,2-1-7-16,-2-7-7 15,5 3-2-15,-7 1 3 16,-1-2 2-16,-1 5 3 16,-4 0 12-16,3 2 31 15,-4 2 13-15,4 6 30 16,-3-1 5-16,5 3-13 15,0 1-10-15,0 0-30 16,0 0-15-16,0 0-13 16,0 0-2-16,0 0 2 15,0 0 2-15,0 0-1 16,0 0-1-16,0 0-3 16,0 0-2-16,0 0-3 0,0 0-2 15,0 0-5-15,0 0-3 16,0 0 1-16,0 0 1 15,0 0 2-15,0 0 1 16,0 0 4-16,0 0 0 16,0 0 0-16,0 0 2 15,0 0 5-15,3 8 8 16,0 8 25-16,1 30 9 0,-5-21 8 16,2-1-3-1,1-6-23-15,5-2-12 0,2-10-20 16,1-6-35-16,1-8-133 15,-5-8-79-15,0-8-219 16,-2 0 268-16</inkml:trace>
  <inkml:trace contextRef="#ctx0" brushRef="#br0" timeOffset="64061.22">16465 5906 1288 0,'0'14'625'15,"4"-2"-207"-15,1 0-248 16,-1-3-6-16,5 0-101 16,0-3-46-16,3 0-130 0,2 2-100 15,8 1 129-15</inkml:trace>
  <inkml:trace contextRef="#ctx0" brushRef="#br0" timeOffset="64420.5">16656 6106 1315 0,'1'21'664'0,"1"-1"-252"0,1 7-113 16,0-1-26-16,-3-3-117 16,0 0-47-16,1-10-64 15,0-5-21-15,-1-7-16 16,0-1-4-16,0 0-7 15,0-1-4-15,0 0-6 16,0 0-1-16,0 0 3 16,5-10 3-16,1-1 5 15,33-30 2-15,-25 32 3 16,-2 4 2-16,-1 1 5 16,2 5 5-16,-1 7 11 15,1 3 4-15,2 7 5 16,-3 1-4-16,-2-1-10 15,-4-2-4-15,-5-8-67 0,2-2-73 16,0-7-167 0,-1-5-99-16,1-6 231 0</inkml:trace>
  <inkml:trace contextRef="#ctx0" brushRef="#br0" timeOffset="64607.38">16951 6159 936 0,'-1'0'546'15,"1"12"79"-15,4 3-297 0,0 2-49 16,-3 2-32-16,3-2-115 16,-4-5-46-16,0-5-70 15,5-4-71-15,-7-3-144 16,1-4-73-16,1 3-289 16,0 0 351-16</inkml:trace>
  <inkml:trace contextRef="#ctx0" brushRef="#br0" timeOffset="64780.01">16900 5982 1439 0,'0'7'608'0,"8"-3"-343"15,-7-1-14-15,-1-1-71 16,4-1-65-16,-4-1-106 15,0 0-72-15,0 0 352 0,0-1-240 16</inkml:trace>
  <inkml:trace contextRef="#ctx0" brushRef="#br0" timeOffset="65565.83">16966 6154 1318 0,'-1'0'551'0,"-1"0"-340"15,1 0-26-15,0 0-70 16,0-1-39-16,0 0-39 15,-1-19 0-15,2-29 2 16,4 27-1-16,0 7 12 16,-4 2 10-16,3 8 10 15,-3 4 4-15,2 1 3 16,-2 0-7-16,0 0-11 16,0 0-6-16,5 12-18 15,3 7-4-15,10 31-6 16,-12-24 0-16,-2 0 0 15,3-1-1-15,0-4-4 16,-5-5-5-16,3-7-7 0,-5-5-4 16,0-5-15-16,0-1-9 15,-1 1-20-15,0 0-14 16,0-2-4-16,-1-12-1 16,1 2 2-16,4-27 4 15,5 30 13-15,2-2 10 16,4 2 18-16,-1-1 10 15,-1 0 4-15,2 1 3 16,1 6 17-16,0 1 14 0,0 1 24 16,1 4 14-16,1 2 10 15,3 5-2-15,-2 7-7 16,3 5-7-16,-2 7-15 16,-4 1-7-16,-5-2-15 15,-5-2-6-15,-5-9-12 16,-2-4-4-16,-2-6-42 15,-2-1-79-15,2-9-183 16,1-5 420-16,-2-5-165 16</inkml:trace>
  <inkml:trace contextRef="#ctx0" brushRef="#br0" timeOffset="65745.78">17390 6169 1840 0,'10'19'735'16,"-4"2"-502"-16,-6-2-39 15,0-5-69-15,-3-6-63 16,-1-7-168-16,0-1-77 16,-4-9-110-16,-1-3 147 15</inkml:trace>
  <inkml:trace contextRef="#ctx0" brushRef="#br0" timeOffset="66306.92">17374 6024 1312 0,'15'1'578'0,"4"5"-324"16,2 2 11-16,-7 1-69 15,1 1-36-15,3 3-32 16,-6-2-6-16,2 9-19 15,-2 5-13-15,-4 3-21 16,-3 2-13-16,-4-7-27 16,-1-5-8-16,-2-10-14 15,3-3-14-15,3-8-31 16,-1-2-19-16,7-8-39 16,-4-4 2-16,4-1 22 0,2 1 14 15,-3 8 41-15,-1 1 7 16,-3 8 10-16,-2 2 5 15,2 8 25-15,2 1 11 16,4 4 13-16,4-1 2 16,2-3-16-16,2-3-10 15,2-8-14-15,0-5-5 16,0-7-8-16,-1-4-2 16,-5-3 0-16,-4 2 0 0,-5 4 4 15,-4 5 2-15,-2 6 3 16,-2 2 0-16,-3 9-3 15,2 5 1-15,2 13 7 16,3 5 4-16,6 11 10 16,3 2 3-16,3 0 3 15,-3 1 3-15,1 0 7 16,1-3 1-16,-8 0-5 16,-3-2-6-16,-7-5-11 15,-11-6-4-15,-6-8-2 16,-1-4-1-16,-5-13-5 15,3-4-11-15,-1-9-53 16,0-7-71-16,4-4-158 16,6-3 382-16,12 7-134 15</inkml:trace>
  <inkml:trace contextRef="#ctx0" brushRef="#br0" timeOffset="66510.85">18472 6180 2868 0,'0'9'65'0,"-7"-2"110"16,-1-2-253-16,-3 6-83 15,-9-3 97-15</inkml:trace>
  <inkml:trace contextRef="#ctx0" brushRef="#br0" timeOffset="67750.59">19541 6115 1078 0,'-10'-19'484'0,"8"14"-173"0,-3 2-58 16,5 3-7-16,-1 0-31 15,0 0-65-15,0 5-31 16,0 18-34-16,2 34-10 15,7-32-19-15,6 0-14 16,-2-8-20-16,-1-4-8 16,2-10-14-16,-1-2-4 15,2-4-5-15,1-6-3 0,-1-6-16 16,-1-6-3-16,1-4 2 16,-1-1 5-16,-1 3 21 15,-1 5 5-15,-4 6 3 16,-3 4 0-16,-1 8 5 15,-2 0 7-15,1 15 11 16,0 8 5-16,1 7 2 16,1 6-8-16,0-8-10 15,1-6-6-15,4-10-11 16,1-7-30-16,2-5-113 16,2-3-85-16,4-7 130 15</inkml:trace>
  <inkml:trace contextRef="#ctx0" brushRef="#br0" timeOffset="68229.14">20027 5995 1365 0,'-21'6'596'0,"4"1"-263"0,-1 3-88 16,3 2-21-16,2 4-52 15,1 2-74-15,1-2-24 16,9 0-35-16,2 0-10 15,13-1-15-15,6-1-4 0,-3-2-4 16,2-4 0-16,0-4-1 16,-1 2 1-16,4-2 2 15,-3 2-1-15,-10-1 4 16,-4 0 2-16,-9 1 3 16,-7 2-4-16,0-2-18 15,-2 0-16-15,5-6-24 16,5 0-15-16,6 0 3 15,1 1 8-15,-3-1 18 16,0 0 16-16,13 1 11 16,9 0 1-16,22-3 4 15,-27-6 1-15,-1-6 2 16,2-2 0-16,0-7 4 16,-1-2 0-16,-8 5 5 15,-1-1 5-15,-9 9 15 16,-3 6 5-16,-2 5 14 0,-2 5 1 15,2 5-7-15,0-3-4 16,2 7-11-16,2 1-1 16,2 3 1-16,2-1-1 15,6 1-3-15,2-3-4 16,4 0-14-16,3-1 1 16,7-4-128-16,4-5-85 15,11-5 125-15</inkml:trace>
  <inkml:trace contextRef="#ctx0" brushRef="#br0" timeOffset="68619.74">21138 5967 1069 0,'5'-6'514'15,"2"4"-156"-15,1 9-68 16,-2 5-28-16,-4 11-45 16,-3 7-69-16,-2 1-31 15,3 10-48-15,2-3-18 0,5-6-28 16,4-6-13 0,2-11-49-16,4-8-51 0,-2-11-133 15,-2-6-103-15,-5-6 198 16</inkml:trace>
  <inkml:trace contextRef="#ctx0" brushRef="#br0" timeOffset="68782.89">21045 6085 1314 0,'-12'-1'569'0,"12"1"-320"16,0 0-6-16,9 1-80 15,7 4-43-15,6-3-55 16,7 5-29-16,0-9-57 15,3-1-55-15,2-6-171 16,2-6-86-16,-3-4 190 16</inkml:trace>
  <inkml:trace contextRef="#ctx0" brushRef="#br0" timeOffset="69122.38">21415 5907 1204 0,'1'22'591'0,"-1"1"-243"15,-1 9-57-15,-2 7-9 16,-2 2-74-16,1 1-36 16,2-2-69-16,1-8-27 0,2-10-41 15,0-8-16-15,5-9-22 16,-1-4-4-16,1-7-8 16,-1-7-4-16,2-3-1 15,-3 0-1-15,3 0 4 16,0 3 3-16,0 0 9 15,7 6 3-15,-3 2 6 16,1 5 2-16,0 5 16 16,-4 2 6-16,3 8 12 15,-2 2 9-15,3 5-6 16,0 1-3-16,1-3-13 16,-2-1-10-16,-5-8-30 15,0-4-89-15,-1-9-174 16,2-5-46-16,6-7 162 15</inkml:trace>
  <inkml:trace contextRef="#ctx0" brushRef="#br0" timeOffset="69298.83">21759 6105 1145 0,'15'4'569'16,"-10"6"-78"-16,-2 0-208 15,7 3-17-15,0 2-31 16,0 0-94-16,-2 0-40 15,-1-4-62-15,-7-2-32 0,2-8-135 16,-4-3-74-16,-1-9-213 16,-3-4 237-16</inkml:trace>
  <inkml:trace contextRef="#ctx0" brushRef="#br0" timeOffset="69675.89">21781 5999 1012 0,'13'8'490'16,"5"0"-218"-16,5-3-78 16,3-2-21-16,1-3-55 15,-3-1-10-15,-1-1-24 16,-4-3-13-16,-7 3-21 16,-2 2-7-16,-5 7 9 15,-6-1 9-15,-6 7 14 0,-1-2 10 16,-4 1-1-16,2 2-5 15,7-2-9-15,3 3-13 16,0 0-20-16,7 1-7 16,3-4-5-16,-4 0 1 15,8 1 4-15,-1 0 4 16,0 1 4-16,0 2-1 16,-7-6 2-16,-5 1-1 0,-8 0-5 15,-8-1-5-15,0-3-8 16,2-1-12-16,1-6-57 15,9 1-70-15,8-3-169 16,-1-4 414-16</inkml:trace>
  <inkml:trace contextRef="#ctx0" brushRef="#br0" timeOffset="70455.8">22911 6134 1112 0,'3'-12'523'16,"-1"6"-162"-16,1 4-72 0,-4-3-28 15,1 4-31-15,-2 1-77 16,1 0-35-1,0 0-48-15,-1 10-16 0,-3 19-15 16,4 29-5-16,8-36-11 16,-1-4-7-16,6-9-10 15,0-4-3-15,11-6-3 16,3-4 0-16,-4-9-4 16,-6-3-7-16,-9-5-17 15,-7 0-8-15,-6 4-25 16,-5 0-2-16,-7 4 6 15,-2 4 6-15,-2 5 25 16,3 1 8-16,4 4 12 16,-1 2 0-16,5-1-6 0,4 2-6 15,6-1-1-15,8 1 3 16,9 0 7-16,-1-1 8 16,8 0-1-16,-2-1 0 15,9 2 0-15,5-2 5 16,0 4 19-16,-1 3 11 15,-4 5 24-15,-2 5 6 0,-7 4 3 16,-5 1-4-16,-7-3-6 16,-6-3-3-16,-3 1-1 15,-3-5 0-15,-4-3-2 16,2-1-2-16,-4-8-7 16,0-1-6-16,1-7-8 15,-2-4-8-15,3-5-12 16,4-2-6-16,6-4-10 15,6 2-10-15,7 1-69 16,3-1-60-16,4 7-151 16,2 0-97-16,4 10 245 15</inkml:trace>
  <inkml:trace contextRef="#ctx0" brushRef="#br0" timeOffset="71302.39">23658 6173 980 0,'4'-5'492'0,"-7"-2"-128"0,-4-1-92 16,-5-2-51-16,-2-3-54 15,-5 1-58-15,-1 0-22 16,-2 2-18-16,0 6-7 16,5 4-17-16,4 5-7 0,0 12-8 15,3 3-6-15,3 9-5 16,-1 4 1-16,11-2 1 15,6-6-2-15,1-10-3 16,5-7-4-16,4-7-4 16,-3-4-3-16,6-13-1 15,1-3-2-15,-4-14-9 16,0-3-11-16,-4-6-4 16,-2 0 0-16,-3 5 11 15,-4 3 10-15,-3 10 7 16,0 8 3-16,-3 7 8 15,-3 7 2-15,-1 8 7 16,0 6 4-16,-3 12 13 16,3 7 6-16,3 6 10 15,2 3 4-15,7 0-6 16,3 0-2-16,6-7-9 0,3-3-8 16,5-7-13-16,1-6-7 15,5-9-12-15,-3-4-5 16,-2-10-7-16,-4-1-9 15,-2-8-17-15,-4-1-7 16,-5-2-9-16,1 0 6 16,-10 0 19-16,-1 4 10 15,-1 3 16-15,-6 1 4 16,6 4 5-16,-7-2 0 0,-6 4 3 16,7 4 3-16,-9 3 4 15,6 7 0-15,1 5-2 16,-2 1-4-16,7 5-7 15,0-1-2-15,3 2-5 16,4 0-1-16,0-3-1 16,10 1-4-16,0-8-2 15,-2-1-5-15,8-5-49 16,-6-7-46-16,4-7-70 16,3-5-36-16,0-6-35 15,-2-1 5-15,-1 4 42 16,-2 1 41-16,-7 6 88 15,0 3 45-15,-5 5 65 16,-2 1 26-16,0 5 63 16,-2-5 30-16,0 0 31 0,0 0 7 15,0 0-8-15,0 0-8 16,-1 2-34-16,0-1-25 16,0-1-53-16,0 0-25 15,-1 0-34-15,1 0-10 16,1-1-11-16,0 0-13 15,3-5-54-15,4-7-39 0,27-22-89 16,-21 32-48-16,3 3-79 16,-1 0-42-16,0 2 241 15</inkml:trace>
  <inkml:trace contextRef="#ctx0" brushRef="#br0" timeOffset="71930.28">24233 6193 886 0,'37'4'472'0,"-26"6"-84"15,-5 3-37-15,0 1-48 16,-1 2-24-16,-3-1-60 16,-2 0-42-16,-2-3-80 15,2-2-34-15,-6-4-48 16,-1-4-46-16,2-3-94 16,-4-5-43-16,3-4-84 15,5-3-7-15,2-3 7 16,0-2 12-16,7 4 78 15,-2 0 46-15,2 4 82 16,3 3 42-16,-2 3 63 0,2 1 32 16,-2 3 67-16,6 1 18 15,2 4 11-15,-1 1-3 16,5 4-27-16,-10 0-15 16,0 2-37-16,-1 2-16 15,-3 0-28-15,2-2-15 16,-2-3-25-16,0-3-11 15,-10-4-21-15,6-2-5 0,2-6-23 16,-5 5-12-16,0 0-8 16,4-12 3-16,9 0 19 15,20-26 10-15,-30 35 11 16,5 4 3-16,-2 4 7 16,3 4 8-16,1 3 15 15,0 1 5-15,2 3 9 16,3 2 0-16,6 3 4 15,0 2 3-15,3 5 6 16,-2 0 3-16,-2 1-3 16,-2 4-6-16,-6-2-12 15,-3 0-7-15,-9-7-7 16,-5-4-1-16,-6-4-4 16,-4-3 1-16,-1-4-5 15,-4-7-5-15,-5-4-11 0,-3-7-10 16,-2-3-21-16,5 5-8 15,5-3-16-15,6 0-15 16,14 2-62-16,1-2-39 16,12 1-111-16,2 2 454 15,6-7-165-15</inkml:trace>
  <inkml:trace contextRef="#ctx0" brushRef="#br0" timeOffset="80551.42">30363 5649 773 0,'5'-8'369'16,"-8"3"-108"-16,2 4-168 16,0 2 18-16,1-1 14 0,0 2 8 15,4 26-4-15,3 47-11 16,-5-10-17-16,-1 11-3 15,0 17-20-15,1 12-16 16,-5 12-26-16,8 11-10 16,-7 10-12-16,-1-1-5 15,5-2 14-15,-7-8 6 0,3-10 11 16,5-2 5-16,2-9-9 16,0-6-6-16,4-15-9 15,-5-7-3-15,-6-18-7 16,8-6-2-16,-6-17-4 15,0-9-3-15,1-15-59 16,-6-10-48-16,1-19-142 16,-10-10-91-16,2-20 210 15</inkml:trace>
  <inkml:trace contextRef="#ctx0" brushRef="#br0" timeOffset="81051.36">30535 5064 764 0,'2'-7'294'0,"1"2"-215"0,2 0-46 16,-5-2 15-16,0 7 5 16,-2 1 11-16,-1 4 45 15,2-5 9-15,-1 5 12 16,-7 21-1-16,-17 34-32 15,6-24-21-15,7 5-30 16,-5-2-13-16,9 0-13 16,2-5 1-16,5-7 15 15,10-5 6-15,8-9 9 16,9-3-2-16,13-5-18 16,-2 0-7-16,-2-4-10 15,-3-1-4-15,-7-1-3 16,-3-3-2-16,-7 3-33 15,-4-1-36-15,-7 2-88 0,-3 1-69 16,-5 2 135-16</inkml:trace>
  <inkml:trace contextRef="#ctx0" brushRef="#br0" timeOffset="81784.02">29626 5719 646 0,'-2'-7'339'0,"0"6"-79"16,0 1-67-16,2 0-55 16,0 0-33-16,0 11-29 15,1 17 0-15,5 57 6 16,-3-21 5-16,2 25 1 15,0 12-5-15,1 20-22 16,-1 15-10-16,2 4-22 16,-2 9-7-16,2-11-6 15,-1-7 2-15,2-9 11 16,0-15 8-16,2-8 9 16,4-11-1-16,-1-11-10 15,-3-7-8-15,1-12-15 16,-6-9-4-16,2-14-20 15,-1-8-27-15,-3-17-75 16,-1-10-65-16,-2-14 107 0</inkml:trace>
  <inkml:trace contextRef="#ctx0" brushRef="#br0" timeOffset="82490.02">30963 5715 1010 0,'0'5'348'16,"3"7"-309"-16,-1 5 10 15,1 12 35-15,2 5 19 16,-2 24 43-16,5 11 7 16,0 22-6-16,0 9-14 15,-2 19-57-15,-1 10-25 16,2 8-31-16,0 2-7 0,1-11-5 15,1-9 0-15,-1-14 10 16,-2-10 4-16,0-9 3 16,-4-7 0-16,-2-13-10 15,-2-4-4-15,-5-6-4 16,0-2-1-16,-3-3-8 16,-2-6-22-16,3-20-84 15,-1-13-90-15,6-22 121 16</inkml:trace>
  <inkml:trace contextRef="#ctx0" brushRef="#br0" timeOffset="83049.95">28760 6250 603 0,'-13'0'309'0,"-2"0"-47"16,6 0-57-16,18-8-36 16,8-5-24-16,22-13-72 15,11-12-16-15,21-10-34 16,8-1-12-16,11-6-7 16,4 4-2-16,-3 3 0 15,-10 0 1-15,-16 18-20 16,-15 5-32-16,-26 15-121 15,-9 10-277-15,-25 16 295 16</inkml:trace>
  <inkml:trace contextRef="#ctx0" brushRef="#br0" timeOffset="83191.97">28853 6633 713 0,'19'2'319'16,"1"-13"-138"-16,13-6-13 15,14-12-10-15,7-5-37 16,12-12-57-16,1-5-26 16,8-7-31-16,-2 1-21 0,-4 12-117 15,-9 5-101-15,-23 20 137 16</inkml:trace>
  <inkml:trace contextRef="#ctx0" brushRef="#br0" timeOffset="83406.31">29024 6895 968 0,'-9'33'390'0,"19"-22"-236"16,9-3-16-16,9-11-1 15,4-9-22-15,11-11-45 16,6-11-19-16,13-11-38 15,4-1-13-15,-2-2-99 16,-4 5-73-16,-13 12 102 0</inkml:trace>
  <inkml:trace contextRef="#ctx0" brushRef="#br0" timeOffset="83615.28">29060 7313 1144 0,'-7'23'487'16,"11"-19"-224"-16,18-10-196 16,5-10 4-16,15-14-26 15,10-2-11-15,14-21-18 16,0-7-10-16,13-5-23 16,-1-1-46-16,-12 12-165 15,-3 9-116-15,-30 23 200 16</inkml:trace>
  <inkml:trace contextRef="#ctx0" brushRef="#br0" timeOffset="83763.02">29252 7456 1039 0,'-26'41'458'16,"10"-8"-240"-16,19-14-107 15,13-12-25-15,19-9-45 0,10-14-11 16,15-21-66-16,8-17-74 15,13-20 70-15</inkml:trace>
  <inkml:trace contextRef="#ctx0" brushRef="#br0" timeOffset="84324.62">31301 5972 382 0,'-29'2'254'0,"-4"-2"-38"0,4 3 33 15,4 4-2-15,8-3-28 16,5 4-18-16,6-4-47 16,5-2-19-16,0-1-45 15,1-2-22-15,0 0-37 16,28-9-19-16,66-54-12 15,-16 23-21-15,10-3-70 16,-4-2-40-16,2 12-130 16,-9 8-89-16,-5 13 226 15</inkml:trace>
  <inkml:trace contextRef="#ctx0" brushRef="#br0" timeOffset="84524.33">31190 6512 1360 0,'1'-3'88'0,"12"-8"-21"0,9-1 68 16,19-20-86-16,14 0-22 16,13-10-20-16,2-6-3 15,8 1 0-15,-4-2-2 16,-4 11 0-16,0 10-1 15,-19 12-37-15,-18 5-50 16,-19 19 54-16</inkml:trace>
  <inkml:trace contextRef="#ctx0" brushRef="#br0" timeOffset="84703.84">31262 6809 1054 0,'35'13'426'0,"4"-18"-279"16,6-7-47-16,9-10-44 16,1-1-27-16,2-7-20 15,3 1-3-15,-3 1-28 16,-3 3-62-16,-9 10 56 16</inkml:trace>
  <inkml:trace contextRef="#ctx0" brushRef="#br0" timeOffset="84897.74">31334 7309 1305 0,'22'0'492'16,"17"-13"-393"-16,6-6-22 0,16-10-54 15,2-4-13-15,-1-5-24 16,2 0-24-16,-6 2-114 15,-8 8-138-15,-26 16 183 16</inkml:trace>
  <inkml:trace contextRef="#ctx0" brushRef="#br0" timeOffset="85121.87">31406 7507 933 0,'27'-11'419'0,"16"-3"-210"16,10-5-72-16,16-3-59 16,7-3-38-16,3-2-28 15,-4-1-3-15,-4-3-54 16,-10 3-92-16,-9-1 90 0</inkml:trace>
  <inkml:trace contextRef="#ctx0" brushRef="#br0" timeOffset="122237.13">7751 8041 1079 0,'-17'0'487'16,"8"0"-234"-16,4 0-7 16,4 0-84-16,3-2-41 15,-2 2-46-15,10 0-14 16,19 0-5-16,64 6-3 0,-36-7-14 15,1-1-7 1,-7-1-10-16,-4-1-2 0,-2 3-6 16,-3-2 0-16,-7 3-3 15,-6 0-2-15,-11-1-2 16,-6-1-72-16,-7 1-212 16,-5 1 192-16</inkml:trace>
  <inkml:trace contextRef="#ctx0" brushRef="#br0" timeOffset="122477.49">8151 8042 1117 0,'-53'15'543'16,"50"1"-246"-16,-1 3-50 15,2 4-16-15,3 9-68 0,1 1-27 16,4 6-41-16,-2-1-19 15,1-3-30-15,-2 0-10 16,-1-7-15-16,-1 1-6 16,0-6-7-16,0-3-4 15,3-4-9-15,-1-3-42 16,1-8-112-16,2 2-83 16,6-7 135-16</inkml:trace>
  <inkml:trace contextRef="#ctx0" brushRef="#br0" timeOffset="122821.82">8628 7991 1423 0,'-27'-10'598'0,"9"15"-347"16,3 5-63-16,-1 10-18 15,1 8-51-15,-1 9-40 16,0 4-12-16,10 7-26 16,6 1-10-16,10 2-11 15,2-2-4-15,4-4-6 0,-1-1-4 16,2-9-7-16,2-6-4 15,8-9-78-15,0-8-67 16,-3-14-197-16,1-5-289 16,1-10 414-16</inkml:trace>
  <inkml:trace contextRef="#ctx0" brushRef="#br0" timeOffset="123181.53">8829 8224 1177 0,'8'8'556'0,"-3"11"-235"16,-5 2-1-16,4 8-94 16,-6 0-41-16,0-3-63 15,7 2-29-15,-3-12-44 16,-1 0-14-16,-2-10-20 16,-1-7-3-16,0-1-5 15,1 1-2-15,-1-1-6 16,1-5-6-16,1-17-3 15,7-26-1-15,6 26 3 16,-2-5 3-16,11 6 3 16,9 4 1-16,-6 5 1 15,3 4 2-15,-8 9-1 0,-3 4 13 16,5 9 17-16,0 4 10 16,-1 4 19-16,-4 3-8 15,-3-1-10-15,-2 2-9 16,-6-5-14-16,1-3-6 15,-4 2-7-15,-2-7-5 16,3-6-69-16,-3-1-53 0,0-10-137 16,2 0-95-16,4-12 222 15</inkml:trace>
  <inkml:trace contextRef="#ctx0" brushRef="#br0" timeOffset="123478.26">9234 7891 1383 0,'16'6'618'0,"6"4"-310"16,4 3-1-16,8 13-65 16,1 0-61-16,1 9-46 15,1 0-26-15,-9 5-41 16,-8 1 0-16,-5 6-28 0,-10 0-7 15,-6-1-8-15,-7 0-3 16,-5-6-8-16,-4-5-3 16,3-7-5-16,-6-7-4 15,2-7-53-15,5-5-45 16,-1-9-112-16,11-1-80 16,4-9 180-16</inkml:trace>
  <inkml:trace contextRef="#ctx0" brushRef="#br0" timeOffset="123825.2">9957 8168 1014 0,'0'3'560'16,"-6"-3"-81"-16,14 0-268 0,-3-2-12 15,5-1-83-15,14-2-28 16,0 1-54-16,7 0-15 16,3 1-15-16,-4 3-4 15,-5 0-138-15,-5 3-113 16,-5 1 155-16</inkml:trace>
  <inkml:trace contextRef="#ctx0" brushRef="#br0" timeOffset="124002.1">10028 8284 1130 0,'-14'12'539'0,"14"-7"-201"16,0 0-62-16,6-4-54 15,-6-1-37-15,0 0-46 16,0 0-16-16,0-1-48 16,20 0-25-16,27 0-35 15,-26-4-7-15,5 4-112 16,2 1-93-16,4 0 121 15</inkml:trace>
  <inkml:trace contextRef="#ctx0" brushRef="#br0" timeOffset="124687.89">10968 8054 1039 0,'-11'-8'535'0,"3"3"-179"16,3 2-131-16,-3-3-20 16,11 3-88-16,6 2-30 15,7 1-39-15,9 5-5 16,-2 6-17-16,4 3-8 15,2 3-6-15,-2 0-3 0,-4 1-1 16,-8 3 3-16,-11 3 9 16,-2 2 5-16,-12 1 6 15,-6 4 1-15,-8-7 13 16,3-3 8-16,2-4 17 16,-1-8 6-16,11-3-8 15,5-1-12-15,6-4-24 16,6-1-10-16,15 2-14 15,2 0-1-15,9-6-1 16,3 0-3-16,-4-5-3 16,-2 1-22-16,-3 4-155 15,3 2-103-15,4-5 162 16</inkml:trace>
  <inkml:trace contextRef="#ctx0" brushRef="#br0" timeOffset="124941.99">11558 7939 1613 0,'-29'-11'705'16,"29"11"-313"-16,3 0-161 15,14-4-72-15,4-2-43 0,12 2-70 16,7-2-9-16,7 1-16 15,6 2-7-15,2-2-8 16,-2 3-1-16,-10-1-34 16,-8-2-61-16,-13 4-165 15,-9 0-125-15,-1 6 221 16</inkml:trace>
  <inkml:trace contextRef="#ctx0" brushRef="#br0" timeOffset="125157.99">11806 7926 1011 0,'0'2'519'0,"-2"7"-101"16,2 6-74-16,2 8-38 15,1 12-40-15,-3 8-83 16,2 4-35-16,0 3-66 0,2-3-27 16,4-5-34-16,3-6-11 15,2-10-10-15,6 0-37 16,0-13-111-16,1-2-65 15,4-4-169-15,1-3 226 16</inkml:trace>
  <inkml:trace contextRef="#ctx0" brushRef="#br0" timeOffset="125450.99">12370 7795 1521 0,'-4'13'671'0,"-18"-2"-306"15,4 7-97-15,0 14-50 16,-2 5-65-16,7 19-79 16,1 6-16-16,9 10-26 15,5 3-9-15,11-9-14 16,8-7-5-16,6-12-7 15,4-6-4-15,8-9-85 16,2-5-62-16,5-24-176 16,6-10-42-16,1-27 224 0</inkml:trace>
  <inkml:trace contextRef="#ctx0" brushRef="#br0" timeOffset="125810.2">12845 7710 1704 0,'5'4'715'0,"3"8"-436"15,5 1-20-15,-7 7-76 16,4 6-59-16,-4 3-63 16,-6 0-16-16,3-8-27 15,-5-3-6-15,2-11-4 16,1-6-2-16,-3-5-6 15,0 3-2-15,1 0-5 16,0-14-2-16,1-36 2 16,10 24 0-16,3-2 3 15,-3 1 2-15,4 5 1 16,-5 4 1-16,1 10 2 16,5 7 3-16,-4 9 3 15,3 9 1-15,-1 9 11 16,-5 4 3-16,2 3-1 15,-1-1 0-15,-3-3-12 0,0-4-7 16,-3-5-98-16,1-6-74 16,-3-10-165-16,4 2 186 15</inkml:trace>
  <inkml:trace contextRef="#ctx0" brushRef="#br0" timeOffset="126060.12">12703 8059 1387 0,'-1'2'590'0,"9"3"-266"16,6-3-86-16,19-2-2 16,7-2-49-16,13-6-95 15,1-1-20-15,2-4-41 16,6-1-13-16,-3 4-9 15,5 1-3-15,-3 9-5 16,-5 0-1-16,-12 4-102 16,-3 5-66-16,-11 4-172 15,-14 7 189-15</inkml:trace>
  <inkml:trace contextRef="#ctx0" brushRef="#br0" timeOffset="126414.38">13000 8259 1478 0,'5'0'609'15,"13"1"-397"-15,8 2 20 16,5-2-60-16,2 1-35 16,3 2-30-16,-1 1-12 0,-8 7-25 15,-2 5-11-15,-11 1-22 16,-5 4-8-16,-13 3-8 15,-7 5-1-15,-10 1-1 16,-5-2-3-16,2-3-3 16,0-6-5-16,7-6 11 15,6-3 3-15,5-6 4 16,5-3 3-16,6-1-16 16,6-1-5-16,12-2-7 15,3-4-1-15,6-1 0 16,-1-5-1-16,0 3-95 15,-6 0-77-15,1 2-139 16,0 4 168-16</inkml:trace>
  <inkml:trace contextRef="#ctx0" brushRef="#br0" timeOffset="126673.76">13547 7821 1606 0,'29'13'680'15,"12"6"-418"-15,-1 1 4 0,3 12-63 16,-2 6-53-16,-4 12-48 16,-3 1-17-16,-11 7-40 15,-7 0-11-15,-16-2-15 16,-6 0-5-16,-10-10-7 15,-3 0-3-15,-2-11-41 16,2 0-48-16,7-11-134 16,4-9-101-16,8-8 193 15</inkml:trace>
  <inkml:trace contextRef="#ctx0" brushRef="#br0" timeOffset="126949.2">14177 8136 1806 0,'-6'3'712'15,"13"1"-445"-15,7-2-99 16,19 0-3-16,8-1-41 15,12-2-56-15,6-1-14 0,-7-4-20 16,-5 1-12-16,-8-2-9 16,-5 2-32-16,-6 3-147 15,-10-2-83-15,-11 4 136 16</inkml:trace>
  <inkml:trace contextRef="#ctx0" brushRef="#br0" timeOffset="127140.23">14374 7945 1284 0,'4'12'641'15,"-5"7"-236"-15,5 13-124 16,4 5 5-16,-6 7-106 16,6 3-52-16,-7-5-62 15,-5-6-29-15,9-4-28 16,1-7 1-16,7-11-149 0,-3-4-93 15,5-10 142-15</inkml:trace>
  <inkml:trace contextRef="#ctx0" brushRef="#br0" timeOffset="127723.79">15224 7930 1286 0,'-8'-10'603'16,"-1"-2"-294"-16,0 4-84 16,0 8-17-16,-6 4-81 0,0 11-23 15,0 15-17-15,3 5-8 16,9 10-17-16,7 0-11 15,12 0-24-15,7-7-8 16,13-10-9-16,3-10-1 16,12-13-2-16,-3-8-3 15,0-17-2-15,2-6-2 0,-14-15 0 16,-2-7 0-16,-20-3 3 16,-10 2 3-16,-11 5 4 15,-10 3 2-15,-7 12 3 16,-6 6-2-16,-3 11-3 15,-5 7-2-15,-1 8-9 16,7 8-6-16,-2 2-36 16,9 4-45-16,14 2-141 15,5-4-93-15,17 6 191 16</inkml:trace>
  <inkml:trace contextRef="#ctx0" brushRef="#br0" timeOffset="128044.38">15998 7751 1284 0,'-17'-2'606'0,"6"5"-262"16,-8 3-130-16,11 11 5 0,-10 6-65 15,1 4-23-15,10 15-34 16,4-9-20 0,1-17-31-16,1 0-11 0,17 59-17 15,0-2-6-15,10-5-8 16,0-28-5-16,8-8-44 15,5-10-55-15,3-12-169 16,-5-10-462-16,-5-21 490 16</inkml:trace>
  <inkml:trace contextRef="#ctx0" brushRef="#br0" timeOffset="128439.42">16219 7958 1122 0,'1'8'616'16,"1"10"-129"-16,3 3-196 0,-2 4-4 16,0 6-95-16,-1-3-45 15,1-3-58-15,-2-4-22 16,-1-7-36-16,0-5-10 16,0-6-9-16,1-3-4 15,-1-10-7-15,2-6-3 0,3-9-7 16,3-6-1-16,5 1 3 15,4-1 1-15,2 6 4 16,8 5 0-16,3 9 2 16,-1 4 1-16,-10 10 3 31,-9-2 0-31,1 0 14 0,23 8 6 0,-4 8 15 16,-2 4 11-16,-17 5-1 15,-1 3-3-15,-9-1-13 16,0 0-9-16,-8-8-10 15,0-3-37-15,1-13-139 16,-2-7-80-16,13-10-162 16,0-6 227-16</inkml:trace>
  <inkml:trace contextRef="#ctx0" brushRef="#br0" timeOffset="128649.85">16753 7686 1652 0,'41'13'722'16,"0"10"-397"-16,-1 6-4 15,-6 5-110-15,-7 3-51 16,-2 0-65-16,-14-12-24 16,1 0-33-16,-2 21-11 15,-3 9-12-15,-12-6-6 0,-8-7-51 16,-1-1-67-16,-8-12-162 15,1-4-49-15,0-12 180 16</inkml:trace>
  <inkml:trace contextRef="#ctx0" brushRef="#br0" timeOffset="130970.78">18655 7709 128 0</inkml:trace>
  <inkml:trace contextRef="#ctx0" brushRef="#br0" timeOffset="131407.09">18492 7924 1296 0,'-12'-1'534'16,"12"1"-306"-16,4 2-59 0,9-1 1 15,6 1-29-15,12-1-40 16,5-2-23-16,8-2-47 16,-2-3-13-16,5 3-17 15,-3 0-39-15,-5 2-138 16,-6 2-104-16,-11 11 159 15</inkml:trace>
  <inkml:trace contextRef="#ctx0" brushRef="#br0" timeOffset="131574.38">18595 8074 968 0,'-17'-2'455'0,"14"4"-167"16,5 1-59-16,10 0-24 15,7 1-20-15,9-2-40 16,4-2-26-16,10-1-58 0,3-2-24 16,2 1-25-16,-8 2-7 15,-8 1-98-15,-3 2-93 16,-12 2 115-16</inkml:trace>
  <inkml:trace contextRef="#ctx0" brushRef="#br0" timeOffset="131884.87">18708 7787 1089 0,'12'9'493'0,"10"-7"-206"16,4-1-62-16,13 7-29 15,-2-3-32-15,4 8-41 16,3 9-14-16,-11-1-22 15,1 2-6-15,-6 1-22 16,-6 2-10-16,-9 5-19 16,-9 2-6-16,-10 5-2 15,-8-5 0-15,-10 1-1 16,4-2-4-16,-3-8-6 16,3-2-4-16,2-9-11 15,1-2-50-15,4-8-116 0,-3-3-83 16,12-6 140-16</inkml:trace>
  <inkml:trace contextRef="#ctx0" brushRef="#br0" timeOffset="132508.66">20408 7830 1441 0,'-22'-2'651'16,"6"4"-342"-16,12-2-101 15,3 2-13-15,13 4-94 16,2-1-33-16,18 3-29 16,10-3-9-16,13-2-12 15,8 3-7-15,2-7-5 16,1 2-2-16,-5-1-32 16,-3 3-53-16,-18 3-134 15,-12-2-90-15,-28 3 178 16</inkml:trace>
  <inkml:trace contextRef="#ctx0" brushRef="#br0" timeOffset="132702.87">20638 7909 951 0,'-16'-9'479'16,"9"5"-125"-16,3 3-29 16,4 6-50-16,1 8-24 15,1 5-53-15,1 5-18 16,-1 14-39-16,-2 3-28 15,0 6-41-15,0 2-21 0,1-4-27 16,3-4-11 0,1-8-13-16,4-4 1 0,2-14-126 15,4-3-73-15,4-11-138 16,3-5 173-16</inkml:trace>
  <inkml:trace contextRef="#ctx0" brushRef="#br0" timeOffset="132950.57">21179 7805 1615 0,'-13'10'695'0,"-4"3"-365"15,1 1-80-15,-2 11-61 16,1 5-53-16,6 8-60 15,6 5-20-15,9 6-28 0,6-2-8 16,7-2-14-16,3-4-6 16,3-8-54-16,0-7-57 15,4-10-142-15,1-10-67 16,2-19 191-16</inkml:trace>
  <inkml:trace contextRef="#ctx0" brushRef="#br0" timeOffset="133309.67">21431 7999 1130 0,'1'4'561'0,"2"14"-125"15,-2 3-105-15,5 6-46 16,-6 2-45-16,5-2-100 16,2-2-36-16,-4-7-54 15,0-5-20-15,-5-10-19 16,2-3-6-16,-4-3-4 15,4 2-1-15,0 0-2 16,1-19 1-16,8-34-2 16,-5 29 0-16,7 0 1 15,3 1 0-15,4 4 2 0,4 4 0 16,-2 7 2-16,1 5 1 16,-2 6 1-16,0 9 8 15,-1 8 13-15,-3 2 5 16,-2 9 7-16,-2-2-7 15,-6 0-13-15,-5-3-5 16,-2-3-36-16,-4-2-52 16,0-9-136-16,0-5-97 15,2-11 182-15</inkml:trace>
  <inkml:trace contextRef="#ctx0" brushRef="#br0" timeOffset="133530.31">21826 7802 1214 0,'42'23'596'0,"-9"0"-166"15,-8-1-64-15,-2 9-58 16,0 4-63-16,-7 5-107 16,0 6-36-16,-14 5-55 15,-5-1-12-15,-5-3-19 16,-8-5-7-16,5-9-56 15,-2-9-66-15,3-13-148 16,7-3-96-16,12-9 213 16</inkml:trace>
  <inkml:trace contextRef="#ctx0" brushRef="#br0" timeOffset="133813.34">22423 8014 1675 0,'-26'-7'697'0,"21"8"-400"15,2 0-80-15,13 1-49 16,2 1-42-16,6-2-54 15,6 1-18-15,5-2-31 16,-2 0-10-16,5-1-52 16,-3 0-68-16,-8 4-185 15,-3 2-97-15,-7 13 224 16</inkml:trace>
  <inkml:trace contextRef="#ctx0" brushRef="#br0" timeOffset="133993.54">22451 8161 1360 0,'-10'6'593'0,"10"-1"-278"0,1-1-53 16,3 1-33-16,4-2-23 15,10-1-51-15,5-2-36 16,6-2-56-16,1-1-23 16,1 0-28-16,0 1-3 15,3-1-189-15,5 1-51 16,8-3 128-16</inkml:trace>
  <inkml:trace contextRef="#ctx0" brushRef="#br0" timeOffset="134519.73">23279 7915 1250 0,'-3'-8'616'0,"-6"3"-248"15,-2 2-102-15,-1 1-28 16,-5 7-80-16,1 5-27 16,1 6-45-16,4 9-14 15,11 11-23-15,4 6-11 16,16 6-18-16,5-3-5 16,9-7-8-16,5-5-2 15,4-13-2-15,0-8-1 0,2-15 0 16,-2-12-1-16,-5-10 1 15,-9-4 1-15,-19-6 3 16,-10 0 2-16,-16-4 6 16,-10-1 1-16,-12 0 1 15,-3 1-1-15,-2 11-5 16,-3 6-1-16,5 16-6 16,3 11-3-16,2 8-12 15,6 7 0-15,12 11-112 16,9-1-79-16,19 5-528 15,11 1 473-15</inkml:trace>
  <inkml:trace contextRef="#ctx0" brushRef="#br0" timeOffset="134785.96">23988 7698 1218 0,'-29'13'665'0,"10"4"-78"0,2 11-363 15,-3 7 5-15,-7 8-73 16,0 4-31-16,10 7-48 16,9 4-23-16,18 3-28 15,9-1-10-15,5-9-11 16,-5-9-5-16,10-10-50 15,0-9-56-15,5-12-156 16,9-3-59-16,0-18 186 16</inkml:trace>
  <inkml:trace contextRef="#ctx0" brushRef="#br0" timeOffset="135175.88">24230 7998 1459 0,'0'9'632'0,"0"7"-311"0,0 4-35 16,3 6-43-16,-2-2-48 15,3 3-75-15,0-3-32 16,-2-8-42-16,-1 0-14 16,-1-11-19-16,0-3-6 15,0-6-3-15,0 3-3 16,0 0-2-16,2-15-2 15,13-33-2-15,2 28 0 16,1 2 0-16,4-1 2 16,3 3 2-16,-3 2 1 15,2 7 1-15,2 7 2 0,-5 7 2 16,2 7 5-16,-5 8 14 16,-4 3 8-16,1 2 9 15,-6-1-3-15,-4-3-13 16,-3-2-10-16,-4-7-56 15,3-1-74-15,-5-12-171 16,1-2-106-16,6-7 229 16</inkml:trace>
  <inkml:trace contextRef="#ctx0" brushRef="#br0" timeOffset="135391.13">24643 7735 1557 0,'2'12'683'0,"2"7"-338"0,0 8-58 15,1 12-71-15,1 3-57 16,1 9-74-16,0 0-28 16,1 0-30-16,1-5-11 15,2-10-14-15,0-11-60 0,3-12-124 16,1-5-77-16,6-16-282 15,0-4 342-15</inkml:trace>
  <inkml:trace contextRef="#ctx0" brushRef="#br0" timeOffset="135681.06">24873 8008 1033 0,'0'14'535'0,"-3"10"-66"16,3-1-131-16,4-1-39 15,6-2-35-15,-1-8-91 16,-3-2-44-16,4-8-58 16,-4-2-20-16,4-7-25 15,-3-6-6-15,4-6-8 16,1-3-3-16,-6-3-2 0,-6 3 0 16,-7 0 1-1,-2 1 1-15,-4 7-2 0,9 5 0 16,-6 7-5-16,4 5-3 15,-4 7-9-15,2 3-27 16,-4 11-101-16,2 1-52 16,5 5-126-16,-3-4-86 15,16 0 266-15</inkml:trace>
  <inkml:trace contextRef="#ctx0" brushRef="#br0" timeOffset="136053.1">25025 8212 879 0,'25'8'430'0,"8"-4"-131"0,0-5-33 0,0-10-48 16,1-2-16-16,-7-12-40 16,-2 0-21-16,-8-8-41 15,-6-3-20-15,-8 0-25 16,-2 0-4-16,-5 9-2 16,-4-1-1-16,-4 12 1 15,-3 3-5-15,-1 8-8 16,2 6-4-16,3 15-5 15,3 8-5-15,9 15-2 16,4 8 5-16,12 12 13 16,6 3 7-16,7-1 11 0,5-1 2 15,-1-9 2-15,-1-3-4 16,-7-4-9-16,-13-5-9 16,-7-5-11-16,-8-6-3 15,-13-7-3-15,2-5-2 16,-13-13-7-16,-9-3-7 15,-10-12-38-15,0-1-31 16,1-5-92-16,8 1-48 0,13 0-101 16,7 2-56-1,20 7 235-15</inkml:trace>
  <inkml:trace contextRef="#ctx0" brushRef="#br0" timeOffset="136508.47">25673 7963 1762 0,'0'0'702'0,"3"10"-441"15,-2 3-28-15,-1 6-42 16,0 4-34-16,1 3-64 15,-1 1-26-15,2-3-30 0,0-4-11 16,0-7-15-16,1-6-4 16,-1-6-4-16,-1-3-1 15,-1 1-1-15,0 0-2 16,4-27-3-16,12-29-1 16,-5 27 0-16,4 3 0 15,2 5 2-15,5 8 1 16,6 11 2-16,-4 1 0 15,3 9 5-15,-4 2 0 16,-3 11 13-16,-5 4 8 0,-7 6 11 16,2 0 4-16,-9-2-10 15,-1-2-7-15,0-8-11 16,-5-3-18-16,0-8-114 16,4-4-79-16,-4-8-100 15,5-4 154-15</inkml:trace>
  <inkml:trace contextRef="#ctx0" brushRef="#br0" timeOffset="136718.92">26126 7622 1335 0,'31'12'664'0,"6"7"-272"16,5 16-59-16,-2 7-25 15,-5 9-101-15,-1 2-43 16,-15-1-74-16,-12-18-23 16,1 0-29-16,-6 26-10 15,-15 6-14-15,-8-7-4 16,-14-16-96-16,-2-3-76 0,-2-7-109 16,4-4 140-16</inkml:trace>
  <inkml:trace contextRef="#ctx0" brushRef="#br0" timeOffset="144267.87">5169 9809 510 0,'-1'-1'315'0,"0"0"30"16,0 1-83-16,0-1-30 0,0 0-20 16,0 0-55-16,-1 0-20 15,1-1-31-15,-4-6-11 16,0-2-18-16,-5-1-8 15,-33-24-22-15,30 27-11 16,-9 3-12-16,-1 5-5 16,2 11-8-16,0 0-3 15,12 11-4-15,1-1-2 16,5 4 1-16,1 3 0 0,3 0 1 16,7 0 2-16,3-7 0 15,2-3-1-15,7-7-1 16,0-4-1-16,-3-7-1 15,2-8-1-15,-4-15 1 16,1-5-1-16,2-11 0 16,-4 0-1-16,-4-2 1 15,-2 2 1-15,-4-3 0 16,-2 1 1-16,-2 8 0 16,0 4 2-16,-2 15 3 15,0 5 2-15,0 15-2 16,-2 6-2-16,2 15-3 15,1 7-2-15,2 8 9 16,3 1 5-16,1-2 5 16,4 0 2-16,-1-2-7 15,1-4-4-15,2-7-11 0,1-5-7 16,4-16-80-16,2-2-62 16,3-13-219-16,0-4 224 15</inkml:trace>
  <inkml:trace contextRef="#ctx0" brushRef="#br0" timeOffset="144790.01">5374 9796 1093 0,'2'20'473'16,"6"6"-244"-16,-3 0-3 0,8 3-52 16,-3-5-25-16,0-8-60 15,2-5-24-15,-4-9-36 16,4-3-12-16,1-9-9 15,-3-3 1-15,-5-4 3 16,-4-3 4-16,-5 1 5 16,-8 0 2-16,-6 3 1 15,-1 5-3-15,-5 4-7 16,8 0-2-16,-1 2-4 16,5-1-2-16,5 5-8 15,1-1-9-15,12 4-9 16,6 4-3-16,8-5 3 15,3 4 5-15,8-5 6 16,-8-2 2-16,6 2 4 0,4-1 0 16,-8 1 3-16,7 3 0 15,-7 6 3-15,-7 3 2 16,-4 2 5-16,-3 0 4 16,-7 0 3-16,2-3 3 15,-6 2 1-15,1-2-3 16,-2-5-2-16,1 0-1 0,-3-7-10 15,0-7-4-15,5-6-7 16,2-7-4-16,3 0 2 16,5 6 3-16,0 3 1 15,-1 4 8-15,1 7 10 16,-2 5 8-16,0 6 22 16,1 4 6-16,0 5 7 15,-2 1-3-15,1 3-19 16,-3-1-12-16,-1-18-27 31,-4-2-60-31,1 2-157 0,10-6-111 0,-2-11 187 16</inkml:trace>
  <inkml:trace contextRef="#ctx0" brushRef="#br0" timeOffset="144994.03">5951 9620 820 0,'9'16'512'0,"-4"5"76"0,-4 1-251 16,9 11-72-16,-5 6-48 16,3 1-104-16,2-3-32 15,0-3-51-15,4 0-14 16,6-10-16-16,2-2-5 0,2-11-45 16,-2-7-36-16,-5-5-107 15,0-4-86-15,-9-2 174 16</inkml:trace>
  <inkml:trace contextRef="#ctx0" brushRef="#br0" timeOffset="145185.92">5949 9691 869 0,'11'6'515'15,"1"0"-32"-15,1-4-257 16,2-1 2-16,-2-3-104 15,0 1-40-15,2-2-56 16,2-2-7-16,-3 3-165 16,2-3-130-16,-3-9 171 15</inkml:trace>
  <inkml:trace contextRef="#ctx0" brushRef="#br0" timeOffset="145341.01">5841 9507 1209 0,'-2'10'593'0,"1"2"-250"16,-6 8-103-16,4 6-42 15,-3 6-104-15,-1-4-39 16,5-3-78-16,1-1-77 0,1-5 65 16</inkml:trace>
  <inkml:trace contextRef="#ctx0" brushRef="#br0" timeOffset="145897.7">6770 9719 1084 0,'3'-2'518'0,"1"2"-229"15,6 5-55-15,1 7-6 16,1 6-54-16,-1 2-27 16,-4 5-52-16,-1 0-22 0,-2-1-35 15,-2-3-11-15,4-6-13 16,-6-6-5-16,3-7-6 16,-1-2-3-16,0-8-2 15,6-4-2-15,2-12 0 16,-3-3 0-16,3-1 3 15,-3 3 0-15,1 10 1 16,8 4 1-16,0 8 1 16,2 3 2-16,-3 5 4 15,-2 4 8-15,-7 6 14 16,-1-1 4-16,2 9 0 16,-5-5-9-16,4 4-17 15,5-3-11-15,-4-9-131 16,-3 1-84-16,9-4 130 15</inkml:trace>
  <inkml:trace contextRef="#ctx0" brushRef="#br0" timeOffset="146205.19">7098 9895 919 0,'0'-2'459'15,"0"1"-118"-15,7-3-61 16,7-4-40-16,29-15-55 0,-23 9-84 15,-2-6-34-15,-5-2-40 16,-2 2-3-16,-9-1 2 16,0 0 3-16,-9 8 6 15,-3 1-2-15,-5 11-3 16,-3 8-2-16,5 2 0 16,1 1-1-16,5-1-3 15,3 1-4-15,4 3-9 16,3 7-4-16,4 4-4 15,4-1-3-15,5-4-6 16,3-1-5-16,2-8-6 16,2-3-52-16,5-1-145 15,3-4-103-15,8 0 176 16</inkml:trace>
  <inkml:trace contextRef="#ctx0" brushRef="#br0" timeOffset="146529.38">7495 9873 833 0,'-3'-4'524'0,"-1"1"6"15,7 3-285-15,-3-1-11 16,0 0-88-16,0 0-41 16,4-3-51-16,7-15-15 0,29-28-22 15,-31 27 0-15,-9 4 7 16,-6 0 8-16,-6 9 6 15,-2-1 1-15,2 10-2 16,4 2-3-16,-1 5-4 16,-6 4-2-16,7 2-14 15,1 9-7-15,4-2-12 16,9 5-6-16,5-2-16 16,-1-5-25-16,15-7-99 15,4-8-57-15,8-9-174 16,3-6-147-16,3-4 345 15</inkml:trace>
  <inkml:trace contextRef="#ctx0" brushRef="#br0" timeOffset="146870.1">7887 9745 1040 0,'-12'-3'504'0,"-7"2"-174"0,1 2-21 15,-2 12-59-15,-2 3-28 16,6 2-56-16,4 1-27 15,7 1-58-15,5-3-25 16,4 0-41-16,6-2-10 0,4-8-9 16,4-5-3-16,6-8 3 15,-3-7-1-15,0-8-4 16,-4-7-4-16,-2-4-43 16,3-2-14-16,-6-5-13 15,-2 0-2-15,-9-1 47 16,-2 3 15-16,-4 9 25 15,5 13 11-15,-3 11 15 16,0 7 10-16,-1 14 23 16,0 6 6-16,5 11 4 15,4 5-2-15,5 0-13 16,5 2-8-16,-4-6-16 16,3-4-10-16,4-3-18 15,-9-9-10-15,4-2-146 16,4-6-80-16,7-10 137 15</inkml:trace>
  <inkml:trace contextRef="#ctx0" brushRef="#br0" timeOffset="147233.6">8855 9608 1001 0,'4'-12'463'0,"4"2"-203"16,1 6-5-16,2 13-34 16,1 7-21-16,4 12-31 15,-5 8-22-15,-4 12-62 16,5-2-21-16,3-3-36 16,-2-7-17-16,3-16-92 15,1-5-79-15,-6-15 99 0</inkml:trace>
  <inkml:trace contextRef="#ctx0" brushRef="#br0" timeOffset="147657.21">8820 9702 1374 0,'1'3'566'0,"7"1"-331"15,3 2-19-15,9-6-64 16,3-2-44-16,4-3-75 15,7 1-15-15,-5-4-10 16,6 4-4-16,-6-5-3 16,-2 3-1-16,-2 8 0 15,-8 3 0-15,-3 10 3 16,-7 2 3-16,-2 5 6 16,-1-3 1-16,1 1 0 15,3-1-2-15,2-8 0 16,0-2 0-16,0-9 1 15,-2 0 2-15,2-8-2 16,-1 0 1-16,-5-6 2 16,1-6 4-16,-9 4 6 15,0-2 4-15,-6 8 3 16,-4-1 10-16,-4 4-1 16,-1-1-4-16,-1 7-11 0,3 3-16 15,3 4-26 1,3 4-49-16,7 1-138 0,6-1-103 15,18 14 176-15</inkml:trace>
  <inkml:trace contextRef="#ctx0" brushRef="#br0" timeOffset="148773.1">10171 9762 702 0,'-6'-7'376'0,"6"4"-40"0,1-8-68 15,3 2-47-15,1-8-28 16,-3-6-66-16,-1 3-19 16,-5-2-13-16,-4 6-3 15,-4 6-6-15,-2 5-4 16,-1 8-17-16,-1 8-11 15,1 14-18-15,2 3-9 16,7 8-12-16,7 2-3 0,7-6-7 16,2-3-2-16,7-6-4 15,0-5-4-15,11-6-1 16,1-6-3-16,4-11-26 16,1-7-33-16,-3-4-58 15,2-1-17-15,-6 3 18 16,-6 1 34-16,-9 2 62 15,-6 2 20-15,-2 9 11 16,2 3 5-16,-1 5 17 16,8 4 15-16,1-2 28 15,-9 0 11-15,3-3-5 16,-3 0-13-16,-2-7-27 16,8-1-13-16,-3-8-12 15,0-1 0-15,2-4 0 16,-5-1 2-16,-5 0-1 15,-9-1 0-15,-2 3-1 16,-7-3-2-16,6 11-2 0,-4-2 0 16,-1 4 0-16,2 2 1 15,1-5 0-15,11 5-4 16,0 0-10-16,4-1-2 16,-1 2-2-16,0-1 1 15,3 1 7-15,13 0 1 16,33-1 0-16,-28 0 0 0,-2-2 1 15,9 4 1-15,-9 3 6 16,-7 5 4-16,-1 5 20 16,-7 1 7-16,-4 5 8 15,3-1 0-15,-3-6-10 16,1 2-4-16,0-12-3 16,-1-3-2-16,-2-2-12 15,2 1-8-15,0 0-11 16,0 0-5-16,0 0 2 15,7-11 3-15,-1 2 3 16,39-23 3-16,-26 31 11 16,-3 1 7-16,-2 1 20 15,0 9 10-15,-4 3 8 16,1 1 4-16,-4 3-5 16,-2-3-7-16,-1-2-17 0,-2 0-8 15,0-8-18-15,0-4-4 16,4-7-6-16,1-5-2 15,3-4 1-15,0 1 1 16,0 5 4-16,0 3 2 16,-2 5 0-16,0-1 1 15,0 8 2-15,-3-1 1 16,2 1 4-16,-1 6 1 16,-1 1 2-16,-1 0-2 0,-1 6-3 15,3-3-4-15,-4-3-10 16,-2-2-72-16,2-9-169 15,-2 0 333-15,9-3-138 16</inkml:trace>
  <inkml:trace contextRef="#ctx0" brushRef="#br0" timeOffset="149010.15">11079 9685 1536 0,'5'31'683'0,"-1"5"-357"16,4 4-19-16,1 10-108 16,0 1-63-16,7 5-74 15,-3-4-27-15,1-13-27 0,1-6-7 16,-2-12-36-16,-5-9-38 16,-4-9-77-16,-7-3-44 15,-5-12-63-15,-4-3-14 16,-3-14-43-16,1-6-51 15,-3-13 243-15</inkml:trace>
  <inkml:trace contextRef="#ctx0" brushRef="#br0" timeOffset="149531.54">11045 9700 797 0,'8'-10'408'16,"4"8"-107"-16,10 5-33 0,-1 2-48 16,0 1-24-16,1-1-31 15,-3 0-16-15,-2 1-33 16,-3 4-15-16,-7 5-30 15,-6 4-12-15,-7 4-21 16,-4-1-7-16,-4 3-15 16,2-4-5-16,1-9-11 15,4-2-13-15,5-10-70 16,2-5-43-16,6-9-77 16,1-3-30-16,7-6 16 15,0 0 37-15,1 7 81 16,3 3 42-16,-2 11 66 0,3 2 39 15,-4 4 75-15,0 1 32 16,-2 4 56-16,-2 2-1 16,0 3-23-16,1 2-13 15,-1 1-42-15,-1-3-26 16,-2 0-48-16,2-2-22 16,-3-10-29-16,9-3-8 15,0-14-20-15,-1-8-7 16,0-7-4-16,-7 4 4 0,0 5 16 15,-7 9 9 1,10 13 8-16,-5-1 5 0,-3 7 15 16,2 3 6-16,-7 1 7 15,3 5 1-15,4 4-8 16,1-3-4-16,0 2-12 16,-2-4-6-16,5-3-72 15,-1-3-78-15,0-9 282 16,11-3-155-16</inkml:trace>
  <inkml:trace contextRef="#ctx0" brushRef="#br0" timeOffset="149733.1">11661 9547 1206 0,'-1'22'589'0,"2"10"-141"16,2 5-128-16,1 6-82 0,1 2-59 15,3-8-117-15,2 0-27 16,5-7-29-16,1-4-9 16,1-8-102-16,-2-6-63 15,-4-12-184-15,-2-8 201 16</inkml:trace>
  <inkml:trace contextRef="#ctx0" brushRef="#br0" timeOffset="149867.07">11595 9672 1082 0,'-1'11'509'0,"11"-2"-180"15,3-1-90-15,8-2-74 16,-1-1-63-16,4-5-90 16,2-6-57-16,0 1-185 15,3-3 159-15</inkml:trace>
  <inkml:trace contextRef="#ctx0" brushRef="#br0" timeOffset="150161.63">12016 9786 742 0,'16'-1'410'0,"3"-7"-74"16,0 1-64-16,-7-5-61 0,-3-4-36 15,-8-3-33-15,-4-1-4 16,-8 0 6-16,-5 4 1 15,-2 10 0-15,5 3-3 16,-1 10-30-16,2 2-14 16,0 7-25-16,0 1-15 0,5 8-18 15,7 2-9-15,9-1-16 16,-2 1-5 0,11-5-9-16,0-3-3 0,13-6-15 15,7-3-49-15,11-10-131 16,4-4-84-16,5-10 158 15</inkml:trace>
  <inkml:trace contextRef="#ctx0" brushRef="#br0" timeOffset="150855.88">12878 9766 892 0,'8'-8'470'0,"2"8"-25"16,-7 1-141-16,8 6-39 15,-4 2-13 1,0 0-65-16,2 12-31 0,3 7-51 15,-7-7-27-15,-3-6-45 16,-3-6-16-16,0-8-11 16,-1-1-3-16,0-7-4 15,4-2-2-15,1-8-6 16,-4-5-2-16,3 1-4 16,1-4 1-16,5 5 4 15,5 7 4-15,-2-1 6 16,2 9 2-16,2 8 6 15,-1 4 3-15,-2 9 6 0,-2 5 5 16,-1 1 15-16,-2 1 1 16,-2 2-1-16,2-4-6 15,-6-8-17-15,1-6-6 16,1-6-6-16,-2-2-2 16,-1-1-6-16,0 1-3 15,4-16-3-15,10-29 1 0,-3 28 3 16,0 5 3-16,-2 8 4 15,-2-8 1 1,2 12 1-16,0-1 0 0,1 7 3 16,-2 4 0-16,2 7 2 15,-1-1-1-15,1 1-5 16,0 0 11-16,0-8-149 16,3 2-80-16,0-9-72 15,2 5 121-15</inkml:trace>
  <inkml:trace contextRef="#ctx0" brushRef="#br0" timeOffset="151169.48">13328 9870 1036 0,'59'-21'497'0,"-49"11"-173"16,12 0-29-16,-12-1-36 0,6 0-39 15,-7-5-70-15,-7-3-34 16,2-2-49-16,-4 2-15 15,0 4-12-15,-8-2-4 16,-3 3 1-16,0 6 0 16,4 9-2-16,-7 3-2 15,8 14-15-15,-1-1-6 16,3 5-9-16,9 7-3 0,-1-10-7 16,-2 1-3-16,8-7-12 15,2-3-22-15,3-3-74 16,9-2-41-16,-1-2-100 15,3 1-53-15,14-3-291 16,-4 1 388-16</inkml:trace>
  <inkml:trace contextRef="#ctx0" brushRef="#br0" timeOffset="151690.46">13767 9757 937 0,'-4'-8'434'0,"3"-1"-185"16,-1-1 0-16,-3 3-31 0,2-2-23 16,-6 1-35-16,-2 6-15 15,-4-1-36-15,-4 1-12 16,0 3-21-16,-1-1-9 15,5 12-18-15,2 1-5 16,4 7-10-16,5 9-5 0,6-4-4 16,2 4 0-16,7-2-2 15,4-3-4-15,6-4-8 16,3-7-3-16,2-15-5 16,-1-10-3-16,-3-16-6 15,-2-3-22-15,-4-9-8 16,1-2 2-16,-7 2 5 15,-1-1 24-15,-6 0 8 16,-4 3 1-16,1 8 3 16,0 6 2-16,-2 13 5 15,-1 7 1-15,-2 11 9 16,-3 13 5-16,5 14 5 16,-1 5 5-16,6 9-2 15,8-1-4-15,0-2-8 16,6 1-7-16,2-10-14 15,2-7-7-15,-4-13-81 0,4-9-59 16,-5-14-164-16,1-10-142 16,14-6 287-16</inkml:trace>
  <inkml:trace contextRef="#ctx0" brushRef="#br0" timeOffset="151837.13">14091 9777 1202 0,'0'15'596'0,"-2"1"-224"15,3 3-108-15,0-6-32 0,2-1-85 16,0-6-36-16,-3-2-69 16,0-5-31-16,-1-9-118 15,0-2-70-15,-4-10-188 16,2-3-142-16,-1-1 327 16</inkml:trace>
  <inkml:trace contextRef="#ctx0" brushRef="#br0" timeOffset="152319.39">14023 9614 917 0,'4'14'458'16,"2"-1"-175"-16,7 3-144 15,-1 0-38-15,4 0-75 16,8 0-16-16,-1-4-13 16,2-1-7-16,8-7-27 15,0 0-16-15,3-5-6 0,1-5 3 16,-1 2 30-1,-7-3 18-15,-12-2 18 0,-9 4 10 16,-10-3 34-16,-1 2 29 16,-9 4 63-16,2 2 27 15,-7 5 23-15,-2 4-2 16,2 3-25-16,1 1-16 16,6 10-32-16,3-2-16 0,4 3-30 15,3 0-17-15,3-10-26 16,4 3-12-16,5-10-16 15,-1-6-4-15,1-2-4 16,2-5-4-16,-2-6-11 16,2-3-6-16,3-4-2 15,-4 3 2-15,-4 1 13 16,-4 4 7-16,2 10 5 16,-3-1 3-16,3 4 5 15,5 6 4-15,-9-1 4 16,-2 5 3-16,0 2-3 15,1-1-2-15,-2 2-9 16,3-5-5-16,-3-2-60 16,-3-2-61-16,2-6-177 15,1 0-151-15,0-1 278 16</inkml:trace>
  <inkml:trace contextRef="#ctx0" brushRef="#br0" timeOffset="152634.38">14500 9758 796 0,'1'7'549'0,"6"2"30"16,4 4-205-16,-2 0-23 15,7 5-86-15,-5-2-56 16,-3-3-97-16,1-3-33 0,-4-5-54 16,0-3-11-16,-4-3-10 15,-1-7-4-15,7-4-15 16,0-4-6-16,6-5-3 15,3 4 3-15,1 0 14 16,-1 2 5-16,-2 6 6 16,-2 4 4-16,-1 10 9 15,-1 6 4-15,-2 4 7 16,3 2 5-16,-1 4-1 16,2-1-5-16,-1-1-9 15,-2-4-10-15,0-5-106 16,0-4-85-16,2-1 112 15</inkml:trace>
  <inkml:trace contextRef="#ctx0" brushRef="#br0" timeOffset="153608.69">15676 9717 1273 0,'-1'0'531'0,"1"0"-294"16,2 8-8-16,3 8-7 16,15 32-39-16,-12-28-70 15,-3 0-28-15,1-6-51 16,-2-5-24-16,-1-10-82 16,-2-8-72-16,-1-11-196 15,-3-4-148-15,-6-2 301 16</inkml:trace>
  <inkml:trace contextRef="#ctx0" brushRef="#br0" timeOffset="153981.79">15622 9584 715 0,'8'-6'421'16,"2"3"-87"-16,4 3-54 0,2 3-14 16,6 4-52-16,2 3-27 15,6 4-52-15,2 0-18 16,-3 4-28-16,2-1-10 15,-9 1-22-15,-4 1-13 16,-8-2-17-16,-8-6-3 16,1 0-4-16,-8 6-2 0,0-2-8 15,0-1-2-15,-1-11-10 16,7-3-9-16,0-8-15 16,0-3-8-16,5-7-4 15,0-3 7-15,5 2 12 16,-3-2 7-16,8 9 10 15,-2 6 2-15,-5 6 9 16,7 2 6-16,-4 7 20 16,-2 4 6-16,6 10 17 15,-1 4 6-15,-5 5-13 16,-2-2-7-16,3-5-24 16,-6-4-21-16,6-9-141 15,1-4-83-15,0-9 132 16</inkml:trace>
  <inkml:trace contextRef="#ctx0" brushRef="#br0" timeOffset="154313.81">16335 9578 1367 0,'-9'2'688'0,"-6"2"-271"16,-4 2-138-16,-2 5-41 0,3 1-111 15,1-1-33-15,8 1-50 16,3 0-20-16,8 0-21 16,7 1-3-16,9 4-5 15,3-5 3-15,9-1 2 16,-3-2 3-16,-1-2 6 16,-2 4 2-16,-11 2 7 15,-6-2 6-15,-10 0 6 16,-6 0 3-16,-9-5-7 15,-1 2-6-15,1-8-19 16,-1 0-28-16,11-2-80 16,4-3-50-16,10-1-137 15,5-5-79-15,6-12 239 16</inkml:trace>
  <inkml:trace contextRef="#ctx0" brushRef="#br0" timeOffset="154487.74">16458 9635 889 0,'8'7'503'0,"7"7"-106"15,-7 4-96-15,0 1-30 16,-4 0-45-16,3-5-30 16,1-4-77-16,-5-4-35 15,0-5-50-15,-7-2-35 16,-7-6-84-16,5 0-51 0,0-7-131 16,0-4-63-16,7-4-179 15,-6-5 311-15</inkml:trace>
  <inkml:trace contextRef="#ctx0" brushRef="#br0" timeOffset="155202.32">16453 9453 867 0,'12'-1'446'0,"2"8"-121"15,1 3-41-15,6 3-74 16,-4 2-30-16,10-2-49 16,5-3-24-16,1-2-38 15,2-4-15-15,1-2-22 16,-1 0-8-16,-1-2-13 15,-4 2-3-15,-14-1-3 16,-5-1 5-16,-11 1 11 16,-5 0 1-16,-6-1 4 15,-6 2-4-15,1 0-8 0,-1 3-2 16,1 4-2-16,2 6 4 16,2 6 11-16,2 2 4 15,4 0 6-15,5 0-5 16,3-9-13-16,5-1-4 15,4-5-9-15,1-3-2 16,3-4-2-16,2 0 0 16,-2-6 0-16,-1-4 0 15,-3-7-1-15,-2-7-1 0,-1-7-4 16,0-3 0-16,0-4 1 16,1-1 1-16,-5-2 4 15,2 2 0-15,-4 9 0 16,1 9 2-16,2 13 3 15,-5 7 2-15,1 20 6 32,-1-10 14-32,1 1 27 0,-3 37 9 0,7 15 7 15,5 5-10-15,10-23-20 16,0-6-7-16,2-9-11 16,1-4-4-16,1-8-8 15,3-4-4-15,1-14-6 16,0-8-1-16,-2-11-25 15,1-9-6-15,-7-4 0 16,-4 3 3-16,-10 2 24 16,-6 7 7-16,-8 7 8 0,-3 1 1 15,-3 6 2-15,0 5 1 16,-1 4 6-16,3 8 5 16,3 6 3-16,0 1 3 15,8 8 2-15,2-2-2 16,11-2-8-16,4-3-6 15,5-6-16-15,4-4-1 0,5-8-92 16,5-1-68-16,11-10-154 16,5-5-11-16,18-2 195 15</inkml:trace>
  <inkml:trace contextRef="#ctx0" brushRef="#br0" timeOffset="155520.01">18075 9438 1060 0,'-44'-74'587'16,"43"76"-40"-16,-1 1-193 16,-2 14-97-16,-1 4-35 15,-1 14-84-15,1 7-27 16,6 4-46-16,6 1-23 16,5-8-28-16,7-2-9 15,3-17-28-15,0-8-54 0,2-13-129 16,-4-10-84-16,-4-8-499 15,-2-2 519-15</inkml:trace>
  <inkml:trace contextRef="#ctx0" brushRef="#br0" timeOffset="155699.47">17949 9535 1132 0,'-5'-1'553'15,"5"-2"-206"-15,8 1-83 16,11-1-15-16,4-1-53 15,5 3-40-15,5-1-76 16,-4 2-30-16,3-3-41 16,0-2-37-16,-7 1-146 15,-2-2-96-15,-1 1 153 16</inkml:trace>
  <inkml:trace contextRef="#ctx0" brushRef="#br0" timeOffset="156165.71">18251 9321 1307 0,'1'14'599'0,"1"10"-250"0,-1 6-20 15,1 10-62-15,-1 4-40 16,2 3-81-16,1 0-34 0,4-6-60 16,0-5-19-16,-1-14-25 15,0-9-5-15,-4-13-10 16,-3-1-9-16,0-9-19 15,0-2-12-15,0-5-9 16,3 1 5-16,4 2 17 16,1 4 12-16,-2 6 14 15,4 2 6-15,3 7 6 16,5 5 7-16,3 5 12 16,-2-2 3-16,3-3 2 15,-2-7-4-15,4-8-10 16,4-4-2-16,2-10-7 15,-3-4 0-15,-6-3-2 16,-4 1 1-16,-13 4 6 16,-4 4 3-16,-8 6 4 15,-3 2 1-15,-2 7 2 0,1 3 2 16,0 9 6-16,4 3 3 16,3 10-1-16,2 3-3 15,6 7-8-15,0 3-4 16,9-5-9-16,5-2-3 15,5-10-62-15,10-7-76 16,7-13-167-16,10-12 433 16,15-17-161-16</inkml:trace>
  <inkml:trace contextRef="#ctx0" brushRef="#br0" timeOffset="156583.43">19426 9510 1056 0,'5'0'513'16,"-2"5"-179"-16,9 8-103 15,5 6 17-15,2 14-31 0,-5 2-25 16,-1 4-52-16,-3-7-25 16,-1-4-53-16,2-6-20 15,-6-12-23-15,-2-4 0 16,-4-6-1-16,-4-7-3 16,-5-9 0-16,-2-2-8 15,-1-10-4-15,0 1 1 16,1-2-3-16,5 1-1 15,2 1-1-15,6 2-4 0,6 2-3 16,1 5-2-16,12 4-12 16,-1 0-29-16,6 7-101 15,2 2-65-15,-1 5-132 16,0 7 201-16</inkml:trace>
  <inkml:trace contextRef="#ctx0" brushRef="#br0" timeOffset="156893.88">19853 9682 1184 0,'16'4'594'16,"-4"-4"-218"-16,4 0-148 16,-3-9-31-16,1-6-95 15,-4-3-35-15,-3-11-34 0,-3-1-8 16,-3-1-5-16,-2 4 0 15,-7 9 21-15,-1 7 8 16,-1 10 12-16,-3 4 8 16,-4 9-14-16,7 4-6 15,-4 3-11-15,2 4-8 16,13 5-8-16,-3-2-6 16,7 3-8-16,8-4-8 0,3-4-14 15,-1-5-31-15,12-12-99 16,0-4-66-16,13-11-174 15,7-3 229-15</inkml:trace>
  <inkml:trace contextRef="#ctx0" brushRef="#br0" timeOffset="157389.24">20331 9522 1028 0,'-11'-6'528'0,"-5"1"-98"16,0 1-131-16,1 4-63 15,6 1-44-15,1 8-70 0,0 4-15 16,3 10-23-16,0 3-7 16,5 6-17-16,4 1-14 15,8-3-18-15,5-4-7 16,7-11-12-16,7-4-3 15,3-7-2-15,-2-4-3 16,-2-6-1-16,1-3-1 16,-6-7-3-16,2 1-1 15,-7-3 0-15,-3-1 1 0,-9 2 4 16,-1 1 0-16,-7 5 8 16,-4 1 2-16,-1 6 2 15,-1 1 3-15,0 3-1 16,5 1-1-16,-3 5 7 15,-1 4 7-15,3 8 16 16,2 4 7-16,0 0 2 16,6-1-4-16,5 2-15 15,1-5-7-15,4-2-12 16,-1 1-5-16,1-13-7 16,-1-3-2-16,-2 2-40 15,-1-8-59-15,-3 2-156 16,-1 1-74-16,1-5 189 15</inkml:trace>
  <inkml:trace contextRef="#ctx0" brushRef="#br0" timeOffset="157856.71">20630 9558 384 0,'-1'0'96'0</inkml:trace>
  <inkml:trace contextRef="#ctx0" brushRef="#br0" timeOffset="158309.26">20594 9530 1157 0,'-4'1'554'0,"3"-1"-158"15,-2 2-90-15,-4 16-47 16,-5 30-32-16,12-22-82 16,0 3-30-16,1-1-53 15,0-3-21-15,7-3-27 16,3-5-6-16,6-5-7 0,5 0-1 16,2-12-2-16,-1-4-1 15,1-4-1-15,-3-9-5 16,-2-1-31-16,-3-3-16 15,-5-10-8-15,-1 3 4 16,-6 6 35-16,-1 3 17 16,-1 10 17-16,-4 5 5 15,0 4 6-15,-2 4 10 0,-2 8 15 16,2 8 5-16,2 5 2 16,2-1-4-16,3 2-13 15,3-2-8-15,3-8-12 16,0-4-6-16,2-5-103 15,1-8-79-15,0-8-146 16,5-6 173-16</inkml:trace>
  <inkml:trace contextRef="#ctx0" brushRef="#br0" timeOffset="158556.6">20965 9641 1150 0,'-2'26'663'16,"2"2"-83"-16,5 1-278 16,-1-3-28-16,1-5-124 15,-4-8-52-15,-1-13-63 0,0-1-17 16,-5-16-7-16,4-1 0 16,1-4-4-16,-3-5-3 15,3 7-2-15,3-1 0 16,2 2-3-16,1 5-2 15,3 0-8-15,-4 0-33 0,6 5-82 16,3 0-54-16,5 5-125 16,3-1-64-16,3 4 236 15</inkml:trace>
  <inkml:trace contextRef="#ctx0" brushRef="#br0" timeOffset="158854.54">21357 9552 872 0,'0'-2'553'0,"-14"-2"26"16,1 4-141-16,1 4-129 15,-2 1-57-15,6 6-107 16,-1-1-38-16,2 2-46 16,0 0-13-16,4 0-17 15,2 1-5-15,4 6-9 16,2-3-2-16,10 2-6 15,2-3 1-15,3 3 7 0,1-5 5 16,-6 0 5-16,-4 2 1 16,-8-9-5-16,-4 0-2 15,-7 1-4-15,3-6-6 16,-8 3-62-16,-1-4-68 16,2-5-166-16,-5-1-99 15,16-10 232-15</inkml:trace>
  <inkml:trace contextRef="#ctx0" brushRef="#br0" timeOffset="159015.98">21530 9575 1342 0,'4'25'621'0,"4"1"-222"16,1 4-77-16,-2-5-58 15,-4-5-64-15,-3-12-118 16,-1-4-75-16,-2-5-178 15,-2-8-99-15,10-10 151 16</inkml:trace>
  <inkml:trace contextRef="#ctx0" brushRef="#br0" timeOffset="159213.17">21500 9383 1198 0,'11'13'476'0,"-3"-4"-334"0,0 2-39 16,4-2-61-16,-1-3-65 15,3 1-206-15,-1-3 161 16</inkml:trace>
  <inkml:trace contextRef="#ctx0" brushRef="#br0" timeOffset="159751.76">21651 9506 988 0,'33'61'509'16,"-30"-36"-173"-16,-2 2-73 16,0 0-14-16,2-2-28 15,0-4-12-15,2-2-60 16,3-4-34-16,4-9-66 16,2 0-23-16,5-12-20 15,-1-11-2-15,-1-5-5 16,0-2-9-16,-6-1-14 15,-5 5-9-15,-13 5-10 16,-9-1-1-16,-9 5 5 16,-2 5 8-16,1 3 14 15,1 3 8-15,7 3 9 0,5 1 0 16,11 1-1-16,2-2-4 16,9-3-1-16,4-2-1 15,2-6 2-15,5-1 2 16,5-1 0-16,4 3 0 15,5 6 2-15,3 2 1 16,-6 11 12-16,-4 1 10 16,-7 7 16-16,-6-1 5 15,-2 0 0-15,-7-1-7 0,3-2-13 16,-3-8-3-16,-6-2-6 16,-2-3 0-16,-4-3-6 15,6 0-8-15,0-5-12 16,4-3-1-16,5-7 1 15,2-1 5-15,7-3 7 16,4 4 3-16,1 8 12 16,1 5 11-16,3 8 29 15,2 5 13-15,-3 4 5 16,-3 3-10-16,-8-2-28 16,-4-1-13-16,-7-3-67 15,-2-3-66-15,-5-5-161 16,-4-2 169-16,1-4 21 15</inkml:trace>
  <inkml:trace contextRef="#ctx0" brushRef="#br0" timeOffset="161145.15">5172 10954 521 0,'6'-4'319'0,"-1"-4"-1"15,-1 2-27-15,-1-2-47 16,-2 2-21-16,0-2-41 15,0-1-22-15,-1 0-37 16,0-3-13-16,-8 4-30 16,-2-1-12-16,-11 7-24 15,-4 2-12-15,-5 7-12 16,-2 4-5-16,3 2-4 16,5 4-4-16,7 0-4 15,10 2-3-15,8 0-7 16,2 1-4-16,10 1 2 15,0 0 1-15,10-5 7 0,8 1 1 16,1-10 2-16,4 2 0 16,-10 1-1-16,-4-3 2 15,-11 2 1-15,-5-3 5 16,-7-1 6-16,-4 3 1 16,-6-1 1-16,-3 1-3 15,-2-5-8-15,2-2-2 16,2-5-83-16,4-5-65 15,8 0-178-15,1-9-177 0,14-3 319 16</inkml:trace>
  <inkml:trace contextRef="#ctx0" brushRef="#br0" timeOffset="161631.06">5269 10959 963 0,'10'4'464'0,"-4"9"-157"15,0 2-15-15,-4 3-53 16,1 4-30-16,0-3-62 15,3-3-33-15,6-4-55 16,1-8-21-16,10-4-28 16,-1-7-3-16,2-10-5 15,-3-3-1-15,-7-8-1 16,-6 1 1-16,-14 4-1 16,2 3-1-16,-17 6 0 15,-5 5 0-15,-3 5 1 0,-4 0 2 16,8 4 0-16,10 0-2 15,7 2-11-15,5 1-6 16,7 2-5-16,5 4 2 16,9-1 9-16,6-1 4 15,7-2 4-15,5-4 0 16,-1-1 2-16,0-2 1 16,1 1 0-16,-5 2 2 15,-3 6 2-15,-7 5 2 0,-7 8 8 16,-3 3 8-16,-2 1 11 15,-2-5 1-15,-5-7-4 16,1-6-6-16,-4-10 4 16,-2-4 1-16,0-10-3 15,2-5-2-15,1-6-18 16,0 2-4-16,7 4-7 16,-1 1-10-16,7 9-108 15,1 0-77-15,4 5 120 16</inkml:trace>
  <inkml:trace contextRef="#ctx0" brushRef="#br0" timeOffset="161854.97">5896 10726 1347 0,'-4'31'649'0,"4"11"-277"15,-1 6-149-15,3 6-38 16,7-6-103-16,7-2-33 16,5-15-35-16,3-5-7 15,1-15-8-15,-7-10 4 16,-1-7-105-16,3-7-58 0,-13-4-158 16,0 0-202-16,-7 3 349 15</inkml:trace>
  <inkml:trace contextRef="#ctx0" brushRef="#br0" timeOffset="162015.63">5857 10918 1001 0,'-32'-5'549'16,"10"1"-145"-16,14 2-108 15,6 2-53-15,9 0-69 16,5 0-33-16,14 0-59 16,6 0-12-16,8 1-41 15,0 0-13-15,-1 1-69 16,6-1-95-16,7 1 96 15</inkml:trace>
  <inkml:trace contextRef="#ctx0" brushRef="#br0" timeOffset="162590.73">6736 10749 1195 0,'1'-5'561'15,"2"4"-192"-15,3 10-151 16,0 7 9-16,-1 12-35 16,2 9-31-16,-1 2-61 15,1 2-22-15,3-2-36 16,1-4-16-16,0-3-17 16,-1-8-2-16,-3-11-3 15,-6-5 0-15,1-8 1 16,-2-1-3-16,-1-13-4 15,1-2-3-15,3-12-3 0,0-4 2 16,5 17 3 0,-4 7 1-16,1 1 1 15,20-21 0-15,2 13 1 0,0 7 2 16,-9 13 2-16,-5 6 5 16,-5 7 16-16,-8 3 10 15,-2 2 19-15,-12 1 0 0,-1 1-10 16,1-4-9-16,-4-4-18 15,2-2-7-15,0-10-46 16,3-3-64-16,5-5-137 16,9-4-87-16,7-8-204 15,13-1 323-15</inkml:trace>
  <inkml:trace contextRef="#ctx0" brushRef="#br0" timeOffset="162972.76">7062 10903 1125 0,'7'9'532'0,"-2"7"-194"16,0 5-16-16,4 6-73 16,0-3-31-16,2-3-79 15,0-1-38-15,3-14-53 16,-1-2-22-16,7-11-18 0,1-10-5 16,1-11-5-16,0 0-3 15,-3-2-1-15,-1 5 1 16,-4 9 3-16,-4 5 2 15,-7 10 0-15,0 2 3 16,-3 11 0-16,-2 5-1 16,4 12 2-16,0 5 1 15,12 7 4-15,6 5 6 16,5 1 16-16,1 2 11 0,-4 4 21 16,-1 0 4-16,-11-2-7 15,-7-4-11-15,-5-11-8 16,-14-7-2-16,-8-11 2 15,-3-3-1-15,-15-12-16 16,5-3-6-16,0-5-11 16,4-6-4-16,7-1-7 15,5-3-28-15,17-3-85 16,8-3-55-16,18-3-169 16,10 1 9-16,11 6 198 15</inkml:trace>
  <inkml:trace contextRef="#ctx0" brushRef="#br0" timeOffset="163268.87">8415 10844 1011 0,'3'-13'583'0,"-10"17"3"15,-2 7-271-15,-9 10-93 16,1 7-38-16,-5 8-82 16,-4 5-27-16,3-5-49 15,3-5-19-15,8-13-128 16,7-10-76-16,3-9-211 15,1-4 229-15</inkml:trace>
  <inkml:trace contextRef="#ctx0" brushRef="#br0" timeOffset="163433.34">8240 10905 904 0,'5'-8'468'0,"2"5"-121"15,3 3-31-15,4 8-41 16,6 2-21-16,-3 9-31 15,-3 5-29-15,2 4-77 16,-3-2-35-16,0-4-53 0,-3-6-48 16,-4-5-179-16,3-1 234 15,4-8-87-15</inkml:trace>
  <inkml:trace contextRef="#ctx0" brushRef="#br0" timeOffset="163701.84">8747 10926 1122 0,'-12'6'658'0,"-4"2"56"16,-20 13-395-16,33-19-119 15,5-1-44-15,6 1-90 16,5 0-28-16,13-1-23 16,1-2-4-16,8-4-25 15,3 1-76-15,2-3-219 16,2 2-482-16,15 0 507 16</inkml:trace>
  <inkml:trace contextRef="#ctx0" brushRef="#br0" timeOffset="164021.96">9111 10896 1468 0,'-45'-22'616'15,"45"24"-315"-15,0 3-85 0,4 9-28 16,4 7-25-16,0 10-48 15,0 2-19-15,4-2-27 16,0-3-15-16,3-9-22 16,1-7-7-16,2-8-11 15,-3-4-1-15,-2-13 2 16,-3-1 0-16,-2-4 0 16,-2-3-2-16,0 1-6 15,-2-5-3-15,1 4-25 16,1 3-59-16,1 3-160 15,0 6-105-15,4 2 196 16</inkml:trace>
  <inkml:trace contextRef="#ctx0" brushRef="#br0" timeOffset="164417.07">9556 10996 1180 0,'-4'0'551'15,"-5"-9"-253"-15,2-1-59 16,-5-4-99-16,3-1-40 16,-5 1-31-16,0 4 3 0,1 4-1 15,-2 4-5-15,4 8-9 16,-2 0-12 0,0 12-12-16,8 4-2 0,5 3-2 15,0 2 0-15,10-4 0 16,-3-1 0-16,0-10 0 15,-1-4-1-15,3-8-8 16,-3-1-4-16,3-8-9 16,2-2-4-16,0-2-1 15,-1-3-2-15,3 2 1 16,-2 4 1-16,0 6-1 16,-2 3 1-16,-2 10 2 15,3 2 1-15,-6 4 1 16,1 2 0-16,-5-5-2 15,0 0-1-15,0-6-98 0,1-3-70 16,7-3-180-16,-1-4 194 16</inkml:trace>
  <inkml:trace contextRef="#ctx0" brushRef="#br0" timeOffset="164613.23">9688 10767 1135 0,'0'11'539'16,"1"15"-169"-16,-1 6-69 0,1 11-50 16,0 7-47-16,7 3-89 15,0-1-32-15,6-9-44 16,1-10-16-16,0-12-50 16,3-9-49-16,-1-12-141 15,-1-7-93-15,-4-14 183 16</inkml:trace>
  <inkml:trace contextRef="#ctx0" brushRef="#br0" timeOffset="165272.66">9879 10942 1157 0,'6'17'588'16,"2"5"-211"-16,-3 3-68 15,0 1-24-15,5-2-86 16,1-3-47-16,0-5-81 15,6-5-25-15,-9-12-30 0,2-4-7 16,3-15-9-16,-5 1-9 16,-2-5-31-16,1 0-6 15,-7 2 1-15,6 2 8 16,-2 10 31-16,-2 1 5 16,2 9 5-16,-10 4 5 15,10 7 16-15,-2 6 9 0,4 4 9 16,4-1 1-16,-2-1 1 15,1-2-4-15,5-1 2 16,1-2 0-16,-3-4-10 16,-1-5-5-16,0-1-13 15,-2-5-4-15,0-1-6 16,2 0-1-16,1-3-1 16,1 4-1-16,-4-5 0 15,1 2-1-15,-4-2 0 16,-1 0 1-16,0 3 0 15,-2-7 0-15,0 5 0 16,0 2 0-16,0-7-2 16,1 7 1-16,4-5 0 15,-2-1 1-15,-1 4 2 16,-3-3 1-16,-2-2 0 0,-1-3 1 16,-1 0-3-16,-2 1-1 15,1 2-1-15,1 3 0 16,0 4 0-16,-1 1-1 15,0 2 1-15,2 0-1 16,0 0 0-16,0 0 1 16,-2 4-1-16,-4 5 0 15,0 5 1-15,-7 26-1 16,19-26 2-16,1-1-2 0,4 4 0 16,0-2 0-16,2-5-1 15,0 3-3-15,5-6-3 16,4-3-63-16,8 4-140 15,1-3-91-15,5-5 160 16</inkml:trace>
  <inkml:trace contextRef="#ctx0" brushRef="#br0" timeOffset="165565.48">10591 10872 1355 0,'-26'5'719'16,"7"4"-165"-16,5 5-294 16,3 1-31-16,8 5-111 15,-3-2-40-15,10 6-42 0,-4-2-11 16,9 1-6-16,9 0 2 16,1-7 12-16,8 2 7 15,-9-6 9-15,0 4-1 16,-7-1-6-16,-3-3-7 15,-8 0-12-15,-6-5-5 0,-8-4-11 16,-4 3-21 0,-8-6-105-16,3 0-69 0,1 3 284 15,9 0-131-15</inkml:trace>
  <inkml:trace contextRef="#ctx0" brushRef="#br0" timeOffset="166775.79">11552 10929 1149 0,'-72'-1'545'16,"62"4"-250"-16,4 12-95 15,2 4-27-15,3 9-48 16,0-1-10-16,3-3-28 15,4-3-15-15,5-8-38 16,5-2-13-16,5-13-12 16,0 0-2-16,-3-14-3 15,-4-3 0-15,-10 0 2 16,-4-4 2-16,-8 2 6 16,-3 2 2-16,-6 3 1 15,2 1-2-15,-5 7-2 0,3 4-1 16,-1 4-2-16,-1 2-1 15,7 5-3-15,-3-1-1 16,5 2-3-16,2-3-1 16,2-1-9-16,2-3-4 15,10-1-3-15,7 0-1 0,9-4 7 16,4 0 1-16,6-3 2 16,-1 0 2-16,3 3 2 15,2 2 2-15,-8 3 1 16,0 3 2-16,-12 3 1 15,-4 4 3-15,-6 5 2 16,-2 0 3-16,-2-2 3 16,-1-2 1-16,-1 0 3 15,0-5 4-15,-2-3 7 16,-1-2 2-16,1-3-7 16,0 0-9-16,1 0-16 15,1 0-6-15,6-14-2 16,19-31 2-16,-5 27 3 15,-1 5 1-15,3 5 3 16,-1 4 0-16,0 7 10 16,1 3 3-16,-5 5 11 15,2 4 10-15,-6 3 11 0,-3 3 4 16,0 3-5-16,-1-7-9 16,-12-5-12-16,0-1-50 15,-2-10-168-15,-6-2-98 16,11-3 157-16</inkml:trace>
  <inkml:trace contextRef="#ctx0" brushRef="#br0" timeOffset="167524.78">11939 11008 744 0,'28'24'484'0,"-17"-20"86"15,-3-4-217-15,12-1-68 16,-3-2-44-16,2-10-100 15,1-5-46-15,-7-8-60 16,2-3-27-16,-7 0-64 16,-3 4-26-16,-3 9-31 15,-3 4 0-15,-3 8 43 16,-4 5 24-16,-2 8 30 16,2 3 11-16,-2 2 8 15,4-2 4-15,2-1 17 16,-4-3 5-16,6-3 5 0,-1-1-3 15,-2-3-18-15,5 2-7 16,-1-3-7-16,1 0-4 16,0 0-7-16,0 0 2 15,0 0-80-15,0 0-42 16,0 0-111-16,0-1-86 16,5-1-97-16,4-4 5 15,-2 1 123-15,1-1 118 16,27-14 290-16,-31 14 98 15,3 2 101-15,-4-3 14 16,-1 1-21-16,-2 1-15 0,-1 0-16 16,-1-1-11-16,-2 3-30 15,-3 0-27-15,-4 4-52 16,-2 4-23-16,-1 5-33 16,4 5-13-16,-1 5-25 15,8 2-11-15,3 2-23 16,2 1-5-16,12-1-9 15,3 1-3-15,5-7-1 16,0-3-1-16,3-2-1 16,-3-8 1-16,0-3 0 15,-1-1-2-15,-5-5-1 16,1-3 0-16,-2-3-1 16,-2-3-1-16,-4 1 1 15,-2 0 0-15,-6 1 0 16,-1 1 1-16,-3 0 2 0,-3-1 0 15,-2 1 0-15,0 0-1 16,-1 3 1-16,0 2-1 16,1 4 2-16,1 1-1 15,-1 6-1-15,3 5 0 16,0 6-1-16,2 0 1 16,5 7-2-16,3-3 0 0,7 2-1 15,4-4-2-15,8-6-9 16,5-1-61-16,8-15-163 15,7 3-73-15,16-9 164 16</inkml:trace>
  <inkml:trace contextRef="#ctx0" brushRef="#br0" timeOffset="168250.83">13267 10974 1233 0,'8'8'554'0,"-2"3"-201"16,3 5-73-16,1 9-23 16,2 5-36-16,-4-5-97 15,-4-3-38-15,0-13-55 16,-3-5-25-16,1-6-87 15,-2-7-50-15,-6-4-87 16,-2-5-22-16,-3 0 53 16,-2-3 44-16,1 1 89 15,-2 1 30-15,2-1 32 16,3 2 20-16,6 3 35 16,4 2 18-16,7 3 32 15,6 1 3-15,8 3-8 16,2-1-9-16,8 4-24 15,3 0-9-15,-9 3-1 16,5 4 3-16,-16 8 9 16,-2 6 2-16,4 8-6 0,-4 1-6 15,0 3-15-15,-8-4-11 16,0-10-17-16,-9-2-9 16,4-11-7-16,-1-3-4 15,-2-4-7-15,2 2-5 16,1 1-8-16,3-19 2 0,9-24 5 15,1 30 4-15,-5 7 5 16,-1 3 2-16,2 5 2 16,-1 4 1-16,3 5 5 15,0 3 2-15,-3 7 3 16,0-2-2-16,1 0 4 16,2-1-58-16,2-10-168 15,5 0 147-15</inkml:trace>
  <inkml:trace contextRef="#ctx0" brushRef="#br0" timeOffset="168566.7">14557 10853 1287 0,'-47'-34'551'15,"49"36"-269"-15,9 10-28 0,-6 9-14 16,3 5-32-16,2 10-72 15,-7 2-37-15,3-4-54 16,5-3-21-16,0-14-42 16,1-6-61-16,-3-12-155 15,-4-5-94-15,-8-8 186 16</inkml:trace>
  <inkml:trace contextRef="#ctx0" brushRef="#br0" timeOffset="168747.05">14457 10909 574 0,'-24'-13'404'0,"13"5"72"16,0 2-114-16,12 6-90 16,7 1-32-16,6 5-63 15,7-1-20-15,9 2-46 16,-1-2-34-16,5-4-52 16,2-1-11-16,-5 0-34 0,-2-3-71 15,-2-1-204-15,-6 0 192 16</inkml:trace>
  <inkml:trace contextRef="#ctx0" brushRef="#br0" timeOffset="169252.73">14725 10743 1124 0,'5'14'582'0,"-2"5"-203"0,1 10-70 15,-1 4-20-15,1 7-76 16,-1 1-42-16,2-3-67 15,1-2-29-15,1-9-43 16,1-8-11-16,-4-6-15 16,-1-10-3-16,-3-8-17 15,-1-6-17-15,0-13-22 16,-1 2-3-16,2 0 7 16,1 4 14-16,3 10 18 15,3 3 5-15,8 11 8 16,4 5 2-16,8 2 17 15,4 2 9-15,-2-3 18 16,0-5 10-16,-1-7 0 16,5-3-3-16,4-9-7 15,4-3-6-15,-3-4-9 16,-6-4-5-16,-6-2-10 0,-6 2-4 16,-13 0-3-16,-6 1 1 15,-10 8-2-15,-5 3-1 16,-3 9 0-16,1 4 0 15,0 10 0-15,2 9 0 16,4 4 2-16,3 3 1 0,6 1 1 16,3-1 2-16,10-1-4 15,1-4-2-15,11-10-4 16,5-2-23-16,11-11-132 16,8-7-89-16,10-3 142 15</inkml:trace>
  <inkml:trace contextRef="#ctx0" brushRef="#br0" timeOffset="170028.7">15965 10729 1180 0,'11'-7'548'0,"-2"8"-243"15,6 15-95-15,-6 4 17 16,-1 2-36-16,7 23-14 0,2 17-37 15,-5-4-28-15,2-16-49 16,0-3-18-16,-5-19-30 16,0-4-6-16,-5-13-5 15,-4-3-1-15,-4-5-12 16,-6-10-5-16,-1-4-4 16,0-1-2-16,3-2 6 15,8 5 1-15,5 2 2 16,6 4 0-16,11 4 6 15,-1 0 5-15,4 5 8 16,1 1 5-16,-3 4 9 16,-1 4 4-16,-5 3 2 15,-5 2 1-15,-7 3 6 16,-6-2 0-16,-10 1-5 16,-5-2-3-16,-4-4-15 15,1 2-4-15,2-5-6 0,6-1-3 16,4-4-28-16,3 0-37 15,6 0-64-15,4 2-34 16,-6-2-39-16,0 0 12 16,13 1 54-16,5 0 34 15,33 2 67-15,-27-3 23 16,9-1 34-16,-2 1 19 0,10-5 35 16,-6-3 18-16,-7-7 12 15,3-4-5-15,-10-4-21 16,2 1-15-16,-8 1-20 15,-8 3-8-15,-12 4 4 16,-3 1 2-16,-7 6 5 16,1 2 1-16,3 4-7 15,0 4 0-15,4 5-6 16,4 2-4-16,3 5-8 16,0 4-6-16,1 5-6 15,3 2-1-15,7 3 0 16,-3-6-2-16,12-8-5 15,-4-5 9-15,4-6-137 16,8-4-100-16,-1-7 142 16</inkml:trace>
  <inkml:trace contextRef="#ctx0" brushRef="#br0" timeOffset="170442.68">16742 11044 1491 0,'10'0'652'16,"5"-6"-374"-16,3-5-34 15,2-11-99-15,0-6-58 16,-5-4-47-16,-2-2-13 0,-10 3-10 16,-3 2-2-16,-2 8-2 15,-6 2 0-15,-3 11-2 16,-1 5-1-16,-2 6-4 15,3 9-3-15,6 8-1 16,0 6-1-16,6 7 12 16,4 7 9-16,8 7 24 15,1-4 10-15,4 7 9 16,7-2 0-16,-2-5-7 16,-1 3-2-16,-8-9-6 15,-9-3-6-15,-5-7-12 16,-2-1-6-16,-5-7-8 15,-8-5-4-15,-5-8-22 16,-6-7-41-16,-3-11-135 16,6-4-84-16,4-10 154 0</inkml:trace>
  <inkml:trace contextRef="#ctx0" brushRef="#br0" timeOffset="170759.4">17017 10950 1478 0,'-39'4'638'0,"40"3"-273"16,-1 0-98-16,0 5-41 15,7 1-43-15,-5 1-100 16,3-3-27-16,-3-2-35 16,-2-1-10-16,-1-7-118 15,1 2-77-15,1-6-210 16,-1 2 223-16</inkml:trace>
  <inkml:trace contextRef="#ctx0" brushRef="#br0" timeOffset="171164.81">16940 10837 819 0,'5'-4'487'0,"0"2"-102"16,3 5-92-16,-1 0-27 15,3 8-50-15,6 0-21 0,-2-2-56 16,2-1-32-16,7-3-55 15,0-2-11-15,4 3-4 16,-2 0 0-16,-5 4 1 16,-4 4 0-16,-7 6 11 15,-4 3 6-15,-3 6 6 16,-2-2 0-16,0-7-14 16,2-4-10-16,-1-8-18 15,-1-4-7-15,-3-7-10 16,0-5-10-16,1-7-30 15,1-3-10-15,3-2-12 16,4-2 6-16,0 0 25 16,3-1 9-16,1 6 18 15,2 5 2-15,0 8 6 16,-1 3 3-16,1 5 12 16,-1 2 8-16,1 9 13 15,-1 4 1-15,-4 1-10 0,0 2-9 16,-5-5-10-16,1-2-30 15,-3-9-182-15,-3-5 131 16,-2-12-8-16</inkml:trace>
  <inkml:trace contextRef="#ctx0" brushRef="#br0" timeOffset="171529.77">17490 10848 1230 0,'0'10'610'0,"8"10"-147"16,2 1-113-16,-4 0-60 16,6 2-64-16,-6-8-119 15,-7-3-30-15,1-7-47 16,-3-4-11-16,-4-3-8 16,3-1-4-16,-3-6-12 15,7-3-8-15,3 0-7 16,3-1 1-16,5 2 7 15,-6 3 4-15,4 3 8 16,0 3 1-16,3 2 2 16,-3 2 3-16,2 2 9 0,-2 3 4 15,-2 1 6-15,-1 4 6 16,0 7 5-16,-4 3 2 16,-2 2 0-16,-3 1-4 15,-4-8-13-15,3-4-9 16,-1-10-52-16,3-3-64 15,4-8-150-15,2-5-89 16,4-11 201-16</inkml:trace>
  <inkml:trace contextRef="#ctx0" brushRef="#br0" timeOffset="171765.08">17825 10866 1558 0,'2'13'679'0,"5"3"-362"15,2 3-30-15,1 1-52 16,-2-2-67-16,-1 0-78 16,-2-5-28-16,-8-2-39 15,1-4-7-15,1-3-61 16,-7-4-59-16,2-2-164 15,-5-8-104-15,-9-6 224 0</inkml:trace>
  <inkml:trace contextRef="#ctx0" brushRef="#br0" timeOffset="172415.14">17758 10765 1128 0,'11'0'528'16,"8"5"-200"-16,0 0-39 15,2 0-44-15,2 4-47 0,-3-1-65 16,4 2-21-16,-1 4-28 16,-5 2-4-16,-2 5-11 15,-7 2-10-15,-5-1-16 16,6 1-9-16,-5-2-12 16,-2-3-4-16,-3-5-9 15,2-3-4-15,-5-9-7 16,3-3-5-16,0-8-24 15,0-5-5-15,7 0 3 16,1 0 3-16,-8 6 24 16,10 0 3-16,-10 9 3 15,0 2 1-15,12 6 5 16,-10 6 7-16,11 0 3 16,4 0 0-16,2-3-2 15,3-2-6-15,1-10-6 0,2-7-1 16,0-7-1-16,-2-2-1 15,-5-3 0-15,-5 1 1 16,-5 6 2-16,-5 1 2 16,-3 8 2-16,-3 3 0 15,-3 7-1-15,2 9-1 16,0 11 5-16,4 8 4 16,2 9 6-16,2 7 7 0,5-1 7 15,1 6 3-15,-1 4 6 16,2-2 0-16,0 4-8 15,-4-6-3-15,-2-7-9 16,-9-8-3-16,-9-9-4 16,-2-8-1-16,-10-13-3 15,-2-5-1-15,-1-6-5 16,1-5-4-16,7-10-10 16,5-3-11-16,12-8-25 15,7-2-21-15,11 3-63 16,5-2-37-16,5 9-131 15,0-1 457-15,2 11-163 16</inkml:trace>
  <inkml:trace contextRef="#ctx0" brushRef="#br0" timeOffset="173484.02">18917 11030 1365 0,'9'6'571'0,"-12"-2"-335"16,3 2-18-16,-2 5-41 15,-11-2-47 1,6-5-58-16,2 2-27 0,-37 13-64 16,-9-4-60-16,-7-4-165 15,22-11 153-15</inkml:trace>
  <inkml:trace contextRef="#ctx0" brushRef="#br0" timeOffset="174112.53">19659 10893 1067 0,'-9'-35'501'0,"12"34"-186"15,1 4-44-15,0 8-16 16,2 4-37-16,-2 12-47 15,-1 1-24-15,4 1-51 16,0-3-21-16,4-7-39 16,2-6-14-16,1-9-18 0,1-4-6 15,1-11-4-15,-1-3-8 16,1-5-4-16,-7 0 1 16,1 2 4-16,-4 1 8 15,-2 6 7-15,3 2 1 16,-7 5-2-16,5 1-1 15,0 3 1-15,-5-1 3 0,0 0 11 16,5 6 5-16,-1 19 6 16,41 29 1-16,-43-32-9 15,4-2-4-15,0-10-18 16,-5-5-44-16,12-6-152 16,-8-4-89-16,1-12 161 15</inkml:trace>
  <inkml:trace contextRef="#ctx0" brushRef="#br0" timeOffset="174589.7">20028 10868 1285 0,'-11'1'650'16,"-1"2"-246"-16,3 5-124 15,6 2-34-15,1 3-96 16,1 0-33-16,3 2-47 0,6 1-16 15,0 0-27-15,4 1-8 16,0-2-10-16,-6-1-1 16,-2-4-3-16,-3-1 0 15,-4 2 4-15,0-6 3 16,-10 2 1-16,-3-4 0 16,4-3-4-16,-1 1-3 0,12-1-13 15,2 0-3-15,10-1-3 16,2-2-2-16,8-4 9 15,5-2 1-15,2-3 1 16,5 1 1-16,-1-3 0 16,0-1 0-16,-2-5 2 15,-5 2 0-15,-10 0 2 16,-5 3 3-16,-10 4 4 16,-4 1 2-16,-7 3 1 15,-3 4-1-15,-3 5 0 16,2 5 3-16,3 4 9 15,4 3 3-15,6 8 9 16,3 2-1-16,8 2-3 16,1-3-2-16,5-3-11 15,1-3-5-15,8-5-9 0,3-1-8 16,1-11-134 0,1-3-91-16,1-10 136 0</inkml:trace>
  <inkml:trace contextRef="#ctx0" brushRef="#br0" timeOffset="175954.93">21201 10833 948 0,'6'-61'453'0,"-1"54"-171"0,1 7-24 15,2 7-39-15,-2 5-19 16,0 15-29-16,-2 5-13 15,-3 7-40-15,4 5-24 16,1-9-41-16,2-4-18 16,4-7-25-16,2-5-7 0,-2-9-81 15,-3-5-68 1,-1-12-170-16,-7-8 182 0</inkml:trace>
  <inkml:trace contextRef="#ctx0" brushRef="#br0" timeOffset="176125.64">21115 10874 946 0,'3'-4'489'15,"3"2"-146"-15,9 1-108 16,4 1-17-16,4 1-83 16,3 0-39-16,4-1-62 15,2-1-16-15,2-2-78 16,-3-3-102-16,0 1 105 15</inkml:trace>
  <inkml:trace contextRef="#ctx0" brushRef="#br0" timeOffset="176516.9">21458 10699 922 0,'0'11'514'0,"0"11"-25"0,-1 5-135 15,2 11-68-15,6 2-37 16,-4 3-87-16,2-3-33 0,3 0-56 16,-5-7-19-16,6-11-31 15,-7-7-11-15,2-13-12 16,-1-2-5-16,-3-9-18 16,8-4-12-16,-3-10-11 15,3-3 0-15,4 1 15 16,-2 2 14-16,3 11 14 15,0 2 3-15,2 7 2 16,-2 4 8-16,0 5 16 16,-3 4 7-16,-2 3 14 15,0 1 2-15,-3 5-4 16,1-1-6-16,-4-2-13 16,-2-4-8-16,0-6-45 15,0-2-61-15,2-6-164 16,-2 1-101-16,0 0 205 0</inkml:trace>
  <inkml:trace contextRef="#ctx0" brushRef="#br0" timeOffset="176722.35">21840 10886 1045 0,'13'11'569'0,"2"4"-152"16,-3 1-118-16,3 4-32 15,-9-2-76-15,1-1-35 0,-4-7-71 16,-4-6-31-16,1-4-63 15,0-4-64-15,-1 3-128 16,0-3-69-16,-7-16-120 16,-8-29-45-16,7 31-111 15,-8 0 330-15</inkml:trace>
  <inkml:trace contextRef="#ctx0" brushRef="#br0" timeOffset="177097.45">21817 10804 710 0,'10'-5'360'0,"5"3"-87"16,9 3-31-16,1 2-43 15,2-1-16-15,-3 2-36 16,-2-4-11-16,3-5-21 16,0 0-8-16,5 1-13 15,-3 1-12-15,-8 4-26 16,-9 3-10-16,-8 0-10 16,-4 6-1-16,-10 2 1 15,-3 2-3-15,1 0-5 0,-2-1 1 16,8-3 3-16,4 1 0 15,6-1-6-15,7 0-5 16,3 1-7-16,6 1-1 16,5-1 3-16,2 0 2 15,1-1 9-15,-4-3 3 16,-4 3 8-16,-5-2 2 0,-6-3 0 16,-7 2 1-16,-12-2-5 15,-6 3-2-15,-10 1-14 16,-3-2-10-16,2 0-67 15,2-3-47-15,14 0-107 16,8-1-74-16,16-4 5 16,6-2 149-16</inkml:trace>
  <inkml:trace contextRef="#ctx0" brushRef="#br0" timeOffset="177774.69">22997 10879 1053 0,'-7'-6'552'0,"4"4"-98"16,-2 0-137-16,4 1-81 15,-1 1-39-15,0 0-64 16,-9 18-19-16,-2 33-38 15,18-27-12-15,8-4-25 16,1-4-12-16,1-4-14 16,5-5-5-16,0-9-7 15,3-3 0-15,-9-10-17 16,-5-2-14-16,-9-2-16 16,-6-1-8-16,-8 1 4 15,-2 3 13-15,-4 4 18 16,2 0 8-16,-4 2 11 15,-3 1 2-15,8 4 1 16,5 0-3-16,13 4-12 0,8 0 0 16,3 1-1-16,4 1 2 15,4-1 11-15,9 0 0 16,5 1 2-16,0 3 6 16,0 4 13-16,-4 2 5 15,1 3 13-15,-5 1 2 16,-3 0-2-16,-6 0 0 15,-10 2-8-15,-4-2-2 0,-6-2-3 16,-4-5 0-16,-4-6 2 16,-1-1-2-16,1-6-6 15,1-2-4-15,4-3-11 16,5-1-3-16,3-4-7 16,6-2-4-16,5 0-23 15,2-1-32-15,7 7-79 16,1 0-58-16,4 4-107 15,1 6-48-15,2 2-235 16,4 7 374-16</inkml:trace>
  <inkml:trace contextRef="#ctx0" brushRef="#br0" timeOffset="178584.84">23647 10873 919 0,'-2'-5'541'16,"-5"-2"-106"-16,-3 0-105 0,-4-2-42 15,-4 2-66-15,0 1-26 16,-3 4-57-16,1 3-24 16,3 5-41-16,3 4-15 15,5 9-18-15,-2-1-6 16,9 6-12-16,4 3-5 16,7-4-10-16,8 1-3 15,3-7-4-15,2-7-1 0,2-10-5 16,0-6 1-1,-2-16-34-15,-3-7-23 0,-1-8-25 16,-2-5-10-16,-1 0 30 16,-4 2 25-16,-6 4 31 15,-1 5 9-15,-2 13 9 16,-2 1 4-16,-2 13 15 16,0 4 6-16,-1 11 18 15,0 7 8-15,2 11 2 16,1 4-1-16,2 5-9 15,7 3-5-15,6-4-10 16,7-3-4-16,6-8-11 16,4-6-5-16,2-10-7 15,1-7-4-15,-7-12-2 16,-2-6-2-16,-6-9-7 0,-8-1-4 16,-3-3-4-16,-4 4 1 15,-11 3 7-15,2 3 6 16,-6 9 4-16,1 4 1 15,3 9 0-15,-2 6 1 16,7 7 1-16,-2 2 2 16,0 5 0-16,2 1 0 15,1 0-3-15,4-1 1 0,3-7-4 16,4-4-3-16,6-9-5 16,1-4-7-16,6-11-32 15,0-6-20-15,3-2-26 16,1 0-7-16,-3 7 24 15,0 4 18-15,-3 8 33 16,-2 5 13-16,-2 9 14 16,-3 2 15-16,-6 3 24 15,-1 2 9-15,-4-5 18 16,-1-2 0-16,-3-5-5 16,-3-6-4-16,1-3-12 15,-3-3-8-15,4 2-19 16,0 0-6-16,0 0-14 15,-1-10-4-15,1-5-35 16,7-25-35-16,4 30-91 16,1 1-59-16,2 3-115 15,0 1-43-15,3 2 241 0</inkml:trace>
  <inkml:trace contextRef="#ctx0" brushRef="#br0" timeOffset="179249.43">24461 10959 1327 0,'0'17'652'16,"3"4"-198"-16,-5-2-98 0,5-1-109 15,1-1-73 1,-4-12-106-16,0-2-37 0,2-4-94 16,-3 0-50-16,0 0-101 15,1-12-32-15,-1-12 14 16,-3-25 27-16,-2 30 85 15,6 2 34-15,4 6 53 16,11 5 19-16,-3 4 43 16,0 1 26-16,2 4 53 15,-2 3 31-15,6 2 42 16,2 5 6-16,-4 4 0 16,0 4-13-16,-4-2-39 15,-2 1-16-15,-2-1-37 16,-2-3-16-16,-1-9-31 15,-3 2-14-15,0-6-17 0,-1-2-12 16,2-1-20-16,-3 0-5 16,0 0-6-16,0 0 5 15,4-3 12-15,8 1 5 16,1-5 9-16,31-26 5 16,-28 29 3-16,1 0 0 0,-1-2 1 15,-2-2 1-15,3-3-23 16,-3-1-13-1,-1 0-13-15,1 2-3 0,-6 4 22 16,5 6 15-16,-7 8 21 16,-1 8 16-16,-2 11 27 15,-3 5 7-15,7 4 7 16,-3-1-9-16,7 2-16 16,-2 0-5-16,-6 4-7 15,-1 2-1-15,-3 8 2 16,0 7 0-16,-2 2-3 15,-4-4-3-15,1-14-9 16,0-11-3-16,-2-17-2 16,-4-10 0-16,-15-8-9 15,-8-6-4-15,0-1-17 16,1 2-5-16,11 1-37 16,8 4-41-16,7-5-104 0,6-1-79 15,8-3 175-15</inkml:trace>
  <inkml:trace contextRef="#ctx0" brushRef="#br0" timeOffset="181233.1">26025 10720 1071 0,'-29'-35'481'0,"27"24"-224"0,4 5-8 16,-7-3-58-16,0 2-30 15,-6 1-40-15,-5-1-15 16,1 10-20-16,0 6-4 16,1 16-9-16,2 7-3 15,9 12-2-15,1 6-4 16,5 7-11-16,5 3-6 15,2 1-11-15,5-3-5 16,-5-11-11-16,5-6-4 0,-3-9-6 16,-5-8-2-16,-3-6 4 15,-6-9-25-15,-7-7-114 16,1-2-71-16,-6-6-200 16,-2-2-111-16,-6-7 327 15</inkml:trace>
  <inkml:trace contextRef="#ctx0" brushRef="#br0" timeOffset="181793.27">25706 11006 915 0,'15'-7'441'0,"10"-1"-145"15,3 1-60-15,4-2-48 16,4 3-27-16,-3 0-39 16,-1 1-16-16,5 1-24 0,-4 1-10 15,2 2-17-15,1 2-7 16,-10 6-13-16,-3 3-6 15,-9 3 0-15,-3-1 4 16,-4 0 6-16,-4 0 2 16,1-1-6-16,-3 0-9 15,1-1-14-15,1-5-4 16,4-5-8-16,1 0 0 16,6-4-3-16,0-4-4 15,2-2-15-15,-4-4 0 16,-1 2 2-16,-2 2 5 0,-9-2 15 15,-4 4 0-15,-11-3 2 16,-4 0-2-16,-7 2-7 16,-1-1 0-16,-2 2 1 15,0 3 1-15,7 1 5 16,4 3-1-16,13 2-8 16,6 5-3-16,9-1 0 15,5 2-1-15,5-3 10 16,3-3 2-16,7 0 0 15,3 0 0-15,4 1 0 16,4 2 0-16,2 7 11 16,-7 0 5-16,-7 7 16 15,-4 1 7-15,-12-4-3 16,-3-2-1-16,-9-3 5 16,-2-5 7-16,-9-6 7 0,7 1 2 15,-1-7-19-15,3-3-14 16,5-3-20-16,-2-4-3 15,3-5-5-15,8 1-27 16,-5 3-94-16,7 4-72 16,5 6 112-16</inkml:trace>
  <inkml:trace contextRef="#ctx0" brushRef="#br0" timeOffset="182316.4">27325 10891 1028 0,'3'-8'507'16,"-8"-1"-161"-16,0 1-27 16,-15 0-78-16,3 1-39 15,-7 2-62-15,-1 3-22 16,3 3-33-16,0 2-13 15,9 5-25-15,3 0-11 16,10 5-18-16,5 0-4 0,11 6-7 16,7 3-2-1,7 0 0-15,4 2-1 0,-1-4 9 16,-6-1 7-16,-6-3 11 16,-9-1 3-16,-6 0-1 15,-3-2 2-15,-13-4 1 16,-4-2-1-16,-14-5-7 15,-3 0-9-15,-4-6-43 16,2 0-47-16,9-2-112 16,6-2-80-16,17-7 233 15,9-5-41-15</inkml:trace>
  <inkml:trace contextRef="#ctx0" brushRef="#br0" timeOffset="182492.75">27536 10759 1216 0,'4'9'559'0,"-3"15"-209"0,-1 6-5 16,-5 5-66-16,-1 1-53 15,3 1-109-15,3-4-46 16,9-4-47-16,3-3-10 16,3-11-40-16,2-3-56 15,-3-12-158-15,-1-2-58 16,-1-8 166-16</inkml:trace>
  <inkml:trace contextRef="#ctx0" brushRef="#br0" timeOffset="182708.46">27443 10923 1027 0,'1'2'554'15,"11"0"-148"-15,0 1-135 16,3 1-47-16,11-4-101 15,-3-2-45-15,4-4-61 16,-1 0-54-16,-3 1-190 16,-1-1-250-16,-6 8 290 15</inkml:trace>
  <inkml:trace contextRef="#ctx0" brushRef="#br0" timeOffset="182993.37">27779 11098 726 0,'21'4'442'0,"-2"-5"-79"16,-2-4-77-16,-6-4-31 16,0-4-66-16,-4 0-27 15,-2-8-56-15,-4-3-22 16,-3-1-30-16,-5 2-7 0,-6 4 2 16,1 2 4-16,-7 10 10 15,3 2 2-15,2 8-3 16,1 4-5-16,2 9-12 15,2 3-5-15,7 9-4 16,2-2-2-16,12 4-2 16,2-6-2-16,2-7-8 15,6 3-6-15,5-8-9 16,-1-2-4-16,2-3-50 16,-8-5-42-16,-6-4-124 15,2-3-93-15,-2-3 191 16</inkml:trace>
  <inkml:trace contextRef="#ctx0" brushRef="#br0" timeOffset="183477.74">28055 10951 1148 0,'-6'12'558'15,"6"3"-134"-15,7 4-90 16,2 12-59-16,-2 0-44 16,3 11-93-16,-2 1-34 15,0 2-31-15,0 3-12 0,-1-2-27 16,1 0-9-16,-5-11-14 16,-3-9-3-16,0-12-27 15,-3-5-39-15,-4-12-94 16,-2-7-54-16,-2-11-77 15,-1-5-11-15,1-7-9 16,0 0-6-16,-4-9-68 16,1-2-19-16,2-7 106 15,-5-3 126-15,12 12 316 16,2 8 131-16,3 19 94 16,11 7-29-16,8 8-89 15,5 0-35-15,10 3-45 16,0 1-13-16,2 0-18 15,2 2-7-15,-6 2-30 16,-5 0-12-16,-13 6-19 16,-10-1-14-16,-14 2-18 0,-5 0-10 15,-10-4-45-15,-1-4-50 16,5-2-132-16,4-3-89 16,11-4 162-16</inkml:trace>
  <inkml:trace contextRef="#ctx0" brushRef="#br0" timeOffset="184059.03">28847 10934 1223 0,'0'0'596'16,"-3"0"-219"-16,13-3-175 16,-2-1-28-16,3-10-87 15,-1-7-28-15,-2-3-38 16,4-2-8-16,-3 5-3 0,-1 8-2 15,-3 8 6-15,2 4 7 16,-1 12 27-16,-1 4 13 16,1 11 19-16,-2 3 0 15,3 5-17-15,5 0-12 16,-4 1-22-16,1-1-8 16,-3-2-12-16,-3-6-2 15,-2-6-2-15,-1-8-21 0,-2-6-43 16,-4-2-21-16,-4-2-29 15,-1 3 13-15,-6-1 36 16,0 2 19-16,3-4 29 16,1-2 10-16,4-1 18 15,3-1 18-15,0 0 22 16,6 2 12-16,9-2 18 16,3 2-4-16,9-4-2 15,-2-1-8-15,11 1-26 16,0-5-11-16,0 4-21 15,0-2-5-15,-12 5-70 16,-2 2-70-16,-9-3 308 16,0 1-181-16</inkml:trace>
  <inkml:trace contextRef="#ctx0" brushRef="#br0" timeOffset="189088.33">25571 5974 953 0,'-5'-22'425'0,"1"6"-209"15,2 0-16-15,-5-4-40 16,-4 5-14-16,-1 2-21 16,1 3-3-16,-1 8-20 15,5 6-14-15,0 12-23 16,-5 2-11-16,6 13-18 16,-5-2-5-16,10 5-4 15,5 5 0-15,2 7 9 16,1 6 2-16,4 4 0 15,-3-1-1-15,1-4-13 16,3-5-6-16,-6-6-8 16,-1-5-2-16,-5-13-1 15,-1-2-30-15,-8-13-102 16,-1-5-64-16,-3-8-177 0,-3-8-123 16,3-4 317-16</inkml:trace>
  <inkml:trace contextRef="#ctx0" brushRef="#br0" timeOffset="189719.23">25284 6207 714 0,'12'-9'389'0,"5"0"-98"0,5 2-94 15,5 1-19-15,-4 1-44 16,3-1-17-16,3 2-39 16,-2-2-17-16,9 5-17 15,-5 0-5-15,0 3-7 16,-2 3-4-16,-11-2-7 15,-4 2-2-15,-6 1 11 16,-7 2 16-16,-4 3 21 16,-3 3 4-16,-3 0-7 15,1 0-16-15,3-2-24 16,3-1-8-16,6-1-11 16,2 0-3-16,4-3-3 15,2-1-2-15,2-7-1 16,-1-4 0-16,6-5 1 0,0-3 1 15,-2-2 2-15,-3 2-5 16,-9 1-11-16,-5 0 0 16,-10 1 0-16,-4 3 5 15,-7-2 12-15,0 3 3 16,0 1-1-16,5 1 0 16,7 4-7-16,3 1-11 15,10 1-6-15,5 0-2 16,7-1 5-16,5-2 9 0,6-2 4 15,4 0 2-15,6-1 0 16,6 4 1-16,-3 0 0 16,-8 2 2-16,-6 13 6 15,-9 2 9-15,-7 9 19 16,2-1 9-16,-12-5 20 16,-2-2 10-16,-4-8 9 15,2-4 4-15,-1-5-13 16,0-2-16-16,-1-6-29 15,-1-3-14-15,4-1-18 16,8-2-6-16,-1 0-8 16,4-3-7-16,11 0-98 15,0 0-66-15,13-2-125 16,10 1 169-16</inkml:trace>
  <inkml:trace contextRef="#ctx0" brushRef="#br0" timeOffset="190300.39">26649 6127 605 0,'-1'-1'377'15,"1"0"-47"-15,0 0-66 16,2-6-21-16,0-2-27 16,0 0-15-16,-2 2-39 15,-1 5-20-15,0 1-44 0,-22-11-19 16,-33 3-28-16,27 18-11 16,6 3-14-16,8 2-6 15,5-3-10-15,8-1-4 16,12 4-6-16,3 1 0 15,10 4 2-15,2 2 1 16,-2-3 1-16,2 0 0 16,-2-1 4-16,-5 1 5 15,-5-3 9-15,-6-1 4 0,-6-4 12 16,-3-2 2-16,-7-5-7 16,-3-1-3-16,-4-2-29 15,-2-3-45-15,5-3-96 16,4-2-66-16,9-5-194 15,7-5 248-15</inkml:trace>
  <inkml:trace contextRef="#ctx0" brushRef="#br0" timeOffset="190480.9">26865 5968 778 0,'19'14'465'0,"-14"0"7"16,1 4-126-16,-2 9-43 15,-7 1-38-15,2 7-77 16,0 6-48-16,1-1-79 16,7 1-27-16,-7-10-33 0,2-6-45 15,1-14-123-15,-2-8-83 16,8-9-220-16,1-4 283 16</inkml:trace>
  <inkml:trace contextRef="#ctx0" brushRef="#br0" timeOffset="190638.29">26761 6162 799 0,'5'-5'425'0,"5"3"-53"15,3 2-107-15,2 0-35 16,3-1-34-16,3 0-79 16,6 1-38-16,-7-3-59 15,5 2-14-15,-5 0-107 16,3-2-71-16,7 5-228 15,-3 4 233-15</inkml:trace>
  <inkml:trace contextRef="#ctx0" brushRef="#br0" timeOffset="190925.25">27088 6251 555 0,'6'4'338'0,"1"-4"-9"16,3-1-49-16,1-4-67 15,-1-2-32-15,2-5-53 16,-3-3-11-16,-3-3-6 0,-1-1 3 15,-5 5 1 1,-3 1-6-16,-5 3-21 0,-5 3-10 16,-5 2-15-16,-2 3-5 15,1 5-6-15,1 4-2 16,7 6-7-16,5 3-5 16,6 5-11-16,0 2-6 0,6-4-7 15,3-2-1 1,4-5-7-16,3-3-2 15,5-3-9-15,3-4-16 0,5-3-79 16,1 0-45-16,1-5-122 16,3 2-69-16,-4 2 217 15</inkml:trace>
  <inkml:trace contextRef="#ctx0" brushRef="#br0" timeOffset="191421.65">27389 6136 1323 0,'0'13'647'15,"0"7"-270"-15,0 9-85 0,1 8-41 16,1 8-86 0,1 3-39-16,-4 5-54 0,3-4-17 15,-2-8-28-15,2-1-7 16,7-10-13-16,-4-4-4 15,2-8-43-15,-6-7-38 16,-1-10-80-16,-1-6-40 16,-3-9-34-16,2-9-4 15,-9-15-21-15,5-2-19 16,-7-10-70-16,1 0 5 16,6 1 115-16,-6 1 106 0,12 12 250 15,1 3 86-15,0 15 46 16,12 5-17-16,-3 3-50 15,3 6-18-15,8 4-19 16,-5 0-11-16,2 6-26 16,2-3-12-16,4 2-20 15,-3-2-7-15,-4 7-16 16,-6 2-5-16,-14 3-9 16,-6 3-4-16,-6-2-13 15,-4 0-8-15,-3 0-20 16,5-4-30-16,-2-5-97 15,10-2-66-15,3-4-169 16,0-1 212-16</inkml:trace>
  <inkml:trace contextRef="#ctx0" brushRef="#br0" timeOffset="191986.99">27956 6100 582 0,'0'-26'409'15,"9"16"86"-15,-3 0-163 16,-3 4-37-16,-3-1-31 16,-3 5-46-16,-1 0-26 15,-2 1-60-15,5 1-27 16,0 0-47-16,-1 0-13 16,-5 12-16-16,-3 10-3 15,1 32-6-15,16-30-2 0,5 2-6 16,3 0-2-1,3-4-1-15,0-1 1 16,3-6 3-16,-8 0 5 0,-3-6 10 16,-3 1 2-16,-11-3 6 15,-6 1-2-15,-6-2-8 16,-4-3-7-16,-5-1-99 16,1-4-80-16,-6-6-217 15,7-2-93-15,3-8 285 16</inkml:trace>
  <inkml:trace contextRef="#ctx0" brushRef="#br0" timeOffset="192161.18">27972 6028 1045 0,'20'-3'524'16,"6"0"-205"-16,0 1-79 0,5 2-35 15,-3-1-90-15,2-3-29 16,1-2-61-16,4 0-13 15,-2 5-10-15,1 1-63 16,-11 7-162-16,-6 0 151 16</inkml:trace>
  <inkml:trace contextRef="#ctx0" brushRef="#br0" timeOffset="-133191.98">27787 12018 416 0,'-5'-16'262'16,"1"3"-29"-16,1 2-47 15,4 6-9-15,-1 0-30 16,0 1-15-16,1 4-18 0,-2-1-6 16,0 1-14-16,-1 0-10 15,1 0-20-15,-1 7-8 16,-2 22-12-16,-1 33-3 15,5-17-9-15,3 8-1 16,5 9-2-16,0 7-3 16,3 10-3-16,1 0-4 15,-5 6-4-15,6 7 1 16,-6 0-1-16,1 9 0 16,-1-3-2-16,-7-2-1 0,4 2 0 15,-3 1 1-15,4-1 1 16,-3 1 2-16,3-4 7 15,2-8 4-15,4-2 5 16,-4-3 1-16,-4-11-6 16,0-20-2-1,-1-26-7-15,0 0-2 0,-1 69-5 16,5 0-3-16,0 2-1 16,-3-33 0-16,1-5 0 15,0-3 0-15,0-9 0 16,-2-3 0-16,1-11-3 15,3-6-5-15,-6-18-56 16,3-8-38-16,-3-19-119 16,-1-12-103-16,5-28 203 0</inkml:trace>
  <inkml:trace contextRef="#ctx0" brushRef="#br0" timeOffset="-132510.87">27743 12154 588 0,'9'-32'314'16,"-11"29"-35"-16,1 1-50 16,-2 2-22-16,2-1-21 15,0 0-45-15,0 1-20 16,-1 0-29-16,-8 3-12 0,4 1-23 15,1 3-12-15,2 12-19 16,-25 28-8-16,33-28-9 16,1-5-3-16,11-1-6 15,-1-7 0-15,6-4 0 16,0-4 0-16,-3-11 4 16,4-4 0-16,-8-9 3 15,-11-7 1-15,-3 1 3 16,-1 3 3-16,-10 10 4 15,3 7 2-15,-12 5 9 16,-5 2-2-16,2 5-5 16,-1 3-6-16,9 1-16 15,1 2-7-15,7 1-21 16,5-2-43-16,6 6-119 16,3-1-104-16,9 5 173 15</inkml:trace>
  <inkml:trace contextRef="#ctx0" brushRef="#br0" timeOffset="-132044.65">27949 12432 909 0,'-15'3'402'0,"6"-3"-166"15,-28 2-72-15,24-2-23 16,-3 4-23-16,-8 2-35 16,-4 4-11-16,5-2-18 15,5 7-7-15,8-1-15 16,4-2-10-16,10 10-13 15,7-4-4-15,5-1-5 16,6 0-3-16,10-6 0 16,-4-5 1-16,-4-6 2 15,-4-6 1-15,-14-7 7 16,-6-2 3-16,0-1 8 0,-4-2 2 16,-9-2 14-16,2 3 4 15,-10 1 2-15,1 3 0 16,-3 4-16-16,-5 2-8 15,5 7-10-15,0 0-6 16,9 5-9-16,3 3-8 16,7 1-71-16,4-1-58 15,4 4-221-15,5 4 226 0</inkml:trace>
  <inkml:trace contextRef="#ctx0" brushRef="#br0" timeOffset="-131593.23">27910 12780 756 0,'-4'-4'363'0,"-4"1"-66"16,0 3-114-16,-7-2-17 15,4 2-19-15,-2 4-49 16,-5 2-14-16,2 6-20 16,-1 1-7-16,5 4-20 0,8-1-11 15,4-3-16-15,5 1-5 16,6-4-5-16,1-4 0 16,6-3 0-16,-2-4 0 15,5-6 1-15,-1 0 1 16,-13-5 4-16,2-2 1 15,-9-6 13-15,0 1 11 16,5 1 16-16,-6 3 5 0,-3 2 2 16,-7 2-5-16,-6 5-10 15,3 4-4-15,-7 4-16 16,-1 4-8-16,0 3-14 16,5-2-9-16,5 6-51 15,8 4-44-15,6 3-152 16,3 0-349-16,9 0 407 15</inkml:trace>
  <inkml:trace contextRef="#ctx0" brushRef="#br0" timeOffset="-131204.8">27933 13107 1203 0,'-10'-8'489'16,"-2"2"-313"-16,-3-1 3 15,-8 4-56-15,0-2-24 16,0 10-30-16,1 0-15 16,1 6-14-16,2 7-2 15,2-2-15-15,9 3-7 0,8 1-13 16,3-3-4-16,10-1-7 15,4-2 0-15,8-7 3 16,5-5 0-16,-6-6 5 16,-2-6 1-16,-8-4 5 15,-4-1 4-15,-5-2 15 16,-5 0 11-16,-4-2 10 16,-3 5 3-16,-3 0-1 15,-4 3-7-15,-7 5-12 16,-1 3-6-16,-3 6-19 15,4 5-9-15,8 1-62 16,2-1-61-16,11 2-193 16,3 0 198-16</inkml:trace>
  <inkml:trace contextRef="#ctx0" brushRef="#br0" timeOffset="-130748.92">27874 13446 895 0,'-3'0'464'0,"3"-2"-153"16,-1 2-85-16,0-1-18 15,0 0-81-15,0 0-33 0,-1 0-48 16,1 0-13-16,0 0-12 15,-4-1-3-15,-6 2-8 16,-3 4-2-16,-24 20-4 16,31-7 1-16,6 0-1 15,0 1-2-15,6-1-2 16,9-1 0-16,6-3-4 16,-1-6-1-16,4-3 1 15,-3-5 3-15,-7-6 3 16,2-1 4-16,-10-7 13 15,-3-2 6-15,-6 1 9 16,-1-4 5-16,-3 5 0 16,-1 3-2-16,-2 5-4 0,-2 7-7 15,-8 0-15-15,-1 2-10 16,-1 4-26-16,4 1-39 16,7 3-94-16,2 2-75 15,11 6 137-15</inkml:trace>
  <inkml:trace contextRef="#ctx0" brushRef="#br0" timeOffset="-130335.22">27894 13739 1179 0,'-2'0'477'0,"1"1"-314"16,-9 1-11-16,-4 5-34 15,-3 2-34-15,4 6-33 16,0-2-9-16,5 4-17 16,7 0-5-16,1-4-12 15,2 0-5-15,4-8-3 16,-3 2-2-16,8-4-1 15,2 0 1-15,0-3 2 0,4-8 1 16,-5 0 8-16,-2-2 6 16,-1 2 24-16,-3-2 15 15,-6-2 24-15,-3 2 6 16,-3 0-7-16,-4 1-7 16,-1 5-18-16,-2-1-9 15,-8 5-19-15,10 3-8 16,-1 3-17-16,1 2-11 0,6 0-65 15,-7-4-49-15,11 5-131 16,2-1-94-16,13 3 221 16</inkml:trace>
  <inkml:trace contextRef="#ctx0" brushRef="#br0" timeOffset="-129882.64">27890 14062 838 0,'-3'-8'448'16,"-6"3"-84"-16,1 1-213 16,-4 2-3-16,-2 2-55 0,-4 4-16 15,1 6-11-15,-1 3-9 16,4 5-14-16,1-1-7 15,4-1-17-15,9-3-7 16,3-3-9-16,7-3-2 16,6 0-1-16,2-3 0 15,2-4 2-15,2 0-1 16,-1-7 1-16,-1-3 0 16,-3-5 3-16,-2 0 5 15,-7 0 28-15,-4 1 18 0,-4 1 32 16,-10-1 9-16,-1 6-8 15,-5 1-13-15,-4 6-29 16,0 1-15-16,2 1-21 16,1 4-10-16,7-1-21 15,5 2-38-15,5 0-97 16,1-1-64-16,9 5-222 16,1 2 274-16</inkml:trace>
  <inkml:trace contextRef="#ctx0" brushRef="#br0" timeOffset="-129541.12">27948 14365 1108 0,'-5'-1'495'0,"-5"-5"-242"0,-1 4-14 16,0 0-72-16,-1-1-34 15,-1 3-52-15,6 1-19 16,-9 2-21-16,5 0-11 16,9 2-17-16,0-1-7 0,9 2-7 15,1 0-4-15,2-1-1 16,2 0 2-16,7-5 2 16,-9-1 0-16,7 0 2 15,-2-4 2-15,-6 3 4 16,3-2 4-16,-13-2 12 15,-4-2 7-15,-8-2 5 16,-1 2-3-16,-2 0-12 16,-2 3-9-16,2 1-18 15,3 1-28-15,-1-2-116 16,5-2-99-16,8 0 149 16</inkml:trace>
  <inkml:trace contextRef="#ctx0" brushRef="#br0" timeOffset="-84450.3">27862 13372 92 0,'0'0'50'16,"0"0"-12"-16,-1 0-21 16,0 0-9-16,0 0-8 15,0 0-6-15,1 0 0 16,0-1 0-16,0 0 3 15,0 0 3-15,0 1 0 16,0 0 1-16,0 0 0 16,0 0 0-16,0 0-1 15</inkml:trace>
  <inkml:trace contextRef="#ctx0" brushRef="#br0" timeOffset="-82879.75">27920 13374 274 0,'-1'0'176'16,"0"0"-19"-16,0-1-30 15,0 0-13-15,-8 0-21 16,-2 0-10-16,-6 0-15 15,-25 2-7-15,26 5-14 0,-6 1-9 16,2 4-15-16,1 0-5 16,0 1-6-16,0 0-3 15,2 3-3-15,-1 5-2 16,3 2 1-16,-2 5 5 16,-2 5 10-16,0 2 7 15,-3 4 2-15,3 0-4 16,5 3-9-16,1 2-6 0,4 3-7 15,2 1-1-15,-1 4-1 16,2 0 0-16,5-3 0 16,2 0-1-16,10-2 0 15,1 1-1-15,6 4 1 16,2 0 0-16,2-1 0 16,-1 1 0-16,1-8 0 15,0-2 0-15,3-9-2 16,3-5 0-16,5-12-2 15,6-4 0-15,1-13-1 16,2-6 0-16,3-7 0 16,-3-2-2-16,6-10 2 15,-3-4 1-15,-5-10 4 16,1-6 3-16,-9-3 4 16,-3-5 0-16,-8-8-3 15,-7-4 0-15,-14-11 1 0,-5-3 1 16,-13-4 4-16,-5 1 0 15,-1 6 2-15,0 4 3 16,-2 13 1-16,-2 5 1 16,-3 11-2-16,-6 7-4 15,1 9-4-15,0 6-4 16,8 7-6-16,5 3-2 16,-6 4-22-16,10 3-18 15,-1 5-65-15,1 1-66 0,5 8 110 16</inkml:trace>
  <inkml:trace contextRef="#ctx0" brushRef="#br0" timeOffset="-82426.05">27375 13879 443 0,'4'-5'291'0,"2"1"-10"16,-2-5-71-16,-1 3 5 0,-3 1-49 15,-9-1-24 1,-14 5-43-16,-11 0-20 0,-17 1-22 16,9 4-13-1,20-2-13-15,1 0-6 16,-69 4-10-16,7 2-2 0,16-4-8 15,43-4-1-15,13-1-7 16,3-2-10-16,8 1-76 16,2-2-67-16,10 3-302 15,0-9 291-15</inkml:trace>
  <inkml:trace contextRef="#ctx0" brushRef="#br0" timeOffset="-81978.13">27121 13716 661 0,'0'-8'333'0,"0"3"-111"15,-1-1-53-15,0 3 1 16,0 2-41-16,0 0-26 16,-1 1-37-16,1 0-14 15,0 0-25-15,-1 0-7 16,-9 1-11-16,-2 1-3 15,-26 10 0-15,24-7-2 0,2 1-1 16,-1 0 0-16,-2 3 2 16,-1-1 1-16,3 2 5 15,2 0 1-15,7-1-2 16,-1 0 1-16,4 0-4 16,2-2-1-16,-2 0 0 15,4 1-1-15,0-2 0 16,-1 3 1-16,1-1 0 15,-2 2 1-15,-3-2 4 16,6 6 3-16,-4-1 2 16,4 1 0-16,2 2-3 15,-3-1-1-15,12 2-2 16,3 0 1-16,10 0-2 16,4 1-3-16,8-1-2 15,0-4-2-15,4 0 0 16,-5-2-12-16,-15-6-149 15,-8 5 117-15</inkml:trace>
  <inkml:trace contextRef="#ctx0" brushRef="#br0" timeOffset="-80861.9">27780 12016 349 0,'27'-37'208'0,"-27"27"-21"16,-7-1-31-16,-3 5-54 15,-3-2-22-15,-3 5-20 0,5 2-6 16,2 1-10-16,-2 5-6 16,-1 7-11-16,-1 5-4 15,-6 11-4-15,-4 5-3 16,-3 8-5-16,-3 3-2 15,2 6-4-15,-1 2-1 16,9 5-1-16,4 3 2 16,6 8 4-16,2 2 1 15,2 5 0-15,2-2-2 16,4-4-5-16,8-3-1 0,11-5-1 16,0-3-1-16,7-2 1 15,0-3 0-15,1-4 1 16,0 0-1-16,3-2 1 15,-2-3 0-15,3-10 0 16,7-8 1-16,-7-13 6 16,2-5 5-16,-4-12 15 15,-5-8 4-15,1-15 6 16,1-3-1-16,-2-12-5 16,-2-4-2-16,-5-13-9 15,-1-9-2-15,-13-2-10 31,-2 35-3-31,1 1-2 0,-1-116-1 0,-8-3 2 16,-5 2 1-16,-13 59 6 0,-3 12 5 16,-3 12 5-16,-6 7 0 15,4 10-5-15,-3 5-7 16,-7 7-9-16,3 7-1 16,0 11-2-16,5 7-2 15,8 11-7-15,4 3-4 16,3 10-59-16,3 9-55 0,4 14 80 15</inkml:trace>
  <inkml:trace contextRef="#ctx0" brushRef="#br0" timeOffset="-80402.19">28241 12614 1073 0,'-39'-28'430'0,"32"26"-257"15,5 2-27 1,2 2-17-16,0-2-34 0,1 0-55 15,27 1-19-15,42-2-12 16,-22-3-1-16,4-4-3 16,-16 3-1-1,1 2-2-15,28-2 0 0,-3-4-30 16,-18 10-30-16,-31-2-75 16,-9-2-56-16,-17 3 116 15</inkml:trace>
  <inkml:trace contextRef="#ctx0" brushRef="#br0" timeOffset="-80112.91">28439 12310 627 0,'19'4'312'15,"1"5"-111"-15,4 2-22 16,3 4-68-16,-2 3-28 15,11 0-37-15,-3 4-13 16,1 3-14-16,2 5-3 16,-5 3-2-16,-3-4 7 15,-9 1 17-15,-9-2 5 0,-11-1 3 16,-6 2-4-16,-10 0-16 16,-4-3-5-16,-2-2-8 15,0-2-3-15,3-3-57 16,3-3-62-16,2-3 69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6:12:52.907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23723 4136 527 0,'0'4'274'15,"2"0"-66"-15,-2-1-31 0,1 3-39 16,0-1-11-16,-1-1-18 16,0-3-8-16,0-1-23 15,0 0-11-15,0 0-23 16,0 0-12-16,0 0-12 15,0-1-2-15,0 0 4 16,3-13 8-16,-4-5 12 16,-12-25 2-16,-5 24-3 15,-3 3-7-15,2 7-8 16,0 4-3-16,2 10 0 16,-3 1 1-16,-2 8 0 15,-1 2-1-15,0 10 2 16,2 4 0-16,9 6-3 15,1 0-3-15,8-5-8 16,3-1-4-16,3-6-6 16,5-1-2-16,5-3-4 0,-2-4-2 15,6-7-1-15,3-4 0 16,3-7 0-16,2-5 2 16,-2-6 4-16,0-2 2 15,-3 1 2-15,-2 0 2 16,-4 5 0-16,-3 3 2 15,-5 1 4-15,1 3 6 16,-4 1 10-16,0 1 6 16,0 2 12-16,-3-1 2 0,0 0 4 15,0 0-1-15,2 8-11 16,3 10-8-16,10 28-13 16,-11-25-4-16,2-3-8 15,-2 0-1-15,-1-6-10 16,1-3-65-16,1-8-188 15,2-2-166-15,-1-6 243 16</inkml:trace>
  <inkml:trace contextRef="#ctx0" brushRef="#br0" timeOffset="191.35">23971 4329 984 0,'-13'7'441'0,"14"7"-155"16,4 1-74-16,4 2-10 0,-3-1-27 16,0 0-68-16,0-3-34 15,-8-2-46-15,10-2-16 16,-6-6-114-16,2-3-99 16,3-6 125-16</inkml:trace>
  <inkml:trace contextRef="#ctx0" brushRef="#br0" timeOffset="416.95">23975 4150 985 0,'0'3'434'0,"0"0"-185"16,0 3-41-16,0-6-32 15,0 0-33-15,0 0-71 16,0 0-29-16,0 0-34 15,0 0-7-15,0 0-162 16,0 0-166-16,13 5 206 16</inkml:trace>
  <inkml:trace contextRef="#ctx0" brushRef="#br0" timeOffset="1086.65">24438 4132 416 0,'7'-6'252'0,"-5"-2"-9"0,-2 0-6 16,0 4-39-16,-8-2-20 16,2 6-41-16,-7 1-21 15,-1 7-39-15,-4 2-16 16,-3 2-24-16,6 4-7 15,1 10-5-15,3 2-2 16,11 5-5-16,0 4-3 0,10-5-8 16,4-1-4-16,1-6-4 15,3-6-5-15,-1-4-44 16,2-7-70-16,3-9 78 16</inkml:trace>
  <inkml:trace contextRef="#ctx0" brushRef="#br0" timeOffset="1256.26">24343 4273 1145 0,'0'1'477'0,"-2"-1"-277"16,2 2-27-16,0-2-55 15,0 0-26-15,0 0-48 16,10 3-17-16,2-1-21 15,31 3-5-15,-22-10-94 0,9 0-112 16,12 2 131-16</inkml:trace>
  <inkml:trace contextRef="#ctx0" brushRef="#br0" timeOffset="1847.34">24957 3902 816 0,'-22'-14'424'0,"13"5"-68"15,-8 2-162-15,1 1-52 16,-4 6-32-16,-4 2-44 15,3 5-8-15,1 3-19 16,1-2-10-16,7 2-16 16,3 0-9-16,8 1-7 15,5 2-3-15,2 3-1 16,6 1 2-16,1 3 1 16,-3-2 1-16,7 3 3 0,-4 2 0 15,3-2 4 1,-6 0 0-16,-11-4 4 0,3 1 0 15,-14 0 2-15,0 2 0 16,-6-2-2-16,-10-3 0 16,6-3-2-16,0-3-1 15,11-3-1-15,2-1-1 16,7-4-9-16,2-1-5 16,4 1-4-16,-4-1 2 0,0 0 9 15,4 0 6-15,11 5 13 16,29 18 6-16,-26-4 20 15,-5 1 8-15,-3 3 11 16,-1 1 2-16,-3 2-6 16,-1-1-7-16,4 5-14 15,0-3-6-15,-6-2-11 16,7 3-4-16,-8-9-9 16,1-2-12-16,7-6-101 15,-7-9-71-15,13-4-262 16,0-8 268-16</inkml:trace>
  <inkml:trace contextRef="#ctx0" brushRef="#br0" timeOffset="2188.25">25234 4200 1211 0,'-11'9'555'0,"-2"2"-274"15,-2 8-80-15,1 4-41 16,3 1-65-16,3 3-31 16,8-3-35-16,5 1-8 0,7-4-6 15,2-5-1-15,5-5-4 16,3-4-3-16,2-7-5 16,2-5-1-16,-6-9 1 15,-2-6 3-15,-5-3 4 16,-6-2 2-16,-7-1 5 15,-6-1 1-15,-13 6 1 16,-4 0-3-16,-4 8-9 16,0 6-6-16,6 7-34 15,2 5-31-15,7 11-105 16,5 2-92-16,9 10 162 16</inkml:trace>
  <inkml:trace contextRef="#ctx0" brushRef="#br0" timeOffset="2384.01">25621 4406 1366 0,'2'13'582'16,"-2"1"-322"-16,-4 0-26 15,-9 3-95-15,-4-4-39 16,-1 1-62-16,-2-1-21 15,4-4-82-15,4-3-69 0,6-9-376 16,12-3 333-16</inkml:trace>
  <inkml:trace contextRef="#ctx0" brushRef="#br0" timeOffset="2652.13">25804 4203 1197 0,'6'5'505'0,"-6"2"-251"16,1 5-75-16,2 8-18 15,-2 1-25-15,0 8-42 16,-1-1-23-16,1-1-33 0,-2-1-9 15,-1-5-16-15,-2-3-4 16,0-9-105-16,2-6-86 16,-2-5 112-16</inkml:trace>
  <inkml:trace contextRef="#ctx0" brushRef="#br0" timeOffset="3210.32">25975 3905 1351 0,'4'-2'523'0,"5"0"-374"16,-1 1-5-16,1 1-48 15,4 1-22-15,0 1-38 16,5 3-13-16,2 1-13 16,-5 2-3-16,-3 3-1 15,-3 2 0-15,-9 6 4 16,-3 4 0-16,-7 6 2 16,-2 3-1-16,2-1-2 0,1-8-2 15,5-5-4 1,0-3-2-16,3-7-3 0,2 0-7 15,2-7-15-15,3 0-9 16,7-2-18-16,0-3 4 16,4 0 15-16,-2 3 10 15,-5 1 22-15,-1 9 4 16,-4 3 12-16,1 1 19 16,-2 10 32-16,-3 6 20 0,-1 5 27 15,0 4 0-15,-1 5 1 16,1-2-7-16,-5 3-18 15,2-4-12-15,-4-3-21 16,0-6-11-16,-2-9-15 16,-1-3-5-16,-6-6-12 15,-1 0-1-15,-5-7-73 16,-1-3-57-16,3-6-160 16,7-6-359-16</inkml:trace>
  <inkml:trace contextRef="#ctx0" brushRef="#br0" timeOffset="3973.28">27271 4092 946 0,'12'4'410'0,"-4"-2"-184"0,-1 5-21 15,1 12 13-15,-3 6-17 16,-3 18-34-16,-2 6-20 16,0 4-39-16,-2 0-19 15,2-8-36-15,3-8-14 16,-2-13-20-16,1-7-7 16,-2-11-1-16,-1-4 4 15,-2-4 1-15,1 1-1 16,1 0-7-16,0 0-7 15,-4-13-5-15,-3-1-5 0,-19-25-9 16,32 30-1-16,7 5 1 16,5 3 2-16,5 2 9 15,3 2 2-15,2 4 3 16,-5-1 2-16,-7 4 3 16,0-1 4-16,-9 2 8 15,-3 1 7-15,-4 2 15 16,-4 1 8-16,-13 0 5 15,1 2-3-15,-11-4-15 16,-1 0-10-16,3-3-28 16,-1-4-37-16,11-5-104 15,1-6-66-15,15-1-220 16,7 1 267-16</inkml:trace>
  <inkml:trace contextRef="#ctx0" brushRef="#br0" timeOffset="4382.66">27703 4419 932 0,'32'23'533'0,"-33"-20"36"15,1 2-324-15,0 7-51 16,0 2-10-16,-1 3-35 16,0 6-14-16,-3 7-21 0,-3-4-13 15,-2 9-21-15,-4 0-10 16,-3-4-24-16,-2 1-10 16,-5-2-14-16,1-3-5 15,-5-5-19-15,-3-6-30 16,-3-12-117-16,1-5-80 15,6-13-227-15,18-5 274 16</inkml:trace>
  <inkml:trace contextRef="#ctx0" brushRef="#br0" timeOffset="4536.57">27578 4220 1146 0,'8'0'555'16,"3"0"-251"-16,1 3-86 15,0-2-52-15,0 2-93 16,-2 0-33-16,-2-2-148 16,1 6 82-16</inkml:trace>
  <inkml:trace contextRef="#ctx0" brushRef="#br0" timeOffset="4899.57">28123 4205 746 0,'22'-27'482'15,"-30"33"21"-15,-4 2-290 16,-6 5-9-16,-2 7-66 16,-4 1-16-16,-1 5-36 15,6 1-16-15,7 2-27 16,6 0-12-16,11 0-22 15,6-1-9-15,8-7-5 16,4-2-44-16,6-11-115 16,-1-4-93-16,6-13 142 15</inkml:trace>
  <inkml:trace contextRef="#ctx0" brushRef="#br0" timeOffset="5067.17">28072 4354 1009 0,'-20'-1'488'0,"11"3"-169"0,7 3-108 16,2-1-70-16,5 0-49 15,6-1-52-15,3-1-20 16,7-3-57-16,2-3-79 16,13-3 76-16</inkml:trace>
  <inkml:trace contextRef="#ctx0" brushRef="#br0" timeOffset="5973.41">28716 3973 1184 0,'-6'-12'521'0,"-5"2"-232"15,1 2-56-15,0 6-50 16,-5 3-39-16,-3 4-67 16,-2 5-25-16,1 1-23 15,3 1-10-15,7 3-10 16,0-1-5-16,4 3-5 0,2 2-3 16,3-3-2-16,0 3 1 15,2-3 2-15,0-2 2 16,0-3 3-16,-2-3 0 15,1-3 3-15,-2 0 0 16,-2-2 1-16,2-3 0 16,0 0-2-16,0 0-1 15,0 0 4-15,0 0 6 16,-3 7 9-16,-2 5 5 0,1 1 2 16,-11 27-5-16,14-27-5 15,0 3-4-15,2-1-6 16,-1 1-1-16,1 2-5 15,1-3 0-15,1 0 0 16,2-2 1-16,0-2 0 16,-2 1-1-16,-2-1 2 15,1 0 1-15,-4 0 1 16,-2-2 5-16,1 3 8 16,-1-1 1-16,0 2 3 15,1-2-2-15,-2-2-7 16,4-3-2-16,2-3-5 15,-1-3-1-15,1 0-1 16,0 0-1-16,0-1-1 16,0 1 1-16,0 0-2 15,0 0 1-15,-1 0 0 0,0 0-1 16,1 0-1-16,-1 0-1 16,0 0-1-16,0 0-2 15,-1 0-2-15,2 0-1 16,0 0 2-16,0 0 0 15,0 0 3-15,0 0-1 16,0 0 1-16,0 0 0 16,4 1 1-16,0 0-1 15,2 1 2-15,-3-1-1 0,1 0 0 16,1 1 0-16,-2-1-1 16,1 1 2-16,2 1-1 15,-2-1-1-15,0 0 1 16,1 2-1-16,-1-3 1 15,1 9 1-15,-3 1 1 16,26 27 1-16,-28-25-2 16,0-2 0-16,0-1-4 15,0 2-4-15,-2-5-15 16,2-1-25-16,3 5-27 16,4-4-12-16,7 5-18 15,2-2-2-15,2-6-62 16,-1-1-70-16,0-4 149 15</inkml:trace>
  <inkml:trace contextRef="#ctx0" brushRef="#br0" timeOffset="6462.25">28991 4357 936 0,'-32'-17'437'0,"32"14"-167"16,-5 0-9-16,4 3-54 15,1 0-25-15,-1 0-49 16,0 0-16-16,-1 1-16 16,-4 17-6-16,-9 38-18 15,13-24-15-15,8-4-31 16,-1-5-11-16,11-7-13 16,0-8-4-16,6-11-2 15,3-3 0-15,-4-13 1 16,-1-3 2-16,-9-1 6 0,-5-1 4 15,-11 2 8-15,-4 3 2 16,-9 3-3-16,-3 3-2 16,1 6-10-16,-2 3-6 15,7 5-13-15,3 5-20 16,2 2-99-16,6 7-65 0,9 1-180 16,5 4 219-16</inkml:trace>
  <inkml:trace contextRef="#ctx0" brushRef="#br0" timeOffset="6628.97">29311 4473 1323 0,'9'11'593'0,"-8"3"-275"16,-1 0-20-16,-12 1-104 15,-7 0-48-15,-3-4-87 16,-3-2-32-16,2-3-83 15,3-6-65-15,10-6-177 16,5-3 179-16</inkml:trace>
  <inkml:trace contextRef="#ctx0" brushRef="#br0" timeOffset="6985.69">29557 4200 1249 0,'-9'-11'526'0,"8"11"-264"16,1 2-62-16,1 2-41 16,-1-4-25-16,0 0-45 15,0 0-19-15,0 0-11 16,3 12-5-16,0 6-12 15,6 28-1-15,-8-20-3 16,-1 2-3-16,0 5-5 16,-3 3-5-16,1 0-7 15,0-2-2-15,0-10-7 16,-1-5-3-16,3-13-29 16,0-6-33-16,2-8-101 15,5-6-79-15,1-9 143 16</inkml:trace>
  <inkml:trace contextRef="#ctx0" brushRef="#br0" timeOffset="7508.32">29708 3999 836 0,'14'-2'513'0,"4"-1"7"0,2 1-307 16,0-1-16-16,1 4-79 16,-3-1-30-16,5 3-42 15,-9 3-8-15,-4 1-13 16,0 3-5-16,-10 6 2 16,3 0 2-16,-3 5 3 15,-9 2-2-15,-6-5-10 16,3 6-4-16,0-5-6 15,11-3-4-15,2 1-1 16,1-7-2-16,0-3-3 16,-3-5-1-16,5-2-6 15,4 0-5-15,-2-3-16 16,3 1-3-16,0 2 5 16,-3-1 6-16,0 4 19 15,0 4 7-15,-2-1 20 16,-4 9 14-16,2 9 34 0,-4 4 18 15,2 10 16-15,2 1-5 16,-2 1-17-16,4 1-15 16,-1-6-21-16,-3-2-6 15,5-7-9-15,-2-3-5 16,-5-10-9-16,1-2-2 16,-2-9-33-16,-1-2-42 0,-1-4-134 15,-6-4-78-15,-2-6-522 16,-11-9 523-16</inkml:trace>
  <inkml:trace contextRef="#ctx0" brushRef="#br0" timeOffset="8409.24">28663 3913 893 0,'0'0'414'0,"0"0"-169"16,0 0-25-16,0 0-65 15,0 0-18-15,0 0-36 16,0 0-14-16,-2 0-18 15,1 0-8-15,-2 0-14 16,-14 7-6-16,-28 16-11 16,28-9-3-16,3 7-9 15,2 3-4-15,2 5-3 0,1 3-4 16,7-1 0 0,2 1 1-16,6-2 0 0,-2 0 2 15,-1-4 0-15,-1 0 0 16,-2-5 1-16,-1 1 0 15,-3-2 3-15,-4-1 1 16,-5-3 4-16,-3-2-1 0,-4-3-3 16,-3-2-2-16,1-4-5 15,8 0-1-15,1-3-5 16,4-1-2-16,4-2-3 16,-5-1-6-16,6-2-13 15,9 0-1-15,6 1 1 16,1-1 4-16,6 3 13 15,-2 0 3-15,1 4 2 16,5 3 1-16,-3 2 2 16,-3 1 2-16,-4 6 11 15,-4 3 5-15,-8 7 13 16,-1 5 8-16,-6 5 7 16,0 3 0-16,0 0-2 15,3-2-8-15,4-6-12 0,1-2-7 16,6-9-11-16,2-3-5 15,3-6-8-15,4-4-7 16,8-4-26-16,3-2-31 16,6-4-113-16,0-1-23 15,-5 6 115-15</inkml:trace>
  <inkml:trace contextRef="#ctx0" brushRef="#br0" timeOffset="33906.94">14562 7017 562 0,'-2'-3'309'0,"-1"-2"-57"15,0 1-28-15,-2-1-55 16,4 4-20-16,0-1-30 16,0 1-11-16,0 0-18 15,0 0-10-15,0 0-15 16,0 0-8-16,-1 0-18 16,1 0-6-16,0 0-9 15,0 0 3-15,0 1 6 16,0 0 5-16,0 18 5 15,2 42 0-15,-1-20 2 16,2 3 2-16,3 8 2 16,0-2 0-16,-1-6-7 15,-1-3-5-15,-1-7-9 16,1-6-6-16,2-5-7 0,-2-10-2 16,-3-12-3-16,0 0 0 15,-5-6-27-15,5 5-32 16,0 0-97-16,0-7-71 15,2-19-251-15,8-32 296 16</inkml:trace>
  <inkml:trace contextRef="#ctx0" brushRef="#br0" timeOffset="34476.51">15071 7027 716 0,'-28'-38'400'16,"27"35"-114"-16,1 7-55 16,1 7-11-16,3 5-47 15,-1 6-12-15,0 14-21 16,-1 3-10-16,5 2-17 15,-1 3-9-15,3-1-21 16,1-6-14-16,-3-1-26 16,1-5-10-16,-4-8-12 15,2-3-6-15,-6-11-2 16,0-1 2-16,0-8-1 16,-2 0-8-16,0-5-53 15,0 4-41-15,1-5-109 16,-2-18-76-16,1-35 172 0</inkml:trace>
  <inkml:trace contextRef="#ctx0" brushRef="#br0" timeOffset="35237.91">15724 7100 537 0,'-14'-47'352'0,"9"37"-44"0,0 2-44 16,2 1-21-16,-4 7-58 15,-2 3-25-15,-3 8-46 16,-1 2-18-16,-3 10-16 15,1 5-4-15,7 6-7 16,3 3-7-16,10-1-19 16,3-1-10-16,9-5-15 15,4-7-6-15,7-6-8 16,5-5-3-16,10-12-2 16,6-4-1-16,-2-17 1 15,-8-10 1-15,-7-6 2 16,-10-4 3-16,-14-2 7 15,-2 2 4-15,-14 7 5 16,-4 4 2-16,-6 8 0 16,-7 2-4-16,-7 7-3 15,-2 3-6-15,-1 4-4 16,6 9-5-16,7 2-8 0,3 4-3 16,7 3-29-16,2-2-35 15,8 3-132-15,3 3-120 16,11 4 199-16</inkml:trace>
  <inkml:trace contextRef="#ctx0" brushRef="#br0" timeOffset="35585.98">16470 6977 962 0,'-9'1'510'16,"6"0"-118"-16,0 3-194 15,0 5 7-15,2 7-45 16,0 8-13-16,1 12-19 15,4 4-12-15,4 7-34 16,-4 0-14-16,1-5-24 0,0-5-11 16,-3-11-15-16,6-2-6 15,-6-10-7-15,-1-6-5 16,0-6-74-16,1-2-50 16,-1-6-116-16,-1 5-84 15,0 0 208-15</inkml:trace>
  <inkml:trace contextRef="#ctx0" brushRef="#br0" timeOffset="36561.83">14675 8070 615 0,'-17'-40'357'15,"13"36"17"-15,2 0-94 16,2 3-35-16,-1 0-25 16,1 1-61-16,0 0-13 15,1 14-12-15,1 15-6 0,4 38-16 16,-4-27-12-16,0 4-28 16,1-4-12-16,1 0-18 15,-3-7-8-15,-1-5-11 16,0-3-4-16,0-8-7 15,0-4-2-15,0-7-6 16,0-2-3-16,-1-5-40 16,1 0-44-16,0-1-145 15,0-4-83-15,5-24 186 16</inkml:trace>
  <inkml:trace contextRef="#ctx0" brushRef="#br0" timeOffset="38586.01">15341 8119 532 0,'27'0'282'0,"-25"-1"-64"16,-2-2-23-16,4 2-39 15,-4 0-13-15,0 0-17 16,0 0-8-16,0 0-6 15,0 0-7-15,-1 0-19 16,-1 0-9-16,1-1-22 16,0 1-6-16,-12 0-1 15,-1 0-1-15,-31 2-3 16,26 4-1-16,4 2-7 16,0 4-4-16,0 7-6 0,5 4-4 15,2 5-4-15,6 5-3 16,6 0-7-16,4 2-2 15,9-6-3-15,5-4-1 16,8-6-2-16,3-9 0 16,6-6 0-16,-3-8 0 15,-5-8 2-15,-5-4 1 16,-6-6 3-16,-1-3 1 16,-5-1 4-16,-3-1 2 15,-8 0 6-15,-10 2 3 0,-5 1 4 16,-4 2 0-16,-4 1-2 15,1 2-4-15,1 7-3 16,-3 3-2-16,-1 9-3 16,4 1-2-16,1 4-9 15,7 0-4-15,2 2-11 16,0 2-6-16,6 2-66 16,2 0-48-16,5 0-146 15,5 0 165-15</inkml:trace>
  <inkml:trace contextRef="#ctx0" brushRef="#br0" timeOffset="39181.17">15996 8101 833 0,'-16'-3'426'0,"13"3"-91"15,-6 0-89-15,2 5-47 16,-1 2-36-16,-2 6-59 16,1 3-18-16,-1 5-27 15,5 3-11-15,2 4-16 16,6 1-5-16,8 1-10 15,1-15-1 1,-6-7-2-16,1-1-1 0,32 13-2 0,5-10-2 16,8-12-1-1,-13-17-1-15,-8-10 2 0,-6-5 3 16,-11-6 7-16,-7 2 5 16,-11 2 8-16,-5 2 2 15,-11 4 9-15,-3 6 4 16,-7 6 0-16,0 3-2 15,-3 9-18-15,5 3-11 16,9 8-20-16,5 2-10 0,9 9-26 16,5 2-51-16,8 3-158 15,5 1-53-15,18-2 166 16</inkml:trace>
  <inkml:trace contextRef="#ctx0" brushRef="#br0" timeOffset="39648.15">16584 7962 850 0,'1'-5'434'15,"-1"0"-175"-15,3 5-39 16,-3 0-4-16,0 0-33 16,0 11 0-16,1 18-11 15,2 55-16-15,2-28-33 16,-2 0-19-16,-1-6-36 16,1-2-14-16,1-12-23 15,-1-7-8-15,1-6-13 16,0-7-2-16,-2-8-8 15,-2-2-8-15,1-9-78 16,0 0-50-16,-1 2-130 16,0 0-103-16,0-15 238 15</inkml:trace>
  <inkml:trace contextRef="#ctx0" brushRef="#br0" timeOffset="40909.4">12733 8119 761 0,'31'-28'454'16,"-29"30"-103"-16,-5 6-68 16,-3 5-26-16,-12 11-82 15,-3 6-33-15,-7 4-51 16,2 0-24-16,4-5-38 15,4-3-13-15,7-8-16 16,3-3-12-16,1-8-85 16,2-2-62-16,-3-3-199 15,2-2 215-15</inkml:trace>
  <inkml:trace contextRef="#ctx0" brushRef="#br0" timeOffset="41123.22">12553 8111 955 0,'7'0'459'16,"9"4"-185"-16,1 8-4 15,8 6-77-15,2 5-25 0,5 4-42 16,-1 1-21 0,0-2-40-16,-2-3-20 0,-7-10-25 15,1-3-7-15,-10-2-15 16,-2-8-48-16,-7 0-149 15,-5-2-148-15,-7-7 204 16</inkml:trace>
  <inkml:trace contextRef="#ctx0" brushRef="#br0" timeOffset="43364.15">10777 8854 544 0,'-1'-1'360'15,"0"0"28"-15,0 0-184 16,0 0-8-16,0 0-70 16,0 0-36-16,0 0-36 0,-1 0-5 15,2 0 3-15,0-1 1 16,12 0-5-16,13-1-4 15,27-3-2-15,-24 4-1 16,-1-1-1-16,-2 3 0 16,-5 0-2-16,-3-4 0 15,5 1-5-15,0 1-3 16,8 0-6-16,1 2-1 16,-1-4-4-16,3 0 0 15,-1 2-2-15,0 0-2 0,2 0-2 16,0 1-2-16,4-4-2 15,-6 2 0-15,3 0-1 16,-11 1 0 0,-11 0 1-16,0 1-1 15,35-3 0-15,4 2-1 0,0-1-3 16,-16 3 1-16,1-2-1 16,0-1 0-16,2 1 1 15,-2-3-1-15,2 1-1 16,3 1 1-16,-1 0 0 15,-2-2 1-15,-5 2 0 16,0 0 1-16,1-1-1 16,3 4 0-16,4 2-1 15,-2 0 0-15,0 0-1 16,2-1 0-16,0-2-1 0,-1-2 1 16,-1-1 0-16,4 2 0 15,-11-1 0-15,0 1 1 16,-2-2-1-16,-2-2 1 15,7 1-1-15,-1 0 1 16,-1-1 1-16,-2 3-1 16,-1-1 2-16,2-1 1 15,6 1 1-15,3 0-1 0,2-3 0 16,3 3 0-16,-7-4 0 16,-3-2 0-16,5 0 0 15,1-3 1-15,5 1-1 16,1 2 0-16,-2 3-2 15,-4 1 0-15,9 0-1 16,-3-1-1-16,-6 0 1 16,1 0-1-16,-7 2 1 15,1 1-1-15,5 1 0 16,1-1 1-16,-1 0 0 16,2 1 1-16,0 1 0 15,1-1 1-15,4 2 1 16,0 0-1-16,-11-1-1 15,3 0 1-15,-6-1-1 0,2 3-1 16,8-3 0-16,-2 2-1 16,3-1 0-16,-1 0-1 15,5 2 0-15,2-1 1 16,-5-1-1-16,2-2 1 16,-7 3 0-16,-4 0 0 15,6 1 0-15,-3 0 0 16,1 0 0-16,4 0-1 15,0 0 0-15,4 0-1 16,2 0 1-16,0 0-1 0,-5-1-1 16,-9 1 1-16,1 0 0 15,-2 0 0-15,3 2 1 16,4-1-1-16,-2 0 0 16,0 1 0-16,1-2-1 15,-3 0 0-15,2 0 1 16,-3 0 0-16,-10 0 0 15,4 0 0-15,-5 0 0 16,1 0-1-16,3 1 1 16,-1-1-1-16,1 2 1 15,-3 0 0-15,2 0 0 16,-3 0 0-16,7 2 0 16,0-1-1-16,1-1 1 15,7 1-1-15,-9-1 1 16,-3-4-1-16,1 2 0 0,-5 3 0 15,9-1 1 1,3 2-1-16,-1-1 1 0,2 2 0 16,-3-1 0-16,2 0-1 15,8-1 1-15,0-1-1 16,2-1 0-16,-6-1 0 16,-8 0 0-16,0 0 0 15,1 1 1-15,6 1 0 0,2-1 0 16,0-1 0-16,1 2-1 15,-1-1 0-15,1 0 1 16,1 0 0-16,-3-1 1 16,-4 0 0-16,-6 1 2 15,-3-1 2-15,2 1-1 16,-1 0 1-16,7-1 1 16,-2 1-3-16,-1 0 2 15,-1-1 0-15,3 1-2 16,3 2 1-16,-2-2-1 15,-3 1-1-15,-6 0 1 16,1-1-1-16,-11 0 0 16,-3 0 1-16,-3-1-2 15,-11 0 1-15,8 0 0 16,0-1 0-16,-7-1-1 16,-1 2-1-16,-2 0 4 0,-2 0-24 15,0 0-135-15,0 0 383 16</inkml:trace>
  <inkml:trace contextRef="#ctx0" brushRef="#br0" timeOffset="51944.53">14743 9014 725 0,'1'-3'352'0,"0"-1"-116"16,0 0-19-16,-1 2-41 16,0 1-28-16,0 0-50 15,0 0-10-15,0 0-4 0,2 2 1 16,4 17 4-16,26 46-1 16,-28-21-18-16,-2-1-9 15,2 2-16-15,-3-3-8 16,3-6-9-16,0-5-4 15,-1-9-7-15,3-3-4 16,-6-8-5-16,1-5-2 16,0-3-2-16,-2-2-19 0,0-1-87 15,0 0-69-15,0 0-256 16,1-23 266-16</inkml:trace>
  <inkml:trace contextRef="#ctx0" brushRef="#br0" timeOffset="52472.51">15417 9067 773 0,'0'-1'380'0,"0"0"-98"16,0 0-57-16,0-1-30 16,0 1-31-16,0 0-42 15,0 1-4-15,3 8-3 16,3 20-7-16,6 36-21 15,-10-28-10-15,0-6-21 16,4 1-10-16,1-7-17 16,-4-5-7-16,5 1-8 15,-14-8-3-15,9-2-5 16,1-1 0-16,-6-5-5 16,7-2-1-16,-5-3-56 15,0 0-48-15,0 0-154 16,0 0-115-16,9-21 232 0</inkml:trace>
  <inkml:trace contextRef="#ctx0" brushRef="#br0" timeOffset="53266.48">16125 9104 819 0,'-7'0'407'0,"1"-1"-136"15,-2-1-13-15,-1 0-62 16,-2-2-34-16,-29-6-52 15,24 13-16-15,1 6-27 16,1 6-10-16,3 8-13 16,0 5-8-16,8 4-13 15,0 2-7-15,3-5-10 16,9-1-3-16,5-6-4 16,2-6-1-16,9-1-2 15,1-4 0-15,-1-10 2 16,5-1 2-16,-2-15 1 15,0-5 1-15,-2-5 2 16,0 2 0-16,-6 0 3 16,-5-2 2-16,-12 2 8 0,-7-4 3 15,-12 3 4 1,-4 4-2-16,-6 1-5 0,-1 4-4 16,-1 6-8-16,3 5-2 15,2 7-5-15,4 6-6 16,7 7-9-16,1 3-3 15,10 1-81-15,2-2-78 16,9-2 114-16</inkml:trace>
  <inkml:trace contextRef="#ctx0" brushRef="#br0" timeOffset="53651.78">16636 9033 481 0,'0'-1'323'16,"3"1"3"-16,0 2-131 15,-3-2 21-15,0 0-41 0,0 0-12 16,0 0-13-16,1 10-12 16,0 5-14-16,0 32-1 15,-1-22-9-15,0 6-5 16,0 4-16-16,2 0-9 16,1 1-20-16,2-1-10 15,0-2-20-15,2-1-9 16,-2-6-13-16,1-4-4 15,-1-8-7-15,-2-4-2 0,1-9-28 16,-1-3-43-16,-2-8-114 16,-1-3-91-16,0-3 165 15</inkml:trace>
  <inkml:trace contextRef="#ctx0" brushRef="#br0" timeOffset="60383.81">16188 9982 334 0,'0'0'250'0,"0"0"46"16,0 0-50-16,0 0-52 15,0 0-28-15,0 0-37 16,0 0-8-16,0-1-11 15,0 0-6-15,0 0-15 16,-1 0-7-16,0 0-15 16,0 0-7-16,0-1-11 15,0 1-6-15,0 0-7 16,0 0-2-16,-7-3-6 16,-4-1-4-16,-31 5-9 15,26 11-5-15,0 2-5 16,-4 5-1-16,1 2-1 15,2 3-1-15,-1 2 1 16,7 0 0-16,4 4 0 16,-1 1 0-16,5-1-1 15,7-11-1-15,1 2-1 16,15 12 0-16,8-6-1 16,7-3-1-16,-1-15 2 0,-2-12 2 15,3-2 1-15,-4-6 1 16,0-7 1-16,-3 5 2 15,-3-10 3-15,-7-2 2 16,-7-4 3-16,-7-2 3 16,-6 4 2-16,-5-1 1 15,-9 6 10-15,0 3-1 16,-5 2-4-16,1 4 0 0,-1 5-16 16,0 1-5-16,6 7-7 15,0 1-5-15,6 0-33 16,1 2-40-16,5 0-112 15,3 0-90-15,1-1 171 16</inkml:trace>
  <inkml:trace contextRef="#ctx0" brushRef="#br0" timeOffset="61099.42">15542 9986 913 0,'-5'-1'473'16,"-1"-1"-166"-16,-5-2-81 16,5-1-24-16,-2 0-64 0,-26-20-24 15,29 20-34-15,-3 5-15 16,-2 7-28-16,1 5-10 15,-6 10-12-15,1 5-4 16,2 5-8-16,-4 0-1 16,18-3-4-16,-1 0-2 15,12-7 0-15,3 0 0 16,4-5 2-16,3-7 1 16,3-9 0-16,9-1 1 15,-2-15 4-15,2-1-1 16,-7-11 5-16,-11-7 0 0,-5 1 5 15,-9-1 3-15,-8 5 1 16,-4 5 1-16,-13 3-4 16,-5 4-3-16,-2 7-7 15,-2-1-2-15,4 9-4 16,7 2-4-16,-2 10-9 16,11 5-30-16,2 2-104 15,-1 1-87-15,7-4 138 16</inkml:trace>
  <inkml:trace contextRef="#ctx0" brushRef="#br0" timeOffset="61737.56">14814 9932 833 0,'25'-36'398'0,"-37"29"-137"15,-1 4-63-15,-8 3-35 16,-1 3-34-16,2 9-45 15,0 3-16-15,2 6-23 0,6 3-9 16,7 6-10-16,5-1-3 16,6 0-10-16,5-1-2 15,7-6-3-15,3-3-3 16,7-7-2-16,1-9 1 16,4-8 4-16,3-5 1 15,-16-12 5-15,10-2 1 16,-14-11 1-16,-11-3 0 15,5-1 0-15,-15 3 1 0,-1 10 0 16,1 3 0 0,-18 7 1-16,0 4 0 0,-10 9-5 15,-4 4-3-15,10 7-10 16,1 2-4-16,10 1-6 16,5 1-37-16,8 1-93 15,2-2-74-15,4 0 120 16</inkml:trace>
  <inkml:trace contextRef="#ctx0" brushRef="#br0" timeOffset="62424.51">13900 9865 621 0,'29'-33'350'16,"-18"31"-92"-16,-4-1-33 15,2-3-13-15,-6-1-43 16,-6-2-19-16,3 3-25 16,-7 0-10-16,1 4-29 15,-2 2-16-15,-2 9-34 16,-4 8-14-16,-5 11-15 16,2 6-3-16,2 3-4 15,5 4-3-15,14-3 0 0,1-1 1 16,12-3 1-16,0-1 1 15,6-8 0-15,-2-2-1 16,-1-13 1-16,8-6 0 16,0-8 1-16,7-10 2 15,-2-8 3-15,-5-6 1 16,-7-7 2-16,-7 0 1 0,-8 2 3 16,-6 1 1-16,-7 6 0 15,-5 1 0-15,-7 6-3 16,-3 6-1-16,2 5-4 15,-3 3-2-15,0 5-4 16,6 3-3-16,3 4-8 16,6 5-3-16,7 2-54 15,1 1-55-15,6 2-494 16,11-1 423-16</inkml:trace>
  <inkml:trace contextRef="#ctx0" brushRef="#br0" timeOffset="68406.73">15615 10831 669 0,'-5'-7'343'0,"3"4"-70"0,0 0-53 15,1 1-34-15,-3 0-31 16,2 1-51-16,-4-3-15 15,3 3-28-15,-1-2-9 16,-1 2-18-16,0 1-4 16,-4 4-7-16,3 6-2 15,-5 17-4-15,-31 29-2 16,32-22-3-16,0-1-3 16,5-3-2-16,7-2-4 0,10-9-2 15,3-5-1-15,9-6 2 16,2-6 1-16,1-6 1 15,5-5 1-15,-2-8 0 16,-2-3-1-16,-3-3 4 16,-4-1 2-16,-9-2 6 15,-5 0 3-15,-11 1 0 16,-3-2 1-16,-9 5 1 16,0 2 3-16,-5 6 5 15,-4 5 0-15,-1 7-8 16,-1 2-4-16,3 4-14 15,5 5-4-15,6 0-33 16,4 0-39-16,7 0-123 16,3-1-95-16,7-2 175 15</inkml:trace>
  <inkml:trace contextRef="#ctx0" brushRef="#br0" timeOffset="69032.67">14910 10710 596 0,'-3'-12'350'0,"0"7"-5"0,-1 1-72 15,-5 2-54-15,-5 0-38 16,-6 4-62-16,0 4-18 16,-1 12-25-16,1 5-11 15,1 11-23-15,6 3-11 16,8 1-20-16,6-1-8 0,8-10-5 15,7-2-2-15,9-9-1 16,4-5 1-16,6-11 3 16,3-4 1-16,-9-12 4 15,-8-5 2-15,-2-8 4 16,-11-4 3-16,-8 0 3 16,-2 1 1-16,-11 4-1 15,3 3-1-15,-3 6-4 16,2 4-1-16,-5 3-6 15,0 7-2 1,9 3-5-16,0 1-1 0,-20 1-78 16,-2 10-79-16,7 6 102 15</inkml:trace>
  <inkml:trace contextRef="#ctx0" brushRef="#br0" timeOffset="69705.5">14075 10660 821 0,'-37'-12'428'15,"22"11"-147"-15,0 6-75 16,1 6-21-16,-1 10-54 16,4 4-22-16,0 10-30 0,0 2-13 15,9 3-25-15,1-1-11 16,6-6-14-16,3-6-5 15,4-8-5-15,11-4-1 16,4-12-1-16,4-7 2 16,1-12 2-16,-5-7 2 15,-2-7 5-15,-5-4 2 16,-11-2 4-16,-7 0 0 0,-10 3 0 16,-2 6 0-16,-8 6-3 15,-3 2-4-15,0 12-5 16,-1 0-3-16,1 5-6 15,1 3-3-15,0 4-28 16,7-2-35-16,7 6-121 16,0-1-103-16,11 1 176 15</inkml:trace>
  <inkml:trace contextRef="#ctx0" brushRef="#br0" timeOffset="70279.23">13252 10635 788 0,'-7'-8'368'0,"-1"6"-151"15,0 0-14-15,-2 7-49 16,0 5-26-16,-1 10-29 16,-1 3-6-16,2 8-12 15,0 7-11-15,6-1-24 16,4 1-12-16,8-8-17 15,6-5-4-15,8-8-7 0,1-3-1 16,5-8-3-16,2-5 0 16,-1-8 4-1,4-7 3-15,-15-9 6 0,-5-2 3 16,-9-4 2-16,-9 0 0 16,-5 3-2-16,-2 2-2 15,-10 0-4-15,0 2-2 16,-1 7-3-16,0 5-2 0,2 6-5 15,0 4-1-15,4 5-6 16,2 2-4-16,4 10-69 16,1 2-65-16,8 7 90 15</inkml:trace>
  <inkml:trace contextRef="#ctx0" brushRef="#br0" timeOffset="76956.42">15016 11459 612 0,'-6'1'357'0,"4"-1"0"16,0-1-92-16,-5 0-49 16,6 0-33-16,0 0-56 15,0 0-17-15,0 0-29 16,0 0-6-16,0 1-6 16,0 2 0-16,-5 26 6 15,1 52 0-15,1-25-7 16,2-3-3-16,2 1-11 15,-2-3-8-15,3-10-15 16,4-4-7-16,-3-12-12 0,1-5-3 16,-2-12-4-16,-1 0-2 15,-2-7-1-15,0-1-2 16,0 0-51-16,1 0-43 16,0-9-121-16,0-12-98 15,9-27 196-15</inkml:trace>
  <inkml:trace contextRef="#ctx0" brushRef="#br0" timeOffset="78587.48">14167 11488 312 0,'-1'0'220'0,"0"-2"25"0,0 1-32 15,1 0-52-15,0 0-25 16,0 0-48-16,0 0-20 16,0 0-26-16,0 0-5 15,0 0 0-15,0 0 1 16,0 0 9-16,0-1 4 15,0 1 6-15,0 0 1 16,-1 0-6-16,0 0-3 0,-1 0-6 16,1 0 0-16,0 0 4 15,-13-6 0-15,-32-7-2 16,24 18 1-16,-3 4-2 16,2 4-2-16,1 7-3 15,6 3-4-15,8 6-12 16,12-7-5-1,-1-10-10-15,-1 0-4 0,23 29-4 16,7-4-1-16,9-7 0 16,-10-17 1-16,0-12 0 15,-2-3 0-15,-3-9 3 16,0-5 1-16,-4-5 3 16,-4-4-1-16,-6-7 5 15,-6 0 1-15,-10 3 4 16,-3 4 1-16,-10 5 1 0,-2 3 0 15,-4 5-4-15,-1 2-2 16,-3 9-5-16,1 2-2 16,2 3-5-16,-2 3-3 15,6 0-14-15,7 4-29 16,4 1-80-16,9 0-65 16,3-1-233-16,2-5 269 0</inkml:trace>
  <inkml:trace contextRef="#ctx0" brushRef="#br0" timeOffset="79089.8">13229 11387 811 0,'-4'-10'380'0,"3"6"-111"16,0-1-47-16,0 4-20 15,1 0-15-15,0 1-38 16,0 3-8-16,5 27-26 15,5 56-15-15,-7-40-35 16,1-3-15-16,-1-12-23 16,2-3-8-16,-3-8-10 15,0-3-3-15,-2-5-4 16,1-7-1-16,-1-2-62 16,0-2-45-16,-1-2-138 15,0 0-112-15,-1-6 227 16</inkml:trace>
  <inkml:trace contextRef="#ctx0" brushRef="#br0" timeOffset="79538.57">12347 11213 987 0,'0'-8'435'0,"-1"7"-219"16,2 10-10-16,6 15-28 15,-3 9-22-15,2 17-30 16,-1 2-19-16,5 4-39 16,-2-6-17-16,0-9-26 15,5-3-7-15,-6-15-8 16,0 2-2-16,-3-9-4 15,-3-1-1-15,0-2-3 0,3-4-3 16,-3 0-56-16,1-2-32 16,0-4-127-16,-5-3-131 15,3 0 228-15</inkml:trace>
  <inkml:trace contextRef="#ctx0" brushRef="#br0" timeOffset="81909.39">10702 12447 461 0,'-12'-1'265'0,"4"-3"-21"15,0-1-18-15,4 0-34 16,3 4-21-16,0 1-49 0,1 0-25 16,0 0-32-16,0 0-8 15,0-1-7-15,0 0 1 16,0 0-4-16,6-1-2 16,9-1-1-16,28-7 3 15,-24 8 4-15,2-4 0 16,0 1-2-16,3-2-4 15,6 0-13-15,-2 3-3 0,2 1-9 16,-5 1-4-16,-3-2-1 16,4 0 0-16,3-1-2 15,3 0-2-15,5 3-2 16,0 0-1-16,1-2-1 16,2 2 0-16,4-3-2 15,5-2-1-15,4 1 0 16,-6-3 1-16,3-1-1 15,-2-2 1-15,-1 0-1 16,6-2 0-16,0 2 1 16,0 2-1-16,3 1 4 15,2 4 1-15,-2 0 3 16,-5 2 1-16,-6 0-1 16,1 2-1-16,0-3-3 15,1 1-1-15,8 0-2 0,-5-1 0 16,4 1-1-16,6 2 0 15,-9-1-1-15,-1-1 1 16,-1 3 0-16,-14-4 0 16,9 2 0-16,-2 1-1 15,-4-1 1-15,8 1 0 16,-3 0 1-16,-2 1-1 16,8-1 1-16,-2 5 0 15,-3 0-1-15,-1-2 0 0,-7 4-1 16,-13-5 0-1,1 1-1-15,20 3 2 0,9-2 2 16,-5 0 3-16,-5-2 3 16,0 3-1-16,2-1 0 15,3-1-2-15,-4 1-2 16,-4-1 0-16,-1 3-2 16,-5-1 0-16,9 1 0 15,4-1 0-15,1-3 2 16,1 0 0-16,-1-1-1 15,0 1 0-15,3-1 0 16,0 0-1-16,-7 0 0 16,-1 0 0-16,-4 2-1 15,2 0 1-15,4-1-1 16,-1-1 0-16,3 0-2 16,-4-1 1-16,7 1-1 0,3 0 0 15,-8 0 0-15,3 0 0 16,-6 2 0-16,2 0 1 15,3 0 0-15,1 1-2 16,4-1 1-16,-8-1 0 16,11 1 0-16,0-1 1 15,-1 0-2-15,-4-1 1 16,-3 1 1-16,-4-1 0 0,4 1 2 16,-1-2 1-16,2-2 1 15,3 1 1-15,4-1 0 16,4 1 0-16,0 1-2 15,-6 0 0-15,-4 1-1 16,-1 1 0-16,3 0 1 16,4 0 0-16,5-1-1 15,1 3 0-15,3-1-2 16,-5-1 0-16,-5 1 0 16,1-1 0-16,1 1-1 15,4 0 0-15,6 2 1 16,0-2-2-16,3 0 1 15,0 1-1-15,-6 0-1 16,0 0 2-16,-7 0 0 16,3 2 0-16,6-1 0 15,0 0-1-15,0-1 1 0,1-2-1 16,-10-1 1-16,-3-1-1 16,-2-2 1-16,1 2 0 15,-1 1-1-15,4 1 0 16,-3 2-1-16,3 3 1 15,-6 3-1-15,3-1 1 0,-11-1 1 16,-2-1-1-16,3-2 1 16,-4 2-1-16,5-2 0 15,-2 0 0-15,3 0 0 16,-2 0 1-16,1-1 0 16,0-2 1-16,-8 4-2 15,-11-4 1-15,-2 2-1 16,-13 0 0-16,-8-2-42 15,3 3-55-15,-15 1-166 16,-5 1 162-16</inkml:trace>
  <inkml:trace contextRef="#ctx0" brushRef="#br0" timeOffset="83542.42">17116 12874 998 0,'-1'-1'428'16,"-1"0"-181"-16,1-1-66 15,0 1-7-15,0 1-17 16,-1 5-35-16,-5 23-9 16,-5 44-11-16,8-30-11 15,1-1-24-15,-1-1-12 0,3-1-20 16,1 0-8-16,0-9-13 15,5-3-3-15,-2-11-8 16,-1-5-2-16,0-9-12 16,-1-3-33-16,-1-9-95 15,0-8-85-15,2-11 132 16</inkml:trace>
  <inkml:trace contextRef="#ctx0" brushRef="#br0" timeOffset="84342.23">16498 12806 415 0,'-1'0'301'15,"0"0"76"-15,0-1-87 16,-1 0-56-16,-4-3-29 16,2 1-62-16,-4-1-21 15,2 2-31-15,-4 2-13 16,-3 4-30-16,-22 34-10 15,26-5-20-15,0 3-5 16,7 5-11-16,2-4-2 0,9-6-1 16,3-6-2-16,5-6 3 15,0-5 0 1,0-9 1-16,2-5-1 0,-1-10 1 16,3-3 2-16,-1-6 1 15,-4-2 3-15,-5-10 1 16,-6 0 2-16,-11-3 2 15,-5 4 0-15,-7 1-1 16,-10 2-3-16,8 5-5 16,-1 4-10-16,-1 10-28 15,1 4-19-15,-9 4-61 16,6 5-43-16,3 2-160 16,6 3 199-16</inkml:trace>
  <inkml:trace contextRef="#ctx0" brushRef="#br0" timeOffset="84903.93">15688 12807 864 0,'1'-2'435'0,"2"-2"-162"16,1 2-64-16,-4 1-14 15,0 1-47-15,13 28-22 16,-1 45-31-16,-13-26-15 0,1-1-26 16,1-2-11-16,3-14-20 15,3-3-6-15,-2-9-8 16,2-3-3-16,-4-5-3 15,-1-3 0-15,-1-4-40 16,-2-3-42-16,0-1-112 16,0 0-93-16,1 0 176 15</inkml:trace>
  <inkml:trace contextRef="#ctx0" brushRef="#br0" timeOffset="86308.32">15114 12907 436 0,'0'0'335'16,"0"0"11"-16,0 0-79 15,-1 0-27-15,0 0-63 16,0 0-23-16,0-2-34 16,0 1-15-16,0 0-20 15,-1 0-10-15,1 0-22 16,0 0-10-16,-7 0-22 16,-1 2-9-16,1 2-8 0,5 2-2 15,-8 23 0-15,-26 43-1 16,28-25 4-16,3-3 0 15,16-5 2-15,3-5-1 16,9-4-3-16,5-9-1 16,0-12-1-16,0-8 1 15,3-12 2-15,-3-9 3 0,-3-12 3 16,-3-1 3-16,-11-4 2 16,-6 0 1-16,-7 3 0 15,-8-2 1-15,-6 6-2 16,-3 1-1-16,-3 6-2 15,-1 9-4-15,0 6-5 16,1 4-3-16,3 8-7 16,5 1-5-16,4 4-81 15,3 4-60-15,8-2-215 16,4 1 222-16</inkml:trace>
  <inkml:trace contextRef="#ctx0" brushRef="#br0" timeOffset="86954.44">14340 12795 840 0,'10'-7'386'15,"-10"6"-138"-15,0 0-23 16,0 1-26-16,2 15-3 16,29 57-35-16,-29-22-20 0,2 3-41 15,-4-3-19-15,0-3-32 16,-1-5-12-16,1-8-17 15,1-6-6-15,4-10-9 16,-2-6-2-16,-3-8-1 16,1-1-1-16,-2-3-1 15,1 0-10-15,0-1-50 16,0 0-34-16,0 0-94 16,0-17-76-16,2-31 170 15</inkml:trace>
  <inkml:trace contextRef="#ctx0" brushRef="#br0" timeOffset="91077.5">13539 12704 1015 0,'-32'-40'460'15,"30"35"-193"-15,-4 5-44 16,6 14-24-16,0 7-23 15,0 26-38-15,1 9-11 16,0 12-34-16,0-2-19 16,-1-11-28-16,-3-9-15 0,9-16-23 15,-3-10-8-15,5-16-26 16,4-6-49-16,-7-14-158 16,6-6-139-16,-2-16 223 15</inkml:trace>
  <inkml:trace contextRef="#ctx0" brushRef="#br0" timeOffset="91450.7">12712 12644 921 0,'0'22'487'0,"-1"9"-94"16,0 8-192-16,1 2-1 0,0 8-59 15,0-3-33-15,4-3-49 16,0-2-12-16,3-11-24 16,0 1-7-16,-3-11-10 15,-1-4-3-15,-1-7-49 16,2-5-42-16,-2-4-120 16,2 0-99-16,-4 0 192 15</inkml:trace>
  <inkml:trace contextRef="#ctx0" brushRef="#br0" timeOffset="106333.35">21631 9463 130 0,'0'0'57'0,"0"0"-33"16,0 0-13-16,-1 0-13 15,1 0-3-15,0 0-1 16,0 0 1-16,0 0 15 16,0-1 16-16,0 0 37 15,0 1 21-15,0-1 30 16,0 0 7-16,0 0 9 15,0 0 7-15,0-1 20 16,0 1 12-16,0 0 19 16,0 0 4-16,0 0-5 15,2-7-5-15,0 0-18 16,-1 1-12-16,1 1-25 16,-2-2-13-16,0 6-22 0,0-4-9 15,-2 3-17-15,1 2-8 16,0 0-17-16,-4-1-8 15,-14 5-15-15,-30 35-4 16,25 11-5-16,5 6 1 16,4 5 3-16,12 6 1 15,5-6 6-15,5-2 1 16,16-4-2-16,0-8-2 0,11-7-5 16,0-8-4-16,6-12-3 15,1-6-1-15,5-11-4 16,5-8 0-16,-6-16 0 15,-6-11-2-15,-16-16 1 16,-8-1 0-16,-10-5-3 16,-2 2-9-16,-13 1-11 15,-5-1-5-15,-16 4-2 16,-9 3 8-16,-3 13 15 16,-3 6 6-16,6 16 8 15,7 8 2-15,3 11 2 16,5 8 1-16,2 8 8 15,4 6 2-15,9 9 4 16,5-1 1-16,15 2-1 16,4-3 0-16,10-11-3 15,6-6-4-15,8-11-8 0,7-8-4 16,3-4-4-16,5-6-33 16,-11-3-160-16,-2-1-66 15,9-9 138-15</inkml:trace>
  <inkml:trace contextRef="#ctx0" brushRef="#br0" timeOffset="106802.75">22353 9499 832 0,'13'-5'459'15,"-17"3"-45"-15,4 2-104 16,-16 5-59-16,-4 3-38 16,-4 10-74-16,-6 4-19 15,8 9-33-15,4 2-10 16,10 6-16-16,7 4-12 0,8-2-21 15,6 2-7-15,8-2-9 16,3-2-3-16,7-5-6 16,-3-1-3-16,-3-13-71 15,-4-6-72-15,-3-10-188 16,5-5 196-16</inkml:trace>
  <inkml:trace contextRef="#ctx0" brushRef="#br0" timeOffset="107235.93">22592 9700 1264 0,'3'16'608'16,"2"5"-274"-16,2 4-68 16,-2 1-34-16,3 3-81 15,-3-1-34-15,0 0-46 0,-1-4-17 16,-2-7-23-16,1-4-9 15,-3-12-12-15,-2-1-4 16,-2-7-5-16,-3-7-1 16,2-4-4-16,-1-7-2 15,6 0 2-15,1 2 0 16,9 3 3-16,1 1 1 16,9 4 0-16,2 5 1 15,5 4 1-15,5 5 1 0,-1 4 3 16,-2 3 2-16,-4 3 9 15,-4 4 6-15,-4 6 15 16,-4-2 2-16,-4 9-3 16,1-1-5-16,-6-2-15 15,-3-1-4-15,-1-10-3 16,-1-2-32-16,-7-9-99 16,0-4-67-16,5-7-177 15,-6-10-111-15,1-9 306 16</inkml:trace>
  <inkml:trace contextRef="#ctx0" brushRef="#br0" timeOffset="107569.2">22879 9330 1064 0,'21'-5'552'0,"-14"4"-180"15,0 0-120 1,8 1-12-16,3 1-74 0,-5 3-20 15,4 5-49-15,-2 4-16 16,0 5-28-16,-3 0-12 0,-8 8-15 16,-5-1-7-16,-14 3-3 15,1 0-2-15,-7-5 0 16,-2-5-1-16,11-5 3 16,-2-3 6-16,6-5 12 15,8-3 1-15,4-1-6 16,7 0-5-16,9 0-8 15,7 0-2-15,8 0 2 16,1 0-4-16,1-1-4 16,-5-2-4-16,-8 1-32 15,-5 0-66-15,-12 1-179 16,-7 1 267-16,-7 0-64 16</inkml:trace>
  <inkml:trace contextRef="#ctx0" brushRef="#br0" timeOffset="108495.35">23467 9515 1021 0,'-2'0'469'0,"4"1"-210"16,16 6-62-16,-3 3-10 15,15 10-27-15,-2 2-15 16,5 7-16-16,-1 3-1 16,1 5-10-16,-5-1-13 15,-6 4-22-15,-3 4-10 16,-16 1-16-16,-3 2-7 0,-10-6-15 16,-6-3-9-1,-4-10-12-15,-2-4-2 0,1-10-54 16,1-5-45-16,3-9-123 15,4-4-80-15,8-9 180 16</inkml:trace>
  <inkml:trace contextRef="#ctx0" brushRef="#br0" timeOffset="109903.16">24719 9612 1095 0,'-1'-1'468'0,"0"0"-249"15,-1 0-3-15,1 0-42 16,0 0-16-16,1-1-17 16,0 2-5-16,7 27-3 15,7 37-10-15,-9-22-33 16,2-6-17-16,2 1-29 15,-2-5-12-15,3-7-16 16,-2-4-6-16,-3-9-5 16,0-5-1-16,-5-7-4 15,0-3-3-15,-7-7-15 16,1-6-8-16,-1-7-9 16,-1 0 0-16,8-1 11 0,6 2 6 15,7 5 11-15,7 0 3 16,9 10 3-16,0 1 1 15,-2 7 2-15,-4 3 1 16,-7 2 5-16,-1 6 7 16,1 2 18-16,-4 2 6 15,-5 3 13-15,-7-1 1 0,-8 6-7 16,-4-1-3-16,-3-1-11 16,-4-2-7-16,3-6-13 15,-1-2-4-15,-6-8-73 16,11-2-55-16,-4-6-129 15,9-5-82-15,14-4-420 16,4 1 492-16</inkml:trace>
  <inkml:trace contextRef="#ctx0" brushRef="#br0" timeOffset="110038.2">25093 9805 1098 0,'17'11'517'0,"-2"4"-194"16,-2 0-18-16,-6 1-62 15,-2 1-37-15,-5-3-81 16,1 0-43-16,-1-7-71 0,-1-3-60 16,-3-8-168-16,0-5-131 15,1-5 202-15</inkml:trace>
  <inkml:trace contextRef="#ctx0" brushRef="#br0" timeOffset="110200.01">25014 9619 1228 0,'-2'2'519'16,"5"0"-256"-16,2 2-35 16,-5-4-33-16,0 0-31 0,13 7-74 15,1 0-35-15,27 12-62 16,-23-15-75-16,3-4-211 16,1-6 192-16</inkml:trace>
  <inkml:trace contextRef="#ctx0" brushRef="#br0" timeOffset="110396.27">25372 9541 1102 0,'7'21'573'16,"1"5"-193"-16,-5 12-56 16,-3 7-32-16,-1 6-89 15,-1-1-50-15,3-1-76 16,3-1-25-16,7-9-30 15,-2-5-10-15,2-14-32 0,7-5-50 16,0-12-153-16,4-7-88 16,0-12 178-16</inkml:trace>
  <inkml:trace contextRef="#ctx0" brushRef="#br0" timeOffset="110575.42">25214 9750 1169 0,'2'9'565'0,"3"-6"-151"16,7 4-121-16,6-5-75 16,3 2-40-16,8-2-90 15,0-5-31-15,2-3-38 16,3-2-9-16,6 1-169 16,5 4-96-16,15 3 151 15</inkml:trace>
  <inkml:trace contextRef="#ctx0" brushRef="#br0" timeOffset="111126.11">26152 9764 882 0,'-6'-7'503'0,"2"8"-17"16,-2 0-170-16,-1 6-67 15,0 7-34-15,3 4-67 16,3 3-26-16,5 4-54 16,4-2-14-16,6-2-24 15,5-5-8-15,4-8-12 16,2-7-3-16,3-7-6 16,0-10-1-16,-5-7-13 15,-2-1-8-15,-15-4-1 16,-6 0 1-16,-12 4 14 15,-5 3 7-15,-7 6 6 16,-3 3 1-16,-2 8 1 16,-2 3-2-16,7 6-2 15,2 1-3-15,8 4-5 0,3 3-5 16,6 0-7-16,5 9-44 16,10-3-111-16,3-1-68 15,13-7-181-15,2-10 250 16</inkml:trace>
  <inkml:trace contextRef="#ctx0" brushRef="#br0" timeOffset="111319.29">26452 9688 1036 0,'0'8'491'0,"3"11"-171"16,-1 8 1-16,3 11-52 15,-1 4-31-15,-4 9-77 16,0 4-36-16,5 6-55 15,-1-2-16-15,5-12-24 16,2-2-9-16,-5-13-11 16,-1-9-1-16,-2-10-73 15,-3-5-50-15,-10-12-114 16,0-9-86-16,-7-13-298 16,1-16 393-16</inkml:trace>
  <inkml:trace contextRef="#ctx0" brushRef="#br0" timeOffset="111543.23">26381 9728 571 0,'23'-5'402'0,"-7"1"87"0,4 2-166 15,3 1-56-15,5 2-37 16,4 2-62-16,-2-1-20 16,-3 6-39-16,-9 0-10 15,-9 5-17-15,-5 5-11 16,-16 0-19-16,-6 6-11 0,-13 3-20 15,3-1-7-15,2-4-31 16,3-7-27-16,11-6-96 16,1-4-72-16,10-7-197 15,7-2 248-15</inkml:trace>
  <inkml:trace contextRef="#ctx0" brushRef="#br0" timeOffset="111882.29">26688 9868 733 0,'26'0'496'16,"3"-1"14"-16,1-3-206 15,-1-1-28-15,-2-4-99 16,-8-7-44-16,-3-5-74 16,-4-5-22-16,-10-5-22 15,6 4-4-15,-8 3-2 16,-5 2 3-16,2 9 4 0,-9 4 3 15,0 11 8-15,0 6 7 16,-6 11 13-16,5 5 3 16,2 0 2-16,1 2-5 15,9 4-11 1,1-2-6-16,7 4-11 0,5-1-5 16,2-10-12-16,2-3-14 15,0-10-104-15,-1-8-77 0,5-6-254 16,0-6 269-16</inkml:trace>
  <inkml:trace contextRef="#ctx0" brushRef="#br0" timeOffset="112161.44">27055 9805 723 0,'2'12'478'16,"4"1"9"-16,0 2-167 15,0 2-3-15,-2-1-61 16,2 1-34-16,-4-3-68 15,-1-2-29-15,-1-7-39 16,-4-3-16-16,-5-3-23 16,-2-5-9-16,-3-10-15 15,-3-4-5-15,4-7-9 16,0-1-5-16,12 3-5 0,2 0-2 16,11 2-6-16,5 5-11 15,2 3-58-15,5 4-35 16,5 5-90-16,0-1-46 15,4 4-106-15,0 3-98 16,-1 4 294-16</inkml:trace>
  <inkml:trace contextRef="#ctx0" brushRef="#br0" timeOffset="112562.86">27468 9882 1074 0,'-9'-6'494'0,"6"-4"-186"16,1-2-76-16,-5-4-53 16,2 1-26-16,-1-1-42 15,-5-4-12-15,-2 4-12 16,3 3-6-16,-6 9-13 16,-2 0-9-16,7 15-18 15,-5 5-6-15,1 7-12 16,4 8-3-16,3 3-5 15,4-1-3-15,4-7-3 16,0-3-4-16,7-11-2 0,8-7-2 16,1-8-2-16,4-5 0 15,-4-8-2-15,-4 1-1 16,2 2-1-16,-5 2 2 16,-2 6 1-16,3 7 2 15,-5 7 5-15,3 7 0 16,-4 5 2-16,-2 0 0 15,2 0-5-15,7-3 1 16,-1-7-85-16,6-4-75 0,5-11-204 16,-2-8 210-16</inkml:trace>
  <inkml:trace contextRef="#ctx0" brushRef="#br0" timeOffset="112742.31">27719 9642 1607 0,'3'25'683'0,"-4"7"-408"15,-2 4-15-15,-6 6-107 16,2 4-45-16,3 4-51 16,2 1-24-16,5-6-22 15,1-10-6-15,4-14-75 0,1-8-64 16,-5-14-159-16,0-8-132 15,-6-10 266-15</inkml:trace>
  <inkml:trace contextRef="#ctx0" brushRef="#br0" timeOffset="112920.11">27550 9754 1237 0,'-8'5'536'16,"14"0"-232"-16,1-3-47 0,6 5-23 15,1-2-43-15,4-1-92 16,5-2-44-16,6 0-43 16,-2-2-33-16,5 0-144 15,1-2-63-15,-6 2 123 16</inkml:trace>
  <inkml:trace contextRef="#ctx0" brushRef="#br0" timeOffset="113167.1">27913 9783 1612 0,'4'18'683'0,"0"3"-392"15,2 4-42-15,-3 2-87 16,0 1-53-16,1-6-65 0,-5-5-22 15,2-8-43-15,-1-5-39 16,-1-9-107-16,6-5-65 16,-3-10-136-16,0-4-44 15,-1-3-119-15,-5-2 314 16</inkml:trace>
  <inkml:trace contextRef="#ctx0" brushRef="#br0" timeOffset="113325.25">27892 9656 698 0,'1'-2'478'0,"2"2"20"0,-4 2-177 15,1-2-35-15,0 0-35 16,0 0-25-16,1 2-89 16,1 2-46-16,2 1-108 15,0-4-97-15,15 8 74 16</inkml:trace>
  <inkml:trace contextRef="#ctx0" brushRef="#br0" timeOffset="114110.51">28123 9737 850 0,'-1'0'499'0,"0"0"-25"16,-3 8-222-16,-3 13 5 15,-9 34-51-15,13-30-29 16,3 2-61-16,2-5-29 15,9-5-30-15,1-2-10 16,8-11-23-16,3-4-8 0,2-9-8 16,2-6-4-16,-5-5-9 15,-3-6-11-15,-10 1-11 16,-9-1-1-16,-13 3 8 16,-13 4 8-16,-4 6 9 15,-2 8 3-15,2 3 3 16,5 4 3-16,8 7 1 15,2-3-1-15,9 4-7 16,6-2-4-16,8-3-6 16,5 4-2-16,8-5-5 15,3 1-13-15,8-5-28 16,6-6-8-16,4 0 0 16,7 5 15-16,-14 0 33 15,-3 3 12-15,-9 5 12 16,-12 0 4-16,0 5 28 15,-6 0 16-15,-1 2 24 0,-2 2 8 16,-2 0-13-16,0 2-10 16,-7-1-20-16,0-2-10 15,4-6-14-15,2-2-9 16,2-8-12-16,3-7-3 16,2-7-19-16,-1-6-3 15,8-3 2-15,-2 2 3 0,3 3 17 16,3 8 5-16,-5 3 3 15,2 2 2-15,-2 6 10 16,-1 1 8-16,-3 12 13 16,-3 4 1-16,2 8-3 15,0 5-7-15,0-4-14 16,1-3-12-16,0-9-95 16,-1-6-64-16,3-8-170 15,3-9 167-15,10-4 71 16</inkml:trace>
  <inkml:trace contextRef="#ctx0" brushRef="#br0" timeOffset="114411.85">28889 9707 1100 0,'0'12'530'0,"-10"-4"-147"15,-1 1-85-15,2 8-30 0,-2 0-36 16,3 4-74-16,4-2-40 15,4-3-50-15,3 0-7 16,2 0-7-16,3 2-3 16,-1-3-6-16,-3 2-4 15,-2-3-8-15,0-1-3 16,-2-1-9-16,1-1-3 0,-1-5-6 16,0-2-1-16,-4-1-1 15,3 0-2-15,0-3-8 16,0 0-16-16,-11 4-85 15,-13 4-51-15,-34 17-135 16,33-10-42-16,6-5 207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6:15:46.70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10500 5022 392 0,'0'0'312'0,"0"0"23"16,0 0-99-16,0 0-19 15,0 0-52-15,0 0-13 16,0 0-15-16,0 0-6 16,0 0-7-16,0 0-2 15,0 0-13-15,-1 0-15 16,0 4-31-16,-2 10-14 0,-9 10-21 16,-20 31-2-16,11-20-4 15,4 3-1-15,-5 4-5 16,0 0-2-16,1-7-4 15,-1-4-2-15,9-11-4 16,6-5 0-16,4-7-4 16,-2-5-23-16,2-4-107 15,-1-9-88-15,1-10 126 16</inkml:trace>
  <inkml:trace contextRef="#ctx0" brushRef="#br0" timeOffset="262.44">10258 4991 1009 0,'8'12'459'0,"5"-3"-189"0,1 3-37 16,7 9 0-16,2 2-36 16,3 5-45-16,-2-4-18 15,-2 6-43-15,1 2-17 16,-10 0-29-16,3 4-12 15,-2-9-15-15,-5-1-7 16,-3-8-3-16,-2-1-3 0,-5-8-10 16,2-1-26-16,-1-6-72 15,4-1-42-15,-2-1-122 16,-2-1-83-16,0 0 226 16</inkml:trace>
  <inkml:trace contextRef="#ctx0" brushRef="#br0" timeOffset="871.7">10907 5133 1057 0,'-9'-2'473'0,"8"4"-231"0,-7-4-23 16,11 4-80-1,3 1-36-15,2-2-38 0,11 5-10 16,2-2-7-16,4-2-6 15,3-2-21-15,-2 0-8 16,3-3-5-16,1-1-4 16,-7 0-48-16,-2 2-48 15,-10-1-154-15,-7 1-140 16,-4 10 240-16</inkml:trace>
  <inkml:trace contextRef="#ctx0" brushRef="#br0" timeOffset="1100.19">10978 5258 544 0,'-17'0'339'0,"17"1"11"16,2 1-83-16,2-1-35 15,-4-1-23-15,0 0-36 16,0 0-8-16,2 0-37 16,19 3-21-16,28 2-39 15,-25-10-16-15,4 0-23 16,-8-3-8-16,-2 5-10 15,-2 1-2-15,-6 2-5 16,-2 0-30-16,-4 0-99 16,-3 2-95-16,0 3 126 0</inkml:trace>
  <inkml:trace contextRef="#ctx0" brushRef="#br0" timeOffset="2068.25">12080 5011 628 0,'-1'0'334'0,"0"0"-73"16,0 0-9-16,0 0-52 15,0 0-18-15,0 0-29 16,-1 0-10-16,-1 5-20 16,-3 6-9-16,2 12-22 15,-43 31-14-15,31-22-26 16,2 4-13-16,3-4-19 16,0-2-7-16,1-7-9 15,2-4-2-15,-1-6-43 16,3-3-48-16,-1-5-146 15,1-5-138-15,6-7 232 16</inkml:trace>
  <inkml:trace contextRef="#ctx0" brushRef="#br0" timeOffset="2354.13">11896 5067 860 0,'8'1'417'15,"-7"-1"-117"-15,4 6-51 16,5-1-12-16,1 4-29 16,5 5-46-16,-10-1-20 15,6 6-39-15,0 2-15 0,6 5-28 16,4 0-11-16,-3 1-15 16,1-2-6-16,-6-6-7 15,1-1-3-15,-7-5-4 16,-3-3-2-16,-4-5-3 15,-2 1-10-15,1-4-79 16,-1-2-56-16,1 0-156 16,-2-1-122-16,2 0 263 15</inkml:trace>
  <inkml:trace contextRef="#ctx0" brushRef="#br0" timeOffset="2791.27">12309 5304 923 0,'55'0'436'0,"-55"0"-142"15,-1 0-66-15,1 0-25 16,-1 0-31-16,1 0-43 16,0 0-9-16,0 0-13 15,0 0-6-15,2 7-18 16,0 8-13-16,4 29-27 15,3-26-12-15,-8-2-17 16,4 1-4-16,-4-6-5 16,-1 0 0-16,-1-5-1 15,2 0-1-15,-4-5-33 16,-3-1-28-16,5-1-69 16,0 0-46-16,0 0-120 15,0-2-208-15,-8-20 332 16</inkml:trace>
  <inkml:trace contextRef="#ctx0" brushRef="#br0" timeOffset="3351.68">13016 5016 1027 0,'0'-1'476'15,"0"0"-199"-15,-1-1 4 16,1 2-77-16,-1 0-37 16,0 0-67-16,-2 15-30 0,-16 13-31 15,-22 36-9-15,25-29-14 16,3 3-5-16,-1-7-8 15,5-2-3-15,-2-8-32 16,10-5-42-16,-3-7-128 16,-5-6-114-16,4-4 192 15</inkml:trace>
  <inkml:trace contextRef="#ctx0" brushRef="#br0" timeOffset="3575.06">12825 4997 980 0,'17'20'475'0,"-4"-4"-155"15,0 5-46-15,6 2-53 0,-1 1-45 16,-3 3-68-16,0 0-23 16,-7 0-31-16,0-2-14 15,-1-5-19-15,2 0-7 16,0-7-20-16,-5-2-51 15,3-4-153-15,-4-1-147 16,11 2 210-16</inkml:trace>
  <inkml:trace contextRef="#ctx0" brushRef="#br0" timeOffset="3995.8">13167 5228 986 0,'9'1'436'15,"1"5"-235"-15,5-2-77 16,1-1 3-16,0 3-44 16,1 0-16-16,-9 1-20 15,0 1-8-15,-8 1-6 16,-7 2-1-16,-6 4 0 15,-3-4-4-15,-2 1-8 16,3-3 4-16,3 0 8 0,2 0 5 16,6-5 5-16,1 1-3 15,3-4-15-15,4 2-6 16,-4-3-9-16,0 0-1 16,12 2 4-16,10 2 1 15,28 1 1-15,-27-6 2 0,-2 1-2 16,-4-2-1-16,-3 2-4 15,-4-2-2 1,-6 2-46-16,-3 0-47 0,-3 0-166 16,1 0 157-16</inkml:trace>
  <inkml:trace contextRef="#ctx0" brushRef="#br0" timeOffset="5151.27">11641 5584 741 0,'-37'-21'380'0,"37"22"-72"16,-1-2-84-16,3 6-42 15,-2-5-19-15,0 0-45 16,2 5-19-16,4 10-32 15,10 27-15-15,-12-28-22 16,2 0-6-16,-1-3-11 16,0-1-5-16,-1-3-3 0,-1-2 0 15,0 0-2-15,-3-4 0 16,1-1-3-16,-1-1-1 16,0 0-1-16,0-1 0 15,0 1 1-15,7-2 0 16,12-6 1-16,30-15 0 15,-24 17 0-15,2 1 1 16,2 2 0-16,1 0 0 0,-1 4 1 16,-2 0 2-16,-13 0 6 15,2 7 4-15,-8 3 9 16,2-1 0-16,-1 0 0 16,-5-2-2-16,-4-3 0 15,-2-1 4-15,0-2 6 16,2-1 2-16,0 0-4 15,0 0-8-15,0 0-15 16,0 0-6-16,0 0-3 16,0 0 0-16,4 0 3 15,11 2 2-15,28 4 3 16,-29-4 1-16,3-2 0 16,-1-3 0-16,6-2 0 15,4 0-1-15,3-4 0 16,0 2 0-16,1-4 1 0,-3-1 3 15,-2 9 3-15,-2-2 1 16,-4 6-1-16,-3 5-3 16,-2-5-4-16,-5 0-3 15,-2-1-22-15,-3-1-26 16,-5-1-56-16,-3 0-40 16,3 2-139-16,0 0-112 15,0 0 249-15</inkml:trace>
  <inkml:trace contextRef="#ctx0" brushRef="#br0" timeOffset="5983.26">11541 6022 630 0,'-1'-1'294'15,"1"-4"-115"-15,1 4 0 16,-1 0-1-16,0 0-12 0,0 0-9 16,0 0-6-16,0 1-8 15,0 0-6-15,0 0-16 16,0 0-13-16,4 15-35 15,27 32-14-15,-26-29-24 16,1 4-9-16,-1-7-11 16,-3-3-4-16,-2-7-3 15,-1-4-2-15,0-2-2 16,0-1-2-16,0 1-4 16,0 0-3-16,-1 0-2 15,-1-10 0-15,0-1 2 16,-2-27 0-16,13 28 1 15,4 3-1-15,7-1 3 16,1 4 1-16,0 3 3 16,0 1 3-16,-2 7 13 15,-3 1 5-15,-2 0 10 0,-2 5 3 16,-3-4-3-16,-3 5-1 16,-5 0-5-16,0-3-3 15,-3 1-5-15,-3-4-3 16,0-3-7-16,-2-2-9 15,0-2-53-15,3 0-39 16,3-2-107-16,2-4-89 0,4-3 183 16</inkml:trace>
  <inkml:trace contextRef="#ctx0" brushRef="#br0" timeOffset="6647.19">11994 5963 823 0,'-1'-2'449'0,"-4"-4"-120"15,4 5-114-15,0 0-7 0,0 0-58 16,0 0-9-16,0 0-12 15,1 1-4-15,0 2-20 16,3 25-17-16,2 30-32 16,-8-29-13-16,5-2-19 15,1-2-7-15,2-4-7 16,-1-3-2-16,-2-8 0 16,-2-3-1-16,0-6-6 15,0 0-6-15,0-1-11 16,0 0-5-16,0 0 0 15,1-9 4-15,4-8 8 16,19-26 2-16,-12 27 3 16,8 5 3-16,-1 7 1 15,-2 1 1-15,3 6 4 16,-6 2 1-16,-3 6 10 16,-2 4 6-16,-5 4 9 15,-4-3 6-15,-8 1 6 0,0 0-4 16,-7-3-7-16,1-2-6 15,-1-5-15-15,1 0-8 16,2-5-40-16,2-1-36 16,5-2-86-16,-1-5-46 15,10 1-95-15,3-1-57 16,6-3 232-16</inkml:trace>
  <inkml:trace contextRef="#ctx0" brushRef="#br0" timeOffset="6802.35">12249 6071 869 0,'5'6'488'16,"1"-1"-139"-16,-1 5-72 15,1 2-45-15,-2 2-92 16,0 0-34-16,0-1-60 16,-1-3-21-16,-2-2-73 15,0-3-57-15,-1-4-174 16,-2-2-179-16,1-1 288 15</inkml:trace>
  <inkml:trace contextRef="#ctx0" brushRef="#br0" timeOffset="6989.58">12198 5954 1282 0,'0'0'540'0,"4"0"-307"0,-2-3-11 16,-2 2-65-16,0 0-36 15,0 1-60-15,0 0-26 16,9 0-31-16,2 1-60 16,-2 1-188-16,30 15 167 15</inkml:trace>
  <inkml:trace contextRef="#ctx0" brushRef="#br0" timeOffset="7530.31">12409 5952 638 0,'0'-1'356'0,"0"0"-30"16,0 0-80-16,0-1-36 15,0 1-27-15,0 0-29 16,0 1-8-16,0 0-21 15,6 12-12-15,-5 15-38 16,30 30-15-16,-26-27-29 16,-2-1-10-16,1-3-13 15,1-4-6-15,-1-9-34 16,1-2-44-16,2-6-92 16,-5 1-69-16,5-1-261 15,2-1 320-15</inkml:trace>
  <inkml:trace contextRef="#ctx0" brushRef="#br0" timeOffset="7713.06">12378 6074 793 0,'2'2'482'0,"-1"-4"-13"0,4 2-264 15,-5 0-29-15,0-1-79 16,2 0-36-16,18-2-36 15,24-4-10-15,-27 7-52 16,-7-4-78-16,7 6 75 16</inkml:trace>
  <inkml:trace contextRef="#ctx0" brushRef="#br0" timeOffset="10563.13">15272 5014 780 0,'-1'0'421'0,"0"0"-126"15,0 0-82-15,1 0-19 16,0 0-47-16,0 0-13 15,12 1-13-15,8 0-12 16,36 6-19-16,-28 2-11 16,-8 3-19-16,2 2-7 15,-13 0-17-15,1 1-4 0,-5 3-10 16,-5 1-2-16,-3-1 0 16,-11-1-3-16,0 0-1 15,-2-2-1 1,4-2-3-16,9 1 0 0,-6-12-3 15,5 4 0-15,1-4-1 16,-4-3 1-16,14 1 1 16,2 1 0-16,8 0 0 15,7 1 1-15,-7-2-1 16,1 0-2-16,-4-3-3 16,-6 0-1-16,10 3-39 15,-6 0-56-15,2 0-160 16,-2 0-117-16,2 0 218 15</inkml:trace>
  <inkml:trace contextRef="#ctx0" brushRef="#br0" timeOffset="10938.17">15660 5073 1234 0,'3'6'558'16,"-1"4"-264"-16,1 2-12 15,-1 8-67-15,1-2-45 16,-1 7-64-16,1-1-27 16,0-6-41-16,1 1-12 0,-2-10-14 15,0-4-3-15,-2-5-5 16,0-1-2-16,0 0-5 16,-1 0-4-16,1 0-6 15,0-9 0-15,4-12 2 16,14-27 2-16,-4 29 7 15,1 5 1-15,3 7 1 16,-1 0 2-16,2 6 2 16,0 0 4-16,-2 4 9 15,1 4 4-15,-7 2 14 16,2 10 4-16,-9-2 2 16,3 6-2-16,-7 2-12 15,-1-7-8-15,-1-2-36 16,0-4-50-16,1-4-149 15,0-3-121-15,1-4 201 16</inkml:trace>
  <inkml:trace contextRef="#ctx0" brushRef="#br0" timeOffset="11285.3">16004 5245 1243 0,'-11'-4'545'0,"11"1"-280"16,1 1-20-16,11 0-54 15,6 2-39-15,2-4-60 16,-3 2-32-16,2 0-39 16,1 0-56-16,-2 0-163 0,2 2-118 15,1 3 173-15</inkml:trace>
  <inkml:trace contextRef="#ctx0" brushRef="#br0" timeOffset="11787.11">16315 4950 1139 0,'4'-2'529'16,"0"-1"-248"-16,-1 1-78 16,-3 2 5-16,0 0-53 15,2 7-23-15,5 21-42 16,9 37-19-16,-11-29-30 16,-2-1-9-16,4-3-14 15,0-4-4-15,-5-7-6 16,-2-5 0-16,3-8 2 15,-8-4 0-15,4-4-9 16,1 0-7-16,-1-1-12 16,0-1-6-16,1-1 4 0,3-11 4 15,3 2 7 1,23-28 4-16,-13 32 3 0,-3-2 2 16,-1 5 2-16,2 4 2 15,-7 2 7-15,4 6 6 16,-7 2 10-16,-1 0 6 15,3 4 14-15,-8-1 2 16,-7 5-3-16,-3-1-5 16,-1-1-16-16,1-3-9 0,-4-7-18 15,4 0-28-15,-1-5-74 16,1-1-43-16,8-4-117 16,7 2-72-16,9-4 217 15</inkml:trace>
  <inkml:trace contextRef="#ctx0" brushRef="#br0" timeOffset="11943.19">16614 5127 1030 0,'10'11'490'0,"-1"0"-189"16,-2 4-23-16,0 1-53 16,-2-5-39-16,-1 3-69 15,-1-3-32-15,-2-2-117 16,0 0-83-16,-3-6-270 15,1-3 244-15</inkml:trace>
  <inkml:trace contextRef="#ctx0" brushRef="#br0" timeOffset="12108.29">16596 4993 919 0,'-2'6'502'0,"4"-2"-87"16,2-1-199-16,-1-3-9 15,-3 0-88-15,0 0-41 16,0 0-70-16,6 2-60 16,6 1-201-16,3 1 171 0</inkml:trace>
  <inkml:trace contextRef="#ctx0" brushRef="#br0" timeOffset="12314.82">16866 4926 835 0,'10'19'535'15,"-11"-2"21"-15,-1 14-331 16,0 5-23-16,1 7-98 16,6 1-42-16,0-2-37 15,8 1-8-15,-1-12-18 16,3-4-31-16,0-14-116 0,-2-9-92 15,4-9 139-15</inkml:trace>
  <inkml:trace contextRef="#ctx0" brushRef="#br0" timeOffset="12494.87">16735 5079 922 0,'-8'3'475'0,"5"-3"-82"16,3 0-128-16,5-1-51 15,-5 0-42-15,7 0-84 16,21 1-22-16,36-1-48 16,-23 2-24-16,-7-5-132 15,3-2 233-15,17-4-108 16</inkml:trace>
  <inkml:trace contextRef="#ctx0" brushRef="#br0" timeOffset="12993.74">17448 5001 1034 0,'-12'22'504'16,"0"0"-119"-16,12-16-127 16,0 4-51-16,4 4-14 15,-1 1-56-15,1 0-27 16,-1 4-48-16,-3-5-18 16,-4-5-20-16,1-1-4 15,3-6-3-15,0-2-2 0,-2-1-9 16,2 1-6-16,0-1-10 15,0 0-6-15,0-2 0 16,3-17 2-16,6-29 4 16,6 34 4-16,-4 2 2 15,8 2 3-15,0 7 1 16,-2-2 3-16,5 8 7 16,-6 3 8-16,3 2 15 15,-4 5 8-15,-2 3 10 16,-2-2-2-16,-1 5-10 15,-3 1-8-15,-1-2-15 16,-1-3-4-16,-3-8-61 16,0-3-58-16,0-3-133 0,-2-2-90 15,0 1 201-15</inkml:trace>
  <inkml:trace contextRef="#ctx0" brushRef="#br0" timeOffset="13330.57">17742 5014 865 0,'4'15'468'16,"-3"-1"-58"-16,0 7-99 15,2 1-43-15,0 2-41 0,2-2-82 16,3-1-36-16,5-5-61 16,3-6-21-16,1-6-19 15,0-9-5-15,3-5-7 16,1-5-8-16,-4-10-15 15,1 7 0-15,-8-4 5 16,-9 6 9-16,2 9 17 16,-3 3 6-16,3 4 9 15,4 2 6-15,-7 3 17 16,1 5 7-16,0 3 9 16,1 5 1-16,2-1-6 15,-2-6-7-15,1 3-16 16,-3-7-11-16,3 0-57 15,-3-2-64-15,3-5-163 0,5 0-91 16,2-6 210 0</inkml:trace>
  <inkml:trace contextRef="#ctx0" brushRef="#br0" timeOffset="13855.27">18046 5057 1172 0,'-1'17'536'15,"3"-3"-224"-15,1 2-35 0,3-4-48 16,0 0-50-16,-1 2-75 16,1-3-37-16,-4-3-48 15,-1-1-10-15,0-6-15 16,-1-3-17-16,0 1-21 16,0 0-4-16,0 0 4 15,0-1 11-15,0 0 17 16,5-8 5-16,3 2 9 15,28-23 2-15,-27 28 4 16,2 0 4-16,-1 3 12 16,0 6 8-16,-2-3 14 15,-1 6 3-15,-3-1-5 16,1 0-6-16,-3 1-14 16,-1-2-3-16,-1-3-7 15,0-4-4-15,0-3-10 0,0 2-5 16,0 0-6-16,0 0-1 15,0-3 9-15,4-7 2 16,2 1 4-16,26-20 2 16,-23 30 4-16,2 1 2 15,-3 2 8-15,-1 4 2 16,0 0 11-16,-2 2 5 16,1 4 1-16,0-3-2 15,-3 0-13-15,1 3-24 0,-4-11-88 16,-2-1-60-16,-1-4-166 15,2 2-77-15,0 0 247 16</inkml:trace>
  <inkml:trace contextRef="#ctx0" brushRef="#br0" timeOffset="14787.43">18420 4876 1363 0,'7'14'610'0,"1"10"-318"16,-5 4-5-16,-1 8-91 16,-2 4-44-16,-1-3-58 15,1-1-24-15,3-8-37 16,3-3-9-16,-3-7-12 0,3-7-3 16,-6-6-26-16,-4-5-19 15,0-7-40-15,-1-3-23 16,0-5-5-16,5-1 9 15,1-2 35-15,4-1 19 16,1 5 26-16,3 4 5 16,-2 2 6-16,-4 0 2 15,5 6 5-15,-3-2 5 0,8 7 12 16,2 4 9-16,-9-1 23 16,-3 0 11-16,-5 4 6 15,-3 1-2-15,-4 9-20 16,-1-2-12-16,-5 1-17 15,5-1-5-15,0-13-8 16,5 1-4-16,5-6-11 16,0-3-6-16,2 3-7 15,-2 0-1-15,0 0-7 16,0-1-11-16,0 0-45 16,14-1-38-16,10-5-67 15,30-9-28-15,-28-2-47 16,1-3-6-16,1 0-1 0,-4 0 15 15,-5 5 98 1,-5 1 49-16,-9 5 164 0,-4 2 90 16,-3 6 104-16,-2 0 35 15,-3 6-13-15,1-1-32 16,-1 5-54-16,-1 6-15 16,3-2-33-16,1 5-16 15,2-1-27-15,2-3-15 16,4 2-26-16,0-4-10 15,5-3-20-15,0 1-7 16,4-7-11-16,1 0-2 0,-1-2 0 16,1-10-4-16,-1 0-12 15,-3-2-9-15,1 2-16 16,-4 3-3-16,-3 1 9 16,0 2 11-16,-4-1 18 15,0 5 6-15,0 0 4 16,-2 0 1-16,2 0 3 15,0 0 2-15,0 0 6 16,0 0 3-16,3 7 5 16,0 2 1-16,1 0-1 15,2-1-5-15,20 25-5 16,-20-28-2-16,-4-1 1 16,-2-2 1-16,0 0 4 15,-1-2 0-15,0 0-5 16,-1 0-2-16,1 0-10 0,0 0-5 15,1-1-9-15,0 0-3 16,0 0-15-16,7-7-10 16,14-10-20-16,28-26-9 15,-27 29-10-15,0 3-18 16,-3 3-52-16,2 2-44 16,5 2-118-16,7-1 191 15</inkml:trace>
  <inkml:trace contextRef="#ctx0" brushRef="#br0" timeOffset="16533.23">12674 5998 703 0,'3'22'339'0,"0"-27"-133"15,-2-2 0-15,-1 0-47 16,-1 3-27-16,-7 3-40 15,0 2-21-15,-4 5-36 16,0 1-6-16,3 2-7 16,0-1-4-16,3 1-6 15,-2-2-5-15,4 0-4 0,0 0-3 16,4 2 0 0,7 2 2-16,4-4 10 0,4 3 7 15,4-2 13-15,-4-2 7 16,0 1 16-16,-3-3 7 15,-5 0 7-15,0-1 3 16,-7 1 4-16,-2 0-4 16,-2-1-9-16,3-3-10 0,0 0-27 15,0 0-8-15,-9 4-16 16,-2 1-28-16,-23 12-90 16,34-17-69-1,0 0 105-15</inkml:trace>
  <inkml:trace contextRef="#ctx0" brushRef="#br0" timeOffset="17546.75">12959 5632 679 0,'-3'-3'385'0,"0"0"-117"15,2 3-67-15,1 0-27 16,0 0-50-16,0 0-9 16,0 0-8-16,0 0-8 15,5 5-20-15,5 2-7 0,4-3-18 16,27 29-11-16,-38-32-16 15,8 0-6-15,-11-2-4 16,0 0 2-16,0 1 4 16,-1-1 1-16,0 0 2 15,1 0-3-15,0-1-8 16,0-1-5-16,1-6-5 16,1 0-2-16,0 4 0 15,17 0 0-15,33-27 1 16,-25 30 1-16,1 2 1 15,2 1 2-15,-2 4 0 16,0 1 1-16,-4 3 1 16,-2 4 0-16,-4-5 0 15,-5-2-1-15,-3-1-1 16,-2-5-1-16,-6-4 0 16,2 4-1-16,5-10 1 0,2 2-2 15,4 1-1-15,-1-4-2 16,-2 5-1-16,3 0-1 15,1 0 0-15,-1 4 0 16,2-1 1-16,-7-1 0 16,2 1 1-16,-1-4-1 15,-3 1 1-15,-3 3-1 16,-4 0-16-16,4 3-15 0,-6 1-40 16,-1-1-34-16,1 0-83 15,0 0-73-15,0 0 163 16</inkml:trace>
  <inkml:trace contextRef="#ctx0" brushRef="#br0" timeOffset="18393.62">13208 5958 519 0,'-1'1'302'0,"0"-1"-18"16,0 0-26-16,1 0-40 0,0 0-27 16,0 0-50-16,0 2-18 15,0 2-22-15,0-1-1 16,2 6-2-16,3 6-3 16,12 29-20-16,-13-29-12 15,-1 2-25-15,0-3-9 16,-1-6-13-16,-2-5-6 15,0-2-1-15,0-1-1 0,0-1-4 16,-1 0-2-16,0 0-4 16,-1-11-4-16,2-3 0 15,8-25 0-15,4 27 0 16,4 3 2-16,4 5 3 16,2 2 2-16,1 7 10 15,-2-1 6-15,-5 2 12 16,-2 4 4-16,-3 4 4 15,-3 2-2-15,-2-1-5 16,-2-1-4-16,-4-3-4 16,5-1-3-16,-7-6-5 15,-3-3-12-15,3 0-65 16,1-1-52-16,0 0-154 16,-1 0-46-16,1-1 190 15</inkml:trace>
  <inkml:trace contextRef="#ctx0" brushRef="#br0" timeOffset="18993.32">13598 5834 1074 0,'-6'3'479'0,"5"0"-209"16,1 6-74-16,1 10-38 15,-1 4-25-15,3 8-34 16,3 1-14-16,2 1-29 15,0-1-15-15,2-6-21 16,-1-6-5-16,-1-7-7 16,-4-5 0-16,-2-5 9 15,-3-1 6-15,-4-4-2 16,4 1-3-16,-1-1-18 16,1 1-6-16,0 0-6 0,-2-11 0 15,3 1 2-15,16-26 2 16,6 31 3-16,2 0 3 15,-1 4 2-15,-2 1 4 16,-3 3 9-16,-2 3 7 16,-5 4 12-16,-2 3 7 0,-9 0 15 15,-5 3 1-15,-7-1-1 16,-3-1-7 0,-5-2-19-16,4-4-9 0,1-7-20 15,0 3-31-15,7-4-101 16,0-1-55-16,8 1-147 15,7-6-116-15,7-6 296 16</inkml:trace>
  <inkml:trace contextRef="#ctx0" brushRef="#br0" timeOffset="19113.83">13914 5964 996 0,'4'8'534'15,"-1"1"-170"-15,-1 3-89 16,-1-1-44-1,0-5-98-15,0-1-39 0,-1 17-64 16,1-4-31-16,0-6-115 0,-3-11-65 16,4-5-198-16,2-1 221 15</inkml:trace>
  <inkml:trace contextRef="#ctx0" brushRef="#br0" timeOffset="19258.32">13835 5846 986 0,'7'2'461'16,"-2"-1"-174"-16,0 1-83 0,1 2-74 16,2 1-47-1,-3 0-57-15,5 1-40 0,7-4-138 16,-3-1-113-16,3-6 151 16</inkml:trace>
  <inkml:trace contextRef="#ctx0" brushRef="#br0" timeOffset="19466.54">14060 5823 724 0,'4'15'427'15,"2"5"-94"-15,-1 11-56 16,-1 2-31-16,0 6-69 16,-1 1-35-16,6-4-63 15,3-1-30-15,1-7-31 16,1-9-8-16,-2-7-33 0,-1-4-47 15,-2-8-150-15,-1-2 143 16</inkml:trace>
  <inkml:trace contextRef="#ctx0" brushRef="#br0" timeOffset="19668.2">14015 5991 1118 0,'13'4'494'0,"6"-1"-284"16,0-2-23-16,9 0-108 16,-2-3-36-16,5 0-30 15,-1-3-8-15,4 0-106 16,-1-2-75-16,2-3-278 16,-5-1 273-16</inkml:trace>
  <inkml:trace contextRef="#ctx0" brushRef="#br0" timeOffset="19889.41">14344 5950 559 0,'0'0'368'0,"0"0"11"16,0 0-70-16,-2 7-88 15,0-2-34-15,-2 3-49 16,0-1-16-16,2 1-26 16,2 4-6-16,14 24-1 15,-4-24 3-15,9 1-4 0,-5-3-2 16,5 2-14-16,-3 0-8 15,-5-4-16-15,0 0-12 16,-8-5-2-16,1 1 0 16,-8 3-3-16,-11-5-1 15,-11 4-48-15,-1 0-46 16,-5-3-133-16,4 3-84 0,9 1 169 16</inkml:trace>
  <inkml:trace contextRef="#ctx0" brushRef="#br0" timeOffset="22520.46">21512 5100 487 0,'-2'-2'315'0,"-4"-5"15"15,-1-3-65-15,4 5-55 16,-19-25-25-16,21 28-37 16,1 0-13-16,3 2-20 15,-3-1-11-15,0 1-24 16,0 0-9-16,-1 1-18 0,-3 22-4 16,0 37-5-16,4-26-2 15,6 0-9-15,3 0-7 16,1-8-10-16,4-4-5 15,1-6-7-15,-1-9-1 16,5-7-3-16,-1-5 0 16,-2-11-7-16,-3-2-6 15,-1-3-7-15,-4-3 0 16,-3 3 7-16,0-1 6 0,-4 4 8 16,0 1 2-16,-1 6 3 15,-1 2 1-15,1 9 2 16,0 0-2-16,0 3-7 15,0-3-2-15,0 0-1 16,0 8 3-16,3 21 14 16,9 44 5-16,-2-26 14 15,1 4 5-15,4-2 10 16,1-1 4-16,0 0 0 16,1-2-1-16,-5-10-8 15,-6-5-3-15,-6-10-4 16,-3-4 0-16,-11-6-2 15,-6-2 0-15,-8-5-6 16,-4-2-4-16,-4-7-9 16,2-1-5-16,5-1-10 0,-1-2-19 15,11 1-64-15,3-1-47 16,8-7-121-16,9-4-76 16,16-6 206-16</inkml:trace>
  <inkml:trace contextRef="#ctx0" brushRef="#br0" timeOffset="22771.82">21891 5146 1411 0,'0'0'596'16,"4"1"-339"-16,2 0-96 16,1-1-27-16,7 2-50 15,-2-2-25-15,4 0-40 16,0-3-14-16,2 5-146 16,0 3-110-16,-6 6 151 15</inkml:trace>
  <inkml:trace contextRef="#ctx0" brushRef="#br0" timeOffset="22975.58">21893 5297 1243 0,'-6'6'542'0,"4"-2"-244"0,2-2-74 16,4 1-33-16,-4-3-13 16,0 0-35-16,12 2-29 15,6-1-49-15,29 0-19 16,-32-2-25-16,3 0-47 0,-5-2-157 15,-3 2-90-15,6 1 147 16</inkml:trace>
  <inkml:trace contextRef="#ctx0" brushRef="#br0" timeOffset="26982.11">22694 5111 528 0,'0'-1'331'0,"0"-4"19"0,0 4-89 16,0 0-63-16,0 0-29 16,0 0-43-16,0 0-16 15,0 0-4-15,0 1 0 16,0 0-4-16,6 16-4 16,6 37-21-16,-8-28-14 15,4-4-27-15,-1-3-11 16,8-4-17-16,1-6-3 0,2-3-5 15,0-3-2-15,0-9-6 16,-1-2-5 0,0-9-13-16,-1 0-4 0,-8-5 1 15,1 1 5-15,-8 2 18 16,-1 2 6-16,1 5 5 16,0 4 4-16,-1 5 4 15,2 4 3-15,-1 8 2 16,-4 2 2-16,7 8 2 15,-4 4 0-15,5 8 6 16,2 2 2-16,-1 3 11 16,2 2 7-16,-6-2 8 15,1 0 2-15,3-2-7 16,-2-5-4-16,-1-8-9 16,-2-3-1-16,-7-6 1 15,-2-2-1-15,-1-1-4 0,-4-6-6 16,-6-1-12-16,-3 0-6 15,-6-2-38-15,1-2-33 16,1-3-94-16,3-3-71 16,11 1-176-16,6-7 247 15</inkml:trace>
  <inkml:trace contextRef="#ctx0" brushRef="#br0" timeOffset="27209.94">23109 5245 1303 0,'0'4'626'15,"0"5"-281"-15,-1 2-82 16,-1 1-43-16,2 2-93 16,0 0-40-16,0-1-52 15,2 1-14-15,-1-3-14 16,1-1-3-16,-1-2-34 15,2-3-61-15,-3-2-174 16,0-4-123-16,0-1 227 16</inkml:trace>
  <inkml:trace contextRef="#ctx0" brushRef="#br0" timeOffset="28156.36">23582 5124 1004 0,'-17'-25'467'0,"16"25"-184"15,-2-2-62-15,2 9-44 16,0-1-31-16,1 11-26 15,0 7-9-15,5 1-19 16,1-1-16-16,8-5-36 16,2-4-15-16,2-11-18 15,2-4-5-15,2-9-3 16,0-7-10-16,-1-5-19 16,-3-5-3-16,-6 3 3 15,-3 1 9-15,-6 5 22 16,-2 5 7-16,1 7 10 0,-4 2 4 15,1 3 7-15,0 0-2 16,0 0-3-16,0 2-2 16,1 22 3-16,7 31 6 15,0-25 16-15,4 7 7 16,5 4 5-16,-2 2 1 16,-1 0-5-16,2-1-6 15,-4-4-8-15,-4-6-6 0,-7-10-7 16,-5-4 0-16,-10-10 2 15,-1 0 0-15,-8-4-5 16,-6-1-4-16,-3-3-37 16,-3-3-45-16,2 0-113 15,1-5-78-15,10-1-49 16,13-8 163-16</inkml:trace>
  <inkml:trace contextRef="#ctx0" brushRef="#br0" timeOffset="28473.81">23936 5260 1323 0,'1'-2'565'16,"-1"1"-293"-1,8 2-68-15,-7 1-43 0,5-1-31 16,6 4-46-16,-4 2-19 15,2 3-30-15,-3 2-7 16,-5 2-1-16,-2 0 1 16,0 3 7-16,-8 0 0 0,1-1 4 15,3-2 1-15,-4-4 2 16,3-5 0-16,2-3-13 16,0 2-6-16,7-3-14 15,-4-1-3-15,12 0-2 16,16 0-1-16,39-2-1 15,-30-2 0 1,-6-1 1-16,-3 0-24 0,-8 0-125 16,-6-2-93-16,-8-1 136 15</inkml:trace>
  <inkml:trace contextRef="#ctx0" brushRef="#br0" timeOffset="29351.42">22361 5748 1040 0,'32'-5'468'0,"-29"7"-193"16,3 2-50-16,-3 5-33 15,2 2-16-15,-4 4-36 16,2 3-18-16,0 2-31 0,0-1-16 15,8-1-29-15,-4-4-14 16,0-5-20-16,-1-4-4 16,-3-3-5-16,4 0-1 15,-4-5-1-15,-3 2 0 16,0 0 1-16,0 0 1 16,10-4 0-16,0-1 0 15,33-11-1-15,-28 14-1 16,4 3 1-16,0 4-1 0,-3 0 1 15,-1 3 0-15,-1-2 2 16,0 2-1-16,0-3-1 16,0-2 1-16,-2 4-1 15,0-4 1-15,-3 2-1 16,-2 0 0-16,-2-6 0 16,-1 1 0-16,0-3 0 15,2 1-1-15,3-3 0 16,4-1-1-16,7-3-1 15,1-2 0-15,9 3 1 16,2 1-1-16,-5 5 1 16,7 2 0-16,-4-1 3 15,-1-1 3-15,4 2 7 16,-4 0 2-16,-3 1 2 16,-4 0-1-16,-6 0-5 0,-5 1-1 15,-4-1-7-15,-3 1-10 16,-1-1-48-16,-2 2-36 15,-1-2-102-15,-1 0-81 16,1 0 174-16</inkml:trace>
  <inkml:trace contextRef="#ctx0" brushRef="#br0" timeOffset="30086.37">23569 5795 1006 0,'-71'-10'476'0,"63"10"-183"15,9 1-72-15,-1 2-44 16,0 2-25-16,0-5-21 16,0 0-5-16,0 0-22 15,4 7-12-15,1 1-24 16,-4 1-13-16,9-2-26 15,25 25-9-15,-28-32-10 16,-1 0-2-16,1-6-2 16,3-2-1-16,4 0 0 15,2-1-2-15,2 2 0 16,0 0-1-16,3 2-1 16,2 3 0-16,3 0 1 15,1 1 0-15,3 0 1 16,-3 0-1-16,2 1 1 15,-1 0-1-15,-10 0 0 16,5 1 1-16,-12 0 0 0,7-1 0 16,-3 0 0-16,-1 0-1 15,5 0-1-15,-7-3 1 16,11-2-1-16,3 0-1 16,10-4 1-16,4 3-1 15,-2 2 1-15,-1 0 1 0,-4 2-1 16,-4 2 2-16,-10-2-4 15,-7 1-32-15,-12-1-116 16,-6-1-80-16,-13 2 129 16</inkml:trace>
  <inkml:trace contextRef="#ctx0" brushRef="#br0" timeOffset="30806.01">22415 6246 1118 0,'-1'-1'477'0,"0"1"-249"15,0 0-8-15,1 0-33 16,0 0-22-16,4 13-44 15,0 2-18-15,9 26-32 16,-19-28-16-16,5-4-24 16,1-2-10-16,0-5-10 15,8 0-1-15,-7-2-1 16,-5-1-4-16,1-4-7 16,2 3-5-16,1 1-5 0,1-9 2 15,4-5 3-15,14-25 2 16,-1 31 4-16,-3 3 1 15,4 4 7-15,-1 1 6 16,-6 1 10-16,0 3 7 16,0 5 12-16,-6 1 4 15,-1 3-2-15,0 1-5 0,-4 1-13 16,2-1-8-16,-4-3-46 16,1-2-52-16,0-5-126 15,0-2-95-15,6 0 182 16</inkml:trace>
  <inkml:trace contextRef="#ctx0" brushRef="#br0" timeOffset="31267.78">22845 6120 1361 0,'0'0'610'0,"-4"2"-317"16,4 7-86-16,-2 7-24 15,4 13-55-15,0 3-22 16,4 0-46-16,0 2-16 16,0-7-25-16,3-1-5 15,-5-5-8-15,5-9-1 16,-7-7-3-16,-2-4 3 15,0-3 1-15,-1 0 0 16,0 1-6-16,-1 0-5 0,1 0-11 16,0-3-1-16,1-9 3 15,1-1 3-15,18-22 4 16,-7 29 3-16,3 7 4 16,-2 0 0-16,-3 4 6 15,-2 5 3-15,0 1 8 16,-1 1 3-16,-7 2 7 15,0 0 3-15,-5 1 0 16,-2-2-1-16,-5-3-8 16,1-3-4-16,3-3-53 15,-7-3-42-15,14-1-106 16,-3-3-65-16,6-6-129 16,6 1-68-16,4-12 285 15</inkml:trace>
  <inkml:trace contextRef="#ctx0" brushRef="#br0" timeOffset="31413.23">23045 6274 855 0,'2'6'456'16,"4"3"-105"-16,-2 2-54 15,-2-2-74-15,0 1-44 16,-2-1-73-16,0-2-34 16,0-1-120-16,0-4-78 15,1-2-345-15,-1-1 306 16</inkml:trace>
  <inkml:trace contextRef="#ctx0" brushRef="#br0" timeOffset="31538.3">22982 6152 743 0,'5'5'324'0,"0"0"-188"15,2 1-48-15,6 0-82 16</inkml:trace>
  <inkml:trace contextRef="#ctx0" brushRef="#br0" timeOffset="31744.09">23223 6114 797 0,'6'6'418'0,"-2"9"-84"15,0 3-56-15,1 7-29 16,-1 4-26-16,0 3-52 0,2 3-32 15,2 0-66-15,1-3-31 16,5-7-36-16,-1-9-14 16,3-9-104-16,-1-8-74 15,4-11-269-15,-10-6 276 16</inkml:trace>
  <inkml:trace contextRef="#ctx0" brushRef="#br0" timeOffset="31923.51">23206 6262 818 0,'-6'4'469'16,"3"-2"-78"-16,4-1-186 16,-1-1-22-16,0 0-52 15,0 0-14-15,15 1-46 16,31 3-26-16,-24-6-68 16,2-1-55-16,6-2-205 15,-3 0 184-15</inkml:trace>
  <inkml:trace contextRef="#ctx0" brushRef="#br0" timeOffset="32368.91">23567 6249 1369 0,'-48'5'566'0,"41"-5"-344"16,-2 0-26-16,5 0-71 16,-5 0-20-16,0 1-30 15,8 1-8-15,-6 3-13 16,-4 0-9-16,11 4-15 15,-6 0-6-15,7 1-9 16,5 0-3-16,-2-1-6 16,2 1-3-16,-3-2-2 15,8-2 0-15,-1 0 3 16,2-1 2-16,-1-1 8 16,-7-1 4-16,-3-2 8 15,-1 1 6-15,-1-2 2 16,0 0-1-16,0 0-9 15,0 0-11-15,-5 3-88 16,-7 4-58-16,-28 13-170 16,37-20-91-16,17-6 246 0</inkml:trace>
  <inkml:trace contextRef="#ctx0" brushRef="#br0" timeOffset="32935.33">24102 6170 915 0,'0'0'446'15,"5"1"-136"1,-1 1-46-16,-4-2-26 0,0 0-19 15,1 2-29-15,5 16-20 16,6 27-50-16,-12-27-26 16,0-4-48-16,-1-4-16 15,1-4-19-15,1-4-4 16,0-2-9-16,-1-1-4 16,0 0-4-16,0 0-3 15,0 0 5-15,2-5 0 0,6-7 3 16,24-26 2-16,-16 29 2 15,0 1 1-15,4 6 1 16,0-1 4 0,0 5 10-16,1 4 4 0,-4 4 12 15,-4 2 5-15,-7 4 4 16,1 0-3-16,-5 1-9 16,0-1-5-16,-3-4-88 15,-2-2-70-15,-3-8-151 16,2-5 160-16</inkml:trace>
  <inkml:trace contextRef="#ctx0" brushRef="#br0" timeOffset="33376.39">24564 5951 1561 0,'-3'22'668'16,"4"0"-358"-16,-1 2-69 16,0 5-75-16,0 3-45 15,0 0-56-15,0 1-22 0,2-6-22 16,0-2-7-16,2-10-7 16,-3-4-1-16,-1-7-3 15,0-2-4-15,-1-4-12 16,0 1-5-16,0-1-9 15,-1 1 3-15,2-8 8 16,2-2 3-16,0 3 5 16,24-25 2-16,-11 30 3 15,3 2 2-15,-1 2 3 16,1-1 2-16,-4 5 7 16,-1 1 5-16,-4 0 10 15,-2 5 3-15,-7-1 6 16,-4 3-2-16,-5 1-4 15,-8 2-4-15,-4-3-11 16,-1-2-12-16,5-7-67 16,5-2-45-16,7-3-106 15,5 0-50-15,9-4-102 0,4-3-283 16,7-2 445-16</inkml:trace>
  <inkml:trace contextRef="#ctx0" brushRef="#br0" timeOffset="33572.62">24842 6158 978 0,'18'3'519'0,"-14"6"-90"16,5 3-58-16,-5 2-69 15,3 2-48-15,3 2-101 16,-5-3-44-16,-4-4-64 16,-2-4-15-16,-4-7-91 15,-1-1-69-15,1-7-135 16,3-4-87-16,2-2-137 15,-1-5 297-15</inkml:trace>
  <inkml:trace contextRef="#ctx0" brushRef="#br0" timeOffset="33701.78">24819 6038 809 0,'4'-3'487'0,"-2"0"-41"16,2 4-129-16,-4-1-107 15,0 0-26-15,0 0-46 16,0 0-24-16,6 2-62 15,6 4-44-15,-8-5-136 0,6 1-97 16,29 4 131-16</inkml:trace>
  <inkml:trace contextRef="#ctx0" brushRef="#br0" timeOffset="33899.06">25113 5972 862 0,'-1'18'454'15,"1"-3"-87"-15,-1 5-73 0,0 9-20 16,1 2-33-16,0 11-67 16,0-1-45-16,2-2-82 15,2-5-28-15,5-9-27 16,1-6-54-16,0-12-126 16,-2-7-105-16,-1-6 167 15</inkml:trace>
  <inkml:trace contextRef="#ctx0" brushRef="#br0" timeOffset="34076.87">25010 6100 1062 0,'1'2'490'16,"7"1"-235"-16,2 1-70 15,2-2-33-15,7-2-73 0,3 0-34 16,3-2-131-16,1-2-70 15,4-1-170-15,2-1-142 16,4-6 299-16</inkml:trace>
  <inkml:trace contextRef="#ctx0" brushRef="#br0" timeOffset="34334.22">25405 6022 703 0,'2'-3'431'0,"-1"4"-43"16,-2 0-40-16,0-1-86 15,0 0-49-15,0 0-47 16,-1 3-15-16,-1 11-28 15,-1-2-10-15,2 30-25 16,5-28-5-16,2 0-19 16,4-2-9-16,-4 1-16 15,5-1-9-15,-4-5-12 16,3 2-2-16,-7-6 3 16,-6 2 1-16,-4 0-20 15,-4 1-39-15,-4-2-114 16,2 0-80-16,-9-4-536 15,-11 0 517-15</inkml:trace>
  <inkml:trace contextRef="#ctx0" brushRef="#br0" timeOffset="40024.05">9028 7500 558 0,'0'-7'408'16,"0"4"9"-16,0 1-119 15,0-2-27-15,0 2-59 16,-2 1-15-16,1 0-26 16,0 0-14-16,0 0-40 15,0 0-22-15,-7 2-41 16,-5 7-14-16,-22 43-16 15,25-16-6-15,-12 0-7 16,6 0-3-16,-4-4-4 16,6-1-3-16,10-11 3 15,0-1-37-15,3-12-105 16,-1-5-62-16,1-4-187 0,0 2-177 16,0 0 372-16</inkml:trace>
  <inkml:trace contextRef="#ctx0" brushRef="#br0" timeOffset="40271.33">8793 7465 793 0,'2'-8'408'15,"3"8"-85"-15,2 0-53 16,7 2-11-16,3 6-28 0,8 6-38 16,3 4-17-16,-5 2-33 15,1 0-19-15,-2 0-35 16,1 3-15-16,2 0-26 15,-2 3-9-15,-3-4-14 16,-2-1-7-16,-4-8-9 16,-6-3-1-16,-1-4-22 15,-6-5-31-15,0 0-74 16,-1-2-57-16,-1 0-117 16,0-1-67-16,1 1 228 15</inkml:trace>
  <inkml:trace contextRef="#ctx0" brushRef="#br0" timeOffset="41056.94">9540 7550 913 0,'-50'-19'456'0,"46"15"-131"16,0 4-51-16,1-3-56 16,-2 0-47-16,10 3-49 15,2 0-16-15,8-2-23 16,8 2-5-16,1-6-32 16,2 5-15-16,2-2-19 0,-7-2-15 15,-2 5-112-15,-3-3-70 16,-7 5-463-16,-4 9 419 15</inkml:trace>
  <inkml:trace contextRef="#ctx0" brushRef="#br0" timeOffset="41258.69">9525 7669 755 0,'-12'5'414'0,"12"-3"-22"15,3-1-111-15,11 0-24 16,1-1-24-16,12-1-53 15,-5-1-26-15,2-1-50 16,-1 1-23-16,-1 0-41 16,2 2-13-16,-7 0-19 15,-1 1-58-15,-6-1-174 16,-3 0-484-16,-3-1 464 16</inkml:trace>
  <inkml:trace contextRef="#ctx0" brushRef="#br0" timeOffset="42567.43">10593 7353 887 0,'-1'0'437'0,"0"0"-149"15,0 0-18-15,0 0-57 16,0 0-28-16,0 0-24 16,0 0-7-16,-1 0-27 15,1 0-18-15,-6 19-45 16,-39 32-20-16,29-15-24 16,2 0-6-16,-1-5-5 0,1 4-5 15,5-11-4-15,7 0-15 16,-8-6-91-16,10-5-62 15,-8-2-183-15,-3-3 208 16</inkml:trace>
  <inkml:trace contextRef="#ctx0" brushRef="#br0" timeOffset="42822.11">10359 7350 884 0,'16'10'473'0,"-7"-7"-6"15,1-1-175-15,3 5-42 16,4 3-4-16,1 6-57 16,2 2-29-16,1 4-43 15,-1 1-18-15,-1-3-32 16,0 3-16-16,-3-2-21 16,-3-4-8-16,-1-2-10 15,-3-2-3-15,-3-5-23 16,-2-2-41-16,-3-4-124 15,1 2-82-15,0-4 151 16</inkml:trace>
  <inkml:trace contextRef="#ctx0" brushRef="#br0" timeOffset="43248.73">10748 7605 1115 0,'0'0'550'15,"0"0"-218"-15,2 0-69 16,0 0-20-16,3 2-44 16,1 3-20-16,-2 8-41 15,27 33-19-15,-27-23-40 16,1-3-18-16,-1 0-28 0,4-1-10 15,-4-6-14-15,-2-2-3 16,1-9-6-16,-5-2-30 16,-1-2-89-16,3 1-57 15,-1 0-148-15,0 0-70 16,-1-18 250-16</inkml:trace>
  <inkml:trace contextRef="#ctx0" brushRef="#br0" timeOffset="43778.7">10982 7474 1099 0,'-4'-2'590'16,"4"3"-126"-16,-3-4-207 0,3 3-9 15,0 0-80-15,0 0-38 16,0 0-39-16,0 0-14 15,0 0-16-15,0 0-8 16,0 0-15-16,9 3-5 16,-6-3-13-16,0 0-6 15,-2 0-1-15,-1 0 2 16,0 0 3-16,0-1-1 0,0-1-2 16,0 1-5-16,0 1-4 15,0 0-1-15,0 0-1 16,0 0-1-16,0-1-1 15,0 0-2-15,0 0-4 16,0 1-2 0,0 0 0-16,0 0 2 0,0 0 4 15,0 0 0-15,6 1-1 16,4 1-7-16,-3 1-117 16,-5-3-71-16,-2 0-164 15,1 0 197-15</inkml:trace>
  <inkml:trace contextRef="#ctx0" brushRef="#br0" timeOffset="44733.35">11310 7375 622 0,'0'1'347'0,"-2"-4"-22"16,2 0-79-16,0 2-23 15,0 0-22-15,0-1-38 16,7-1-9-16,11-1-22 16,32-4-11-16,-28 7-23 15,1 1-12-15,-5 4-23 16,0 1-11-16,-4 5-15 16,6 1-5-16,-13 4-6 15,-1 2-1-15,-4 7-1 0,-13 1 1 16,6 5-5-1,-4 3-2-15,-7-7-4 0,1 1-2 16,-1-8-1-16,-2 0-2 16,2-5 12-16,7-2 6 15,0-2 5-15,2-4 1 16,12-2-13-16,5-1-4 16,10-3-2-16,7 1 3 0,-1-1 2 15,3-2 0-15,-2 0-4 16,2-1 0-16,-11 2-4 15,-5 1-1-15,-6 0-5 16,-5 0-28-16,-4 0-111 16,1-2-74-16,0 2-182 15,0-1 228-15</inkml:trace>
  <inkml:trace contextRef="#ctx0" brushRef="#br0" timeOffset="45487.36">11610 7094 1052 0,'-29'-35'507'16,"28"33"-199"-16,1 2-92 15,1 4 0-15,-1-4-42 16,0 0-22-16,1 9-42 16,3 8-21-16,5 26-35 0,-8-31-13 15,-1-5-16-15,0-4-7 16,0-2-5-16,0-1-3 16,0 0-7-16,0-1-4 15,0 0-8-15,0 0-3 16,1-5-2-16,6-12 1 15,16-32 2-15,-10 31 3 0,0 5 5 16,1 0 2 0,4 7 1-16,2-1 2 0,-1 3 8 15,4 8 8-15,-1 7 18 16,-2 6 10-16,-4 3 16 16,0 0 3-16,-5 3-8 15,-2-1-8-15,-1-1-22 16,-7-5-8-16,-1-5-7 15,-2-4-18-15,-1-3-72 16,-2-3-49-16,2 0-129 16,2-1-78-16,0-1 213 15</inkml:trace>
  <inkml:trace contextRef="#ctx0" brushRef="#br0" timeOffset="55655.86">12351 7502 441 0,'-7'0'328'16,"6"0"-7"-16,1-3-55 15,-1 2-17-15,0 0-38 16,1 0-9-16,0 0-24 16,0-1-13-16,0 1-27 15,0 0-10-15,11-1-18 16,13 0-8-16,27-4-25 15,-21 4-12-15,7 0-22 16,1 2-9-16,2 0-13 16,-3-1-6-16,-9 3-7 0,-8-2 5 15,-8 3-103-15,-2 3-59 16,-10-2-180-16,-7 3 181 16</inkml:trace>
  <inkml:trace contextRef="#ctx0" brushRef="#br0" timeOffset="55866.42">12505 7376 1112 0,'3'8'565'0,"-1"1"-231"0,2 5-57 16,2 8-29-16,-2 4-93 15,-1 3-36-15,1 5-56 16,-5-5-20-16,2 1-23 15,7-1-6-15,-6-10-7 16,2-4-7-16,0-8-80 16,-3-3-55-16,3-2-163 15,8-2 173-15</inkml:trace>
  <inkml:trace contextRef="#ctx0" brushRef="#br0" timeOffset="56233.8">13410 7299 1103 0,'3'2'564'16,"-3"-1"-226"-16,-3 4-66 16,2-5-32-16,0 0-77 15,-5 13-22-15,-9 16-37 16,-20 29-18-16,9-21-34 16,3-4-12-16,2 0-23 15,7 3-7-15,3-9-8 16,1-1-34-16,6-10-106 15,1-8-75-15,0-8-172 16,2-9 226-16</inkml:trace>
  <inkml:trace contextRef="#ctx0" brushRef="#br0" timeOffset="56415.15">13194 7337 1138 0,'2'6'579'0,"3"4"-212"15,6 6-84 1,2 6-8-16,3 5-89 0,1 0-40 16,1 1-52-16,-1-3-18 15,1 3-32-15,-1-1-12 16,4-1-17-16,-7-2-3 16,-3-7-102-16,-1-1-74 15,-7-7-175-15,4-3 187 0</inkml:trace>
  <inkml:trace contextRef="#ctx0" brushRef="#br0" timeOffset="56795.35">13535 7584 1271 0,'7'0'565'0,"8"5"-273"15,5-2-25-15,4 4-56 16,2-1-45-16,-1 2-65 16,0 2-22-16,-8-2-36 15,-2 4-11-15,-7-1-11 16,-7 1 1-16,-5 5 3 16,-8-1 1-16,-7 5-2 0,-1 0-1 15,1-6 6-15,4 3 2 16,6-8 5-16,3-4-1 15,6 2-12-15,2-7-4 16,6 1-10-16,2 1-1 16,6-3-1-16,2-1 1 15,1-3-1-15,1-2-1 16,-3-1-3-16,-2 3-1 0,-6 1-31 16,-1 0-61-16,-1 1-161 15,-4 0 51-15,-3-5 88 16</inkml:trace>
  <inkml:trace contextRef="#ctx0" brushRef="#br0" timeOffset="59049.41">21620 7312 616 0,'-1'1'357'15,"0"-1"-9"-15,0 0-80 16,0 0-37-16,-1 0-25 16,0 0-47-16,1 0-14 15,0 0-24-15,0 0-12 16,-4 9-12-16,-3 10-9 15,1 40-10-15,11-24-2 0,3-3-17 16,5 1-10-16,2-10-21 16,1-7-10-16,1-9-14 15,3-7-2-15,1-10-4 16,-1-7-3-16,0-7-8 16,-3-4-4-16,-4 2 2 15,-1-1 0-15,-2 2 10 16,-3 4 5-16,-2 6 2 15,-1 8 4-15,-3 6 3 16,4 2 0-16,-3 8 2 16,-1 7 1-16,1 11 5 15,-1 5 3-15,6 11 9 16,9 8 8-16,3 4 10 16,-2 3 3-16,3 0 1 0,1-4-6 15,-8-7-13-15,-2-21-5 16,1 0-10-16,0 14-2 15,-9-6-2-15,-2-13 3 16,-7-13 3-16,0-6 3 16,-11-3-2-16,-7-1-4 15,-14-3-8-15,-12-2-13 16,-1 3-51-16,7-4-38 0,11 5-87 16,8-3-44-16,16-3-104 15,7-4-64-15,14-15 252 16</inkml:trace>
  <inkml:trace contextRef="#ctx0" brushRef="#br0" timeOffset="59325.26">22172 7420 1735 0,'-1'0'665'0,"0"0"-491"0,0 0-16 16,1 0-63-16,0 0-29 15,27 3-41-15,34 2-12 16,-27-6-51-16,-1-3-62 15,-11 4-158-15,-7 0-150 16,-22 7 248-16</inkml:trace>
  <inkml:trace contextRef="#ctx0" brushRef="#br0" timeOffset="59504.69">22171 7546 1121 0,'-6'3'522'0,"6"-1"-200"16,1 0-47-16,-1-2-46 15,0 0-24-15,8 0-51 16,11 0-36-16,30 1-61 16,-26 3-20-16,3 0-49 15,1 2-80-15,2 3-182 16,-2-3 175-16</inkml:trace>
  <inkml:trace contextRef="#ctx0" brushRef="#br0" timeOffset="60250.35">22965 7368 1092 0,'1'-3'524'15,"-6"-2"-229"-15,4 6-49 16,0-1-11-16,1 0-41 16,1 5-17-16,5 21-43 15,12 29-24-15,-9-28-39 16,0-3-17-16,7-6-27 15,4-1-9-15,0-5-11 16,1-4-3-16,-3-8-5 16,0-9-13-16,-2-13-39 15,-1-4-19-15,1-4-20 16,-2-5 9-16,-1 8 39 16,-2 3 20-16,-4 3 24 15,-2 12 5-15,-4 5 4 0,0 4 5 16,0 7 14-16,0 6 8 15,1 10 20-15,1 5 7 16,1 7 7-16,3-1 4 16,4 5-3-16,1 3 0 15,4-1-3-15,0 0-8 0,-4-2-13 16,2-3-7-16,-8-6-14 16,-1-5-3-16,-7-7-2 15,-8-4 0-15,-11-4-1 16,-3-1 0-16,-11-3-7 15,-2-6-3-15,-2-1-30 16,4 0-39-16,10-1-107 16,9 0-67-16,10-6-140 15,7-4-64-15,16-16 280 16</inkml:trace>
  <inkml:trace contextRef="#ctx0" brushRef="#br0" timeOffset="60480.16">23467 7551 1573 0,'-12'-2'687'0,"12"9"-337"0,-3 5-69 16,3 6-66-16,0 3-44 15,0 1-67-15,-2-2-32 16,1 0-35-16,4-2-12 15,-5-5-15-15,2-2-1 16,4-5-89-16,-5-4-59 16,3-4-162-16,-2 1-76 15,0 0 237-15</inkml:trace>
  <inkml:trace contextRef="#ctx0" brushRef="#br0" timeOffset="61284.5">23737 7315 968 0,'-2'0'370'0,"1"0"-284"16,-6 2-48-16,2-2-118 15,1 0-97-15,3 0 107 16</inkml:trace>
  <inkml:trace contextRef="#ctx0" brushRef="#br0" timeOffset="61609.41">23674 7357 1436 0,'-4'35'672'0,"3"-35"-311"0,1-3-108 16,0 3-41-16,0 0-91 15,0 0-37-15,0 0-60 16,0 0-54-16,0 0-127 16,0 0-69-16,0 0-539 15,3 0 509-15</inkml:trace>
  <inkml:trace contextRef="#ctx0" brushRef="#br0" timeOffset="62222.43">23877 7343 1407 0,'-7'0'587'16,"7"-1"-348"-16,0 0-23 16,0 0-66-16,0 1-29 0,3 0-42 15,15 0-8-15,37 3-17 16,-32 1-9-16,11 4-10 16,2 1-3-16,-7 5-7 15,1 6-3-15,-15 1-6 16,-5 4 1-16,-11 3 3 15,-9-2 3-15,-10 2-1 16,-4-3-1-16,-3-2-3 16,0-3-4-16,5-6 8 15,1 1 7-15,11-3 10 16,1-1 6-16,4-4-10 16,4 0-7-16,5-4-13 15,10 2-2-15,9-5-4 16,8 0 0-16,2 0-2 0,0-3-3 15,-5 3-2-15,-3 0-42 16,-7 0-146-16,-2-3-82 16,2-2 144-16</inkml:trace>
  <inkml:trace contextRef="#ctx0" brushRef="#br0" timeOffset="62635.43">24302 7128 1613 0,'8'0'647'0,"-8"0"-397"16,1 2-45-16,2 4-36 15,-3-6-29-15,-2 0-57 16,1 13-27-16,0 0-31 15,-4 24-10-15,4-32-9 16,0-1-1-16,2-4-5 16,-1 0-2-16,-1-1-8 15,1-1-2-15,0 1-4 16,0-2 2-16,6-13 4 0,25-26 4 16,-18 31 4-16,5 3 2 15,-5 5 3-15,0 3 3 16,2 2 12-1,-7 4 4-15,3 5 16 0,-7 2 7 16,-1 2 3-16,3 1 0 16,-11 1-14-16,0-3-5 15,5-1-72-15,-9-3-66 16,9-5-180-16,7-3-166 0,10-10 282 16</inkml:trace>
  <inkml:trace contextRef="#ctx0" brushRef="#br0" timeOffset="63335.45">24713 7436 1158 0,'-1'0'567'16,"0"0"-162"-16,0 0-97 15,0 0-81-15,0 0-44 16,0 0-62-16,1 0-22 16,19 5-24-16,43 1-13 15,-20-4-30-15,-4 0-11 16,-11 0-8-16,0-2-26 0,-17 0-139 15,4-2-83-15,-7 0-34 16,2 4 121-16</inkml:trace>
  <inkml:trace contextRef="#ctx0" brushRef="#br0" timeOffset="63530.21">24823 7319 955 0,'6'12'493'0,"0"-1"-93"16,0 5-84-16,0 1-54 16,5 11-35-16,-11-4-84 15,1 1-44-15,-3 2-62 16,3-1-19-16,2-1-103 16,6-1-79-16,4-8-181 0,-2-4 196 15</inkml:trace>
  <inkml:trace contextRef="#ctx0" brushRef="#br0" timeOffset="64067.95">25280 7280 1604 0,'1'8'676'0,"-9"-1"-387"16,0 10-64-16,-1 6-54 16,1 7-37-16,2 5-38 15,2-3-23-15,5-2-37 16,4-4-12-16,8-5-16 16,1-5-7-16,1-9-16 15,2-6-21-15,3-12-38 16,0-6-15-16,-4-3-4 15,-4-7 20-15,-3 7 39 16,-6-1 20-16,2 5 17 16,0 3 3-16,-7 1 15 15,6 8 11-15,-4 4 18 16,0 1 12-16,0-1 4 16,0 20-1-16,1 46-8 0,5-20-8 15,0 6-10-15,-2-3-5 16,6 7-5-16,-1 0-1 15,-1-10-6-15,-1-18-2 32,-4-13-3-32,1-1-2 0,-3 24 1 0,-1-4 0 15,-4-10 1-15,-6-18 0 0,-2-4-7 16,-1-3-7-16,-3-6-38 16,-6-2-45-16,7 0-97 15,-4-5-62-15,13-6-112 16,12-4 210-16</inkml:trace>
  <inkml:trace contextRef="#ctx0" brushRef="#br0" timeOffset="64419.43">25684 7535 1323 0,'14'4'627'15,"-1"3"-281"-15,2 2-82 16,3 1-28-16,-2 1-72 16,-1 1-35-16,5 1-48 15,-9 1-17-15,-4 0-19 0,-4 2-5 16,-11 0-7-16,-2 1-3 16,-6-3-9-16,-1-2-3 15,2-2-6-15,2-2-2 16,7-2 1-16,4-2-2 15,4-1 2-15,7 1-1 16,9-1-1-16,1 0-1 0,11-1 0 16,-1-2-1-16,-3-1-3 15,-4-2-1-15,-7-4-33 16,-2 0-56-16,-8 1-141 16,1 0-84-16,0-2 179 15</inkml:trace>
  <inkml:trace contextRef="#ctx0" brushRef="#br0" timeOffset="70536.78">9159 9136 811 0,'0'0'438'15,"0"0"-83"-15,0 3-20 0,-1-3-52 16,0 0-39-16,0 4-72 15,0-2-36-15,-9 17-60 16,-21 32-17-16,12-22-21 16,-1 9-6-16,-1 5-11 15,2 2-6-15,1 4-9 16,2-4-3-16,4-13-29 16,-1-9-55-16,13-13-157 15,-3-8-120-15,8-9 209 16</inkml:trace>
  <inkml:trace contextRef="#ctx0" brushRef="#br0" timeOffset="70775.33">8965 9251 1209 0,'10'11'610'15,"0"3"-243"-15,1 5-81 0,6 0-29 16,0 4-88-16,1 2-39 15,4-4-51-15,-2 0-19 16,3 1-32-16,0-3-9 16,-3-2-11-16,-2-3-11 15,-2-5-114-15,-3-1-69 16,-1-8-190-16,-1-2 214 16</inkml:trace>
  <inkml:trace contextRef="#ctx0" brushRef="#br0" timeOffset="71454.38">9516 9230 1404 0,'-36'-6'597'16,"34"3"-335"-16,0 3-6 15,2 6-60-15,-1-6-47 16,0 0-59-16,0 20-14 16,9 37-14-16,-2-26-13 15,11-2-21-15,1-8-8 0,0-3-13 16,3-2-3-16,2-9-3 16,-2-5-2-16,-2-6-11 15,-1-7-11-15,-9-6-16 16,-3 0-1-16,-2-5 6 15,1-1 11-15,-4 3 18 16,2 1 2-16,-1 3 4 16,1 5-1-16,1 11 2 15,0 4 2-15,3 8 4 16,1 11 5-16,0 4 9 16,3 7 5-16,5 13 12 15,0 0 0-15,5 5 3 16,0-1 2-16,-1-1 5 15,3-4 4-15,-4-4 4 16,-4-5-3-16,-8-7-9 0,-7-6-4 16,-9-6-8-16,-6-2-4 15,-12-10-4-15,-9-1-4 16,-4-6-9-16,-1-4-3 16,4-7-17-16,7 5-15 15,10-4-58-15,8-4-43 16,12 2-109-16,8-7-62 15,11-6 183-15</inkml:trace>
  <inkml:trace contextRef="#ctx0" brushRef="#br0" timeOffset="71697.33">10205 9227 1512 0,'1'4'639'16,"-1"-3"-370"-16,0 1-95 16,2 3-16-16,10-3-73 15,8 9-37-15,34 4-37 16,-25-18-43-16,0 0-110 15,0 1-60-15,-9 6-199 0,-4 5 244 16</inkml:trace>
  <inkml:trace contextRef="#ctx0" brushRef="#br0" timeOffset="71873.36">10293 9409 691 0,'-12'5'446'16,"6"-2"30"-16,3-1-142 15,6-1-56-15,3 2-25 0,-6-3-46 16,3 0-10-16,19 2-49 15,34 2-27-15,-26-5-42 16,-3-1-22-16,-4-1-34 16,-5 0 4-16,-3 3-141 15,-4-1-96-15,8 4 131 16</inkml:trace>
  <inkml:trace contextRef="#ctx0" brushRef="#br0" timeOffset="72510.47">11136 9036 710 0,'-5'-43'446'0,"-2"36"83"16,-4 2-215-16,-3 6-72 0,-3 5-18 16,-5 10-69-16,4 6-22 15,9 12-23-15,2 6-13 16,6 7-23-16,6-2-10 16,7-2-16-16,8-1-8 15,11-7-7-15,-5 0-6 16,1-5-8-16,-4-2-4 15,-4-4-8 1,-4-5 0-16,-6-6-20 0,-3-6-55 16,-3-5-147-16,-1-3-93 0,2-4 172 15</inkml:trace>
  <inkml:trace contextRef="#ctx0" brushRef="#br0" timeOffset="72849.7">11783 9094 1129 0,'0'-1'509'0,"0"0"-238"0,0 0 12 15,0 0-48-15,0 0-35 16,0 0-56-16,-1 1-24 16,-5 9-39-16,-7 20-11 15,-36 51-19-15,29-36-13 16,2-6-21-16,5-5-7 15,4-10-6-15,3-2-47 0,3-12-115 16,0-3-74-16,2-7-230 16,1-9 283-16</inkml:trace>
  <inkml:trace contextRef="#ctx0" brushRef="#br0" timeOffset="73065.56">11614 9097 1109 0,'-2'0'525'0,"3"2"-163"16,5 5-69-16,6 9-26 16,0 7-30-16,3 5-61 15,-1 4-27-15,-1-4-49 16,1 0-23-16,1-3-35 16,-3-7-14-16,-2 1-15 0,-1-1-15 15,-3-6-118-15,-1 0-76 16,1-3-185-16,2 0-453 15,-1 2 572-15</inkml:trace>
  <inkml:trace contextRef="#ctx0" brushRef="#br0" timeOffset="73320.87">11963 9338 1290 0,'-2'6'590'0,"6"1"-198"16,2 1-80-16,-2 4-49 15,-1 0-39-15,-2 8-95 16,6 4-28-16,-3 3-41 16,2 1-17-16,-3-6-22 15,-6-4-8-15,2-6-36 16,1-4-65-16,3-6-167 15,4-4-98-15,10-10 199 16</inkml:trace>
  <inkml:trace contextRef="#ctx0" brushRef="#br0" timeOffset="73613.82">12203 9209 1748 0,'-19'48'741'0,"15"-47"-413"15,3 0-62-15,0-1-77 16,-1-1-55-16,2 0-73 15,0 0-21-15,0 1-22 16,0 0-23-16,0-1-150 16,0 0-95-16,0 0-501 15,0 0 472-15</inkml:trace>
  <inkml:trace contextRef="#ctx0" brushRef="#br0" timeOffset="74068.39">12433 9122 1399 0,'-19'3'608'16,"11"-5"-284"-16,4 2-82 15,5 1-57-15,4 1-52 0,-5-2-70 16,3 1-14-16,14 6-5 16,37 11-1-16,-30-9-9 15,0 0-2-15,4 2-6 16,-8 1-7-16,-7 4-6 16,-8 1 0-16,-12 2 4 15,-5 6 1-15,-4-2-2 16,-2 2-2-16,2-2-4 15,4-7-1-15,3-4-3 16,2-1 3-16,6-3 3 16,4-5 1-1,-1 0 4-15,8 6-2 0,13-5 0 16,2-2 0-16,2-3-5 16,-1-1-2-16,-5 1-2 15,-2 1-12-15,-8 2-144 16,0 0-92-16,-8 1 140 0</inkml:trace>
  <inkml:trace contextRef="#ctx0" brushRef="#br0" timeOffset="74437.38">12651 8829 1576 0,'6'0'670'0,"1"3"-400"16,-1 10-9-16,-5 3-86 15,-1 1-53-15,-4 6-59 16,0-3-18-16,-2-5-25 16,2 0-7-16,2-10-7 15,0-4-3-15,1-1-15 16,1-1-4-16,0 0-6 15,0 0-2-15,3-11 12 16,1-2 3-16,18-25 6 16,-11 26 1-16,3 6 2 15,-1-4 3-15,5 10 6 16,-3 1 7-16,0 6 12 16,0 7 5-16,-2 2 2 0,-1 2-5 15,-3 2-12-15,-2-2-3 16,-2 2-135-16,-3-4-80 15,-7 0 119-15</inkml:trace>
  <inkml:trace contextRef="#ctx0" brushRef="#br0" timeOffset="74765.86">13091 9291 1013 0,'-25'9'588'0,"15"-7"65"15,5 1-347-15,14-5-93 16,5 1-26-16,13 1-97 16,3-3-19-16,4 1-31 0,0 0-17 15,-4-6-22-15,-2 3-53 16,-7 5-155-16,-9-2-103 16,-8 1 171-16</inkml:trace>
  <inkml:trace contextRef="#ctx0" brushRef="#br0" timeOffset="74978.81">13185 9123 1195 0,'-2'9'553'0,"2"1"-174"16,3 1-69-16,-1 9-62 15,0 3-42-15,4 1-115 16,-3 3-31-16,3-2-38 15,1 2-11-15,3-4-26 16,3-2-49-16,2-5-153 16,0-4-80-16,1-2 167 15</inkml:trace>
  <inkml:trace contextRef="#ctx0" brushRef="#br0" timeOffset="75224.27">13800 9024 1475 0,'10'0'660'16,"-14"7"-290"-16,-3 6-102 16,-4 10-75-16,-3 7-58 15,1 11-80-15,0-1-17 0,2 4-21 16,2-2-9-16,2-5-20 15,2-6-39-15,4-9-110 16,-1-9-72-16,-1-9-45 16,-1-6 146-16</inkml:trace>
  <inkml:trace contextRef="#ctx0" brushRef="#br0" timeOffset="75424.99">13563 9102 1359 0,'10'7'619'0,"8"9"-285"16,6 2-21-16,-1 5-74 15,3 4-47-15,2-2-61 16,-3 0-25-16,0-1-42 16,0 2-18-16,-2-1-31 15,-2 0-63-15,-3-2-174 0,-6-5-31 16,-3 7 120-16</inkml:trace>
  <inkml:trace contextRef="#ctx0" brushRef="#br0" timeOffset="75774.78">13910 9357 1309 0,'33'-15'576'0,"-28"18"-257"15,8 0-60-15,-3-1-39 16,5 2-46-16,2 0-75 16,-3 4-30-16,2 5-34 15,-3 1-7-15,-10 2-2 16,-8 0-1-16,-9 5-3 16,4 1-1-16,-3-3-8 15,4-2-3-15,5-5-1 16,-6-5-2-16,6-1 1 15,4-2-2-15,4-3-1 16,6-1-2-16,6-3 0 16,4-2 0-16,5-3-1 15,4-1-2-15,0-1-49 16,0 2-50-16,-5-2-135 0,-3 2-82 16,-2 4 192-16</inkml:trace>
  <inkml:trace contextRef="#ctx0" brushRef="#br0" timeOffset="76053.82">14247 8998 1490 0,'26'2'644'0,"10"9"-316"15,7 2-65-15,-4 10-43 16,-5 6-53-16,-7 4-74 16,-10 6-13-16,1 6-18 15,-3-3-13-15,-12-1-20 16,-3-4-8-16,-9-6-15 16,1-16-24-1,0 2-92-15,-8 2-57 0,6-2-135 16,3-11-87-16,8-5 251 15</inkml:trace>
  <inkml:trace contextRef="#ctx0" brushRef="#br0" timeOffset="76766.03">14936 9272 1637 0,'-3'19'707'0,"0"-15"-362"16,4-2-20 0,1 0-97-16,-3-2-51 0,1-1-101 15,0 1-27-15,-1-1-26 16,0 0-32-16,1 0-169 16,0-1-94-16,0 1 148 0</inkml:trace>
  <inkml:trace contextRef="#ctx0" brushRef="#br0" timeOffset="77309.42">15455 8859 1244 0,'-7'1'538'16,"-3"8"-287"-16,0 6-33 15,-12 12-57-15,2 7-21 16,1 13-25-16,-1 5-7 16,18 8-14-16,2-2-12 0,13-1-22 15,10 0-10-15,-3-8-22 16,3-2-8-16,0-7-10 16,-9-5-3-16,4-12-27 15,-3-6-39-15,-3-7-131 16,-1-9-55-16,3-3 139 15</inkml:trace>
  <inkml:trace contextRef="#ctx0" brushRef="#br0" timeOffset="78046.27">15918 9044 1060 0,'3'4'515'15,"6"2"-224"-15,-4 8-38 16,3 6 8-16,-3 7-65 16,1 4-32-16,-2-1-53 15,2 2-23-15,6-6-43 16,-2-7-15-16,0-13-20 16,5-4-8-16,0-13-17 0,4-3-21 15,3-8-32 1,-7-7-8-16,-3-4 9 0,-4 0 21 15,-2 4 33-15,0 5 11 16,-1 6 6-16,-1 6 2 16,-4 8 17-16,2 3 10 15,-1 7 19-15,1 7 9 16,2 11 5-16,0 9-3 16,2 8-1-16,1 5-4 15,3 0-6-15,-2-5-2 16,3 3-8-16,-3-3-3 0,-2-4-5 15,-3 1 0-15,-6-10-1 16,-3-3-1-16,-6-10-6 16,-6-5-5-16,-7-8-7 15,-5-2-5-15,-3-2-37 16,1-2-39-16,9 0-99 16,9 1-58-16,8-1-118 15,4-2-59-15,20-6 259 16</inkml:trace>
  <inkml:trace contextRef="#ctx0" brushRef="#br0" timeOffset="78247.89">16321 9290 1282 0,'15'11'597'0,"-7"-1"-198"0,-1 0-81 16,1 4-52-16,0 4-45 15,-5-2-95-15,-1 3-32 16,-2-2-47-16,-3-3-18 16,3-4-48-16,-4-7-66 15,1-3-171-15,3-3-70 0,0 2 178 16</inkml:trace>
  <inkml:trace contextRef="#ctx0" brushRef="#br0" timeOffset="78723.33">16566 9192 1585 0,'-15'6'718'16,"2"-4"-385"-16,4-1-96 15,5 3-19-15,2-3-103 16,3 2-34-16,-1-3-42 15,0 0-17-15,0 0-2 16,0 0-43-16,0 0-147 16,0-1-93-16,0 0 138 15</inkml:trace>
  <inkml:trace contextRef="#ctx0" brushRef="#br0" timeOffset="79205.8">16709 9053 937 0,'-1'-2'450'0,"0"1"-111"16,0 0-83-16,1 0-39 16,1 0-17-16,24-1-60 15,30 3-15-15,-22 7-23 16,0 2-9-16,-8 6-20 16,-3 5-11-16,-12 5-25 15,-8 2-6-15,-2 9-5 16,-11-5-1-16,-6 5-5 15,0-1-4-15,-8-11-4 16,2 1-2-16,5-15 0 16,4-2 5-16,9-5 5 15,5-3 1-15,11 4 6 16,4-2-1-16,7-3-1 16,11 2 0-16,-7-4-8 0,-2-2-4 15,0-1-6-15,-7 3 1 16,0 2-73-16,-6-3-70 15,-2 4-168-15,-6-3-112 16,10-5 254-16</inkml:trace>
  <inkml:trace contextRef="#ctx0" brushRef="#br0" timeOffset="79613.22">17017 8716 1426 0,'2'7'674'15,"2"2"-337"-15,-2 7-93 16,1 1-23-16,-3 6-110 16,0 0-30-16,-2-5-33 15,-3 0-12-15,5-11-17 16,0-1-6-16,3-6-11 15,-3-5-5-15,0 4-13 16,0 0-3-16,1-7 0 0,3-14 2 16,13-23 10-16,-5 27 4 15,4 5 2-15,2 4 2 16,-3 1 3-16,-2 2 3 16,3 6 15-16,0 0 6 15,-2 11 19-15,-2 1 3 16,-2 8 1-16,-2-4-6 15,-4 0-17-15,0-2-4 16,-3-2-121-16,1 1-82 16,-1-1 343-16,3 4-196 0</inkml:trace>
  <inkml:trace contextRef="#ctx0" brushRef="#br0" timeOffset="79994.28">17447 9211 1631 0,'-9'7'694'15,"9"-6"-407"-15,1 1-47 0,6-2-66 16,8 0-54-16,5-1-51 15,9-1-16-15,3-1-33 16,1-2-8-16,-4 3-35 16,-5-1-54-16,-8 3-142 15,-6-4-81-15,-4 1 172 16</inkml:trace>
  <inkml:trace contextRef="#ctx0" brushRef="#br0" timeOffset="80203.39">17557 9025 1161 0,'-7'3'564'0,"11"10"-160"16,1 3-57-16,1 10-69 16,-4 6-54-16,1 6-108 0,2 3-35 15,-2-7-46-15,3-5-16 16,4-5-76-16,0-4-70 15,6-6-175-15,3-2 75 16,4-11 109-16</inkml:trace>
  <inkml:trace contextRef="#ctx0" brushRef="#br0" timeOffset="80686.28">17996 9013 1694 0,'-7'14'706'0,"4"12"-425"15,-3 4-29-15,3 6-68 16,3 4-50-16,5-8-62 16,3-3-20-16,10-10-31 15,-2-6-10-15,10-7-11 16,0-8-6-16,-1-11-29 15,-1-8-9-15,-9-10-4 16,-1-3 6-16,-9 1 27 16,-2 2 11-16,-3 10 7 15,0 6 4-15,-2 7 9 0,-1 6 7 16,1 8 3-16,0 5 2 16,2 13-2-16,3 5-2 15,4 11 7 1,2 0 1-16,5 2 3 0,3 1 0 15,3 0-1-15,-1 2-1 16,2 3-4-16,-6-4-5 16,-6-3-5-16,-4-4-3 15,-11-11-3-15,-3-3 0 0,-9-14-2 16,-5-7-1-16,-7-7-14 16,-4-8-16-16,-1-1-74 15,1-2-49-15,7 0-113 16,2 2-64-16,16 1 202 15</inkml:trace>
  <inkml:trace contextRef="#ctx0" brushRef="#br0" timeOffset="81042.25">18339 9266 1434 0,'8'2'685'0,"4"-2"-308"16,5 0-128-16,3 1-31 16,-3 0-89-16,-3 6-29 15,3 1-37-15,-5-2-12 16,-2 8-23-16,0-6-5 16,-7 2-7-16,4 3-2 15,-7-3-1-15,0 5 1 16,-5-3 0-16,-6-2 0 15,4-3-2-15,4-3-2 16,3-1-5-16,-4-3-1 0,4-1-2 16,0 0 0-16,0 0 0 15,16-2-1-15,31-9-1 16,-30 4 2-16,6-1-62 16,-2 2-65-16,-4-3-169 15,-3 0-130-15,1-7 259 16</inkml:trace>
  <inkml:trace contextRef="#ctx0" brushRef="#br0" timeOffset="81311.1">18704 8803 1582 0,'22'19'690'15,"14"-5"-330"-15,2 5-92 16,5 7-42-16,3 3-59 16,-14 6-78-16,0 6-18 15,-11 3-31-15,-3 3-11 16,-5 1-9-16,-2 1-3 16,-14-5-6-16,-5-3-7 15,-5-7-35-15,-3-5-41 16,2-8-106-16,2-8-86 0,6-7 161 15</inkml:trace>
  <inkml:trace contextRef="#ctx0" brushRef="#br0" timeOffset="82562.78">10442 10523 1293 0,'-29'30'554'15,"34"-27"-308"-15,4 0-80 16,2 0-17-16,12 0-44 16,-4-3-26-16,11-4-37 15,-4-2-11-15,2-2-16 16,-2 2-7-16,-6 3-76 16,-3 2-68-16,-8 1-210 0,-4 6 208 15</inkml:trace>
  <inkml:trace contextRef="#ctx0" brushRef="#br0" timeOffset="82724.05">10491 10686 787 0,'-15'5'424'16,"17"-4"-55"-16,-1 1-78 16,0-2-61-16,-1 0-24 15,0 0-65-15,0 0-21 16,8 0-49-16,12-1-20 0,32-4-30 15,-32 1-8-15,-2 4-7 16,1 0-67-16,-2 0-162 16,-1 3 152-16</inkml:trace>
  <inkml:trace contextRef="#ctx0" brushRef="#br0" timeOffset="84707.05">11682 10442 852 0,'0'-1'418'15,"0"0"-140"-15,0 0-12 16,0 0-39-16,0-1-28 0,0 1-37 16,0 0-9-16,0 0-35 15,0 1-16-15,0 0-30 16,-6 29-19-16,-18 41-19 16,3-25-9-16,-1-2-12 15,0-1-5-15,7-8-5 16,1-8-2-16,3-4-57 15,4-9-54-15,3-6-149 16,0-7-114-16,4-10 231 16</inkml:trace>
  <inkml:trace contextRef="#ctx0" brushRef="#br0" timeOffset="84919.57">11508 10453 1050 0,'6'10'487'0,"13"7"-165"0,3 2-65 16,4 4-25-16,-5 0-28 16,1 2-57-16,-5 0-22 15,-3-3-42-15,-1-2-21 16,-4-5-31-16,-2 2-13 16,2-4-21-16,-3 0-49 15,1-3-130-15,1-3-98 0,0 0 159 16</inkml:trace>
  <inkml:trace contextRef="#ctx0" brushRef="#br0" timeOffset="85157.17">11910 10680 1373 0,'6'7'607'0,"-1"1"-297"16,-1 2-33-16,0 3-62 16,-4-1-62-16,0 0-85 15,4 4-23-15,-4-1-30 16,-3-2-3-16,3-1-90 0,-1-2-61 16,-3-6-172-16,9 2-358 15,-5-2 452-15</inkml:trace>
  <inkml:trace contextRef="#ctx0" brushRef="#br0" timeOffset="85698.26">12141 10417 1394 0,'-7'0'580'0,"6"7"-271"16,1 2-74-16,0 13-25 16,2 7-25-16,2 7-78 15,2 2-21-15,5-1-25 16,0-3-11-16,6-12-22 16,2-4-8-16,4-12-11 15,1-4-4-15,0-6-5 16,1-3-1-16,-4-10-12 15,0-4-6-15,-8-4-7 16,-5-4 1-16,-7 3 11 16,3 4 7-16,-1 5 8 0,-1 4 2 15,5 7 1-15,-7 4 1 16,0 7 1-16,0 9 1 16,-2 10 7-16,0 5 5 15,7 12 5-15,3 0 4 16,-2-2 1-16,3-13-1 15,1 0 8-15,-1 20 1 16,8 0 5-16,-2-3 0 0,-18-12-7 16,1-4-5-16,-11-5-8 15,1-4-3-15,-6-8-6 16,-1-4-3-16,-6-8-39 16,-6-4-46-16,9-2-93 15,2-1-59-15,9-3-129 16,8 1-79-16,5-7 280 15</inkml:trace>
  <inkml:trace contextRef="#ctx0" brushRef="#br0" timeOffset="85934.19">12582 10700 1255 0,'1'10'600'0,"0"-5"-247"15,3 4-99-15,3-1-2 16,-1 4-68-16,0 3-35 16,-2 7-41-1,1 4-11-15,-2 0-33 0,1-2-13 16,1-5-23-16,-1-6-8 16,-2-8-9-16,0 0-16 15,-2-8-88-15,-1 2-66 16,1 0-177-16,-1 0-424 0,1-1 516 15</inkml:trace>
  <inkml:trace contextRef="#ctx0" brushRef="#br0" timeOffset="86747.33">12948 10519 1074 0,'0'1'463'0,"3"-7"-201"15,8 2-59-15,-1-1-14 16,6 3-24-16,7 3-48 0,4 3-14 16,6 6-8-16,2-2-7 15,-2 7-20-15,-4 3-11 16,-7 4-23-16,-3 3-5 15,-10 4-3-15,-7-4 1 16,-5 4-3-16,-6-2-2 16,-6-3 1-16,-1-6 4 15,-2-6 6-15,0-3 5 0,7-6 6 16,2 3 0-16,5-5-8 16,4 1-6-16,5-2-12 15,-5 0-7-15,0 0-4 16,16 0 0-16,33 1-1 15,-25-4 0-15,0 1-3 16,-2-4 0-16,-5 0 18 16,-4 5-63-16,-5 0-159 15,-1 2-77-15,-4 5 135 16</inkml:trace>
  <inkml:trace contextRef="#ctx0" brushRef="#br0" timeOffset="87385.18">13277 10083 927 0,'-1'0'436'0,"0"0"-141"15,1 0-63-15,0 0-31 16,2 3-29-16,12 2-51 0,3 1-12 15,27 27-19-15,-30-28-11 16,1 5-24-16,-7 0-11 16,-4 0-18-16,-3 0-3 15,-11 0-2-15,6 5 0 16,-14-2-3-16,-3-1-2 16,4-3 3-16,-5-8 5 0,11 3 17 15,6 0 1-15,5-2-6 16,7 4-6-16,11-2-17 15,5-1-1-15,1 0-1 16,-2-3-1-16,0-2-2 16,-6 0-2-16,2 0-2 15,-6 2 11-15,-5 2-142 16,3 3-82-16,-9-2 128 16</inkml:trace>
  <inkml:trace contextRef="#ctx0" brushRef="#br0" timeOffset="87805.19">13565 10111 1266 0,'0'0'616'0,"0"0"-271"15,2 12-86-15,2 8-28 16,6 23-94-16,-11-25-37 15,-1-6-45-15,1-4-17 16,1 1-24-16,2-7-8 16,2-2-6-16,0-3-2 15,-4 2-2-15,0 0-2 16,2-7-7-16,1-3 1 0,3-5 3 16,11-23 3-16,-11 29 6 15,0 0 3-15,3 6 1 16,1 1 3-16,3 3 12 15,0 4 9-15,1 4 25 16,3 3 12-16,-5 1 8 16,0 2-4-16,-6 1-23 15,1 0-15-15,-5 0-11 16,-1-3-30-16,-1 2-125 16,0-2-74-16,3-2-184 15,0 0 43-15,3 8 213 16</inkml:trace>
  <inkml:trace contextRef="#ctx0" brushRef="#br0" timeOffset="88309.15">14025 10624 1258 0,'-11'2'598'0,"0"-3"-265"16,13 4-111-16,0-2-28 16,10 2-74-16,8 0-34 15,8 0-10-15,3 1-2 16,10-7-28-16,-2 2-9 16,5-6-16-16,-4-1-8 15,-2 3-6-15,-6 2-19 0,-12 3-145 16,-6-3-89-16,-11-3 141 15</inkml:trace>
  <inkml:trace contextRef="#ctx0" brushRef="#br0" timeOffset="88519.43">14216 10428 891 0,'0'1'478'0,"4"12"-43"15,-1 4-105-15,2 15-54 16,0 8-39-16,1 5-94 16,1-4-36-16,1-8-53 15,1-2-19-15,0-9-25 16,0-4-48-16,3 0-149 16,-4-13-85-16,-1-3 148 0</inkml:trace>
  <inkml:trace contextRef="#ctx0" brushRef="#br0" timeOffset="93696.41">15029 10337 927 0,'-1'-15'461'0,"0"7"-157"15,-7-3-17-15,2 5-62 16,1 6-30-16,-6 4-50 0,8 7-25 16,-6 7-46-16,-9 7-17 15,6 14-15-15,-6 5-5 16,11 6-5-16,7 1-2 15,3-2-2-15,7-5 2 16,8-3 5-16,0-20 3 31,-8-10 0-31,0 0-4 0,27 19-10 0,0-4-5 16,-8-11-5-16,-21-10-3 0,-4-2-2 16,-1-3-3-16,-4-2-46 15,1 1-43-15,-1 0-122 16,0 0-85-16,0 0 179 15</inkml:trace>
  <inkml:trace contextRef="#ctx0" brushRef="#br0" timeOffset="97001.95">15711 10411 642 0,'0'-1'369'0,"1"0"-77"15,0 0-59-15,1-1 3 16,-2 1-32-16,1 0-12 16,-1 0-23-16,0-1-14 0,0 2-33 15,-1 0-20 1,-2 29-36-16,-52 54-13 0,23-30-26 15,3-3-9-15,5-7-10 16,5-5-5-16,9-15-19 16,4-7-48-16,2-7-135 15,3-7-104-15,4-8 176 16</inkml:trace>
  <inkml:trace contextRef="#ctx0" brushRef="#br0" timeOffset="97252.16">15482 10407 694 0,'0'0'430'0,"10"9"70"15,0 5-184-15,7 7-28 16,1 2-26-16,1 7-71 0,11 3-32 16,-7-2-55-16,3 3-24 15,-1-5-35-15,-3-5-11 16,-1-1-17-16,-2-3-5 15,-4-3-20-15,-1-1-39 16,-4-6-108-16,-2-2-70 16,-6-4-236-16,-1-2 285 0</inkml:trace>
  <inkml:trace contextRef="#ctx0" brushRef="#br0" timeOffset="97513.02">15990 10686 1421 0,'-1'-1'623'16,"0"1"-322"-16,0 0-32 0,0 0-54 15,1 0-48-15,0 6-61 16,1 19-12-16,1 32-34 16,-4-33-17-16,4 1-22 0,0-9-8 15,6-6-48-15,-5-4-50 16,4-10-127-16,-3-5-79 16,7-9 173-16</inkml:trace>
  <inkml:trace contextRef="#ctx0" brushRef="#br0" timeOffset="98047.35">16230 10459 1460 0,'-3'3'591'0,"-1"-2"-346"16,2 4-52-16,2-5-11 16,-1 10-36-16,1 19-60 15,2 38-9-15,3-30-20 16,2-8-14-16,6-5-18 16,-1-11-8-16,8-6-13 15,-2-4-5-15,-2-13-14 16,4 3-12-16,-6-11-17 15,-2-3-5-15,-2-3 5 0,-2-5 8 16,-3-2 20 0,1 6 7-16,1 5 9 0,-1 5 3 15,-1 12 5-15,1 3 4 16,-9 11 12-16,3 7 9 16,4 13 16-16,0 5 4 15,7 4 8-15,-3 3 0 16,0-7-3-16,2 3 0 0,0 0-10 15,1 2-3-15,-3-2-8 16,-1-3-5-16,-3-4-7 16,-2-6-4-16,-5-7-3 15,-6-4-2-15,-3-9-3 16,-7-4-4-16,3-6-64 16,-4-5-60-16,-4-9-133 15,1-1-72-15,-1 2-181 16,10 3 308-16</inkml:trace>
  <inkml:trace contextRef="#ctx0" brushRef="#br0" timeOffset="98420.51">16612 10683 1423 0,'1'0'577'16,"9"1"-346"-16,3 1-32 16,6-3-12-16,3 1-40 15,3 0-64-15,0 0-18 0,-3 7-33 16,-4 1-8-16,-9 3-4 16,-6-1 0-16,-5 2 2 15,-6-1 0-15,-4 0-3 16,1 2-2-16,-1-5 9 15,1 0 4-15,1-3 7 16,3-2-1-16,3 0-11 16,0-2-7-16,8 0-9 15,-4-1-2-15,0 0-5 16,18-1 0-16,36-5-1 16,-30 1 2-16,-3 1-81 15,2 4-75-15,-7 3-113 16,7 4 141-16</inkml:trace>
  <inkml:trace contextRef="#ctx0" brushRef="#br0" timeOffset="98707.01">17129 10553 1379 0,'-6'12'699'15,"5"-12"-84"-15,7 3-418 16,4-1-19-16,5-1-40 16,5 0-45-16,6-1-49 15,3-1-13-15,6 1-17 16,2-1-9-16,-12-3-131 15,-6-1-81-15,-13 0-155 16,-5-2 191-16</inkml:trace>
  <inkml:trace contextRef="#ctx0" brushRef="#br0" timeOffset="98906.65">17217 10424 1288 0,'0'8'576'0,"2"7"-238"16,-1 6-72-16,1 10-45 0,1 3-53 16,3 3-85-16,0-2-27 15,2-3-30-15,2-3-10 16,-2-11-51-16,0-8-62 16,2-4-163-16,-2-6-107 15,0-3 216-15</inkml:trace>
  <inkml:trace contextRef="#ctx0" brushRef="#br0" timeOffset="99705.87">17835 10411 1158 0,'8'-2'542'0,"-13"7"-191"15,0 3-76-15,-15 13-55 16,-2 9-45-16,-5 7-74 16,-3 3-30-16,4 4-41 15,4-2-12-15,6-6-15 16,3-4-15-16,6-14-91 15,1-5-57-15,3-8-202 16,1-10 218-16</inkml:trace>
  <inkml:trace contextRef="#ctx0" brushRef="#br0" timeOffset="99901.08">17611 10473 730 0,'-2'0'428'0,"9"4"22"15,5 4-132-15,3 6-39 16,2 5-14-16,4 6-59 16,1 3-29-16,1 3-58 0,-1-1-26 15,-2-2-43-15,2-4-16 16,-4-5-97-16,-2-2-84 16,-1 1-150-16,-1-1 167 15</inkml:trace>
  <inkml:trace contextRef="#ctx0" brushRef="#br0" timeOffset="100244.78">17958 10700 1105 0,'11'8'555'15,"-3"-5"-226"-15,9 3-48 16,-8-3-29-16,6 1-92 15,-5 5-42-15,-5-1-59 16,2 5-17-16,-11 3-14 16,-4-4-4-16,-7-1-3 15,2 3-2-15,2-6-5 16,3-1-2-16,1-1 3 16,2 0-1-16,0-3-2 15,6 4-1-15,9-2-9 16,0 0-2-16,10-3-1 0,-2-2-16 15,4-6-53-15,1 0-35 16,-3-4-143 0,0 1-325-16,-5 4 390 0</inkml:trace>
  <inkml:trace contextRef="#ctx0" brushRef="#br0" timeOffset="100706.62">18227 10487 1392 0,'2'18'662'15,"-1"2"-285"-15,4 6-133 16,-1 3-20-16,3 4-106 16,2-5-46-16,10-6-43 15,3-1-9-15,0-12-12 16,4-7-5-16,-5-6-26 15,-1-11-25-15,-6-8-51 16,-1-1-14-16,-3-1 14 16,-8 0 25-16,0 4 52 15,-2 6 17-15,0 4 12 16,4 5 7-16,-4 7 22 16,1 4 11-16,3 11 18 15,-4 6 6-15,2 8 3 0,6 7-1 16,-4 1 3-16,7 5 0 15,3 7-4-15,-5 4-5 16,1 3-15-16,-4-1-6 16,0-4-15-16,-2-8-2 15,-4-8-6-15,-1-7-2 16,-13-12-4-16,-4-6-1 16,-4-7-6-16,-5-4-16 0,0-4-75 15,7 2-44-15,-1-5-108 16,4 0-51-16,15-8-101 15,1-5 230-15</inkml:trace>
  <inkml:trace contextRef="#ctx0" brushRef="#br0" timeOffset="100968.44">18692 10835 1429 0,'4'3'612'0,"-1"4"-310"0,1 2-27 16,0 5-39-16,0 1-47 16,-3 6-83-16,-1 1-22 15,-1 3-38-15,-2-2-14 16,0-4-17-16,2-5-5 15,-1-9-28-15,2-1-51 16,-1-6-146-16,1 0-87 16,0 1 173-16</inkml:trace>
  <inkml:trace contextRef="#ctx0" brushRef="#br0" timeOffset="101419.16">18905 10335 1126 0,'17'-8'495'16,"1"15"-200"-16,6 6-20 15,3 6-10-15,5 7-16 16,0 6-64-16,-2 5-29 0,-3 11-49 15,-5 7-19-15,-10 4-30 16,-7 5-13-16,-10 1-20 16,-10-4-5-16,-4-4-7 15,-7-8-1-15,2-11-61 16,0-11-52-16,0-14-146 16,9-7-100-16,15-18 214 15</inkml:trace>
  <inkml:trace contextRef="#ctx0" brushRef="#br0" timeOffset="102592.99">19402 10585 1085 0,'-6'1'540'15,"6"3"-226"-15,5 2-71 0,1 5-18 16,9-1-71-16,-1-3-24 16,12 1-43-16,-5-1-17 15,2 2-28-15,5 2-9 16,-9-1-7-16,5 7-3 16,-9 6-1-16,-4 6-1 15,-9 3 0-15,-5 3-3 16,-8-1-4-16,-7-3 0 0,-2-7-2 15,0-4-1-15,0-8-2 16,14-3 3-16,-1-4 3 16,5-3 1-16,4-1-1 15,2 3 0-15,-4-4-5 16,12 1 0-16,16 0-1 16,33-1 0-16,-31-7-2 15,-4 0-1-15,-4-1-8 16,-4-2-53-16,-6 4-158 15,-2 0-98-15,-4 0 171 16</inkml:trace>
  <inkml:trace contextRef="#ctx0" brushRef="#br0" timeOffset="103004.56">19826 10230 1180 0,'9'4'582'0,"-5"0"-178"15,2 5-167-15,-1 5 8 16,-4 7-78-16,0 2-49 16,-2 2-59-16,0-3-18 0,1-9-22 15,-3-4-7-15,2-7-6 16,0-3-2-16,-1-5-4 15,2 5-3-15,-1-1-3 16,0-13 0-16,6-32 2 16,-1 24 2-16,4 7 2 15,4 1 2-15,3 6 1 16,-5 7-1 0,0 2 5-16,6-4 5 0,0 12 21 15,-5 4 13-15,-3 3 21 16,5 8 4-16,-9-2-14 15,-1-1-12-15,0 0-25 16,-1-1-9-16,-1-3-79 16,2-4-82-16,6-4-96 15,4-3 128-15</inkml:trace>
  <inkml:trace contextRef="#ctx0" brushRef="#br0" timeOffset="103348.22">20445 10708 1516 0,'-5'3'596'0,"1"1"-368"16,11 0-37-16,9-1-6 15,7 3-27-15,19-6-66 16,-2 1-25-16,4-6-34 15,-3-3-13-15,-8 2-10 16,-8 0-27-16,-13 5-133 16,-5 1-89-16,-12-2 135 0</inkml:trace>
  <inkml:trace contextRef="#ctx0" brushRef="#br0" timeOffset="103574.16">20591 10515 941 0,'-7'11'495'16,"7"2"-44"-16,6 9-117 0,0 7-41 16,-1 3-25-16,-1 4-88 15,-2-6-36-15,-2 4-55 16,0-1-24-16,1-4-31 16,-1-4-8-16,4-12-115 15,-2-4-81-15,3-8-124 16,5 0 151-16</inkml:trace>
  <inkml:trace contextRef="#ctx0" brushRef="#br0" timeOffset="104068.34">21522 10449 1032 0,'-5'-5'502'0,"4"5"-150"16,1 2-47-16,-1-2-28 16,0 0-36-16,-2 29-63 15,-43 40-34-15,32-22-52 16,-4 2-19-16,-3-4-33 16,2-1-14-16,-1-8-26 0,7-4-36 15,4-10-99 1,1-8-62-16,3-13-173 15,-3-8-299-15,-4-10 449 0</inkml:trace>
  <inkml:trace contextRef="#ctx0" brushRef="#br0" timeOffset="104288.43">21318 10508 1110 0,'9'7'575'0,"2"6"-191"0,8 7-70 16,-9 3-15-16,3 11-85 15,3-1-46-15,-10 2-70 16,3-4-26-16,2-6-36 16,1 0-12-16,-4-3-80 15,6 1-73-15,-5-1-175 16,-4-2 106-16,18-1 88 16</inkml:trace>
  <inkml:trace contextRef="#ctx0" brushRef="#br0" timeOffset="104628.35">21618 10784 1146 0,'-1'-9'514'15,"10"14"-179"-15,0 0-120 16,9 1-20-16,3 3-18 15,4-2-45-15,0-1-16 16,4 2-31-16,-4 1-16 16,-7-3-31-16,1 3-12 15,-15 0-11-15,-5-1 0 0,-11 3 2 16,-4 0 1-16,-6-1-4 16,3-1-2-16,5-4 1 15,4-1 3-15,7-3 1 16,3 1 0-16,6 1-6 15,4 2-3-15,5-2-3 16,0-1-1-16,7-1-1 16,-4-1 0-16,5-3 5 15,4-1-40-15,-11-4-146 16,-1-2-59-16,-7 1 120 16</inkml:trace>
  <inkml:trace contextRef="#ctx0" brushRef="#br0" timeOffset="105346.35">22107 10521 1035 0,'-5'4'480'0,"4"-3"-161"16,1-1-51-16,0 0-15 15,0 4-19-15,5 24-53 16,8 38-26-16,-4-32-56 16,2-5-21-16,2-6-36 15,1-7-17-15,2-11-23 16,-1-5-24-16,2-10-52 0,-2-4-19 15,-3-8-15-15,-1-2 16 16,-3 0 50-16,-4-2 20 16,-1 6 22-16,-1-3 4 15,-1 9 13-15,1 4 14 16,1 5 19-16,-3 7 10 16,0 7 13-16,1 9-2 0,-1 11-4 15,2 0-4-15,1 9-3 16,6-2-3-16,2 7-2 15,6 7-6-15,1-1-8 16,-1-3-3-16,-4-4-7 16,-7-2-1-16,-4-9-9 15,-2-2-5-15,-9-12-4 16,4-2-2-16,-12-8 0 16,-2 1-1-16,-6-6-3 15,-8-2-6-15,1-4-59 16,1-5-50-16,6 1-123 15,4 1-73-15,11-1-353 16,8-6 426-16</inkml:trace>
  <inkml:trace contextRef="#ctx0" brushRef="#br0" timeOffset="105703.14">22537 10784 1158 0,'4'-10'534'16,"15"8"-183"-16,-1 0-87 15,1 1-34-15,2 2-42 16,-5 5-88-16,-3 2-27 16,-3 3-38-16,-3-1-10 0,-7 4-4 15,-3 2 1-15,-4 2 0 16,-2-2-2-16,-1-4 1 15,-1-4 0-15,5-5 8 16,0-1 3-16,6-2-2 16,1 0-2-16,-1 0-10 15,0 0-3-15,2 0 1 16,16 1 0-16,29 3-1 16,-25-7-2-16,-1-1-5 15,1 1-3-15,-2-3-3 16,-4 2-46-16,-4 1-128 15,-6-1-73-15,-2 4-459 16,-3 0 458-16</inkml:trace>
  <inkml:trace contextRef="#ctx0" brushRef="#br0" timeOffset="116263.52">11514 11308 735 0,'-11'-3'386'16,"-2"-2"-139"-16,6 2-47 15,3 0-26-15,2 3-66 16,3 1-23-16,-1-1-36 15,0 0-7-15,0 0 2 16,0 0-1-16,0 0 2 16,5 0 0-16,7 0-9 15,1 0-1-15,28-3-9 16,-23-1-2-16,4 4-8 16,-1-5-1-16,7 4-5 15,-5-1-1-15,4-2-2 0,1 4-2 16,-3 0 0-1,1-1-1-15,-3-1-1 0,2 0 0 16,-6-1-1-16,4 0 1 16,1 0-1-16,-8-4 0 15,8 6 0-15,-2-1 0 0,-1 2 0 16,4 3-1-16,2 0 0 16,-1-1 1-16,4-2-1 15,3-1 0-15,3-3 0 16,5 2 0-16,1-2 0 15,5 0 0-15,1-3 1 16,0 1-1-16,-1 1-1 16,-1 5 1-16,-5-2 0 15,-1-3 0-15,-3 2 0 16,-4-3 1-16,-3 3-1 16,-4 1 0-16,-3 2 1 15,-1 0 0-15,-6 0 1 16,-1-2 4-16,-7 0 6 15,-2 1 5-15,-5 1 12 16,-1 0 4-16,-1 0-6 16,0 0-5-16,0 0-52 0,-2 0-48 15,-17 5-144-15,-31 16-51 16,33-1 159-16</inkml:trace>
  <inkml:trace contextRef="#ctx0" brushRef="#br0" timeOffset="117560.83">15540 11096 740 0,'-20'2'338'0,"6"-1"-125"15,0 0-32-15,3 1-4 16,1-2-28-16,9 1-51 15,0-1-16-15,4 0-34 16,-3 0-11-16,0 0-11 16,0 0-2-1,3 0-5-15,22 4-2 0,38 0-8 16,-29-4-1-16,2-1-4 0,0 0 1 16,0 1-2-16,2 0 0 15,-3 0 0-15,1 2-2 16,1 0 0-16,-5-3 1 15,1 2 0-15,1-3-1 16,2 1 1-16,6-1 0 16,7 1-1-16,-2 2 0 0,-1 0 0 15,1 3 0 1,0-2-1-16,5 1 1 0,-3 0 0 16,0 1 0-16,-4-4 1 15,-5-1-1-15,2-2 3 16,-6-3 1-16,-4 2 4 15,-3 3 0-15,-6-2 1 16,-2-1-2-16,-7 8-2 16,-5-2 1-16,-6 3 2 15,-2 0 2-15,-1-4 3 16,-3 2 0-16,2-3-2 16,0 0-2-16,0 0-31 15,0 0-43-15,0 0-152 16,-8 1 139-16</inkml:trace>
  <inkml:trace contextRef="#ctx0" brushRef="#br0" timeOffset="118483.84">17859 11102 584 0,'-22'5'273'0,"-6"-4"-56"16,-1 1-35-16,0 0 11 15,2 2-12-15,9-2-50 16,4-1-11-16,9-2-30 16,4-3-17-16,4 0-25 15,-3 3-11-15,0 1-9 0,17 0 2 16,40 0 3-16,-24-2-1 15,5 2-3-15,1 0-3 16,1 0-7-16,4 1-2 16,6-1-3-16,2 0-1 15,6-3-3-15,1 2 0 16,-3-2-1-16,5 3 1 16,-4 2-1-16,-8-1 0 0,-6 6-1 15,-3-3 0-15,-4 1-1 16,1-2 1-16,-8-3 0 15,-5 0-1-15,-11 0-1 16,-5-1 0-16,-5 1 2 16,-3 1 2-16,-2 1 5 15,1-2 0-15,0 0-5 16,0 0-4-16,1 0-6 16,0 0-3-16,0 0-1 15,0 0 2-15,0 0 2 16,0 0 0-16,0 0 1 15,0 0 1-15,0 0 1 16,0 0-26-16,0 0-136 16,-1 0-28-16,-4 12 93 15</inkml:trace>
  <inkml:trace contextRef="#ctx0" brushRef="#br0" timeOffset="119569.37">21410 11205 357 0,'-9'-4'245'0,"8"3"38"0,-1 0-56 15,-1-1-21 1,1 1-19-16,1 1-36 0,1-1-22 16,0 0-41-16,0 0-14 15,0 0-17-15,0 0-3 16,20-5-8-16,34-7-4 0,-15 10-10 15,8 4-2-15,4 0-9 16,2 2-2-16,10 4-5 16,1-6-2-16,0 3-3 15,-3 3-1-15,-2-6-2 16,4 2-1-16,9 1 0 16,6 0 0-16,10 2 1 15,-6 0 2-15,1-4 4 16,-5 3 3-16,-11-3 1 15,2 2 1-15,-1 3-3 16,0-3-1-16,-12 1-1 16,-9-1-2-16,-17 0-1 15,-10-3 0-15,-9 2 0 0,-1 2 8 16,-12-5 3-16,-8-1-2 16,-5 0-37-16,-8-5-47 15,-4 4-149-15,-2 2-126 16,-8 7 211-16</inkml:trace>
  <inkml:trace contextRef="#ctx0" brushRef="#br0" timeOffset="139259.76">12069 11527 632 0,'-1'0'350'0,"0"0"11"0,0 0-128 16,0 0-29-16,0 0-17 16,0 0-52-16,0 0-16 15,-1 0-20-15,1 0-6 16,0 0-24-16,0 0-11 16,-2 8-19-16,-8 16-10 15,-13 41-9-15,11-22-3 16,8 1-5-16,3 2-2 15,2-7-5-15,5-4-1 0,3-6-3 16,-4-7 0-16,8-5-3 16,-1-4-1-16,-5-6-87 15,4-4-57-15,-9-8-144 16,0-5-138-16,1-6 279 16</inkml:trace>
  <inkml:trace contextRef="#ctx0" brushRef="#br0" timeOffset="139519.13">11952 11800 437 0,'-17'-1'309'0,"11"1"79"16,-2 1-104-16,11 2-45 15,-6 0-26-15,8 9-50 16,5 5-16-16,-1 6-10 16,12 4-11-16,-3 4-28 0,-2-2-17 15,4-2-31-15,-4-4-15 16,4-9-20-16,-2-3-5 15,-2-8-2-15,-1-4 0 16,-3-6 0-16,2 0-1 16,-1-11 0-16,1 0-2 15,-3-9-6-15,1 2-33 16,-2 5-86-16,-2 4-55 0,-1 8-181 16,-1 3 220-16</inkml:trace>
  <inkml:trace contextRef="#ctx0" brushRef="#br0" timeOffset="140129.53">11742 12292 906 0,'-12'5'432'0,"0"0"-128"16,1 1-41-16,6-1-34 15,4 2-45-15,11-3-62 16,11 0-21-16,17 0-27 16,12 0-8-16,1-2-32 15,-2-1-11-15,-2-2-9 16,-7-1-3-16,1 1-4 15,-3 0-1-15,-10 1-10 16,-5 2-38-16,-13-1-81 0,-5 0-52 16,-8 2-212-16,-8-3 246 15</inkml:trace>
  <inkml:trace contextRef="#ctx0" brushRef="#br0" timeOffset="140333.64">11939 12333 967 0,'0'5'465'16,"-1"6"-148"-16,3 2-43 0,2 6-43 16,3 2-38-16,1 3-67 15,-5 0-22-15,3 4-32 16,-1 5-11-16,-1-3-19 16,2-3-7-16,-1 1-15 15,-4-8-6-15,5 0-9 16,-4-1-5-16,0-10-64 15,3 0-56-15,-5-4-163 16,14-3-126-16,8-5 254 16</inkml:trace>
  <inkml:trace contextRef="#ctx0" brushRef="#br0" timeOffset="140644.21">12348 12302 1240 0,'9'-1'560'16,"-10"2"-226"-16,-7 0-78 15,0 6-43-15,-2 4-49 16,-7 5-72-16,3 4-27 16,0 3-20-16,4 4-4 0,7 2-10 15,2-3-2-15,5 3-17 16,2-4-5-16,6-2-5 15,1 2-1-15,2-1-3 16,0-5-3-16,6-3-51 16,0-3-63-16,-1-12-183 15,4 0-125 1,-3-11 256-16</inkml:trace>
  <inkml:trace contextRef="#ctx0" brushRef="#br0" timeOffset="141002.46">12515 12407 739 0,'-7'13'464'0,"7"-4"77"15,7 5-217-15,-4 7-63 16,-2-2-40-16,1 4-90 0,-5-2-36 16,4-4-42-16,-1 4-13 15,-1-13-20-15,1-4-7 16,0-4-10-16,2-4-2 15,-2 3-3-15,0-1-3 16,0-1-1-16,1-14-1 16,14-30 1-16,-9 26 0 15,3 4 3-15,2 1 2 16,4 5 1-16,3 5 2 0,0 3 2 16,0 4 11-16,-4 6 14 15,1 1 10-15,-3 6 19 16,1 2-2-16,-5-2-7 15,2 4-9-15,-4-2-18 16,-3-3-6-16,-1 6-10 16,-4-5-5-16,-1-5-100 15,-1 1-64-15,1-6-185 16,0-5-87-16,-2-5 274 16</inkml:trace>
  <inkml:trace contextRef="#ctx0" brushRef="#br0" timeOffset="141233.46">12919 12333 2654 0,'4'12'84'16,"6"5"-9"-16,14 16 75 15,-14 0-55-15,9 3-19 16,-12-4-28-16,-5 1-11 15,-2 0-21-15,-8-3-4 16,0 3-57-16,-1-9-52 16,-4-4-142-16,-1-4-104 0,-7-8 211 15</inkml:trace>
  <inkml:trace contextRef="#ctx0" brushRef="#br0" timeOffset="143052.32">16148 11414 945 0,'-7'2'422'0,"5"-2"-153"16,0 0-36-16,0 0-18 15,-2 2-28-15,1-1-64 16,1 4-23-16,-10 17-22 16,-7 34-9-16,19-19-19 15,0 5-9-15,2 0-19 16,5 3-7-16,1-3-8 16,0-5-3-16,3-5-5 15,-1-9-9-15,-1-11-126 16,-1-3-102-16,-7-14 145 0</inkml:trace>
  <inkml:trace contextRef="#ctx0" brushRef="#br0" timeOffset="143312.98">15992 11659 624 0,'-3'3'396'0,"7"5"106"15,-1 2-210-15,7 6-41 16,5 2-17-16,-2 2-84 15,7 3-31-15,0-3-41 16,2-4-10-16,10-4-17 16,0-6-8-16,1-6-13 15,1-4-7-15,-3-8-8 16,-1-4-3-16,-7-4-2 16,-5-1-1-16,-9 2-39 15,-3 1-55-15,-10 8-176 16,-2 4-108-16,-13 13 217 15</inkml:trace>
  <inkml:trace contextRef="#ctx0" brushRef="#br0" timeOffset="143705.48">15905 12153 1083 0,'-31'-3'462'0,"13"3"-205"16,5 3-53-16,10-1-19 15,4 4-31-15,20 4-64 16,3-3-25-16,10 6-15 16,4-1-14-16,6-6-20 15,2-1-4-15,3-5-4 16,0 0-3-16,-14-3-18 15,-3 3-52-15,-14 1-149 0,-6-1-103 16,-12 3 181-16</inkml:trace>
  <inkml:trace contextRef="#ctx0" brushRef="#br0" timeOffset="143897.89">16078 12215 874 0,'-13'-4'426'16,"13"9"-82"-16,2 1-64 15,3 8-28-15,3 7-25 0,-3 7-88 16,1 0-36-16,1 3-49 16,2-1-17-16,-1 0-21 15,0-4-5-15,0-3-7 16,1-5-4-16,0-4-118 16,-3-5-89-16,3-7 126 15</inkml:trace>
  <inkml:trace contextRef="#ctx0" brushRef="#br0" timeOffset="144158.13">16459 12155 1391 0,'-15'0'595'0,"3"15"-299"0,3 6-74 16,-2 8-38-16,10 6-49 15,-2-2-74-15,2 0-22 16,13-4-25-16,-6-3-8 16,13-5-8-16,-2-2-3 15,-3-7-80-15,13-2-69 16,-4-10-214-16,6-3 220 16</inkml:trace>
  <inkml:trace contextRef="#ctx0" brushRef="#br0" timeOffset="144483.07">16638 12279 1120 0,'2'7'514'0,"3"3"-184"16,-2 3-58-16,-2 2-45 16,1 3-46-16,-2-2-91 15,0-1-31-15,-1-4-33 16,0-1-10-16,1-7-13 15,0-1-6-15,1-6-9 16,-1 3-7-16,0 0-13 16,2-10 1-16,3-4 6 15,16-25 7-15,-8 35 16 16,-1 3 2-16,3 2 5 0,1 0 5 16,2 3 23-1,2 2 11-15,2 1 23 0,-3 1 5 16,-3 1-11-16,-3 1-6 15,-4 5-20-15,-6 0-10 16,-2 4-9-16,-1-4-29 16,-9-4-117-16,1-6-95 0,-6-12 129 15</inkml:trace>
  <inkml:trace contextRef="#ctx0" brushRef="#br0" timeOffset="144674.79">16967 12219 1362 0,'22'9'586'0,"1"9"-267"15,0 3-85-15,-1 1-22 16,-7 0-40-16,-2 3-81 16,-10 0-22-16,-5 4-44 15,-3 0-61-15,-16-5-154 16,10 6 441-16,10-6-246 15</inkml:trace>
  <inkml:trace contextRef="#ctx0" brushRef="#br0" timeOffset="145331.85">18308 11403 1008 0,'13'4'461'0,"-5"0"-139"16,-3 1-64-16,5 10-26 15,1 4-17-15,-3 12-79 16,2 4-34-16,-6 6-50 16,-2-3-14-16,3 0-19 15,-5-5-8-15,1-2-8 16,2-3-4-16,-6-8-99 15,5-4-60-15,-4-8-170 16,-9-4 186-16</inkml:trace>
  <inkml:trace contextRef="#ctx0" brushRef="#br0" timeOffset="145571.28">18214 11650 962 0,'3'7'456'0,"4"6"-130"0,1 7-60 16,4 2-31-16,-1 0-29 16,8-1-74-16,0-3-26 15,6-7-35-15,0-1-14 16,3-11-16-16,-1-4-6 0,-2-7-9 16,-1-4-5-16,-9-1-7 15,6-1-5-15,-4 6-17 16,-2-1-46-16,-3 10-129 15,-3 5-97-15,3 9 160 16</inkml:trace>
  <inkml:trace contextRef="#ctx0" brushRef="#br0" timeOffset="145900.69">18212 12074 1398 0,'-15'2'614'0,"7"4"-342"16,8 1-91-16,3-3 1 15,14 4-85-15,10-3-34 16,19-2-24-16,4-1-8 16,4-6-11-16,-4-1-5 0,-2 0-8 15,-2 1-1-15,-9 2-81 16,-3 2-66-16,-19 0-196 16,-9 2 197-16</inkml:trace>
  <inkml:trace contextRef="#ctx0" brushRef="#br0" timeOffset="146113.16">18398 12148 808 0,'5'0'404'0,"-5"5"-68"16,9 5-47-16,-8 3 6 16,-1 5-31-16,2 5-81 15,-2 2-30-15,0 8-53 16,4-3-25-16,-1 3-34 15,0-4-11-15,3-6-22 0,-4-4-8 16,3-9-107-16,1-4-70 16,4-6-172-16,7-8 194 15</inkml:trace>
  <inkml:trace contextRef="#ctx0" brushRef="#br0" timeOffset="146351.37">18800 12060 1362 0,'7'0'585'0,"-17"6"-265"15,-5 0-85-15,-5 11-23 16,-2-1-42-16,4 6-74 16,1 6-27-16,10 5-34 15,2 3-11-15,6 2-16 16,7-1-3-16,4-2-5 15,4-7-4-15,3-7-48 16,3-9-58-16,0-10-173 16,3-4-70-16,-15-13 203 15</inkml:trace>
  <inkml:trace contextRef="#ctx0" brushRef="#br0" timeOffset="146718.71">18927 12241 1022 0,'7'6'513'16,"-7"13"-73"-16,0 6-147 16,-2 0-53-16,-3 2-33 15,5-3-100-15,0-7-40 16,-3-9-52-16,2-5-12 0,-2-7-7 16,2-5-5-16,8-5-11 15,-3-5-2-15,4-4-1 16,1-1 3-16,2 1 14 15,9 5 4-15,-7 6 2 16,5 4 2-16,-5 8 10 16,-1 1 10-16,7 10 20 15,-7 4 15-15,-3 6 16 16,-4 3 1-16,-2 1-15 16,-3-2-13-16,-1-4-27 15,-1-5-17-15,0-8-109 16,2-2-74-16,-1-6 78 15,1 1 11-15</inkml:trace>
  <inkml:trace contextRef="#ctx0" brushRef="#br0" timeOffset="146891.59">19197 12119 1165 0,'20'10'592'16,"2"13"-63"-16,2 3-216 15,3 5-65-15,-3 1-39 16,-6 1-109-16,-5 1-31 16,-13-1-36-16,-5-1-9 0,-10-3-37 15,-2 0-56-15,-6-9-152 16,0-1-33-16,2-8 135 16</inkml:trace>
  <inkml:trace contextRef="#ctx0" brushRef="#br0" timeOffset="147584.57">22275 11472 754 0,'46'-10'425'16,"-41"10"16"-16,0 3-160 16,5 9-20-16,4 7-10 15,-4 14-58-15,-4 8-32 16,-6 6-59-16,-4-1-23 16,-2-1-35-16,6-4-11 15,-1-8-20-15,3-7-5 0,5-12-32 16,-7-7-42-16,5-7-152 15,-11-4-109-15,-16-6 195 16</inkml:trace>
  <inkml:trace contextRef="#ctx0" brushRef="#br0" timeOffset="147828.41">22168 11724 1264 0,'8'18'549'0,"4"6"-274"16,0 0-10-16,-1 0-50 16,2-2-47-16,7-8-74 15,6-1-21-15,6-8-19 16,5-4-5-16,0-7-11 16,-10-6-6-16,4-11-15 15,-7-3-5-15,0-5-6 0,2 4-3 16,-8 8-45-16,-7 6-43 15,-8 9-135-15,-2 4-89 16,-3 11 189-16</inkml:trace>
  <inkml:trace contextRef="#ctx0" brushRef="#br0" timeOffset="148172.29">21991 12138 1472 0,'-13'1'578'0,"12"2"-395"16,7 2-27 0,-1 0-28-16,19 6-31 0,23-1-33 15,6-5-10-15,10-7-18 0,5-3-8 16,-8-5-15-16,-2 4-5 16,-17 3-32-16,-7-1-45 15,-17 6-137-15,-11-1-107 16,-12 5 187-16</inkml:trace>
  <inkml:trace contextRef="#ctx0" brushRef="#br0" timeOffset="148359.07">22182 12176 983 0,'-4'1'462'0,"4"10"-124"16,3-1-56-16,2 13-13 15,-2 2-35-15,2 10-95 16,-4 3-43-16,0-3-56 15,2 0-14-15,1-10-15 16,2 0-6-16,2-10-39 16,-2 0-62-16,5-3-173 15,2-7 171-15</inkml:trace>
  <inkml:trace contextRef="#ctx0" brushRef="#br0" timeOffset="148621.72">22656 12117 1449 0,'-9'5'600'16,"-9"9"-321"-16,-1 4-77 16,-2 6-25-16,0 4-40 15,11 4-70-15,6-4-20 16,7 4-25-16,7-2-6 0,3 2-6 15,-2-1-3-15,4-4-7 16,-2-3 1-16,1-4-100 16,0-5-71-16,0-7-232 15,-1-8 235-15</inkml:trace>
  <inkml:trace contextRef="#ctx0" brushRef="#br0" timeOffset="149014.69">22758 12299 1267 0,'10'9'567'0,"-7"5"-231"15,1 1-58-15,0 5-53 16,-4 0-47-16,0-2-92 0,0-1-30 16,-3-4-32-16,-2-2-9 15,-1-8-5-15,1 1-4 16,1-6-9-16,5-3-4 15,2-7-8-15,6-6-2 16,7-4 2-16,1-2 2 16,7 3 5-16,1 2 4 15,-6 6 4-15,3 4 2 16,-7 6 5-16,0 3 8 16,0 7 12-16,-4 4 7 15,2 7 18-15,-8 2-2 0,2 6 1 16,2 1-4-16,-9-5-20 15,-1-2-8-15,-8-8-33 16,3-6-50-16,-3-4-130 16,5-3-85-16,8-10-488 15,-2-7 504-15</inkml:trace>
  <inkml:trace contextRef="#ctx0" brushRef="#br0" timeOffset="149207.04">23098 12187 1210 0,'14'0'568'0,"6"7"-182"15,0 3-76-15,4 8-43 16,-1 2-51-16,-1 5-96 0,-1 7-31 16,-9 2-44-16,-6 2-11 15,-7 1-17-15,-3-1-5 16,-8-6-46-16,2-5-48 15,-3-7-141-15,-4-4-79 16,5-4 180-16</inkml:trace>
  <inkml:trace contextRef="#ctx0" brushRef="#br0" timeOffset="152884.41">9331 8842 401 0,'2'-8'256'0,"-7"-2"32"16,-1-1-61-16,-8 0-15 15,-4-5-22-15,-7 4-40 16,-2 5-15-16,-9 5-27 16,-5 4-13-16,-6 5-30 0,-8 9-12 15,2 7-22-15,-4 3-8 16,-7 11-13-16,2 3-4 15,-3 7-4 1,3 6-1-16,10 4-1 0,7-1 0 16,13 2-3-16,7 1-1 15,12-1 0-15,7 5-1 0,4-3 2 16,5-2 2-16,12 0 1 16,4-2 1-16,15-1-1 15,2 2 0-15,8-4-2 16,4 2-1-16,12 3 0 15,7-5 0-15,1-5 1 16,4-4 0-16,4-14 0 16,-3-2 0-16,13-13-2 15,5-4 2-15,1-12-1 16,4-6-1-16,-7-7 3 16,-2-6-3-16,5-5 2 15,-8-8 1-15,-6-11 1 16,-6-5 1-16,-17-9 1 15,-4-2 1-15,-11-5 0 16,-6 0 2-16,-16-7 1 0,-8 2 1 16,-18-3 2-1,-10-7 0-15,-23 1 0 0,-10 2-1 16,-12 5-1-16,-8 8-2 16,-16 10 0-16,0 6 2 15,-7 14-3-15,8 7 0 16,13 5-2-16,5 4-2 15,6 3-1-15,-3 0-4 16,14 4-17-16,5 2-11 16,20 2-49-16,8 4-50 15,15 7-413-15,3 4 374 0</inkml:trace>
  <inkml:trace contextRef="#ctx0" brushRef="#br0" timeOffset="153574.59">7840 10127 994 0,'-12'23'455'0,"-5"-9"-149"15,5-3-57-15,7-9-49 16,5 2-27-16,7-6-69 16,11 1-28-16,11-8-32 15,1-4-8-15,8-5-19 16,-1-6-7-16,3-4-7 16,9 0-1-16,-8 0-1 0,-4 3 0 15,-15 9-26-15,-10 6-16 16,-15 7-79-16,-6 3-71 15,-13 1-179-15,0 3 225 16</inkml:trace>
  <inkml:trace contextRef="#ctx0" brushRef="#br0" timeOffset="153845.01">7964 9854 736 0,'9'-8'429'0,"-6"6"-13"0,8 0-187 15,4 2 10-15,7 4-46 16,10 2-38-16,2 4-68 16,4 0-24-16,1-1-15 15,-1 1-1-15,-2-1-2 16,-4-2-1-16,-8 4-14 16,-6 2-1-16,-13 6 0 15,-5 7-1-15,-10 5-5 16,-7 2-6-16,0 0-44 15,-2-5-35-15,1-7-85 16,4-2-58-16,-2-10-182 16,2 2 243-16</inkml:trace>
  <inkml:trace contextRef="#ctx0" brushRef="#br0" timeOffset="154323.57">6488 10723 1360 0,'-21'-6'546'0,"8"1"-348"0,0 2 17 16,7 1-45-16,5 2-39 16,9 1-61-16,10 5-24 15,14-2-16-15,7-3-5 16,10 1-12-16,4-4-4 16,7 1-5-16,5-3 0 15,-1-2-1-15,-7 5 0 16,-14-2 4-16,-15 3-40 15,-19-3-114-15,-7 1-98 16,-10 1 135-16</inkml:trace>
  <inkml:trace contextRef="#ctx0" brushRef="#br0" timeOffset="154564.91">6692 10706 1079 0,'-2'4'504'0,"4"12"-168"15,0 3-69-15,4 10-27 16,-1 5-40-16,-1 4-70 16,0-1-31-16,0 5-45 15,0-4-17-15,1-3-24 16,-1-3-6-16,3-10-20 16,0-5-42-16,1-5-98 15,3-1-59-15,3-7-141 16,3-4 213-16</inkml:trace>
  <inkml:trace contextRef="#ctx0" brushRef="#br0" timeOffset="154804.73">7220 10694 1044 0,'-7'0'598'15,"-3"6"-22"-15,-5 4-352 16,1 11-3-16,-3 5-79 16,3 3-34-16,8 9-46 15,3 2-14-15,8 3-19 16,4 0-11-16,9-8-12 16,3 1-6-16,4-11-5 15,1-3-51-15,0-4-114 16,-1-6-80-16,0-7 136 15</inkml:trace>
  <inkml:trace contextRef="#ctx0" brushRef="#br0" timeOffset="155172.31">7419 10870 1291 0,'10'-3'528'15,"5"2"-349"-15,3-1 0 16,4 2-61-16,6 4-19 16,-5 4-17-16,3 2-10 15,-6 5-16-15,-8 1-8 16,-3 5-8-16,-9 2-2 16,-7 2 2-16,-1 3-1 0,-10-4 1 15,1-3 5-15,1-4 2 16,-3-3 1-16,5-6 0 15,3-2-1-15,7-2-8 16,0-4-9-16,5-1-13 16,-1 1-8-16,0-2-9 15,6 1 2-15,15 0-1 16,28-3-1-16,-26-2 6 16,-7 2-61-16,0 0-116 15,0-1-74-15,-2 2-431 16,2-5 447-16</inkml:trace>
  <inkml:trace contextRef="#ctx0" brushRef="#br0" timeOffset="155591.06">7769 10870 1219 0,'10'4'623'0,"-1"6"-211"16,0 5-124-16,-1 1-29 15,-1 6-103-15,0 1-45 0,-3 2-59 16,1 2-18-16,-5-4-16 16,0-4-4-16,-2-7-4 15,-3-9-3-15,3-3-7 16,-2-1-2-16,3 0-9 16,0 0-3-16,0 0-4 15,0-7 0-15,3-11 2 16,15-30 2-16,2 31 6 15,2 1 4-15,2 4 2 16,1 3 1-16,-4 7 3 16,3 2 2-16,-4 4 17 15,1 6 7-15,-4 4 9 16,-2 4 6-16,-4 2-10 16,-8 1-4-16,-1 5-8 15,-3 1-5-15,-4 0-4 16,6 0-22-16,-1-9-107 15,0-4-61-15,1-11-180 0,-1-9-341 16,7-14 478-16</inkml:trace>
  <inkml:trace contextRef="#ctx0" brushRef="#br0" timeOffset="155805.79">8140 10742 1355 0,'19'3'604'0,"3"8"-311"16,-1 3 1-16,0 9-77 16,0 3-51-16,-2 6-65 15,1 1-20-15,-11 6-36 16,-5 2-11-16,-13 0-13 16,-7 1-13-16,-8 0-88 15,-4-5-61-15,-1-1-188 16,3-3-148-16,7 6 304 15</inkml:trace>
  <inkml:trace contextRef="#ctx0" brushRef="#br0" timeOffset="181678.73">13513 9881 339 0,'-15'-34'220'16,"8"29"-28"-16,1 2-26 15,-5 3-23-15,1-1-30 16,5-2-8-16,-4 0-6 16,1 1-1-16,-2 1-9 15,-6-2-11-15,-7 1-24 16,-4 2-11-16,-5 3-15 16,0 5-4-16,3 3-3 15,0 2-1-15,-1 3-2 16,3-1-1-16,4 3 0 15,0-2-1-15,4 1-1 0,0-1-3 16,2-1-4-16,1 2-3 16,2 1-1-16,-8 2 0 15,8 3-2-15,-7 1-1 16,2 3 1-16,13-7 0 16,-1 0 0-16,-12 16 1 15,8 10-1-15,-12-8 1 0,7 1-1 16,-4 0-1-16,1-2 1 15,5 2-1-15,-1-3 1 16,3-5 0-16,1 1 1 16,5 2 0-16,5-4 2 15,1 0 1-15,2 1 0 16,0 0-1-16,2-1 0 16,0 1 0-16,2 5 0 15,3 4 0-15,-1-3 1 16,1 1-2-16,-2-8 5 15,2-3 1-15,1-3 3 16,4 2 3-16,2-3-2 16,-2-1-2-16,7-2 0 15,-5-4 0-15,2 1 2 16,2-6 2-16,1 4-1 0,5-1 1 16,4 2-4-16,-1 0-1 15,1-2-2-15,-2-1-1 16,-4-3 0-16,1 2-2 15,0-5 0-15,-2-2 0 16,4 4 1-16,-2-3 0 16,5 0 7-16,-2 1 2 15,3-3 2-15,-6 2 1 0,-3-4-6 16,-2 0-1-16,-3-4 0 16,3-3 0-16,-4 2 1 15,3 0 1-15,-3-1-3 16,3-1 0-16,-2 1-2 15,3-2 0-15,-5 0 3 16,0 0 4-16,-3-3 10 16,-4-3 2-16,3 4 0 15,0-7-5-15,0 5-10 16,2 2-4-16,1-3-3 16,-2 1-2-16,2-4-2 15,1 1 1-15,3-3-1 16,4 3 0-16,-1-2 1 15,0-2 0-15,0-2 0 16,1-2 0-16,-7 1 0 16,3-2 0-16,-2 4-1 15,-2-2 1-15,3 2-1 0,-3 1 1 16,0 1 1-16,-4-3 1 16,3 0 1-16,-5-1 1 15,3 1 0-15,-1 0 0 16,-1 0 0-16,0-2-1 15,-2-3-1-15,3 0-1 16,-4-2-1-16,3 2 0 16,-3 0-1-16,-2 1 1 0,0 1 0 15,0 2 0-15,-2 0 0 16,-2-2 0-16,1-1 0 16,-1-2 0-16,2-5 0 15,0 3-1-15,-3-2 1 16,0 1-1-16,-3 3 1 15,-2 1 0-15,-4-3 1 16,1 8 0-16,-6-4 0 16,0-5-1-16,6 7 0 15,-4-8-1-15,7 7-1 16,0 5 0-16,1-1 5 16,-5 4 1-16,-2 1 4 15,4-3 1-15,-3 0-3 16,6-1-2-16,-5 0-2 15,-3-1-1-15,-6 2-1 0,3 1-1 16,-2 2-1-16,-2-1-1 16,-3 6-1-16,-3 0-1 15,-3 1 0-15,-1 2 1 16,2 2 1-16,-2-5 1 16,0-1-1-16,-1 3 1 15,-2-4-1-15,2 0 0 0,2 1-1 16,3 0-1-16,2 2-2 15,4 0-1-15,5 7-1 16,-3 0 0-16,7 7 0 16,-1 1-1-16,-4 1 1 15,7 1-2-15,-1-3-17 16,3-1-16-16,2-2-43 16,-2-2-39-16,3 2-94 15,-2 2-59-15,11 7 170 16</inkml:trace>
  <inkml:trace contextRef="#ctx0" brushRef="#br0" timeOffset="198763.87">20103 10019 150 0,'0'0'135'0,"-2"-1"48"15,1 0-12-15,0 0-17 16,0 0-19-16,0 0-23 15,0 0-8-15,0 0-14 0,-5-4-4 16,-3-1-14-16,-2-1-10 16,-30-16-22-16,29 23-9 15,-7 2-14-15,-1 1-5 16,0 5-6-16,-4 1-1 16,0 2-2-16,6 1-1 15,-8 0 0-15,1-1-1 16,0 2 0-16,-8-1 0 0,6 2 0 15,0 3-1-15,-2 3 1 16,2 0 0-16,-1 1-1 16,2 4 1-16,0-5-1 15,4 0 0-15,3 0-1 16,-1-5 0-16,8 3 1 16,-7-1-1-16,1 0 1 15,0 2-1-15,-5-3 0 16,8 3 0-16,1 2 1 15,-3-1 0-15,3 3 0 16,-5 0 0-16,-4 0 0 16,5 0 0-16,-1 1-2 15,5 2 0-15,4-1 0 16,0 5 1-16,0 2 1 16,2 1-1-16,1-12 1 31,4-11 0-31,-1 1 0 0,-8 26-1 0,1-3 0 0,3-2-1 15,3-8 0-15,3 0 1 16,1-2 0-16,-2 1 0 16,1 1 1-16,-1 1-1 15,4 4-2-15,3-2 0 16,3 0-1-16,2-5 1 0,3 0 0 16,1-3 1-1,2 3 0-15,3-1 0 0,3-6 0 16,-2 1 1-16,7-3 1 15,0 3 0-15,2-2 0 16,2 0 0-16,-6-4 1 16,-2-1-1-16,4-2 1 15,4 1 0-15,2-2 0 16,2-2 0-16,1-1 0 16,-2-2 1-16,2-2 0 15,2-3 3-15,3-6 5 16,1-2 1-16,4-4 2 15,-7-5 0-15,-6-4-4 16,9 2-2-16,-12-5-3 16,5 1 0-16,3-4-1 15,-7-5 0-15,3-3 0 0,-1-2-1 16,-1 0 2-16,-1-3 0 16,-1 2 0-16,2-2-1 15,-3-5 0-15,0 0 1 16,-4-9-1-16,-9 0 1 15,5-2 0-15,-6-2-1 16,-5 6-1-16,3-1 0 16,-5 7 0-16,-1 4-1 0,1 2 1 15,-2 6 8-15,-5 1 8 16,-1 4 5-16,-8 3 7 16,-1 1-6-16,-6 7-7 15,-6 1-6-15,-9 7-6 16,-3 1-2-16,-2 4-2 15,6 0-1-15,4 3 0 16,0 0 1-16,6 2-1 16,3 0-1-16,4 3-4 15,3 1-4-15,-1 4-64 16,1 1-46-16,2 7-200 16,-1 2 197-16</inkml:trace>
  <inkml:trace contextRef="#ctx0" brushRef="#br0" timeOffset="210324.32">8438 14385 621 0,'-10'3'364'16,"-6"0"-26"-16,-1-1-16 0,-3 0-38 15,5-2-22 1,3 0-40-16,3 1-19 0,7-1-55 15,6 2-34-15,11-1-50 16,5 0-20-16,18-1-18 16,0-2-4-16,9-3-8 15,2 1-5-15,4 0-3 16,6-2 0-16,-2 0-1 16,2 1 1-16,-10-4-2 15,-1 2-2-15,-18 1-29 16,-7 1-52-16,-12 6-122 15,-16-1-95-15,-13 3 174 16</inkml:trace>
  <inkml:trace contextRef="#ctx0" brushRef="#br0" timeOffset="210575.68">8671 14373 931 0,'-5'11'453'16,"2"2"-135"-16,2 2-34 15,1 5-30-15,2 5-30 16,2 7-54-16,1 3-26 16,0 6-48-16,2-1-18 15,-1-1-34-15,2-2-13 0,-1-3-15 16,0 1-6-16,0-6-5 16,-1-6-1-16,1-7-16 15,-2-6-25-15,-1-6-73 16,-1 0-43-16,0-8-113 15,3-4-75-15,0-9 221 16</inkml:trace>
  <inkml:trace contextRef="#ctx0" brushRef="#br0" timeOffset="210962.12">9265 14283 1088 0,'-9'-3'515'16,"-2"3"-198"-16,-1 0-11 15,-3 7-65-15,1 7-37 0,-4 11-62 16,1 2-27-16,1 10-34 16,2 1-14-16,7 10-24 15,3 1-8-15,10-1-20 16,4-2-6-16,7-6-7 16,2-2-1-16,4-8-2 15,0-3-3-15,2-8-56 16,2-2-60-16,0-13-170 15,-2-4-129-15,-7-12 255 16</inkml:trace>
  <inkml:trace contextRef="#ctx0" brushRef="#br0" timeOffset="211335.58">9428 14538 1105 0,'18'-12'512'0,"-8"9"-166"0,1-1-74 16,3 0-34-16,-1 3-39 16,1 1-74-16,5 2-28 15,2 6-36-15,1 0-10 16,-3 5-20-16,0 2-8 16,-10 7-10-16,-5 0-1 0,-7 3 1 15,-6 1-1 1,-5-2 0-16,-1-1-1 0,1-4 0 15,0-3-2-15,5-7-2 16,3-1 0-16,5-6-7 16,2-1-1-16,5-1 0 15,-6-1-1-15,0 1 5 16,9-1 2-16,11-1 4 16,26-7-1-16,-24 1-1 15,-2-1 0-15,-3 4-3 16,-2 1-2-16,-5 1-57 15,-1 3-58-15,-2 0-151 16,0 0-97-16,3-2 220 16</inkml:trace>
  <inkml:trace contextRef="#ctx0" brushRef="#br0" timeOffset="211762.57">9903 14535 1332 0,'4'-3'598'16,"3"10"-280"-16,0 3-5 16,-5 10-77-16,8 6-52 0,-5 2-83 15,4 3-24 1,-1-5-36-16,-3 1-12 0,3-9-14 16,-6-2-4-16,-3-8-4 15,1-3 1-15,-1-4-1 16,0-3-1-16,1 0-5 15,0 1-1-15,1-8-6 16,2-16 0-16,15-27 3 16,-10 28 1-16,6 6 2 15,5 2 1-15,-6 7 0 16,0 1 5-16,1 6 7 16,-2 3 4-16,3 7 14 15,4 2-1-15,-4 6 3 16,-1 1-3-16,0 1-9 15,-3 1-4-15,-1-2-8 16,-2 1-2-16,-2-5 0 16,-3-1-19-16,-3-4-82 0,-2-4-49 15,-3-4-133-15,1 0-69 16,-4-7 221-16</inkml:trace>
  <inkml:trace contextRef="#ctx0" brushRef="#br0" timeOffset="212043.51">10233 14318 1275 0,'21'4'595'0,"6"-2"-200"16,5 1-81-16,5 9-32 16,3 3-56-16,-5 9-83 15,-13 12-26 16,-12-18-33-31,-4-9-14 0,1 0-25 0,21 63-10 0,-9 12-14 16,-13-3-5-16,-16-36-5 16,-2-4-3-16,-2-11-6 15,4-6-12-15,0-14-54 16,3-2-62-16,4-8-164 16,3-2-91-16,8-6 226 15</inkml:trace>
  <inkml:trace contextRef="#ctx0" brushRef="#br0" timeOffset="213437.41">11208 14481 950 0,'-5'-2'531'0,"3"1"-46"0,1 0-269 16,0 0-13-16,0-1-50 15,1 1-27-15,3 0-36 16,24 0-16-16,30 6-32 16,-24-1-15-16,-3-4-18 15,1 0-3-15,-8 0-110 16,-8-1-85-16,-7 7-245 15,-8 9 252-15</inkml:trace>
  <inkml:trace contextRef="#ctx0" brushRef="#br0" timeOffset="213641.48">11239 14622 818 0,'-2'1'467'0,"1"2"-40"0,1-1-101 16,0-2-74-16,0 0-22 15,0 0-46-15,14 2-24 16,6 0-49-16,28 2-21 16,-29-6-39-16,0 0-17 15,1 1-35-15,-3-1-66 16,-4 3-185-16,-1 1-53 16,4 4 157-16</inkml:trace>
  <inkml:trace contextRef="#ctx0" brushRef="#br0" timeOffset="214299.58">12210 14237 1211 0,'32'-19'532'0,"-29"16"-254"16,0 2-8-16,-4 2-40 15,-1-1-42-15,1 0-76 16,-8 2-30-16,-18 20-49 16,-29 32-10-16,31-27-12 15,0 3-3-15,9-4-3 16,5-3-1-16,11-2-1 15,6-6 1-15,15-2 4 16,8 1 1-16,9-5 5 0,6-6 3 16,11-3 3-16,3-1 2 15,-3-4-2-15,-4 3-2 16,-16 1-7-16,-19 1 2 16,0 0-90-16,3 0-57 15,-4 0-137-15,-11-4-101 16,-11 0 239-16</inkml:trace>
  <inkml:trace contextRef="#ctx0" brushRef="#br0" timeOffset="214533.03">12372 14301 1178 0,'2'7'541'0,"6"9"-227"15,0 4-7-15,2 9-46 16,0 1-43-16,-3 5-76 15,-1 1-24-15,2 4-44 16,-3-3-17-16,-1-5-24 16,-1-3-10-16,0-8-12 15,0-2-3-15,-1-8-26 16,2-4-42-16,-11-4-107 16,7-3-70-16,-2-4-174 15,2 3 248-15</inkml:trace>
  <inkml:trace contextRef="#ctx0" brushRef="#br0" timeOffset="-214567.5">12891 14247 1073 0,'-32'0'534'0,"10"-5"-108"15,3 2-91-15,8 2-71 16,9 0-33-16,4 1-105 15,12 2-33-15,14 1-39 16,6 1-8-16,3 0-6 16,2-2-5-16,5-1-16 15,1-2-4-15,5 1-6 16,-4-1-3-16,-9 1-9 16,-11 0-39-16,-12 0-106 0,-8 0-65 15,-11 2-173-15,-7 2-115 16,-7-1 326-16</inkml:trace>
  <inkml:trace contextRef="#ctx0" brushRef="#br0" timeOffset="-214363.31">13050 14269 774 0,'-17'3'451'0,"11"1"-20"16,2 4-82 0,2 5-60-16,2 2-32 0,0 6-58 15,1 2-29-15,-1 3-52 16,1 3-23-16,4-1-41 15,0 0-18-15,-1-3-21 16,5 0-7-16,-6-2-20 16,3 2-34-16,3-2-91 15,0-3-60-15,5-6-162 16,2-5-222-16,2-9 385 16</inkml:trace>
  <inkml:trace contextRef="#ctx0" brushRef="#br0" timeOffset="-214066.9">13528 14164 1550 0,'-12'1'699'0,"3"-1"-353"16,-2 4-117-16,-3 4-17 15,0 7-94-15,2 7-37 16,1 11-45-16,-2 1-11 16,10 5-15-16,3 3-5 0,12-1-5 15,3 2-2-15,7-4 0 16,-1-1-2-16,5-6 2 16,5-4-34-16,-1-8-94 15,-1-6-60-15,-4-7-184 16,-1-5-246-16,-3-6 413 15</inkml:trace>
  <inkml:trace contextRef="#ctx0" brushRef="#br0" timeOffset="-213624.45">13795 14339 1080 0,'10'7'532'0,"-2"5"-110"16,4 2-79-16,-3-1-57 15,3 4-38-15,-2 2-102 16,-2 6-39-16,-1 1-48 0,0 3-17 16,-4-5-22-16,-2-7-6 15,-1-5-4-15,-2-5 0 16,-2-6-1-16,-2-1-3 16,0-8-6-16,5-3-3 15,0-7-6-15,3-5-1 16,7-5 2-16,5 5 1 15,1 0 5-15,0 2 0 0,1 3 2 16,-3 2 0-16,4 4 2 16,4 3 1-16,2 6 10 15,3 1 5-15,4 8 13 16,-2 5 8-16,0 5 0 16,-8 5 3-16,-8 1-6 15,-4 0-3-15,-8 3-8 16,-2-2-5-16,-4-3-8 15,-3-1-3-15,0-8-13 16,-2-3-23-16,3-8-102 16,1-3-67-16,2-9-174 15,3-7 334-15,6-5-26 16</inkml:trace>
  <inkml:trace contextRef="#ctx0" brushRef="#br0" timeOffset="-213380.44">14244 14096 1233 0,'33'4'629'0,"2"10"-183"15,4 6-146-15,0 4-4 16,-8 8-83-16,2 3-49 16,-4 9-63-16,-1 2-21 0,0 2-33 15,-7-2-9-15,-10 2-18 16,-5 2-5-16,-13 0-7 15,-1-2 0-15,0-12-26 16,-4-10-42-16,-2-14-130 16,3-6-79-16,0-12-166 15,10-5 252-15</inkml:trace>
  <inkml:trace contextRef="#ctx0" brushRef="#br0" timeOffset="-212227.37">15127 14449 1069 0,'-35'-11'503'0,"31"11"-196"16,2 0-35-16,3 1-83 15,-1-1-32-15,0 0-50 16,21 2-11-16,46 3 1 15,-21-6-6-15,15-2-8 16,-1-4-4-16,-4-4-22 16,-4 5-14-16,-11 0-21 15,-5 1-8-15,-10 0-42 16,-8 1-58-16,-14-1-128 0,-4 8-91 16,-12-7 179-16</inkml:trace>
  <inkml:trace contextRef="#ctx0" brushRef="#br0" timeOffset="-212005.27">15313 14232 1083 0,'9'6'517'0,"0"2"-136"16,1 3-90-16,1 8-30 15,0 4-35-15,-3 5-76 16,-2 1-35-16,-1-1-45 15,0 0-19-15,-1-2-29 16,1-3-8-16,-5-4-38 16,-6-7-56-16,6-2-156 15,1-3-106-15,10 3 200 16</inkml:trace>
  <inkml:trace contextRef="#ctx0" brushRef="#br0" timeOffset="-211259.17">16269 14188 933 0,'0'-2'508'15,"2"-4"-126"-15,-2-2-111 16,-3 2-25-16,1 5-65 16,-19-10-34-16,-30 4-48 15,27 24-16-15,-3 11-23 16,5 10-9-16,7 14-11 16,4-2-6-16,14 2-10 15,6-8-4-15,12-6-7 0,2-1-3 16,11-11-4-16,5-5-2 15,10-17-1-15,6-10 1 16,-9-14-1-16,-2-4 1 16,-19-12-1-16,-4 0 1 15,-12-5 3-15,-8-5 3 16,-3 6 3-16,-15-5 1 16,-3 2 2-16,-6 4-1 15,-14 3-3-15,-1 5-2 16,-2 10-3-16,-1 8-2 0,8 13-6 15,4 5-4-15,6 15-34 16,2 0-48-16,14 2-116 16,5-2-81-16,13-1 169 15</inkml:trace>
  <inkml:trace contextRef="#ctx0" brushRef="#br0" timeOffset="-210874.82">16833 14034 1225 0,'-9'-14'569'15,"-7"9"-223"-15,-6 0-69 16,-5 11-50-16,-2 1-38 16,2 14-52-16,2 8-21 15,5 8-42-15,8 8-18 16,8 9-26-16,4 1-10 0,9 7-12 16,5-3-2-16,7-6-6 15,8-2-2-15,4-12-2 16,2-5-16-16,2-11-119 15,-3-8-84-15,0-15-271 16,-3-5 295-16</inkml:trace>
  <inkml:trace contextRef="#ctx0" brushRef="#br0" timeOffset="-210482.03">17043 14293 1077 0,'-6'18'534'0,"9"-3"-105"16,1 1-98-16,3 3-61 16,-4 2-25-16,4 5-91 0,-1 0-36 15,-3 1-47-15,0-2-15 16,-4-3-21-16,-2-4-8 16,-1-8-13-16,1-4-1 15,1-6-6-15,-3-6-3 16,3-8-7-16,2-9-4 15,5-7-6-15,3 0 1 16,6 1 2-16,-2 4 1 16,5 4 6-16,3 1 1 0,3 8 2 15,4 4 1-15,5 10 11 16,2 3 5-16,1 11 14 16,-1 4 10-16,-8 3 8 15,-5 3 2-15,-7-3-8 16,-7 0-7-16,-5-1-16 15,3-1-7-15,-10-4-13 16,-2-8-24-16,0-4-106 16,-5-6-77-16,5-9-192 15,0-2-244-15,-9-12 422 16</inkml:trace>
  <inkml:trace contextRef="#ctx0" brushRef="#br0" timeOffset="-210295.07">17491 14062 1346 0,'33'7'682'0,"0"9"-261"15,5 6-81-15,-1 5-27 16,1 11-109-16,-2 3-47 16,-4 5-67-16,-4-2-22 15,-13-2-31-15,-7-1-10 16,-13-3-26-16,-9 2-26 0,-3-3-143 15,-3-1-105-15,0-9 163 16</inkml:trace>
  <inkml:trace contextRef="#ctx0" brushRef="#br0" timeOffset="-208626.07">19043 14023 979 0,'24'-41'475'0,"-14"39"-160"16,-3-2-27-16,-2 6-57 15,-4 0-35-15,-6 2-58 16,-3 5-26-16,-15 2-42 16,-7 5-17-16,-5 4-27 15,-1-1-6-15,-2 4-10 16,-1-3-3-16,-3-4-3 15,-4-1-1-15,7-6-6 16,5-1-21-16,12 0-64 16,8-1-61-16,7-5-210 15,3-2 228-15</inkml:trace>
  <inkml:trace contextRef="#ctx0" brushRef="#br0" timeOffset="-208372.86">18767 13924 1378 0,'-5'5'565'15,"-7"5"-347"-15,-2 3-12 16,-6 13-59-16,-3 2-40 0,0 2-53 16,4 2-13-16,4-4-12 15,6-3-3-15,9-4-7 16,2-2-4-16,7-1-7 15,4-3-1-15,5-1-3 16,3-3-2-16,4-4-2 16,2-1 0-16,2-3-41 15,2-3-63-15,-8-3-284 16,3 0 256-16</inkml:trace>
  <inkml:trace contextRef="#ctx0" brushRef="#br0" timeOffset="-207799.6">19805 13859 951 0,'15'-8'445'15,"-3"1"-181"-15,-1 0-7 16,-8 3-28-16,-3-2-30 0,-8 0-52 16,-10 0-26-16,-6 3-56 15,-6 2-19-15,1 4-22 16,1 5-6-16,5 5-7 16,4 2 0-16,9 3-3 15,6-2-2-15,10 2-4 16,7-3 0-16,8-1 5 15,4-3 4-15,8 1 15 16,3 3 10-16,-3-2 17 16,-3 1 8-16,-10 0 1 15,-5-1-5-15,-15-1-9 16,-5 0-7-16,-9-3-8 16,-3-1-6-16,-5-3-10 15,-5 2-11-15,-2-5-83 0,0-2-61 16,10-5-158-16,4-4-106 15,13-1 253-15</inkml:trace>
  <inkml:trace contextRef="#ctx0" brushRef="#br0" timeOffset="-207437.73">20078 13686 941 0,'15'0'493'0,"1"11"-66"16,-1 6-77-16,-1 11-51 15,-6 6-37-15,-2 9-92 16,-3 4-41-16,-3-5-56 16,2-1-22-16,-1-13-29 15,2-10-8-15,1-7-8 16,-2-6-2-16,-1-4-4 16,0-1-1-16,-1-1-9 15,0 0-9-15,4-10-6 16,3-10 0-16,20-26 8 15,-14 30 10-15,2 7 8 16,-1 1 2-16,2 8 10 16,0 8 7-16,-2 4 12 15,-1 5 10-15,-4 3 9 16,-1 2-3-16,-5 0-7 0,-1-1-9 16,-3 0-14-16,-3-6-14 15,-1-7-114-15,3-2-69 16,3-6-185-16,0-7-5 15,9 5 225-15</inkml:trace>
  <inkml:trace contextRef="#ctx0" brushRef="#br0" timeOffset="-207269.86">20505 13961 1192 0,'10'17'573'0,"-5"4"-188"15,0 2-40-15,2 4-79 16,-2-3-60-16,1-7-110 15,-3-6-38-15,-1-7-78 16,-1-6-65-16,-1-10-176 16,0-3-117-16,1-8 222 15</inkml:trace>
  <inkml:trace contextRef="#ctx0" brushRef="#br0" timeOffset="-207118.17">20435 13788 1434 0,'0'0'596'0,"9"3"-323"16,0-1-22-16,1 4-43 16,1 0-51-16,2 1-90 0,2 0-26 15,6-2-161 1,2 2-111-16,4-7 143 0</inkml:trace>
  <inkml:trace contextRef="#ctx0" brushRef="#br0" timeOffset="-206850.19">20822 13706 929 0,'-4'-2'571'15,"-11"1"-9"-15,2 2-276 16,-4 3-26-16,0 7-72 16,4 4-35-16,3 9-50 15,4 7-15-15,6 8-20 16,3 6-6-16,8 1-19 15,4 5-8-15,8-3-10 16,0-2-2-16,0-6-2 16,-4-6-1-16,-12-6-6 15,-4-8-2-15,-11-5-57 16,-7-7-66-16,-8-10-147 16,-3-6-94-16,1-10 211 15</inkml:trace>
  <inkml:trace contextRef="#ctx0" brushRef="#br0" timeOffset="-206701.33">20672 13934 912 0,'13'0'495'15,"7"-2"-69"-15,4 4-74 16,3 2-81-16,4-1-56 16,-2-3-107-16,1-2-42 15,-7-3-135-15,-2-1-103 0,-8 4 108 16</inkml:trace>
  <inkml:trace contextRef="#ctx0" brushRef="#br0" timeOffset="-206447.36">21100 13735 1600 0,'-3'10'676'0,"-1"7"-349"16,2 3-72-16,-2 13-41 16,-3 0-47-16,6 5-81 15,1-2-28-15,8-4-33 16,3-1-10-16,2-10-7 16,-1-4-27-16,-2-8-109 15,0-3-68-15,-7-8-188 0,-3-3-78 16,-1-4 294-16</inkml:trace>
  <inkml:trace contextRef="#ctx0" brushRef="#br0" timeOffset="-206236.48">20958 13834 1243 0,'3'5'613'16,"1"3"-225"-16,6 2-112 15,-1-1-19-15,5 5-106 16,-2-5-55-16,7-5-65 15,4 0-14-15,0-6-93 16,4-1-85-16,-2 0-213 16,-2-3 219-16</inkml:trace>
  <inkml:trace contextRef="#ctx0" brushRef="#br0" timeOffset="-206092.73">21324 13904 1244 0,'21'16'590'0,"-5"3"-211"16,-7-7-35-1,-4-6-65-15,0 0-61 0,10 19-102 0,-5-2-38 16,-5-4-53-16,-12-11-50 16,-4-7-142-16,-2-1-98 15,-2-12 149-15</inkml:trace>
  <inkml:trace contextRef="#ctx0" brushRef="#br0" timeOffset="-205934.12">21263 13782 615 0,'13'0'426'0,"5"0"96"16,2 2-179-16,-3-1-81 16,-3 0-45-16,-3 1-98 15,-1-1-81-15,0 0-199 16,1-1 115-16</inkml:trace>
  <inkml:trace contextRef="#ctx0" brushRef="#br0" timeOffset="-205215.71">21586 13833 670 0,'7'25'423'0,"4"-6"91"15,-3-1-166-15,1 4-23 16,-2 0-21-16,-5 2-81 15,-2-2-39-15,-1-2-63 0,-2-2-31 16,-1-7-43 0,1-5-13-16,0-8-29 0,-1-7-14 15,2-6-41-15,2-2-16 16,2 0-2-16,5-1 9 16,2 5 34-16,1 1 13 15,-2 7 12-15,1-1 4 16,1 6 20-16,1 4 8 15,1 5 20-15,3 5 8 0,1 2-2 16,0-3-2-16,0 0-15 16,0-1-10-16,0-5-19 15,0-4-29-15,-2-4-71 16,-1-6-41-16,0-1-92 16,5 2-23-16,-3-2 11 15,-3 3 27-15,0 4 77 16,-7 0 44-16,-1 3 51 15,0-2 11-15,-4 0 14 16,0 0 3-16,-1 0 6 16,0 0 5-16,1 0 39 15,-1 0 31-15,0-1 71 16,1 0 26-16,0-1 11 16,0 1-15-16,0 0-48 15,0 0-18-15,0-8-31 16,3-7-11-16,9-25-16 0,-10 24-4 15,-2 4 0-15,-4 0 0 16,-5 3 7-16,-3 4 1 16,1 10-7-16,0 2-3 15,0 11-13-15,4 7-7 16,2 7-7-16,3 9-3 16,13 10-3-16,1 5 0 0,4 2-2 15,6-3 1-15,-5-4 2 16,2-2 2-16,0-6 3 15,-4-4 0-15,-5-8 0 16,-2-7-1-16,-10-7 1 16,-7-6-1-16,-4-13-7 15,-2-5-8-15,-1-8-43 16,1-11-45-16,2-1-103 16,-3-1-56-16,4-5 273 15,9 7-74-15</inkml:trace>
  <inkml:trace contextRef="#ctx0" brushRef="#br0" timeOffset="-203816.38">22927 13861 912 0,'5'1'462'0,"-2"3"-170"15,-1 2-64-15,0-4-20 16,-4 0-71-16,2-2-26 16,0 0-28-16,-1 0-6 0,0 0-9 15,0 0-3 1,0 0-9-16,0 0-4 0,0 0-4 16,0 0-3-16,0 0-6 15,-1 0-2-15,1 0-4 16,0 0-5-16,0 0-11 15,0 0-5-15,0 0-6 16,0 0-4-16,0 0 2 16,1 0 0-16,0 0 2 15,0 0 4-15,0 0-1 16,0 0 1-16,0 0 0 16,0 0 0-16,0 0 1 15,0 0 1-15,0 0-2 16,0 0 0-16,0 0-4 15,0 0 0-15,0 0-3 0,0 0-1 16,0 0 1-16,0 0 1 16,0 0 1-16,0 0 0 15,0 0-1-15,0 0 0 16,0 0 0-16,0 0-2 16,0 0 0-16,0 0-1 15,0 0 1-15,0 0-1 16,0 0 1-16,0 0 0 0,0 0 1 15,0 0 0-15,0 0-1 16,0 0-1-16,0-2 0 16,0 2 0-16,0-1 0 15,0 0 2-15,0 1 1 16,0 0 0-16,0 0 0 16,0 0 0-16,0 0 0 15,0-1 0-15,0 0-2 16,0 0 0-16,0 1 2 15,0 0 0-15,0 0 4 16,0 0 2-16,0 0 4 16,1 9 1-16,-2 6 1 15,-10 27 0-15,-5-26-3 16,-5-5 0-16,-2 1-5 0,-6 0 1 16,1-3-2-16,0 3-2 15,0-11-1-15,6 3-1 16,3-4-2-16,4-4 0 15,7 0-4-15,2-4-2 16,6 1-4-16,5 1-1 16,6-6-2-16,4-2 2 15,8-3-3-15,4-6-2 16,5 2-1-16,1-4-1 16,-2-4 7-16,-4 0 4 0,-8-3 6 15,-2 1 3-15,-15 8 3 31,-1 11-1-31,1 1 3 0,-1-33 1 0,-7 8 1 16,-8 4-1-16,-4 25-2 16,-6 4-2-16,-9 4-2 15,-1 6 0-15,1 3-1 16,3 1 1-16,16 4-1 16,7 0 1-16,5 7 2 15,4 3 3-15,5 15 4 16,4 1 3-16,7 8 8 15,1 0 2-15,9-3 5 16,1 1-2-16,1-10-6 16,-2-2-4-16,-4-9-6 15,-5-7-4-15,-10-7-1 0,0-4 0 16,-9-8-18 0,-4-2-34-16,-4-7-123 0,-2-3-74 15,-2-4-224-15,-10 1 281 16</inkml:trace>
  <inkml:trace contextRef="#ctx0" brushRef="#br0" timeOffset="-202849.49">23860 14008 512 0,'20'0'348'0,"-9"2"81"16,-2 0-126-16,-4-8-40 16,3-4-29-16,-2-6-70 15,-3-5-25-15,-3-1-25 16,-5-4-4-16,-7 4-18 16,-2 10-11-1,1 0-30-15,-19-6-16 0,-10 8-16 16,1 9-7-16,9 9-7 15,3 7-1-15,7 10 1 16,3-1-1-16,11 8-1 16,7-1 0-16,5-9-1 15,4 1 0-15,5-8-2 16,2-6 0-16,1-5-1 0,2-4 1 16,-2-5 2-16,3-3 2 15,-3-8 0-15,2 2-1 16,-3 2 1-16,-2 4 3 15,2 8 11-15,-3 0 9 16,-4 6 19-16,-1 4 2 16,-5 5-5-16,-3-1-7 15,4 1-20-15,-2-3-3 16,9-4-92-16,-2-2-70 16,5-9-191-16,3-3 195 0</inkml:trace>
  <inkml:trace contextRef="#ctx0" brushRef="#br0" timeOffset="-201982.72">24168 13931 1039 0,'-6'-6'577'16,"0"-5"-139"-16,-4 1-128 16,-4 1-43-16,0 2-83 15,-2 4-33-15,1 7-50 16,2 4-18-16,0 8-32 15,2 1-14-15,3 5-26 16,6-2-6-16,6-5-6 16,5 1-2-16,4-5 0 15,0-2 0-15,4-2 0 16,-2-7-1-16,0-8-25 0,-2-10-33 16,1-9-55-16,-2-2-11 15,-2-11 20-15,-2 0 32 16,-1-4 58-16,-2 1 13 15,-1 6 7-15,-1 9 4 16,-4 11 25-16,-1 7 13 0,-3 10 17 16,0 8 10-16,-2 11-2 15,1 7-4-15,1 17-1 16,-2-1-9-16,5 7-19 16,4 3-9-16,3-6-18 15,8-2-8-15,8-9-32 16,2-6-35-16,9-8-75 15,5-5-40-15,3-16-75 16,3-6-27-16,-3-8-30 16,-4-1-25-16,-8 1 48 15,-6 1 58-15,-5 0 125 16,-7 1 103-16,-4 0 149 16,-5 0 46-16,-2 0 66 15,-6-1 2-15,-1-1-19 16,2 2-11-16,-8-3-26 15,-1 4-15-15,-2 6-34 16,1-1-17-16,4 8-36 0,6 4-17 16,0 3-37-16,-3 3-17 15,3 4-20-15,1 3-5 16,-1 0-5-16,9-1 0 16,3-3-3-16,-3-1-2 15,11-8 1-15,-1-1 0 16,3-10-2-16,3-6-1 15,2-5-24-15,-3-6-7 0,-1-4-1 16,-1 0 3-16,-2-3 28 16,-3-4 8-16,-1 1 4 15,-4-2 1-15,-2 10 1 16,0 10 4-16,-4 7 14 16,-1 7 9-16,-2 11 8 15,-1 5 6-15,0 13 2 16,3 5 1-16,4 6 0 15,4-4-5-15,7-1-17 16,3-2-9-16,2-7-11 16,1 1-26-16,1-11-112 15,-2-9-72-15,0-12-194 16,0-10-117-16,-2-6 330 16</inkml:trace>
  <inkml:trace contextRef="#ctx0" brushRef="#br0" timeOffset="-201821.28">24834 13941 806 0,'10'13'501'0,"-6"7"31"0,-1 1-134 16,6 5-85-16,-6-4-33 15,2-2-95-15,1-2-49 16,-4-6-76-16,-3-2-22 16,0-6-134-16,1-3-77 0,-1-5-215 15,1 3 216-15</inkml:trace>
  <inkml:trace contextRef="#ctx0" brushRef="#br0" timeOffset="-201657.56">24824 13778 952 0,'9'4'510'0,"-1"2"-49"16,2 1-122-16,0 5-90 15,0 1-41-15,-6-1-106 16,5-2-76-16,0-5-184 15,0-3-74-15,10-2 126 16</inkml:trace>
  <inkml:trace contextRef="#ctx0" brushRef="#br0" timeOffset="-201424.92">25087 13738 1289 0,'-3'12'651'0,"3"5"-189"15,0 13-193-15,0 6-27 16,-1 8-84-16,-1-1-46 0,5 6-63 16,2-4-16-16,6-4-23 15,4-3-2-15,4-16-79 16,5-7-49-16,3-18-124 15,0-8-100-15,-2-5 223 16</inkml:trace>
  <inkml:trace contextRef="#ctx0" brushRef="#br0" timeOffset="-201228.67">25066 13894 1186 0,'-4'1'586'15,"4"3"-207"-15,5-2-117 16,-5-2-34-16,0 0-81 16,8 0-43-16,9 1-64 0,29 1-19 15,-27-2-73-15,-2-5-58 16,1 2-184-16,0-3-137 16,2 5 267-16</inkml:trace>
  <inkml:trace contextRef="#ctx0" brushRef="#br0" timeOffset="-200998.82">25412 13866 933 0,'9'12'589'16,"-4"-1"-31"-16,0 5-211 15,-5-1-42-15,5 5-103 16,-3 0-50-16,8 1-73 15,-6-1-24-15,0-2-31 16,-1-4-13-16,-9-7-93 16,6-5-61-16,-2-4-155 15,-1-10-104-15,7-5 256 16</inkml:trace>
  <inkml:trace contextRef="#ctx0" brushRef="#br0" timeOffset="-200838.74">25382 13660 1196 0,'5'-3'604'0,"-4"1"-204"16,2 2-110-16,-3 0-22 15,0 0-80-15,0 0-48 16,0 0-75-16,1 0-26 16,2 3-161-16,2 2-107 15,2 7 141-15</inkml:trace>
  <inkml:trace contextRef="#ctx0" brushRef="#br0" timeOffset="-200136.89">25580 13847 1283 0,'0'10'554'0,"-3"5"-253"16,1 7-40-16,-2 6-31 16,0 4-38-16,4 1-78 15,2-3-31-15,6-5-37 16,4-3-13-16,5-11-20 0,1-4-7 16,4-11-26-16,-2-7-23 15,-4-10-23 1,-3-3-7-16,-13-2 12 0,-6 1 21 15,-14 5 24-15,-5-5 9 16,-5 10 8-16,0-2 2 16,1 5 7-16,6 9 4 15,14 2 6 1,5 0 0-16,0 1-10 0,-9 0-5 16,11 3-6-16,4 0-2 0,10 4 1 15,3-2 0-15,8-3 1 16,2 0-1-16,9-5 1 15,2 1 0-15,4-1 1 16,1 3 0-16,-2 1 12 16,-4 2 9-16,-7 9 18 15,-6-1 9-15,-9 8 5 16,-6 1-1-16,-5 3-7 16,0 2-5-16,-3-8-12 15,-2 0-6-15,-2-9-9 16,-1-2-2-16,0-7-3 15,3-2-4-15,5-10-6 16,4-1-3-16,2-3 0 16,7 0 1-16,-2 3 3 15,3 5 1-15,2 2 1 0,-5 1 1 16,2 5 7-16,-1 1 2 16,2 8 13-16,0 4 6 15,-4 6 2-15,-3 0-1 16,-4 5-9-16,-2-3-20 15,-2-2-101-15,-4 0-67 16,3-9-180-16,4-3-120 0,7-5 298 16</inkml:trace>
  <inkml:trace contextRef="#ctx0" brushRef="#br0" timeOffset="-199857.68">26361 13833 1218 0,'0'2'633'16,"-2"6"-207"-16,-3 3-108 16,-8 1-31-16,0 5-94 15,-1 3-44-15,4 2-57 16,4-1-19-16,7-1-22 16,4-2-7-16,7-5-7 15,2 4 2-15,1-3 0 16,0 1-1-16,-5 4-2 15,-1-3-4-15,-6 3-11 16,2-3-3-16,-5-5-6 0,-3 0-12 16,-13-7-33-16,-8-1-32 15,-8-2-133-15,-7-1-87 16,7 2 176-16</inkml:trace>
  <inkml:trace contextRef="#ctx0" brushRef="#br0" timeOffset="-184484.34">10321 16162 1004 0,'-18'5'469'0,"-6"-5"-146"16,5-1-55-16,6 1-19 15,3-1-19-15,7 0-62 16,3 3-36-16,8 0-49 16,7 2-18-16,18 2-21 15,11-3 1-15,11 2-11 16,4-2-6-16,5-2-9 15,0 0-3-15,1-1-3 16,-2 1-3-16,-12 0-1 16,-4-1-1-16,-16 2 4 15,-10-5-42-15,-16 2-121 16,-6 0-86-16,-15-3 126 16</inkml:trace>
  <inkml:trace contextRef="#ctx0" brushRef="#br0" timeOffset="-184224.5">10586 16154 1295 0,'-3'9'553'0,"6"8"-283"0,1 5 1 16,1 7-37-16,3 5-44 0,0 3-79 15,-1 3-21-15,1 5-29 16,1-3-11-1,0-1-19-15,-3-3-8 0,0-10-9 16,-2 1-4-16,-2-9-6 16,2-2-2-16,-4-6-19 15,0-7-32-15,1-1-78 16,-1-2-49-16,0-3-164 16,0 0-110-16,0 0 287 15</inkml:trace>
  <inkml:trace contextRef="#ctx0" brushRef="#br0" timeOffset="-183655.75">8309 16305 2394 0,'-1'2'107'16,"1"2"-25"-16,3-1 81 0,-3-3-71 15,22 3-25-15,51 11-20 16,-28-7-4-16,6 0-20 16,2-2-7-16,-1-1-9 15,5 4-1-15,-7-7-3 16,-1 0-42-16,-17-1-100 15,-6-4-67-15,-19 6-158 16,-9 0-97-16,-15 11 297 16</inkml:trace>
  <inkml:trace contextRef="#ctx0" brushRef="#br0" timeOffset="-183466.56">8506 16470 762 0,'-22'3'407'0,"17"-1"-76"16,7-1-61-16,0 3-20 15,-2-4-27-15,0 0-37 16,17 6-20-16,47 8-57 16,-24-11-28-16,5-2-41 0,0-1-13 15,-3-1-14-15,0-1-3 16,-7-1-53-16,-9 0-48 16,-10-2-139-16,-7 0-107 15,-16-2 208-15</inkml:trace>
  <inkml:trace contextRef="#ctx0" brushRef="#br0" timeOffset="-183169.25">8626 16087 1261 0,'8'5'518'0,"11"7"-311"15,3 2 7-15,6 8-32 16,3 2-32-16,4 0-50 15,6 1-17-15,1-3-22 16,1-1-6-16,0 1-13 16,-11 3-5-16,-13 0-10 15,0 2-4-15,-19 5-1 16,-5 1 1-16,-6 3 2 16,-7-3-3-16,-5-6-5 15,2-2-4-15,-4-8-8 16,-2 1-16-16,4-5-58 0,3-5-38 15,10-2-137-15,6-3-78 16,10-4 202-16</inkml:trace>
  <inkml:trace contextRef="#ctx0" brushRef="#br0" timeOffset="-182446.67">11230 16189 834 0,'2'-13'438'15,"-5"0"-130"-15,-1 0-66 16,-4 2 1-16,-3 6-52 15,-2 5-31-15,-1 8-50 16,-2 4-18-16,-1 12-24 16,4 6-10-16,4 8-16 15,5 7-10-15,7 5-18 16,5 1-6-16,8-3-7 16,1-4-1-16,5-9-4 15,1-6-2-15,1-6-102 16,1-6-77-16,1-11 113 15</inkml:trace>
  <inkml:trace contextRef="#ctx0" brushRef="#br0" timeOffset="-182024.87">11493 16296 1171 0,'-4'11'531'15,"5"11"-187"-15,2 4-74 0,-3 5-44 16,0 1-36 0,1-3-88-16,-4-2-29 0,3-10-36 15,4-4-10-15,-1-6-16 16,5-2-3-16,-8-7-5 16,2-2-3-16,-1-8-8 15,-6-6-2-15,7-8-4 16,-2-7 2-16,9-1 3 15,8 1 2-15,2 6 4 16,6 7 0-16,4 10 3 16,-1 7 10-16,1 9 21 15,-1 7 10-15,-1 10 20 16,-4 2-1-16,-4 10-7 16,-2 0-5-16,-8-3-14 15,-3 0-5-15,-6-11-12 0,0-1-4 16,-4-7-20-16,-3-2-42 15,-3-6-100 1,-2-6-70-16,0-12-197 0,0-5 256 16</inkml:trace>
  <inkml:trace contextRef="#ctx0" brushRef="#br0" timeOffset="-181800.52">11949 16147 1171 0,'29'16'609'16,"2"2"-210"-16,4 3-99 16,2 3-25-16,-5 4-92 15,4 4-39-15,-11 7-55 16,-4 1-18-16,-10 2-32 16,-9-3-10-16,-5 0-13 15,-6-5-10-15,-5-2-89 16,-4-3-66-16,-1-4-177 15,-2-2-48-15,7 7 226 16</inkml:trace>
  <inkml:trace contextRef="#ctx0" brushRef="#br0" timeOffset="-178134.81">13021 16332 873 0,'-66'-23'457'0,"59"20"-87"16,6 2-67-16,1-2-45 16,-1 2-31-1,1 0-66-15,0 1-29 0,0-1-42 16,0-1-18-16,7 0-22 16,14-1-9-16,34 0-20 15,-25 6-6-15,0-3-9 16,3 0-3-16,-4 1-54 15,-5-1-51-15,-8 3-136 16,-3 6-91-16,-11 2 202 16</inkml:trace>
  <inkml:trace contextRef="#ctx0" brushRef="#br0" timeOffset="-177972.6">12968 16461 1029 0,'15'1'479'15,"1"0"-177"-15,1 1-8 16,8-2-34-16,3 0-37 16,3-1-75-16,4-1-32 15,-5-1-51-15,-1 0-21 0,-5 1-21 16,-3 0-46-16,-6 0-153 16,-5 2-106-16,-10 2 155 15</inkml:trace>
  <inkml:trace contextRef="#ctx0" brushRef="#br0" timeOffset="-176652.24">14282 16128 767 0,'30'-5'368'0,"-33"-4"-82"0,1 0-54 15,-5 1 4-15,-3 3-30 16,-2 1-64-16,-3 2-24 15,0 7-37-15,-1 1-13 16,-3 9-24-16,0 3-8 16,1 10-10-16,2 3-3 15,6 8-5-15,5 5-3 16,10 2-5-16,5 4-3 16,12-7-1-16,4-2-2 0,7-9-2 15,5-9-1-15,7-12 0 16,3-7 1-16,-8-13 2 15,0-6 1-15,-14-13 3 16,-1-3 0-16,-5-11 2 16,-8-3 2-16,-9-3 1 15,-8-1 2-15,-13 3 1 16,2 4-3-16,-10 6 0 16,-4 4-2-16,-1 9-5 15,-9 7-2-15,-2 11-3 16,2 7-1-16,4 9-7 15,7 2-3-15,13 4-28 16,5 2-39-16,11 3-121 0,2 1-90 16,11 2 172-1</inkml:trace>
  <inkml:trace contextRef="#ctx0" brushRef="#br0" timeOffset="-176081.17">14983 16076 1221 0,'-1'-10'511'0,"-9"3"-284"0,0 0-10 16,0 7-39-16,-4 5-35 16,-3 11-52-16,-3 4-13 15,-2 11-8-15,1 8-3 16,15 3-13-16,6 6-8 0,12-1-16 15,3-2-7-15,3-1-9 16,2-3-3-16,-10-7-6 16,4-5-1-16,-2-7-4 15,-4-3-1-15,8-9-80 16,-3-4-56-16,4-6-176 16,4-2-150-16,3-9 297 15</inkml:trace>
  <inkml:trace contextRef="#ctx0" brushRef="#br0" timeOffset="-175561.31">15210 16295 1441 0,'0'-2'567'16,"3"2"-363"-16,0 3-4 16,-3-3-12-16,0 0-36 15,3 11-63-15,4 16-19 16,-1 33-21-16,-10-24-9 0,-1 0-12 16,-1-5-4-1,2-7-6-15,0-6-3 0,1-8 0 16,-1-6 1-16,-1-8-4 15,0-2-4-15,-2-12-8 16,4-2-5-16,4-8-4 16,6-4 0-16,7-4 2 15,2-1 1-15,10 6 3 16,-2 4 2-16,4 3 1 16,2 12 5-16,-2 4 8 15,-5 5 7-15,1 15 12 16,-15-1 4-1,1 0 3-15,4 18 1 0,4 14-3 16,-14-4-2-16,-1-2-7 16,1-4-5-16,-7-8-8 15,3-6-3-15,-1-6-6 0,-2-4 1 16,0-6-39 0,2-1-54-16,1-8-106 0,0 5-71 15,0-1-11-15,5-18 148 16</inkml:trace>
  <inkml:trace contextRef="#ctx0" brushRef="#br0" timeOffset="-175158.06">15492 15877 995 0,'-18'-28'497'0,"18"20"-49"15,4 5-176-15,3 0-75 16,5 3 7-16,7 5-73 16,5-1-33-16,0 7-43 15,0 4-11-15,-5 1-17 16,-6 1-6-16,-11 2-5 15,-5 0-1-15,-10 2-1 0,-5 1 3 16,-4-5-3-16,-1-6 0 16,5-3-2-16,-1-4-1 15,11-3 1-15,3 0 2 16,5-1 0-16,11-2 0 16,1 0 3-16,7 2-3 15,8 1 1-15,0 1-1 16,3 0-6-16,-1 0-2 15,-1-2-16-15,-5 0-64 16,-2 0-172-16,-2 0-54 0,-10 3 156 16</inkml:trace>
  <inkml:trace contextRef="#ctx0" brushRef="#br0" timeOffset="-174783.22">15938 16027 1239 0,'2'-1'560'16,"1"1"-142"-16,5 9-237 15,0 2 19-15,15 11 0 16,-2 5-31-16,8 6-51 16,-1 0-17-16,-3 4-24 15,-2 2-16-15,-6 4-23 16,-7 4-8-16,-11 2-10 16,-6-3-2-16,-9-2-6 15,-2-1-1-15,-1-15-3 0,-3-4-12 16,6-12-69-16,1-6-52 15,4-7-121-15,4-5-75 16,12-2 204-16</inkml:trace>
  <inkml:trace contextRef="#ctx0" brushRef="#br0" timeOffset="-173982.15">16663 16576 1676 0,'2'0'660'16,"1"1"-377"-16,1 0-164 16,1 0 1-16,-5-1-10 15,0 0-28-15,0 0-94 16,0 0-81-16,0-1-314 16,0 0 269-16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6:21:50.71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10216 5270 722 0,'0'-1'397'0,"1"0"-51"16,-1-1-60-16,0 1-21 15,0 0-37-15,0 0-55 16,0 0-22-16,0 0-46 16,0 0-20-16,-1 1-28 15,-4 16-11-15,-50 50-17 16,28-23-6-16,2 5-9 15,-1-4-3-15,6-7-6 16,1-8-1-16,6-14-21 16,4-3-47-16,5-12-137 15,7 0-113-15,7-13 183 16</inkml:trace>
  <inkml:trace contextRef="#ctx0" brushRef="#br0" timeOffset="205.26">10049 5270 1065 0,'0'-2'508'16,"1"8"-168"-16,6 4-49 15,5 10-32-15,0 2-43 16,4 5-74-16,3 0-32 16,-1 2-46-16,1-3-18 0,1-3-22 15,0 2-7-15,-4-6-8 16,-2-1-5-16,-3 0-48 15,0-5-61-15,-1 0-170 16,-1-3-146-16,-2-7 256 16</inkml:trace>
  <inkml:trace contextRef="#ctx0" brushRef="#br0" timeOffset="732.28">10455 5298 1310 0,'-1'-2'549'0,"3"12"-276"0,-2 7-62 16,0 12 2-16,6 6-40 16,-6 3-64-16,3-4-24 15,4-2-36-15,1-8-12 16,1-7-19-16,4-2-7 15,3-10-9-15,0 0-3 16,3-12-3-16,-2-5-1 16,-5-8-13-16,-3-5-7 15,-1-4-6-15,-1-2-1 16,0 1 15-16,0 5 10 0,-4 11 8 16,1 3 2-16,-3 11 0 15,0 5 1-15,3 14 9 16,-3 8 9-16,3 11 12 15,3 5 3-15,4 3 1 16,3 1-4-16,7 7 0 16,2-2 2-16,-1 2-1 15,-2-1-3-15,-2-4-6 16,-3-3-4-16,-8-9-8 16,-7-7 0-16,-12-15 2 15,-8-7 1-15,-11-5 2 16,-4-4-2-16,-6-7-5 15,-1 0-4-15,3-15-7 16,4-1-2-16,14-5-60 0,3-2-46 16,14-1-115-16,5 1-85 15,9 3 194-15</inkml:trace>
  <inkml:trace contextRef="#ctx0" brushRef="#br0" timeOffset="1067.08">11082 5340 1453 0,'-11'-4'600'0,"6"3"-398"16,5 0 17-16,10 1-57 16,3 1-35-16,14-2-37 15,1 0-22-15,4 0-43 16,2 1-12-16,3 0-38 0,2 0-62 15,-9 1-176-15,-8 1-160 16,-17 5 253-16</inkml:trace>
  <inkml:trace contextRef="#ctx0" brushRef="#br0" timeOffset="1258.43">11166 5459 1348 0,'-8'10'584'16,"9"-6"-310"-16,6-1 9 0,5-1-77 15,5-1-19 1,6-6-47-16,4 0-30 16,2-2-44-16,3 1-18 0,-3 4-26 15,-6-1-8-15,-4 1-37 16,-3-1-71-16,0 0-182 16,6-2 176-16</inkml:trace>
  <inkml:trace contextRef="#ctx0" brushRef="#br0" timeOffset="2468.76">12507 5226 697 0,'8'-35'407'0,"-3"27"-105"16,0-1-18-16,-1 4-28 16,-2-2-42-16,-2 2-16 15,2 2-27-15,-4 0-10 16,1 3-36-16,0 0-19 16,-7 10-42-16,0 19-20 15,-41 52-22-15,26-33-5 16,0 0-9-16,-2-7-3 0,4-8-6 15,5-6-24-15,5-11-112 16,-1-3-75-16,2-13-248 16,-1-5 277-16</inkml:trace>
  <inkml:trace contextRef="#ctx0" brushRef="#br0" timeOffset="2678.32">12308 5253 1071 0,'9'-6'500'0,"2"7"-162"16,2 6-53-16,8 9-1 16,0 2-36-16,-2 10-64 15,-4-1-34-15,0 5-55 16,-9-3-22-16,7 1-34 16,-1-3-11-16,-4-5-16 0,7-1-5 15,-9-11-18-15,-1-1-56 16,4-4-137-16,-2-2-89 15,5-3 161-15</inkml:trace>
  <inkml:trace contextRef="#ctx0" brushRef="#br0" timeOffset="2953.98">12727 5451 1473 0,'1'9'677'16,"3"-1"-358"-16,1 2-70 16,-1 4-8-16,0 0-93 15,-1-1-33-15,-2 4-47 16,-1-3-24-16,0 0-26 16,-1 5-6-16,-2-6-2 15,-1-2-37-15,2-4-120 16,0-4-78-16,2-12-236 31,0 5 278-31</inkml:trace>
  <inkml:trace contextRef="#ctx0" brushRef="#br0" timeOffset="3472.05">13016 5226 1278 0,'-13'-4'593'0,"8"10"-158"16,-1 4-189-16,2 9-44 15,2 6-24-15,3 4-78 16,-3 1-25-16,3-1-37 16,5-1-14-16,0-7-16 15,8-2-4-15,2-6-5 16,1-5-5-16,5-7-21 15,-5-3-27-15,0-13-56 16,-2-4-20-16,-2-8-11 16,-1-4 21-16,-2-1 58 15,-2 2 24-15,-2 2 32 16,0 4 8-16,-2 12 5 16,-2 3 19-16,-2 8 39 15,0 6 11-15,-6 9 30 16,0 9-4-16,1 14-11 15,-1 5-3-15,6 6-20 0,1 3-14 16,7-5-19-16,3 4-3 16,1-5 1-16,0-5 3 15,1 2 2-15,-3-6-2 16,-3-8-6-16,-4-4-2 16,-9-8-1-16,-1-2 0 15,-12-2-2-15,-3-2-2 16,-4-6-8-16,-5-3-5 0,2-5-53 15,1-5-71-15,13-4-176 16,10-5-48-16,21 0 189 16</inkml:trace>
  <inkml:trace contextRef="#ctx0" brushRef="#br0" timeOffset="3678.38">13445 5529 1621 0,'5'10'732'16,"-1"2"-406"-16,-4 3-89 15,4 3-33-15,0 3-94 16,-2-3-27-16,0 1-34 0,2 0-17 16,-3-2-19-16,-1-2-5 15,2-4 3-15,-3-1-53 16,3-5-154-16,3-1-97 15,9-4 154-15</inkml:trace>
  <inkml:trace contextRef="#ctx0" brushRef="#br0" timeOffset="4507.2">13762 5269 1111 0,'34'-30'513'16,"-22"30"-214"-16,0 0-125 15,12 1 28-15,0 5-38 16,-3 0-17-16,7 5-38 15,-9 1-22-15,-1 4-38 0,-8-1-14 16,-1 7-16-16,-2 3-2 16,-9 3 0-16,-1 4 1 15,-10 0 2-15,1-1-1 16,0-4-2-16,-5-8-1 16,2-6-3-16,0-9 12 15,7-3 4-15,12 4-2 16,7-3 4-16,2 3-11 15,4-3-5-15,-2-2 1 0,1-3-2 16,0 1-2-16,4 1-4 16,3 0-2-16,-10-1-39 15,2-1-65-15,-8 0-187 16,-4-1-416-16,9-11 458 16</inkml:trace>
  <inkml:trace contextRef="#ctx0" brushRef="#br0" timeOffset="4886.3">14020 4900 1429 0,'-2'-3'544'15,"17"1"-354"-15,4-1-72 16,3 4 38-16,1 3-22 16,0 4-38-16,-1 1-16 15,-5 1-39-15,-2 2-12 16,-11 1-6-16,-4 2 3 16,-8 5 4-16,-4 1 0 0,-6-2-3 15,-1-3-6-15,5-2 3 16,2-9 6-16,6-1 5 15,5-2 1-15,1-8-10 16,6 9-9-16,-6-3-10 16,0 0-2-16,22 1 0 15,26 2-3-15,-25-3-3 16,0-1-33-16,-1 2-151 16,-2-1-117-16,0 0 174 15</inkml:trace>
  <inkml:trace contextRef="#ctx0" brushRef="#br0" timeOffset="5258.96">14359 4878 1351 0,'3'5'583'0,"2"6"-286"0,0 2-47 15,-3 7-23-15,8 3-45 16,-8 0-71-16,10 0-28 15,-5-5-44-15,-5-9-15 16,1-5-14-16,-7-3-2 16,0-2-13-16,3 0-3 15,0-1-7-15,1 1-6 0,4-16 3 16,23-32 0-16,-12 26 5 16,-5 1 7-16,7 5 6 15,-5 2 0-15,5 8 9 16,4 6 11-16,-2 6 21 15,2 6 13-15,-3 6 21 16,-1 4 0-16,-2 4-10 16,-4-2-13-16,-4-4-26 15,-1-5-17-15,-3-6-173 16,1-7-106-16,5-11 158 16</inkml:trace>
  <inkml:trace contextRef="#ctx0" brushRef="#br0" timeOffset="5771.03">15145 5327 1279 0,'-53'12'546'0,"50"-15"-319"15,3 1-13-15,9 0-32 0,3 2-34 16,10 0-34-16,5 1-13 16,6-1-45-16,2 2-16 15,3-2-19-15,-3 0-8 16,-3 0-41-16,-7-2-60 16,-9 0-193-16,-13 0-34 15,-17-1 169-15</inkml:trace>
  <inkml:trace contextRef="#ctx0" brushRef="#br0" timeOffset="5977.56">15194 5167 1370 0,'0'1'586'0,"2"11"-304"16,0 3-15-16,4 13-37 15,-2 6-39-15,1 4-70 16,-1 5-29-16,-1-4-46 15,2-2-15-15,1-5-18 16,1-9-7-16,1-7-70 16,-1-4-67-16,1-8-167 15,0 0 196-15,-4-8 19 16</inkml:trace>
  <inkml:trace contextRef="#ctx0" brushRef="#br0" timeOffset="6572.43">16155 5095 918 0,'1'-8'495'0,"1"0"-156"15,-5 6-43-15,-3 3-10 16,-7 10-80-16,-6 1-46 16,-3 13-57-16,-1 2-22 0,3 11-26 15,6 6-2-15,8 3-18 16,6 1-7-16,10-3-12 16,0 0-5-16,11-8-5 15,0-4-4-15,4-8-3 16,3-6-48-16,2-10-153 15,3-5-67-15,2-22 141 16</inkml:trace>
  <inkml:trace contextRef="#ctx0" brushRef="#br0" timeOffset="6785.25">16652 5092 1415 0,'0'5'660'16,"-6"2"-312"-16,-3 19-107 0,-4 4-29 16,-6 9-84-16,1 4-34 15,0 2-50-15,2 0-15 16,7-4-22-16,3-5-5 16,0-12-41-16,-1-7-50 15,4-8-160-15,1-6-105 16,3-12 211-16</inkml:trace>
  <inkml:trace contextRef="#ctx0" brushRef="#br0" timeOffset="6979.14">16477 5105 1202 0,'-2'7'556'0,"8"16"-167"15,5 4-89-15,-1 12-45 16,1 2-43-16,3 2-105 15,-2 2-25-15,0-5-34 16,1-3-19-16,2-6-18 16,-1-3-53-16,1-11-156 15,-1-4-81-15,1-13 146 16</inkml:trace>
  <inkml:trace contextRef="#ctx0" brushRef="#br0" timeOffset="7173.24">16801 5418 1627 0,'6'13'673'16,"0"3"-432"-16,0 1-38 0,-4 1-81 16,2 2-56-1,-1-3-50-15,0 3-7 0,-2-7-135 16,0-3-116-16,0-2 150 15</inkml:trace>
  <inkml:trace contextRef="#ctx0" brushRef="#br0" timeOffset="7672.08">17007 5213 1593 0,'6'9'716'16,"1"4"-393"-16,-3 10-109 16,-1 2-9-16,2 7-98 15,0 2-32-15,9-3-30 16,-2 1-14-16,3-8-22 16,6-4-4-16,0-11-10 15,1-7-7-15,-2-9-29 0,-2-7-17 16,-2-7-17-16,-5-4 4 15,-6-1 28-15,-1 2 21 16,-3 4 23-16,-1 4 6 16,0 7 4-16,0 2 3 15,0 6 15-15,0 1 1 16,0 0-2-16,0 0-3 0,0 6-6 16,3 15 4-16,8 35 6 15,-3-20 3-15,8 8-3 16,0 1-2-16,6 3-3 15,0 0-1-15,-3-7-1 16,-5 1-1-16,-9-10 7 16,-5-6 2-16,-9-11 5 15,-5-6 0-15,-14-9-10 16,0-4-7-16,-6-3-30 16,2-3-26-16,4-1-92 15,2 2-67-15,10-4-159 16,6-1 167-16,14 5 87 15</inkml:trace>
  <inkml:trace contextRef="#ctx0" brushRef="#br0" timeOffset="8021.95">17425 5416 1195 0,'-2'8'639'16,"1"-8"0"-16,1-2-415 0,7 2-103 16,-7 0 4-16,0 0-41 15,5 1-20-15,2 1-27 16,4 4-11-16,1 0-16 16,23 26-2-16,-29-15 3 15,-10 0 4-15,-10 3 5 16,2-6 3-16,0 0-2 15,3-5-1-15,7-6-1 16,-2 4 1-16,3-7-5 16,5 3-3-16,-3-3-7 15,-1-1-5-15,0 0-1 16,0 0-4 0,11 0-65-16,15-2-67 0,33 1-105 15,-26 6 133-15</inkml:trace>
  <inkml:trace contextRef="#ctx0" brushRef="#br0" timeOffset="8293.54">17820 5354 1741 0,'0'1'683'0,"-7"-1"-420"16,8 0-91-16,-1 0-19 15,0 0-27-15,8 0-57 16,20 2-16-16,24 3-26 16,-26-5-12-16,-2 0-39 15,-16-6-73-15,8 2-177 16,1 1-80-16,-1 1 195 15</inkml:trace>
  <inkml:trace contextRef="#ctx0" brushRef="#br0" timeOffset="8491.02">17909 5206 1420 0,'4'8'665'0,"-4"7"-312"16,4 11-99-16,0 2-16 15,1 12-98-15,-2 1-44 16,3-3-52-16,-5 2-18 16,4-17-22-16,8-4-73 15,-4-9-180-15,8-10-65 16,16-12 158-16</inkml:trace>
  <inkml:trace contextRef="#ctx0" brushRef="#br0" timeOffset="8711.03">18503 5111 1525 0,'-20'-8'694'0,"16"15"-270"16,-7 6-162-16,3 11-84 15,-5 11-44-15,-3 9-69 16,-4 2-19-16,3 4-27 15,-2-4-10-15,8-9-23 16,3-3-64-16,4-14-167 16,4-11-86-16,-5-17 180 0</inkml:trace>
  <inkml:trace contextRef="#ctx0" brushRef="#br0" timeOffset="8909.14">18275 5207 1295 0,'17'2'641'0,"0"5"-251"16,7 11-108-16,0 2-14 0,-1 7-97 15,-2 0-43-15,-2 0-57 16,-2 2-21-16,0-4-28 16,-2-1-34-16,-1-6-157 15,0-4-95-15,1-4 147 16</inkml:trace>
  <inkml:trace contextRef="#ctx0" brushRef="#br0" timeOffset="9242.6">18572 5384 1523 0,'0'0'635'0,"15"4"-384"0,28 10-13 15,-28-7-48 1,-2 2-52-16,-3-2-61 0,-3 2-20 16,-7 6-24-16,-3 1-3 15,-10 1 0-15,-1 4-2 16,2-11-8-16,1 3-8 16,6-10-1-16,5 0-1 15,4 1-3-15,7-3 2 16,7 2-8-16,2-1-1 15,3-7-3-15,1-1 7 16,-3 5-108-16,-2-7-88 0,-5 4 121 16</inkml:trace>
  <inkml:trace contextRef="#ctx0" brushRef="#br0" timeOffset="9665.68">18908 5234 1875 0,'5'0'722'0,"-5"9"-475"16,6 8-110-16,-8 8-11 16,9 6-24-16,4 4-41 0,-4-1-10 15,4-7-19 1,1-5-11-16,7-12-14 0,-2-7-7 15,9-13-21-15,-2-8-20 16,-4-13-23-16,-2-3 1 16,-7 1 16-16,-4 4 20 15,-6 8 27 1,-1 5 4-16,0 8 9 0,-2 6 5 16,-1 3 7-16,1 7 5 0,0 14 11 15,0 5 3-15,6 11 9 16,2 7-2-16,5-1 0 15,5 7 1-15,-2-5-2 16,2-3-2-16,-2-3-8 16,-3-7-5-16,-5-3-12 15,-6-6-3-15,-8-7-4 16,-5-4-4-16,-10-6-9 16,-2-3-16-16,-1-5-71 15,-4-3-62-15,6-2-128 16,2-2-63-16,14 1 205 15</inkml:trace>
  <inkml:trace contextRef="#ctx0" brushRef="#br0" timeOffset="9917.65">19403 5492 1464 0,'15'16'642'15,"-13"-5"-268"-15,3 0-89 16,8 2-44-16,-8 2-41 16,-1 0-90-16,-5-2-31 15,-5-3-43-15,5 5-15 0,1-4-15 16,3-5-6-16,1-3-124 16,-1-1-87-16,-2-3-225 15,-1 0 246-15</inkml:trace>
  <inkml:trace contextRef="#ctx0" brushRef="#br0" timeOffset="10283.21">19535 5161 1610 0,'12'0'613'15,"13"5"-416"-15,5 2-20 16,7 10 25-16,5 6-21 15,4 12-50-15,0 5-21 16,-7 6-33-16,-5 2-15 0,-18 0-19 16,-10-1-6-16,-10-6-13 15,-8 2-6-15,-10-11-56 16,-1-1-70-16,-7-8-178 16,2-11-209-16</inkml:trace>
  <inkml:trace contextRef="#ctx0" brushRef="#br0" timeOffset="11175.81">20121 5298 1376 0,'-28'-3'541'15,"32"1"-343"-15,11-2-82 16,4 1 18-16,11 1-5 16,1 3-15-16,0 7-19 15,1 4-6-15,-11 3-22 16,2 4-11-16,-15 1-14 0,-4 6-9 16,-11 1-2-16,-11-2 1 15,-3 3-5-15,-6-1-2 16,2-8-5-16,2-1-3 15,6-8 2-15,3-4 2 16,9 1 3-16,4-2-1 16,6-2-3-16,4-2-1 0,10-2-1 15,5 1 3-15,4-2 1 16,5-1-3-16,-2 2-7 16,2-1-2-16,-8 1-4 15,-9 0-18-15,-9-2-113 16,-7 1-70-16,0 0-167 15,-3-1 203-15</inkml:trace>
  <inkml:trace contextRef="#ctx0" brushRef="#br0" timeOffset="12318.32">20345 4839 1007 0,'50'-17'520'0,"-47"17"-149"16,-2 3-139-16,5 3 9 16,-2 9-54-16,-3 3-20 15,-1 2-50-15,2 2-22 0,-2-3-35 16,4-3-14-16,1-5-22 16,-4-4-5-16,3-6-10 15,-4-1-6-15,0-1-8 16,0 0-6-16,0-6-6 15,1-14 1-15,6-31 3 16,-3 25 4-16,4 9 4 16,5 1 2-16,-2 12 1 15,3 4 0-15,4 5 9 16,-6 4 8-16,-2 5 13 16,-1 2 9-16,-1 5 7 15,-1 0-1-15,-4 1-5 16,-3-4-5-16,-4-3-10 15,0-2-47-15,0-6-159 16,4-2-105-16,9-6 157 16</inkml:trace>
  <inkml:trace contextRef="#ctx0" brushRef="#br0" timeOffset="12709.52">21199 5387 1011 0,'-16'8'593'0,"4"-7"48"16,3 0-341-16,12-1-104 16,3 0-34-16,12 0-76 15,4 0-19-15,16-2-20 16,1 0-13-16,3 1-21 15,0 1-6-15,-15 0-38 0,5 3-58 16,-15-2-154-16,-6 0-109 16,-4 0 207-16</inkml:trace>
  <inkml:trace contextRef="#ctx0" brushRef="#br0" timeOffset="12905.18">21297 5250 1326 0,'0'-3'570'0,"3"6"-283"16,5 6-6-16,-4 9-63 16,2 6-22-16,-4 8-73 15,-2 1-32-15,0 1-47 16,4-1-15-16,-2-6-20 16,4-5-46-16,2-8-128 15,-4-7-94-15,13-6 142 16</inkml:trace>
  <inkml:trace contextRef="#ctx0" brushRef="#br0" timeOffset="13377.69">22306 5192 1068 0,'7'-7'558'16,"-5"4"-164"-16,-1 4-129 15,-4 0-20-15,2-1-85 16,0 0-34-16,-9 19-45 15,-18 36-13-15,12-19-22 16,-1 2-11-16,-1 3-18 16,3-2-7-16,3-6-7 15,0-4-29-15,6-8-95 16,3-10-67-16,-1-11-245 0,-1-6 268 16</inkml:trace>
  <inkml:trace contextRef="#ctx0" brushRef="#br0" timeOffset="13590.2">22072 5239 1345 0,'-7'-10'586'15,"7"9"-304"-15,0 1-41 0,5 8-29 16,6 5-33-16,4 7-35 16,5 3-28-16,2 3-44 15,0-1-15-15,0 1-24 16,-3 0-10-16,-3-2-14 15,0 0-4-15,-3 1-42 16,-2-3-45-16,-1-3-137 16,2 3-97-16,-2-7 191 15</inkml:trace>
  <inkml:trace contextRef="#ctx0" brushRef="#br0" timeOffset="13971.02">22424 5428 1520 0,'4'0'648'0,"4"0"-382"16,-4 3-90-16,13 2-15 15,-4 3-73-15,1-2-26 16,-1 2-36-16,4 2-8 15,-8-1-9-15,6 2 0 0,-14 2 11 16,-9 0 5-16,-3 1 7 16,-9-1 1-16,7-4-7 15,3-2 1-15,4-6 2 16,4 0-6-16,3 1-7 16,-1-2-7-16,0 0-12 15,10 0 0-15,14 0-2 16,27 0-3-16,-27-3-70 15,-1-3-74-15,-2-4-492 16,1 0 430-16</inkml:trace>
  <inkml:trace contextRef="#ctx0" brushRef="#br0" timeOffset="14435.98">22805 5186 1574 0,'6'0'684'0,"-1"6"-352"16,1 9-120-16,-2 4-11 15,-1 7-66-15,1 3-36 16,7 1-50-16,1 1-14 16,2-6-17-16,-1-3-6 15,1-7-10-15,-3-6-5 16,0-8-38-16,1-4-29 0,-4-16-41 15,6-3-9-15,-1-7 26 16,-2-1 29-16,-3 5 47 16,-1 7 14-16,-4 7 14 15,-2 5 17-15,-1 8 25 16,-1 7 11-16,-1 9 20 16,1 6-6-16,2 11-7 15,-1 3-3-15,7 7-10 16,-2-1-2-16,5 1-10 15,8 1-5-15,-3-6-9 16,2-2-3-16,-6-5-7 16,-6-3-1-16,-6-8 0 15,-5-5-1-15,-8-5 1 16,-1-3 0-16,-13-7-4 16,-1-2-5-16,-3-7-30 0,7-2-32 15,6-1-92-15,3 1-51 16,15 2-123-16,-2-6-15 15,19-2 210-15</inkml:trace>
  <inkml:trace contextRef="#ctx0" brushRef="#br0" timeOffset="14779.83">23290 5404 1434 0,'12'4'631'15,"2"0"-329"-15,-2-1-96 16,5 7 3-16,-1-1-48 16,-7-1-21-16,2 6-46 15,-5-2-19-15,-4 4-36 16,1 5-11-16,-3-3-14 16,0 1-3-16,-5-9-1 15,4-4 2-15,-6-4 4 16,-2 1 1-16,8 2 8 15,-4-3 1-15,10-1-5 16,1-3 0-16,6-3-13 0,4-4-3 16,2 5-2-16,2 0-1 15,2-1-2-15,-2 0 10 16,1-2-113-16,0-1-80 16,-2-2-103-16,4 4 135 15</inkml:trace>
  <inkml:trace contextRef="#ctx0" brushRef="#br0" timeOffset="28375.4">5222 7105 910 0,'-32'-30'423'0,"30"27"-181"15,-1 3-1-15,3-1-69 16,0 0-31-16,0 0-42 16,0 0-16-16,5 1-12 15,16 0-3-15,28 4-13 16,-24 1-3-16,-2 3-11 15,2 3-6-15,-4 3-14 0,-2 0-3 16,-7 5-3-16,-9 3 1 16,-13 3 5-16,-6 1 0 15,-11 0 3-15,-3-3-2 16,-4-4-2-16,-3-4 0 16,1-2-5-16,4-1-2 15,12-8-7-15,6 0-15 0,16 0-17 16,9 0-2-16,13 3 1 15,10 0 13-15,13 2 14 16,3 0 0-16,7 0 10 16,-6-3 5-16,-10 4 10 15,-12-2 5-15,-12 5 7 16,-1 2 13-16,-16 2 25 16,-1 2 8-16,-14 1 5 15,-3 0-13-15,-9-4-25 16,2 2-9-16,-12-7-17 15,-3-1-5-15,8-3-10 16,-2-1-4-16,15-4-5 16,5-1-4-16,7-1-12 15,4 0-50-15,9-1-98 16,5-2-62-16,9-4 221 16,8-3-48-16</inkml:trace>
  <inkml:trace contextRef="#ctx0" brushRef="#br0" timeOffset="29115.02">6682 7221 658 0,'0'0'424'0,"0"0"31"16,0 0-234-16,0-1 13 16,0 0-42-16,0 0-22 15,-2-7-41-15,-1-1-21 0,-2 6-41 16,-13-8-17-16,-33-2-24 16,27 21-8-16,4 8-9 15,2 1-4-15,4 3-5 16,4 0-3-16,11-2-7 15,-1 1 0-15,19-3 3 16,7 1 3-16,2-3 5 16,11 2 1-16,-5-5 4 15,-2 1 4-15,-4 3 4 16,-8-8 3-16,-8 1 9 16,-4 2 13-16,-8-4 28 15,-1 0 5-15,-7 0-5 16,-6-1-13-16,0-1-30 15,0 2-9-15,1-5-9 16,1 3-4-16,3-2-57 16,3 1-43-16,6-1-115 0,4-3-65 15,-4 0-145-15,3-3 254 16</inkml:trace>
  <inkml:trace contextRef="#ctx0" brushRef="#br0" timeOffset="29481.65">6957 7265 782 0,'15'2'406'0,"-8"1"-88"16,3 5-11-16,-8 4-53 16,-3 3-15-16,2 10-52 15,-2-1-24-15,2 3-51 16,0-5-30-16,5-8-40 16,7 1-15-16,3-6-16 15,4-3-2-15,1-6-6 16,-2-7-3-16,-4-10-2 15,-1 0-3-15,-5-5 2 16,-1 1 2-16,-1 4 2 16,-3 0 1-16,-2 7 0 15,0 3 1-15,-1 7 1 16,-1 0 0-16,4 10 4 16,0 5-2-16,1 7 17 15,2 5 5-15,0-2 3 16,3-4 2-16,-1-8-19 0,-1-2-6 15,1-5-23-15,-3-5-69 16,1-5-185-16,0-4 220 16,-1-3-39-16</inkml:trace>
  <inkml:trace contextRef="#ctx0" brushRef="#br0" timeOffset="29948.93">7340 7042 1414 0,'15'0'585'0,"-11"17"-304"16,1 7-66-16,5 10-33 16,2 4-30-16,-8 7-73 15,11 5-27-15,-4 0-27 16,-2-2-9-16,6-4-8 15,-10-7-1-15,5-10-2 16,-2-4-2-16,-7-14 3 16,3-5 0-16,-12-7-4 15,2-9-6-15,6-8-11 16,-8-3-6-16,16-4 1 0,0 4 4 16,1 2 6-1,4 0 3-15,-6 10 4 0,5 0 2 16,7 9 3-16,-3 3 3 15,7 7 10-15,-2 2 6 16,-5 4 14-16,1 1 3 16,-9 0 9-16,-5 0 3 15,-13 1 0-15,-4 5 0 0,-6 0-11 16,-1 2-10 0,4-5-15-16,-6-8-8 0,11-3-79 15,3-4-62-15,11-5-139 16,6-6-98-16,5 0 233 15</inkml:trace>
  <inkml:trace contextRef="#ctx0" brushRef="#br0" timeOffset="30201.43">7761 7248 1318 0,'2'10'557'0,"-2"3"-277"15,3 6-34-15,0 7-18 16,2 4-30-16,1 4-71 0,3 5-32 16,5 10-50-1,3 4-16-15,6 6-17 0,-1-7-4 16,-3-9-4-16,1-8 0 16,-10-13-2-16,-6-7-9 15,1-12-104-15,-11-6-58 16,-5-16-126-16,3-3-76 15,-10-11-152-15,1-6 322 16</inkml:trace>
  <inkml:trace contextRef="#ctx0" brushRef="#br0" timeOffset="30424.05">7745 7311 831 0,'15'-8'502'0,"2"1"-22"0,7 0-253 15,8 2-6-15,-2 3-53 16,3 0-17-16,-2 5-43 15,-6-1-17-15,-2 9-26 16,-4 6-10-16,-6-1-11 16,-6 3-4-16,-10 6-5 15,-2-2 0-15,-6 4-3 16,-5-3-4-16,-1-7-11 16,-3-3-8-16,-1-12-101 15,1 2-67-15,3-11-186 16,4-8-241-16,8-3 385 15</inkml:trace>
  <inkml:trace contextRef="#ctx0" brushRef="#br0" timeOffset="30731.93">8111 7335 1079 0,'13'22'541'0,"-3"-5"-236"16,1 4-24-16,0 6-32 0,-3-6-78 15,-3-5-37-15,-3-5-61 16,-2-9-20-16,0-2-16 16,0-3-3-16,-1 2-6 15,0 0-7-15,-2-9-20 16,-4-9-1-16,-4-32-4 16,10 28 0-16,2 4-3 15,3-3-2-15,3 5-6 16,3 4-4-16,7 4-12 15,-1 5-39-15,4 3-94 16,-1 1-71-16,4 2 134 16</inkml:trace>
  <inkml:trace contextRef="#ctx0" brushRef="#br0" timeOffset="31092.88">8407 7338 1065 0,'-9'-3'502'16,"7"2"-202"-16,6 3-44 15,-4 0-73-15,0-2-40 16,0 0-52-16,0 7-16 0,8 17-24 16,16 26-9-16,-11-33-13 15,9-6-2-15,-7-6-7 16,9-5-4-16,0-6-6 15,2-1-3-15,-6-12-3 16,-4 3 2-16,-14-8 6 16,-4 1 6-16,-14 3 9 15,-4-4 2-15,-3 10-1 16,0 1-3-16,0 10-10 16,0 4-4-16,7 6-16 15,2 2-12-15,12 3-57 16,7 1-57-16,1-2-164 15,10-4-100-15,13-7 239 16</inkml:trace>
  <inkml:trace contextRef="#ctx0" brushRef="#br0" timeOffset="31518.81">8673 6990 1577 0,'1'6'641'0,"3"14"-406"16,3 3-6-16,2 20-56 16,2 7-44-16,5 5-67 15,0 4-16-15,3-6-20 16,-1-7-9-16,-3-11-9 15,-2-7-2-15,-6-14-2 16,-4-6 1-16,-4-8 4 16,-4-3-3-16,-1-7-6 15,0-3-7-15,4-6-12 16,2-1 1-16,7-2 2 16,1 6 2-16,7 4 6 15,1 0 3-15,6 11 5 16,-1 1 1-16,2 4 3 15,-11 3 1-15,4 5 3 16,-1 3 1-16,-6 2 4 16,7 4 4-16,-18 1 3 0,-13-2 0 15,-1 1-5-15,-3-6-4 16,-6-6-11-16,8-1-39 16,-6-16-123-16,2-4-77 15,12-12 132-15</inkml:trace>
  <inkml:trace contextRef="#ctx0" brushRef="#br0" timeOffset="31740.09">9017 7018 1367 0,'7'14'602'0,"-5"7"-312"15,8 13 8-15,-3 10-85 16,-1 3-48-16,6 6-77 15,-1-3-31-15,4-4-36 16,0-8-9-16,4-8-12 16,-2-5-2-16,0-16-95 15,-2-3-79-15,-6-12-162 16,-1-12 189-16</inkml:trace>
  <inkml:trace contextRef="#ctx0" brushRef="#br0" timeOffset="32069.75">9211 7337 877 0,'13'9'438'15,"31"17"-131"-15,-21-29-62 16,-1-8-53-16,1-4-52 16,-3-6-55-16,-5-4-12 0,-4 4-10 15,-4-4-7-15,-12 6-13 16,-2 1-1-16,-4 4 7 15,-2 5 3-15,0 6 6 16,-5 3-2-16,-1 10-8 16,1 6-1-16,6 11-1 15,4-1-1-15,6 3-13 16,3 3-7-16,7-7-12 16,-1-1-4-16,8-1-7 15,0-8-2-15,7-3-8 16,1 0-3-16,2-9-75 15,-3-3-49-15,3-7-138 16,-1-10-108-16,-2-12 244 16</inkml:trace>
  <inkml:trace contextRef="#ctx0" brushRef="#br0" timeOffset="32551.86">9565 7232 935 0,'0'15'505'0,"-1"3"-135"16,1 8-89-16,-1-1-25 15,1 0-48-15,0-2-34 16,1-6-71-16,1-5-35 16,0-8-48-16,3-3-10 15,-1-3-10-15,4-2-1 0,0-5-4 16,-1-6-2-16,6-11 0 16,0-1 2-16,4 0 3 15,-1 4 2-15,-3 8 3 16,-3 8 2-16,0 7 15 15,-3 5 15-15,0 9 25 16,3 4 12-16,-1 5 8 16,3 3-6-16,-3-4-15 15,0-2-11-15,-3-9-23 16,-3-5-10-16,-1-6-15 16,-1-10-3-16,0-6-44 15,1-5-16-15,3-4-17 16,2 0-1-16,3 1 39 15,1 2 17-15,0 8 20 16,0 5 4-16,-2 9 7 0,4 3 6 16,-5 8 16-1,4 6 10-15,-2 2 17 0,-4 3 4 16,0 2-7-16,1-3-9 16,0-1-23-16,0-7-8 15,-4-3-131-15,0-1-85 16,1-7 305-16,0 3-155 15</inkml:trace>
  <inkml:trace contextRef="#ctx0" brushRef="#br0" timeOffset="32865.78">10214 7117 1517 0,'-5'0'653'0,"-9"2"-361"15,-3 5-32-15,-2 5-77 16,-2 2-41-16,7 4-53 16,3 3-20-16,9 2-31 15,4 1-14-15,6 2-13 16,7-2-1-16,2-3 2 16,3-2 4-16,2-1 8 15,-4-5 3-15,-5-4 6 16,-3 1 1-16,-7-3 4 15,-6-1-1-15,-7 2-8 16,-4-1-5-16,-3-2-15 0,0-1-12 16,3-9-110-16,3-2-70 15,7-11-52-15,5 7 111 16</inkml:trace>
  <inkml:trace contextRef="#ctx0" brushRef="#br0" timeOffset="33095.96">10759 7115 1822 0,'-5'2'696'15,"2"-1"-480"-15,2 0-157 16,1-1-5-16,0 0-54 16,-1 0-89-16,0 0-619 15,1 0 504-15</inkml:trace>
  <inkml:trace contextRef="#ctx0" brushRef="#br0" timeOffset="33278.74">10724 7277 1488 0,'3'9'596'0,"4"-4"-341"0,1 1-24 16,1 1 1-16,-3-2-58 15,3 0-103-15,0-2-33 16,-1-3-153-16,-2-5-79 16,-4-11 116-16</inkml:trace>
  <inkml:trace contextRef="#ctx0" brushRef="#br0" timeOffset="35669.83">12514 7077 825 0,'3'-30'428'0,"-5"28"-87"16,2 0-55-16,-2 1-51 15,1 1-34-15,-1 0-60 16,-3 10-26-16,-5 19-29 16,-35 33-10-16,24-25-24 15,-6-2-11-15,6-3-19 16,-4-7-8-16,4-2-9 16,6-1-5-16,-3-9-39 15,3-2-56-15,5-11-174 16,-1-10-288-16,3-17 358 15</inkml:trace>
  <inkml:trace contextRef="#ctx0" brushRef="#br0" timeOffset="35876.17">12227 7070 914 0,'10'6'503'0,"4"13"-69"15,3 8-196-15,3 4 15 16,0 2-50-16,3 1-36 15,0 0-63-15,-3-4-29 16,-4 1-45-16,-3-4-12 16,4-3-13-16,-10-4-7 0,4-2-60 15,-1-6-39-15,-8-7-103 16,9 5-84-16,-4-10 186 16</inkml:trace>
  <inkml:trace contextRef="#ctx0" brushRef="#br0" timeOffset="36129.97">12667 7288 1485 0,'4'7'639'0,"3"1"-357"16,0 2-1-16,-1 2-62 15,1 5-48-15,-1 3-65 16,-2-2-25-16,-1 0-40 16,0-6-16-16,-1 2-20 0,-2-4-9 15,-1-5-110-15,-2-5-78 16,0-10-183-16,3-2 211 16</inkml:trace>
  <inkml:trace contextRef="#ctx0" brushRef="#br0" timeOffset="36791.33">13003 7048 986 0,'-12'-9'448'0,"9"7"-167"0,8 5-68 15,-4 7-6-15,4 6-16 16,-3 15-38-16,-2 5-21 16,4 8-45-16,-4-3-22 15,4-9-35-15,0-8-12 16,3-10-16-16,5-5-2 16,4-7-2-16,2-4 0 15,-1-9-1-15,0-4 0 0,-3-8-11 16,-2 0-6-16,-2-1 0 15,-3-1 1 1,-1 6 14-16,-2 3 6 0,-2 9 5 16,1 5 2-16,-3 11 6 15,0 7 7-15,0 14 17 16,2 6 10-16,4 9 22 16,7 0 6-16,3-1-1 15,2-1-2-15,2-9-14 16,-1 0-5-16,-2-2-6 15,-3-5-4-15,-8-1-9 16,-6-8-1-16,-12-5-4 16,-7-2-3-16,-11-5-7 15,-4-4-6-15,-6-4-13 16,-1-4-16-16,8 1-75 16,8-1-47-16,6-2-124 0,15-1-63 15,12-7-274-15,11 2 377 16</inkml:trace>
  <inkml:trace contextRef="#ctx0" brushRef="#br0" timeOffset="37050.49">13468 7373 1530 0,'3'7'639'0,"-3"-2"-368"16,6 2-13-16,-2 4-25 16,-2-3-47-16,-1 4-67 15,-2-2-23 1,0 0-44-16,6 9-17 0,-1 0-20 16,6 0-5-16,-3-11-2 15,-4-1-66-15,2-4-166 16,-2-3-2-16,13 1 95 15</inkml:trace>
  <inkml:trace contextRef="#ctx0" brushRef="#br0" timeOffset="38925.42">14496 7424 1331 0,'9'2'520'0,"-3"1"-352"15,-2-4-39-15,-3 1 17 16,2 1-10-16,-3-1-19 16,-2 0-36-16,1 0-16 15,0 0-37-15,-15 12-46 0,-40 28-163 16,25-25 119-16,-5 10-7 15</inkml:trace>
  <inkml:trace contextRef="#ctx0" brushRef="#br0" timeOffset="40360.6">15727 7154 630 0,'34'-39'353'15,"-29"30"-27"-15,-2 0-49 16,0 3-18-16,-3 0-25 0,-1 4-42 16,-3 1-20-16,3 1-47 15,0 0-26-15,-12 14-49 16,-36 43-14-16,25-18-15 15,-2 0-7-15,4-2-9 16,2-1-2-16,6-9-5 16,3-4-5-16,4-9-85 15,5-9-61-15,2-8 93 16</inkml:trace>
  <inkml:trace contextRef="#ctx0" brushRef="#br0" timeOffset="40582.61">15560 7074 1071 0,'4'-5'502'0,"4"5"-239"15,7 3-23-15,0 7 20 16,5 11-54-16,1 3-23 16,1 6-54-16,0 3-27 15,2 1-40-15,-2 0-18 16,-3-6-23-16,1-1-6 15,-3-6-14-15,-2-6-31 16,-3-6-117-16,-3-1-79 16,-6-2 127-16</inkml:trace>
  <inkml:trace contextRef="#ctx0" brushRef="#br0" timeOffset="40940.48">15883 7314 1223 0,'50'14'512'0,"-36"-12"-299"15,1 8 6-15,1-5-28 16,5-1-29-16,-1 2-44 16,-2-4-20-16,-1 4-38 15,-2 5-14-15,-5 4-14 16,-4 0-3-16,-10-2-2 15,-5-1 0-15,-5 0-5 16,-6-2-3-16,5-3-5 0,6 2-1 16,-1-8-3-1,7 4-3-15,6-4-1 0,-5-6-1 16,2 5-2-16,0-1 0 16,17 0-2-16,29-1-1 15,-28-2-29-15,1 2-64 16,-3-2-171-16,6 1-447 15,-1-2 466-15</inkml:trace>
  <inkml:trace contextRef="#ctx0" brushRef="#br0" timeOffset="41432.55">16289 7107 1508 0,'2'-1'579'0,"-2"7"-364"16,2 6-66-16,2 10 14 15,1 5-31-15,5 4-68 16,0 3-15-16,2-1-18 16,2-1-10-16,1-10-11 15,1-5-4-15,1-8-6 16,-1-7-2-16,-3-7-8 0,-1-9-24 15,-6-11-24-15,-1-2-2 16,-2-4 8-16,0 5 24 16,-3-1 27-16,0 4 3 15,2 9 5-15,0 3 4 16,0 10 13-16,1 2 8 16,-3 12 18-16,0 9 4 15,-3 12 6-15,-2 5 3 0,5 7-1 16,0-4 0-16,3 1-4 15,4 0-3-15,1-1-8 16,2 6-3-16,6-3-4 16,-7-3-5-16,-2-5-8 15,-3-7-6-15,-7-9-6 16,-4-6-3-16,-3-4-1 16,-2-6-1-16,-2-6-8 15,2-2-18-15,-2-9-78 16,7 0-47-16,-1-5-115 15,2-4-66-15,4-1 208 16</inkml:trace>
  <inkml:trace contextRef="#ctx0" brushRef="#br0" timeOffset="41775.92">16718 7378 1083 0,'19'13'497'16,"1"-9"-169"-16,0-2-67 16,7 0 0-16,3 5-40 15,-3 1-78-15,-3 2-26 0,-8 2-52 16,-13-4-19 0,1 1-11-16,-4 3-2 0,-5 1 5 15,-9 0 5-15,-5-7 4 16,3-1 1-16,2-2-2 15,1-1-5-15,6 2-13 16,0-3-5-16,11 2-11 16,6 2-2-16,4-4-7 15,7 0 0-15,-2-1-1 16,4-8-1-16,-4-1-3 16,-8 1-13-16,-2-4-141 15,-5 5-82-15,10 3 138 16</inkml:trace>
  <inkml:trace contextRef="#ctx0" brushRef="#br0" timeOffset="42062.66">17665 7518 1980 0,'-1'-8'744'0,"-4"16"-450"16,-2-1-145-16,-4 7 3 16,-3 6-16-16,-4-3-91 15,-2-1-15-15,-1-4-18 16,0-1-20-16,1-3-142 15,8-3-92-15,16 1 141 16</inkml:trace>
  <inkml:trace contextRef="#ctx0" brushRef="#br0" timeOffset="49531.18">19099 7118 456 0,'1'-7'341'15,"0"0"19"-15,0 1-79 16,0-1-24-16,-1 2-35 16,-1 1-19-16,0 2-42 15,0 0-19-15,0 1-41 16,-1 0-16-16,-4 0-30 15,-8 4-10-15,-30 29-17 16,26-7-3-16,10 3-1 16,-1 1 3-16,6 10 6 15,1 0 2-15,7 8 4 16,2-1 4-16,12-2-1 16,1-2-1-16,3-9-8 15,1-2-6-15,-2-10-6 0,-1-2-1 16,-5-8-3-16,-2-3-1 15,-5-4-2-15,-5-2-1 16,-4-2 4-16,-2-1 0 16,1 0-5-16,0-1-20 15,0 1-102-15,0 0-59 16,-6-4-179-16,3-1-425 16,3 5 530-16</inkml:trace>
  <inkml:trace contextRef="#ctx0" brushRef="#br0" timeOffset="50380.2">19663 7213 574 0,'0'-1'360'0,"0"0"-49"0,7-3-55 16,-1-1-29-16,-4 3-37 16,-1 1-14-16,-1 0-22 15,2-4-9-15,-2 3-13 16,0 1-13-16,0 0-34 16,0 0-14-16,-1 1-30 15,0 0-7-15,-19 28-7 16,-35 38-5-16,27-25-6 15,2-2-3-15,9-4-6 16,3-4-2-16,4-5-4 16,6-4-2-16,-3-11-13 15,3-1-45-15,7-9-109 16,-3-2-82-16,10-7 141 16</inkml:trace>
  <inkml:trace contextRef="#ctx0" brushRef="#br0" timeOffset="50623.35">19469 7176 1172 0,'-4'0'497'15,"10"3"-227"-15,0 4-39 16,7 8 17-16,3 5-24 16,-1 7-53-16,5 3-26 15,-3 3-39-15,2 1-18 0,-1-5-29 16,-3 1-12-16,-2-8-20 15,-1 1-8-15,-5-5-11 16,0-3-3-16,-2 1-21 16,-1-9-44-16,0 2-105 15,0-1-58-15,-1-8-152 16,-2 1-91-16,3-4 304 16</inkml:trace>
  <inkml:trace contextRef="#ctx0" brushRef="#br0" timeOffset="50954.03">19927 7447 1261 0,'0'-1'554'16,"0"-1"-269"-16,0 1-34 15,0 1-39-15,0 0-35 16,0 0-51-16,0 0-18 16,1 19-34-16,8 29-16 0,2-23-21 15,-5 0-9-15,-3-4-13 16,1-1-5-16,-6-9-18 15,2-1-43-15,-4-9-119 16,0-1-78-16,9-6 140 16</inkml:trace>
  <inkml:trace contextRef="#ctx0" brushRef="#br0" timeOffset="51340.87">20180 7352 1397 0,'-12'5'635'0,"7"-3"-315"0,4 0-113 16,1-2-9-16,0 0-86 16,0 0-28-16,12 2-28 15,16 3-3-15,39 4-12 16,-30-11-8-16,2 3-14 15,-1 0-5-15,-12 2-8 16,0 2-10-16,-12-3-129 16,-11-2-87-1,0 0 129-15</inkml:trace>
  <inkml:trace contextRef="#ctx0" brushRef="#br0" timeOffset="51592.12">20315 7230 1521 0,'8'15'622'0,"-3"5"-399"0,1 3-6 16,-3 4-61-16,-1 4-37 16,1 0-48-16,-3 1-16 15,5-1-24-15,-4-4-9 16,8-3-16-16,2-2-8 15,1-9-96-15,3-1-65 0,-12-11-178 16,3 2 196-16</inkml:trace>
  <inkml:trace contextRef="#ctx0" brushRef="#br0" timeOffset="52652.33">21246 7191 1303 0,'4'-1'556'0,"-3"-1"-215"0,5 2-150 16,-6 0-24-16,7 2 11 16,22 4-28-16,34 46-21 15,-32-21-32-15,-2 2-9 16,-7 0-17-16,-7-3-11 15,-2 4-14-15,-2 0-6 16,-14 4-16-16,3 4-6 16,-9-6-7-16,-3-1-3 15,2-14-23-15,-2-6-38 0,2-10-100 16,-2-5-71-16,6-8-164 16,7-1 234-16</inkml:trace>
  <inkml:trace contextRef="#ctx0" brushRef="#br0" timeOffset="52997.77">21742 7457 1704 0,'0'-1'657'0,"3"1"-462"15,0-3-5-15,-3 3-36 16,0 0-34-16,0 0-60 16,0 0-22-16,0 0-30 15,1-1-64-15,0 0-161 16,-1 0 247-16,0 1-87 16</inkml:trace>
  <inkml:trace contextRef="#ctx0" brushRef="#br0" timeOffset="53430.19">22201 7201 873 0,'-6'-68'509'16,"-1"55"-50"-16,-1 5-215 15,-4 5-4-15,-7 9-58 16,-1 6-27-16,-3 11-32 16,-1 5-16-16,9 13-30 15,5 4-13-15,8 2-26 16,4 0-11-16,9-6-14 16,2-4-4-16,9-1-5 15,2-6-2-15,2-6-6 16,2 0-14-16,-3-13-109 15,0-1-72-15,2-9 117 16</inkml:trace>
  <inkml:trace contextRef="#ctx0" brushRef="#br0" timeOffset="54914.45">23108 7368 1444 0,'-40'37'664'15,"34"-36"-279"-15,6-1-180 16,1 1-8-16,-1-1-62 0,0 0-30 16,25 0-36-16,34 2-10 15,-23-5-21-15,2 3-10 16,1-1-15-16,-5-1-11 16,-6 0-106-16,-9-3-66 15,-10 3-192-15,-6-3-397 16,-17-1 516-16</inkml:trace>
  <inkml:trace contextRef="#ctx0" brushRef="#br0" timeOffset="55120.56">23201 7218 1474 0,'5'10'603'0,"-2"11"-372"16,1 1-40-16,-2 8-65 15,1 3-35-15,-1-3-49 16,0 0-15-16,1-4-19 16,3 0-11-16,2 1-96 15,2-1-71-15,5-5-434 16,-3-6 393-16</inkml:trace>
  <inkml:trace contextRef="#ctx0" brushRef="#br0" timeOffset="55645.11">23603 7208 1253 0,'-7'10'606'0,"5"6"-158"0,-1 10-252 16,1 6 10-16,0 7-40 15,-1-4-29-15,9-2-49 16,5-1-19-16,5-10-28 16,3-3-12-16,3-13-20 15,0-8-9-15,3-9-12 16,1-10-15-16,-1-6-27 16,-1-6-8-16,-5-5-3 15,-4 4 14-15,-8 2 30 16,-4 5 14-16,-2 9 16 15,-3 6 7-15,0 12 17 16,0 3 2-16,-5 14 4 16,1 6 0-16,0 11-9 15,3 4 1-15,7 6-2 16,8 3-1-16,4 2-4 16,0 4-4-16,0 0 1 0,-5-6 3 15,4-3 4-15,-8-5 0 16,-5-10-3-16,-3-3-5 15,-9-10-2-15,0-11-3 16,-1 1-6-16,-16-4-3 16,-7-5-30-16,-2-8-28 15,8-3-64-15,5 0-45 16,11-1-97-16,5-2-53 0,9-2 196 16</inkml:trace>
  <inkml:trace contextRef="#ctx0" brushRef="#br0" timeOffset="55984.71">24017 7426 1349 0,'-10'1'578'0,"13"2"-259"15,-1-3-80-15,8 2-34 16,3 5-24-16,4-2-67 15,-1 3-32-15,3 4-41 16,-5-1-13-16,-4 1-15 16,0 2-3-16,-10 0-1 15,-2-1 1-15,-10 3 2 0,-6-5 1 16,-3 0 3-16,1-5-3 16,3-5 6-16,5 0 4 15,5-2 4-15,4 1-2 16,9 0-9-16,0-2-8 15,12 2-8-15,3-2 0 16,2 0-4-16,1-1-2 16,-1-3-45-16,-3-1-36 0,0-1-125 15,1-2-97-15,0 1 194 16</inkml:trace>
  <inkml:trace contextRef="#ctx0" brushRef="#br0" timeOffset="56285.04">24351 7117 1320 0,'23'-1'604'16,"-7"4"-218"-16,9 8-197 15,-3 5 18-15,7 11-29 16,-6 2-23-16,5 10-42 0,0-1-17 16,-10 2-26-16,0 2-15 15,-16-5-18-15,-2 0-9 16,-7-4-14-16,-1 0-2 16,-4-7-60-16,0-6-43 15,2-7-129-15,-1-7-91 16,11-5 195-16</inkml:trace>
  <inkml:trace contextRef="#ctx0" brushRef="#br0" timeOffset="77868.25">5696 9455 1045 0,'-30'-32'438'0,"30"27"-257"16,0 2 2-16,5 5-26 16,-5-2-16-16,0 0-15 15,2 3-6-15,9 22-20 16,11 28-17-16,-17-23-29 15,-1-1-9-15,0-2-18 16,-2-3-3-16,-1-9-9 16,-1-4-2-16,0-7-5 15,0-3-3-15,0-5-3 16,-1 3-1-16,1-2-2 16,0-24-1-16,4-33 0 15,3 26 1-15,5 4 0 16,1 2 1-16,3 6 0 15,2 6 1-15,1 6 1 16,-1 5 1-16,1 8 0 0,-1 7 3 16,1 10 6-16,-1 6 2 15,-9 2 7-15,-2 1 0 16,-7-6-3-16,0-3-2 16,1-5-6-16,-1-7-1 15,3-4-3-15,-5-4-1 0,2-3-5 16,0 2-2-16,0 0-3 15,0-2-2-15,7-18 3 16,15-26 1-16,-9 30 2 16,-2 0 1-16,2 5 2 15,-3 2 1-15,2 6 0 16,2 4 0-16,-6 6 3 16,-3 5-1-16,4 7 11 15,-6 1 5-15,3 2 4 16,0 1 3-16,-4-4-9 15,0-4-5-15,-4-7-8 16,2-2-5-16,3-4-72 16,0 0-64-16,-3-2-176 15,0 0-107-15,0 0 257 16</inkml:trace>
  <inkml:trace contextRef="#ctx0" brushRef="#br0" timeOffset="78034.32">6174 9436 772 0,'7'0'440'15,"2"7"-14"-15,0 7-131 16,-2 4-36-16,-3 6-41 16,0 3-67-16,-1 0-27 15,-2-1-54-15,2-6-20 16,-1-7-37-16,-2-9-22 16,0-6-97-16,-1-5-60 0,-4-13-181 15,1-1-145-15,-6-12 317 16</inkml:trace>
  <inkml:trace contextRef="#ctx0" brushRef="#br0" timeOffset="78193.42">6078 9287 852 0,'-7'-10'445'0,"11"7"-79"16,3 2-100-16,0-3-56 16,2 4-48-16,2 3-81 15,2 2-28-15,4 5-82 16,1 0-84-16,5 8 74 15</inkml:trace>
  <inkml:trace contextRef="#ctx0" brushRef="#br0" timeOffset="78636.75">6559 9449 1094 0,'-2'-4'510'16,"-5"-7"-221"-16,-4-1-10 15,0-1-85-15,1 0-25 16,-3 2-45-16,1 4-17 16,-1 6-36-16,-6 1-21 0,8 11-27 15,-2 6-9-15,4 8-8 16,10 7-2-16,2 0-1 16,2-3-2-16,4-6 0 15,-1-4-1-15,7-6 0 16,-2-4-1-16,0-9 1 15,1-1-1-15,0-9 0 16,4-9-1-16,-4-9-7 16,-3-7-10-16,-6-10-8 15,-3 0 1-15,-2-2 8 16,-2 2 10-16,-1 10 9 16,-3 4 5-16,-2 14 7 15,4 8 8-15,-3 9 7 16,6 6-1-16,1 12-4 15,-4 5-4-15,3 13-3 0,-2 5 2 16,3 4-1-16,3 2-1 16,3-9-5-16,6-2-2 15,2-10-5-15,1-5-4 16,-1-8-57-16,-1-5-76 16,1-11-161-16,4-8 175 15</inkml:trace>
  <inkml:trace contextRef="#ctx0" brushRef="#br0" timeOffset="79117.84">6914 9382 1087 0,'11'-4'501'0,"-10"4"-181"16,-2-2-37-16,-2 2-40 15,2-2-42-15,0 1-75 16,-16-2-28-16,-36-6-30 15,26 5-12-15,4 4-20 16,4 0-7-16,5 1-11 16,5 9-5-16,6 10-9 15,1 4-3-15,5 10-1 16,3-4-2-16,6-1 1 16,5-5 0-16,2-10-2 0,1-3-1 15,1-12-1 1,-6-7-2-16,2-11-17 0,-5-9-15 15,-7-7-19-15,3-4-3 16,-10-4 13-16,1 5 14 16,-2-1 22-16,3 3 5 15,-2 8 8-15,2-2 3 16,-1 13 5-16,3 6 14 16,-1 9 26-16,-6 2 3 15,4 12 2-15,-6 7-11 0,5 14-22 16,3 9-3-16,2 6-2 15,4 0-2-15,3-1-3 16,-1-2-2-16,6-9-4 16,-3-3-3-16,2-11-41 15,1-7-68-15,-6-10-110 16,11-10 127-16</inkml:trace>
  <inkml:trace contextRef="#ctx0" brushRef="#br0" timeOffset="79349.47">7069 9242 1471 0,'-2'9'615'0,"4"6"-372"16,-2 7-17-16,0 12-77 0,0 3-52 15,4 7-61-15,2 0-14 16,5-6-11-16,2 1-6 15,5-8-54-15,2-6-84 16,4-7-258-16,1-11 248 16</inkml:trace>
  <inkml:trace contextRef="#ctx0" brushRef="#br0" timeOffset="79657.64">7222 9559 1141 0,'7'14'513'0,"19"15"-173"16,-15-28-119-16,6-2-40 16,2-4-39-16,5-11-80 15,1-2-24-15,-4-7-16 16,-2-1-4-16,-16 3-2 16,0 2 3-16,-8 5 9 15,-8 2 13-15,-4 8 19 16,-6 6 6-16,2 6 1 15,1 4-10-15,6 7-19 16,5 3-10-16,4 2-6 16,5 4 1-16,5 0 4 15,4 0 1-15,8-2-5 0,4 1-6 16,9-11-13-16,6 2-11 16,7-14-154-16,3-10-93 15,12-17 149-15</inkml:trace>
  <inkml:trace contextRef="#ctx0" brushRef="#br0" timeOffset="80340.67">8268 9452 962 0,'0'-1'458'0,"1"-3"-153"15,8-13-35-15,8-21-24 0,-20 30-37 16,-6 3-57-16,1 4-25 16,-3 5-42-16,-2 5-22 15,3 11-30-15,2 5-10 16,5 3-11-16,5 2-2 16,5 0-6-16,5-1-1 15,9-5-3-15,1-3 0 0,10-11-4 16,-4-8-3-16,7-9-15 15,-1-8-27-15,-6-8-56 16,4 0-17-16,-14-2 9 16,-1 4 29-16,-9 6 65 15,-8 5 23-15,0 7 35 16,-3 3 15-16,2 4 15 16,0-4 1-16,1 0-8 15,0 13-6-15,2 5-2 16,11 25-1-16,-1-30-6 15,4 0-7-15,4-9-16 16,2-4-8-16,1-10-9 16,-1-5-4-16,-8-6-1 15,-2-2 0-15,-12 3-3 16,-6-2-3-16,-10 2 0 16,-5 3 0-16,-6 4 4 0,3 6 2 15,0 8-4-15,4 5-4 16,8 5-11-16,-1 2-35 15,10 3-115-15,4 2-77 16,12-3 138-16</inkml:trace>
  <inkml:trace contextRef="#ctx0" brushRef="#br0" timeOffset="80662.39">8761 9541 670 0,'13'8'433'0,"-5"-4"10"0,4 0-203 15,0-3 23-15,6-1-60 16,2-2-37-16,5-7-54 16,3 0-30-16,-5-11-46 15,1-2-12-15,-8-3-12 16,-4-1-2-16,-6 5 4 16,-6 4 6-16,-6 6 7 15,-12-1 1-15,-9 7 2 16,1 4-1-16,-5 7 3 15,6 10 0-15,9 6-5 16,2 5-5-16,12-1-12 16,4-1-5-16,10-2-5 0,5-3-1 15,3-1-3 1,4-4-2-16,-1-3-21 0,7-4-37 16,-4-8-107-16,9-5-70 15,5-11-197-15,1-7 266 16</inkml:trace>
  <inkml:trace contextRef="#ctx0" brushRef="#br0" timeOffset="80921.57">9286 9186 1349 0,'-9'-3'582'0,"-1"-2"-305"16,2 8-14-16,-6 10-61 15,3 4-44-15,3 13-67 16,-1 1-24-16,6 10-25 15,3 3-10-15,3 6-12 16,7 4-4-16,5-6-5 16,5 0-2-16,-2-9-2 15,2-2 0-15,-3-9-2 16,-6-4 0-16,-9-7-23 16,-7-11-55-16,-9-5-129 15,-3-6-73-15,-7-15-240 16,3-5 317-16</inkml:trace>
  <inkml:trace contextRef="#ctx0" brushRef="#br0" timeOffset="81067.67">9126 9417 936 0,'0'-9'461'16,"13"9"-137"-16,5 1-107 16,6 4-69-16,5 1-54 15,8-4-65-15,6-2-16 16,7-8-17-16,2-5-36 15,-1-3-99-15,-6 1-61 0,-1 0 110 16</inkml:trace>
  <inkml:trace contextRef="#ctx0" brushRef="#br0" timeOffset="81297.77">9614 9207 900 0,'-12'-12'487'0,"0"5"-91"15,0 4-38-15,2 9-85 16,-2 3-46-16,4 9-68 15,-4 9-31-15,5 7-40 16,0 6-13-16,4 6-30 16,6 4-11-16,6-2-19 15,5 3-4-15,7-10-5 16,2-3-1-16,-2-4-3 16,-5-8 0-16,-5-10-42 15,-5-3-49-15,-11-11-131 0,-3-2-97 16,-11-14 192-16</inkml:trace>
  <inkml:trace contextRef="#ctx0" brushRef="#br0" timeOffset="81580.53">9458 9404 652 0,'4'-14'419'16,"4"10"72"-16,6 2-227 15,5 1-58-15,-2-2-47 16,12 2-78-16,4 1-16 0,-1 0-24 15,6 0-9-15,-4 1-13 16,-2 0-5-16,-3 8 1 16,-3 2 4-16,-5 8 24 15,-1 7 14-15,-5 2 19 16,-6 1 7-16,-4-3-6 16,2-4-14-16,-6-8-22 15,0-5-15-15,0-7-36 16,-6-6-29-16,-3-10-90 15,-1-3-53-15,-4-10-108 16,2-1-50-16,-1-1-154 16,1 1 302-16</inkml:trace>
  <inkml:trace contextRef="#ctx0" brushRef="#br0" timeOffset="81904.75">9766 9344 418 0,'2'-2'279'0,"3"6"20"15,2 0-71-15,4 5-99 0,1 3-44 16,9-3-78-16,2 0-35 15,8-5-70-15,3-5-13 16,-2-2 5-16,2-2 23 16,-5-1 68-16,2 0 30 15,-5 0 67-15,-1-1 27 0,-11 3 66 16,-3 2 20-16,-9 2 47 16,-2 0 18-16,-5 0-3 15,4-2-9-15,0 1-67 16,-6 0-32-16,-3 1-38 15,0 1-21-15,-29 14-36 16,26-3-12-16,6 5-23 16,1 3-8-16,7 5-6 15,3 1-2-15,-1-2-2 16,7-3-2-16,4-5-28 16,1-6-50-16,8-4-133 15,-1-5-80-15,6-8 167 16</inkml:trace>
  <inkml:trace contextRef="#ctx0" brushRef="#br0" timeOffset="82100.17">10254 9400 1543 0,'-1'11'629'16,"1"6"-402"-16,0 5-5 15,3 3-50-15,0-2-48 16,6-3-63-16,0-4-20 15,1-4-30-15,1-2-34 16,-4-9-125-16,1-3-68 16,-6-12-211-16,-1-6 252 0</inkml:trace>
  <inkml:trace contextRef="#ctx0" brushRef="#br0" timeOffset="82273.61">10206 9245 1246 0,'5'13'587'16,"3"-4"-295"-16,3 3-93 16,1-1-32-16,1 1-111 15,0 1-54-15,3-4-167 16,-1-1 49-16,-4 7 41 16</inkml:trace>
  <inkml:trace contextRef="#ctx0" brushRef="#br0" timeOffset="82833.03">10451 9547 948 0,'15'3'516'0,"-2"-3"-183"16,1-6-77-16,-5-2-41 16,1-7-108-16,3-2-31 15,-6-7-18-15,0-1-5 0,-7 2-6 16,-7 7-5-16,-1 5-7 15,-2 3 0-15,1 11-5 16,-6 0-1-16,9 14-9 16,-2 5-3-16,4 6 2 15,-1 1 2-15,3-1 1 16,2-3-2-16,5-7-8 16,3-4-7-16,3-9-12 15,6-6-10-15,2-13-47 16,4-5-25-16,8-6-34 15,-4 0-3-15,0 6 42 16,-4 2 27-16,-6 11 43 16,-3 5 13-16,-4 7 39 15,-1 4 19-15,-3 4 40 16,-1 0 14-16,-2 0-1 16,2 0-4-16,-1-3-20 0,0 0-14 15,0-6-31-15,0-3-16 16,0-8-21-16,0-5-4 15,1-6-17-15,2-3-6 16,0 0-5-16,1 4 1 16,0 4 15-16,-2 4 7 15,3 7 7-15,0 1 3 16,0 7 6-16,3 3 3 16,-2 4 8-16,-2 1 1 0,-2 5 0 15,-2 0-4-15,-1-2-9 16,3-2-14-16,2-9-138 15,-7-7-79-15,4-18 128 16</inkml:trace>
  <inkml:trace contextRef="#ctx0" brushRef="#br0" timeOffset="83022.89">11028 9143 1293 0,'-10'39'612'0,"11"2"-180"16,6 9-161-16,-3 7-77 16,3 2-57-16,0-6-98 15,2-4-17-15,8-16-16 0,0-8-9 16,1-15-81-16,-2-6-55 16,-3-11-154-16,-5-5 170 15</inkml:trace>
  <inkml:trace contextRef="#ctx0" brushRef="#br0" timeOffset="83194.56">10915 9280 1495 0,'7'0'613'0,"-3"4"-311"16,9-3-95-16,0-4-10 15,7 6-47-15,5-3-89 16,4 0-25-16,4-4-23 15,3 0-47-15,3 2-174 16,-2 0 147-16</inkml:trace>
  <inkml:trace contextRef="#ctx0" brushRef="#br0" timeOffset="83451.91">11780 9293 1695 0,'7'6'703'16,"-8"0"-367"-16,1 5-219 15,0-8-101-15,0 0-53 0,-1 1 343 16,-1-4-245-16</inkml:trace>
  <inkml:trace contextRef="#ctx0" brushRef="#br0" timeOffset="83624.37">11806 9468 1500 0,'11'4'613'0,"-6"1"-304"16,-1-2-112-16,2 0-42 16,-1 0-41-16,-3-3-217 15,2-1-34-15,-6 0 73 16</inkml:trace>
  <inkml:trace contextRef="#ctx0" brushRef="#br0" timeOffset="87587.1">13081 9145 429 0,'0'-2'292'0,"0"1"33"16,2-6-9-16,0-1-25 16,-1 4-21-16,-1-1-38 15,0 3-23-15,-1 1-49 16,0 0-30-16,-12-1-53 15,-8 7-19-15,-25 37-22 16,31-8-8-16,8 8-9 16,7-13-3-1,0-1-4-15,5 21-3 0,7 10-2 16,2-11-1-16,8-12 0 16,4-2 0-16,2-10 0 0,-2-7-2 15,-6-6-3-15,-3-6-3 16,-7-5-88-16,-2-1-57 15,-5-9-202-15,-1-1 207 16</inkml:trace>
  <inkml:trace contextRef="#ctx0" brushRef="#br0" timeOffset="87821.47">13520 9224 1196 0,'-2'4'571'16,"2"0"-226"-16,0 4-110 15,-11 1-13-15,0 9-76 16,-1 2-45-16,-4 6-44 16,6 3-9-16,-1 1-22 15,1 3-8-15,-1 0-10 16,1-1-4-16,-2-8-43 15,1-7-55-15,4-9-142 16,-5-6-109-16,-1-9 208 16</inkml:trace>
  <inkml:trace contextRef="#ctx0" brushRef="#br0" timeOffset="88038.28">13301 9252 1347 0,'3'5'574'0,"3"3"-300"15,4 3-82-15,3 2 20 16,4 7-36-16,1 2-33 16,0 8-51-16,2 1-19 0,-3 1-32 15,0-2-11-15,-5-3-17 16,-4-1-5-16,5-5-33 16,-3-2-62-16,3-5-179 15,1-8 278-15,8-8-75 16</inkml:trace>
  <inkml:trace contextRef="#ctx0" brushRef="#br0" timeOffset="88220.2">13703 9514 1426 0,'3'9'584'0,"5"1"-328"16,-3 0-26-16,2 5-18 0,-2 3-53 15,-1 2-91-15,-2-3-23 16,-1-4-64-16,-1-3-83 16,2-9-188-16,0-1 181 15</inkml:trace>
  <inkml:trace contextRef="#ctx0" brushRef="#br0" timeOffset="88508.21">13931 9392 1621 0,'-8'-3'630'0,"7"3"-402"15,1 1-69-15,7 3-3 16,8 1-24-16,1 0-46 15,10-1-20-15,7-1-30 16,0-3-11-16,9 0-15 16,-8-3-2-16,-6 3-105 15,-4 1-85-15,-12 2 36 16,-3 3 39-16</inkml:trace>
  <inkml:trace contextRef="#ctx0" brushRef="#br0" timeOffset="88689.9">14085 9259 1371 0,'-1'7'617'0,"0"2"-296"16,1 7-116-16,0 5-5 16,-1 12-79-16,2 4-45 0,0 5-39 15,3-3-10-15,6-6-14 16,2-6-54-16,6-10-167 15,-2-5-84-15,5-13 154 16</inkml:trace>
  <inkml:trace contextRef="#ctx0" brushRef="#br0" timeOffset="89629.29">15075 9155 1570 0,'-9'14'624'0,"17"-10"-323"16,4-2-73-16,4 12-51 15,6 8 7-15,2 6-65 16,3 2-20-16,3 3-20 0,-2 0-11 15,-5 6-26-15,-5 2-11 16,-14 3-14-16,-8 0-3 16,-14-3-3-16,-3-4-18 15,-2-9-85-15,2-10-55 16,7-9-154-16,3-6-60 16,7-17 228-16</inkml:trace>
  <inkml:trace contextRef="#ctx0" brushRef="#br0" timeOffset="90294.23">15586 9427 1591 0,'-72'8'616'15,"67"-9"-369"-15,2-1-77 16,1 1-13-16,2 0-34 16,0 0-85-16,0 1-21 15,0-1-57-15,0 0-80 16,8 1-440-16,6 0 378 15</inkml:trace>
  <inkml:trace contextRef="#ctx0" brushRef="#br0" timeOffset="90606.58">16086 9136 997 0,'-21'-7'548'0,"4"-2"22"16,-2 3-269-16,0 9-91 16,1 9-20-16,0 13-89 15,-1 6-26-15,6 14-22 16,0 2-6-16,4 1-13 15,6 3-9-15,4-4-13 16,-1-5-4-16,10 0-6 0,3-5 1 16,3-13-101-16,17-4-75 15,4-18-148 1,5-6 172-16</inkml:trace>
  <inkml:trace contextRef="#ctx0" brushRef="#br0" timeOffset="91555.59">16897 9361 1888 0,'5'0'714'0,"-2"1"-504"16,4 5-66-16,7-1-17 16,3-1-42-16,2-1-62 15,2-4-7-15,1-2-21 16,1 1-62-16,-7-3-159 15,-5 1-82-15,-1 3 169 16</inkml:trace>
  <inkml:trace contextRef="#ctx0" brushRef="#br0" timeOffset="91741.2">16981 9256 1309 0,'-7'21'572'16,"7"2"-223"-16,4 3-99 0,-5 8-41 15,1 1-46-15,2 4-98 16,-1-4-29-16,8-9-29 16,-1-5-61-16,9-11-185 15,-3-7 94-15,17-8 37 16</inkml:trace>
  <inkml:trace contextRef="#ctx0" brushRef="#br0" timeOffset="92186.02">17245 9234 1427 0,'0'21'613'0,"0"2"-252"16,-1 6-102-16,5-3-39 31,-2-13-39-31,0 0-105 0,12 37-27 0,6-7-32 0,6-10-7 16,-7-32-9-16,3-5-2 15,-1-17-21-15,-3-6-13 16,-1-7-14-16,-6 3 1 16,-8 4 21-16,2 9 15 15,-4 5 17-15,-1 4 6 16,0 9 10-16,-2 2 4 16,-5 10 4-16,3 7 4 15,4 12 6-15,1 5 8 0,0 12 9 16,8 6 3-1,-6 1-7-15,5 1-7 0,-1-7-16 16,0-5-8-16,8-5-9 16,-3-8-1-16,0-3-1 15,-7-6 0-15,-12-5-1 16,-3-3-1-16,-11-8-24 16,-6-6-37-16,-8-4-89 15,-8-3-59-15,-1-1-161 16,7 2 61-16,15-7 173 15</inkml:trace>
  <inkml:trace contextRef="#ctx0" brushRef="#br0" timeOffset="92526.11">17519 9517 1129 0,'12'0'550'16,"14"-1"-102"-16,-1 2-156 15,4 2-80-15,-5 4-26 16,-4 4-88-16,-3 0-29 16,-9 6-17-16,-4-2-3 15,-7 4-9-15,-3 0-6 16,-2-4-8-16,0 2-3 0,0-7-7 16,1 1 1-16,4-6 1 15,0-4-1-15,3 0-3 16,0-1-1-16,0 0-7 15,0-1-3-15,11 0-1 16,9-3 0-16,28-1-2 16,-27 5-1-16,-3-2-38 15,0-4-54-15,-6-5-160 16,-2-2 239-16,-7-12-46 16</inkml:trace>
  <inkml:trace contextRef="#ctx0" brushRef="#br0" timeOffset="92749.03">17889 9176 1619 0,'27'20'664'16,"-6"-6"-344"-16,-3-2-93 15,13 11-26-15,-1 5-35 16,1 2-77-16,3 11-19 15,-11 4-16-15,-5 3-10 16,-13 8-15-16,-7 0-6 0,-9-7-8 16,-2-5-12-16,-1-16-114 15,-2-9-69-15,4-13-187 16,5-6-285-16,13-16 438 16</inkml:trace>
  <inkml:trace contextRef="#ctx0" brushRef="#br0" timeOffset="93065.38">18531 9453 1219 0,'-32'-2'698'15,"26"4"29"-15,-1 0-481 16,17 0-144-16,5-2 12 16,6-2-19-16,8-1-20 15,5 0-32-15,1-1-12 16,0 2-18-16,-6 0-13 15,-3 1-155-15,-8 1-95 16,-6 2 146-16</inkml:trace>
  <inkml:trace contextRef="#ctx0" brushRef="#br0" timeOffset="94005.65">19498 9262 1045 0,'3'-8'479'0,"2"6"-196"15,-5 1-17 1,0 0-33-16,0 1-29 0,-1 0-52 15,0 0-21-15,-11 24-40 16,-19 34-18-16,11-21-32 0,3 2-13 16,4 0-17-16,1-5-6 15,3-9-62-15,-2-5-48 16,-3-12-109-16,3-3-82 16,2-6 188-16</inkml:trace>
  <inkml:trace contextRef="#ctx0" brushRef="#br0" timeOffset="94207.78">19301 9208 1286 0,'12'8'534'0,"5"4"-289"16,2 2-5-16,1 11-8 16,0 3-33-16,-2 1-71 15,-1 0-32-15,-4-4-51 16,-2-4-15-16,-4-1-18 15,3 0-21-15,-2-4-112 16,-4 0-65-16,6-4-187 16,-2-4 215-16</inkml:trace>
  <inkml:trace contextRef="#ctx0" brushRef="#br0" timeOffset="94423.43">19700 9434 1343 0,'5'8'636'0,"1"5"-292"15,0 5-82-15,-1 2-14 16,-3 2-93-16,-2 1-42 16,-1-4-59-16,-2-2-18 0,2-4-65 15,1-8-73-15,3-4-184 16,1-2-129-16,-4 0 243 15</inkml:trace>
  <inkml:trace contextRef="#ctx0" brushRef="#br0" timeOffset="95014.83">19985 9266 1018 0,'-9'4'484'0,"9"-2"-100"16,1 2-123-16,-1 7-27 15,0 0 1-15,-4 14-53 16,3 5-35-16,2 5-54 16,-1 1-21-16,10-6-40 15,-2-4-12-15,6-13-15 16,5-6-3-16,2-10-6 16,2-8-15-16,-2-12-36 15,-2-3-11-15,-4-5-5 16,-2 4 15-16,-5 4 40 15,-2 2 12-15,-4 11 14 16,-2 6 4-16,-1 4 13 16,-3-1 5-16,3 1 6 15,0 0 3-15,-2 17 3 0,-3 45-1 16,11-22 7-16,5 3 0 16,6 2-2-16,4 0 0 15,2-3-4-15,2 1-4 16,-2-6-3-16,-5-8-2 15,-6-4-5-15,-5-4-3 16,-13-7-4-16,-6 3-4 16,-11-8-6-16,-5-3-3 15,-9-1-17-15,-2-3-41 0,-2 0-106 16,0-2-56-16,14-4-152 16,5-1 234-16,28-10 52 15</inkml:trace>
  <inkml:trace contextRef="#ctx0" brushRef="#br0" timeOffset="95224.69">20427 9542 1321 0,'8'10'603'0,"-1"5"-201"15,-2 2-93-15,2 3-48 16,-7 0-41-16,-3 1-105 15,-2-2-36-15,-2-7-44 16,6 0-7-16,3-7-104 16,-2-2-71-16,0-4-91 15,0 0 116-15</inkml:trace>
  <inkml:trace contextRef="#ctx0" brushRef="#br0" timeOffset="95729.88">20936 9407 1486 0,'-5'-3'634'16,"1"1"-318"-16,1 1-98 0,3 0-53 16,0 0-32-16,1 1-48 15,16-2-8-15,42 1-24 16,-31-1-12-16,3 2-24 0,2-1-6 15,-7 2-76-15,-2 1-90 16,-8-2 195-16,3 9-86 16</inkml:trace>
  <inkml:trace contextRef="#ctx0" brushRef="#br0" timeOffset="96215.62">21829 9193 1083 0,'8'7'560'0,"-6"-7"-83"0,-3 7-240 16,-6 2-6-16,-8 10-49 15,-7 9-43-15,-5 9-61 16,1 4-18-16,1 1-25 15,5-2-13-15,7-9-31 16,2-4-46-16,6-14-123 16,1-8-77-16,1-6 145 15</inkml:trace>
  <inkml:trace contextRef="#ctx0" brushRef="#br0" timeOffset="96426.97">21609 9235 918 0,'-4'-2'506'0,"8"2"-35"0,6 3-157 16,5 5-66-16,5 9-19 15,6 2-60-15,1 0-30 16,3 5-61-16,0-1-21 16,-1 4-28-16,-5 0-11 15,-3-1-12-15,2 1-53 16,-5-7-154-16,-9-1-92 15,-3-4 157-15</inkml:trace>
  <inkml:trace contextRef="#ctx0" brushRef="#br0" timeOffset="96790.08">21952 9460 1294 0,'0'-1'561'0,"11"0"-280"16,4 2-10-16,23 11-62 16,-28-1-38-16,-9-1-65 15,-3 3-25-15,-7 0-27 16,0 0-10-16,-6-1-20 16,-1-2-1-16,9-2-5 15,-5-3-1-15,13 1-4 16,-1-3-4-16,4 2-3 0,2 0-1 15,-1 0-2-15,10 2-1 16,-3-3 0-16,3-3-1 16,7-1-1-16,-2-5 0 15,6-3-27-15,-2-1-53 16,-3-2-159-16,-3-1-146 16,-3 2 229-16</inkml:trace>
  <inkml:trace contextRef="#ctx0" brushRef="#br0" timeOffset="97401.79">22290 9272 976 0,'11'2'468'16,"-9"-4"-120"-16,2 2-99 15,-1 2-41-15,-3-2-3 16,0 0-30-16,5 11-16 16,6 17-33-16,5 32-19 15,-10-27-42-15,4-5-19 0,1-9-30 16,9-2-7-16,-2-11-9 16,-3-6-3-16,3-10-39 15,-1-6-18-15,-8-6-20 16,1-4 0-16,-4 0 39 15,-4 6 19-15,1 2 23 16,2 12 6-16,-2 0 2 16,-3 0 6-16,-4 5 4 15,0 0 3-15,1 9 11 16,-1 5 6-16,4 15 10 16,2 7 5-16,5 10 0 15,7 6-5-15,4 4-9 16,-1-1-2-16,-1-2-3 15,-3-5-3-15,-2-5-1 16,-1-5-1-16,-7-7-4 16,-2-1-2-16,-4-7-3 15,-7-4-3-15,-4-9-5 0,-4-5-3 16,0-13-33-16,-1-2-51 16,-3-9-137-16,0-4-79 15,3 0 168-15</inkml:trace>
  <inkml:trace contextRef="#ctx0" brushRef="#br0" timeOffset="97748.33">22749 9526 1462 0,'26'0'606'0,"2"2"-363"15,-2 3-13-15,-10 4-41 16,-4 3-46-16,-7 6-59 16,-3 0-24-16,-10 4-26 15,-3 0-7-15,-3-3-9 16,0-3-3-16,3-3-2 16,7-2 0-16,4-3-3 15,2-3 3-15,5-4 1 16,5 1 0-16,-1-2 0 15,6 0-2-15,0-1-4 16,-2-5-3-16,3-1-4 16,-7-4-30-16,3 0-126 0,-3-1-86 15,7-4 135-15</inkml:trace>
  <inkml:trace contextRef="#ctx0" brushRef="#br0" timeOffset="100700.97">12518 10773 1129 0,'-8'-7'446'0,"20"8"-234"16,1 2-50-16,4 1-8 0,5 1-17 15,2-3-69-15,2-2-18 16,-2 0-25-16,-1-2-7 15,-6 0-26-15,-1 1-52 16,-8 4-194-16,-3 0 171 16</inkml:trace>
  <inkml:trace contextRef="#ctx0" brushRef="#br0" timeOffset="100885.48">12528 10981 1003 0,'-14'14'430'0,"19"-10"-162"15,7-3-52-15,2-1 16 16,6-3-21-16,-1-7-72 16,1-1-31-16,3 0-46 15,-3 0-22-15,1 3-26 16,0 0-15-16,0 2-151 16,-3 2-91-16,0 2 142 15</inkml:trace>
  <inkml:trace contextRef="#ctx0" brushRef="#br0" timeOffset="111611.06">21810 10957 1816 0,'4'4'659'15,"2"-2"-502"-15,11 3-17 16,4 0 7-16,2 0-33 0,1-1-70 16,-1-3-18-16,-4 0-144 15,-1-5-102-15,14-6 134 16</inkml:trace>
  <inkml:trace contextRef="#ctx0" brushRef="#br0" timeOffset="111878.48">22530 10777 1625 0,'-15'-4'633'0,"-2"7"-395"16,3 8-66-16,-4 14-13 15,-1 5-29-15,0 10-59 16,7 3-25-16,-2-5-23 0,1-1-3 16,5-13-99-16,-9-8-73 15,6-15-188-15,1-6 194 16</inkml:trace>
  <inkml:trace contextRef="#ctx0" brushRef="#br0" timeOffset="112043.18">22321 10768 1233 0,'20'10'600'0,"0"3"-239"0,2 9-74 15,-4 2-16-15,-6 7-76 16,-7-2-46-16,8 3-71 16,1-1-24-16,-5-6-20 15,2-3-56-15,-11-11-171 16,0-1-90-16,14-8 145 15</inkml:trace>
  <inkml:trace contextRef="#ctx0" brushRef="#br0" timeOffset="112249.18">22656 10968 957 0,'-1'17'609'0,"2"-3"116"0,-1 5-343 15,2 2-115-15,1-4-31 16,2 5-106-16,-1-8-41 16,-4-4-53-16,-1 0-19 15,-3-8-130-15,0 3-90 16,1-8-187-16,3 2 214 16</inkml:trace>
  <inkml:trace contextRef="#ctx0" brushRef="#br0" timeOffset="113237.74">23011 10755 1239 0,'-16'-9'481'0,"12"7"-270"16,1 1-40-16,3 4-25 15,-1-3 5-15,-1 0-50 0,2 0-23 16,0 0-12-16,0 1 2 16,5 5 7-16,-5-6-2 15,0 0-7-15,0 0-2 16,0 0-11-16,0 0-3 15,0 0-5-15,0 0-5 16,0 0-5-16,0 0-5 16,0 0-9-16,0 0-5 15,0 0-7-15,0 0-1 16,0 0 3-16,0 0 2 0,0 0 5 16,-1 0 1-16,0 0 1 15,0 0-3-15,-1 0-6 16,1 0-2-16,0 0-5 15,0 0-1-15,0 0-2 16,0 0 0-16,0 0 1 16,1 0-1-16,0-1 0 15,0 1 0-15,0-1 0 16,0 1 0-16,0 0 0 16,0 0 0-16,0-1 0 15,0 0-1-15,0 1 1 16,0 0 0-16,0 0 0 15,0 0 1-15,0 0-1 16,0 0 0-16,0 0 0 16,0 0-1-16,0 0 1 0,0 0 0 15,0 0 0-15,0 0-1 16,0 0 0-16,0 0 0 16,1 7 1-16,1 7 1 15,8 40-1-15,-13-23 2 16,7 4-2-1,4 3 2-15,6-6-1 0,7 0-1 16,2-13 0-16,3-6-1 16,-4-8-4-16,1-11-12 0,-1-7-41 15,-2-6-13-15,-6-7-11 16,-1 0 12-16,-6-2 40 16,-5 1 17-16,-1 4 13 15,-1 3 5-15,-1 5 5 16,0 4 3-16,-3 8 10 15,-1 6 0-15,2 15 7 16,-1 7 0-16,2 16 2 16,4 5 6-16,5 5 4 15,5 6-2-15,5-5-1 16,2-1-2-16,3 2-2 16,-3-4 2-16,-4-1-1 15,-1-2-3-15,-12-14-8 16,0-6-3-16,-8-11-6 15,-12-4-4-15,-7-11-2 16,-10-3-4-16,-9-8-23 0,3-2-30 16,-1-7-102-16,5-1-57 15,13-1-148-15,5 0-49 16,19 2 255-16</inkml:trace>
  <inkml:trace contextRef="#ctx0" brushRef="#br0" timeOffset="113460.84">23493 11027 1476 0,'8'18'632'0,"1"1"-283"16,-5-1-76-16,-9 5-3 15,-2 3-42-15,6-2-91 16,-3-1-34-16,7-5-56 15,-1-3-18-15,-2-8-47 16,4 0-69-16,-1-9-153 16,0-5-66-16,20-4 167 15</inkml:trace>
  <inkml:trace contextRef="#ctx0" brushRef="#br0" timeOffset="113747.86">23918 10849 1707 0,'-2'4'640'0,"9"1"-465"16,5 2-4-16,2-1-18 16,9 2-36-16,4-4-72 15,4-1-15-15,0-4-155 16,-2-2-95-16,-4 1 133 16</inkml:trace>
  <inkml:trace contextRef="#ctx0" brushRef="#br0" timeOffset="113983.97">24438 10723 1641 0,'-6'6'626'16,"-5"7"-430"-16,5 10-32 15,-10 7-13-15,2 3-38 16,-5 6-67-16,-3 0-19 0,9 0-25 16,-6-7-43-16,10-8-118 15,-6-7-71-15,4-14 125 16</inkml:trace>
  <inkml:trace contextRef="#ctx0" brushRef="#br0" timeOffset="114177.85">24256 10777 1404 0,'12'9'601'0,"4"8"-278"16,8 6-56-16,-1 5-21 16,3-2-42-16,-8 2-86 15,-8-1-35-15,6-2-49 16,-7-4-9-16,4-5-111 15,-1-5-97-15,-4-5 116 16</inkml:trace>
  <inkml:trace contextRef="#ctx0" brushRef="#br0" timeOffset="114491.37">24560 10971 1211 0,'-4'12'550'0,"9"-6"-175"16,5 2-83 0,1 2-56-16,2-1-23 0,1-1-89 15,0 1-32-15,1 3-33 16,-5-1-10-16,-9 0-12 16,-1-1-5-16,-6 0-10 15,-3-1-3-15,6-2-5 16,0 3-2-16,2-4-6 15,2-1-1-15,3-3-5 16,5-2-3-16,3-2-30 16,1 0-39-16,2-4-112 15,1 0-71-15,2-7 16 16,5-3 115-16</inkml:trace>
  <inkml:trace contextRef="#ctx0" brushRef="#br0" timeOffset="114997.79">24950 10779 1531 0,'-5'-4'640'16,"9"8"-317"-16,-8 4-83 15,5 6-32-15,-3 6-28 0,1 6-60 16,7 6-24-16,-2 1-33 15,4-4-13-15,4-6-24 16,1-5-11-16,8-13-11 16,2-4-7-16,4-12-45 15,4-6-26-15,-1-9-35 16,-2-4 0-16,-6 2 35 16,-4 1 26-16,-6 6 38 15,-3 5 7-15,-5 7 11 16,-4 6 9-16,-1 10 17 15,-1 9 9-15,-7 11 17 16,2 7 7-16,-1 12 12 16,3 0-1-16,8 7-2 15,2-3-6-15,4-6-17 0,2 2-6 16,0-9-16 0,-2-3-5-16,-4 0-9 0,-3-2 0 15,-3-5-2-15,-3-6-2 16,-5-8-4-16,0-8-2 15,-4-5-4-15,-1-4-7 16,-1-7-31-16,-1-2-45 16,4-5-105-16,1-5-57 15,5 0-150-15,3-2-389 0,8 11 536 16</inkml:trace>
  <inkml:trace contextRef="#ctx0" brushRef="#br0" timeOffset="115293.8">25541 11067 1376 0,'19'18'578'0,"7"-8"-262"16,-2-6-80-16,-4 4-14 16,-7 6-37-16,-10-5-83 15,-4 0-26-15,-13 10-31 16,-4-6-3-16,-4 5 1 15,3 0-2-15,9-5-5 16,5-3-3-16,9-2-7 16,3-1 0-16,5-7 2 0,3 1 0 15,2-4-6 1,0-3-7-16,-1 1-15 0,-3-2-50 16,-2-2-141-16,-1-1-83 15,-1-8 149-15</inkml:trace>
  <inkml:trace contextRef="#ctx0" brushRef="#br0" timeOffset="159594.51">20974 7222 864 0,'-1'-1'422'0,"0"0"-137"16,0 0-8-16,0 0-31 15,0-1-30-15,0 2-43 16,-1 0-19-16,-9 11-37 16,-29 44-19-16,18-17-36 15,-1 4-11-15,-6 3-22 16,1 0-5-16,6-5-11 15,5 2-7-15,7-8-19 16,1-6-49-16,3-8-120 16,0-7-78-16,2-8 146 15</inkml:trace>
  <inkml:trace contextRef="#ctx0" brushRef="#br0" timeOffset="159829.39">20660 7244 1282 0,'2'-6'550'16,"4"2"-313"-16,2 2 9 15,8 6-49-15,0 7-26 16,7 11-26-16,2 4-14 16,5 7-34-16,6 1-15 0,-3-4-33 15,-4-4-12-15,-6-3-19 16,-5-5-6-16,-7-1-40 15,0 2-51-15,-5-6-137 16,-4-1-83-16,1-1 175 16</inkml:trace>
  <inkml:trace contextRef="#ctx0" brushRef="#br0" timeOffset="160191.17">21007 7498 1151 0,'1'-1'529'0,"15"-5"-225"0,27 4-17 15,-28 11-64 1,-1 2-40-16,-3 4-69 0,-6 4-28 16,-9 0-39-16,-5 3-9 15,-6 0-9-15,-2 0-1 16,1-4-1-16,4-4 0 15,6-4-2-15,1-4-2 16,8 0-4-16,1-2-1 16,5-2-1-16,7 3 0 15,0-5 0-15,4 0-1 0,2-2 2 16,-2-2 0-16,1 2-3 16,-2 0 1-16,-9 0-7 15,-2 2-9-15,-5 1-143 16,-3-1-83-16,0-2 132 15</inkml:trace>
  <inkml:trace contextRef="#ctx0" brushRef="#br0" timeOffset="161082.74">22550 7211 874 0,'-17'0'487'15,"15"2"-6"-15,-1 6-206 16,-1 13-50-16,2 7-17 16,-1 15-50-16,2 2-25 15,7-3-47-15,4-7-17 0,7-8-28 16,1-8-15-16,0-10-18 15,2-4-2-15,-3-12-6 16,3-6 0-16,-3-9 0 16,-2-3-3-16,-4-3 0 15,-4 3 1-15,-1 4 3 16,-3 4 3-16,-2 5 2 16,-1 6 1-16,0 4 1 15,0 4 0-15,0-2 2 16,0 4 3-16,0 24 11 15,0 28 5-15,2-24 7 16,3 3 4-16,1 3 4 16,2 4 4-16,1 0 4 15,-2-1-2-15,2-3-5 16,-5-3-6-16,-2-6-7 16,-4-5-2-16,-7-9-3 0,-5-3 0 15,-11-3-5-15,-5-3-4 16,-8-6-7-16,1-2-16 15,5-8-101-15,7 1-61 16,13-7-159-16,10 0-44 16,16-10 232-16</inkml:trace>
  <inkml:trace contextRef="#ctx0" brushRef="#br0" timeOffset="161322.72">22921 7515 1659 0,'11'12'707'0,"-9"2"-391"15,-2-2-33-15,2 4-70 16,-4 0-49-16,5 6-58 16,-3 1-24-16,0 0-29 15,4 1-11-15,-4-6-22 16,2-3-7-16,-1-9-7 15,0-3-24-15,-2-4-163 16,0 0-94-16,0 0 156 0</inkml:trace>
  <inkml:trace contextRef="#ctx0" brushRef="#br0" timeOffset="166999.01">14603 9261 1013 0,'-22'-33'471'0,"20"29"-193"16,-3 1-11-16,-3 3-45 15,1 7-36-15,-7 11-55 16,-3 4-21-16,-3 14-28 15,1 2-13-15,-1 3-22 16,5 4-10-16,5-5-22 16,-3-5-7-16,4-10-19 15,4-6-47-15,-6-9-123 16,4-4-102-16,7-10 164 16</inkml:trace>
  <inkml:trace contextRef="#ctx0" brushRef="#br0" timeOffset="168634.41">16371 9257 748 0,'1'1'465'0,"-10"-1"91"15,0 5-251-15,1 5-59 16,-5 2-21-16,3 17-78 15,1 6-23-15,6 13-31 16,6 1-18-16,9-7-31 16,6-7-9-16,5-15-20 15,-6-7-8-15,4-13-7 16,-2-7-3-16,-1-15-6 16,4-5-3-16,-5-5 0 15,-6 1 3-15,-10 5 6 16,0 5 3-16,-1 4 5 15,1 5 1-15,2 5 4 16,-4 1 0-16,0 6 4 16,-5 2 2-16,5-2 5 0,0 6 5 15,0 22 11-15,4 43 1 16,1-28 4-16,3-1 0 16,3-4-3-16,1-1 2 15,-1-1 1-15,-4-4-1 16,-5-7-3-16,0-4-5 15,-1-5-9-15,-5-11-4 16,2 0-3-16,-5 5-2 16,-5-2-3-16,-3-7-12 0,0-2-100 15,2-3-58-15,5-6-157 16,4-2-66-16,8-4 243 16</inkml:trace>
  <inkml:trace contextRef="#ctx0" brushRef="#br0" timeOffset="168832.18">16675 9543 1521 0,'2'9'677'0,"1"1"-329"16,0 5-51-16,-2 1-65 15,1 4-58-15,-2 1-68 16,0-5-24-16,0 3-39 0,2-2-15 15,-2-9-7-15,1 5-34 16,-1-8-164-16,0-5-96 16,0-6 147-16</inkml:trace>
  <inkml:trace contextRef="#ctx0" brushRef="#br0" timeOffset="176485.3">13612 10659 1192 0,'-30'-34'504'16,"30"27"-287"-16,4 1 5 16,-3 3-14-16,-1 1-19 15,-4 4-30-15,3-2-14 0,-1 4-33 16,-3 23-24-16,-41 39-34 15,23-27-11-15,6 1-22 16,4 1-10-16,3-9-27 16,3-2-47-16,1-13-139 15,0-7-88-15,4-10 166 16</inkml:trace>
  <inkml:trace contextRef="#ctx0" brushRef="#br0" timeOffset="176681.21">13367 10595 1169 0,'15'11'537'0,"-1"-2"-204"15,4 5-53-15,-4 7-37 16,3 6-41-16,0-1-66 16,-3-2-28-16,-1-2-43 0,3-2-20 15,-4 3-24-15,3-3-51 16,0-5-161-16,-3-4-112 15,11-2 164-15</inkml:trace>
  <inkml:trace contextRef="#ctx0" brushRef="#br0" timeOffset="176868.33">13758 10757 1364 0,'4'15'613'0,"-2"2"-264"15,2 4-67-15,-2 2-65 16,-2 2-66-16,0-2-97 16,-3-4-25-16,3-3-66 15,0-5-80-15,3-6-192 16,-1 1 191-16</inkml:trace>
  <inkml:trace contextRef="#ctx0" brushRef="#br0" timeOffset="177334.46">13955 10586 1363 0,'3'6'657'0,"-2"6"-297"15,0 1-94-15,0 8-16 16,-1 10-101-16,7-11-40 15,-4-10-40 1,0 1-14-16,16 30-31 0,4-11-9 0,9-12-12 16,-9-20-3-16,1-13-25 15,0 0-17-15,-7-7-22 16,-2-1-9-16,-7 0 21 16,-2 0 14-16,-4 5 27 15,-1 2 11-15,-1 9 7 16,0 0 5-16,-2 13 10 15,1 7 4-15,1 10 11 16,0 7 7-16,4 4 6 16,2 4-1-16,7 1-5 15,1 0-5-15,3 0 1 16,1-4 0-16,-7-4 0 16,-2 1-2-16,-11-7-11 15,-8-2-4-15,-9-8-5 16,-6-2-3-16,-7-8-7 15,-1 0-19-15,-1-4-108 16,4-3-63-16,14-3-179 0,7-10-267 16,25-13 421-16</inkml:trace>
  <inkml:trace contextRef="#ctx0" brushRef="#br0" timeOffset="177540.22">14399 10753 1354 0,'11'14'710'0,"-3"6"-195"0,-3 2-235 16,1 4-27-16,4 1-117 15,-6 1-46-15,4-4-48 16,0-1-15-16,-5-9-8 16,2-5-42-16,1-6-118 15,-3-3-76-15,-2-6 70 16,4-4 45-16</inkml:trace>
  <inkml:trace contextRef="#ctx0" brushRef="#br0" timeOffset="178018.3">14659 10711 1133 0,'-21'5'591'16,"4"-1"-157"-16,12-3-190 15,5 4-11-15,12-2-84 16,8-2-42-16,9 5-33 16,5 1-13-16,6 1-31 15,0-3-12-15,1-2-11 16,-7-1-14-16,-5 2-124 0,-3 1-72 16,-15-2-428-16,7 1 399 15</inkml:trace>
  <inkml:trace contextRef="#ctx0" brushRef="#br0" timeOffset="178196.9">14834 10591 1236 0,'6'16'576'16,"-6"1"-185"-16,-2-1-94 0,1 14-58 15,-1 0-56-15,0 5-108 16,1 3-27-16,4-3-52 15,4-4-77-15,9-8-109 16,-1-6 116-16</inkml:trace>
  <inkml:trace contextRef="#ctx0" brushRef="#br0" timeOffset="181756.55">14355 9242 902 0,'-3'2'440'0,"-5"-2"-140"16,3 6-44-16,3-3-44 16,0 1-36-16,10 3-31 15,4 2-6-15,9 7-9 16,3 4-13-16,-6 6-39 15,3 4-18-15,0 2-30 16,-6 3-9-16,9-1-10 16,-1-4-3-16,-10-5-4 0,2-4-1 15,-7-10-58-15,-3-2-51 16,2-9-136-16,-2 0-94 16,4-4 208-16</inkml:trace>
  <inkml:trace contextRef="#ctx0" brushRef="#br0" timeOffset="182142.39">14658 9486 1144 0,'0'-1'528'16,"1"0"-269"-16,10-5-78 15,1 2-6-15,30 0-86 16,-27 8-25-16,1 4-32 16,2 2-10-16,-1 2-9 15,-2 0-3-15,-5 2 0 16,-6 1 2-16,-15 4 1 16,-6 3 1-16,-8-1 1 15,1-3 7-15,5-5 27 16,3-3 11-16,10-7 5 15,6 1-7-15,12-1-16 0,6-1-10 16,8 3-4-16,3-5-2 16,9 0-12-16,-3-5-5 15,-1-4 2-15,-7 4-49 16,-14-2-171-16,0 3 149 16</inkml:trace>
  <inkml:trace contextRef="#ctx0" brushRef="#br0" timeOffset="182912.2">15473 10553 776 0,'-11'4'434'0,"10"-5"-11"16,-4 1-128-16,3 3-64 16,0-3-22-1,1 0-58-15,-6 17-22 0,-17 50-28 0,3-26-19 16,7 3-39-16,-3-7-15 16,7-5-20-16,3-4-20 15,-3-16-118-15,7-5-86 16,-5-13 126-16</inkml:trace>
  <inkml:trace contextRef="#ctx0" brushRef="#br0" timeOffset="183114.64">15283 10532 1065 0,'7'9'490'0,"7"5"-165"15,6 4-62-15,3 8-3 16,4 1-40-16,-2-2-73 15,0 2-27-15,-2 4-41 16,-4-5-16-16,-4 2-27 16,1-3-13-16,-4-4-62 15,2 1-75-15,-2-3-149 16,-4-3 157-16</inkml:trace>
  <inkml:trace contextRef="#ctx0" brushRef="#br0" timeOffset="183451.12">15676 10786 1244 0,'3'2'543'16,"5"1"-294"-16,2 5-17 15,2 1-62-15,1-2-50 16,-1 4-54-16,-3 0-19 0,-4 0-16 15,-2 1-2-15,-4 0-1 16,-3 0-3-16,-6-1 8 16,0-1 4-16,-2-3 9 15,3-1 3-15,5-1-7 16,1-2-8-16,7-2-15 16,3 0-7-16,7-1-8 15,6 0-1-15,6-2-2 16,1-1 0-16,2-1-7 15,0-1-48-15,-10 0-161 16,-6 1 111-16,-14 0 16 16</inkml:trace>
  <inkml:trace contextRef="#ctx0" brushRef="#br0" timeOffset="183928.99">16050 10614 1464 0,'-17'11'607'15,"16"-2"-273"-15,2 4-98 16,0 6-30-16,5 9-31 0,-1 4-96 16,1 3-21-16,9-3-25 15,0-2-9-15,8-9-15 16,1-9-7-16,-2-13-34 15,0-8-29-15,0-13-41 16,-3-1-8-16,-3-4 17 16,-5 2 26-16,-5 2 44 15,-2 3 11-15,-2 6 17 16,-1 5 4-16,-1 10 23 16,0 1 9-16,-1 8 21 15,-3 4 11-15,2 8 1 16,2 8 1-16,5 9-6 15,2 2-3-15,3 2-6 16,0 2-4-16,0-3-4 16,-1-2-3-16,-6-3-3 15,-3-5-3-15,-9-11-5 16,-6 1-4-16,-6-7-8 16,-4-1-6-16,0-3-10 15,1-7-25-15,-1-4-118 0,7-9-73 16,9-6-154-16,8-6 201 15</inkml:trace>
  <inkml:trace contextRef="#ctx0" brushRef="#br0" timeOffset="184108.12">16486 10860 1404 0,'1'6'663'0,"0"9"-252"16,-4 4-87-16,2 3-72 15,1 2-68-15,1-2-89 16,3-1-26-16,0-4-31 16,-8-5-55-16,4-4-169 15,0-6-86-15,13-11 141 16</inkml:trace>
  <inkml:trace contextRef="#ctx0" brushRef="#br0" timeOffset="184487.47">16713 10854 1490 0,'-10'0'613'0,"10"0"-362"16,6 2-50-16,14 0-31 15,8 2-44-15,12 1-55 16,1-4-20-16,-1-3-26 15,-6-4-7-15,-9-1-9 16,5 1-22-16,-13 3-121 16,-1 2-81-16,-4 1 123 15</inkml:trace>
  <inkml:trace contextRef="#ctx0" brushRef="#br0" timeOffset="184664.7">16894 10684 1133 0,'13'12'561'0,"-8"8"-150"0,2 4-86 15,-4 10-75-15,0 1-58 16,-5 1-101-16,2-1-32 16,-1-7-40-16,1-1-61 15,3-11-180-15,2-3-77 16,26-14 156-16</inkml:trace>
  <inkml:trace contextRef="#ctx0" brushRef="#br0" timeOffset="185900.53">17580 10664 1283 0,'0'2'562'0,"-2"5"-292"0,-3 1-2 16,-9 6-63-16,-1 5-53 16,-5 7-75-16,-3 6-18 15,4 4-30-15,1-2-12 16,6-3-12-16,6-3-8 16,3-10-99-16,1-5-69 15,0-5-219-15,-4-5 228 0</inkml:trace>
  <inkml:trace contextRef="#ctx0" brushRef="#br0" timeOffset="186103.36">17357 10673 1018 0,'10'-8'487'0,"6"13"-143"16,0 5-67-16,3 9-18 15,-6 4-34-15,4 8-67 16,1 1-33-16,-5 1-61 15,9 2-21-15,-11-9-27 16,2-3-56-16,1-7-157 16,-4-5-99-16,9-5 162 15</inkml:trace>
  <inkml:trace contextRef="#ctx0" brushRef="#br0" timeOffset="186313.31">17751 10837 1253 0,'4'19'626'0,"-2"2"-244"15,0 4-114-15,1 1-40 16,-2 1-112-16,0-1-44 16,1-6-57-16,-1-2-61 0,2-10-183 15,-3-6 263-15,1-14-93 16</inkml:trace>
  <inkml:trace contextRef="#ctx0" brushRef="#br0" timeOffset="186762.66">17928 10704 1678 0,'3'18'699'0,"0"5"-445"16,4 8-19-16,2 4-81 16,-5 0-50-16,9-5-47 0,9-9-12 15,-1-11-24-15,10-6-9 16,2-15-34-16,-8-9-27 16,3-12-40-16,-2-6-14 15,-9 3 10-15,-2 1 24 16,-7 9 41-16,-2 9 16 15,-5 4 27-15,-1 9 12 16,-1 10 18-16,-2 2 9 16,0 20 15-16,1 7 3 15,2 8 2-15,0 3-2 16,4 7-8-16,2 0-8 0,4 1-8 16,0 2-5-16,5-9-11 15,-3-2-4-15,-3-11-8 16,-2-5-3-16,-7-11-3 15,-3-4-2-15,-10-9-3 16,-6-4 0-16,-4-4-23 16,-1-2-48-16,-1-10-130 15,4-1-87-15,8-6-226 16,9-9 306-16</inkml:trace>
  <inkml:trace contextRef="#ctx0" brushRef="#br0" timeOffset="187043.75">18425 10859 952 0,'23'0'513'0,"-8"5"-60"0,-7-1-111 16,13 4-64-16,-6-2-49 16,2 4-94-16,1 1-34 15,-8 2-41-15,-2 1-12 16,-8 7-14-16,-3 0-6 0,-8 2-7 15,0-2-5-15,-1-5-7 16,-4-5 1-16,2-3 6 16,9 0 5-16,-4-4 6 15,10-3-1 1,0 0-10-16,0 0-6 0,-1-1-6 16,2-1-2-16,27-7 4 15,21-8-32-15,-27 8-159 16,-2 2-96-16,2-5 154 15</inkml:trace>
  <inkml:trace contextRef="#ctx0" brushRef="#br0" timeOffset="187326.33">18896 10838 1496 0,'2'-3'677'0,"-3"3"-292"16,5 0-178-16,-4 0-13 16,0 0-65-16,11 2-38 0,13 3-39 15,29 2-12-15,-21-7-17 16,-6 0-4-16,-5 0-65 15,-1 0-82-15,-12 1-206 16,-3 2-476-16,-1-1 531 16</inkml:trace>
  <inkml:trace contextRef="#ctx0" brushRef="#br0" timeOffset="187542.83">18996 10714 1270 0,'-9'8'592'0,"12"9"-192"16,3 6-104-16,-3 10-59 16,-2 3-54-16,-2 2-104 15,3-1-29-15,4-6-45 16,-4-5-58-16,9-8-158 0,-6-5-57 16,18-11 140-16</inkml:trace>
  <inkml:trace contextRef="#ctx0" brushRef="#br0" timeOffset="187757.53">19489 10720 1614 0,'-13'2'746'16,"1"6"-363"-16,2 11-155 15,-3 5-29-15,1 14-107 16,-1 2-31-16,-2 1-39 16,0-2-10-16,5-7-34 15,8-3-52-15,-3-13-139 16,5-7-90-16,-2-15 175 16</inkml:trace>
  <inkml:trace contextRef="#ctx0" brushRef="#br0" timeOffset="187953.89">19307 10738 1231 0,'7'-2'570'0,"6"6"-213"0,2 6-43 16,3 5-45-16,4 7-39 16,0 6-77-16,-1 2-30 15,-6-1-52-15,-2 0-23 16,2-4-29-16,0-2-67 15,1-3-174-15,6-4-97 16,3-7 169-16</inkml:trace>
  <inkml:trace contextRef="#ctx0" brushRef="#br0" timeOffset="188254.09">19604 10957 1125 0,'0'0'551'0,"0"0"-147"16,10 2-94-16,9 3-61 16,27 11-51-16,-29-7-96 15,-2 0-28-15,-9 1-36 16,-3 1-12-16,-7 1-5 16,-4-1-3-16,0 0 7 15,-1 0 2-15,6-1 4 16,1-4 1-16,6 2-11 0,2-1-6 15,5-4-9-15,4-2-4 16,2-1-50-16,2-8-49 16,3-3-148-16,-1-1-77 15,-4-17 193-15</inkml:trace>
  <inkml:trace contextRef="#ctx0" brushRef="#br0" timeOffset="188709.76">19955 10746 1178 0,'-12'3'640'0,"12"7"-33"16,-1 5-250-16,3 7-107 16,-1 4-40-16,1 6-101 15,-1 3-32-15,6-4-37 16,1-5-12-16,10-10-16 15,7-6-6-15,-6-16-12 16,2-6-19-16,-5-10-54 16,3-4-18-16,-5-3-21 15,-2-1 13-15,-3 5 48 16,-4 0 20-16,0 13 28 0,-3 1 9 16,-2 9 11-16,0 5 10 15,0 12 24-15,0 9 11 16,2 10 20-16,2 7 5 15,5 4 2-15,2 5-8 16,1 0-18-16,0 0-10 16,-3-7-17-16,-3-10-2 15,-3 0-4-15,-3 0-1 16,-6-9-4-16,1 2-2 16,-6-10-3-16,-4-10-4 0,1-6-23 15,-3-3-39-15,0-10-120 16,4-3-78-16,2-8-115 15,4 2 206-15</inkml:trace>
  <inkml:trace contextRef="#ctx0" brushRef="#br0" timeOffset="188991.25">20329 11003 905 0,'32'8'598'15,"-7"-4"50"-15,-6-1-341 16,-6 3-16-16,0 2-90 16,-9 1-49-16,-4 4-61 15,1 3-22-15,-9 1-32 0,3 4-10 16,5-2-13-16,-4-3-3 16,2-2 0-16,-5-9 2 15,7 4 10-15,0-4 3 16,5-1 1-16,3 0-1 15,-3-5-9-15,5-1-5 16,11-6-5-16,2 2-2 0,8-3 8 16,0 2-44-1,-9 0-195-15,-4 0 369 0,-2-9-179 16</inkml:trace>
  <inkml:trace contextRef="#ctx0" brushRef="#br0" timeOffset="191670.86">22182 11534 236 0,'-16'8'149'15,"3"-2"27"-15,3-3 1 0,3-1 11 16,0-5-5-16,5 2-39 16,2-3-27-16,8-2-33 15,7-3-14-15,20-13-17 16,15-6-2-16,27-16-14 16,16-10-11-16,24-13-14 15,16-8-2-15,9-10-6 16,2-5 1-16,-3 2-1 15,-10 3 0-15,-18 14 0 16,-11 7 1-16,-23 14 0 16,-14 8 1-16,-15 7-1 15,-12 8 1-15,-17 9 0 16,-9 6 0-16,-12 11-5 16,-9 1-4-16,-3 8-45 15,-2 5-27-15,2 2-102 16,2 3-172-16,3 3 232 15</inkml:trace>
  <inkml:trace contextRef="#ctx0" brushRef="#br0" timeOffset="192368.6">13285 11361 602 0,'-14'-3'298'15,"3"-2"-78"-15,14-7-122 16,5-2 0-16,23-13 6 16,10-8 2-16,22-21-15 15,14-12-16-15,15-21-37 16,12-9-12-16,14-7-15 15,-40 37-2 1,-1 2-5-16,64-48-1 0,13-2-35 16,-28 23-33-16,-28 30-62 0,-10 8-27 15,-18 8-63-15,-4 8 133 16</inkml:trace>
  <inkml:trace contextRef="#ctx0" brushRef="#br0" timeOffset="193735.77">24200 11553 470 0,'-5'2'198'0,"10"-8"-81"15,10-4-13-15,26-16 4 16,13-7 8-16,28-16-20 16,18-10-24-16,26-12-31 0,9-7-3 15,14-15-1-15,4-3-1 16,3 0-6-16,-5 0-6 16,-13 13-8-16,-6 6-1 15,-24 10 3-15,-7 8 1 16,-19 12-2-16,-13 8-1 15,-21 11-7-15,-14 8-9 16,-17 12-60-16,-13 3-30 0,-13 11-188 16,-4 2 175-16</inkml:trace>
  <inkml:trace contextRef="#ctx0" brushRef="#br0" timeOffset="194821.87">19203 11352 899 0,'-18'-11'408'0,"2"-1"-125"15,23-2-212-15,14-3-8 16,31-12 4-16,22-6-4 15,30-17-20-15,10-8-13 16,16-9-17-16,-4-6-3 16,0 3-5-16,1 4 1 15,-11 8-2-15,-4 4 0 0,-15 8-1 16,-7 2 0-16,-19 7-1 16,-11 3-2-16,-9 9-44 15,-11 9-41-15,-16 8-122 16,-5 4-101-16,-18 9 192 15</inkml:trace>
  <inkml:trace contextRef="#ctx0" brushRef="#br0" timeOffset="198462.66">15564 11312 307 0,'-39'-16'202'0,"33"15"35"16,3 2-44-16,-4-1 4 15,1 0-12-15,3 2-28 16,-3-2-15-16,6 0-34 16,-1 0-15-16,1 0-20 15,0 0-7-15,0 0-8 0,0 0-2 16,0 8 2-16,-1 5 2 15,1 6 3-15,9 29 2 16,0-25-9-16,8 0-6 16,-3 0-13-16,3-2-6 15,-2-4-10-15,1-1-4 16,2-7-5-16,-3-2-2 16,1-7-3-16,2-1 0 0,0-4-2 15,2 3 0-15,6-8-1 16,2 0 0-16,8-2 0 15,3-4-2-15,7 6 0 16,1 1 0-16,5 5-1 16,4 3 1-16,2 2-1 15,3 6 3-15,4 2 1 16,-4 5 6-16,3 2 9 16,-28-5 6-1,0 0 6-15,23 5 0 0,4 4-3 16,-14-5-3-16,-14-8-5 15,-2 2-3-15,-9-6-5 16,-6-2-3-16,-3 6-2 16,-5-1-2-16,-5 0 0 15,-2-1 0-15,-3-2 1 16,0-1-1-16,-1-2 2 0,0 0 0 16,0 0-2-16,0 0 2 15,0 0-4-15,0 0 0 16,0-2-3-16,0 1-2 15,1 0-1-15,0 0-1 16,10-10 2-16,46-25 0 16,-20 26 0-16,4 0 1 15,7 6-1-15,2 1 1 0,10 3 0 16,6-1 0-16,5 4 0 16,10 2 2-16,2 5-2 15,-2 3 1-15,2-2 2 16,-2 0 1-16,0 3 3 15,2-3 1-15,-4 4 2 16,-7 0-1-16,-14-2 2 16,-1 2 1-16,-9-4 5 15,-1 0 2-15,-1-5-1 16,-7-3-2-16,-11-5-4 16,-4-2-2-16,-12-4-3 15,-2 1 0-15,-8 3-34 16,-2-4-44-16,-2 7-100 15,-3 1-66-15,3 0-145 16,2 0 232-16</inkml:trace>
  <inkml:trace contextRef="#ctx0" brushRef="#br0" timeOffset="200241.87">16380 12012 585 0,'-1'0'342'0,"0"0"34"16,0-1-102-16,-1 0-29 15,1 1-13-15,0 0-40 16,0 0-19-16,0 25-24 0,1 31-11 16,7-23-38-16,-6-2-21 15,6-3-30-15,-3-2-14 16,-5-12-19-16,1-7-4 16,-1-6-6-16,3-5-2 15,-2-12-3-15,6 0-2 16,0-15-9-16,-3 3-3 0,3 3-1 15,-3-2 1-15,6 12 8 16,4 0 2-16,4 4 2 16,2 3 1-16,2 11 2 15,1 4 3-15,-4 8 12 16,0 4 6-16,-6 3 9 16,-8-3 6-16,-1 2-3 15,0 1-3-15,-5-10-8 16,2 0-5-16,-2-5-7 15,2-6-3-15,0-1-5 16,0 0-4-16,0-1-15 16,0 0-12-16,9-17-8 15,23-34 1-15,-14 32 12 16,2 5 10-16,-1 3 12 16,-2 4 1-16,-3 9 4 15,1 0 3-15,-4 15 12 0,-1 6 6 16,-7-3 9-16,-2 2-1 15,-1-8-10-15,-1-4-6 16,1-2-10-16,-1-3 1 16,1-3-107-16,-1-5-71 15,1 3-195-15,0 0-43 16,7-13 248-16</inkml:trace>
  <inkml:trace contextRef="#ctx0" brushRef="#br0" timeOffset="200413.52">16905 12086 793 0,'12'16'442'0,"-4"2"-51"16,0 3-66-16,-3 0-56 16,-4 3-37-16,0-6-76 15,4-2-34-15,-4-7-60 16,3-5-28-16,0-4-71 16,-4-3-47-16,0 2-133 15,0 0-91-15,0-21-190 16,1-35 296-16</inkml:trace>
  <inkml:trace contextRef="#ctx0" brushRef="#br0" timeOffset="200554.78">16909 11964 570 0,'6'6'301'0,"-1"9"-82"0,1 0-30 16,2 1-76-16,2 3-45 15,-3-8-56-15,8-3-21 16,8 0-135-16,5-3-197 15,6-3 218-15</inkml:trace>
  <inkml:trace contextRef="#ctx0" brushRef="#br0" timeOffset="200970.89">17219 12094 673 0,'0'-6'396'0,"-3"1"-50"16,-3-1-40-16,-2 0-83 15,-1 4-28-15,1 1-40 16,-1 0-17-16,-2 1-30 15,-1 3-12-15,-1 11-23 16,0 8-9-16,4 6-23 16,6 0-10-16,3-4-15 15,3-4-5-15,6-4-7 16,-1-3-1-16,7-2-5 16,-1-3-2-16,2-11-12 15,4-8-15-15,2-17-39 16,3-3-15-16,-3-11 4 15,-3-2 15-15,-5 2 45 16,-5 0 18-16,-4 7 8 16,0 8 2-16,-5 9 28 15,0 7 16-15,-3 12 17 0,-2 6 9 16,0 8-12-16,0 9-6 16,3 6-4-16,1-1-5 15,2 11-15-15,3-7-8 16,5-2-14-16,2-1-6 15,-1-10-9-15,1-2-38 16,1-6-131-16,-1-2-94 16,3-10 150-16</inkml:trace>
  <inkml:trace contextRef="#ctx0" brushRef="#br0" timeOffset="201484.2">17638 12106 656 0,'4'1'436'16,"-3"-3"-16"-16,-1-3-126 15,-1 4-8-15,0-1-72 16,0 1-37-16,0-1-44 16,-11-7-17-16,-2 3-31 15,-31-25-10-15,30 37-24 16,-1 1-11-16,1 13-18 15,2 2-7-15,2 2-8 0,2 3-2 16,9-3-3-16,8 1 0 16,5-4-3-16,2-6-1 15,0-9-1-15,1-7-1 16,1-13-11-16,1-8-27 16,0-13-54-16,-1 1-24 0,-3-13-13 15,0 6 23-15,-2 0 53 16,-2-2 24-16,-1 12 29 15,-2 3 4-15,-5 14 24 16,-2 6 15-16,-2 14 30 16,-4 7 23-16,-3 15 21 15,-1 9-1-15,1 8-9 16,2 4-15-16,4-4-32 16,3-1-9-16,7-1-18 15,2-6-8-15,3-9-7 16,0-7-50-16,1-11-162 15,1-6-12-15,-1-10 95 16</inkml:trace>
  <inkml:trace contextRef="#ctx0" brushRef="#br0" timeOffset="201681.65">17940 11974 1526 0,'-4'19'644'16,"2"-3"-347"-16,-4-2-63 31,3-7-44-31,1 0-58 0,-6 35-77 0,-1 2-19 16,6 8-20-16,4-10-7 0,11-8-92 16,-5-3-77-16,-2-11-218 15,-2-8 222-15</inkml:trace>
  <inkml:trace contextRef="#ctx0" brushRef="#br0" timeOffset="202012.07">18018 12290 1158 0,'1'0'557'15,"11"5"-250"-15,9-4-93 16,24-11-28-16,-29-12-86 15,-5-3-26-15,-5-3-25 16,-3 0 0-16,-4 5 8 16,-4 3 7-16,-3 8 10 15,-4 1-4-15,-5 8-8 0,-3 7-6 16,1 5-20-16,1 11-3 16,7 4-1-16,6 3 2 15,6 5 0-15,2-4 0 16,11-2-7-16,4-5-5 15,8-5-7-15,6-2-3 16,-1-6-6-16,3-5-24 0,-2-4-99 16,1-3-79-16,-1-4 218 15,-7 0-77-15</inkml:trace>
  <inkml:trace contextRef="#ctx0" brushRef="#br0" timeOffset="-163832.43">26881 7173 867 0,'-15'-1'386'0,"4"-2"-161"16,-2 0-13-16,17 3-42 16,4 0-9-16,6 0-21 15,8 3-12-15,5 0-2 16,7-2-13-16,10-2-33 15,9-6-10-15,3-3-21 0,-3-1-11 16,0 3-14-16,-7 2-7 16,-12 3-9-16,-5 3-3 15,-19 2-57-15,-8 3-56 16,-13 7-190-16,-5 0-237 16,-8 0 342-16</inkml:trace>
  <inkml:trace contextRef="#ctx0" brushRef="#br0" timeOffset="-163602.61">27141 7173 710 0,'-7'5'413'0,"4"5"-8"15,1 3-123-15,2 6-50 16,-2 3-18-16,5 4-37 16,-1 0-19-16,1 2-38 15,0 0-13-15,0 0-29 16,0 2-15-16,-2-4-25 15,0 3-10-15,-1 3-15 16,-1 0-4-16,2 3-4 16,0-5-5-16,2-14-49 15,4-6-54-15,3-15-140 16,1-6-101-16,5-11 210 16</inkml:trace>
  <inkml:trace contextRef="#ctx0" brushRef="#br0" timeOffset="-163451.1">27385 7388 1332 0,'11'21'573'0,"-7"-2"-290"0,5 2-30 16,-4-1-49-16,-4-2-39 16,7-1-71-16,-8-2-36 0,-4-6-40 15,5 1-20-15,-1-5-142 16,0-1-96-16,1-9 140 15</inkml:trace>
  <inkml:trace contextRef="#ctx0" brushRef="#br0" timeOffset="-162646.54">27371 7277 1078 0,'5'1'509'16,"6"2"-229"-16,1-3-87 15,-4 0-35-15,0 0-69 16,8 0-24-16,0 1-29 16,5 6-3-16,5 4 7 15,-5 3 1-15,0 6 1 16,-5-2-1-16,-8 6-4 16,-1-1-5-16,-6-3-6 0,-1 0-4 15,-4-6-3-15,3 0-4 16,-2-4-4-16,1-3-2 15,2-4-7-15,0-2-4 16,0-2-7-16,0 0-8 16,0 0-18-16,2-18 1 0,41-30 5 15,-28 30 7-15,-1 1 20 16,0 4 2-16,-3 11 6 16,-1 3 9-16,-2 12 22 15,-1-1 11-15,-5 9 22 16,-1 1 3-16,-2-7-2 15,-4 3-4-15,5-7-23 16,0-2-10-16,0-3-21 16,1-1-8-16,2-10-10 15,-3 5-13-15,0 0-42 16,9-19-8-16,24-30-3 16,-18 29 10-16,-1 5 42 15,-1 3 10-15,-2 8 9 16,-3 4 4-16,-5 12 16 15,-1 0 12-15,-2 9 23 16,4 3 8-16,8 2-1 16,-2 2-3-16,11-4-12 0,-7-3-7 15,-4-11-10-15,9 1-7 16,-5-5-11-16,11-2-5 16,6-3-4-16,-6-3-2 15,0-9-1-15,-3-4-3 16,-3-4-7-16,-2-6-6 15,-6-3-6-15,-2 0 1 0,-9 1 8 16,-1 5 9-16,-7 5 10 16,-1 3 4-16,-9 10 3 15,4 3 1-15,-8 8 3 16,3 5 1-16,9 7 6 16,-2 7 5-16,10 2 6 15,2 4 0-15,5-3-7 16,2-5-10-16,9-1-9 15,2-1-5-15,5-8-2 16,4-1 4-16,1-6-110 16,1-5-84-16,5 2 235 15,3-2-111-15</inkml:trace>
  <inkml:trace contextRef="#ctx0" brushRef="#br0" timeOffset="-162432.12">28580 7341 1644 0,'-9'4'673'0,"3"-3"-429"15,4-1-104-15,1 0-28 16,0 0-54-16,0 0-17 0,0 0-77 15,1 0-95-15,0 0 86 16</inkml:trace>
  <inkml:trace contextRef="#ctx0" brushRef="#br0" timeOffset="-162238.8">28595 7508 1408 0,'-3'4'614'15,"3"-1"-317"-15,3-3-96 16,-3 0-34-16,0 0-65 16,0 0-30-16,0-1-169 15,4 0-94-15,12 0 117 16</inkml:trace>
  <inkml:trace contextRef="#ctx0" brushRef="#br0" timeOffset="-161579.02">28919 7176 999 0,'-5'-2'430'0,"5"1"-206"16,3 0-45-16,-3 1-2 15,0 0-11-15,3 0-24 16,23 1-18-16,35 5-36 16,-28-3-14-16,-1 3-22 0,1 3-11 15,-11 3-15-15,-1 2-6 16,-12 4-7-16,-4 1 1 16,-8 3 0-16,-9-1 1 15,-7 2 0-15,-2-2-2 16,-3-5-3-16,2 2 0 15,2-12-4-15,5-1 0 16,6-2-1-16,1-5 1 16,8 4-2-16,3-2-1 15,11 2 1-15,7 0-1 0,11 3 2 16,-1 0-1-16,4 2 0 16,0 3 3-16,-4-2 15 15,-4 7 12-15,-7 5 25 16,-7-1 6-16,-13 6 2 15,-7-1-3-15,-12-1-5 16,-5 1-4-16,-2-6-7 16,-3-4-8-16,-1-4-16 15,3-5-7-15,3-4-10 16,8-1-2-16,6-2-7 16,6 0-19-16,4-2-71 15,7-1-46-15,11-2-130 16,7-3-85-16,10 3 226 15</inkml:trace>
  <inkml:trace contextRef="#ctx0" brushRef="#br0" timeOffset="-161176.22">29491 7247 1310 0,'-17'4'588'16,"7"-4"-299"-16,10 2-123 15,-1-2-15-15,18-2-38 16,8 1 3-16,13-1-30 16,8 0-16-16,4 0-26 15,6-1-11-15,0-1-17 0,-11 1-6 16,-6 3-61-16,-4 0-73 15,-22 0-178-15,-2 1-138 16,-11 1 266-16</inkml:trace>
  <inkml:trace contextRef="#ctx0" brushRef="#br0" timeOffset="-160952.43">29688 7277 1130 0,'-5'7'562'0,"1"-1"-207"0,1 6-100 15,2 0-28-15,1 8-47 16,-1 6-14-16,1 2-44 16,0 5-20-16,1-5-32 15,2-2-16-15,-2-2-27 16,2-3-9-16,-1 1-11 16,0-4-3-16,0-1-27 15,1-4-41-15,-1-3-134 16,3-2-73-16,0-2 157 15</inkml:trace>
  <inkml:trace contextRef="#ctx0" brushRef="#br0" timeOffset="-160371.29">30215 7119 944 0,'-3'-7'441'0,"-5"1"-172"16,2 3-52-1,-4 5-38-15,-2 4-27 0,0 13-25 16,-1 5-7-16,2 14-14 16,2 9-5-16,6 9-22 15,3 1-13-15,5 1-23 16,3 1-8-16,3-3-11 15,2 1-5-15,2-5-5 16,3-5-3-16,1-9-4 16,0-8-2-16,-3-11-4 15,2-3-20-15,-7-13-102 16,-2-3-72-16,-2-13 111 16</inkml:trace>
  <inkml:trace contextRef="#ctx0" brushRef="#br0" timeOffset="-159916.68">30568 7077 1465 0,'2'1'553'15,"4"5"-397"-15,2 6 19 0,-2 4-17 16,-4 3-20-16,-2 6-47 16,0-2-19-16,-6 3-21 15,3-1-5-15,-1-6-13 16,0-4-8-16,2-10-12 16,1-3-3-16,1-5-7 15,0 2-3-15,0 0-6 16,2-11-2-16,5-14 0 15,13-27 1-15,-6 29 3 16,0-1 1-16,7 8 3 16,0 5 0-16,6 11 3 15,1 4 1-15,2 10 2 16,-5 6 4-16,-5 4 6 16,-7 1 5-16,-5 1 10 15,-4-1 2-15,3-1 0 0,-3 0-4 16,-4-5-12-16,0-5-5 15,-7-4-40-15,4-2-46 16,-3-2-137-16,1-1-100 16,4-5 186-16</inkml:trace>
  <inkml:trace contextRef="#ctx0" brushRef="#br0" timeOffset="-159552.24">30486 7496 1205 0,'-31'-12'505'0,"19"9"-293"15,5 0-39-15,6 2-39 16,2-4-29-16,16 1-36 16,6 2-9-16,18 1-18 0,6 0-1 15,14 0-7-15,4-4-6 16,4 4-14-16,-1-1-5 16,-13 1-4-16,-7 4-1 15,-15-1-14-15,-6 2-32 16,-10-1-101-16,-7-3-96 15,-11 8 142-15</inkml:trace>
  <inkml:trace contextRef="#ctx0" brushRef="#br0" timeOffset="-159158.55">30645 7622 886 0,'5'4'425'15,"7"-1"-164"-15,6 3-61 16,7-2 12-16,5 4-39 16,2-2-19-16,2 1-39 15,-2 1-13-15,-7 4-11 16,-2 0-11-16,-11 3-30 16,-2 1-11-16,-16 1-9 15,-1 0 3-15,0 0 11 16,-7-5 6-16,7 2 5 15,0-10-1 1,0 2-2-16,-8-2-5 0,3 1-5 16,0-5-5-16,8 0-8 0,2-4-5 15,8 3-9-15,-6 0-3 16,3 0-6-16,19-1-2 16,26-5-2-16,-25 0 1 15,3-1-3-15,2-1 2 16,-1 3-63-16,-2 0-64 15,-6 1-163-15,-4 0-84 16,0-5 223-16</inkml:trace>
  <inkml:trace contextRef="#ctx0" brushRef="#br0" timeOffset="-158811.45">31212 7068 1350 0,'13'-18'527'0,"0"14"-371"16,0 0-27-16,11 8 6 15,0 8-12-15,0 13-6 16,-1 3-9-16,-6 10-17 15,1 5-4-15,-4 6-2 0,0 2-7 16,-2 3-27-16,0-5-11 16,-8-6-14-16,2-2-2 15,-8-4-3-15,-12 3-1 16,8 3-6-16,-6-3-3 16,2-2-4-16,2-4-3 15,-5-6-30-15,4-9-39 0,-2-8-112 16,0-4-70-16,3-7-217 15,0-1 284-15</inkml:trace>
  <inkml:trace contextRef="#ctx0" brushRef="#br0" timeOffset="-135370.59">27219 10019 1054 0,'-8'1'490'15,"-1"1"-179"-15,2-2-64 16,5 0-47-16,1 0-26 16,0 0-61-16,0 0-21 15,1 0-47-15,17 3-11 16,56 31-12-16,-23-27-7 15,7-5-8-15,-2-1-1 0,-1-1-3 16,-4-4-4-16,-13 3-61 16,-5-1-39-16,-19 2-89 15,-8 0-65-15,-9-2-146 16,-6 1-143-16,-5-1 345 16</inkml:trace>
  <inkml:trace contextRef="#ctx0" brushRef="#br0" timeOffset="-135175.79">27472 10047 584 0,'-8'5'333'0,"2"6"-28"16,6 3-38-16,0 8-45 15,0 2-9-15,-2 4-28 16,-2 1-18-16,4 5-29 16,0 2-16-16,0 4-35 0,4-2-16 15,-2-3-33-15,1-3-12 16,2-9-15-16,0-7-5 15,2-7-111-15,-2-3-88 16,10-6 118-16</inkml:trace>
  <inkml:trace contextRef="#ctx0" brushRef="#br0" timeOffset="-134969.45">27756 10305 1286 0,'9'7'547'0,"-6"5"-264"16,4 3-56-16,-7-4-24 15,1-1-44-15,1 2-79 16,-3-1-30-16,-1-1-33 16,-3 0-11-16,0-5-120 15,-1-2-99-15,2-4 129 16</inkml:trace>
  <inkml:trace contextRef="#ctx0" brushRef="#br0" timeOffset="-134115.98">27696 10127 747 0,'10'14'400'0,"1"-8"-81"0,3 2-85 16,0-4-78-16,1-1-53 15,5-2-64-15,-5-1-16 16,8-1-16-16,5 2-1 16,-11 0-4-16,5 5 0 0,-9 1 1 15,-8-4 0-15,9 7 0 16,-2-1 10-16,-1 4 39 16,3 7 22-16,-5 2 41 15,-9 1 8-15,-2-1-12 16,-4-1-12-16,0-3-28 15,5-3-14-15,-2-5-25 16,4-4-9-16,-3-6-13 16,2 0-4-16,0-1-6 15,0-1-4-15,0 1-8 16,6-17-3-16,41-36 1 16,-25 30 1-16,-3 8 8 15,-1 4 4-15,-2 8 2 16,-4 4 1-16,-3 5 8 15,-1 4 6-15,-5 8 13 16,-2 3 9-16,-2 6 13 0,-1-4 4 16,0-1-4-16,0-4-7 15,2-10-19-15,-2-4-6 16,2-5-9-16,0 1-1 16,0 0-11-16,0-3-12 15,4-14-19-15,9-28-6 16,-1 26 6-16,0 5 8 0,3 3 17 15,1 1 7-15,-3 10 2 16,0 3 3-16,-2 11 11 16,-1 7 6-16,-2 6 14 15,1-1 2-15,0 1 3 16,3 0-1-16,6-7-3 16,-2-2-1-16,-2-9-7 15,-1-3-7-15,3-10-9 16,0-4-5-16,6-13-12 15,1-5-9-15,-2-1-16 16,4-1-6-16,-4 5 5 16,-5 0 10-16,-4 6 17 15,-5 6 8-15,-9 4 7 16,2 4 2-16,-9 1 1 16,-4-3 0-16,2 4 4 15,0 4 2-15,0 5 3 0,5 4 2 16,-1 6-3-1,-2 5-2-15,6 2-3 0,-1 2-1 16,6 3-4-16,6-4-1 16,3-1-4-16,6-4-2 15,13-7-3-15,-2-2-7 16,8-9-139-16,0-1-98 16,-3-3 144-16</inkml:trace>
  <inkml:trace contextRef="#ctx0" brushRef="#br0" timeOffset="-133853.29">29023 10259 1858 0,'-9'-1'704'0,"8"1"-537"15,1 1 11-15,1 0-63 16,-1-1-37-16,0 0-69 0,0 0-100 16,0 0-182-16,0 0 176 15</inkml:trace>
  <inkml:trace contextRef="#ctx0" brushRef="#br0" timeOffset="-133715.55">29019 10503 1639 0,'0'27'633'16,"6"-9"-433"-16,1 0-2 0,0-5-32 16,2-3-42-16,0-9-121 15,-2-1-117-15,8-12 70 16</inkml:trace>
  <inkml:trace contextRef="#ctx0" brushRef="#br0" timeOffset="-133049.61">29676 10370 686 0,'3'-70'417'0,"-6"59"42"16,0 3-163-16,-2 6-54 15,-6 1-21-15,-6 9-56 16,0 7-22-16,-3 9-34 16,4 9-14-16,8 4-33 15,6 2-14-15,9 0-26 16,7-3-6-16,11-7-5 16,5-2-1-16,10-10-3 15,7-4-1-15,3-14-1 16,-4-7 0-16,-8-17 4 0,-10-8 1 15,-12-7 2 1,-7-5 2-16,-8-1 3 0,-6 2-1 16,-12 6 0-16,-2 5-3 15,-10 10-4-15,0 6 0 16,-4 10-5-16,0 4-2 16,4 7-5-16,4 7-6 15,10 1-37-15,6 3-49 16,7 0-146-16,4-3-98 0,12 6 202 15</inkml:trace>
  <inkml:trace contextRef="#ctx0" brushRef="#br0" timeOffset="-132632.49">30389 10253 914 0,'1'-9'501'0,"0"4"-132"15,-2 2-87-15,-4 5-24 16,4-2-69-16,0 0-27 0,-2 3-50 16,-14 21-15-16,-32 33-22 15,31-24-12-15,5 1-23 16,4-1-11-16,13-2-15 15,2-4-5-15,7-3-6 16,-1 0-3-16,3-7-60 16,1-5-70-16,4-10-163 15,6-6 174-15</inkml:trace>
  <inkml:trace contextRef="#ctx0" brushRef="#br0" timeOffset="-132258.24">30563 10387 1290 0,'-4'12'560'0,"2"9"-259"0,0 0-65 16,-2 1-33-16,1-1-34 16,1-3-62-16,-1-5-27 15,1-5-34-15,0-5-10 16,1-5-7-16,2-1-7 15,-1 2-10-15,1-5-3 16,10-21-9-16,18-31-1 16,-10 30-2-16,2-1 1 15,0 8 0-15,0 4 1 0,3 8 1 16,2 6 0-16,1 8 4 16,1 8 5-16,-5 7 7 15,-2 2 6-15,-7 3 7 16,-7-2 1-16,-4 1 0 15,2-2-4-15,-9-5-7 16,-2-3-3-16,-1-7-19 16,-11-3-52-16,1-6-148 15,1-3-97-15,7-8 168 16</inkml:trace>
  <inkml:trace contextRef="#ctx0" brushRef="#br0" timeOffset="-132031.45">31040 10166 1383 0,'24'22'570'15,"-4"2"-332"-15,2 5 34 16,-6 9-50-16,-3 5-18 16,-3 8-63-16,-3 2-24 15,0-1-43-15,-2-2-19 16,-5-5-20-16,-4-5-14 15,-9-8-8-15,-4-4-18 0,-7-9-106 16,-3-3-77-16,-1-2 181 16,2 3-60-16</inkml:trace>
  <inkml:trace contextRef="#ctx0" brushRef="#br0" timeOffset="-104638.04">8386 13553 503 0,'33'-45'326'16,"-29"33"-33"-16,-2 4-51 16,3 1-11-16,1 6-36 15,-9-1-8-15,2 0-16 16,1 2-13-16,-1 0-26 16,0 21-21-16,1 50-31 15,-8-25-16-15,8 5-22 16,-3 2-12-16,2-6-16 15,11-7-5-15,0-9-7 16,10-5-1-16,0-10-5 16,-3-4-31-16,-1-11-87 15,5-4-65-15,-4-16-300 16,-1-7 313-16</inkml:trace>
  <inkml:trace contextRef="#ctx0" brushRef="#br0" timeOffset="-104447.48">8229 13655 1195 0,'-4'8'488'15,"5"-1"-288"-15,6 0-19 16,9 2-30-16,6-1-37 0,12-3-60 16,6 0-18-16,2-3-22 15,6-3-22-15,-6-4-153 16,-6-2-135-16,4-3 178 15</inkml:trace>
  <inkml:trace contextRef="#ctx0" brushRef="#br0" timeOffset="-104254.37">8695 13677 863 0,'5'10'472'16,"3"2"-114"-16,-1 3-86 15,4 1-2-15,-1 4-77 16,-1-1-48-16,0 2-72 16,-4-3-26-16,0-5-53 0,-5-6-46 15,0-7-112-15,-1-1-84 16,-9-8 144-16</inkml:trace>
  <inkml:trace contextRef="#ctx0" brushRef="#br0" timeOffset="-103514.99">8682 13539 1132 0,'9'4'484'16,"5"1"-270"-16,3 4-2 0,3-1-58 16,-2 0-34-16,5 2-34 15,-1 4-10-15,-1 8-9 16,0 4-6-16,-7 6-22 15,1 2-12-15,-5 0-16 16,0-4-2-16,-1-4-2 16,0-6 0-16,-4-9 0 15,-4-2 0-15,0-8 0 16,0-1-2-16,-4-11-3 16,5-2-2-16,3-12-3 15,0 0 0-15,6 1 0 16,3-2 2-16,-3 8 1 15,1 5 1-15,5 8 7 0,-8 5 6 16,0 6 19-16,-4 5 8 16,-2 9 7-16,1 4-2 15,-4 1-14-15,-2 3-7 16,-2-10-13-16,-4-6-4 16,8-5-6-16,1-6-2 15,0-4-5-15,-1 2-2 16,0-1-15-16,0-4-5 15,3-14-3-15,4-25 1 0,-1 29 15 16,4 2 6-16,-2 5 7 16,3 2 1-16,-1 8 7 15,0 6 10-15,4 8 17 16,0 5 5-16,3 1 11 16,-2-1-1-16,3-3-5 15,0-4-3-15,3-4-15 16,2-4-7-16,2-7-12 15,-1-7-3-15,2-8-1 16,1-5-1-16,-4-5-1 16,1-1-1-16,-6 1 0 15,-4 1 1-15,-8 5 3 16,-3 4 4-16,-2 11 1 16,-4 3 2-16,-4 9-2 15,-4 7 0-15,-4 10 17 0,-2 7 7 16,7 8 12-16,3-2 2 15,11-1-12-15,9-3-9 16,6-11-14-16,4-8-7 16,4-11-36-16,3-6-86 15,13-18-70-15,10-7 104 16</inkml:trace>
  <inkml:trace contextRef="#ctx0" brushRef="#br0" timeOffset="-102316.21">10682 13590 775 0,'-8'-11'462'0,"2"3"42"16,-1-2-297-16,-1 0 4 15,-1-2-44-15,-5 1-38 16,0 5-51-16,-4 2-14 15,-2 9-14-15,2 5-5 16,3 16-6-16,0 9 2 0,4 9-4 16,4 4-1-16,6 4-13 15,4-6-9-15,12-9-10 16,2-4-4-16,7-17-6 16,4-3-3-16,0-12-74 15,2-5-48-15,0-15-102 16,0-7-58-16,-5-4-9 15,-4-2 40-15,-6 4 106 16,-3 7 62-16,-3 8 137 16,0 8 60-16,-4 6 75 15,1 4 27-15,0 10 5 16,2 0-22-16,2 4-30 16,-4-4-5-16,4-1-30 15,1-3-18-15,-2-2-41 16,2-4-20-16,2-7-30 15,-8-3-7 1,1 0-15-16,5-10-15 0,-6-4-21 0,-7 0-8 16,-14 0-3-16,-7 2 10 15,-5 2 21-15,1 1 8 16,6 2 10-16,5 2 2 16,6 4 0-16,6 1-3 15,4 4 2-15,4 1 3 16,6 0 8-16,5 0 6 15,13 0 2-15,0-3-3 16,8-4-6-16,-2 0-3 0,-3 1 4 16,-3 4 5-16,-3 5 15 15,3 8 9-15,-9 8 2 16,-1 0-3-16,-14 6-10 16,-6-2-7-16,-2 0-6 15,-4-4-1-15,6-2-5 16,1-7-2-16,0-7-2 15,2-1-3-15,0-4-3 16,-1 1-2-16,0 0-3 16,0 0 3-16,2-15 2 15,39-28 1-15,-29 36 2 16,-2 0 0-16,0 5 3 16,-1 2 1-16,2 4 8 15,-1 1 7-15,-1 5 15 16,-2 0 7-16,-1 1-1 0,2 1-6 15,-4-6-14-15,1-1-7 16,0-4-7-16,-4-2-1 16,2 0 0-16,-3 1-1 15,0 0-2-15,0 0 0 16,0 1-1-16,0 0 0 16,3 0 1-16,6 2 0 15,-1-1 0-15,0 1 0 0,-5-2-2 16,0 0-2-16,-2 0-42 15,0-1-21-15,-1 0-35 16,0 0-10-16,0 0 35 16,0 0 17-16,0 0 39 15,0 0 10-15,1 1 10 16,5 4 3-16,-1 6 5 16,2 2 4-16,26 24 1 15,-30-31-2-15,-1-1-10 16,2-3-43-16,-4-2-130 15,0 0-96-15,0 0 150 16</inkml:trace>
  <inkml:trace contextRef="#ctx0" brushRef="#br0" timeOffset="-101874.15">11481 13624 1182 0,'0'15'542'15,"1"20"-189"-15,-1 8-48 16,0 10-37-16,4 10-52 16,-2 4-107-16,2 1-37 15,6 2-40-15,4-9-12 16,6-10-14-16,-1-11-5 16,-2-23-35-16,-3-7-38 0,-7-16-87 15,-2-9-39-15,-6-12-44 16,-5-7 0-16,-9-11 10 15,2-5-25-15,-5-8-54 16,2-8 38-16,3 5 136 16,-1 4 110-16,7 16 223 15,5 10 60-15,7 16 52 16,3 5 4-16,11 7-20 16,-1 3-30-16,2 1-61 15,3 4-32-15,-3 1-51 16,0 4-22-16,-7-1-41 15,-4 3-12-15,-10 0-20 16,-4 1-7-16,-8 3-10 0,-2 0-15 16,-5-4-62-1,1-6-42-15,0-3-111 0,0-4-68 16,12-6-433-16,7-6 477 16</inkml:trace>
  <inkml:trace contextRef="#ctx0" brushRef="#br0" timeOffset="-101686.71">11799 13449 1333 0,'15'15'581'0,"-4"8"-297"16,-2 8-15-16,-6 6-60 16,5 8-56-16,-3 2-84 15,0-2-25-15,3-14-30 16,3-7-14-16,-2-13-122 15,6-4-90-15,-12-7 128 16</inkml:trace>
  <inkml:trace contextRef="#ctx0" brushRef="#br0" timeOffset="-101329.74">11948 13723 1511 0,'37'38'621'0,"-23"-34"-394"0,5-5-19 16,6-8-60-16,3-5-58 16,0-9-60-16,-3-2-13 15,-12-2-9-15,-5 0-3 16,-8 7-2-16,-7 1-2 16,-6 7 3-16,0 3 0 15,0 8 1-15,2 7 1 16,1 12 8-16,0 6 8 15,9 9 16-15,-1 0 10 0,8 3 1 16,6-2-5-16,2-7-16 16,3-3-10-16,2-14-28 15,2-3-49-15,-1-12-125 16,2-6-89-16,-2-8-322 16,-4-6 373-16</inkml:trace>
  <inkml:trace contextRef="#ctx0" brushRef="#br0" timeOffset="-101176.24">12289 13639 1146 0,'9'14'567'16,"1"5"-191"-16,5 7-98 15,-3 0-16-15,8 3-68 16,0-4-50-16,-8-10-80 16,1-1-28-16,3-10-73 15,-5-4-54-15,6-8-168 16,-3-5-138-16,-1-9 245 0</inkml:trace>
  <inkml:trace contextRef="#ctx0" brushRef="#br0" timeOffset="-101057.12">12452 13663 1222 0,'-16'18'595'0,"-2"1"-213"16,0 4-119-16,1 5-8 0,-4-2-77 15,-5 0-46-15,11-6-81 16,4-10-47-16,9-4-168 15,3-6-100-15,6-13 152 16</inkml:trace>
  <inkml:trace contextRef="#ctx0" brushRef="#br0" timeOffset="-100847.2">12666 13669 1471 0,'19'7'632'0,"0"10"-338"15,-2 4 3-15,-5 6-72 16,-2-1-60-16,-3-6-97 16,-1-4-31-16,-3-15-87 15,0-4-72-15,-4-16-203 16,-2-7-164-16,-6-4 298 0</inkml:trace>
  <inkml:trace contextRef="#ctx0" brushRef="#br0" timeOffset="-100711.36">12612 13476 1197 0,'-2'4'546'0,"5"11"-178"16,3-2-83-1,0 0-50-15,-1 1-49 0,-1-8-128 16,-1-2-83-16,7-4-192 16,2-1-228-16,3-4 277 15</inkml:trace>
  <inkml:trace contextRef="#ctx0" brushRef="#br0" timeOffset="-100538.73">12952 13449 1252 0,'14'30'558'0,"-12"10"-232"16,6 5-28-16,-8 7-33 15,2 2-65-15,6-9-113 16,-3-7-36-16,13-14-39 15,0-6-13-15,5-17-99 0,4-6-82 16,-12-11-474 0,1-5 427-16</inkml:trace>
  <inkml:trace contextRef="#ctx0" brushRef="#br0" timeOffset="-100005.25">12873 13693 1411 0,'6'6'579'0,"5"0"-365"16,-3-2-12-16,12-3-62 16,-6-3-52-16,13-6-65 15,6-1-11-15,3-2-7 16,7 0 0-16,-11 1 0 16,-5 1 0-16,-8 8 0 15,-7 4 3-15,-8 9 17 16,-3 5 9-16,-2 5 18 15,-3 1 5-15,2 3-1 16,2-3-4-16,3-5-17 16,5-2-9-16,3-11-19 15,2-4-7-15,-1-8-21 16,1-5-25-16,1-8-30 16,-1 1-4-16,0 2 17 15,-1 1 24-15,-3 10 32 0,-3 2 7 16,-1 6 4-16,1 6 7 15,1 10 21-15,4 6 12 16,0 10 25-16,1 4 7 16,5 4 4-16,-1 4 4 15,4 8-6-15,1 1-2 16,-1 11-9-16,-1-1-9 16,-9-8-14-16,-7-6-3 0,-13-15-13 15,-1-4-2 1,-5-13-8-16,-2-6-2 0,-4-11-7 15,-7-10-9-15,-5-18-29 16,0-8-36-16,7-13-87 16,8-2-53-16,18 3-139 15,6 1-263-15,10 10 409 16</inkml:trace>
  <inkml:trace contextRef="#ctx0" brushRef="#br0" timeOffset="-99790.48">14235 13394 1858 0,'6'22'710'16,"-3"-19"-519"-16,-3-5-74 15,3 4-97-15,-3-2-31 16,0 0-172-16,-1 0-99 16,0 0 152-16</inkml:trace>
  <inkml:trace contextRef="#ctx0" brushRef="#br0" timeOffset="-99652.47">14124 13714 1272 0,'-1'9'598'15,"7"0"-114"-15,4-5-353 16,4 1-12-16,2-5-102 16,1-3-120-16,1-5 53 15</inkml:trace>
  <inkml:trace contextRef="#ctx0" brushRef="#br0" timeOffset="-98767.2">15445 13438 1082 0,'-19'1'554'0,"4"-1"-190"16,10 4-87-16,-3-4-19 16,10 0-78-16,10 4-32 0,3-4-40 15,8 4-13 1,0 0-19-16,28 7-14 0,13-3-26 15,5 0-10-15,-2-6-15 16,5 1-3-16,-12-1-58 16,-4-1-51-16,-22-1-147 15,-21-5-115-15,-3 7 225 16</inkml:trace>
  <inkml:trace contextRef="#ctx0" brushRef="#br0" timeOffset="-98536.45">15682 13521 1202 0,'-2'2'583'16,"0"1"-210"-16,3 2-97 15,-1-5-12-15,0 0-48 16,6 18-39-16,8 39-59 0,-12-25-21 16,1 3-41-16,-1 1-17 15,3-4-21-15,-2-7-7 16,2-7-7-16,-1-6-20 15,-3-10-98-15,-1 0-50 16,0-4-130-16,0 1-75 0,0 0 243 16</inkml:trace>
  <inkml:trace contextRef="#ctx0" brushRef="#br0" timeOffset="-98029.16">16276 13380 934 0,'-1'-11'495'0,"-4"-1"-141"16,2 5-96-16,-1-1-7 0,-2 11-56 15,0 1-29-15,-3 12-45 16,1 8-18-16,-1 15-26 16,3 7-11-16,5 14-19 15,2 2-10-15,8 2-18 16,3-4-5-16,7-8-5 15,7-6-5-15,1-15-4 16,4-1-40-16,-2-14-118 16,-1-8-98-16,-2-10 144 15</inkml:trace>
  <inkml:trace contextRef="#ctx0" brushRef="#br0" timeOffset="-96660">16662 13652 1166 0,'-41'-20'503'0,"31"11"-211"0,1-2-48 16,4 1-26-16,4 2-25 15,2 3-72-15,5 1-27 16,10 2-32-16,1 0-11 16,10 2-18-16,2 2-9 15,4 6-9-15,-3 5-2 16,-3 3-3-16,-1 5-1 0,-15-1-1 15,-5 1 1-15,-11 0 1 16,-9-1 1-16,-5-2-1 16,-2-2 0-16,1-4-1 15,1-4 0-15,8-3-1 16,2-1-2-16,7-1-4 16,4-2 1-16,6 1-1 15,6 2 2-15,8-3 0 16,1 0-1-16,4-1-3 15,3-3-1-15,-6-1-63 16,-3 0-58-16,-5 1-179 16,-1-3-88-16,-7-6 233 15</inkml:trace>
  <inkml:trace contextRef="#ctx0" brushRef="#br0" timeOffset="-96279.27">16975 13618 935 0,'3'2'531'0,"0"8"-49"16,-4 6-223-16,0 3-14 16,-5 4-53-16,5 1-35 15,4 3-53-15,-3-5-19 16,7-7-38-16,-6-5-16 16,-2-9-25-16,-1-2-6 15,0-10-6-15,1-2-3 0,3-7-2 16,5-4 0-16,3 3 3 15,-1 1 3-15,5 5 1 16,3 5 4-16,1 5 0 16,5 1 3-16,-1 7 11 15,-3 3 6-15,-4 6 13 16,0 2 9-16,-4 3 8 16,-2 4 2-16,-3 2-8 15,-3 2-6-15,-3-1-17 16,-4-5-4-16,-3-5-91 15,-1-12-71-15,3-12-191 16,5-7 5-16,4-15 189 16</inkml:trace>
  <inkml:trace contextRef="#ctx0" brushRef="#br0" timeOffset="-96024.47">17298 13309 1361 0,'31'15'601'16,"-8"-2"-240"-16,2 7-71 16,4 8-36-16,-3 1-40 15,-1 9-85-15,5 7-28 0,-9 5-35 16,-2 7-13-16,-4 8-20 16,-10-3-9-16,-6-2-10 15,-7-8-5-15,-5-11-18 16,0-12-25-16,-6-16-105 15,6 0-61-15,3-21-166 16,7-1 40-16,17-16 194 16</inkml:trace>
  <inkml:trace contextRef="#ctx0" brushRef="#br0" timeOffset="-95581.09">18185 13669 890 0,'-2'-1'467'16,"0"-1"-88"-16,2 2-171 16,0 0 6-16,0-1-34 15,0 1-25-15,7 0-48 16,13 0-20-16,37-2-39 16,-25-1-18-16,2-3-29 15,0 1-47-15,-11 2-120 16,-9 3-94-16,-6 8 147 0</inkml:trace>
  <inkml:trace contextRef="#ctx0" brushRef="#br0" timeOffset="-94834.92">18238 13815 922 0,'-9'34'484'16,"9"-35"-143"-16,7 1-99 16,3 1-17-16,8 0-48 0,8 5-22 15,7-6-43-15,-3-2-21 16,5-1-41-16,-10-3-16 16,-1-2-46-16,4 3-54 15,-17-4-173-15,8 2-102 16,-1-1 197-16</inkml:trace>
  <inkml:trace contextRef="#ctx0" brushRef="#br0" timeOffset="-94083.33">19109 13589 1017 0,'-62'-50'455'0,"53"43"-172"16,7 1-59-16,10 6-17 16,5-2-19-16,13 4-48 15,3 0-16-15,5 3-34 16,-2 4-15-16,-2 0-30 16,-4 4-12-16,-10 3-16 15,-5 4-6-15,-10 2-4 16,-5 3-3-16,-11-1-9 15,-6-3-3-15,-5-3-3 16,-1 0 3-16,1-6 7 16,6-1 2-16,8-6-1 15,5-3-3-15,9-1-3 16,5 3-1-16,8 0 3 16,6 2 3-16,5 0 1 0,5-1 3 15,4 1 9-15,0 2 4 16,1 2 12-16,-3 1 6 15,-10 4 8-15,-7-2 4 16,-11 0 2-16,-5 5 0 16,-9-2-9-16,-4 2-5 15,-10-5-13-15,-7-4-5 16,6-5-9-16,2-1-5 16,10-2-39-16,7 0-38 15,3-2-104-15,2 2-71 0,0-1-189 16,0-1 269-16</inkml:trace>
  <inkml:trace contextRef="#ctx0" brushRef="#br0" timeOffset="-93804.94">19563 13624 1489 0,'-27'-9'569'0,"21"6"-357"15,3-2-32-15,17 2-10 16,7 3-11-16,10 1-61 0,12-1-27 16,7-2-32-16,11 0-11 15,2-6-15-15,-3 0-5 16,-15 3-67-16,-2 2-58 15,-17 3-178-15,-7 2-137 16,-11 7 268-16</inkml:trace>
  <inkml:trace contextRef="#ctx0" brushRef="#br0" timeOffset="-93588.14">19854 13576 994 0,'-7'0'534'15,"6"1"-171"-15,-1 6-63 16,-1 6-17-16,1 9-60 15,-1 7-22-15,1 4-48 16,-2 2-25-16,0 4-44 16,-1 1-22-16,5-2-27 15,0-3-11-15,3-9-14 16,-3-6-4-16,7-4-68 16,-2-4-48-16,5-4-109 15,8 2-78-15,-4-12-167 16,4-1 287-16</inkml:trace>
  <inkml:trace contextRef="#ctx0" brushRef="#br0" timeOffset="-92887.93">20432 13410 895 0,'0'-3'473'15,"0"1"-132"-15,-1 2-103 16,0 0-21-16,0 0-51 16,0 0-18-16,-15 28-33 15,-30 34-12-15,35-13-22 16,4 6-13-16,5 11-16 16,7 4-4-16,5-3-11 15,0-5-4-15,11-9-7 16,-5-8-4-16,2-10-9 15,2-2-3-15,-4-14-21 16,-4-3-42-16,-2-8-120 16,-13-8-81-16,6-6 145 15</inkml:trace>
  <inkml:trace contextRef="#ctx0" brushRef="#br0" timeOffset="-92429.64">20600 13744 1433 0,'4'6'604'16,"3"1"-325"-16,-2 3-32 0,-3 5-51 16,0 2-47-16,-3 3-74 15,-2-2-21-15,-2-2-19 16,-1-3-4-16,1-6-7 15,-1-2-2-15,-2-5-8 16,2-2-1-16,-1-6-8 16,1-2-3-16,7-4-6 15,2-8-4-15,11-3 1 16,3 0 1-16,3-1 4 16,3 8 2-16,0 5 2 15,0 4 2-15,3 7 8 16,0 2 6-16,1 5 22 15,2 5 9-15,0 3 14 16,-1 0-1-16,-5 6-13 16,-6 2-9-16,-5 2-9 0,-2 3-3 15,-3 2-1-15,2-4-3 16,-5 4-10-16,3-8-3 16,-6-9-9-16,-1-3-12 15,-5-12-46-15,3 0-39 16,-1-11-103-16,-3-4-55 15,4-3-123-15,-7-5 225 16</inkml:trace>
  <inkml:trace contextRef="#ctx0" brushRef="#br0" timeOffset="-92143.11">21125 13369 1322 0,'13'19'550'0,"10"-6"-264"15,5 8-23-15,2 3-37 16,4 5-14-16,-2 8-71 16,1 5-25-16,-5 10-27 15,-6 4-10-15,-9 5-20 16,-7 1-13-16,-11-5-20 15,0-5-7-15,-8-12-10 16,2-5-16-16,1-15-82 0,-5-9-51 16,3-11-133-16,3 0-69 15,2-8 218-15</inkml:trace>
  <inkml:trace contextRef="#ctx0" brushRef="#br0" timeOffset="-86201.65">22159 13735 705 0,'-37'22'401'15,"27"-22"-60"-15,3 1-114 16,2-1-2-16,2 1-68 15,3 1-39-15,0-2-43 16,0 0-6-16,29 5-6 16,36 6-2-16,-11-11-14 15,3-1-13-15,2-1-14 16,-2-2-6-16,-13 2-6 16,-3 1-1-16,-16 1-19 15,-6 1-42-15,-20 4-105 16,-11-3-79-16,-12 5 137 0</inkml:trace>
  <inkml:trace contextRef="#ctx0" brushRef="#br0" timeOffset="-85975.35">22270 13582 948 0,'15'0'476'16,"-2"13"-119"-16,-1 4-61 0,-6 8-46 15,2 2-36-15,-6 8-66 16,4 0-30-16,-7 1-48 16,-1-1-19-16,-2-6-25 15,3 3-8-15,1-15-13 16,0-1-10-16,1-4-91 16,-4-15-55-16,3-3-161 15,4-5 180-15</inkml:trace>
  <inkml:trace contextRef="#ctx0" brushRef="#br0" timeOffset="-85331.48">23149 13652 648 0,'0'-9'402'16,"-2"0"-33"-16,0-1-110 15,1 3-6-15,-3 3-60 16,-1 2-33-16,-7 4-47 15,-4 2-16-15,-3 14-21 16,-3 4-7-16,6 14-9 16,4 9-4-16,12 6-4 0,7 1-5 15,14-7-16-15,8-4-6 16,7-16-16-16,6-5-3 16,6-14-2-16,0-6-2 15,-1-10 2-15,-4-3 1 16,-17-12 0-16,-17 3 2 15,0 2 1-15,-6-21 2 0,-12-10 1 16,-6 5 1-16,-17 10-2 16,-3-1-1-16,-8 13-2 15,-4 5-2-15,2 10-3 16,0 6-2-16,5 4-5 16,7 5-11-16,11 0-61 15,8 1-47-15,13 0-113 16,5-1-79-16,16 5 200 15</inkml:trace>
  <inkml:trace contextRef="#ctx0" brushRef="#br0" timeOffset="-84940.8">23783 13514 1076 0,'-3'-12'480'15,"-7"1"-216"-15,1 5-20 0,-6 6-33 16,-1 4-30-16,-5 15-45 15,0 7-16-15,4 14-26 16,2 6-12-16,9 14-29 16,4-4-11-16,11 1-20 15,5-3-6-15,10-10-10 16,6-7-3-16,5-10-4 16,-2-2-2-16,-1-9-75 15,-2-4-68-15,-7-9-186 16,-7-3 196-16</inkml:trace>
  <inkml:trace contextRef="#ctx0" brushRef="#br0" timeOffset="-84259.09">24103 13731 718 0,'-29'-32'404'0,"30"29"-4"16,2 3-91-16,3 8-28 15,-1 3-16-15,-1 13-56 16,1 5-29-16,-3 6-60 16,-1 3-20-16,0-6-37 15,4-3-15-15,-3-14-20 16,1-1-8-16,-1-13-9 0,-1-3-3 16,-1-6-3-1,0-12-3-15,0-8-12 0,4-5-10 16,0-7-12-16,3 2-1 15,2 4 9-15,1 4 8 16,5 11 10-16,0 4 3 16,6 15 3-16,2 3 2 15,2 10 17-15,-1 5 9 0,0 9 12 16,-2 0 7-16,-5 6 0 16,-3 0-2-16,-5-5-7 15,2 4-4-15,-8-9-13 16,1-2-6-16,-11-4-7 15,3-6-2-15,0-1-12 16,0-5-32-16,5-3-87 16,-6-10-55-16,2-6-168 15,-2-7-277-15,-6-18 419 16</inkml:trace>
  <inkml:trace contextRef="#ctx0" brushRef="#br0" timeOffset="-84004.85">24557 13508 1333 0,'23'11'576'0,"12"2"-267"0,3 3-36 16,5 9-13-16,3 4-46 15,2 5-71-15,-2 5-22 16,-11 6-27-16,-8 2-12 15,-14 1-27-15,-5-5-10 0,-7 0-22 16,-1-4-8-16,-12-3-26 16,-3 0-32-16,-15-9-114 15,-6-7-73-15,4-7-142 16,1-5 213-16</inkml:trace>
  <inkml:trace contextRef="#ctx0" brushRef="#br0" timeOffset="-80521.85">14297 15408 521 0,'-39'-42'377'0,"24"33"86"16,-3 1-143-16,6 5-68 15,2 5-15-15,3 0-50 16,2-2-27-16,6 4-52 16,7 2-20-16,13-1-31 15,5 1-11-15,13-1-18 16,5-5-10-16,1-2-9 15,0-1-2-15,-10-7-3 16,-12 6-2 0,-11 2-25-16,0 1-40 0,24-5-117 15,-5 3-85-15,-10 9 158 16</inkml:trace>
  <inkml:trace contextRef="#ctx0" brushRef="#br0" timeOffset="-80293.34">14275 15507 926 0,'-3'3'434'16,"3"7"-130"-16,5-3-30 15,11 0-46-15,5-1-13 16,12-2-64-16,-2-2-29 16,3-4-44-16,1-1-14 15,-1-2-28-15,2 1-12 16,-1 1-14-16,-1-2-10 0,-10 2-83 15,-3 0-53-15,-10 1-143 16,-4 1-113-16,-7-2 252 16</inkml:trace>
  <inkml:trace contextRef="#ctx0" brushRef="#br0" timeOffset="-79978.64">14397 15100 970 0,'7'-7'423'0,"-4"5"-175"16,3-1-26-16,5 3-32 15,4 3 3-15,12 6-43 16,1 3-21-16,13 10-31 16,8 2-13-16,-2 6-17 0,5 1-10 15,-7 3-8 1,-4 2-3-16,-10 0-4 0,-7 4-1 15,-23 2-8-15,-6 1-3 16,-18 4-11-16,-5-3-2 16,2-7-6-16,2-5-1 15,-1-8-5-15,2-8-3 0,3-6-48 16,1-3-36 0,12-7-106-16,3-2-79 0,7-8 168 15</inkml:trace>
  <inkml:trace contextRef="#ctx0" brushRef="#br0" timeOffset="-78861.29">16109 15204 1048 0,'-36'2'468'15,"1"-3"-171"-15,6-1-67 16,16 3-1-16,2 1-37 0,18 3-59 16,7-1-23-1,17 1-29-15,11-2-2 16,16 2-19-16,5-2-10 0,10-2-20 15,-3 5-8-15,-4-5-10 16,-5-1-3-16,-13 5-3 16,-5-5 1-16,-18 1-79 15,-6-2-54-15,-19-2-154 16,-4 2-97-16,-11 1 239 16</inkml:trace>
  <inkml:trace contextRef="#ctx0" brushRef="#br0" timeOffset="-78639.08">16300 15204 862 0,'3'10'489'15,"5"2"-71"-15,-2 5-134 16,2 8 0-16,1 8-54 16,-5 5-38-16,0 11-58 0,0 2-25 15,-3 6-35-15,-1-1-14 16,4 1-26-16,1-7-8 15,4-13-17-15,4-7-5 16,-1-15-27-16,-9-8-40 16,0-7-101-16,-1-6-68 15,-4-9-191-15,13-1 258 16</inkml:trace>
  <inkml:trace contextRef="#ctx0" brushRef="#br0" timeOffset="-78010.17">17055 15279 689 0,'-2'-5'434'15,"-2"-3"-10"-15,-2 5-143 16,3-1-11-16,-3 4-58 16,-5 2-34-16,-6 2-52 15,1 9-20-15,-2 8-24 16,4 7-13-16,7 16-21 16,1-1-8-16,8 9-11 15,7 3-4-15,6-1-8 16,4-2-5-16,2-9-5 15,3-4-3-15,-4-11-21 0,0-7-38 16,1-9-116-16,-7-11-92 16,3-12 155-16</inkml:trace>
  <inkml:trace contextRef="#ctx0" brushRef="#br0" timeOffset="-77589.88">17320 15434 992 0,'17'8'554'16,"-6"9"-82"-16,-1 4-201 15,5 6-17-15,-8 2-68 16,-3-2-35-16,4 2-58 16,-15-3-17-16,6-5-29 15,1-2-11-15,-3-10-18 16,7 0-5-16,-4-8-5 15,1-2-3-15,-6-10-5 16,2-7-4-16,3-9-4 16,0-3-2-16,10-2 0 15,-6-3 2-15,8 5 3 16,2-1 2-16,0 9 2 16,4 7 1-16,-2 10 7 15,2 9 6-15,0 8 10 0,-4 3 8 16,4 7 11-16,-7 2-2 15,-5 2-4-15,0 3-5 16,-6-2-12-16,-6-2-4 16,-3-2-6-16,-2-5-1 15,0-10-45-15,6-5-53 0,-2-6-117 16,7-5-75-16,-3-10-137 16,7-4 251-16</inkml:trace>
  <inkml:trace contextRef="#ctx0" brushRef="#br0" timeOffset="-77365.11">17614 15217 1088 0,'11'22'522'0,"10"0"-147"16,0 3-60-16,8 5-31 15,1 5-39-15,2 2-83 16,4 1-29-16,-2 8-43 15,-4-4-13-15,-9 5-23 16,-16 0-10-16,-11-4-17 16,-10 1-8-16,-12-10-9 0,4-6-18 15,1-12-88-15,3-7-56 16,11-15-130-16,5 1-80 16,6-16 234-16</inkml:trace>
  <inkml:trace contextRef="#ctx0" brushRef="#br0" timeOffset="-77037.62">18318 15491 952 0,'15'-8'474'0,"4"8"-110"15,7 1-44-15,1 3-71 16,8 1-36-16,-4-1-103 15,0-1-38-15,4 1-53 16,-6-1-24-16,-5-1-132 16,-4 1-113-16,-12 4 150 0</inkml:trace>
  <inkml:trace contextRef="#ctx0" brushRef="#br0" timeOffset="-76857.4">18414 15632 972 0,'2'4'500'0,"3"1"-132"0,2-2-118 16,4 1-10-16,3-4-44 16,-1-1-42-16,7-5-68 15,3 0-29-15,6-1-39 16,-2 3-46-16,0 4-170 16,-2-2 233-16,0-1-85 15</inkml:trace>
  <inkml:trace contextRef="#ctx0" brushRef="#br0" timeOffset="-76228.07">19269 15472 944 0,'29'-64'449'0,"-29"49"-170"16,0 2-28-16,-8 2-45 16,-1 4-34-16,-4 3-51 15,-3 6-15-15,-1 12-26 16,0 7-12-16,3 15-7 15,3 4-2-15,11 8-12 16,6 0-6-16,13 0-11 16,6-3-6-16,11-10-8 15,8-7-4-15,-1-13-4 16,7-8-3-16,-2-14-1 0,0-5 0 16,1-14 1-16,-13-7 1 15,-11-6 2-15,-12-1 1 16,-14 1 2-16,-10 0 1 15,-16 4 0-15,-5 1-3 16,-4 9-1-16,-3 3-2 16,7 11-2-16,2 7-2 0,4 5-6 15,2 9-13-15,4 3-62 16,1 2-48-16,11 4-134 16,3-4-78-16,13 5 212 15</inkml:trace>
  <inkml:trace contextRef="#ctx0" brushRef="#br0" timeOffset="-75806.79">19957 15327 1128 0,'-6'-11'504'16,"0"8"-222"-16,3 4-31 15,-9 8-38-15,-2 3-29 16,-2 11-44-16,3 8-15 0,7 14-25 16,3 5-10-16,11 7-26 15,-2-1-11-15,7-4-20 16,1 0-7-16,0-11-11 16,6-7-4-16,-1-7-7 15,4-8-2-15,-3-7-90 16,0 1-66-16,2-6-178 15,-2-8 189-15</inkml:trace>
  <inkml:trace contextRef="#ctx0" brushRef="#br0" timeOffset="-75317.61">20301 15527 1240 0,'2'-8'573'0,"-1"3"-254"16,4 6-66-16,0 4 6 16,1 11-56-16,1 6-36 15,-3 9-53-15,0 0-20 0,-2 2-31 16,1-4-11-16,-1-5-23 15,5-4-8-15,-3-8-7 16,1-5-4-16,-4-5-3 16,-3-4-1-16,0-8-6 15,9 0-1-15,-1-16-5 16,2-2 0-16,4-6 0 16,-1-1 2-16,4 6 1 15,4 5 2-15,1 9 1 16,0 5 0-16,2 13 4 15,-3 3-1-15,4 10 9 16,0 2 4-16,5 10 10 16,-2-1 7-16,-4 6-2 15,-3 0-2-15,-6-9-8 16,-4 0-7-16,-4-8-6 16,-5-5-3-16,-1-2-30 15,-2-4-36-15,-1-7-137 0,0 0-88 16,4-14 171-16</inkml:trace>
  <inkml:trace contextRef="#ctx0" brushRef="#br0" timeOffset="-74270.94">20923 14874 984 0,'-3'-14'469'0,"5"11"-139"16,-5-1-54-16,8 10-40 16,-5-6-17-1,0 0-46-15,0 2-19 0,2 28-39 0,10 74-18 16,-13-37-40-16,7-13-15 15,-1-7-22-15,-1-6-8 16,8-17-26-16,-4-8-51 16,4-11-130-16,1-8-92 15,7-12 165-15</inkml:trace>
  <inkml:trace contextRef="#ctx0" brushRef="#br0" timeOffset="-73977.15">21111 15073 733 0,'-2'8'444'0,"2"10"16"16,-1 0-118-16,3 6-75 15,1-1-34-15,6-3-74 16,3-1-30-16,4-8-50 16,3-2-19-16,4-9-29 15,2-6-11-15,0-10-10 16,-4-5 0-16,-6-5-1 15,-2 3 1-15,-15-3-1 16,-6 0-1-16,-11 5-3 16,-4-1-2-16,-3 8-2 15,2 2-1-15,0 10-5 0,2 3-4 16,4 10-32-16,3 7-36 16,6 1-131-16,3 4-85 15,10 0 176-15</inkml:trace>
  <inkml:trace contextRef="#ctx0" brushRef="#br0" timeOffset="-73569.65">21419 15304 1118 0,'27'0'516'0,"3"-7"-225"15,-2-3-32-15,5-11-77 16,-2-4-53-16,-4-6-70 15,-4-3-12-15,-15 5 2 16,-7-3 11-16,-14 6 18 16,-5 4 2-16,-9 5-3 15,0 8-8-15,3 7-21 16,-1 2-9-16,11 11-24 16,0 3-8-16,4 12-5 15,8 7 0-15,-3 9 3 16,5 9 4-16,5 0 6 15,0 3 7-15,8-3 11 16,1 1 2-16,5-3 3 0,-1-5-4 16,-3-8-8-16,-5-4-3 15,-9-10-5-15,-3-6 0 16,-10-7-3-16,-4-7-3 16,-2-8-17-16,-3-4-25 15,4-7-94-15,0-3-61 16,6-2-164-16,7 2-27 15,-8 7 231-15</inkml:trace>
  <inkml:trace contextRef="#ctx0" brushRef="#br0" timeOffset="-70953.63">21858 15320 717 0,'-1'-1'354'16,"0"0"-91"-16,-1-1-30 15,1 1-24-15,0 0-28 16,0 0-44-16,1 0-12 15,0 0-17-15,7-1-7 0,9-2-18 16,27 4-11-16,-33 7-20 16,4 0-11-16,-3 1-17 15,-1 7-6-15,-5-4-7 16,-2 2 0-16,-11-2 1 16,0-2 1-16,-7 1 0 15,0-1-2-15,0 3-2 16,-5-3-1-16,11-1 3 15,-5-2 5-15,11-4 5 16,5 3 1-16,6-2 7 16,7-1-1-16,8 1 4 15,-4-4 1-15,5 0-8 16,-2 0-4-16,-3 0-9 16,2 1-2-16,-11-1-9 15,-2 1-43-15,-11 0-129 16,-2 2-98-16,3 6 151 0</inkml:trace>
  <inkml:trace contextRef="#ctx0" brushRef="#br0" timeOffset="-69741.04">22215 14932 828 0,'-15'-37'390'0,"10"30"-144"16,3 4-19-16,0 2-28 15,-1-8-30-15,4 10-45 16,5-1-13-16,7-1-20 16,7 4-8-16,8 2-15 15,2 3-7-15,2 5-7 16,-5-3-5-16,-11 2-8 15,-4 2-3-15,-12-2-11 16,-1 5-1-16,-11 2-4 16,-1-2-3-16,-9 0-4 15,-4-2-1-15,0-4-4 16,-3-1-2-16,5-3-1 16,5-1-2-16,9 0-5 15,3-2-2-15,7-1-5 16,5 3 1-16,7-1 3 0,6 0 5 15,9-1 4-15,5 0 2 16,4 3 6-16,-3 1 6 16,-7 3 12-16,-3 1 4 15,-11 3 4-15,2 0-1 16,-12 1-7-16,-6-1-1 16,-1-3-2-16,-6 1-1 15,-8-3-4-15,0-2-3 16,-14-5-9-16,-1-2-4 0,3-1-6 15,4 0-3-15,9 0-46 16,5-2-39-16,9-3-114 16,4 1-67-16,5-1-163 15,5-4 257-15</inkml:trace>
  <inkml:trace contextRef="#ctx0" brushRef="#br0" timeOffset="-68899.14">22716 15126 771 0,'0'-1'345'0,"0"0"-126"16,0 0-20-16,2 0 4 15,16 4-15-15,32 32-34 16,-22-6-7-16,-5 1-6 15,5 3-6-15,-4 0-15 16,-7 2-5-16,-5 7-12 16,-14-12-6-1,1 1-15-15,-10 24-15 0,-5 8-25 16,-9-9-10-16,-4-17-15 16,4-3-5-16,-1-12-7 15,6-6-7-15,8-9-58 16,2-4-33-16,6-5-86 15,1-6-45-15,3-1-88 16,2-3-92-16,2-4 265 0</inkml:trace>
  <inkml:trace contextRef="#ctx0" brushRef="#br0" timeOffset="-67948.34">23440 15565 513 0,'-10'1'342'16,"2"-1"-6"-16,5 0-88 15,-4-2-20-15,4-4-31 16,2 4-18-16,1-3-32 15,6 1-16-15,6 1-20 16,3-1-9-16,12 3-17 16,5 0-13-16,4-1-28 15,3 2-15-15,-9 0-19 16,0 0-10-16,-7 0-95 16,-8 4-69-16,-9 3-208 15,-9 4-177-15,-12 4 349 16</inkml:trace>
  <inkml:trace contextRef="#ctx0" brushRef="#br0" timeOffset="-67797.37">23480 15693 740 0,'-14'10'374'0,"15"-4"-70"0,4 0-64 16,7-5-20-16,5 0-18 16,5-2-53-16,5-1-27 15,2-1-51-15,0-2-23 16,0 1-28-16,-3-2-7 15,-3 3-71-15,-3 1-81 16,-3-1-438-16,-2-1 382 0</inkml:trace>
  <inkml:trace contextRef="#ctx0" brushRef="#br0" timeOffset="-66966.69">24511 15519 614 0,'-1'-7'366'16,"-6"0"-66"-16,0 1-68 15,-4 2-26-15,-1 4-50 16,3 3-19-16,-8 10-26 0,1 6-5 16,-3 15-8-16,-3 3-5 15,10 7-15-15,8 4-14 16,6-6-22-16,11-5-11 15,2-9-16-15,-1-10-5 16,15-5-4-16,2-8-1 16,10-9 0-16,6-6 0 15,-7-23 2-15,-4-4 0 0,-13-9 2 16,-8-1 2 0,-12 3 3-16,-8 2 3 0,-12 2 0 15,-6 4-2-15,-13 4-2 16,-4 6-4-16,-1 7-4 15,-5 3-2-15,9 9-3 16,6 5-2-16,-2 7-6 16,10 2-5-16,-1 5-36 15,6 4-35-15,18 1-102 16,5 5-71-16,13 2-394 16,3 0 425-16</inkml:trace>
  <inkml:trace contextRef="#ctx0" brushRef="#br0" timeOffset="-66596.26">24995 15299 940 0,'-5'-13'497'16,"-2"2"-149"-16,-3 10-97 16,1 3-22-16,-5 11-65 15,2 8-28-15,0 10-41 16,0 4-14-16,4 9-19 15,-4 7-8-15,9 11-14 16,1 3-5-16,5-1-19 16,4 0-6-16,6-14-7 15,5-7-4-15,7-10-27 16,-3-9-39-16,4-8-93 16,-2-1-56-16,-5-13-183 15,1 1 248-15</inkml:trace>
  <inkml:trace contextRef="#ctx0" brushRef="#br0" timeOffset="-66111.28">25320 15589 1279 0,'5'10'608'0,"4"5"-258"0,-5 4-103 16,-6 4-20-16,2 3-82 16,-5 1-36-16,1 2-44 15,4-4-12-15,2-3-13 16,-2-7-7-16,0-6-12 16,0-3-3-16,-2-6-2 15,1 0-2-15,0-1-4 16,0-1-4-16,-2-12-8 15,0-14-4-15,7-34-2 16,11 27-1-16,3 1 1 16,4 5 1-16,-5 8 2 15,0 4 2-15,1 12 3 16,-1 5 1-16,5 9 3 16,-4 8 7-16,2 13 11 15,0 4 5-15,-8 2 15 16,3 0 2-16,-8-5 2 0,-2-5-1 15,-2-5-15-15,-3-2-6 16,-1-3-11-16,-1-4-4 16,-2-2-10-16,-1-5-25 15,0-8-117-15,-1-2-73 16,9-11-155-16,6 1 209 16</inkml:trace>
  <inkml:trace contextRef="#ctx0" brushRef="#br0" timeOffset="-65630.36">25855 15077 730 0,'9'-6'422'0,"-1"-1"-40"15,-5 2-150-15,5 3-7 16,0 3-34-16,-8 6-18 0,6 5-24 16,-2 4-8-16,-6 6-25 15,0 1-18-15,-1 2-33 16,-2-1-14-16,4-3-23 15,-3-2-8-15,0-2-12 16,0-4-3-16,-3-2-7 16,7-3-40-16,-3-8-105 15,-3 0-67-15,11-2-224 16,3 0 270-16</inkml:trace>
  <inkml:trace contextRef="#ctx0" brushRef="#br0" timeOffset="-65433.88">26057 15206 892 0,'-5'11'468'0,"7"-9"-72"0,1-1-72 16,-1 3-72-16,-2-4-28 16,0 0-80-16,0 0-37 15,0 0-53-15,0 0-16 16,0 0-88-16,0 0-75 15,0 0-200-15,0 0 194 16</inkml:trace>
  <inkml:trace contextRef="#ctx0" brushRef="#br0" timeOffset="-65070.82">26333 14986 1117 0,'2'-2'530'16,"0"-2"-209"-16,1 4-101 15,-3 0-8-15,0 0-63 16,-1 0-37-16,-2 10-53 16,-5 7-20-16,-13 27-18 15,16-29-6-15,3-2-7 16,3 0-3-16,4 0 1 0,7 5 2 15,5 1 4-15,4 2 3 16,0 1 4-16,-3-3 4 16,2-2 7-16,-7-3 4 15,-7-4 1-15,4 1 3 16,-10-5 6-16,-3-3 2 16,-5 0-4-16,-8-2-9 15,-5-1-57-15,-2 0-57 16,-2-7-137-16,1-3-91 15,6-3 185-15</inkml:trace>
  <inkml:trace contextRef="#ctx0" brushRef="#br0" timeOffset="-64891">26279 15035 774 0,'21'-7'437'15,"4"0"-93"-15,0 0-83 16,-1 0-10-16,-1 1-58 15,2 3-40-15,-3 1-64 16,-4 1-30-16,-5 1-67 16,-5 0-68-16,-5 3-221 15,2 1 195-15</inkml:trace>
  <inkml:trace contextRef="#ctx0" brushRef="#br0" timeOffset="-64344.7">26733 15118 1063 0,'4'0'529'15,"1"-2"-195"-15,1-3-113 16,2-4-33-16,2-5-78 16,1-6-33-16,2-3-37 15,1-3-12-15,-4-3-10 16,1 7-1-16,-11 7-2 16,-4 1 0-16,-10 8-4 15,-7 0-2-15,-1 5-5 16,1 2-2-16,5 7 1 15,3 3-1-15,2 0-1 16,3 2-1-16,4 2-1 16,4-2 1-16,1-1 0 0,1 0 1 15,2-3-1-15,2 1 1 16,1-1 3-16,2 3 3 16,2 2 19-16,-1 1 12 15,0 3 31-15,-1 2 9 16,-1 1 6-16,0 1 1 15,-4 1-11-15,2 0-2 16,-6 1-9-16,0-1-10 16,-1-1-18-16,-1-2-9 15,-2-9-16-15,0-3-3 0,0-3-10 16,0-4-32-16,4-1-99 16,0-1-52-16,0 0-127 15,0-1-62-15,0 1 247 16</inkml:trace>
  <inkml:trace contextRef="#ctx0" brushRef="#br0" timeOffset="-63212.31">27091 15228 568 0,'0'0'303'16,"6"-1"-26"-16,1 2-49 15,6 7-20-15,1 0-10 16,5 14-43-16,4 5-15 0,5 8-2 16,3 7 0-16,4 4 0 15,0 3-6-15,-8 5-23 16,-4 2-11-16,-12 3-17 15,-11-1-9-15,-9 0-16 16,-4-1-9-16,-6-3-14 16,-3-2-7-16,-4-6-11 15,-1-6-4-15,-3-13-6 16,6-7-32-16,6-15-99 16,3-3-67-16,5-8-174 15,5-7-241-15,5-2 405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1T16:30:21.668"/>
    </inkml:context>
    <inkml:brush xml:id="br0">
      <inkml:brushProperty name="width" value="0.05292" units="cm"/>
      <inkml:brushProperty name="height" value="0.05292" units="cm"/>
      <inkml:brushProperty name="color" value="#4472C4"/>
    </inkml:brush>
  </inkml:definitions>
  <inkml:trace contextRef="#ctx0" brushRef="#br0">22590 7727 1200 0,'-11'4'539'15,"-5"5"-291"-15,-13 3-61 16,0 4-24-16,3 5-53 0,-2-1-13 15,10-5-23-15,-5-4-8 16,4 0-7-16,8 1-9 16,5 0-17-16,4 1-6 15,13 1-13-15,5 2-3 16,5 1 0-16,11 2 0 16,-2-5-1-16,-1-3 0 15,2-4 1-15,-5 0 1 16,-10-3-1-16,-4 2-2 0,-9-4-35 15,-3 1-51-15,-1-3-135 16,0 0-105-16,0 0 189 16</inkml:trace>
  <inkml:trace contextRef="#ctx0" brushRef="#br0" timeOffset="531.5">22275 7599 1171 0,'0'3'533'16,"4"6"-258"-16,4 10-37 15,4 8-7-15,-1 14-52 16,1 4-35-16,3 5-52 16,-9 3-15-16,4-7-26 15,-1 3-11-15,-3-3-17 16,4-3-6-16,-7-7-8 15,0-11-3-15,-2-12-6 16,-3-6 0-16,2-6-69 16,-3 0-49-16,3-2-137 15,0 0-100-15,0 0 224 0</inkml:trace>
  <inkml:trace contextRef="#ctx0" brushRef="#br0" timeOffset="1042.68">23057 7894 997 0,'-3'0'457'0,"3"-5"-185"16,2 2-31-16,-4 2-39 15,1 0-51-15,0-3-76 16,-6-18-28-16,-12-26-30 16,6 27-3-16,-1 5-2 15,-5 1-1-15,-5 10-1 16,4 5-2-16,0 10 2 16,8 6 2-16,8 5 6 15,-8-2 6-15,11 1 7 16,-3 1 0-16,4-4-3 15,9 0-3-15,-4-4-12 16,4-3-3-16,-1-2-6 0,0-4-2 16,12-9-2-16,-7-6 1 15,2-5 0-15,2 1 2 16,-10 7 0-16,7 1 1 16,1 7-1-16,-9 1 5 15,2 5 22-15,-2 5 13 16,-4 3 16-16,1 0 0 15,-1 1-18-15,-1-5-14 0,2-7-20 16,-1 3-39-16,1-6-104 16,-3 0-61-16,0-1-181 15,0 0-171-15,1-1 360 16</inkml:trace>
  <inkml:trace contextRef="#ctx0" brushRef="#br0" timeOffset="1342.39">23202 7802 817 0,'13'11'476'16,"-2"0"-106"-16,0 2-75 15,0 5-27-15,0-1-81 16,2-1-31-16,-3-1-58 16,2-3-19-16,-7-3-28 15,-1-3-13-15,-1 1-17 16,-3-4-5-16,-2-4-7 0,1-1 0 15,0 1-4-15,0 0-1 16,1-8-3-16,3-11-2 16,13-32-36-16,-5 20-27 15,4 0-69-15,-3 4-40 16,9 7-64-16,-1 9-39 0,-4 11-293 16,0 1 372-16</inkml:trace>
  <inkml:trace contextRef="#ctx0" brushRef="#br0" timeOffset="1691.1">23583 7836 505 0,'16'8'293'0,"-4"-6"-15"15,-1 3-25-15,-5-2-45 16,0-1-19-16,-4-4-45 16,-1-3-25-16,-2 4-39 15,0 0-15-15,0 0-12 16,-6-12 4-16,5 6 5 15,-41-23 2-15,30 31-6 16,-2 10-1-16,4 1 0 16,2 6 3-16,1 2-7 15,7-5-7-15,1 2-18 16,5-4-9-16,3-8-12 16,3 2-3-16,2-7-2 0,1-4 0 15,1-2 0-15,-1-2 1 16,0 3 0-16,-3 2 1 15,1 3 7-15,0 2 6 16,0 4 4-16,3-1 1 16,-7 2-8-16,1 0-5 15,-3 0-46-15,-3-1-56 16,1-5-152-16,0 4-108 16,0-12 211-16</inkml:trace>
  <inkml:trace contextRef="#ctx0" brushRef="#br0" timeOffset="1887.44">23894 7605 1091 0,'9'13'594'16,"-2"12"-170"-16,-4 15-127 16,-2 5-40-16,-1 8-111 15,-2-2-43-15,4-5-53 16,0-7-16-16,7-9-21 15,4-4-9-15,5-12-55 16,-2-6-55-16,1-11-149 16,-2-7-110-16,-2-11 223 0</inkml:trace>
  <inkml:trace contextRef="#ctx0" brushRef="#br0" timeOffset="2048.73">23765 7706 851 0,'-4'0'493'15,"4"0"-8"-15,3 0-187 0,-3 0-67 16,8 0-32-16,17 3-68 16,32 8-43-16,-26-9-59 15,-1-1-16-15,2-1-97 16,2-3-87-16,3 1 105 16</inkml:trace>
  <inkml:trace contextRef="#ctx0" brushRef="#br0" timeOffset="2417.71">24321 7736 1024 0,'-10'3'523'0,"-18"-7"-97"16,-2-2-135-16,-4 5-42 15,6 1-44-15,1 6-71 16,1 3-31-16,11 2-44 15,4 3-13-15,9 2-21 0,5 3-8 16,7 0-12-16,0-4-3 16,9 3-2-16,1-8 0 15,6 1 0-15,1-2 1 16,2-4 3-16,-4 0 1 16,-9 1 5-16,-1-1 2 15,-11 4 8-15,-7-2 2 16,-8 0 0-16,-5 3-1 15,-5-3-12-15,0 1-2 0,6-2-72 16,2-3-47-16,7-3-123 16,5-2-87-16,5-5-189 15,3-1 312-15</inkml:trace>
  <inkml:trace contextRef="#ctx0" brushRef="#br0" timeOffset="2726.78">24397 7828 528 0,'12'3'377'0,"-5"0"100"16,8 4-145-16,-14 5-22 16,4 3-31-16,1 5-68 15,-6 0-41-15,4 0-76 16,3-6-30-16,-2-6-39 16,8-1-13-16,3-13-12 0,-4-2 0 15,10-5 0-15,-7-4-3 16,1 1 2-16,0 3-1 15,-8 2 2-15,1 3 4 16,-6 1 2-16,-1 7 1 16,-1 0 2-16,1 4 11 15,-2-4 24-15,0 0 10 16,0 0 8-16,2 11-10 16,1 4-27-16,13 27-12 0,-12-34-58 15,3 0-57 1,1-11-143-16,-1-4-98 0,4-11 206 15</inkml:trace>
  <inkml:trace contextRef="#ctx0" brushRef="#br0" timeOffset="3120.63">24724 7616 887 0,'11'8'528'0,"-2"15"52"16,-1 6-241-16,-1 10-54 15,3 5-42-15,-2 4-91 16,0-6-41-16,7-1-52 16,-4-9-17-16,-4-12-25 15,10 3-7-15,-13-15-7 16,-1-3-2-16,3-3-4 0,-8-9-5 16,1-7-12-16,4-2-3 15,-3-11-2-15,3 3 4 16,11 9 8-16,-6-5 4 15,6 10 5-15,2 0 1 16,-8 4 4-16,8 6 2 16,-3 2 4-16,4 6 0 15,-3-4 9-15,-5 4 6 0,-4 1 5 16,-5 2 2-16,-6 7-7 16,-8-6-5-16,3 3-7 15,-4-6-3-15,5-4-31 16,7 4-32-16,-11-8-91 15,9 4-60-15,2-3-183 16,2-5 241-16</inkml:trace>
  <inkml:trace contextRef="#ctx0" brushRef="#br0" timeOffset="3894.6">25244 7792 2130 0,'-3'-11'19'0,"0"5"-7"16,-8-14 15-16,-1 3-5 15,-6 2 19-15,-2 3 9 16,1 12 29-16,-1 5 3 16,5 10-16-16,5 5-7 15,2 1-22-15,5-1-1 16,3-1 10-16,2-2 4 0,5-1 2 15,0-5-7-15,4-5-18 16,-3 0-9-16,4-6-11 16,2 0-1-16,4-2 7 15,1-2 9-15,0 1 24 16,-1 3 11-16,-3 6 8 16,-2-5-6-16,0 5-19 15,-2-1-10-15,-1-4-14 16,-2 0-6-16,-8-1-2 15,-1 0-1-15,-5-2-17 16,5 2-26-16,0-2-75 16,0 1-37-16,0 0-56 15,0 0-10-15,0 0-23 16,-1 0 2-16,1 0 41 16,0 0 33-16,0 1 95 15,-5 17 35-15,-1 31 35 16,11-29 13-16,1-9 46 15,1-3 29-15,-2-7 60 0,-2-2 18 16,-2-1-1-16,-1 2-24 16,0 0-63-16,0 0-30 15,1 0-46-15,0 0-6 16,1-7-3-16,1-1 1 16,2-3-5-16,14-21-12 0,-18 26-29 15,-2-1-26-15,-7 0-70 16,-1-1-31-16,-3-5-17 15,4 3 17-15,5 2 64 16,3 2 41-16,-3 5 49 16,-1-4 10-16,-3 1 36 15,0-1 31-15,3 4 63 16,-1 2 32-16,4 8 34 16,1 3 4-16,3 11-12 15,4 4-6-15,4 7-23 16,1 1-18-16,5-4-47 15,3-2-26-15,-2-5-33 16,1-5-80-16,0-11-86 16,-8 0 92-16</inkml:trace>
  <inkml:trace contextRef="#ctx0" brushRef="#br0" timeOffset="4572.04">26647 7752 787 0,'-3'-5'418'0,"-2"2"-95"15,0 3-24-15,-4 2-61 16,-2 4-31-16,-3 9-40 15,-2 5-20-15,3 14-33 16,3 9-13-16,9 7-33 0,4 5-12 16,12-4-23-16,6-5-11 15,9-10-14-15,5-8-3 16,15-20-4-16,3-8 0 16,3-20-1-16,-3-11 1 15,-13-13 2-15,-11-7 3 16,-16 0 5-16,-12 4 3 15,-16 3 6-15,-2 7 0 0,-18 5-2 16,-5 3 0-16,-11 9-5 16,-7 4-2-16,6 11-4 15,6 5-3-15,13 9-7 16,8 2-6-16,11 3-45 16,6 0-59-16,11 3-176 15,9-2 181-15</inkml:trace>
  <inkml:trace contextRef="#ctx0" brushRef="#br0" timeOffset="5197.51">27352 7624 1071 0,'-1'-13'479'0,"-6"5"-222"16,-5 4-13-16,-6 8-60 16,-5 9-23-16,-4 13-36 15,-1 10-13-15,5 9-21 16,4 4-14-16,13 2-30 15,2-2-13-15,9 1-17 16,5-2-4-16,5-2-7 16,3-6-1-16,3-8-5 15,-2-6-2-15,0-9-67 16,-1-6-53-16,-2-10-153 0,0-5-126 16,0-10 253-16</inkml:trace>
  <inkml:trace contextRef="#ctx0" brushRef="#br0" timeOffset="5606.6">27565 7871 1386 0,'11'14'601'0,"3"8"-313"15,-6 1-12-15,-1 8-87 16,-3 4-34-16,-3 0-69 15,0-1-25-15,1-9-30 16,-2-5-9-16,0-12-12 16,0-6-3-16,0-7-5 15,0-5-1-15,2-8-3 16,2-5-5-16,4-7-1 16,2-4-2-16,7 4 1 15,2 2 2-15,8 5 5 16,1 11 2-16,2 7 1 15,0 0 3-15,-5 11 10 16,0-2 5-16,-6 11 17 16,-6 3 7-16,-3 5 7 0,-4 7 2 15,-5-2-11-15,2 0-7 16,-2-2-16-16,-4-3-6 16,5-5-10-16,1 1-9 15,-1-10-107-15,5-3-65 16,-1-13-181-16,9-12-132 15,15-9 318-15</inkml:trace>
  <inkml:trace contextRef="#ctx0" brushRef="#br0" timeOffset="5846.17">28118 7361 1356 0,'3'19'601'0,"0"-5"-272"16,2 0-57-16,-1-1-43 15,1 2-40-15,-2-1-72 16,0 3-30-16,-2 1-47 16,-1 0-11-16,-3-1-2 15,0-3-57-15,-3-1-148 0,-1 1-94 16,3-1 142-16</inkml:trace>
  <inkml:trace contextRef="#ctx0" brushRef="#br0" timeOffset="6074.15">28303 7500 1381 0,'5'0'577'0,"-2"1"-324"15,3-1 9-15,-6 0-60 16,0 0-30-16,0 0-65 16,0 0-31-16,0 1-34 15,2 6-11-15,1-1-19 16,1 1-4-16,1-1-54 16,-1 2-74-16,-3-5-194 15,0 1 194-15</inkml:trace>
  <inkml:trace contextRef="#ctx0" brushRef="#br0" timeOffset="6448.83">28550 7274 1479 0,'0'2'607'15,"-1"0"-354"-15,-2 1-4 16,2-3-85-16,0 0-37 16,-1 3-81-16,-3 12-19 15,0 2-11-15,4 26-1 16,13-29-3-16,5 1-3 0,5-3 1 16,2 2 3-16,1-1 7 15,0-2 3-15,-6-2 7 16,-6 3 1-16,-9-1 2 15,-5 0 2-15,-14 0-5 16,-7 1-3-16,-13-9-38 16,-2-2-57-16,-3-9-114 15,3-4-61-15,13 0-137 16,5-5-87-16,12-4 307 16</inkml:trace>
  <inkml:trace contextRef="#ctx0" brushRef="#br0" timeOffset="6563.32">28479 7311 591 0,'5'-9'418'16,"6"0"21"-16,3-1-161 16,3 4-25-16,0 0-55 0,1 3-31 15,-1 3-70-15,3 1-33 16,2 3-64-16,-2 0-84 16,-2-1 58-16</inkml:trace>
  <inkml:trace contextRef="#ctx0" brushRef="#br0" timeOffset="7062.46">28820 7446 1272 0,'8'-2'549'15,"3"-3"-312"-15,5-1-65 16,-9-7-7-16,6 0-67 16,-2-5-21-16,0-2-53 15,4-2-11-15,-8-2-5 16,-1 2 0-16,-3 3 1 16,-8 4 2-16,-3 4 0 15,0 1 1-15,-3 8-4 16,4 2-3-16,-3 4-3 15,-2 4 1-15,1 1 1 0,4-2 1 16,5 4 1-16,-1-2 1 16,1 1 0-16,2 2 3 15,3-1 11-15,7 3 6 16,0 1 19-16,0-1 9 16,-6 1 10-16,-1 0 2 15,1 1-4-15,0 1-4 16,5 2-10-16,-3-2-5 15,-1 3-12-15,-5-6-5 0,-1-3-13 16,3-1-3-16,-7-6-4 16,6 4-2-16,4-4-7 15,-6-4-58-15,4-2-164 16,-3 1-106-16,0 0 182 16</inkml:trace>
  <inkml:trace contextRef="#ctx0" brushRef="#br0" timeOffset="7565.09">29132 7627 1046 0,'-11'-55'529'0,"12"50"-167"16,7 5-125-16,2 4-8 0,9 14-38 16,2 6-11-16,4 12-43 15,0 4-20-15,-3 9-26 16,-5 2-13-16,-7 2-29 15,-6 2-11-15,-8-2-16 16,-7 0-5-16,-6-4-8 16,-6-4-1-16,-3-9-13 15,2-5-30-15,0-12-106 16,6-7-68-16,3-14 122 16,8-12 4-16</inkml:trace>
  <inkml:trace contextRef="#ctx0" brushRef="#br0" timeOffset="8954.48">29962 7855 670 0,'-36'-48'423'0,"36"46"23"16,-2 2-154-16,2 7-81 0,-1-7-34 16,0 0-35-16,-3 18-12 15,-2 38-20-15,5-25-9 16,4 1-33-16,4-7-18 15,0-7-24-15,6-3-11 16,1-7-11-16,3-3-3 16,3-5-10-16,-3-8-24 15,4-8-45-15,-1-6-16 16,-4-5 0-16,0 0 21 0,-5 8 47 16,-4 2 16-16,-1 9 13 15,-3 6 8-15,0 6 29 16,1 9 14-16,-1 2 31 15,1 5 5-15,2-4-3 16,0-5-5-16,2 1-20 16,-2-7-9-16,4-1-23 15,-1-3-10-15,1-4-15 16,1-1-7-16,-2-10-97 16,2 1-64-16,0-5-164 15,2-3-124-15,4 5 289 16</inkml:trace>
  <inkml:trace contextRef="#ctx0" brushRef="#br0" timeOffset="9462.19">30325 7897 919 0,'2'15'458'0,"1"-1"-118"0,6-2-44 16,-7 1-52-16,5-1-26 16,2 0-64-16,0 0-32 15,4-6-54-15,-4-3-22 16,2-8-28-16,-3-8-7 15,1-2-16-15,-1-3-18 0,-6 1-18 16,3 1-7-16,-16-1-3 16,1 2 5-16,-4 1 8 15,-6 2 5-15,0 3 14 16,-2 2 12-16,2 6 13 16,2 2 3-16,12 5 2 15,4 3 2-15,10 0-1 16,5 1-3-16,10-3 0 15,0-4-3-15,1-2-2 16,-1 0-2-16,-1 0 0 16,0 2 0-16,1-1-1 15,-2 0 2-15,-5 1 0 16,0 2 0-16,-5 4 2 16,-6-1 7-16,0 4 19 15,-4-1 5-15,-1-5 9 16,-1 2 1-16,-2-7-1 0,2-1 2 15,0 0 0-15,0-1-9 16,1 0-18-16,0 0-9 16,1-8-14-16,6-8-9 15,21-31-47-15,-11 31-38 16,0 5-95-16,-2 2-63 16,0 7-137-16,1 8-119 15,1 4 328-15</inkml:trace>
  <inkml:trace contextRef="#ctx0" brushRef="#br0" timeOffset="9868.02">30828 7897 840 0,'10'4'396'0,"-1"-4"-132"15,-5 0-29-15,-3-4-48 16,4-2-17-16,-14-5-30 16,2 1-10-16,-5-4-9 15,-7 5-1-15,3 8-18 16,1 2-9-16,-2 11-16 15,6 3-14-15,3 5-26 16,2 1-14-16,10 0-19 16,2-5-4-16,11-6-4 15,0-7 0-15,5-6 3 16,0-12 1-16,-6-8-12 16,2-1-10-16,-3-8-9 0,-4 2 0 15,-4-5 13-15,-2-1 10 16,-4 0 8-16,-1 4 3 15,0 11 1-15,0 7 0 16,-3 14 11-16,2 7 11 16,1 17 13-16,-3 7 6 15,4 15 3-15,4 4-6 0,0-5-5 16,1-1-4-16,3-12-12 16,0-4-8-16,1-11-37 15,2-6-50-15,4-10-141 16,-2-2-38-16,14-3 139 15</inkml:trace>
  <inkml:trace contextRef="#ctx0" brushRef="#br0" timeOffset="10883.23">31558 7888 958 0,'-38'-9'461'0,"30"1"-188"16,3 4-76-16,-3-6-27 0,4 7-26 15,1-1-5-15,-3 4-20 16,-1 5-10-16,0 5-23 16,1 7-15-16,3 12-28 15,9 1-12-15,0 0-17 16,6-3-7-16,5-9-6 16,3-7-1-16,5-8 1 15,1-7 0-15,-1-7 2 16,-3-6 0-16,-4-6 1 15,-6 5 1-15,-9-9-2 16,-3 5-1-16,-6 2-1 16,-7-2-1-16,-5 4 1 15,-2 6 1-15,-5 8-1 16,0-2-1-16,5 15-6 16,0 0-1-16,6 4-6 15,3 7-1-15,4-4-40 0,6-1-46 16,8 3-156-16,6-5-111 15,11-6 222-15</inkml:trace>
  <inkml:trace contextRef="#ctx0" brushRef="#br0" timeOffset="11090.68">31757 7850 808 0,'10'15'462'0,"-5"1"-87"0,-1 11-94 16,2 5-26-16,-3 12-40 15,3 5-27-15,-4 6-61 16,-1 1-27-16,9-1-48 16,1-5-15-16,2-12-19 15,-4-6-6-15,-4-16-8 16,0-5-16-16,-5-10-71 16,-3-7-45-16,-6-13-102 15,-5-7-49-15,1-11-78 16,1-5-102-16,-4-6 303 15</inkml:trace>
  <inkml:trace contextRef="#ctx0" brushRef="#br0" timeOffset="11781.82">31748 7830 711 0,'19'0'404'0,"-3"1"-59"0,10 4-57 16,-3-2-74-16,-2-3-30 15,2 4-28-15,-12-2-13 16,-5 2-28-16,2 7-13 15,-7-2-34-15,-6 2-13 16,-6 3-16-16,-7 3-8 16,-1 4-12-16,5-2-6 0,4 0-11 15,4-6-2-15,3-4-7 16,3-2-4-16,1-2-24 16,4 0-24-16,5 0-28 15,8 2-5-15,5 0 20 16,-2-5 23-16,10-2 35 15,3-1 9-15,1-7 6 16,5-2 2-16,-4-2 1 16,-4-4 2-16,-7-1 3 15,-3-1 4-15,-9-1 19 16,-4 4 7-16,-9 0 27 16,-6 2 9-16,-7 4 2 15,-4 2 0-15,-6 7-8 16,-2 6-3-16,0 2-11 15,4 9-6-15,6 1-22 0,5 4-9 16,8 7-13-16,0-4-2 16,10-1-4-16,1-3-1 15,9-6-4-15,4-2-2 16,1-9-42-16,1-4-37 16,2-8-60-16,3-2-18 15,-3-2 19-15,-1 2 30 16,-5 2 63-16,-3 1 21 15,-1 6 27-15,-5 1 5 16,-5 3 27-16,-3 4 18 0,-1-1 39 16,-2 4 21-16,-3 2 12 15,-2-4-1-15,2 0-14 16,-2-2-10-16,5-4-19 16,0-2-5-16,0-1-19 15,0 0-8-15,-1 0-19 16,0-22-11-16,-1-33-11 15,3 25-23-15,7 5-51 16,3 3-31-16,6 6-78 16,2 7-38-16,0 2-122 15,2 6-118-15,2 9 295 16</inkml:trace>
  <inkml:trace contextRef="#ctx0" brushRef="#br0" timeOffset="12150.6">32555 7971 669 0,'9'0'363'0,"-6"-1"-37"0,-3-4-40 16,-2 0-66-16,1 4-43 16,0 0-90-16,-4-5-21 15,-6-7 8-15,-34-24 13 16,29 27 19-16,2 8-4 16,-3 4-18-16,4 10-7 15,3 7-13-15,-3-3-8 0,8 4-21 16,5-4-9-16,3-2-18 15,5-3-3-15,10-5-2 16,-3-6 0-16,6-8 2 16,2-1-1-16,-4-3-1 15,1 0 1-15,-8 2 0 16,-3 9-1-16,-4 0 2 16,-2 6 0-16,-3 8 7 15,0-3 2-15,0 7 1 16,0 1-1-16,1-5-9 15,0-1-3-15,3-7-73 16,-1-5-48-16,3-4-120 16,1-5-88-16,3-8 210 15</inkml:trace>
  <inkml:trace contextRef="#ctx0" brushRef="#br0" timeOffset="12346.08">32812 7754 1370 0,'2'21'579'16,"-4"11"-323"-16,-11 4-16 16,-3 5-93-16,1-1-32 15,2-2-66-15,5-3-25 0,1-9-15 16,3-3-4-16,4-13-5 16,0-3-9-16,1-7-61 15,2-7-51-15,-2-5-127 16,1-3-85-16,-2-7 207 15</inkml:trace>
  <inkml:trace contextRef="#ctx0" brushRef="#br0" timeOffset="12691.72">32650 7784 711 0,'-7'5'445'16,"3"1"-9"-16,4 4-199 15,4 1-22-15,4-1-42 16,3-4-20-16,5-3-66 15,2 0-27-15,3-3-39 16,7-3-11-16,3 3-5 16,2 0-1-16,6 4-1 0,-10 7 0 15,-3-1-2-15,-9 0 10 16,-11-1 19-16,1 3 10 16,-3 2 27-16,0-1 6 15,-2 5 8-15,-2 0 2 16,-4 3-5-16,3 5-11 15,-1 1-26-15,1-8-13 16,0-4-17-16,1-10-27 0,1-5-75 16,-1-6-49-16,0-10-118 15,2-7-42-15,1-5-75 16,3-5-61-16,5-10 288 16</inkml:trace>
  <inkml:trace contextRef="#ctx0" brushRef="#br0" timeOffset="13329.83">33035 7767 897 0,'4'1'436'0,"2"-1"-154"16,2-1-40-16,0 4-72 15,-4 4 12-15,2 3-11 16,-2 5-27-16,0 5-64 16,1-1-25-16,-4 6-27 15,1-1-4-15,0-2 0 16,2 3 4-16,3-5 10 0,-1-2 2 15,4-4-2-15,-1-3-5 16,2-5-17-16,1-6-8 16,-3-3-29-16,-1-6-16 15,-4-8-18-15,-2 2-3 16,-2 0 25-16,-1-2 12 16,-4 6-1-16,-4 0-5 15,0 5-6-15,-2 0 3 0,2 0 18 16,0 4 11-1,1 0 4-15,4 2 10 0,0 6 11 16,1-7 3-16,3 0-1 16,0 0-9-16,0 0-15 15,0-1-4-15,6-1-3 16,16-4 0-16,31-3 2 16,-25 12 1-16,-1 8 1 15,-1 0 1-15,-2 2 4 16,-1 3 5-16,-9-2 11 15,-7-2 9-15,-6 1 17 16,-2-2 5-16,-7 2-2 16,3 0-7-16,-1-5-17 15,0 0-11-15,7-9-10 16,4 1-5-16,11-11-27 0,-2-3-6 16,5 0-4-16,-8-4 2 15,-3 11 21-15,0 0 8 16,-4 8 5-16,8 7 2 15,-8 3 0-15,1 4 3 16,-4 0-1-16,-6 2 1 16,5-4-2-16,0-3-2 15,1 0-85-15,4-5-57 16,-2-2-177-16,0-2-133 16,-3-1 288-16</inkml:trace>
  <inkml:trace contextRef="#ctx0" brushRef="#br0" timeOffset="13608.52">33505 7834 1319 0,'-3'1'571'16,"2"2"-308"-16,0 1-118 16,0-4-35-16,0 0-43 15,0 0-9-15,-2 8-7 16,2-2 4-16,0 4 20 15,1 0 7-15,1 4-9 16,8 26-6-16,-5-22-7 16,-1-3-5-16,-4 0-6 15,-2 0-6-15,-4-4-14 16,1-1-7-16,0-6-5 0,-1-4-2 16,4 0-7-16,1-2-2 15,0 1-66-15,1 0-55 16,0-1-140-16,0 1-101 15,0 0 221-15</inkml:trace>
  <inkml:trace contextRef="#ctx0" brushRef="#br0" timeOffset="13797.61">33622 8011 1746 0,'0'4'649'0,"-1"-2"-519"16,-1-2-80-16,1 0-140 15,0 0-43-15,-1-1-86 16,-13 0-31-16,-23-5 176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6DBB-2053-4014-84AF-A822E2F62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39A0-70B2-4C07-A2DB-A86B42222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44F-8131-44EA-A702-97C924F77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C62A-9204-44E6-A302-0603E7A2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8F35F-0E3D-4A9E-91EB-24B09BD9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7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750D-23F2-4D3A-BA10-7563578A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12310-165C-4F52-AC1A-B91FC3EA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781F1-7AF9-46B7-B051-650E7E7B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3A779-F501-4C8E-AF0F-4D635E4D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9B23-DFE0-45D2-8F95-7C7686BB6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18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A735A4-51AF-40E6-9837-1CD97028D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90983-DF54-4F11-8224-D42782B39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C302-02FC-4ED5-9F9F-BB833CEA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21AA-02DB-4B3C-90D3-C42E8268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8255-01FA-4D54-B20B-7A05C155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8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8485-15E6-4710-A54E-02BD4853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CB98-A2B8-439F-A532-A64557674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956C4-1A01-4DAD-93FA-71AB7F1C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6804-CCD0-4A29-B34F-5FC4A2BE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0BA85-2FFC-41FE-84E9-120BD64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0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2ACE-E4EA-4641-A905-CD93C4AE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A1FA2-20F8-4C42-88B4-8AA0A17A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326F4-C238-4554-96E7-287974F52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B6027-2572-4E4B-A130-541E05C3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1411-7D7E-4D6E-9A33-68B49F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34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FB16-5269-47BF-8375-FB27FA84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3726-6AA7-4060-8CF3-CAB6DCA5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14FCE-FE79-4DC2-81E2-8311B2247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71006-56C3-4B71-A450-F03B3338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E6EE9-5604-4149-8BF6-59AE18A0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BA04-1014-4498-9C65-61D92EFF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4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0EB8-36AB-4BA2-B56B-DCEC28FB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884CD-4E44-4DDC-AFBD-0B6EA281D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5D9DE-0F07-444A-85A8-1F9FBDB19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8485E-3D7A-4CD3-AFFE-1941CE79D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8128A-C80B-4316-BD2B-A11456153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591146-CFE8-45B7-A01B-C331626B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9950D-B585-483B-AF58-C5D83056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AE6FF-684F-4D4E-BE47-25C6C03F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138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D430-C58D-4B50-A218-0BF4EDF96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E4E11-4EDF-4791-BCF1-31FE249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D13918-37D5-4648-B03A-AC6615E2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3A8F15-D4A5-460B-8CCD-06023F8F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46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0527D-1FF5-44D7-B102-B79D5F8A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4331A-2D24-4908-81F4-C4F715C5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F5E35-7554-4B27-AE85-9860228F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004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9418-FE96-4502-A726-26A7F47D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1CA50-0534-4721-B4A0-229A73523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60449-F3BA-4F04-81AF-8435E64F4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4AD61-0B8B-420C-B33F-33CD399C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48EF-79ED-42B4-960E-1920179B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3D7A0-46AA-48E9-9792-12D63F2E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44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E984-AC7C-41E8-A7E6-C9C7AD73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4EF724-15C7-4564-9551-CB8C9E203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BDD-A666-426A-9918-3E2CF053A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6705-4B7C-4DA4-BF6E-D12E815D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CF257-773E-4E44-9AA9-20DB8D73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8B06F-BAA0-4A5B-84D0-43154BB5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975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F866B5-C183-4607-942D-1B0394C4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297AF-BFD3-452A-8046-CC2368801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A5B9-2129-4B92-8744-F4587BC17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1893-A224-4879-ABA8-CA0C16AF02BD}" type="datetimeFigureOut">
              <a:rPr lang="en-CA" smtClean="0"/>
              <a:t>2021-05-21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C62A1-8BF6-4281-B5EA-E3A207D1C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D367C-106B-4E37-9BF1-357E4A69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0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CS 341 – Algorithms</a:t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0593"/>
            <a:ext cx="9144000" cy="1655762"/>
          </a:xfrm>
        </p:spPr>
        <p:txBody>
          <a:bodyPr/>
          <a:lstStyle/>
          <a:p>
            <a:r>
              <a:rPr lang="en-CA" sz="3200" dirty="0"/>
              <a:t>Lecture 4 – Divide and Conquer II</a:t>
            </a:r>
          </a:p>
          <a:p>
            <a:endParaRPr lang="en-CA" dirty="0"/>
          </a:p>
          <a:p>
            <a:r>
              <a:rPr lang="en-CA" dirty="0"/>
              <a:t>21 May 2021</a:t>
            </a:r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/>
              <p:nvPr/>
            </p:nvSpPr>
            <p:spPr>
              <a:xfrm>
                <a:off x="790940" y="1248506"/>
                <a:ext cx="101774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Suppose we know how to multiply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-bit numbers.  Now we want to multiply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-bit numbers.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248506"/>
                <a:ext cx="10177463" cy="400110"/>
              </a:xfrm>
              <a:prstGeom prst="rect">
                <a:avLst/>
              </a:prstGeom>
              <a:blipFill>
                <a:blip r:embed="rId2"/>
                <a:stretch>
                  <a:fillRect l="-659" t="-9231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98074D-4684-4E8A-A575-A5F94AE1AE51}"/>
                  </a:ext>
                </a:extLst>
              </p14:cNvPr>
              <p14:cNvContentPartPr/>
              <p14:nvPr/>
            </p14:nvContentPartPr>
            <p14:xfrm>
              <a:off x="2316240" y="1755360"/>
              <a:ext cx="7183440" cy="424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98074D-4684-4E8A-A575-A5F94AE1AE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6880" y="1746000"/>
                <a:ext cx="7202160" cy="42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741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Karatsuba’s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/>
              <p:nvPr/>
            </p:nvSpPr>
            <p:spPr>
              <a:xfrm>
                <a:off x="790940" y="1248506"/>
                <a:ext cx="101774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clever way to combine only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CA" sz="2000" dirty="0"/>
                  <a:t> subproblems.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248506"/>
                <a:ext cx="10177463" cy="400110"/>
              </a:xfrm>
              <a:prstGeom prst="rect">
                <a:avLst/>
              </a:prstGeom>
              <a:blipFill>
                <a:blip r:embed="rId2"/>
                <a:stretch>
                  <a:fillRect l="-659" t="-9231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F9062A-2630-458F-A813-2AADA12EC010}"/>
                  </a:ext>
                </a:extLst>
              </p14:cNvPr>
              <p14:cNvContentPartPr/>
              <p14:nvPr/>
            </p14:nvContentPartPr>
            <p14:xfrm>
              <a:off x="1847520" y="1731600"/>
              <a:ext cx="9472320" cy="404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F9062A-2630-458F-A813-2AADA12EC0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8160" y="1722240"/>
                <a:ext cx="9491040" cy="406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87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Polynomial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2DC4F-89DF-484C-822E-B70E7AAB237F}"/>
                  </a:ext>
                </a:extLst>
              </p:cNvPr>
              <p:cNvSpPr txBox="1"/>
              <p:nvPr/>
            </p:nvSpPr>
            <p:spPr>
              <a:xfrm>
                <a:off x="790941" y="1103438"/>
                <a:ext cx="8999294" cy="2271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Input</a:t>
                </a:r>
                <a:r>
                  <a:rPr lang="en-CA" sz="2000" dirty="0"/>
                  <a:t>: two degree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polynomials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 and 			           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CA" sz="2000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dirty="0"/>
                  <a:t>Output</a:t>
                </a:r>
                <a:r>
                  <a:rPr lang="en-CA" sz="2000" dirty="0"/>
                  <a:t>: their product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dirty="0"/>
                  <a:t>Assumption</a:t>
                </a:r>
                <a:r>
                  <a:rPr lang="en-CA" sz="2000" dirty="0"/>
                  <a:t>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can be done in one word operation.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2DC4F-89DF-484C-822E-B70E7AAB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1" y="1103438"/>
                <a:ext cx="8999294" cy="2271456"/>
              </a:xfrm>
              <a:prstGeom prst="rect">
                <a:avLst/>
              </a:prstGeom>
              <a:blipFill>
                <a:blip r:embed="rId2"/>
                <a:stretch>
                  <a:fillRect l="-745" b="-2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219AE50-CA8C-4983-869D-45E30D57BA73}"/>
                  </a:ext>
                </a:extLst>
              </p14:cNvPr>
              <p14:cNvContentPartPr/>
              <p14:nvPr/>
            </p14:nvContentPartPr>
            <p14:xfrm>
              <a:off x="8019000" y="2607840"/>
              <a:ext cx="4085280" cy="39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219AE50-CA8C-4983-869D-45E30D57BA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9640" y="2598480"/>
                <a:ext cx="4104000" cy="4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08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2DC4F-89DF-484C-822E-B70E7AAB237F}"/>
                  </a:ext>
                </a:extLst>
              </p:cNvPr>
              <p:cNvSpPr txBox="1"/>
              <p:nvPr/>
            </p:nvSpPr>
            <p:spPr>
              <a:xfrm>
                <a:off x="790941" y="1103438"/>
                <a:ext cx="899929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Input</a:t>
                </a:r>
                <a:r>
                  <a:rPr lang="en-CA" sz="2000" dirty="0"/>
                  <a:t>: two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matrices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dirty="0"/>
                  <a:t>Output</a:t>
                </a:r>
                <a:r>
                  <a:rPr lang="en-CA" sz="2000" dirty="0"/>
                  <a:t>: their product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2DC4F-89DF-484C-822E-B70E7AAB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1" y="1103438"/>
                <a:ext cx="8999294" cy="1477328"/>
              </a:xfrm>
              <a:prstGeom prst="rect">
                <a:avLst/>
              </a:prstGeom>
              <a:blipFill>
                <a:blip r:embed="rId2"/>
                <a:stretch>
                  <a:fillRect l="-7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6CE38E-E6B8-4ACC-9AA2-C23F12B8EF6A}"/>
                  </a:ext>
                </a:extLst>
              </p14:cNvPr>
              <p14:cNvContentPartPr/>
              <p14:nvPr/>
            </p14:nvContentPartPr>
            <p14:xfrm>
              <a:off x="1919520" y="1159920"/>
              <a:ext cx="9312480" cy="4793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6CE38E-E6B8-4ACC-9AA2-C23F12B8EF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0160" y="1150560"/>
                <a:ext cx="9331200" cy="481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666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Strassen’s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2DC4F-89DF-484C-822E-B70E7AAB237F}"/>
              </a:ext>
            </a:extLst>
          </p:cNvPr>
          <p:cNvSpPr txBox="1"/>
          <p:nvPr/>
        </p:nvSpPr>
        <p:spPr>
          <a:xfrm>
            <a:off x="790941" y="1103438"/>
            <a:ext cx="8999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Strassen surprised the world by his magic formula.</a:t>
            </a:r>
          </a:p>
          <a:p>
            <a:endParaRPr lang="en-CA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F6CE3-3E82-4A6E-8539-EC2D7055E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393" y="1812636"/>
            <a:ext cx="6172735" cy="1104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BF135B-83A0-44BD-BDC3-5E5B510E2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5179"/>
            <a:ext cx="12192000" cy="12684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A67C55-2F81-40B5-BBB7-A5F4B481B320}"/>
                  </a:ext>
                </a:extLst>
              </p14:cNvPr>
              <p14:cNvContentPartPr/>
              <p14:nvPr/>
            </p14:nvContentPartPr>
            <p14:xfrm>
              <a:off x="1872360" y="1930320"/>
              <a:ext cx="9971640" cy="3798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A67C55-2F81-40B5-BBB7-A5F4B481B3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3000" y="1920960"/>
                <a:ext cx="9990360" cy="38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7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Progress and 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65E1B-534C-499B-972F-EA5DD9FAD863}"/>
              </a:ext>
            </a:extLst>
          </p:cNvPr>
          <p:cNvSpPr txBox="1"/>
          <p:nvPr/>
        </p:nvSpPr>
        <p:spPr>
          <a:xfrm>
            <a:off x="478814" y="1261698"/>
            <a:ext cx="112061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It is still an active research topic to design faster algorithms for matrix multiplication.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Many combinatorial problems can be reduced to matrix multiplication to obtain fastest known algorithms.</a:t>
            </a:r>
          </a:p>
          <a:p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38B398-88F7-4D47-A0A4-02A65962AB73}"/>
                  </a:ext>
                </a:extLst>
              </p14:cNvPr>
              <p14:cNvContentPartPr/>
              <p14:nvPr/>
            </p14:nvContentPartPr>
            <p14:xfrm>
              <a:off x="2172960" y="1756080"/>
              <a:ext cx="9128160" cy="448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38B398-88F7-4D47-A0A4-02A65962AB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3600" y="1746720"/>
                <a:ext cx="9146880" cy="450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7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Concluding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/>
              <p:nvPr/>
            </p:nvSpPr>
            <p:spPr>
              <a:xfrm>
                <a:off x="790940" y="1261698"/>
                <a:ext cx="10612683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Fast Fourier Transform gives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-time algorithms for integer and polynomial multiplications.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Arithmetic problems are where divide-and-conquer is most powerful.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BFC05BA-2C67-4EAD-B3F8-136F504B5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261698"/>
                <a:ext cx="10612683" cy="3170099"/>
              </a:xfrm>
              <a:prstGeom prst="rect">
                <a:avLst/>
              </a:prstGeom>
              <a:blipFill>
                <a:blip r:embed="rId2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5E2F49-F03B-40B3-AE38-353C1FB59791}"/>
                  </a:ext>
                </a:extLst>
              </p14:cNvPr>
              <p14:cNvContentPartPr/>
              <p14:nvPr/>
            </p14:nvContentPartPr>
            <p14:xfrm>
              <a:off x="1194480" y="1779120"/>
              <a:ext cx="8811720" cy="540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5E2F49-F03B-40B3-AE38-353C1FB597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5120" y="1769760"/>
                <a:ext cx="8830440" cy="5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7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438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Closest Pair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Arithmetic Problems</a:t>
            </a:r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8FF6D4-E645-4B68-BCEE-1BF58329C468}"/>
              </a:ext>
            </a:extLst>
          </p:cNvPr>
          <p:cNvCxnSpPr>
            <a:stCxn id="2" idx="2"/>
          </p:cNvCxnSpPr>
          <p:nvPr/>
        </p:nvCxnSpPr>
        <p:spPr>
          <a:xfrm>
            <a:off x="6038850" y="1085849"/>
            <a:ext cx="98181" cy="5543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2FDC81-C538-4450-BF0C-688FE33F244D}"/>
              </a:ext>
            </a:extLst>
          </p:cNvPr>
          <p:cNvSpPr txBox="1"/>
          <p:nvPr/>
        </p:nvSpPr>
        <p:spPr>
          <a:xfrm>
            <a:off x="6794622" y="1248506"/>
            <a:ext cx="5438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Homework 1 posted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Supplementary exercises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First tutorial on Tuesday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Closest Pair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/>
              <p:nvPr/>
            </p:nvSpPr>
            <p:spPr>
              <a:xfrm>
                <a:off x="790940" y="1248506"/>
                <a:ext cx="10495819" cy="256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Input</a:t>
                </a:r>
                <a:r>
                  <a:rPr lang="en-CA" sz="2000" dirty="0"/>
                  <a:t>: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, …,(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on the 2-D plane.</a:t>
                </a:r>
              </a:p>
              <a:p>
                <a:endParaRPr lang="en-CA" sz="2000" dirty="0"/>
              </a:p>
              <a:p>
                <a:r>
                  <a:rPr lang="en-CA" sz="2000" b="1" dirty="0"/>
                  <a:t>Output</a:t>
                </a:r>
                <a:r>
                  <a:rPr lang="en-CA" sz="2000" dirty="0"/>
                  <a:t>: a pair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that minimizes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dirty="0"/>
                  <a:t>Assumption</a:t>
                </a:r>
                <a:r>
                  <a:rPr lang="en-CA" sz="2000" dirty="0"/>
                  <a:t>: all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-values are distinct.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248506"/>
                <a:ext cx="10495819" cy="2565318"/>
              </a:xfrm>
              <a:prstGeom prst="rect">
                <a:avLst/>
              </a:prstGeom>
              <a:blipFill>
                <a:blip r:embed="rId2"/>
                <a:stretch>
                  <a:fillRect l="-639" t="-14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CFB6EC-C8E2-4D4E-A616-7D2E6B6955A7}"/>
                  </a:ext>
                </a:extLst>
              </p14:cNvPr>
              <p14:cNvContentPartPr/>
              <p14:nvPr/>
            </p14:nvContentPartPr>
            <p14:xfrm>
              <a:off x="2688840" y="4165200"/>
              <a:ext cx="2047680" cy="28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CFB6EC-C8E2-4D4E-A616-7D2E6B6955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9480" y="4155840"/>
                <a:ext cx="2066400" cy="29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0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/>
              <p:nvPr/>
            </p:nvSpPr>
            <p:spPr>
              <a:xfrm>
                <a:off x="790940" y="1248506"/>
                <a:ext cx="10495819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Divide into two halves.  Find a closest pair within Q.  Find a closest pair within R.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000" dirty="0"/>
                  <a:t> be the minimum distance that we have found so far.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248506"/>
                <a:ext cx="10495819" cy="5324535"/>
              </a:xfrm>
              <a:prstGeom prst="rect">
                <a:avLst/>
              </a:prstGeom>
              <a:blipFill>
                <a:blip r:embed="rId2"/>
                <a:stretch>
                  <a:fillRect l="-639" t="-687" b="-1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1C02F3E-0F67-45AF-977B-FDE640DF5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82" y="1999308"/>
            <a:ext cx="6614733" cy="37646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75CEA1-AE3A-46C9-851F-7659B1DC1F3B}"/>
                  </a:ext>
                </a:extLst>
              </p14:cNvPr>
              <p14:cNvContentPartPr/>
              <p14:nvPr/>
            </p14:nvContentPartPr>
            <p14:xfrm>
              <a:off x="3414960" y="2510280"/>
              <a:ext cx="4842360" cy="1671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75CEA1-AE3A-46C9-851F-7659B1DC1F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05600" y="2500920"/>
                <a:ext cx="4861080" cy="169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0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Crossing Pair with Distance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50" y="105752"/>
                <a:ext cx="10515600" cy="980097"/>
              </a:xfrm>
              <a:blipFill>
                <a:blip r:embed="rId2"/>
                <a:stretch>
                  <a:fillRect l="-2319" t="-4969" b="-155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/>
              <p:nvPr/>
            </p:nvSpPr>
            <p:spPr>
              <a:xfrm>
                <a:off x="790940" y="1248506"/>
                <a:ext cx="10495819" cy="3194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remains to find out whether there is a pair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CA" sz="2000" dirty="0"/>
                  <a:t> with distance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1248506"/>
                <a:ext cx="10495819" cy="3194785"/>
              </a:xfrm>
              <a:prstGeom prst="rect">
                <a:avLst/>
              </a:prstGeom>
              <a:blipFill>
                <a:blip r:embed="rId3"/>
                <a:stretch>
                  <a:fillRect l="-639" t="-9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99F7BBF-D0A1-437A-A07D-6DB337FCC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794" y="1925936"/>
            <a:ext cx="3261643" cy="45266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13EF4F-864F-4F9A-8303-2B81464DE941}"/>
                  </a:ext>
                </a:extLst>
              </p14:cNvPr>
              <p14:cNvContentPartPr/>
              <p14:nvPr/>
            </p14:nvContentPartPr>
            <p14:xfrm>
              <a:off x="871560" y="1246320"/>
              <a:ext cx="10213200" cy="5469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13EF4F-864F-4F9A-8303-2B81464DE94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200" y="1236960"/>
                <a:ext cx="10231920" cy="548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4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6916-0311-4134-AD8E-CB75D2B2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0" y="1539211"/>
            <a:ext cx="11716765" cy="464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1D294B-9C8A-4288-A801-80ADE90A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" y="2267704"/>
            <a:ext cx="11869179" cy="483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52103-4C4E-4A8E-B9C3-8A9532BAF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9403"/>
            <a:ext cx="12192000" cy="500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6A6E20-0B78-46A4-9E92-757D948E0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6" y="3848077"/>
            <a:ext cx="10821338" cy="5334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C46FD8-F03C-47B1-AA4D-28F89EF8C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23718"/>
            <a:ext cx="12192000" cy="1059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CFC5B4-300F-4572-8962-50321D41D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04" y="6041770"/>
            <a:ext cx="5239204" cy="533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F71708-E0CE-40CA-AE19-9E5A474281D2}"/>
                  </a:ext>
                </a:extLst>
              </p14:cNvPr>
              <p14:cNvContentPartPr/>
              <p14:nvPr/>
            </p14:nvContentPartPr>
            <p14:xfrm>
              <a:off x="169200" y="57960"/>
              <a:ext cx="11099520" cy="645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F71708-E0CE-40CA-AE19-9E5A474281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840" y="48600"/>
                <a:ext cx="11118240" cy="646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52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/>
              <p:nvPr/>
            </p:nvSpPr>
            <p:spPr>
              <a:xfrm>
                <a:off x="790940" y="4708298"/>
                <a:ext cx="1049581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Question</a:t>
                </a:r>
                <a:r>
                  <a:rPr lang="en-CA" sz="2000" dirty="0"/>
                  <a:t>: Where did we use the assumption that all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000" dirty="0"/>
                  <a:t>-values are distinct?</a:t>
                </a:r>
              </a:p>
              <a:p>
                <a:endParaRPr lang="en-CA" sz="2000" dirty="0"/>
              </a:p>
              <a:p>
                <a:r>
                  <a:rPr lang="en-CA" sz="2000" b="1" dirty="0"/>
                  <a:t>Question</a:t>
                </a:r>
                <a:r>
                  <a:rPr lang="en-CA" sz="2000" dirty="0"/>
                  <a:t>: Where do we need to change so that the algorithm would work without this assumption?</a:t>
                </a:r>
              </a:p>
              <a:p>
                <a:endParaRPr lang="en-CA" sz="2000" dirty="0"/>
              </a:p>
              <a:p>
                <a:r>
                  <a:rPr lang="en-CA" sz="2000" b="1" dirty="0"/>
                  <a:t>Remark</a:t>
                </a:r>
                <a:r>
                  <a:rPr lang="en-CA" sz="2000" dirty="0"/>
                  <a:t>: There is a randomized algorithm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expected time.  See [KT 13.7].</a:t>
                </a:r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0" y="4708298"/>
                <a:ext cx="10495819" cy="1938992"/>
              </a:xfrm>
              <a:prstGeom prst="rect">
                <a:avLst/>
              </a:prstGeom>
              <a:blipFill>
                <a:blip r:embed="rId2"/>
                <a:stretch>
                  <a:fillRect l="-639" t="-1572" r="-5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1D367F5-D6EB-407B-AC2E-DE10F6C03062}"/>
                  </a:ext>
                </a:extLst>
              </p14:cNvPr>
              <p14:cNvContentPartPr/>
              <p14:nvPr/>
            </p14:nvContentPartPr>
            <p14:xfrm>
              <a:off x="1597680" y="1207800"/>
              <a:ext cx="9927000" cy="402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1D367F5-D6EB-407B-AC2E-DE10F6C030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8320" y="1198440"/>
                <a:ext cx="9945720" cy="404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DEB187-2D83-4EED-B5A9-B09952FDE36C}"/>
              </a:ext>
            </a:extLst>
          </p:cNvPr>
          <p:cNvSpPr txBox="1"/>
          <p:nvPr/>
        </p:nvSpPr>
        <p:spPr>
          <a:xfrm>
            <a:off x="790941" y="1248506"/>
            <a:ext cx="5438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>
                <a:solidFill>
                  <a:schemeClr val="bg2">
                    <a:lumMod val="90000"/>
                  </a:schemeClr>
                </a:solidFill>
              </a:rPr>
              <a:t>Closest Pair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Arithmetic Problems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45741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Integer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/>
              <p:nvPr/>
            </p:nvSpPr>
            <p:spPr>
              <a:xfrm>
                <a:off x="790941" y="1248506"/>
                <a:ext cx="899929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Input</a:t>
                </a:r>
                <a:r>
                  <a:rPr lang="en-CA" sz="2000" dirty="0"/>
                  <a:t>: two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-bit numbers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dirty="0"/>
                  <a:t>Output</a:t>
                </a:r>
                <a:r>
                  <a:rPr lang="en-CA" sz="2000" dirty="0"/>
                  <a:t>: the product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DEB187-2D83-4EED-B5A9-B09952FDE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41" y="1248506"/>
                <a:ext cx="8999294" cy="1015663"/>
              </a:xfrm>
              <a:prstGeom prst="rect">
                <a:avLst/>
              </a:prstGeom>
              <a:blipFill>
                <a:blip r:embed="rId2"/>
                <a:stretch>
                  <a:fillRect l="-745" t="-3614" b="-10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6CD3DA-F89C-47BC-A752-86CF7C1B69E5}"/>
                  </a:ext>
                </a:extLst>
              </p14:cNvPr>
              <p14:cNvContentPartPr/>
              <p14:nvPr/>
            </p14:nvContentPartPr>
            <p14:xfrm>
              <a:off x="3840480" y="1391760"/>
              <a:ext cx="6927120" cy="3382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6CD3DA-F89C-47BC-A752-86CF7C1B69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1120" y="1382400"/>
                <a:ext cx="6945840" cy="34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7981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</TotalTime>
  <Words>429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CS 341 – Algorithms </vt:lpstr>
      <vt:lpstr>Today’s Plan</vt:lpstr>
      <vt:lpstr>Closest Pair</vt:lpstr>
      <vt:lpstr>Divide and Conquer</vt:lpstr>
      <vt:lpstr>Crossing Pair with Distance &lt;δ</vt:lpstr>
      <vt:lpstr>Algorithm</vt:lpstr>
      <vt:lpstr>Time Complexity</vt:lpstr>
      <vt:lpstr>Today’s Plan</vt:lpstr>
      <vt:lpstr>Integer Multiplication</vt:lpstr>
      <vt:lpstr>Divide and Conquer</vt:lpstr>
      <vt:lpstr>Karatsuba’s Algorithm</vt:lpstr>
      <vt:lpstr>Polynomial Multiplication</vt:lpstr>
      <vt:lpstr>Matrix Multiplication</vt:lpstr>
      <vt:lpstr>Strassen’s Algorithm</vt:lpstr>
      <vt:lpstr>Progress and Applications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106</cp:revision>
  <dcterms:created xsi:type="dcterms:W3CDTF">2020-05-12T11:50:13Z</dcterms:created>
  <dcterms:modified xsi:type="dcterms:W3CDTF">2021-05-21T17:33:50Z</dcterms:modified>
</cp:coreProperties>
</file>