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278" r:id="rId4"/>
    <p:sldId id="292" r:id="rId5"/>
    <p:sldId id="279" r:id="rId6"/>
    <p:sldId id="280" r:id="rId7"/>
    <p:sldId id="290" r:id="rId8"/>
    <p:sldId id="282" r:id="rId9"/>
    <p:sldId id="283" r:id="rId10"/>
    <p:sldId id="293" r:id="rId11"/>
    <p:sldId id="284" r:id="rId12"/>
    <p:sldId id="291" r:id="rId13"/>
    <p:sldId id="285" r:id="rId14"/>
    <p:sldId id="286" r:id="rId15"/>
    <p:sldId id="294" r:id="rId16"/>
    <p:sldId id="287" r:id="rId17"/>
    <p:sldId id="28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15:12.608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10971 7142 912 0,'-1'-1'353'15,"0"1"-253"-15,0 4-2 0,1-4-7 16,0 0 5-16,6 21 5 15,57 43-23-15,-23-24-3 16,7 12-8-16,6 1-7 16,-2 0-12-16,4 1-7 15,-3-2-14-15,-5-4-4 16,-16-8-9-16,-10-9-2 16,-6-12-2-16,-7-5 1 15,2-9 2-15,-2-3-4 0,-11-3-59 16,0-3-50-16,-8-2-175 15,-2-3 167-15</inkml:trace>
  <inkml:trace contextRef="#ctx0" brushRef="#br0" timeOffset="537.91">11061 7666 978 0,'-17'0'390'0,"6"-2"-244"16,0 1 9-16,2-3-10 16,6-3-24-16,6-8-51 15,8-7-22-15,21-13-28 16,3-7-5-16,18-10-4 16,6-7-3-16,2-2-5 15,3 0 1-15,-7 4-1 16,-7 6 1-16,-17 6-1 15,-9 8 1-15,-12 14-1 16,-2 6 3-16,-8 12-23 16,-5 1-30-16,-5 10-82 0,-9-4-60 15,-1 12 114-15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48:11.86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13913 7260 368 0,'-5'-2'250'15,"3"0"38"-15,6 2-30 0,-4-1-46 16,0 1-23-16,0 0-44 15,0 0-16-15,0 0-13 16,0 0 0-16,0 0-3 16,1 16 0-16,5 52-5 15,-6-23-5-15,6 11-16 16,2 5-12-16,-7-1-25 16,5 2-11-16,-3-12-17 15,-3-8-6-15,7-14-7 16,-4-5-3-16,2-14-33 15,0-5-48-15,0-4-116 16,-10-7-79-16,7-3-256 16,1-9 330-16</inkml:trace>
  <inkml:trace contextRef="#ctx0" brushRef="#br0" timeOffset="838.34">13891 7264 1161 0,'-6'0'515'16,"-2"-3"-240"-16,10 2-48 16,1 0-52-16,-4 0-34 15,1 1-63-15,0 0-26 0,0-1-35 16,0 0-4-16,20-2-1 16,26-7 0-16,-18 4-4 15,7 2 0-15,9-1-1 16,7 3 0-16,-3-1 0 15,4 2-1-15,6-1 0 16,5 2-1-16,-2 0-1 16,0 1-1-16,3 2 0 15,3 1 1-15,16 1 2 16,12 0-1-16,8-1 0 16,3-1 0-16,10-1-1 15,2-2 0-15,11-1-2 16,3-1 1-16,7-3 0 15,3 4-1-15,-2-3 1 16,-2-2-1-16,2 1-1 16,-8-3 2-16,5 3-1 0,-1-1 1 15,-3 1-1-15,2 1 1 16,-3 1-1-16,-2 3-1 16,-2 0 1-16,1-2 0 15,-5 0-1-15,3-1 2 16,-8 0-1-16,-4 2 0 15,-6 1 1-15,-10 1 0 0,-11 2 0 16,0 2 0 0,-8 0 2-16,-3 1 0 0,-13-2 4 15,-9 1 0-15,-2-1-1 16,-4 0 0-16,-1-1-2 16,-2 0-1-16,-7-1 0 15,2 2-1-15,-9-2 1 16,0-1-1-16,-7 0 1 15,-14-2 1-15,5 1 0 16,-15-1 1-16,4 1 0 16,5 0 8-16,-15 0 20 15,10 0 7-15,-6 0 16 16,0 0-4-16,-1 0-14 16,1 0-7-16,0 0-16 15,-3 6-6-15,-9 23-6 16,-15 43 1-16,20-20 2 15,-3-1 1-15,10 8 0 16,1 0-1-16,5 0-3 0,6 0 0 16,2-7-2-16,-2-8-1 15,7-5-1-15,-10-24 0 16,1 2-1-16,2 3-2 16,4-2-51-16,-15-13-35 15,-6-1-107-15,-3-3-78 16,-16-8 172-16</inkml:trace>
  <inkml:trace contextRef="#ctx0" brushRef="#br0" timeOffset="1608.52">14154 7775 646 0,'-15'3'359'0,"5"-3"-49"16,1 0-42-16,5-1-56 15,0 0-30-15,4-2-53 16,0 2-25-16,0-1-33 16,0 1-9-16,0 0-13 15,0 0-4-15,22-10-3 16,33-2 0-16,-11 17-2 16,15 4-1-16,3-1-8 15,0 1-6-15,13-1-8 16,-2 1-4-16,27 0-5 15,16 2 0-15,-2-2-1 16,7-4 1-16,10-1 2 16,-2-6 1-16,16-1 5 15,5-3 4-15,-1 6 6 16,7-2 4-16,9 1 5 0,3 3 0 16,2 3 5-16,-2 1 0 15,1 2-6-15,0-1-1 16,5 0-10-16,-5-1-2 15,-4-1 0-15,-6 5-1 16,-12-4 0-16,-5 2-2 16,-12 0-4-16,-7-4-2 0,-10-3-2 15,-9 9 0-15,-29-8-2 16,-16 0 0-16,-30 1-1 16,-14-5-8-16,-19-2-122 15,-10 2-83-15,-30-7-508 16,-14-5 458-16</inkml:trace>
  <inkml:trace contextRef="#ctx0" brushRef="#br0" timeOffset="2201.4">16357 7224 916 0,'3'-1'423'0,"0"0"-172"16,-3 0-23-16,0 1-46 16,2 0-16-16,-2 0-17 15,3 20-6-15,25 43-9 16,-24-21-8-16,-2 5-29 15,-1-2-17-15,1 4-33 0,6-1-13 16,0-3-20-16,3-1-6 16,-1-11-2-16,-5-6-1 15,-4-8-6-15,-2-4-36 16,-6-7-100-16,5-4-70 16,2-5-241-16,0-9 279 15</inkml:trace>
  <inkml:trace contextRef="#ctx0" brushRef="#br0" timeOffset="2659.52">16329 6637 710 0,'11'-18'427'0,"-8"6"31"16,1 3-201-16,0-1-50 15,4 6-18-15,2 8-25 16,-4 7-4-16,2 12-27 16,-2 5-20-16,-6 2-49 0,7-3-20 15,-5-10-27-15,1-5-8 16,0-8-7-16,-9-2-3 15,4-3-7-15,1 0-5 16,0 0-13-16,1 0-6 16,3-18 3-16,11-33 3 15,-7 29 15-15,-6 2 7 16,8 2 4-16,-3 1 0 16,-2 6 0-16,9 3 1 0,-5 8 15 15,4 4 10-15,-2 7 13 16,-5 1 9-16,1 10-6 15,0 2-7-15,1 0-13 16,-5 1-8-16,8-3-10 16,-5-5-29-16,4-4-104 15,0-1-81-15,-3-2 119 16</inkml:trace>
  <inkml:trace contextRef="#ctx0" brushRef="#br0" timeOffset="2887.21">16217 6814 1248 0,'-4'10'514'16,"7"-8"-313"-16,4-4-41 16,16 2-38-16,10 0-12 15,11-3-15-15,3 1-14 16,1 0-34-16,-6 0-14 15,0 1-17-15,1-1-5 16,-4 1-99-16,0 1-72 0,-13 5-222 16,-7 0 222-16</inkml:trace>
  <inkml:trace contextRef="#ctx0" brushRef="#br0" timeOffset="3213.71">16438 6888 1088 0,'6'4'488'16,"0"0"-272"-16,6 0-60 15,9 4-15-15,-2-3-63 16,1 3-13-16,-1-1-30 16,-8-2-10-16,-4 3-3 15,-3-1 2-15,-9 7 5 16,-3 0 0-16,-4-2-2 15,-1 2-7-15,-4-8 15 16,3 0 9-16,1-2 21 16,1-3 12-16,10-1-22 0,1 3-16 15,5-2-24-15,-4-1-11 16,11 0 0-16,17-4 3 16,38-8-2-16,-28 2-1 15,-4-5-2-15,0 7-19 16,-6 2-175-16,-3 2 140 15</inkml:trace>
  <inkml:trace contextRef="#ctx0" brushRef="#br0" timeOffset="6192.65">13568 8980 592 0,'-45'-41'348'0,"42"35"-6"16,-1 4-77-16,5 1-45 15,2 3-26-15,-3-2-24 16,2 21-10-16,8 59-17 15,-6-13-14-15,-3 8-46 16,5 6-20-16,-4-3-32 16,3-5-9-16,3-8-10 15,0-9-1-15,1-17-5 16,-4-9-2-16,0-15-21 16,-1-8-45-16,-1-13-109 0,4-8-78 15,-2-18 143-15</inkml:trace>
  <inkml:trace contextRef="#ctx0" brushRef="#br0" timeOffset="6828.85">13494 8935 1258 0,'-13'-9'534'0,"2"4"-310"15,11 5-52-15,7 0-52 16,-2 0-25-16,13 0-17 15,0 0-3-15,15 0-17 16,8 0-7-16,14 0-17 16,10 0-5-16,13 1-13 15,13 1-2-15,11-5-5 16,4 1-2-16,19-2-2 16,1 0-2-16,5 3 0 15,11 0-1-15,0 2 0 16,-45 1 1-1,2 2-1-15,90 1 0 0,17 3 1 16,-28-1 0-16,-25-2 0 0,-16 5-1 16,-8-2 0-16,-9 2 0 15,-18 1 1-15,-1-1 2 16,-18 0-1-16,-7-1 4 16,-20-2 0-16,-9-1 0 15,-14-3 2-15,-8-1-1 16,-13-2 2-16,-3 0 6 15,-9 0 31-15,0 0 10 0,-5 0 3 16,4 0-6-16,0 0-31 16,0 0-10-16,0 0-6 15,-6 1-1-15,1 2-2 16,-3 0-2-16,1 4-2 16,-4 11 0-16,-27 37 0 15,30-22 1-15,-3 6 3 16,10 6-1-16,-4 5 0 15,1 3-1-15,7 7-2 16,-1-2-1-16,7-1 0 16,2-3-1-16,-2-13 0 15,1-3-2-15,2-9-1 16,-2-3-3-16,-6-9-71 16,3-6-49-16,-8-11-152 15,-4-2-111-15,-5-9 247 16</inkml:trace>
  <inkml:trace contextRef="#ctx0" brushRef="#br0" timeOffset="7272.69">13663 9747 852 0,'-53'4'460'16,"6"-4"-88"-16,15-3-161 16,6 2 4-16,17 1-68 15,11-6-28-15,27 3-51 16,19 0-22-16,32-2-9 15,19 5-2-15,16-4-15 16,10-2-7-16,24-5 3 16,-5-2 7-16,27 9 18 15,12-2 7-15,-3 8 3 16,4-1-3-16,-3 0-16 16,-7 8-2-16,1-2 1 0,-1 2-3 15,-7 3 3-15,-9-4-4 16,-9 0-10-16,-11 3-2 15,-33-8-7-15,-10-2-2 16,-30 0-19-16,-17-7-65 16,-22 6-171-16,-15-7 162 15</inkml:trace>
  <inkml:trace contextRef="#ctx0" brushRef="#br0" timeOffset="7790.91">16754 8268 1136 0,'-1'-3'505'0,"0"0"-227"0,1 3-50 16,0 0-33-16,0 0-31 16,0 0-45-16,0 0-24 15,3 19-39-15,3 28-15 16,-6-31-21-16,0-3-7 15,-2-5-4-15,1-3 1 16,-3-6-3-16,0-2-3 16,3 2-6-16,0 0-6 0,-6-19-1 15,-2-30 2-15,19 25 3 16,5 1 2 0,5 6 2-16,4 4 0 0,0 8 6 15,2 6 5-15,1 7 10 16,-11 5 7-16,3 9 10 15,-4 1 4-15,-6 2 1 16,6-2-4-16,-10-8-13 16,-1-1-8-16,-2-3-15 15,2 0-42-15,-2 2-135 16,-2 0-92-16,-11 0 148 16</inkml:trace>
  <inkml:trace contextRef="#ctx0" brushRef="#br0" timeOffset="8034.42">16623 8512 1359 0,'-6'1'566'0,"5"-1"-359"16,10 0-50-16,5-1-4 15,19-2-35-15,10 3-9 16,18-2-40-16,-2 1-21 15,-1 1-21-15,-3 0-8 0,-13 6-10 16,4 0-3-16,-16 1-60 16,-6 2-64-16,-15 4-120 15,-9 1 134-15</inkml:trace>
  <inkml:trace contextRef="#ctx0" brushRef="#br0" timeOffset="8596.75">16833 8692 1007 0,'23'6'497'15,"6"-6"-220"-15,-7-7-72 16,-2 1-11-16,2 1-73 16,-14 3-16-16,0 2-43 0,4 2-17 15,-17 3 5-15,2 2 0 16,-5 9-1-16,-8-2-2 15,-8 3-13-15,6 2-1 16,5-6 5-16,-3-5-1 16,17-1-11-16,0-2-2 15,11 3-7-15,0-4-1 16,8 0 3-16,0-3 0 16,3-3 0-16,10 8-3 15,-10-6-4-15,1-3-2 16,-9 5 1-16,-4-6-46 0,-5 4-139 15,-3 1-93-15,3 8 142 16</inkml:trace>
  <inkml:trace contextRef="#ctx0" brushRef="#br0" timeOffset="9150.4">14647 8376 1230 0,'-1'-1'545'15,"-1"0"-296"-15,1 1-54 16,0 0-17-16,-2 21-63 15,1 32-27-15,5-35-57 16,1-6-17-16,3-2-39 16,-3-4-52-16,-1-1-138 15,-3-5-113-15,0 2 194 16</inkml:trace>
  <inkml:trace contextRef="#ctx0" brushRef="#br0" timeOffset="9314.04">14520 8206 1311 0,'-1'-5'543'0,"-2"4"-332"0,2 0-16 15,0 1-74-15,1-2-29 16,0 2-45-16,0 0-18 16,20 2-59-16,25 6-88 15,-21-1 77-15</inkml:trace>
  <inkml:trace contextRef="#ctx0" brushRef="#br0" timeOffset="10084.07">14731 8977 347 0,'-2'-46'223'0,"-6"39"21"0,1 3-35 15,2 4 15 1,0-2-15-16,1 2-25 0,3 0-16 16,0 0-38-16,0 0-7 15,-8 25 6-15,-8 42 2 16,9-4-4-16,0 9-7 15,7 12-33-15,-1 8-18 16,4-1-31-16,6 1-13 16,5-11-14-16,4-13-2 15,3-15-4-15,1-8-1 0,0-15-4 16,-5-1 0-16,-1-13-81 16,-6-7-72-16,-4-15-281 15,-1-8 269-15</inkml:trace>
  <inkml:trace contextRef="#ctx0" brushRef="#br0" timeOffset="10392.94">14839 9376 994 0,'-5'0'512'16,"-12"2"-55"-16,5-3-260 16,12-7-63-16,5-1-17 15,20-15-50-15,10-5-11 16,16-14-24-16,10-7-13 0,5-9-11 15,2-2-3-15,11 2-24 16,1 5-60-16,-10 13-154 16,-7 10-112-16,-28 18 197 15</inkml:trace>
  <inkml:trace contextRef="#ctx0" brushRef="#br0" timeOffset="10588.94">15055 9497 874 0,'-30'21'475'0,"23"-15"-67"16,4-6-219-16,21-9-81 15,9-11-27-15,14-13-21 16,8-12-12-16,17-3-24 16,8 1-8-16,5-2-6 0,3 2-24 15,-8-6-145-15,-6 3-147 16,-14 7 183-1</inkml:trace>
  <inkml:trace contextRef="#ctx0" brushRef="#br0" timeOffset="10765.05">15402 9556 1173 0,'-6'22'485'0,"1"-10"-298"16,17-9-90-16,8-4-6 0,8-13-33 15,10-2-9-15,14-20-23 16,7-8-9-16,17-12-89 16,3-4-87-16,3 2 100 15</inkml:trace>
  <inkml:trace contextRef="#ctx0" brushRef="#br0" timeOffset="10973.53">15737 9714 1205 0,'8'4'495'15,"8"-5"-309"-15,17-15-68 16,4-6 1-16,11-15-45 16,11-7-16-16,7-12-28 0,9-3-9 15,4-1-9-15,-6-8-49 16,-7 13-155-1,-4 5-136-15,-25 5 184 0</inkml:trace>
  <inkml:trace contextRef="#ctx0" brushRef="#br0" timeOffset="11933.92">18520 9090 959 0,'-1'0'461'0,"0"0"-198"16,0 0-40-16,0 0-9 15,0 0-23-15,-5 7-14 0,-1 22-38 16,-2 66-18-16,15-23-48 15,-3 9-18-15,3 2-26 16,1-2-7-16,-3-7-10 16,1-9-1-16,-5-15-3 15,0-8-2-15,0-27-67 16,2-10-82-16,3-20-236 16,6-16 233-16</inkml:trace>
  <inkml:trace contextRef="#ctx0" brushRef="#br0" timeOffset="12573.25">18370 9008 1292 0,'-7'-16'536'16,"0"1"-340"-16,3-1-56 0,2 2-7 15,10 6-33-15,0 0-9 16,11 4-10-16,3 0-4 15,3 4-9-15,9 0-8 16,15 1-20-16,7-1-10 16,16-4-14-16,12 3-3 15,5-2-7-15,-19-1-1 16,0 1-1-16,66 2 0 0,21-7-1 16,-2 4 2-16,-13 5 1 15,3-1 3-15,5 1 4 16,-7 5 1-16,14-3-1 15,-7 1-2-15,0 1-3 16,9-3-1-16,-22-3 0 16,-3 0 0-16,-11-4-1 15,-12-1 1-15,-50 2-1 32,-31 3 3-32,1 0 3 0,70-6 1 0,-29 2 4 15,-18 2 13-15,-54 3 32 16,0 3 3-16,-12 2 2 15,1-1-15-15,4 6-34 16,-4-6-5-16,6 3-8 16,1 0-2-16,-2-1-4 15,7 7-1-15,2 6-1 0,-6 4 0 16,3 11 0-16,5 7 1 16,1 12 0-16,2 4 2 15,0 9-2-15,-3 6 1 16,1 5-1-16,6 4-1 15,5-4 1-15,-3-7 1 16,2-13-1-16,-1-8 0 0,0-11-1 16,4-4-1-16,-4-11-10 15,-2-5-26-15,-5-3-51 16,-4-1-31-16,-4-2-66 16,-5-1-25-16,-9-3-143 15,1-2 224-15</inkml:trace>
  <inkml:trace contextRef="#ctx0" brushRef="#br0" timeOffset="13045.91">18587 10027 681 0,'-84'12'582'0,"9"-4"-131"15,72-20-303-15,10-6-49 16,6-2-3-16,16-4 2 15,15 0-11-15,18 8-20 16,15 3-1-16,26 7 8 0,15 5 15 16,25 3 6-16,17 2-11 15,18-3-23-15,8-2-19 16,12-9-20-16,-69 4-4 16,-1 2-2-16,102-2 8 0,18 3 17 15,-33 3 3-15,-53 5 3 16,-12-3-10-16,-18-2-12 15,-15 0-4-15,-30-6-8 16,-21 2-1-16,-39-2-32 16,-18-2-46-16,-26 2-139 15,-21-4-105-15,-29-2 184 16</inkml:trace>
  <inkml:trace contextRef="#ctx0" brushRef="#br0" timeOffset="13740.01">18662 8100 850 0,'-1'-1'408'0,"-1"0"-120"16,1 0-61-16,0 0-25 15,0 0-3-15,0 1-29 16,0 0-22-16,-2 20-58 15,-2 29-26-15,4-29-36 16,0-3-10-16,0-7-10 16,0-3-1-16,1-6-1 15,0-1-2-15,-1-3-11 16,1 2-8-16,0 0-11 16,2-10-2-16,7-13 7 15,19-29 6-15,-7 29 9 16,4 2 3-16,5 8 3 15,0 5 1-15,-1 13 16 16,-5 3 13-16,-6 10 23 0,-2 3 12 16,-11 3 1-16,5 4-9 15,-12-5-20-15,1-3-12 16,-6-4-14-16,-2-4-5 16,4-3-81-16,-8-4-54 15,5-1-159-15,1-1-139 16,-9-3 274-16</inkml:trace>
  <inkml:trace contextRef="#ctx0" brushRef="#br0" timeOffset="13927.29">18524 8343 1188 0,'-11'0'513'0,"12"0"-297"16,4-2-10-16,15 0-78 15,8 2-23-15,11-3-25 16,8 0-20-16,7-3-30 16,2-2-7-16,3 3-10 15,-3 2-4-15,-12 2-68 16,-11 1-53-16,-12 4-191 16,-9 0 184-16</inkml:trace>
  <inkml:trace contextRef="#ctx0" brushRef="#br0" timeOffset="14231.56">18653 8497 1254 0,'3'-1'494'16,"8"-4"-333"-16,2-3-1 16,6 1-2-16,-1-1-21 15,5 5-23-15,-1 3-8 16,-1 3-24-16,-3 6-10 0,-8 4-22 15,-2 5-11-15,-13 4-13 16,-6 1-1-16,-6-1-4 16,-3-2-4-16,7-6-4 15,2-1-3-15,5-5-4 16,5-3-2-16,2-2-6 16,5-1-1-16,-6-2-2 15,4-1 0-15,21-3 3 16,28-9-46-16,-24 2-166 15,-1 3-117-15,8-3 184 16</inkml:trace>
  <inkml:trace contextRef="#ctx0" brushRef="#br0" timeOffset="14446.85">19036 8315 1326 0,'-4'4'628'0,"7"-3"-208"16,9 0-275-16,2 1-12 16,7 3-67-16,2-4-24 15,1 1-27-15,1-2-5 16,-1-2-59-16,-2-1-66 16,-7-3-179-16,-7 1-148 0,-8-5 270 15</inkml:trace>
  <inkml:trace contextRef="#ctx0" brushRef="#br0" timeOffset="14601.6">19142 8204 812 0,'-5'8'447'0,"4"-3"-50"15,1 4-94-15,0 10-52 16,-1 1-22-16,-2 10-61 16,0 3-38-16,1-5-71 15,1 3-24-15,0-9-26 16,1-6-56-16,4-4-147 15,3-6-87-15,3-6 149 16</inkml:trace>
  <inkml:trace contextRef="#ctx0" brushRef="#br0" timeOffset="14804.33">19298 8191 978 0,'20'14'526'16,"-12"0"-85"-16,-1 6-105 15,0 9-83-15,-4-1-52 16,-3 5-83-16,6 1-24 16,0-1-39-16,-3-1-14 0,2-6-22 15,-2-8-9-15,1-6-76 16,5-6-58-16,2-11-108 16,-2-6 127-16</inkml:trace>
  <inkml:trace contextRef="#ctx0" brushRef="#br0" timeOffset="15885.66">20551 8316 1307 0,'-10'2'536'15,"10"1"-305"-15,3 4-15 0,0 5-25 16,4 10-4-16,-5 5-36 16,2 3-26-16,-4 4-41 15,0-7-15-15,0 1-24 16,-1-5-8-16,-7-6-15 15,-2-3-17-15,-10-8-82 16,2-6-63-16,0-11-165 16,-5-8-121-16,-4-11 270 15</inkml:trace>
  <inkml:trace contextRef="#ctx0" brushRef="#br0" timeOffset="16036.63">20398 7998 1322 0,'22'-11'579'0,"-3"15"-288"0,6 8-34 16,-3-3-63 0,2 6-51-16,-8 2-74 0,-3 3-23 15,2 6-169-15,-2 5-100 16,4 7 135-16</inkml:trace>
  <inkml:trace contextRef="#ctx0" brushRef="#br0" timeOffset="16642.25">20574 9018 1101 0,'-35'-31'458'0,"34"29"-237"16,1-1-42-16,1 3-13 15,-1 0-13-15,0 0-31 16,2 3-8-16,5 25-6 16,38 41-7-16,-26-14-13 15,1 7-5-15,-1 13-18 16,-4 7-11-16,0 11-19 16,-8 3-9-16,-3 4-12 15,-3-7-1-15,-6-9-4 16,-1-5-1-16,-4-19-2 15,-2-8-8-15,-1-24-48 16,-3-9-43-16,0-19-150 16,0-11-94-16,7-18 206 15</inkml:trace>
  <inkml:trace contextRef="#ctx0" brushRef="#br0" timeOffset="17080">18692 9436 1123 0,'-11'-2'514'0,"-1"5"-173"15,2 0-131-15,8 0-52 16,1 1-22-16,12-6-47 0,10-5-18 16,25-15-28-16,17-8-8 15,15-12-19-15,11-2-6 16,2-2-7-16,0 3-2 16,4 7-33-1,-11 0-43-15,-18 11-150 0,-8 2 74 16,-22 11 63-16</inkml:trace>
  <inkml:trace contextRef="#ctx0" brushRef="#br0" timeOffset="17293.87">18954 9730 1407 0,'2'0'526'0,"20"-13"-392"16,11-12-40-16,19-19-4 15,14-5-24-15,22-17-31 16,4-1-8-16,6-4-16 16,3-2-5-16,-6 12-1 15,1 3-26-15,-15 13-81 16,-12 10-58-16,-27 17 88 16</inkml:trace>
  <inkml:trace contextRef="#ctx0" brushRef="#br0" timeOffset="17515.71">19440 9722 1293 0,'1'10'502'16,"26"-11"-333"-16,2-11-43 16,2 0-8-16,41-24-24 15,34-17-41-15,-7-8-15 16,-11 1-22-16,-3-1-25 15,-16 8-150-15,-7 4-95 0,-18 18 145 16</inkml:trace>
  <inkml:trace contextRef="#ctx0" brushRef="#br0" timeOffset="17686.43">19865 9817 1422 0,'11'11'542'0,"8"-18"-349"15,10-3-57-15,20-10 16 16,8-7-15-16,17-10-46 16,12-7-23-16,6-5-36 15,-2-4-12-15,-4 3-80 16,-9 4-100-16,-15 16 103 16</inkml:trace>
  <inkml:trace contextRef="#ctx0" brushRef="#br0" timeOffset="25789.37">24552 7366 364 0,'-27'-14'260'0,"27"9"23"15,-1 4-34-15,-2 0-62 16,3-1-24-16,-2 2-24 16,1 0-5-16,0 0-7 15,0 0-3-15,0 0-6 16,1 0-3-16,-1 0-11 15,0 0-7-15,0 0-12 16,0-1-10-16,0 1-17 0,-1 0-11 16,1 0-18-16,0 0-5 15,-1 29 10-15,2 40 5 16,1-13 7-16,2 7-2 16,0 6-16-16,-3-1-7 15,2-3-8-15,0-5-3 16,2-8-3-16,3 0-1 0,-3-12-1 15,4-4-2-15,-4-10-3 16,4-7-4-16,-1-10-50 16,-1-9-50-16,1-12-128 15,-2-9-96-15,3-10 201 16</inkml:trace>
  <inkml:trace contextRef="#ctx0" brushRef="#br0" timeOffset="26538.82">24461 7387 1114 0,'-8'-2'473'0,"1"0"-253"15,4-3-12-15,4 8-27 16,0-3-27-16,-1 0-51 0,0 0-22 15,0-1-25-15,0-1-6 16,22-5-2-16,39-11-1 16,-13 13-10-16,8-2-6 15,26 6-9-15,3-1-6 16,15-4-8-16,7 2-1 16,20-8-3-16,9-1 0 0,16 4-1 15,13 0-1 1,-1 4 0-16,6 1 1 0,13-2-1 15,6-2 0-15,13 0 0 16,6 0-1-16,-1-2 0 16,-3 1 1-16,-11 4-1 15,-6 1 0-15,-11 5 1 16,-7 1-1-16,-13 4 1 16,-6 2-1-16,-21 1 1 15,-12 1 0-15,-16-2 0 16,-9 0 0-16,-11-1-1 15,-8 0 1-15,-16 1-1 16,-11 1 1-16,-19-3 1 16,-12-4 0-16,-11 0 2 15,-1-2 1-15,-3 0 2 0,0 0 3 16,0 0-1-16,0 0 0 16,0 0-2-16,0 0-3 15,0 0-2-15,0 0-1 16,0 0 0-16,0 0 1 15,0 0-1-15,0 0 1 16,0 0 1-16,0 0 0 16,5 19 4-16,-3 44 2 0,-3-13 8 15,-8 5 3-15,8 14 0 16,2 3 0-16,0 1-8 16,7-4-3-16,-6-11-1 15,3-6-2-15,2-9-2 16,4-5 1-16,-1-3-3 15,2-6-1-15,-7-8 1 16,-3-4-9-16,-3-11-92 16,-11-6-74-16,-6-11-126 15,-6-7 162-15</inkml:trace>
  <inkml:trace contextRef="#ctx0" brushRef="#br0" timeOffset="27123.79">24614 7983 716 0,'-21'-6'338'0,"5"10"-116"16,2 1-31-16,8 3-41 15,2-3-26-15,5-3-46 16,6 3-17-16,7-4-14 16,5 1-2-16,14-3-1 15,6-4 1-15,24-1 5 16,6 1 2-16,22 0-1 16,14 3-5-16,16 0-12 15,14 2-6-15,11 2-8 16,20 1-4-16,11 3 0 15,7 0 7-15,20 4 17 0,-5 3 11 16,12 3 15-16,1-2-2 16,6-1-9-16,1-2-5 15,1-4-15-15,7-6-4 16,-9-7-9-16,-3-5-4 16,-31-4-4-16,-19 2-2 15,-35 1-2-15,-22 3 1 0,-38 5 1 16,-20 1-27-16,-41 0-115 15,-22-1-79-15,-20 4-472 32,16 0 442-32</inkml:trace>
  <inkml:trace contextRef="#ctx0" brushRef="#br0" timeOffset="29551.4">26587 6435 908 0,'1'3'442'0,"2"2"-195"16,1 2-29-16,2 6 3 16,-3 1-66-16,-2 4-34 15,0 1-56-15,-1-3-23 16,1-2-29-16,1-5-6 15,0-6-7-15,1 0 0 0,-2-4-2 16,-1 1-5-16,0-1-6 16,0 0-3-16,0 0-2 31,0 0 3-31,0 0 6 0,3-14 1 0,15-35 5 16,-7 27 2-16,-1 13 5 15,2 1 8-15,4 4 25 16,2 9 15-16,0 3 24 15,-1 1 4-15,-3 8-9 16,-1-3-9-16,-5 2-21 16,2 4-10-16,-5-2-15 15,-1-2-4-15,0 0-25 16,-9-5-42-16,-2-2-124 16,-2 1-103-16,-2-1 166 0</inkml:trace>
  <inkml:trace contextRef="#ctx0" brushRef="#br0" timeOffset="29763.38">26549 6680 1056 0,'1'6'471'0,"2"-4"-238"16,8 0-45-16,5 0 9 0,10-2-48 15,5-3-33-15,11-2-50 16,2-1-18-16,5 1-28 15,0 2-6-15,-13 1-25 16,-5 2-50-16,-13 3-150 16,-7 3-144-16,-6 8 211 15</inkml:trace>
  <inkml:trace contextRef="#ctx0" brushRef="#br0" timeOffset="30092.76">26604 6829 874 0,'0'9'399'0,"12"-8"-134"16,4-1-69-16,6 0 5 15,4-3-25-15,1 3-40 16,2 0-14-16,-5 2-17 0,-4 0-13 16,-10 2-19-16,-5 3-7 15,-11 5-17-15,-8 1-10 16,-7 3-10-16,-3-1-6 15,0-3-8-15,4-1-3 16,8-7-4-16,5 0-1 16,8-1-5-16,7-6-1 15,13 6 1-15,8 0 1 0,12-3 2 16,-1 0-1-16,0-7-3 16,-1 2 0-16,-12-1-102 15,-5 0-85-15,-9 0 114 16</inkml:trace>
  <inkml:trace contextRef="#ctx0" brushRef="#br0" timeOffset="30853.71">25376 6753 979 0,'-1'-3'435'15,"4"3"-238"-15,1 4-14 16,-5-4-2-16,1 4-28 16,3 18-22-16,6 32-56 15,-1-29-24-15,-5-4-37 16,-2-4-19-16,-1-13-145 15,0-4-153-15,-6-20 186 16</inkml:trace>
  <inkml:trace contextRef="#ctx0" brushRef="#br0" timeOffset="31033.62">25229 6420 1259 0,'-1'-1'508'15,"5"4"-325"-15,4 2-17 16,3 5-61-16,4 4-25 16,5 0-41-16,-3-1-48 15,6 5-174-15,-1-3-332 16,5 8 331-16</inkml:trace>
  <inkml:trace contextRef="#ctx0" brushRef="#br0" timeOffset="32212.03">28071 6622 756 0,'-10'-12'433'0,"12"16"29"15,0 6-192-15,0 10-60 16,6 4-8-16,-2 4-56 16,1-1-29-16,0-3-33 15,-2-2-16-15,-4-5-24 0,-2 1-4 16,-12-8-10 0,-9-1-17-16,-12-3-83 0,-7-5-61 15,8-2-183-15,-7-7-157 16,-2-9 302-16</inkml:trace>
  <inkml:trace contextRef="#ctx0" brushRef="#br0" timeOffset="32367.05">27876 6316 1052 0,'28'-4'478'0,"-15"-1"-206"15,-4 0-64-15,-3 3-70 16,3 2-46-16,-5 3-74 15,1 2-58-15,2 8-349 16,5 2 276-16</inkml:trace>
  <inkml:trace contextRef="#ctx0" brushRef="#br0" timeOffset="33142.91">26916 7268 1039 0,'-2'-1'449'0,"1"1"-222"15,0 0-57-15,0 0-26 16,-8 26-21-16,1 50-22 16,10-18-6-16,-2 15-9 15,3 9-7-15,-2 5-18 16,0-4-10-16,-1-10-20 16,1-7-9-16,-2-15-12 15,2-1-2-15,2-12-6 16,-1-5-3-16,3-11-59 15,-5-9-46-15,1-11-145 16,1-7-97-16,4-14 217 16</inkml:trace>
  <inkml:trace contextRef="#ctx0" brushRef="#br0" timeOffset="33644.83">25454 7257 1022 0,'-5'2'474'0,"-5"4"-207"0,1 5-79 16,-5 13-64-16,3 12-29 16,2 12-23-16,-2 6-3 15,10 11-2-15,-5 4-8 16,9 8-10-16,4-2-7 15,-2-7-19-15,10-5-9 16,4-13-11-16,0-5-17 16,11-10-93-16,2-10-85 0,10-16 115 15</inkml:trace>
  <inkml:trace contextRef="#ctx0" brushRef="#br0" timeOffset="34292.25">28080 7278 838 0,'3'1'384'16,"6"5"-155"-16,3 6-6 16,6 10-16-16,4 9-20 15,4 11-36-15,1 4-15 0,-2 9-25 16,-4 5-19-16,-11 6-31 15,-6 4-12-15,-10-1-21 16,-8-4-5-16,-9-7-8 16,-6-3-3-16,0-8-25 15,0-2-35-15,2-10-98 16,-1-9-92-16,4-16 145 16</inkml:trace>
  <inkml:trace contextRef="#ctx0" brushRef="#br0" timeOffset="34804.94">25474 7739 1041 0,'-7'4'421'16,"1"-3"-287"-16,8-4-30 15,10-7 9-15,20-12-31 16,14-10-12-16,28-20-27 16,17-9-19-16,28-11-16 15,5-1-4-15,9 6-4 16,-4 1-3-16,-18 14-72 16,-12 10-64-16,-28 16 85 15</inkml:trace>
  <inkml:trace contextRef="#ctx0" brushRef="#br0" timeOffset="35058.98">25906 7882 1092 0,'0'14'411'15,"5"-20"-292"-15,18-4-15 16,14-13 4-16,16-7-13 15,19-18-29-15,6-9-12 16,15-10-22-16,8-2-11 0,4-1-11 16,2 3-11-1,-1 3-107-15,-7 4-91 0,-14 11 120 16</inkml:trace>
  <inkml:trace contextRef="#ctx0" brushRef="#br0" timeOffset="35279.46">26284 7880 1256 0,'-17'12'467'0,"20"-12"-345"16,11-7-14-16,26-8-13 15,9-17-8-15,29-18-31 16,13-10-15-16,21-20-20 15,10-1-6-15,-2 0-9 16,3-2-1-16,-4 9-45 0,-5 4-47 16,-14 16-162-16,-12 14 155 15</inkml:trace>
  <inkml:trace contextRef="#ctx0" brushRef="#br0" timeOffset="35496.4">26720 7947 1200 0,'-3'6'418'0,"6"-5"-340"15,8-4 11-15,24-9 25 16,8-12 12-16,27-20-29 16,15-11-26-16,19-15-40 15,15-2-13-15,-1-3-11 16,0 0-21-16,-9 5-121 15,-8 8-102-15,-10 12 139 16</inkml:trace>
  <inkml:trace contextRef="#ctx0" brushRef="#br0" timeOffset="35680.32">27210 7995 752 0,'0'10'396'0,"8"-12"39"0,10-10-324 16,22-13-14-16,10-4 4 16,15-18-34-16,12-6-24 15,11-15-24-15,5-3-6 16,2-1-46-16,-1 5-66 16,-15 7-393-16,-6 11 335 0</inkml:trace>
  <inkml:trace contextRef="#ctx0" brushRef="#br0" timeOffset="35820.01">27643 7919 1337 0,'0'19'476'0,"22"-17"-386"16,11-3-22-16,22-15-8 16,3-11-14-16,9-15-54 15,4-8-56-15,-6-3 43 16</inkml:trace>
  <inkml:trace contextRef="#ctx0" brushRef="#br0" timeOffset="42241.82">25548 8755 425 0,'-2'-1'256'0,"1"0"-9"16,0-1-40-16,0 1-45 15,0 0-18-15,0 1-24 16,0 0-9-16,0 0-8 16,0 0 1-16,0 0 1 15,-1 0 3-15,1 0 3 16,1 0 0-16,1 15 0 15,3 9-7-15,7 36-23 16,-5-24-14-16,1 6-29 16,-1-1-10-16,1 2-12 0,-4 0-2 15,3 3-2-15,0-3 0 16,0-1-2-16,0-5-1 16,0-12-3-16,-2-4-1 15,-2-12-15-15,1-4-39 16,-2-9-117-16,-1-6-88 0,1-13 146 15</inkml:trace>
  <inkml:trace contextRef="#ctx0" brushRef="#br0" timeOffset="42904.02">25471 8766 1008 0,'-12'-2'439'0,"3"-1"-217"15,7 2-22-15,-2 1-38 16,4 1-25-16,0-1-33 16,0 0-11-16,0-1-13 15,13-3-4-15,12-5-20 0,34-8-15 16,-20 8-19-16,6-1-8 15,10 1-7-15,5-1-1 16,7 2-3-16,3-1 1 16,1 1-1-16,2 0 0 15,2 2 0-15,2 0-1 16,3 4 1-16,-5 1-1 16,1 1-1-16,-5 1 1 0,-8 1 1 15,-2 3-1-15,-10 1 0 16,-2 3-1-16,-3 0 1 15,1 3 0-15,-7 0 0 16,-5-2 0-16,-11-1 0 16,-4-2 0-16,-4-1 0 15,-2 0 1-15,-7 0 1 16,-6-6 4-16,-3 2 33 16,-5-2 8-16,6 0 5 15,0 0 0-15,0 0-25 16,0 0-6-16,0 2-7 15,-2 5-2-15,-1-1-11 16,1 6-3-16,-1 23 0 16,5-26 0-16,0 3 0 15,-3-4 0-15,2 12 3 0,1 4 1 16,-1 11 6 0,2 11 2-16,-1 7 3 15,-3 5 0-15,1 5-4 0,0-4-3 16,1-5-4-16,4-8-2 15,4-13-1-15,-1-1 1 16,-1-10-2-16,-1-4 0 16,-5-9-27-16,-1-4-42 15,-3-8-139-15,-2-2-104 0,-1-1 187 16</inkml:trace>
  <inkml:trace contextRef="#ctx0" brushRef="#br0" timeOffset="43293.21">25677 9325 1231 0,'-23'5'520'0,"10"3"-286"0,2-1-24 16,6-4-45-16,2 2-43 16,8 0-62-16,10 2-16 15,20 6-13-15,15 2 2 16,27-4 1-16,8-4-4 16,12-4-11-16,8-2-5 15,4-2-5-15,2 0-1 16,3-1-2-16,-13 2-1 15,-11 1 0-15,-4 2-1 16,-25 2-1-16,-9 0 1 0,-31-2-29 16,-7 1-32-16,-24-1-98 15,-12-1-70-15,-12-2-164 16,-12 1 234-16</inkml:trace>
  <inkml:trace contextRef="#ctx0" brushRef="#br0" timeOffset="43647.93">25937 8773 506 0,'1'-4'320'15,"3"-1"43"-15,1-1-82 16,-4 6-14-16,5 0-9 16,-5 9-29-16,-4 4-23 15,-16 9-57-15,-6 3-33 16,12-13-64-1,1 1-18-15,-48 44-19 0,1 3-6 0,8-8-6 16,27-26-3-16,13-9-77 16,3-9-76-16,8-3-235 15,5-4 235-15</inkml:trace>
  <inkml:trace contextRef="#ctx0" brushRef="#br0" timeOffset="43878.08">26352 8731 695 0,'27'3'461'0,"-27"1"88"15,-8 1-223-15,-15 10-81 16,-11 6-34-16,-22 13-75 16,-4 8-24-16,-15 18-46 0,1 3-23 15,5 6-25-15,4-1-5 16,19-17-7-16,4-11-4 15,19-14-38-15,9-11-58 16,16-11-143-16,16-5-93 16,23-23 194-16</inkml:trace>
  <inkml:trace contextRef="#ctx0" brushRef="#br0" timeOffset="44102.4">26644 8757 1065 0,'7'4'502'0,"-17"11"-193"16,-9 1-43-16,-19 12-33 16,-9 10-37-16,-6 4-52 15,-1 7-30-15,-12 7-57 16,-3 5-22-16,0-4-24 16,6-6-5-16,27-15-12 15,14-7-44-15,20-16-107 16,5-6-56-16,18-12-143 15,8-10-124-15,16-20 321 16</inkml:trace>
  <inkml:trace contextRef="#ctx0" brushRef="#br0" timeOffset="44297.23">26772 8891 1150 0,'6'3'534'15,"-23"13"-210"-15,-11 6-57 16,-15 18-50-16,-10 2-32 15,-11 13-53-15,1 3-30 16,4-3-50-16,-1 1-19 16,10-12-23-16,5-6-10 0,16-16-87 15,15-7-57-15,25-13-136 16,12-11-86-16,24-10 234 16</inkml:trace>
  <inkml:trace contextRef="#ctx0" brushRef="#br0" timeOffset="44463.18">26870 9019 1155 0,'-5'2'542'15,"-15"3"-232"-15,-5 10-110 16,-12 6-26-16,-10 10-41 16,-4 5-22-16,-4 8-49 15,1-3-25-15,8-6-81 16,10-5-79-16,19-10 78 15</inkml:trace>
  <inkml:trace contextRef="#ctx0" brushRef="#br0" timeOffset="56185.84">25637 6268 1059 0,'-1'-1'471'0,"0"0"-218"15,0 0-5-15,0 0-37 16,0 0-17-16,0 1-38 16,0 0-20-16,0 0-43 15,-4 6-19-15,-1 4-25 16,3-1-10-16,-33 25-14 16,28-29-4-16,2 1-10 15,-1-4-3-15,4 1-6 16,2-2-5-16,2-2-7 15,-1 0-2-15,0 0 0 16,0 0 3-16,9-10 7 16,6-9 2-16,27-23 1 0,-29 31 2 15,-6 5-1-15,-2 4 0 16,-5 5 5-16,-3 3 4 16,-8 8 6-16,-3 5 2 15,-5 5 5-15,-1 1 0 16,3-4 1-16,3-4 0 15,6-7-7-15,5-5-3 16,3-4-7-16,0 3-3 0,0-3-2 16,0-2-2-16,0 1-1 15,0 0 0-15,0 0 1 16,0 1-27-16,0-1-159 16,0 0 406-16,0 0-220 15</inkml:trace>
  <inkml:trace contextRef="#ctx0" brushRef="#br0" timeOffset="57183.18">28404 6316 1114 0,'1'4'501'0,"-2"3"-236"15,-7 3 1-15,0 4-60 16,-3 4-42-16,-8-2-62 15,4 2-23-15,-5-5-35 16,3-3-13-16,7-7-18 16,1-1-5-16,6-2-15 0,-1-4-18 15,11-3-27-15,4-1-12 16,5-7-9-16,7 3 13 16,-4-3 26-16,-3 1 13 15,3 2 21-15,-9 1 6 16,-5 3 10-16,1 4 15 15,-7 4 31-15,1 1 12 16,-1-1 7-16,0 0-4 16,-10 5-19-16,-13-1-8 0,-25 36-13 15,29-26-10-15,2-4-19 16,4-3-32-16,6-7-121 16,3-2-97-16,5-6 139 15</inkml:trace>
  <inkml:trace contextRef="#ctx0" brushRef="#br0" timeOffset="58277.81">25471 9920 1160 0,'-26'-28'504'0,"32"28"-237"16,-5 4-4-16,0 8-26 15,0 4-18-15,-2 14-50 16,6 6-28-16,-1 3-44 15,1-2-21-15,0-4-32 16,-2-8-14-16,1-13-18 16,-4-6-49-16,3-14-147 15,0-8-103-15,-1-17 157 16</inkml:trace>
  <inkml:trace contextRef="#ctx0" brushRef="#br0" timeOffset="58473.75">25350 9600 1434 0,'10'2'601'15,"-4"-2"-312"-15,-3 1-60 16,3-1-35-16,-6 0-38 16,0 0-75-16,1 0-27 15,8 1-28-15,-5-1-56 16,-2 0-192-16,6 1 198 15,10 2-53-15</inkml:trace>
  <inkml:trace contextRef="#ctx0" brushRef="#br0" timeOffset="58843.65">25702 9661 1212 0,'3'-1'550'16,"-3"1"-233"-16,0 0-16 15,0 0-79-15,1 16-38 16,-13 28-88-16,-5-27-27 16,3-6-43-16,1 3-14 15,6-7-79-15,2-2-78 16,5-4-206-16,2 2 211 0</inkml:trace>
  <inkml:trace contextRef="#ctx0" brushRef="#br0" timeOffset="59740.45">27051 9684 724 0,'-8'2'384'15,"8"-2"-33"-15,1 3-80 16,1 4-39-16,0-4-12 15,1 9-51-15,-2-1-19 16,-1 2-32-16,0 3-14 16,-3-3-34-16,0 1-19 0,1-5-24 15,0 2-10-15,2-3-9 16,-1-4-1-16,1-2-2 16,0-2-2-16,0-1-6 15,0 0-3-15,0-1-3 16,7-18-1-16,17-31 4 15,-9 30 2-15,2-1 1 16,3 4 1-16,2 8-1 16,0 4 1-16,-1 8 9 15,1 6 8-15,-5 8 18 16,2 3 9-16,-6 4 9 16,-4 0 3-16,-5-2-7 15,-4-1-8-15,0-2-16 16,0-4-7-16,-3-3-63 15,0-3-62-15,-1-1-159 16,-1-3-101-16,5 5 223 16</inkml:trace>
  <inkml:trace contextRef="#ctx0" brushRef="#br0" timeOffset="59979">26975 9931 1250 0,'-10'-6'547'0,"7"4"-267"16,9 2-61-16,7 0-37 15,5 0-28-15,15 3-42 16,4-3-22-16,13 1-41 16,3-1-17-16,8 0-17 15,3 0-5-15,-7 4-20 16,-10 1-37-16,-14 4-118 15,-13 2-93-15,-8 2 151 16</inkml:trace>
  <inkml:trace contextRef="#ctx0" brushRef="#br0" timeOffset="60366.48">27125 10128 1073 0,'-2'5'511'0,"2"0"-208"16,8-4-87-16,4-2-13 16,9 1-29-16,2 2-17 15,5 0-34-15,3 5-21 16,-7 1-41-16,-2 2-17 16,-14 2-19-16,-4-4-1 0,-13 2 3 15,-5 3 1-15,-10 1-4 16,-3 1-5-16,2 3-7 15,1-3-1-15,7 2-2 16,5-4 2-16,7-4 1 16,5-2 0-16,10-5 2 15,5-2-1-15,12 2 4 16,4-2 2-16,11-4 3 16,1 2-2-16,-7-2-6 15,-8 0-3-15,-7 4-32 16,-14 0-57-16,-2 1-161 15,-5 2-8-15,-1 8 126 16</inkml:trace>
  <inkml:trace contextRef="#ctx0" brushRef="#br0" timeOffset="66048.03">15677 10216 756 0,'-6'-6'406'16,"1"1"-59"-16,5 4-217 15,-1 1 2-15,1 0-25 16,-1 0-12-16,1 0-14 16,0 0-9-16,0 0-15 15,0 0-6-15,0 0-5 16,7 3-5-16,8 13-14 16,27 28-5-16,-24-23-7 0,2 2-1 15,4 5-2-15,0 1 2 16,4-1-2-16,-3-1-1 15,1-5-1-15,-2 0-2 16,-5-3 0-16,6 0 1 16,-3 1-1-16,3 0 0 15,1 3 0-15,0-2-1 16,2 2 0-16,2-3 0 0,1-3 2 16,2 3 3-16,2-3 0 15,0 0 1-15,9 1-2 16,-2-1-1-16,1-1-1 15,1 3 0-15,-2-1 0 16,2 2-2-16,4 2 1 16,1 1-1-16,0-5 1 15,6 1 2-15,7-3 5 16,4 1-1-16,-2-1 2 16,2 2-3-16,-2 2-2 15,2-3-2-15,9 4-2 16,7-1 0-16,-4-1 2 15,-21-6 1 1,-1 1 1-16,47 6-1 0,20 2-1 16,-4-5 0-16,-15-2-1 0,2 0 0 15,-6 1-2-15,11 2-2 16,-5-2 0-16,6 0 0 16,0-1 1-16,-2-1-1 15,9-1 2-15,-5 1 0 16,3 1 0-16,-3 3 0 15,2-1 1-15,0 2 0 16,-1-1 0-16,0 0 1 16,0-3-1-16,-1 0-2 0,-1-4 1 15,-4-3-1 1,4 0-1-16,2-3 0 0,-3-1-1 16,4 3 0-16,-7-1 0 15,7 0 0-15,-3 2-1 16,-6-2 0-16,-4-2 0 15,1 4 1-15,4-3-1 16,2-1 1-16,2-2 0 16,-6-4 1-16,8-2 1 15,-7 0 1-15,4-1 1 16,-3-3 0-16,-4-1-1 16,12 1 0-16,-9 0 0 15,0 1-2-15,-9-2 3 16,-2-1 0-16,7-1 1 15,-9-1-1-15,4-3 1 0,-7-4 0 16,7-2-1-16,6 3 0 16,-9-2-2-16,6 0 0 15,-12 2 1-15,1-2-1 16,12-1-1-16,-6-3-1 16,0-1 0-16,1-1 0 15,-8-2 1-15,5 3-1 16,0-2 1-16,-3-2 0 15,-6-2 0-15,-4-3 1 0,-2 0 2 16,2-4-1-16,3 3 0 16,-6 2 1-16,1-4 0 15,-5 0-1-15,-3 4 1 16,4 0-1-16,-1 3 0 16,8-1-1-16,-15-1 1 15,-11-3 0-15,-6 3 0 16,-13-2 1-16,8 0 4 15,4 2-1-15,0 2 0 16,-2 3-1-16,-5 6-3 16,0 5 0-16,-12 5-2 15,-9 1 0-15,-7 4-1 16,-13 4 1-16,-1 2 0 16,4 1-1-16,-4-1 0 15,0 0-1-15,0 0-2 0,0 0-2 16,-1 0 1-16,0 0-1 15,-1 0 2-15,2 0 0 16,0 1-1-16,0 1-9 16,0 0-49-16,-1-2-34 15,0 0-101-15,0 0-68 16,-14 7-149-16,-27 12 247 16</inkml:trace>
  <inkml:trace contextRef="#ctx0" brushRef="#br0" timeOffset="66487.17">25666 10209 1209 0,'-18'3'475'0,"4"1"-290"16,3-9-44-16,5 8 11 15,1-2-9-15,4 4-30 16,4 8-20-16,8-5-39 0,6 1-14 16,13-1-21-16,6-1-2 15,16-7-4-15,-1-4 2 16,1-1 1-16,-7-3 3 15,-8-2 11-15,-3 5 3 16,-8 2 3-16,-2 3-2 16,-13 5-9-16,-3-1 3 15,-12 6 12-15,-2 5 6 0,-7 6 7 16,-2 9-3-16,-1 7-15 16,-6 0-8-16,9-3-11 15,1-3-5-15,8-12-3 16,1-7-50-16,-1-8-154 15,8-4-104-15,11-9 162 16</inkml:trace>
  <inkml:trace contextRef="#ctx0" brushRef="#br0" timeOffset="95879.35">6034 11311 706 0,'-9'19'413'15,"3"6"19"-15,-2 0-169 16,3-2-60-16,-6-3-3 16,4-5-34-16,2-4-18 15,-2-11-41-15,7-1-18 16,-5-11-30-16,-4-3-12 16,1-13-10-16,-7-2-3 0,-6-12-6 15,-5-6-4-15,-6-6-6 16,-1-3-2-16,0-8-6 15,4-6-2-15,-3-19-1 16,1-11-1-16,-2-16-1 16,3-6-1-16,-4-15-1 15,0-6-1-15,3-15 0 16,-5-10 1-16,7 1-2 16,1-3 1-16,3 6-1 15,3 7-1-15,2 7 2 16,3 5-2-16,6 16 2 15,2 3-1-15,10 3 0 16,4 8-1-16,2 6 0 16,6 5-1-16,2 8 1 15,0 2 0-15,1-4 0 16,-5 3 0-16,4 0 0 0,-2 0 0 16,-1 6 0-16,0 2 0 15,-1 16 0-15,-9 6 1 16,-2 12 0-16,10 7 2 15,-10 3-2-15,1 2 1 16,0 5 0-16,-8-2-1 16,4 10-1-16,2 1 0 0,0 14-2 15,2 4-2-15,5 8-9 16,-2 3-6-16,0 1-2 16,-3 3 1-16,0 0 3 15,3 0-9-15,1 3-47 16,2 1-42-16,-4 1-151 15,-2 2 168-15</inkml:trace>
  <inkml:trace contextRef="#ctx0" brushRef="#br0" timeOffset="96257.28">5121 7256 1178 0,'-11'10'462'0,"5"-7"-308"0,6-3-8 16,5 0-29-16,3-3-8 15,7-9-24-15,3-4-11 16,8-10-25-16,1-5-11 16,6-7-18-16,2-1-7 15,7-1-5-15,1 2-3 16,-3 8-1-16,-6 3-2 15,-14 8 14-15,-3 6 8 0,2 10 16 16,0 4 13 0,-2 7 11-16,3 4 3 0,-3 4 5 15,0 5 1-15,10 5-3 16,-8 1 1-16,5-1-3 16,1 1-6-16,-2-1-12 15,2 2-9-15,-2-3-16 16,0-1-6-16,-2-4-8 15,-1-3-3-15,-5-5 1 16,-5-4-27-16,-4-5-129 16,-6-3-99-16,-1-6 138 15</inkml:trace>
  <inkml:trace contextRef="#ctx0" brushRef="#br0" timeOffset="97309.66">6011 12522 934 0,'-5'-10'419'0,"6"3"-164"16,-4 0-37-16,3 5-22 16,2 3-15-16,-2-1-30 15,0 0-11-15,11 27-15 16,9 39-15-16,-16-8-33 15,3 8-14-15,0 6-24 16,3 6-10-16,4-9-12 16,-3-3-4-16,-3-15-3 15,1-9-3-15,-5-13-20 16,0-9-39-16,-3-12-126 16,-1-8-112-16,-2-10 172 15</inkml:trace>
  <inkml:trace contextRef="#ctx0" brushRef="#br0" timeOffset="97566.39">5966 12532 1142 0,'10'-5'531'0,"5"1"-261"16,5 3-59-16,2-2-19 15,6-2-58-15,2 1-19 16,2 4-32-16,1 1-7 15,-6 7-21-15,-4 3-10 0,-8 2-15 16,-6 2-5-16,-8 7-2 16,-2 2 1-16,-11 4-2 15,-3 4-2-15,-5-4-8 16,-3-2-21-16,4-5-73 16,1-5-55-16,2-7-172 15,3-2 190-15</inkml:trace>
  <inkml:trace contextRef="#ctx0" brushRef="#br0" timeOffset="97992.34">6618 12651 1079 0,'-6'-15'558'0,"-2"3"-108"15,-1-1-247-15,-1 3-16 16,-7-4-60-16,6 4-30 16,-5-1-55-16,-4 0-11 15,3 13-12-15,-2 4-2 16,6 6-2-16,1 9-2 16,8 9 0-16,1 2 0 0,3 4-1 15,0-4 0-15,4-11-3 16,4-5-3-16,1-11-5 15,4-3-2-15,3-7-2 16,-5-5 0-16,5-5 0 16,-4-5 2-16,0 3 1 15,-3 0 0-15,0 9 3 16,1 2 0-16,-1 6 1 16,0 1 4-16,-2 3 9 15,-3 1 4-15,-2 5 1 16,0-1-5-16,0-2-42 15,1 2-63-15,1-8-173 16,4 1-149-16,4-4 246 16</inkml:trace>
  <inkml:trace contextRef="#ctx0" brushRef="#br0" timeOffset="98264.69">6764 12591 746 0,'10'0'482'0,"1"1"-28"16,1 11-125-16,1 4-24 15,-4 6-61-15,2 4-36 16,-1-5-67-16,-2-4-31 16,-1-8-57-16,0-2-19 0,-6-6-19 15,0-1 1 1,-1-6 1-16,-1 5-2 0,0 0-6 16,0-11-6-16,1-11-4 15,5-27-3-15,7 31-3 16,0 3-2-16,6 1-35 15,-1 5-30-15,1 5-105 16,4 3-63-16,-3 9-170 16,2 1 247-16</inkml:trace>
  <inkml:trace contextRef="#ctx0" brushRef="#br0" timeOffset="98481.19">7187 12378 1180 0,'0'12'613'0,"3"-1"-143"15,3 15-206-15,-3 7-19 16,-1 8-88-16,2 9-49 16,1-2-66-16,4-3-18 15,4-8-17-15,4-6-6 16,3-15-81-16,3-8-67 15,-2-17-175-15,-1-5 186 0</inkml:trace>
  <inkml:trace contextRef="#ctx0" brushRef="#br0" timeOffset="98648.16">7132 12476 943 0,'-14'4'537'0,"13"-1"28"16,1-3-270-16,9 2-99 15,5 1-16-15,8-2-77 16,5 5-45-16,5-5-42 16,0-3-10-16,2 1-128 15,3-3-99-15,0 3 133 16</inkml:trace>
  <inkml:trace contextRef="#ctx0" brushRef="#br0" timeOffset="98830.95">7553 12539 1338 0,'3'17'579'0,"2"0"-295"0,1-2-2 15,-3 7-66-15,-1-5-50 16,-1 0-87-16,4 0-31 16,-1-6-46-16,3 0-45 15,-3-4-137-15,-1-5-121 0,3-4 176 16</inkml:trace>
  <inkml:trace contextRef="#ctx0" brushRef="#br0" timeOffset="99009.22">7465 12379 1339 0,'4'3'535'0,"4"4"-369"15,0 1-29-15,-1 3-77 16,4 3-91-16,11 1-275 15,8 2 210-15</inkml:trace>
  <inkml:trace contextRef="#ctx0" brushRef="#br0" timeOffset="99364.14">7974 12603 580 0,'13'-5'337'0,"-6"4"0"0,-4-6-70 16,-4-4-37-16,-7-1-29 15,-6-8-47-15,-7 3-17 16,-4 4-10-16,-1 4-5 16,-7 11-9-16,7 6-2 15,5 12-18-15,1 1-12 16,15 11-28-16,4-1-11 0,6-2-14 16,4-3-4-16,10-10-11 15,0-3-5-15,3-12-8 16,3-4-2-16,-4-13-3 15,4-4-1-15,-8-5 2 16,-7 2 3-16,-7 4 4 16,-1 5 3-16,-2 9 5 15,0 4 1-15,0 13 12 16,1 4 11-16,4 10 12 16,-3 4 2-16,1 1-9 15,1-2-11-15,1-7-20 16,1-5-5-16,8-11-104 15,-1-5-73-15,4-10-191 16,7-5 207-16</inkml:trace>
  <inkml:trace contextRef="#ctx0" brushRef="#br0" timeOffset="99588.97">8191 12288 998 0,'1'0'618'0,"5"17"58"0,-1 8-271 16,-1 11-117-16,2 7-53 0,-3 7-104 16,-1 0-39-16,4 0-45 15,0-1-12-15,4-8-17 16,0-1-8-16,1-12-14 16,1-6-30-16,1-11-105 15,0-8-62-15,4-7-166 16,-2-7 107-16,-8-2 147 15</inkml:trace>
  <inkml:trace contextRef="#ctx0" brushRef="#br0" timeOffset="100103.17">9436 12480 1211 0,'-4'-5'577'0,"-5"0"-135"16,1-1-263-16,-5-6-2 0,-14 0-37 16,1 3-35-16,-1 6-61 15,-1 2-10-15,5 2-3 16,3 7 0-16,8 4-7 16,3 0-6-16,11 10-4 15,5 1-3-15,7 2 0 16,5 7 2-16,3-7 9 15,2 0 6-15,2-5 10 16,-2-7 5-16,-2 0-2 16,-5-3-2-16,-10-5-4 15,-7 1 3-15,-11-3 0 16,-5 0-3-16,-13 0-8 16,1-1-8-16,-6-2-37 15,-1-1-58-15,13 0-136 0,5-3-97 16,14 2 178-16</inkml:trace>
  <inkml:trace contextRef="#ctx0" brushRef="#br0" timeOffset="100440.04">9644 12423 1326 0,'4'25'659'0,"1"3"-273"0,-2 2-93 16,1 0-35-16,4-1-97 15,1-2-40-15,4-6-62 16,1-8-21-16,3-5-27 16,-2-8-6-16,5-6-5 15,-1-2-4-15,5-9-9 16,2-4-6-16,-6 0-3 16,0 1 2-16,-11 5 12 15,-5 4 8-15,-4 7 12 16,0 2 0-16,-2 10 0 15,-2 7 5-15,3 8 6 16,-2 6 4-16,7 0 7 16,2 1-4-16,2-7-11 15,-1-5-7-15,-4-8-45 16,11-7-68-16,0-10-166 0,7-10-117 16,2-6 224-16</inkml:trace>
  <inkml:trace contextRef="#ctx0" brushRef="#br0" timeOffset="100878.04">10122 12516 1481 0,'0'23'654'15,"7"2"-301"-15,0 4-60 0,-1 5-50 16,2 0-42-16,-2-6-71 16,1-6-38-16,-3-13-52 15,1-3-19-15,-1-12-21 16,0-7-6-16,1-10-20 15,3-4-9-15,0-3-8 16,1 4 1-16,3 6 17 16,-1 3 9-16,2 8 11 15,1 4 3-15,3 6 5 16,-1 4 5-16,3 8 18 16,1 5 8-16,-4 6 14 15,0 4 1-15,-5-2-13 16,-3-3-9-16,-2-10-16 15,-2-7-8-15,1-8-13 0,1-6-10 16,3-10-19-16,-2-4-5 16,0-4 7-16,2 3 8 15,-5 5 21-15,5 9 7 16,-4 5 4-16,-4 5 8 16,4 9 17-16,-3 2 8 15,1 11 9-15,5 2-2 16,-5-1-13-16,1 0-8 15,9-6-22-15,-6-6-73 16,18-10-124-16,7-3 127 0</inkml:trace>
  <inkml:trace contextRef="#ctx0" brushRef="#br0" timeOffset="101430.11">11757 12565 1270 0,'3'-12'568'0,"-1"8"-229"16,-1 0-71-16,-2 6-31 16,-1-3-49-16,1 1-78 15,-6 0-31-15,-17 1-29 16,-29 8-8-16,29-2-12 15,3 3-5-15,5-3-6 16,6 3-3-16,10 7-6 16,3 0-2-16,9 7-4 15,5 4 1-15,6-2 2 16,4-3 0-16,5-3 7 16,-2-3 6-16,0-3 8 0,-7 2 3 15,-6-3 0-15,-6-1-3 16,-8-2-1-16,-7-1 0 15,-14-1-5-15,-5-1-6 16,-11-5-46-16,2-2-55 16,7-2-116-16,4-4-77 15,14-10 48-15,9-5 108 16</inkml:trace>
  <inkml:trace contextRef="#ctx0" brushRef="#br0" timeOffset="101588.06">12044 12390 1349 0,'24'16'618'0,"-10"8"-256"16,2 15-32-16,-8 9-64 15,-2 7-53-15,0 7-97 16,1-7-40-16,5-9-57 16,2-10-10-16,3-21-101 15,-1-9-63-15,-3-12-175 16,-2-7-120-16,-10-6 288 15</inkml:trace>
  <inkml:trace contextRef="#ctx0" brushRef="#br0" timeOffset="102122.45">11907 12540 1176 0,'8'2'571'0,"2"2"-243"15,9 7-63-15,8 4-32 16,8-5-85-16,6-2-42 15,5-3-64-15,1-4-16 16,4-1-62-16,0 3-55 16,2-3-125-16,-2 2-61 15,-9-2-88-15,-5 0-1 0,-16 0 108 16,-3 0 64-16,-7 0 187 16,-8 0 100-16,-3-2 112 15,-9-5 44-15,-2 5 28 16,3 0-16-1,2 1-37-15,-11 0-20 0,2 8-34 16,-3 1-12-16,2 7-23 16,2 4-13-16,-1 4-28 15,3 0-18-15,8-1-33 16,-1-5-16-16,5-6-22 16,3-2-5-16,1-8-7 15,5-1-3-15,5-6-5 16,4-4-1-16,-6-3-1 15,3 0 1-15,-6 0 8 16,-4 4 2-16,0 5 6 16,0 4 2-16,-3 6 4 0,3 3 3 15,5 4 8-15,-4 2 3 16,-1 4 1-16,-4-3-3 16,0-3-13-16,1 0-2 15,0-2-80-15,5 0-56 16,4-4-161-16,-4-6-118 0,12-9 261 15</inkml:trace>
  <inkml:trace contextRef="#ctx0" brushRef="#br0" timeOffset="102361.78">12647 12681 1004 0,'11'15'562'16,"0"5"-115"-16,1 5-133 15,-1-1-28-15,0 2-43 16,0-6-28-16,0-3-71 15,-1-4-37-15,-5-9-63 16,0-4-17-16,-4-13-15 16,-1-7-4-16,-1-10-2 15,0-2-3-15,1 4-2 16,1 2 0-16,1 13-2 16,1 6-2-16,2 4-64 15,1 4-57-15,4 6-165 16,1 0-77-16,0 6 220 0</inkml:trace>
  <inkml:trace contextRef="#ctx0" brushRef="#br0" timeOffset="102558.24">12977 12519 1824 0,'-2'24'750'0,"1"14"-456"15,-6 6-35-15,7 16-100 16,0 4-41-16,2-3-71 16,8-3-20-16,4-21-20 15,3-7-8-15,7-21-84 16,1-9-58-16,-2-17-160 16,-3-8-113-16,-6-7 263 15</inkml:trace>
  <inkml:trace contextRef="#ctx0" brushRef="#br0" timeOffset="103199.98">12888 12673 1252 0,'-2'0'525'0,"7"3"-258"16,4-2-12-16,5 2-30 16,3 1-11-16,3 2-72 0,3 3-37 15,6-2-53-15,-1-4-19 16,11-1-21-16,-1-2-2 15,-1 1-3-15,0 1-1 16,-11 4 1-16,-3 4 2 16,-12 2 11-16,-7 3 4 15,-5-2 2-15,-7-2-1 0,3-5-13 16,-2 0-5-16,3-6-36 16,2-4-26-16,2-7-48 15,0-4-20-15,6-6 14 16,0 2 24-16,0 4 47 15,1 4 22-15,1 9 30 16,-1 4 18-16,0 10 34 16,0 5 16-16,-3 4 16 15,2 0-1-15,2 0-12 16,1-1-5-16,6-3-26 16,-1-4-16-16,6-11-24 15,2-4-12-15,-3-13-9 16,-2-4-8-16,-1-4-8 15,-8-1 1-15,-3 6 5 16,-2 4 9-16,1 7 7 16,-4 5 0-16,1 2 1 15,-1 2 0-15,-1-2 4 0,0 0 4 16,1 20 13-16,3 34 4 16,3-24 7-16,5 3 2 15,1 0-2-15,-1 0-2 16,-1 3 0-16,1-2 0 15,0 9-4-15,3 8-1 0,-4 3-5 16,2 1-1 0,-10-11-4-16,-2-7-1 0,-7-12 0 15,-13-9-1-15,0-7-9 16,-1-7-9-16,-10-10-36 16,6-4-46-16,-3-6-115 15,-6-7-78-15,8-5 166 16</inkml:trace>
  <inkml:trace contextRef="#ctx0" brushRef="#br0" timeOffset="103712.56">14424 12959 1247 0,'-3'0'549'16,"0"-12"-246"-16,-7-4-44 16,3-4-59-16,-4-2-36 15,-2-6-63-15,-1-2-26 16,-2 2-20-16,-10 0-5 0,-1 8-15 15,1 6-3-15,4 12-2 16,3 3-4-16,4 14-4 16,1 8-3-16,5 8-8 15,5 1-1-15,7 1 0 16,5-4-1-16,6-9-2 16,3-5-3-16,5-8-2 15,1-7-2-15,-2-13 0 16,2-3 0-16,-4-7 0 15,-3 2 4-15,-7 8 1 16,-4 5-1-16,-1 9 5 16,-4 3 10-16,6 13 21 15,-2-1 10-15,0 4 2 16,4 2-8-16,-5-11-20 16,4 2-6-16,-2-8-91 15,-7-6-79-15,7-2-202 16,2-6 204-16</inkml:trace>
  <inkml:trace contextRef="#ctx0" brushRef="#br0" timeOffset="103905.48">14543 12659 1126 0,'-5'5'589'0,"10"22"-104"15,-2 4-126-15,6 13-100 16,2 7-46-16,5-2-102 15,5-4-38-15,5-9-51 16,1-7-9-16,3-14-86 16,-2-7-63-16,-3-16-172 15,-6-7-130-15,-11-15 276 16</inkml:trace>
  <inkml:trace contextRef="#ctx0" brushRef="#br0" timeOffset="104050.9">14558 12772 1298 0,'-12'-1'621'16,"8"0"-258"-16,4 1-127 16,2 1-29-16,-2-1-64 0,4 1-32 15,25 10-50-15,32 7-24 16,-20-12-124-16,5-4-102 16,14-2 119-16</inkml:trace>
  <inkml:trace contextRef="#ctx0" brushRef="#br0" timeOffset="104559.31">15641 12626 1515 0,'0'-5'649'16,"4"2"-354"-16,5 10-76 16,0 0 5-16,-1 10-44 15,0 5-30-15,-1 1-56 16,-1 0-24-16,-1-6-37 15,-1-5-13-15,-4-9-10 16,0-2 0-16,-3-4-5 0,2 2-4 16,0 0-11-16,-3-18-3 15,4-40-2-15,10 28 3 16,9 0 5-16,0 3 2 16,6 6 4-16,-1 3 1 15,0 12 3-15,3 4 4 16,-4 13 14-16,1 4 5 0,-3 11 15 15,-2 5 5-15,-6 3-4 16,-2 5-3-16,-9-6-14 16,-3-3-20-16,1-9-97 15,-10-8-82-15,8-9-201 16,1-2-498-16,-4-1 590 16</inkml:trace>
  <inkml:trace contextRef="#ctx0" brushRef="#br0" timeOffset="104769.29">15611 12819 1548 0,'-10'8'674'0,"10"-6"-318"16,6 0-103-16,11-1-51 0,9 0-35 15,16-1-58-15,11-3-32 16,9-1-43-16,4-3-13 15,-8 3-13-15,-4-1-4 16,-5 4-38-16,-8 1-63 16,-3 6-155-16,-8 0-96 15,-14 3 203-15</inkml:trace>
  <inkml:trace contextRef="#ctx0" brushRef="#br0" timeOffset="105119.75">15856 13025 1371 0,'7'-2'590'0,"11"5"-304"15,5 2-33-15,-7-4-52 16,6 8-34-16,-9-3-60 16,-7-1-24-16,3 7-33 15,-2 0-8-15,-5 1-10 16,0 3-5-16,-5 3-8 15,-7-2-2-15,-3 0-3 16,1 1-1-16,-3-9-1 16,14-1-2-16,1-3 0 15,-3-3 2-15,15 3 6 16,-2 1 4-16,5-1 3 0,5-1-1 16,3-4-4-16,-2 0-4 15,8-4-4-15,-4-1-2 16,-4 1-2-16,-1-3 3 15,-8-1-83-15,-2 3-69 16,-4-5-93-16,-1 5 118 16</inkml:trace>
  <inkml:trace contextRef="#ctx0" brushRef="#br0" timeOffset="105842.09">10892 14649 1063 0,'20'-4'458'0,"-19"4"-217"15,12 4-39-15,-2 11 2 16,-5 9-15-16,9 23-18 16,-14-3-19-1,0-22-44-15,0 1-21 0,6 77-44 16,-1 4-15-16,-2-10-19 16,0-45-2-16,1-20-21 15,-3-8-33-15,1-15-119 16,1-3-85-16,-5-13 147 15</inkml:trace>
  <inkml:trace contextRef="#ctx0" brushRef="#br0" timeOffset="106602.78">10839 14584 1212 0,'2'-7'557'0,"-6"4"-245"0,6 2-112 15,0-1-14-15,-2 1-46 16,0 0-26-16,8-2-44 16,19-3-14-16,33-8-21 15,-26 8-7-15,8 2-7 16,0-5-6-16,11 4-5 16,11-2-1-16,12-1-5 15,4 3 0-15,12-2-2 16,4 0-1-16,7-1 2 15,10 4-1-15,-3-1 1 16,8 2 1-16,9 2-2 16,2-1 5-16,12-2 2 15,-1 0 3-15,12-4 2 16,1 5-2-16,1 1 0 16,5-1-2-16,-7 0 0 0,7-2 1 15,5-2-1-15,-1 4 0 16,-5-2-1-16,-10 0-3 15,-6 3-1-15,-15 0-3 16,-10 3 1-16,-5 3 0 16,-20 5 1-16,5-5-1 15,-13 6 0-15,-10-1 0 16,-13-4-1-16,-12 4 2 0,-12-2 0 16,-6-2 1-16,-13-3 2 15,-6 2 1-15,-8-2 1 16,-2-1 2-16,0 0-2 15,-2-1 1-15,0-1-4 16,0 0-1-16,0 0-2 16,0 0 0-16,0 0 0 15,0 1 0-15,0 0 5 16,0 0 2-16,0 0 1 16,0 0-1-16,-2 0-6 15,1 0-4-15,0 0-1 16,0 4-1-16,-3 18-1 15,-3 37 2-15,6-13 3 16,1 8 4-16,0 14 4 16,0 3 1-16,0 16 2 0,0-3-3 15,2 6-3-15,4 1-2 16,3-15-2-16,0-4-1 16,2-19 1-16,1-11-3 15,-3-15-12-15,-1-11-41 16,-8-17-110-16,-5-12-81 15,-8-10-258-15,-4-8 313 16</inkml:trace>
  <inkml:trace contextRef="#ctx0" brushRef="#br0" timeOffset="107181.34">10997 15326 985 0,'-17'2'473'0,"4"-2"-192"16,5-1-87-16,5 2-32 15,7-1-54-15,8 0-15 0,18-1-30 16,13-6 8-1,31 0 5-15,15-2-8 0,21 6-19 16,9 2-11-16,15 3-9 16,8 4 9-16,17-2 6 15,3 2 3-15,17 2 9 16,2-2-2-16,22-4 7 16,10-1 8-16,16-1-10 15,0 0-6-15,3 2-9 16,-7-1-11-16,-17-4-9 15,2 3-3-15,-30-5-8 16,-10 1-3-16,-26-4-2 16,-17 1-5-16,-42-1-84 15,-15 2-70-15,-31 6 76 16,-24-6 0-16</inkml:trace>
  <inkml:trace contextRef="#ctx0" brushRef="#br0" timeOffset="107881.72">15448 13822 945 0,'1'0'509'0,"8"0"-53"16,4 4-243-16,-2 5 15 15,2 7-30-15,-2 1-28 16,-5 5-61-16,-3 1-28 16,-2-4-38-16,-1-11-13 15,0 1-12-15,1 3-4 0,-1-8 1 16,0-4 0-16,-1-5-5 16,0 4-2-16,0-1-10 15,-3-23-3-15,7-30-3 16,12 25 1-16,7 2 1 15,3 2 1-15,4 10 4 16,1 6 0-16,1 10 4 16,0 6 6-16,-2 9 8 15,-3 0 7-15,-5 8 16 16,-2 0 5-16,-5 2 6 16,-4-3-3-16,-6-4-18 15,-2-2-10-15,-6-5-26 16,1-1-44-16,-5-2-125 15,-1-5-87-15,-2-1-554 0,-2 6 540 16</inkml:trace>
  <inkml:trace contextRef="#ctx0" brushRef="#br0" timeOffset="108101.24">15419 14093 1024 0,'6'-6'492'0,"1"5"-155"16,4-4-35-16,9 3-82 16,6-5-17-16,15 2-59 15,4 2-26-15,5-3-39 16,4 4-19-16,-1 0-27 16,-1 1-13-16,-1 3-12 15,-12 1-23-15,-7 4-104 16,-9 2-82-16,-17 2-253 15,2 8 276-15</inkml:trace>
  <inkml:trace contextRef="#ctx0" brushRef="#br0" timeOffset="108448.78">15529 14271 1134 0,'3'6'516'0,"14"1"-192"0,3-3-84 15,10 3-15-15,2-1-34 16,2-2-52-16,-2 2-20 16,-6 2-41-16,-5-3-19 15,-8 4-33-15,-7 2-4 16,-11 4-1-16,-6 4 0 16,-10 3-1-16,0 1-4 15,4-7-6-15,3 0-2 0,9-6-3 16,3-5 0-16,5-2 4 15,4 0 4-15,6-3 5 16,2 0 2-16,9 1-3 16,4-1-2-16,3-1-7 15,1-3-3-15,0-1-43 16,-3 2-48-16,-8-2-162 16,0 5-423-16</inkml:trace>
  <inkml:trace contextRef="#ctx0" brushRef="#br0" timeOffset="110314.23">14769 14901 340 0,'1'-1'242'15,"0"0"-9"-15,3 0-1 16,-3 0 6-16,0 0 8 16,0 0-2-16,-1 0-21 15,0 0-15-15,0 0-41 0,1 0-19 16,0-1-33-16,0 2-15 15,-1 0-20-15,0-1-4 16,2 1 2-16,-2 0 0 16,0-1-8-16,0 0-6 15,-1 0-18-15,0 0-6 16,0 0-9-16,0 0-3 16,-10-3-5-16,-3 2-4 0,-29 0-3 15,27 4-2-15,-3 0-3 16,-1-5-2-1,0 3-1-15,0-2-1 0,-2-3-2 16,1 5-1-16,-2-3 0 16,2 2-1-16,4 0-1 15,1 1 2-15,-4-2-1 16,-1 0-1-16,-2 2 1 16,-5-4-2-16,5 4 2 15,-5 3 1-15,-1-3 2 16,-4-3 2-16,-2 2 0 15,-6-4 0-15,-3 4 0 16,2 4-1-16,-10 4-1 16,23-4-1-1,0 1 1-15,-19 5-1 0,-12-5 2 0,12 0 0 16,1 2 0-16,-5 1 0 16,4-1 0-16,-5-1-2 15,1-1 0-15,-2 1 0 16,6 1-2-16,1 0 1 15,-5-2-1-15,1 1 1 16,-6 4 0-16,-3 2 0 0,3-2 0 16,-2 0-1-16,1-2 0 15,3 2 0-15,-1 2 3 16,-1-1 1-16,-8 3 2 16,-6-1-1-16,5 2-2 15,-1-3 0-15,9-5-4 16,5-4 2-16,7-4 1 15,-1-1 0-15,-2-3 3 16,-3-1-1-16,-6 1-2 16,2-2-1-16,3-1-2 15,3 2-1-15,12 2 1 16,-1-2-1-16,9 3-1 16,4 0 1-16,0 1-1 15,9 3 0-15,2 1 0 16,0-1-2-16,3-1 0 15,-1-1 0-15,4-1 0 16,2 2-1-16,2 0 1 0,3-1-2 16,-1 1 1-16,2 0-1 15,0 0-25-15,0 1-31 16,0 0-105-16,0 0-70 16,0 0-155-16,0 0-109 15,0 0 320-15</inkml:trace>
  <inkml:trace contextRef="#ctx0" brushRef="#br0" timeOffset="110688.3">12019 14834 1011 0,'-6'-9'512'0,"11"1"-121"16,2-1-85-16,-8 5-69 15,-4 1-41-15,-7 3-65 16,3 6-29-16,-2 3-31 16,-5 3-9-16,-4 5-17 15,-2-5-6-15,-2 2-15 16,6 2-4-16,-1-6-10 16,-2 2-3-16,10-3-1 15,2-1 0-15,9 0 5 16,8 5 2-16,7 3 11 15,5 1 7-15,1 2 11 0,1-3 5 16,-2 1 2-16,-1-3-2 16,2 0-9-16,-6-2-7 15,1-1-12-15,-3-2-5 16,-6-5-3-16,3 0-19 16,-5-7-147-16,1-3-100 15,6-2 146-15</inkml:trace>
  <inkml:trace contextRef="#ctx0" brushRef="#br0" timeOffset="115988.77">23056 12726 744 0,'6'16'344'15,"5"-3"-147"-15,0-6-14 16,2-7 18-16,-1-9-5 15,1-8-13-15,-2-14-31 16,1-13-13-16,0-9-25 16,-2-10-12-16,-1-11-21 15,-4-7-11-15,-5-28-23 16,-2-3-13-16,-7-34-17 0,-3-12-4 16,-1-16-5-16,-3-14 1 15,-5 2-1-15,-2-1 1 16,-4 2-2-16,-5-1-1 15,-2-1-1-15,1 4-1 16,1-1-1-16,-4 2 0 16,-8 2-2-16,-6-4 0 15,-7 6-1-15,2-1 0 16,4 6 0-16,-3 6 0 16,3 8 3-16,-1 8 1 0,3 14 1 15,10 52 0 1,0-1-1-16,-33-52 0 0,-21-12-2 15,4 24 1-15,16 27 1 16,-7 0 0-16,-2 4 1 16,-7 1 1-16,-5 8-1 15,2 3 1-15,13 1 1 16,-3 2-1-16,-2 0 5 16,4 5 2-16,-7 8 9 15,8 2 1-15,15 4 1 16,2 0-1-16,8-1-8 15,-3 2-2-15,-5 5-4 16,-2 4-2-16,-2 4-3 16,3 2 0-16,10 8 2 0,2 2 0 15,11 7 2-15,9 6 0 16,9 7-6-16,7 3-3 16,1 6-13-16,3 4-7 15,2 2-24-15,2 4-27 16,8 4-76-16,3 4-65 15,10 6-462-15,5 2 454 0</inkml:trace>
  <inkml:trace contextRef="#ctx0" brushRef="#br0" timeOffset="116366.96">20592 6338 1089 0,'76'-37'460'0,"-80"22"-242"16,1 1-12-16,-4 4-30 15,-1 0-21-15,-8 5-55 16,-5 1-21-16,-7 1-41 16,-5 1-5-16,-4-1 7 15,1 3 7-15,2 3 15 16,4 1-3-16,1 1-15 0,-1 1-10 15,5-1-18-15,2 1-5 16,7-1-2-16,4 3-1 16,7 4 2-16,5 6 4 15,11 11 10-15,8 6 4 16,7 3 3-16,-2-1-4 16,6-7-10-16,-3 3-5 15,-3-4-6-15,2-1-3 16,-2-2-11-16,4-6-44 15,4-7-150-15,3 0-45 0,1 5 130 16</inkml:trace>
  <inkml:trace contextRef="#ctx0" brushRef="#br0" timeOffset="118211.9">21379 13060 1284 0,'32'-31'515'0,"-33"34"-316"16,2 4-10-1,1 1-9-15,3 13-17 0,0 19-31 16,0 7-19-16,-1 17-41 16,-1 2-16-16,4-2-30 15,-3-7-10-15,-2-17-10 16,1-9-5-16,-3-16-70 16,3-4-38-16,-1-15-94 15,0-8-62-15,0-14-117 16,-1-16-99-16,-3-7 305 15</inkml:trace>
  <inkml:trace contextRef="#ctx0" brushRef="#br0" timeOffset="118438.07">21380 13036 539 0,'-6'-42'371'0,"6"16"24"16,6 8-74-16,10 10-75 0,8 9-23 16,7 10-32-16,3 0-22 15,11 5-43-15,-2 3-20 16,-6-3-27-16,-2 7-9 0,-12-1-15 15,-4 0-7 1,-10 2-11-16,-7-1-5 0,-13 1-5 16,-7-2-2-16,-9-5-18 15,-4-2-31-15,0-11-95 16,-1-3-62-16,6-5-170 16,4-3-153-16,19 6 326 15</inkml:trace>
  <inkml:trace contextRef="#ctx0" brushRef="#br0" timeOffset="118869.35">21926 13181 1039 0,'7'-18'523'15,"-8"-3"-211"-15,-3-4-61 16,-5-3-41-16,-4 7-76 15,0 2-28-15,-11 8-33 0,2 7-11 16,-10 5-10-16,-2 5-4 16,7 8-8-16,0 4-3 15,13 5-9-15,4 0-5 16,10 4-12-16,5-3-5 16,7-5-6-16,2-3 0 15,6-11-2-15,3-4 1 16,1-9 1-16,5-4 2 0,-9-2 2 15,1 2 0-15,-10 4-1 16,-6 4-1-16,2 5 3 16,-5 3 5-16,3 7 4 15,-5 1 0-15,2 3-2 16,-2 0-3-16,-3-11-68 31,2-1-63-31,1 0-157 0,0-3-116 0,0 0 244 16</inkml:trace>
  <inkml:trace contextRef="#ctx0" brushRef="#br0" timeOffset="119110.99">22004 13157 760 0,'8'9'448'16,"6"4"-68"-16,-1 4-107 16,-3-1-4-16,2-1-36 15,-6-1-19-15,-2-6-58 0,-1-1-36 16,-3-5-50-16,-1-2-20 15,-5-3-19-15,0-5-4 16,-1-6-11-16,-1-4-6 16,5-2-10-16,2 3-3 15,4 3-10-15,5 1-2 16,4 2-66-16,3 1-50 16,5 2-142-16,3 3-95 0,0 5 230 15</inkml:trace>
  <inkml:trace contextRef="#ctx0" brushRef="#br0" timeOffset="119280.78">22258 12966 921 0,'6'-6'466'0,"-2"10"-98"16,2-2-68-16,0 11-22 15,1 5-26-15,-5 13-64 16,-2 10-42-16,-1 7-68 15,-2 2-24-15,4-5-25 16,6-3-10-16,8-13-17 16,1-6-17-16,5-9-109 0,-8-7-74 15,-1-14-221-15,-4-5 247 16</inkml:trace>
  <inkml:trace contextRef="#ctx0" brushRef="#br0" timeOffset="119594.87">22157 13049 1278 0,'-3'-1'534'16,"6"1"-292"-16,2 0-14 15,-5 0-50-15,8 1-35 0,20 4-73 16,42 7-26-16,-22-13-27 16,-6-3-8-16,2 2-5 15,0-2-1-15,-7 4 0 16,8-1-1-16,-9 2 1 15,-5 5 0-15,-8 6 0 16,-7 4 2-16,-6 7 15 16,-2 4 16-16,-6 4 29 15,-2 2 10-15,1-2-2 16,-2-7-15-16,2-9-29 16,1-6-9-16,-2-10-53 15,0-6-50-15,-3-12-134 16,-3-8-79-16,-1-9-186 15,-2-3 288-15</inkml:trace>
  <inkml:trace contextRef="#ctx0" brushRef="#br0" timeOffset="120102.23">22551 12956 795 0,'7'9'399'0,"5"3"-111"16,3 3-145-16,1-4-33 15,1 6-47-15,1 2-21 16,7-1-34-16,4 1-4 0,4-3-2 15,4-4 0-15,-2-2 0 16,1-5-1-16,-5-3 1 16,-3-1 1-16,-11-5 4 15,-5-3 12-15,-8-1 34 16,-1-3 20-16,-2 3 36 16,2-1 9-16,-12 0 9 15,-2 3-2-15,-3 5-8 16,-3 2-11-16,6 14-18 15,-2 9-11-15,0 8-20 16,1 7-7-16,2-2-18 16,7-5-4-16,5-5-11 15,10-9-4-15,3-7-8 16,3-5-4-16,2-12-1 16,-4-5 0-16,-1-13-1 15,-4-3 1-15,0-1 0 16,-7 2 3-16,1 13 1 15,1 4 2-15,-4 8 2 0,0 4 2 16,-3 6 4-16,0 4 0 16,-4 5 1-16,5-1-4 15,0-1-5-15,1-4-3 16,-1-7-25-16,-1 0-43 16,1-5-104-16,-1 0-62 15,1-1-186-15,0-1 256 0</inkml:trace>
  <inkml:trace contextRef="#ctx0" brushRef="#br0" timeOffset="120258.89">23075 12939 1080 0,'10'2'564'0,"-2"13"-129"16,-2 5-58-16,0 12-71 16,-3 10-43-16,1 9-84 15,2 6-38-15,3-5-67 16,2-6-26-16,2-17-29 15,1-8-8-15,0-13-78 16,-3-8-64-16,-1-11-181 16,-2-6-108-16,-4-3 258 15</inkml:trace>
  <inkml:trace contextRef="#ctx0" brushRef="#br0" timeOffset="120783.56">24408 13039 1216 0,'-10'-14'564'16,"-2"1"-260"-16,-1 0-109 16,-3 2-15-16,-2 3-68 15,-4 0-27-15,1 7-27 16,-1 2-7-16,5 7-16 15,5 4-5-15,6 4-5 16,5 2-3-16,3 3-2 16,6 7-3-16,6 0-4 15,5-1 0-15,6 2 7 16,6-1 3-16,-8-5 8 0,-7-3 5 16,-7-6 7-16,-6-3 4 15,-4-1 4-15,0-2-3 16,-10-3-14-16,-4-3-5 15,-8-4-75-15,-3-4-56 0,6-1-149 16,-1-2-101-16,11 1 219 16</inkml:trace>
  <inkml:trace contextRef="#ctx0" brushRef="#br0" timeOffset="121129.45">24489 13112 1133 0,'11'9'537'0,"-6"8"-191"16,2 7-9-16,-5 5-63 16,-1 1-42-16,2-5-91 15,4-4-37-15,3-7-57 16,5-3-17-16,3-8-21 16,-1-4-4-16,4-11-11 15,0-3-13-15,1-10-15 16,0-3-4-16,-5 5 5 15,-1 1 11-15,-7 12 15 0,0 7 6 16,-7 8 6-16,-2 4 11 16,0 9 20-16,0 2 8 15,0-1 7-15,2 2-2 16,2-7-15-16,1 0-8 16,3-6-14-16,-2-3-9 15,1-5-84-15,-2-5-60 16,3-7-156-16,1-1-106 0,2-8 255 15</inkml:trace>
  <inkml:trace contextRef="#ctx0" brushRef="#br0" timeOffset="121519.22">24907 13140 959 0,'5'7'482'0,"4"7"-127"16,-9-1-38-16,-2 8-45 15,4-2-22-15,-2 2-60 16,5-2-40-16,-6-7-66 15,-4-2-29-15,0-7-30 16,0-3-7-16,7-3-18 16,1-6-5-16,5-5-25 15,-1-4-5-15,6 1 4 16,7-1 4-16,-2 3 18 16,4 4 7-16,-5 5 2 15,-4 4 5-15,1 10 16 0,-2 5 10 16,-3 7 13-16,-2 1 7 15,-4-1-3-15,-1-1-6 16,1-9-12-16,-1-4-11 16,3-6-15-16,-1-9-8 15,4-5-19-15,3-5-4 16,3-3-2-16,1 0 5 0,0 6 16 16,-1 5 5-16,-1 10 6 15,-3 6 6-15,0 8 16 16,-2 4 6-16,-1 3 10 15,1 1-2-15,-1-4-12 16,3 0-7-16,1-7-27 16,1-4-84-16,1-11 264 15,3-6-157-15</inkml:trace>
  <inkml:trace contextRef="#ctx0" brushRef="#br0" timeOffset="123519.26">26399 13154 551 0,'30'-35'340'0,"-25"27"-10"16,-2-2-8-16,-3 1-63 15,0-2-32-15,-6-4-60 16,0 3-19-16,-9 1-36 16,-3 5-12-16,-4 6-21 15,-3 3-11-15,-6 6-17 16,4 5-10-16,3 3-16 15,5 0-6-15,15 3-9 16,6-2-3-16,16 2-5 16,4-1-1-16,7-4 0 15,5 0 1-15,-5-4 1 16,1 0 1-16,-9-1 9 16,-8 0 4-16,-6 1 13 15,-7 0 8-15,-6-1 7 16,0 0-1-16,-8-3-6 0,1-3-10 15,-1-6-22-15,-3-4-36 16,-2-4-118-16,0-2-75 16,4 0-206-16,-1 0 257 15</inkml:trace>
  <inkml:trace contextRef="#ctx0" brushRef="#br0" timeOffset="123718.93">26626 12933 1273 0,'8'15'568'0,"-7"7"-269"16,-2 8-18-16,-6 7-84 15,-1 1-48-15,4 2-82 16,4 0-27-16,6-6-29 16,0-2-7-16,5-11-93 15,-2-6-67-15,-2-8-234 16,0-4 233-16</inkml:trace>
  <inkml:trace contextRef="#ctx0" brushRef="#br0" timeOffset="123891.09">26507 13048 781 0,'2'-3'452'0,"6"1"-86"15,8 6-98-15,5 2-17 16,2-2-97-16,2-1-47 15,5-1-71-15,1 0-17 16,5 0-53-16,-1 1-62 16,5 0-218-16,-2-1 201 15</inkml:trace>
  <inkml:trace contextRef="#ctx0" brushRef="#br0" timeOffset="124217.27">27008 13104 568 0,'-10'-11'382'0,"4"4"61"15,-7-5-124-15,1-1-62 16,-4 4-24-16,2-3-40 16,1 8-21-16,-2 5-36 15,-1 2-17-15,2 16-36 16,1-2-16-16,1 4-26 16,6 2-11-16,7-7-22 15,-1 0-7-15,9-6-7 16,8-4-2-16,-5-5-1 15,2-3-3-15,3-4-10 16,-7-2-2-16,1-1 3 0,6 3 4 16,-1 3 15-16,-1 2 2 15,0 5 1-15,-2 1 3 16,-7 4 1-16,0-2 1 16,-2 1-2-16,-5 0-18 15,-1-7-85-15,3 0-47 16,2-2-136-16,-3 0-92 15,0 0 245-15</inkml:trace>
  <inkml:trace contextRef="#ctx0" brushRef="#br0" timeOffset="124467.66">27097 13129 703 0,'37'-25'441'16,"-28"32"-57"-16,0 4-57 15,-1 6-16-15,0 3-44 16,1 2-25-16,-2 2-72 15,0-4-41-15,-4-4-61 16,1-8-22-16,-2-4-21 16,-2-4-2-16,-1-5-4 15,0 4-2-15,-1 0-15 16,1-4-14-16,0-18-35 16,3-29-18-16,5 32-58 15,1 3-38-15,-1 9-102 16,2 5-68-16,-1 3 206 0</inkml:trace>
  <inkml:trace contextRef="#ctx0" brushRef="#br0" timeOffset="124739.1">27502 12926 1361 0,'-1'2'595'16,"-1"7"-266"-16,-1 7-60 0,1 9-60 16,-4 5-49-16,4 10-85 15,-4-1-21-15,7 5-22 16,7-1-7-16,2-9-17 16,8-6-23-16,0-13-106 15,-2-7-72-15,-2-8-193 16,-3-2 226-16</inkml:trace>
  <inkml:trace contextRef="#ctx0" brushRef="#br0" timeOffset="124906.28">27341 13008 1153 0,'-1'1'498'0,"6"7"-244"16,10 0 4-16,0-2-29 0,4 1-33 15,-1-2-74-15,2-1-24 16,11-2-43-16,-1-3-17 16,6-2-16-16,-3-1-38 15,-5 2-157-15,-3 4-105 16,-7 11 155-16</inkml:trace>
  <inkml:trace contextRef="#ctx0" brushRef="#br0" timeOffset="125106.64">27683 13087 1199 0,'0'0'554'0,"0"0"-226"16,8 17-27-16,10 33-88 16,-20-30-54-16,0-7-90 15,-1-3-39-15,-1-9-110 16,-3-1-72-16,1-9-228 15,0-4 229-15</inkml:trace>
  <inkml:trace contextRef="#ctx0" brushRef="#br0" timeOffset="125620.49">27679 12994 1050 0,'11'8'535'0,"6"4"-182"15,2 1-91-15,3 0-26 16,3 2-48-16,0 0-25 15,-2-1-44-15,-2 0-20 16,-4-3-34-16,-2 2-14 16,-7-4-23-16,-4-1-8 15,0-5-23-15,-4-2-14 0,0-3-17 16,0 1-7-16,0 0-11 16,0 0 5-16,0-1 12 15,0 1 8-15,0 0 21 16,2-1 6-16,-1 1 1 15,2-1 3-15,3 0 9 16,1 2 4-16,4 2 4 16,2 3-2-16,28 17-9 15,-26-20-4-15,5-2-3 16,-1-2 0-16,-3-5 2 16,-2 1 2-16,-8 2 2 15,-4-2 1-15,-2 6-3 16,-3 3-1-16,1-3 3 15,1 14 4-15,0 14 13 16,2 51 5-16,7-23 4 16,3 2 0-16,3 2 4 0,0-5 0 15,0-6 6-15,-3-4 0 16,-4-6-3-16,-5-1-4 16,-5-14-7-16,-5-7-5 15,-5-11-10-15,0-6-11 16,-3-9-43-16,0-3-45 0,1-12-116 15,-2-7-77-15,6-7 168 16</inkml:trace>
  <inkml:trace contextRef="#ctx0" brushRef="#br0" timeOffset="126043.54">28958 13306 1298 0,'-4'-22'597'16,"-6"-3"-266"-16,4-6-148 16,-8 1-17-16,0 0-64 15,0 6-28-15,-7 11-18 0,-3 4-3 16,0 10-20-16,0 9-8 15,1 10-8-15,5 3-4 16,9 2-4-16,8-1-5 16,11-8-4-16,2-3-1 15,7-7-1-15,1-4 1 16,0-4 1-16,6-1 2 16,-7-3 1-16,4 4 0 15,-9 2 8-15,0 4 7 0,-6 7 25 16,1-1 13-16,2 8 4 15,-3-2-3-15,3-1-22 16,-4-3-13-16,1-7-12 16,-2-5-21-16,1-6-82 15,0-4-64-15,1-7-185 16,3 2-70-16,-2 0 251 16</inkml:trace>
  <inkml:trace contextRef="#ctx0" brushRef="#br0" timeOffset="126334.62">29247 13012 1654 0,'12'22'694'16,"-6"6"-427"-16,-3 11-34 16,-3 12-104-16,-7-2-46 15,6 3-51-15,5-3-9 16,9-11-12-16,11-6-11 0,5-15-60 16,-1-6-37-16,0-14-110 15,-3-7-83-15,-6-9-187 16,-4-4 289-16</inkml:trace>
  <inkml:trace contextRef="#ctx0" brushRef="#br0" timeOffset="126492.53">29172 13147 1283 0,'-28'-3'620'16,"8"1"-242"-16,11 0-111 16,4 0-24-16,10 3-61 15,7 2-37-15,8 0-64 16,8-1-22-16,11 1-60 15,6-3-66-15,7-1-178 16,-2-1 248-16,18 5-66 16</inkml:trace>
  <inkml:trace contextRef="#ctx0" brushRef="#br0" timeOffset="127045.75">30041 12812 1113 0,'8'0'477'0,"8"10"-193"16,-1 4-69-16,-6 15 2 15,-3 2-21-15,-6 5-58 16,-2 1-26-16,-3-10-38 15,1-3-18-15,-1-10-30 16,3-5-8-16,1-6-8 16,1-6-6-16,2-8-15 15,3-4-5-15,1-10-8 16,2-5 2-16,4-2 7 16,1-3 1-16,7 6 4 15,3 8 3-15,4 12 14 16,4 9 10-16,2 11 14 15,-4 6 7-15,-7 5 5 0,0 4 0 16,-13-1 7-16,2 0 2 16,-12-7-9-1,1-9-6 1,0-1-52-16,-11 23-56 0,-4-4-139 0,0-1-95 16,3-15 181-16</inkml:trace>
  <inkml:trace contextRef="#ctx0" brushRef="#br0" timeOffset="127289.69">30018 13145 1397 0,'7'-2'575'0,"9"2"-313"16,5-2-38-16,7-3-38 15,8-1-40-15,16 0-81 16,8 3-23-16,-1 1-24 16,4 4-2-16,-18 3-107 15,-11 2-67-15,-4 6-145 16,-10 2-128-16,-7 6 281 16</inkml:trace>
  <inkml:trace contextRef="#ctx0" brushRef="#br0" timeOffset="127665.31">30141 13279 916 0,'6'10'538'0,"7"1"-4"0,7 2-307 16,3 1-19-16,7-1-51 15,-1 0-31-15,1 2-34 16,-4-1-4-16,-11 0-23 15,-6-1-7-15,-9 1-13 16,-9-4-7-16,-11 2-7 16,-7 2-5-16,-9-4-9 15,6 3-4-15,7-5-1 16,7-1 1-16,13-2-3 16,4-3 0-16,8 1-4 15,4-1-1-15,12-3-2 16,6 1-1-16,7 0-4 15,1-1-27-15,-6-2-93 16,-3 2-73-16,1-5-166 0,-2 6 212 16</inkml:trace>
  <inkml:trace contextRef="#ctx0" brushRef="#br0" timeOffset="128074.89">30702 13163 1554 0,'12'-43'649'0,"-13"43"-374"16,1 1-29-16,3 1-56 15,-3-2-34-15,0 0-54 0,7 4-17 16,21 5-36-16,31 8-13 16,-24-17-18-16,-7-2-5 15,-5 0-15-15,0-2-29 16,-16 4-80-16,-2 0-52 16,-7 2-124-16,-9 3-48 15,2-4-151-15,2-1 293 16</inkml:trace>
  <inkml:trace contextRef="#ctx0" brushRef="#br0" timeOffset="128244.4">30843 13020 752 0,'7'-3'420'0,"-6"6"-17"16,5 8-105-16,-4 9-57 16,-1 3-24-16,0 10-70 15,-3 2-38-15,-4 1-50 16,2 0-19-16,3-7-24 15,-1-8-20-15,3-11-128 16,7-4-100-16,0-9 138 16</inkml:trace>
  <inkml:trace contextRef="#ctx0" brushRef="#br0" timeOffset="128477.5">31130 12964 1337 0,'3'19'600'16,"-3"4"-220"-16,-3-3-95 16,-4 13-36-16,-3 3-48 15,-4 4-92-15,1 5-25 16,1-11-32-16,0-2-11 16,2-11-22-16,0-6-5 0,4-6-49 15,3-5-49-15,3-5-107 16,0-5-61-16,0-5-135 15,4 2 235-15</inkml:trace>
  <inkml:trace contextRef="#ctx0" brushRef="#br0" timeOffset="129625.65">22436 14583 826 0,'1'-6'391'0,"2"12"-116"15,-2 6-49-15,1 14 18 16,5 9-4-16,2 16-23 15,-3 8-21-15,2 9-57 16,-7-24-33 0,0 2-48-16,5 41-15 0,2 7-20 15,0-16-4-15,1-23-7 16,-3-14-3-16,1-15-7 16,2-8-4-16,6-14-58 15,-4-8-59-15,2-18-174 16,3-7-147-16,-6-17 271 15</inkml:trace>
  <inkml:trace contextRef="#ctx0" brushRef="#br0" timeOffset="130411.75">22272 14559 1158 0,'-7'-12'473'16,"2"8"-268"-16,1 1-27 15,5 3-21-15,8 3-19 16,11 0-44-16,7 0-18 16,13-3-26-16,2-1-7 15,5-5-9-15,4 1-2 16,5-4-6-16,6 1-2 16,6 5-2-16,6 0 1 0,1 1 6 15,-4 3 2-15,8-1-2 16,0 1-2-16,22 1-9 15,9-2-3-15,13 0 2 16,6-1 2-16,14 0 3 16,3-7 0-16,16 4-3 15,10-1-4-15,6-2-1 16,13 5 2-16,8-7 2 16,4-1 2-16,9-3 0 15,5-1-1-15,-5 3-4 16,-6 1 0-16,-12 7-4 15,-6 1-3-15,-16 2 0 16,-7 3-1-16,-7-1-2 16,-21-3 0-16,-1 2-1 15,-5 0 0-15,-12 5 0 0,0 4-1 16,-23-3 1-16,-3-3-1 16,-20 0-1-16,2 0 0 15,-5 0 0-15,-3 5 0 16,-8-1 1-16,-8-7-1 15,-13 2 1-15,-14-7 0 0,-9-5 1 16,4 4 1-16,-6-1 0 16,3 2 1-16,-4 3 1 15,-10-3-1 1,2 0-1-16,-3 3 1 0,-1 1-3 16,0-1-1-16,0 1-1 15,0-1-1-15,0 1 0 16,-1 0-1-16,0 0 1 15,0 0 1-15,-1 19 0 16,2 37 1-16,4-20-1 16,-3 4 0-16,6 6 1 15,0 6-1-15,8 8 1 16,2 8 3-16,-1 8 1 16,1 3 4-16,-4 5 0 15,-1 0 1-15,0-9-1 16,1-11-1-16,-1-13-3 15,-1-11-1-15,-6-9-2 16,-2-9 0-16,-6-12-19 0,-4-6-35 16,-6-11-74-16,-6-8-46 15,-14-11-119-15,-6-4-56 16,-37-13 222-16</inkml:trace>
  <inkml:trace contextRef="#ctx0" brushRef="#br0" timeOffset="131075.34">22723 15391 772 0,'-13'-1'361'16,"3"0"-110"-16,3-2-61 16,4 0-15-16,-2 1-30 15,3 0-57-15,1 1-24 16,0 1-32-16,0-1-9 16,0 1-8-16,1 0-3 0,0 0 0 15,13 0 0-15,17 0-5 16,71 6 0-16,-21-5-6 15,9 6 0-15,21-6 0 16,17 6-1-16,14 0 0 16,10 0 0-16,10 4 1 15,9-4 9-15,19 7 37 16,11-4 19-16,24-1 31 16,6-3 4-16,18-6-20 15,5-4-10-15,9 0-25 16,1-1-7-16,-15 5 3 15,-11 5 10-15,-32 7 13 16,-6 3 1-16,-41 5-12 16,-10 0-16-16,-28-3-21 15,-22-1-6-15,-25-9-16 16,-19 0-32-16,-50-7-111 16,-19-3-65-16,-46-2-155 0,-13 2 214 15</inkml:trace>
  <inkml:trace contextRef="#ctx0" brushRef="#br0" timeOffset="131961.21">22281 15806 1241 0,'15'-6'519'0,"-3"10"-251"16,5 6-35-16,1 4-5 0,-11-2-25 15,2 1-70-15,3 12-34 16,-3 0-45-16,-7-4-13 16,-2-10-20-16,-1-4-5 15,0-6-3-15,-1-1-4 16,1-1-6-16,0 0-3 16,-2-16-7-16,0-34 0 0,6 24 1 15,2 1 0 1,10 2 1-16,3 3 0 0,-1 6 2 15,7 8 2-15,0 8 4 16,1 3 7-16,4 9 7 16,-2 3 4-16,-8 7 9 15,-4 2 3-15,-7 1 0 16,-3 0-3-16,-3-2-10 16,-2 1-6-16,-2-7-38 15,-3-4-53-15,1-9-149 16,-3-5-96-16,5 1 189 15</inkml:trace>
  <inkml:trace contextRef="#ctx0" brushRef="#br0" timeOffset="132209.97">22112 16145 1051 0,'6'5'549'0,"10"-5"-138"15,12-8-132-15,8 2-16 16,18-4-61-16,8-5-41 16,2 1-65-16,-2-1-22 15,-3 1-35-15,-4 3-13 16,0 4-13-16,-6 3-32 16,-15 3-102-16,-11-2-77 0,-15 6 68 15,-8 4 37-15</inkml:trace>
  <inkml:trace contextRef="#ctx0" brushRef="#br0" timeOffset="132518.18">22381 16280 1157 0,'21'0'570'15,"0"1"-215"-15,2 0-108 16,-1-1-27-16,-2 11-55 15,1-2-24-15,-6 6-43 16,-6 3-18-16,-9 4-27 0,0 4-9 16,-4-1-13-16,-3-2-5 15,0-3-7-15,-3-6-3 16,1-4-6-16,1 0 1 16,6-4-1-16,2 2-2 15,8-4-3-15,4-2-1 16,9-2-4-16,4-4-1 15,3-2-1-15,2-2-29 16,-4-2-109-16,-1-1-93 0,-3 0 134 16</inkml:trace>
  <inkml:trace contextRef="#ctx0" brushRef="#br0" timeOffset="132719.41">22866 16153 1567 0,'21'4'647'0,"-6"-3"-392"16,10-1-47-16,8-3-64 16,4-1-45-16,4-6-56 15,-5-2-14-15,-13 3-99 16,-8 0-81-16,-8 3-216 0,-5 0 214 15</inkml:trace>
  <inkml:trace contextRef="#ctx0" brushRef="#br0" timeOffset="132904.07">23017 15931 815 0,'-7'-6'493'15,"8"17"20"-15,0 6-151 0,1 13-87 16,-1 4-30-16,-1 12-79 15,3 3-33-15,-1-2-56 16,2-3-16-16,5-8-25 16,-2-8-22-16,2-14-149 15,0-6-90-15,3-14 132 16</inkml:trace>
  <inkml:trace contextRef="#ctx0" brushRef="#br0" timeOffset="133102.07">23348 15949 1017 0,'28'16'569'0,"-11"22"-20"16,-10 4-140-16,2 9-101 16,-3 2-60-16,-2-7-138 0,3-3-45 15,0-8-47-15,1-5-50 16,1-9-164-16,-1-7-111 15,10-15 170-15</inkml:trace>
  <inkml:trace contextRef="#ctx0" brushRef="#br0" timeOffset="134419.15">23014 15056 794 0,'-58'-40'370'0,"56"32"-118"0,4 1-51 16,4 4-18-1,1 1-21-15,-7-1-41 0,-5 1-16 16,1 2-22-16,4-1-11 16,0 0-17-16,0 0-7 15,1 0-7-15,10-1-1 16,7-3 4-16,21-7 2 0,-17 10 4 15,-8-2-1-15,-3 0-6 16,-1 2-3-16,-2-1-6 16,0 1-2-16,0 0-2 15,1-1-2-15,-2 0-3 16,-1 3-3-16,2 0-6 16,-2 0-3-16,2 3-5 15,1-4 0-15,2 1-3 16,1 2 0-16,2-2-1 15,0 5-1-15,1-2 1 16,0-3 0-16,2 1-2 16,5 1 1-16,3-2-2 15,1 0 0-15,6 0 0 16,0 1-1-16,8-1 1 16,8 4 0-16,7-3 0 15,10-1 0-15,16-2 0 0,4 2 0 16,8-7 1-16,6 4 1 15,5-3 1-15,13-1 1 16,4 0 2-16,3 1 1 16,8 1-1-16,-3 0-1 15,4-2 0-15,-4-3-2 16,0 7 2-16,0 1 0 16,-6 2 2-16,-42 1 1 15,0 1 5-15,56-3 2 0,4 4 3 16,-13-1 0-16,-26 0 0 15,-6-1-2-15,3-1-3 16,-12 1-1-16,-15-1-3 16,-3 5-1-16,-13-3-1 15,-2 6 0-15,-3 0 0 16,-4-6 0-16,-5 2 0 16,1-4 0-16,-2 0-1 15,-6-2-1-15,-7 2 1 16,-2-1-1-16,-10 1 2 15,-4 0-1-15,-7-2 0 16,-1 3-1-16,-4-1-1 16,0-1-2-16,0 0-20 15,0 0-33-15,-1 0-99 16,-1-1-77-16,-14-2 309 0,-50-5-122 16</inkml:trace>
  <inkml:trace contextRef="#ctx0" brushRef="#br0" timeOffset="134804.69">26650 14629 1245 0,'11'-2'507'0,"5"5"-306"15,2 5-6-15,9 7-29 16,7 1-32-16,7 10-45 16,-2-2-16-16,-5 2-17 15,-2 1-6-15,-2-6-14 16,-1 3-3-16,-2-1-2 16,-5 1 1-16,-15 5 6 15,-7-4 5-15,-17 3 6 16,-2-1-2-16,-6 0-9 15,1-2-8-15,-3-3-17 16,1-4-7-16,3-9-83 16,0-3-68-16,12-6-176 15,-1-2-76-15,3 0 241 0</inkml:trace>
  <inkml:trace contextRef="#ctx0" brushRef="#br0" timeOffset="140087.25">11677 13747 950 0,'-2'0'452'16,"1"4"-165"-16,1 12-90 16,-1 6-12-16,0 12-21 15,0 5-20-15,0-2-50 16,1-1-24-16,1-7-35 16,1-6-15-16,1-5-58 15,-1-9-55-15,1-11-159 16,-1-6 155-16</inkml:trace>
  <inkml:trace contextRef="#ctx0" brushRef="#br0" timeOffset="140245.54">11592 13492 994 0,'0'-4'435'0,"17"15"-225"0,2 1-13 16,9 8-76-16,0 2-23 15,8-2-49-15,4 2-6 16,8-2-19-16,10 4-15 16</inkml:trace>
  <inkml:trace contextRef="#ctx0" brushRef="#br0" timeOffset="141176.81">27013 13880 641 0,'2'5'366'0,"8"9"-37"16,2 0-25-16,-6 7-49 15,1 4-31-15,-7 4-65 16,0 2-24-16,-1 3-40 15,0 0-21-15,-1-5-23 16,2-1-9-16,-4-7-14 16,-5-3-2-16,-6-6-2 15,-5 0-1-15,-5-6-30 16,-3-6-49-16,-6-11-145 16,9-7-103-16,-5-10 178 15</inkml:trace>
  <inkml:trace contextRef="#ctx0" brushRef="#br0" timeOffset="141338.84">26927 13571 850 0,'25'-15'403'16,"9"19"-161"-16,5 5-11 16,-7 8-84-16,0 4-40 15,-7 2-65-15,-4-1-37 0,-6 1-304 16,0 2 221-16</inkml:trace>
  <inkml:trace contextRef="#ctx0" brushRef="#br0" timeOffset="143856.63">9025 16612 920 0,'-3'-10'452'0,"-1"-1"-112"16,-6 0-73-16,0 5-47 15,-10 4-25-15,-4 6-61 16,-3 5-29-16,-15 12-36 15,3 3-13-15,2 10-18 16,4 6-5-16,17 6-9 16,9 7-4-16,10 3-8 15,11 1-4-15,16-9-6 16,8-3-2-16,7-13 0 16,-12-22-2-1,1 0 0-15,27-10 0 0,3-19 1 16,-6-14 1-16,-21-16 5 15,-9-3 3-15,-16-2 5 16,-7-1 3-16,-11 8 2 16,-8 4 0-16,-12 5-3 15,-8 4-3-15,-6 8-4 16,0 4-1-16,3 9-6 16,7 4-2-16,6 10-7 0,-1 4-4 15,3 10-42-15,1 3-41 16,8 1-102-16,12 1-73 15,12 1 166-15</inkml:trace>
  <inkml:trace contextRef="#ctx0" brushRef="#br0" timeOffset="144132.44">9672 16503 1617 0,'-19'4'620'0,"-8"17"-428"16,-2 10-29-16,-2 16-37 16,-1 5-17-16,13 7-47 15,2 0-18-15,11 0-23 16,7 0-9-16,13-8-9 15,7-8-5-15,13-12-34 16,5-8-53-16,1-19-169 16,2-6 56-16,-4-21 90 15</inkml:trace>
  <inkml:trace contextRef="#ctx0" brushRef="#br0" timeOffset="144471.17">9910 16755 1239 0,'9'18'557'16,"-8"11"-211"-16,-1 4-78 0,2 3-45 16,-2-2-21-16,-1-4-68 15,-6-8-36-15,6-9-52 16,0-7-18-16,1-6-20 16,-1-3-5-16,1 2-3 15,0 0 0-15,3-24-3 16,15-29 0-16,-8 30-1 15,0 2 1-15,3 3-1 16,-1 6 1-16,8 1 1 16,4 2 1-16,6 9 5 15,1 1 6-15,-3 7 8 16,2 4 4-16,-3 4 2 16,-4 3-2-16,-6 0-3 15,-5 4-4-15,-12 0-16 16,-6-1-49-16,-6-6-172 0,-3-5 426 15,6-10-214-15</inkml:trace>
  <inkml:trace contextRef="#ctx0" brushRef="#br0" timeOffset="144684.04">10374 16502 1325 0,'39'25'621'0,"-9"14"-219"15,-5 2-95-15,-2 2-68 16,3 1-51-16,-13-4-78 16,3 2-33-16,-15 1-35 15,-9-3-11-15,-12-4-13 16,-3-1-32-16,-2-7-131 16,4-4-97-16,-9-7 135 15</inkml:trace>
  <inkml:trace contextRef="#ctx0" brushRef="#br0" timeOffset="145701.14">27905 16646 1129 0,'0'-21'457'16,"-7"4"-246"-16,-1 4-35 15,-15 4-6-15,1 9-18 16,-16 8-49-16,-1 9-14 15,5 12-20-15,0-1-6 0,16 5-13 16,5 1-9-16,17 1-13 16,9 6-4-16,18-3-8 15,7-1-5-15,12-9-7 16,-2-7-2-16,9-18 0 16,2-10 1-16,-2-19 3 15,3-7-2-15,-21-11-6 16,-8-2-4-16,-24 3-2 15,-9-5 1-15,-19 3 7 16,-8-1 2-16,-21 0 1 16,0 8 0-16,-4 9 0 15,1 7-2-15,7 15-1 16,0 3-2-16,6 7-9 16,9 3-8-16,15 4-94 15,9 2-83-15,15 6-236 16,11 1 257-16</inkml:trace>
  <inkml:trace contextRef="#ctx0" brushRef="#br0" timeOffset="145966.84">28575 16395 1393 0,'-25'3'562'0,"-9"14"-304"16,5 6-59-16,-8 20-10 16,5 9-34-16,6 8-77 15,0 4-25-15,23-7-29 16,0-6-10-16,19-8-14 16,3-5-3-16,14-11-86 15,11-3-72-15,6-12-226 16,2-4 230-16</inkml:trace>
  <inkml:trace contextRef="#ctx0" brushRef="#br0" timeOffset="146368.81">28837 16630 1428 0,'0'30'613'16,"-7"5"-305"-16,-6 1-74 15,-2 1-45-15,0 3-45 16,4-10-67-16,2-3-16 16,4-9-26-16,3-8-12 15,2-9-8-15,1-3-2 16,5-13-1-16,0-3 0 0,5-9-8 16,0-4-2-16,7 4-3 15,-2-2-3-15,2 11 0 16,3 5-1-16,-2 7 2 15,1 7 3-15,-1 11 8 16,4 2 5-16,-3 5 6 16,0 1-1-16,-6 3-2 15,-4-1-2-15,-1 5-1 16,-4-1-1-16,-9-13-3 31,2-6-2-31,-1 1-32 0,-11 15-41 0,-2-10-130 16,6-9-104-16,18-17 182 15</inkml:trace>
  <inkml:trace contextRef="#ctx0" brushRef="#br0" timeOffset="146598.84">29286 16466 1046 0,'27'14'493'16,"-11"17"-179"-16,-1 5-86 15,3 12-27-15,-2 5-26 16,-3-3-32-16,7 1-11 16,-9-5-46-16,-4-4-26 15,-5 0-33-15,-9-1-9 0,-15-3-67 16,-9-3-56-16,-15-6-157 16,-5-6 175-16,-2-13 15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51:15.155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7452 4439 455 0,'-14'3'356'0,"7"-2"96"16,-3-1-119-16,10 0-64 15,0 1-32-15,0-1-61 16,0 0-27-16,0 0-49 0,0 0-14 16,0 0-18-16,11 0-2 15,18 0-9-15,35 0-8 16,-12-1-12-16,3-2-4 16,3 1-8-1,6-1-4-15,3 1-7 0,-5-1 0 16,-8 1-3-16,-5 1 0 15,-16-3-2-15,-8 3-2 0,-7 0 3 16,-11 0-44-16,-5 1-132 16,-4 1-93-16,-13 2-358 15,-1-1 387-15</inkml:trace>
  <inkml:trace contextRef="#ctx0" brushRef="#br0" timeOffset="273.78">7794 4422 632 0,'1'4'414'0,"0"-2"53"16,0 1-154-16,-1-3-57 15,0 0-8-15,0 0-31 16,6 19-29-16,10 35-53 16,-7-16-23-16,-6 2-39 15,-3 1-15-15,3 4-24 16,-3-5-9-16,1 2-11 0,5-3-4 15,-5-9-4 1,2-5-1-16,-3-10-4 16,0-5-2-16,3-3-45 0,-3-4-39 15,7-3-91-15,-1-2-60 16,0-8-132-16,6-4-76 16,5-4 282-16</inkml:trace>
  <inkml:trace contextRef="#ctx0" brushRef="#br0" timeOffset="683.43">8400 4394 869 0,'0'-7'458'0,"-1"2"-71"0,-4 1-72 16,-5 4-42-16,-1 4-27 15,-10 6-70-15,-1 3-32 16,-3 6-49-16,3 8-18 15,2 8-21-15,4 3-10 16,8 9-18-16,7 2-9 16,8 3-9-16,6 4-3 0,7-4-7 15,6-2 0-15,6-8-2 16,5-5 0-16,-1-7-2 16,-8-6-1-16,-6-11-79 15,-5-6-61-15,-2-13-167 16,7-6-136-16,4-10 283 15</inkml:trace>
  <inkml:trace contextRef="#ctx0" brushRef="#br0" timeOffset="1203.21">8679 4637 1267 0,'0'2'592'16,"0"0"-229"-16,3 5-150 0,-3-7-18 15,0 2-44-15,4 21-30 16,8 28-49-16,-10-26-13 16,0-1-16-16,-2-5-6 15,0-1-11-15,1-6-5 16,-1-7-6-16,-1-2-2 15,-3-7-3-15,3 3-2 0,0 0-8 16,0 0-5-16,-5-15-3 16,-7-34-1-16,15 27 3 15,3-1 0-15,7 0 2 16,3 3 0-16,6 2 0 16,1 3 1-16,4 6 2 15,4 4 1-15,0 7 11 16,-1 1 8-16,1 9 15 15,-10 3 12-15,2 8 10 16,-3 6 2-16,-13 6-3 16,3-1-7-16,-7-1-18 15,1-1-7-15,0-9-11 16,-1-4-4-16,-4-7-2 16,-3-4-15-16,1-7-73 15,-2 0-46-15,6-7-122 16,-1-2-74-16,1-7 208 0</inkml:trace>
  <inkml:trace contextRef="#ctx0" brushRef="#br0" timeOffset="1537.57">9118 4353 1192 0,'-3'-3'344'0,"2"1"-85"15,-2-1 325-15,3 1-375 16,0 2-18-16,1 0-51 16,22 6-14-16,35 48-33 15,-24-23-16-15,1 7-16 16,1 1-7-16,-3 5-14 15,-5-4-7-15,-8 5-11 16,-9 0-1-16,-9 0-2 16,-2 1-2-16,-6-9-2 15,-3-4-3-15,-4-10-4 16,-4-6-15-16,2-8-70 0,3-4-42 16,5-9-117-16,2-3-75 15,10-10 200-15</inkml:trace>
  <inkml:trace contextRef="#ctx0" brushRef="#br0" timeOffset="1814.47">9745 4606 1364 0,'-9'6'601'0,"2"-6"-277"16,1-4-78-16,7 3-61 15,8 1-37 1,-5 0-62-16,2 0-25 0,27 2-31 16,12 5-12-16,5-6-13 15,-15 6-2-15,-7 0-98 16,-8 1-85-16,-13 3-242 15,4-2 248-15</inkml:trace>
  <inkml:trace contextRef="#ctx0" brushRef="#br0" timeOffset="2008.23">9783 4765 813 0,'0'0'488'0,"3"4"24"0,3 0-207 15,5-2-69-15,3 2-16 16,8-1-46-16,4 1-30 15,0-2-59-15,3 0-23 16,-7-2-33-16,-8-4-11 16,1 0-12-16,-7 1-48 0,-3 1-149 15,2 2-38-15</inkml:trace>
  <inkml:trace contextRef="#ctx0" brushRef="#br0" timeOffset="3006.95">10701 4564 1061 0,'-15'-3'463'0,"7"-1"-221"15,4-4-31-15,5 3-38 16,9 3-17-16,11-1-29 16,4 3-10-16,11 0-15 15,6 6-11-15,-3 3-28 16,-2 1-13-16,-11 2-24 0,-7 2-7 16,-9 2 1-16,-3 3 2 15,-7 5 6-15,-15-3 1 16,-6 3-5-16,-2 3-4 15,-12-1-6-15,6 0-2 16,1-6-2-16,-1-2 1 16,13-6 1-16,3-3 9 15,7-5 5-15,5-1-1 0,7-3-1 16,9 0-7-16,15 0 1 16,2 2 4-16,12-5 5 15,0-1 1-15,-12-2-4 16,-4 1-3-16,-10 3-6 15,-4 2-3-15,-2 0-42 16,2 3-79-16,1-3-182 16,-5 0 274-16</inkml:trace>
  <inkml:trace contextRef="#ctx0" brushRef="#br0" timeOffset="3259.58">11201 4427 1846 0,'-9'2'719'0,"7"-2"-522"0,7 1-35 15,15 2-51-15,8 0-19 16,14 1-15-16,11-1-15 15,2-2-30-15,1 0-6 16,-3-1-8-16,-3-3-2 16,-4 2-6-16,-6-1-10 0,-15 1-110 15,-9-2-72-15,-13-1-193 16,-6-1-145-16,-8-1 337 16</inkml:trace>
  <inkml:trace contextRef="#ctx0" brushRef="#br0" timeOffset="3478.52">11471 4436 912 0,'4'9'548'16,"-3"0"-39"-16,0 9-195 15,2 5-28-15,-1 8-48 16,5 4-32-16,1 7-65 16,-6-16-25-1,1 2-44-15,4 22-17 0,-2 4-24 16,-3-13-8-16,4-13-15 15,-5-5-3-15,4-10-25 16,0-2-35-16,0-6-91 16,1-3-62-16,0-3-126 0,8-5 197 15</inkml:trace>
  <inkml:trace contextRef="#ctx0" brushRef="#br0" timeOffset="3933.91">12128 4331 1236 0,'-4'-64'578'0,"2"57"-223"16,-2 5-22-16,-6 3-90 15,-5 11-38-15,-4 8-76 0,-6 7-29 16,4 17-34-16,2 6-15 15,3 10-18-15,6-1-11 16,10 5-10-16,5 2-3 16,14-3-3-16,0 1 0 15,11-8-1-15,-4-5-1 16,0-9-3-16,2-6-3 0,-7-12-16 16,1-6-42-1,-2-12-105-15,-1-6-73 0,1-9-35 16,-3-10 143-16</inkml:trace>
  <inkml:trace contextRef="#ctx0" brushRef="#br0" timeOffset="4455.24">12516 4241 1051 0,'-15'-13'566'0,"15"10"-76"15,0 2-284-15,1 2 4 16,-1-1-33-16,0 0-12 15,4 16-40-15,10 29-23 16,-7-24-33-16,-7 0-13 16,-5-4-22-16,4-3-8 15,-4-5-12-15,8-2-3 0,-1-6-5 16,3-1-3-16,-5-7-7 16,-5-8-6-16,4-4-3 15,1-5-1-15,6-2 5 16,7 6 2-1,2-3 2-15,1 1 1 0,8 10 1 16,-2 1 2-16,-1 10 7 16,4 4 9-16,-5 2 11 15,2 6 9-15,-6 7 10 16,-2 4 3-16,-3 9-3 16,-5-2-3-16,-2 2-15 15,-2-5-7-15,-2-6-7 16,-2-3-13-16,-1-8-91 15,1-3-64-15,1-4-190 16,0-2 264-16,0-2 4 16</inkml:trace>
  <inkml:trace contextRef="#ctx0" brushRef="#br0" timeOffset="4756.63">12459 4623 1666 0,'-5'2'652'0,"5"-3"-469"16,3 3-5-16,-3-3-53 15,11 0-18-15,17 0-29 16,55-5-17-16,-27 2-28 15,2 2-4-15,1 2-5 16,2 4-2-16,-14 5-7 16,-8-2-4-16,-15 4-36 15,-8-3-54-15,-13 1-159 16,-8-2-95-16,-16 11 193 16</inkml:trace>
  <inkml:trace contextRef="#ctx0" brushRef="#br0" timeOffset="5126.45">12602 4857 900 0,'3'0'559'0,"9"0"-13"16,10 0-288-16,3 1-11 16,6 1-77-16,2-2-21 15,-1 5-33-15,2 0-15 0,-8 7-27 16,-6-1-13-16,-8 3-23 15,-9 1-7-15,-8 1-3 16,-7 7 2-16,-12-2-5 16,-3 1-4-16,1-3-6 15,2-9-3-15,9 1-3 16,-1-4-1-16,8-2 1 16,5-2 1-16,3 2-4 15,5-2 0-15,-5-4-3 16,3 1-2-16,26-1 1 15,36-6 0-15,-26 2-2 16,-2 5 0-16,-8-2-36 16,-7-3-68-16,-5-1-177 15,-1-3 175-15</inkml:trace>
  <inkml:trace contextRef="#ctx0" brushRef="#br0" timeOffset="5423.57">13138 4323 1582 0,'25'3'643'0,"10"9"-397"16,4 2-4-16,6 15-27 15,1 4-32-15,-7 10-50 16,-4 4-26-16,-11 4-42 16,-7 1-8-16,-5 2-15 15,-2 2-7-15,-10-5-12 16,0 1-5-16,-6-12-15 16,-8-3-21-16,5-12-104 15,-6-10-70-15,0-14-170 16,5-4 211-16</inkml:trace>
  <inkml:trace contextRef="#ctx0" brushRef="#br0" timeOffset="7247.05">14227 4622 851 0,'-1'0'484'16,"-3"0"-112"-16,-5 1-75 16,1-1-26-16,1 0-38 15,2 0-25-15,3 0-69 16,1 0-34-16,0-1-50 16,1-1-13-16,30 1-6 15,58-4 1-15,-36 5-14 16,-3-6-5-16,-11 5-7 15,3 1-1-15,-11 0-3 16,-4 1-1-16,-11-1-6 16,-9-3-39-16,-10 3-124 15,-7 0-86-15,-10-5-200 16,12 5 265-16</inkml:trace>
  <inkml:trace contextRef="#ctx0" brushRef="#br0" timeOffset="7475.69">14331 4397 1303 0,'7'11'560'15,"4"5"-295"-15,2 6 8 16,-1 11-52-16,-4 1-33 16,1 7-67-16,-4-4-28 15,3 4-44-15,4-1-14 0,-8-8-16 16,0-2-6-16,-1-12-9 15,-1-4-11-15,2-6-97 16,0-6-58-16,5-6-152 16,-2-4 106-16,15-4 112 15</inkml:trace>
  <inkml:trace contextRef="#ctx0" brushRef="#br0" timeOffset="8044.41">15274 4443 1029 0,'-4'-2'544'0,"-8"-6"-141"0,2 3-151 16,-30-18-19-16,23 25-72 16,0 10-31-16,-3 13-47 15,2 9-12-15,5 15-20 16,3 1-7-16,13 0-15 15,7-2-8-15,14-5-11 16,7 2-2-16,9-10-4 16,5-5 0-16,5-11-1 15,-1-9 0-15,-8-12 1 16,0-10 3-16,-9-15 1 16,-11-5 3-16,-8-7 5 15,-13-1 5-15,-11 1 8 16,-3 18 1-1,-1-1-1-15,-27-16-4 0,-12 7-9 16,-4 7-4-16,4 10-7 0,7 6-4 16,8 3-17-16,9 3-26 15,9 2-78-15,9 3-54 16,11 3-149-16,2 3-24 16,15 3 211-16</inkml:trace>
  <inkml:trace contextRef="#ctx0" brushRef="#br0" timeOffset="8371.54">15943 4384 1278 0,'-8'0'603'16,"-2"1"-277"-16,2 8-90 15,0 4-35-15,-4 14-59 16,4 8-19-16,3 14-47 0,4 5-17 15,8 2-29-15,3-3-10 16,5-7-11-16,-5-5-5 16,3-7-4-16,5-4-26 15,2-9-129-15,6-7-93 16,7-12 142-16</inkml:trace>
  <inkml:trace contextRef="#ctx0" brushRef="#br0" timeOffset="8782.65">16187 4616 1609 0,'5'13'678'0,"1"3"-396"16,1 2-24-16,0 3-89 15,0 2-33-15,-2 1-57 16,0-3-22-16,-2-5-29 15,-2-6-6-15,-1-8-4 16,0-2-1-16,-1-4-9 16,0 3-4-16,1 0-8 15,1-12-4-15,5-16-1 0,11-25 1 16,-3 30 2 0,2 4 2-16,5 11 3 15,6 0 0-15,-3 4 1 0,7 7 3 16,-5 2 9-16,-3 4 6 15,7 7 9-15,0-3 4 16,0 8-2-16,-1 4-3 16,-8 2-7-16,-8 3-2 15,-10-2-1-15,-4-1-12 16,-4-7-96-16,-3-4-70 16,5-12-193-16,3-10 207 0</inkml:trace>
  <inkml:trace contextRef="#ctx0" brushRef="#br0" timeOffset="8992.75">16832 4304 1230 0,'44'10'603'0,"-13"15"-211"15,-6 2-56-15,4 11-87 16,-5 2-52-16,-7 6-67 15,-4 2-31-15,-20-2-46 16,-1-5-16-16,-6 3-25 16,-5-9-39-16,3-6-110 0,1 2-67 15,-6-14-161-15,7 1 217 16</inkml:trace>
  <inkml:trace contextRef="#ctx0" brushRef="#br0" timeOffset="9613.73">18052 4156 1156 0,'1'5'538'0,"-1"-2"-216"16,-1-1-3-16,0-2-78 15,0 0-38-15,-13 3-76 16,-11 3-42-16,-37 12-44 15,36 1-10-15,-15-3-17 16,-4 6-5-16,8-4-24 16,-6-6-34-16,17-1-118 15,8-6-96-15,11 0 157 16</inkml:trace>
  <inkml:trace contextRef="#ctx0" brushRef="#br0" timeOffset="9872.9">17814 3977 1348 0,'-2'9'603'15,"-22"7"-279"-15,-1 11-91 16,-7 8-85-16,-4 2-39 16,4 1-50-16,4-5-14 0,11-4-17 15,8-2-7-15,13 0-12 16,6-1-5-16,11-2-4 15,4 0-1-15,7-6 0 16,1-4-2-16,4-4-40 16,-1-4-50-16,2-2-144 15,2-2 146-15</inkml:trace>
  <inkml:trace contextRef="#ctx0" brushRef="#br0" timeOffset="10217.79">18929 3958 1384 0,'-5'-7'634'0,"-7"-1"-323"16,-3 1-90-16,-9 3-36 15,-5 0-73-15,-2 4-23 0,2 4-37 16,2 1-13-16,8 8-18 16,7 5-8-16,9 8-9 15,3 5-4-15,8 5-7 16,6 3-2-16,8-9-4 15,6-2 2-15,7-10-79 16,2-10-76-16,-1-11-220 16,-4-9 229-16</inkml:trace>
  <inkml:trace contextRef="#ctx0" brushRef="#br0" timeOffset="10503.78">19033 4018 1240 0,'1'20'573'0,"5"1"-245"16,3 0-18-16,1 2-88 0,1 3-43 15,-1-8-69-15,0 2-27 16,-5-11-31-16,-1-5-9 16,-3-3-4-16,-1-6-6 15,-1 4-3-15,-1 0-5 16,-2-14-13-16,-4-10-4 15,-7-34-4-15,11 30-2 16,1 6-9-16,5 4-23 0,1 5-74 16,2 0-50-16,11 4-126 15,2-2-77-15,9 4 228 16</inkml:trace>
  <inkml:trace contextRef="#ctx0" brushRef="#br0" timeOffset="10833.37">19358 3995 1512 0,'-8'10'645'0,"4"3"-364"16,2 4-29-16,1 3-94 15,0 0-34-15,5 1-54 0,10 1-24 16,2-10-24-16,0 1-5 15,5-7-5-15,2-6-2 16,1-4-4-16,4-5-1 16,-9-5 0-16,-6-3 1 15,-9-3 7-15,-6-3 1 16,-13 0 1-16,-4 3-4 16,-6 3-18-16,-1 4-12 15,3 6-40-15,-3 4-33 16,6 5-81-16,1 5-49 0,13 6-149 15,7 0 227-15</inkml:trace>
  <inkml:trace contextRef="#ctx0" brushRef="#br0" timeOffset="11133.42">19755 3881 1120 0,'-1'-1'576'0,"-13"6"-145"15,-2 3-99-15,-5 4-105 16,1 4-38-16,5 1-63 16,5-1-31-16,10 0-47 15,5 0-18-15,12 2-22 16,4 0-4-16,8-3-2 16,7-1 1-16,4-1 4 15,-2-2 1-15,-8 1 2 0,-12-4 0 16,-13-3 13-16,-5 2 11 15,-9-2 13-15,-1 1 2 16,-12 0-12-16,-6 0-25 16,0-1-75-16,1-1-44 15,12-3-120-15,7-6-67 16,11-6-144-16,7-2 261 0</inkml:trace>
  <inkml:trace contextRef="#ctx0" brushRef="#br0" timeOffset="11419.12">20063 3824 965 0,'-17'-1'626'15,"0"7"9"-15,1 5-346 16,-1 3-40-16,7 5-105 16,1 0-36-16,6 1-50 15,9 3-18-15,4-2-14 16,4 1 2-16,7-4 3 15,-3-2 2-15,4 2-1 16,0-2-1-16,-5-2 0 16,-4-1 2-16,-9-6 6 0,-4-1 5 15,-10 2-1-15,-5-5-5 16,-9 1-25-16,-2-4-37 16,2-7-112-16,6 0-73 15,15-4-167-15,5 1-468 16,22-6 579-16</inkml:trace>
  <inkml:trace contextRef="#ctx0" brushRef="#br0" timeOffset="12065.71">21054 3921 1010 0,'0'-8'547'0,"-1"-1"-105"16,-1 2-106-16,-3 0-96 16,-9 1-53-16,-35-24-72 15,29 30-27-15,5 7-41 16,-2 1-11-16,9 2-15 16,2 2-5-16,6 1-12 15,6 3-3-15,1 1-3 16,4 2-1-16,2-3 3 15,7 1 2-15,4-4 2 16,0-1 1-16,-3 0 2 16,-7-2 7-16,-7-1 17 15,-6-3 9-15,-5 0 21 16,-3 2-3-16,-7 0-12 16,-8-3-10-16,2 2-27 0,-2-6-28 15,5-1-99-15,9 1-61 16,6-1-143-16,2-5-62 15,11-11 244-15</inkml:trace>
  <inkml:trace contextRef="#ctx0" brushRef="#br0" timeOffset="12402.96">21219 3885 1027 0,'5'5'526'0,"-4"9"-124"16,0 2-67-16,-1 1-56 15,0 2-46-15,2-3-88 16,2 0-41-16,7-4-68 16,3-1-18-16,7-6-14 15,4-3-4-15,2-7-5 16,-1-4-6-16,-7-7-8 16,-4 0 1-16,-4 2 7 15,-4 4 7-15,-8 5 9 16,5 1 1-16,-10 3-1 15,5 0 2-15,1 1 11 16,-1 0 6-16,1 0 13 16,0 10 3-16,0 8-5 15,4 23-6-15,0-28-6 16,-2-4-49-16,6-5-126 0,-8-4-80 16,4-4-237-1,-1-7 285-15</inkml:trace>
  <inkml:trace contextRef="#ctx0" brushRef="#br0" timeOffset="12877.88">21571 3921 972 0,'-5'9'527'0,"4"2"-82"16,2 1-85-16,-1 2-65 16,0 0-45-16,0-1-81 15,-2-1-43-15,2-5-66 16,0-5-21-16,0-2-21 15,0 0-14-15,0-1-19 16,0 0-8-16,0 0-14 16,0 0 7-16,12-6 13 15,0-3 4-15,27-24 11 16,-29 31 1-16,-2 2 2 16,-1 2 1-16,-1 2 12 15,0 5 7-15,-1 3 16 16,-1 1 6-16,-1 4 6 15,-2-6-6-15,0-2-12 16,-1-5-7-16,0-3-24 16,1-1-12-16,-1 0-29 0,0 0-9 15,0 0 3-15,12-7 7 16,4-3 27-16,24-25 9 16,-26 32 4-16,-2 3 2 15,0 4 11-15,2 2 11 16,1 5 19-16,0 2 8 15,5 6 10-15,-1 0-1 16,-5 5-9-16,-2-1-6 16,-5-6-15-16,8-3-28 0,-9-12-138 15,1-5-84-15,-1-3-156 16,-2-10 203-16</inkml:trace>
  <inkml:trace contextRef="#ctx0" brushRef="#br0" timeOffset="15790.09">8882 6365 1196 0,'-22'5'541'0,"-2"-5"-269"15,12 0-51-15,2 0-10 16,10 1-71-16,8 1-33 16,15 2-58-16,8-1-18 15,13 1-8-15,3 3-4 16,4-3-9-16,-5 1-4 16,1-2 0-16,-7-4 6 0,-7 1-121 15,-2 0-106-15,-15-5 135 16</inkml:trace>
  <inkml:trace contextRef="#ctx0" brushRef="#br0" timeOffset="15998.18">8934 6577 1257 0,'7'2'509'0,"2"1"-304"16,8 0-7-16,6-2-12 15,5 0-30-15,7-3-55 16,3 1-26-16,-1 1-40 16,-1 1-10-16,-5 3-12 0,-5 0-1 15,-7 1-125 1,-2-1-100-16,-6-3 132 0</inkml:trace>
  <inkml:trace contextRef="#ctx0" brushRef="#br0" timeOffset="16323.42">9111 6106 1002 0,'17'3'489'0,"6"6"-213"0,6 5-63 15,2 3-23-15,10 6-60 16,7 3-21-16,7-1-24 15,-3 5-10-15,-8 3-10 16,-3 0-2-16,-14 3-5 16,-3 1-4-16,-11-2-4 15,-8 1-2-15,-13 0-7 16,-5-2-3-16,-8-3-6 16,-1-2-7-16,3-4-16 15,0-4-26-15,0-4-79 16,1-4-47-16,6-8-147 15,-1-1-93-15,3-2 245 16</inkml:trace>
  <inkml:trace contextRef="#ctx0" brushRef="#br0" timeOffset="18123.58">10780 6127 1104 0,'-14'-1'542'15,"0"1"-215"-15,7-2-75 16,2 2-31-16,5 2-67 16,4 1-26-16,-4-3-45 15,17 2-14-15,59 10-15 0,-23-7-7 16,6 1-25-16,4 1-7 15,-2-3-6-15,2 2-1 16,-2-6-3-16,-6 2 1 16,-14 1-77-16,-7-2-65 15,-17 2-192-15,-9-2-180 16,-17-1 322-16</inkml:trace>
  <inkml:trace contextRef="#ctx0" brushRef="#br0" timeOffset="18315.49">11122 6166 1225 0,'-10'12'533'0,"5"8"-263"16,1 5-22-16,4 14-55 15,0 4-24-15,3 12-55 16,0 0-30-16,1-1-45 16,0-3-12-16,2-13-17 15,2 0-3-15,2-16-109 16,4-5-75-16,0-9-69 15,2-3 114-15</inkml:trace>
  <inkml:trace contextRef="#ctx0" brushRef="#br0" timeOffset="18553.49">11658 6163 1485 0,'-16'-1'712'0,"0"7"-265"16,-2 11-259-16,3 7-25 0,-3 13-78 15,6 8-22 1,7 2-27-16,3 3-14 0,10-7-18 16,6-2-4-16,10-5-41 15,5-5-73-15,4-13-206 16,3-5-250-16,-2-15 351 15</inkml:trace>
  <inkml:trace contextRef="#ctx0" brushRef="#br0" timeOffset="18949.24">11909 6333 1125 0,'5'20'609'16,"-3"-3"-137"-16,1 3-203 15,-3-1-24-15,1 4-80 0,1 2-34 16,-2-8-56-16,0-3-20 16,0-9-28-16,-2-6-6 15,0 1-12-15,1-1-6 16,1-1-9-16,0 1-7 16,4-17 0-16,18-34 0 15,-10 29 7-15,0-1 1 16,7 7 4-16,-4 1 1 15,4 5 3-15,6 6 3 0,4 9 14 16,-1 4 5-16,-2 9 18 16,-3 3 9-16,-1 5 1 15,-2 4-2-15,-8-2-14 16,-7-3-9-16,-3-3-17 16,-2-6-28-16,-9-6-117 15,0 2-72-15,-1-10-185 16,-1-3 48-16,10-19 204 15</inkml:trace>
  <inkml:trace contextRef="#ctx0" brushRef="#br0" timeOffset="19160.08">12304 6136 1192 0,'38'6'580'0,"3"12"-193"16,-2 2-37-16,-6 9-83 0,-8 5-46 15,-2 7-78-15,2 6-29 16,-1 2-43-16,-9 0-13 16,-11-1-22-16,-7-2-9 15,-11-3-25-15,4-6-38 16,-1-12-122-16,3-8-71 0,7-13-202 16,1-2 258-16</inkml:trace>
  <inkml:trace contextRef="#ctx0" brushRef="#br0" timeOffset="19405.46">12969 6376 1871 0,'-29'29'710'0,"30"-29"-525"16,5 0-21-16,10 0-66 15,4 0-17-15,10-1-42 16,4-3-17-16,6 0-37 0,-7 0-66 16,-2 3-191-16,-6 1-142 15,-11 0 238-15</inkml:trace>
  <inkml:trace contextRef="#ctx0" brushRef="#br0" timeOffset="19568.18">13031 6531 1271 0,'-9'0'632'0,"7"1"-237"16,2 1-122-16,8-1-42 0,3 2-64 16,2-7-23-16,12 6-62 15,-2 0-25-15,3-6-35 16,-2-1-20-16,0 0-174 15,1 0-115-15,1 5 169 16</inkml:trace>
  <inkml:trace contextRef="#ctx0" brushRef="#br0" timeOffset="21514.53">14205 6180 795 0,'16'-29'475'0,"-16"27"-90"16,-4-2-79-16,-3-4-32 16,-4 1-63-16,-5-1-31 15,-3 5-51-15,-2 4-23 16,-4 8-36-16,-2 5-11 16,8 9-20-16,-2 7-7 15,8 6-13-15,10 4-6 0,8 1-9 16,9 1-2-16,8-3-2 15,1-2 0-15,6-8-2 16,1-4-2-16,9-12-1 16,3-5-1-16,8-10 0 15,1-10 1-15,-4-12 0 16,-10-7 1-16,-17-11 4 16,-9 0 1-16,-10 0 9 15,-1 3 2-15,-13 1 4 16,0 4 0-16,-20 2-3 15,-5 2-1-15,-7 10-2 16,-9 6-1-16,7 11-6 16,0 3-3-16,8 5-31 15,6 4-32-15,14 3-85 16,5 1-61-16,17 0-148 16,7 3 218-16</inkml:trace>
  <inkml:trace contextRef="#ctx0" brushRef="#br0" timeOffset="21835.18">14904 5979 1446 0,'-19'1'594'0,"-8"5"-364"15,-6 4-15-15,0 9-60 16,3 5-21-16,10 14-45 16,3 2-24-16,13 9-39 15,4 3-11-15,10-1-14 16,5-2-3-16,12-6-18 15,5 0-46-15,8-11-148 16,0-10-106-16,8-10 183 16</inkml:trace>
  <inkml:trace contextRef="#ctx0" brushRef="#br0" timeOffset="22226.98">15126 6215 896 0,'-3'3'514'16,"3"10"-44"-16,3 2-119 16,-1 7-85-16,-2 2-46 0,3 6-73 15,-2-1-35-15,0-2-52 16,3-3-20-16,-2-13-22 16,2-4-6-16,-2-4-12 15,-2-7-3-15,3-2-6 16,0-3-2-16,3-10 3 15,3 1 1-15,0-6 2 16,2 0 2-16,4 7 3 16,-1 3 0-16,3 6 2 15,3 7 2-15,2 3 11 16,3 5 3-16,5 7 12 16,-4 2 9-16,0 4 10 15,-5 3 0-15,-6 2-7 16,-7-8-8-1,1 0-17-15,-5 10 0 0,2-2-94 16,-6-10-65-16,-6-14-171 0,2-4-128 16,13-12 279-16</inkml:trace>
  <inkml:trace contextRef="#ctx0" brushRef="#br0" timeOffset="22457.27">15600 6014 1312 0,'-5'10'629'0,"7"8"-223"15,0 7-93-15,-1 15-98 16,0 12-51-16,0 7-77 16,3 2-25-16,5-2-33 15,-1-12-14-15,5-12-16 16,4-6-43-16,0-16-116 15,4-5-75-15,2-16-215 16,-1-13 273-16</inkml:trace>
  <inkml:trace contextRef="#ctx0" brushRef="#br0" timeOffset="22755.47">15830 6250 1228 0,'5'14'566'0,"-3"9"-222"0,0 4-34 15,1 6-50-15,5 0-32 16,4-7-67-16,0-5-33 16,8-3-56-16,-4-9-20 15,4-5-29-15,-3-7-12 16,-3-11-6-16,3-1 0 16,-8-5 0-16,-4 2 3 0,-6-2 6 15,-7 0 0-15,-6 2 2 16,4 2-2-16,-6 6-5 15,-4 3-3 1,-3 5-6-16,0 2-5 0,5 5-44 16,-3 2-40-16,7 4-89 15,-1 1-47-15,7 1-94 16,8-1-54-16,7 0 243 16</inkml:trace>
  <inkml:trace contextRef="#ctx0" brushRef="#br0" timeOffset="23158.67">16159 6538 839 0,'48'4'428'0,"2"-8"-117"15,-1 1-29-15,-4-9-69 0,-4-1-35 16,-18-3-60-16,-3-8-22 16,-11-3-30-16,-2-2-6 15,-7-1-4-15,-1 3 0 16,-10 0 0-16,-7 2 0 15,-5 7-1-15,-3 5-7 16,-2 11-14-16,-1 3-4 16,8 12-7-16,3 3-3 15,9 12-10-15,9 6-3 16,8 6-5-16,7 4 2 0,8 5 3 16,7 3 5-16,-4-1 10 15,-1 3 8-15,-5-5 13 16,-4-3 4-16,-2-6 0 15,-5-1-3-15,-6-14-5 16,-5 0-1-16,-11-13-5 16,3-2-3-16,-8-3-19 15,-7-7-27-15,-4-2-83 16,-5-3-57-16,2-11-144 16,6-2-72-16,11-16 234 15</inkml:trace>
  <inkml:trace contextRef="#ctx0" brushRef="#br0" timeOffset="23549.01">16833 6254 1513 0,'9'10'676'16,"-6"5"-336"-16,0 5-49 15,-3 6-103-15,0 2-48 16,-2-2-64-16,0-4-24 0,-2-6-26 16,0-2-6-16,-1-7-6 15,2-4-2-15,0-3-8 16,2-6-5-16,-1-3-7 16,3 0-3-16,0-7 1 15,5-1 2-15,7-1 3 16,-4 0 3-16,7 7 2 15,-3 4 0-15,3 5 8 16,3 4 4-16,0 6 10 16,-2 5 8-16,2 7 13 15,1 2 3-15,-3 2-1 16,1-2-7-16,-8-6-14 16,-7 0-24-16,-3-6-105 15,-2-3-63-15,-8-7-172 16,2-2-74-16,12-16 263 15</inkml:trace>
  <inkml:trace contextRef="#ctx0" brushRef="#br0" timeOffset="23816.25">17239 5941 1155 0,'42'16'652'0,"2"-7"-93"0,1 12-290 16,-19-1-5 0,0-1-77-16,14 24-24 0,2 17-49 15,-7-5-21-15,-12 2-34 16,-4 1-15-16,-16 1-15 16,-6 1-8-16,-13 2-18 15,-5-1-31-15,-3-7-130 16,5-4-76-16,4-21-150 15,4-9 216-15</inkml:trace>
  <inkml:trace contextRef="#ctx0" brushRef="#br0" timeOffset="59017.82">12127 13599 1160 0,'-30'32'487'0,"26"-31"-290"16,4-1-20-16,0-1-60 15,0 0-18-15,0 0-23 0,0 0-6 16,12-12-13-16,30-34-10 16,-30 23-9-16,0 0-2 15,-8 3-1-15,-4-1 0 16,-7 6-1-16,-7 1-3 16,-8 5-4-16,-5 2-4 15,-4 4-8-15,0 6-4 16,0 6-6-16,6 4-2 15,9 3-4-15,10-4-2 16,2 1-4-16,1 6 2 0,3 11 2 16,5-3 4-16,5 2 8 15,3 6 3-15,11 1 7 16,5 3 1-16,1-1 7 16,3-2 3-16,-3 2 2 15,-5-1 1-15,-2-5 1 16,-4-3-3-16,-6-7-4 15,-5 0-1-15,-8-5-2 16,-4 1-1-16,-8-2-1 16,-6-3-4-16,-5-3-8 15,0-1-18-15,-3-8-78 16,1-1-47-16,1-13-139 16,1-8-88-16,16-11 231 15</inkml:trace>
  <inkml:trace contextRef="#ctx0" brushRef="#br0" timeOffset="59349.96">12293 13476 1067 0,'21'5'518'16,"-1"10"-162"-16,5 7-56 15,-2 9-52-15,-6 8-48 0,-1 3-76 16,-11-4-31-16,-5-9-40 15,2-6-14-15,-2-13-15 16,0-2-4-16,1-7-2 16,-7-2-3-16,3-4-6 15,2 4-4-15,0 0-5 16,-1-20-4-16,-4-43-2 16,6 23 0-16,4-3-3 15,2 3-15-15,5 6-57 16,-2 3-41-16,3 12-109 15,-3 6-60-15,0 13-280 16,11 6 363-16</inkml:trace>
  <inkml:trace contextRef="#ctx0" brushRef="#br0" timeOffset="59653.53">12609 13685 822 0,'15'8'447'0,"3"-6"-144"15,-1-2-73-15,1-4-35 16,3-7-87-16,-3-4-27 16,0-7-28-16,-4-4-2 15,-7 0 0-15,-6 2-1 0,-5 8-7 16,-3 4 0-16,-7 6 4 16,-3-1 1-16,0 7 0 15,-1 4-4-15,5 4-6 16,3 7-4-16,5 1-10 15,3 3-6-15,6 2-9 16,3 2-3-16,7-2-2 16,1-4-3-16,4-5-1 15,0-3-1-15,5-4-4 16,5-2-1-16,7-3-87 16,1-3-75-16,0-8 105 15</inkml:trace>
  <inkml:trace contextRef="#ctx0" brushRef="#br0" timeOffset="60000.48">12914 13637 843 0,'0'-1'428'16,"0"1"-95"-16,8 1-66 15,2 1-42-15,2 1-28 16,27 6-42-16,-29-14-24 15,5-5-38-15,0-3-16 16,3-8-30-16,2-1-9 0,-3-2-10 16,-3-2-5-16,-8 3-6 15,-3 1-1-15,-11 6 5 16,-5 4 3-16,-9 5 6 16,-1 6-2-16,-2 2-5 15,6 8-3-15,6 12-7 16,2 2-3-16,10 6-5 15,0 0-4-15,3 0-6 16,3-3-1-16,5-2-6 16,5-4-2-16,8-9-89 15,4 0-51-15,8-9-149 16,1-2-119-16,2-6 275 16</inkml:trace>
  <inkml:trace contextRef="#ctx0" brushRef="#br0" timeOffset="60420.21">13350 13543 868 0,'2'-7'449'0,"-6"-3"-108"0,-1-2-36 15,-7 2-54-15,-5-1-27 16,-3 9-45-16,-3 0-24 16,-1 10-43-16,4 6-19 15,1 5-32-15,6 7-12 16,6 1-17-16,5 3-8 0,6-3-10 15,5-4-4 1,5-6-5-16,4-5-3 0,4-8-3 16,1-3-3-16,2-10-3 15,2-6-1-15,-1-13-23 16,-1-8-13-16,-8-6-9 16,-6-5 3-16,-8 3 25 15,-1 2 18-15,-6 6 11 16,3 3 2-16,1 8 3 15,-6 4 5-15,0 14 22 16,2 6 8-16,-8 9 6 16,10 11 1-16,2 15-7 15,0 4-3-15,8 10-6 16,2 3-7-16,3-2-16 16,4-1-9-16,0-14-18 0,0-11-61 15,6-17-158-15,1-11-109 16,2-13 193-16</inkml:trace>
  <inkml:trace contextRef="#ctx0" brushRef="#br0" timeOffset="60880.77">13598 13466 1160 0,'-8'9'581'0,"7"4"-147"16,0 3-98-16,4 5-80 15,3 1-41-15,3-2-81 16,3 1-37-16,3-5-50 15,-1-3-18-15,6-8-22 16,-2-7-6-16,3-12-9 16,-1-3-11-16,-5-10-9 15,0-1 3-15,-5 5 7 16,-1 3 11-16,-5 13 16 16,-1 4 4-16,-3 4 2 15,0 4 3-15,0-5 5 16,0 4 2-16,1 25 11 15,10 39 7-15,1-22 3 16,3-3-1-16,1 2-11 16,5-3-9-16,-5-4-12 15,0-4-2-15,-10-9-1 0,-9-1 0 16,-10-6 4-16,-10 2 0 16,-9-2-1-16,-2 1 0 15,-5-2-3-15,-1-5-3 16,3-7-1-16,1-5-3 15,5-9-6-15,5-3-3 16,12-3-9-16,8-5 2 16,12 0-48-16,7-2-47 0,10 4-133 15,6-1-101-15,7-3 211 16</inkml:trace>
  <inkml:trace contextRef="#ctx0" brushRef="#br0" timeOffset="61859.62">15052 13703 1355 0,'5'14'530'0,"3"27"-384"15,-18-22-51-15,-5 2-8 16,-7-1-46-16,3-10-34 16,1 3-174-16,-23 0 123 15</inkml:trace>
  <inkml:trace contextRef="#ctx0" brushRef="#br0" timeOffset="64341.89">16919 13586 1025 0,'12'9'464'16,"-8"-4"-229"-16,-2-5-53 15,3-6-3-15,-1-5-37 16,-4-2-18-16,0-7-36 16,-3-2-19-16,-8 1-21 15,-2 7-9 1,6 8-10-16,0-1-3 0,-32-16-10 16,-5 8-4-16,-6 9-4 15,15 11-3-15,5 12-4 16,4 7 0-16,8 14-1 15,5 4 0-15,9 7 1 16,5-6 1-16,9-11 0 16,5-8 0-16,7-16-1 15,3-8 0-15,6-12 1 16,-2-6-1-16,0-16 2 0,3-3-3 16,-5-11-3-16,-7-5-1 15,0 3 0-15,-8 1 2 16,-6 8 3-16,5 6 4 15,-5 17 3-15,-5 4 5 16,-1 16 11-16,-5 9 5 16,-3 8 16-16,5 13 7 15,1 11 7-15,0 2 1 16,2 4-16-16,4-18-9 16,-1-16-20-16,0 1-7 15,11 36-6-15,5-7-60 0,9-19-151 16,-8-26-99-16,8-14 165 15</inkml:trace>
  <inkml:trace contextRef="#ctx0" brushRef="#br0" timeOffset="64756.07">17122 13486 1121 0,'0'27'578'15,"1"5"-178"-15,3 7-121 16,1 1-18-16,5-5-82 15,1-7-42-15,4-12-71 16,3-9-27-16,6-12-28 0,2-7-7 16,0-18-14-16,2-5-12 15,-5-2-11-15,-6 0 0 16,-7 11 12-16,-6 8 12 16,-4 9 17-16,0 7 4 15,-4 7 0-15,1 6 3 16,-3 13 7-16,0 6 5 15,6 12 14-15,0 1 3 0,2 6 3 16,6-2 1-16,-1-2-3 16,1 1-2-16,3-5-10 15,-2-6-6-15,-3-4-9 16,-7-18-3 0,0-6-1-16,1 0 1 0,-13 13-2 15,-9-4-1-15,-10-10-9 16,-2-6-16-16,-1-9-79 15,1 4-49-15,3-7-119 16,6-7-57-16,9-6-27 16,8-9 192-16</inkml:trace>
  <inkml:trace contextRef="#ctx0" brushRef="#br0" timeOffset="65109.01">17459 13535 1051 0,'14'-8'526'0,"-5"14"-150"0,1 4-38 16,-8 6-49-16,2 5-51 15,-3 7-83-15,-4 1-41 16,5-1-61-16,-2-4-19 16,0-7-21-16,0-5-2 15,-1-8-7-15,-6-4-1 16,4-3-5-16,0-2-3 0,3-9-2 15,2-1-1-15,5-7 3 16,7 0 2-16,-1 1 2 16,4 3 1-16,0 6 2 15,-5 3 0-15,1 5 4 16,2 4 5-16,-3 3 8 16,0 5 7-16,-1 7 13 15,-1 1 2-15,-2 7-6 16,-2-1-5-16,-1-3-17 15,-2-4-3-15,-2-5-81 16,1-3-73-16,4-7-165 16,2-4-115-16,9-3 262 15</inkml:trace>
  <inkml:trace contextRef="#ctx0" brushRef="#br0" timeOffset="65501.44">17938 13570 991 0,'5'-10'487'15,"-4"1"-161"-15,-2-3-5 16,-7 3-71-16,2 1-27 16,-4-1-53-16,-2 8-29 15,-2 0-53-15,-2 5-22 16,-4 5-40-16,3-1-12 16,1 6-11-16,4-2 0 0,3 2 1 15,5 4 1-15,6-4-1 16,1 0-1-16,7-2-2 15,2-3 0-15,-1-5 0 16,3-2-1-16,4-5 0 16,-2-1 0-16,2-6 1 15,-4 1 0-15,0-1 1 16,1 2 1-16,-6 1 4 16,1 2 3-16,-6 2 9 15,-3 0 4-15,0 3 9 16,-1 0 5-16,0 0 1 15,0 2-2-15,2 18-13 16,7 26-9-16,-4-33-28 0,-2-1-51 16,4-7-121-16,0-5-78 15,2-3-176-15,5-5-58 16,3-2 317-16</inkml:trace>
  <inkml:trace contextRef="#ctx0" brushRef="#br0" timeOffset="66015.5">18132 13561 906 0,'10'-2'481'16,"2"8"-103"-16,-3-1-21 16,0 6-57-16,-2 2-37 15,-3 5-63-15,-1 4-36 0,-1-4-67 16,-1-1-26-16,-1-9-41 16,-1-3-14-16,1-5-16 15,-2-1-4-15,2 0-15 16,0-1-7-16,4-7-5 15,-1-14 2-15,41-24 11 16,-29 32 10-16,-1 5 8 16,1 7 5-16,-4 2 3 15,2 2 3-15,-5 7 15 16,1 2 4-16,-3 3 10 16,-3 3 1-16,2 3-2 15,-2-3-3-15,2 1-11 16,1-7-5-16,-5-7-13 15,2-2-4-15,2-3-3 0,-5 1-3 16,0 0-2-16,7-3 0 16,4-14 1-16,27-27 0 15,-30 29 3-15,5 7 1 16,-1 2 1-16,-9 2 1 16,8 5 0-16,-10 0 0 15,9 3 3-15,0 4 0 16,-7 1 2-16,5 3 0 0,-11 1 0 15,2 0-1-15,2 4-4 16,4-3 0-16,1-3-75 16,3-1-78-16,-1-9-210 15,1-1-139-15,10-11 303 16</inkml:trace>
  <inkml:trace contextRef="#ctx0" brushRef="#br0" timeOffset="66156.03">18646 13538 1125 0,'5'12'618'16,"-3"6"-150"-16,1 5-134 16,0 6-36-16,2-1-87 15,-2-1-48-15,2-11-86 16,-2-6-33-16,0-10-97 16,0-6-65-16,-2-14-172 15,-2-7-110-15,-4-5 243 0</inkml:trace>
  <inkml:trace contextRef="#ctx0" brushRef="#br0" timeOffset="66322.59">18526 13423 1240 0,'0'7'533'16,"4"2"-300"-16,5 3-31 16,3 0-94-16,1 4-54 15,6-5-224-15,-3-2-151 16,9 1 193-16</inkml:trace>
  <inkml:trace contextRef="#ctx0" brushRef="#br0" timeOffset="66579.14">18927 13568 478 0,'18'-1'313'0,"-18"-1"34"16,-1-8-65-16,0 3-2 15,-8-2-21-15,-2 2-39 16,-2 2-12-16,-1 2-35 15,-1 3-16-15,3 2-27 16,1 6-18-16,1 3-31 16,4 5-10-16,2 5-10 15,5 1-3-15,6 2-13 16,0-2-8-16,7-3-15 0,-1-3-7 16,5-3-6-16,3-3-4 15,-1-7-4-15,3-2 8 16,1-4-111-16,1-7-85 15,8-3 118-15</inkml:trace>
  <inkml:trace contextRef="#ctx0" brushRef="#br0" timeOffset="67294.85">19764 13542 941 0,'7'-5'491'0,"-3"3"-169"16,9 8-43-16,3 4 0 0,0 13-56 16,-1 8-25-16,0 11-58 15,-7 4-26-15,2 5-50 16,2 0-16-16,-5-4-27 16,-2-5-8-16,2-13-12 15,-7-11-39-15,0-11-99 16,1-6-53-16,-11-11-114 15,1-6-33-15,-5-12-31 16,-6-6-19-16,-3-4-58 16,-2-2 38-16,0-4 170 15,4 1 144-15,10 2 312 16,7 4 92-16,6 9 63 16,7 3-29-16,14 11-58 15,2 3-27-15,6 2-43 0,2 6-20 16,-5 0-36-16,-10 3-15 15,-1 1-25 1,6 7-8-16,2 3-20 0,-8 4-10 16,-13 4-25-16,0 2-13 15,-18 3-15-15,5-1-8 16,-11-6-22-16,0-1-31 16,0-8-80-16,-1 1-52 15,3-3-120-15,-3-3-58 0,14-3 217 16</inkml:trace>
  <inkml:trace contextRef="#ctx0" brushRef="#br0" timeOffset="67568.08">20092 13515 1194 0,'13'12'562'0,"-1"4"-219"15,-2 1-13-15,-4 6-91 16,0 2-40-16,-4 1-76 15,-1-3-28-15,-2-8-37 16,0-4-12-16,-1-11-16 16,-2 0-7-16,0-8-10 15,-2-3-4-15,2-7-7 16,1-5-2-16,3-1-2 16,0-3-1-16,4 8-1 15,1-2 0-15,0 3-38 0,4 8-37 16,0-2-96-16,0 11-68 15,3 6-160-15,2-1 245 16</inkml:trace>
  <inkml:trace contextRef="#ctx0" brushRef="#br0" timeOffset="67899.53">20375 13524 1035 0,'2'0'518'0,"-1"0"-165"15,-4 0-7-15,2 0-76 16,0 0-44-16,0 0-76 16,-5 14-33-16,2 8-54 15,2 24-16-15,14-33-22 16,1-4-8-16,-1-9-11 16,6 0-3-16,-2-11-1 15,-2-5-2-15,-2-7 0 16,-3-2-1-16,-3 3 3 15,-2 1 1-15,-7 6 4 16,-4 2 2-16,-13 0-4 16,-2 5-5-16,-4 2-34 0,2 7-25 15,2 7-78-15,0 2-43 16,14 4-116-16,-2 0-85 16,11 8 246-16</inkml:trace>
  <inkml:trace contextRef="#ctx0" brushRef="#br0" timeOffset="68284.47">20519 13615 966 0,'17'4'517'0,"-2"-3"-172"0,6-3-59 16,-2-5-43-16,-3-7-84 16,-1-4-35-16,-3-7-60 15,-3 1-22-15,-3-5-20 16,-5 5-4-16,-5 4-1 15,-5 1 1-15,-4 11 11 16,-3 5 6-16,-2 4 2 16,-2 6 3-16,5 3-7 15,-1 2-4-15,10 10-6 16,5 6-3-16,4 10 2 16,8 10 2-16,7 7 6 15,2 3-1-15,4-5 8 16,-1-4 4-16,-2-9 4 15,-3-5 2-15,-7-4-8 16,-5-3-6-16,-7-2-6 0,-5-5-1 16,-12-2-9-16,-4-8-3 15,-5-7-32-15,-3-4-26 16,2-8-69-16,4-1-53 16,6-5-131-16,3-8-61 15,18-8 222-15</inkml:trace>
  <inkml:trace contextRef="#ctx0" brushRef="#br0" timeOffset="68613.67">20900 13439 1481 0,'6'11'675'16,"0"1"-338"-16,-2 6-90 15,-3 4-24-15,1 4-78 16,-2 1-31-16,-4-2-52 16,4-4-18-16,0-5-22 15,0-3-6-15,0-6-5 16,0-2 1-16,-2-6-1 16,1-2 0-16,0 2-3 15,0 0-2-15,-2-13-6 0,0-14 0 16,3-29-1-16,0 25-1 15,1 5 2-15,8 2-2 16,-6 3-9-16,5 7-32 16,-2 6-114-16,0 2-79 15,2 6-205-15,2 1 262 16</inkml:trace>
  <inkml:trace contextRef="#ctx0" brushRef="#br0" timeOffset="69023.6">21246 13543 1280 0,'9'0'559'0,"-1"-4"-307"15,-3-2-31-15,-2-4-97 16,-3-5-31-16,-2-2-37 16,-4-1-2-16,-5 3 8 15,-3 6 4-15,-4 3 10 16,2 4-2-16,-1 8-9 15,0 5-5-15,4 12-11 16,2-1-5-16,3 5-7 16,4 1 0-16,4-3 8 15,0 0 0-15,7-9-7 16,-2-3-8-16,6-12-20 16,0-1-3-16,3-8-4 0,0-7 0 15,3 0-2-15,-2-6 0 16,-1 3 1-16,1 5 0 15,-4 1 2-15,-2 7 0 16,-3 2 1-16,-3 5 1 16,-3 7 7-16,-1 2 3 0,-3 8-1 15,-3 0-2-15,1-4-38 16,1 0-65-16,5-5-148 16,1-3-96-16,1-7 193 15</inkml:trace>
  <inkml:trace contextRef="#ctx0" brushRef="#br0" timeOffset="69573.66">21395 13497 888 0,'6'5'512'16,"4"5"-117"-16,1 5-55 16,-9 0-33-16,2 8-59 15,0 2-32-15,-2 0-70 16,0-3-34-16,0-8-54 15,1-4-20-15,-2-9-30 16,-1-1-6-16,3-11-7 0,2-5-3 16,4-6 2-16,5-1 1 15,0 0 4-15,-8 4 1 16,3 6 1 0,-1 1 2-16,-3 4 2 0,2 5 4 15,-3 3 9-15,0 2 7 16,1 11 16-16,-2 1 5 15,-3 3 5-15,0 2-2 0,-1-3-9 16,1-2-7-16,0-5-15 16,0-2-6-16,0-8-12 15,0-4-3-15,4-1-4 16,2-6-1-16,1-5 1 16,4-1 0-16,-2-3 4 15,1 5 1-15,1 4 2 16,-1 4 2-16,-1 3 0 15,-2 5 3-15,0 6 2 16,-1 2 0-16,0 7 5 16,-2-1 2-16,2 5 2 15,-2-4 1-15,-2-2-5 16,-1-4-2-16,-1-6-16 16,0-1-26-16,0-3-79 15,-1 0-42-15,0 0-128 0,1 0-64 16,0 0-194-16,1-5 324 15</inkml:trace>
  <inkml:trace contextRef="#ctx0" brushRef="#br0" timeOffset="70078.28">21749 13480 618 0,'11'0'434'16,"-5"4"59"-16,0 7-110 16,-1-1-57-16,0 8-31 15,4 4-46-15,-3-2-26 16,2 0-63-16,4 3-30 15,-6-7-59-15,0-3-22 0,-1-8-37 16,-4-5-9-16,3-4-13 16,-2-5-10-16,2-7-13 15,1-3-5-15,1-3 7 16,-1 1 9-16,4 7 14 16,-1 3 5-16,1 4 4 15,-1 3 3-15,-4 1 4 16,-2 4 7-16,0 6 13 15,-1-2 7-15,-1 6 6 16,0 1 1-16,4 2-1 16,3 1-3-16,0 1-4 15,-1-3-6-15,-6-4-12 16,3 0-5-16,-3-7-9 16,3-3-2-16,0-8-5 0,-1-4-4 15,2-6 0 1,3 3 1-16,0 2 2 0,-3-1 1 15,1 9 5-15,-4-1-1 16,7 6 2-16,1 1 2 16,0 3 1-16,2 1 0 15,-5 6 3-15,2-1-1 0,-5 6 4 16,1 5 0-16,-2-5-3 16,-2-1-1-16,3-6-6 15,-7-7-19-15,3-2-100 16,0-3-63-16,1 3-150 15,0 0-71-15,2-8-140 16,8-10 326-16</inkml:trace>
  <inkml:trace contextRef="#ctx0" brushRef="#br0" timeOffset="70219.6">22111 13487 911 0,'2'10'535'16,"2"3"-103"-16,-2 1-112 15,1 4-33-15,2 0-55 16,-1 3-22-16,1 0-73 15,-1-5-38-15,-3-5-89 16,1-5-79-16,0-9-180 0,-1-5-112 16,2-8 208-16</inkml:trace>
  <inkml:trace contextRef="#ctx0" brushRef="#br0" timeOffset="70442.19">22076 13375 751 0,'0'3'447'0,"1"0"-86"0,0-2-67 15,-1-1-22-15,0 0-56 16,0 0-29-16,0 0-54 16,0 0-28-16,0 0-45 15,0 0-16-15,0 0-22 16,0 0-38-16,0 0-134 15,1 0-95-15,3 1 137 16</inkml:trace>
  <inkml:trace contextRef="#ctx0" brushRef="#br0" timeOffset="70853.48">22249 13389 706 0,'14'14'421'0,"0"-2"-3"16,2-4-152-16,1 0-42 0,0 8-15 16,-1-1-14-16,-8-1-10 15,-2 6-25-15,-1-1-16 16,-1 8-34-16,0 1-15 16,3-1-34-16,-6 0-17 15,-2-14-22-15,-5-2-8 16,-3-10-14-16,4-3-5 0,-1-11-6 15,10-4-3-15,-1-6 1 16,1-2 3-16,6 3 2 16,-1 7 3-16,1 4 4 15,-2 3 1-15,0 7 4 16,-1 1 1-16,2 4 9 16,-1 5 4-16,-4 4 6 15,4 3 4-15,-1 3 2 16,4 2-3-16,2-2-27 15,-11-5-88-15,4-7 266 16,-1-6-164-16</inkml:trace>
  <inkml:trace contextRef="#ctx0" brushRef="#br0" timeOffset="71350.47">22626 13584 1344 0,'5'9'678'0,"1"3"-211"16,2-2-208-16,0-2-20 16,4-1-91-16,-1-3-40 15,1-6-57-15,0-3-20 16,-5-13-22-16,-2-1-1 16,-6-5-1-16,-4 4 0 0,-8 4 0 15,-1 1 0-15,-1 10 0 16,-1 0 0-16,4 8-2 15,0 4-1-15,2 5-2 16,2 7-2-16,3 6-1 16,4 5 0-16,2 8 1 15,5 4 2-15,5 6 6 16,4 1 3-16,5 3 3 16,3-3 0-16,1 0-1 15,-1-1 1-15,-4-2 1 16,-2 0 2-16,-10-10 3 15,-4-6-1-15,-12-8-1 16,-5-5-3-16,-4-6-4 16,-3-1-4-16,-1-9-5 15,-1-3-3-15,2-6-7 16,1-4-4-16,5-4-17 0,4-2-9 16,7 0-26-16,4-2-23 15,7 1-72-15,1 2-59 16,4-4-71-16,2 0 161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6T15:21:49.23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7298 8023 371 0,'29'-15'241'16,"-27"15"0"-16,2 0-5 16,1 0-36-16,-5 0-16 15,0-1-22-15,0 0-9 0,0 0-26 16,0 0-13-16,3-7-30 15,-2 4-15-15,1-8-29 16,-5 2-11-16,-24-24-12 16,1 22-3-16,-3 11-4 15,-4 1-3-15,3 4-4 16,2 7-1-16,4 3-1 16,7 5-2-16,6-2 0 15,3 2-3-15,5-3-2 16,3 3 0-16,4 0-1 15,5 1 2-15,9 2 1 16,1-2 1-16,9-1 3 16,0-1 3-16,3 0 6 15,-2 0 0-15,-4 0 4 16,0-5 1-16,-10-1 7 16,-7-3 10-16,-10-3 20 0,-6 0 3 15,-10 0-3-15,-2 0-8 16,-5-5-21-16,-1 0-5 15,-1-2-6-15,-3-3-4 16,4 3-7-16,3-2-16 16,9-1-72-16,3 1-54 15,12-4-206-15,4-3 218 0</inkml:trace>
  <inkml:trace contextRef="#ctx0" brushRef="#br0" timeOffset="419.79">7546 8019 650 0,'-10'-2'435'15,"10"2"-14"-15,-4 0-206 16,-3 2-27-16,2 7-88 15,-10 4-24-15,5 10-23 16,7 3-7-16,-3 4-15 16,7-1-3-16,3-5-12 15,-3-3-5-15,16-6-7 16,-2 0-2-16,6-11-1 0,5-1 0 16,1-10 1-16,-2-6-1 15,0-9 1-15,-2-2 1 16,-7-2 2-16,-7 3 6 15,-12 6 8-15,-6 2 3 16,-11 3-1-16,-6 1-3 0,1 4-9 16,0 3-3-16,2 4-6 15,9 4-3-15,3 3-7 16,-4 0-13-16,9 2-62 16,-1 1-53-16,1-1-208 15,15 0 218-15</inkml:trace>
  <inkml:trace contextRef="#ctx0" brushRef="#br0" timeOffset="727.76">7771 8043 579 0,'18'-2'360'0,"3"10"2"15,-3 4-77-15,0 7-51 16,-3 2-43-16,-7 3-60 15,9 2-25-15,-12-5-38 0,6 1-14 16,-2-7-20-16,-9-7-6 16,-1-3-5-16,3-5 1 15,1-3 3-15,-4 2 1 16,0 0-9-16,-1-9-7 16,-4-19-9-16,5-31-2 15,8 23-3-15,-6 3-4 16,6 7-37-16,3 2-32 15,1 12-62-15,6 0-31 0,-6 7-48 16,-4 6-29-16,3 5-219 16,7 8 299-16</inkml:trace>
  <inkml:trace contextRef="#ctx0" brushRef="#br0" timeOffset="1011.79">8213 7791 863 0,'-4'7'485'0,"2"-2"6"16,1 2-250-16,-2 10-53 15,1 10-33-15,-3 7-67 0,4 8-25 16,2 5-37-16,5-1-11 15,7 0-10-15,0-5-3 16,10-7-5-16,2-5-4 16,7-5-64-16,0-7-60 15,-3-12-225-15,2-5 221 16</inkml:trace>
  <inkml:trace contextRef="#ctx0" brushRef="#br0" timeOffset="1196.6">8151 7931 899 0,'-13'0'532'15,"10"-1"-34"-15,3 1-336 16,6 2-16-16,-6-2-84 16,4 0-19-16,22-1-10 15,30-4-6-15,-25 1-15 16,1-2-5-16,2 3-109 15,-2-1-124-15,2 9 144 16</inkml:trace>
  <inkml:trace contextRef="#ctx0" brushRef="#br0" timeOffset="3230.02">9083 8005 847 0,'-38'-28'451'15,"40"31"-134"-15,2-3-114 16,-3 0-30-16,-1 0-87 15,0-2-32-15,0 2-39 16,0 0-7-16,0 0-124 16,0 0 88-16</inkml:trace>
  <inkml:trace contextRef="#ctx0" brushRef="#br0" timeOffset="3441.17">9041 8132 1110 0,'-9'4'498'0,"12"-1"-239"15,-6-1-133-15,7-2-5 16,-4 0-68-16,0 0-23 16,0-2-20-16,1 1-24 0,3 0-142 15,-3 0-153-15,11-2 186 16</inkml:trace>
  <inkml:trace contextRef="#ctx0" brushRef="#br0" timeOffset="4102.68">9697 7954 790 0,'-6'-59'376'0,"8"48"-123"15,-2 4-18-15,-2 1-9 16,-3 4-48-16,-7 5-77 15,-4 5-30-15,-6 8-42 16,0 4-10-16,3 6-8 16,0 4-2-16,8 8-6 15,3 6-3-15,8-1-1 16,8 2-2-16,10-5 1 16,5-5-1-16,8-9 1 15,4-9 0-15,5-16 2 16,3-8 0-16,5-17 1 15,-3-2 2-15,-9-13 0 16,-7-2 3-16,-20-3 9 0,-7-1 4 16,-17 6 8-16,-15-2 2 15,-12 12-5-15,-8 6-2 16,-1 5-9-16,4 7-5 16,6 8-8-16,7 1-7 15,9 11-13-15,8 3-7 16,12 6-101-16,5 8-95 15,20 0 141-15</inkml:trace>
  <inkml:trace contextRef="#ctx0" brushRef="#br0" timeOffset="4443.18">10234 7870 1067 0,'-14'-2'521'16,"1"-1"-236"-16,-3-2-80 15,1 5-16-15,-1 8-87 0,-4-2-26 16,1 13-31-16,-1 3-15 16,2 6-16-16,5 10-5 15,6 5-10-15,5-2-3 16,10 1-4-16,2-4-1 16,10-10-1-16,5 1 1 0,2-11-26 15,7-2-57 1,2-12-244-16,4-5 223 0</inkml:trace>
  <inkml:trace contextRef="#ctx0" brushRef="#br0" timeOffset="4884.81">10474 8007 1412 0,'-1'-2'561'0,"1"3"-390"16,1 0-19-16,-1-1-50 16,0 0-26-16,1 14-27 15,2 11-6-15,3 30-17 16,-5-29-8-16,5 0-8 0,-3-7-2 16,1-7-1-16,-3-4 1 15,-5-6 5-15,3-2-2 16,-2-2-11-16,2 1-8 15,0 0-18-15,0-6-2 16,0-19 4-16,5-28 7 16,-1 26 8-16,2 2 4 15,7 4 3-15,1 2 2 16,3 9 2-16,6 4 2 0,-3 7 1 16,-2 2 2-16,2 5 6 15,-2 3 6-15,-1 9 13 16,0 5 6-16,-7 5 2 15,-2 4-4-15,-2-4-12 16,-2-4-8-16,-2-6-9 16,2-5-2-16,-2-10-86 15,0-3-55-15,-1-11-243 16,0-7 229-16</inkml:trace>
  <inkml:trace contextRef="#ctx0" brushRef="#br0" timeOffset="5135.55">10821 7865 1207 0,'3'7'557'0,"-3"-2"-257"15,0 3-137-15,0 3-3 16,4 19-65-16,-4-2-21 15,6 13-26-15,-1 4-13 16,0-3-18-16,4 3-6 0,-3-11-6 16,5 0-4-16,-4-12-48 15,4-10-60-15,-5-7-201 16,2-12 194-16</inkml:trace>
  <inkml:trace contextRef="#ctx0" brushRef="#br0" timeOffset="5475.52">10995 7992 1136 0,'0'14'554'16,"0"7"-265"-16,-3 9-50 16,4 3-40-16,1 1-94 15,5-3-27-15,6-7-44 16,-4-4-15-16,8-10-12 0,-4-4-2 15,4-6-3-15,1-7-2 16,-5-9 1-16,4-5-1 16,-6-3 1-16,-4-3 3 15,-5 2 4-15,-5 2 5 16,-11 2 7-16,-6 3 2 16,-7 7 1-16,4 7-3 15,1 8-11-15,7 3-6 16,4 5-14-16,-6-1-10 15,12 3-89-15,4 4-58 0,3-2-213 16,20 3 229-16</inkml:trace>
  <inkml:trace contextRef="#ctx0" brushRef="#br0" timeOffset="5885.82">11319 8188 733 0,'18'5'416'0,"-10"-6"-72"16,2 0-54-16,-5-6-92 16,1-5-65-16,2-5-75 15,-4-6-22-15,7-6-18 16,-6 0-4-16,-3 0 2 16,3 3 3-16,-17 5 7 0,1 5 3 15,-9 9 1-15,-7 4-3 16,5 11-4-1,-2 3-2-15,8 12-5 0,5 6-3 16,10 6-4-16,2 5-2 16,11 0-1-16,3-1 0 15,6 1 4-15,3-2 1 16,1-4 6-16,-2 0 3 16,-2-4 5-16,1 2 6 0,-13-3 8 15,2 1 2-15,-10-6 6 16,-8-7 1-16,-4-3-6 15,-11-5-6-15,-3-6-18 16,-1-2-16-16,-1-6-73 16,4-6-52-16,0-8-166 15,4-6-141-15,11 0 272 16</inkml:trace>
  <inkml:trace contextRef="#ctx0" brushRef="#br0" timeOffset="6308.31">11622 8018 1238 0,'-1'0'534'0,"5"10"-266"16,1 5-70-16,-2 5-25 0,3 4-39 15,-2 4-54-15,1 1-18 16,-2-1-37-16,-1-3-7 15,-1-9-9-15,-1-4 1 16,0-7 1-16,-2-3-1 16,-3-5-4-16,-1 1-6 15,-2-7-13-15,3-1-7 16,3-4-1-16,1-7 2 0,6-1 9 16,5-3 4-16,5 6 6 15,2 2 0-15,1 4 2 16,3 4 1-16,1 6 6 15,0 3 6-15,-2 9 12 16,-2 2 6-16,0 4 13 16,-4 4 1-16,-4-1-3 15,0 3-6-15,-8 2-12 16,1-4-9-16,-3-1-9 16,-2-5-3-16,-1-5-100 15,1 0-69-15,2-12-175 16,4-5 190-16</inkml:trace>
  <inkml:trace contextRef="#ctx0" brushRef="#br0" timeOffset="6607.93">12025 7889 1520 0,'9'0'621'0,"-3"0"-422"0,7 4-74 15,3 7 13-15,4 1-41 16,4 10-5-16,3 9-6 16,-1 1-14-16,-3 11-24 15,-5 0-10-15,-8-4-15 16,-2 2-5-16,-9-11-7 15,-4 1-1-15,-5-9-30 16,-2-4-47-16,2-10-115 16,-1-10-77-16,5-7 150 15</inkml:trace>
  <inkml:trace contextRef="#ctx0" brushRef="#br0" timeOffset="7046.73">13014 7905 1017 0,'0'-4'481'0,"3"4"-189"15,1-1-56-15,-4 1-9 16,1 4-43-16,0 24-45 16,0 47-16-16,-9-25-54 15,2 5-23-15,12 0-26 16,3-7-7-16,3-14-10 0,5-7-4 16,-2-15-70-16,1-6-66 15,6-16-192-15,-3-9 198 16</inkml:trace>
  <inkml:trace contextRef="#ctx0" brushRef="#br0" timeOffset="7232.2">12930 8010 1310 0,'-7'-3'559'0,"3"3"-319"15,7 0-61-15,-1 5-58 16,-2-5-49-16,0 0-43 15,12 4-4-15,15 0-11 16,28 3-5-16,-17-7-79 16,-1 0-83-16,-1 0 97 15</inkml:trace>
  <inkml:trace contextRef="#ctx0" brushRef="#br0" timeOffset="7437.04">13292 8014 1243 0,'3'14'548'0,"0"4"-279"15,-1 5-19-15,2 4-59 0,3 0-49 16,-2 0-68-16,5 3-25 16,-2-8-34-16,-4-2-7 15,-3-11-85-15,0-4-70 16,-2-7-229-16,3-7 226 15</inkml:trace>
  <inkml:trace contextRef="#ctx0" brushRef="#br0" timeOffset="7589.85">13269 7922 1240 0,'2'0'510'0,"4"1"-324"16,-2 0-19-16,-4-1-53 15,0 0-48-15,9 2-75 16,10 6-87-16,30 8 65 16</inkml:trace>
  <inkml:trace contextRef="#ctx0" brushRef="#br0" timeOffset="8136.57">13602 8057 971 0,'-4'15'482'0,"6"5"-102"16,-1 1-102-16,-1 1-20 0,0 1-48 16,-2-2-95-16,2 0-29 15,0-7-51-15,0-2-17 16,0-8-19-16,-1-3-20 16,0-4-22-16,1 2-6 15,0 0-2-15,0-7 16 16,1-10 17-16,5-28 5 0,0 29 10 15,1 3 2-15,0 3 2 16,3 2 1 0,1 2 4-16,2 2 3 0,2 4 8 15,-1 1 7-15,0 6 9 16,-3 2 5-16,-3 9 2 16,-3-1-7-16,-1 5-11 15,-2 0-7-15,-1-5-10 16,2 0-1-16,-3-10-4 15,0-4-4-15,0-4-3 16,0 1-1-16,0 0 1 16,2-12 4-16,4-11 2 15,14-28 1-15,-5 31 0 16,3 2 1-16,-1 5 0 16,3 3 1-16,-3 4 1 15,0 6 3-15,-8 3 7 0,-3 6 6 16,1 9 11-16,-5 3 3 15,3 10-1-15,-4-2-4 16,3-1-15-16,1-3-8 16,4-11-20-16,1-6-43 15,-7-10-125-15,0-7-106 16,6-9 169-16</inkml:trace>
  <inkml:trace contextRef="#ctx0" brushRef="#br0" timeOffset="8475.35">14002 8200 1118 0,'13'47'517'0,"2"-44"-202"15,3 1-78-15,-1-4-55 16,2-4-57-16,-2-7-76 16,4-5-15-16,-4-5-16 15,-3-3-5-15,-3 0-2 16,-6 1-2-16,-5 3 6 15,-6 5 3-15,-6 6 6 16,-2 1 2-16,-1 7-5 16,3 2-1-16,2 6-3 15,1 2 5-15,4 6 8 16,-3 2 2-16,5 5 4 0,5 2-3 16,6 0-8-1,4-1-4-15,4-4-9 0,4-6-1 16,9-3-5-16,0-6-2 15,8-1-4-15,-1-4-18 16,3-7-131-16,-4-5-94 16,-6-12 143-16</inkml:trace>
  <inkml:trace contextRef="#ctx0" brushRef="#br0" timeOffset="64426.68">9803 15763 820 0,'-1'32'429'0,"-2"-30"-151"0,2-2-85 16,2 1-36-16,-1-1-64 15,0-1-20-15,8 1-25 16,13-2-4-16,33-10-20 15,-26 2-8-15,2-6-8 16,-2 0-1-16,-7-5-4 16,-4-2 1-16,-11 0-1 15,-2 3 2-15,-8-1 5 16,-5 2 2-16,-1 1 5 16,-7 4-1-16,-4 9-2 15,-1 5-3-15,-8 10-5 16,3 7-3-16,-2 9-3 15,0 5 0-15,10 4 6 16,7 0 2-16,13-1 4 16,9-2-1-16,12-3-5 0,6-3-3 15,4-6-3-15,4-4-1 16,-4-9-2-16,4-5-3 16,4-10-86-16,-2-4-82 15,4-8 109-15</inkml:trace>
  <inkml:trace contextRef="#ctx0" brushRef="#br0" timeOffset="64879.44">10327 15650 1011 0,'-2'-1'452'0,"0"-2"-227"15,-6 0-17-15,2-2-52 16,-1 1-29-16,-2-2-33 15,0 2-10-15,1 1-19 16,-2 0-9-16,-2 4-12 16,0 2-5-16,-2 3-13 15,-2 4-6-15,3 5-9 16,1 2-4-16,3-1-6 16,3 2-2-16,7 3-5 15,4-4 0-15,4 0 0 16,3-6-1-16,-1-8 3 15,2-1-1-15,3-3 1 0,-1-2 1 16,5-8 0-16,-1-2-1 16,3-8 1-16,-5-4 1 15,-3 1 3-15,-5 0 2 16,-7 7 4-16,-1 8 4 16,0 8 5-16,-1 3 2 15,-2 9 3-15,1 7 2 16,-4 8 4-16,3 6 0 0,4-5-5 15,4 1-8-15,6-14-11 16,0-9-5 0,-7-1-48-1,2-1-51-15,19-2-134 0,5-6-109 0,7-13 210 16</inkml:trace>
  <inkml:trace contextRef="#ctx0" brushRef="#br0" timeOffset="65195.86">10683 15600 972 0,'-11'2'498'0,"-8"-1"-102"16,-2 4-102-16,-6 1-79 15,3 5-38-15,3 3-71 16,1 2-29-16,9-3-35 16,5 0-13-16,5-1-19 15,9 1-6-15,1 3-7 16,1-1-1-16,8-4 2 0,-3 2 2 15,7-1 0-15,-3-3 2 16,-2 4 2-16,-4-5-1 16,-6-1 3-16,-1 3 3 15,-11-3 4-15,-1 1 1 16,-6 0-4-16,-4-2-2 0,4-2-26 16,1-5-34-1,5 0-96-15,5-3-72 0,2-8-234 16,7 1 283-16</inkml:trace>
  <inkml:trace contextRef="#ctx0" brushRef="#br0" timeOffset="65353.15">10759 15644 908 0,'11'9'491'0,"-4"-2"-82"16,2 6-70-16,-2 6-91 15,-2 4-50-15,-1 1-94 16,2 0-37-16,-2-4-47 15,0-7-9-15,-1-4-98 16,-2-9-54-16,-3-8-159 16,-2-3-157-16,-2-11 301 15</inkml:trace>
  <inkml:trace contextRef="#ctx0" brushRef="#br0" timeOffset="65508.05">10713 15427 998 0,'0'-2'534'0,"0"2"-84"16,3 2-239-16,-3-2-29 16,0 0-75-16,0 0-44 0,1 0-48 15,10 10-27-15,3 5-194 16,30 30 149-16</inkml:trace>
  <inkml:trace contextRef="#ctx0" brushRef="#br0" timeOffset="65889.03">10985 15789 1270 0,'5'6'506'0,"10"-3"-331"16,-2 0-22-16,8-3-40 15,6-5-37-15,-6-9-49 16,0-7-8-16,-9-9-9 0,-3 4-2 16,-9 1 2-16,-3 2 3 15,-9 9 7-15,-4 3 3 16,-2 9 0-16,-2 5 1 16,1 10 5-16,5 5 5 15,3 2 8-15,10 4 0 16,1-2-9-16,1-1-6 15,2-2-12-15,-2-3-6 16,7-3-6-16,1-6-3 16,2 1-3-16,3-4-24 15,0-4-98-15,3 2-82 0,1-5 120 16</inkml:trace>
  <inkml:trace contextRef="#ctx0" brushRef="#br0" timeOffset="66162.6">11289 15727 1042 0,'13'13'496'0,"-1"4"-194"15,-1-5-32-15,-3-1-83 16,0 1-52-16,-4-9-65 16,1 1-17-16,-3-4-16 15,-4-3-3-15,1 2-13 16,0 0-5-16,0 0-9 15,-1-1-2-15,-6-14-2 0,-12-28-2 16,22 28 0-16,3-6-1 16,7-1-1-16,-3 1 0 15,5-1-2-15,-2 3 1 16,-6 7-1-16,6 6-3 16,-8 3-47-16,5 4-61 15,-3 9 73-15</inkml:trace>
  <inkml:trace contextRef="#ctx0" brushRef="#br0" timeOffset="66735.36">12471 15534 968 0,'4'-14'432'0,"-5"-7"-217"16,0 0-13-16,-9-3-53 15,2 11-20 1,3 7-13-16,1 0-8 0,-27-14-15 16,-5 6-14-16,1 14-28 15,4 10-11-15,14 11-19 16,4 7-5-16,8 13-9 16,6 8-2-16,8 11-2 15,4 4 2-15,5-2 0 16,0 0 1-16,1-9-2 15,-4 0-1-15,1-9 0 16,-8-7-3-16,-1-14-60 16,1-10-60-16,-10-13-191 0,0-4 189 15</inkml:trace>
  <inkml:trace contextRef="#ctx0" brushRef="#br0" timeOffset="66918.55">12212 15666 1260 0,'3'0'532'16,"7"0"-321"-16,3 0-19 0,7 0-72 15,5 0-46-15,5 0-47 16,2 0-13-16,6-4-47 16,-5 1-66-16,6-5-248 15,-2 0 227-15</inkml:trace>
  <inkml:trace contextRef="#ctx0" brushRef="#br0" timeOffset="67503.1">12611 15636 676 0,'-9'11'441'0,"2"-1"72"16,0 4-201-16,3 12-80 15,-4 3-30-15,8 2-71 16,2-1-29-16,5-11-49 15,5-3-20-15,1-9-21 0,1-5-6 16,5-4-6-16,0-5 0 16,1-6-2-16,1-7-1 15,-7-3-3-15,0-2 1 16,-10-1 0-16,-7 4 1 16,-12 2 5-16,-4 2 2 15,-9 8 4-15,2 2 2 16,-1 8-2-16,1 1-1 0,9 6-3 15,2-3-2-15,8 4-6 16,4-1-4-16,7-2-3 16,1 3 0-16,5-4 2 15,6 1 3-15,1-1 2 16,9-4 3-16,5-1 1 16,4 0 0-16,8-6-1 15,2 0 1-15,5 0 1 16,1 1 1-16,-13 6 1 15,-5 5 2-15,-17 9 6 16,-3 2 5-16,-2 10 9 16,-3-2 6-16,2-1 5 15,-6-5 3-15,-3-7 0 16,1-1 3-16,-2-10 8 16,-5 1 3-16,1-6 1 0,-3-1-8 15,-1-6-24-15,5-9-8 16,4-5-11-16,5-9-3 15,0-5-4-15,4 2 1 16,3 5-5-16,-2 7-15 16,7 13-72-16,0 5-56 15,0 11-129-15,5 3 164 16</inkml:trace>
  <inkml:trace contextRef="#ctx0" brushRef="#br0" timeOffset="68784.42">14198 15596 819 0,'-7'0'377'0,"3"0"-158"15,0-1-14-15,3-1-33 16,0 1-28-16,0 1-40 15,0 0-10-15,1 16-17 16,9 36-12-16,2-22-21 16,-1-5-9-16,2 2-16 15,-1-4-7-15,-3-6-4 16,-1-5-1-16,-4-8 9 16,-3-2 19-16,-4-8 10 0,-6 4 0 15,-4-13-8-15,-4 0-18 16,-3-6-12-16,1-8-1 15,-2 2-4-15,3-3-2 16,7 2-3-16,4 5-2 16,8 6-3-16,7 2 0 15,7 5 2-15,7 1-1 16,5 3 1-16,0 3-28 16,0 4-112-16,-2 3-89 0,-1 2 135 15</inkml:trace>
  <inkml:trace contextRef="#ctx0" brushRef="#br0" timeOffset="69166.85">14388 15755 732 0,'23'2'460'15,"-10"-5"-24"1,0 1-196-16,9-4-33 0,4-5-85 16,-6-4-38-16,2-1-34 15,-4-6-14-15,-6-1-16 0,-9 1-1 16,-8 3 1-16,-6 1 4 16,-2 7 3-16,-1 4 0 15,3 7-2-15,3 5-3 16,-2 7-3-16,2 3-2 15,-2 9-4-15,2 2-1 16,8 3-4-16,0-2-1 16,2-4-4-16,2-3-3 15,5-7-1-15,3-2-3 0,8-4-3 16,7-1-13-16,0-7-104 16,6-3-81-16,1-5 123 15</inkml:trace>
  <inkml:trace contextRef="#ctx0" brushRef="#br0" timeOffset="69800.64">14902 15597 833 0,'2'0'446'0,"-3"-4"-27"16,-4 1-125-16,4 2-60 15,0 0-26-15,0 0-84 16,0 0-33-16,-2 0-37 0,-9 2-13 16,1 3-21-16,-25 31-8 15,29-9-10-15,4 2-2 16,10-2-3-16,1-2-2 16,11-2-2-16,0-3 1 15,6-7 1-15,2 0 0 16,-3-12 1-16,2-1-2 15,1-10-1-15,0-7-3 0,1-9-26 16,1-2-4-16,-12-3 6 16,-1 3 3-16,-8 7 32 15,-4 6 11-15,-3 11 19 16,-1 3 7-16,-5 8 7 16,1 2-2-16,0 9-5 15,-1 3-1-15,4 3 1 16,1 2-1-16,5-6-8 15,0 3-4-15,3-11-12 16,1-1-3-16,0-7-6 16,3-3-4-16,-1 0-3 15,1-9-3-15,-1-5-10 16,-1 0-4-16,-1-6 1 16,0 4 3-16,-3 3 12 15,-1-2 6-15,-2 8 3 16,-1 4 3-16,-2 3 5 0,1 3 6 15,-1-3 7-15,0 0 4 16,0 15 4-16,6 37 0 16,0-27-9-16,4-5-4 15,3-3-14-15,2 2-5 16,3-11-17-16,1 0-47 16,-3-12-122-16,-5-11-74 15,3-5-249-15,-1-4 311 0</inkml:trace>
  <inkml:trace contextRef="#ctx0" brushRef="#br0" timeOffset="70136.49">15444 15666 1209 0,'11'17'541'0,"-6"2"-246"15,-3-1-50-15,5 7-66 16,2-2-40-16,-1-4-63 15,2 0-18-15,-8-9-25 16,2 0-9-16,-4-4-11 16,4-2 0-16,0 0-2 15,-7-9 1-15,1-1-1 16,-10-4-3-16,1-1-5 0,7 0-1 16,0 0-2-16,4-1-3 15,1-3-2-15,2-4-1 16,0-8-1-1,9 0 1-15,4-2-1 0,0 0-9 16,5 11-56-16,-5 4-32 16,0 10-106-16,1 5-91 15,-2 6 197-15</inkml:trace>
  <inkml:trace contextRef="#ctx0" brushRef="#br0" timeOffset="70527.3">15904 15607 1161 0,'-6'-4'546'0,"-7"2"-219"16,-6 1-95-16,-6 4-86 15,0 4-40-15,-1 4-48 16,-1 0-11-16,9 0-22 16,4 2-9-16,8 1-11 15,5 4-3-15,5-3 0 16,5 0 2-16,8 3 1 0,1-4 1 16,10 0 3-16,-1-2 1 15,2-3 11-15,2 1 8 16,-11-1 23-16,-7-3 16 15,-9 3 18-15,-7 1 6 16,-2 2-9-16,-9 2-13 0,-6-1-27 16,-4-2-13-16,-7-4-39 15,6-4-40-15,6-3-121 16,7-4-84-16,10-6 150 16</inkml:trace>
  <inkml:trace contextRef="#ctx0" brushRef="#br0" timeOffset="70711.17">16061 15636 917 0,'-10'18'579'0,"10"1"111"16,0 2-331-16,1 3-142 16,4 3-40-16,0-10-116 15,3 1-34-15,1-3-22 16,0-5-9-16,1-4-129 0,-2-5-68 15,-1-7-243-15,-3-8 255 16</inkml:trace>
  <inkml:trace contextRef="#ctx0" brushRef="#br0" timeOffset="70892.78">15947 15418 1635 0,'4'5'666'0,"-3"1"-409"15,1 3-45-15,3 2-56 16,-3 0-56-16,2-1-73 16,1-2-5-16,5 5-175 15,0-1-42-15,22 3 110 16</inkml:trace>
  <inkml:trace contextRef="#ctx0" brushRef="#br0" timeOffset="71385.75">16297 15657 1271 0,'20'29'605'0,"-28"-26"-266"0,-2 1-111 16,-3 0-22-16,2 7-82 15,1 4-31-15,7-1-41 16,3 9-15-16,8-3-22 15,4-2-5-15,10 4-7 16,5-8-2-16,3-7-2 16,-2-2-2-16,-2-9-2 15,-5-6-2-15,-8-4-4 16,0-5-2-16,-15-6 3 16,1 2 4-16,-8 1 12 15,-5 4 5-15,-7 6 5 16,-5 2-1-16,-2 5-6 15,-2 3 0-15,7 5-6 16,1 0-3-16,7 1-6 16,7 3-18-16,6-4-100 15,2 0-70-15,9 0-189 0,6-2 223 16</inkml:trace>
  <inkml:trace contextRef="#ctx0" brushRef="#br0" timeOffset="71770.63">16639 15678 1229 0,'13'16'568'0,"-4"6"-243"15,1 2-32 1,-6 1-81-16,-1-2-57 0,0-4-84 16,-2-3-23-16,-1-7-30 15,0 0-5-15,-1-9-5 16,0 1-4-16,1-1-4 15,-1-1-6-15,0 0-5 16,1 0 1-16,0 0-2 16,0-5 1-16,5-12 1 15,18-33 2-15,-8 33 3 16,4 0 3-16,1 5 4 16,1 6 2-16,2 5 5 15,-2 3 6-15,0 8 15 16,-3 0 10-16,-5 9 15 15,1-1 1-15,-5 4-9 16,-1-4-9-16,-4-4-19 0,-3-3-13 16,-1-9-136-16,0 1-82 15,-1-11 125-15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6T15:24:29.165"/>
    </inkml:context>
    <inkml:brush xml:id="br0">
      <inkml:brushProperty name="width" value="0.05292" units="cm"/>
      <inkml:brushProperty name="height" value="0.05292" units="cm"/>
      <inkml:brushProperty name="color" value="#4472C4"/>
    </inkml:brush>
    <inkml:context xml:id="ctx1">
      <inkml:inkSource xml:id="inkSrc115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5-26T15:27:35.764"/>
    </inkml:context>
  </inkml:definitions>
  <inkml:trace contextRef="#ctx0" brushRef="#br0">10172 5328 640 0,'-2'-32'311'0,"-2"29"-115"16,0-1-14-16,2 4-53 16,1 0-16-16,-1 0-25 15,1 0-9-15,0 10-6 0,0 15 1 16,-1 38 10-16,3-20-4 15,2 8-8-15,2 4-6 16,1 3-22-16,-1-3-7 16,3-3-11-16,-2-3-4 15,-1-9-5-15,1-5-2 16,-5-15-5-16,1-8-4 16,-1-11-39-16,0-5-45 0,2-12-178 15,2-6 163-15</inkml:trace>
  <inkml:trace contextRef="#ctx0" brushRef="#br0" timeOffset="1480.17">10154 5301 810 0,'-5'-1'398'15,"1"-2"-189"-15,3 3-37 16,1 0-20-16,0 0-57 0,0 0-10 16,0 0-8-16,0 0-3 15,5 0-5-15,9 1-6 16,7 1-19-16,26 3-9 15,-21-5-9-15,5-2-2 16,8-1-3-16,3 0-2 16,-1-3-4-16,2-1-1 15,-3 1 0-15,3 0-1 0,4-2-3 16,2-1-2-16,3-1-2 16,1 0-1-16,6 2-1 15,2 1-1-15,0 4-1 16,-1-2 0-16,-1-1 0 15,-2 1 0-15,3-5 0 16,4 3 0-16,5 0-1 16,4-4 1-16,-2-1-1 15,0 0 1-15,-1 2 0 16,-2 2 0-16,4 2-1 16,2 2 0-16,-2 2 0 15,-24 1 0 1,0 0 0-16,38 1 0 0,9-1 0 15,-6 0 1-15,-9 1-2 16,-5 0 0-16,3 0 1 0,-5-1 0 16,-2 2 0-16,0 2 0 15,3-2-1-15,2 5 0 16,-9-4 0-16,3 0 1 16,0 2 0-16,-4 0 0 15,11-1 1-15,-1 0 0 16,1 4 1-16,1-3 0 15,-7-1 0-15,0 1 0 16,-2-5 0-16,1 1-1 0,10 0 0 16,-3-3 0-16,-7 2-1 15,3 0 1-15,-7 1 3 16,0 0 0-16,7 2 4 16,-2-2 1-16,5 3-1 15,-4-3-1-15,-5-2-3 16,-5 4 0-16,-2-4 0 15,5 2-1-15,6 3 0 16,1-1-1-16,-4 1 0 16,3-4 1-16,-7 1 0 15,1 0 0-15,7 1 0 16,-3 1 0-16,4-2-2 16,-2-1 0-16,-3-1-1 15,-2 2 1-15,-6 0-1 0,-3 0 0 16,5 0 1-16,4 1 0 15,1 2 0 1,3-4 0-16,-8 2-1 0,-2-2 1 16,2 1 0-16,-1 0-1 15,4-1 1-15,5 3-1 16,1-2 1-16,-2-2 0 0,4 0 0 16,0-2 1-1,-6 1-1-15,6 5 0 16,0-1 0-16,2 3-1 0,-9-1 0 15,1 0 0-15,-5-2 1 16,-5 0-1-16,7-1 1 16,1 0-1-16,3 0-1 15,2 0 1-15,-1 0 0 16,-6 0 0-16,-5-1 0 16,-4-2 0-16,-1 5 0 15,-1 1 0-15,-2 1 1 16,-6-1-1-16,-3 0 1 15,-6 0 0-15,-13 0 0 16,-1 0 1-16,-11 1 0 16,1-3 1-16,-2-1-1 15,-8 0 0-15,8 0 2 16,-6 0 0-16,4 0 20 0,-1 1 10 16,-6-1 8-16,-1 0 2 15,1 0-14-15,-1-1-7 16,0 0-6-16,1 1-1 15,-1 0 0-15,1 0 1 16,0 0 0-16,0 0-2 16,0 0-7-16,0 0-6 15,0 0-6-15,-1 0-1 0,-1 22-1 16,-7 30 2-16,3-19 3 16,4 3-1-16,-4 4 0 15,2 1-1-15,4 0-1 16,-1 1 0-16,9 1 0 15,-3 2-2-15,0-3 2 16,1-1-1-16,-1-4 0 16,5-4-1-16,1-10 7 15,-1-7-53-15,-5-11-95 16,-2-2-50-16,-2-4-161 16,-4-3-108-16,3 3 310 15</inkml:trace>
  <inkml:trace contextRef="#ctx0" brushRef="#br0" timeOffset="3627.76">10522 5809 761 0,'-9'3'292'0,"9"-3"-155"15,1-1-24-15,5 1 28 16,-6 0-2-16,0-2-41 16,0 1-7-16,0 0-19 15,0 0-8-15,8 0-11 16,1 0-10-16,5 0-11 15,30-2-5-15,-23 0-6 16,3 2 1-16,-1-1 3 16,0 1 2-16,3 1 5 15,-2 0 1-15,2 1-1 16,0 0-1-16,0-1-3 16,6 0-2-16,-1 0-1 15,1 0-1-15,-3 1-6 0,-4 0-2 16,2 1-6-16,2-1-1 15,6 0-4-15,4-1 0 16,2 0-2-16,-1 0 1 16,3 0-2-16,1 2 1 15,5-1-1-15,1 1-1 16,-1-2 1-16,0-1-1 16,-3-2 0-16,5 2 1 0,-2 0-1 15,1 1 0-15,2 1 0 16,-1-1 0-16,5 3 0 15,-1 0 0-15,-5-1-1 16,2 2 1-16,1-4 0 16,2 0 0-16,5 0 0 15,-1 0 1-15,-2 2 1 16,1-1 5-16,-2 1 4 16,1 2 0-16,-5-2 0 15,-1 0-5-15,2 0-2 16,-3-2-1-16,4 0-1 15,-1-1-1-15,9 0 0 16,-4 0 0-16,3 1 0 16,-3-2 1-16,-10-1 0 15,8 1 0-15,-5-2-1 16,4 1 1-16,5 0 1 0,-3 0-1 16,6-1 1-16,-3 0-1 15,-2 0 0-15,1 0 1 16,-4-1 0-16,3 2 0 15,1 0 0-15,7-1-1 16,-4 2-1-16,-2-1 1 16,0 1-1-16,-6 0 1 0,4 2-1 15,3 0 0-15,6 1 0 16,0-1-1-16,1-2 0 16,0-1 0-16,-10 2 1 15,0 1-1-15,-2 2 1 16,-4 2-1-16,6 1 1 15,4 2-2-15,3-3 1 16,0-2-1-16,-5-1 0 16,-5-1 1-16,-9 0 0 15,2 1 1-15,1-1-1 16,3 2 1-16,5-1-1 16,3 1 0-16,-3 1 0 15,-1-2-1-15,-6-1 1 16,-3 0 0-16,2-2 0 15,-3 0 1-15,4 2-1 16,-3-1 0-16,1 0 0 16,1 1 0-16,0 0 0 0,-3 0 1 15,2 2-1-15,-6-2 0 16,1-1 0-16,3 0 0 16,-6-3 1-16,3 1-1 15,-2 1 1-15,1 0-2 16,5 2 1-16,1 1-1 15,-5 0 0-15,-2 0 1 16,-8-1 0-16,2 0 0 0,0 0 0 16,1-2 0-16,1 0 1 15,-3 2-1-15,1 0 0 16,0 1 0-16,3 0 0 16,3 1-1-16,-1 0 0 15,0-2 1-15,-3 1 0 16,-8-1 0-16,0 0 0 15,1 0-1-15,-2-1 1 16,6 1-1-16,-5-2 1 16,0 0 1-16,-1 1-1 15,-2-4 0-15,2 4 0 16,2-2 1-16,4 1 2 16,1 1 11-16,2-3 6 15,1 3-1-15,-4 0 1 16,-9-1-12-16,-3 2-4 15,-2-1 0-15,-9 1-2 0,9 0 1 16,-5 0-1-16,-5 0 0 16,4-1 0-16,-3 1-1 15,0 0 2-15,-1 0-1 16,-1 0 0-16,1 0 0 16,-4-1-2-16,3 0 1 15,0 0-2-15,-1 1 1 0,1 0 1 16,1 1-1-16,-1-1 1 15,-2-1 0-15,1-1-1 16,1 1 0-16,0 1 0 16,0 0-1-16,4 1 14 15,-5 1 3-15,4-1 3 16,-2 1 1-16,-2 0-12 16,-1-1-1-16,-2-1-2 15,-2 0 0-15,-2-1-2 16,-1 1-1-16,0 0 0 15,0 0-1-15,0 0 0 16,0 0-1-16,0-1 0 16,9 0-1-16,0 0 1 15,2 0 0-15,27-2 0 0,-28 3 1 16,-5-1-1-16,-1 0 3 16,-4 1-108-1,-1-1-50-15,-1 0 90 0</inkml:trace>
  <inkml:trace contextRef="#ctx0" brushRef="#br0" timeOffset="5501.04">20145 5386 664 0,'-1'0'366'0,"0"0"-76"16,0 0-122-16,0 0 8 15,0 0-30-15,0 0-12 16,0 1-17-16,-3 22-7 16,-4 35-27-16,5-25-11 15,3-4-27-15,4-4-15 16,3 1-21-16,2-8-6 15,5-5-4-15,1-3-2 16,1-10 0-16,1-4 0 16,1-10 2-16,-2-2 1 0,2-7 1 15,-2 3 2-15,1-2 1 16,-4-1 2-16,-5 9 1 16,-3 7 3-16,-3 6 12 15,-2 1 7-15,2 1 11 16,-2-1 2-16,0 0 2 15,0 0 1-15,0 12-5 16,2 5-5-16,4 29-13 16,-3-28-9-16,4 1-12 15,2-2-3-15,-1-7-72 16,-1-2-72-16,5-10-242 16,-2-7 240-16</inkml:trace>
  <inkml:trace contextRef="#ctx0" brushRef="#br0" timeOffset="5875.51">20557 5399 1245 0,'0'9'615'0,"0"1"-252"16,-2 4-108-16,-2 1-27 16,1 9-100-16,0-1-35 15,0 0-42-15,2-1-16 16,-1-9-16-16,2-2-6 0,3-5-12 15,-3-5-5-15,1-3-8 16,-1 0-3-16,0 1-8 16,0 0-5-16,4-14-8 15,16-31-2-15,-7 27 6 16,0 0 8-16,0 2 13 16,1 4 7-16,-2 6 4 15,1 7 0-15,-4 5 20 16,0 4 11-16,-1 11 17 15,-1 2 8-15,-1 6-6 16,1-2-8-16,-1-6-10 16,-2-4-6-16,1-3-9 15,-3-5-5-15,-2-6-1 16,0 0-16-16,-4-4-104 16,3 1-65-16,-1 0-228 0,1 0 240 15</inkml:trace>
  <inkml:trace contextRef="#ctx0" brushRef="#br0" timeOffset="6234.07">21020 5412 1100 0,'-2'4'597'0,"-4"-4"-146"0,1-1-207 16,1-1-32-16,-6 0-101 15,3 2-31-15,-2 2-32 16,-3 1-10-16,7 7-15 16,-4 1-7-16,1 0-16 15,4 2-4-15,-1 2-9 16,5-2-2-16,1 2 3 16,9 3 3-16,2-6 9 15,-1-1 5-15,4-4 11 16,-5 1 5-16,-2-4 14 15,-2 0 12-15,-10 3 18 16,-6-2 5-16,-9 3 1 16,-2 2-10-16,5-8-22 15,-1 7-11-15,4-3-21 0,6-1-8 16,-1-2-77-16,3-5-58 16,9-2-127-16,6-3-76 15,11-7 211-15</inkml:trace>
  <inkml:trace contextRef="#ctx0" brushRef="#br0" timeOffset="6861.15">21220 5427 1085 0,'-1'-1'581'16,"-1"1"-178"-16,-2 2-124 15,3-2-55-15,0 0-96 16,-4 6-34-16,-8 18-44 15,-9 26-15-15,21-31-16 16,2 1-7-16,9-7-11 16,3 0-2-16,6-2-1 15,0-4 1-15,7-10 1 16,1-1 0-16,-5-5 2 16,2-4 0-16,-11 0 3 15,-5-1-3-15,-8-3-5 16,-11 0-4-16,-4 2-3 15,-5 0 4-15,-3 5 4 0,3 3 2 16,3 2 0-16,1 0-2 16,8 4-4-16,0 0-8 15,6 1-29-15,0 4-21 16,3-1-44-16,-1-3-17 16,0 0-35-16,1 0-17 15,21 4-8-15,33 3 10 16,-22-8 62-16,-2-4 38 15,-3 1 61-15,-9 0 20 0,-5 4 65 16,3 7 34-16,-6 4 63 16,0 3 27-16,-4 7-9 15,-2-2-18-15,-3 0-39 16,3 2-25-16,-3-4-46 16,1-3-12-16,0-6-26 15,4-2-7-15,-6-5-6 16,1-4 1-16,2-3 0 15,-4-4 1-15,5-12 2 16,-3 4-5-16,7-5-2 16,-4 0-1-16,7 6-3 15,2 1-3-15,-3 6-6 16,6-1 0-16,-3 3-56 16,-1 3-40-16,-1 0-122 15,-2 4-73-15,-2 1 186 0</inkml:trace>
  <inkml:trace contextRef="#ctx0" brushRef="#br0" timeOffset="7130.24">21869 5287 1095 0,'8'0'559'0,"-8"9"-90"16,-2 4-200-16,-3 13-78 16,-3 5-45-16,0 6-78 15,3 4-27-15,5-3-27 16,11-3-8-16,0-7-9 16,9-8-5-16,-4-4-33 15,-5-11-42-15,6-9-131 16,-6-7-101-16,13-19 190 15</inkml:trace>
  <inkml:trace contextRef="#ctx0" brushRef="#br0" timeOffset="7347.21">21783 5343 1336 0,'2'2'621'0,"1"0"-291"16,8 3-96-16,3-1-26 15,1 2-80-15,7-2-38 16,1 2-47-16,0-2-18 16,1-1-14-16,-1-3-5 15,0-1-67-15,1-3-82 16,5-1-597-16,1 5 504 0</inkml:trace>
  <inkml:trace contextRef="#ctx0" brushRef="#br0" timeOffset="7699.45">22123 5537 1358 0,'5'17'629'16,"2"-6"-310"-16,3-4-139 15,-2-9-20-15,5 0-94 16,2-5-26-16,3 0-15 15,2 1-6-15,2-10-7 16,-1 0 1-16,-5-6-2 16,-2 2 1-16,-11 4 7 15,-3-1 6-15,-12 4 5 0,-3 4 1 16,0 3-8-16,-1 5-1 16,3 5-6-16,-1 10-3 15,2 6-7-15,2 1-7 16,3 5-11-16,2-6-4 15,7-2-4-15,4 1-4 16,8-2-14-16,4-1-33 16,10 0-93-16,4-5-66 15,10-5-225-15,2-2 283 0</inkml:trace>
  <inkml:trace contextRef="#ctx0" brushRef="#br0" timeOffset="8130.62">22656 5482 908 0,'-9'-4'458'0,"-1"2"-126"16,-1 2-61-16,-5 4-77 15,3 8-26-15,-3 4-37 16,3 3-14-16,5 3-30 16,0-1-18-16,6-5-39 15,2-1-11-15,5 0-17 16,4-3-2-16,5-5-6 15,0-1 0-15,4-8 2 0,1-6 3 16,0-7 0-16,1-8-2 16,-1-7-5-1,-3-4-2-15,0-5 2 0,0 2 4 16,-6-6 7-16,-5-2 5 16,-4 2 0-16,-2 2 1 15,-1 13 3-15,0 10 2 16,-1 12 13-16,1 6 4 15,-2 9 6-15,3 6 1 0,1 15-3 16,2 6 0-16,6 8-5 16,2 2-3-16,8-1-10 15,2-4-5-15,3-7-9 16,-1-2-5-16,-1-6-24 16,2-4-43-16,-6-7-106 15,2-1-68-15,-1-11-86 16,-1-3 186-16</inkml:trace>
  <inkml:trace contextRef="#ctx0" brushRef="#br0" timeOffset="14806.92">12802 5172 344 0,'2'-3'276'0,"1"1"27"15,-3 0-99-15,0 1-29 16,0-1-45-16,0 1-14 15,0 0-14-15,0 0-7 16,0 0-11-16,0 0-6 16,0 0-13-16,0 0-9 0,0 1-9 15,6 3-5-15,-2 13-3 16,26 44 3-16,-24-24 1 16,-3 4-2-16,-3 7 0 15,4-2-2-15,1 7-1 16,-2-4 1-16,6-1-2 15,-4-2-4-15,-3-6-9 16,5-2-5-16,0-10-9 16,1-5-4-16,-3-11-6 15,-3-5-1-15,-2-6 1 16,0 0 0-16,-1-1 6 16,0 1 3-16,0 0-1 15,0 0-2-15,0 0-5 16,0 0-1-16,0 0-1 15,1 3-1-15,0 0-2 16,0-1-1-16,0-2-5 0,0 0-49 16,0 0 13-16,-1 0 20 15</inkml:trace>
  <inkml:trace contextRef="#ctx0" brushRef="#br0" timeOffset="16206.3">13542 5205 305 0,'-1'-1'244'0,"0"0"52"15,0 0-42-15,-1 0-61 16,1 0-25-16,0 0-37 0,0-1-18 16,0 1-21-16,0 0-5 15,0 0-3-15,0 0-1 16,0 0-3-16,0 0-7 16,0 0-11-16,-1 1-3 15,1 0-4-15,-5 25-2 16,2 38 3-16,8-23-2 15,0 8-9-15,2 4-3 16,-3 2-14-16,3 0-8 0,2-5-9 16,0-4-1-16,-2-7-2 15,1 0-1-15,-2-8-1 16,0-3-1-16,-2-10-1 16,1-5-2-16,0-4 0 15,-2-5-1-15,0-1 2 16,-2 2 0-16,-1-4 1 15,1 0 0-15,0 0-1 16,0 0-30-16,0 0-99 16,0 0-79-16,0-2 114 15</inkml:trace>
  <inkml:trace contextRef="#ctx0" brushRef="#br0" timeOffset="17046.46">13195 5469 420 0,'15'27'290'0,"-12"-31"10"16,0 0-48-16,0-4-66 15,-1-2-41-15,0-2-41 16,2 1-14-16,-3-4-19 16,-2 1-8-16,-5-2-16 15,-2 0-5-15,-7 3-7 16,-1-2-5-16,-7 7-1 0,-4 2-1 16,0 6 5-16,2 8 5 15,1 7 5-15,3 6-1 16,-3 5-11-16,5 3-6 15,12 5-8-15,2-3 1 16,11 1 6-16,-1-2-2 16,6-7-3-16,-3-6-4 15,9-1-10-15,-4-9-2 16,5-4-2-16,2-3 1 0,-4-12 2 16,4 2 0-16,-7-9 1 15,1-1-1-15,-3 2-1 16,-1 0 1-16,-2 6 1 15,-2 4 0-15,-4 6 0 16,-1 2-2-16,1 2 17 16,-2-2 10-16,0 0 19 15,0 0 7-15,0 1-9 16,1 7-8-16,2 2-13 16,1 5-5-16,14 26-5 15,-15-25-2-15,1-3-4 16,1-5-2-16,-2-4-6 15,2 1-1-15,-2-2-95 16,2-1-59-16,1-3-152 0,1-8-145 16,0-6 294-16</inkml:trace>
  <inkml:trace contextRef="#ctx0" brushRef="#br0" timeOffset="17243.52">13293 5553 706 0,'34'-10'460'0,"-26"15"-64"0,0 5-67 16,-2 3-43 0,0 3-83-16,1 3-33 0,0-3-62 15,-4 2-28-15,3-5-41 16,-1-2-15-16,-4-5-19 16,7 0-24-16,-8-4-96 15,0-5-69-15,3-7 105 16</inkml:trace>
  <inkml:trace contextRef="#ctx0" brushRef="#br0" timeOffset="17480">13380 5380 1453 0,'-1'0'619'0,"4"1"-365"16,5 2-7-16,-2-1-90 15,2 0-43-15,-3 1-52 0,1-1-24 16,0 1-25-16,0 0-4 16,-3-1-87-16,0-1-63 15,-3-1-178-15,0 0 184 16</inkml:trace>
  <inkml:trace contextRef="#ctx0" brushRef="#br0" timeOffset="25708.03">13262 6211 441 0,'0'-1'317'15,"1"0"63"-15,0 0-97 0,-1 1-47 16,1 0-26-16,-1 0-39 16,0-1-17-16,0 0-43 15,0 0-21-15,3-1-39 16,-1-1-13-16,6-10-14 16,0-8-4-16,4-28-2 15,-16 26-2-15,4 5 0 16,-3 2 0-16,-1 5 9 15,0 5 0-15,-1 4-2 16,1-2-4-16,0 4-19 16,3 0-10-16,0 0-55 15,0 0-39-15,0 0-104 16,0 0-67-16,0 0 173 16</inkml:trace>
  <inkml:trace contextRef="#ctx0" brushRef="#br0" timeOffset="26114.07">13182 6128 919 0,'-32'0'430'15,"29"-2"-200"-15,3 1-15 0,0 1-91 16,0-1-41-16,0 0-47 15,0 0-15-15,2-6-12 16,4-8-1-16,22-31 3 16,-17 28 0-16,2 3 2 15,2-3 1-15,2 8 4 16,0 3 2-16,0 1 5 16,-3 3-1-16,-1 3-1 15,-4-4 1-15,-1 3 12 16,0 1 4-16,-2 5 11 15,1 7 1-15,-1 2-7 16,-1 1-4-16,4-2-12 16,0-2-7-16,-2-2-11 15,1 5-4-15,-4-7-7 16,0 1-7-16,4 0-94 0,0 3-68 16,-4-1-234-16,3 7 242 15</inkml:trace>
  <inkml:trace contextRef="#ctx0" brushRef="#br0" timeOffset="26835.85">13278 6598 1125 0,'-1'-1'499'0,"1"1"-281"0,1 2-12 15,-1-2-75-15,0 0-27 16,4 13-22-16,7 16 0 16,10 31-24-16,-10-25-11 15,-3-2-17-15,0-2-9 16,0-3-12-16,0-7-3 15,-2-11-5-15,-2-4-19 16,-4-6-40-16,0-4-27 0,-5-10-54 16,-2-3-4-16,-3-12 14 15,-4 1 20-15,-1 0 48 16,2-4 23-16,-1 2 25 16,1 2 10-16,3 0 16 15,1 4 16-15,5 7 34 16,4 4 13-16,5 7 28 15,4 1-3-15,7 4-16 16,6 1-6-16,10 2-20 16,4 4-3-16,-6 4-8 15,-5-1-5-15,-12 0-13 16,-3-1-7-16,-6 3-7 16,0 5 2-16,-7 0 5 15,-2 3 3-15,-3-2 3 16,-4 0-2-16,5-5-7 0,-7-5-5 15,-2-3-16-15,2-3-27 16,-4-1-62-16,4-2-38 16,7-1-114-16,5 1-84 15,4-1 211-15</inkml:trace>
  <inkml:trace contextRef="#ctx0" brushRef="#br0" timeOffset="27007.57">13563 6569 914 0,'5'3'513'0,"1"-1"-148"0,0 5-68 16,0 8-45-16,-4 0-86 15,2 6-36-15,-3 0-60 16,-1 0-22-16,4-3-32 16,-2-4-8-16,1-6-57 15,0-4-48-15,-2-9-146 16,1-6-125-16,0-8 232 15</inkml:trace>
  <inkml:trace contextRef="#ctx0" brushRef="#br0" timeOffset="27198.47">13511 6435 978 0,'-2'1'513'15,"2"3"-179"-15,1-2-117 16,-1-2-35-16,0 0-102 0,0 0-30 15,0 1-42-15,7 9-57 16,6-1-247-16,31 32 206 16</inkml:trace>
  <inkml:trace contextRef="#ctx0" brushRef="#br0" timeOffset="27487.78">13661 6551 1146 0,'1'0'512'0,"5"2"-267"15,0-1-8-15,2 21-74 16,29 26-33-16,-25-25-44 16,1-2-14-16,7 1-25 15,0-5-8-15,2-5-8 16,-3-3-6-16,-4-7-9 15,-3-2-4-15,-2-4 2 16,1-6 1-16,-3-9 0 16,-1-5-2-16,-5-2-7 15,1 0-4-15,2 8-53 16,-5 2-37-16,1 9-113 0,-9 3-95 16,-2 8 189-16</inkml:trace>
  <inkml:trace contextRef="#ctx0" brushRef="#br0" timeOffset="27876.46">14025 6619 915 0,'-5'-6'460'0,"3"6"-132"15,0-2-69-15,1 1-46 16,0 1-45-16,0 0-66 16,0 0-24-16,-4 9-40 15,1 11-13-15,4 26-12 16,5-25-6-16,11-8-6 16,2-2-1-16,5-6 2 15,1-5 0-15,-1-5 1 16,-2-7 0-16,-6-7 3 15,-1-1 3-15,-11-4 9 16,-4 2 4-16,-11 1 6 0,-5 1 1 16,-8 8-4-16,-1 0-4 15,-2 12-12-15,7 1-9 16,6 6-41-16,3 3-44 16,10 2-164-16,2 0-146 15,20 4 243-15</inkml:trace>
  <inkml:trace contextRef="#ctx0" brushRef="#br0" timeOffset="28109.88">14341 6412 1214 0,'8'4'562'0,"-8"8"-257"15,-2 5-53-15,-2 12-85 16,2 6-49-16,2 8-54 16,5 3-21-16,8 0-30 15,3-4-5-15,8-8-9 16,-2-6-4-16,-1-13-45 16,1-6-55-16,-3-15-187 15,9-6 184-15</inkml:trace>
  <inkml:trace contextRef="#ctx0" brushRef="#br0" timeOffset="28295.06">14235 6543 1333 0,'-3'0'589'16,"4"0"-313"-16,4 0-58 0,-5 0-80 15,9 1-46-15,19 5-41 16,36 3-18-16,-32-6-23 15,1-4-19-15,-7-2-141 16,-9 2-99-16,-12 5 146 16</inkml:trace>
  <inkml:trace contextRef="#ctx0" brushRef="#br0" timeOffset="28703.97">12724 6360 853 0,'11'9'458'16,"-8"-8"-16"-16,4 1-207 15,0 3-47-15,-1 1-33 16,3 7-79-16,-2-3-21 16,2 1-33-16,-1 3-9 0,-1-7-125 15,0-2-102-15,0 3 131 16</inkml:trace>
  <inkml:trace contextRef="#ctx0" brushRef="#br0" timeOffset="28890.42">12871 6365 913 0,'16'7'462'0,"-9"0"-105"15,3 2-62-15,-5 0-50 16,0 1-59-16,2-2-102 16,-1-3-30-16,0 4-39 15,5 0-31-15,-2-1-155 16,-3-3-78-16,17-11 137 15</inkml:trace>
  <inkml:trace contextRef="#ctx0" brushRef="#br0" timeOffset="29404.49">14623 6288 1101 0,'0'-1'515'16,"0"0"-206"-16,0 0-39 16,0 0-40-16,0-1-50 0,0 2-68 15,0 0-34-15,-2 2-54 16,-2 10-22-16,0-3-109 15,-15 28-87-15,20-34 116 16</inkml:trace>
  <inkml:trace contextRef="#ctx0" brushRef="#br0" timeOffset="29590.94">14766 6279 1341 0,'1'3'610'0,"-4"5"-300"16,-2 3-28-16,-7 2-118 16,1 1-60-16,0-1-71 15,2-4-30-15,3-4-137 16,2-4-104-16,2-2 142 16</inkml:trace>
  <inkml:trace contextRef="#ctx0" brushRef="#br0" timeOffset="34891.03">13390 8165 472 0,'0'-1'305'0,"0"-1"19"15,0 1-32-15,0 0-49 16,0 0-27-16,0 0-52 16,0 0-18-16,0 0-30 0,0 0-11 15,0 0-24-15,0 0-8 16,0-1-3-16,0 2 1 16,0 0 2-16,8 21 0 15,21 44-15-15,-29-27-8 16,8 6-13-16,-8 0-7 15,4-3-9-15,1 1-4 0,-5-6-6 16,8-1-2 0,1-7-4-16,0-8-2 0,-6-9-3 15,2-4-8-15,-2-6-45 16,-1-1-22-16,-4-1-48 16,0 0-22-16,1 0-70 15,1-6-74-15,5-15 186 16</inkml:trace>
  <inkml:trace contextRef="#ctx0" brushRef="#br0" timeOffset="35483.18">13396 8112 1158 0,'4'-4'522'0,"-7"-2"-266"16,6 3-8-16,-3 2-81 0,0 1-37 16,0 0-45-16,0 0-14 15,0-1-19-15,0 0-6 16,6 0-6-16,1-1-7 16,7 0-13-16,32-2-5 15,-25 4-7-15,12 0-2 16,2 0-1-16,3 0-2 15,6-1 0-15,-5-1 1 0,3 2-2 16,-1 0 2-16,3-2-2 16,2 1 0-16,-6-1 1 15,-8-1-1-15,-6 0 1 16,-11 2 1-16,-5-1 0 16,-3 2-1-16,-4 0 1 15,-2 2 1-15,-1-2 0 16,0 0 1-16,0 0 0 15,0 0-3-15,0 0 2 16,0 0-1-16,0 0 4 16,0 0 3-16,1 4 1 15,0 7-1-15,0 6-2 16,1 30-3-16,-3-18-1 16,2 3-2-16,-1 3-2 15,0-5 1 1,0-14-1-16,1 0 0 0,6 49 1 0,-4-2 1 15,5-1-2-15,-4-27-1 16,1-10-1-16,1-7-2 16,1-4-3-16,-4-7-3 15,2 0-24-15,0-2-17 16,-1 0-65-16,5-2-44 0,-6-2-83 16,-2-2-69-16,4-6 200 15</inkml:trace>
  <inkml:trace contextRef="#ctx0" brushRef="#br0" timeOffset="35869.71">13509 8619 919 0,'-23'10'485'16,"-4"0"-162"-16,8-2-78 15,2-1-12-15,9-5-73 0,9 1-38 16,8 1-43-16,6-1-18 16,8 3-23-16,3-2 2 15,13-3-7-15,0-2-3 16,15 0-1-16,-1-4 1 15,5-1 3-15,-1 0-1 16,-4 1-3-16,-6 2-2 16,-12 3-4-16,-10 1-1 0,-16 2-4 15,-5-1-5-15,-4 0-4 16,0 1 2-16,0-3-50 16,0 0-38-16,-1 0-106 15,0 0-83-15,0 0 167 16</inkml:trace>
  <inkml:trace contextRef="#ctx0" brushRef="#br0" timeOffset="36496.17">13736 8319 631 0,'0'0'402'16,"0"0"23"-16,0 0-101 15,0 0-83-15,0 0-51 0,0 0-92 16,0-1-26-16,0 0-34 16,3-7-7-16,0-7-5 15,-5-27-2-15,-11 30-5 16,-5 3-2-16,-2 8-5 16,-2 2-2-16,3 10-7 15,5 1-3-15,4 6-2 16,2 2 0-16,4-2 5 15,3 4 3-15,3-3 3 16,5-3 2-16,2-2-3 16,2 1-2-16,3-6-3 15,1 2-1-15,0-7-1 16,1-5 0-16,-2-8 0 16,-2-6 0-16,0 0-2 15,1 0 1-15,-4 0 1 16,-1 7 2-16,-3 1 4 15,-3 4 5-15,-2 3 5 0,0 0 10 16,-1 0 13-16,0 0 2 16,0 3-1-16,0 14-7 15,1 29-16-15,3-32-5 16,1-2-12-16,2-1-1 16,0-5-94-16,0 0-76 0,0-3-196 15,2 2 210-15</inkml:trace>
  <inkml:trace contextRef="#ctx0" brushRef="#br0" timeOffset="36663.51">13874 8425 1154 0,'31'9'533'0,"-32"11"-251"15,0-1-30-15,3 3-109 16,4-2-55-16,3-9-64 15,0-1-58-15,-2-10-149 16,-2-6-147-16,-5-7 191 16</inkml:trace>
  <inkml:trace contextRef="#ctx0" brushRef="#br0" timeOffset="36826.36">13860 8283 866 0,'6'0'507'0,"-3"2"-3"0,2-1-142 15,-5-1-93-15,0 0-66 16,0 0-118-16,0 0-33 16,0 0-31-16,0 0-52 15,8 3-179-15,3 1 150 16</inkml:trace>
  <inkml:trace contextRef="#ctx0" brushRef="#br0" timeOffset="39921.51">8705 8128 736 0,'-2'0'388'16,"1"0"-66"-16,0 0-68 15,0 0-59-15,0 0-36 16,0 5-60-16,-2 23-10 0,3 38-5 15,5-23-5-15,1 5-15 16,-2 1-8-16,4 4-17 16,-2-2-9-16,3-4-9 15,0-5-6-15,-4-14-6 16,0-6-2-16,-4-10 0 16,-1-4-1-16,0-7-40 15,-2-1-27-15,2-7-85 16,0 6-71-16,1-6 140 15</inkml:trace>
  <inkml:trace contextRef="#ctx0" brushRef="#br0" timeOffset="41416.35">8702 8100 828 0,'-4'-5'407'16,"3"-1"-132"-16,-1 1-31 16,2 0-38-16,0 2-38 15,0 2-48-15,0 0-14 16,0 0-25-16,0 0-15 16,6-1-24-16,15 0-11 0,32-1-15 15,-23 3-2-15,7-1-5 16,1 1 1-16,0-3-2 15,-3-3 1 1,-1 3 0-16,4 2 0 0,4 1 4 16,1 3 2-16,-3-3 0 15,2 0 1-15,3 0-3 16,4-4-3-16,5-1-2 16,4 1-2-16,-5-1-2 15,-2 2 1-15,-2 2-1 16,-4-3-1-16,6-1 0 15,3 3 0-15,3-2-1 16,3 2-1-16,0-1 0 16,-5-1 0-16,1 3 0 15,-4 1 1-15,1 2 1 16,2 3-1-16,-4-1 1 16,2-1 1-16,0-1 1 0,3 1 1 15,-3-2 2-15,-1 1 1 16,-9-1-1-16,-2-1-1 15,0-1 0-15,-1 0-2 16,3 1 0-16,0 0-1 16,4 0-1-16,1 1-1 0,1-1 0 15,-1 0 0-15,-5 0-1 16,5-1 1-16,-2 0-1 16,-2 0 1-16,2 1 0 15,-1-4 0-15,1 1 0 16,4 0-1-16,0-1 0 15,-4 2 0-15,-2 0 0 16,-5 0 0-16,-2 0 1 16,4-2-1-16,-3 2 0 15,3 0 1-15,-4-1-1 16,-1 1 0-16,-1 2 1 16,-1-3-1-16,1 2 1 15,-3-1-1-15,-2-2-1 16,0 1 2-16,0 0-1 15,-1 1 0-15,-5 1 0 16,-6-1 0-16,0 1 0 0,9-3 0 16,7 1 0-16,0 0-1 15,-5 1 1-15,1 0-1 16,-1-1 1-16,2 2 0 16,2-1-1-16,2-1 1 15,-1-1-1-15,-3-2 1 16,0 4 0-16,-6-1-1 15,-4 2 1-15,0 3-1 16,-2 2 0-16,-2-4 1 0,-1 3 0 16,5-1 0-16,-5-6 0 15,6 3 0-15,1-5-1 16,-5 0 1-16,3 2 0 16,0 4-1-16,-4 0 2 15,4-1-2-15,1 1 1 16,-2 0 0-16,0 1-1 15,-4 2 1-15,-3-3-1 16,-4 0 1-16,-4-3 0 16,0 3 0-16,-3 0 2 15,-2 0-1-15,0 0 2 16,0 0 0-16,0 0-1 16,0 0 0-16,0 0-2 15,0 0 0-15,0 0-1 16,0 0 0-16,0 0 0 0,15 7 0 15,32 12-1-15,-25-12 1 16,0-3 0-16,0-1-1 16,-5 1 1-16,5 1 0 15,-5-4 0-15,0 2 1 16,-4-1-1-16,-7-1 1 16,-5 0 1-16,0 0-1 15,-1-1 1-15,0 0 1 16,0 0-1-16,0 0 1 0,0 0-1 15,0 0 0-15,0-1 1 16,0 1 0-16,0 0 8 16,0-1 3-16,0 1 3 15,0 0 1-15,-1 0-7 16,0 0-3-16,0 0-6 16,0 0-2-16,0 0-3 15,-3 15 0-15,3 4 1 16,-2 34 1-16,-5-26 1 15,6 7-1-15,0 7-1 16,1 1-2-16,3 11 1 16,0-2 0-16,-1 0 2 15,1-1 1-15,3-4 0 16,-2-2 0-16,0-4-1 16,3-2 0-16,4-9-2 15,-2-5-1-15,1-8-32 0,-3-7-38 16,-4-10-84-16,0-5-54 15,0-11-164-15,-2 2 235 16</inkml:trace>
  <inkml:trace contextRef="#ctx0" brushRef="#br0" timeOffset="43042.29">8960 8702 858 0,'-1'0'398'0,"-1"0"-164"16,1 0-16-16,0 0-38 16,0-1-26-16,0 0-34 15,1 0-11-15,0 0-20 16,0 0-10-16,11-6-21 16,7-1-9-16,29-4-16 15,-22 12-7-15,3 2-8 16,1-2-1-16,0 1-1 15,1-1-1-15,3-1 0 16,1-3-1-16,6 1-1 0,2-1 0 16,6 0 1-16,-4 3 3 15,-8-2 1-15,3 2 0 16,-6 2-3-16,3-1-3 16,6 3-3-16,-3 2-1 15,-5-4-2 1,-17 0-1-16,0 0-2 15,54 1 0-15,3 1 0 0,-5-2 0 16,-24 1 0-16,-5-2-1 0,0 1 1 16,0 1 0-16,-1 0 1 15,0 0 3-15,0-2 4 16,4 1 3-16,5-1 0 16,4 2 1-16,-2 1-3 15,-1 2 1-15,-5 0 1 16,0 0 3-16,3 2 0 15,-1-4 0-15,4-1-4 16,-1-1-3-16,0-1-3 16,2-2 0-16,-4 2-2 15,-2 0 0-15,-8-1 0 16,-8 1-2-16,0-1 1 16,2 0-1-16,1 1 1 15,4 1-1-15,-3 1 1 0,0-2 0 16,2 0-2-16,2 3 1 15,3-4-1-15,10 1 0 16,-8 1 0-16,-1-2 1 16,-4 1 0-16,-11-1-1 15,4 1 1-15,-2-2-1 16,3 3 1-16,4 1-1 16,-1-1 0-16,3 0 0 0,0-1 0 15,0-2 0-15,1 0 2 16,6 0-2-16,-6 1 1 15,-3-3 0-15,-5 4-1 16,-7-2 0-16,-1-1 0 16,4 3 0-16,0 0 0 15,1 1 0-15,0 0 0 16,-3-1 0-16,0 0 0 16,0-1 1-16,-1-2-2 15,2 1 0-15,-1-2 1 16,0 0 0-16,-1 2 0 15,0-1-1-15,0 3 0 16,-1-1 0-16,0 1 1 16,-3-1 0-16,3 0 0 15,1 1 0-15,-7-2-1 16,7 1 1-16,-8-3-1 0,4-2 1 16,2 3 0-16,-3-2-1 15,6 3 1-15,-4 1-1 16,2 0 1-16,0 1-2 15,-2 0 2-15,-3 0-1 16,3 0 0-16,0 0 1 16,-3 0-1-16,2 0 0 0,0 1 1 15,0-1-2-15,3 0 1 16,-2-3 0-16,-4 1 0 16,2-1 0-16,-5 2 1 15,-1 0-2-15,1 2 2 16,-3 0-1-16,-1 2 1 15,-1-1 0-15,-3-2 4 16,-2 0 3-16,-2 0 4 16,-2 0 2-16,0 0 0 15,0 0-2-15,0 0-3 16,0 0-1-16,0 0-1 16,1 0-1-16,0 0 0 15,0 0 0-15,0 0-7 16,0 0-3-16,0 0-13 15,0 0-11-15,0 0-65 16,0 0-58-16,0 0-133 16,0 0 165-16</inkml:trace>
  <inkml:trace contextRef="#ctx0" brushRef="#br0" timeOffset="46103.16">10684 7395 588 0,'0'-1'299'0,"0"0"-61"15,2 0-6-15,1 0-11 16,-2-1-10-16,0 1-30 15,-1 0-15-15,0 0-26 0,1 1-13 16,-1-1-25-16,0 0-7 16,0 1-12-16,0 0-9 15,0 0-19-15,0 0-10 16,-2 2-24-16,-7 13-6 16,-43 28-6-16,26-28-3 15,4 5-2-15,1-3-2 16,7-2 0-16,-1-3 1 0,4-1-1 15,4-1 1-15,1-1-2 16,4-3-1-16,7 1 0 16,-2-3 0-16,12 5 2 15,0 1 2-15,2 1 1 16,5 0 3-16,1-3 6 16,5 0 6-16,-6-3 10 15,-2 1 3-15,-6-3 1 16,-4-2-3-16,-3 3-5 15,-1-3-3-15,-5 0-2 16,-1 0 2-16,0-1 5 16,0 0-1-16,-1 0-5 15,-1 0-6-15,1 0-8 16,0 0-12-16,0 0-96 16,0-1-59-16,-4-1-141 0,0-1 167 15</inkml:trace>
  <inkml:trace contextRef="#ctx0" brushRef="#br0" timeOffset="47049.25">11169 7512 518 0,'0'-1'298'0,"0"0"-22"16,0 0-42-16,0 0-25 16,0 0-27-16,0-1-36 15,2 1-8-15,1 0-11 16,-1 0-7-16,-2 0-12 31,2 0-11-31,-2 0-22 0,0-1-11 0,1-10-14 16,8-6-4-16,6-21-7 15,-20 25 2-15,-6-1 0 16,-4 4 1-16,-2 4 1 16,-3 3-4-16,-2 2-9 15,-1 8-7-15,-1 0-12 16,5 7-6-16,-1 8-8 15,6-1-3-15,5 5-1 16,9-3 3-16,5 6 4 16,0-2 0-16,6-3 2 0,-4-2 0 15,3-8-1-15,9-3-1 16,2-4 0-16,-1-6 0 16,3-7-1-16,-6-5 1 15,-4-1 0-15,-3-5 1 16,-1 3 3-16,-1 2 0 0,-3 3 1 15,-1 4 2-15,-3 3 1 16,-1 1 1-16,0 2 1 16,0 0 3-16,0 0 2 15,0 0 1-15,0 3 2 16,1 10 1-16,3 4 2 16,9 29 3-16,-9-29-5 15,3 0-2-15,-3-7-6 16,0 2-4-16,0-5-3 15,-4-3-2-15,2-2-61 16,-1-2-54-16,-1-1-139 16,0 0-102-16,0 0 220 15</inkml:trace>
  <inkml:trace contextRef="#ctx0" brushRef="#br0" timeOffset="47263.27">11419 7603 865 0,'5'0'471'16,"3"6"-82"-16,-4 7-55 15,4 5-69-15,-8 0-47 16,2 6-77-16,4-1-29 16,-1-2-51-16,0-3-19 15,2-9-24-15,0-3-9 0,-7-6-116 16,-2-3-83-16,-4-8 114 15</inkml:trace>
  <inkml:trace contextRef="#ctx0" brushRef="#br0" timeOffset="47470.6">11389 7400 1406 0,'7'3'626'0,"-2"2"-273"15,2-5-93-15,4 4-56 16,-2 0-46-16,-4-1-74 16,1-1-22-16,0-2-36 15,1 5-10-15,-1-5-24 16,1 5-74-16,-2-3-102 0,-5 0 113 16</inkml:trace>
  <inkml:trace contextRef="#ctx0" brushRef="#br0" timeOffset="49861.09">14444 8084 385 0,'-1'-2'258'16,"0"1"-29"-16,0-1-24 15,0 1-14-15,0-2-23 16,-1 1-4-16,1 1-10 15,0-3-7-15,0 2-10 16,0 1-7-16,0 0-25 16,1 0-10-16,0 0-21 0,0 1-7 15,0 7-6 1,2 22-3-16,4 44-8 16,0-27-1-16,-1 3-10 0,-3-1-4 15,10 1-7-15,-7-3-4 16,-2-4-8-16,10 4-1 15,-12-8-4-15,9-1-1 16,1-10-3-16,-8-6-1 16,-3-11-7-16,-1-7-8 15,1-10-21-15,-4-9-26 0,10-7-53 16,-3-5-25-16,-4-2-75 16,1 2-58-16,-4-2 176 15</inkml:trace>
  <inkml:trace contextRef="#ctx0" brushRef="#br0" timeOffset="51364.05">14502 8003 931 0,'-11'-6'479'0,"-1"3"-197"16,8 2-42-16,-5 0-29 15,3 0-57-15,6 1-16 16,-1-2-30-16,1 1-18 15,0 0-33-15,0 1-15 16,0 0-19-16,0 0-6 0,0 0-6 16,0-1-1-16,0 0 4 15,0 0 5-15,0 0 6 16,5 0 2-16,6 1 2 16,2 0-3-16,31 3-5 15,-29-3-3-15,0-1-4 16,1-2-3-16,2 2-2 15,2 1-2-15,0 0-1 16,-2-2-1-16,4 2 0 16,0-2-1-16,3 1 0 15,3 1-1-15,7 0-1 16,0-2 1-16,4 0-1 16,1 0 0-16,-10-4 0 15,3 5 0-15,-4-4 0 16,-1 2 0-16,7 3 0 15,0 0 0-15,-1 0 0 16,2-3-1-16,-1 1 0 0,0 1 0 16,5-4 1-16,-1 7-1 15,-1-2 2-15,2-4-1 16,-5 4 0-16,-14-1 2 16,1 1-2-16,14-3 0 15,3 2-1-15,0 1 1 16,-7 0-1-16,3 1 0 0,2 3 1 15,0 1-1-15,5-1-1 16,2 3 1-16,1-3 0 16,-7-2-1-16,0 4 1 15,-7-3 0-15,0 1 0 16,-1 2 0-16,-1-2 1 16,1 1 1-16,-4-3-1 15,1 0 1-15,-6-4-2 16,0 1 1-16,0-2-1 15,-3 0 1-15,1 3 0 16,-2 0 0-16,2 0 0 16,0 0-1-16,1 1 0 15,1-2 0-15,2 1-1 16,1 0 1-16,-2 0-1 16,3 0 1-16,0 0 0 15,1 0-1-15,-3-1 1 0,2 1-1 16,-1-1 2-16,-2-2-1 15,0 3 0-15,-1 0 0 16,-6 1 1-16,1 0-1 16,-1-1 1-16,-1-1 0 15,1-4-1-15,-1 4 1 16,4 1-1-16,-3-2 0 0,0 1 0 16,-1 1 0-16,-5 0 0 15,-2 2 0-15,-1-1 1 16,-4-1 0-16,-2 4 2 15,0-6 0-15,0 1 3 16,0 0 0-16,0 0 0 16,0 0 1-16,0 0-1 15,0 1 0-15,0 0 0 16,0 0 0-16,0 0 1 16,0 0 2-16,0 0 5 15,0 0 3-15,0 0 1 16,-1 0 0-16,1 0-5 15,-1 0-2-15,0 0-5 16,-1 0-2-16,1 0-3 16,0 0 0-16,0 0-2 15,-1 4 0-15,-3 12-1 0,-7 29 0 16,7-24 0-16,3 1-1 16,0-1 0-16,-2 1 1 15,4 1 0-15,0 2 1 16,0 5 0-16,3 3 0 15,-2 1-1-15,2 3 0 16,1-3 0-16,0-1 1 16,1-4 0-16,1 2 0 15,0 1 0-15,1-1-1 0,-1-1 1 16,0-6 0-16,-4-4 1 16,3-4 0-16,0-1 1 15,-3-1-1-15,1-2-1 16,-3 0 0-16,3-6-1 15,-1-1 1-15,0-4 0 16,1 0-1-16,-3-1-3 16,0 0-15-16,-1-1-74 15,0 0-57-15,-2-8-146 16,-9-16 434-16,-24-26-150 16</inkml:trace>
  <inkml:trace contextRef="#ctx0" brushRef="#br0" timeOffset="52341.87">14629 8589 906 0,'-8'4'466'0,"1"-2"-190"15,0-1-57-15,5 0-28 16,0-1-64-16,2 0-19 16,0 0-31-16,0 0-16 15,0-1-11-15,0 0-1 16,5 0 1-16,8 1-5 16,4 0-12-16,28 3-4 0,-24-2-1 15,-1-1 0-15,3 0 1 16,-1 0 0-16,5 0-2 15,2 2-2-15,4-1-3 16,-4 2-3-16,-2-3-3 16,-4 0-2-16,-4 1-2 15,3-1 0-15,1 2 0 16,1 0 0-16,7 3 1 16,5 0 0-16,1 0 0 15,3 2-2-15,0-4-2 16,2-1-2-16,7 0-2 15,-2 0 0-15,-3 0 1 16,-3 0-1-16,-6 0 3 16,6 1-1-16,3-3 0 15,5-2 2-15,2 0-3 16,-3-2 0-16,4 1-1 0,0 0-1 16,0 3 0-16,-7 1 0 15,-3 1-1-15,1 0-1 16,-1-1 1-16,3-1-1 15,1 0 0-15,-1 0 2 16,3 0-1-16,5 1 0 16,1 0 1-16,-2 1 1 15,-4 2 4-15,-6-3 2 0,-3 3 4 16,-3-2 1-16,-5-1 0 16,-6 0-3-16,-9 0-3 15,-4 1-1-15,-7-2-3 16,1 2 1-16,-3-1 0 15,-3-1-1-15,0 0 1 16,0 0 0-16,-1 0 1 16,0-1-54-16,0 0-178 15,-1 0-524-15</inkml:trace>
  <inkml:trace contextRef="#ctx0" brushRef="#br0" timeOffset="53051.6">15437 7340 980 0,'-10'1'478'0,"5"-2"-152"15,0 2-55-15,2 0-51 16,2-1-52-16,1 0-75 16,0 0-24-16,2 1-33 15,2 1-6 1,-3-2-8-16,27 2-4 0,38 35-2 16,-27-23 1-16,3 0 3 15,-20-6 0-15,-5 5 0 0,-4-2-2 16,-7 3 7-16,-6 0 6 15,-10-1 9-15,-6 1 3 16,-11-3-6-16,0 5-5 16,-5 0-12-16,0 0-3 15,8 0-7-15,4 1-5 16,4-4-3-16,10-1-3 16,1-6-15-16,1-3-3 15,7-3-100-15,-2-2-74 0,-1 1-115 16,2-1 163-16</inkml:trace>
  <inkml:trace contextRef="#ctx0" brushRef="#br0" timeOffset="53595.09">15980 7513 628 0,'12'0'359'0,"-5"0"-66"16,4-1 1-16,-9-1-41 0,3-3-41 16,-7-4-39-16,-3-3-18 15,-2-4-44-15,3 4-15 16,1 0-30-16,-5 0-9 15,-5-1-11-15,-6 0-8 16,4 5-6-16,-3 5-8 16,2 7-14-16,6 7-5 15,-1 5-6-15,0-1-2 16,8 3 3-16,-6 2 3 0,8-2 4 16,4 3-2-1,2-3 1-15,6-4-3 0,1-3 0 16,-5-3-1-16,8-8 0 15,-3-1 0-15,-6-8 1 16,7-2-1-16,3-1 1 16,-9-1 0-16,6 2 0 15,-2 4 0-15,-10 7 0 16,9 2 1-16,-10 2 8 16,0-1 5-16,2 3 14 15,-3-6 5-15,1 0 0 16,0 13-3-16,3 2-12 15,9 25-7-15,-10-34-6 32,-1-3-3-32,1 1-36 0,-2-4-58 0,0 0-142 15,1 0-106-15,12 7 199 0</inkml:trace>
  <inkml:trace contextRef="#ctx0" brushRef="#br0" timeOffset="53759.33">16213 7542 1101 0,'3'3'571'0,"-1"6"-220"0,-2 3-66 15,1 3-42-15,1 3-107 16,-1-2-37-16,0-2-65 16,3-2-20-16,-2-4-82 15,-1-4-65-15,1-4-135 16,1-2-92-16,-3 1 224 15</inkml:trace>
  <inkml:trace contextRef="#ctx0" brushRef="#br0" timeOffset="53967.16">16211 7383 1295 0,'1'0'626'0,"2"-3"-233"16,-1 3-69-16,-2 0-73 15,0-2-66-15,0 2-76 0,0 0-29 16,0 0-45-16,0 0-15 16,5 3-23-16,3-2-40 15,4 2-134-15,-1 0-97 16,26 23 158-16</inkml:trace>
  <inkml:trace contextRef="#ctx0" brushRef="#br0" timeOffset="64961.41">19457 8041 331 0,'0'-1'281'16,"0"0"25"-16,0 0-66 16,0-1-21-16,0 1-41 15,0 0-9-15,0 0-10 16,0 0-7-16,0 0-11 16,0 0-7-16,0-3-27 15,0 1-15-15,-2 0-26 16,1 1-11-16,0 0-16 15,-1-3-6-15,1 4-15 16,0 0-5-16,-10-1-7 16,-2 4-2-16,-34 22-3 15,27-3-1-15,9 5 0 16,6 3 0-16,7 4 1 16,0 3-1-16,6 2-1 15,3 1 0-15,3-5-2 0,6-8 1 16,1-8 0-16,-1-5 0 15,2-6 1-15,3-1-1 16,3-12 3-16,0-3 2 16,-2-14 3-16,-3-6 2 15,-6-8 0-15,-6-1 2 16,-9 1 4-16,-4 1 0 16,-10 5 5-16,-5 2 1 15,-4 7-1-15,-4-2-1 0,1 8-4 16,-1 4-4-16,1 5-5 15,2 1-2-15,6 5-6 16,5 1-4-16,7 2-11 16,-1 3-10-16,2 0-35 15,3 3-33-15,0 4-106 16,8 5-86-16,3 3 179 16</inkml:trace>
  <inkml:trace contextRef="#ctx0" brushRef="#br0" timeOffset="65401.33">19920 7959 919 0,'-12'-14'450'0,"2"11"-164"16,5 2-50-16,-6 5-61 15,-1 6-38-15,-2 8-33 16,-7 4-10-16,4 9-22 16,5 1-9-16,5 7-19 15,7 2-8-15,5-1-13 16,7 4-4-16,4-4-10 16,1-5-2-16,10-3-6 15,-6-9-1-15,2-11-3 16,-2-3-47-16,-11-7-142 15,12-2-107-15,2-10 167 16</inkml:trace>
  <inkml:trace contextRef="#ctx0" brushRef="#br0" timeOffset="65827.14">20071 8115 965 0,'2'4'519'0,"3"4"-158"16,0 4-91-16,-2 3-43 0,0 4-82 16,2 1-35-16,-4 3-52 15,-1-1-19-15,0-1-21 16,-1-4-4-16,0-8-5 16,1 0 1-16,-2-9 2 15,2 1-1-15,0-4-11 16,-2 2-6-16,2-1-13 15,-1 1-1-15,1-10 8 16,0-5 3-16,8-26 5 16,-1 30 0-16,4 1 1 15,2 0 0-15,2 4 5 16,1-1 5-16,2 4 13 16,1 4 5-16,0 3 12 15,-1 7 6-15,-2 7 12 16,-2 3 2-16,0 4-2 0,-1 1-7 15,-1-4-18-15,-7 0-7 16,-2-7-10-16,-5-2-2 16,-3-5-27-16,-2-5-51 15,-4-2-148-15,3-8-95 16,0-7 178-16</inkml:trace>
  <inkml:trace contextRef="#ctx0" brushRef="#br0" timeOffset="66077.42">20388 8024 1286 0,'13'4'568'0,"3"4"-286"16,-1 6-9-16,-5 5-92 16,4 5-30-16,3 8-50 15,0 2-16-15,0 3-22 16,-4-1-9-16,-11 1-19 15,-2-3-10-15,-3-9-8 16,-7-1-3-16,0-9-18 16,1-2-36-16,-1-6-111 15,2-7-68-15,1-6-199 16,0-12 252-16</inkml:trace>
  <inkml:trace contextRef="#ctx0" brushRef="#br0" timeOffset="66517.17">21125 8034 1013 0,'0'-13'493'0,"1"12"-156"16,3 3-57-16,1 16-33 16,-1 8-38-16,-1 13-65 15,-2 7-26-15,0 4-57 0,1-3-20 16,7-7-22-16,0-10-8 16,4-8-11-16,1-9-12 15,-1-5-96-15,-1-5-62 16,-2-10-166-16,-2-1-248 15,-8-24 390-15</inkml:trace>
  <inkml:trace contextRef="#ctx0" brushRef="#br0" timeOffset="66713.56">21058 8149 813 0,'-18'-2'497'0,"12"2"38"15,3 0-219-15,2 1-93 16,1-1-46-16,0 0-90 15,4 1-23-15,24 7-30 16,26 6-13-16,-22-11-15 16,-1-1-20-16,1-2-114 15,-2-2-83-15,0 2-303 16,-1 0 316-16</inkml:trace>
  <inkml:trace contextRef="#ctx0" brushRef="#br0" timeOffset="66893.22">21379 8177 748 0,'47'29'518'0,"-37"-12"33"15,-7-2-243-15,2 0-25 16,-5 5-106-16,0-4-49 16,0 0-75-16,3 1-24 15,-3-9-48-15,-2-2-53 16,4 2-186-16,-11-8-308 0,15-10 362 15</inkml:trace>
  <inkml:trace contextRef="#ctx0" brushRef="#br0" timeOffset="67713.21">21365 8072 838 0,'7'-2'438'16,"-1"4"-102"-16,0 2-222 15,8 1-19-15,-1 1-66 16,1-1-45-16,3 4-98 16,-6-1-32-16,12-1-27 15,-5 0 32-15,-1-4 89 16,1 4 42-16,-5-1 96 16,-1 5 39-16,-2 8 70 15,-1 2 25-15,-5 2-4 0,2 4-10 16,-6-8-25-16,0 0-23 15,0-4-48-15,-1-4-22 16,0-4-36-16,1-3-10 16,-1-4-20-16,-3-6-14 15,3 5-22-15,1 0-11 16,0-8-15-16,5-8 4 16,13-29 10-16,-7 27 7 15,-2 7 12-15,0 2 3 0,-2 6 3 16,1 4 1-16,0 6 13 15,0 5 7-15,-2 2 18 16,-1 3 7-16,0 1 2 16,-3 1-3-16,1-3-16 15,1-3-8-15,-2-5-12 16,0-6-3-16,-2 0-7 16,0-1-25-16,0-1-71 15,0 0-43-15,0 0-92 16,5-12-5-16,-1-10 52 15,35-29 44-15,-28 37 97 16,-1 5 31-16,-1 9 49 16,-3 3 28-16,1 6 60 15,2 4 27-15,1 3 25 16,4 0-6-16,5 3-28 0,-1-1-14 16,5-3-41-16,3-2-16 15,-5-4-30-15,1-4-12 16,-2-5-18-16,-3-8-5 15,4-8-5-15,1-3-4 16,-3-2-2-16,-2 3 0 16,-11 1 5-16,-6 1 3 15,-8 6 7-15,-3 4 2 0,-7 5 1 16,5 4-1-16,0 7-1 16,-2 3 3-16,6 6 8 15,0 1 6-15,9 6 13 16,3 0 0-16,5-1-7 15,5-2-7-15,-1-7-18 16,5-4-8-16,10-9-113 16,1-6-80-16,13-14 381 15,4-10-213-15</inkml:trace>
  <inkml:trace contextRef="#ctx0" brushRef="#br0" timeOffset="68085.39">23006 8005 1193 0,'-5'-9'533'0,"8"7"-238"15,1 2-41-15,4 15-36 16,-4 7-35-16,-2 16-60 15,-1 8-27-15,-4 6-47 16,2-4-17-16,2-5-22 16,5-7-7-16,4-14-61 15,3-6-52-15,1-12-147 16,0-5-91-16,-3-13 214 16</inkml:trace>
  <inkml:trace contextRef="#ctx0" brushRef="#br0" timeOffset="68505.72">22915 8133 966 0,'-1'0'507'0,"12"0"-159"15,-11 0-146-15,6 3-33 16,8-2-87-16,1 0-25 16,16 0-35-16,2-3-7 15,4-2-9-15,2-2-2 16,3 4-4-16,-1 2 0 0,-10 5 0 15,0 2-1-15,-16 2 1 16,-4 0 3-16,-9 3 6 16,-2-1-2-16,-1 5 31 15,-1 1 12-15,4-1 15 16,2 3 7-16,4-7-28 16,7 1-12-16,-2-8-20 15,4-5-5-15,0-5-4 16,-3-3 0-16,-1-6 2 15,-2-3 2-15,-6-1 9 16,0-2 6-16,-10 0 11 16,-10 3 3-16,-8 1-3 15,-9-1-6-15,2 8-13 16,3 3-7-16,7 6-12 16,4 0-20-16,9 3-81 15,0 4-61-15,8 4-159 0,6 4 193 16</inkml:trace>
  <inkml:trace contextRef="#ctx0" brushRef="#br0" timeOffset="69200.28">24205 8214 572 0,'6'-1'412'16,"-3"-7"16"-16,2-5-175 16,0-6-32-16,-7-4-72 15,-6-1-19-15,-7 1-20 0,-7 4-10 16,-7 8-15-16,1 2-7 16,-5 10-26-16,4 7-8 15,9 9-16-15,-1 4-7 16,11 7-16-16,-3 1-5 15,13 2-5-15,4 1-2 16,5-9 3-16,13-4-1 16,-2-9 2-16,3-8 1 0,2-10 0 15,-2-4-1-15,1-22-35 16,2-7-14-16,2-11-7 16,-1-8 4-16,-4 5 37 15,-5 7 17-15,-9 11 12 16,-2 10 3-16,-4 12 37 15,-5 9 13-15,1 10 4 16,-5 5 4-16,-1 11-19 16,3 8-2-16,4 12 6 15,3 7 0-15,8 0-10 16,1-5-8-16,5-5-14 16,1-8-6-16,2-9-14 15,2-4-12-15,-5-11-79 16,0 0-44-16,1-4-117 15,-8-4-71-15,7-4-203 0,-2-7 322 16</inkml:trace>
  <inkml:trace contextRef="#ctx0" brushRef="#br0" timeOffset="69308.52">24522 8109 958 0,'-1'13'493'15,"2"8"-117"-15,0 5-55 16,0 1-78-16,0-3-36 15,2-1-82-15,-2-8-37 0,1-10-54 16,4-2-61-16,-4-12-139 16,1-1-99-16,4-11 144 15</inkml:trace>
  <inkml:trace contextRef="#ctx0" brushRef="#br0" timeOffset="69496.37">24489 8018 790 0,'-17'-11'506'0,"17"10"58"16,-1 0-256-16,2 2-102 16,-1-1-50-16,0 0-84 15,0 0-36-15,4 5-152 16,0 2-109-16,10 7 138 16</inkml:trace>
  <inkml:trace contextRef="#ctx0" brushRef="#br0" timeOffset="69714.22">24660 8099 893 0,'4'12'498'0,"0"1"-140"15,2 7-61-15,-2 0-34 16,1 1-58-16,1 2-26 16,2-3-48-16,2-1-28 0,2-6-46 15,4-4-16-15,2-6-17 16,-1-3-4-16,1-8-1 15,2-1-3-15,-5-8-13 16,-9-4-27-16,0 0-94 16,-4-2-58-16,2 8-162 15,8 3-108-15,5 7 287 16</inkml:trace>
  <inkml:trace contextRef="#ctx0" brushRef="#br0" timeOffset="69858.59">24902 8177 997 0,'32'46'516'0,"-28"-27"-133"16,-10-4-50-16,5-3-102 15,-2-6-59-15,0-3-93 16,7 3-38-16,-1-6-115 0,-1-6-79 16,2-11-243-16,3-7 239 15</inkml:trace>
  <inkml:trace contextRef="#ctx0" brushRef="#br0" timeOffset="70586.36">24865 8039 944 0,'8'3'513'0,"-4"4"-127"0,1 1-165 16,-6 3-33-16,6-1-107 16,-4 0-41-16,14 2-37 15,4-3-26-15,6-2-53 16,10 2-21-16,-1-6-23 15,3 2 22-15,-2-1 51 16,0 0 22-16,-12-2 25 16,-5-2 8-16,-11 0 21 15,-3-1 28-15,-5-2 45 16,-2 2 23-16,2 0 20 16,0 0-11-16,-2 1-24 15,-13 3-15-15,-26 18-30 16,29-4-12-16,4 5-23 15,4-2-12-15,5 0-14 16,3-2-4-16,3-7-6 16,1-1-3-16,3-6-1 0,1-4 1 15,1-4-5-15,1-6-11 16,2-8-30-16,0-5-16 16,1-7-17-16,0-1 10 15,-3-8 35-15,-2 2 18 16,-6 2 29-16,-3 6 6 15,-2 9 18-15,0 5 20 16,2 10 31-16,-2 3 6 0,-4 11-7 16,0 10-14-16,-4 12-22 15,3 10-3-15,5 0-6 16,1 0-2-16,11-4-5 16,4-4 0-16,6-6-6 15,3-7-2-15,3-6-8 16,-1-4-3-16,-2-11-8 15,-7-7-5-15,-1-5-12 16,-3-8-2-16,-4 2 4 16,1 0 7-16,-8 2 16 15,1 7 8-15,-9 2 6 16,0 2 2-16,1 6 0 16,-5 3-1-16,6 5-1 15,-4 7 0-15,-2 4 4 16,5 3 1-16,6 3 1 0,3-2-3 15,9-5-9-15,-2-2-6 16,3-9-9-16,4-4-14 16,-1-5-122-16,10-10-88 15,0 3 133-15</inkml:trace>
  <inkml:trace contextRef="#ctx0" brushRef="#br0" timeOffset="71039.31">26100 8231 1137 0,'0'16'536'0,"4"-2"-190"16,-1 1-62-16,-1 1-58 16,3-2-55-16,-4-1-90 15,1-4-35-15,0-4-57 16,-1-5-51-16,-1-2-101 15,0 1-58-15,-1 0-206 16,0 0 268-16</inkml:trace>
  <inkml:trace contextRef="#ctx0" brushRef="#br0" timeOffset="71413.61">26072 8108 831 0,'0'-1'453'16,"4"2"-82"-16,8 1-163 15,2 2-7-15,9 3-62 16,3-3-29-16,7 2-39 16,6 2-9-16,3 2-14 15,-3 2-9-15,-13 6-12 0,-3 0-6 16,-12 5-1-16,-4 2 2 16,-1-2 8-16,-6-6 0 15,0-5-5-15,-3-6-4 16,3-3-11-16,1-4-5 15,-1 0-6-15,0 0-3 16,2-9-1-16,3-9 1 16,12-28 3-16,-11 29-1 0,-2 9 2 15,10 1 4-15,-7 8 12 16,2 4 8-16,0 6 19 16,-12 2 10-16,3 7 3 15,0 1-3-15,4-3-16 16,6 1-13-16,-8-12-33 15,4-5-58-15,4-2-158 16,0-8-94-16,16-15 179 16</inkml:trace>
  <inkml:trace contextRef="#ctx0" brushRef="#br0" timeOffset="71607.85">26669 8017 1405 0,'1'14'620'0,"-1"17"-314"16,0 5-24-16,-3 12-89 0,1 1-54 16,4 3-80-16,4-7-20 15,6-10-26-15,2-6-9 16,2-13-49-16,-2-2-56 16,-1-14-147-16,-1-2-124 15,-12-18 227-15</inkml:trace>
  <inkml:trace contextRef="#ctx0" brushRef="#br0" timeOffset="72012.91">26567 8183 1041 0,'-10'3'497'0,"9"-3"-174"16,1 3-71-16,4 1-55 16,-4-4-39-16,0 0-60 15,13 4-25-15,13 2-35 16,29 0-13-16,-21-11-14 15,0 1-3-15,0 1-4 16,-4 1 0-16,-5 8-3 16,-2 2 1-16,-5 9 2 15,-4 3 2-15,-7 0 3 16,-1 2 0-16,-3-6-3 16,3-6-2-16,5-4-2 15,-1-6-1-15,-3-8 0 16,4 0-1-16,-5-13-2 0,5-2 0 15,-6 2 4-15,-5-2 5 16,-3 7 10-16,-5 2 4 16,-11 2 6-16,9 7 6 15,-9 4 5-15,-6 1 1 16,10 6-8-16,-6 3-10 16,2 3-23-16,7 0-13 0,2-1-110 15,8-2-88-15,4-5 134 16</inkml:trace>
  <inkml:trace contextRef="#ctx0" brushRef="#br0" timeOffset="72617.94">27638 8052 945 0,'-8'-3'458'16,"3"-2"-162"-16,1 1-45 16,4 3-55-16,5-4-41 15,8 3-61-15,5 2-16 0,10 2-26 16,4 6-8-16,4 7-8 16,-1 2-7-16,-9 4-15 15,-11 0-3-15,-9 1 1 16,-5 1 4-16,-11 2 6 15,1 1 3-15,-15-8-1 16,-2 2-1-16,2-10-4 16,4-2-2-16,8-3-3 15,3-7-3-15,7 2-19 16,3 2-7-16,10 0-5 16,7 6-1-16,11-2 14 15,8 1 4-15,4 5 3 16,-3-2 1-16,-8 0 13 15,-4-3 3-15,-12-2 9 16,-2 5 4-16,-12-2 15 16,-7-2 2-16,-9-1 1 0,-2-5-5 15,-1 0-24-15,-5 3-10 16,3-3-28-16,11 5-30 16,-3-8-108-16,6-1-74 15,10 0 139-15</inkml:trace>
  <inkml:trace contextRef="#ctx0" brushRef="#br0" timeOffset="73201.78">28542 8334 806 0,'0'7'403'0,"4"-6"-106"0,2 0-66 16,3 0-26-16,3-5-40 15,5-7-61-15,3-6-22 16,1-12-38-16,-3 1-12 16,-7-3-7-16,-4-2-1 15,-8 6 0-15,-8 0-2 0,-5 10-4 16,-1 4-4-16,-4 8-5 15,4 7-2-15,0 7-3 16,0 5 0-16,4 10-2 16,2 6 2-16,9 11 7 15,4 3 3-15,9 11 6 16,3 1 1-16,9-2 3 16,4-2 2-16,-2-7 7 15,2-7 2-15,-9-5 0 16,-4-6-3-16,-10-11-1 15,-3-1 6-15,-12-9 6 16,-2-1-8-16,-8-6-52 16,-4-7-44-16,-4-9-121 15,2-5-87-15,2-9 169 16</inkml:trace>
  <inkml:trace contextRef="#ctx0" brushRef="#br0" timeOffset="73491.35">28838 8205 949 0,'33'18'498'15,"-20"5"-102"-15,-7 0-118 16,3 5-79-16,-6-2-50 0,-3-5-70 16,5 1-20-16,-5-12-28 15,3 0-6-15,-2-6-3 16,0-4 8-16,-1-8 4 15,-2-2-3-15,1-6-9 16,-1 0-9-16,-3-2-9 16,5 0-1-16,0-5-3 15,0 1-2-15,4 4-10 16,-1 2-8-16,5 4-85 16,1 1-60-16,12 2-175 15,6 2-259-15,1 6 396 16</inkml:trace>
  <inkml:trace contextRef="#ctx0" brushRef="#br0" timeOffset="74135.19">29141 8247 1233 0,'-4'6'546'16,"-2"2"-260"-16,1 2-31 15,0 5-78-15,5 4-40 16,4-3-70-16,3-3-21 15,6-1-30-15,2-8-6 16,5-3-7-16,0 0-3 16,3-8-8-16,-3-2-9 15,-4-5-11-15,-3-2-1 0,-10-4 10 16,-4 0 11-16,-12 1 14 16,-6 0 4-16,-3 3 2 15,-1 3 3-15,0 6 3 16,2 5-1-16,1 4-5 15,2 6-6-15,6 1-15 16,3 1-10-16,8-3-23 16,2-2-27-16,8 0-44 15,3 0-17-15,6-5-20 16,6-2 7-16,6-5 30 16,1 0 16-16,3 0 43 15,-2 2 22-15,-5-1 29 16,-1 3 18-16,-10 3 50 15,-6 0 24-15,-3 5 45 0,-2 3 15 16,-6 9-1-16,1 2-5 16,-6 2-26-16,0 1-20 15,9-3-43-15,-3-2-19 16,9-8-25-16,2-4-8 16,-1-9-9-16,-1-7-7 15,9-1-5-15,-11-3 1 16,2 0 6-16,-2 3 9 0,-7 0 8 15,5 5 5-15,-7 0 6 16,2 4 5-16,-1 4 7 16,1-1 1-16,0 0 6 15,0 8 0-15,0 16-2 16,-4 26-3-16,11-30-16 16,2-3-7-16,5-9-62 15,0-5-53-15,2-7-147 16,1-7-118-16,6-11 233 15</inkml:trace>
  <inkml:trace contextRef="#ctx0" brushRef="#br0" timeOffset="74359.67">29602 8216 1346 0,'3'16'604'0,"1"6"-305"0,-1 2-25 16,-1 6-104-16,-1 8-51 15,0 1-62-15,-1 6-12 16,2 3-17-16,0-3-6 16,1 0-12-16,0-6-3 15,1-11-3-15,-1-6-26 16,-2-13-78-16,-1-9-40 16,-2-14-153-16,-1-6-90 0,0-12 249 15</inkml:trace>
  <inkml:trace contextRef="#ctx0" brushRef="#br0" timeOffset="74604.28">29554 8214 1014 0,'1'0'482'0,"7"0"-179"16,4 0-38-16,5 6-70 16,5 0-37-16,1 3-54 15,3-1-17-15,4 2-13 16,-2 5-4-16,-4 2-14 15,-3 2-8-15,-17-2-14 16,-4-3-3-16,-16-4 3 16,-6-2 1-16,-1-3-11 15,-3-1-6-15,4-3-28 16,5 0-34-16,5 0-110 16,3-4-54-16,11-6-185 0,8-3 235 15</inkml:trace>
  <inkml:trace contextRef="#ctx0" brushRef="#br0" timeOffset="74908.25">29946 8226 1315 0,'-1'1'596'0,"-1"2"-304"16,-5 2-44-16,-7-1-123 15,-7 2-49-15,9 2-53 16,-1 3-8-16,13 5-7 15,4-1 1-15,-4 2 5 16,9 1 6-16,-1-3 14 16,-4 5 3-16,4-3 6 15,-2-1 2-15,-3-2 5 16,-3-1 6-16,-4-4 5 16,1 0 0-16,-7-2-10 15,8-2-9-15,2 0-25 16,-4-5-24-16,3 0-83 15,0-1-53-15,-2 0-115 16,-19-4-61-16,-31-2 205 16</inkml:trace>
  <inkml:trace contextRef="#ctx0" brushRef="#br0" timeOffset="83883.13">13791 9169 466 0,'3'4'300'16,"-1"0"3"-16,0 0-49 16,0 0-63-16,-1-1-20 15,-1 0-22-15,0-2-7 16,0-1-8-16,0 0-1 16,0 0-2-16,0 0-2 15,0 0-10-15,0 0-6 0,0 0-18 16,0 0-13-16,0 0-19 15,0 0-10-15,0 0-16 16,0 0-4-16,0 0-10 16,0 0-3-16,-1 0-8 15,0-1-2-15,0-2-3 16,-2-15-2-16,-33-30-1 16,29 26 0-16,2 2-3 15,1-1 0-15,2 1 1 16,1 4-2-16,0 4 2 15,0 1-1-15,1 7 0 16,-1 1-1-16,1 3 0 16,0-1-3-16,0 1-1 15,0 0 0-15,0 0-1 16,0 0 0-16,0 0-1 0,0 0-2 16,-1 0-51-16,0 0-33 15,-1 0-102-15,1 4-69 16,-2 8-173-16,0-1 267 15</inkml:trace>
  <inkml:trace contextRef="#ctx0" brushRef="#br0" timeOffset="84278.01">13663 9088 878 0,'-31'30'435'0,"28"-30"-136"16,2-1-58-16,0 1-56 16,0-1-43-16,1 0-60 15,0 0-18-15,1-9-29 16,3-9-6-16,8-28-3 16,-6 27 1-16,2 0 5 15,2 2 3-15,-2 3 5 16,2 1 3-16,0 3 0 15,-1-1-1-15,2 7-10 16,-1 1-5-16,2 7-5 0,0 5 0 16,2 4 16-16,2 7 8 15,2 1 13-15,-2 2 2 16,2-3-13-16,-5-4-9 16,0-7-18-16,-2-2-7 15,-6-3-6-15,1-2-2 16,-4 0-76-16,-2-1-53 15,-1 0-137-15,0-1-82 16,0 0 216-16</inkml:trace>
  <inkml:trace contextRef="#ctx0" brushRef="#br0" timeOffset="86218.01">13567 9845 434 0,'-30'-30'268'0,"29"29"-3"16,0 1-52-16,0 1-29 15,1-1-22-15,0 0-20 0,0 0 2 16,0 0-8-16,0 0-5 16,0 0-7-16,0 0-8 15,2 3-16-15,5 12-7 16,14 16-15 0,-11-16-7-16,1 1-15 0,2 16-10 15,-2 5-12-15,-2-2-5 16,-4-19-2-16,-3-3 0 0,-1-6 7 15,-1-5 6-15,-3-7-4 16,-3-3-6-16,-1-10-20 16,-2-5-10-16,0-7-3 15,2-1-1-15,1-4 2 16,4 3-1-16,3 9-1 16,4-1 0-16,3 8-1 15,3-2 0-15,1 4 0 16,3 3 1-16,1 10 0 15,0 2 1-15,0 1 1 16,-1-1-2-16,-4-1-62 16,-2 2-68-16,-3 5-190 15,1 6-186-15,-1 14 317 16</inkml:trace>
  <inkml:trace contextRef="#ctx0" brushRef="#br0" timeOffset="86687.08">13967 9902 648 0,'8'-4'442'0,"0"-1"-26"16,-8-1-129-16,2-3-31 0,-5-4-87 16,3 1-25-16,-3-2-32 15,-3-1-11-15,2 8-19 16,-9-5-7-16,2 10-23 15,-9-4-12-15,0 8-21 16,6 6-9-16,-2 2-10 16,4 9 0-16,5 3 3 15,1 1 0-15,7 5 3 16,4-4 0-16,4-4-2 16,2-5 0-16,2-3-2 15,1-3-1-15,-3-8-1 16,-1-1 0-16,0-9-1 15,1-4 1-15,-4-4 1 16,5-1 1-16,-6 0 3 16,-5 1-1-16,5 6 2 0,-3 3-1 15,3 7 1-15,0 1 3 16,2 7 5-16,-7 4 3 16,-1 5 1-16,4 5 0 15,1-1-5-15,3-2-2 16,1-4-8-16,-9-3-54 15,0-4-144-15,5-7-89 16,1-6-303-16,7-3 362 16</inkml:trace>
  <inkml:trace contextRef="#ctx0" brushRef="#br0" timeOffset="87015.02">14079 9915 563 0,'33'-38'432'15,"-26"38"47"-15,-3 5-150 16,2 4-29-16,-3 3-51 15,-1 4-29-15,0 2-64 16,-1 0-32-16,2-2-60 16,-2-3-19-16,0-7-29 15,0-4-12-15,0-4-13 16,-1 1-8-16,0 0-13 16,1-6-1-16,4-13 5 15,9-27 5-15,-7 33 14 16,3 3 5-16,-1 2 2 15,0 4 3-15,1 3 16 16,-2 2 10-16,1 5 17 0,-1 3 9 16,1 5 6-16,-2 0-2 15,0 2-12-15,2 3-8 16,-5-4-21-16,-2-2-14 16,1-6-99-16,-3-2-70 15,2-4-174-15,1-1-109 16,-3 0 283-16</inkml:trace>
  <inkml:trace contextRef="#ctx0" brushRef="#br0" timeOffset="87207.75">14418 9656 1056 0,'9'18'645'15,"-9"3"-85"-15,2 9-231 16,0 5-42-16,-1 5-138 15,6 3-52-15,-3-1-53 16,0-1-16-16,4-9-22 16,-3-8 1-16,-1-10-80 15,-2-6-61-15,3-8-162 16,4-5-107-16,5-10 251 16</inkml:trace>
  <inkml:trace contextRef="#ctx0" brushRef="#br0" timeOffset="87478.32">14590 9829 1027 0,'-16'-2'484'15,"0"9"-166"-15,-4 3-84 16,-1 0-53-16,1 1-18 16,1-1-29-16,6-3-8 15,5-1-18-15,6 2-16 0,4-1-26 16,3 3-8-16,2 2-12 15,3 2-3-15,2 1-8 16,5-2-5-16,3-1-8 16,-2-3-3-16,0-2-6 15,-2-1-2-15,-6-3-15 16,-4-1-56-16,-4-2-157 16,-3-3 299-16,1 2-123 15</inkml:trace>
  <inkml:trace contextRef="#ctx0" brushRef="#br0" timeOffset="88097.7">15123 9902 1229 0,'-9'-30'604'15,"5"26"-259"-15,-3 1-113 16,0 3-34-16,-1 2-91 15,-1 6-32-15,0 4-22 0,2 5-10 16,4 5-16-16,3 0-6 16,5 1-11-16,5-4-6 15,1-5-4-15,3-2-1 16,3-6-2-16,3-5-2 16,1-9 1-16,-1-5-1 15,-3-5 4-15,-6-1 3 16,-8 1 10-16,-4-1 5 15,-10 3 5-15,-2-1 1 16,-4 2-4-16,-1 3-3 0,3 7-9 16,3 5-7-16,4 3-57 15,3 5-47-15,6 5-119 16,4 1-95-16,8 7 199 16</inkml:trace>
  <inkml:trace contextRef="#ctx0" brushRef="#br0" timeOffset="88354.95">15482 9719 1427 0,'-12'0'608'15,"5"0"-353"-15,2 0-24 0,-20 9-74 0,3 6-39 16,12 12-49-16,6 1-16 15,7 15-22-15,5 3-10 16,-2 13-9-16,3 3-2 16,3-1-5-16,-5-8 0 15,0-11-3-15,3-5 1 16,-3-13-101-16,1-3-82 16,-1-13-167-16,-7-13 190 15</inkml:trace>
  <inkml:trace contextRef="#ctx0" brushRef="#br0" timeOffset="88523.14">15292 9946 1301 0,'4'-8'579'0,"4"8"-231"16,1-3-86-16,11 2-30 16,0 0-51-16,4-4-91 15,-2 2-28-15,2 0-41 16,-2 0-18-16,0 3-117 15,5 0-106-15,3 11 134 16</inkml:trace>
  <inkml:trace contextRef="#ctx0" brushRef="#br0" timeOffset="89122.95">16036 10023 849 0,'3'31'424'0,"6"-33"-145"16,-2-2-8-16,-2-7-74 15,-2-3-30-15,-3-4-44 16,0-3-18-16,-6-1-25 16,-2-1-13-16,-7 3-17 15,1-1 0-15,-5 8-11 16,-2 2-6-16,4 11-11 15,-2 7-8-15,7 14-8 16,7 7-4-16,1 6-3 16,4-1-1-16,2-3 2 15,1-4 4-15,8-7 4 0,-3-4 2 16,4-6-1-16,-1-4-2 16,6-5-4-16,2-4-2 15,3-6 0-15,5-2 0 16,-9 1 2-16,-1 2 0 15,-6 5 3-15,-3 3 1 16,-2 2 19-16,-1 2 11 0,-2 7 24 16,-2 2 7-16,0 4-8 15,0 3-10-15,2-2-25 16,0-4-10-16,2-3-52 16,-2-3-59-16,0-4-158 15,0-3-74-15,2-15 190 16</inkml:trace>
  <inkml:trace contextRef="#ctx0" brushRef="#br0" timeOffset="89284.23">16321 10058 1268 0,'21'22'628'0,"-12"2"-149"15,0-2-138-15,0 4-79 16,3-1-67-16,-4-11-118 15,-1 0-25-15,-9-14-156 0,-4-8-90 16,2-13 116-16</inkml:trace>
  <inkml:trace contextRef="#ctx0" brushRef="#br0" timeOffset="89456.55">16266 9891 1077 0,'4'-10'593'0,"-1"10"-16"15,0 0-224-15,2 0-116 16,-5 0-56-16,0 0-127 16,0 0-28-16,1 0-95 15,10 3-99-15,-5-1 107 16</inkml:trace>
  <inkml:trace contextRef="#ctx0" brushRef="#br0" timeOffset="92113.46">12444 9831 679 0,'-6'-13'406'0,"1"9"12"16,11 4-146-16,-2 1-59 15,-1-1-24-15,-3 0-42 16,0 0-10-16,1 0-21 15,11 14-15-15,24 37-29 16,-21-22-12-16,-7 0-26 16,2 0-9-16,1-2-12 15,-6-4-1-15,3-6-4 16,-4-6 0-16,-4-9 8 16,0-2 2-16,-7-12 2 15,-3-4 0-15,-2-11-9 0,-3-7-3 16,7-2-3-16,-3 1-1 15,4 5-2-15,1 4-2 16,6 5-3-16,6 2-4 16,7 0-2-16,9 7 0 15,4 4 2-15,-2 1 0 16,-1 8-16-16,-4 0-42 16,-3-1-107-16,-2 3-86 0,-2 8 150 15</inkml:trace>
  <inkml:trace contextRef="#ctx0" brushRef="#br0" timeOffset="92540.48">12894 9852 1159 0,'0'-1'510'0,"4"1"-269"16,3 0-18-16,0 2-45 16,6 2-31-16,-1-2-40 15,1 1-25-15,3-4-50 16,3-1-13-16,0 0-49 15,1 0-61-15,-7 2-177 16,-3 2-140-16,0 11 245 16</inkml:trace>
  <inkml:trace contextRef="#ctx0" brushRef="#br0" timeOffset="92725.43">12933 9977 993 0,'-1'1'492'0,"0"0"-155"15,3 0-46-15,-2-1-54 0,0 0-31 16,12 2-52-16,1-1-28 16,35 1-55-16,-29-6-21 15,-4 1-21-15,0-1-36 16,-9 3-146-16,0 0-103 16,4 2 144-16</inkml:trace>
  <inkml:trace contextRef="#ctx0" brushRef="#br0" timeOffset="116035.94">8219 12127 463 0,'-1'-27'330'15,"1"28"21"-15,0 0-106 16,0-1-19-16,0 0-51 16,0 0-22-16,0 0-15 15,0 0 6-15,3 11-11 16,2 12-15-16,8 34-27 16,-6-24-15-16,-1-3-24 15,1-1-9-15,-1-5-17 16,1-5-6-16,-3-5-9 15,0-7-5-15,-3-8-49 16,0-8-91-16,3-14 89 16</inkml:trace>
  <inkml:trace contextRef="#ctx0" brushRef="#br0" timeOffset="116825.17">8214 11857 1008 0,'-1'0'467'0,"-5"1"-151"0,2 0-68 16,3-1-49-1,0 0-31-15,0 0-73 0,0 0-25 16,0 0-21-16,1 3-7 15,1 1-10-15,1 0-7 16,0-1-12-16,6-2-4 16,-4 1-5-16,-2-1-1 15,-2-1-100-15,0 0-92 16,0 0 118-16</inkml:trace>
  <inkml:trace contextRef="#ctx0" brushRef="#br0" timeOffset="117446.11">8673 11859 595 0,'-1'0'336'0,"0"0"-43"16,-1 0-101-16,1 0 12 0,0 0-45 15,0 0-33-15,1-1-33 16,0 0-8-16,0-1-13 16,0 1-6-16,-2-11-16 15,-2 0-9-15,-30-25-12 16,10 29-6-16,-5 6 0 15,4 3-1-15,4 9-3 16,5 4-1-16,11 10-6 16,2 7 0-16,6 11-4 15,2 5-1-15,1 9 0 16,3 6-2-16,2 3-2 16,2-2-1-16,0-2 0 15,2-6 0-15,0-4-1 16,2-7 1-16,0-7-2 15,-6-9 0-15,-4-11-2 16,-4-8-36-16,-4-9-103 16,-5-1-94-16,-6-7 134 0</inkml:trace>
  <inkml:trace contextRef="#ctx0" brushRef="#br0" timeOffset="117617.74">8364 12212 731 0,'13'-17'413'16,"-4"10"-1"-16,3-3-134 0,4 7-56 16,3-2-24-16,3-3-73 15,1 4-30-15,11-3-48 16,2 1-16-16,3 3-19 16,5-2-3-16,-9 2-44 15,4-3-88-15,-6 5 83 16</inkml:trace>
  <inkml:trace contextRef="#ctx0" brushRef="#br0" timeOffset="118931.5">9726 11999 350 0,'-2'0'239'0,"0"-3"31"16,1 5-43-16,1-2-34 16,0-1-20-16,0 0-25 15,0 1-2-15,0 0 3 16,5 3-2-16,7 22 0 16,28 33-5-16,-27-22-33 15,1 5-21-15,2 3-42 16,1-3-12-16,-2-8-17 0,-1-6-4 15,2-11-5-15,-1-8-5 16,-6-5-2-16,-4-8 3 16,-8-10 5-16,-9-8 3 15,-3-13 1-15,-3-6-1 16,-1-7-6-16,3 3-2 16,7 3-1-16,7 7-2 15,6 10 5-15,5 3 3 16,9 8 1-16,0-1 0 0,2 5-5 15,3 4-3-15,-5 1-2 16,3 3-19-16,-1 1-182 16,3-2 146-16</inkml:trace>
  <inkml:trace contextRef="#ctx0" brushRef="#br0" timeOffset="119412.21">10199 12056 1290 0,'-43'29'531'0,"42"-23"-303"16,2-3-41-16,10-1-45 16,2-2-35-16,10 5-59 15,5-5-19-15,0 0-17 16,4-4-5-16,0-2-51 15,0 6-68-15,-9-3-248 16,-8 3 231-16</inkml:trace>
  <inkml:trace contextRef="#ctx0" brushRef="#br0" timeOffset="119595.47">10197 12235 1331 0,'5'-1'554'15,"4"0"-337"-15,4 1 9 16,4-4-59-16,1 1-48 16,5-1-65-16,-1-2-19 15,2 1-45-15,7 4-82 0,-6 1-359 16,8 4 309-16</inkml:trace>
  <inkml:trace contextRef="#ctx0" brushRef="#br0" timeOffset="119912.76">10637 11885 1066 0,'-5'0'528'0,"2"-1"-130"16,4 4-171-16,-1-3 3 15,0 9-40-15,3 19-38 16,1 47-64-16,-4-26-18 16,-1 4-34-16,2 0-14 15,6 3-14-15,2-5-4 16,2-13-6-16,0-7-1 15,-1-16-103-15,-2-6-61 0,-2-13-191 16,1-4 203-16</inkml:trace>
  <inkml:trace contextRef="#ctx0" brushRef="#br0" timeOffset="120213.71">10894 12057 1238 0,'-6'-4'521'0,"-15"5"-309"16,-4 4-35-16,-7 4-60 16,-2 4-36-16,1 6-27 15,4-4 0-15,6 2 0 16,5 0 0-16,9-4-5 16,5-1-4-16,5 2-4 15,6-2-2-15,8 0 4 16,5 3 5-16,8-2 11 15,4 2 5-15,11 0-2 0,-1-4-1 16,1 0-8-16,-8-1-8 16,-14-3-14-16,4 2-9 15,-19-7-14-15,3 1-17 16,-6-2-119-16,-8-1-88 16,9-2 126-16</inkml:trace>
  <inkml:trace contextRef="#ctx0" brushRef="#br0" timeOffset="128430.86">11973 12209 985 0,'-8'2'411'0,"6"2"-181"16,1-4-27-16,2 0 15 16,-1-1-6-16,0-1-36 15,0 1-16-15,-1 0-38 16,0 1-21-16,-1 0-48 15,-21 7-21-15,-37 18-26 16,23-10-17-16,3-2-115 16,4-2-86-16,13-8 126 15</inkml:trace>
  <inkml:trace contextRef="#ctx0" brushRef="#br0" timeOffset="129309.98">12919 12044 1084 0,'6'1'469'0,"-2"-1"-213"16,-4-4-26-16,-8-3-6 16,4 0-38-16,-12-1-74 0,12 2-29 15,-9-6-38-15,-1 0-10 16,-4-1-12-16,-8-1-2 16,6 9-5-16,-2 5-3 15,9 10-5-15,2 5-2 16,3 7-4-16,5 4-2 15,3 0-2-15,5 0-1 16,4-3-1-16,3-4 0 16,7-3 0-16,-3-7 0 15,7-1 0-15,2-8 0 0,-5-8 3 16,3-2-1-16,-8-10 2 16,0-2-1-16,-2-6-3 15,-5 2-1 1,-1-1-2-16,2-25 1 0,0-9 5 15,-6 4 1-15,-4 19 8 16,-2 9 4-16,-3 16 5 16,0 6 2-16,1 16 5 15,4 9 1-15,-2 13 4 16,-1 10-1-16,4 6-6 16,-3 0-5-16,10 0-8 15,1-9-1-15,5-3-5 16,0-2-3-16,-1-9-7 15,3-2-5-15,0-12-108 0,5-6-67 16,3-4-201-16,0-2 221 16</inkml:trace>
  <inkml:trace contextRef="#ctx0" brushRef="#br0" timeOffset="129663.74">13201 11951 1272 0,'-1'14'520'16,"1"-1"-233"-16,0 2-67 0,0 4-8 16,0 2-26-16,0-5-99 15,4 1-33-15,3-1-31 16,3-3-9-16,5 1-10 16,2-4-3-16,1-4-4 15,1-6-2-15,-4-7 0 16,1-2 1-16,-9-5-2 15,2 2-10-15,-9-7-11 16,-6-6-4-16,-8 2-1 16,-4-3 12-16,-7 2 17 15,1 7 4-15,1 4 10 16,2 10 7-16,4 8 7 16,3 0-2-16,5 5-9 15,5 1-12-15,9-2-18 0,2 0 0 16,6-5-121-16,2-6-106 15,3-6 154-15</inkml:trace>
  <inkml:trace contextRef="#ctx0" brushRef="#br0" timeOffset="130063.22">13392 11920 911 0,'12'9'440'0,"-2"0"-105"16,0 2-51-16,2 5-20 16,-4 0-29-16,0 6-79 15,5 8-39-15,-13-3-54 16,3 2-20-16,-3-6-27 16,0-9-8-16,7-8-8 15,-6-3-4-15,2-7-5 16,-1-5-7-16,-1-8-6 15,6-4-1-15,-7-5 3 16,6-2 5-16,4 2 10 16,-4 1 3-16,11 4 2 15,-4 4 2-15,-2 7 15 16,1 6 9-16,2 6 23 16,-2 7 10-16,-1 9 11 0,-2 0-2 15,-3 7-14-15,2-2-10 16,1 2-22-16,1 0-9 15,2-5-10-15,0 1-3 16,-1-9-11-16,-3-1-53 16,-4-9-162-16,-1-5 125 15,-1-8 12-15</inkml:trace>
  <inkml:trace contextRef="#ctx0" brushRef="#br0" timeOffset="130453.25">13820 12105 1076 0,'17'0'556'15,"-1"4"-95"-15,5-2-281 16,-5-6-9-16,0-2-73 16,-4-7-47-16,1-7-28 15,-1-1-6-15,-5-2-5 16,-6-2-1-16,-1 8 5 15,-2 3 2-15,-9 3 5 16,-2 4 1-16,-9 1-4 16,-1 5-2-16,5 8 5 15,1 5 8-15,2 4 10 0,7 7 6 16,4 1 0-16,6 1-4 16,13 6-3-16,-2-8-1 15,8 0-5-15,-2-1-4 16,2-8-9-16,1 0-5 15,-4-8-9-15,3-4-3 0,-1-2-16 16,-1-2-50-16,1-1-134 16,-3-4-103-16,2 8 169 15</inkml:trace>
  <inkml:trace contextRef="#ctx0" brushRef="#br0" timeOffset="130837.65">14231 12207 1616 0,'4'3'678'15,"-3"-3"-230"-15,0 0-325 16,2 2-6-16,-2-2-1 16,1 0-51-16,-2 0-51 15,0 0-63-15,0 0-158 16,1 0-71-16,-1 0 140 16</inkml:trace>
  <inkml:trace contextRef="#ctx0" brushRef="#br0" timeOffset="141066.14">8445 13687 833 0,'0'-1'427'0,"0"0"-125"16,0 0-11-16,0 0-54 16,0 0-34-16,-1 0-49 15,1 0-19-15,0 1-33 16,0 8-18-16,5 20-26 16,6 29-11-16,-5-29-18 15,2-4-7-15,-4 2-11 16,0-6-2-16,2-5-5 15,0 2-2-15,2-12-5 16,-9-4-22-16,1-1-102 16,-3-10-73-16,-1-9-214 15,4-5-189-15,-12-12 387 16</inkml:trace>
  <inkml:trace contextRef="#ctx0" brushRef="#br0" timeOffset="141262.92">8296 13455 957 0,'0'-4'452'16,"7"7"-123"-16,0 0-58 16,8 1-25-16,0 1-24 15,0-4-72-15,6 4-29 16,-7-2-48-16,3 0-20 16,-4-1-31-16,-7-1-10 15,2 2-48-15,-1-2-57 0,1 3-145 16,3 6-103-16,1-1 203 15</inkml:trace>
  <inkml:trace contextRef="#ctx0" brushRef="#br0" timeOffset="141677.75">8857 13441 885 0,'0'-12'480'16,"-7"-2"-63"-16,-3-2-184 16,-1 9 6-16,-1-2-43 0,0 1-33 15,-2 7-58-15,0-1-20 16,-4 8-32-16,3 7-13 15,3 6-22-15,3 4-8 16,8 12-5-16,2 8-3 16,10 14 1-16,1 6 0 15,6 6-1-15,-1 0 2 16,5-7 1-16,-2-8 0 0,3-8 0 16,0-4-1-16,-8-6-1 15,-1-2 0-15,-9-10-1 16,-4-5-22-16,-8-10-95 15,0-7-70-15,-10-10-529 16,-6-6 478-16</inkml:trace>
  <inkml:trace contextRef="#ctx0" brushRef="#br0" timeOffset="141877.38">8649 13648 904 0,'-8'-10'519'0,"12"10"84"15,5 2-319-15,8 0-71 16,6 2 6-16,7-1-74 16,5-2-39-16,8 0-43 0,0-2-14 15,2-1-21-15,-7-5-7 16,-7 3-12-16,-4-1-3 16,-15 3-43-16,-3 3-59 15,-8 0-175-15,-1 5 20 16,6 7 127-16</inkml:trace>
  <inkml:trace contextRef="#ctx0" brushRef="#br0" timeOffset="142938.09">10120 13503 974 0,'-5'-7'460'16,"0"2"-173"-16,6 3-104 15,4 2 0-15,4 11-32 16,2 3-18-16,2 15-31 16,0 8-10-16,-1 6-18 15,1 3-11-15,0-5-21 16,-2-4-10-16,-2-6-14 16,-3-6-3-16,-3-10-5 15,-1-6 1-15,-3-6 6 16,-3-6 0-16,-2-3-3 15,-3-7-3-15,0-11-11 16,0-5-2-16,4-12-2 16,3-4 0-16,5-1 2 15,5 3 1-15,2 10 1 16,2 7 2-16,0 8 7 16,3 1 1-16,0 8 1 0,1 0-1 15,4 8-5-15,-3-4-2 16,4 1-3-16,0 2-1 15,-2-3 3-15,-1 6-41 16,-8 2-123-16,-1 1-100 16,-12 4 144-16</inkml:trace>
  <inkml:trace contextRef="#ctx0" brushRef="#br0" timeOffset="143739.06">10674 13566 962 0,'-40'-31'479'0,"33"29"-105"15,3 1-87-15,2 1-64 16,2 3-30-16,0-3-69 15,0 0-29-15,9 6-32 16,14 6-7-16,34 16-20 16,-25-15-9-16,9-3-14 15,2 0-4-15,-1 0-2 16,-8 0-1-16,-10-1-1 16,-10 2 2-16,-7 0 4 15,-10 1 4-15,-7 5 7 16,-8-1 0-16,-12 3-1 15,-1 1-3-15,-10 1-6 0,2 0-1 16,3 0-6-16,5-1-3 16,8-7-2-16,8 0-4 15,7-9-11-15,6 0-2 16,5-5-88-16,6-8-52 16,9-4-168-16,4-6 187 15</inkml:trace>
  <inkml:trace contextRef="#ctx0" brushRef="#br0" timeOffset="144143.2">11146 13459 870 0,'-5'-15'504'0,"4"7"-26"16,-2 2-206-16,2 4-9 15,2 7-55-15,1 6-34 16,-1 13-67-16,0 9-15 16,0 16-26-16,0 7-16 15,3 1-24-15,2 0-8 16,0-10-9-16,1-7-3 0,2-11-6 16,-1-10-3-1,-2-13-56-15,-1-5-46 0,-1-7-105 16,-1-7-71-16,5-9-221 15,3-2 317-15</inkml:trace>
  <inkml:trace contextRef="#ctx0" brushRef="#br0" timeOffset="144477.16">11420 13567 920 0,'2'-2'470'15,"-11"2"-135"-15,-7 0-155 16,-6 1-21-16,-10 3-44 15,1 5-13-15,0 3-9 16,0 0 1-16,10 2 5 0,3 1-1 16,8-1-6-16,4-1-9 15,3 2-17-15,1-2-8 16,4 0-12-16,7 1-4 16,3-5-8-16,5 1 0 15,6-1-1-15,5 1 0 16,9 1 4-16,0 1 4 15,1 4 1-15,-5 0 0 16,-8-1-10-16,-4 0-9 0,-10-6-12 16,1 0-2-16,-2-8-87 15,-3-1-61-15,-4-5-179 16,-3-2 183-16</inkml:trace>
  <inkml:trace contextRef="#ctx1" brushRef="#br0">21466 17109 0,'0'0'16,"0"0"0</inkml:trace>
  <inkml:trace contextRef="#ctx1" brushRef="#br0" timeOffset="239.18">21376 17194 0,'0'0'15</inkml:trace>
  <inkml:trace contextRef="#ctx0" brushRef="#br0" timeOffset="192102.45">12196 13803 882 0,'2'4'440'15,"-1"-2"-159"-15,5 1-51 16,2 0 1-16,-4 0-52 15,-1-1-32-15,-1 1-29 16,1 0-9-16,-2 6-30 16,-3 2-13-16,-1 1-34 15,-49 33-14-15,26-33-44 16,4-1-55-16,9-6-167 16,0-7-128-16,17-13 225 15</inkml:trace>
  <inkml:trace contextRef="#ctx0" brushRef="#br0" timeOffset="192808.99">13156 13434 622 0,'0'0'433'0,"-1"-1"-3"15,0 0-118-15,0 0-24 16,0 1-88-16,0 0-36 16,-7 23-51-16,-10 39-18 15,11-12-28-15,3-1-17 16,8 0-26-16,5-5-8 15,5-10-11-15,5-4-4 16,4-11-5-16,3-5-40 16,1-16-121-16,1-6-109 15,-3-18 158-15</inkml:trace>
  <inkml:trace contextRef="#ctx0" brushRef="#br0" timeOffset="192999.78">13043 13582 1187 0,'-10'-4'568'16,"6"0"-261"-16,2 2-122 15,6 2-25-15,-4 0-95 16,7 0-28-16,22-2-13 16,40-8-7-16,-30 1-9 15,0 0-69-15,3-1-201 0,-5 4 181 16</inkml:trace>
  <inkml:trace contextRef="#ctx0" brushRef="#br0" timeOffset="193630.78">13419 13383 1205 0,'0'17'529'0,"4"-1"-208"16,1 7-73-16,3 11-31 15,-2 2-42-15,2 4-95 16,-8-12-26 0,0 0-29-16,1 21-11 0,6 0-7 15,-10-13-2-15,7-23-2 16,-5-6 1-16,1-5-4 16,3-2-9-16,0-6-17 15,-3 5-6-15,0 0-2 16,4-20 9-16,11-35 15 15,-9 30 5-15,4 6 5 16,-5 5 1-16,2 13 5 16,4 2 4-16,-1 13 21 15,5 4 9-15,-4 5 14 16,5 5 4-16,2-7-10 16,3 0-6-16,4-5-14 15,0-4-9-15,1-6-12 0,0-4-4 16,0-8-5-16,5-5-2 15,-2-2-10-15,3-5-7 16,-1 1-8-16,-7-2 1 16,-7 0 12-16,-5 3 7 15,-7-1 11-15,5 4 3 0,-7-2 1 16,-3-2 5-16,-2 3 5 16,-8-3 3-16,-1 8 9 15,-1 1 3-15,-7 4 5 16,-3 6 3-16,-2 10-2 15,3 7-4-15,7 9-9 16,5 1-8-16,12 3-10 16,5 1-3-16,9-3-3 15,7-2 0-15,3-4-3 16,2-6 0-16,4-5-5 16,-3-5-2-16,12-12-103 15,0-5-72-15,2-9-153 16,-1-3-108-16,-10-3 285 15</inkml:trace>
  <inkml:trace contextRef="#ctx0" brushRef="#br0" timeOffset="193955.12">14250 13607 599 0,'4'2'423'0,"-2"8"46"16,0 2-80-16,2 5-102 0,0-2-43 16,1 3-66-16,-1-2-27 15,0-2-51-15,0-1-22 16,-2-7-38-16,0-2-16 15,-2-4-20-15,0 0-8 16,0-1-48-16,0 0-24 0,0 0-27 16,7-15-1-16,18-29 36 15,-9 24 23-15,-1 9 29 16,6 0 7-16,-6 4 11 16,1 4 21-16,-4 4 52 15,-3 5 26-15,2 12 37 16,0 3 1-16,-1 8-22 15,-5-1-15-15,1-2-30 16,-6-2-18-16,3-6-27 16,3-5-11-16,-4-7-11 15,0-4-21-15,-2-3-112 16,0 1-82-16,0 0 121 16</inkml:trace>
  <inkml:trace contextRef="#ctx0" brushRef="#br0" timeOffset="214087.24">15716 13365 720 0,'9'-5'377'16,"-1"-1"-89"-16,2 4-24 15,-2-1-42-15,0 0-39 16,-4 0-36-16,-1 0 0 15,-7-2-18-15,-3 0-11 16,-9-2-31-16,-3 1-23 0,-7 6-27 16,-1 1-9-16,0 10-17 15,0 2-6-15,9 7-7 16,5 5-3-16,8 5 1 16,6 9 2-16,8 7 3 15,4 6 4-15,5 3-2 16,2-2 0-16,1-1 0 15,0-5-1-15,-2-9 0 16,-4-5 0-16,-6-14 0 16,-3-4-28-16,-6-10-131 15,-5-4-111-15,-5-7 155 16</inkml:trace>
  <inkml:trace contextRef="#ctx0" brushRef="#br0" timeOffset="214232.12">15473 13593 1044 0,'7'-10'513'0,"-2"1"-214"16,14 3-83-16,4 0-18 15,5 4-86-15,7 0-33 16,0-1-42-16,3-1-14 16,0-2-60-16,-2-2-95 0,4 7 87 15</inkml:trace>
  <inkml:trace contextRef="#ctx0" brushRef="#br0" timeOffset="214420.39">15925 13557 953 0,'4'4'485'0,"-4"7"-75"16,0 3-108-16,0 2-58 15,3 2-42-15,1-3-107 16,-1-2-35-16,-3-6-43 15,-3-1-20-15,-1-6-128 16,1-1-93-16,2 0-253 16,0 0 278-16</inkml:trace>
  <inkml:trace contextRef="#ctx0" brushRef="#br0" timeOffset="-214324.78">15902 13468 700 0,'15'-3'446'16,"1"3"-59"-16,-1 4-84 0,-6 2-27 15,1-1-68 1,12 11-28-16,1 7-43 0,-3 0-24 16,-2-3-46-16,-5 0-21 15,-4-5-25-15,-3 0-8 16,-5-2-4-16,-1-3 0 16,-2-4-39-16,-2 0-25 15,2-6-39-15,-1-4-19 0,3-2 2 16,2-4 9-16,3-3 30 15,1-2 16-15,1 1 36 16,-1 1 14-16,0 0 6 16,0 3 13-16,3-4 27 15,1 6 13-15,3 6 26 16,0-1-2-16,-2 11-6 16,0 4-1-16,1 6-12 15,-1 3-7-15,4 1-19 16,1-3-11-16,3-5-13 15,3-1-4-15,1-8-4 16,2-2-1-16,1-8-7 16,-3-4-3-16,-2-3-32 15,1-2-15-15,-4-1-14 0,-3-1 2 16,-10 0 36-16,-4-1 17 16,-1 0 24-16,-5 0 5 15,3 5 6-15,-1 2 0 16,-5 4 5-16,2 6 13 15,-1-1 19-15,-3 2 4 16,0 6 1-16,4 5-12 16,-5 4-19-16,5 4-5 0,13 2-7 15,-6-2-4-15,13 0-8 16,-2-2-2-16,-2-9-1 16,3-3-2-16,-2-6-1 15,3-3-2-15,0-12-2 16,4-5-2-16,0-16-15 15,-3 1 0-15,-3-5 4 16,-8 0 3-16,-2 7 16 16,-2 1 5-16,-5 9 7 15,2 9 9-15,-4 12 17 16,1 2 4-16,4 17 7 16,-4 9 0-16,6 4-2 15,4 11 1-15,5-2-6 16,3-4-8-16,5-3-17 0,0-7-6 15,4-9-9-15,3-2-34 16,1-12-156-16,4-2-76 16,2-5 144-16</inkml:trace>
  <inkml:trace contextRef="#ctx0" brushRef="#br0" timeOffset="-213917.32">17489 13406 1023 0,'2'-7'546'16,"-2"3"-157"-16,0 4-111 15,1 0-17-15,-1 0-74 16,0 13-36-16,1 15-55 0,6 51-24 15,-2-33-39-15,5 1-14 16,11-8-14-16,-1-8-5 16,3-15-44-16,2-6-67 15,-3-16-183-15,1-9-469 16,-7-7 506-16</inkml:trace>
  <inkml:trace contextRef="#ctx0" brushRef="#br0" timeOffset="-213754.76">17422 13490 964 0,'-17'-1'574'16,"0"0"-27"-16,11 1-282 16,6 1-40-16,7 2-108 15,9 3-55-15,-1-5-47 16,1 1-5-16,5-2-8 16,1-6-49-16,11 1-165 15,2-3-147-15,2 1 207 16</inkml:trace>
  <inkml:trace contextRef="#ctx0" brushRef="#br0" timeOffset="-213269.66">17673 13312 1017 0,'2'10'555'16,"1"2"-138"-16,1 15-129 15,-1 1-33-15,-2 10-90 0,0 5-45 16,2-2-52-16,3 1-17 15,2-10-28-15,0-6-10 16,-1-15-13-16,-2-7-5 16,-5-11-34-16,0-5-23 15,0-6-24-15,2-4-1 0,-1 2 27 16,0 3 22-16,2 5 26 16,1 3 6-16,4 9 6 15,3 1 9-15,4 10 28 16,4 3 15-16,6 4 25 15,4 2 3 1,3-3-14-16,-3-3-12 0,-4-9-23 16,5-5-7-16,-4-9-9 15,5-3-4-15,-4-4-5 16,-7-2-2-16,-12-1-1 16,-5 2 0-16,-10 0 2 15,-5 5 1-15,-3 7 3 16,3 0 0-16,0 8 0 15,2 6 0-15,1 4 5 16,0 2 5-16,5 3 9 16,4 4 7-16,6 3 2 15,1 4-4-15,6-5-11 0,7-6-9 16,5-8-10-16,9-5-61 16,4-10-182-16,3-1 166 15</inkml:trace>
  <inkml:trace contextRef="#ctx0" brushRef="#br0" timeOffset="-212967.67">18777 13370 1450 0,'8'26'629'16,"-8"0"-258"-16,4 6-99 16,-1 13-45-16,-1 5-46 15,6 4-108-15,-1 3-27 16,7-13-31-16,-1-9-4 15,3-19-164-15,3-12-86 0,-1-20 141 16</inkml:trace>
  <inkml:trace contextRef="#ctx0" brushRef="#br0" timeOffset="-212695.61">19005 13479 1568 0,'-10'0'671'0,"-3"5"-386"15,4 1-40 1,-1 1-106-16,-8 4-43 0,-8 4-52 16,2-5-16-16,0-6-11 15,4 2 2-15,11 1 0 16,5 2 0-16,7 5-6 16,5 2-4-16,7 1-4 15,2 1 0-15,2-5-1 0,3 0-2 16,-6-5-3-1,-1-3-59-15,2-2-177 16,3-1-94-16,15 0 176 0</inkml:trace>
  <inkml:trace contextRef="#ctx0" brushRef="#br0" timeOffset="-212546.44">19123 13619 1515 0,'-4'0'647'0,"10"5"-330"15,0-2-77-15,6-3-70 16,2 0-56-16,0-3-85 16,2-1-13-16,2 0-191 15,0 2-579-15,-2 3 523 16</inkml:trace>
  <inkml:trace contextRef="#ctx0" brushRef="#br0" timeOffset="-212344.23">19462 13417 1600 0,'1'18'730'15,"-6"-4"-322"-15,5 4-194 0,0 7-40 16,-1 10-84-16,3 3-38 16,3-1-38-16,6-3-7 15,9-11-8-15,2-5-9 16,4-15-95-16,-1-7-74 15,-5-10-163-15,-3-3 194 16</inkml:trace>
  <inkml:trace contextRef="#ctx0" brushRef="#br0" timeOffset="-212189.17">19345 13541 1488 0,'-1'-5'612'0,"1"5"-346"16,4 0-58-16,-4 0-42 15,0 0-55-15,18 1-79 16,27 3-17-16,-15-4-88 16,0 1-87-16,5-1 100 15</inkml:trace>
  <inkml:trace contextRef="#ctx0" brushRef="#br0" timeOffset="-211831.26">19722 13329 1667 0,'-3'14'696'0,"1"11"-414"15,-1 2-24-15,1 10-76 0,2 5-57 16,2-2-71-16,2-1-22 16,2-8-19-16,-1-8-5 15,1-8-6-15,-3-7-3 16,-1-7-15-16,1-1-9 15,0-5-12-15,-3 4-1 16,0 0 11-16,1-4 10 0,4-12 15 16,11-30 2-16,-8 36 2 15,1 0 1-15,2 9 4 16,3 5 7-16,-1 0 20 16,6 8 13-16,-3 7 30 15,-6 2 5-15,3 11-10 16,-4-1-11-16,0-4-32 15,1-3-9-15,-3-13-137 16,7-7-107-16,11-15 139 16</inkml:trace>
  <inkml:trace contextRef="#ctx0" brushRef="#br0" timeOffset="-211281.77">20618 13585 1053 0,'16'-43'490'15,"-4"26"-183"-15,-4 2-10 16,-4 2-39-16,-4 2-27 16,-9 2-63-16,-4 0-27 15,-8 6-55-15,-3 4-23 0,-3 7-35 16,9-1-12-1,2 2-14-15,-9 8-2 0,5 4-6 16,9 0-2-16,14 1 0 16,7 2 1-16,7-1 5 15,7 0 2-15,3-5 0 16,0-5 2-16,-1-2 2 16,-4-2 3-16,-9-3 5 15,-5 2 1-15,-8-2 16 16,-2 1 2-16,-9 0 2 15,-4-3-1-15,-3-2-19 16,1-2-15-16,0-4-91 16,3 0-67-16,7-3-111 15,8-3 147-15</inkml:trace>
  <inkml:trace contextRef="#ctx0" brushRef="#br0" timeOffset="-210544.35">20815 13531 1262 0,'17'14'582'16,"-13"13"-204"-16,-1 6-74 16,-3 5-61-16,-4-3-48 15,0-7-100-15,-2-7-35 16,5-13-39-16,1-3-10 0,3-7-11 16,-3-8-7-16,4-8-30 15,-2-5-21-15,7-5-22 16,-1-1-3-16,1 5 27 15,4 4 22-15,-5 6 30 16,4 3 5-16,2 10 13 16,-3 1 14-16,1 9 25 15,0 5 12-15,-3 6 14 16,-2 3-3-16,-7 1-6 16,3-1-5-16,-1-2-15 15,-2-4-10-15,4-7-17 16,-4-2-9-16,-6-8-14 15,6 0-5-15,0-7-27 16,3-6-15-16,6-5-23 16,0-8 1-16,2 0 21 0,-6 3 17 15,3 7 27-15,-3 7 5 16,-1 6 5-16,2 3 5 16,2 9 16-16,2 5 9 15,2 9 13-15,3 2 3 16,5 1-10-16,3-1-8 15,2-9-17-15,3-3-6 16,3-12-8-16,0-5-2 16,7-10-1-16,-1-5-2 0,-1-6 1 15,-2-2 1-15,-17 2 0 16,-6 2 0-16,-10 4 4 16,-10 2 0-16,-6 3 4 15,-2 3 1-15,-8 4 0 16,-1 0-1-16,5 7-1 15,1 4 0-15,9 5-2 16,6 7 2-16,2 6 0 16,1 1 2-16,5 1 2 15,1-4 0-15,7-8-4 16,3-2-1-16,3-10-4 16,2-5 0-16,3-3-1 15,-5-2 1-15,1 3 0 16,-8 1-1-16,3 9 1 15,-1 3 0-15,-2 4 0 16,2 2 1-16,-6-3-2 0,0-1 3 16,-4-5-88-16,-2-2-82 15,2-9-178-15,2-6 192 16</inkml:trace>
  <inkml:trace contextRef="#ctx0" brushRef="#br0" timeOffset="-210364.22">21492 13419 1384 0,'2'10'605'0,"3"5"-288"16,2 11-21-16,-1 14-66 15,-4 7-44-15,4 10-85 16,3 0-32-16,3-10-39 16,5-8-12-16,-2-19-41 15,-4-12-51-15,-1-19-149 16,1-10-103-16,0-17 192 15</inkml:trace>
  <inkml:trace contextRef="#ctx0" brushRef="#br0" timeOffset="-210175.61">21655 13351 1438 0,'3'19'636'0,"1"7"-274"0,-1 6-75 15,0 5-56-15,-3 6-57 16,4 4-92-16,1 2-30 15,5-5-26-15,1-7-7 16,1-17-12-16,0-9-18 16,-1-10-116-16,1-7-81 15,0-7-207-15,-3-2 239 16</inkml:trace>
  <inkml:trace contextRef="#ctx0" brushRef="#br0" timeOffset="-209883.79">21790 13684 953 0,'38'17'484'16,"-31"-13"-87"-16,1-1-103 0,5-3-55 16,4-3-52-16,-1-10-100 15,2-8-37-15,-4-14-35 16,2-4-4-16,-6 4-4 16,-1 1-1-16,-5 10 8 15,-7 9 4-15,-5 8 34 16,-2 7 13-16,-1 16 8 15,2 2-2-15,5 14-25 16,-2 6-9-16,4 8-12 16,1 3-4-16,2-6-9 15,4-4-6-15,4-16-12 16,7-8-37-16,5-19-128 0,2-13-66 16,10-8-213-16,2-9 266 15</inkml:trace>
  <inkml:trace contextRef="#ctx0" brushRef="#br0" timeOffset="-209644.39">22178 13545 1171 0,'0'-4'589'16,"-4"4"-145"-16,0 1-95 15,-3 8-91-15,1-2-41 0,2 6-83 16,2 1-35-16,3 5-37 16,6 3-12-16,4-2-16 15,4-1-5-15,4-2-6 16,0-3-1-16,3 2 1 15,-5-1 1-15,-5-1-6 16,-7 1-2-16,-12-5-3 16,-4 1-2-16,-11-3-17 15,-2-5-31-15,2-4-107 16,4-9-70-16,11-12-155 16,5-6-2-16,9-8 228 15</inkml:trace>
  <inkml:trace contextRef="#ctx0" brushRef="#br0" timeOffset="-209463.79">22476 13289 1177 0,'13'10'596'0,"-2"11"-112"0,-1 10-122 16,-8 18-84-16,-4 6-64 16,1 10-122-16,3 3-37 15,9-11-35-15,6-5-11 16,9-20-63-16,0-12-59 15,-1-20-144-15,2-8-100 0,-8-12 218 16</inkml:trace>
  <inkml:trace contextRef="#ctx0" brushRef="#br0" timeOffset="-209300.01">22456 13531 1152 0,'-18'-3'598'0,"18"5"-69"16,0-2-213-16,5 2-59 15,-5-2-33-15,2 0-91 16,26 5-41-16,45 6-58 16,-27-11-15-16,14-3-84 15,5-3-107-15,6-1 111 16</inkml:trace>
  <inkml:trace contextRef="#ctx0" brushRef="#br0" timeOffset="-208806.31">23465 13705 1193 0,'-25'15'534'0,"17"-2"-207"16,6-2-83-16,4-4-51 0,1-3-42 15,8-5-80-15,3-6-26 16,5-11-22-16,8-7-7 15,-1-10-10-15,0-2-3 16,-14 5 0-16,-7 1 1 16,-12 9 3-16,-5 3 3 15,-5 7 2-15,-1 6 2 16,0 6 2-16,1 5 4 16,-2 7 8-16,14 8 4 31,3-10 10-31,-1 1 2 0,1 44-3 0,7 0-2 0,12 5-14 15,2-28-7-15,6-14-12 16,3-5-6-16,3-14-59 16,0-10-72-16,3-12-133 15,-5-10 153-15</inkml:trace>
  <inkml:trace contextRef="#ctx0" brushRef="#br0" timeOffset="-208618.47">23836 13345 1298 0,'7'15'610'0,"-9"9"-205"16,-1 6-98-16,0 13-61 15,-3 5-59-15,6 4-94 0,0-2-32 16,5-11-36-16,4-10-11 16,2-13-18-16,4-8-39 15,-5-8-121-15,-2 0-71 16,-4-3 131-16</inkml:trace>
  <inkml:trace contextRef="#ctx0" brushRef="#br0" timeOffset="-207689.94">23900 13691 1190 0,'7'3'583'0,"7"3"-223"0,23 11-155 15,-20-19-31-15,4-15-91 16,2-5-33-16,1-12-27 15,-6-2-3-15,-10 2 0 16,-5-2 1-16,-9 13 0 16,-5 3 16-16,-2 9 17 15,-1 9 5-15,-2 3 9 16,2 4-15-16,4 9-17 16,1 4-8-16,3 11-8 15,2 8-3-15,4 3 1 16,3 0-1-16,5-8-6 15,5-7-2-15,-1-14-7 16,5-5-3-16,6-9-19 0,1-4-30 16,4-5-66-16,-5 0-26 15,-4-3-13-15,-2 1 24 16,-3 4 68-16,-1 0 28 16,-3 6 35-16,-2 2 19 15,-3 3 39-15,-3 2 17 16,0 5 31-16,-2 1 0 0,0 2-11 15,-2-3-12-15,1-2-30 16,1-2-15-16,0-4-28 16,0-1-6-16,0 0-6 15,0 0-1-15,4-8-2 16,-1-8 0-16,42-27 2 16,-25 27 1-16,0 5 2 15,1 4 2-15,-4 3 1 16,-4 5 3-16,2 10 7 15,-5 4 10-15,2 12 25 16,-4 2 10-16,-4 2 10 16,-1-2-7-16,1-12-24 15,-2-5-14-15,1-11-18 16,6-5-5-16,-3-11-7 16,5-3-5-16,-3-3-7 15,2 0-1-15,-1 5 6 0,2 1 4 16,-4 6 10-16,1 3 0 15,-3 5 4-15,-4 2 2 16,3 7 6-16,-1 5 4 16,2 8 5-16,3 0 0 15,2 1-2-15,2-2-3 16,3-7-6-16,3-1-2 16,2-11-4-16,1-4-2 15,-2-10-2-15,-1-2 0 0,-6 0 0 16,-5 1 0-16,-3 1-2 15,-4 3-1-15,-6-1 2 16,0 3 0-16,-2 0 1 16,0 1 2-16,1 5-1 15,1 3 1-15,2 3-2 16,-2 5 0-16,4 8-1 16,2 3 0-16,6 5 2 15,1 0 1-15,3-3 0 16,0-5-1-16,2-7-1 15,-1-6 0-15,2-5-72 16,0-6-68-16,0-8-170 16,6-5-106-16,5-5 253 15</inkml:trace>
  <inkml:trace contextRef="#ctx0" brushRef="#br0" timeOffset="-207376.22">24928 13570 1010 0,'5'7'533'16,"1"12"-46"-16,-5 2-125 15,0 11-44-15,-1 1-31 16,0-1-93-16,2-3-50 16,-2-13-72-16,6-3-27 15,-5-13-42-15,-1-8-30 16,5-10-60-16,-2-4-22 0,5-1-26 16,4 3 22-16,-3 2 55 15,-4 6 22-15,3 7 32 16,-1 4 13-16,3 5 39 15,5 4 16-15,-2 7 29 16,2 2 9-16,-2 5-10 16,-1 1-12-16,-1-3-29 15,-2-5-17-15,0-7-80 16,1-9-77-16,0-14-173 16,3-10 114-16,4-8 72 15</inkml:trace>
  <inkml:trace contextRef="#ctx0" brushRef="#br0" timeOffset="-207207.57">25329 13370 1586 0,'17'44'687'0,"-10"6"-335"0,-7 6-88 16,1 9-54-16,2 2-69 15,1-9-89-15,7-9-22 16,-1-18-41-16,-3-12-54 15,4-17-127-15,0-6-61 16,-3-12-160-16,6 0 246 16</inkml:trace>
  <inkml:trace contextRef="#ctx0" brushRef="#br0" timeOffset="-207036.66">25183 13524 1544 0,'-9'-3'666'0,"7"6"-322"15,5-2-92-15,9 4-34 16,4 2-43-16,10 0-72 16,3-2-35-16,10 0-49 15,-2-5-2-15,6-4-118 16,-3 0-106-16,11-3 131 16</inkml:trace>
  <inkml:trace contextRef="#ctx0" brushRef="#br0" timeOffset="-206564.29">26189 13632 1288 0,'0'0'564'0,"0"0"-196"16,0-1-76-16,0 0-31 16,0 0-19-16,0 1-101 15,0 0-44-15,-1 9-48 16,-1 14-14-16,0 27-16 15,7-30-6-15,9-7-8 16,4-5-4-16,5-8-2 16,4-6-3-16,2-10-9 15,-5-5-8-15,-2-3-7 16,-10 0 1-16,-13 0 11 16,-5-2 12-16,-16 0 12 15,-2 2 7-15,-11 5-1 16,0 3-2-16,-1 11-6 0,3 5-23 15,10 5-86-15,6 5-58 16,13 5-107-16,8 3 150 16</inkml:trace>
  <inkml:trace contextRef="#ctx0" brushRef="#br0" timeOffset="-206039.16">26547 13546 1296 0,'-23'-26'550'0,"28"34"-279"0,-2 3-1 16,-3 9-35-1,-2 3-38-15,-6 10-76 0,1 0-24 16,2 0-40-16,-3-5-17 15,10-14-28-15,2-5-10 16,-1-10-8-16,3-7-7 16,0-7-23-16,1-5-3 0,5-5-1 15,-1 2 3-15,1 0 21 16,3 5 8 0,1 1 5-16,4 2 3 0,0 7 6 15,0 3 12-15,0 9 26 16,3 7 11-16,-5 9 31 15,-2 4 8-15,-6 5-2 16,-3-1-8-16,-2-2-33 16,-5-7-12-16,1-10-132 15,3-1-104-15,7-12 124 16</inkml:trace>
  <inkml:trace contextRef="#ctx0" brushRef="#br0" timeOffset="-205679.34">27604 13594 950 0,'-9'-75'500'16,"12"70"-112"-16,2 6-112 16,1 9 4-16,-2 16-38 15,-4 8-31-15,-6 13-81 16,-3 4-32-16,4 0-49 15,3-9-18-15,7-11-28 16,8-13-21-16,7-17-120 16,3-4-61-16,1-18-135 15,-3-4-67-15,-13-3 264 16</inkml:trace>
  <inkml:trace contextRef="#ctx0" brushRef="#br0" timeOffset="-205503.14">27419 13545 964 0,'-19'-4'549'0,"7"4"-72"16,12 0-227-16,2 5-25 16,11 3-62-16,7 0-35 15,12 3-45-15,15 0-26 16,4-7-35-16,5 0-10 16,-3-3-73-16,-7-2-73 15,-5 0-170-15,-1-1 178 0</inkml:trace>
  <inkml:trace contextRef="#ctx0" brushRef="#br0" timeOffset="-204959.5">27914 13433 1252 0,'-3'9'608'16,"3"4"-226"-16,2 6-117 15,-2 7-12-15,0 9-79 16,-6 3-43-16,3 9-56 15,-5-2-19-15,4-2-24 16,-3-8-10-16,6-15-17 16,4-6-7-16,-3-13-10 15,4-3-9-15,-3-11-17 16,2-1-1-16,-1-3 8 16,1 0 8-16,3-1 20 15,-4 3 2-15,7 4 1 0,0 4 2 16,-1 11 3-16,3 2 7 15,1 9 16-15,6 5 7 16,3 3 8-16,0-1-4 16,5-4-14-16,0-3-8 15,-1-14-10-15,5-3-3 16,-4-11-1-16,-1-7-3 0,-3-4 2 16,-5 0 0-16,-13-1 1 15,-4-3 2-15,-10 3 1 16,-3 3 0-16,-2 7 2 15,2 6 0-15,1 9 4 16,2 3 2-16,1 14 0 16,2 4 0-16,5 9 7 15,1 4 1-15,7 1 2 16,1-1-2-16,10-7-11 16,6-2-5-16,9-14 3 15,7-4-46-15,6-13-177 16,2-10 362-16,18-8-179 15</inkml:trace>
  <inkml:trace contextRef="#ctx0" brushRef="#br0" timeOffset="-204454.79">29079 13463 1335 0,'-3'-4'585'0,"0"4"-286"16,0 9-94-16,-2 1 0 16,-2 20-53-16,-2 5-41 15,4 13-48-15,2 2-17 16,4-3-23-16,6-4-8 0,4-12-35 15,4-8-38-15,4-9-124 16,0-6-82-16,-1-13 156 16</inkml:trace>
  <inkml:trace contextRef="#ctx0" brushRef="#br0" timeOffset="-204129.83">29211 13778 838 0,'11'9'511'15,"1"-7"24"-15,7-2-298 16,2-5-6-16,4-7-82 16,0-4-42-16,3-7-54 15,-4-3-8-15,-9-3-5 16,-1 3-1-16,-16 1 8 16,0 4 2-16,-7 8 4 0,-5 1 1 15,-2 9-9-15,3 7-4 16,1 0-7-16,-9 14-6 15,2 13-12-15,5 3-5 16,13 0-4-16,5-1-3 16,9-2-4-16,8 0-3 15,1-10-49-15,4-6-37 16,4-12-109-16,2-4-61 16,16-10-149-16,4-3 246 0</inkml:trace>
  <inkml:trace contextRef="#ctx0" brushRef="#br0" timeOffset="-203827.71">29821 13586 839 0,'8'-19'495'16,"-13"0"-37"-16,0 9-178 15,-6 4-19-15,-6 2-57 16,1 4-28-16,-3 6-55 16,1 4-15-16,1 4-28 15,1 2-13-15,7-2-27 16,3 1-9-16,3 2-6 15,6 3-2-15,-1 5-2 16,1 3 1-16,0 5 1 16,0 4 0-16,2 3-3 15,3-1-3-15,2-5-3 16,0-7-2-16,3-4-3 0,-3-1-1 16,0-1-2-16,0 2 0 15,-9-8-19-15,-3-4-37 16,-12-10-105-16,-6-4-65 15,-3-12-115-15,0 2-44 16,1-11-51-16,0-3-50 16,5-1 316-16</inkml:trace>
  <inkml:trace contextRef="#ctx0" brushRef="#br0" timeOffset="-203704.63">29599 13826 962 0,'2'-2'445'0,"9"1"-144"16,2 1-39-16,9 2-27 15,1-1-26-15,6 0-87 16,6-2-37-16,7-4-57 15,-7 0-12-15,-1-4-112 16,-4 2-82-16,-6-9 109 16</inkml:trace>
  <inkml:trace contextRef="#ctx0" brushRef="#br0" timeOffset="-203474.79">30090 13500 1302 0,'-10'10'609'0,"-2"15"-175"16,-2 6-183-16,-3 14-105 0,0 3-28 15,8 7-74-15,7-3-15 16,10-6-8-16,4-7-3 16,8-14-11-16,2-6-9 15,2-12-74-15,1-7-53 16,1-11-146-16,-2-6 162 15</inkml:trace>
  <inkml:trace contextRef="#ctx0" brushRef="#br0" timeOffset="-203308.59">30003 13615 1435 0,'-10'-2'602'0,"18"8"-268"15,5 4-110-15,5-1-8 16,1 2-37-16,5-3-87 15,1-3-34-15,0-5-41 16,2-2-6-16,0-3-63 16,-3-3-81-16,-5 2 85 15,-4 7-10-15</inkml:trace>
  <inkml:trace contextRef="#ctx0" brushRef="#br0" timeOffset="-198090.5">17981 14457 1100 0,'-9'-1'484'16,"-1"1"-224"-16,9 0 4 16,-1 0-22-1,1 0-38-15,0 0-69 0,1 0-28 0,0 0-33 16,0 0-13-16,0 0-11 15,4 8-4-15,24-1-5 16,46 26-3-16,-27-31-9 16,0-3-5-16,3-2-11 15,5-2-3-15,-2 1-2 16,-5-4-1-16,-14 2-2 16,-8 3 0-16,-15-2 2 15,-3 5-20-15,-8 1-107 16,-4 0-71-16,-7 7-185 15,-2 0-117 1,0-1 316-16</inkml:trace>
  <inkml:trace contextRef="#ctx0" brushRef="#br0" timeOffset="-197880.94">18223 14530 897 0,'-5'6'468'0,"3"-2"-97"15,3 2-150-15,1 0-6 16,3 4-16-16,0 4-17 15,2 6-27-15,-1 3-14 16,2 9-32-16,0 1-21 16,1 5-37-16,2-2-14 15,0-5-23-15,-1-5-4 0,-3-12-7 16,-2-1 9-16,-4-7-95 16,-1-4-83-16,1-2-173 15,-1 0 186-15</inkml:trace>
  <inkml:trace contextRef="#ctx0" brushRef="#br0" timeOffset="-197679.1">18534 14697 1189 0,'2'17'573'15,"1"1"-212"-15,4 6-98 16,1 0-21-16,-1-1-71 15,2-2-52-15,-4-8-70 16,2 0-18-16,-3-4-34 16,-1-5-56-16,1-1-146 15,-4-5-103-15,0 1 174 0</inkml:trace>
  <inkml:trace contextRef="#ctx0" brushRef="#br0" timeOffset="-197077.71">18480 14616 1259 0,'2'0'511'0,"1"2"-318"16,11 0-6-16,-5 0-25 15,7-2-42-15,9-1-56 16,-3 0-16-16,7 0-24 16,0 1-5-16,-1 4 3 15,-1 3 6-15,-6 5 9 16,0 5 4-16,-7 8 1 15,0 4-5-15,-6 3-9 16,-2-3-4-16,-2-6-9 16,-2-4-3-16,-3-12-2 15,2 0-1-15,-1-7-5 16,0-3-4-16,2-4-5 16,-2 6-5-16,1-6 0 15,7-14 2-15,23-28 4 0,-12 30 1 16,7 6 5-16,-9 3 1 15,-1 7 8-15,-2 2 7 16,-5 5 15-16,0 4 11 16,-2 5 12-16,-1 2 3 15,-9 3 2-15,6 1-4 16,-1-1-16-16,1-3-7 16,4-5-17-16,-7-4-7 15,0-6-7-15,0-4-3 16,-1 3-5-16,1-1-3 15,3-22-8-15,8-30 0 0,-1 30 2 16,-6 1 2-16,10 9 11 16,-1 5 1-16,-1 6 3 15,1 3 2-15,-3 4 1 16,-1 3 4-16,2 7 7 16,0 2 5-16,-3 3 7 15,1 1 0-15,-2 2-4 16,-1-8-5-16,-2-1-7 15,-1-5 1-15,0-5-94 16,-1 0-79-16,1-5 113 16,-3 1-30-16</inkml:trace>
  <inkml:trace contextRef="#ctx0" brushRef="#br0" timeOffset="-196726.69">19333 14793 1287 0,'23'15'556'0,"-14"-14"-232"0,0-1-88 15,0-4-57-15,-1-2-28 0,1-9-85 16,3-4-28-16,-6-5-24 16,2-3-5-16,-4 3-2 15,-5 0-1-15,-1 5 6 16,-10 3 3-16,-3 5 2 15,0 5 10-15,-3 7 9 16,7 5 1-16,2 9 4 16,2 4-9-16,7 7-7 15,2 2 2-15,2 1 9 16,4-2 5-16,4-6 2 16,3-1-5-16,5-2-15 15,-1-4-8-15,-3-7 0 16,-1-5-46-16,8-8-165 15,7-3 39-15,13-11 53 16</inkml:trace>
  <inkml:trace contextRef="#ctx0" brushRef="#br0" timeOffset="-196358.31">20029 14677 1641 0,'-10'9'634'15,"11"-5"-372"-15,3 1-84 16,-1-1-16-16,5 4-25 16,4-2-83-16,0-3-26 15,0-1-55-15,0-1-79 16,-2-1-200-16,-3 1-127 15,-1 1 248-15</inkml:trace>
  <inkml:trace contextRef="#ctx0" brushRef="#br0" timeOffset="-196164.69">20077 14779 1160 0,'-32'57'513'0,"33"-54"-200"16,4 1-49-16,2 1-9 15,0-4-28-15,2 1-87 16,-2-3-40-16,1-1-58 15,0 1-45-15,-2-6-152 16,1 4 112-16</inkml:trace>
  <inkml:trace contextRef="#ctx0" brushRef="#br0" timeOffset="-193810.31">20798 14505 897 0,'-19'-6'458'16,"3"6"-91"-16,-1 0-74 15,8 2-40-15,1-1-32 16,7 0-87-16,3 4-33 15,18 4-43-15,10 4-8 16,13-2 2-16,5-4 0 0,-6-4-11 16,2-3-4-16,-1 0-4 15,1 0-2-15,4 0-7 16,-6-1-2-16,-9-2-9 16,-8-1-2-16,-11 1-4 15,-5 2-3-15,-11 1-67 16,-5 1-51-16,-8 4-101 15,-4 1-63-15,-2 3-117 16,1 1-137-16,1 1 347 16</inkml:trace>
  <inkml:trace contextRef="#ctx0" brushRef="#br0" timeOffset="-193511.07">21044 14587 759 0,'-38'1'392'0,"30"-4"-77"0,4 0-25 16,-3-1-17-16,3 2-16 15,3 1-45 1,1 0-23-16,-1 1-57 0,1 0-28 16,0 0-33-16,0 0-7 15,1 19-9-15,1 31-4 16,-1-20-7-16,-1 1-4 16,4 6-7-16,0-11-3 31,-3-13-14-31,1 0-3 0,2 32-7 0,3-5-1 0,-3-7-1 15,0-22-2-15,-4-6 1 16,0-1-4-16,0-7-50 16,-1 2-39-16,-1 0-109 15,1-8-64-15,1-12 147 16,11-28 27-16</inkml:trace>
  <inkml:trace contextRef="#ctx0" brushRef="#br0" timeOffset="-192789.27">21517 14481 681 0,'-9'-45'388'16,"6"40"-12"-16,-2-5-49 15,-4 4-31-15,-1 3-30 16,-1 3-70-16,-3 3-29 15,2 1-53-15,4 3-23 16,-1 3-38-16,3 5-12 16,1 15-12-16,-2 2-7 0,3 14-8 15,4 2-3-15,2 3-4 16,1-18 0 0,1 0 0-16,6 21 1 0,3 3 4 15,8-15 2-15,-3-15 3 16,2 1-1-16,-2-8-3 15,-3-4-2-15,-3-4-5 16,-1-5-1-16,-4-6-3 16,-4-1-2-16,0-1-17 15,-3 0-39-15,0 0-121 16,0 0-72-16,0-1 142 16</inkml:trace>
  <inkml:trace contextRef="#ctx0" brushRef="#br0" timeOffset="-190102.7">21843 14639 815 0,'3'0'386'0,"-2"0"-124"0,1 0-53 15,3 0-29-15,-5 0-26 16,7-1-41-16,-7 1-11 16,3 0-4-16,5 1 1 15,1 4-4-15,7 12-4 16,25 38-8-16,-33-25-9 15,2 0-20-15,-3-13-6 16,0 1-15-16,0 3-3 16,3-3 1-16,-6-7-1 0,-4-11-1 15,-3-4-6-15,-1-4-8 16,-2-9-2-16,-5-3-7 16,1-6-2-16,2-2-3 15,-1 1 0-15,3-1-1 16,4 5-1-16,3 6 0 15,18-1 1-15,3 3 1 16,3 3 3-16,2 0 1 16,-12 2 0-16,3 5 2 15,0-2-1-15,-4 5-1 16,-1 2 0-16,-6 2-3 16,-5-2 4-16,-1 1-98 15,-1-1-77-15,-1 0 39 16,1 0 29-16</inkml:trace>
  <inkml:trace contextRef="#ctx0" brushRef="#br0" timeOffset="-189848.69">22267 14757 1599 0,'-5'1'668'0,"0"-2"-400"16,6 3-38-16,-1-2-74 15,0-1-45-15,7 1-50 16,14 0-6-16,31-1-11 16,-32 0-10-16,1 0-17 15,-9-1-5-15,-6-4-2 16,4 4-55-16,-5 0-135 15,0 0-81-15,3 3 136 16</inkml:trace>
  <inkml:trace contextRef="#ctx0" brushRef="#br0" timeOffset="-189507.9">22703 14634 1462 0,'-2'0'671'0,"0"-4"-311"0,2 2-122 16,0 2-11-16,0 0-92 16,-2 0-40-16,2 0-45 15,0 0-5-15,0 8-6 16,2 18-1-16,1 31-7 15,-1-27-4-15,1 1-10 16,2-2-5-16,0-3-5 16,0-9-3-16,-2-4-2 15,-1-5 3-15,-2-6-69 16,0 3-43-16,-1-10-126 16,0 4-79-16,1 0 199 15</inkml:trace>
  <inkml:trace contextRef="#ctx0" brushRef="#br0" timeOffset="-189106.15">22898 14456 1215 0,'6'-5'532'0,"-3"5"-210"16,4 0-77-16,-6 4-21 15,15 7-18-15,3 7-58 16,3 4-25-16,11 4-29 15,-2 2-14-15,2 5-21 16,-4 0-6-16,-7 5-14 16,-5-1-4-16,-9 6-9 15,-4 1-6-15,-6-2-9 16,0 1-3-16,-5-10-17 16,-2-5-43-16,-2-7-124 15,-2-9-82-15,1-3-109 16,3-3 204-16</inkml:trace>
  <inkml:trace contextRef="#ctx0" brushRef="#br0" timeOffset="-183662.49">8757 16211 1078 0,'0'0'469'0,"0"0"-167"0,0 0-74 16,0 0-28-16,0 0-21 15,4 7-71-15,5 12-20 16,10 37-12-16,-14-25-10 15,1 2-21-15,1-6-9 16,0-5-15-16,-3-6-5 16,0-7-9-16,-3-2-2 15,-1-7-66-15,-2-3-63 0,1 2-169 16,-1 0 172-16</inkml:trace>
  <inkml:trace contextRef="#ctx0" brushRef="#br0" timeOffset="-183466.36">8674 16017 1349 0,'-3'0'520'0,"5"0"-322"16,2 1-29-16,-4-1 5 16,0 0-20-16,0 0-68 15,13 0-25-15,0 0-35 16,31 5-11-16,-31-4-85 15,-3 3-74-15,3 2-256 16,1-2 245-16</inkml:trace>
  <inkml:trace contextRef="#ctx0" brushRef="#br0" timeOffset="-183119.72">9278 16025 1053 0,'-7'-10'493'0,"-5"-1"-144"15,-3-1-87-15,-2 4-35 16,-2 4-33-16,-3 1-74 16,-2 3-26-16,1 3-33 15,4 2-13-15,4 11-23 16,7 3-7-16,4 16-11 15,4 9-1-15,1 9-2 16,6 2 0-16,2 9-1 16,1 3 0-16,2 2 0 15,-3 0-1-15,2-11 0 16,0-7 0-16,-3-10-2 16,0-7-21-16,-4-13-133 15,-2-11-91-15,-2-14 142 16</inkml:trace>
  <inkml:trace contextRef="#ctx0" brushRef="#br0" timeOffset="-182940.64">8966 16325 999 0,'-7'-21'517'16,"11"19"-43"-16,7 0-200 15,2-5-71-15,6 2-9 16,3-1-70-16,11 5-34 0,5-4-47 15,0 8-14-15,0-5-16 16,-2 1-5-16,2-1-64 16,-5-1-92-16,2 13 96 15</inkml:trace>
  <inkml:trace contextRef="#ctx0" brushRef="#br0" timeOffset="-181918.55">10406 16126 897 0,'0'0'428'15,"-1"0"-157"-15,0 0-81 16,0 0 1-16,1 0-35 16,2 3-22-16,15 19-23 15,12 14-6 17,-15-18-18-32,-7-9-13 0,0 1-24 0,20 33-7 0,0 5-12 15,-11-11-3-15,-14-30-2 16,-1 0 1-16,-2-9 15 0,-4 0 2 15,0-7-3-15,-5-3-5 16,1-9-24-16,-4-9-6 16,6 5-4-16,4-6-1 15,4 4 0-15,1 5-1 16,8-2 0-16,-2 3-1 16,4 7 1-16,4-1 0 15,1 8 1-15,4 1 1 16,-1 2-1-16,2 3-1 0,-6-1-1 15,-2 0 1-15,-5 4-75 16,-2-1-55-16,1 4-142 16,-1-1 87-16,1-4 95 15</inkml:trace>
  <inkml:trace contextRef="#ctx0" brushRef="#br0" timeOffset="-181301.69">11160 16061 1106 0,'0'-1'514'0,"0"0"-181"15,0 0-66-15,0 0-30 16,0-1-26-16,0 1-64 16,0 1-27-16,-1 0-55 15,-4 7-24-15,-25 14-22 16,-35 29-6-16,31-26-7 15,0-4-2-15,16 1-1 16,7-2-2-16,7-8-1 16,4 5-2-16,1-8-2 15,4 2 3-15,4 3 4 16,9-3 4-16,6 0 7 0,-1-2 5 16,10-1 12-16,-6 1 6 15,-2 0 5-15,0-1-3 16,-11-2-14-16,-4-2-6 15,-5 2-9-15,-3-4-3 16,-1-1-7-16,-1 0-29 16,-1-1-92-16,0-1-68 15,0 2-159-15,0 0 206 0</inkml:trace>
  <inkml:trace contextRef="#ctx0" brushRef="#br0" timeOffset="-180698.67">11495 15999 908 0,'-8'-61'457'0,"0"57"-96"16,12 3-71-16,-1 1-46 16,-3 4-22-16,0-4-45 15,1 8-18-15,0 20-25 16,1 48-20-16,-2-28-44 16,0 0-17-16,10-5-26 15,-1-6-9-15,-2-9-11 16,-2-8-3-16,1-7-22 0,2 0-28 15,2-8-75-15,-4 2-59 16,-4-6-101-16,2 2-53 16,1-5 209-16</inkml:trace>
  <inkml:trace contextRef="#ctx0" brushRef="#br0" timeOffset="-180318.77">11744 16054 1056 0,'-5'-3'491'16,"-2"1"-218"-16,-5 1-61 15,-1 3-1-15,-9 5-48 16,-3 1-29-16,-6 7-43 16,1-3-13-16,4 2-14 15,8 1-6-15,2-6-5 16,11 2-2-16,0-7-5 15,3 3-3-15,8 4-4 16,-3-1 1-16,9 6 7 16,-2-1 4-16,5-3-1 15,2 3-1-15,3-5-7 16,2 2-1-16,2 0-4 16,1-1-2-16,2 1-6 0,-1-5-1 15,-3 2-4-15,-2-1-2 16,-7-2-6-16,-2-1-5 15,-7-4-2-15,-3-1-15 16,-3 0-103-16,0 0-66 16,0 0-155-16,-1 0 185 0</inkml:trace>
  <inkml:trace contextRef="#ctx0" brushRef="#br0" timeOffset="-144692.99">12498 16441 1080 0,'-1'-1'422'0,"0"0"-240"16,0 0-26-16,0-1 26 16,0 2-14-16,0 0-50 15,1 0-20-15,0 0-32 16,0 5-16-16,-1 0-24 15,-1 4-7-15,-3 0-11 16,-1 0-26-16,-23 28-83 16,23-32-69-16,3-5 97 15</inkml:trace>
  <inkml:trace contextRef="#ctx0" brushRef="#br0" timeOffset="-144035.91">13384 15992 1209 0,'26'-30'495'0,"-27"33"-297"16,-2 6-14-1,2-3-15-15,0-1-32 0,-6 34-45 16,2 6-9-16,-1 7-31 15,12-24-14 1,-3-15-21-16,0 1-7 0,18 26-8 16,3-5-4-16,6-7-39 15,-14-23-48-15,0-7-163 16,-1-6-135-16,1-15 236 16</inkml:trace>
  <inkml:trace contextRef="#ctx0" brushRef="#br0" timeOffset="-143859.06">13279 16081 1097 0,'-11'0'498'15,"7"-1"-225"-15,3 1-38 16,4 1-83-16,-3-1-52 0,0 0-73 16,20 4-10-16,34 3-10 15,-20-7-3-15,-1 0-61 16,0-5-70-16,-7 0 81 15</inkml:trace>
  <inkml:trace contextRef="#ctx0" brushRef="#br0" timeOffset="-143255.34">13651 15886 906 0,'-3'0'452'0,"3"9"-86"16,0 3-114-16,2 12-83 16,0 4-18-16,0 12-63 0,-2 1-26 15,0 4-22-15,0-2-6 16,0-10-16-16,2-6-4 16,-1-12-8-16,0-3 2 15,-2-4 2-15,-1-7-2 16,-3-1-3-16,2-1-7 15,2 0-12-15,0 0-1 16,0 0 0-16,0 0 5 0,1 0 6 16,0-1 0-16,0 1 3 15,0 0 1-15,0 0 1 16,6-4 6-16,6 1 13 16,0 3 4-16,30 7 6 15,-27 3-1-15,7-5-9 16,2 2-2-16,9-2-3 15,0-8-3-15,1-1-4 16,-2-5-2-16,-11-8-1 16,4 2-1-16,-12-6 1 15,0-1-1-15,-4 0 0 16,-5-1 1-16,-7 3 2 16,-3 3 1-16,-1 4 4 15,-6 3 2-15,7 7 7 16,-4 5 5-16,2 13 6 15,3 7 4-15,-2 12 7 0,5 6 0 16,2-1-5-16,0-3-7 16,5-10-13-16,4-4-7 15,-1-7-7-15,7-4-4 16,2-8-3-16,-3-2-40 16,6-7-129-16,-2-4-80 15,4-7-358-15,2-8 382 16</inkml:trace>
  <inkml:trace contextRef="#ctx0" brushRef="#br0" timeOffset="-142912.58">14183 16098 739 0,'0'17'464'0,"2"-4"22"16,0 1-150-16,0 6-91 16,0-4-31-16,0-2-62 15,-1 4-29-15,2-6-48 16,-2 0-20-16,-1-1-28 15,1-3-10-15,-1-8-17 16,1 0-7-16,0-5-29 16,-1 4-22-16,0 0-27 15,2-12-5-15,4-9 20 16,9-20 22-16,-7 27 33 16,0 4 9-16,1 4 5 15,0-2 2-15,5 13 24 0,3 4 19 16,2 4 43-16,0 4 14 15,-4 4 6-15,1-2-11 16,-8 0-35-16,3 0-14 16,-4-9-28-16,-6-5-8 15,-1-4-88-15,1-4-78 16,-2 3-202-16,1 0 208 16</inkml:trace>
  <inkml:trace contextRef="#ctx0" brushRef="#br0" timeOffset="-136331.2">15819 15941 515 0,'0'-2'280'16,"0"1"-40"-16,0 0-10 0,0 0-24 16,0 0-18-16,0 0-29 15,7-2-12-15,-5 0-29 16,-2 2-19 0,8-3-33-16,0-11-15 0,8-30-14 15,-22 31-4-15,-13-3 4 16,1 4 3-16,-6 3 8 15,-2 0 4-15,-2 11-6 16,2-1-4-16,3 11-15 16,6 13-6-16,7 5-9 15,3 15 0-15,9 8-2 16,4 0-1-16,4 10-3 16,5 0-1-16,0-12-1 15,2-3 1-15,1-11-1 16,-1-6 0-16,-4-7-4 15,-2-7 1-15,-7-12-101 16,-3-3-73-16,-5-2 106 0</inkml:trace>
  <inkml:trace contextRef="#ctx0" brushRef="#br0" timeOffset="-136131.75">15546 16105 1010 0,'2'9'478'0,"6"-6"-175"0,12-2-128 16,3 0-13-16,8-3-53 16,5-4-34-16,6 0-39 15,1-1-12-15,0-2-6 16,2 3-48-16,-11 0-177 16,-2 0 149-16</inkml:trace>
  <inkml:trace contextRef="#ctx0" brushRef="#br0" timeOffset="-135951.67">16040 16046 1046 0,'-6'19'491'0,"4"5"-164"16,4 3-68-16,0 0-45 15,-2-2-40-15,2-1-81 0,-3-4-32 16,3-6-43-16,1-5-8 15,-2-8-81-15,0-2-51 16,-3-12-192-16,-2-8 187 16</inkml:trace>
  <inkml:trace contextRef="#ctx0" brushRef="#br0" timeOffset="-135519.73">16021 15942 826 0,'-1'-4'420'0,"9"7"-98"0,1 0-72 0,6 1-70 16,-1-1-44-16,4 0-70 16,1 0-22-16,2 1-17 15,-2 3-5-15,-2 3-9 16,-2 0-4-16,-4 1-3 16,-3 4 0-16,-6 0 3 15,-2 5-1-15,0 0-1 16,-2-6 1-16,1-3-1 15,-2-6 1-15,0-5 0 16,1 0-1-16,2-1-7 16,0 0 0-16,0 0-5 15,0 0-1-15,10-22 5 16,13-31 1-16,-11 30 7 0,-1 2 8 16,-1 6 30-16,0 6 20 15,-2 10 28-15,1 0 10 16,-1 14-2-16,-3 0-7 15,0 12-14-15,-4 3-11 16,1 0-20-16,2-1-11 16,-1-8-20-16,5-4-8 15,2-7-21-15,-2-5-48 0,6-3-148 16,0-5-104 0,5-7 178-16</inkml:trace>
  <inkml:trace contextRef="#ctx0" brushRef="#br0" timeOffset="-135058.43">16683 16036 925 0,'2'-1'518'16,"-2"-2"-121"-16,-2-2-91 16,1 4-20-16,0 0-89 15,0 0-52-15,-1 0-66 16,-11-5-19-16,-1 1-28 15,-24-26-8-15,27 30-7 16,1 4-4-16,5 5-11 16,0 3-3-16,3 9-4 0,3 1 0 15,5 4 4-15,1 0 0 16,6-7-1 0,1-3 0-16,2-11-1 0,-1-4 1 15,2-11 1-15,-1-4 0 16,-3-13-2-16,1-3-2 15,-6-7-4-15,-1 1 0 0,-3 1 1 16,-1 1 2-16,-1 11 5 16,-2-5 1-16,0 13 1 15,1 8 5-15,-2 3 3 16,-3 12 2-16,0 13 10 16,0 6 5-16,1 16 15 15,2 4 5-15,2 3 2 16,5-3-5-16,2-8-15 15,5-6-7-15,-1-13-13 16,3-2-5-16,0-11-91 16,1-4-88-16,2-3-145 15,-4-14 175-15</inkml:trace>
  <inkml:trace contextRef="#ctx0" brushRef="#br0" timeOffset="-134498.58">17862 15847 1077 0,'0'-2'520'0,"-9"0"-202"15,5 15-94-15,-1 10-5 16,-2 17-64-16,1 7-32 16,3 5-52-16,3 2-18 15,6-11-28-15,3-7-9 16,6-14-14-16,-1-9-3 16,-3-11-71-16,-1-2-58 0,-3-9-176 15,-4-5-175-15,-2-9 305 16</inkml:trace>
  <inkml:trace contextRef="#ctx0" brushRef="#br0" timeOffset="-134317.89">17655 15961 1047 0,'-6'0'512'16,"3"0"-165"-16,9 7-151 15,4 1-23-15,12 1-53 16,5 1-32-16,8-4-48 15,5-3-14-15,-2-3-16 16,-3-1-21-16,-6-2-160 16,2-5-331-16,7 5 330 15</inkml:trace>
  <inkml:trace contextRef="#ctx0" brushRef="#br0" timeOffset="-133792.15">18038 15821 1122 0,'-4'14'550'0,"4"3"-188"16,2 6-122-16,0 5-23 15,1 10-66-15,-2 0-44 0,1 3-53 16,-2 0-15-16,0-8-20 16,1-6-5-16,-1-12-7 15,3-5-3-15,-1-7-5 16,-4-3-15-16,-1-5-38 15,2 4-18-15,0 0-20 16,0-18 9-16,2-31 37 16,1 28 16-16,1 6 20 15,4 4 2-15,3 7 6 16,1 4 10-16,4 8 33 16,1 7 18-16,3 7 26 15,4 5-2-15,5-5-21 16,2-1-13-16,9-14-28 15,-2-6-7-15,2-8-7 0,-9-9-2 16,-6-7 0 0,-2-4-4-16,-8-3 2 0,-3 0 1 15,-10 5 1-15,-10 1 3 16,-8 6 2-16,3 6 0 16,-6 7 5-16,9 10 3 15,1 16 10-15,7 6 10 16,4 13 11-16,8 4 2 15,5-3-4-15,3-2-9 16,7-8-13-16,-5-9-6 0,12-11-8 16,-5-5-3-16,2-9-41 15,5-4-67-15,-6-7 298 16,3-7-182-16</inkml:trace>
  <inkml:trace contextRef="#ctx0" brushRef="#br0" timeOffset="-128125.89">19740 15834 737 0,'33'-46'376'16,"-28"40"-61"-16,-1 4-48 15,0 0-19-15,0 6-26 16,-4-4-51-16,0 0-16 15,7 15-26-15,15 40-10 16,-14-17-31-16,-1 3-17 16,-2 0-27-16,-3 0-11 0,3-4-15 15,2-2-5-15,-4-8-6 16,3-6-3-16,-7-11-18 16,1-9-51-1,0 1-132-15,7-6-90 0,-2-11 162 16</inkml:trace>
  <inkml:trace contextRef="#ctx0" brushRef="#br0" timeOffset="-127810.77">20069 15859 1041 0,'-4'2'493'0,"-7"3"-198"15,-3 3-27-15,-10 10-74 16,-1-1-32-16,2-2-43 15,-8-2-20-15,7-1-23 0,0 0-5 16,4-3-8-16,8 0-5 16,10-4-16-16,1 1-9 15,10 4-14-15,2 1-6 16,3 1-4-16,6 1-1 16,-2-2 2-16,2-4 1 15,6-1 1-15,-3-2 0 0,4 3-4 16,-3-3-3-16,-10 2-30 15,-1-2-57-15,-5-2-167 16,-1-1-112-16,5-8 210 16</inkml:trace>
  <inkml:trace contextRef="#ctx0" brushRef="#br0" timeOffset="-127606.77">20231 15995 1412 0,'0'-2'607'0,"0"2"-267"15,1 0-107-15,-1 0-63 16,0 0-23-16,0-1-76 0,11 0-22 16,10-2-26-16,27-3-7 15,-28 5-33-15,6 0-68 16,-4-1-164-16,-5 0-105 15,5-1 199-15</inkml:trace>
  <inkml:trace contextRef="#ctx0" brushRef="#br0" timeOffset="-127204.83">20535 15872 845 0,'-8'0'510'0,"11"8"77"16,1 9-276-16,8 6-89 15,-3 0-15-15,6 5-85 16,-2-2-36-16,1 3-43 16,-2-4-12-16,-3-6-15 15,-4-3-3-15,-4-7 0 16,-1-6 1-16,-4-3 8 15,-2-2 1-15,5 1-4 16,0 0-4-16,-6-11-12 16,-3-11-3-16,-1-34 0 0,18 28-2 15,5 1 2 1,2-1 0-16,6 10 0 0,2 1 4 16,5 13 1-16,1 5 3 15,3 3-1-15,1 4-2 16,-9-1-1-16,-1 0-1 15,-10-2-16-15,-5-1-42 16,-7 1-134-16,-2 0-107 16,-12 3 173-16</inkml:trace>
  <inkml:trace contextRef="#ctx0" brushRef="#br0" timeOffset="-126673.68">19621 15722 838 0,'0'-4'444'16,"1"4"-138"-16,-1 2-48 15,-1-2-15-15,0 0-71 16,-6 12-40-16,1 17-46 16,-39 46-12-16,27-16-22 15,5 0-10-15,11 4-20 16,5-2-7-16,16-9-11 15,5-2-3-15,8-11-15 16,1-8-54-16,13-9-128 16,7-5 128-16</inkml:trace>
  <inkml:trace contextRef="#ctx0" brushRef="#br0" timeOffset="-126227.29">21052 15623 1230 0,'-6'4'503'0,"12"0"-231"15,3 1-87-15,9 9 11 16,3 7-17-16,-1 8-53 16,1 7-17-16,-7 5-27 15,-2 9-11-15,-7 4-28 16,-1 2-12-16,-4 1-14 16,-3-9-5-16,0-6-5 0,0-9-3 15,-3-11-24-15,3-5-51 16,0-14-140-16,-1-1-91 15,4-16 173-15</inkml:trace>
  <inkml:trace contextRef="#ctx0" brushRef="#br0" timeOffset="-126054.17">21291 15923 1256 0,'18'4'605'0,"4"3"-252"0,1-5-115 15,-3 0-32-15,-3-2-96 16,-3 0-40-16,0 0-48 16,-2-2-36-16,-4-1-199 15,1 0 154-15</inkml:trace>
  <inkml:trace contextRef="#ctx0" brushRef="#br0" timeOffset="-125783.39">21627 15782 1654 0,'-5'10'646'0,"3"6"-410"0,-1 5-48 15,3 14-27-15,0 2-42 16,6 6-73-16,3-2-19 15,4-3-15-15,2-7-4 16,4-8-8-16,2-4-41 0,0-14-133 16,-1-5-88-16,-7-14 144 15</inkml:trace>
  <inkml:trace contextRef="#ctx0" brushRef="#br0" timeOffset="-125638.45">21558 15916 958 0,'-16'-3'534'16,"8"0"-52"-16,8 3-230 16,0 0-24-16,11 5-69 15,1 3-53-15,4 2-60 16,3 0-16-16,0-7-49 16,2-1-74-16,2-5-143 15,3-7 147-15</inkml:trace>
  <inkml:trace contextRef="#ctx0" brushRef="#br0" timeOffset="-125276.52">21846 15732 1252 0,'15'28'587'16,"-8"-3"-177"-16,-7 2-105 15,3 6-76-15,-3-4-42 16,0-15-96-1,1 0-28-15,-1 44-28 0,5-2-9 0,-5-14-14 16,1-28-4-16,1-11-8 16,-4-3-7-16,1-7-37 15,-1-7-19-15,7-6-23 16,4-3 5-16,-2-2 32 16,5 6 22-16,-1 3 25 15,-2 6 3-15,3 5 10 16,-2 5 16-16,3 9 37 15,-3 4 13-15,4 11 24 16,-1 1 1-16,-2 3-14 16,2-2-13-16,-4-5-28 15,0-2-16-15,-2-10-106 16,1-5-102-16,6-14 112 16</inkml:trace>
  <inkml:trace contextRef="#ctx0" brushRef="#br0" timeOffset="-123944.83">22916 15863 1077 0,'8'-10'502'16,"-2"2"-170"-16,-5-1-119 15,-7 2 16 17,3 4-45-32,2 0-41 0,0 2-62 0,0 0-23 0,-16-4-18 0,-46-6-6 15,32 20-18-15,2 1-5 16,9 6-6-16,8-3-1 16,13 7-3-16,7 3-1 15,10 3 0-15,4 2 1 16,5-2 0-16,1-6 3 15,-3-4 1-15,-2-1 2 16,-10-2 6-16,-4-1 4 0,-4-1 14 16,-2-1 7-16,-3-2 7 15,-10-3-1-15,-3 0-14 16,-3-4-7-16,-6-4-16 16,5 0-25-16,-3-2-61 15,3-3-45-15,11-3-92 16,5-2-26-16,16-7-82 15,8-1-13-15,5-3 65 16,0 0 46-16,-4 2 147 16,-2 5 89-16,2 8 116 15,-1 2 46-15,1 13 76 16,-1 5 0-16,-6 6-18 16,-1 9-17-16,-9-1-36 15,-2 0-18-15,-5-5-48 16,0-3-24-16,0-6-38 15,-2-5-15-15,1-6-18 0,-1-6-9 16,2 5-10-16,0 0-19 16,2-24-39-16,9-29-11 15,-2 29-6-15,3 2 15 16,-1 5 38-16,1 7 15 16,1 6 12-16,1 4 3 15,4 9 16-15,-4 3 12 16,-3 8 21-16,-3 5 11 0,-3 1 0 15,-2-2-7-15,-2-5-18 16,0-5-12 0,-1-8-15-16,0-4-7 0,1-6-7 15,-1 4-8-15,0 0-52 16,9-22-21-16,16-33-13 16,-15 31 5-16,4 8 50 15,-3 3 22-15,4 11 17 16,-2 5 1-16,0 10 16 15,-1 3 10-15,1 5 19 16,6 1 11-16,-6-2 11 16,4-1-1-16,3-3-11 15,1-4-10-15,11-6-20 16,0-4-6-16,5-4-10 16,-2-4-2-16,-4-7-5 15,-2-2-2-15,-11-7-7 0,-3-3-8 16,-15 0-1-1,-7 1 2-15,-11 6 9 0,-3 4 6 16,-4 7 5-16,-1 7 2 16,7 6 3-16,1 5 1 15,9 10 2-15,4 3-2 16,5 4 1-16,3 0 1 16,8-6 6-16,1-4-1 15,6-7-2-15,-3-3-3 0,1-7-8 16,0-1-1-16,-2-10-3 15,1-5-1-15,-3-8-1 16,3 1 0-16,-4 2 0 16,-4 4 1-16,-1 11 0 15,-4 4 1-15,0 7-1 16,0 7 1-16,4 4 2 16,-3 3-1-16,4 2 1 15,-1-4-2-15,0-2-2 16,1-3 10-16,0-5-92 15,1-4-71-15,0-4-168 16,4-3 292-16,-6-6-32 16</inkml:trace>
  <inkml:trace contextRef="#ctx0" brushRef="#br0" timeOffset="-123755.98">23885 15706 1326 0,'10'25'614'15,"-5"8"-209"-15,5 8-79 16,-8 11-67-16,-1 3-55 16,0 4-110-16,-2-1-33 15,1-12-31-15,5-9-12 0,-4-21-44 16,9-11-51-16,-2-16-135 16,-4-12-83-16,6-14-225 15,-7-3 316-15</inkml:trace>
  <inkml:trace contextRef="#ctx0" brushRef="#br0" timeOffset="-123585.84">23989 15760 1364 0,'0'17'616'0,"3"11"-256"16,2 5-39-16,0 9-66 16,1 2-53-16,4 1-100 15,3-2-32-15,2-13-42 16,2-4-12-16,-2-13-30 15,0-6-47-15,0-8-145 16,-2-6-36-16,0-12 129 16</inkml:trace>
  <inkml:trace contextRef="#ctx0" brushRef="#br0" timeOffset="-123116.85">24172 16035 1099 0,'3'11'571'0,"15"23"-52"16,-9-29-216-16,7-4-125 16,3-1-18-16,5-13-94 15,8-2-31-15,2-15-21 16,-1-3-6-16,-8 2-2 16,-14-6 0-16,-11 17 2 15,0 2 5-15,-9 8 1 16,0 4 8-16,-6 2 15 15,-3 4 5-15,4 7 7 0,1 5-4 16,0 8-12-16,2 3-5 16,3 4-7-16,6 1-5 15,7 2-9-15,5-4-3 16,9-8-39-16,-4-5-46 16,12-13-132-16,-1-10-78 15,7-13-418-15,10-3 459 0</inkml:trace>
  <inkml:trace contextRef="#ctx0" brushRef="#br0" timeOffset="-122885.95">24565 15844 1127 0,'-9'5'612'15,"-2"2"-96"-15,-1 6-229 16,1 5-19-16,4 3-63 16,7 4-45-16,6-3-75 15,1-3-21-15,9-1-29 16,-1-4-6-16,3-3-6 15,4 1-2-15,-4-1-2 16,-2 0-5-16,-5 1-4 16,-6-1-1-16,-10 0-1 15,-7 1-2-15,-6-5-54 16,-5-5-46-16,5-7-126 16,5-8-74-16,11-9-53 0,5-5 191 15</inkml:trace>
  <inkml:trace contextRef="#ctx0" brushRef="#br0" timeOffset="-122711.75">24780 15780 1005 0,'15'6'573'0,"-4"5"-73"16,-3 10-169-16,-6 6-17 16,0 14-107-16,2 5-68 0,-2 3-95 15,8-3-21-15,2-11-16 16,0-8-36-16,6-13-98 15,-3-8-55-15,2-11 272 16,4-10-118-16</inkml:trace>
  <inkml:trace contextRef="#ctx0" brushRef="#br0" timeOffset="-122538.45">24701 15905 1725 0,'7'0'713'0,"7"11"-376"16,6 0-112-16,13-2-43 16,2-3-52-16,5-6-87 15,-7-3-21-15,-6-3-77 0,3-1-110 16,8 0 108 0</inkml:trace>
  <inkml:trace contextRef="#ctx0" brushRef="#br0" timeOffset="-121825.52">25520 16048 1195 0,'-14'9'517'0,"8"-1"-212"16,3 1-86-16,6 1-22 0,6 0-31 16,10-6-76-16,6-4-28 15,8-9-32-15,4-8-9 16,1-8-13-16,-4-3-3 16,-10-2-5-16,-4 5-3 15,-17 2-3-15,-5 0 1 0,-10 8 4 16,-8-2 3-16,0 8 6 15,-1 4 0-15,0 5 7 16,1 2 4 0,1 9 12-16,1 6 9 0,8 14 1 15,5 5-3-15,10 9-13 16,5-2-6-16,9-5-11 16,3-2-4-16,4-15-4 15,3-5-1-15,7-16-61 16,0-3-60-16,3-13-163 15,-3-12 71-15,-4-2 103 16</inkml:trace>
  <inkml:trace contextRef="#ctx0" brushRef="#br0" timeOffset="-121655.52">25967 15755 957 0,'-7'15'514'0,"7"4"-64"0,-2 9-80 16,2 11-80-16,-9 5-52 15,5 5-114-15,3 4-42 16,2-7-51-16,4-5-10 16,3-11-14-16,0-6-19 15,3-14-96-15,2-5-62 16,-3-8-174-16,-3-9-407 0,7-10 513 16</inkml:trace>
  <inkml:trace contextRef="#ctx0" brushRef="#br0" timeOffset="-120502.79">26061 16062 981 0,'12'12'479'0,"6"-2"-146"16,-3-2-34-16,4-5-52 15,-1-4-36-15,3-8-74 16,1-6-30-16,-1-10-53 16,-5-4-18-16,-7-4-18 15,-6 3-5-15,-9 0-1 16,-5 6 0-16,-7 10 1 15,-1 4 0-15,3 13 7 16,1 5 1-16,3 9 2 16,4 7-1-16,5 5-9 15,2 1-3-15,3 1-2 0,4-1-2 16,2-6-1-16,3-4-2 16,3-10-5-16,2-3-16 15,0-9-84-15,2-3-59 16,-2-7-164-16,4-3-61 15,-3-4-23-15,0-2 21 16,-4 2 148-16,-3 3 79 16,-1 5 167-16,6 3 91 15,-2 7 119-15,0 3 43 0,-4 7 17 16,-3 2-10-16,-1 4-12 16,-4 3-10-16,-3 0-30 15,-4 1-30-15,2-4-73 16,-1-3-35-16,5-6-45 15,1-3-10-15,-1-5-15 16,-1 1-9-16,0 0-25 16,1-9-15-16,1-13-9 15,14-25 4-15,-6 31 20 16,5 5 12-16,-2 7 14 16,-3 3 2-16,4 8 6 15,-3 3 4-15,4 5 16 16,-2 3 10-16,-8 2 17 15,1 0 5-15,-5-3-9 16,0-4-7-16,-1-6-18 16,-3-5-10-16,8-8-14 0,4-6-20 15,4-7-39-15,1 0-14 16,-1 1-16-16,-4 6 12 16,1 8 35-16,-2 5 16 15,-1 5 22-15,4 4 5 16,2 5 11-16,4 1 6 15,3-1 10-15,1-1 2 0,1-8-1 16,2-4-7-16,-1-8-10 16,0-6-5-16,-3-5-3 15,-6-2-1-15,-8 1 2 16,-8 9 2 0,1 6 4-1,1 0 1-15,-18-6 1 0,-2 4-1 0,-3 9 6 16,10 5 3-16,2 5-3 15,2 4 0-15,7 5-9 16,2 2-1-16,5 4 1 16,4-6 0-16,6-6-2 15,3-4-2-15,6-10-2 16,2-2-2-16,2-5 0 16,-2-3-1-16,0-4-4 15,1-3-3-15,-11 3-2 0,-4 4 0 16,-1 3 4-1,-9 5 3-15,2 3 2 0,6 3 4 16,-8 2 2-16,1-2 2 16,3 1 2-16,-5-2 1 15,-4-1-4-15,5 0-1 16,2-4-5-16,-5 0 0 16,2 0-1-16,0 0 0 15,0 0 0-15,0-1 0 16,0 0-1-16,0 1 1 0,0 0 0 15,0 0 0-15,0 0 1 16,0 0 1-16,3 5 0 16,-1 3 0-16,1-2-1 15,-2-2-1-15,-1-4-1 16,4 2-27-16,1-2-115 16,2-5-83-16,4-13-242 15,32-45 279-15</inkml:trace>
  <inkml:trace contextRef="#ctx0" brushRef="#br0" timeOffset="-120327.46">27123 15736 1119 0,'4'21'554'0,"2"5"-97"16,-4 8-109-16,-3 17-56 16,-2 4-35-16,-3 12-109 15,3 1-54-15,6-12-59 0,3-13-12 16,7-19-32-16,3-10-46 15,3-19-130-15,3-8-77 16,-2-11-180-16,-6-7-105 16,-12-4 356-16</inkml:trace>
  <inkml:trace contextRef="#ctx0" brushRef="#br0" timeOffset="-120171.68">27060 15914 1269 0,'-18'4'616'15,"4"1"-211"-15,8 0-129 16,3 1-19-16,5-1-50 15,6 1-42-15,5 0-73 16,8 1-24 0,6-3-43-16,2-2-6 0,7-4-153 15,2-1-106-15,9 0 148 16</inkml:trace>
  <inkml:trace contextRef="#ctx0" brushRef="#br0" timeOffset="-119444.79">27973 15994 1065 0,'-14'-5'498'0,"6"5"-145"16,1 2-79-16,2 12-20 31,3-7-28-31,-1 0-70 0,-3 28-39 0,6 5-52 15,3 0-17-15,8-24-26 16,4-13-10 0,1 0-9-16,13-4-3 0,4-12-7 15,0-5-6-15,-20-1-10 16,-6-3-1-16,-12 2 6 16,-9 3 6-16,-8 1 11 15,-2 3 1-15,-2 4 1 16,1 3 1-16,9 4 0 15,4 1 0-15,7 1-6 16,6 1-2-16,2 0-3 0,-3-1 0 16,0 0 3-16,22 0 0 15,41 3 1-15,-31-2 2 16,2 8 1-16,0 1 2 16,-3 8 2-16,-2 5 1 15,-7-1 7-15,-4 3 2 16,-12-6 7-16,-2-4 0 0,-3-8-4 15,-1-5-2-15,0-5-6 16,0 2-2-16,0 0-5 16,3-16-1-16,15-36-4 15,-4 28 1-15,3 8 4 16,1 3 0-16,1 6 2 16,0 5 3-16,-6 4 13 15,-1 9 12-15,-2 11 30 16,-9 3 12-16,5 6 5 15,-6-1-9-15,-1-7-27 16,1-5-36-16,-1-9-144 16,1-6-95-16,8-12 133 15</inkml:trace>
  <inkml:trace contextRef="#ctx0" brushRef="#br0" timeOffset="-119023.91">29035 15879 1034 0,'-12'-12'466'0,"12"12"-150"16,-1 3-56-16,1 14-19 15,5 10-2-15,-5 14-56 16,0 7-40-16,3 4-62 16,0-4-25-16,6-12-38 0,4-11-9 15,3-15-98-15,5-9-68 16,-3-14-179-16,-1-6-187 16,-6-12 338-16</inkml:trace>
  <inkml:trace contextRef="#ctx0" brushRef="#br0" timeOffset="-118844.77">28917 15947 934 0,'-14'-4'543'0,"9"5"-26"0,5 4-268 15,1 1-11-15,10 5-63 16,-1-1-41-16,12-1-63 16,6 0-22-16,11-6-35 15,0-1-2-15,-1-2-105 16,-3-2-73-16,-6 1-163 15,-5-1-100-15,-4-3 271 16</inkml:trace>
  <inkml:trace contextRef="#ctx0" brushRef="#br0" timeOffset="-118396.95">29235 15873 725 0,'0'-7'429'16,"3"7"-35"-16,2 6-124 15,-2 2-16-15,3 16-10 16,-4 4-18-16,-3 9-60 15,-3 1-30-15,1 1-57 16,3-5-23-16,9-9-30 0,0-6-8 16,2-8-11-16,-4-4-3 15,-3-4-3-15,-2-3-5 16,-2-2-16-16,-1 1-7 16,1 0-11-16,0 0 3 15,1-7 10-15,2-2 7 16,-2 4 12-16,13-4 6 0,32-4 8 15,-33 21 11-15,3 9 19 16,-2-1 2 0,4 0-3-16,9-3-7 0,5-6-12 15,5-4-3-15,0-10-2 16,-3-5-3-16,-12-8-4 16,-7-3 1-16,-14 0 4 15,-7-1 2-15,-9 1 3 16,-2 1-1-16,-2 8-7 15,3 5 6-15,4 10 5 16,2 5 1-16,9 14 4 16,4 6-6-16,7 8-10 15,4 3 0-15,7-5-5 16,1-6-2-16,7-11-72 16,2-6-94-16,10-14 107 15</inkml:trace>
  <inkml:trace contextRef="#ctx0" brushRef="#br0" timeOffset="-111648.58">30449 15997 466 0,'-40'-17'321'0,"37"13"88"0,-3-1-127 16,4 2-34-16,5 1-25 15,-3 1-68-15,0 0-21 16,0 1-35-16,0 0-12 15,1 9-17-15,7 18-9 16,5 27-19-16,3-25-7 16,-9-4-13-16,0-3-6 0,5-1-6 15,-7-4-2-15,3-6-2 16,-4-2 0-16,-4-7 4 16,-1-5 6-16,-5-4 5 15,5-4-2-15,-3-7-6 16,6-1-6-16,1-7-7 15,-3-5 0-15,8-1 0 16,3 1-2-16,6 4 1 16,-4 8 0-16,0 6-1 15,-2 5 0-15,0 4-3 16,2 4-3-16,-2 2-83 16,-3 2-95-16,-1 6 118 15</inkml:trace>
  <inkml:trace contextRef="#ctx0" brushRef="#br0" timeOffset="-111381.68">30802 16026 1421 0,'3'0'565'15,"1"2"-369"-15,-4 7 3 16,0 5-24-16,1 6-36 0,1 7-57 16,2 2-15-16,3-4-25 15,-7-3-13-15,13-5-17 16,-10-6-8-16,-3-5-87 16,1-5-77-16,-5-13-238 15,6-5 239-15</inkml:trace>
  <inkml:trace contextRef="#ctx0" brushRef="#br0" timeOffset="-111231.66">30780 15874 1312 0,'0'-6'548'0,"4"6"-321"16,0 2-5-16,-4-2-55 15,0 0-45-15,0 0-69 0,0 0-20 16,12 3-78-16,10 6-81 15,26 30 81-15</inkml:trace>
  <inkml:trace contextRef="#ctx0" brushRef="#br0" timeOffset="-110747.54">31152 16202 1401 0,'-4'13'552'0,"3"-10"-322"16,1-1-56-16,0-1 0 15,0-2-38-15,0 0-77 16,0 0-21-16,6-15-21 16,23-34-7-16,-15 24-4 15,-4-3 0-15,-8 5 2 16,-4 0 2-16,-12 3 1 15,-5 6 1-15,-9 5 0 16,-3 4-3-16,-1 8-1 16,1 5 2-16,8 9-1 15,5 2 0-15,11 7-2 16,5 2-4-16,12 5 0 0,5 0 0 16,8 1 1-16,5-7-1 15,0 1 0-15,4 0 1 16,0 4 1-16,0 7 2 15,-5 4 6-15,0 0 5 16,-7-5 7-16,-7-1 6 16,-11-8 5-16,-4-3-2 15,-14-8-1-15,-2-4-4 0,-7-9-9 16,-5-5-6-16,-2-9-42 16,-3-5-42-16,3-11-121 15,3-2-86-15,6-8 169 16</inkml:trace>
  <inkml:trace contextRef="#ctx0" brushRef="#br0" timeOffset="-110321.3">31362 15909 1326 0,'12'6'563'0,"-4"16"-309"16,-2 3-2-16,-4 13-38 0,-4 4-42 16,2 4-62-16,2 1-24 15,-4-7-32-15,1-20-16 16,1-1-20-16,0 5-6 16,-1-7-13-16,6-11-6 15,6-8-3-15,-6-6-1 16,4-9 5-16,2-6 4 15,3-2 1-15,2 1 1 0,1 6 1 16,-2 6 2-16,-5 7 2 16,5 5 4-16,-5 4 11 15,-2 7 7-15,-1 10 12 16,-3 2 1-16,-2 2-8 16,3-4-7-16,-1-4-14 15,2-4-8-15,0-4-46 16,0 4-59-16,1-8-131 15,1-5-89-15,4-3 192 16</inkml:trace>
  <inkml:trace contextRef="#ctx0" brushRef="#br0" timeOffset="-110145.27">31769 15959 1196 0,'13'1'530'0,"-10"16"-181"15,-1 8-81-15,-4 15-26 16,-9 5-35-16,-1 10-97 0,3 3-36 16,4-3-37-16,6-6-11 15,7-12-24-15,6-6-7 16,4-19-78-16,-2-2-64 16,-1-18-190-16,-2-5 202 15</inkml:trace>
  <inkml:trace contextRef="#ctx0" brushRef="#br0" timeOffset="-109956.83">31654 16048 1501 0,'-9'4'628'0,"9"5"-346"16,2-1-17-16,8 3-51 16,3-2-49-16,8-1-86 15,1 0-25-15,6-5-31 16,1-2-8-16,-4 0-34 15,-3-2-59-15,-8 0-151 16,-4-1-61-16,-8 0 161 16</inkml:trace>
  <inkml:trace contextRef="#ctx0" brushRef="#br0" timeOffset="-101955.49">18508 16781 855 0,'-14'-3'413'0,"2"0"-143"16,0-3-11-16,5 6-28 16,4 0-32-16,-2 0-64 15,7 5-27-15,-2-5-49 16,4 1-17-16,25 9-12 16,43 13-5-16,-25-17-9 15,3-5-3-15,4-1-6 16,3-2 0-16,-4-3-4 0,-5 0-3 15,-20-1-52-15,-8-1-52 16,-16 3-168-16,-6 3 165 16</inkml:trace>
  <inkml:trace contextRef="#ctx0" brushRef="#br0" timeOffset="-101712.87">18711 16789 972 0,'0'13'486'0,"0"5"-183"0,0 5-68 16,1 2-16-16,1 7-80 15,1-1-35-15,2 7-49 16,1-1-14-16,2-2-16 16,1-4-6-16,-1-11-13 15,-1-4-1-15,-1-9-84 16,-1-2-65-16,0-6-222 15,-3-5 219-15</inkml:trace>
  <inkml:trace contextRef="#ctx0" brushRef="#br0" timeOffset="-101530.33">19020 16969 1274 0,'6'14'538'15,"3"6"-276"-15,-1 3-46 16,2 3-46-16,-6-2-42 16,2-11-78-16,0-3-21 15,-4-7-21-15,-1-7-27 16,1-3-111-16,3-4-94 0,0-8 131 16</inkml:trace>
  <inkml:trace contextRef="#ctx0" brushRef="#br0" timeOffset="-100683.33">19008 16799 895 0,'4'3'466'16,"7"-1"-141"-16,3 3-113 16,-2-3-22-16,7 0-71 15,2 5-31-15,-1-2-34 16,1 5-9-16,-3 0-15 15,-2-1-7-15,-3 5-8 0,-1 1-3 16,-5 6 1 0,0 3 2-16,-6 0 6 0,0 2 2 15,0-3 4-15,-1-3 0 16,-1-5-5-16,-3-7-4 16,4-2-7-16,-1-3-4 15,1-3-8-15,0-1-4 16,0 0-7-16,1-4 0 15,8-21 3-15,12-28 2 16,-9 30 5-16,1 2 1 16,0 7 1-16,-1 2 2 15,3 10 9-15,0 3 8 0,0 11 27 16,-2 4 14-16,-3 6 15 16,-2 3 1-16,-6 3-12 15,4-2-9-15,-6-4-17 16,0-3-7-16,3-11-14 15,-2-1-7-15,3-7-11 16,0-7-4-16,0-8-11 16,1-5-9-16,1-5-13 15,5-1-1-15,0 8 8 16,-1 1 12-16,-2 9 17 16,0 6 5-16,-6 6 7 15,2 7 5-15,0 7 10 16,0 3 6-16,3 5 6 15,-3-4 1-15,3 0-2 16,1-1-3-16,2-5-1 0,5 1-1 16,-3-7-7-16,0-2-5 15,-2-3-9-15,0-1-3 16,2-3-5-16,1 0-2 16,5-3-1-16,2-5-4 15,4-10-2-15,0-6-1 0,1-7 1 16,-3 2 1-16,-6 4 4 15,-7 5 3-15,-9 6 7 16,-4 4 1-16,-9 5 3 16,0 3-1-16,-4 4-2 15,0 5-1-15,4 3-1 16,1 1 1-16,4 4-2 16,3 3 0-16,3 6 1 15,2 3 0-15,3 2 0 16,1-3 0-16,6-4-3 15,1-4-1-15,5-7-3 16,2 1-2-16,3-4-61 16,2-5-84-16,8-6-99 15,1-9 135-15</inkml:trace>
  <inkml:trace contextRef="#ctx0" brushRef="#br0" timeOffset="-100453.09">20073 16922 1602 0,'-3'3'623'15,"1"-1"-393"-15,4-2-141 16,-2 0-3-16,0 0-30 15,4 0-26-15,10 0-157 16,2 0-99-16,22 9 137 16</inkml:trace>
  <inkml:trace contextRef="#ctx0" brushRef="#br0" timeOffset="-100308.59">20109 17079 1319 0,'0'12'533'0,"0"-11"-294"15,2 3-14-15,4-4 8 16,-6-1-39-16,0-1-94 16,0 1-31-16,6-1-87 15,4-2-92-15,4-5 72 0</inkml:trace>
  <inkml:trace contextRef="#ctx0" brushRef="#br0" timeOffset="-86740.08">21082 16741 539 0,'-58'-33'332'0,"45"32"45"15,2-1-90-15,3 2-29 16,3 1-14-16,5 0-50 16,0 0-19-1,0-1-31-15,0 0-18 0,0 0-43 16,0 0-12-16,5 1-21 15,21 6-7-15,44 10-4 0,-22-11-9 16,16 0-7-16,7-5-4 16,-7-4-2-16,-6 1-1 15,-13-3-5-15,-11 5-1 16,-10 0-3-16,-4 0 1 16,-12 0-59-16,-7-1-60 15,-7-1-159-15,-6-2-107 0,-2-1 229 16</inkml:trace>
  <inkml:trace contextRef="#ctx0" brushRef="#br0" timeOffset="-86446.99">21282 16742 958 0,'2'3'502'15,"-2"-3"-128"-15,1 4-107 16,-1-4-10-16,0 0-43 15,6 17-33-15,11 42-48 16,-11-20-16-16,-3 5-31 16,6 5-13-16,-5-3-19 15,4-2-8-15,0-4-18 16,0-5-8-16,-1-10-9 0,-5-8-3 16,-1-10-4-16,-2 0 2 15,-1-7-44-15,-1 0-39 16,2-1-79-16,0 0-43 15,0-1-56-15,-1-2-26 16,-1-5-89-16,0 3-265 16,1-6 428-16</inkml:trace>
  <inkml:trace contextRef="#ctx0" brushRef="#br0" timeOffset="-85585.95">21960 16705 900 0,'-9'-4'446'16,"-3"3"-104"-16,3 2-85 16,-1 4-49-16,-6 3-24 15,-1 5-50-15,-6 2-16 16,0 13-16-16,6 6-7 15,12 12-17-15,5 6-10 0,12 3-16 16,6 3-8-16,4-5-8 16,1-3-4-16,-2-13-6 15,1-9-4-15,-5-8-6 16,-6-9-2-16,2-3-4 16,-5-5-3-16,-8-2-1 15,6 0-7-15,-9-5-97 16,-1-5-63-16,3-10-178 15,1 2-144-15,7-8 312 16</inkml:trace>
  <inkml:trace contextRef="#ctx0" brushRef="#br0" timeOffset="-82514.19">22278 16893 628 0,'1'-28'342'15,"0"27"-43"-15,5 4-83 16,4 2 10-16,2 6-6 15,4 6-24-15,-9 1-33 16,1 6-12-16,-6 5-30 16,-5-2-18-16,7 3-31 15,-5-2-12-15,1-7-20 0,2-3-8 16,-3-10-11-16,1-3-3 16,-1-3-4-16,-3-2-2 15,3 0-4-15,0-1-6 16,0 0-7-16,0 0-5 15,2-17-1-15,6-38 1 16,5 26 4-16,3-1 2 16,-1 2 2-16,5 5 0 15,-6 6 1-15,0 1-1 0,-1 12 1 16,0 2 1 0,5 9 15-16,-3 7 9 0,0 7 21 15,0 4 11-15,-5 2 8 16,-1 4 0-16,-5-1-8 15,-1 0-7-15,-2-3-19 16,-3-4-6-16,2-5-11 16,-1-2-5-16,2-10-14 15,0-2-45-15,-2-8-140 16,2 4-92-16,2-9 159 16</inkml:trace>
  <inkml:trace contextRef="#ctx0" brushRef="#br0" timeOffset="-82250.76">22666 17006 1306 0,'-9'6'596'15,"0"-3"-196"-15,4-2-104 16,5-1-83-16,3 1-37 15,-3-2-90-15,3 0-30 0,25-3-17 16,30-8-4-16,-24 8-15 16,0-2-6-16,-4 3-6 15,-6 1-1-15,-5 0 2 16,-3 2-44-16,-11 0-99 16,2 0-75-16,-14 1-595 15,-10-1 547-15</inkml:trace>
  <inkml:trace contextRef="#ctx0" brushRef="#br0" timeOffset="-79591.89">23141 16927 683 0,'-4'-5'304'16,"1"1"-75"-16,1 1-54 16,1 2 13-16,0 0 4 15,0 0-29-15,1 1-2 16,5 13 1-16,7 15-14 15,19 46-26-15,-15-35-10 16,2-3-24-16,-3-3-11 0,-4-12-25 16,-2-5-13-16,-3-9-14 15,-4-7-5-15,-2 0 6 16,-4-1-1-16,3 0-2 16,0 0-4-16,0-1-16 15,-9-14-2-15,-27-39-4 16,29 21-1-16,8 0 0 15,1 0 0-15,9 10 0 16,2 4-1-16,5 3 1 16,1 5 0-16,5 3 2 15,0 5 0-15,0 3 0 16,3 1 1-16,-5 2-3 16,4-2 7-16,-6 1-93 0,-6 0-63 15,-6 1-184-15,5 4-196 16,-6 3 347-16</inkml:trace>
  <inkml:trace contextRef="#ctx0" brushRef="#br0" timeOffset="-79246.78">23558 16678 1027 0,'-6'-13'486'0,"12"5"-66"16,3 0-161-16,7 10-18 16,4 9-1-16,5 8-80 15,5 9-30-15,0 9-37 16,2 3-17-16,0 11-20 15,-5 0-13-15,-9 3-19 16,-6 1-3-16,-15-5-8 16,-7 1-2-16,-8-14-21 15,-5-5-40-15,-1-7-105 0,1-12-64 16,0-1-181-16,2 0 243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6T15:24:23.826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9833 5850 823 0,'-12'-2'420'15,"0"-3"-189"-15,8 2-61 16,0 0-34-16,1 1-97 16,2 1-24-16,1-1-19 15,0 1-7-15,0 0-3 16,0 0-7-16,0 1-11 15,0 0-14-15,0 0-157 16,0 0 144-16</inkml:trace>
  <inkml:trace contextRef="#ctx0" brushRef="#br0" timeOffset="-47800.02">10029 4062 655 0,'-46'30'377'16,"42"-30"-38"-16,-1 0-60 15,-3 0-59-15,3 2-29 16,1-2-40-16,4 0-16 0,-1 0-37 16,1 0-15-16,0 0-16 15,0 0-2-15,7 1 3 16,14 3 0-16,43 9-9 16,-21-7-7-16,10 3-13 15,4 2-6-15,8-4-10 16,-1-1-4-16,-4 0-7 15,-7-1-1-15,-18-2-2 16,-1 0-2-16,-10-1 1 16,-4 4-3-16,-6-2-8 15,-13-3-29-15,-7 0-83 16,-7-3-46-16,-6 3-110 16,-4 2-58-16,-2 1-303 15,7 5 407-15</inkml:trace>
  <inkml:trace contextRef="#ctx0" brushRef="#br0" timeOffset="-47509.21">10302 4173 919 0,'3'-4'506'0,"-1"3"-145"16,2 1-80-16,-4 0-28 15,0 0-51-15,0 0-14 16,4 6-43-16,6 16-19 15,10 46-37-15,-15-23-16 0,0 10-23 16,-1 3-11-16,-1-5-12 16,6-4-6-16,-7-9-6 15,3-9-1-15,-3-11-6 16,-2-6-2-16,1-7-2 16,-1-3-17-16,-1-3-61 15,-4-6-43-15,1-11-119 16,-4-4-62-16,2-12 188 15</inkml:trace>
  <inkml:trace contextRef="#ctx0" brushRef="#br0" timeOffset="-47033.26">10901 4109 1145 0,'-2'-5'540'15,"-6"2"-220"-15,-4 1-21 16,-5 9-77-16,-2 1-44 16,-1 9-58-16,3 7-19 0,0 8-32 15,3 7-10-15,6 8-23 16,3 3-9-16,9 0-9 15,6-1-1-15,10 1-2 16,2-4-2-16,5-6-5 16,2-6-2-16,-3-12-5 15,2-1-1-15,-10-13-8 16,-6-3-34-16,-7-5-77 16,-4-5-57-16,4-4-151 15,-2-3 200-15</inkml:trace>
  <inkml:trace contextRef="#ctx0" brushRef="#br0" timeOffset="-46560.79">11107 4354 1159 0,'-7'-2'550'16,"8"8"-148"-16,4 6-144 15,-1 4-27-15,2 5-39 16,-1 6-78-16,-1 2-25 0,0 4-37 16,-3-3-13-16,-1-6-8 15,0-2-4-15,0-9-9 16,0-4-5-16,0-7-9 16,0-4 0-16,-2-7-6 15,2-3-3-15,0-11-5 16,3-1 0-16,3-6 2 15,1 0 2-15,3 7 5 16,2 4 1-16,3 7 0 16,3 3 3-16,4 3 2 15,1 4 7-15,4 3 11 16,1 4 6-16,2 8 8 16,0-1 0-16,-6 6-1 15,-4 3-2-15,-10 2-2 16,-5 3-3-16,-4-1-5 15,-6 0-2-15,5-7-9 0,-4-4-3 16,0-6-10-16,4 0-20 16,-8-8-66-16,8 0-39 15,-2-5-104-15,-8-7-60 16,8-3-228-16,-3-7 323 16</inkml:trace>
  <inkml:trace contextRef="#ctx0" brushRef="#br0" timeOffset="-46231">11431 4036 914 0,'9'11'535'0,"3"-4"57"15,-1-1-294-15,6 9-51 16,6 3-37-16,6 6-81 15,7 6-19-15,1 5-29 16,-4 5-6-16,-10 2-9 16,-7 2-5-16,-9 0-9 15,-6-1-5-15,-7-3-13 16,-3 0-6-16,-7-4-10 16,0-4-5-16,0-5-6 15,1-4-3-15,1-11-20 0,3 0-19 16,4-10-53-16,1-1-40 15,6-5-97-15,0-7-51 16,2-3-130-16,10-11 240 16</inkml:trace>
  <inkml:trace contextRef="#ctx0" brushRef="#br0" timeOffset="-34593.12">12737 4461 1056 0,'0'4'480'0,"4"-1"-187"16,5 2-44-16,7 0-7 15,7 3-31-15,6-2-47 16,2 0-28-16,1 0-38 16,-1 2-16-16,-6-1-27 15,-2-1-11-15,-6-1-18 0,-4-3-3 16,-4 0-10-16,0 1-3 15,-2-3-4-15,-7 0-6 16,0 1-68-16,-1-1-53 16,0-1-149-16,0 0-107 15,-2-1 237-15</inkml:trace>
  <inkml:trace contextRef="#ctx0" brushRef="#br0" timeOffset="-33898.57">12992 4154 1060 0,'2'1'480'0,"1"-1"-235"15,-3 2 10-15,0-2-77 16,-2 0-29-16,1 0-47 16,-10 6-33-16,-12-3-35 15,-28 46-9-15,21-30-5 16,4-3-2-16,4 1 3 16,7-7 1-16,9-4 1 15,2 1-2-15,6-2-3 16,6 2 1-16,8 0 4 15,8 3 6-15,7 3 17 16,-1 2 7-16,-4 0 13 16,-6 1 2-16,0 2-2 15,-1 0-7-15,-4-5-13 0,6-1-8 16,-12-5-16-16,1 0-5 16,-5-5-8-16,-5-2-4 15,0-1-74-15,-1 0-59 16,0 0-166-16,0 0 171 15</inkml:trace>
  <inkml:trace contextRef="#ctx0" brushRef="#br0" timeOffset="-32888.44">13979 4299 962 0,'4'-6'441'0,"3"3"-210"15,0 3 13-15,4 4-50 16,-1 10-22-16,-1 9-28 16,3 5-21-16,-11 5-36 15,-1-2-13-15,1-2-17 16,-1-3-7-16,-4-8-15 16,2-6-6-16,-2-7-9 15,2-4 0-15,1-2-3 0,1 0-1 16,-1 0-10-16,0 0-6 15,0-2-10-15,-5-23-3 16,12-32 1-16,4 26 1 16,9 1 3-16,9 2 1 15,-5 7 3-15,2 7 1 16,-3 11 8-16,-3 2 8 0,2 16 11 16,-3 3 8-16,-5 11 6 15,-3 5 0-15,-7-3-3 16,0 2-3-16,-3-10-6 15,0-4-2-15,-1-9-7 16,0-5-3-16,1-3-7 16,0-1-2-16,0-1-4 15,0-1-1-15,3-11-1 16,6-15-2-16,15-33 1 16,-11 27 2-16,4-1 0 15,-2 5 1-15,2 11 1 16,-4 4 0-16,-3 14 1 15,-1 3 3-15,-2 9 10 16,2 11 5-16,-4 4 10 16,-2 7-1-16,1 0-5 15,-4-5-3-15,3-5-12 0,1-4-5 16,-4-9-64-16,8-4-62 16,-4-6-163-16,5-3 54 15</inkml:trace>
  <inkml:trace contextRef="#ctx0" brushRef="#br0" timeOffset="-32488.98">14716 4403 1301 0,'-7'-7'581'0,"-3"-1"-280"15,-2-4-63-15,-4 2-45 16,-1 1-60-16,-4-2-63 15,0 3-18-15,-1 4-31 16,-4 0-5-16,9 8-2 16,2 3 1-16,6 12-1 15,-1 3-1-15,6 5-4 16,6 2-1-16,2-6 0 16,5-5-3-16,3-8-2 15,-8-8-1-15,8-3 0 16,6-5 1-16,-2-10 1 15,5-1-1-15,-2-3 0 16,-3 3-1-16,-3 6-1 0,-2 6 1 16,-4 6 4-16,-3 6 6 15,0 8 11-15,-1 4 5 16,1 3 3-16,4 1-4 16,2-8-12-16,0-3-7 15,2-6-34-15,-1-6-45 16,-2-7-137-16,1-3-103 15,3-10 185-15</inkml:trace>
  <inkml:trace contextRef="#ctx0" brushRef="#br0" timeOffset="-32301.67">14802 4331 841 0,'6'-6'523'0,"3"10"109"15,5 5-310-15,6 6-69 16,1 4-15-16,2 3-84 15,-2-1-29-15,-1 4-51 16,0-1-18-16,-3-1-27 16,5 2-9-16,-9-10-43 15,1-4-52-15,-3-8-114 16,-3-3-78-16,1-5-222 16,-6-6 303-16</inkml:trace>
  <inkml:trace contextRef="#ctx0" brushRef="#br0" timeOffset="-32114.72">15044 4334 937 0,'-8'-2'587'0,"5"2"-31"15,-10 8-250-15,-3 5-31 16,-1 9-99-16,-5 4-40 16,3 3-68-16,-2 0-27 15,-3-3-30-15,4-6-9 16,7-5-30-16,7-7-41 0,6-2-110 15,0-4-64-15,0-3-157 16,0 1 238-16</inkml:trace>
  <inkml:trace contextRef="#ctx0" brushRef="#br0" timeOffset="-29472.64">15887 3900 678 0,'6'-2'354'0,"-6"1"-86"16,0 0-32-16,0 0-56 16,0-1-19-16,0 1-36 15,0 0-16-15,0 0-30 16,0 0-14-16,0 0-20 16,0-3-10-16,-3-3-13 15,0 0-6-15,1 2-6 16,-19-1-2-16,-29-22-3 15,29 26 1-15,-2 2 0 16,3 2 1-16,4 0 4 16,2 1 0-16,6 2 0 15,0-1-1-15,4 6-1 16,2 7 1-16,-2 2 8 16,4 8 4-16,5 1 4 15,-1 3 0-15,5 3-5 0,-1-2-3 16,-3 2-5-16,1-4-1 15,-3-2-3-15,0-1-1 16,-3-7 1-16,-1 0 0 16,-4-6 5-16,-4 2 3 15,-2-3 2-15,-2 2 0 16,-3-4-3-16,2-2-2 16,1-4-4-16,1-2-4 15,3-3-2-15,3 2-2 0,1-2-2 16,2-5-2-16,3 3-8 15,0 1-3-15,0 0-2 16,0 0 1-16,0 0 8 16,0 0 6-16,9-1 7 15,1-1 5-15,-1 2 3 16,28-1 0-16,-29 5-1 16,1 2 1-16,-1-1 0 15,-2-1-2-15,0 5 3 16,-2-1 1-16,-1 1 0 15,2 4 3-15,-2-1-3 16,-1 4 0-16,2 2-1 16,-2 5-1-16,0 12-3 15,1 4 0-15,3 14-3 16,0 4-1-16,6 3-2 0,3 1 0 16,1-9-3-16,0-4 0 15,1-10 0-15,-8-10-1 16,4-6 0-16,-7-6-1 15,0-4-3-15,6-3-2 16,-3-7-26-16,7-2-30 16,3-14-108-16,5-7-95 0,17-16 161 15</inkml:trace>
  <inkml:trace contextRef="#ctx0" brushRef="#br0" timeOffset="-28526.51">16483 4074 689 0,'-25'2'393'0,"17"-2"-18"16,0 1-98-16,8 3-47 15,-3-1-33-15,-1-3-70 16,3-1-29-16,1 1-39 16,0 0-14-16,5 0-14 15,22 2 3-15,36 1-8 16,-18-4-6-16,5-1-7 15,7 1-2-15,0 0-3 16,-3 1-1-16,-12-1 0 16,-7 0-1-16,-16 1-13 15,-8-1-21-15,-9 4-78 16,-5 0-66-16,-15 2-177 16,-5 1-176-16,-7-2 334 0</inkml:trace>
  <inkml:trace contextRef="#ctx0" brushRef="#br0" timeOffset="-28299.7">16695 4097 646 0,'-3'0'384'16,"2"1"-37"-16,1-1-55 15,0 0-59-15,0 0-27 16,0 0-15-16,0 0-9 0,1 5-22 16,5 16-18-16,5 40-48 15,-8-23-20-15,1 5-32 16,1 0-10-16,2-2-13 15,-1-3-4-15,-3-11-6 16,0-4-1-16,0-11-3 16,0-5-2-16,-3-5-11 15,0-2-19-15,-2 0-49 16,1-1-34-16,0 0-80 16,1 0-42-16,0 0 147 15</inkml:trace>
  <inkml:trace contextRef="#ctx0" brushRef="#br0" timeOffset="-27454.51">17219 4012 811 0,'0'-1'397'0,"0"-1"-144"16,0 1-15-16,0 0-66 16,-2 0-38-16,1 0-49 15,-5 2-10-15,-7 2-8 16,1 26-1-16,-25 42-8 16,33-25-7-16,4 1-15 15,2 0-7-15,7-2-4 16,2-4-5-16,1-4-4 0,1-5-2 15,3-6-6-15,-1-4-1 16,0-7-3-16,0-3-2 16,-5-5 4-16,-2-4-34 15,-6-3-97-15,-2 0-88 16,-1-8 118-16</inkml:trace>
  <inkml:trace contextRef="#ctx0" brushRef="#br0" timeOffset="-27059.22">17433 4236 1063 0,'6'1'531'15,"-2"0"-223"-15,5 10-67 16,-2 7-36-16,-2 6-78 15,0 7-22-15,-1 0-43 16,-3 1-14-16,5-3-18 16,2-7-5-16,3-6-11 15,-6-7-4-15,3-4 9 16,-10-5 9-16,-3-10 4 16,-1-5 1-16,-6-19-10 0,2-4-11 15,-1-6-6 1,2-2-1-16,3 10-4 0,5 5-2 15,2 9-4-15,4 6-4 16,1 5-7-16,1 4-1 16,8 4-1-16,0 4-1 0,0 3-65 15,-1 3-70-15,2 4-547 16,5 4 471-16</inkml:trace>
  <inkml:trace contextRef="#ctx0" brushRef="#br0" timeOffset="-26719.26">17735 4352 1462 0,'0'0'622'15,"0"0"-365"-15,0 0-12 16,0 0-75-16,0 0-39 16,1 0-44-16,18-1-18 15,35-4-27-15,-21 2-11 16,-4 1-17-16,1 1-4 15,-8-2-7-15,-8 1-29 16,-2 2-95-16,-3 0-65 0,-3 3-166 16,0 2 210-16</inkml:trace>
  <inkml:trace contextRef="#ctx0" brushRef="#br0" timeOffset="-26469.8">18089 4225 1255 0,'2'0'603'16,"0"-2"-268"-16,3 10-93 16,1 4-29-16,-2 6-79 15,1 9-26-15,-2 3-42 16,1 2-16-16,2-2-21 15,-1-5-9-15,2-6-13 16,1-4-3-16,-3-7-77 0,2-2-56 16,-3-6-141-16,2-4-112 15,-2-6 244-15</inkml:trace>
  <inkml:trace contextRef="#ctx0" brushRef="#br0" timeOffset="-26155.87">18203 3934 962 0,'8'-1'505'0,"4"2"-42"16,3 3-201-16,10 8-59 15,1 8-19-15,6 9-61 16,1 6-18-16,-2 3-19 15,-4 0-5-15,-7-1-10 16,-1-2-2-16,-13 1-15 16,-3-1-9-16,-6 0-15 15,-9 1-6-15,3 0-7 16,3-3-4-16,-10-6-24 0,-5-5-36 16,3-7-82-16,-7-3-50 15,10-1-96-15,7-2-54 16,-3-1 214-16</inkml:trace>
  <inkml:trace contextRef="#ctx0" brushRef="#br0" timeOffset="-24965.64">18883 4445 1186 0,'0'0'529'0,"0"0"-234"16,4 4-46-16,2-1-41 15,0 1-40-15,-6-4-56 16,1 5-23-16,-1 3-27 15,-2 0-12-15,-4 4-23 16,-32 26-7-16,16-28-31 16,2 0-36-16,-2-3-111 15,10-1-70-15,3-6 134 16</inkml:trace>
  <inkml:trace contextRef="#ctx0" brushRef="#br0" timeOffset="-24285.8">19380 4084 910 0,'-14'-3'503'0,"2"-4"-121"16,4 3-124-16,8 4-16 15,-1-1-90-15,4 1-36 16,-3 0-51-16,3 0-18 15,26 3-16-15,16 0-4 32,-22-1-11-32,0 1-4 0,45 0-5 0,2-4-1 0,2-3-2 15,-38 1 6 1,-12 2-72-16,-8 1-52 0,-14 0-161 16,-3 0-162-16,-15-1 281 15</inkml:trace>
  <inkml:trace contextRef="#ctx0" brushRef="#br0" timeOffset="-24059.89">19538 4075 790 0,'-9'8'413'0,"10"-5"-56"16,1 4-72-16,0 3-32 16,3 4-12-16,-5 9-53 15,4 6-35-15,-1 12-55 16,-3 2-25-16,5 3-33 0,-1-5-11 15,4-7-14-15,2-4-5 16,-3-10-5-16,0-5-1 16,-5-7-1-16,-2-1-17 15,0-5-62-15,0-1-55 16,0-1-155-16,0-1-44 16,0 0 198-16</inkml:trace>
  <inkml:trace contextRef="#ctx0" brushRef="#br0" timeOffset="-23081.5">20094 4025 459 0,'-1'0'349'0,"0"-1"11"15,0 0-79-15,-1 0-33 16,1-1-55-16,0 1-24 16,0 0-30-16,0 0-11 15,0 0-21-15,0 0-16 16,-1 0-27-16,-11-1-13 15,-3 4-21-15,-29 20-3 16,27 0-6-16,0 0-1 16,7 7-5-16,1-2-3 15,17 12-3-15,-7 2-2 0,6 4-2 16,7 5-1-16,-3-8-4 16,11-1 0-16,1-11 0 15,0-4-2-15,-4-9 1 16,-2-5 0-16,-6-5 1 15,-4-2-18-15,-2-5-90 16,-2 0-67-16,-2-5 98 16</inkml:trace>
  <inkml:trace contextRef="#ctx0" brushRef="#br0" timeOffset="-22512.23">20251 4192 524 0,'2'-7'341'0,"0"-1"50"15,3 7-109-15,4 1-27 16,-1 2-31-16,-1 6-42 16,0 3-18-16,-4 7-29 15,3 9-19-15,-4 2-39 16,0 2-14-16,0-5-22 15,-2-6-10-15,0-7-10 16,0-4-3-16,-2-8 4 16,0 0 3-16,1-3-3 15,0 1-7-15,1 0-21 16,0-9-9-16,4-14-5 16,15-31 2-16,-5 30 7 0,6 6 2 15,-5 4 5-15,0 5 1 16,-1 8 15-16,1 2 9 15,-3 6 17-15,-5 6 8 16,2 5 4-16,-4-1-1 16,-1 8-3-16,5 1-3 15,-5 1-10-15,4 1-5 16,-4-6-12-16,0-5-4 16,-1-6-44-16,-1-6-57 0,0-2-140 15,2-4-94-15,-4 1 190 16</inkml:trace>
  <inkml:trace contextRef="#ctx0" brushRef="#br0" timeOffset="-22326.13">20664 4302 1351 0,'1'-8'602'0,"4"5"-277"16,0-3-66-16,7 4-53 15,0 0-53-15,5 0-72 16,0 2-26-16,2-2-35 16,-1 3-9-16,-1-1-52 15,0 2-60-15,-5 6-153 0,-3-4-96 16,-6 8 209-16</inkml:trace>
  <inkml:trace contextRef="#ctx0" brushRef="#br0" timeOffset="-21881.05">20977 4193 1517 0,'1'2'618'0,"4"6"-396"16,0 3-22-16,4 12-28 16,-2 4-49-16,0 4-49 15,1 2-18-15,1-1-25 16,-3-3-7-16,5-8-8 16,-4-4-2-16,-3-10-2 15,1-2-1-15,-5-5 13 16,-3-6 2-16,-2-7-1 15,-2-6-4-15,6-11-21 0,2-3-6 16,8-4 0-16,2 3 0 16,-1 8 3-16,3 5 0 15,-1 6 1-15,3 2 0 16,4 9 2-16,1 1 1 16,2 4-2-16,-2 2-1 15,0-2-17-15,-3 5-41 16,-6-5-129-16,-5 3-92 15,-3 9 161-15</inkml:trace>
  <inkml:trace contextRef="#ctx0" brushRef="#br0" timeOffset="-21448.21">21362 3982 1335 0,'10'2'549'16,"-4"2"-315"-16,8 1-53 16,-2 7-6-16,6 6-26 15,3 7-38-15,0 3-16 16,8 4-16-16,1 1-11 16,-2-1-7-16,-1-1-4 0,-6 9-15 15,-9-2-8-15,-9 6-7 16,-7 1-2-16,-8-7-3 15,-3-4-1 1,-2-11-7-16,1-5-6 0,3-13-52 16,2-2-37-16,3-3-90 15,2-2-53-15,4-3-114 16,2-3 205-16</inkml:trace>
  <inkml:trace contextRef="#ctx0" brushRef="#br0" timeOffset="-15587.94">21996 3823 486 0,'-36'-49'328'0,"36"43"61"16,0 0-138-16,-2-2-62 15,0 1-28-15,6 6-60 16,2 0-22-16,0 1-31 16,2 1-10-16,3-1-13 15,-1 0-6-15,11 4-8 16,0-2-2-16,-5 3-5 0,1 0 0 15,-6-1-1-15,-5 4 1 16,0 4 3-16,-6 5 4 16,-4 9 5-16,-3 6 1 15,-8 6-1-15,1 7 0 16,-2 8-2-16,-1 5 1 16,4 7 0-16,4 1-2 15,4-3-1-15,4-4-1 0,5-8-2 16,2-7 0-16,4-16-3 15,0-6-3-15,4-9-4 16,-2-4-2-16,0-9 2 16,0-1 2-16,-5-8 5 15,0-1 1-15,-2-1 2 16,0 1 1-16,-4 3 2 16,-1 0 2-16,-1 4-1 15,0 2-3-15,0 1-10 16,0 0-4-16,1 0-5 15,0 3 1-15,0 24 8 16,3 32 6-16,1-22 9 16,2-2 4-16,1-1 7 15,1 0 5-15,1 1 9 16,0 1 1-16,-3-1 1 16,-1-5-3-16,-5-7-8 15,0-3-1-15,-4-8 4 0,-1-2 3 16,-5-6 3-16,-3-1-2 15,-5-2-12-15,0-1-9 16,-2-1-52-16,-2-1-63 16,-3 1 11-16,4 0 30 15</inkml:trace>
  <inkml:trace contextRef="#ctx0" brushRef="#br0" timeOffset="-14514.31">23085 4342 574 0,'-35'-16'312'0,"27"13"-65"16,1 2-15-16,-1-1-43 0,3 0-19 15,5 2-26-15,-3 0-16 16,3 0-33-1,0 0-12-15,0 0-21 0,0-1-6 16,29 0-12-16,38-3-9 16,-16-4-15-16,5-2-7 15,4-2-5-15,-3 0-1 16,-15 2 0-16,-6 1 0 16,-19 7-21-16,-5 1-30 0,-5 2-96 15,-8 1-89-15,-9 3 139 16</inkml:trace>
  <inkml:trace contextRef="#ctx0" brushRef="#br0" timeOffset="-14241.79">23271 4081 1073 0,'5'6'488'0,"2"6"-223"15,-1 1-25-15,-4 8-61 16,-1 2-36-16,0 8-52 16,0 7-16-16,1 5-23 15,3 3-11-15,-1-2-12 16,2-4-7-16,2-4-9 0,0-7-4 16,-4-10-5-16,0-3-2 15,-3-11-1-15,-1-1-4 16,2-3-31-16,-2-2-26 15,-1-1-72-15,0 1-54 16,0-4-186-16,-1-9 235 16</inkml:trace>
  <inkml:trace contextRef="#ctx0" brushRef="#br0" timeOffset="-13304.4">24271 4209 747 0,'29'-34'386'16,"-26"28"-112"-16,-3 0-7 0,-4-3-60 15,0 1-29-15,-3 0-36 16,-1-2-16-16,-2 3-31 16,-3 3-19-16,-4 5-32 15,-4 2-13-15,-3 12-22 16,1 3-5-16,0 10-6 16,5 8 0-16,6 3 0 15,4 4 0-15,9-4 2 16,6 2 0-16,5-4-1 15,4-2 0-15,7-6-3 16,3-6-3-16,11-7 0 16,0-9-1-16,5-9 5 15,-2-7 4-15,-3-12 6 16,-8-8 3-16,-9-6 6 16,2-1 2-16,-17 0 10 15,-1 0 4-15,-15 1 2 16,-9-2-2-16,4 6-9 0,-9 4-5 15,-3 9-8-15,-1 4-5 16,-7 8-9-16,5 1-5 16,7 5-9-16,4 3-5 15,5 1-27-15,5 4-34 16,6 2-105-16,4 1-72 0,10 5 157 16</inkml:trace>
  <inkml:trace contextRef="#ctx0" brushRef="#br0" timeOffset="-12699.93">24814 4132 1072 0,'-1'-6'498'0,"-8"2"-234"15,-3 1-23-15,-4 2-98 16,-6 4-42-16,3 8-44 16,-1 3-13-16,5 13-12 15,2 0-4-15,6 10-4 16,5 6-2-16,2 1-6 16,3 0-4-16,5-6-4 15,2-1-3-15,6-6-5 16,2-3-3-16,4-8-5 15,0-6 1-15,-4-8-71 16,6-6-74-16,-5-7-261 16,0-5 254-16</inkml:trace>
  <inkml:trace contextRef="#ctx0" brushRef="#br0" timeOffset="-12271.55">25033 4285 1087 0,'-8'-3'504'0,"9"7"-178"15,-2 3-92-15,2 9-49 16,-1 1-49-16,1 7-77 16,1 2-19-16,-2-1-18 15,2 1-5-15,-2-7-6 16,3 1-2-16,-2-8-3 15,-1-3 1-15,3-6 7 16,-3-3 5-16,-1-5 2 16,0 4-2-16,0-1-13 15,-1-14-6-15,4-36-6 16,8 26-2-16,5 1 1 16,1 3 0-16,0 5 9 15,4 4 5-15,1 4 10 0,2 3 6 16,1 6 3-1,-1 0 2-15,2 10 6 0,-3 2 4 16,0 8 3-16,-3 2 2 16,-4 0-3-16,-3-1-4 15,-8-2-9-15,1 1-5 16,-5-1-9-16,0-4-1 16,-5-4-26-16,0-3-35 15,-1-6-96-15,3 0-56 0,-1-3-150 16,3 0-110-16,0 0 300 15</inkml:trace>
  <inkml:trace contextRef="#ctx0" brushRef="#br0" timeOffset="-11959.08">25496 4016 1188 0,'6'7'527'0,"8"0"-239"16,4 8-52-16,-1 6-41 15,-1-1-45-15,3 12-60 16,-3 0-19-16,4 7-20 16,-2 4-5-16,-4-1-8 0,-3 1-1 15,-7 0-7-15,-3-2-4 16,-8 3-7-16,-4 0-3 15,-6-5-7-15,0-2-20 16,-1-18-68-16,2-3-42 16,1-10-120-16,3 0-77 15,6-4 204-15</inkml:trace>
  <inkml:trace contextRef="#ctx0" brushRef="#br0" timeOffset="5035.88">9824 5811 1095 0,'-39'27'478'0,"36"-28"-266"16,3 1-12-16,1 0-76 15,-1-1-24-15,0 1-21 16,2-1-7-16,23-2-18 16,32-3-14-16,-19-4-22 0,1-4-7 15,0-6-4-15,0-4 0 16,-8-4 3-16,-5 1 1 16,-12 3 8-16,-5 3 4 15,-15 3 3-15,-1 0 1 16,-14-1-4-16,-1 2-4 15,2 5-5-15,-2 4-2 16,2 6-4-16,-1 4-2 0,1 15 4 16,2 0 1-16,7 15 3 15,6 0 0-15,7 0-5 16,8 2-4-16,10-5-3 16,-3-2-1-16,6-6-2 15,0-2-2-15,8-8-18 16,7-1-43-16,2-9-108 15,0-2-84-15,-6-6 149 16</inkml:trace>
  <inkml:trace contextRef="#ctx0" brushRef="#br0" timeOffset="5148.48">10235 5772 714 0,'0'0'399'0,"4"1"-55"16,0 2-62-16,-4-3-47 0,0 0-45 15,0 0-75-15,0 0-33 16,0 0-72-16,0 0-76 16,5 8-262-16,5-1 224 15</inkml:trace>
  <inkml:trace contextRef="#ctx0" brushRef="#br0" timeOffset="5597.15">10420 5768 1231 0,'2'0'535'0,"8"2"-291"0,-2 0-8 0,3-1-97 16,9-1-40-16,-3-3-59 16,6-5-22-16,8-6-14 15,1-3-1-15,3-10 0 16,-3 2-1-16,-9 0-6 15,-7 1-4-15,-15 9-1 16,-7-2 1-16,-12 6 8 16,-3 2 6-16,-5 4 3 15,0 2 3-15,-2 4 12 16,4 6 4-16,8 8 9 0,3 7 1 16,13 10-7-16,4 7-3 15,-2 10-7-15,6 5-3 16,1 5-2-16,10 0-1 15,8-5 4-15,-1-4 4 16,4-4 9-16,-8-7 0 16,-6-3-2-16,-3-5-2 15,-13-13-1-15,-1-2 0 16,-11-12-1-16,-6-4-8 16,-6-5-52-16,-5-7-33 0,3-8-84 15,1 1-47-15,1-6-132 16,11 5 204-16</inkml:trace>
  <inkml:trace contextRef="#ctx0" brushRef="#br0" timeOffset="5842.85">10957 5774 1490 0,'4'5'631'0,"-4"2"-355"16,-6 0-46-16,10 2-60 16,-2-2-52-16,4-2-61 15,3 1-20-15,-7-4-25 0,6-1-6 16,-2 1-39-16,-7-2-46 16,4 0-144-16,-4 0-90 15</inkml:trace>
  <inkml:trace contextRef="#ctx0" brushRef="#br0" timeOffset="7558.17">12043 5614 1013 0,'-2'-4'446'0,"1"3"-202"16,7 1-52-16,-6 0-11 16,0 0-27-16,12 9-36 15,2 12-19-15,28 37-31 16,-30-30-13-16,-1 4-19 15,1-3-5-15,-3-1-8 16,0-2-4-16,-5-7-1 16,-2-3-2-16,-2-8 1 15,0-4 3-15,-1-6 8 16,0-5 0-16,-4-10-8 16,0-5-5-16,3-12-14 15,1-7-1-15,5-3-3 16,3 0 0-16,2 8-2 0,3 5-1 15,3 8-3-15,4 7 0 16,5 4-1-16,1 2 3 16,2 8 2-16,-3 2 2 15,-2 0 2-15,-5 2 0 16,-5 1-95-16,-4 4-75 16,-4 3 105-16</inkml:trace>
  <inkml:trace contextRef="#ctx0" brushRef="#br0" timeOffset="8086.36">12636 5761 857 0,'-69'-4'479'0,"64"3"-38"16,4 0-178-16,7-1-71 16,8 0-45-16,6 0-72 15,3 0-13-15,5 0-33 16,-1 0-12-16,2 2-42 16,-2 0-37-16,-5 2-124 15,-5 1-123-15,-11 6 192 16</inkml:trace>
  <inkml:trace contextRef="#ctx0" brushRef="#br0" timeOffset="8265.59">12630 5864 946 0,'0'0'523'0,"5"1"-129"16,5 0-129-16,4-1-6 15,4 0-86-15,4-1-34 16,0-2-59-16,0-2-27 15,1 0-31-15,-4 0-22 16,0 1-106-16,-5 3-78 0,-5 4 107 16</inkml:trace>
  <inkml:trace contextRef="#ctx0" brushRef="#br0" timeOffset="10765.02">13188 5695 445 0,'-34'-40'285'0,"30"34"35"15,1-1-74-15,0 4-29 16,2 0-32-16,1 2-63 16,0 1-20-16,0 0-28 15,0-1-7-15,0 0-5 0,0 0-3 16,0 0-9-16,0 0-5 16,0 0-10-16,0 1-2 15,2 0 1-15,2 2-1 16,0 20 6-16,28 39 0 15,-31-25-5-15,0 5-2 16,0-5-7-16,-1-6-5 0,5-9-6 16,-3-3-1-1,1-11-5-15,0-4 1 0,-3-3 2 16,0-5 0-16,0 4 0 16,0-1-1-16,3-27-6 15,6-28-2-15,1 23 0 16,2 0-2-16,3 1 0 15,1 2-2-15,1 8-2 16,0 5 2-16,3 11 6 16,4 4 7-16,-2 9 9 15,6 9 5-15,-8 7 1 16,-7 2 2-16,-4 2 1 16,-6 0-2-16,-2-2-4 15,-1-1-3-15,0-3-8 16,-5-4-1-16,1-5-8 15,5-1-12-15,-1-7-80 0,1 1-58 16,-1-4-152-16,0-1-402 16,0 0 480-16</inkml:trace>
  <inkml:trace contextRef="#ctx0" brushRef="#br0" timeOffset="15159.1">14566 5931 563 0,'-31'41'330'0,"33"-41"3"15,-1 3-70-15,3-2-26 16,-6-1-34-16,1 0-65 15,0 0-26-15,0 0-43 16,-4 5-19-16,-11 11-29 16,-32 25-5-16,32-29-77 15,-3 3-72-15,9-8 84 16</inkml:trace>
  <inkml:trace contextRef="#ctx0" brushRef="#br0" timeOffset="15693.87">15647 5672 853 0,'-32'-63'414'16,"30"50"-122"-16,1 0-63 15,1 5-23-15,1 3-40 16,-1 7-59-16,2 7-17 0,-2 17-28 15,-3 8-7-15,-1 13-11 16,2 6-9-16,5-3-19 16,6-1-7-16,5-13-9 15,5-6-3-15,-1-16-80 16,2-5-54-16,-1-11-227 16,-5-6 219-16</inkml:trace>
  <inkml:trace contextRef="#ctx0" brushRef="#br0" timeOffset="15888.19">15537 5765 905 0,'-20'-7'454'0,"6"2"-134"16,4 0-42-16,10 4-76 16,0 1-50-16,14 0-72 15,4 0-25-15,8-3-24 0,5 1-10 16,3 1-12-16,1 1 0 15,3 0-80-15,-3-2-59 16,0 1-184-16,-2-2 181 16</inkml:trace>
  <inkml:trace contextRef="#ctx0" brushRef="#br0" timeOffset="16739.7">15855 5571 997 0,'1'0'458'0,"4"6"-185"16,1 2-40-16,-3 12-25 16,2 3-34-16,-8 10-49 15,3 5-24-15,2 1-44 16,1 2-16-16,5-4-25 16,-6-7-6-16,-2-10-7 15,-6-3-2-15,7-13-4 16,1 0-9-16,0-6-27 15,-2 1-4-15,0 0-1 16,0 0 6-16,0 0 26 16,0 0 3-16,1-8 1 0,0 4-1 15,-1 4 0-15,5-3 1 16,6 0 7-16,8 3 7 16,29 3 12-16,-25-2 2 15,10-3 1-15,-5-6-6 16,8-5-8-16,-2 0-1 15,-5-2 0-15,-2 0 2 16,-14 2 11-16,-8 0 6 16,-8 3 6-16,-6 4 1 0,-7-1-6 15,0 4-1-15,-2 6-1 16,0 5 2-16,5 7 0 16,1 1-5-16,6 7-7 15,3 1-5-15,6 1-6 16,5 0-2-16,5-4-3 15,4-3-5-15,5-8-5 16,3-2-29-16,9-13-103 16,3-8-65-16,11-12-162 15,-3-6-67-15,-3-1 9 16,-6 2 63-16,-20 12 174 16,-1 5 124-16,-12 10 207 15,-1 4 56-15,1 2 92 16,-3-2 14-16,0 0-44 15,0 0-21-15,0 14-48 16,-1 5-24-16,-1 28-42 0,3-28-23 16,3-4-44-1,-1-3-17-15,1-5-24 16,-1-2-5-16,-3-5-3 0,0 0 1 16,0-1-4-16,0 0-6 15,0 0-11-15,0 0-4 16,4-14 3-16,13-34 5 0,-6 32 5 15,9 3 1-15,-9 6 1 16,2 4 0-16,4 5 20 16,0 3 11-16,-1 6 28 15,2 3 14-15,-5 6 5 16,-3-1-2-16,-1 5-22 16,-2-2-11-16,-5-3-24 15,3-4-4-15,-2-10-116 16,0-1-72-16,4-8-159 15,4-5 179-15</inkml:trace>
  <inkml:trace contextRef="#ctx0" brushRef="#br0" timeOffset="17115.4">17324 5578 1218 0,'-21'-2'565'0,"6"0"-238"0,9 2-157 16,8-1-2-16,18 4-64 15,7 2-33-15,17 1-19 16,0-1-8-16,11 2-23 16,-1 0-5-16,-1-4-8 15,7 8-4-15,-9-10-33 16,-5 1-41-16,-10 5-118 15,-12-6-99-15,-11 7 175 16</inkml:trace>
  <inkml:trace contextRef="#ctx0" brushRef="#br0" timeOffset="17310.3">17618 5620 856 0,'-15'3'500'15,"1"3"-102"-15,6 8-121 0,0 5-25 16,4 11-79-16,0 3-28 15,-1 6-44-15,2 2-20 16,2-1-34-16,1 0-12 16,2-6-22-16,5-7-7 15,-1-10-51-15,1-7-65 0,1-9-155 16,2-1-152-16,8-8 256 16</inkml:trace>
  <inkml:trace contextRef="#ctx0" brushRef="#br0" timeOffset="17599.39">18035 5545 1532 0,'-8'-6'645'0,"-6"6"-400"15,6 2-21-15,-4 9-88 16,1 8-45-16,7 7-43 16,-11 6-10-16,13 0-16 15,1-17-4-15,0 1-7 16,0 49-4-16,4 0-8 0,8-5-6 16,14-34-27-16,2-4-60 15,8-16-126-15,8-4-80 16,-3-20 171-16</inkml:trace>
  <inkml:trace contextRef="#ctx0" brushRef="#br0" timeOffset="17966.44">18288 5722 1043 0,'7'0'533'0,"-7"14"-109"15,4 6-124-15,-4 5-76 16,-1 5-46-16,1 0-87 15,0 0-27-15,1-7-38 16,4-7-12-16,0-8-18 16,-4-5-7-16,2-6-2 15,0-6 0-15,2-12 8 16,3-2 5-16,1-2 0 16,0 1 0-16,0 10 0 15,5 2-3-15,0 5 0 16,0 2 3-16,1 4 12 15,-4 1 8-15,1 1 17 0,5 4 5 16,-5 4 3-16,0 4-2 16,-1 6-11-16,-6 0-6 15,-1 0-9-15,2 0-5 16,-1-5-54-16,-5-1-48 16,1-6-136-16,1-5-108 15,-1-7 208-15</inkml:trace>
  <inkml:trace contextRef="#ctx0" brushRef="#br0" timeOffset="18208.51">18613 5525 1239 0,'23'12'608'15,"4"1"-284"-15,0 6-58 16,2 3-32-16,-1 6-93 15,1 10-23-15,-3 5-39 16,-9 2-17-16,-5 3-22 16,-5 0-8-16,-16-3-11 15,-1-4-6-15,-12-14-24 16,-1-8-46-16,8-14-128 16,0-8-73-16,8-3-217 15,6-8 286-15</inkml:trace>
  <inkml:trace contextRef="#ctx0" brushRef="#br0" timeOffset="18619.93">19408 5616 914 0,'-1'-8'513'16,"-1"7"-50"-16,5 2-224 15,-3 0 7-15,0-1-66 16,-1 0-37-1,0 0-68-15,0 0-22 0,-28 9-14 16,-52 22 1-16,30-12 1 16,26-5-1-16,12-3-9 15,3-1-7-15,10 0-14 0,2 0-6 16,7 1-7-16,4 2-3 16,8 0-1-16,3-1-1 15,9-4 0-15,3 0-2 16,-1-5-73-16,-2 0-69 15,-13 2-225-15,-5-3 229 16</inkml:trace>
  <inkml:trace contextRef="#ctx0" brushRef="#br0" timeOffset="18800.77">19253 5896 893 0,'-6'5'539'15,"5"-2"-27"-15,4 1-247 16,3 0-12-16,9 2-62 15,3-2-27-15,10 2-63 16,0-2-26-16,0 5-37 16,3-1-12-16,-10-6-14 15,3 3-2-15,-14-3-106 16,-6 1-81-16,11 1 109 16</inkml:trace>
  <inkml:trace contextRef="#ctx0" brushRef="#br0" timeOffset="19647.88">20214 5636 1105 0,'-50'-52'499'0,"32"44"-215"15,3 0-50-15,5 4-37 16,6 3-35-16,6 1-61 16,7 1-23-16,10-4-35 15,8 0-10-15,12 0-7 16,6 3-3-16,10 2-11 16,1-1-2-16,-11 1-2 15,-4-2-2-15,-10-1 0 16,-5 0-1-16,-2 0-49 15,-9 1-48-15,-10 2-104 16,-6 1-85-16,-11 4-381 16,0 4 437-16</inkml:trace>
  <inkml:trace contextRef="#ctx0" brushRef="#br0" timeOffset="19872.56">20377 5584 878 0,'4'1'459'15,"-1"9"-79"-15,0 3-82 16,3 2-56-16,-4 8-29 16,0 5-66-16,1 3-25 15,0 6-43-15,1 1-20 0,-4 0-27 16,1-4-9-16,5-3-14 16,-1-7-4-16,3-9-5 15,-4-3-6-15,-4-7-63 16,-3-4-39-16,2-1-105 15,1-1-82-15,0 0 191 16</inkml:trace>
  <inkml:trace contextRef="#ctx0" brushRef="#br0" timeOffset="20229.01">21047 5482 1280 0,'-15'1'562'16,"1"2"-284"-16,-1-1-61 0,-1 9-63 15,-1 2-46-15,0 5-54 16,12 1-13 0,-1 1-16-16,0 22-5 0,4 8-10 15,7-1-4-15,4-10-6 16,7-3-5-16,8-5-43 16,2-6-49-16,9-7-134 15,-3-7-138-15,7-15 230 16</inkml:trace>
  <inkml:trace contextRef="#ctx0" brushRef="#br0" timeOffset="20615.22">21247 5640 1149 0,'7'6'564'16,"2"5"-232"-16,0 2-98 0,-5 2-21 15,2 3-83-15,-2 2-29 16,-2 1-44-16,2-1-16 16,-4-6-20-16,0-3-6 15,-3-8-9-15,3-2-3 16,0-4-10-16,0 2-8 16,0 0-8-16,0-9-2 0,4-14 3 15,10-27 5-15,-3 30 5 16,3 4 1-1,-2 4 2-15,5 3 3 0,-1 7 9 16,-1 3 11-16,3 6 18 16,-7 3 7-16,3 9 8 15,-4-4-1-15,1 7-5 16,-3-1-4-16,-5-1-11 16,4 1-7-16,-5-6-68 15,2-2-64-15,0-4-178 16,0-3-347-16,13-5 420 15</inkml:trace>
  <inkml:trace contextRef="#ctx0" brushRef="#br0" timeOffset="20773.47">21629 5737 1001 0,'5'-6'496'15,"8"2"-134"-15,2 1-76 16,1 0-48-16,3 1-52 15,-2 2-84-15,3 0-36 16,-3 2-71-16,-3-1-73 16,-3 1-48-16,3 6 67 15</inkml:trace>
  <inkml:trace contextRef="#ctx0" brushRef="#br0" timeOffset="21014.33">21921 5650 1397 0,'-5'-3'591'0,"5"14"-292"16,3 4-88-16,1 5-34 16,3 6-45-16,-6 1-74 15,1 0-22-15,2 0-22 16,-2-5-8-16,2-7-75 15,-3-6-61-15,1-9-152 0,1-6-125 16,8-9 255-16</inkml:trace>
  <inkml:trace contextRef="#ctx0" brushRef="#br0" timeOffset="21234.88">22018 5455 1279 0,'12'9'572'16,"8"-4"-261"-16,6 6-60 0,2 6-42 16,2 5-51-16,-5 8-54 15,-1 3-13-15,-4 5-21 16,-6 1-11-16,-5 4-21 16,-5-4-8-16,-7-4-13 15,-4-3-1-15,-3-9-87 16,1-4-77-16,2-10 123 15,1-7-40-15</inkml:trace>
  <inkml:trace contextRef="#ctx0" brushRef="#br0" timeOffset="21925.61">22701 5712 1161 0,'-5'-3'525'0,"3"1"-281"0,10 0-73 16,9 2-22-16,17 2-55 15,12-2-12-15,2 0-30 16,3 0-14-16,-11 0-19 16,-5 4-5-16,-1 0-55 15,-8-1-68-15,-7-3-259 16,-2 0 237-16</inkml:trace>
  <inkml:trace contextRef="#ctx0" brushRef="#br0" timeOffset="22125.31">22922 5501 1198 0,'-2'0'538'0,"2"2"-271"16,-1 11-91-16,0 6-21 16,1 11-58-16,-3 10-21 15,3 4-42-15,1 2-12 16,5-3-14-16,-2-5-4 15,6-8-81-15,2-6-68 16,11-6 90-16</inkml:trace>
  <inkml:trace contextRef="#ctx0" brushRef="#br0" timeOffset="22528.8">23636 5506 1570 0,'-13'5'634'0,"-6"3"-420"16,-1 2-38-16,-3 11-74 16,0 5-38-16,11 14-43 15,2 2-9-15,13 5-11 16,9-4-2-16,10-10-4 15,5-3-1-15,8-13-4 16,3-6-1-16,5-13 0 16,4-8 2-16,-2-15 8 15,-6-6 3-15,-12-3 14 16,-15-2 8-16,-13 1 14 16,-9 1 5-16,-16 7-1 15,-4 0-7-15,-9 9-15 16,-2 6-7-16,4 4-13 15,3 7-4-15,5 1-19 0,8 6-24 16,10 0-82-16,3-2-55 16,12 7-167-16,5-1 212 15</inkml:trace>
  <inkml:trace contextRef="#ctx0" brushRef="#br0" timeOffset="22797.98">24219 5536 1409 0,'-6'-1'672'16,"-5"2"-308"-16,-7 5-126 16,-2 0-34-16,-8 12-104 15,2 2-30-15,3 13-42 16,4 6-12-16,11 5-16 15,5 1-1-15,8-4-8 16,2-3-4-16,9-10-33 16,3-2-50-16,4-17-125 15,6-7-91-15,3-17 185 16</inkml:trace>
  <inkml:trace contextRef="#ctx0" brushRef="#br0" timeOffset="23144.51">24378 5701 1254 0,'0'15'609'0,"1"6"-253"15,-3 1-120-15,0 1-25 16,-4 0-99-16,0-2-36 16,5-5-46-16,-7-4-13 0,6-7-17 15,1-4-11-15,2-7-10 16,-1 5-1-16,0 0 2 15,6-13 10-15,19-34 2 16,-12 28 2-16,-1 3 0 16,-2 3 0-16,-2 7 1 15,2 3 4-15,7 6 17 16,-1 2 9-16,4 6 21 16,-1 1 8-16,-3 2-1 15,0 1-3-15,-2 0-17 16,-4 2-8-16,-2-2-13 15,-1 0-20-15,-6-6-87 16,0-3-72-16,-1-5-188 16,-1-2 213-16</inkml:trace>
  <inkml:trace contextRef="#ctx0" brushRef="#br0" timeOffset="23372.66">24724 5534 830 0,'31'13'543'0,"-1"-3"31"16,6 7-289-16,1 1-8 15,-10 9-84-15,-2 6-40 0,-7 7-58 16,-4 1-17-16,-3 2-28 16,-4-3-8-16,-2-1-16 15,-6-1-6-15,-3-8-25 16,-2-3-45-16,-5-13-137 15,6-3-86-15,7-9 156 16</inkml:trace>
  <inkml:trace contextRef="#ctx0" brushRef="#br0" timeOffset="24269.47">25742 5651 1067 0,'-11'-10'471'0,"2"4"-215"16,4 1-40-16,6 5-40 15,3 0-54-15,-4 0-77 16,15 1-23-16,53 8-18 15,-23-8-3-15,7 0-8 16,0 0-35-16,-5 0-107 16,-1 2-79-16,-16 5 129 15</inkml:trace>
  <inkml:trace contextRef="#ctx0" brushRef="#br0" timeOffset="24450.89">25839 5836 848 0,'-21'6'455'0,"9"0"-165"16,20-3-74-16,1-3-25 16,13-2-72-16,6-2-12 15,1-9-43-15,12 0-21 0,2 0-25 16,0 0-10-16,-5 4-85 16,-8 1-79-16,-10 0 96 15</inkml:trace>
  <inkml:trace contextRef="#ctx0" brushRef="#br0" timeOffset="24745.41">25964 5380 1128 0,'3'1'455'0,"11"5"-305"16,3 0-2-16,9 8-47 15,3 1-23-15,2 4-20 0,2 2-4 16,1 3 4-16,0 4 2 16,-4 1-7-16,-2 8-6 15,-13 1-12-15,-5 2-6 16,-13 3-4-16,-7-3-3 16,-10-2-4-16,-3-1-4 15,0-6-4-15,1-6-22 16,6-9-73-16,4-4-64 15,6-11 85-15</inkml:trace>
  <inkml:trace contextRef="#ctx0" brushRef="#br0" timeOffset="25186.65">27049 5513 1215 0,'-24'11'527'0,"13"-9"-227"16,3-2-66-16,8 0-52 0,5 4-39 15,11-4-83-15,9 4-29 16,18 0-22-16,5-2-4 16,12-2-5-16,2-3 3 15,-6-3-77-15,-9 2-43 16,-17 4-140-16,-7 3-138 16,-14 4 260-16</inkml:trace>
  <inkml:trace contextRef="#ctx0" brushRef="#br0" timeOffset="25379.35">27209 5546 865 0,'-6'5'426'0,"2"3"-117"15,0 6-53-15,1 8-39 16,0 4-32-16,0 9-57 16,-1 1-27-16,2 4-37 15,0-3-16-15,2-3-25 16,2-5-8-16,5-7-12 15,0 0-33-15,6-7-112 16,-1-6-84-16,9-10 128 16</inkml:trace>
  <inkml:trace contextRef="#ctx0" brushRef="#br0" timeOffset="25803.95">27771 5549 683 0,'0'-8'408'0,"-6"3"17"15,-1 0-130-15,-8-2-61 16,-3 0-33-16,2 8-73 16,-4 6-25-16,5 8-37 15,3 10-20-15,0 11-21 16,1 3-8-16,4 11-7 15,3-4-2-15,5 0-5 16,4-3-3-16,7-8-4 0,2-2-19 16,3-12-94-16,4-7-65 15,5-13 105-15</inkml:trace>
  <inkml:trace contextRef="#ctx0" brushRef="#br0" timeOffset="26195.22">27951 5677 1159 0,'0'13'550'0,"0"4"-258"0,-9 2-76 16,4 4-31-16,4-1-81 16,-1-1-28-16,5-2-42 15,-3-4-10-15,-4-5-12 16,7-4-5-16,-3-5-10 15,1-2-3-15,-1 0-11 16,0 0-8-16,3-8-5 16,1-10-1-16,36-29 10 15,-28 29 6-15,-5 2 10 16,3 7 2-16,3 4 3 16,2 4 7-16,3 6 21 15,0 2 9-15,-4 8 12 16,1 2 2-16,-4 6-4 15,1-1-5-15,-1 3-11 0,-3-1-8 16,-1-4-12-16,-3-1-1 16,-3-7-62-16,-1-4-50 15,-3-6-141-15,-2-2-105 16,2-10 217-16</inkml:trace>
  <inkml:trace contextRef="#ctx0" brushRef="#br0" timeOffset="26403.6">28263 5529 966 0,'27'18'459'0,"-3"-3"-143"16,2 8-68-16,-9 2-26 16,5 5-38-16,-8 5-62 15,2 2-25-15,-4 1-30 16,-5 3-10-16,-1-1-17 15,-3-1-4-15,-3-8-15 16,-8-5-7-16,4-10-105 16,-3-6-78-16,7-7-487 15,9-7 426-15</inkml:trace>
  <inkml:trace contextRef="#ctx0" brushRef="#br0" timeOffset="26774.03">28696 5746 975 0,'-7'-5'530'16,"1"3"-62"-16,5 1-268 15,1 1-6-15,0 0-79 16,0 0-44-16,12 0-53 15,17 0-12-15,38 0-24 16,-26 1-48-16,-9 1-139 16,-4 0-152-16,-1 5 214 15</inkml:trace>
  <inkml:trace contextRef="#ctx0" brushRef="#br0" timeOffset="26951.3">28711 5876 751 0,'-5'9'432'0,"3"-6"-15"16,3 3-154-16,6-2-54 16,5-1-18-16,11 2-52 0,2-4-32 15,12 0-64-15,-4-1-19 16,0 1-14-16,-5-1-44 16,-8-1-157-16,3-1 21 15,5-5 69-15</inkml:trace>
  <inkml:trace contextRef="#ctx0" brushRef="#br0" timeOffset="27590.57">29372 5723 985 0,'27'-48'454'0,"-29"32"-209"16,2 8-1-16,-5 7-71 31,1 0-36-31,2 1-50 0,1 0-20 0,-2 1-29 15,-19 27-8-15,-18 38-13 16,29-24-5-16,13 4-7 16,0-3-3-16,11-3-2 15,7-8-3-15,6-9-5 16,9-6 0-16,6-15 3 16,-4-5 3-16,1-18 8 15,-3-3 3-15,-13-9 1 16,-5 0-1-16,-16-1 3 0,-6-1 2 15,-14 0-2-15,-8-1 0 16,-5 8-7-16,-1 2-1 16,2 11-4-16,7 8-5 15,2 9-9-15,7 6-8 16,-1 7-51-16,4 0-54 0,8 4-208 16,2-2 212-16</inkml:trace>
  <inkml:trace contextRef="#ctx0" brushRef="#br0" timeOffset="28075.51">29921 5686 922 0,'-15'-34'465'0,"4"33"-190"0,2 1-46 16,1 5-30-16,-3 3-58 15,0 4-18-15,-10 9-39 16,-1 4-16-16,8 12-29 15,1 8-13-15,13 3-18 16,5 1-4-16,10 0-5 16,0-9-3-16,9-8-26 15,-1-4-36-15,1-7-119 16,0-6-68-16,8-1 148 16</inkml:trace>
  <inkml:trace contextRef="#ctx0" brushRef="#br0" timeOffset="28517.31">30114 5816 1284 0,'2'7'537'15,"0"6"-316"-15,-1 6 1 16,-1 9-63-16,0 1-45 15,-2 1-67-15,-2 0-19 16,3-7-17-16,1-3-2 0,1-3-5 16,0-7 0-16,1-6 4 15,-1-2-3-15,-1-8-15 16,2 1-5-16,1-11-11 16,4-5-1-16,1-4 13 15,0-6 5-15,3 6 5 16,-1 2 3-16,3 10 0 15,1 2 1-15,0 10 8 16,2 2 4-16,5 5 7 16,-2 5 1-16,4 5-4 15,-4-1 1-15,0 10 5 16,-2-1 4-16,-8-1 5 16,2 0 0-16,-9-4-4 15,-1-2-5-15,-1 1-8 16,-1-5-24-16,-6-6-71 15,7-1-51-15,-5-9-180 0,1-3-160 16,7-8 303-16</inkml:trace>
  <inkml:trace contextRef="#ctx0" brushRef="#br0" timeOffset="28848.31">30333 5531 1082 0,'15'-5'475'0,"-4"3"-225"16,0-2-20-16,3 4-26 16,1 3-37-16,-2 1-65 15,4 4-28-15,-2 3-44 16,-4-4-13-16,-6 2-6 16,-4 4 1-16,-7-1 2 15,-8 4 0-15,-5 0-2 16,0-3-1-16,1-1-5 15,9 0-1-15,7-3-4 16,2-2 1-16,10-1 7 16,-3-3 5-16,-1 2 6 15,8 0-2-15,-4-1-5 16,5 0-7-16,10 0-25 16,-2-3-40-16,5 2-115 0,3 0-76 15,-4 3 145-15</inkml:trace>
  <inkml:trace contextRef="#ctx0" brushRef="#br0" timeOffset="29131.34">30666 5597 1241 0,'8'9'512'16,"3"4"-342"-16,5 6-25 16,3 6 5-16,4 5-59 15,2 7-20-15,-4 2-23 16,-1 0-4-16,-8 7 8 16,-6-2 3-16,-6 2 5 15,-3-2-5-15,-9-12-14 16,-6-1-8-16,-1-10-25 15,-5-3-30-15,5-6-95 16,6-2-71-16,5-6 108 16</inkml:trace>
  <inkml:trace contextRef="#ctx0" brushRef="#br0" timeOffset="29365.9">31140 6125 1592 0,'0'-10'611'0,"-1"11"-388"16,0 2-35-16,0-3-25 15,0 0-18-15,0 0-106 16,0-1-73-16,0 0-174 15,0 0-101-15,-1 1 182 16</inkml:trace>
  <inkml:trace contextRef="#ctx0" brushRef="#br0" timeOffset="53072.08">3134 7581 543 0,'-7'7'330'0,"7"2"17"15,0 0-98-15,3-4-26 16,1 0-33-16,2-5-41 15,1-1-13-15,3-7-12 16,-1-3-11-16,-1-8-30 16,-2-2-17-16,-6-2-30 15,-5-1-5-15,-9 6-6 16,-7 1-2-16,-8 4-6 16,-4 5-3-16,1 8 5 15,-2 3-6-15,-8 14-11 16,-5 2-1-16,0 12-10 15,2 3 0-15,21 3 3 0,12-3-2 16,17-2 2-16,10 0 0 16,13-4 5-16,12 4 1 15,2-7-1-15,-1-1 0 16,2 1 11-16,-6-3 2 16,-2-4 5-16,-1 0 1 15,-10-5-7-15,-5-3 0 16,-8 1 3-16,-8-3 4 15,-9 1 5-15,-6 4 0 0,-9 0-3 16,-2 2-4-16,-4-7-8 16,-1-7-3-16,6-1-5 15,1-5-4-15,8 2-73 16,10 2-46-16,5-7-108 16,6-3-85-16,13-11 205 15</inkml:trace>
  <inkml:trace contextRef="#ctx0" brushRef="#br0" timeOffset="53429.27">3231 7751 842 0,'7'-2'426'0,"-1"3"-112"15,2 5-22-15,-2 6-58 16,1 6-21-16,-4 0-51 16,2 5-29-16,0 3-47 15,4-9-22-15,4 2-33 0,1-9-11 16,6-8-15-16,3 0-3 15,3-10-3-15,3-6-4 16,-2-10-6-16,-7-7-5 16,-6-2 1-16,-2 4 4 15,-10 4 10-15,2 4 5 16,-4 8 6-16,0 3 1 16,-4 8 2-16,3 4 4 15,1 13 8-15,-3 6 5 0,7 11 10 16,2 1 0-16,-4-6-7 15,0-4-8-15,7-7-16 16,-3-4-4-16,8-8-115 16,8-5-88-16,2-18-263 15,3-7 269-15</inkml:trace>
  <inkml:trace contextRef="#ctx0" brushRef="#br0" timeOffset="53868.96">3687 7670 1029 0,'0'10'488'0,"1"5"-187"16,0 8 15-16,0 12-56 15,0 8-37-15,0 5-70 16,0 2-37-16,6 4-56 16,-1-4-20-16,7-5-25 0,3-4-9 15,0-17-21-15,-1-7-54 16,-4-12-130-16,-3-8-59 15,-7-9-81-15,-2-4 18 16,-7-11 65-16,-3-3 32 16,-5-12-4-16,-3-6-35 15,0-5 48-15,2-1 78 16,6 10 259-16,6 8 134 0,6 14 112 16,2 6-15-16,6 7-87 15,3 5-32-15,6 2-65 16,5 2-20-16,5 3-40 15,4 1-17-15,1 5-14 16,2 1-9-16,-12 5-23 16,-3 0-7-16,-11 6-13 15,-8 0-2-15,-8 1-3 16,-10-3-3-16,-5-4-13 16,-1-3-20-16,6-8-46 15,0-4-37-15,5 0-102 16,1-6-59-16,8-5-256 15,4-1 324-15</inkml:trace>
  <inkml:trace contextRef="#ctx0" brushRef="#br0" timeOffset="54297.57">3984 7714 912 0,'10'6'473'16,"-3"9"-124"-16,-4 7-20 15,4 16-67-15,-6 1-40 16,1 6-72-16,2 1-34 15,3-5-59-15,2 3-19 16,3-5-21-16,-1-4-6 0,-4-11-4 16,4-5 4-16,-5-9-76 15,-4-4-43-15,-3-7-81 16,-4-7-40-16,3-11-15 16,-2-5-14-16,-3-14 15 15,-5-6 17-15,-3-4 86 16,-4-4 55-16,8 4 79 15,10 3 44-15,1 7 81 16,4 7 39-16,2 12 50 16,1 5 2-16,6 6-28 15,7 5-15-15,1 3-24 16,4 4-13-16,0 5-21 16,-3 4-16-16,-4 4-29 15,-5 3-14-15,-7 2-16 16,-6-1-4-16,-8 2-4 0,-7-4-2 15,-4-1-7 1,-3-3-3-16,2-7-7 0,2-1-15 16,4-6-72-1,2-1-50-15,6-6-133 0,2-5-92 16,14-4 225-16</inkml:trace>
  <inkml:trace contextRef="#ctx0" brushRef="#br0" timeOffset="54616.54">4253 7746 965 0,'8'13'469'0,"-1"7"-171"16,-3 5-4-16,1 1-76 15,0 0-35-15,4-4-71 16,4-8-33-16,6-3-48 16,2-6-14-16,0-11-10 15,3-5-2-15,-2-12-1 16,-3-3 1-16,-3 2 2 15,-7-1 1-15,-10 5 10 16,-3 1 4-16,-14 3 6 16,3 2 0-16,-4 10-6 15,-5 3-4-15,6 5-12 16,-3 4-5-16,8 5-10 0,3 1-5 16,6 4-86-16,4-2-69 15,9-4-231-15,1-7 238 16</inkml:trace>
  <inkml:trace contextRef="#ctx0" brushRef="#br0" timeOffset="55119.24">4591 7623 924 0,'-14'-4'554'0,"1"3"-64"0,1 5-223 15,4 4-39-15,1 7-83 16,3 2-28-16,4 5-44 15,2 1-17-15,9 1-24 16,-2 0-9-16,4-2-11 16,-3-1-3-16,0-3-5 15,1-2 0-15,-5-5 1 16,2-3 0-16,-9-1 6 16,-7-3-6-16,-3-1-14 15,-2 0-6-15,-2-3-11 16,5 0 4-16,1 1 0 15,2-3-1-15,13 1-1 16,2-1-1-16,12-1 11 16,9 2 6-16,4-5 3 15,3-4 1-15,3-10 1 16,3-2 1-16,2-4 1 0,-3-4 2 16,-11 6 5-16,-7 0 3 15,-21 8 11-15,-7 6 3 16,-20 4 3-16,-3 5-2 15,-3 9 16-15,1 4 6 16,8 7 20-16,3 3 5 0,9 2-17 16,8-4-7-16,10 2-21 15,5 0-6-15,7-5-6 16,0-1-5-16,9-6-6 16,3-3-3-16,9-6-35 15,-2-4-49-15,-2-4-132 16,-1-4-92-16,-1-6 182 15</inkml:trace>
  <inkml:trace contextRef="#ctx0" brushRef="#br0" timeOffset="59806.99">6645 7618 587 0,'-1'-1'363'16,"0"0"-43"-16,0 0-80 15,0 0-23-15,0 0-30 16,-1 0-17-16,1 0-32 15,0-1-8-15,0 1-20 16,0 0-7-16,1 1-14 16,0 0-13-16,8 13-24 15,-4 15-9-15,37 33-12 16,-30-28-4-16,-4 2-5 16,3-4-2-16,-4-4-6 15,0-1-2-15,0-8-1 16,-4-5-1-16,-2-6 6 15,-3-5 0-15,-5-4 2 16,-1-3-3-16,-3-11-7 16,0-7-2-16,0-9-5 15,2-1-1-15,7-2-1 0,3 3-1 16,4 1 1-16,5-1-1 16,6 4-1-16,3 5 0 15,4 3 0-15,3 3 3 16,2 9 2-16,0-1 3 15,0 9-1-15,-3 3 0 16,-9-1-2-16,-3 4 0 0,-12-3-24 16,0-2-44-16,-1 3-137 15,0-4-104-15,0 0 181 16</inkml:trace>
  <inkml:trace contextRef="#ctx0" brushRef="#br0" timeOffset="60094.25">7108 7660 1219 0,'-11'2'535'16,"-14"7"-245"-16,28-9-70 15,4 0-38-15,6 1-45 16,2-1-68-16,5 1-27 16,4-1-19-16,0 0-60 15,0-1-187-15,-2 1 161 16</inkml:trace>
  <inkml:trace contextRef="#ctx0" brushRef="#br0" timeOffset="60277.38">7122 7787 1190 0,'-2'1'571'16,"4"1"-251"-16,5-2-92 15,-7 0-11-15,1-1-84 16,18-1-35-16,31-6-51 15,-27 2-19-15,-3 1-84 16,-3 3-101-16,1-5 101 16</inkml:trace>
  <inkml:trace contextRef="#ctx0" brushRef="#br0" timeOffset="60836.16">7688 7368 958 0,'6'4'470'0,"5"2"-122"16,0 9-49-16,-1 2-36 16,0 9-47-16,-4 4-87 15,1 2-35-15,-3 1-47 16,0-5-15-16,1-6-18 15,-4-7-3-15,-1-8-3 16,0-6-1-16,0-4-2 16,0 2-2-16,0 0-3 15,0-10-3-15,1-13-1 0,9-29 0 16,0 24 2 0,4 6 1-16,6-1-1 0,-2 3 2 15,11 10-1-15,4 2 0 16,-6 12 9-16,-1 7 6 15,-9 0 21-15,-4 4 9 16,0 9 11-16,-5-2 1 16,0 7-12-16,-5 0-7 15,1-5-16-15,1 4-8 0,-3-4-6 16,-2-3-4-16,-6-7-79 16,5-1-58-16,1-6-150 15,4-3-99-15,-1-7 241 16</inkml:trace>
  <inkml:trace contextRef="#ctx0" brushRef="#br0" timeOffset="61227.58">7624 7814 1270 0,'-18'2'589'0,"4"-3"-303"16,11 1-67-16,5 1-26 16,14-2-73-16,9 1-27 15,13-1-17-15,9-1-8 16,16 0-22-16,8 0-9 15,2-1-10-15,-2 0-6 0,-7 0-8 16,-3 2-2-16,-6 1-2 16,-4 2 0-1,-8 2-2-15,-8-1 6 0,-11-1-104 16,-8-2-66-16,-16 2-189 16,-7 1 191-16</inkml:trace>
  <inkml:trace contextRef="#ctx0" brushRef="#br0" timeOffset="61623.25">7942 8005 1288 0,'7'-2'526'0,"-5"-1"-307"16,10 3-29-16,8 0-14 0,-5 0-36 15,11 4-53-15,-1-1-18 16,-6 5-29-16,4 1-12 16,-7 7-13-16,-4 1-1 15,-8 4 0-15,-4 1 0 16,-6 0 0-16,-5 0 0 16,-6-4 0-16,-4 0-1 15,3-6-1-15,1-2 0 16,2-5-1-16,7-1-9 15,-1-3 20-15,3-1 2 0,9 0 1 16,-2-3 11-16,-1 2-14 16,0 0 3-16,21-2 9 15,34-5 3-15,-22 4 7 16,4 0-1-16,-7 4-3 16,-3 0-7-16,-8 2-12 15,-4 3-5-15,-10-5-5 16,0 0-33-16,-5 0-119 15,-1-1-76-15,0 1 119 16</inkml:trace>
  <inkml:trace contextRef="#ctx0" brushRef="#br0" timeOffset="64182.23">9323 8049 1085 0,'38'-33'462'16,"-32"28"-230"-16,-2 1-30 15,1 0-3-15,0 2-30 16,-6 1-42-16,-2 4-17 16,2-3-38-16,0 0-16 15,-15 5-33-15,-38 38-17 0,25-28-108 16,1-2-88-16,9-4 114 16</inkml:trace>
  <inkml:trace contextRef="#ctx0" brushRef="#br0" timeOffset="64856.31">10624 7697 830 0,'-1'-1'372'16,"0"0"-163"-16,0 0-1 16,0 0 3-16,-1 1-20 15,0 6-33-15,-2 24-20 16,-2 60-45-16,7-40-22 16,5-6-35-16,3-6-13 0,6-8-21 15,3-6-3 1,5-9-70-16,3-6-82 0,1-16 99 15</inkml:trace>
  <inkml:trace contextRef="#ctx0" brushRef="#br0" timeOffset="65047.22">10499 7804 1310 0,'-16'4'564'0,"13"-2"-337"15,5 2-32-15,10 1-76 16,6-2-46-16,12-4-34 16,7 0-9-16,6-3-16 15,3 0 6-15,0 4-123 16,-3-5-109-16,0-5 136 0</inkml:trace>
  <inkml:trace contextRef="#ctx0" brushRef="#br0" timeOffset="65883.24">10968 7617 1056 0,'-1'10'495'16,"-2"15"-171"-16,5 7-52 16,-4 12-38-16,5 4-49 0,1 0-84 15,-1 1-28-15,3-9-41 16,-1-6-14-16,-1-12-16 15,-3-8-2-15,3-9-12 16,-4-8-16-16,0-7-24 16,5-3-7-16,-2-7 9 15,-2 1 15-15,2-2 24 16,-4 3 8-16,1 5 1 16,7 8 0-16,3 6 6 15,0 3 9-15,3 6 17 16,4 3 5-16,6 6 7 15,5-2-2-15,7-2-9 16,0-8-5-16,6-8-12 16,1-9-5-16,-2-5-4 15,-4-8-2-15,-6-8-1 0,-5 3 1 16,-17 0 3-16,-5 7 3 16,-14 7 4-16,-6 9-1 15,-1 5-2-15,-3 5-2 16,2 10-3-16,1 0 2 15,8 9 10-15,5 3 5 16,6 1 5-16,4-1 0 16,8-2-11-16,3-5-5 0,3-6-10 15,1-6-2-15,3-10-53 16,-1-5-53-16,0-10-145 16,5-3-97-16,3-5-183 15,-3-2-47-15,-5 1 93 16,-7 8 105-16,-11 8 406 15,-4 5 178-15,-3 10 178 16,-1-2 40-16,0 7-89 16,4 4-36-16,-1 0-48 15,4 12-17-15,2-2-36 16,0-5-30-16,6 3-67 16,-4-10-31-16,2-6-48 15,1-4-12-15,0-8-7 16,0-1-7-16,2-6-17 15,-1-5-2-15,-2 0 1 0,0-3 8 16,-2 4 17-16,-3 3 2 16,1 9 1-16,-2 2 0 15,1 5 14-15,1 8 9 16,-2 7 18-16,0 0 15 16,2 7 3-16,-2 2-6 15,2-3-17-15,2-1-3 16,1-5-161-16,1-8-100 0,6-8 139 15</inkml:trace>
  <inkml:trace contextRef="#ctx0" brushRef="#br0" timeOffset="66272.06">12686 7677 1302 0,'-5'-2'600'0,"5"1"-287"16,13 2-89-16,7 4-31 16,15 1-77-16,12 3-33 15,8 1-39-15,3-1-12 0,8-5-13 16,-5-1-3-16,-2-3-6 15,-3-1-30-15,-13-1-120 16,-8-1-68-16,-16-2-230 16,-8 0 262-16</inkml:trace>
  <inkml:trace contextRef="#ctx0" brushRef="#br0" timeOffset="66467.17">13031 7697 1007 0,'-20'4'501'0,"13"4"-131"15,2 1-55-15,-2 9-39 16,7 7-40-16,0 11-71 16,1 2-30-16,3 6-55 15,-3 2-23-15,5-5-35 16,4 0-10-16,1-6-11 0,5-7-52 16,4-10-120-1,1-5-75-15,5-10-261 0,-2-3 316 16</inkml:trace>
  <inkml:trace contextRef="#ctx0" brushRef="#br0" timeOffset="66706.83">13540 7628 1746 0,'-10'0'730'0,"-10"7"-463"15,7 6-26-15,-8 15-109 16,3 5-45-16,8 14-42 16,-1 2-13-16,9 6-17 15,4-19-5 1,1 0-7-16,9 27-3 0,11 3-4 16,1-20-52-16,5-26-123 15,5-9-81-15,4-19 140 16</inkml:trace>
  <inkml:trace contextRef="#ctx0" brushRef="#br0" timeOffset="67099.23">13750 7877 1463 0,'0'16'631'15,"0"5"-351"-15,3 2-19 16,-1 0-79-16,1 0-52 15,1-6-67-15,0 0-20 16,-2-10-28-16,0-1-2 16,-4-6-3-16,-3-1 0 0,4 0-10 15,0 0-6-15,0 0-9 16,-3-11 0-16,3-7 4 16,6-28 4-16,9 30 3 15,1 2 2-15,7 7 1 16,0 3 0-16,1 4 2 15,3 6 11-15,-5 2 16 16,4 4 7-16,-6 9 20 16,0-2-4-16,-5 8-5 15,-4-1-6-15,0 0-17 16,-10-1-7-16,2-3-9 16,-4-5-31-16,-4-11-125 15,6-6-77-15,-2-15-191 16,2-5-351-16,1-8 521 0</inkml:trace>
  <inkml:trace contextRef="#ctx0" brushRef="#br0" timeOffset="67311.03">14082 7630 937 0,'32'10'557'0,"2"5"-124"15,3 10-85-15,-2 4-25 16,-3 11-107-16,0 3-42 15,-9 6-61-15,-5 0-25 0,-16 2-39 16,-4 3-15-16,-13-4-17 16,-6-6 2-16,0-10-74 15,-2-12-51-15,6-12-138 16,5-7-116-16,6-8 229 16</inkml:trace>
  <inkml:trace contextRef="#ctx0" brushRef="#br0" timeOffset="67745.67">15011 7755 855 0,'-1'0'414'15,"0"0"-111"-15,0-1-34 0,0 0 17 16,0 1-31-16,0 0-59 15,0 0-23-15,-11 5-57 16,-5-2-22-16,-35 44-34 16,35-33-15-1,8-8-22-15,2 2-5 0,-20 18-8 16,12 0-5-16,16-1-6 16,17-10-2-16,6-1 0 15,-3-4 0-15,5-2-1 16,-1 0 0-16,0-1-74 15,2 1-70-15,-11 0-197 16,-4-1 204-16</inkml:trace>
  <inkml:trace contextRef="#ctx0" brushRef="#br0" timeOffset="67941.46">14917 8080 1148 0,'1'0'565'0,"5"0"-225"16,1 0-64-16,8 1-14 15,1 4-54-15,-3 1-33 16,9 3-67-16,0 0-29 0,2-1-48 16,3-4-14-16,-5-1-82 15,1 2-83-15,-5-5-380 16,1 4 341-16</inkml:trace>
  <inkml:trace contextRef="#ctx0" brushRef="#br0" timeOffset="69130.09">16124 7694 1169 0,'-91'9'516'15,"73"-9"-227"-15,4-2-42 16,12 2-22-16,4 2-45 16,11 0-60-16,12 2-23 0,15-1-16 15,7 3-11-15,12-5-24 16,6-1-9-16,4-2-19 16,-6-4-4-16,-4-1-6 15,-10-1-1-15,-11 1-50 16,-4 1-60-16,-19 3-136 15,-6 1-101-15,-15 4 206 16</inkml:trace>
  <inkml:trace contextRef="#ctx0" brushRef="#br0" timeOffset="69321.1">16338 7701 1115 0,'4'11'531'0,"-4"7"-177"16,0 4-51-16,2 7-29 15,0 6-44-15,0 6-78 16,-2 1-34-16,0 4-56 0,0 1-19 16,1-7-24-16,5-2-10 15,4-13-61-15,-5-10-58 16,10-7-131-16,-4-7-87 16,6-1 200-16</inkml:trace>
  <inkml:trace contextRef="#ctx0" brushRef="#br0" timeOffset="69708.73">16962 7572 799 0,'-10'-14'514'15,"3"4"17"-15,-1 5-278 0,-4 3 7 16,-4 9-85-16,-4 11-37 15,-10 15-37-15,4 6-17 16,2 14-26-16,7 5-10 16,17 2-23-16,7 3-10 15,13 2-10-15,7-2-2 16,0-4-3-16,1-4-3 16,-1-18-86-16,-1-10-81 15,17-19-580-15,2-11 500 16</inkml:trace>
  <inkml:trace contextRef="#ctx0" brushRef="#br0" timeOffset="70145.48">17340 7399 1554 0,'10'8'650'0,"-2"3"-387"16,-4 2-31-16,-1 12-47 16,-3 7-56-16,-3 4-61 15,0 0-20-15,3-3-30 16,4-7-7-16,-2-9-5 0,-1-5-2 16,-1-10-2-16,-2-2-2 15,1-9-5-15,3-4-6 16,0-8-7-16,5-2-2 15,1-4 5-15,-4 1 4 16,5 0 7-16,4 6 1 16,-3 4 2-16,4 5 0 15,4 9 2-15,-6 1 3 16,5 7 17-16,2 5 5 0,-7 4 13 16,3 5 4-16,-5 7-7 15,0-1-2-15,-4 3-11 16,2-2-6-16,-2-5-10 15,-3-5 3-15,0-4-72 16,-2-6-55-16,4-2-137 16,-2-3-103-16,5-2 224 15</inkml:trace>
  <inkml:trace contextRef="#ctx0" brushRef="#br0" timeOffset="70433.52">17201 7830 1442 0,'-9'9'620'16,"5"-7"-335"-16,6-2-88 15,17 0-20-15,9-4-51 16,23-2-34-16,-1-1-7 15,5 2-25-15,3-2-12 0,-1 3-17 16,6 0-9-16,-3 4-11 16,-4 0-3-16,-10 3-54 15,-5-1-70-15,-12-2-181 16,-8 2-148-16,-24 1 269 16</inkml:trace>
  <inkml:trace contextRef="#ctx0" brushRef="#br0" timeOffset="70798.04">17440 8001 1275 0,'8'-1'571'0,"5"4"-274"16,4 1-43-16,10 5-38 15,3-2-47-15,4 3-42 0,1 4-22 16,-8 1-37-16,-3 1-15 15,-7 4-28-15,-6-2-6 16,-9 3-5-16,-3 2-1 16,-11 0 0-16,-5-1-1 15,-2-2-2-15,-4-6 0 16,6-8-2-16,3 2 0 16,7-8-2-16,4 1 0 15,3 0-5-15,0-1 1 16,0 0 0-16,0-1 1 0,24 0 2 15,32-2-1-15,-20 0-1 16,2 1 0-16,0 2-1 16,0-2 8-16,-7 4-106 15,-6-2-87-15,-4-5-155 16,-2-4 178-16</inkml:trace>
  <inkml:trace contextRef="#ctx0" brushRef="#br0" timeOffset="71083.76">18112 7603 1700 0,'21'9'706'0,"3"8"-449"0,3 7 13 16,4 15-98-16,-3 7-41 15,2 3-51-15,-5 5-19 16,-11 1-19-16,-7 1-6 16,-14 0-12-16,-5-3-4 15,-8-7-8-15,-2-7-2 16,0-12-51-16,5-5-46 0,6-15-109 16,6-7-80-16,7-10-20 15,2-6 160-15</inkml:trace>
  <inkml:trace contextRef="#ctx0" brushRef="#br0" timeOffset="71387.85">18954 7891 1527 0,'-21'5'703'0,"12"-2"-346"31,1 0-124-31,0-1-12 0,12 1-111 0,5 1-31 16,19-3-42-16,7 3-7 15,8-1-9-15,7-2-5 16,0 2-5-16,-3-2-2 15,-10 0-76-15,-6 3-73 16,-15 4-175-16,-7-5 277 0,-14 8-32 16</inkml:trace>
  <inkml:trace contextRef="#ctx0" brushRef="#br0" timeOffset="71602.02">19113 7739 1064 0,'-1'11'572'0,"5"1"-69"16,2 3-145-16,-1 11-65 16,-1 8-54-16,-1 8-100 15,-3 5-31-15,-3 7-59 16,1-1-18-16,2-6-16 16,5-5-34-16,4-17-124 15,7-10-70-15,7-10-190 16,1-7 233-16</inkml:trace>
  <inkml:trace contextRef="#ctx0" brushRef="#br0" timeOffset="80301.89">19963 7671 956 0,'-28'-40'497'0,"25"27"-179"16,4 6-69-16,-3 0-15 16,-2 4-65-16,3 1-26 15,0 3-48-15,1-1-12 16,0 0-15-16,3 28 0 16,8 43-2-16,-3-20-9 15,-2 1-22-15,-1-18-9 16,2 1-15-16,2 23-3 0,5 2-2 15,-3-11-1-15,-8-19-2 16,6-5-1-16,-9-8-19 16,5-6-37-16,-2-8-81 15,-3-4-44-15,-1-12-111 16,0-9-60-16,-9-14 230 16</inkml:trace>
  <inkml:trace contextRef="#ctx0" brushRef="#br0" timeOffset="80610.3">19914 7653 736 0,'-3'-16'494'16,"7"2"44"-16,2 5-288 15,0 2-22-15,10 2-74 16,-2 0-37-16,19 2-35 16,3 3-13-16,3 2-14 0,2 5-6 15,-9 4-7-15,-4 2-3 16,-6 7-7-16,-3-1-3 15,-10 6 3-15,-2 0 3 16,-12-1 9-16,-8 1 5 16,-6-5-8-16,-6-4-7 15,-4-2-12-15,3-4-8 16,1 0-7-16,3-1-5 0,5-4-24 16,5 2-41-16,11-7-112 15,3 0-56-15,12-3-130 16,1-4-276-16,9-11 440 15</inkml:trace>
  <inkml:trace contextRef="#ctx0" brushRef="#br0" timeOffset="80905.37">20453 7722 1413 0,'0'0'619'0,"-1"0"-322"16,-1-1-14-16,1 1-79 15,-1 0-46-15,1 0-64 0,0 0-19 16,-2 10-28 0,-11 9-9-16,-21 35-17 0,22-24-7 15,10 1-8-15,6 1-4 16,4 3-2-16,10 1 0 15,-3-6 0-15,7 0-2 16,-6-8 2-16,6-6-38 0,5-7-154 16,3-7-91-1,9-10 155-15</inkml:trace>
  <inkml:trace contextRef="#ctx0" brushRef="#br0" timeOffset="81463.22">20716 7848 882 0,'-1'0'414'15,"1"0"-176"-15,0 0-94 16,0 0-3-16,0 0-37 16,0 0-11-16,0 0-8 15,0 0 9-15,0 0 11 16,0 0 7-16,0 0 13 0,0-1 2 15,0 0-10-15,0 0-5 16,0 0-24-16,0 0-12 16,0 0-21-16,0 0-10 15,3-1-14-15,1 2-3 16,1 2 6-16,-1 1 1 16,2 12 1-16,27 34-5 15,-24-20-15-15,3 2-5 16,-2-5-7-16,-1-1 1 15,-5-11-1-15,-2-3 0 0,-3-6 2 16,1-5 0-16,-7-3-3 16,1-3-3-16,3-10-5 15,-1-7-1-15,10-9-1 16,4 3 2-16,6 4 2 16,5 5 1-16,-3 8 0 15,1-3 1-15,-2 8 0 16,-6 4 1-16,4 4 2 15,-6 5 0-15,-1 2 4 16,4 5 1-16,-6 6 2 16,6 5 1-16,-1 1-3 15,-6-2-1-15,-2-2-3 16,-5-4 4-16,-5-4-57 16,5-3-59-16,-3-13-159 0,1-3-90 15,6-11 215-15</inkml:trace>
  <inkml:trace contextRef="#ctx0" brushRef="#br0" timeOffset="81719.1">21194 7603 1189 0,'18'1'558'15,"0"12"-181"-15,3 1-115 0,6 9-40 16,2 5-48-16,4 5-73 15,-6 5-16-15,-1 0-9 16,-7 1-2-16,-8-3-12 16,-1 1-9-16,-16-1-22 15,1 6-8-15,-9 0-8 16,-8 0-2-16,-2-6-15 16,2-7-21-16,1-17-81 15,8-5-70-15,8-9-121 16,1-3 169-16</inkml:trace>
  <inkml:trace contextRef="#ctx0" brushRef="#br0" timeOffset="82561.86">19977 8461 1024 0,'-6'-6'475'0,"5"2"-145"15,-2 3-44-15,3 1-50 16,-1 0-37-16,1 0-84 15,0 0-26-15,2 9-25 16,3 10-4-16,11 32-20 0,-6-28-11 16,-1-4-15-16,5-1-3 15,-4-4-5-15,4-2-2 16,4-5-2-16,1-2-1 16,1-8 0-16,-5-4 0 15,-2-6 0-15,-1-4 0 16,1-2-1-16,4-2 0 15,3 1 0-15,8 5 0 0,4 4 0 16,3 5 0-16,-1 6 1 16,1 0 1-16,-7 2 0 15,-2 1 2-15,-6 3-1 16,-4 2 1-16,5 6 7 16,-8 4 2-16,4-1 3 15,-3 1 0-15,-7-7-7 16,4-4-2-16,-11-5-1 15,1-2 0-15,-1-1 1 16,-1 0-1-16,1 0 0 16,0 0-1-16,0 0-3 15,2-3 0-15,15-5-1 16,34-25 0-16,-20 31 0 16,7 0 1-16,10 2 0 15,5 0 2-15,7 0 1 16,-8-1 6-16,1 2 14 15,3 2 3-15,0 1 6 0,7-1-2 16,-4-5-11-16,-8-1-2 16,-6-4-9-16,-7 2-3 15,-14 2-3-15,-6 3-8 16,-17 1-121-16,-1 6-90 16,-17 3 127-16</inkml:trace>
  <inkml:trace contextRef="#ctx0" brushRef="#br0" timeOffset="83322.34">20175 9024 889 0,'-1'0'405'0,"0"-1"-139"16,0 0-57-16,-1 0-14 15,1 0-26-15,0 0-54 16,0-10-17-16,-2-1-17 16,-16-28-7-16,2 30-10 0,-5 0-3 15,-3 7-12 1,-2 4-6-16,3 10-9 0,0 8-4 16,7 9-8-16,4 8-4 15,11 12-9-15,4 2-1 16,6 2-1-16,3-3-2 15,-1-3 2-15,2-6 1 16,-2-3 0-16,-2-1-1 0,-5-10-2 16,-3-7-21-16,3-11-122 15,-3-6-107-15,-1-13 144 16</inkml:trace>
  <inkml:trace contextRef="#ctx0" brushRef="#br0" timeOffset="83468.53">19846 9187 1180 0,'19'5'531'15,"-4"1"-292"-15,8-5-87 16,1 5-22-16,-4-4-84 16,2-2-21-16,1 1-20 15,7-1-59-15,-2-1-523 16,5-6 417-16</inkml:trace>
  <inkml:trace contextRef="#ctx0" brushRef="#br0" timeOffset="84389.63">20218 9177 1172 0,'3'11'573'0,"1"-1"-250"15,-1 3-66-15,0 2-31 16,-3 1-96-16,-1 0-40 15,-2-2-54-15,0-2-19 0,1-7-51 16,-2-5-36-16,0-4-59 16,0-5-32-16,-1-4-42 15,0-4-17-15,-3-3-45 16,1-7 2-16,-2 0 81 16,3 1 52-16,6 4 155 15,3 4 75-15,5 3 80 16,7 4 29-16,4 5 4 15,3 2-23-15,6 4-36 16,-2 3-13-16,0 8-30 16,-2 5-10-16,-6 7-9 15,-1 3-6-15,-9-1-15 16,-5 0-9-16,-3-6-27 16,-1-3-10-16,0-5-12 15,1-7-4-15,-3-4-6 0,1-4-3 16,0 3-11-16,2 0-5 15,0 0-16-15,0 0-1 16,5-7 7-16,-2-8 5 16,35-23 16-16,-28 36 5 15,-6 3 1-15,0 7 3 16,-1 7 4-16,-1-3 1 16,1 5 2-16,0 0-1 0,9-1-6 15,0-3-3-15,9-3-39 16,2-6-58-16,4-7-111 15,5 0-62-15,2-8-72 16,0-2 14-16,-2 2 30 16,-3-2 44-16,-9 6 107 15,-2 5 47-15,-10 0 132 16,-4-3 73-16,-4 2 82 16,-5-6 34-16,-3-1 8 15,1 2-22-15,-4-1-22 16,0 7-10-16,-1 3-20 15,1 8-17-15,0 5-46 16,4 3-21-16,3 6-34 16,2 0-11-16,7-5-15 15,1-5-4-15,9-4-9 0,0-5-1 16,5-6-2-16,3-1 0 16,0-11-23-16,1-3-19 15,-4-7-19-15,-9-8-1 16,-5 0 26-16,0 0 21 15,-8 5 22-15,2 3 5 16,-6 5 3-16,1 7 19 16,5 9 43-16,-1 2 11 0,3 10 14 15,-2 6-7-15,-1 14-17 16,1 7 1-16,0 6-4 16,2 2-7-16,8-5-26 15,4-2-11-15,3-13-16 16,0-7-2-16,-4-9-95 15,-2-7-86-15,-3-3 390 16,7-7-230-16</inkml:trace>
  <inkml:trace contextRef="#ctx0" brushRef="#br0" timeOffset="85563.64">21522 9159 1019 0,'-39'34'477'16,"39"-34"-159"-16,-3-1-77 0,3-6-62 15,-1 6-38-15,0-6-73 16,-3-15-17-16,-9-21-3 16,8 30 1-16,-8 6-1 15,-2 6 1-15,5 5-9 16,-3 7-4-16,1 7-7 15,6 4-6-15,-4 0-8 16,1-4-1-16,16 1-4 16,-1-8-2-16,9-1-6 15,-2-8 0-15,-12-7-2 16,10 3 1-16,-1-11 0 16,1 5 1-16,7 0 0 15,-2-1 1-15,0 8 0 16,-2 1 1-16,-3 6 12 15,-1 4 10-15,-6 2 19 16,2-3 7-16,-1 0-7 16,-2-4-9-16,1 2-19 0,1 0-7 15,-1-2-84-15,-3-5-79 16,5 1-167-16,4-7 182 16</inkml:trace>
  <inkml:trace contextRef="#ctx0" brushRef="#br0" timeOffset="86068.11">22053 9232 1289 0,'-4'0'517'0,"4"-6"-325"16,4-1-20-16,3-9-28 15,1-4-35-15,1-8-49 16,-2-1-16-16,-4 2-8 0,-7 0 2 15,-3 6 7-15,-7 3 3 16,-6 6 6-16,5 4 2 16,-6 8-7-16,4 9-4 15,4 8-16-15,2 8-9 16,13 10-9-16,3 3-2 16,9 2 2-16,-4 0 2 15,3-4 9-15,2-2 6 16,-1 0 9-16,3-2 2 15,-7-4-4-15,-5-1-6 0,-5-9-9 16,-2-2-1-16,-8-5-5 16,-3-3-1-16,-8-5-24 15,-2-3-25-15,5-9-73 16,1-5-66-16,7-2-151 16,5-4 199-16</inkml:trace>
  <inkml:trace contextRef="#ctx0" brushRef="#br0" timeOffset="86406.04">22278 9095 1133 0,'8'9'576'0,"-11"5"-136"16,-4 4-122-16,-2 5-93 15,4 1-51-15,3-3-90 0,4-7-33 16,14-3-38-16,-2-6-7 15,13-5-5-15,5 0 0 16,-6-14-1-16,1-2 0 16,-13-3 0-16,-7-3 1 15,-7 6 6-15,-5-2 3 16,-4 3 4-16,-7 2 2 0,-5 5-1 16,3 4 1-1,-6 4-4-15,0 5-4 0,4 3-9 16,-1 1-8-16,12-2-77 15,9 0-66-15,15-1-135 16,8 1-99-16,14-5 241 16</inkml:trace>
  <inkml:trace contextRef="#ctx0" brushRef="#br0" timeOffset="86671.36">22586 9106 902 0,'-1'3'526'16,"-4"3"-128"-16,-3 6-68 15,-4 1-50-15,-3 6-83 16,2 0-36-16,5-1-69 16,5-2-27-16,9-2-38 15,0-5-12-15,7-1-11 0,4-2-2 16,0-4-2-16,2-8 0 16,0-5 0-16,-4-1 0 15,-6-4 3-15,-4 3 2 16,-9-2 6-16,-4 0 3 15,-6 2 2-15,-3 2-2 16,1 2-6 0,1 6-6-16,6 5-42 0,6 3-50 15,5-1-138-15,9 3-89 16,5-5 190-16</inkml:trace>
  <inkml:trace contextRef="#ctx0" brushRef="#br0" timeOffset="87084.18">22903 9112 806 0,'-1'-8'496'0,"-2"-1"-34"15,-4-2-77-15,-4 3-100 16,-4 1-62-16,-6 4-79 16,4 4-33-16,-4 8-54 15,1 5-17-15,8 9-21 16,5 4-9-16,7 1-7 15,6-2-1-15,8-3-2 16,3-6-1-16,5-5-3 0,3-3-1 16,3-11-3-16,-8-7-14 15,4-17-60-15,-14-8-20 16,0-7-7-16,10 1 15 16,-17 2 66-16,10 0 22 15,-6 8 15-15,-7 2 4 16,2 15 44-16,-3 9 18 15,-4 7 14-15,-5 7 5 0,2 12-32 16,0 6-10-16,7 13-3 16,5 3-3-16,5-4-13 15,3-3-9-15,-2-13-24 16,4-6-67-16,8-8-191 16,1-7 174-16</inkml:trace>
  <inkml:trace contextRef="#ctx0" brushRef="#br0" timeOffset="89789.72">22507 7999 1221 0,'-24'-8'607'0,"12"-1"-213"16,5 4-138-16,8 2-24 15,9 2-95-15,0-1-38 16,20 2-47-16,6-2-3 15,8 1-14-15,6-1-13 0,1-3-12 16,1 4-3-16,-6 0-12 16,-11-1-64-16,-7 2-172 15,-12 0-86-15,-9 7 174 16</inkml:trace>
  <inkml:trace contextRef="#ctx0" brushRef="#br0" timeOffset="89998.17">22668 7822 1378 0,'0'2'615'15,"0"1"-306"-15,1 7-99 16,1 4-15-16,0 9-57 16,1 7-30-16,-5 9-51 0,1 4-20 15,1 3-23-15,4-2-8 16,7-7-71-16,5-6-83 15,7-15-167-15,10-7 184 16</inkml:trace>
  <inkml:trace contextRef="#ctx0" brushRef="#br0" timeOffset="90448.25">23486 7821 1407 0,'-24'3'651'16,"0"5"-323"-16,3 11-103 15,0 0-29-15,1 12-86 16,9 5-28-16,10 4-36 15,6 6-15-15,10-2-15 16,3-6-5-16,2-10-6 16,9-10-1-16,11-15-4 15,0-7 1-15,7-13-3 0,-1-7-1 16,-7-12-6-16,-3-6-2 16,-10 0 3-16,-12 3 3 15,-21 0 10-15,-13-1 5 16,-16 3 1-16,-7 0 0 15,-7 16-4-15,3 7-2 16,8 15-4-16,4 5-3 16,7 10-9-16,5-1-4 15,5-1-47-15,9 4-48 0,5-5-108 16,9 6-75-16,17-10 180 16</inkml:trace>
  <inkml:trace contextRef="#ctx0" brushRef="#br0" timeOffset="90687.98">24188 7700 1320 0,'-10'14'630'0,"-15"1"-212"0,-3 7-128 16,-5 8-80-1,-3 1-62-15,9 11-83 0,4-2-23 16,17 4-27-16,10 2-4 16,9-4-6-16,3-2-3 15,12-9-4-15,0-5-22 16,8-12-122-16,4-5-80 16,-1-9 130-16</inkml:trace>
  <inkml:trace contextRef="#ctx0" brushRef="#br0" timeOffset="91054.47">24392 7938 1408 0,'4'10'627'0,"-5"5"-269"16,1 5-87-16,0 4-48 15,-1 1-57-15,-4-3-87 16,6-3-27-16,-3-11-34 15,2-2-5-15,3-6-4 16,-6 0-3-16,2-1-7 16,1 0-3-16,0 0-5 15,1-11 0-15,2-8 2 16,13-24 1-16,-5 28 4 16,-3 1 1-16,8 6 1 15,-6-5 1-15,8 14 3 0,2 0 4 16,5 15 9-16,2 7 5 15,-4 4 9-15,0 4 1 16,-6 0-3-16,-5-4-5 16,-8-4-4-16,-4-4-45 15,-2-7-139-15,-3-6-84 16,2-8 131-16</inkml:trace>
  <inkml:trace contextRef="#ctx0" brushRef="#br0" timeOffset="91285.06">24856 7721 1554 0,'27'13'675'0,"-5"11"-360"16,-7 3-15-16,6 4-85 15,-6 7-49-15,-7-3-68 16,2 3-23-16,-7 4-30 15,-9-1-12-15,-4 4-14 16,-3-3-31-16,-9 0-124 16,7-3-89-16,1-3-421 15,-16-4 411-15</inkml:trace>
  <inkml:trace contextRef="#ctx0" brushRef="#br0" timeOffset="94289.48">23626 9070 701 0,'25'8'528'0,"-25"-5"-183"0,2 1-184 15,3 3 147-15,-1 4-110 16,4 5-31-16,-2 6-20 16,3 6-39-16,0 2-15 15,-4 5-24-15,1 3-11 16,0-5-19-16,0 0-10 15,-4-6-43-15,0-7-27 16,0-6-47-16,0-7-23 0,-2-10-47 16,0-6-19-16,-3-7-38 15,0-5-17-15,-2-9 26 16,-3-5 21-16,-1-4 56 16,1 0 45-1,2 5 90-15,0 0 38 0,5 4 64 16,4 5 27-16,6 7 19 15,7 7 6-15,6 7-2 16,3 3-17-16,1 2-31 16,0 5-11-16,-2 3-11 15,-2 3-5-15,-10 4-5 16,-4 1-3-16,-9 2-10 16,-6 2-7-16,-7-3-12 15,-2 4-7-15,-6-5-20 16,0-3-20-16,2-4-64 15,3-2-45-15,6-4-136 0,2-5 190 16,9-9-146-16,1-6-97 16</inkml:trace>
  <inkml:trace contextRef="#ctx0" brushRef="#br0" timeOffset="94414.26">23950 9152 1083 0,'6'17'594'0,"-6"0"-293"15,1 0-181-15,1-3 55 16,-2-3-28-16,0-4-112 16,-1-2-74-16,1-7 40 15,2-7-63-15,1-8-59 16</inkml:trace>
  <inkml:trace contextRef="#ctx0" brushRef="#br0" timeOffset="94566.17">23879 9000 931 0,'2'-7'476'16,"5"5"-276"-16,1 3-147 15,2 4 33-15,2 1-150 16,3 4 73-16,0-1-81 16,1 1-55-16</inkml:trace>
  <inkml:trace contextRef="#ctx0" brushRef="#br0" timeOffset="94788.65">24007 9053 608 0,'42'39'505'15,"-41"-24"-135"-15,2 3-182 16,4 4 124-16,-3 0-52 0,4-2-58 16,-1 2-31-16,2-7-56 15,2-2-22-15,1-7-38 16,3-5-13-16,0-7-25 15,0-5-6-15,-1-7-13 16,-1-2-17-16,-1 0-55 16,0 0-49-16,-3 3 95 15,-2 1-67-15,-5 5-49 16</inkml:trace>
  <inkml:trace contextRef="#ctx0" brushRef="#br0" timeOffset="95099.2">24423 9164 1047 0,'0'14'628'0,"-3"1"-276"0,-3-1-197 16,3-4 93-16,1 1-61 16,2 1-48-16,2 0-28 15,2-3-52-15,5-2-19 16,3-5-23-16,1-2-7 15,6-3-8-15,-2-2-1 16,-1-8 0-16,-3-2 2 0,-3 1 3 16,-7-6 2-16,-6 4 3 15,-4 0 1-15,-7 1-1 16,-1 5-1-16,-1 6-4 16,-1 2-13-1,6 3-58-15,1 6-36 0,8 2 78 16,6 0-59-16,7-6-41 15</inkml:trace>
  <inkml:trace contextRef="#ctx0" brushRef="#br0" timeOffset="95332.2">24683 8997 1141 0,'4'1'631'0,"-3"9"-313"16,0 7-191-16,0 13 82 0,1 4-62 16,4 1-42-16,2 1-28 15,4-4-42-15,3-3-14 16,6-6-63-16,-4-6-41 16,2-12 66-16,1-5-46 15,-14-11-38-15</inkml:trace>
  <inkml:trace contextRef="#ctx0" brushRef="#br0" timeOffset="95486.77">24645 9081 1320 0,'-4'-2'650'0,"5"2"-366"16,6 0-181-16,4-1 48 15,3 0-48-15,6 1 11 16,-1-4-66-16,13 2-7 15,11 0-4-15</inkml:trace>
  <inkml:trace contextRef="#ctx0" brushRef="#br0" timeOffset="96008.28">26024 7998 1223 0,'-128'-32'633'0,"110"28"-335"16,6 1-178-16,15 3 63 16,4 1-40-16,14 1-31 0,8 1-30 15,9 0-44-15,1-2-8 16,6-1-62-16,3 0-41 15,-1 2-83-15,-2 2 121 16,-15 5-98-16,-10 1-67 16</inkml:trace>
  <inkml:trace contextRef="#ctx0" brushRef="#br0" timeOffset="96178.17">26021 8095 1274 0,'-18'3'617'0,"9"0"-341"15,5 1-165-15,13 0 51 16,6-2-39-16,7-2-26 16,2-1-22-16,8-5-74 15,2 0-47-15,2-2 40 16,0 0-41-16,-4-1-36 16</inkml:trace>
  <inkml:trace contextRef="#ctx0" brushRef="#br0" timeOffset="96461.43">26173 7672 1078 0,'2'2'574'0,"7"2"-294"16,7 7-172-16,7 1 77 15,4 5-73-15,6 1 1 16,2 5-22-16,1 2-14 15,-3 1-17-15,-4 2-2 0,-11 2 1 16,-3 3-2-16,-13 3-8 16,-4 0-5-16,-9 1-10 15,-5 0-5 1,-4-4-4-16,0-2-22 0,2-8-63 16,1-4-46-16,9-11 83 15,-1-4-62-15,10-5-49 16</inkml:trace>
  <inkml:trace contextRef="#ctx0" brushRef="#br0" timeOffset="96886.69">27108 7917 1179 0,'-12'-9'613'0,"7"5"-321"15,6 2-175-15,17 2 71 16,8 4-56-16,14 1-44 16,5-3-17-16,13 1-32 15,5-1-10-15,4-1-58 16,-1 0-35-16,-7-1-95 15,-7-2 126-15,-16 6-93 16,-5-3-68-16</inkml:trace>
  <inkml:trace contextRef="#ctx0" brushRef="#br0" timeOffset="97079.7">27460 7900 890 0,'-23'13'578'16,"3"5"-232"-16,2 5-189 15,14 3 118-15,0 2-90 16,4 8-53-16,0 0-17 16,3 5-43-16,-2-4-19 15,7 0-58-15,6-4-44 0,5-7-78 16,6-4 102-16,5-16-82 16,3-2-58-16</inkml:trace>
  <inkml:trace contextRef="#ctx0" brushRef="#br0" timeOffset="97312.7">28030 7779 1481 0,'-19'-1'735'0,"-3"13"-409"16,1 6-205-16,7 8 68 15,0 5-51-15,4 11-39 16,2 3-29-16,4 7-35 16,2-2-13-16,7-1-18 15,5-6-24-15,9-8-82 0,3-7-55 16,7-15 121-16,0-9-87 16,2-12-64-16</inkml:trace>
  <inkml:trace contextRef="#ctx0" brushRef="#br0" timeOffset="97727.74">28239 8021 1139 0,'6'11'660'16,"1"3"-299"-16,-4 10-210 16,1 1 85-16,0 0-66 15,1-1-28-15,0-6-59 16,-2-1-23-16,4-10-35 15,-2-4-11-15,1-9-14 16,0-4-5-16,0-6-5 16,1-4-1-16,2-1 3 15,2 1 0-15,-2 1 4 16,2 4 1-16,1 5 4 16,3 4 5-16,-2 7 8 15,-1 7 4-15,6 6 9 16,-2 4 3-16,2 5 6 15,-2 3 0-15,-2-1-1 16,-2 0-3-16,-3-3-13 16,-2-2-25-16,-7-7-74 0,-1-4-46 15,-2-9-136-15,0-8 198 16,6-7-161-16,1-6-99 16</inkml:trace>
  <inkml:trace contextRef="#ctx0" brushRef="#br0" timeOffset="97900.15">28614 7805 744 0,'14'5'592'0,"2"8"-207"15,3 7-217-15,6-1 181 16,0 4-157-16,0 7-35 16,-2 3-17-16,-5 4-40 15,-3 2-17-15,-7 7-21 16,-5-4-6-16,-6 0-31 15,-4-4-39-15,-2-5-109 16,1-7-6-16,3-12 89 16,4-6-91-16,11-12-61 15</inkml:trace>
  <inkml:trace contextRef="#ctx0" brushRef="#br0" timeOffset="98178.45">29183 8017 1665 0,'-8'-5'715'0,"6"3"-469"15,2 2-171-15,10 0 28 16,7 1-33-16,9 2-26 16,3-1-39-16,2 0-81 15,-2 1-53-15,1 3 98 16,-5 2-76-16,-10 3-55 16</inkml:trace>
  <inkml:trace contextRef="#ctx0" brushRef="#br0" timeOffset="98345.5">29210 8181 1152 0,'-1'10'647'15,"2"-1"-303"-15,7-3-204 16,4 1 81-16,7 0-76 0,3-1-24 16,6-2-84-16,-1 1-54 15,6-3 20-15,6-2-39 16,1-7-38-16</inkml:trace>
  <inkml:trace contextRef="#ctx0" brushRef="#br0" timeOffset="98918.45">30032 8046 1259 0,'-86'-82'640'15,"69"73"-343"-15,8 7-177 16,-5 9 54-16,5 3-17 16,1 12-47-16,-5 3-26 15,3 10-34-15,4 5-11 16,6 2-14-16,4 1-6 15,11-4-10-15,5-5-2 16,8-11-4-16,9-4-1 0,6-14-3 16,0-5-1-1,0-13 0-15,-4-5 0 0,-7-8 5 16,-10-3 3-16,-15-5 2 16,-5-4 3-16,-14 0 4 15,-7 3 2-15,-12 4-1 16,-2 3 0-16,-5 6-7 15,2 5-4-15,4 8-7 16,-1 4-11-16,10 9-59 16,3 1-36-16,11 5-138 15,5 4 188-15,19 3-139 16,5 0-93-16</inkml:trace>
  <inkml:trace contextRef="#ctx0" brushRef="#br0" timeOffset="99181.38">30486 8012 942 0,'2'-38'692'15,"-31"36"-266"-15,1 2-250 0,6 13 198 16,3 3-203-16,4 11-65 15,6 4-11-15,7 7-43 16,2 1-20-16,7 4-23 16,5-2-26-16,6-2-68 15,0-6-41-15,9-9 97 16,2-5-71-16,1-13-53 16</inkml:trace>
  <inkml:trace contextRef="#ctx0" brushRef="#br0" timeOffset="99591.06">30664 8172 1174 0,'0'9'636'16,"0"2"-304"-16,0 3-191 0,0 2 69 16,1 3-52-16,-1 3-12 15,-1 0-48-15,0-2-23 16,-1-5-31-16,1-1-13 15,0-5-25-15,1-3-11 16,4-10-19-16,3-6-6 16,1-6-4-16,2-3-1 15,2-4 1-15,2-2 1 16,5-1 11-16,-1 1 8 0,-1 5 14 16,1 6 5-16,2 6 10 15,-2 5 3-15,1 7 9 16,-2 5 6-16,-4 6 7 15,1 3 4-15,0 3 0 16,-2-2-3-16,-5 3-5 16,3-3-4-16,-4-3-27 15,-4-1-26-15,-1-7-69 16,1 0-47-16,0-6 101 16,2-6-83-16,0-13-57 15</inkml:trace>
  <inkml:trace contextRef="#ctx0" brushRef="#br0" timeOffset="99815.4">31162 7890 1284 0,'18'24'648'0,"0"2"-333"15,1 2-185-15,-3 2 58 16,0 8-41-16,-4 3-9 15,-8 4-42-15,-2 1-21 16,-5-2-29-16,-4 1-11 16,-6-6-29-16,-2-3-26 0,-1-4-60 15,-2-6-35-15,1-3-123 16,-1-1 177-16,3 0-143 16,0-3-79-16</inkml:trace>
  <inkml:trace contextRef="#ctx0" brushRef="#br0" timeOffset="101064.34">27188 9069 642 0,'4'3'454'15,"-1"2"-155"-15,3 6-157 16,-2 1 100-16,31 31-88 15,-27-25 0-15,0 1-29 16,-3-1-23-16,-1 0-36 0,1-2-11 16,-5-4-32-16,2-2-26 15,-2-5-70-15,0 0-41 16,-1-5 85-16,1-1-71 16,-1 0-49-16</inkml:trace>
  <inkml:trace contextRef="#ctx0" brushRef="#br0" timeOffset="101269.65">27196 8928 1145 0,'3'-11'565'0,"2"1"-299"16,2 3-152-16,1 6 49 15,5 0-40-15,-1 1-16 16,3 0-19-16,2 3-61 15,2 1-48-15,2 0-136 16,4 3 132-16,10 1-94 16,3 4-73-16</inkml:trace>
  <inkml:trace contextRef="#ctx0" brushRef="#br0" timeOffset="101526.07">27765 8869 1166 0,'-16'-17'639'0,"-5"2"-308"16,-5 8-192-16,0 2 80 15,2 5-68-15,5 6-18 16,2 10-45-16,4 5-19 16,4 14-28-16,6 5-9 0,4 10-16 15,3 4-4 1,6 4-6-16,1 2-2 0,2 1-3 31,0-5-22-31,-1-6-69 0,-1-8-49 0,-3-9 107 16,-4-6-76-16,-4-12-58 15</inkml:trace>
  <inkml:trace contextRef="#ctx0" brushRef="#br0" timeOffset="101705.74">27483 9150 1287 0,'-15'-9'624'0,"11"9"-344"16,4 0-168-16,14-1 57 15,7 1-54-15,6 0-23 16,3 0-15-16,6-1-74 16,4 1-55-16,6-1 42 0,5-1-40 15,0-2-35-15</inkml:trace>
  <inkml:trace contextRef="#ctx0" brushRef="#br0" timeOffset="103002.46">28747 8988 667 0,'-63'-52'439'0,"62"47"-161"16,0 2-137-16,1 7 79 16,0-4-18-16,0 3-32 15,4 24-16-15,4 35-33 16,-4-25-14-16,-2 6-22 16,1 1-16-16,-1-4-20 15,0-4-10-15,2-5-58 16,-1-7-39-16,0-14-100 15,2-4-105-15,-1-15 195 16,-2-9-145-16,-3-5-95 16</inkml:trace>
  <inkml:trace contextRef="#ctx0" brushRef="#br0" timeOffset="103267.13">28657 8911 920 0,'12'-6'539'0,"6"4"-241"15,8 7-171-15,-2 1 74 16,4 7-49-16,0-2-20 16,-1 0-36-16,-4 1-14 0,-5 1-19 15,-6-1-3-15,-10 2-6 16,-3 2-3-16,-11-1-10 16,-3 1-6-16,-10-1-14 15,1 0-17-15,-3-3-43 16,1-1-28-16,5-5-86 15,4 0-144-15,13-6 221 16,2-5-150-16,11 0-90 16</inkml:trace>
  <inkml:trace contextRef="#ctx0" brushRef="#br0" timeOffset="103529.41">29147 8962 982 0,'0'-10'595'0,"-5"1"-243"0,1 2-186 15,-4 7 93-15,-2 5-49 16,-1 7-43-16,-2 5-20 16,3 8-51-16,2 2-22 15,3 10-32-15,5 1-10 16,6 1-15-16,3-2-8 15,9-7-44-15,4-5-29 0,3-8-78 16,2-5-58-16,1-14 142 16,-5-7-114-16,-2-6-70 15</inkml:trace>
  <inkml:trace contextRef="#ctx0" brushRef="#br0" timeOffset="103896.52">29302 9157 990 0,'61'-51'596'0,"-60"65"-252"16,0 3-188-16,2-1 95 15,2 3-57-15,-5 1-42 16,1-2-24-16,0-2-51 16,-3-2-22-16,2-5-30 15,0-5-10-15,0-3-20 16,0-4-8-16,0 2-11 0,0 0-3 15,2-9-2-15,5-9 0 16,17-29 3-16,-11 29 2 16,0 1 8-1,3 1 7-15,0 6 15 0,4 6 9 16,-1 5 13-16,2 4 5 16,0 9 8-16,-1 3 3 15,1 3 5-15,-3 1-2 0,-4 2-7 16,-4-1-4-16,-5-4-24 15,-4-1-23-15,-2-5-66 16,-4-5-44-16,-1-5 92 16,1-4-74-16,4-9-54 15</inkml:trace>
  <inkml:trace contextRef="#ctx0" brushRef="#br0" timeOffset="104150.78">29739 8947 977 0,'25'0'574'0,"0"7"-251"15,0 5-176-15,-7 11 88 16,3 4-46-16,-7 7-33 0,-1 1-22 16,-3 4-43-16,-8-2-16 15,-3 0-24-15,-2-3-8 16,-1-2-48-16,-6-6-38 15,0-8-83-15,-5-2 103 16,3-7-83-16,8 0-59 16</inkml:trace>
  <inkml:trace contextRef="#ctx0" brushRef="#br0" timeOffset="104491.57">30239 9119 1321 0,'-6'3'648'0,"2"-1"-356"15,3-3-182-15,1 0 57 16,0 1-64-16,0-2-7 16,20 1-37-16,30 0-32 15,-23-1-87-15,-1 1-53 16,-4 1-207-16,3 0 254 15,-10 2-181-15,-6 0-130 16</inkml:trace>
  <inkml:trace contextRef="#ctx0" brushRef="#br0" timeOffset="104660.32">30248 9231 1066 0,'-8'10'555'0,"8"-1"-272"15,3-1-157-15,6-3 55 16,3-5-38-16,7 3-27 15,1-2-18-15,4-1-62 16,1 1-51-16,2-1 15 16,4-5-24-16,2-2-26 15</inkml:trace>
  <inkml:trace contextRef="#ctx0" brushRef="#br0" timeOffset="105283.5">30849 9126 883 0,'-48'-31'520'0,"39"29"-213"15,1 0-154-15,-7 1 84 16,-1 3-40-16,0 7-27 16,0 6-21-16,3 8-42 15,0 3-20-15,6 6-32 16,6 0-12-16,8 2-21 16,6 0-6-16,10-7-9 15,1-3-3-15,5-10-5 0,-10-12-2 16,0 0-2-16,19-7-1 15,1-6 1-15,-6-6 2 16,-7-8 4-16,-9-6 5 16,-7-5 5-16,-10 0 2 15,-10 4 5-15,-8 5 1 16,-8 1 0-16,0 5-3 16,-3 4-6-16,0 5-4 0,4 8-26 15,5 2-19-15,2 4-40 16,4 3-24-16,10 6-88 15,2 1 135-15,13-2-108 16,7-1-52-16</inkml:trace>
  <inkml:trace contextRef="#ctx0" brushRef="#br0" timeOffset="105671.48">31430 9065 815 0,'-43'-30'513'0,"36"29"-199"0,-2 4-161 16,-3 4 80-16,-1 7-52 16,0 4-12-16,1 7-43 15,1 3-21-15,1 1-35 16,7 2-13-16,3 1-24 15,6 0-9-15,8-5-20 16,2-2-27-16,5-5-61 16,2-2-45-16,5-5 97 15,4-4-73-15,1-6-51 16</inkml:trace>
  <inkml:trace contextRef="#ctx0" brushRef="#br0" timeOffset="106042.57">31551 9274 1214 0,'21'-21'603'0,"-28"37"-325"0,3 0-169 16,2-3 54-16,-1-1-46 16,2 0-18-16,0-4-20 15,1-1-48-15,1-3-19 16,4-3-21-16,0-5-6 15,3-4-5-15,2-3-1 0,2-3-1 16,1 2 0-16,3-3 6 16,-6 11 7-1,-4 2 18-15,-1 0 10 16,14-4 10-16,0 5 7 0,1 5 16 16,1 4 6-16,-1 5 15 15,0 1 2-15,-1 5-6 16,-9-6-2-16,2 3-9 15,-2-1-7-15,-3-6-34 16,-3 0-32-16,-4-4-88 16,-4-3-55-16,2-6 117 15,2 3-96-15,0 0-67 16</inkml:trace>
  <inkml:trace contextRef="#ctx0" brushRef="#br0" timeOffset="106274">32031 9045 1126 0,'3'4'592'15,"2"6"-301"-15,4 2-168 16,4 7 67-16,0 2-43 16,-1 4-19-16,-3 0-18 0,-1 5-37 15,-2-2-12-15,-6 2-15 16,-1-2-6-16,-8-2-16 15,-1 1-20-15,-7-7-66 16,-2 1-52-16,3-4 89 16,2-2-67-16,7-4-53 15</inkml:trace>
  <inkml:trace contextRef="#ctx0" brushRef="#br0" timeOffset="125144.58">28705 9562 624 0,'0'0'364'16,"0"0"-80"-16,0 0-50 16,0 0-15-16,0 0-55 0,0 0-23 15,0 0-36-15,0 0-12 16,0 0-13-16,0 0-5 16,0 0-8-16,4 4-4 15,2 9-15-15,13 31-7 16,-17-25-12-16,2 0-7 15,4-1-9-15,4 0-3 0,2 0-3 16,2-4-2 0,0-2 0-16,-2 0 0 0,0-4-1 15,-1-1 0-15,-6-1 1 16,1 0 0-16,-5-4 1 16,3 0 2-16,-4-5 3 15,-2 2 0-15,0-1 1 16,0 1-1-16,4-2-2 15,3-2-1-15,7-4-2 16,28-23-2-16,-17 24 0 16,7-4-1-16,5 1-1 15,5 3 0-15,9-1-2 16,1 2 1-16,13 6 0 16,-3 1 0-16,-6 1 0 15,1 8 0-15,-9-1 1 0,0-2-1 16,2 6 3-1,-5-4 0-15,-4 2 2 0,2 3 0 16,-1-2-1-16,1 7 0 16,-2-4-1-16,-9-5 0 15,-5 3 0-15,-4-6 0 16,-5 3-1-16,-1 1 0 16,3-2 1-16,-8 2-1 15,2-1 1-15,-2 0-1 16,-6 0 2-16,3-1 2 15,-4 1 5-15,-2-2 1 0,3-2 0 16,-3 1-1-16,-1-3-7 16,6 2-1-16,-6-2-1 15,0-2-1-15,-2-1 2 16,0-1 0-16,-1 0 4 16,1-1 1-16,0 1 1 15,0 0-2-15,0-1-3 16,1-12-1-16,1 0-1 15,10-27 0-15,-5 28 0 16,2 4-1-16,2 4-1 16,3 0 1-16,6 0-2 15,2-4 0-15,11 4 1 16,5-1-1-16,8 2 0 16,2 0 0-16,-3 1-1 0,-5 1 1 15,-4 2 0-15,5 0 0 16,6 0 0-16,4-2 0 15,5 2 1-15,-1 0-1 16,5-1 0-16,-1 3 0 16,-4-2 0-16,-19 1-1 15,1 1 1-15,25 1 0 16,8 0 1-16,-2-1 0 0,-13 2 0 16,0 2-1-1,-3-3 0-15,-6 1 0 0,-13-1 1 16,2-1-1-16,-5 2 0 15,4 1 0-15,6-3 0 16,-4 1 0-16,0 2 0 16,-3 0 0-16,5-1 0 15,-3-3 0-15,6-2 0 16,-4-3 1-16,-1 1 0 16,-2-2 0-16,-8-2-1 15,-3 0 1-15,-12-2 1 16,0 5-9-16,-9 1-38 15,-3 0-38-15,4 3-87 16,-4-1-29-16,0 0-66 16,1 0-48-16,-1 0 212 15</inkml:trace>
  <inkml:trace contextRef="#ctx0" brushRef="#br0" timeOffset="127427.45">29023 10357 578 0,'-31'-33'375'0,"29"28"-33"15,1 2-90-15,1 2-22 16,0 1-69-16,0 0-21 16,0 0-23-16,0 0-3 15,2 8 5-15,4 10-7 0,4 32-17 16,-7-31-13-16,-1 2-28 15,-1-3-11-15,1-4-22 16,-2-3-6-16,1-4-4 16,-1-2-2-16,2-5-2 15,2-1-1-15,-4 0-3 16,0-1-1-16,2-7-2 16,6-14-1-16,16-30-1 15,-13 27 0-15,5 4 0 16,-1 5 0-16,4 8 1 15,-2 2 0-15,1 7 1 16,0 2 0-16,-3 7 3 16,0 4 5-16,-5 5 9 15,-2 0 7-15,-3 5 12 16,-3-3 1-16,-3-1-2 16,0-6-5-16,-1-5-12 15,0-1-3-15,2-5-8 16,0 0-2-16,0-3-7 0,0 0-2 15,0 0-3-15,0 0 0 16,13-11 4-16,30-35 2 16,-32 28 1-16,1 4 2 15,-6 5 0-15,6 5-1 16,-3 5 1-16,-4 1 1 0,-1 8 7 16,-2 3 3-16,-2 6 7 15,5 3 2-15,4 1-1 16,-6-2-3-16,5-2-6 15,-5-1-3-15,-2-9-28 16,4-1-61-16,0-6-151 16,2-1-96-16,6-5 185 15</inkml:trace>
  <inkml:trace contextRef="#ctx0" brushRef="#br0" timeOffset="128456.57">29465 10482 1174 0,'-1'0'557'16,"0"0"-247"-16,0 0-100 15,1 0-22-15,0 0-82 0,1 0-33 16,20-6-40-16,26-19-10 16,-30 4-13-16,-5 1-3 15,-5-1-1-15,-6 2 1 16,-2 3 2-16,-5 3 3 15,-4 4-1-15,-3 6-1 16,-4 3-1-16,1 5 1 0,1 11 10 16,2 3 6-1,4 8 5-15,4 3-3 16,1-2-7-16,4-1-5 0,7-4-7 16,3-3-2-16,9-6-4 15,1-2-3-15,7-6-8 16,2-2-34-16,7-3-107 15,0-4-54-15,3-4-121 16,-2-2-27-16,1-9-24 16,-4 1 30-16,-5-3 132 15,-9 2 85-15,-14 5 238 16,-1 0 75-16,-9 4 84 16,4-1 19-16,-9 4-24 15,1 2-12-15,-13 2-31 16,-5 4-21-16,-1 2-57 15,0 1-25-15,5 3-42 16,6 1-19-16,6 5-23 0,3 2-8 16,8 4-15-16,2-1-5 15,6-3-5-15,5-2-1 16,9-5-3-16,4-7 0 16,2-5-2-16,2-6 0 15,-8-7-12-15,3-1 0 16,-9-3 2-16,-4 0 3 0,-11 1 14 15,-3 2 5-15,-2 3 4 16,-4 2 1-16,7 4 0 16,-3 1-1-16,2 3-1 15,1 2-2-15,0-3-1 16,0 4 0-16,0 0-2 16,0 0 0-16,0 0 0 15,0 0 0-15,0 0 1 16,0 0 0-16,0 0-1 15,0 0-1-15,-1-1-1 16,1 1-1-16,0 1-1 16,0 0 0-16,0 0 0 15,0-1-1-15,0 0-2 16,0 0 0-16,0 0 0 16,0 0 1-16,0 0 1 15,0 0 2-15,0 0 1 16,0-1-1-16,0 1 0 0,0 0-1 15,0 0-1-15,0 0 0 16,3-7 0-16,-1-1 0 16,0-2 1-16,8-28 0 15,-10 26 1-15,7 0-1 16,-7 1 3-16,3 2-1 16,-3 5 9-16,-4 0 6 15,3 5 9-15,-2 4 1 0,2-4-6 16,1 9-5-16,-3 20-7 15,-5 44-3-15,4-29-2 16,-5 3 0-16,8-3-3 16,8-6-1-16,1-6-2 15,5-6-2-15,3-9-90 16,-4-6-76-16,11-12-170 16,9-9 190-16</inkml:trace>
  <inkml:trace contextRef="#ctx0" brushRef="#br0" timeOffset="128656.09">30148 10472 1281 0,'-7'12'591'0,"-1"3"-217"0,-1 0-108 16,2 1-72-16,0 1-54 15,5-4-86-15,2 0-22 16,3-3-23-16,3-3-8 15,0-5-38-15,0-2-54 16,0-6-117-16,-1-4-80 16,-3-5-235-16,-1-1 327 15</inkml:trace>
  <inkml:trace contextRef="#ctx0" brushRef="#br0" timeOffset="128818.46">30099 10348 897 0,'-4'-16'471'16,"2"9"-100"-16,2 6-45 0,-2 0-80 15,2 2-39-15,0-1-89 16,0 0-38-16,0 0-54 16,0 0-35-16,19 5-154 15,30 12-92-15,-24-3 147 16</inkml:trace>
  <inkml:trace contextRef="#ctx0" brushRef="#br0" timeOffset="129209.33">30440 10473 1332 0,'-14'-8'575'0,"1"-4"-299"16,3 1-39-16,3 0-62 0,-6 3-38 16,1 7-52-16,2 3-19 15,-1 8-25-15,4 5-12 16,0 8-17-16,-1 0-4 15,5 1-3-15,3-1-2 16,5-7-2-16,-1-3-1 16,6-6-2-16,-5-5-2 0,0-6-2 15,5-6-2-15,-2-6-4 16,2-2-1-16,1-1 3 16,-4 3 3-16,0 1 7 15,-3 6 3-15,-2 3 4 16,1 4 5-16,-1 7 14 15,-2-5 9-15,-1 6 14 16,0 17 0-16,1 33-6 16,2-31-7-16,2-3-15 15,-1-6-8-15,5-7-9 16,-1-2-29-16,6-7-125 16,6-6-83-16,3-10 132 15</inkml:trace>
  <inkml:trace contextRef="#ctx0" brushRef="#br0" timeOffset="129571.95">30649 10507 1185 0,'-4'18'555'16,"-2"-5"-160"-16,1 3-104 16,0 2-61-16,-3-5-50 15,1 1-106-15,1-5-30 16,3-6-25-16,0 2-8 0,2-5-22 15,1-1-10-15,0 0-16 16,0 0-12-16,0 0-5 16,5-9 4-16,0-9 13 15,36-25 13-15,-23 31 21 16,-1 1 3-16,2 5 14 16,-1 1 18-16,0 6 29 15,2 3 11-15,-6 7 22 16,3 2-3-16,-7 6-5 15,-2-2-3-15,-3 5-24 16,-6-5-13-16,1-4-21 16,3-1-8-16,-3-7-11 15,0 1-37-15,0-2-125 16,0-3-84-16,0 0-324 16,0 0 350-16</inkml:trace>
  <inkml:trace contextRef="#ctx0" brushRef="#br0" timeOffset="130410.28">26428 10129 1123 0,'-2'11'486'16,"6"0"-207"-16,0 3-60 15,2 11 10-15,0 5-39 16,-6 4-70-16,0 5-32 0,-1-3-45 15,1-3-16-15,1-3-20 16,-1-7-18-16,9-5-105 16,-3-5-56-16,4-5-186 15,-3-4 209-15</inkml:trace>
  <inkml:trace contextRef="#ctx0" brushRef="#br0" timeOffset="130605.25">26306 10231 1023 0,'10'-1'488'15,"-3"1"-194"-15,6 2-113 16,2 3 2-16,6 3-76 16,1-3-34-16,7 1-46 15,3-6-11-15,3-7-26 0,2 1-57 16,-1-4-200-16,-4 8 179 15</inkml:trace>
  <inkml:trace contextRef="#ctx0" brushRef="#br0" timeOffset="130794.64">26717 10268 1096 0,'1'13'506'16,"-1"3"-196"-16,-1-2-50 0,-1 2-58 15,0-2-55-15,-2-2-81 16,2 3-30-16,0-9-35 16,1 0-52-16,-1-5-159 15,0-2-93-15,1-1 166 16</inkml:trace>
  <inkml:trace contextRef="#ctx0" brushRef="#br0" timeOffset="131489.25">26708 10153 1005 0,'11'8'472'0,"2"4"-194"15,4 6-38-15,-1-6-68 16,3 4-28-16,4-1-30 0,-4-6-12 16,-1 7-25-16,-9-4-13 15,-5 2-24-15,-5 2-10 16,-1 1-8-16,2 4-7 15,-2-6-9-15,3 1-2 16,-2-12-11-16,5-4-15 16,-4-4-23-16,1-5-7 15,2-5-2-15,-3-4 12 16,7 3 24-16,-4 1 5 16,-1 6 9-16,9 4 2 0,-1 4 3 15,1 3 9-15,4 2 19 16,-6 4 12-16,-3 4 22 15,-3 3 3-15,-2 4-2 16,-2-1-6-16,-1-1-19 16,8-3-9-16,-6-7-20 15,-2-3-6-15,5-6-8 16,-4-5-6-16,1 5-24 16,0 0-3-16,3-12 1 15,2-2 4-15,15-25 25 16,-7 32 4-16,-5 1 4 15,-8 2 1-15,1 3 3 16,2 7 5-16,-3-5 13 16,0 0 4-16,3 18 6 0,9 28 0 15,0-26-8-15,3-6-2 16,5-3-6-16,1-6-2 16,5-8-6-16,0-3-3 15,0-10-4-15,0-4 0 16,-4-2-2-16,-1-1 0 15,-9 3 0-15,-4 0 0 0,-10 4 2 16,-5 0 2-16,-4 7 3 16,-2 8-1-16,-3 3 4 15,1 8 4-15,0 6 7 16,0 5 9-16,6 10 9 16,5 3 0-16,7-1-4 15,6-6-6-15,10-7-18 16,5-6-3-16,14-11-91 15,1-4-95-15,17-10 114 16</inkml:trace>
  <inkml:trace contextRef="#ctx0" brushRef="#br0" timeOffset="132089.26">27776 10189 1109 0,'4'3'564'0,"-1"-3"-196"16,-3 10-78-16,-4 7-19 16,-3 13-82-16,0 10-44 15,1 3-69-15,3 1-23 0,4-9-28 16,6-5-8-16,-1-10-23 16,5-4-44-16,2-8-140 15,3-4-98-15,-4-5 164 16</inkml:trace>
  <inkml:trace contextRef="#ctx0" brushRef="#br0" timeOffset="132541.08">27655 10330 801 0,'-18'-2'459'16,"8"2"-91"-16,4 0-102 15,3 0-25-15,6 0-86 16,-3 0-40-16,0 0-68 31,0 0-14-31,16 0-20 0,55-3-5 0,-13 0-7 16,-1-4 2-16,-20 5-40 15,-2 3-12-15,-17 1-6 16,-3 4-4-16,-4-1 42 0,-10 3 13 16,-1 5 9-16,0 1 11 15,-6 8 23-15,4 1 13 16,-1 0 24-16,-1-2 3 15,5-6-12-15,5-1-9 16,3-7-22-16,10-5-8 16,-4-9-12-16,2-2-4 15,6-9-4-15,-5-2 0 0,-3-1-1 16,-6 2 4-16,-10 4 5 16,-8-1 3-16,-5 4 3 15,-6 0-2-15,-2 4 0 16,2 2-2-16,-3 3-5 15,3 3-5-15,8 5-14 16,-6 4-35-16,13 4-108 16,-2 0-87-16,11 2 138 15</inkml:trace>
  <inkml:trace contextRef="#ctx0" brushRef="#br0" timeOffset="174723.08">3293 10891 521 0,'3'1'350'0,"0"0"-32"0,-3-1-61 15,2 0-32-15,1 0-50 16,1 0-20-16,-2-1-26 15,0-1-10-15,-1-2-19 16,6-11-9-16,-1-26-21 16,-18 26-8-16,-5 4-20 15,-4 3-9-15,-1 4-12 16,-4 3-5-16,2 5-5 16,0 1-3-16,1 5-5 15,5 4-3-15,5 5-3 16,2 0 0-16,11 3 2 15,3 0 1-15,9 3 4 16,6 2 1-16,5-1-1 16,3 0 0-16,3-3-2 15,0-4 0-15,1 1 1 0,-3-1 0 16,-5-1 1-16,-3-1 0 16,-7-4 17-16,-7-6 7 15,-7-2 14-15,-6 2 4 16,-8-3-8-16,-2 2-5 15,-4-4-9-15,1 0-4 16,-4-5-7-16,1 3-3 16,1-3-4-16,3-3-3 0,3 6-3 15,3-7-30-15,8 4-75 16,3-1-52-16,10-4-152 16,6 1-111-16,10-14 270 15</inkml:trace>
  <inkml:trace contextRef="#ctx0" brushRef="#br0" timeOffset="175083.04">3489 10886 1071 0,'-4'0'497'0,"3"4"-161"16,6 8-75-16,-2 13-22 15,-7 3-39-15,-1 12-74 16,-2-4-29-16,7-2-37 0,9-3-14 15,2-7-24-15,1-6-8 16,-1-10-11-16,3-1-1 16,7-7-2-16,4-4 0 15,3-3 1-15,-3-7 0 16,-13 0 1 0,-7 7 1-16,2 0 2 15,9-25 1-15,-5 2 1 0,-4 1 1 16,-7 20-1-16,0 4 2 15,0 5 4-15,0 4 5 0,0-4 12 16,0 4 4-16,2 19 0 16,2 28-4-16,1-28-13 15,-1-4-7-15,2-7-8 16,1 1-19-16,2-10-111 16,1-3-78-16,3-6-270 15,0-13 288-15</inkml:trace>
  <inkml:trace contextRef="#ctx0" brushRef="#br0" timeOffset="175311.61">3862 10893 1250 0,'5'4'585'0,"-3"14"-226"16,-3 6-31-16,-2 15-71 15,3 7-56-15,0 4-94 0,10 0-34 16,0 3-43-16,1 0-13 15,5-1-10-15,-2-4-3 16,1-11-4-16,0-4 1 16,-6-13-45-16,-4-6-33 15,1-10-77-15,-5-5-50 16,-9-11-84-16,1-6-46 16,-7-15 212-16</inkml:trace>
  <inkml:trace contextRef="#ctx0" brushRef="#br0" timeOffset="175553.63">3812 10986 774 0,'16'-14'436'16,"1"1"-120"-16,11 3-68 15,2 4-28-15,0 4-59 16,-1 2-17-16,-9 8-15 16,1 3-4-16,-7 10-16 15,-4 6-14-15,-6 1-28 16,-7 8-13-16,-8-9-23 15,1-6-6-15,-6 0-10 16,7-5-3-16,4 1-6 16,-13-9 0-16,12-1-67 15,-5-7-53-15,-4-10-158 0,19 5-121 16,-5-11 247-16</inkml:trace>
  <inkml:trace contextRef="#ctx0" brushRef="#br0" timeOffset="176013.33">4106 10960 851 0,'1'12'534'0,"3"4"-41"0,2 13-171 15,-1 1-25-15,-2 14-90 16,-1 3-44-16,2 9-67 16,2 4-27-16,1 4-33 15,2-3-11-15,3-12-13 16,-1-5-5-16,-1-15-5 15,0-10-22-15,-5-9-72 16,-3-12-36-16,-2-10-76 16,-3-7-19-16,-6-18-36 15,-1-1-25-15,-5-17-109 16,-1-1-59-16,-1-4 77 16,1 2 66-16,8 8 295 15,4 5 162-15,8 13 150 16,7 6 41-16,3 10-28 15,5 4-29-15,0 5-64 16,1 2-22-16,0 4-38 0,2 2-15 16,-2 5-31-16,-3 2-12 15,-7 9-30-15,-7 6-14 16,-7 7-19-16,-8-4-11 16,-4 0-10-16,-2-4-3 15,-1-10-6-15,1 3-1 16,1-7-39-16,2-9-37 0,6 1-88 15,3-3-64 1,6-4-201-16,3 2 267 0</inkml:trace>
  <inkml:trace contextRef="#ctx0" brushRef="#br0" timeOffset="176307.45">4347 10987 775 0,'10'17'461'0,"-11"7"34"15,-3 3-175-15,0 7-46 16,4-1-38-16,4-6-92 16,6-4-41-16,5-7-61 15,2-3-16-15,7-7-12 16,-1-6-2-16,-3-12-4 16,-2-9 0-16,-7-5-2 15,2-1 2-15,-6 4 3 16,-6 0 1-16,-4 1 5 0,-8 2 0 15,-8-1-2-15,3 5-2 16,-11 6-4-16,-2 2-3 16,12 11-6-16,-2 3-6 15,10 10-7-15,8 2-29 16,3 3-112-16,8 0-88 16,7-8 140-16</inkml:trace>
  <inkml:trace contextRef="#ctx0" brushRef="#br0" timeOffset="176879.3">4690 10936 1424 0,'-20'3'623'0,"-10"7"-318"16,2 5-31-16,-6 8-99 15,2 5-40-15,17 2-68 16,1-7-21-16,16 2-24 15,10-7-10-15,6-2-9 16,9 2-3-16,7-4 1 16,1 3 0-16,-3-4 1 15,-1 3 0-15,-10-5 2 16,-8-1 1-16,-12 0 0 0,-5-4 2 16,-10 1-12-16,-3-4-7 15,-3-3-14-15,1 0-1 16,4 0 6-16,6 0 3 15,4 1 0-15,5 1 1 16,9 1 0-16,3-1 3 16,11-1 8-16,3-3 1 15,9-7 4-15,5-4-1 16,12-7 2-16,2-4 0 0,-5-5 0 16,-7-3 1-16,-15-1 2 15,-5 2 1-15,-10 9 6 16,-3 4 4-16,-19 7 3 15,-5 5 2-15,-15 5 2 16,0 5 7-16,4 9 8 16,4 3 4-16,14 8 1 15,8 2-9-15,11 3-5 16,2-1-3-16,10 1-4 16,-6-2 0-16,7-2-4 15,-2-1-5-15,8-11-6 16,3-5-9-16,2-8-113 15,5-3-83-15,-5-1 120 16</inkml:trace>
  <inkml:trace contextRef="#ctx0" brushRef="#br0" timeOffset="180373.98">7830 10886 1005 0,'0'-4'497'16,"1"-2"-209"-16,-1 4-59 15,0 1-7-15,3-1-48 16,11 2-15-16,2 7-30 16,27 31-16-16,-32-4-39 15,9 5-16-15,-10-1-23 16,-2-3-12-16,7-2-10 16,-13-7-3-16,4-4-3 15,0-1 0-15,-6-14 1 16,0-4 3-16,0-4 2 15,-4-11 1-15,-3-10-4 16,1-6-3-16,-3-13-4 16,0-1-1-16,7-4 0 15,-5 2 0-15,5 7-1 16,5 8 2-16,5 11-2 0,-2 3-1 16,3 8 0-16,1 0-2 15,1 3 0-15,4 2-1 16,0 1 4-16,-3-3-54 15,2 5-134-15,5 0-99 16,3 6 152-16</inkml:trace>
  <inkml:trace contextRef="#ctx0" brushRef="#br0" timeOffset="180951.23">8540 10790 1172 0,'8'-3'524'0,"-4"3"-237"15,1 0 4-15,-10 2-61 16,-3 4-42-16,-10 3-72 16,-3 2-32-16,0 4-32 15,3 0-14-15,-1-2-20 16,1 0-5-16,0-4-3 16,2-1-1-16,7-2-2 15,8 0-1-15,2 2-4 16,7 1 0-16,7 1-1 15,-1 1 1-15,9-3 2 16,2-2-1-16,2-1-1 16,-1-3 2-16,-2 0-2 15,-5-1 4-15,-6 1-140 16,-3-1-92-16,-6 0 137 16</inkml:trace>
  <inkml:trace contextRef="#ctx0" brushRef="#br0" timeOffset="181134.39">8465 11066 1054 0,'-7'12'516'16,"7"-9"-113"-16,3 1-88 15,10-2-44-15,-1 0-21 16,3-1-70-16,3 0-30 16,4-1-49-16,5 0-20 0,-1 5-38 15,-3 0-11-15,-2 1-16 16,-5 0-5-16,-5-5 2 15,-2 1-31-15,-7 2-120 16,-1-4-88-16,0 0 124 16</inkml:trace>
  <inkml:trace contextRef="#ctx0" brushRef="#br0" timeOffset="182055.88">9264 10678 778 0,'32'28'386'0,"-28"-26"-79"16,1-2-81-16,1 0-25 16,2-1-27-16,5-6-52 15,-4-5-18-15,4-8-33 16,1-3-16-16,-6-7-28 15,-2 7-4-15,-9 0-1 16,-7 3 1-16,-14 4 2 16,-3-1-2-16,-6 6-3 15,0 5 0-15,1 6-3 16,5 6 0-16,1 10-1 16,1 4 1-16,8 3 2 15,5 4 1-15,12-5-4 16,2-5-4-16,12 2-8 0,4-7-1 15,5 1-2 1,2-3 1-16,2-7 1 0,2 1-1 16,-1-4 2-16,1 1-1 15,-3 2 17-15,-3 2 8 16,-10 1 22-16,-4 2 11 16,-6 4 6-16,-3 1 2 15,4 10-1-15,-2 5-4 16,-2 0-17-16,0-1-9 0,0-8-20 15,0-6-8 1,-1-7-3-16,1-4-22 0,-4-2-66 16,3-1-35-16,0 0-74 15,0 0-19-15,0 0-66 16,0 1-67-16,0 0 222 16</inkml:trace>
  <inkml:trace contextRef="#ctx0" brushRef="#br0" timeOffset="182567.16">9606 10592 1321 0,'-5'3'560'15,"2"4"-302"-15,2 0-13 16,-1 3-32-16,2 6-36 16,-2 2-60-16,-5 4-23 15,1 4-40-15,3-4-19 16,3-6-21-16,0-1-6 0,6-8-5 16,-2-1 0-16,-3-4 0 15,-1-1 1-15,0-3-1 16,-1 1-1-16,1 0-3 15,0 0-3-15,0-6-3 16,3-10 0-16,17-32 0 16,-5 27 2-16,2 1 3 15,0 1 1-15,-1 11 1 16,-1 2 1-16,0 7 3 16,1 5 2-16,0 5 10 15,-3 5 7-15,-2 4 15 16,-3 1 5-16,-2 1-4 15,0 2-6-15,-4 0-16 16,-1-3-6-16,-1-3-27 0,-2-4-56 16,0-7-132-16,0-1-82 15,-3-2-91-15,1-1 211 16</inkml:trace>
  <inkml:trace contextRef="#ctx0" brushRef="#br0" timeOffset="182925.8">9036 10989 1153 0,'-16'6'554'16,"13"-3"-176"-16,7 0-180 16,10 1-1-16,17 1-44 15,7-4-26-15,18 5-41 16,11-4-11-16,12-4-21 16,-2-3-9-16,12-7-13 15,0 3-4-15,-3 1-10 16,12 2-3-16,-21 3-5 15,-9 3 1-15,-16-1-3 16,-18 1 0-16,-19 0-24 0,-7-1-45 16,-13 1-124-16,-3 0-78 15,-14 0-204-15,-4 0 281 16</inkml:trace>
  <inkml:trace contextRef="#ctx0" brushRef="#br0" timeOffset="183162.03">9497 11164 1239 0,'-11'10'539'0,"6"10"-222"16,-7 0-79-16,6 14-34 15,1 3-42-15,-1 2-87 16,6 4-28-16,1-10-25 15,2-5-8-15,9-10-14 16,-8-6-27-16,7-9-115 16,2-2-67-16,-1-8-382 15,11-9 376-15</inkml:trace>
  <inkml:trace contextRef="#ctx0" brushRef="#br0" timeOffset="183458.59">9675 11203 1514 0,'-1'23'665'0,"1"10"-347"0,1 3-34 15,5 0-82-15,5 0-57 16,9-10-70-16,3-5-24 16,6-10-26-16,6-8-7 0,3-9-10 15,0-6-1-15,0-12-4 16,-9-1 0-16,-15-4 2 15,-4 2 2-15,-19 2 8 16,-3 3 2-16,-15 2 3 16,-8 0-1-16,-8 11-9 15,-5 0-2-15,8 12-8 16,2 9-4-16,12 5-20 16,4 8-40-16,9-1-131 15,4-4-89-15,9-3 166 16</inkml:trace>
  <inkml:trace contextRef="#ctx0" brushRef="#br0" timeOffset="184219.4">7448 10730 953 0,'7'-4'445'0,"-5"4"-138"15,-7 1-67-15,-7 5-65 16,-6 2-33-16,-5 4-76 16,-2 4-10-16,0 1 4 15,-1 2 2-15,4-2 0 16,5-4 0-16,10 0-8 15,2-2-5-15,5 3-7 16,5-1-7-16,5 1-4 16,1-2 1-16,8-4-2 15,5 1 2-15,0-4 1 16,2-1-3-16,-4-3-7 16,-5 2-5-16,-8 0-22 15,-6-3-61-15,-3 0-148 16,0 0-103-16,0 0 177 0</inkml:trace>
  <inkml:trace contextRef="#ctx0" brushRef="#br0" timeOffset="184442.08">7284 11033 854 0,'0'8'494'0,"4"-7"-3"15,6 2-246-15,2-3 4 0,10 5-33 16,5 2-32-16,-1-2-51 15,4 1-22-15,-11-5-42 16,2 3-18-16,-5 0-26 16,-5 1-10-16,-5 0-7 15,-7-5-19-15,8 1-124 16,-4-1-74-16,-3-1 108 16,0 0 3-16</inkml:trace>
  <inkml:trace contextRef="#ctx0" brushRef="#br0" timeOffset="185687.29">6435 10420 806 0,'-1'-1'460'0,"0"0"-121"16,0 0-70-16,-1 0-27 16,1 1-54-16,0 0-18 15,1 0-23-15,1 14-6 16,4 14-42-16,5 30-21 16,-8-25-36-16,2 1-15 15,-3-9-15-15,0-6-3 16,3-7-5-16,-3-9-2 0,0-2-3 15,0-3-1-15,-1 1-4 16,0-2 0-16,2-26-1 16,7-29-1-16,-5 23 1 15,7 4 1-15,-4-1 2 16,-2 3 2-16,9 12 1 16,-6 5 1-16,6 13 2 15,4 8 2-15,-9 8 11 16,0 6 5-16,-3 6 11 15,-2 1 4-15,1 4-2 16,0 0-4-16,0-6-11 16,-2-4-7-16,1-5-7 15,-2-8-3-15,3-3-49 16,-1-1-51-16,1-7-126 16,-2 1-78-16,0 2 182 15</inkml:trace>
  <inkml:trace contextRef="#ctx0" brushRef="#br0" timeOffset="186311.05">6083 10899 1097 0,'-22'4'474'16,"3"-1"-243"-16,8 3 7 16,3-3-45-16,4 0-30 0,18 2-46 15,7-2-25-15,19 2-26 16,8-1-12-16,17-4-22 16,6-1-5-16,9-6-5 15,4 0-1-15,-1-1-3 16,-6-1-3-16,-7 2-3 15,-1 2-2-15,-12 0 1 16,-4 3 0-16,-13 2-3 16,-13 1-7-16,-18 4-84 15,-9 0-69-15,-19 2-203 16,-6-1 211-16</inkml:trace>
  <inkml:trace contextRef="#ctx0" brushRef="#br0" timeOffset="186554.32">6456 11139 1079 0,'4'2'530'0,"-3"0"-159"15,2 2-143-15,-3-4-14 16,0 0-49-16,3 18-35 0,2 47-55 15,-5-20-16-15,2-1-23 16,-2-1-10-16,2-6-15 16,3-6-5-16,-2-12-39 15,1-6-57-15,2-8-160 16,0-5-127-16,10-12 225 16</inkml:trace>
  <inkml:trace contextRef="#ctx0" brushRef="#br0" timeOffset="186871.26">6649 11176 958 0,'-6'15'571'16,"4"7"3"-16,2 8-313 16,3 2-12-16,5-3-74 15,3-4-45-15,5-8-66 0,1-4-15 16,5-8-21-16,1-5-9 15,7-11-6-15,-3-7-4 16,1-8-3-16,-4-2 1 16,-13 0 1-16,-7 2 2 15,-15 5 5-15,-10 0 2 16,-8 4-1-16,-5 2-2 16,1-1-6-16,5 4-3 15,6 9-7-15,4 1-6 0,5 3-30 16,3 8-28-16,7 6-97 15,3 7-65-15,9 7 139 16</inkml:trace>
  <inkml:trace contextRef="#ctx0" brushRef="#br0" timeOffset="201489.98">10743 11109 775 0,'39'23'439'16,"-32"-23"15"-16,0-2-134 16,-2 2-35-16,1 3-31 0,-5-1-82 15,0 0-32-15,-2-2-46 16,0 0-17-16,0 0-31 16,-8 5-12-16,-13-1-21 15,-31 38-18-15,28-30-106 16,2-4-78-16,2-5-386 15,11 1 368-15</inkml:trace>
  <inkml:trace contextRef="#ctx0" brushRef="#br0" timeOffset="202103.15">11631 10796 910 0,'-36'-55'433'0,"35"48"-117"15,1 2-44-15,0 2-13 0,-1 0-43 16,1 3-61-16,0 0-23 15,-1 19-28-15,-4 49-2 16,-1-20-33-16,0 0-15 16,10-4-28-16,4-5-11 15,10-9-14-15,3 0-3 16,0-13-67-16,-2-5-70 16,3-11-199-16,0-4 205 15</inkml:trace>
  <inkml:trace contextRef="#ctx0" brushRef="#br0" timeOffset="202267.58">11467 10854 1281 0,'-15'-15'577'0,"10"13"-235"16,9-1-65-16,-2-1-87 15,7 4-49-15,9-4-91 16,4 3-19-16,11 1-15 15,0 1-5-15,4 4-37 16,-1-2-60-16,0 4-181 16,-3-2-114-16,-8 2 220 15</inkml:trace>
  <inkml:trace contextRef="#ctx0" brushRef="#br0" timeOffset="202843">11855 10669 1369 0,'5'15'593'16,"-5"6"-309"-16,-1 4-27 0,-5 14-68 15,0 3-49-15,0 3-70 16,5 0-16-16,1-4-20 16,5-3-11-16,1-9-12 15,2-6-6-15,3-12-8 16,-6-3-11-16,3-8-37 15,-2-7-20-15,-2-7-16 16,-3-7 9-16,-1-6 38 16,5 0 21-16,-1 8 20 15,9 2 1-15,-4 11 10 16,-6 2 12-16,1 7 20 16,1 5 11-16,-2 6 10 15,7 2-5-15,4-2-9 16,5-2-8-16,8-7-14 15,5-5-9-15,6-9-9 16,2-8-3-16,1-6-3 0,-4-2 0 16,-7-4-1-16,-7 0 1 15,-13 2 3-15,-7 4 3 16,-9 3 5-16,-9 2 1 16,-1 10-2-16,-3 6-3 15,1 7-4-15,3 8-2 16,2 4 1-16,3 5 1 15,7 7 8-15,3 3 4 16,7 2 1-16,5-3-3 16,3-8-9-16,6-4-5 0,2-9-7 15,0-8-21-15,6-6-92 16,0-7-58-16,-5-4-162 16,3-1-81-16,-6 1 265 15</inkml:trace>
  <inkml:trace contextRef="#ctx0" brushRef="#br0" timeOffset="203179.3">12436 10845 926 0,'2'-1'463'0,"8"3"-132"15,-4 5-19-15,0 4-40 16,4 2-27-16,-3 1-58 16,-2 0-34-16,0 3-70 15,1-4-25-15,-6-3-34 16,3-3-11-16,-3-5-7 0,2 1-3 15,4-5-24-15,-6 1-14 16,0 0-27-16,0 0-6 16,2-19 14-16,40-26 13 15,-29 28 27-15,-3 4 7 16,-2 5 7-16,0 6 14 16,2 4 26-16,-2 4 15 15,1 6 24-15,1 1 5 0,-1 2-3 16,-2 2-6-16,-2-1-11 15,1 0-14-15,-1 0-21 16,-2-4-9-16,1-4-76 16,-4-6-83-16,2-1-173 15,3-1 184-15</inkml:trace>
  <inkml:trace contextRef="#ctx0" brushRef="#br0" timeOffset="203632.33">13471 10616 1446 0,'-11'-3'652'16,"9"2"-350"-16,4 1-97 16,6 2-18-1,2 0-87-15,16 4-38 0,17 0-16 16,12-2-5-16,5 2-20 16,3-5-5-16,6-2-7 15,-6 0-3-15,-8-5-1 16,-8 1-53-16,-19-1-136 15,-7-1-89-15,-16 3-278 16,-9 1 337-16</inkml:trace>
  <inkml:trace contextRef="#ctx0" brushRef="#br0" timeOffset="203809.95">13748 10666 990 0,'-7'5'494'0,"6"7"-131"0,0 2-27 16,4 12-55-16,-1 8-37 15,1 6-80-15,2 5-36 16,-2-2-54-16,3 4-22 0,1-7-27 16,2-1-11-16,1-8-1 15,4-8-58-15,4-4-135 16,2-5-89-16,4-3 138 16</inkml:trace>
  <inkml:trace contextRef="#ctx0" brushRef="#br0" timeOffset="204060.54">14232 10643 1432 0,'-13'3'682'15,"-6"1"-256"-15,-1 11-207 16,0 7-15-16,2 8-85 15,4 4-36-15,8 8-37 16,4 0-10-16,7 3-19 0,5-1-8 16,7-8-11-16,2-4-5 15,7-12-74-15,1-3-57 16,4-8-148-16,3-7-90 16,-2-9 234-16</inkml:trace>
  <inkml:trace contextRef="#ctx0" brushRef="#br0" timeOffset="204449.15">14437 10839 1410 0,'5'11'627'0,"-3"6"-316"16,1-1-13-16,3 5-70 16,-6-1-63-16,3 1-82 15,-1-3-24-15,-1-3-35 16,2-4-11-16,-3-8-10 15,0-1-3-15,1-5-19 16,-1 1-16-16,0 1-25 16,1-13-7-16,2-12 13 15,9-28 14-15,-8 32 26 16,1 1 7-16,6 6 6 16,-4 2 0-16,6 12 13 31,-7 0 12-31,1 1 30 0,20 3 12 0,0 6 9 0,3 5-2 15,-6 3-17-15,-3 0-9 16,-5 3-15-16,-1-1-10 16,-9 2-7-16,-3-2-7 15,-4-4-30-15,0-3-43 16,-2-8-156-16,-3-4-116 16,3-13 201-16</inkml:trace>
  <inkml:trace contextRef="#ctx0" brushRef="#br0" timeOffset="204676.17">14780 10606 1317 0,'30'6'618'0,"0"8"-223"16,-2-2-66-16,-2 10-58 15,-5 10-60-15,1 4-93 16,2 10-24-16,-7 2-32 15,-5-3-16-15,-7-3-17 16,-6-3-3-16,-10-10-9 16,4-2-17-16,-5-13-74 15,-2-5-54-15,0-8-133 16,-3-2-71-16,-6-8 207 0</inkml:trace>
  <inkml:trace contextRef="#ctx0" brushRef="#br0" timeOffset="205817.17">15710 10673 1114 0,'9'-8'506'0,"-3"2"-204"16,0 4-27-16,-5 0-33 15,-2 4-33-15,-1-2-73 16,1 0-32-16,-7 0-42 16,-20 3-18-16,-35 15-16 15,26 0 0-15,0 4-7 0,5 3-5 16,3-6-6-16,4-2-2 16,13-3-4-16,11-7-4 15,0 0 2 1,7 5-1-16,18 3 6 0,4-2 2 15,10-4 2-15,5 0 0 16,-5-4-1-16,0 1-2 16,-11-2-4-16,-5 1-70 15,-10 0-201-15,-5-1-133 16,-7 2 217-16</inkml:trace>
  <inkml:trace contextRef="#ctx0" brushRef="#br0" timeOffset="205995.05">15573 10985 1204 0,'0'2'581'16,"4"2"-229"-16,8-2-85 15,4 3 14-15,3-2-70 16,3 1-46-16,0 0-61 16,0 2-26-16,0-1-42 15,-1 2-13-15,0 0-14 16,-3-3-25-16,-2-1-111 15,1 1-79-15,-2-7 117 16</inkml:trace>
  <inkml:trace contextRef="#ctx0" brushRef="#br0" timeOffset="213912.54">16423 10728 896 0,'-6'-1'474'15,"4"0"-163"-15,-2-6-57 16,-7 3-8-16,7 3-77 16,8-2-39-16,3 6-49 15,6 1-18-15,7-2-17 16,0 0 5-16,12-3 8 16,7-4 0-16,8 5-8 15,3-2-7-15,-13 0-18 16,-20 1-6-1,2 1-7-15,47 0-3 0,-11-4-2 0,-12 4-3 16,-31 3-32-16,-1 2-26 16,-18-1-108-16,-5 0-85 15,-18 3 152-15</inkml:trace>
  <inkml:trace contextRef="#ctx0" brushRef="#br0" timeOffset="214171.53">16584 10753 1058 0,'-11'-3'469'0,"11"6"-133"16,2 0-84-16,0 3-16 15,-2-6-8-15,0 0-77 16,9 20-25-16,16 39-24 16,-15-24-14-16,-2 6-27 15,1 5-12-15,-2 0-21 16,-1-2-11-16,0-9-8 15,-3-8-2-15,2-4-3 16,-3-10-1-16,-1-2-5 16,-1-6-15-16,0-6-49 15,-1 1-42-15,0-1-146 16,0 0-77-16,1-17 203 0</inkml:trace>
  <inkml:trace contextRef="#ctx0" brushRef="#br0" timeOffset="-209430.77">17297 10569 547 0,'28'-8'402'16,"-25"1"45"-16,-2-1-169 15,-3-1-6-15,-1 2-54 16,-3 0-21-16,-4 2-41 15,-1 3-21-15,-9 6-46 16,-5 8-24-16,-3 11-30 16,0 5-8-16,5 19-6 0,2-2-1 15,14 19 2-15,7 5 0 16,13 3 0-16,6 5-1 16,5-12-1-16,2-6-1 15,4-12 1-15,3-3 1 16,-3-10 2-16,-4-2 0 15,-6-11-4-15,-2-5-2 16,-12-8-4-16,3-2-3 16,-12-7 5-16,-1-1-1 15,-3-3-56-15,-5-5-44 0,3-6-155 16,-4-4-95-16,0-6 208 16</inkml:trace>
  <inkml:trace contextRef="#ctx0" brushRef="#br0" timeOffset="-208796.21">17698 10533 948 0,'13'63'416'16,"-9"-65"-162"-16,0-1-44 0,1-4-1 15,1-4-36-15,2-5-65 16,-1-3-20-16,1-6-29 16,-2-2-16-16,-3-2-18 15,-3 2-3-15,-7 4 2 16,-6 5-1-16,-7 9-2 16,-5 5-3-16,-7 13-5 15,2 6 0-15,-2 11 2 16,4 4 0-16,10 0 7 15,3-3 0-15,11-6-1 16,3-4 1-16,4-2-3 16,10 0 0-16,2-5-1 15,3-6-2-15,8-3-6 16,-2-4 0-16,2-1-2 16,-1-1-2-16,-2 4 16 15,-3 0 7-15,-4 4 19 0,-4 6 11 16,-5 3 7-16,-3 2 2 15,-3 6-5-15,-1-3-7 16,1 8-18-16,2-4-9 16,0 0-14-16,2 4-3 15,-2-11-7-15,1 1-1 16,0-6-82-16,-1-5-61 16,3-5-156-16,3-3-70 15,-8-4 225-15</inkml:trace>
  <inkml:trace contextRef="#ctx0" brushRef="#br0" timeOffset="-208400.78">17982 10542 1413 0,'-5'14'590'0,"3"-2"-307"15,-6 3-48-15,11 6-29 16,-4-1-50-16,-2-4-84 15,6-6-19 1,-1 1-24-16,-2 2-10 0,5-3-14 16,-3-6-4-16,0-7-2 15,-2-9-2-15,-2-3-9 0,0-6-3 16,7-7-4-16,-2 1 0 16,11 1 6-16,4 4 3 15,1 6 7-15,2 2 1 16,0 11 5-16,1 3 4 15,-4 12 18-15,2 6 5 16,-4 8 22-16,-1 5 7 16,-4 0 2-16,-2-2-2 15,-2-6-19-15,2-1-11 0,-1-5-17 16,-2 0-6-16,-1-9-64 16,-4-3-45-16,-1-3-118 15,0 1-71-15,-1-3 183 16</inkml:trace>
  <inkml:trace contextRef="#ctx0" brushRef="#br0" timeOffset="-208037.35">17550 10918 1419 0,'-12'0'578'15,"11"0"-363"-15,4 0-33 16,12 0-15-16,7 1-45 16,10 0-41-16,12-1-11 15,20-2-15-15,10-2-7 16,3-5-8-16,2 0-2 15,0-1-7-15,-8 1-2 16,14 4-9-16,-3 2-4 0,-12-1-6 16,-10 0-2-16,-24 2-1 15,-16-1-1-15,-12 2-33 16,-3 1-38-16,-10 2-130 16,-5 3-88-16,-7 6 170 15</inkml:trace>
  <inkml:trace contextRef="#ctx0" brushRef="#br0" timeOffset="-207810.53">17944 11118 1399 0,'4'8'636'16,"1"5"-332"-16,0 8-76 15,0 4-6-15,-3 7-93 0,3 2-38 16,-3 2-40-16,-2 0-14 16,4-7-21-16,-2-4-7 15,2-13-26-15,3-4-45 16,-6-8-126-16,7-5-87 16,6-8 160-16</inkml:trace>
  <inkml:trace contextRef="#ctx0" brushRef="#br0" timeOffset="-207498.74">18147 11153 1442 0,'-1'14'602'0,"2"10"-301"16,2 5-51-16,4 5-20 16,4 1-47-16,7-6-87 15,4-6-23-15,7-10-30 16,3-6-10-16,2-10-17 15,-3-9-4-15,-2-12-4 16,-8-4 0-16,-12-4-1 16,-5 0 1-16,-13 5 3 15,-8 3-1-15,-18 5 0 16,-2 3-4-16,-10 9-3 16,0-2-3-16,10 9-2 0,4 6-3 15,10 2-7-15,2 6-3 16,11 3-23-16,4 2-29 15,10 2-93-15,9 2-61 16,7-5 131-16</inkml:trace>
  <inkml:trace contextRef="#ctx0" brushRef="#br0" timeOffset="-206652.61">18590 10450 1266 0,'-3'-8'492'0,"8"2"-326"0,2 4-23 16,10 3 10-16,1 8-17 15,7 10-25-15,4 6-17 16,6 15-2-16,3 3-4 16,4 10-8-16,-2 1-2 15,-13 8-18-15,-7 5-9 16,-15 4-11-16,-5 2-5 0,-5-4-8 15,-7-5-3-15,0-12-10 16,0-5-4-16,-6-8-6 16,1-8-4-16,1-7-30 15,-1-5-21-15,5-10-63 16,5 0-43-16,1-5-71 16,4-3-53-16,0 0 180 15</inkml:trace>
  <inkml:trace contextRef="#ctx0" brushRef="#br0" timeOffset="-204600">19235 10960 1172 0,'-17'0'482'0,"5"-5"-247"16,3 0-42-16,11 5-25 15,9 1-18-15,10-1-59 16,13 0-12-16,10-4-8 16,5-3-15-16,0 1-16 15,-2-2-6-15,-5 2-13 16,-7 3-5-16,-5 2-7 15,-6 1-4-15,-10-1-55 16,-3 2-51-16,-9-1-146 16,-4-1-258-16,1-1 333 15</inkml:trace>
  <inkml:trace contextRef="#ctx0" brushRef="#br0" timeOffset="-204390.69">19430 10704 917 0,'4'7'528'0,"-1"5"-33"16,5 12-253-16,-3 13 1 15,-3 4-74-15,6 5-42 16,-5 5-68-16,0-3-18 16,2-8-27-16,-3-4-9 15,2-16-60-15,11-4-43 0,-8-9-102 16,1-7-89-1,-2-1 185-15</inkml:trace>
  <inkml:trace contextRef="#ctx0" brushRef="#br0" timeOffset="-203884.12">20151 10646 1081 0,'-4'-5'471'15,"7"5"-212"-15,-1 7-22 0,3 14-3 16,4 6-26-16,-5 17-44 15,4 6-24-15,-5 8-42 16,3 6-18-16,2-5-35 16,-2-4-13-16,3-9-17 15,-4-11-6-15,2-9-7 16,-1-5-11-16,0-13-66 16,-3-1-38-16,-3-10-103 15,-1-10-77-15,-2-9-270 16,-2-12 359-16</inkml:trace>
  <inkml:trace contextRef="#ctx0" brushRef="#br0" timeOffset="-203641.17">20161 10670 869 0,'-2'-20'439'0,"8"9"-90"16,4 1-80-16,6 7-40 0,7 4-37 15,7 4-67-15,5 5-21 16,5 2-20-16,1-2 0 15,-6 6-7-15,-8-1-8 16,-10 2-21-16,-9 2-10 0,-6 2-11 16,-2 4-3-1,-9 0-6-15,-4 3-1 0,-6-7-5 16,-8-2-1 0,1-6-20-16,-2-4-29 0,2-7-77 15,7-2-51-15,6 1-137 16,9-1-118-16,13 5 270 15</inkml:trace>
  <inkml:trace contextRef="#ctx0" brushRef="#br0" timeOffset="-203389.32">20701 10732 1436 0,'-6'-3'617'0,"-5"5"-332"16,-3 3-46-16,1 9-65 0,-3 4-42 16,4 11-51-1,2 5-20-15,7 5-20 0,3 3-7 16,8-2-15-16,4-3-4 16,7-5-12-16,6-4-4 15,1-15-60-15,3-9-53 16,5-9-140-16,1-9-91 15,9-7 211-15</inkml:trace>
  <inkml:trace contextRef="#ctx0" brushRef="#br0" timeOffset="-203018.29">20980 10834 1291 0,'-4'7'569'0,"-1"9"-263"16,-1 1-25-16,6 11-41 15,0-1-44-15,0 2-72 16,3-1-26-16,1-5-41 16,-6-9-15-16,1-5-27 15,1-7-8-15,-1-2-5 16,1-1-2-16,0 0-6 16,0 0-3-16,1-6-8 15,4-16-2-15,16-29 3 0,-8 27 5 16,2 4 7-1,2 4 4-15,-2 4 2 0,3 2 2 16,-3 9 7-16,-1 2 5 16,3 9 13-16,-2 3 6 15,-1 3 9-15,-1 3 0 16,-4 5-10-16,-1 0-6 16,-4 0-14-16,-2 0-6 15,-1-10-57-15,-1 0-56 0,-1-10-153 16,1-3-97-16,3-9 216 15</inkml:trace>
  <inkml:trace contextRef="#ctx0" brushRef="#br0" timeOffset="-202758.96">21357 10617 1262 0,'41'18'584'0,"-19"-6"-211"15,3 5-65-15,-2 3-22 16,-4 0-63-16,5 10-86 16,-4 4-29-16,-1 8-42 15,-5-1-11-15,-12 5-20 16,-5 3-7-16,-12-3-13 16,-2 1-3-16,-3-8-39 0,-7-12-35 15,10-7-100-15,0-2-65 16,2-13-134-16,5 2-318 15,-12-7 461-15</inkml:trace>
  <inkml:trace contextRef="#ctx0" brushRef="#br0" timeOffset="-181907.63">22349 10923 1147 0,'-16'-5'496'0,"2"1"-236"15,3-1-34-15,5 3-19 16,6 1-38-16,13 0-48 15,8 1-22-15,11-1-24 16,3 1-4-16,7-1-22 16,1-1-10-16,2 0-17 15,2-1-6-15,-4-2-7 16,-4 2-2-16,-10-1 4 16,-6 1-43-16,-14 2-104 0,-6-1-75 15,-10 2-308-15,-4 1 332 16</inkml:trace>
  <inkml:trace contextRef="#ctx0" brushRef="#br0" timeOffset="-181691.23">22544 10683 1134 0,'1'2'540'0,"4"4"-240"15,-1 9-51-15,2 5-7 0,-4 10-64 16,-1 4-33-16,-1 6-59 15,0 1-16-15,0 0-34 16,2-5-10-16,3-7-16 16,3-2-8-16,1-11-44 15,-1-4-46-15,1-6-126 16,2-6-91-16,6-10 186 16</inkml:trace>
  <inkml:trace contextRef="#ctx0" brushRef="#br0" timeOffset="-181142.28">23285 10710 1366 0,'-10'-5'568'0,"-5"-2"-318"15,1 3-24-15,-3 2-44 16,-5-3-28-16,3 18-53 15,-2 6-14-15,5 13-19 16,4 9-13-16,7 2-18 16,5 3-11-16,13 0-14 15,7-2-3-15,10-7-6 16,8-9-1-16,6-11-2 16,1-8 0-16,0-14 0 15,-6-6 0-15,-4-13 1 16,-10-6 2-16,-4-7 0 15,-3-3-1-15,-14-2 3 0,-4 2-1 16,-14 5-1-16,-8 2 1 16,-8 10-3-16,1 4-1 15,-8 7 0-15,-1 5 1 16,2 6-3-16,3 2-2 16,9 4-9-16,5 4-6 15,11 5-53-15,5 0-40 16,9 3-131-16,11 0-98 15,12 1 215-15</inkml:trace>
  <inkml:trace contextRef="#ctx0" brushRef="#br0" timeOffset="-180834.85">23846 10602 1170 0,'-8'-2'603'16,"-7"-1"-139"-16,-4 5-245 15,3 5-8-15,-5 15-73 16,2 5-31-16,1 9-49 16,2 1-14-16,10 9-19 15,5 2-7-15,9 1-12 16,6 0-4-16,6-11-6 15,5-7-3-15,7-6-48 0,-2-9-42 16,-1-8-123 0,-5-8-83-16,8-14 187 0</inkml:trace>
  <inkml:trace contextRef="#ctx0" brushRef="#br0" timeOffset="-180430.76">24006 10803 898 0,'-13'5'518'0,"7"14"13"16,3 5-212-16,1 5-72 16,-6 3-42-16,8-1-86 15,2-1-37-15,2-5-43 16,4-6-11-16,-3-13-19 16,-1-2-4-16,4-12 1 15,-4-3 0-15,-3-8 1 16,5-5-4-16,0-3-12 15,4-2-4-15,9 4-1 16,-2 0 2-16,5 7 5 16,-2 0 3-16,1 10 4 15,-3 8 5-15,2 7 22 16,0 8 10-16,-4 6 25 0,1 0 11 16,-6 5-2-16,-3-2-3 15,-2 1-26-15,-2 1-12 16,-1-5-18-16,0-1-5 15,-1-8-86-15,-2-1-62 16,-3-6-159-16,0-1-90 16,3-11 245-16</inkml:trace>
  <inkml:trace contextRef="#ctx0" brushRef="#br0" timeOffset="-180204.26">24342 10562 1213 0,'33'11'546'0,"-12"-5"-210"16,1 3-54-16,-1 7-19 15,-4 8-36-15,5 6-66 16,3 5-41-16,-2 6-32 16,1 3-12-16,-11 6-25 15,-6 0-1-15,-11 0-19 16,-2 0-7-16,-10-6-10 15,-2-4-4-15,-2-13-39 16,2-8-41-16,1-13-103 16,3-4-71-16,7-6-122 0,-1-10 215 15</inkml:trace>
  <inkml:trace contextRef="#ctx0" brushRef="#br0" timeOffset="-177046.51">23121 12181 901 0,'-70'1'494'0,"50"-1"-136"16,8 0-82-16,-4 1-29 16,9 2-64-16,5-1-31 0,3 1-44 15,12 1-21-15,15-4-32 16,5 0-8-16,17-2-24 15,7-4-7-15,9-3-7 16,4 1-2-16,-12-2-3 16,-6 2-1-16,-13 4-30 15,-8 3-38-15,-7 1-108 16,-5 1-83-16,-17 3 154 16</inkml:trace>
  <inkml:trace contextRef="#ctx0" brushRef="#br0" timeOffset="-176857.26">23162 12310 744 0,'-16'6'480'15,"8"0"-7"-15,10-3-229 0,2 0 6 16,16 3-54-16,6-2-14 16,16-4-39-16,5 1-31 15,2-3-47-15,0 0-17 16,-9-1-26-16,0-3-8 15,-10 2-9-15,-6 0-45 16,-9 2-117-16,-8 2-75 16,-9-2 125-16</inkml:trace>
  <inkml:trace contextRef="#ctx0" brushRef="#br0" timeOffset="-176546.7">23313 12007 951 0,'20'8'494'16,"-1"0"-123"-16,3 0-153 16,1 3 3-16,5 4-45 15,-1 1-22-15,8 5-45 16,4 3-19-16,-3 1-25 16,3 4-5-16,-11 5-10 15,-6 2-5-15,-12 3-9 16,-10 5-5-16,-12-3-8 15,-10-4-2-15,-7 0-3 16,0-5-2-16,1-7-7 0,3-5-2 16,5-10-5-16,4-4-10 15,5-8-66-15,10 3-54 16,7-6-132-16,7-3-64 16,19-6 199-16</inkml:trace>
  <inkml:trace contextRef="#ctx0" brushRef="#br0" timeOffset="-176108.99">24501 12125 1316 0,'-34'-6'561'15,"11"2"-266"-15,4 2-53 16,10 2-15-16,3-2-43 16,7 5-74-16,11 0-31 15,1 0-41-15,20 3-4 16,21 3-14-16,4-5-7 16,2-4-5-16,2 0-3 0,-1-2-7 15,-4-4-40-15,-15 2-79 16,-8 3-61-16,-16-1-166 15,-14 4-177-15,-7 15 341 16</inkml:trace>
  <inkml:trace contextRef="#ctx0" brushRef="#br0" timeOffset="-175931.36">24656 12148 1233 0,'-2'5'549'0,"4"14"-227"16,2 4-24-16,0 9-35 15,-1 5-41-15,-2 7-88 16,-1-2-28-16,1 2-42 16,1-4-17-16,1-12-24 15,3-2-10-15,4-16-57 16,2 0-44-16,3-10-133 16,1-8-101-16,11-10 201 0</inkml:trace>
  <inkml:trace contextRef="#ctx0" brushRef="#br0" timeOffset="-175679.62">25254 12049 1537 0,'-19'-2'693'0,"-1"6"-365"0,-4 7-85 16,-6 5-30-16,4 17-88 15,1 4-32-15,7 11-44 16,6 2-12-16,11 2-18 16,4-3-5-16,10-5-12 15,6-5-2-15,9-14-67 16,3-7-50-16,8-11-139 16,2-9-98-16,6-13 224 15</inkml:trace>
  <inkml:trace contextRef="#ctx0" brushRef="#br0" timeOffset="-175318.62">25442 12246 1049 0,'-2'12'591'0,"1"8"-78"16,3 6-216-16,-2 3-16 16,-3 4-82-16,4-5-44 15,-3-3-74-15,3-2-21 16,2-12-33-16,4 0-11 15,-1-11-12-15,-2-4-3 16,6-9-4-16,-9-6-6 0,5-8-4 16,3-2-3-16,1 0 3 15,5 1 4 1,6 4 6-16,1 3 1 0,3 9 2 16,-2 5 3-16,0 10 8 15,-1 5 6-15,-2 8 8 16,-3 4 5-16,-3 6 5 15,0 1-1-15,-8-1-7 16,-3-2-4-16,-3-5-9 16,-4-4-22-16,-3-5-91 15,2-5-69-15,-2-13-173 16,4-4-135-16,3-13 304 16</inkml:trace>
  <inkml:trace contextRef="#ctx0" brushRef="#br0" timeOffset="-175094.82">25845 12023 1475 0,'26'15'636'15,"-1"7"-330"-15,-3 2-19 16,4 8-64-16,-1 6-43 16,-4 5-72-16,-3 2-24 15,-12 4-33-15,-4-1-13 16,-5-2-16-16,-6-2-6 0,-3-11-18 15,-5-8-26-15,3-12-79 16,3-3-52-16,4-14-145 16,7-3-54-16,17-7 224 15</inkml:trace>
  <inkml:trace contextRef="#ctx0" brushRef="#br0" timeOffset="-174855.11">26126 12261 1670 0,'-8'2'689'16,"5"2"-389"-16,7-1-127 15,5 2 3-15,9-2-57 0,8 0-36 16,8 0-59-16,2-2-12 15,0 2-60-15,-3 0-64 16,-4 1-169-16,-7 0 82 16,-10 4 90-16</inkml:trace>
  <inkml:trace contextRef="#ctx0" brushRef="#br0" timeOffset="-174691.95">26190 12422 1307 0,'-9'13'572'0,"3"-8"-242"15,4 0-80-15,8 0-15 16,4-4-34-16,13 2-79 16,8-2-33-16,9-6-53 15,1 0-17-15,-1-5-88 16,-2-1-91-16,-1-4 102 16</inkml:trace>
  <inkml:trace contextRef="#ctx0" brushRef="#br0" timeOffset="-174247.9">26732 12219 1182 0,'-16'-60'576'15,"3"60"-92"-15,0 1-221 16,-1 13-64-16,-1 8-16 16,3 13-77-16,0 6-24 0,12 3-27 15,4 1-4-15,17-6-13 16,10-5-9-16,16-15-12 16,10-6-6-16,-1-15-4 15,-3-9-3-15,-2-15-3 16,-11-9-1-16,-3-8 0 15,-7-2 0-15,-26-2 6 16,-7 1 3-16,-23 4-1 16,-4 5-1-16,-6 10-2 15,2 8-2-15,4 13-5 16,-2 6-2-16,2 12-10 16,1 2-17-16,7 8-87 15,5 0-67-15,18 3-182 16,9-3-74-16,20-1 273 15</inkml:trace>
  <inkml:trace contextRef="#ctx0" brushRef="#br0" timeOffset="-174016.47">27422 12043 1696 0,'-4'7'669'16,"-11"8"-464"-16,2 8-6 0,-6 11-64 16,-2 5-29-16,8 12-42 15,4 2-12-15,10 1-18 16,9-2-7-16,5-11-17 16,4-8-6-16,3-16-74 15,0-6-72-15,7-16-171 16,4-9-281-16,11-14 386 15</inkml:trace>
  <inkml:trace contextRef="#ctx0" brushRef="#br0" timeOffset="-173643.83">27659 12246 1588 0,'-5'26'668'0,"3"6"-383"16,-4 1-4-16,3 1-73 0,1 0-52 15,0-9-84 1,0-5-24-16,2-8-27 0,0-8-11 16,1-7-10-16,2-3-3 15,6-13-17-15,2-5-8 16,4-7-9-16,4 1-2 16,5-1 12-16,2 6 8 15,2 5 11-15,-2 4 4 0,1 11 5 16,-1 3 6-16,0 10 25 15,-2 7 13-15,-7 9 9 16,4 7 1-16,-7 3-15 16,-1-1-10-16,-1-4-11 15,-6-3-2-15,-3-11-67 16,-3-7-55-16,-5-10-165 16,1-9-38-16,12-12 179 15</inkml:trace>
  <inkml:trace contextRef="#ctx0" brushRef="#br0" timeOffset="-173458.1">28271 12041 1685 0,'36'26'707'0,"-7"8"-413"0,3 6-17 15,-17 5-83-15,0 1-51 16,-10 1-70-16,-5-3-18 15,-10-2-20-15,-4-5-10 16,-11-9-24-16,-11-4-38 16,2-10-106-16,-4-8-65 15,14-8-21-15,10-9 114 0</inkml:trace>
  <inkml:trace contextRef="#ctx0" brushRef="#br0" timeOffset="-173037.09">29107 12275 1382 0,'-6'-6'566'0,"8"10"-280"16,0 3-67-16,2 9-4 16,2 4-30-16,-1 3-84 15,1 0-34-15,0-3-45 16,1-2-9-16,1-9-65 16,-2-1-74-16,2-9-193 15,-1-7-138-15,1-9 273 16</inkml:trace>
  <inkml:trace contextRef="#ctx0" brushRef="#br0" timeOffset="-172873.17">29119 12076 1185 0,'6'2'539'0,"2"1"-260"16,4 2-71-16,0 5-13 15,8 1-84-15,2-1-44 16,9 1-83-16,8 2-60 0,-1-4-199 15,12 3-289-15,13-2 357 16</inkml:trace>
  <inkml:trace contextRef="#ctx0" brushRef="#br0" timeOffset="-172634.76">29688 11997 1318 0,'-17'-9'559'0,"-4"3"-292"16,-4 5-10-16,-1 11-53 15,-2 8-28-15,5 17-60 16,3 3-27-16,3 25-36 16,7 7-11-16,11 10-22 15,6 2-6-15,8-14-7 16,1-7-3-16,0-20-3 16,-2-4 5-16,-4-10-68 15,-2-6-57-15,-8-11-146 0,-6-8-114 16,-11-14-200-16,-6-6 349 15</inkml:trace>
  <inkml:trace contextRef="#ctx0" brushRef="#br0" timeOffset="-172512.99">29291 12341 1117 0,'11'-3'551'0,"10"3"-205"16,8 8-87-16,5 1-28 15,9 1-97-15,4-3-52 0,12-3-64 16,1-2-72-16,13-2 39 15</inkml:trace>
  <inkml:trace contextRef="#ctx0" brushRef="#br0" timeOffset="-172047.28">30405 11970 1110 0,'6'-2'506'0,"2"3"-243"15,1 11-28-15,-2 9 10 16,-1 15-41-16,-1 7-27 15,-4 18-58-15,1 5-25 16,1 2-42-16,2 1-17 16,4-14-23-16,-1-8-8 0,2-16-39 15,1-6-38-15,-3-19-84 16,-4-6-43-16,0-16-127 16,-6-9-172-16,0-13 332 15</inkml:trace>
  <inkml:trace contextRef="#ctx0" brushRef="#br0" timeOffset="-171806.56">30368 12004 1029 0,'8'-4'514'15,"7"1"-190"-15,10 3-101 16,10 5-21-16,11 2-56 16,1 0-20-16,6 4-16 15,-2 1-3-15,-12 5-16 16,-5 1-11-16,-14 1-27 15,-10 2-11-15,-20 0-11 0,-10-3-3 16,-16 2-4-16,-5-4-4 16,-6 0-11-16,1-2-15 15,10-3-48-15,3-3-39 16,20-5-112-16,11-1-65 16,7-2 168-16</inkml:trace>
  <inkml:trace contextRef="#ctx0" brushRef="#br0" timeOffset="-171553.65">30955 12100 1301 0,'-16'-1'613'15,"-1"1"-211"-15,4 5-183 16,-1 3-2-16,-1 7-59 15,2 6-37-15,2 8-57 16,0 5-15-16,4 6-18 16,5-2-7-16,5-1-15 15,8-4-7-15,9-9-37 16,-5-4-41-16,9-10-124 16,5-1-72-16,3-9 162 15</inkml:trace>
  <inkml:trace contextRef="#ctx0" brushRef="#br0" timeOffset="-171189.71">31140 12253 1026 0,'0'5'549'16,"0"15"-47"-16,1 4-186 15,-2 6-89-15,-2-2-33 16,-2 2-90-16,-1-4-35 0,5-11-41 15,1-4-11-15,0-10-9 16,2-5-2-16,4-10-6 16,-1-7 0-16,3-10-11 15,-1 0 0-15,3-1-1 16,2 2 1-16,3 7 4 16,-1 4 2-16,3 11 5 15,0 5 1-15,4 6 18 16,7 8 6-16,-6 6 12 15,-1 4 4-15,-5 8-1 16,-5-1-1-16,1 1-9 16,-3-2-7-16,-1-4-12 15,-9-7-29-15,-3-5-100 0,-1 0-74 16,-9-11-179 0,6-4 219-16</inkml:trace>
  <inkml:trace contextRef="#ctx0" brushRef="#br0" timeOffset="-170979.43">31414 12008 1232 0,'21'20'574'0,"1"0"-271"16,4 14-61-16,-3 2-17 0,-8 6-62 15,1 6-30-15,-10 3-38 16,-6-1-15-16,-3-2-31 15,-7-4-12-15,-2-16-82 16,1-9-70-16,5-12-159 16,8-7 159-16</inkml:trace>
  <inkml:trace contextRef="#ctx0" brushRef="#br0" timeOffset="-170650.49">31726 12149 1494 0,'0'-6'569'0,"1"8"-318"16,5 2-87-16,6-1 7 15,6 3-4-15,9-2-75 16,0-3-42-16,4 0-34 16,-3-1-35-16,-5 1-142 15,2 4-81-15,-5 1-252 16,-5 2 293-16</inkml:trace>
  <inkml:trace contextRef="#ctx0" brushRef="#br0" timeOffset="-170481.53">31780 12336 1246 0,'-4'7'542'0,"4"-2"-203"15,6-2-96-15,11 0-39 16,2-1-27-16,7-3-89 0,2-3-42 15,-3-2-47-15,2 0-58 16,-2-1-178-16,2 0-185 16,3 5 250-16</inkml:trace>
  <inkml:trace contextRef="#ctx0" brushRef="#br0" timeOffset="-170018.27">32221 12137 1269 0,'-7'-8'545'16,"-2"3"-280"-16,-3 6-76 15,-2 6 10-15,-1 12-28 16,0 6-23-16,1 14-58 16,5 3-23-16,7 3-31 15,4 0-9-15,13-8-1 16,5-3 2-16,8-24 4 31,-14-6-1-31,1 2-11 0,45 2-3 0,2-18-8 16,2-13 0-16,-38-11-2 0,-7 0 2 15,-14-6 7-15,-14 1 1 16,-11-1-2-16,-3 3-2 16,-10 11-7-16,2 5-2 15,-5 15-4-15,-2-1-4 16,2 10-7-16,5 5-13 0,10 6-43 16,6 5-26-16,15 4-101 15,3 0-51-15,15 0-135 16,5-2 224-16</inkml:trace>
  <inkml:trace contextRef="#ctx0" brushRef="#br0" timeOffset="-169753.87">32748 12090 1469 0,'5'-11'675'0,"-21"13"-241"16,-8 5-295-16,-3 12-85 16,-5 5 5-16,-1 14 3 0,2 4-9 15,9 4-29-15,8 1-6 16,9-3-6-16,5-4-4 16,10-10-10-16,3-5-7 15,8-8-14-15,9-6-33 16,7-7-107-16,4-4-80 15,5-13-270-15,2-2 318 16</inkml:trace>
  <inkml:trace contextRef="#ctx0" brushRef="#br0" timeOffset="-169370.68">32898 12259 1063 0,'0'4'533'15,"-7"3"-162"-15,8 12-124 16,-2 0-5-16,-8 5-47 15,6 1-31-15,-8-3-67 16,-2-1-25-16,1-8-35 16,-1-1-8-16,7-9-17 15,3-1-5-15,10-7-12 16,4-5-7-16,2-8-13 16,12-3-3-16,-7-4 4 15,0-2 5-15,-5 4 13 16,-6 2 4-16,3 9 2 15,-2 6 2-15,5 6 4 16,1 5 4-16,1 7 13 0,5 2 4 16,-2 9 4-16,1 0 0 15,-3 4 0-15,-4 0 1 16,-6-5 1-16,-3-3 0 16,-4-6-12-16,-6-5-5 15,0-4-38-15,-3-2-37 16,4-3-137-16,3-5-100 15,9-8-267-15,7-2 340 0</inkml:trace>
  <inkml:trace contextRef="#ctx0" brushRef="#br0" timeOffset="-169129.64">33264 12048 1344 0,'38'9'558'0,"-10"3"-307"15,5 3-94-15,-18 5-36 16,-3 3-5-16,-2 5-9 16,-5 5-6-16,3 6-16 15,-5 4-6-15,-5 0-17 16,-2-1-11-16,-1-5-22 16,-4-1-7-16,-5-6-10 15,-3 1-6-15,-11-6-32 0,-1-3-37 16,0-4-129-16,1-6-71 15,11-2-171-15,3-5 252 16</inkml:trace>
  <inkml:trace contextRef="#ctx0" brushRef="#br0" timeOffset="-158012.46">6299 11935 534 0,'-1'32'304'15,"-2"-31"11"-15,2-3-84 16,1 2-44-16,0 0-18 15,0 0-55-15,0 0-13 16,7 4-6-16,11 0 1 16,30 34-5-16,-29-28-5 0,-5-1-16 15,-1 2-10-15,0 4-16 16,-2 1-9-16,3 2-9 16,2 4-5-16,-8-5-6 15,8 2-4-15,-2-6-3 16,-6-9-1-16,2-1 0 15,-2-4 1-15,-6-1 3 16,7 4 4-16,-3-2 3 16,-3-5 2-16,2-4-2 15,-4-3-3-15,1-4-6 16,2 5-3-16,0 1-4 16,5-1-1-16,7 2 1 15,4 2 0-15,5-5 1 16,4-1-2-16,4 1 0 15,2-4 1-15,10 2-2 0,3 0 2 16,10-3 0-16,-3 0 0 16,-1 3 0-16,2 4-1 15,-1 3 0-15,4 5 1 16,1 2-1-16,8 1 0 16,-1 3 0-16,1 2 0 0,1 0 2 15,-7-1 0-15,1 1 2 16,-2 2 2-1,2 2 0-15,2 3 2 0,-3 2 0 16,-2 1 0-16,-8-3 10 16,-5-2 3-16,-5-6 2 15,2-5 2-15,-6 0-8 16,-2 0-3-16,-4 6-3 16,-6 1-1-16,-6 4 1 15,-2-1 0-15,-4-1 1 16,-1 3-2-16,-5-2-2 15,2 0-1-15,0 0-3 16,-2-6 0-16,-3 0-1 16,0-1 1-16,-5-5 6 15,-5 0 5-15,4 1 5 16,0 0 1-16,0 0-6 16,0 0-5-16,-1-5-9 0,-2-2-1 15,2-2-2-15,2 2-2 16,1 3 1-16,3-1 1 15,5 3 0-15,6-4 1 16,27-28 0-16,-23 25 1 16,-1 3 0-16,0-2 0 15,4 0-1-15,1 4 1 16,7-3-1-16,-2 0 1 16,5 3-1-16,-2-1 1 15,-3 2 0-15,-1-4 0 0,2 6 1 16,-2 2 0-16,1-1-1 15,-2 2 0-15,-3 0 1 16,0-1-1-16,1 0 0 16,-4 4 1-16,7 2-1 15,-6-3 0-15,2 5 0 16,1-1 0-16,-10-6 0 16,7 2 0-16,3-4 1 15,7-4 0-15,7-1 0 16,1 1 0-16,-2-2-1 15,0 2 1-15,1-3-1 16,0 0 0-16,7 3-1 16,-6-3 1-16,-4 1-1 15,-1 3 1-15,-6-2 0 16,2-1 0-16,3 2 0 0,0-2 0 16,-1 1 1-16,0 3 0 15,-5-2-1-15,2 0 0 16,-3 1 0-16,-1 0 0 15,-1-1 1-15,-2 1-1 16,-1-1-1-16,2 2 2 0,-8 0 0 16,5 1 0-1,-14-1 1-15,-2 3 1 0,0 0 4 16,-8 0 0-16,0 0-31 16,-12 0-45-16,-2 2-131 15,-3-1-70-15,1 4 157 16</inkml:trace>
  <inkml:trace contextRef="#ctx0" brushRef="#br0" timeOffset="-154173.78">7794 12778 1039 0,'-4'5'460'15,"1"-1"-224"-15,2 3-19 16,1-3-65-16,2-1-26 16,5-4-24-16,3-3-3 0,7-3-1 15,5-2-4-15,-2-10-30 16,2-5-15-16,2-7-21 16,-8-1-9-16,-5 0-4 15,-11 4 2-15,-18 5 0 16,-1 0 1-16,-14 9-3 15,2 4-4-15,-5 2-6 16,-2 8-1-16,4 9-5 16,3 5-1-16,9 8-5 15,5 5-3-15,12 8 2 16,7 0 3-16,12 6 7 16,4 3 5-16,6-6 3 15,3 6 0-15,1-3 3 16,1-3 6-16,-3 0 13 15,-4-7 2-15,-8 0 3 16,-3-3-3-16,-11-4-6 0,-9-3-1 16,-8-4-2-16,-6-8-1 15,-7 0-7-15,1-2-3 16,-3-6-31-16,-1-1-42 16,3-6-123-16,4-1-80 15,6-4 154-15</inkml:trace>
  <inkml:trace contextRef="#ctx0" brushRef="#br0" timeOffset="-153818.67">7984 12691 1193 0,'1'-2'525'0,"1"7"-227"16,3 9-68-16,-5 8-49 15,0 5-36-15,0 3-61 16,7 1-17-16,1-8-20 16,6-5-9-16,6-9-16 15,2-8-3-15,6-5-2 16,-1-8-1-16,-3-10-5 16,-7-1-1-16,-5-4-1 15,-4 1 2-15,-13 6 7 0,-5 1 1 16,-9 7 0-16,-7 3-2 15,-2 9-8-15,3 2-3 16,4 10-6-16,6 3-5 16,5 2-19-16,-1 2-37 15,10-5-120-15,8 0-80 16,9-7-226-16,7-6 293 16</inkml:trace>
  <inkml:trace contextRef="#ctx0" brushRef="#br0" timeOffset="-153501.11">8273 12719 1061 0,'-2'0'489'0,"1"3"-204"15,-1 1-33-15,2-4-49 16,0 1-27-16,0 21-39 16,3 27-23-16,5-29-44 15,1-6-21-15,8-6-29 16,5-5-6-16,5-7-4 15,1-5 0-15,-2-5-1 16,-11-5 0-16,-8-2 1 16,-4 0 2-16,-8 1 5 15,-4 0 1-15,-10 2 0 16,-5 6-3-16,-3 5-6 0,3 5-4 16,3 7-6-16,3 2-9 15,8 5-86-15,3 1-63 16,8 1-149-16,9 2 174 15</inkml:trace>
  <inkml:trace contextRef="#ctx0" brushRef="#br0" timeOffset="-153070.35">8665 12683 1052 0,'-5'-14'563'16,"-5"-1"-182"-16,-3-2-100 15,-5 1-37-15,-2 6-93 16,5 3-32-16,-4 11-46 16,3 6-18-16,6 10-22 15,-4 7-10-15,10 5-11 16,5 6-4-16,6-8-7 16,5 0-1-16,7-11-1 15,0-5 1-15,3-10 0 16,1-5 1-16,0-14 1 15,-2-5-1-15,0-7-2 16,0-7-3-16,-2-5-13 16,-3-2-1-16,-5 0 2 15,-4 3 4-15,-7 3 15 0,-5 5 4 16,-1 10 5-16,-4 3 2 16,1 15 2-16,0 5 3 15,0 15 6-15,3 7 6 16,2 9 5-16,4 5-2 15,4 1-6-15,5 0-7 0,8-2-10 16,0-6-2-16,5-5-8 16,1-3-24-16,5-8-103 15,14-1-68-15,-1-7 362 16,13-6-186-16</inkml:trace>
  <inkml:trace contextRef="#ctx0" brushRef="#br0" timeOffset="-152433.11">9451 12626 1233 0,'-2'-5'574'0,"2"11"-196"15,1 9-167-15,1 11-1 16,5 18-43-16,-2 6-41 0,-1 8-50 15,4 0-15-15,-1-6-29 16,1-25-13 0,-5-13-13-16,1 0-3 0,15 25-16 15,-9-11-25-15,-3-11-62 16,-3-16-30-16,-5-11-50 16,-3-4-10-16,-2-16-1 15,-6-5-10-15,-2-10-35 16,-2-4-4-16,1-2 60 15,4 1 46-15,9 9 163 16,2 5 81-16,6 13 88 16,0 4 27-16,6 10-8 15,4 1-19-15,5 8-46 16,3 3-19-16,2 2-23 16,0 3-8-16,-2 4-18 0,-2 1-7 15,-8 5-22 1,-2 3-8-16,-12 1-10 0,-5 0-3 15,-10 2-8-15,-7-3-5 16,-2-4-10-16,3-1-4 16,3-11-60-16,6-1-56 15,7-6-164-15,-1-3-146 16,21-7 261-16</inkml:trace>
  <inkml:trace contextRef="#ctx0" brushRef="#br0" timeOffset="-152258.71">9772 12693 1091 0,'0'13'593'15,"-1"4"-96"-15,-1 7-240 16,1 2-24-16,2-1-93 16,2-4-52-16,5-8-63 15,-1-3-16-15,2-9-53 16,1-4-61-16,-5-13-165 15,1-3-123-15,-6-3 236 16</inkml:trace>
  <inkml:trace contextRef="#ctx0" brushRef="#br0" timeOffset="-152107.48">9670 12555 1187 0,'-1'-11'531'0,"3"14"-250"0,5 0-30 16,4 4-88-16,1 8-49 15,2-2-79-15,0 0-75 16,3 2-137-16,3 3 117 16</inkml:trace>
  <inkml:trace contextRef="#ctx0" brushRef="#br0" timeOffset="-151813.04">9936 12628 1022 0,'6'9'501'0,"-5"4"-119"16,10 2-67-16,-5 5-46 16,2 3-39-16,-2 3-95 15,-3 2-37-15,8-3-43 16,-1-5-15-16,7-8-15 16,-2-8 0-16,-2-6-4 15,-4-7-1-15,-1-6-1 16,3 0-1-16,-4-8-6 15,-1 0-3-15,-3-4-6 16,0-1-33-16,0 0-69 0,5 2-40 16,2 4-95-16,4 4-25 15,-1 4-124-15,-1 6 235 16</inkml:trace>
  <inkml:trace contextRef="#ctx0" brushRef="#br0" timeOffset="-151493.91">10249 12662 1215 0,'-3'0'549'0,"0"14"-202"16,1 2-89-16,3 7-53 15,4 0-34-15,8-6-76 16,4 0-22-16,7-9-26 15,4-3-5-15,7-7-13 16,-2-6-6-16,-3-6-6 16,-13-7-3-16,-8-2-2 15,-3-1 0-15,-11 2 5 16,-6 5 0-16,-7 1-1 16,-11 3-2-16,-6 6-7 0,3 4-3 15,0 6-7-15,7 6-15 16,9 3-58-16,3 0-47 15,9 4-134-15,2-2-82 16,10-1 211-16</inkml:trace>
  <inkml:trace contextRef="#ctx0" brushRef="#br0" timeOffset="-151263.31">10604 12405 1381 0,'0'25'657'16,"0"6"-298"-16,-3 15-104 15,0 9-27-15,4 8-117 16,4 1-48-16,12-8-46 16,3-5-10-16,7-21-13 15,1-6-24-15,2-18-67 16,0-7-53-16,1-15-133 15,-6-7 170-15</inkml:trace>
  <inkml:trace contextRef="#ctx0" brushRef="#br0" timeOffset="-151067.11">10513 12588 1427 0,'-4'-4'656'0,"1"4"-309"16,14 5-98-16,0-3-27 15,9-2-90-15,6-2-48 16,6-3-52-16,5-3-15 16,-1 5-54-16,-2-6-46 0,-3 2-154 15,0 0-91-15,-10 3 199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6T15:39:01.47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4768 3838 616 0,'19'-40'360'0,"-18"35"-18"16,2-3-87-16,-2 0-14 15,2 1-32-15,-1-2-27 16,-2 3-13-16,1 6-28 16,-1 0-12-16,0 0-29 15,0 0-12-15,0 26-19 16,0 38-11-16,0-21-14 16,2 0-7-16,2-3-13 15,3-4-4-15,1-3-9 16,2-4-2-16,2-6-3 15,-7-7-2-15,-1-8-4 0,1-3-16 16,-5-8-73-16,-1-1-47 16,-4-9-127-16,-4-2-90 15,-4-13 228-15</inkml:trace>
  <inkml:trace contextRef="#ctx0" brushRef="#br0" timeOffset="579.59">4618 3577 978 0,'-18'0'438'0,"2"-1"-213"16,0 3-20-16,-3 6-52 15,3 6-28-15,-2 4-30 16,0 0-9-16,5 8-9 16,-4 3-4-16,6 11-11 15,-2 6-9-15,8 11-14 16,4 2-8-16,6 9-13 16,9 2-3-16,5-1-5 15,4-1 0-15,4-8-1 0,3-4-1 16,6-10-2-1,7-4-2-15,5-13-3 0,1-7-1 16,10-14-2-16,3-9 0 16,0-19 1-16,4-10 1 15,-7-16 4-15,-6-9 0 16,-10-15 0-16,-8-6 1 16,-14-8-1-16,-7-3 0 15,-17 4 5-15,-12 0-1 0,-22 9 1 16,-5 5-2-16,-6 13-3 15,-3 11 0-15,-5 17 0 16,-2 10 0-16,0 17 0 16,2 7 0-16,15 14-3 15,5 4-1-15,9 5-9 16,7-3-1-16,9-2-6 16,2-3-8-16,8-6-68 15,2 0-56-15,6 1-168 16,2 2 189-16</inkml:trace>
  <inkml:trace contextRef="#ctx0" brushRef="#br0" timeOffset="2206.23">6583 3970 555 0,'-1'1'361'16,"-1"0"-35"-16,1-1-51 16,1 0-29-16,0 0-49 15,0 0-29-15,0 0-52 0,0-1-22 16,-1 0-32-16,0 0-11 15,-3-7-15-15,-3-3-4 16,-32-24-8-16,21 30 0 16,-3 7-2-16,2 6-2 15,9 7-8-15,-1 6-4 0,8 7-4 16,-4 5-1 0,9 2 10-16,2-1 2 0,3-5 3 15,9-2 0-15,-7-13-4 16,1-3-3-16,7-5-5 15,-5-11-1-15,6-5-1 16,-1-6 1-16,-2-11-1 16,4-5 0-16,-5-10-2 15,5 2-1-15,-4-11 2 16,-3 2 1-16,-3 2 3 16,-5 4 1-16,-4 14 4 15,-2 6 1-15,0 17 7 16,-3 2 10-16,1 8 9 15,0 12 2-15,1 11 6 16,3 9-5-16,6 13 1 16,-1 0-1-16,7 0-5 0,0-5-6 15,3-8-11-15,-1-6-4 16,-1-8-9-16,2-5-6 16,0-4-42-16,-1-7-53 15,0-11-135-15,1-1-93 16,0-14 194-16</inkml:trace>
  <inkml:trace contextRef="#ctx0" brushRef="#br0" timeOffset="2366.69">6875 3953 593 0,'8'2'466'16,"-4"0"48"-16,5 6-162 16,0 3-41-16,-1 4-80 15,2 1-37-15,-6 5-76 16,5 3-34-16,-5-6-49 15,4 0-13-15,-2-10-92 16,-6-7-60-16,2-1-183 16,-5-10-141-16,-5-9 286 15</inkml:trace>
  <inkml:trace contextRef="#ctx0" brushRef="#br0" timeOffset="2520.11">6875 3853 1204 0,'3'-2'533'0,"1"2"-304"0,3 0-20 16,1 2-116-16,1 7-33 15,-3 1-185-15,6 2-143 16,-7 2 170-16</inkml:trace>
  <inkml:trace contextRef="#ctx0" brushRef="#br0" timeOffset="2783.79">7053 3915 746 0,'4'9'507'0,"-2"1"-18"0,4 5-162 16,1 2-37-16,0 2-89 16,4 3-38-16,2-3-66 15,0-2-26-15,1-5-37 16,-1-5-6-16,3-3-9 15,-2-4-4-15,-1-5-3 16,1-2-2-16,-4-7 0 16,-1-2-1-16,1-6-2 15,-5-1-1-15,1-1-53 16,-2-1-51-16,-4 4-135 16,2 3-100-16,-2 12 205 0</inkml:trace>
  <inkml:trace contextRef="#ctx0" brushRef="#br0" timeOffset="2997.54">7411 3903 1315 0,'17'10'598'16,"-12"4"-281"-16,-6 3-22 0,7 1-98 15,-3 2-51-15,-3-2-73 16,9 0-28-16,-2-6-36 15,-7-5-9-15,7-7-96 16,-2-6-59-16,-7-9-191 16,10-2-215-16,-15-8 367 15</inkml:trace>
  <inkml:trace contextRef="#ctx0" brushRef="#br0" timeOffset="3130.75">7349 3781 1052 0,'8'0'485'0,"0"6"-232"16,6 3-41-16,-3-2-91 16,6 4-46-16,-3 1-203 15,-3 1-185-15,17 5 202 0</inkml:trace>
  <inkml:trace contextRef="#ctx0" brushRef="#br0" timeOffset="3769.91">7688 3875 877 0,'-8'-9'510'16,"-7"2"-37"-16,-2 0-149 0,-2 4-77 15,1-1-50-15,1 8-67 16,6 2-25-16,3 5-46 16,1 9-17-16,7 7-22 15,1 3-6-15,6 3-11 16,0-5-3-16,4-4-3 15,5-5-5-15,2-11-5 16,2-4 1-16,1-14 0 16,-3-9 2-16,-1-9 0 15,0-7-5-15,-4-7 1 16,-2-2 3-16,-2 2 10 16,-6 1 4-16,-3 8 5 15,-2 5 2-15,-2 9 9 16,-1 9 6-16,1 8 17 15,0 8 4-15,-2 12 1 16,1 6 2-16,1 16-6 0,3 1 1 16,7 5-3-16,4-2-6 15,6-7-10-15,4-5-5 16,6-6-9-16,3-5-3 16,2-8-6-16,8-1-2 15,-9-12-1-15,-2-1-2 16,-1-6 0-16,-13-10-3 15,1-1-8-15,-4-8-2 16,-6 0 0-16,3-1 5 0,-4 1 11 16,-2 3 6-16,-7 3 8 15,-2 4 1-15,-5 8-2 16,1 0 0-16,-1 9-2 16,-2 6 1-16,3 7 1 15,3 9 1-15,5 3-1 16,0 3-1-16,4 2-3 15,6 0-1-15,7-2-4 16,1-4 0-16,4-9-1 16,-2-2-3-16,8-6 3 15,-1-5-20-15,4-4-135 16,-2-6-87-16,-3-7 134 16</inkml:trace>
  <inkml:trace contextRef="#ctx0" brushRef="#br0" timeOffset="4453.16">8902 3765 1073 0,'2'-19'530'0,"-2"18"-126"15,5 1-108-15,-5 6-43 16,1 12-37-16,-1 16-77 16,-5 9-32-16,5 14-54 15,1-1-19-15,7-9-23 16,6-5-7-16,7-16-11 16,-5-3-8-16,3-15-103 15,-3-12-74-15,1-14-69 16,10-11 127-16</inkml:trace>
  <inkml:trace contextRef="#ctx0" brushRef="#br0" timeOffset="4625.85">8798 3888 1335 0,'0'-2'591'16,"1"3"-272"-16,6 2-76 15,10 5-55-15,8 1-39 16,6 0-61-16,3 0-30 15,2-4-37-15,-6-2-7 16,3-3-98-16,4 0-79 16,1-5-202-16,0-2-203 0,-5-5 361 15</inkml:trace>
  <inkml:trace contextRef="#ctx0" brushRef="#br0" timeOffset="5115.84">9186 3746 1022 0,'1'1'554'15,"3"3"-142"-15,1 16-109 16,-2 2-7-16,-1 16-82 16,-2 3-38-16,2 7-77 15,1 1-30-15,0-7-36 16,4-4-12-16,-3-14-16 16,0-8-5-16,-2-10-14 15,-2-5-21-15,-1-11-36 16,0-2-9-16,-1-8 2 15,2-2 19-15,0 3 38 0,-1 0 10 16,1 5 6 0,0 3-3-16,1 7 0 0,6 4 4 15,4 8 30-15,5 3 15 16,6 9 27-16,8 2 4 16,9 1-17-16,4-2-10 15,0-11-26-15,-5-5-7 0,-2-14-7 16,-4-4-1-16,-5-12 0 15,-2-6 1-15,-16 2 5 16,-8-3 4-16,-9 9 9 16,-9 0 1-16,-5 9-1 15,-1 4-2-15,7 11 14 16,0 9 4-16,2 11 8 16,12 7 1-16,-3 14-12 15,2 3-5-15,12 0-9 16,0-3-5-16,16-14-12 15,10-9-38-15,15-18-187 16,11-10-85-16,12-32 166 16</inkml:trace>
  <inkml:trace contextRef="#ctx0" brushRef="#br0" timeOffset="5674.52">10507 3854 920 0,'5'-7'514'0,"0"9"-32"16,2 4-128-16,-1 12-42 15,-4 5-49-15,2 16-99 16,-8 2-36-16,3 6-67 15,2-5-24-15,-1-11-22 16,4-7-5-16,0-16-8 16,-4-7-4-16,0-6-3 0,1-4-5 15,-1-10-1-15,6-4-1 16,0-12 2-16,-3 0 3 16,9 2 4-16,-2 4 1 15,6 8 1-15,6 4 0 16,-1 7 10-16,3 5 9 15,-1 9 21-15,-1 9 13 0,-1 10 11 16,-4 7 1 0,-2 5-9-16,-7-1-11 0,-3-3-16 15,-2-5-8-15,-3-13-20 16,0-5-22-16,0-7-117 16,0-1-81-16,0-6-217 15,0 5 257-15</inkml:trace>
  <inkml:trace contextRef="#ctx0" brushRef="#br0" timeOffset="6269.65">11548 3966 1277 0,'-9'5'558'0,"9"-3"-261"15,6 4-63-15,10-1-43 16,1-3-46-16,12-3-69 16,1-6-25-16,1-10-34 15,1-1-4-15,-7-6-5 16,-4 0-1-16,-12 3-7 15,-9 0-1-15,-11 3-1 16,-8 7-2-16,-6 3 6 16,-3 7 2-16,-4 8 2 15,-3 2 6-15,6 14 14 16,6 3 11-16,9 5 12 16,9 3-1-16,7-1-11 15,3-2-12-15,12-3-16 16,-2-4-7-16,9-7-6 0,1-9 4 15,4-6-88-15,4-1-60 16,0-8-192-16,-2-4 194 16</inkml:trace>
  <inkml:trace contextRef="#ctx0" brushRef="#br0" timeOffset="6433.85">11902 3682 1481 0,'5'11'717'16,"3"10"-337"-16,-4 14-108 16,-3 11-62-16,-1 15-109 15,0 3-28-15,5 4-38 16,-2-7-14-16,6-11-12 16,-2-30-49-1,1 1-137-15,8-5-90 0,9-16 144 16</inkml:trace>
  <inkml:trace contextRef="#ctx0" brushRef="#br0" timeOffset="7667.82">12017 4061 1304 0,'7'12'579'0,"14"-4"-297"0,-6-4-3 15,10-4-92-15,2-1-45 16,2-14-63-16,-2-5-31 15,-4-10-27-15,-4-1-2 16,-12 0 4-16,-5 2 0 16,-8 5 3-16,-4 2-1 15,-4 6-4-15,-3 4 6 16,1 12 10-16,-3 2 3 0,3 15 2 16,4 6-7-16,1 7-10 15,5 6-4-15,7 3-4 16,1-2-2-16,11-5-10 15,1-4-3-15,8-10-6 16,2-5-3-16,6-14-58 16,3-8-46-16,2-12-112 15,4-6-51-15,1-2-42 16,0-1 12-16,-12 3 112 16,-7 9 53-16,-12 8 149 15,-7 4 77-15,-4 6 83 16,-1 4 31-16,2-4 24 15,0 0-8-15,-1 16-15 16,-7 36-10-16,9-23-40 16,0 0-28-16,6-6-61 0,1-6-26 15,-1-11-34-15,-4-6-4 16,4-8-9-16,-2-7-3 16,2-5-2-16,1-5 1 15,1-3 5-15,5 5 4 16,-8 5 4-16,0 4 1 15,1 8-3-15,-4 5 2 0,8 9 2 16,0 5 3-16,-3 10 12 16,-1 9 4-16,-1 3 7 15,2-1 1-15,3-10-7 16,-2-12-6-16,0-5-13 16,-3-5-4-16,-1-8-21 15,0-6-13-15,1-11-19 16,-2-3 0-16,0-1 17 15,-1 5 14-15,-1 7 23 16,1 3 3-16,-2 9-3 16,1 3-1-16,0 7 2 15,1 4 4-15,7 8 11 16,1 0 9-16,6-2 3 16,5 1-2-16,8-16-7 15,4-2-9-15,9-13-6 16,4-6 0-16,-7-8-2 15,-2-5 0-15,-12 0 0 0,-7-1-1 16,-5 9 0-16,-6 5 0 16,-12 7 4-16,-2 5 3 15,-7 7 1-15,-2 3 0 16,5 9 3-16,2 6 2 16,1 6 6-16,5 1 0 15,4 5 2-15,-1-2-3 16,12-1 0-16,1 1-3 0,3-13-7 15,-1-5-4 1,1-11-5-16,1-8-4 0,4-7-34 16,-3-4-26-16,3-3-42 15,-5 0-12-15,-2 6 24 16,-1 3 27-16,-8 8 45 16,-2 1 17-16,-3 5 12 15,0 2 13-15,0-2 27 16,0 0 12-16,0 0 27 15,2 7 2-15,3 13-8 16,8 28-11-16,-6-28-25 16,-2-2-14-16,1-11-23 15,-3-6-5-15,2-5-31 16,1-8-28-16,2-7-38 16,-1-3-3-16,1 0 26 0,1 4 29 15,-4 9 38-15,-2 4 6 16,0 5 5-16,-2 7 10 15,2 3 20-15,4 4 8 16,-1 4 10-16,2 2-7 16,2 0-15-16,-2-1-11 15,4-6-9-15,1-3-32 16,0-9-137-16,-1-4-94 16,1-12 141-16</inkml:trace>
  <inkml:trace contextRef="#ctx0" brushRef="#br0" timeOffset="7860.44">13415 3763 1495 0,'4'7'718'16,"-3"8"-345"-16,3 19-114 16,1 12-36-16,1 16-128 15,0 6-36-15,-3-5-37 16,-4-10-6-16,3-20-95 15,6-11-59-15,1-19-110 16,0-3-86-16,-7-17-152 16,-3-7 303-16</inkml:trace>
  <inkml:trace contextRef="#ctx0" brushRef="#br0" timeOffset="8249.84">13283 3884 1410 0,'12'-3'601'15,"8"6"-366"-15,4-2-14 16,5 3-106-16,-4-1-46 16,5 0-47-16,-3 1-37 0,4-2-80 15,4-1-42-15,-6-4-76 16,2-1-16-16,-9-4 11 16,-7 0 28-16,-11 5 89 15,-6-1 76-15,-9 4 172 16,-2 3 58-16,-5 2 66 15,2 4-7-15,3 0-59 16,6 1-30-16,9 1-59 16,-2 0-23-16,11 2-37 15,-1 0-10-15,12 2 9 16,7 3 4-16,1-2 14 16,1-2 7-16,-9 2-3 15,-2-1-5-15,-11-2-12 16,-5 0-5-16,-8-2-11 15,-9-5-8-15,-2 1-12 16,-2-3-7-16,0-4-29 0,2 2-26 16,4-8-115-16,3 3-85 15,7-3 145-15</inkml:trace>
  <inkml:trace contextRef="#ctx0" brushRef="#br0" timeOffset="8669">14517 3903 1212 0,'-2'0'591'15,"7"7"-185"-15,9 4-83 16,-4 2-60-16,0 0-68 16,-5 1-98-16,-2-1-32 15,2-2-44-15,-5 1-17 16,-4-3-74-16,1 0-55 16,-2-5-177-16,2-4-44 15,7-10 207-15</inkml:trace>
  <inkml:trace contextRef="#ctx0" brushRef="#br0" timeOffset="9093.08">14519 3758 919 0,'5'-11'488'0,"16"7"-77"16,3 1-98-16,3 8-67 15,3 2-52-15,-2 9-92 16,-4-6-26-16,-3 5-39 15,-3-2-12-15,-8 3-7 16,-5 7 3-16,-5 7 6 16,-7 2 3-16,-1-1 3 15,-2 0-5-15,3-12-9 16,4-6-6-16,2-12-13 0,1-3-1 16,4-9-4-16,4-4 1 15,5-5 4-15,1-3 1 16,3 1 1-16,0 3 0 15,5 7 3-15,0 2 5 16,2 9 18-16,-4 1 12 16,-2 10 25-16,-3 4 13 15,-4 5 11-15,4 3-4 16,-10 2-21-16,0-2-17 0,1 0-26 16,-5-5-9-16,-1-5-84 15,0-3-73-15,-6-8-195 16,5-1-442-16</inkml:trace>
  <inkml:trace contextRef="#ctx0" brushRef="#br0" timeOffset="9389.09">15017 3680 1374 0,'2'1'657'0,"4"7"-295"15,-1 7-96-15,-3 12-15 16,1 18-98-16,-3 5-41 15,7 10-56-15,6-3-19 16,3-12-27-16,7-6-7 0,-5-29-49 31,-9-6-50-31,1 2-149 0,26 4-103 0,-7-18 211 16</inkml:trace>
  <inkml:trace contextRef="#ctx0" brushRef="#br0" timeOffset="9823.76">14997 3842 941 0,'-12'-12'513'0,"14"11"-4"15,-1-5-205-15,10 10-76 16,3-1-24-16,8 1-95 16,8 4-36-16,1-8-42 15,1 1-15-15,0-1-83 16,1-5-56-16,0 5-93 15,-4-4-32-15,-8 8 39 0,-8 2 50 16,-7 3 101-16,-5 3 36 16,-4-1 89-16,-2 1 33 15,-1 2 50-15,1 0 26 16,3 3 10-16,3 0-3 16,6 1-9-16,-1 0-14 15,10-2-43-15,0-2-23 16,11-7-47-16,2-4-16 0,-1-10-21 15,1-5-2-15,-14-7-1 16,-2-2 1-16,-12-1 6 16,-1-1 4-16,-7 2 7 15,-1 0 1-15,-15 6-5 16,-3 4-4-16,-9 9-12 16,-5 3-7-16,13 11-34 15,2 1-54-15,14 8-134 16,5 0-94-16,11-3 186 15</inkml:trace>
  <inkml:trace contextRef="#ctx0" brushRef="#br0" timeOffset="10837.65">16731 3607 1062 0,'7'1'566'15,"-5"-1"-136"-15,4 0-197 16,0 4 5-16,1 9-65 15,0-1-24-15,0 9-42 16,-4 4-19-16,-2-4-38 0,-1 2-13 16,-2-9-17-16,1-3-5 15,-1-10-2-15,2 3 3 16,-3-7-3-16,1 2-3 16,1 0-15-16,-1-11-8 15,0-15-4-15,4-30 2 16,9 29 7-16,2 3 4 15,4 9 2-15,2 2 0 0,2 9 6 16,1 5 6-16,1 8 14 16,-5 5 6-16,-6 8 16 15,2 5 4-15,-10 0 2 16,3 1-2-16,-5-3-17 16,0-2-10-16,6-5-9 15,-14-4-16-15,9-5-101 16,-3-4-63-16,-8-3-183 15,13 4-129-15,-12 6 308 16</inkml:trace>
  <inkml:trace contextRef="#ctx0" brushRef="#br0" timeOffset="11091.38">16561 3897 1470 0,'-19'-4'654'16,"13"4"-299"-16,5 0-118 16,11 0-48-16,8 0-58 15,11-1-64-15,12-3-5 16,16 0-14-16,13-3-9 16,1 0-8-16,-9 2-7 15,-7 4-12-15,-11 1 6 0,-7 3-84 16,1 3-63-16,-18 1-185 15,-9 1-164-15,-13 4 303 16</inkml:trace>
  <inkml:trace contextRef="#ctx0" brushRef="#br0" timeOffset="11437.66">16858 4002 1450 0,'3'2'653'0,"-5"1"-314"15,-4-1-41-15,5-2-81 16,0 0-52-16,-5 9-66 16,3 10-21-16,-42 26-39 15,29-22-10-15,8-4-15 0,7 0-5 16,5 0-5-16,4-6-1 16,10-1-1-16,1 0 0 15,8 4 1-15,1 0-1 16,-3 3 7-16,-2 1 2 15,-9-1 9-15,-4 0 3 16,-4 0 4-16,-4-1 0 16,-3-4 0-16,-5 0 1 15,-8-2-2-15,-8-2-14 16,-12-7-65-16,-5-3-75 16,-6-9-179-16,4-6-100 0,12-5 242 15</inkml:trace>
  <inkml:trace contextRef="#ctx0" brushRef="#br0" timeOffset="11582.23">16740 4085 885 0,'21'3'525'0,"3"-5"-19"16,7 3-119-16,-1 0-79 16,3-1-55-16,-3 4-102 15,-6 0-42-15,-1 1-73 16,-5-2-20-16,10 0-189 15,4-1 403-15,9-10-218 16</inkml:trace>
  <inkml:trace contextRef="#ctx0" brushRef="#br0" timeOffset="12222.25">17784 3995 1520 0,'18'31'625'0,"-7"-31"-390"15,2 0-13-15,7-8-69 16,2-4-42-16,0-9-56 0,1-4-18 15,-7-5-18-15,-4-1 0 16,-10 1 5-16,-2 8 2 16,-8 4 4-16,-2 6-2 15,-12 1-6-15,-5 1-4 16,-6 8-10-16,-6 2-3 16,12 13-5-16,0 2-3 15,12 9 0-15,6 3 2 16,11 7 4-16,6 3 4 0,12 4 4 15,8 4 2-15,5 0 8 16,-1-2 6-16,-2-5 13 16,-9-6 4-16,-5-7-1 15,-4 3-4-15,-8-7-9 16,1-2-4-16,-8-3 2 16,-7-4-2-16,-2-4-2 15,-9-1-14-15,-5-4-63 16,-1-4-61-16,-1-8-155 15,6-8-86-15,5-16 213 16</inkml:trace>
  <inkml:trace contextRef="#ctx0" brushRef="#br0" timeOffset="12535.46">18102 3880 1559 0,'11'7'685'0,"-3"7"-375"0,-4 4-2 16,-2 6-129-16,-2 2-46 16,0-1-62-16,0-1-23 15,0-6-24-15,0-4-8 16,1-9-8-16,-1-5 0 0,0-4 6 16,-1 3 0-16,0 0 0 15,-1-6-2-15,-5-18-9 16,-2-31-3-16,9 27-3 15,3-1-6-15,5 8-13 16,0 1-18-16,4 12-66 16,-1 2-50-16,0 7-156 15,0 6-167-15,-1 7 308 16</inkml:trace>
  <inkml:trace contextRef="#ctx0" brushRef="#br0" timeOffset="12833.35">18355 3925 860 0,'10'0'565'0,"-6"0"79"15,-4 1-278-15,-1 3-123 0,1-4-50 16,-1 0-77-16,1 2-22 16,3 16-27-16,16 28-12 15,-6-30-23-15,-3-1-10 16,11-7-13-16,-8-6-5 15,7-7-1-15,2-7-2 16,-7-6 2-16,0-2-1 16,-9-3-2-16,-7 0-1 0,-10 1 0 15,-9-3-1-15,2 5 1 16,-5 5 0-16,2 7-2 16,1 7-4-16,-3 7-8 15,4-1-6-15,7 6-14 16,10 1-45-16,3 0-122 15,7 2-88-15,16-3 165 16</inkml:trace>
  <inkml:trace contextRef="#ctx0" brushRef="#br0" timeOffset="13217.92">18663 3840 1283 0,'-6'9'638'15,"2"7"-257"-15,-2 5-85 16,1 3-39-16,3 0-100 16,1 0-44-16,3-2-65 0,6-1-21 15,4-7-27-15,3-3-5 16,5-11-12-16,3-7-3 16,2-6-7-16,-2-7 0 15,-2 1 8-15,-4 1 5 16,-3 2 16-16,-5 5 5 15,-1 5 3-15,-5 4 0 0,-2 2 8 16,-1 6 3-16,-1-6 9 16,0 0 7-16,0 13 5 15,0 8-4-15,6 30-11 16,0-32-3-16,3-6-113 16,0-7-82-16,-1-15 325 15,10-10-184-15</inkml:trace>
  <inkml:trace contextRef="#ctx0" brushRef="#br0" timeOffset="13403.39">19009 3849 1605 0,'1'24'715'0,"5"10"-372"15,-3 7-28-15,0 11-136 16,-4 0-59-16,2 5-72 0,4-2-22 15,-1-11-17-15,4-7-4 16,0-13-14-16,-5-10-22 16,1-6-64-16,-1-5-43 15,-10-7-107-15,1-3-51 16,-1-8-171-16,-2-12 286 16</inkml:trace>
  <inkml:trace contextRef="#ctx0" brushRef="#br0" timeOffset="13643.18">18923 3834 1132 0,'16'0'561'16,"-2"5"-245"-16,8-2-58 15,-1 0-30-15,4 3-76 16,3-1-19-16,1 4-19 16,0 4-10-16,-8 6-24 15,-6-1-14-15,-6 4-21 16,-6 1-3-16,-9-2-2 15,-5 0 0-15,-10-5-10 16,-4-4-18-16,3-5-83 16,2-7-53-16,8-5-121 0,7-3-56 15,5-2-113-15,2 0-92 16,13-3 330-16</inkml:trace>
  <inkml:trace contextRef="#ctx0" brushRef="#br0" timeOffset="13946.14">19432 3795 1085 0,'3'-4'580'15,"-6"4"-171"-15,-4 0-22 16,-6 5-130-16,0 5-61 16,-4 2-62-16,3 2-24 0,5 3-43 15,3-2-20-15,10 3-29 16,10 1-4-16,-2 0 2 15,2-1 6-15,1 1 10 16,-1 0 6-16,2-1 6 16,-3-3 2-16,-4-2-3 15,-5 0-2-15,-4-5-2 16,0-1-3-16,-13-2-7 16,-6-6-15-16,0 2-56 15,-2 1-51-15,5-1-155 16,10 1-92-16,-2-7 205 15</inkml:trace>
  <inkml:trace contextRef="#ctx0" brushRef="#br0" timeOffset="14092.45">19740 4029 1579 0,'-1'16'656'16,"-12"-4"-440"-16,-4-1-97 15,-4-7-397-15,-1-10 195 16</inkml:trace>
  <inkml:trace contextRef="#ctx0" brushRef="#br0" timeOffset="15082.44">20487 4101 1003 0,'-12'9'468'0,"14"-8"-148"16,-2-4-101-16,9-2-45 16,4-1-27-16,12-4-63 15,8-1-22-15,3-6-31 0,2-3-10 16,0-4-11-16,-3-2-1 16,-11 2 8-16,-6 2 4 15,-14-1 29-15,-4 1 8 16,-11 3 16-16,-5-1 4 15,-3 12-18-15,-7-1-8 0,0 6-20 16,0 5-12 0,3 2-13-16,3 7-7 0,6 6-5 15,5 2-5-15,7 8-3 16,4-1-1-16,10 6-1 16,6-4-1-16,8-5-1 15,5-3-42-15,7-13-119 16,4-7-91-16,12-12 150 15</inkml:trace>
  <inkml:trace contextRef="#ctx0" brushRef="#br0" timeOffset="15440.97">21061 3923 872 0,'-8'-3'491'0,"8"-1"-53"15,1 0-100-15,-2-3-80 16,1 1-35-16,-7-1-68 0,0-3-31 15,-5 2-49-15,-3 0-19 16,-1 4-22-16,0 4-5 16,4 6-10-16,-4 5-7 15,4 9-11-15,0 0-5 16,9 2-8-16,3-1-1 16,6-1 1-16,1 0 1 15,2-7 6-15,2-3-1 16,2-8 1-16,7-3 1 0,1-6 3 15,7-1 1-15,-5-2 5 16,-6 2 1 0,-6 4 2-16,-5 1 0 0,-5 5 3 15,0 0 2-15,-1-2 0 16,0 0-1-16,0 0-7 16,0 0-17-16,0 0-155 15,1 5-101-15,2 1 157 16</inkml:trace>
  <inkml:trace contextRef="#ctx0" brushRef="#br0" timeOffset="15653.07">21358 3867 1201 0,'-2'-8'609'0,"-13"10"-155"16,-3 3-147-16,-2 8-91 0,2 4-63 15,5 2-86-15,2 3-24 16,10 0-37-16,2 0-10 16,13-3-8-16,7-3-4 15,7-8-11-15,9-5-32 16,1-12-114-16,-2-7-74 16,7-9 143-16</inkml:trace>
  <inkml:trace contextRef="#ctx0" brushRef="#br0" timeOffset="16021">21633 3656 1068 0,'-3'14'556'0,"2"-2"-108"16,-1 3-82-16,-1 10-68 16,1 3-55-16,0 8-98 15,1 4-40-15,1-2-52 16,1-3-17-16,1-6-20 15,-1-3-5-15,0-10-4 16,1-6-2-16,-1-7-2 16,-1-3-3-16,1-2-7 15,-1 1-8-15,0 0-11 16,0-1-4-16,2-21 6 16,38-29 5-16,-25 30 14 0,2 5 5 15,0 7 1-15,-3 7 2 16,-3 5 18-16,-2 5 9 15,-3 9 11-15,3 2 7 16,-4 4-13-16,0-2-6 16,-1 1-13-16,-3-5-4 15,6-4-137-15,3-2-106 0,3-12 143 16</inkml:trace>
  <inkml:trace contextRef="#ctx0" brushRef="#br0" timeOffset="16561.93">22541 3924 1127 0,'-70'32'538'0,"64"-29"-190"15,6-1-108-15,0-1-64 0,0-2-48 16,0 0-56-16,18-4-18 16,39-25-27-16,-29 6-5 15,-8-3-3-15,-8-2 4 16,-11 10 12-16,-3 1 2 15,-8 7 5-15,-2 3 1 16,-9 2 6-16,6 6 3 16,-4 3-4-16,2 0-7 15,6 14-19-15,-3 1-9 16,8 14-4-16,5 9 1 0,7 7 7 16,6 3 3-16,3 2 2 15,2-5 1-15,5-7-1 16,-4-4-1-16,-2-12 0 15,-4-1-2-15,-10-6 3 16,0-5 4-16,-12-2 4 16,-7-3 0-16,-4-4-13 15,-7-3-29-15,3-12-127 16,1-4-70-16,5-12-173 16,11-3-7-16,15-9 244 15</inkml:trace>
  <inkml:trace contextRef="#ctx0" brushRef="#br0" timeOffset="16807.95">22798 3838 1099 0,'22'0'586'16,"-15"15"-92"-16,-6-1-123 16,-1 10-78-16,2 1-67 15,-2 0-112-15,0-1-36 0,2-8-48 16,-3-4-11-1,3-6-9-15,0-4-2 0,4-3-1 16,-6 0-1-16,0-1-2 16,0 1-1-16,1-19-2 15,4-33-1-15,3 29-3 16,-8-1-3-16,10 5-57 16,-1 2-53-16,6 5-145 15,5 4-81-15,-2 4 207 16</inkml:trace>
  <inkml:trace contextRef="#ctx0" brushRef="#br0" timeOffset="17461.25">23088 3862 738 0,'-2'2'533'0,"1"0"20"16,-3 4-175-16,3-6-43 15,0 0-89-15,-3 14-39 16,0 2-79-16,-3 30-35 15,11-30-50-15,2-2-19 16,8-4-17-16,3-5-3 16,3-6-10-16,1-6-4 15,6-7-20-15,-3-3-14 16,-6-3 0-16,-7 2 4 16,-14-1 25-16,-9-1 13 0,-8 2 6 15,-2 3 0-15,2 6-3 16,1 2-1-16,4 7-3 15,3 0-3-15,3 3-7 16,2 2-6-16,6-1-14 16,3 2-4-16,6 1 0 15,4-1 5-15,6-3 7 16,2-4-1-16,11-5-10 16,2 2-2-16,4-3 9 15,-5 1 8-15,-8 1 17 16,-3 1 4-16,-11 5 8 15,-1 4 4-15,-7 4 21 16,-2 4 10-16,0 3 16 16,-4 1 4-16,6 2-13 15,-2-3-9-15,4-2-19 0,0-4-7 16,5-1-10-16,5-6-4 16,-4-6-5-16,5-8-6 15,1-10-13-15,-4-1 1 16,3 2 7-16,-3 3 7 15,-12 11 20-15,2 1 3 16,-4 5 2-16,-1 3-1 0,3-3-3 16,0 0-1-16,-2 19-2 15,-2 29 0-15,2-29-5 16,-3-3 0-16,11-4-6 16,-1-4-20-16,1-6-128 15,12-3-89-15,5-13 139 16</inkml:trace>
  <inkml:trace contextRef="#ctx0" brushRef="#br0" timeOffset="17696.11">23620 3841 1106 0,'-4'18'576'0,"3"12"-103"15,1 8-111-15,1 14-70 16,3 5-72-16,2 2-120 0,-1-3-37 15,6-8-42-15,1-8-9 16,0-12-7-16,-1-5-1 16,-4-14-71-16,-4-5-29 15,-3-8-45-15,-3-6-34 16,-4-17-3-16,1-5-19 16,-6-20-93-16,-1-11-105 15,-3-7 257-15</inkml:trace>
  <inkml:trace contextRef="#ctx0" brushRef="#br0" timeOffset="17859.43">23606 3846 1051 0,'5'-13'509'0,"6"12"-173"16,4 2-63-16,9 6-78 16,3 0-26-16,10 5-29 15,4 3-5-15,-4 2-16 16,2 3-7-16,-19-4-33 16,-12 1-17-16,-8-3-13 15,-11 1-3-15,-13 2-8 16,-4-4-10-16,-6-4-58 15,-1-3-43-15,11-6-99 16,5 0-57-16,8-2-116 16,4-3 207-16</inkml:trace>
  <inkml:trace contextRef="#ctx0" brushRef="#br0" timeOffset="18658.82">24330 3748 963 0,'21'-9'475'0,"-6"9"-145"15,-5 0-38-15,5 10-19 16,-7 5-50-16,-5 13-53 16,6 9-26-16,-6 8-50 15,-3 2-20-15,4-2-37 16,-2-7-14-16,1-10-14 15,3-7-1-15,-8-16-9 16,5-3-3-16,-1-12-7 16,-4-6-3-16,6-5-1 15,-4-6 3-15,5 3 4 0,3 3 3 16,0 4 4-16,4 5 1 16,-1 8 0-16,1 4 1 15,1 8 6-15,1 3 5 16,0 4 3-16,3 1-1 15,4-1-6-15,1 1-4 16,6-6-5-16,3-6-5 16,2-6-61-16,2-5-41 15,1-4-77-15,-1-1-37 0,-2 1-10 16,-4 1 21-16,-16 6 80 16,-1 0 45-16,-12-1 94 15,-6 1 53-15,-5-4 76 16,-3 2 30-16,-5 0 38 15,1 1-4-15,1 4-35 16,-1 1-21-16,5 3-40 16,1 3-21-16,5 2-31 15,2 3-12-15,5 0-23 16,3 1-9-16,8 1-9 16,3-2-2-16,5-2-2 15,6-3 0-15,-3-1 1 16,1-2 2-16,-3-2 3 15,-8 1 2-15,-2 2 0 16,0-1 0-16,-7 1 0 16,-3 3 0-16,2-1 1 0,-5 0-54 15,2-2-166-15,10-1-107 16,-1-14 173-16</inkml:trace>
  <inkml:trace contextRef="#ctx0" brushRef="#br0" timeOffset="18923.77">25146 3844 1159 0,'-5'-10'607'0,"-1"6"-119"15,-2 1-122-15,0 3-104 16,1 2-65-16,1 10-103 16,0-3-32-16,5 8-37 15,2 2-8-15,9 2-6 16,4 2 3-16,4-3 13 15,2 0 9-15,-3-1 6 16,-2-3 0-16,-5-3-9 16,-6-2-3-16,-6-4 3 15,-10-3 0-15,-9-4-23 16,-4 0-27-16,-1-4-127 16,4 0-82-16,7 0 31 15,10-6 77-15</inkml:trace>
  <inkml:trace contextRef="#ctx0" brushRef="#br0" timeOffset="19496.82">26115 3814 1075 0,'2'-6'545'15,"1"2"-191"-15,5-3-98 16,-2 3-10-16,-1 3-79 16,-3 0-31-16,-2 4-53 15,0-3-17-15,-1 0-21 0,-2 18-9 16,-9 40-14-16,5-26-5 15,5 1-6-15,2-2-3 16,4-5-1-16,5-1-1 16,2-4 0-16,3 3 1 15,4-2 0-15,-1-5 1 16,0 2 5-16,-5-6 10 0,-7-3 12 16,-3 2 5-16,-6-1 11 15,-4 0-4-15,-7-3-4 16,-3-1-4-16,-4-2-39 15,-2-5-66-15,-1-5-166 16,1-7-97-16,7-18 185 16</inkml:trace>
  <inkml:trace contextRef="#ctx0" brushRef="#br0" timeOffset="19631.59">26083 3858 999 0,'26'-4'563'15,"4"-1"-125"-15,6 0-130 16,0 1-65-16,-3 2-111 16,0 2-49-16,-3 2-141 15,-6-2-97-15,7 7 97 0</inkml:trace>
  <inkml:trace contextRef="#ctx0" brushRef="#br0" timeOffset="20239.81">27184 3919 1112 0,'3'0'514'0,"1"1"-210"0,1 4-38 16,0 4-34-16,-2 5-40 16,-4 7-55-16,-3 5-28 15,-3 5-51-15,1-3-17 16,1-6-23-16,0-9-6 16,2-5-3-16,2-5-2 15,-1 0-2-15,2-2-5 16,0-2-11-16,0-1-10 15,0 1-15-15,8-23-1 16,17-32 7-16,-5 26 7 16,4 4 16-16,1 5 4 0,-1 6 5 15,0 7 7-15,-4 7 17 16,-3 2 9-16,-5 6 20 16,-2 4 7-16,-4 8 9 15,-1 2-2-15,-3 6-13 16,-2 0-8-16,0-1-24 15,0-6-5-15,2-5-95 16,-1-7-78-16,3-8-181 16,5-2 190-16</inkml:trace>
  <inkml:trace contextRef="#ctx0" brushRef="#br0" timeOffset="20587.04">27616 3911 1217 0,'-2'9'614'0,"-1"1"-236"16,1 5-97-16,0 4-46 15,1 1-95-15,1 3-39 16,7-3-53-16,1 2-18 16,7-8-20-16,1-4-7 15,5-7-5-15,0-6-3 0,4-5-7 16,1-3-7-16,-2-6-8 15,-4 0 0-15,-5 1 10 16,-5 2 12-16,-3 5 16 16,-3 4 5-16,-4 5 8 15,0 1 3-15,-1-1 6 16,0 0 1-16,-3 5-6 16,-5 16-3-16,-6 30-12 15,18-27-5-15,0-11-1 16,0-3-56-16,4-8-167 15,1-6-90-15,13-14 160 16</inkml:trace>
  <inkml:trace contextRef="#ctx0" brushRef="#br0" timeOffset="21069.24">27960 4029 2359 0,'-4'11'144'15,"5"4"-34"-15,3 11 129 16,-4-6-111-16,2 0-42 16,-9-12-36-16,7-3-28 15,0-5-22-15,0-3-17 16,0 2-24-16,0 0-7 0,1-2 4 16,3-15 12-16,33-29 22 15,-24 27 3-15,1 8 6 16,1 2 1-16,-3 6 2 15,0 4 6-15,-4 3 17 16,2 6 11-16,-3 6 13 16,-3 3 3-16,-3 0-7 15,0 1-6-15,-1-4-15 16,1-1-7-16,3-7-13 16,-3-6-5-16,4-3-26 15,0-6-10-15,2-4-12 16,2-1 1-16,1-4 19 15,0 0 12-15,0 6 15 16,-2 7 2-16,-2 4 3 16,-2 3 3-16,1 5 10 0,-2-1 7 15,-1 6 9-15,-1 1-2 16,-1-2-11-16,0 3-9 16,2-7-75-16,2-4-88 15,5-5-201-15,3-13 211 16</inkml:trace>
  <inkml:trace contextRef="#ctx0" brushRef="#br0" timeOffset="21896.3">28453 3780 1259 0,'-4'9'596'0,"2"11"-233"16,-3 4-64-16,4 13-86 15,-5 2-51-15,3 7-64 16,6 0-22-16,3-5-30 16,-2-2-13-16,4-14-20 15,-3-3-5-15,-6-14-5 16,8 1-5-16,-8-13-8 16,1-6-3-16,6-1-5 15,-5-9 1-15,3 3 4 16,3-4 1-16,-2 1 4 15,4 3 2-15,6 6 3 0,0 6 1 16,3 4 3-16,0 1 6 16,-1 4 10-16,-3-2 5 15,0 7 8-15,-1 2 1 16,-4 1-4-16,-4 1-1 16,-12 0-1-16,-5 0 1 15,-8-1-2-15,-1-2-4 0,5 0-8 16,5-4-4-1,4-6-4-15,2 1-2 0,4-1-7 16,1-1-8-16,0 1-7 16,0 0 0-16,0 0 2 15,9 3 6-15,14 1 2 16,30 1-2-16,-25-10-14 16,4-5-16-16,2-9-13 15,0-1 4-15,-6-3 21 16,-3 2 20-16,-11 3 28 15,-11 1 8-15,-3 4 7 16,-5 1 2-16,-4 5 7 16,3 3-1-16,-6 5-7 15,2 3-7-15,-1 8-17 16,-1 5-5-16,5 2-1 16,2 2 0-16,8-1-4 0,3-7 0 15,8-3-6-15,5-5-3 16,7-5-22-16,7-1-21 15,-2-6-31-15,-6-3-11 16,-2 1 12-16,-5 8 20 16,2 3 37-16,-2 5 15 15,-7 8 19-15,-4 1 11 16,-6 4 18-16,-1 0 5 16,0-9 2-16,0-4-1 0,0-4 1 15,1-1 3-15,3-8-4 16,-4 5-6-16,0 0-19 15,7-25-11-15,16-26-7 16,-8 26-2-16,0 4-6 16,5 6 0-16,-1 3-97 15,0 2-78-15,0 5-595 16,-3 0 514-16</inkml:trace>
  <inkml:trace contextRef="#ctx0" brushRef="#br0" timeOffset="22206.87">29386 3992 1507 0,'-7'5'659'0,"-1"-3"-313"0,7-1-86 16,-2 0-68-16,-4 1-54 15,7-2-81-15,-1 0-23 16,1 4-20-16,1 17-1 15,12 33 4-15,-2-29 3 16,3 0 11-16,-2-4 4 16,-4-7 4-16,-2-2-1 0,-5-4-1 15,-1-3 2-15,-8-1 1 16,0-5 0-16,-7-3-14 16,-1-3-22-16,0 1-86 15,-6 3-69-15,6-3-167 16,-1 4 187-16</inkml:trace>
  <inkml:trace contextRef="#ctx0" brushRef="#br0" timeOffset="30805.25">30622 3784 1193 0,'-17'-31'499'0,"18"32"-273"16,2-1-21-16,4 0-39 16,-7 0-44-16,9-1-68 15,19 0-22-15,60-5-23 16,-32 2-4-16,5 3-18 16,-3 0-44-16,-9 1-90 15,-6 0-80-15,-18 6 130 16</inkml:trace>
  <inkml:trace contextRef="#ctx0" brushRef="#br0" timeOffset="31015.13">30837 3775 913 0,'2'21'506'0,"3"7"-151"15,0 7-94-15,-2 3-45 16,2 3-96-16,-1-1-36 15,-3 0-31-15,1 1-9 16,-2-7-17-16,0 1-5 16,7-12-19-16,-3-12-3 15,1 0-79-15,7 2-80 16,6-11 101-16</inkml:trace>
  <inkml:trace contextRef="#ctx0" brushRef="#br0" timeOffset="31196.51">31065 4001 968 0,'1'12'535'15,"3"1"-167"-15,-2 0-72 16,-2-1-41-16,0 2-121 16,0 2-47-16,-4-2-57 15,2 1-10-15,-1-7-117 16,-1-5-89-16,8-4 115 15</inkml:trace>
  <inkml:trace contextRef="#ctx0" brushRef="#br0" timeOffset="31944.02">31023 3838 1191 0,'0'1'502'16,"9"2"-295"-16,3 4-41 15,9 2-58-15,1 1-34 16,5 0-34-16,3-1-8 16,2 4-3-16,-1 0-1 15,-6 2 2-15,-3 4 3 0,-11 3 5 16,-2 3-1-16,-8 6-4 16,-3-2-3-1,0-3-12-15,-5-7-3 0,2-8-6 16,2-4-4-16,3-7-5 15,3-2-3-15,-3 1-2 16,0-1 0-16,8-11 3 16,36-36 0-16,-27 30 2 15,-4 2 1-15,1 11 9 16,-3 2 3-16,-3 7 9 16,-3 5 7-16,-2 5 1 15,-3 5-1-15,0 0-5 16,1 1-4-16,1-4-7 15,-5-3-4-15,-1-3-6 16,3-2-3-16,1-5-7 16,2-2-3-16,-2-1-9 15,0 0-4-15,0-1 3 0,0 1 3 16,3-13 11-16,9-2 6 16,26-23 2-16,-33 32 4 15,-1 7 9-15,1 2 5 16,1 9 7-16,2 1-2 15,2 0-7-15,0 1-3 16,7-1-6-16,3-1-2 16,5-8-4-16,1-2 0 0,2-5-5 15,0-6-2-15,0-3-6 16,-2-2-2-16,-5-4 1 16,-5 1 3-16,-10 1 12 15,-6 2 9-15,-8 4 9 16,-5 2 7-16,-7 9 10 15,-1 4-1-15,2 8-5 16,2 7-8-16,8 6-13 16,5 0-3-16,5 3 0 15,6-6 0-15,6-6-3 16,3-4-3-16,6-7-10 16,2 1-53-16,6-8-148 15,0-4 141-15</inkml:trace>
  <inkml:trace contextRef="#ctx0" brushRef="#br0" timeOffset="32125.09">31948 3915 1730 0,'1'0'716'0,"-3"0"-474"0,2 0-72 15,0 0-31-15,0 0-105 16,0 0-83-16,0 0-218 16,0 0-288-16,0 0 345 15</inkml:trace>
  <inkml:trace contextRef="#ctx0" brushRef="#br0" timeOffset="32270.11">31953 4117 985 0,'4'6'542'16,"-1"-3"-171"-16,3-1-102 16,0-3-46-16,-2 0-149 15,0-4-92-15,10-4 3 16</inkml:trace>
  <inkml:trace contextRef="#ctx0" brushRef="#br0" timeOffset="32831.99">32359 3816 1178 0,'0'-2'565'16,"4"2"-252"-16,-5-4-53 15,0 4-30-15,0 0-85 16,-1 2-39-16,-1 27-57 16,-35 49-15-16,23-24-18 15,10-1-5-15,1-8-6 16,6-2-4-16,17-18-2 16,3 0-6-16,5-12-11 15,5-11-7-15,4-9-9 16,1-11 1-16,1-5 14 15,-7-3 8-15,-13-9 15 16,-8-3 4-16,-16-10-3 16,-8-1 2-16,-7 4 2 0,-6 4 7 15,-5 12 11-15,3 8 0 16,1 9-10-16,4 6-7 16,7 5-24-16,-2 2-7 15,4 9-82-15,2-2-48 16,13 9-149-16,6 0-116 15,15 8 268-15</inkml:trace>
  <inkml:trace contextRef="#ctx0" brushRef="#br0" timeOffset="33139.99">32840 3909 1416 0,'14'-7'562'0,"-16"7"-294"16,-2 1-78-16,-13 4-27 15,4 0-23-15,-16 6-86 16,4 4-31-16,2 11-22 16,4 2-2-16,9 10-6 15,2 0 0-15,8-2-1 16,0-3-1-16,12-9-3 15,5-2-21-15,6-6-70 16,4-4-43-16,4-9-197 0,4 0-173 16,-1-18 332-16</inkml:trace>
  <inkml:trace contextRef="#ctx0" brushRef="#br0" timeOffset="33537.33">32948 4001 658 0,'-2'2'245'0,"2"-1"-137"16,1 2-9-16,-1-3 59 16,0 0 26-16,0 0 15 15,2 10 3-15,0 9-7 16,4 30-17-16,-6-28-39 16,-2-3-15-16,1-1-28 15,-2-4-12-15,2-6-20 16,1-2-11-16,0-5-19 15,1 1-13-15,-1-2-23 16,0 0-7-16,0 0-26 16,0 0-7-16,8-13 3 15,24-37 0-15,-14 24 19 16,4 2 6-16,1 7 4 16,0 6 1-16,-7 12 7 15,-4 10 2-15,3 4 12 0,1 7 6 16,3 2 8-16,2-1 4 15,-7 0 6-15,-3-4-1 16,-2 1-5-16,-5 1-3 16,-1-8-11-16,-2-6-3 15,-3-6-97-15,-2 0-66 16,0-7-274-16,1-5 257 16</inkml:trace>
  <inkml:trace contextRef="#ctx0" brushRef="#br0" timeOffset="33781.76">33393 3862 1280 0,'15'1'529'0,"-12"16"-286"16,3 5-57-16,-5 10-19 15,4 5-35-15,1 8-60 16,-6 3-19-16,4 0-16 15,-3-5-2-15,-1-7-3 16,-3-2-5-16,-7-6-11 16,-6-1-13-16,-6-5-55 15,-5-5-54-15,-8-6-181 16,3-2 180-16</inkml:trace>
  <inkml:trace contextRef="#ctx0" brushRef="#br0" timeOffset="35493.76">4653 5661 718 0,'-43'-17'371'0,"43"12"-130"15,5-1-38-15,3 3-11 16,6 0-40-16,2-1-19 0,10 2-30 16,2-9-9-16,9 11-11 15,2 1-5-15,-1 8-20 16,-4 9-12-16,-12-5-19 16,-4 8-4-16,-13-2-5 15,-2 4 1-15,-6 4-1 16,-12-3-1-16,-6 1 0 15,-6-3-1-15,-6-3-1 16,2-1 1-16,3-5-4 16,1-2 9-16,11-4 16 15,6-5-5-15,11-1-5 16,8 0-12-16,16 0-18 16,8 2 3-16,17-3 4 15,8-1 0-15,-5-1 2 16,-7-3-1-16,-17 0 1 15,-14 1 0-15,-5 1 0 0,-6 0-1 16,-2 2-89-16,-1-2-67 16,-2 2-223-16,0 0 221 15</inkml:trace>
  <inkml:trace contextRef="#ctx0" brushRef="#br0" timeOffset="36005.01">4690 5380 1069 0,'-27'-1'463'0,"-2"1"-253"16,0 3-40-16,3 8-52 15,-3 4-37-15,0 8-36 16,-3 3-7-16,6 12-5 15,1 6-1-15,7 8 2 16,5 3-3-16,4 9-5 16,8 3-3-16,9 13-4 15,6-6-2-15,9-4-5 16,10-5-2-16,5-16-4 16,7-1 0-16,8-14-2 0,1-9 0 15,19-14 0-15,2-11-1 16,3-15-1-16,-2-12 0 15,-3-17-1-15,-4-3-1 16,-11-17-2-16,-7-4 2 16,-22-5 5-16,-9-6 6 15,-22 7 12-15,-7 5 6 16,-21 4 7-16,-8 4-1 16,-16 8-7-16,-1 2-9 0,1 10-12 15,0 5-4-15,0 14-3 16,-1 7 0-16,5 13-5 15,4 4-4-15,15 11-10 16,5 5-6-16,10 2-54 16,3 0-52-16,12 3-218 15,1-1 219-15</inkml:trace>
  <inkml:trace contextRef="#ctx0" brushRef="#br0" timeOffset="38379.36">6712 5632 1095 0,'0'-10'500'0,"1"2"-230"16,5-24-1-16,-6 24-76 15,-1 3-29-15,-5 5-48 16,-4-4-20-16,-6 7-28 16,-3 0-14-16,-2 3-21 15,-1 6-8-15,4 7-20 16,1 4-4-16,5 9-6 16,6 4-2-16,9 0-2 15,2-3 0-15,12-9-3 16,1-5-1-16,10-10-9 15,3-4-33-15,5-10-103 16,4-6-79-16,5-9 137 16</inkml:trace>
  <inkml:trace contextRef="#ctx0" brushRef="#br0" timeOffset="39058.24">6942 5623 944 0,'-1'9'438'16,"1"3"-169"-16,1 2-34 15,2 2-38-15,2-2-30 16,2 0-53-16,-3-3-25 16,3-2-43-16,0-3-16 15,-6-4-23-15,1-2-3 0,-2-3-2 16,0 2-2-16,-1 0-6 16,0 0 0-16,0 0 1 15,-1 0 3-15,-13-2 3 16,-31-36 0-16,34 29-2 15,0 2-5-15,6 2-15 16,6 3-5-16,7-3-1 16,10 0 3-16,7-4 15 15,3-3 3-15,3 4 4 16,-2 1 1-16,-1 4 6 16,2 4 12-16,-5 7 22 15,-5 3 14-15,-7 7 16 16,-8 2 1-16,-4 3-6 15,-3-2-9-15,-3-2-14 16,1-3-9-16,2-6-13 16,3-2-4-16,0-7-15 15,2-2-5-15,-2 1-13 0,0 0-4 16,1-5 4-16,4-13 3 16,17-25 9-16,-9 29 2 15,3 3 4-15,0 3 1 16,-1 5 2-16,-1 4 1 15,-5 6 7-15,0 7 6 0,-1 7 12 16,-1 0 4-16,-1-3-2 16,-2-2-5-16,1-8-11 15,-3-2-7-15,1-5-8 16,0-4-2-16,-3 3-9 16,0 0-1-16,5-10 1 15,4-7 1-15,18-25 6 16,-17 28 3-16,0 8 1 15,-3 2 1-15,3 5 1 16,-3 1 2-16,4 8 2 16,-5 4 2-16,-2 5 3 15,1 4 1-15,-2-1-4 16,5-3-3-16,-1-3-24 16,1-8-70-16,0-10 367 15,11-8-235-15</inkml:trace>
  <inkml:trace contextRef="#ctx0" brushRef="#br0" timeOffset="39297.89">7546 5584 948 0,'-4'16'626'0,"5"10"22"15,-1 3-350-15,-1 9-46 16,3 10-111-16,1 0-40 0,7 4-54 15,1-2-10-15,1-8-21 16,2-5-6-16,-3-12-4 16,0-6-20-16,-4-11-109 15,-4-5-57-15,-3-7-137 16,-2-3-62-16,-1-15-66 16,-2-6 261-16</inkml:trace>
  <inkml:trace contextRef="#ctx0" brushRef="#br0" timeOffset="39801.6">7520 5573 1130 0,'12'-10'493'0,"10"10"-263"15,-3-1-4-15,3 3-56 16,5 7-17-16,-4 2-24 16,-1 2-11-16,-6 4-28 0,-4-2-18 15,-11 2-20-15,-3 2-10 16,-10 4-9-16,-5 0-3 15,-2-3-13-15,0-4-4 16,4-8-35-16,2-5-27 16,4-3-76-16,5-2-50 15,5-7-70-15,7-1-31 0,10-5-49 16,2 0 13-16,3 0 90 16,-1 2 55-16,-3 8 162 15,0-2 82-15,-2 7 102 16,-4 1 40-16,-2 4 46 15,-2 4-6-15,-4 4-23 16,-1 0-12-16,-2 1-50 16,1-1-31-16,1 0-64 15,0-2-28-15,5-4-38 16,-1-4-10-16,8-8-11 16,3-5-7-16,5-9-10 15,2-3 1-15,-9 1 8 16,1 4 7-16,-15 9 14 15,4 5 3-15,-4 3 5 16,-3 0 3-16,1 3 6 16,-2-3 3-16,0 0 4 0,1 2-1 15,0 16-7-15,-1 27-4 16,2-31-11-16,0-3-13 16,7-6-140-16,-4-5-84 15,6-9 135-15</inkml:trace>
  <inkml:trace contextRef="#ctx0" brushRef="#br0" timeOffset="39986.14">8069 5456 1054 0,'-9'21'531'0,"4"4"-92"16,3 9-117-16,2 14-43 15,0 6-56-15,4 3-113 16,4-2-39-16,6-10-48 15,2-9-15-15,7-17-83 16,1-9-79-16,-3-18-203 16,-2-8 212-16</inkml:trace>
  <inkml:trace contextRef="#ctx0" brushRef="#br0" timeOffset="40158.51">7982 5620 944 0,'-9'-9'534'0,"10"9"-48"16,0-1-202-16,7 2-104 0,0 3-52 16,8-5-64-16,7 2-28 15,9-5-19-15,1 3-51 16,4 2-165-16,-3-2 143 16</inkml:trace>
  <inkml:trace contextRef="#ctx0" brushRef="#br0" timeOffset="40427.8">8372 5797 818 0,'20'-1'505'15,"2"-4"-69"-15,-2-9-178 16,-5-3-47-16,-5-7-82 16,-2-1-17-16,-8 0-20 15,-1 2 0-15,-2 6 7 16,-6 4 1-16,4 11-3 15,-6 2-10-15,-4 7-26 16,3 5-12-16,-7 4-18 16,4 6-6-16,10 5-9 15,1 1-4-15,10-3-7 16,7-1-5-16,9-8-8 16,1-4-13-16,17-10-147 15,11-8-90-15,11-11 152 0</inkml:trace>
  <inkml:trace contextRef="#ctx0" brushRef="#br0" timeOffset="40834.81">9390 5488 1173 0,'4'12'582'16,"-4"3"-236"-16,-5 18-84 15,-5 10-24-15,1 13-95 0,2 6-41 16,7-5-55-16,2-7-18 16,9-13-23-16,4-6-6 15,5-18-88-15,4-7-76 16,-1-21-240-16,5-7 242 15</inkml:trace>
  <inkml:trace contextRef="#ctx0" brushRef="#br0" timeOffset="41006.23">9218 5681 1256 0,'-16'-3'558'0,"9"-2"-303"15,7 1-35-15,6 3-85 16,9 1-45-16,11 4-46 15,5-2-8-15,11 1-24 16,7 0-6-16,-3-1-94 16,0 1-107-16,3-3 124 15</inkml:trace>
  <inkml:trace contextRef="#ctx0" brushRef="#br0" timeOffset="41501.18">9590 5474 811 0,'-7'11'476'0,"7"5"5"16,-1 2-136-16,-3 12-46 15,0 4-51-15,1 5-89 0,-1 5-35 16,4 1-57-16,4-5-21 16,0-9-27-16,1-9-8 15,3-12-9-15,-6-4-3 16,-2-6-26-16,4-2-17 15,-4 1-25-15,0 0-5 0,0 0 19 16,2-9 17-16,0 2 25 16,-1 3 6-16,-1 4 7 15,0 0 2-15,0 0 8 16,13 1 4-16,7 4 8 16,30 15 5-16,-18-15 0 15,2-4-3-15,8-5-8 16,0-7-7-16,-7-8-5 15,-1-2 2-15,-13-2 6 16,-10 0 5-16,-11 3 6 16,-8 1 10-16,-9 5 17 15,-4 3 5-15,4 6 14 16,-2 2-3-16,6 5-14 16,5 7-7-16,2 8-17 15,2 10-7-15,5 11-5 16,4-2-2-16,11 1-2 0,7-4-5 15,7-9-8-15,7-5-13 16,1-18-151-16,14-8-102 16,17-13 158-16</inkml:trace>
  <inkml:trace contextRef="#ctx0" brushRef="#br0" timeOffset="42473.08">10702 5634 1320 0,'-23'-20'634'16,"30"37"-294"-16,1 11-76 15,-1-1-29-15,-3 7-97 16,-1-3-38-16,2-1-51 16,-1-3-18-16,1-8-19 0,-1-4-4 15,-3-8-8-15,-1-5-5 16,1-5-11-16,-1 2-12 15,0 0-11-15,4-15-1 16,12-37 6-16,-13 24 11 16,2 2 15-16,4 2 5 15,4 6 3-15,0 3 1 16,6 7 2-16,1 6 4 0,1 10 17 16,-2 11 9-16,-4 11 15 15,-3 5 4-15,-12 0-8 16,5-2-8-16,-1-9-15 15,-4-7-7-15,6-9-12 16,-5-5-5-16,0-7-9 16,5-6-4-16,-1-7-6 15,0-3 1-15,-1-2 6 16,2 1 4-16,-1 5 9 16,1-1 2-16,1 7 0 15,-5 3 2-15,5 8 3 16,-4 3 2-16,2 9 9 15,7 4 3-15,-4 3 2 16,6 2-3-16,6-4-10 0,-1 0-5 16,8-7-5-16,-3-3-17 15,0-6-88-15,1-4-61 16,-3-2-97-16,-1-1-30 16,-8 1 2-16,-3 1 46 15,-8 2 114-15,-2 1 52 16,-1-2 121-16,0 2 36 15,0 0 42-15,0 0 23 16,0-1 26-16,0-4 6 0,-1-6-1 16,0 1-5-16,0-25-29 15,3 27-22-15,0 1-46 16,1 1-22-16,-2-2-25 16,-3 0-4-16,0 0 2 15,0 0 1-15,-3 2 1 16,1 4 0-16,-3 3-5 15,0 5-4-15,2 6-8 16,-1-1-4-16,4 11-2 16,2 3-2-16,3 4 0 15,3 3 0-15,5-4-2 16,5-3-2-16,9-5-8 16,8-4-14-16,8-12-85 15,7-7-53-15,1-8-96 16,-8-3-53-16,-2-1-118 15,-2 3-79-15,-10 4 325 0</inkml:trace>
  <inkml:trace contextRef="#ctx0" brushRef="#br0" timeOffset="42948.22">11541 5783 975 0,'3'-12'487'16,"-4"2"-141"-16,-18-28-52 16,3 31-65-16,2 2-34 15,2 3-49-15,2 2-25 16,3 3-47-16,5 6-14 0,-3 5-32 15,4 4-11-15,-1 3-11 16,0-1-1-16,5-1-5 16,3-2 0-16,0-5-3 15,8-3-1-15,2-9 0 16,1-3-1-16,7-8-4 16,-6-3-6-16,0-3-14 15,-1-1-2-15,-5-2 3 16,-1 0 8-16,-6-3 20 15,-3 2 7-15,-6 3 11 16,-2-1 2-16,-5 5 3 16,-1 0-4-16,3 1-7 15,1 2-6-15,7 3-9 16,0-4-5-16,5 1-3 16,3-5 2-16,-1-1 4 15,2 2 3-15,-5 5 2 0,-2 6 3 16,-1 4 11-16,-2 1 7 15,1-1 8-15,0 0 3 16,-2 8-4-16,-4 18 0 16,0 34 1-16,7-25-2 15,6 8-6-15,2-1-6 16,7-6-8-16,0-2-3 0,4-12-15 16,2-5-46-16,0-12-142 15,1-7-30-15,1-16 117 16</inkml:trace>
  <inkml:trace contextRef="#ctx0" brushRef="#br0" timeOffset="43111.37">11835 5764 1237 0,'-2'13'645'15,"2"0"-207"-15,1 1-188 16,-1 0-42-16,2-2-121 15,-2-2-41-15,-1-7-104 16,0-1-81-16,1-11-517 16,2-4 439-16</inkml:trace>
  <inkml:trace contextRef="#ctx0" brushRef="#br0" timeOffset="43602.15">11734 5580 982 0,'-6'-10'532'0,"7"11"-96"0,2 1-165 15,6 2-123-15,3 5-36 16,4 1-50-16,4 1-27 16,8 1-96-16,10 7-46 15,-3-3-89-15,6 5-41 0,0-1-11 16,-1-5 14-16,8 0 82 16,-2-4 42-16,-7-2 82 15,-6-5 28-15,-12-3 29 16,-4-2 22-16,-14-7 74 15,-4 0 34-15,-9-6 51 16,-6 2 10-16,-4 1-12 16,2 1-6-16,-4 6-18 15,4 3-17-15,3 5-52 16,1 4-27-16,1 8-46 16,5 5-12-16,1 5-2 15,3 0-1-15,6-1-5 16,1-2-3-16,8-4-12 15,7-4-3-15,5-9-5 16,5-7-4-16,1-11 0 16,0-5 1-16,0-1 2 15,-4 0 2-15,-5 6 2 0,-7 3 2 16,-8 5 2-16,-3 3 1 16,-2 2 4-16,-1-1 3 15,0 0 1-15,0 0-1 16,0 0-6-16,-1 3-23 15,1 0-142-15,-1 3-91 16,0-6 142-16</inkml:trace>
  <inkml:trace contextRef="#ctx0" brushRef="#br0" timeOffset="43928.06">12426 5743 1106 0,'0'15'589'15,"5"1"-208"-15,-5 4-50 16,2 0-40-16,-2-5-113 16,-5-3-49-16,2-8-76 15,4-3-27-15,2-7-37 16,0-5-12-16,4-5-14 16,-2-6 1-16,1 0 16 15,6 2 7-15,0 6 14 16,-1 4 3-16,-4 8 8 0,2 3 13 15,-5 8 20-15,4 3 11 16,-2 8 17-16,-3 0-2 16,5 7-9-16,-3-1-12 15,3 0-20-15,0-3-34 16,3-9-177-16,4-4-78 16,8-18 141-16</inkml:trace>
  <inkml:trace contextRef="#ctx0" brushRef="#br0" timeOffset="44381.62">13461 5756 1292 0,'-12'1'621'0,"-4"6"-255"15,7 3-144-15,1 5-11 16,-1 3-93-16,5 1-35 15,5-2-51-15,4 0-19 16,10-8-12-16,1-6-3 16,2-7-6-16,1-9-2 15,4-4-9-15,-3-3-2 16,-4 4 3-16,-6 0 8 0,-11 4 17 16,-5-1 8-16,-11-3 5 15,1 2-3-15,-1 3-4 16,-1 1-3-16,6 8-10 15,-6-2-6-15,10 5-19 16,4 5-16-16,4 4-96 16,13 3-59-16,3-1-204 15,9-1 238-15</inkml:trace>
  <inkml:trace contextRef="#ctx0" brushRef="#br0" timeOffset="44594.78">13918 5425 1091 0,'-14'-11'600'16,"-4"4"-145"-16,-4 8-162 0,-1 7-43 15,4 20-92-15,3 6-38 16,9 14-43-16,5 6-13 16,10 6-22-16,4 2-9 15,3-3-18-15,3-3-7 16,-4-11-21-16,-1-7-50 15,-3-12-152-15,-8-20-126 16,0 2 199-16</inkml:trace>
  <inkml:trace contextRef="#ctx0" brushRef="#br0" timeOffset="44768.43">13669 5710 1002 0,'-3'-8'571'16,"6"3"-83"-16,8 0-241 15,3 2-31-15,6-1-97 16,2-2-34-16,7 4-52 16,5 0-59-16,8 4 110 15,10 8-70-15</inkml:trace>
  <inkml:trace contextRef="#ctx0" brushRef="#br0" timeOffset="45277.49">14651 5747 1085 0,'-3'8'521'16,"3"-2"-225"-16,5 1-98 16,5-2-25-16,6-2-77 15,4-5-28-15,6-7-31 16,6-8-11-16,3-7-13 15,0-2-3-15,-12 0-2 16,-16 12 1 0,0 1 10-16,-7-3 4 0,-10-1 3 15,-4 12-1-15,-7 3 5 16,-1 2 5-16,-1 6 10 16,2 1 3-16,4 4 0 15,4 2-5-15,4 3-9 0,5 4-6 16,6 4-12-16,4 1-6 15,5-2-9-15,4-2 1 16,10-7-91-16,9-3-60 16,13-7-113-16,5-3-89 15,4-7-261-15,2-3 394 16</inkml:trace>
  <inkml:trace contextRef="#ctx0" brushRef="#br0" timeOffset="45591.59">15239 5698 906 0,'-2'-8'473'0,"-10"-5"-113"15,-3 0-71-15,-1-2-79 16,-1 2-15-16,-1 9-27 16,-1 2-18-16,2 7-37 15,-1 5-20-15,3 4-36 16,2 7-14-16,3 4-22 16,6 0-7-16,9-2-9 15,3-4-4-15,7-7-1 16,3-2-2-16,-1-10-2 15,2-2-1-15,1-6 0 16,-2-3-1-16,0-1 4 16,-4 1 1-16,-4 5 4 15,-4 3 2-15,-1 3 2 0,-3 3 1 16,0 3 1-16,0 1 0 16,0 1-4-16,1-1 5 15,0 0-113-15,3-1-84 16,9-2 100-16,10-4-12 15</inkml:trace>
  <inkml:trace contextRef="#ctx0" brushRef="#br0" timeOffset="45771.72">15497 5632 1209 0,'-15'-11'591'0,"4"7"-176"15,3-1-102-15,-1 9-72 16,-3 6-51-16,4 10-82 15,-2 8-35-15,9 5-45 16,2 2-12-16,4 3-14 16,12-2-3-16,4-13-46 15,9-7-63-15,19-23-171 16,1-14-125-16,5-12 242 16</inkml:trace>
  <inkml:trace contextRef="#ctx0" brushRef="#br0" timeOffset="46105.43">15755 5453 1185 0,'0'6'572'0,"-3"4"-186"0,1 5-93 15,0 13-60-15,-1 1-39 16,3 6-64-16,0-1-32 16,5 1-53-16,3 0-14 15,1-5-18-15,-1-4-5 16,-2-11-6-16,-2-6-2 15,-1-7-18-15,-3-2-16 0,3-5-10 16,-3 4 0-16,0 0 17 16,5-13 14-16,3-5 12 15,18-23 1-15,-18 28 3 16,4 9 2-16,0 2 8 16,-1 4 13-16,3 15 21 15,-4 1 11-15,0 12 7 16,-5-1-9-16,-4-1-20 15,5-6-26-15,0-4-159 16,5-7-59-16,24-10 114 16</inkml:trace>
  <inkml:trace contextRef="#ctx0" brushRef="#br0" timeOffset="46636.83">16715 5755 1296 0,'0'4'540'0,"3"-2"-311"16,6 1-28-16,6-3-44 16,5-6-29-16,10-8-49 15,-2-6-18-15,3-6-28 16,-2-3-7-16,-17 1 0 16,-6 3 5-16,-16 6 15 15,-7 0 5-15,-4 10 6 16,0 2-4-16,-4 2-12 15,-2 5-5-15,4 3-14 16,5 7-5-16,5 7-7 16,2 8-2-16,10 15-1 15,2 5 2-15,12 12 5 16,5 2 3-16,10-3 7 16,2-1 3-16,1-10 1 0,-6-7 1 15,-7-7 1-15,-6-5-3 16,-6-4-1-16,-1-1-1 15,-12-11-6-15,-5-3-3 16,-9-8-82-16,-2-7-61 16,1-11-138-16,1-4-73 0,-2-18 211 15</inkml:trace>
  <inkml:trace contextRef="#ctx0" brushRef="#br0" timeOffset="46955.26">16991 5586 907 0,'24'-2'503'0,"0"9"-81"16,-1 3-87-16,-4 12-49 15,-7-2-52-15,-7 7-61 16,-2 4-28-16,-4-6-63 16,-1-2-19-16,1-11-24 15,-2-6-11-15,2-5-14 16,1-2-1-16,-1 0-6 15,-1 0-2-15,1 0-5 16,0-18-3-16,0-36-4 16,7 24-4-16,2 0-8 15,4 0-12-15,3 8-38 0,-2 7-26 16,-1 7-100-16,-1 9-45 16,-1 9-52-16,2 2 157 15</inkml:trace>
  <inkml:trace contextRef="#ctx0" brushRef="#br0" timeOffset="47248.92">17301 5618 1170 0,'-6'-1'597'0,"2"1"-221"0,2 3-119 16,1-3-39-16,-1 0-78 15,1 21-25-15,7 31-33 16,6-29-17-16,10-4-31 15,6-4-12-15,2-12-15 16,0-5-3-16,-3-10-5 16,-10-6-2-16,0 0-6 15,-10 0 1-15,-6-1 6 16,-6 0 3-16,-8 1 10 16,2-2 0-16,-3 5-1 15,-4 6-2-15,-5 5-6 16,-5 4-2-16,-2 5-10 15,6 4-6-15,6 2-58 16,5 3-51-16,10 0-112 0,5-2-77 16,15 0 194-1</inkml:trace>
  <inkml:trace contextRef="#ctx0" brushRef="#br0" timeOffset="47610.46">17597 5581 1132 0,'-6'4'590'0,"3"10"-115"16,-2 1-109-16,-3 9-90 16,2 0-55-16,4 1-98 15,4-1-31-15,9-8-50 16,5-5-17-16,5-11-24 16,5-4-5-16,1-14-24 15,-2-5-9-15,-4 0-5 16,-5 2 5-16,-8 4 22 15,-4 6 14-15,-4 5 15 16,-2 2 4-16,-1 5 8 16,2-1 0-16,-1 0-5 15,0 5-1-15,-2 17 2 16,-2 31 1-16,13-25 3 16,3-5-3-16,2-7-11 0,1-6-5 15,2-8-71-15,4-3-67 16,-2-13-168-16,5-4-124 15,4-4 259-15</inkml:trace>
  <inkml:trace contextRef="#ctx0" brushRef="#br0" timeOffset="47804.69">17936 5572 1472 0,'0'17'649'0,"0"16"-329"15,-1 3-11 1,3 13-68-16,0 5-47 0,-1 8-69 15,3 1-32-15,-4-2-51 16,4-4-12-16,6-11-17 16,-3-7-5-16,2-14-14 15,-3-9-50-15,-2-12-135 16,1-6-65-16,1-15-155 16,-5-6-71-16,-3-15 321 15</inkml:trace>
  <inkml:trace contextRef="#ctx0" brushRef="#br0" timeOffset="48043.43">17884 5631 1224 0,'8'0'528'0,"4"-3"-278"16,3 1-44-16,1 3-37 0,1-1-27 16,12 8-12-16,3 3-5 15,3 2-1-15,-3 7-9 16,-12-1-27-16,-8 4-12 15,-11 0-21-15,-5-6-5 16,-15 1-14-16,-4-5-7 16,-3-3-13-16,-5-1-27 0,5-5-92 15,4-1-61 1,9-2-140-16,10-1-65 0,9-1 235 16</inkml:trace>
  <inkml:trace contextRef="#ctx0" brushRef="#br0" timeOffset="48207.09">18453 5888 1688 0,'-4'20'747'0,"-7"-9"-370"15,-1-3-122-15,-15-5-110 16,-1-2-75-16,-4-3-165 15,-4-3-97-15,6-1 110 16</inkml:trace>
  <inkml:trace contextRef="#ctx0" brushRef="#br0" timeOffset="53282.29">19414 5644 564 0,'28'0'336'0,"-28"-5"-14"16,-2 2-13-16,-1-2-39 15,3 1-17-15,-2 1-34 0,-1-2-17 16,2 4-47-16,0 0-24 16,0 0-51-16,0 0-19 15,-13-4-24-15,-9 1-8 16,-25 3-11-16,30 8-4 16,1 1-9-16,5 6-2 15,6 6-5-15,5 3-2 0,10 8-2 16,3-3 0-16,8-5 0 15,9 1 0-15,-2-6-3 16,6-4-32-16,5-7-103 16,0-6-52-16,7-6-156 15,0-5-124-15,2-2 317 16</inkml:trace>
  <inkml:trace contextRef="#ctx0" brushRef="#br0" timeOffset="53600.32">19806 5643 946 0,'-3'-12'209'0,"-3"1"12"16,-5-6 182-16,-5 2-108 16,-3 11-40-16,-6 5-77 15,-1 3-27-15,0 5-54 16,2 0-22-16,6 5-32 16,5 1-11-16,7 7-17 15,5 0-4-15,4 1-7 0,4-2-3 16,7-6-4-16,3-3-2 15,6-8-2-15,3-4 0 16,1-12 0-16,1-1 3 16,-5-3 3-16,-6 1 2 15,-4 6 3-15,-3 3 1 16,-6 6 2-16,4 5 3 16,-4 8 8-16,6 5 2 0,-1 0 0 15,0 1-5-15,-4-6-10 16,-1-4-5-16,0-8-94 15,0-3-71-15,6-14-149 16,2-5 174-16</inkml:trace>
  <inkml:trace contextRef="#ctx0" brushRef="#br0" timeOffset="53798.44">19974 5444 1110 0,'0'5'535'0,"0"13"-190"15,-2 4-18-15,-1 7-68 16,3 12-44-16,1 1-74 16,3 3-34-16,3 2-55 15,1-8-18-15,4-12-25 16,-2-9-4-16,5-13-85 0,-2-5-70 16,0-14-168-16,1-6-98 15,0-13 256-15</inkml:trace>
  <inkml:trace contextRef="#ctx0" brushRef="#br0" timeOffset="53972.87">20136 5481 998 0,'3'2'522'0,"0"6"-113"15,-1 6-58-15,0 12-77 16,-2 3-33-16,1 10-73 16,2-5-40-16,-2-1-66 15,3 2-23-15,2-9-22 16,0 0-60-16,4-12-150 15,3-4-75-15,4-7-165 16,2-1 248-16</inkml:trace>
  <inkml:trace contextRef="#ctx0" brushRef="#br0" timeOffset="54335.58">20764 5504 837 0,'6'-7'445'0,"1"7"-85"16,0 4-72-16,-2 9-41 15,1 1-29-15,-4 15-44 16,-1 1-22-16,1 11-52 16,2 1-28-16,6-5-40 15,1-6-15-15,7-10-17 16,1-8-27-16,-1-12-142 15,7-5-106-15,-10-12 160 16</inkml:trace>
  <inkml:trace contextRef="#ctx0" brushRef="#br0" timeOffset="54515.78">20657 5562 1339 0,'-14'-3'591'0,"12"5"-340"0,6 2-38 15,8 3-107-15,7 6-45 16,10-6-27-16,5-6-11 16,11 5-7-16,-4-10-53 15,4-3-165-15,-3 1 144 16</inkml:trace>
  <inkml:trace contextRef="#ctx0" brushRef="#br0" timeOffset="55029.19">21031 5367 791 0,'-2'10'541'16,"-1"5"3"-16,-1 12-205 15,4 8-34-15,-2 5-102 16,2 3-43-16,1 3-69 16,1-6-28-16,2-1-34 15,2-4-10-15,-1-16-13 16,-1-4-5-16,0-10-12 15,-3-5-7-15,-1-5-8 16,-1-4-2-16,0-6 7 16,1 0 6-16,0 4 8 15,2 3 3-15,2 5 0 16,-1 3 0-16,8 0 3 16,1 3 1-16,9 3 4 0,5 1 1 15,6-3 2-15,5-3 0 16,9-4 0-16,2-5-1 15,-3-9-2-15,0 0-2 16,-20-1 2-16,-4 1 1 16,-14 9 8-16,-12-4 4 15,6 5 4-15,-9-2 8 0,-3 4 10 16,6 3 4-16,-9 3 3 16,3 6-8-16,3 9-12 15,2-1-6-15,3 5-6 16,4-1 0-16,6-1-5 15,-2 0-3-15,8-4-5 16,-8-3-15-16,13-10-102 16,-4-7-75-16,12-8-165 15,10-4-106-15,1-3 293 16</inkml:trace>
  <inkml:trace contextRef="#ctx0" brushRef="#br0" timeOffset="55493.38">21661 5565 727 0,'-1'8'465'0,"1"2"22"16,-2-1-118-16,2 6-87 16,3 1-38-16,-2-3-71 0,0 2-39 15,-1-8-64-15,0-3-24 16,0-3-32-16,0 0-7 16,0-1-36-16,0-1-24 15,0 0-45-15,0 0-15 16,9-15 23-16,26-26 18 15,-20 27 44-15,0 5 18 16,-5 0 10-16,1 8 10 16,0 6 25-16,1 8 15 15,1 5 33-15,-3-4 10 0,0 7 1 16,-4-7-9-16,-3-3-28 16,4 3-16-16,-7-8-27 15,1-1-8-15,-1-4-10 16,0 0-6-16,0-1-15 15,0 0-6-15,23-8 1 16,17-38 3-16,-35 33 16 16,10 2 6-16,-13 6 6 15,5 7 1-15,0 2 7 16,2 7 6-16,-3 5 15 16,-1 0 7-16,-1 1 11 15,3 3 3-15,-4-4-7 16,5 0-6-16,-2-3-16 0,0-7-7 15,-1-4-90-15,-2-1-85 16,4 0-655-16,2 2 550 16</inkml:trace>
  <inkml:trace contextRef="#ctx0" brushRef="#br0" timeOffset="56419.43">23015 5304 973 0,'0'0'478'15,"1"1"-201"-15,3 1-39 16,-4-2 4-16,0 0-45 15,4 23-17-15,-3 46-31 16,-4-24-21-16,1-3-45 16,4-2-23-16,1-11-34 0,-2-6-9 15,1-7-11 1,1-4-1-16,1-7 0 0,-4-2-3 16,-4-6-9-16,4 3-7 15,-1-1-13-15,0 0-2 16,0 0 8-16,1-13 5 15,1-2 11-15,11-31 1 16,1 36 3-16,2-3 1 16,7 12 1-16,1 1 3 0,4-1 10 15,1 7 5-15,-1 2 12 16,1 4 3-16,-7 5 9 16,-4 1 0-16,-8-1 1 15,-5-2 3-15,-8 6 2 16,-7-4-1-16,-5-3-5 15,-5 4-7-15,-1-11-18 16,0-1-6-16,4-5-48 16,2-1-36-16,8-4-79 15,4 2-49-15,5-1-69 16,6 4-55-16,7 0 212 16</inkml:trace>
  <inkml:trace contextRef="#ctx0" brushRef="#br0" timeOffset="56624.43">23486 5604 1215 0,'-3'4'661'0,"1"6"-200"16,-2-4-114-16,0 9-42 16,4 5-114-16,-7-2-45 15,10 8-63-15,0-4-22 16,0-1-35-16,1-1-9 15,-4-8-12-15,-3-4-11 0,0-4-76 16,3-1-48-16,5-3-115 16,-5-1-51-16,0 0 189 15</inkml:trace>
  <inkml:trace contextRef="#ctx0" brushRef="#br0" timeOffset="57056.91">23892 5654 1247 0,'0'-1'562'0,"0"0"-257"16,0 0-25-16,1 1-59 16,-1 0-23-16,0 0-52 15,0 0-20-15,0 0-52 16,0 2-22-16,-2 9-48 16,-2 0-63-16,-23 23-173 15,10-27 22-15,0 2 94 16</inkml:trace>
  <inkml:trace contextRef="#ctx0" brushRef="#br0" timeOffset="57719">24289 5281 1065 0,'6'-4'480'0,"-2"5"-178"15,4 3-59-15,2 8-15 16,-4 6-19-16,1 12-47 16,-4 7-17-16,-1 3-39 15,11 3-21-15,-8-5-37 16,5-4-18-16,-9-10-17 15,-2-5-4-15,1-5-2 16,-2-8-2-16,2-3 1 16,0-3-3-16,-1-1-8 0,-1 0-2 15,0-8-6-15,-2-9 3 16,-3-22 3-16,16 28 3 16,-1 1 1-16,1 3 0 15,5 0 1-15,-3 1 0 16,4 6 2-16,-4 1 3 15,4 9 5-15,4 3 5 16,-10 2 7-16,2 5 2 16,-11-5 9-16,-9 5 6 0,1-5 7 15,-5-1 2-15,-1-1-7 16,2-7-9-16,-6 0-28 16,8 3-43-16,-1-10-114 15,6 3-83-15,3-2 193 16,9-2-30-16</inkml:trace>
  <inkml:trace contextRef="#ctx0" brushRef="#br0" timeOffset="57982.92">24672 5583 1013 0,'18'0'522'0,"-1"4"-129"16,1 4-49-16,-2-6-75 15,-3 6-47-15,-6-2-75 0,-3 3-30 16,-8 6-39-16,-7-3-9 16,-5 5-22-16,-3-3-10 15,2-2-16-15,2 0-4 16,3 0-2-16,3-1-1 16,3-3-4-16,4-2-3 15,5-3-5-15,4 0-2 16,4-2-1-16,1-1 0 0,4-4-3 15,0 0-4-15,1 0-122 16,1 1-85-16,-4 3 129 16</inkml:trace>
  <inkml:trace contextRef="#ctx0" brushRef="#br0" timeOffset="58189.11">25025 5654 1701 0,'-12'-4'736'0,"9"7"-378"16,3 5-108-16,-7-2-115 16,2-3-43-16,2 4-141 15,-3-5-102-15,9 0-386 0,7-1 342 16</inkml:trace>
  <inkml:trace contextRef="#ctx0" brushRef="#br0" timeOffset="58387.32">25275 5663 1245 0,'15'-2'612'0,"-9"5"-206"15,-1 0-141-15,-2-2-115 16,-1 3-130-16,-4-4-234 15,1 0 145-15</inkml:trace>
  <inkml:trace contextRef="#ctx0" brushRef="#br0" timeOffset="58476.7">25427 5674 1130 0,'-3'0'536'0,"3"0"-180"16,2 4-46-16,-2-4-83 15,0 0-57-15,0 0-142 16,0 0-101-16,0 0 41 16</inkml:trace>
  <inkml:trace contextRef="#ctx0" brushRef="#br0" timeOffset="58618.8">25676 5664 1273 0,'0'9'580'0,"0"-4"-292"16,-4-4-237-16,1 4-19 16</inkml:trace>
  <inkml:trace contextRef="#ctx0" brushRef="#br0" timeOffset="58854.05">25960 5739 1838 0,'-13'-3'736'0,"15"6"-432"16,1 0-123-16,-6 0-26 15,2-3-36-15,0 0-61 16,0 0-52-16,-4 1-116 15,-17 8-68-15,-32 26-162 16,27-29 201-16</inkml:trace>
  <inkml:trace contextRef="#ctx0" brushRef="#br0" timeOffset="59568.54">26307 5197 1008 0,'15'-7'507'16,"-9"10"-137"-16,0 5-56 15,2 10-50-15,1 11-38 16,-3 16-68-16,-7 5-31 16,1 7-55-16,0 0-21 0,1-11-26 15,10-8-9-15,-7-13-8 16,-1-8-2-16,-1-9-2 15,-3-1-1-15,-1-8-7 16,-1-1-7-16,0-1-14 16,2 2-4-16,1-1 0 15,0 1 5-15,1-6 11 16,2-10 4-16,10-20 6 16,-4 29 1-16,8 6 2 15,7 4 1-15,4 8 7 16,-2 1 9-16,-4 0 13 15,-5-1 5-15,-6 3 3 16,-4 0 0-16,-10-2 7 16,-6 6 0-16,-10-8-4 15,-3 0-8-15,2 2-28 16,-1-6-25-16,4-4-89 16,5 2-63-16,8-7-160 15,2 5-219-15,23 3 362 0</inkml:trace>
  <inkml:trace contextRef="#ctx0" brushRef="#br0" timeOffset="60096.35">26825 5469 1321 0,'7'9'597'0,"-1"1"-268"16,-2 2-45-16,-2 4-81 0,-2 3-48 16,0-1-75-16,2-1-26 15,-3-6-32-15,4-1-9 16,-3-8-13-16,2 1-3 16,1-5-13-16,-3 1-7 15,0 0-8-15,0 0-1 16,1-5 6-16,2-6 7 15,0 2 10-15,26-24 5 16,-22 23 4-16,4 5 0 16,6 1 3-16,-7 0 2 0,4 7 18 15,6 3 10 1,-7 12 13-16,0-4 7 0,-3 9 4 16,-5 1-1-16,-5-6-9 15,2 4-9-15,0-9-33 16,-2 0-66-16,3-11-160 15,-3 2-70-15,10 2 155 16</inkml:trace>
  <inkml:trace contextRef="#ctx0" brushRef="#br0" timeOffset="60351.58">26732 5799 1457 0,'-12'3'696'0,"7"-2"-329"15,8 0-153-15,2 0-42 16,-5-1-113-16,25 1-23 16,40 4-7-16,-23-5 0 15,-3 0-7-15,3-2-4 16,-2 1-7-16,2 0 4 0,-9 1-126 15,-8 0-90-15,-13 0-130 16,-2 4 164-16</inkml:trace>
  <inkml:trace contextRef="#ctx0" brushRef="#br0" timeOffset="60717.99">26951 5887 909 0,'-6'1'454'0,"7"2"-119"15,-1-2-79-15,0-1-51 16,0 0-16-16,0 0-20 16,-1 1-7-16,-2 14-20 15,-6 29-19-15,1-30-39 16,2-1-19-16,-3-2-26 16,6-1-9-16,2 3-12 0,6 1-3 15,2 2-5-15,-3-5-1 16,4 1 0-16,-5-2-1 15,2-1 3-15,2 5 2 16,-5-1 7-16,7-3 2 16,-7-2 2-16,-2-4-1 15,-2-1-3-15,-3 1 2 16,4-4-50-16,0 0-43 16,0 0-122-16,0 0-78 0,-2 0-132 15,-8-1 237-15</inkml:trace>
  <inkml:trace contextRef="#ctx0" brushRef="#br0" timeOffset="60849.07">26922 5976 1205 0,'10'4'562'0,"8"0"-252"15,-5 0-50-15,8-3-118 16,4-1-42-16,-4 0-56 15,3 0-11-15,-6-1-112 16,-4-3-72-16,-5-1 93 16</inkml:trace>
  <inkml:trace contextRef="#ctx0" brushRef="#br0" timeOffset="61950.81">26965 6155 663 0,'-1'-1'433'0,"0"0"2"16,0 0-185-16,0 0-28 15,0 0-56-15,0 1-23 16,-5 0-31-16,2 1-8 15,-1 0-26-15,-1 1-11 16,3-1-16-16,1-1-5 16,1 0-4-16,-2 0-3 0,0 2-10 15,-8 2-4 1,-3 1-9-16,-26 10-4 0,29-14-10 16,2-1-13-16,2 0-66 15,2 0-53-15,-7 0-295 16,2 2 279-16</inkml:trace>
  <inkml:trace contextRef="#ctx0" brushRef="#br0" timeOffset="79723.59">29113 5346 769 0,'-40'4'412'0,"29"-7"-71"15,1 3-36-15,-2 0-40 16,1 2-28-16,3-1-49 15,0-1-22-15,4 1-53 16,4 0-29-16,9 1-45 16,7 1-18-16,15 1-13 15,9 0-1-15,11-1-2 16,7 1-1-16,3 0-1 16,-4 0-1-16,-11-2-1 15,-9 0-1-15,-9-1 5 16,-1-1-43-16,-13 0-91 15,-4 0-52-15,-14 1-172 16,-6 2-67-16,-7 3 271 16</inkml:trace>
  <inkml:trace contextRef="#ctx0" brushRef="#br0" timeOffset="79949.66">29302 5396 784 0,'0'5'416'16,"0"2"-94"-16,2 4-31 15,0 3-54-15,2 2-25 16,-1 4-36-16,-3 0-12 16,1 4-33-16,0 0-21 0,-1-1-40 15,0 4-18-15,1 1-28 16,-2 1-8-16,2 3-8 16,-1-4-3-16,-1-6 3 15,1-4-41-15,-2-11-132 16,2-2-93-16,2-8 139 15</inkml:trace>
  <inkml:trace contextRef="#ctx0" brushRef="#br0" timeOffset="80168.59">29509 5606 1304 0,'4'6'584'0,"2"8"-280"0,-4 0-29 16,5 0-100-16,-4 2-42 16,-1-1-72-16,1-3-22 15,-3-2-19-15,0-3-48 16,0-3-129-16,0-2-88 16,1-2-439-16,-1-1 442 15</inkml:trace>
  <inkml:trace contextRef="#ctx0" brushRef="#br0" timeOffset="80314.73">29475 5495 959 0,'0'0'482'0,"4"1"-198"0,7 3-100 16,-3-4-45-16,5 0-97 15,-1 0-89-15,3-3-363 16,5 2 290-16</inkml:trace>
  <inkml:trace contextRef="#ctx0" brushRef="#br0" timeOffset="80900.24">29675 5576 628 0,'0'10'407'0,"0"-3"37"0,0-1-104 15,1 5-62-15,1-2-42 16,-1 4-66-16,-1-1-26 15,-1-2-50-15,-1 1-23 16,1-3-36-16,0-2-12 16,0-1-11-16,0-3 0 15,0-1-4-15,1-1-3 16,-1-1-13-16,0 0-6 16,1 0-8-16,0-1 2 0,2-6 8 15,5-7 4-15,25-23 5 16,-15 26 0-16,0 2 3 15,1 3-2-15,-3 1 2 16,3 6 2-16,-5 1 3 16,0 8 2-16,-4 2 11 15,2 2 5-15,-8 2 7 16,-3 0 1-16,0 1-3 16,-7-5-4-16,3-1-7 15,3-2-3-15,0-7-6 16,3 1-5-16,2-2-10 15,-4-1-5-15,0 0-13 16,0 0-1-16,4-5 6 16,3-8 4-16,31-27 11 15,-30 30 4-15,-1 3 1 0,2 2 2 16,-7 1 0-16,4 2 1 16,1 8 9-16,-3 4 10 15,0 7 14-15,-1 3 6 16,2 3 6-16,-3-1-5 15,4-1-11-15,-4-2-7 16,4-7-16-16,0-5-5 16,-1-5-47-16,5-1-55 0,-6-6-147 15,0-3-111-15,14 0 215 16</inkml:trace>
  <inkml:trace contextRef="#ctx0" brushRef="#br0" timeOffset="81330.5">30084 5713 895 0,'-1'0'450'0,"0"0"-142"16,1 0-24-16,0 0-70 15,0 0-40-15,7 3-66 0,5 1-24 16,3-5-42-16,28-10-19 16,-24-7-16-16,0-3-2 15,-1 2-2-15,-5-3 2 16,-7 3 6-16,-4 4 5 16,-6 2 6-16,-5 0 1 15,-1 0 0-15,-2 5 1 16,-1 7 12-16,-1 1 8 15,1 11 11-15,1 1 1 0,4 5-11 16,3 6-7-16,4 0-10 16,3 3-5-16,5-5-5 15,2-2-5-15,5-4-6 16,1-2-4-16,7-2-4 16,2-3-18-16,1-6-127 15,3-1-82-15,-2-1 132 16</inkml:trace>
  <inkml:trace contextRef="#ctx0" brushRef="#br0" timeOffset="81687.39">30443 5604 965 0,'-17'-5'525'0,"14"4"-38"15,2-1-214-15,1 1-97 16,0 0-29-16,0 0-71 16,0 0-31-16,11 0-81 15,5-1-72-15,25 2-160 16,-26 3 162-16</inkml:trace>
  <inkml:trace contextRef="#ctx0" brushRef="#br0" timeOffset="81900.81">30455 5742 1349 0,'0'1'587'0,"8"1"-317"0,-6 0-16 16,3-1-82-16,5 1-46 15,-3-3-66-15,4 0-23 16,2-3-39-16,-1-2-64 16,0 2-186-16,-2-2-111 15,3 8 201-15</inkml:trace>
  <inkml:trace contextRef="#ctx0" brushRef="#br0" timeOffset="85149.58">31044 5426 576 0,'-1'0'295'0,"0"0"-81"16,0 0-30-16,0 0-51 15,0 0-16-15,-1 0-19 16,1-1-7-16,0 0-8 0,0 0 2 15,0 0-3-15,0 0 1 16,0 0 3-16,0 0-1 16,-8-3-5-16,-4 1-4 15,-31-1-16-15,21 8-10 16,9 10-15-16,-4 7-5 16,7 10-7-16,7 6 0 15,-6 5-4-15,10-1-3 16,-2-5-5-16,4-4-4 0,12-6-3 15,-2-4-2-15,17-9 1 16,0-1 0-16,10-10-1 16,2-5 0-16,-2-10-3 15,0-7-2-15,-9-5-1 16,-4-3-1-16,-11-3 2 16,-7-3-1-16,-14 0 4 15,-7-4 2-15,-9 2 2 16,-4 4 0-16,1 7 0 15,-1 6-1-15,1 12-3 16,2 6 0-16,-2 5-5 16,4 6-6-16,0 5-7 15,5 3-6-15,8-2-93 16,7-2-59-16,8 0 107 16</inkml:trace>
  <inkml:trace contextRef="#ctx0" brushRef="#br0" timeOffset="85873.42">31611 5366 740 0,'-1'-1'408'15,"0"0"-116"-15,0 0-55 16,-4 1-23-16,-5 1-64 16,-3 2-26-16,-28 28-37 15,26-8-7-15,-1 3-12 16,3 5-8-16,7 2-14 16,-2-9-8-16,10 7-14 15,6-3-4-15,0-5-10 16,9 4-3-16,0-9-6 0,1 1-1 15,1-2-72 1,-1-6-69-16,-4-4-224 0,4-2 222 16</inkml:trace>
  <inkml:trace contextRef="#ctx0" brushRef="#br0" timeOffset="86316.21">31786 5511 1009 0,'12'14'462'0,"-8"-5"-171"16,0 3-45-16,-3 4-33 16,1-4-34-16,-2 2-67 15,0 5-28-15,-5-3-38 16,-3 4-11-16,3-1-16 15,-4-6-7-15,6-4-7 16,3-5-1-16,1-3-4 16,-1-4-6-16,0 2-13 15,0 0-6-15,0-1-4 16,1-11 2-16,2-10 9 16,18-24 5-16,-7 26 5 15,0 5 1-15,-2 2 0 0,-4 4 1 16,5 9 3-1,-4-2 3-15,0 7 11 0,0 0 11 16,-9 4 15-16,5 4 8 16,9 2 10-16,2 4 3 15,-3-2-4-15,-6-2-6 16,-6 0-17-16,2-2-8 0,-3-6-11 16,0 0-25-16,0-2-114 15,-5-3-74-15,1-1-286 16,13 2 299-16</inkml:trace>
  <inkml:trace contextRef="#ctx0" brushRef="#br0" timeOffset="86647.62">32108 5362 842 0,'9'-3'420'0,"4"1"-92"15,0 3-75-15,2 4-23 16,2 4-27-16,-1 7-46 16,3 6-16-16,-3 9-24 15,-1 4-9-15,-1-2-17 0,-4-2-5 16,-4-1-14-16,0-2-6 16,-12 3-13-16,0 1-9 15,-5-3-13-15,-4 1-7 16,4-5-10-16,0-2-2 15,-3-9-3-15,1-2-26 16,-2-5-93-16,2-4-59 16,3-1-114-16,5-2-43 15,3 0-80-15,4 0 248 0</inkml:trace>
  <inkml:trace contextRef="#ctx0" brushRef="#br0" timeOffset="91259.41">5022 7392 799 0,'-54'1'461'16,"42"-9"-120"-16,3-4-59 15,0 7-28-15,-1-1-65 0,1-2-22 16,6 7-39-16,3-3-23 15,7 3-43-15,4 1-16 16,-3-5-23-16,1 3-6 16,4-2-3-16,3 1-2 15,0 1-4-15,2 4-1 16,-3 2-1-16,-2 4-1 16,-4 4 0-16,-4 1 1 0,-4 5 4 15,-6-7 0-15,-7 6 1 16,0-4 1-16,-2-1-2 15,3 5-1-15,1-4-1 16,-1-4 0-16,-1-2-2 16,5-6-2-16,2-1-3 15,-3 0-3-15,11-1-5 16,1 3-1-16,6 0 2 16,5 3 2-16,0-1 3 15,7 2 0-15,1 1 1 16,-2 1 0-16,4 5 1 15,-5 0 2-15,-3 6 3 16,-2 0 2-16,-11 3 4 16,-4-2 5-16,-10-5 11 15,-1 1 7-15,-5-5 6 16,-5-1 1-16,-4-4-9 16,1 0-5-16,5-4-10 15,6 0-4-15,7 0-5 0,-2-1-3 16,-1-1-3-16,3 0-4 15,9-1-12-15,-2 1-2 16,-1-1-86-16,0 0-76 16,0 0-172-16,10-3-417 15,18 1 513-15</inkml:trace>
  <inkml:trace contextRef="#ctx0" brushRef="#br0" timeOffset="91803.19">4859 7083 1196 0,'-29'-18'485'0,"-1"11"-305"15,-2 2-18-15,-1 12-34 16,0 6-25-16,-2 11-31 15,-1 5-5-15,7 9-13 16,-4 5-9-16,12 9-17 0,5 6-7 16,-4 1-8-16,11 4-4 15,5 1-2-15,4 3-1 16,24 5-3-16,5 0 0 16,13-8-2-16,6-7-1 15,10-16 0-15,8-12-2 16,13-11-1-16,0-7 1 15,3-16 0-15,-1-6 2 16,-3-22 0-16,6-14 0 0,0-16-1 16,-9-13 0-16,-16-9 1 15,-15 2 2-15,-24 7 6 16,-7 5 3-16,-22 1 11 16,-3 0 3-16,-21-4 6 15,-9 8-1-15,-19 16-1 16,-11 13 2-16,-13 16 0 15,3 9-1-15,10 12-10 16,5 1-7-16,10 15-13 16,1 0-5-16,8 4-3 15,3 1-4-15,16 2-3 16,10-5-4-16,10-1-15 16,4-1-34-16,5-2-86 15,1 5-71-15,7 2 133 16</inkml:trace>
  <inkml:trace contextRef="#ctx0" brushRef="#br0" timeOffset="100131.98">7073 7302 1084 0,'-3'1'533'16,"2"0"-218"-16,3 0-102 16,-2-1-26-16,0 0-52 15,0 0-15-15,15 26-6 16,30 32-11-16,-31-27-28 15,1 2-14-15,-3-7-25 0,-2-3-10 16,-5-7-6-16,-4-3 0 16,-2-8 5-16,-3-3 1 15,-5-5-3-15,0-1-4 16,-1-5-12-16,-3-6-5 16,4-4-3-16,1-2-3 15,2-3-1-15,4 0-1 16,4-2 1-16,4-5 0 15,7 0 1-15,2 4 0 0,6 5 0 16,0 6-2-16,-3 6-33 16,1 4-47-16,-4 5-135 15,1 1-68-15,-1 7 168 16</inkml:trace>
  <inkml:trace contextRef="#ctx0" brushRef="#br0" timeOffset="100469.01">7416 7528 994 0,'16'-10'478'0,"1"6"-161"16,-1-5-107-16,1-5-65 15,9-1-40-15,-6-8-53 0,-1-1-13 16,-7 3-8-16,-10 0 11 15,-5 8 32-15,-6 1 12 16,-4 2 17-16,1 7-9 16,-1 1-26-16,0 3-10 15,4 6-20-15,2 3-8 16,4 9-9-16,2 2-4 16,2 7-6-16,2 1-3 15,4 1-6-15,6 0-2 0,7-7-6 16,5-3-4-16,8-9-92 15,2-9-78-15,7-12 111 16</inkml:trace>
  <inkml:trace contextRef="#ctx0" brushRef="#br0" timeOffset="100676.64">7842 7144 1331 0,'1'10'665'15,"-6"5"-243"-15,3 18-145 16,0 10-36-16,-1 6-113 16,5 7-48-16,8-5-50 15,5-7-17-15,11-5-15 0,0-11-4 16,8-10-76-16,-8-3-67 16,-2-13-162-16,2-4-131 15,-8-11 276-15</inkml:trace>
  <inkml:trace contextRef="#ctx0" brushRef="#br0" timeOffset="100853.36">7748 7294 976 0,'-16'3'546'16,"10"-3"-42"-16,3 0-180 0,6 2-100 16,-3-2-53-16,0 0-93 15,22 5-22-15,41 8-34 16,-25-13-12-16,6-2-29 15,1-1-71-15,-9-1-182 16,3 0-373-16,-2-3 410 16</inkml:trace>
  <inkml:trace contextRef="#ctx0" brushRef="#br0" timeOffset="101219.69">8113 7281 1039 0,'2'10'580'15,"2"7"-152"-15,5 30-95 16,-5-25-41-16,0 0-102 0,2-1-47 16,4-1-69-16,4 2-25 15,2-7-28-15,3-5-8 16,2-4-10-16,-1-7-3 16,5-5-7-16,1-6-6 15,0-8-14-15,-1 2 0 16,-8 3 3-16,-5 1 9 15,-8 5 19-15,-3 2 5 0,0 3 8 16,3 4 2-16,-3 6 0 16,-1-6 0-16,0 0 0 15,-1 15-4-15,1 32-3 16,0-28-3-16,8-4-11 16,3-3-53-16,0-6-136 15,1-5-68-15,-5-7-232 16,-3-8 297-16</inkml:trace>
  <inkml:trace contextRef="#ctx0" brushRef="#br0" timeOffset="101465.21">8488 7412 1009 0,'6'12'529'0,"3"5"-131"15,-7-3-16-15,6 4-85 16,-4-1-48-16,-4-3-94 0,5 2-41 15,-5-9-61-15,-1-3-17 16,1-4-19-16,-3-5-6 16,3 4-11-16,0 0-10 15,0-23-17-15,7-30-2 16,-4 32-17-16,4 1-17 16,-2 4-42-16,1 3-31 15,3 4-78-15,0 5-56 16,10 5 176-16</inkml:trace>
  <inkml:trace contextRef="#ctx0" brushRef="#br0" timeOffset="101788.39">8795 7352 1266 0,'0'22'628'0,"-1"-4"-185"16,-2-1-92-16,3 3-104 15,1-3-67-15,0 0-103 16,4 0-31-16,-4-5-32 16,1-4-6-16,-1-5-9 15,-1-3-9-15,0-5-4 16,0 4-2-16,0 0 2 0,0-14 7 16,2-4 1-16,10-23 3 15,0 29 2-15,0 3 1 16,3 5 0-16,-1-2 2 15,0 7 13-15,5 8 8 16,-3 2 25-16,2 4 11 16,-4 7 1-16,-3-3-5 15,-1 3-12-15,1-3-61 16,-2-6-204-16,7 0 370 0,21-5-185 16</inkml:trace>
  <inkml:trace contextRef="#ctx0" brushRef="#br0" timeOffset="102144.22">9899 7136 1388 0,'6'7'658'16,"0"5"-303"-16,-5 13-94 15,0 8-23-15,2 11-103 16,2 3-43-16,3 0-52 0,4-5-15 16,1-9-19-16,-1-9-21 15,8-11-129-15,4-9-76 16,10-8 125-16</inkml:trace>
  <inkml:trace contextRef="#ctx0" brushRef="#br0" timeOffset="102322.72">9741 7188 1632 0,'3'1'664'0,"10"3"-425"16,5 2-30-16,15 3-78 16,4-1-45-16,6 0-58 15,-1-1-13-15,-9-4-127 16,6-3-106-16,3-4 135 15</inkml:trace>
  <inkml:trace contextRef="#ctx0" brushRef="#br0" timeOffset="102806">10126 7057 1044 0,'-7'-3'549'0,"6"20"-79"16,-2 7-110-16,2 12-69 15,1 10-48-15,2 5-100 0,2 2-36 16,5-8-51-16,1-3-20 16,6-15-23-16,0-10-8 15,-2-8-20-15,-4-8-20 16,-5-2-29-16,-3-2-9 16,-1-4 9-16,-1-6 17 15,-3-1 31-15,2 1 8 0,-1 2 10 16,1 8-1-16,2 3 2 15,0 1 5-15,-1-1 10 16,0 0 7-16,18 6 6 16,36 12-2-16,-18-20-10 15,11-3-6-15,-4-12-8 16,-3-9-2-16,-13-1-2 16,-8-2 1-16,-12 7 6 15,-1 4 3-15,-11 6 8 16,-5 4 3-16,-3 5 7 15,-4 3 4-15,4 11 8 16,-3 3 1-16,11 10-4 16,4 5-3-16,2 2-8 15,9-2-6-15,4-2-8 16,2-2-8-16,17-10-49 16,7 0-66-16,15-16-196 0,13-9-274 15,8-13 364-15</inkml:trace>
  <inkml:trace contextRef="#ctx0" brushRef="#br0" timeOffset="103471.99">11444 7191 1111 0,'10'2'575'0,"-8"7"-110"16,0 4-114-16,-1 10-92 15,4 4-47-15,-4 3-93 16,-2-1-34-16,2-7-43 16,-2-15-15-1,0 2-18-15,2-2-3 0,0-5-5 16,-1-2-7-16,0-1-19 0,-1 0-7 16,0 0-12-16,0-16 5 15,7-33 13-15,4 22 7 16,4 1 12-16,6 2 4 15,-3 6 4-15,5 5 1 16,-1 11 8-16,-4 3 10 16,-2 11 22-16,-3 6 9 0,-4 8 15 15,-2 5-3-15,-3 2-7 16,-1-6-6-16,-1-10-18 16,0-3-8-16,-1-13-15 15,1 0-8-15,1-5-2 16,-2 4-4-16,0 0-4 15,3-10 0-15,7-12 0 16,15-27 3-16,-12 29 3 16,2 3 3-16,0 7 0 15,1 4 1-15,-2 7 2 16,-3 2 3-16,-2 10 6 16,-1 5 2-16,1 7 4 15,1 2-2-15,0-3-7 16,-1-3 9-16,0-11-133 15,2 0-102-15,2-10-258 0,4-8 265 16</inkml:trace>
  <inkml:trace contextRef="#ctx0" brushRef="#br0" timeOffset="104198.65">11962 7327 1415 0,'3'-1'638'15,"2"-2"-327"-15,-1-3-38 16,6-5-105-16,3-1-46 16,2-8-51-16,2-1-19 0,-6-1-31 15,-5 0-7-15,-7 3 3 16,-7 4 0-16,-4 5 12 16,1 1 4-16,-2 9 0 15,-1 5 1-15,4 8-11 16,0 4-6-16,6 8-9 15,5 3-3-15,3 0-5 16,3 2-1-16,6-7-6 16,6-2-4-16,9-9-10 15,5-1-20-15,10-5-54 16,1-4-32-16,5-2-66 16,-2-7-28-16,-4-9-42 15,0 2-8-15,-15-3 30 16,-4-2 46-16,-13 1 110 0,-10 0 77 15,-5 3 141-15,-8-1 43 16,-6 3 64-16,-5 1 4 16,1 5-28-16,-2 3-13 15,3 4-30-15,3 4-22 16,1 7-46-16,4 3-25 16,8 5-37-16,5 2-15 15,4 3-17-15,6 0-4 0,4-6-4 16,0-6-2-16,5-5-1 15,3 0 0-15,-3-6-3 16,2-1 0-16,0-10-5 16,-6-8-11-16,2-10-20 15,-2-6-1-15,-2-12 4 16,-3-1 13-16,-3 0 22 16,0 3 3-16,-7 12 3 15,3 2 1-15,-6 10 6 16,1 8 8-16,-8 11 10 15,5 8 2-15,-2 15-1 16,2 5-6-16,7 15-6 16,4 2-1-16,3 5-5 15,-1-2-2-15,2-6-6 16,1-5-2-16,3-13-58 0,2-6-56 16,5-14-146-16,4-2-52 15,6-18 183-15</inkml:trace>
  <inkml:trace contextRef="#ctx0" brushRef="#br0" timeOffset="104369.97">12699 7198 1381 0,'-6'9'720'0,"3"2"-235"0,1 4-188 15,2 2-53-15,0 2-124 16,2-5-43-16,1-3-52 15,2-3-21-15,-1-6-115 16,2-2-67-16,-2-5-153 16,1-6-101-16,-5-5 280 15</inkml:trace>
  <inkml:trace contextRef="#ctx0" brushRef="#br0" timeOffset="104520.72">12633 7126 591 0,'-5'-12'420'16,"1"4"-10"-16,4 7-111 15,4 1-42-15,1 7-77 16,5 3-25-16,4 4-81 0,3 2-76 16,8-3-161-16,2-3-128 15,13-5 162-15</inkml:trace>
  <inkml:trace contextRef="#ctx0" brushRef="#br0" timeOffset="104889.97">13058 7191 769 0,'-6'-6'453'16,"-3"-2"-50"-16,-7-1-22 16,-2 3-75-16,-3 1-31 15,3 6-55-15,3 5-31 0,4 5-61 16,3 2-26-16,3 9-42 16,2 1-15-16,-1 1-23 15,8 0-6-15,1-4-8 16,-3-5-3-16,13-5-6 15,-7-5-1-15,2-7-2 16,8-1-2-16,-4-10-7 16,-1-3-8-16,2-2-5 15,-2-2 3-15,-6 5 11 16,1 2 9-16,-5 7 12 16,-4 4 1-16,0 2 6 15,0 0 4-15,1 0 6 16,0 0 3-16,1 8 4 0,2 12-1 15,7 30-2-15,-3-27-2 16,-3-9-10-16,-1-4-4 16,2-8-105-16,-5-2-62 15,3-4-193-15,-3 3-121 16,3-10 297-16</inkml:trace>
  <inkml:trace contextRef="#ctx0" brushRef="#br0" timeOffset="105231.51">13200 7203 997 0,'2'11'560'0,"3"3"-1"16,-1 2-149-16,4 2-70 15,1 3-49-15,-2-3-127 16,0-3-42-16,-3-7-60 16,0-3-25-16,-4-7-37 15,3-5-15-15,6-9-32 16,3-7-7-16,5-5 5 15,2-1 12-15,-2 9 27 16,-7 5 8-16,-1 8 5 16,-4 5 1-16,1 2 12 15,7 6 12-15,-3 6 19 16,3 5 7-16,1 9 1 16,-5 1-8-16,1-2-19 15,-3-2-6-15,2-7-71 0,1-3-91 16,1-13-47-16,11-10 91 15</inkml:trace>
  <inkml:trace contextRef="#ctx0" brushRef="#br0" timeOffset="106104.32">14483 7145 934 0,'-31'-13'503'0,"25"12"-73"15,2 1-119-15,1 8-94 16,-9 0-42-16,6 10-70 16,-5 4-25-16,7 5-24 15,9 4-9-15,5 0-14 16,8-2-6-16,0-8-14 15,-4-9-6-15,9-5-7 0,-1-7-3 16,-3-8-1-16,0-3 0 16,-15-9 3-16,-1-2 2 15,-12-1 7-15,-1 0 2 16,-7 4 3-16,-2 1 1 16,3 3-1-16,-3 2-1 15,3 6-2-15,0 3-1 16,4 7-8-16,2 2-5 0,4 3-16 15,2 1-40-15,8 4-124 16,7-1-90-16,11-4 158 16</inkml:trace>
  <inkml:trace contextRef="#ctx0" brushRef="#br0" timeOffset="106346.52">14928 6927 1231 0,'-10'-4'648'16,"1"6"-206"0,1 0-145-16,-16 8-49 0,-4 15-100 15,7 5-36-15,15 15-38 16,6 10-14-16,9 9-21 16,2 7-9-16,6-4-16 0,2-7-5 15,-1-11-4-15,4-7 2 16,-12-10-93-16,1-6-89 15,-6-8-198-15,-10-14-158 16,-5-5 329-16</inkml:trace>
  <inkml:trace contextRef="#ctx0" brushRef="#br0" timeOffset="106538.19">14626 7236 1484 0,'-16'-4'661'0,"9"0"-348"16,5 3-47-16,8 1-110 15,11 3-60-15,10 1-63 16,8 3-7-16,11 0-14 16,4 0-44-16,10 2-190 15,3-1 158-15</inkml:trace>
  <inkml:trace contextRef="#ctx0" brushRef="#br0" timeOffset="106938.38">15956 7062 719 0,'0'-10'506'15,"0"1"31"-15,3 8-253 16,4 6-6-16,-7 8-66 0,2 8-16 16,-2 15-45-16,-4 4-27 15,8 5-48-15,-3-3-18 16,10-10-32-16,2-5-15 16,7-13-47-16,3-4-41 15,2-13-149-15,0-8-92 16,-8-12 192-16</inkml:trace>
  <inkml:trace contextRef="#ctx0" brushRef="#br0" timeOffset="107119.36">15784 7153 1041 0,'-3'-6'525'0,"3"4"-150"15,7 0-110-15,9 2-76 16,9 2-45-16,8-1-56 15,-1 2-28-15,-3-3-40 16,2 0-8-16,3 0-91 16,5-2-87-16,5-2 104 15</inkml:trace>
  <inkml:trace contextRef="#ctx0" brushRef="#br0" timeOffset="107629.78">16184 6950 1094 0,'-1'0'565'0,"1"7"-180"16,-1 10-101-16,1 9-34 16,-1 10-50-16,-2 4-26 15,3 4-56-15,1 0-25 16,4-7-41-16,0-5-15 16,3-14-26-16,-1-5-9 15,-3-10-35-15,0-2-16 0,-1-5-23 16,-1-3-3-16,-1-4 22 15,-1-3 11-15,0 1 24 16,1 2 6-16,0 5 10 16,2 4 2-16,5 3 10 15,1 5 9-15,8 1 18 16,3 3 10-16,8 1 7 16,2 0-3-16,4-1-8 15,1-2-10-15,-8-7-14 16,1-4-5-16,-6-14-11 15,3-2-3-15,-1-7-7 16,0 1-3-16,-11 4 0 16,-9 0 2-16,-9 10 10 15,-11-1 4-15,-1 8 5 16,-5 1 0-16,5 4 5 16,5 6 6-16,1 6 8 0,6 7 3 15,-1 4 0-15,6 3-6 16,4-1-7-16,5-2-7 15,5-4-9-15,3-4-10 16,9-7-86-16,5-5-53 16,10-8-132-16,4-7-81 15,2-3 230-15</inkml:trace>
  <inkml:trace contextRef="#ctx0" brushRef="#br0" timeOffset="107945.98">16921 7074 1367 0,'-1'-12'667'0,"-7"2"-237"16,-1 4-76-16,-6 2-101 15,2 5-62 1,1 1-75-16,-12 6-28 0,0 4-41 16,3 0-14-16,14 3-20 15,7 3-8-15,10 6-5 16,8 0-2-16,6 0-1 15,5-1 1-15,-6-4 2 16,-2 0 1-16,-9-5 2 16,-4-1 4-16,-4-2 5 15,-1 1 2-15,-7-5 3 16,-9-1-3-16,-6-5-8 0,-4-1-12 16,4-5-59-16,3-1-44 15,9 0-124-15,0-3-64 16,11 0-5-16,2-4 157 15</inkml:trace>
  <inkml:trace contextRef="#ctx0" brushRef="#br0" timeOffset="108233.46">17026 7239 1002 0,'23'8'576'16,"-1"-2"-122"-16,1-5-134 16,-2-2-61-16,-1-9-92 15,-1-2-40-15,1-8-68 16,-5-3-19-16,-5-3-26 15,0 0-5-15,-9 4-4 16,-1 3 2-16,-8 11 3 16,-2 3 0-16,-2 7 5 15,-1 7 6-15,0 5 10 16,1 7 8-16,5 5 13 16,5 1 5-16,8 2 11 15,3 2-1-15,9-5-14 16,4-2-14-16,11-7-19 15,5-6-41-15,16-11-175 0,2-2-89 16,20-16 153-16</inkml:trace>
  <inkml:trace contextRef="#ctx0" brushRef="#br0" timeOffset="109143.3">18103 7070 847 0,'1'-4'467'0,"6"6"-82"16,2 2-54-16,-2 5-48 16,1 4-38-16,-5 9-48 15,2 2-33-15,-3 1-63 16,0-3-26-16,1-7-42 15,0-5-13-15,-1-6-18 16,-1-1-5-16,0-4-16 16,-1-1-7-16,0 1-10 15,0 0-3-15,0 0 6 16,1-12 5-16,3-8 12 16,15-27 7-16,-4 26 7 15,4 0 2-15,5 7 3 16,4 6 5-16,1 9 24 0,-4 8 12 15,-2 13 23-15,-8 1 9 16,-4 6-10-16,0 0-10 16,-5-3-22-16,3-6-13 15,-4-8-14-15,-2-4-5 16,-3-8-4-16,3-4-1 16,3-3-2-16,-5-6 1 0,5-4-1 15,1-2-1-15,-6-2 2 16,6 2-1-16,2 7 4 15,-6 5 1-15,1 6 0 16,2 2 1-16,2 8 1 16,-2 1 2-16,5 9 3 15,0 1 0-15,2 0-1 16,8-1-2-16,7-5-2 16,5-2-2-16,8-7 0 15,-3-4 0-15,0-9-3 16,1-3-2-16,-5-2-12 15,-7-1-5-15,-7 4-8 16,-9 1 3-16,-16-1 15 16,-3-3 7-16,-13-3 12 15,-1-1 2-15,2 3-2 16,2 1 0-16,6 7 1 0,4 4 6 16,5 5 5-16,1 7 0 15,2 7 0-15,3 5-6 16,3 4-5-16,3 1 0 15,9-5-4-15,0-1-3 16,7-6-3-16,6-2 2 16,1-3-84-16,-2-3-69 15,5-4-154-15,-3-2-96 16,14-1 251-16</inkml:trace>
  <inkml:trace contextRef="#ctx0" brushRef="#br0" timeOffset="109761.05">19204 7124 1116 0,'-14'-8'568'0,"-4"-1"-143"15,-2 1-111-15,-2 2-84 16,0-2-55-16,4 3-62 16,-1 2-15-16,3 4-23 15,3 6-9-15,2 9-28 16,0 4-13-16,11 5-13 15,-1 2-3-15,9-1-4 16,7-3-3-16,4-7-3 0,5-5-3 16,5-12-4-16,0-8-4 15,0-12-41-15,-2-6-16 16,-3-8-21-16,-3 0 0 16,-4-3 44-16,-3 1 18 15,-7 2 27-15,0 1 7 16,-7 13 14-16,-3 1 15 15,1 21 29 1,0 0 7-16,1 0 4 0,0-1-7 0,-3 21-7 16,-5 53 1-16,11-23-2 15,7 0-7-15,6-3-23 16,5-8-10-16,5-15-18 16,-1-4-25-16,-3-17-87 15,-2-4-50-15,-8-14-103 47,-6 8-29-47,-3 2-33 0,0 2-14 0,0 1 26 0,0-4 50 0,4-25 128 16,35-27 108-16,-39 49 210 15,0 5 56-15,-1 5 75 16,5 7-5-16,-7 5-49 16,-1 5-25-16,2 4-38 15,2 0-27-15,8-3-72 0,3-4-30 16,1-9-46-16,-2-7-44 15,1-8-128-15,0-7-68 16,-5-6-143-16,-2-1-29 16,-11-1 23-16,-3 1 9 15,-6-4-42-15,-2-3 253 16</inkml:trace>
  <inkml:trace contextRef="#ctx0" brushRef="#br0" timeOffset="110191.61">19482 7006 703 0,'2'2'370'0,"6"6"-108"16,1 7-31-16,6 5-65 15,0 1-41-15,6 0-51 16,4-5-22-16,7-4-36 16,2-4-9-16,4-4-6 15,-2-2 1-15,0-2 0 16,-4 0 0-16,-9-4 2 16,-4 1 5-16,-14-6 31 15,-6-2 29-15,-11 1 52 16,-6-3 19-16,-5 3 17 15,0 4-10-15,3 5-17 16,2 1-12-16,6 9-31 16,2 7-13-16,5 3-23 15,3 3-8-15,4 0-13 16,3-1-5-16,5-5-11 16,3 0-4-16,3-9-6 0,2-3-2 15,0-6-4-15,0-5-2 16,1-3-7-16,1 1-4 15,-11-5 0-15,0 2 1 16,-5 3 10-16,-4 4 5 16,2 5 6-16,0 0 2 0,-2 0 4 15,0 0 2-15,0 0 2 16,0 5-1-16,-1 4-4 16,0-3-17-16,0-3-115 15,0-1-72-15,-1-2-153 16,1 0 191-16</inkml:trace>
  <inkml:trace contextRef="#ctx0" brushRef="#br0" timeOffset="110526.86">19965 7078 971 0,'0'4'531'0,"0"6"-82"15,3 3-53-15,-3 10-70 16,-5 1-47-16,4 6-76 15,-1 0-44-15,-3-8-70 16,9-5-27-16,-4-12-44 0,-1-3-24 16,2-6-60-16,-1 3-19 15,0-1-13-15,2-10 11 16,4-3 50-16,16-25 18 16,-9 31 15-16,-3 1 4 15,-5 6 4-15,4 3 5 16,-1 5 25-16,-1 2 11 15,0 5 15-15,-3 2 7 16,1 5-14-16,-1 0-11 0,1-3-35 16,1-5-86-1,0-10-217-15,5-5 226 0,11-16-32 16</inkml:trace>
  <inkml:trace contextRef="#ctx0" brushRef="#br0" timeOffset="110774.94">20334 7070 1307 0,'-3'-2'711'16,"-4"-2"-203"-16,-5 4-190 15,1 1-46-15,1 5-121 16,-1 3-38-16,8 5-48 16,0 3-16-16,9 6-19 15,6 0-1-15,9 0 1 16,3-1 3-16,-4-4 1 0,-5-3-5 15,-10-5-4-15,-4-2-2 16,-9-3-2-16,-5-2-2 16,-15 0-29-16,-6-3-46 15,6-4-151-15,2 0-93 16,12-4 175-16</inkml:trace>
  <inkml:trace contextRef="#ctx0" brushRef="#br0" timeOffset="111015.64">21075 7248 1531 0,'-20'13'754'0,"7"-5"-225"0,-5 0-189 16,-2 0-169-16,3 1-50 15,1-4-159-15,8-3-106 16,3-6 90-16</inkml:trace>
  <inkml:trace contextRef="#ctx0" brushRef="#br0" timeOffset="112981.81">22119 6798 1131 0,'-1'-1'503'0,"-1"0"-242"15,1 1-16-15,0 0-54 16,0 0-20-16,-8 15-27 16,-3 48-11-16,15-19-17 15,2 7-16-15,0-6-29 16,0-1-14-16,0-3-23 15,-1-9-9-15,1-8-15 16,0-6-3-16,-4-12-2 16,2-3 1-16,-5-4-5 15,1 0-1-15,0 0-5 0,0 0-3 16,-3-7-1-16,-6-9 1 16,-10-29 0-16,21 28 0 15,8 0 2-15,6 5 0 16,8 5 3-16,5 4 3 15,3 7 1-15,1 3 2 16,0 7 9-16,-4 2 6 0,-3 6 9 16,-8 1 5-16,-7 2 9 15,-8 1 0-15,-6-4-1 16,-3 1-3-16,-13-6-12 16,0-2-5-16,-9-6-7 15,-3-3-17-15,4-4-60 16,2-1-35-16,8 0-69 15,6-2-32-15,12 0-57 16,7-2-53-16,9-4 200 16</inkml:trace>
  <inkml:trace contextRef="#ctx0" brushRef="#br0" timeOffset="113174.37">22529 7131 962 0,'8'5'613'15,"2"9"-54"-15,0 1-185 0,-1 4-41 16,-3 0-115-16,-3 1-47 16,0 0-71-16,2-1-26 15,-3-4-39-15,1-4-14 16,-1-7-45-16,-1-2-70 16,0-5-154-16,-1 2-88 15,0 0 189-15</inkml:trace>
  <inkml:trace contextRef="#ctx0" brushRef="#br0" timeOffset="113448.45">22995 7193 1752 0,'-48'34'738'0,"49"-34"-414"16,-3 0-67-16,5 1-85 16,-4-1-53-16,0-1-72 15,1 1-20-15,0 0-72 0,-1 0-95 16,1-1-198-16,0 0 204 15</inkml:trace>
  <inkml:trace contextRef="#ctx0" brushRef="#br0" timeOffset="113681.8">23117 7238 1576 0,'-1'1'669'16,"-1"1"-380"-16,2-1-29 0,0-1-100 15,-2 0-51-15,2 0-71 16,0 0-17-16,0 0-40 16,0-1-43-16,0 1-67 15,0-2-33-15,0 2-22 16,0 0 24-16,0 0 39 16,0 0-16-16,-1 0 101 15</inkml:trace>
  <inkml:trace contextRef="#ctx0" brushRef="#br0" timeOffset="114647.07">22954 7255 802 0,'-5'4'443'16,"8"-4"-44"-16,0 0-106 16,-4 0-57-16,0 0-30 15,0 0-38-15,-1 0-6 16,1 0-8-16,0 0-6 0,0 1-36 15,-1 17-21-15,-14 29-42 16,7-25-15-16,-10-1-36 16,-3-5-49-16,8-2-117 15,-1-4-72-15,9-11-567 16,12-12 543-16</inkml:trace>
  <inkml:trace contextRef="#ctx0" brushRef="#br0" timeOffset="115335.89">23169 6842 870 0,'-2'1'483'16,"2"0"-92"-16,2 0-146 15,-2-1-2-15,0 0-45 16,0 0-14-16,1 5-22 16,2 8-16-16,-1 14-27 15,-1 33-19-15,-2-21-40 16,-2 0-14-16,3 2-29 16,1-3-8-16,0-6-5 15,3-4-2-15,1-10-2 16,-3-7 0-16,0-6-17 15,-2-5-8-15,0 0-8 16,-1-1-1-16,0 0 15 16,0 0 6-16,0 0 9 0,-4-14 2 15,1 1 1-15,-5-27 0 16,12 31-1-16,4 0-1 16,7 2 2-16,4 2-1 15,5 2 2-15,2 3 4 16,-2 5 9-16,-2 1 8 15,-8 5 12-15,0 5 4 16,-8 6 0-16,-5-1-2 16,-5 2-7-16,-9-4-4 0,-4-3-3 15,2-1-3-15,0-5-4 16,4-4-4-16,0-4-30 16,0-1-44-16,3-3-105 15,4 1-65-15,4 1-146 16,4-3 14-16,-3 3 225 15</inkml:trace>
  <inkml:trace contextRef="#ctx0" brushRef="#br0" timeOffset="115698.56">23448 7223 1055 0,'1'7'578'15,"7"-2"-170"-15,-8-1-103 16,9 0-36-16,2-2-89 0,-5 1-32 15,7 3-45-15,-6 1-17 16,-6 2-21-16,2-1-9 16,-3 3-11-16,-3 1-4 15,-2 2-12-15,-5-4-4 16,2-1-8-16,3-4-3 16,5-3-1-16,1 3 0 15,-5-5-4-15,4 0-2 0,0 0-3 16,0 0-3-16,0 0-1 15,0 0 0-15,0 0 0 16,4 1 1-16,2 0 0 16,2 0 0-16,1-1-1 15,4-1 0-15,27-4 0 16,-25 3 4-16,-1-3-64 16,2-2-47-16,-3 1-153 15,2-2 90-15,-3-3 83 16</inkml:trace>
  <inkml:trace contextRef="#ctx0" brushRef="#br0" timeOffset="116106.84">24067 7264 1355 0,'-23'32'608'0,"23"-31"-272"15,4 2-52-15,-3-1-84 16,-1-2-57-16,0 0-105 15,0 0-89-15,0 0-160 16,0-1 136-16</inkml:trace>
  <inkml:trace contextRef="#ctx0" brushRef="#br0" timeOffset="116238.59">24309 7302 1522 0,'2'6'663'0,"2"-3"-376"16,-3 1-56-16,3-3-154 16,-4-1-126-16,0 0 19 0</inkml:trace>
  <inkml:trace contextRef="#ctx0" brushRef="#br0" timeOffset="116424.75">24518 7326 1282 0,'-1'5'659'0,"0"2"-241"0,1-6-114 16,-1-1-49-16,1 0-124 15,0-1-42-15,-1 0-112 16,0 0-85-16,0 0-33 16,1 0 62-16</inkml:trace>
  <inkml:trace contextRef="#ctx0" brushRef="#br0" timeOffset="116731.97">24985 7271 1649 0,'-29'38'710'0,"31"-34"-367"16,-6-3-81-16,-2 8-92 15,-1 3-49-15,-7 1-97 0,1 1-93 16,-9 0-78-16,0-4 81 16</inkml:trace>
  <inkml:trace contextRef="#ctx0" brushRef="#br0" timeOffset="117605.48">25350 6855 994 0,'0'0'487'15,"0"-2"-140"-15,0 2-63 0,0 0-64 16,0 0-34-16,0 1-41 16,6 21-10-16,26 40 0 15,-31-22-12-15,-1 6-39 16,-4 4-16-16,2 2-31 15,0-3-12-15,3-9-14 16,-1-6-5-16,-1-15-1 16,1-7-3-16,-3-11-27 15,3-3-10-15,-2-9-19 16,-1-3-4-16,1-10 16 16,-1-2 8-16,3 2 16 15,-1 3 5-15,7 6 9 16,4 3 1-16,6 7 2 15,4 1 1-15,-3 5 1 16,4 4 7-16,-3 4 14 16,2 2 10-16,-5 2 20 15,-6 0 3-15,-9 0 1 0,-4 1-5 16,-13 4-11-16,-2 0-5 16,-4 1-14-16,-5-3-5 15,5-1-30-15,-1-4-32 16,1-5-78-16,5-2-55 15,11-4-122-15,7-2-85 16,17-11 246-16</inkml:trace>
  <inkml:trace contextRef="#ctx0" brushRef="#br0" timeOffset="118085.18">25771 7082 1361 0,'3'0'646'15,"3"3"-291"-15,-2 4-96 16,2 2-19-16,-2 7-87 0,-3 1-37 15,0 2-48-15,-2-2-16 16,1-5-27-16,0-4-8 16,-1-3-14-16,1-5-5 15,-3-4-9-15,3 3-5 16,0 0-4-16,0-7 3 16,4-11 5-16,15-26 3 15,-6 27 8-15,3 5 1 16,-1 3 0-16,-1 3 1 15,-6 4 4-15,6 3 5 0,-7 5 14 16,1 4 7-16,4 6 15 16,-7 2 1-16,3 5-2 15,-8 0-4-15,1-2-14 16,-1-5-6-16,0-7-10 16,3-3-11-16,-5-4-74 15,7-1-54-15,-5-1-142 16,0 0-77-16,0 0 218 15</inkml:trace>
  <inkml:trace contextRef="#ctx0" brushRef="#br0" timeOffset="118326.17">25700 7300 1300 0,'-13'11'593'0,"3"-11"-218"0,2 0-90 16,8 1-61-16,4 4-57 16,10 1-84-16,5-2-20 15,14-1-10-15,7-1-5 16,7-4-21-16,0-3-10 16,1-4-10-16,1 0-1 0,-2 4 6 15,-3 2-36-15,-14 3-158 16,-11 0-96-16,-14 0 150 15</inkml:trace>
  <inkml:trace contextRef="#ctx0" brushRef="#br0" timeOffset="118688.55">25894 7388 1305 0,'0'7'590'0,"-2"-4"-255"15,1 3-21-15,1 1-67 16,1 3-48-16,-1 2-85 16,-4 0-22-16,1 4-35 15,1-3-12-15,2 1-19 0,3 3-8 16,5-1-6-16,-2-1-3 16,7-2-1-16,-1-2-1 15,0-1 3-15,-2-1 1 16,0 1 8-16,-7-2 5 15,-5 1 6-15,-1 0 3 16,-11-1-6-16,5-2-20 16,-6 0-96-16,-7-4-64 15,-6-3-142-15,-3-3-70 0,-1-4-171 16,8-3 326-16</inkml:trace>
  <inkml:trace contextRef="#ctx0" brushRef="#br0" timeOffset="118811.23">25849 7490 1046 0,'23'-8'526'0,"-5"2"-158"16,-6-4-50-16,7 6-116 15,-8-2-43-15,7 5-72 16,1 0-32-16,-2 2-29 16,-5 0-33-16,-6 1-178 15,-4-2-238-15,6 11 264 16</inkml:trace>
  <inkml:trace contextRef="#ctx0" brushRef="#br0" timeOffset="125600.32">28294 7141 844 0,'-12'-5'482'15,"-3"2"-109"-15,-22-4-102 16,28 7-25-16,6 0-58 16,0 0-26-16,5 0-52 0,-2 0-23 15,0 0-27-15,24 3-7 16,42 3-4-16,-38-6-5 16,1 0-17-16,28-2-8 15,8-3-10 1,-6 0-2-16,-10 4-4 0,-9 0 1 15,-16 2-89-15,-6 1-73 16,-14 3-223-16,-4-2 224 16</inkml:trace>
  <inkml:trace contextRef="#ctx0" brushRef="#br0" timeOffset="125834.39">28521 7159 818 0,'-12'3'439'0,"11"3"-14"16,1 1-123-16,1 8-34 16,0 6-21-16,2 7-78 15,-5 6-35-15,1 2-55 16,1 3-18-16,1-6-30 16,5-2-12-16,1-2-12 15,-2-7-4-15,4-5-51 16,-1-4-54-16,0-6-145 15,1-3-111-15,5-5 219 16</inkml:trace>
  <inkml:trace contextRef="#ctx0" brushRef="#br0" timeOffset="126028.32">28767 7369 1051 0,'19'24'537'15,"-6"-9"-98"-15,-2 1-100 0,7 4-81 16,-3 4-54-16,-4-8-115 16,-1-3-36-16,-10-5-50 15,-1-2-65-15,0-2-173 16,2-1-119-16,-1-5 202 16</inkml:trace>
  <inkml:trace contextRef="#ctx0" brushRef="#br0" timeOffset="126648.76">28768 7288 887 0,'6'1'466'15,"2"1"-169"-15,4-2-61 16,2 1-26-16,4 0-78 16,-1 2-35-16,6 4-45 0,2-1-17 15,-3 5-15-15,5-1 2 16,-4 3 15-16,-3 2 5 15,-2-1 5-15,-4-1-1 16,-10-1-10-16,2 6-4 16,-9-1-6-16,-4 3-2 15,2-5-7-15,-1-4-3 16,1-5-4-16,5-4-4 16,0-2-8-16,0-6-3 15,0 5-5-15,0 0-1 16,4-13 5-16,4-5 2 0,22-21 2 15,-14 26 2-15,-4 5 1 16,2 2 2-16,-3 4 7 16,1 4 4-16,-1 8 14 15,-2 1 8-15,-3 7 11 16,-1-2 0-16,-2 2-7 16,-1-1-8-16,-2-4-16 15,1-3-5-15,0-6-7 16,-1 1-4-16,1-11-10 15,-1 6-7-15,0 0-23 16,3-11-4-16,3-7 1 16,17-31 6-16,-12 33 23 15,-1 2 9-15,0 9 5 16,-3 2 0-16,0 9 5 16,0-1 5-16,-2 4 14 0,2 3 8 15,-5 0 16-15,2 3 3 16,-2 1 3-16,2-2-4 15,2-1-14-15,0 1-7 16,-2-4-17-16,1-2-1 16,-3-3-90-16,-1-4-78 15,3 0-182-15,-4 0-143 16,0 0 300-16</inkml:trace>
  <inkml:trace contextRef="#ctx0" brushRef="#br0" timeOffset="127055.86">29468 7505 1275 0,'2'0'597'16,"2"0"-273"-16,-1-2-107 15,-3 1-31-15,0 0-90 16,0 0-37-16,10-10-39 15,8-11-10-15,28-31-8 16,-28 30 0-16,-7 1 1 0,-4 1 2 16,-8 3 5-16,-6 0 3 15,-6 0 6-15,-2 5 2 16,-2 5 25-16,3 6 8 16,1 9 13-16,1 5 2 15,4 6-18-15,-3 5-5 16,8 7-3-16,3 0-2 15,2-1-7-15,10-2-6 16,4-7-13-16,3 3-5 16,8-8-6-16,0-4-3 0,4-7-38 15,0-6-43-15,2-5-141 16,0-2-67-16,-11 7 168 16</inkml:trace>
  <inkml:trace contextRef="#ctx0" brushRef="#br0" timeOffset="127553.47">29949 7320 1255 0,'-9'9'528'0,"5"-9"-267"16,3 2-51-16,0 1-29 15,1-3-31-15,0 0-71 16,0 0-23-16,5 3-33 16,6 1-24-16,7 1-126 15,28 4-89-15,-23-12 126 0</inkml:trace>
  <inkml:trace contextRef="#ctx0" brushRef="#br0" timeOffset="127753.87">29988 7505 1156 0,'-7'2'534'16,"-1"-2"-204"-16,4-2-62 15,-1 2-67-15,5 4-42 0,0-4-80 16,0 0-29-16,4-1-68 15,10-2-53-15,2 1-139 16,27-4-99-16,-30 6 186 16</inkml:trace>
  <inkml:trace contextRef="#ctx0" brushRef="#br0" timeOffset="135600.45">30685 7098 374 0,'-1'-1'281'0,"-1"0"51"16,-5-1-47-16,0 0-66 15,3 1-26-15,-1-1-34 16,0 1-14-16,3 0-21 16,-1 0-6-16,2 0-21 15,0 1-13-15,-1 0-25 16,1 0-13-16,0-1-20 15,0 1-6-15,0 0-10 0,0-1-2 16,0 0-1-16,0 0 0 16,1 0 1-16,0 1 0 15,0 0 0-15,11 0 0 16,2 0 0-16,28 1-2 16,-22-1 0-16,7 1-2 15,7-1 0-15,3 0-1 16,-1 1 0-16,-1-1 0 0,-5 0-1 15,8 0 0-15,-1-1 0 16,-4 0 1-16,-3 0-1 16,-9-3 1-16,-7 5 0 15,-2-1 1-15,-6 0 0 16,-3 0 1-16,-3-1 7 16,0 1-13-16,0-1-32 15,-1 0-21-15,-13 1-72 16,-33 8-41-16,28 1-133 15,-3-2-157-15,14 2 292 16</inkml:trace>
  <inkml:trace contextRef="#ctx0" brushRef="#br0" timeOffset="135894.29">30927 7119 868 0,'-32'-1'407'0,"27"0"-161"0,6 1-18 15,1 0-48-15,-3 0-20 16,1 0-23-16,0 0-7 16,0 11-11-16,3 11-11 15,1 33-23-15,-4-24-13 16,0 5-20-16,0 0-9 16,0 2-15-16,2-3-6 0,0-1-7 15,-1-4-3 1,0-7-3-16,3-2 0 0,-3-11-3 15,-1-4 0-15,7-3-4 16,-7-3-23-16,-2-5-55 16,4 1-31-16,-3 3-71 15,0 0-35-15,0-19-150 16,3-37 229-16</inkml:trace>
  <inkml:trace contextRef="#ctx0" brushRef="#br0" timeOffset="136795.48">31404 6960 907 0,'-3'-3'430'0,"-4"3"-165"15,2-1-38-15,-5 1-56 16,-1 1-30-16,-3 4-38 15,0 4-12-15,-3 10-17 16,0 3-8-16,0 11-13 16,5 5-4-16,6 10-8 15,0 7-4-15,8 4-10 16,2 1-5-16,3-5-8 16,4-4-3-16,7-7-4 15,-2-6 0-15,2-4 0 16,-1-3 1-16,-5-6 7 0,-1-2 2 15,-1-6 0-15,-4-3 0 16,-2-8-5-16,0 0-1 16,-5-6 6-16,1-1-6 15,-1 0-40-15,0 0-32 16,0 0-88-16,-1-3-61 16,-7-10-7-16,-12-28 116 0</inkml:trace>
  <inkml:trace contextRef="#ctx0" brushRef="#br0" timeOffset="138858.15">31681 6944 368 0,'-1'-1'254'0,"0"0"-21"15,1 0-40-15,0-1-20 16,0 1-38-16,0 0-10 16,0 0-15-16,0 0-3 15,0 0-4-15,0 0 0 16,0 0 3-16,0 1 1 0,1 5-1 16,1 20-7-16,27 25-25 15,-27-26-13-15,1-2-24 16,1-5-7-16,-1-1-10 15,-1-9-4-15,-2-5-6 16,0-3 1-16,0 0-2 16,0 0-2-16,0 0-3 15,0 0-4-15,0 0-6 16,1-10 0-16,5-9 1 16,15-26 2-16,-7 28 1 15,1 2 2-15,2 2 0 16,0 0-1-16,0 6 1 15,0 2 0-15,-5 3 1 16,1 7 3-16,-3 1 6 16,-1 6 5-16,-2 3 14 0,-2 0 8 15,1 6 11 1,-2-4 3-16,-4 3-2 0,4-1-7 16,-4-3-13-16,2 3-7 15,4-5-9-15,-6-3-3 16,-2-2-3-16,1-1-4 15,-2-4-66-15,0-1-53 0,5-2-133 16,-2 0-85-16,0 0 208 16</inkml:trace>
  <inkml:trace contextRef="#ctx0" brushRef="#br0" timeOffset="139318.54">31665 7301 925 0,'-13'2'435'0,"0"1"-192"16,4-1-59-16,3 2-15 16,3-3-40-16,3-1-23 15,0 0-40-15,0 0-8 0,2 0-11 16,22 1 3-16,43 8 3 15,-22-2-3-15,5 0-9 16,1-4-5-16,-3-3-13 16,1-4-5-1,2-3-8-15,-3 3-1 0,-10-2-3 16,-7 5-2-16,-17 0-6 16,-4-1-37-16,-10 2-125 15,-6 0-98-15,-8 3 150 16</inkml:trace>
  <inkml:trace contextRef="#ctx0" brushRef="#br0" timeOffset="139798.46">31888 7412 611 0,'1'0'392'0,"-2"-3"-41"16,2 3-78-16,-1 0-30 15,0 0-52-15,0 0-18 16,0 0-32-16,0 0-12 16,0 0-37-16,-1 0-24 15,0 3-34-15,-1 3-12 16,0-3-12-16,-1-1-1 0,0 3-3 16,0-1-2-16,2-2 0 15,-1 3 0-15,-2 1 0 16,1 0 2-16,-2 4-1 15,0-1 1-15,-6 30 0 16,13-28-1-16,5 2 1 16,6 2 0-16,-3-1 2 31,-6-7 1-31,2 1 7 0,17 22 5 0,-1 1 11 16,-1-3 5-16,-10-12 2 15,-6-1-2-15,-3-2-1 16,-12 0-3-16,-5 0-4 15,-1-3-3-15,-7-2-26 16,4-4-35-16,-1-4-93 16,-2-7-65-16,-5-10-190 15,7-3 236-15</inkml:trace>
  <inkml:trace contextRef="#ctx0" brushRef="#br0" timeOffset="139961.68">31859 7504 791 0,'5'-3'419'16,"4"3"-65"-16,3 0-79 0,-1 1-52 15,6-1-39-15,5-1-69 16,-1-1-30-16,10-1-35 16,0-1-12-16,-3 0-15 15,-2 3-6-15,-12 1-6 16,-5 1-36-16,-6 3-154 15,-3 1-132-15,0 5 178 16</inkml:trace>
  <inkml:trace contextRef="#ctx0" brushRef="#br0" timeOffset="140635.45">32298 6968 1205 0,'2'-4'483'0,"-1"-1"-303"16,-1 3-8-16,0 2-40 16,0 0-23-16,0 0-45 15,3 1-10-15,14 0-2 0,28 47-1 16,-25-20 2-16,-2 0 3 15,-1 10 3-15,5 1 3 16,-3 9-4-16,2 6-5 16,-3 3-14-16,-7-1-8 15,-9-2-3-15,-6 2 1 16,-13-10 4-16,-3 1 1 16,-4-3-5-16,1-8-6 0,6-5-11 15,-1-4-3-15,5-12-36 16,-1 0-27-16,5-11-65 15,-2-1-30-15,6-3-31 16,3-2-12-16,-1-1-82 16,3 2-105-16,0 0 245 15</inkml:trace>
  <inkml:trace contextRef="#ctx0" brushRef="#br0" timeOffset="151176.44">3494 9501 301 0,'-5'-6'224'0,"-1"-6"57"16,-13-28-29-16,18 25-3 16,-2 1-13-16,-4 1-27 15,3-2-16-15,4 7-40 16,0 1-22-16,0 2-34 15,4 3-13-15,2 2-13 16,-2-3-2-16,3 9 5 16,0 6 2-16,-7 11-11 15,5 10-7-15,-3 8-24 16,-2 6-10-16,0 3-12 16,2-5-3-16,0-5-3 15,-1-2-1-15,5-10-1 16,-7-6 1-16,1-9-1 0,-1-8-1 15,1-1 2-15,0-2 0 16,-1-2 0-16,1 0 2 16,0-1-3-16,0 0-1 15,0-1 0-15,0 1-1 16,-1 0-1-16,-1 0 0 0,2 0 0 16,0 0 2-16,0 0 5 15,8-1 4-15,14-1 7 16,27 7 3-16,-20 3 4 15,1-1 1-15,0-1-2 16,2-4-2-16,-5-2-4 16,-2 1-2-16,-4-5-5 15,-1 5-1-15,-6-1-4 16,-2-2-2-16,-5 1-28 16,-3-2-64-16,-4 0-166 15,-2-1 161-15</inkml:trace>
  <inkml:trace contextRef="#ctx0" brushRef="#br0" timeOffset="151912.65">3837 9691 874 0,'6'31'406'0,"-6"-31"-180"0,1 2-27 15,6-2-53-15,-7 0-24 16,0-1-29-16,11-2-8 16,7-1-26-16,29-17-11 15,-26 2-20-15,-2-9-7 16,-4-5-11-16,-5-2-3 15,-3 7 2-15,-2 4 5 16,-5 6 8-16,-9 6 5 0,-6 6 1 16,-7 1-2-16,-5 6 6 15,2 4 5-15,-2 3 13 16,5 6 2-16,11 6-3 16,7 8-4-16,13 7-11 15,6 0-2-15,14 1-12 16,-3-6-4-16,2-4-9 15,1 0-2-15,-3-12-5 16,6 3-8-16,7-14-109 16,1-4-83-16,-2-11-394 15,0-8 374-15</inkml:trace>
  <inkml:trace contextRef="#ctx0" brushRef="#br0" timeOffset="152805.39">4232 9505 940 0,'0'3'527'16,"1"3"-117"-16,3 3-127 0,-2 4-19 16,1 7-84-16,-1 1-38 15,-1 5-57-15,1 2-19 16,3-3-31-16,-2-4-10 16,1-6-14-16,-1-4-5 15,-1-7-5-15,0 1-9 16,-2-5-19-16,0-1-7 0,0-1-12 15,0 1 3-15,0 0 8 16,2-12 6-16,2-3 13 16,12-26 7-16,-10 27 9 15,4 3-1-15,3 3 1 16,-1 1 2-16,7 8 14 16,1 5 11-16,-5 7 20 15,5 1 5-15,-11 4 2 16,-1 2-5-16,4 0-12 15,-7-4-5-15,-3-4-10 16,-2-3-4-16,-1-6-7 16,1-1-2-16,0-1-9 15,-1-1-5-15,-1 0-18 16,2 0-11-16,3-9-11 16,3-8 1-16,12-30 15 15,-14 29 12-15,2 6 16 0,1 6 1 16,1 6 5-16,3 2 3 15,-2 6 16-15,-2 0 7 16,5 6 7-16,-2 1 1 16,3 3-9-16,-4-1-6 15,-1-2-7-15,-3 1-4 16,0-3-5-16,1-3-2 16,-4-5-18-16,-2-3-21 0,0-6-58 15,0 4-30-15,-1 0-24 16,1 0 5-16,1-14 39 15,6-29 27-15,-2 32 40 16,-1 0 15-16,1 1 17 16,2 2 1-16,-1 3 9 15,5 2 15-15,0 4 45 16,2 4 23-16,1 3 29 16,-2 1 3-16,1 3-17 15,-1 1-13-15,0 0-24 16,-3-1-14-16,-3-1-22 15,0 0-7-15,-3 0-10 16,1-2-4-16,-3-2-6 16,0-5-4-16,1-3-8 0,-2 1-11 15,0-1-20-15,0-1-11 16,4-21-4-16,10-30 8 16,-5 29 22-16,0 2 12 15,-1 9 10-15,1 3 1 16,1 7 2-16,0 3 4 15,2 6 17-15,2 7 8 16,-4 8 15-16,2 5 2 16,0 1-7-16,-3 1-7 0,1-3-14 15,-4-2-6-15,0-7-9 16,-3-6 1-16,1-5-74 16,-1-4-55-16,-4-9-123 15,1-2-100-15,-2-12 219 16</inkml:trace>
  <inkml:trace contextRef="#ctx0" brushRef="#br0" timeOffset="153488.44">4912 9642 972 0,'14'35'424'16,"-15"-38"-199"-16,-1-5-110 15,2-2-5-15,-2 1-6 0,0 0-5 16,1 1-1-16,2 1-3 15,2-2-13-15,3 4-6 16,5-2-24-16,-4 0-10 16,6-2-19-16,-2 0-8 15,-1 4-9-15,5 0-1 16,1 8 8-16,-1 4 15 16,3 9 35-16,-2 5 16 15,-4 6 13-15,2-3-7 0,-4-3-32 16,0-1-16-16,-4-7-53 15,1-4-70-15,-4-7-156 16,0-2-134-16,6-12 222 16</inkml:trace>
  <inkml:trace contextRef="#ctx0" brushRef="#br0" timeOffset="153918.81">5437 9628 869 0,'16'-2'402'0,"-16"-13"-100"15,-3-3-120-15,-9 0-19 16,-3-1-10-16,-4 7-42 0,-2 3-14 16,-4 10-20-16,2 6-5 15,1 7-18-15,5 7-9 16,8 2-14-16,3 3-10 15,6-4-3-15,1-3 5 16,7-3 5-16,-1-6 2 16,6-5-7-16,3-4-7 15,6-8-11-15,2-5-3 0,1-3 1 16,-3-3 0-16,-8 7 2 16,-3 5 0-16,-6 8 23 15,3 6 17-15,0 5 27 16,-4 2 12-16,4 1-10 15,-3 2-15-15,5-4-27 16,0-2-13-16,-1-3-31 16,-3-2-51-16,-1-7-172 15,-1-3-78-15,5-11 173 16</inkml:trace>
  <inkml:trace contextRef="#ctx0" brushRef="#br0" timeOffset="154663.85">3408 10083 913 0,'-5'9'414'0,"2"-7"-148"15,-3-2-51-15,7 0-51 16,-1 0-26-16,0-1-63 15,16-3-17-15,38-9-7 16,-24 6-6-16,9 1-17 16,8 1-4-16,13 5-12 15,3 0-3-15,12 3-2 16,0 1-2-16,1 2-1 16,-1-4 0-16,2-2-1 15,1-3 1-15,16-6-1 0,4 1-1 16,1-4 9-16,2-1 11 15,-2 1 20-15,8 0 10 16,5 2 10-16,1 4-4 16,-5 2-2-16,-38 2-5 31,-35 1-13-31,2 0-5 0,99 0-13 0,-3 1-4 16,-13-1-2-16,-43 2-3 0,-8-1 0 15,-4 0-3-15,-11 0 0 16,-5 0-1-16,-20-2-3 15,-7-3 2-15,-6 0-2 16,-7-2 1-16,-1 4 1 16,1 2 3-16,-11 1 2 15,-2 0-33-15,-6-1-123 16,-4 1-54-16,-4 3 103 16</inkml:trace>
  <inkml:trace contextRef="#ctx0" brushRef="#br0" timeOffset="160920.72">7179 9547 720 0,'-5'-2'364'0,"-26"-36"-96"16,30 27-2-16,0 2-21 15,1 3-29-15,0 2-45 16,0 3-17-16,0 1-22 16,0 0-10-16,0 7-16 15,3 21-10-15,4 46-35 16,-7-28-16-16,0 2-26 16,3 2-7-16,2-10-7 15,1-4-2-15,0-13-3 16,-3-11 0-16,0-7-2 15,-2-3-5-15,-1-3-11 16,-1 1-4-16,0-1-1 16,0 0 3-16,0 0 11 15,0 0 3-15,-1-3-1 16,-1 0 0-16,2 2 0 0,1 1 2 16,0 0 9-16,21-9 7 15,39 2 8-15,-25 12 1 16,6-2-3-16,3-2-3 15,-2-2-3-15,0-6-2 16,-7-4-2-16,-5-1-2 16,-7-8-2-16,-5 8-1 0,-9-2 1 15,-9 4-1 1,0 5 6 0,0 2 2-16,-15-15 3 0,-8-2 2 0,0 10-4 15,2 7-2-15,12 8-6 16,4 7-1-16,-1 6-1 15,6 5 1-15,0 3 0 16,2 1 1-16,9-7-3 16,0-1-3-16,7-4-5 15,0-7-1-15,11 1-76 16,3-6-79-16,6-10-197 16,3-3 212-16</inkml:trace>
  <inkml:trace contextRef="#ctx0" brushRef="#br0" timeOffset="161131.72">7859 9402 1599 0,'-4'14'675'0,"0"20"-404"0,-3 11-14 15,-1 15-95-15,8 6-52 16,9-6-65-16,7-1-21 15,14-13-25-15,2-4-8 16,0-11-80-16,-3-11-74 0,8-17-180 16,3-8 200-16</inkml:trace>
  <inkml:trace contextRef="#ctx0" brushRef="#br0" timeOffset="161293.26">7772 9610 1397 0,'-12'3'672'16,"4"-1"-306"-16,10 1-153 16,6 1-42-16,13 1-116 15,6-2-26-15,16 0-21 16,5-2-29-16,2-5-180 16,10-2 144-16</inkml:trace>
  <inkml:trace contextRef="#ctx0" brushRef="#br0" timeOffset="161779.4">8939 9622 1203 0,'3'5'522'0,"6"2"-232"15,2 5-59-15,1 6-6 16,-1 2-46-16,-1 10-75 15,-2-6-21-15,6-1-36 16,-7-11-12 0,-2-5-16-16,-1-1-6 0,8 7 0 15,-4 2 5-15,-9-14 2 16,-5-7-1-16,-6-6-6 16,7-1-9-1,-1 1-4-15,-5-15 1 0,-3-9 0 0,4 5-1 16,8 6-2-16,3 5 0 15,8 2-1-15,1 1 2 16,5 1 1-16,1 2 1 16,7 5-1-16,5 5-14 15,0 3-133-15,2 1-93 16,-1 0 142-16</inkml:trace>
  <inkml:trace contextRef="#ctx0" brushRef="#br0" timeOffset="162953.28">9932 9511 1174 0,'-4'-17'508'16,"1"1"-277"-16,9 4-1 16,-5 7-42-16,5 4-37 15,-3 10-32-15,8 6-10 16,-6 18-15-16,-5 4-10 15,8 7-32-15,-10-3-13 16,4-9-21-16,5-3-9 0,-2-13-6 16,2-1 0-16,0-10 0 15,-6-4-3-15,-3-1-13 16,-2-5-5-16,2 4-8 16,1 0 1-16,0 0 11 15,-2-4 1-15,-6-14-1 16,-6-25-1-16,18 31 2 15,4 2 1-15,6 6 6 16,6 3 4-16,-3 4 4 16,-1 1 3-16,0 10 2 15,-9-1 1-15,0 2 1 16,3 5-2-16,-9-6 2 16,-4-1 2-16,-5 1 0 15,-5-4-1-15,0-4-3 0,1-4-1 16,4-1-2-16,1 0-2 15,5 1-7-15,6 6-6 16,4-3-5-16,-1 1-1 16,11-3 6-16,1-4 3 15,15 0 2-15,4-10 0 16,5-6 0-16,1 2 2 16,-6-10 4-16,-1 3 0 0,-13 0 2 15,-4 1 3-15,-18 2 5 16,-7 3 4-16,-10 2 6 15,-5 2 3-15,-1 9 8 16,-2 4 5-16,3 11 8 16,2 3 3-16,7 10-6 15,7 3-6-15,10 0-11 16,6 0-6-16,7-3-10 16,3-6-3-16,11-3-6 15,5-4-27-15,11-9-142 16,5-7-95-16,13-22 153 15</inkml:trace>
  <inkml:trace contextRef="#ctx0" brushRef="#br0" timeOffset="163289.84">11236 9431 790 0,'1'0'503'15,"1"5"-6"-15,0 10-209 16,-2 7-13-16,3 16-84 16,-1 5-43-16,2 2-68 15,4-1-25-15,6-10-37 16,3-5-13-16,3-10-103 16,-3-7-79-16,-3-12 109 15</inkml:trace>
  <inkml:trace contextRef="#ctx0" brushRef="#br0" timeOffset="163467.45">11085 9567 1352 0,'-17'-2'613'0,"11"2"-315"0,0 0-42 16,12 2-108-16,7 0-62 15,12 4-59-15,8-4-7 16,6-2-28-16,3-2-52 15,3-6-133-15,4-1-97 0,-6-2 166 16</inkml:trace>
  <inkml:trace contextRef="#ctx0" brushRef="#br0" timeOffset="163983.06">11425 9419 999 0,'3'-2'490'0,"-2"8"-143"16,3 8-48-16,-5 13-47 15,1 7-24-15,5 7-59 16,-5 1-28-16,7 0-60 16,-6-4-24-16,0-7-30 15,10-3-12-15,-4-13-11 16,0-3-5-16,-2-10-33 16,-5-5-9-16,-4-5-13 15,3 0-1-15,1-3 30 0,0-1 9 16,8 7 11-16,-4-3 3 15,3 7 2-15,3 1 1 16,2 0 2-16,10 3 4 16,4 2 4-16,4-3 3 15,4-4-2-15,-2-6-3 16,10-11-7-16,0-1-5 16,-5-8-3-16,-3 0 1 0,-20 5 8 15,-6 2 8-15,-18 10 13 16,-8 4 6-16,-4 10 18 15,-3 4 5-15,2 11 11 16,2 6 2-16,7 4-7 16,4 1-4-16,11 0-16 15,6-3-9-15,8-6-22 16,8-1-8-16,11-8-67 16,8-6-67-16,12-10-168 15,-4-15-105-15,20-15 246 16</inkml:trace>
  <inkml:trace contextRef="#ctx0" brushRef="#br0" timeOffset="164333.65">12646 9532 970 0,'-21'38'540'0,"30"-12"-116"0,1 5-152 15,0-4-30-15,-1 4-92 16,0-3-41-16,-3-7-61 15,-2-4-20-15,-1-10-15 16,-3-7-5-16,0-9-4 16,-2-3-2-16,0-13-5 15,0-5-1-15,0-5 0 16,2 0 1-16,3 4 1 16,2 4 0-16,3 3-2 15,2 3-3-15,5 7-40 16,3 0-36-16,3 10-98 15,3 4-88-15,4 6 169 16</inkml:trace>
  <inkml:trace contextRef="#ctx0" brushRef="#br0" timeOffset="164734.76">13119 9626 820 0,'0'1'504'0,"-3"-1"-123"16,-4-3-91-16,-4-5-54 15,-2 0-114-15,-2-4-32 16,-4 0-39-16,4 2-18 16,-1 1-18-16,7 6 0 0,4 8 1 15,1 5 1-15,0 12 4 16,-4 1 4-16,5 6 13 16,1-3 5-16,8-4-2 15,-2-1-3-15,5-13-21 16,2 1-8-16,-1-9-10 15,5-7-6-15,3-6-28 16,1-5-11-16,0-7-7 16,1 2 4-16,-6 4 29 15,-2 2 13-15,-5 11 19 16,-3 1 14-16,-2 9 28 16,-2 4 11-16,0 10 20 15,-2 4 0-15,0 6-19 16,1-4-10-16,0-5-30 15,0-8-13-15,1-8-81 0,1-2-60 16,0-4-124-16,-1 2-97 16,0 0 220-16</inkml:trace>
  <inkml:trace contextRef="#ctx0" brushRef="#br0" timeOffset="165059.81">13262 9623 1071 0,'11'23'537'15,"-4"-1"-137"-15,2 1-60 0,-1 1-72 16,-4-5-54-16,-1-2-109 16,2-3-34-16,-1-7-54 15,-1-4-24-15,2-10-48 16,2-2-27-16,3-14-32 16,2-1 0-16,5 0 36 15,0 0 27-15,-5 10 39 16,1 6 12-16,-3 2 33 15,-4 5 19-15,0 10 40 16,1 3 17-16,-5 6 2 16,3 5-5-16,0 2-24 15,-4-2-14-15,3-2-29 16,-1-2-15-16,-2-11-100 16,3-2-90-16,0-7-163 0,3-10 184 15</inkml:trace>
  <inkml:trace contextRef="#ctx0" brushRef="#br0" timeOffset="165258.75">13608 9453 1585 0,'-3'30'691'15,"-1"11"-393"-15,-2 5-44 0,1 5-110 16,2-1-58-16,3-8-55 15,4-6-17-15,8-11-70 16,1-5-69-16,4-10-156 16,2-10-103-16,4-12 231 15</inkml:trace>
  <inkml:trace contextRef="#ctx0" brushRef="#br0" timeOffset="165486.62">13787 9597 1019 0,'-12'7'605'16,"-7"-2"-36"-16,3 2-284 16,-3 2-22-16,1 3-75 15,-1 1-37-15,3-2-53 0,4 2-22 16,5 3-35-16,4-3-16 16,7 3-21-16,5 0-4 15,6-2-6-15,5-1-2 16,2 0 1-16,1 0 0 15,1-4 3-15,1 0-34 16,1-3-123-16,0 0-81 16,-3-3 134-16</inkml:trace>
  <inkml:trace contextRef="#ctx0" brushRef="#br0" timeOffset="166022.32">14721 9681 924 0,'-3'1'473'15,"-1"-6"-82"-15,3 5-80 16,0 0-50-16,0-1-37 16,0 1-87-16,0 0-35 15,-2 6-48-15,-2 15-19 16,5 21-25-16,9-26-6 15,5-6-7-15,3-9-4 0,6-2-16 16,5-2-22-16,0-13-25 16,-3 1-3-16,-12-4 20 15,-9 2 26 1,-11-1 34-16,-6 4 10 0,-10 1 7 16,-4-4 8-16,3 10 19 15,2 0 4-15,5 8-9 16,0 7-14-16,9 9-32 15,1 5-11-15,11 5-43 16,8-1-64-16,11-6-170 16,16-6-115-16,19-17 236 15</inkml:trace>
  <inkml:trace contextRef="#ctx0" brushRef="#br0" timeOffset="166201.68">15158 9404 1449 0,'-22'-4'630'0,"-1"11"-338"0,2 13-45 16,5 16-76-16,6 10-49 15,8 10-59-15,2 3-16 16,9-2-24-16,0-3-9 16,7-11-9-16,-1-4-5 15,-2-7-68-15,-1-4-71 0,-5-13-183 16,-6-4-167-16,-1-9 303 15</inkml:trace>
  <inkml:trace contextRef="#ctx0" brushRef="#br0" timeOffset="166347.85">14952 9615 1107 0,'8'5'514'0,"3"-4"-192"15,6 1-91-15,6 0-76 16,3-1-50-16,12-2-86 15,2 0-75-15,7-10 39 16</inkml:trace>
  <inkml:trace contextRef="#ctx0" brushRef="#br0" timeOffset="166947.39">15800 9527 1174 0,'4'18'508'0,"6"6"-274"16,2 4 4-16,-1-1-34 15,-4-2-40-15,-1-6-60 16,-4-2-24-16,-1-8-36 16,-2-1-10-16,-3-6-8 15,0-3-7-15,-2-7-21 16,5 2-14-16,1-9-23 16,0-5-6-16,11-2-4 15,0-6 4-15,2 5 19 16,5 7 6-16,-4 6 16 15,-2 6 9-15,1 9 20 16,-2 5 10-16,-1 8 24 16,-3 1 8-16,0 5 3 15,-4-2-3-15,1-4-19 0,0-3-10 16,-5-14-20-16,-2 0-5 16,3-3-10-16,0 1-4 15,0 0-24-15,2-2-15 16,4-20-12-16,36-31 2 15,-18 35 21-15,-3 2 14 16,-3 12 18-16,0 7 7 0,-6 7 23 16,-1 8 11-16,-2 3 15 15,-3 1 6-15,1 2-6 16,-1-1-8-16,1-1-16 16,0-6-10-16,-1 0-44 15,-2-9-64-15,1-1-161 16,-2-4-71-16,2-11 175 15</inkml:trace>
  <inkml:trace contextRef="#ctx0" brushRef="#br0" timeOffset="167291.56">16223 9689 1178 0,'23'34'514'0,"-13"-31"-272"0,2 0 1 15,4-1-23-15,2-7-31 16,9-3-35-16,3 1-24 16,-3-12-49-16,-1-1-23 15,-11-7-33-15,-6 0-9 16,-4 1-7-16,-5 2 1 16,-7 2 0-16,-1 5 1 15,-9 7-4-15,3 6-3 16,-2 10-3-16,-2 6 0 0,8 10 1 15,1 4 0-15,9 4 0 16,3 0-2-16,8-5 2 16,2-2 1-16,7-4-2 15,-1 0-1-15,2-11-39 16,3-4-50-16,6-7-129 16,6-8-92-16,7-6 185 15</inkml:trace>
  <inkml:trace contextRef="#ctx0" brushRef="#br0" timeOffset="167713.31">16763 9586 1229 0,'-22'-5'598'16,"-1"0"-265"-16,-2-1-100 15,0 2-42-15,3 2-76 16,3 2-26-16,5 6-41 15,3 5-17-15,7 9-26 0,0 2-4 16,7 4-1-16,3 2 0 16,7-9-3-16,5-2 1 15,3-12-1-15,-1-4-1 16,5-8-7-16,-4-6-23 0,0-14-33 16,-4-6-4-16,-2-6 9 15,0-2 23-15,-7 0 38 16,0 4 6-16,-4 8 7 15,-4 5 14-15,2 16 32 16,-2 6 6-16,-2 11 12 16,1 11 1-16,-1 11-2 15,2 9 8-15,3 6 1 16,4-1-11-16,2-7-29 16,4-3-14-16,3-14-30 15,-3-5-55-15,4-12-128 16,-3-2-67-16,-3-10-380 15,6-8 407-15</inkml:trace>
  <inkml:trace contextRef="#ctx0" brushRef="#br0" timeOffset="168382.29">16960 9618 1163 0,'0'0'558'0,"-1"10"-182"0,1 11-65 16,3 29-68-16,1-33-51 15,2-6-97-15,1-7-38 16,-2-5-48-16,-1-6-13 16,-7-7-28-16,-8 0-20 15,10-2-44-15,1-1-19 0,0 0-3 16,4 2 6-16,-13-5 6 16,-9-3 2-16,5 3 12 15,-1-1 14-15,8 8 41 16,6 7 12-16,4 5 13 15,6 2 0-15,-3 7 1 16,0 3 9-16,2 4 2 16,7-1 1-16,6-3-6 15,1-4-25-15,10-4-60 16,-5-2-40-16,5-2-87 16,3 0 1-16,-4 1 59 15,-2-2 41-15,-6 2 102 16,-5 0 50-16,-9-2 110 15,-4 1 50-15,-11-3 66 16,-5 0 6-16,-6-3-48 16,-2 1-23-16,0 2-28 0,3 4-15 15,0 5-38-15,1 5-21 16,2 9-33-16,1-2-14 16,6 8-16-16,0-2-7 15,6-2-13-15,7 0-7 16,2-9-9-16,5-3-5 15,5-10-12-15,1-8-10 0,4-3-25 16,3-1-10-16,-1-7-2 16,-2 6 10-16,-4-3 32 15,-7 1 16-15,-4 10 18 16,-4 0 17-16,-4 7 32 16,0 6 14-16,-2 5 17 15,0 3-3-15,-3 6-13 16,1-2-12-16,4-4-20 15,-1-2-13-15,-1-7-45 16,2-4-50-16,1-6-120 16,-3 3-62-16,0 0-190 15,6-11 267-15</inkml:trace>
  <inkml:trace contextRef="#ctx0" brushRef="#br0" timeOffset="168673.82">17469 9584 1082 0,'7'12'550'0,"-4"3"-140"0,-4 2-60 16,1 6-69-16,-2-3-53 16,-1-3-100-16,1-3-42 15,5-9-64-15,1 1-31 16,2-7-41-16,-3-7-16 16,4-4-27-16,-2-4 11 15,6-2 31-15,3 5 15 16,-5 2 32-16,1 4 5 0,-5 7 30 15,3 1 18-15,-2 7 30 16,1 6 14-16,-2 6-1 16,2 2-5-16,1 1-24 15,1-3-15-15,2-5-80 16,-1-3-103-16,9-12-485 16,3-7 416-16</inkml:trace>
  <inkml:trace contextRef="#ctx0" brushRef="#br0" timeOffset="169082.36">18320 9645 1437 0,'-4'1'618'16,"-3"-1"-326"-16,3 1-59 16,0 9-44-16,3 5-51 15,4 6-53-15,-2-1-14 0,13-3-24 16,2-4-14-16,4-5-24 16,2-8-9-16,-1-8-19 15,-3-5-13-15,-3-9-12 16,0 4 3-16,-9-4 16 15,0 1 16-15,-17 2 22 16,0-1 5-16,-7 2 5 16,-6 4 6-16,5 7 3 15,-9 5 0-15,2 9-8 16,5 3-10-16,9 7-18 16,7 1-8-16,10 0-28 15,11 3-46-15,11-11-107 16,11-5-45-16,9-10-115 15,4-14-83-15,11-14 295 16</inkml:trace>
  <inkml:trace contextRef="#ctx0" brushRef="#br0" timeOffset="169286.63">18785 9347 1169 0,'-6'-9'591'16,"-12"10"-149"-16,2 7-104 15,-1 12-92-15,2 9-44 16,4 14-74-16,3 7-26 15,5 6-39-15,3-1-17 16,6-7-24-16,1-1-9 16,5-12-11-16,2-5-2 0,-4-9-52 15,-2-5-50-15,-8-6-119 16,-6 0-82-16,-10-7-255 16,1-5 350-16</inkml:trace>
  <inkml:trace contextRef="#ctx0" brushRef="#br0" timeOffset="169428.92">18559 9541 1246 0,'14'0'584'0,"7"5"-222"15,5 4-62-15,5 1-109 16,2 1-52-16,8-6-91 16,11-4-82-16,6-3-149 15,4-5 123-15</inkml:trace>
  <inkml:trace contextRef="#ctx0" brushRef="#br0" timeOffset="170328.8">19417 9590 1251 0,'13'21'569'0,"-1"3"-226"16,-4 1-82-16,-9-1-53 15,5 0-50-15,-4-9-80 16,-2-6-27-16,4-2-27 15,-4-7-6-15,1 1-17 16,0-2-8-16,0 0-23 16,0 0-9-16,-1-6 1 15,0-6 3-15,5-3 7 16,6-27 6-16,5 33 9 16,0-1 5-16,1 6 8 15,4 1 5-15,3 6 24 16,-2 4 11-16,-1 6 19 0,-1 2 9 15,-9 6-2-15,-3-1-2 16,-5-2-13-16,-1 1-10 16,0-14-22-16,-1 3-8 15,1-7-14-15,1-1-11 16,-1 0-32-16,0-1-15 16,1-3-6-16,8-17 7 0,13-24 30 15,-13 29 15-15,0 5 13 16,0 4 3-16,2 8 10 15,2 2 6-15,-1 7 16 16,1 3 7-16,2 2 8 16,-2 4 0-16,-1-3-11 15,2 5-10-15,1-11-69 16,3-1-42-16,2-8-70 16,0-8-41-16,2 3-24 15,1 0 8-15,-3 3 53 16,-4 2 41-16,-2 3 78 15,-9-4 30-15,7 1 49 16,2 0 20-16,2-2 35 16,3 1 13-16,-7-5 4 15,4-3-7-15,-9-7-16 16,-2-1-8-16,-5 0-8 0,-12-3 4 16,0 6 5-16,-3 3-1 15,0 6-11-15,2 5-9 16,4 9-17-16,-3 2-8 15,6 9-19-15,2 4-8 16,1 1-8-16,6 1-2 16,6-4-7-16,5-3-3 15,7-8-24-15,5-4-24 0,11-1-64 16,-2-6-41-16,5 0-84 16,1-2-51-16,-5-8-142 15,-2 0-123-15,-5-3 361 16</inkml:trace>
  <inkml:trace contextRef="#ctx0" brushRef="#br0" timeOffset="170724.87">20341 9656 561 0,'-1'-13'325'0,"-2"-5"-11"15,1 3-40-15,-4 0-43 16,1 2-10-16,3 9-8 16,-2 3-20-16,2 10-34 15,0 4-18-15,-6 10-58 16,1 3-17-16,1-1-25 15,1-2-11-15,3-7-17 16,5-1-8-16,4-7-8 0,3-4-7 16,4-4-12-16,1-7-14 15,0-10-39-15,3-1-23 16,-6-14-45-16,3-3-4 16,-5-9 24-16,-1-7 20 15,-2 0 35-15,-10 1 20 16,3 12 25-16,-4 9 33 15,1 18 70-15,6 10 13 0,-2 16 51 16,-2 9 0-16,-1 16-9 16,2 6 1-16,0 6-22 15,6 7-12-15,0-3-18 16,3-1-9-16,3-11-28 16,8-10-13-16,4-14-49 15,-2-8-53-15,3-10-143 16,0-7-88-16,0-16 176 15</inkml:trace>
  <inkml:trace contextRef="#ctx0" brushRef="#br0" timeOffset="171349.99">20708 9666 1333 0,'-4'15'662'0,"0"5"-270"15,4 1-111 1,0-3-47-16,4-1-116 0,-1-5-43 15,-1-8-95-15,-1-4-56 16,1-9-104-16,0-7-45 16,-2-4-42-16,0-1 23 15,-9-3 88-15,-2 0 38 16,-8-5 63-16,-1-5 16 16,4 2 14-16,0 3 27 15,10 13 66-15,3 7 19 0,4 10 29 16,4 5-7-16,5 8-28 15,3 6-7-15,8-1-26 16,2 0-14-16,9 0-21 16,5-6-12-16,7-3-23 15,2 0-9-15,-3-7-10 16,-12-3 3-16,-1 1 19 16,-9-1 8-16,-9-1 18 15,-2 1 13-15,-18-5 15 16,0 2 16-16,-7-2 46 15,2 2 19-15,-1 3 32 16,1 2 3-16,-2 4-30 16,4 6-19-16,4 7-34 15,-3-1-14-15,10 5-18 16,-6-3-7-16,9-5-16 16,2-3-5-16,3-5-10 15,5-4-15-15,-4-7-45 0,4-3-28 16,1-9-41-16,0-3-3 15,-2 5 36-15,-1-1 27 16,-5 11 48-16,4 4 15 16,-2 2 24-16,2 4 19 0,1 1 38 15,-8 3 18-15,4 3 21 16,-4 0 0-16,-1 2-22 16,0-7-16-16,-2-2-36 15,0 0-16-15,0-6-102 16,3 2-64-16,-3-3-156 15,0 0-103-15,18-17 255 16</inkml:trace>
  <inkml:trace contextRef="#ctx0" brushRef="#br0" timeOffset="171631.11">21219 9597 1031 0,'5'11'531'0,"-2"3"-128"15,-2 3-52-15,-1 1-73 16,-2 3-44-16,-1-2-85 15,-1 0-41-15,2-3-64 16,0-5-21-16,2-7-43 16,0-4-17-16,7-7-20 0,-1-2-6 15,5-7 19-15,2 0 13 16,-1 1 19-16,-1 2 9 16,0 9 7-16,0 3 9 15,1 1 25-15,2 6 11 16,-5 4 16-16,-1 1 2 15,1 5-14-15,-5 0-10 16,3-2-18-16,0-1-25 0,-2-7-135 16,5 0-82-16,5-9 143 15,6-10-23-15</inkml:trace>
  <inkml:trace contextRef="#ctx0" brushRef="#br0" timeOffset="171905.78">21586 9522 1653 0,'-14'2'704'0,"-1"6"-412"15,5 5-20-15,2 8-93 16,3 2-47-16,7 4-55 16,3 1-13-16,8-4-14 15,4-1-5-15,1-5-4 16,0-3-2-16,-1-7-4 15,-2 3-1-15,-7-3-7 0,-2-1-3 16,-6 1-3-16,-6-1-2 16,-8 0-4-16,-2 1-12 15,-8-5-88-15,0-1-70 16,4-3-164-16,7-3 22 16,19 5 171-16</inkml:trace>
  <inkml:trace contextRef="#ctx0" brushRef="#br0" timeOffset="172124.75">22020 9740 1639 0,'-11'14'750'0,"12"-11"-261"16,1-1-179-16,-2 1-129 15,0-3-27-15,-1-1-90 16,0 0-31-16,0 0-117 16,0 0-85-16,0 0-29 15,1-6 84-15</inkml:trace>
  <inkml:trace contextRef="#ctx0" brushRef="#br0" timeOffset="173971.47">23135 9526 1199 0,'-21'0'516'0,"6"-3"-258"0,4 1-4 16,9 0-45-16,5 2-27 15,13 0-49-15,8 1-19 16,16 1-23-16,5-2-17 16,11 2-34-16,1-2-10 15,-13 0-18-15,4-2-4 16,-4-1-19-16,-8-1-44 15,-3 1-144-15,-11 1-108 16,-15 1 179-16</inkml:trace>
  <inkml:trace contextRef="#ctx0" brushRef="#br0" timeOffset="174173.26">23347 9538 881 0,'6'15'558'0,"-6"2"41"0,-2 6-334 15,9 3 1-15,-2 3-82 16,1 1-44-16,2-2-75 16,-3 0-23-16,2-2-30 15,-1-2 2-15,5-9-143 16,-5-2-85-16,2-14-1 16,4-5 69-16</inkml:trace>
  <inkml:trace contextRef="#ctx0" brushRef="#br0" timeOffset="174722.05">23657 9378 1113 0,'9'0'622'0,"0"10"-133"16,1 17-162-16,-4 5-19 15,-6 19-111-15,-3 4-54 0,-3 5-62 16,0-1-23-16,5-14-31 15,1-5-11-15,5-16-13 16,-2-9-2-16,0-11-3 16,0-1-12-16,-1-11-22 15,0-2-7-15,2-7-5 16,1-6 10-16,2 2 22 16,3-1 7-16,2 6 9 15,0 6 0-15,2 5 5 16,2 1 7-16,2 9 12 15,1 4 10-15,1 7 11 16,2 9 1-16,-2 1-9 16,4 0-7-16,1-7-13 15,3-8-4-15,6-11-7 16,5-5-3-16,5-9-6 0,-7-5-6 16,-8-1-7-16,-8-3-1 15,-12 4 4-15,-5 4 7 16,-8 4 10-16,-5 2 2 15,-7 2 5-15,-1 3-2 16,-1 6-3-16,0 2 1 16,6 8 1-16,2 5 1 15,9 4 1-15,4 2-3 16,4-1-3-16,2-5-3 16,8-1-2-16,-1-4-3 0,6-2-19 15,2-4-57-15,2-5-164 16,2-2-101-16,3-5 194 15</inkml:trace>
  <inkml:trace contextRef="#ctx0" brushRef="#br0" timeOffset="175020.56">24378 9740 1004 0,'7'18'542'0,"-9"-7"-56"15,-4 4-145-15,4 0-71 16,-1 0-39-16,3-3-92 15,3-6-42-15,-4-4-54 16,1-1-22-16,4-3-34 16,-4 1-23-16,0 0-43 15,7-15-7-15,21-39 7 0,-14 30 19 16,-2 4 42-16,2 7 11 16,-3 8 21-16,-5 4 21 15,8 11 36-15,-4-2 17 16,1 12 23-16,1 1-1 15,-3 3-13-15,4 3-10 16,-1-2-33-16,3 3-16 16,-4-7-18-16,-2-2-21 0,-3-8-142 15,-4-5-99-15,3-2 140 16</inkml:trace>
  <inkml:trace contextRef="#ctx0" brushRef="#br0" timeOffset="175891.52">26693 9701 593 0,'4'5'425'0,"3"3"108"16,2 1-162-16,3 8-68 15,2 5-35-15,1 10-88 0,-5-3-39 16,4 7-62-16,-2-2-21 15,-1-6-24-15,2-4-9 16,-3-13-12-16,-9-5 0 16,-2-8 4-16,-4-4-2 15,-10-11-3-15,5-2-5 16,-5-10-6-16,3-4 0 16,1-3 0-16,6 1-1 0,6 4 0 15,3 2 0-15,16 6 0 16,6 5 2-16,4 1 2 15,-1 4 3-15,-1 1-1 16,-6-2-2-16,2 6-2 16,0 0 1-16,0 6-96 15,4 1-77-15,-2 3-267 16,4-2 261-16</inkml:trace>
  <inkml:trace contextRef="#ctx0" brushRef="#br0" timeOffset="176409.18">27815 9508 827 0,'21'-4'443'0,"-18"4"-71"15,-10 3-86-15,-13 4-74 16,-10 2-57-16,-10 7-93 16,-1 1-20-16,-1 2-25 15,4-3-9-15,12-2 2 16,9-1 2-16,11-5 2 15,6 2 2-15,8 4 5 16,3 0 4-16,9 2 7 0,3-1-1 16,6-3-8-1,2-1-7-15,-2-3-6 0,3-2-32 16,-11 1-131-16,-4-5-96 16,-12 3 138-16</inkml:trace>
  <inkml:trace contextRef="#ctx0" brushRef="#br0" timeOffset="176571.26">27646 9818 1089 0,'-3'6'508'0,"5"-3"-183"15,3-2-32-15,8 6-58 16,0-3-24-16,8 2-66 16,2 1-39-16,1-5-53 15,1 2-20-15,-1 1-105 16,-4 1-90-16,1 6 102 15</inkml:trace>
  <inkml:trace contextRef="#ctx0" brushRef="#br0" timeOffset="177377.37">28311 9335 875 0,'-26'-13'442'0,"4"11"-114"16,2 3-58-16,11-1-44 16,5 6-38-16,6-1-58 15,5-3-21-15,8 3-40 16,7-1-11-16,7-2-18 15,0-2-8-15,1-1-14 16,2 0-4-16,0-4-3 16,0 4-3-16,-8 5-1 15,-5-3 0-15,-11 4 1 16,-2-1 3-16,-6 4 5 16,-6 6 3-16,1 13 12 15,-2 3 4-15,4 6 6 16,3 1 0-16,-1-4-12 15,0-1-7-15,5-3-13 16,0-7-4-16,2-11-38 16,3-4-56-16,-5-9-146 15,3-7-98-15,7-10 196 0</inkml:trace>
  <inkml:trace contextRef="#ctx0" brushRef="#br0" timeOffset="177773.27">28714 9392 1360 0,'9'17'616'0,"2"6"-271"16,-1 4-42-16,-3-1-91 16,1 1-57-16,-4 2-88 15,-2-2-25-15,2-5-25 16,-1-3-5-16,-2-10-7 15,4-5-4-15,-5-5-14 16,-2-4-8-16,4-4-9 16,-1-7-4-16,3-6 7 15,3-2 3-15,0-2 9 16,9 1 3-16,-1 2 7 16,2 3 4-16,0 9 4 15,-5 3 7-15,1 12 15 16,-2 5 8-16,0 6 9 15,-5 3 1-15,-2 7-5 0,3 0-3 16,-2 2-7-16,-1-1-6 16,3-2-10-16,-1 1-9 15,-5-8-103-15,1-6-77 16,-1-2-187-16,0-6 206 16</inkml:trace>
  <inkml:trace contextRef="#ctx0" brushRef="#br0" timeOffset="178154.95">28229 9870 1183 0,'-13'-1'548'15,"7"1"-261"-15,14 4-77 16,10 1-6-16,21 6-52 16,5-1-20-16,17 2-40 15,11-2-16-15,7-6-24 0,15 2-6 16,6-10-10-16,-6-1-5 15,-1-1-11-15,-10 2-4 16,-14 3-8-16,-3 3 2 16,-23 3-89-16,-11-1-80 15,-27 1-174-15,-9 2 187 16</inkml:trace>
  <inkml:trace contextRef="#ctx0" brushRef="#br0" timeOffset="178350.77">28687 10070 830 0,'8'21'514'0,"2"-1"23"16,0 9-147-16,-2 6-109 16,-2 4-46-16,-2 4-101 15,-2-3-41-15,2-5-59 16,2-3-16-16,2-10-71 15,2-9-73-15,5-12-153 16,-1-4-112-16,5-11 235 16</inkml:trace>
  <inkml:trace contextRef="#ctx0" brushRef="#br0" timeOffset="178658.12">28937 10182 1097 0,'-8'14'533'15,"5"2"-144"-15,9 4-90 16,-3 2-51-16,3 1-43 16,8-3-81-16,3-2-35 0,13-6-42 15,5-3-10-15,2-10-14 16,-2-7-4-16,-5-10-8 16,-4-1-3-16,-13-2-1 15,-4-1 2-15,-12 6 7 16,-6 0 1-16,-7 1 2 15,-6 4-2-15,-7-2-14 16,-3-2-7-16,2 8-20 16,2 2-9-16,8 8-27 15,2 7-22-15,6 1-69 16,10 4-54-16,1 5-488 16,7-2 469-16</inkml:trace>
  <inkml:trace contextRef="#ctx0" brushRef="#br0" timeOffset="179681.71">26291 9518 1035 0,'49'-4'500'0,"-49"2"-152"16,-4 2-80-16,-9 3-58 16,-7-1-42-16,-11 4-68 15,-5 0-19-15,1 4-29 16,0 3-6-16,11 1-5 15,5 4-2-15,11 0-6 16,3 0-6-16,8 5-13 16,3-4-3-16,7-1-5 15,4-4-2-15,5-7-4 16,2 0 0-16,3 0-31 16,-2-6-51-16,-6-5-160 15,-5-4-108-15,-16-10 205 16</inkml:trace>
  <inkml:trace contextRef="#ctx0" brushRef="#br0" timeOffset="179875.92">26154 9791 1104 0,'10'4'563'0,"1"0"-172"15,5-3-130-15,2 3-15 16,-1-4-77-16,5 1-42 15,0 1-68-15,-3 0-22 16,0 3-24-16,-1-1-23 16,-8 1-140-16,0 1-82 0,-12 4 132 15</inkml:trace>
  <inkml:trace contextRef="#ctx0" brushRef="#br0" timeOffset="180637.65">25191 9193 1080 0,'-3'0'489'0,"5"1"-236"0,11 4-51 15,6 2-7-15,7 4-42 16,2-2-23-16,3 0-48 16,-6 0-18-16,0 3-27 15,-6 0-12-15,-11-2-11 16,3 3 0-16,-14-1 2 16,-6-2 2-16,-6 4-1 15,-7-2 1-15,-4-1-3 16,-2 0-1-16,0 0-4 15,1-1-1-15,7-3-5 16,7-1-6-16,13-2-6 16,5-2 0-16,13 3 1 15,5 0 5-15,7-1 4 0,2-1 4 16,-2 1 4 0,-7 2 2-16,-7 1 1 0,-8 3 1 15,-1-1 1-15,-1 2 1 16,-9 0 4-16,0 2-1 15,-8-2-2-15,-1-1-3 16,-2-3-5-16,-2-4-2 16,-2-1-30-16,3-2-35 15,-1-3-105-15,5-5-74 0,6-3 143 16</inkml:trace>
  <inkml:trace contextRef="#ctx0" brushRef="#br0" timeOffset="181034.07">25568 9280 1045 0,'6'10'533'16,"-3"-1"-194"-16,0 5-98 16,-3 3-36-16,-1-3-88 15,-1 2-33-15,1-2-48 16,1-3-12-16,0-3-13 15,2-4-3-15,-1-4-12 16,-1-4-5-16,0 3-12 16,0 0-6-16,0-9 2 0,5-10 4 15,14-28 8-15,-3 28 5 16,1 6 7-16,-1-1 3 16,-1 8 24-16,-2 3 12 15,0 5 28-15,0 8 15 16,-3 10 10-16,0 1 3 15,-5 6-14-15,2 5-13 16,-3-8-31-16,0 3-14 16,-2-5-71-16,-2-5-80 0,-2-6-169 15,0-3 177-15</inkml:trace>
  <inkml:trace contextRef="#ctx0" brushRef="#br0" timeOffset="181314.81">25154 9674 1174 0,'-12'18'580'15,"7"-11"-154"-15,12 0-229 0,9 2-1 16,19 1-46-16,10-3-26 16,16-2-45-16,5-5-17 15,3-9-19-15,2 0-6 16,-4-3-13-16,-3 7-7 16,-8 0-9-16,-9 4-43 15,-15 5-141-15,-11-3-81 16,-23-1 138-16</inkml:trace>
  <inkml:trace contextRef="#ctx0" brushRef="#br0" timeOffset="181534.62">25465 9892 835 0,'-7'-1'487'0,"6"14"-11"15,-3 9-128-15,0 11-100 16,0 8-35-16,-1 4-83 16,2-2-35-16,0-5-50 15,4-21-15 1,0 2-29-16,5 4-47 0,6-8-141 16,5-14-107-16,6-21 169 15</inkml:trace>
  <inkml:trace contextRef="#ctx0" brushRef="#br0" timeOffset="181828.14">25633 10007 1254 0,'-4'27'613'0,"1"2"-236"16,4 1-120-16,5 1-30 0,4-9-85 15,2-3-39-15,6-6-52 16,2-7-15-16,4-12-21 15,1-6-6-15,-3-10-5 16,-2-3 1-16,-9 2 0 16,-4 1 2-16,-14 2 1 15,-8 3-2-15,-11-1-2 16,-3 2-2-16,3 5-3 16,3 4-2-16,6 7-7 15,4 5-7-15,7 6-68 16,3 4-52-16,6 5 175 15,6-2-73-15</inkml:trace>
  <inkml:trace contextRef="#ctx0" brushRef="#br0" timeOffset="182492.61">29990 10039 1521 0,'-6'0'616'16,"5"0"-367"-16,0 0 12 16,1 0-50-16,0 0-37 15,0 0-87-15,5 0-38 16,-2-1-127-16,-2 0-92 15,-1 0-267-15,0-1 264 0</inkml:trace>
  <inkml:trace contextRef="#ctx0" brushRef="#br0" timeOffset="208928.54">3890 10955 577 0,'0'0'322'0,"0"0"-17"16,0-1-54-16,0 0-25 15,0 0-23-15,0 0-47 0,0 0-15 16,0 0-28-16,0 0-15 16,0 1-10-16,8 14-8 15,21 64-1-15,-13-19-3 16,0 12-21-16,1 7-10 15,-3 5-16-15,-4 0-7 16,1-6-9-16,-6-38-3 16,2 2-4-16,8 17 0 15,5-11-4-15,-6-19-5 0,-2-20-89 16,-7-11-52-16,-1-13-148 16,-4-9-98-16,-6-16 252 15</inkml:trace>
  <inkml:trace contextRef="#ctx0" brushRef="#br0" timeOffset="209199.8">3775 10934 880 0,'12'-9'454'16,"5"-1"-129"-16,14 6-109 15,10 2-12-15,-1 4-61 16,3 2-30-16,-3 7-32 15,-3 1-6-15,4 5-14 16,-2 3-9-16,-5 3-20 0,-7 2-9 16,-12 2-5-16,-7 1 2 15,-14 2 1-15,-9 3 0 16,-9-2-3-16,-4-2-2 16,-2-5-17-16,-3-8-24 15,6-7-68-15,2-6-46 16,2-4-150-16,11-1-123 15,6-1 264-15</inkml:trace>
  <inkml:trace contextRef="#ctx0" brushRef="#br0" timeOffset="209524.62">4271 11033 1145 0,'17'14'497'0,"2"5"-265"15,0-1 5-15,0 7-65 16,0 3-37-16,-4 3-56 16,1 5-17-16,-3-4-25 15,-2-5-9-15,2-7-13 16,-4-8-3-16,-8-10 0 16,1-1 0-16,-7-13-2 15,-4-8-1-15,2-9-6 0,-5-7-3 16,13 1 0-1,-1 0-2-15,9 1 0 0,9 2 0 16,-7 5-3-16,3 4-1 16,5 7-48-16,-8 5-38 15,5 6-141-15,4 2-147 16,4 4 244-16</inkml:trace>
  <inkml:trace contextRef="#ctx0" brushRef="#br0" timeOffset="209916.72">4704 11052 791 0,'-6'-6'484'16,"1"2"-78"-16,-2 4-112 16,-2 3-36-16,-1 11-89 15,1 3-31-15,1 9-42 16,2-1-11-16,7 2-20 15,4 1-11-15,7-5-18 16,5 0-6-16,3-12-12 16,6-4-5-16,2-7-6 15,2-8-1-15,4-4-2 16,2 0 0-16,-5-10-1 0,-4 3 0 16,-15-3 2-1,-13-3 1-15,-15 6-4 0,-6-4-2 16,-10 1-5-16,-1 4-1 15,0 4 0-15,4 5 1 16,7 9-5-16,5 2-9 16,7 6-63-16,6 3-52 15,7 0-155-15,7 0-115 16,12-1 253-16</inkml:trace>
  <inkml:trace contextRef="#ctx0" brushRef="#br0" timeOffset="210219.06">5016 11043 1149 0,'-11'13'569'15,"0"4"-222"-15,-3 6-102 16,5 6-32-16,-1-4-77 16,8 2-33-16,7-4-44 15,7-6-16-15,5-5-20 16,0-4-8-16,6-9-7 15,-2-6-2-15,4-8-1 16,-1-4-1-16,-8 1 1 16,-3-3 0-16,-13 3 5 15,-6 2 1-15,-10-1 2 16,-5 3 2-16,1 4-3 0,-5 2-2 16,9 8-7-16,0 2-5 15,8 7-36-15,6 3-44 16,2 1-117-16,13 4-105 15,12-6 185-15</inkml:trace>
  <inkml:trace contextRef="#ctx0" brushRef="#br0" timeOffset="210478.26">5466 10811 926 0,'-7'-21'513'0,"-7"9"-26"15,0 1-167-15,1 3-91 16,-6 5-37-16,8 12-94 16,-3 7-39-16,11 22-36 15,1 7-9-15,-2 13-5 16,7 6-1-16,6-1-2 16,4-3-2-16,9-3 0 15,-3-4-1-15,3-1 1 16,-3-2-1-16,-4-8-11 0,-3-5-53 15,-12-16-121-15,-3-7-83 16,-2-13 147-16</inkml:trace>
  <inkml:trace contextRef="#ctx0" brushRef="#br0" timeOffset="210635.44">5295 11093 1237 0,'25'-4'549'0,"10"2"-277"15,2-3-18-15,2 7-92 16,-2-1-47-16,-1-2-72 16,-2-1-16-16,10-3-137 15,-3 0-60-15,-1-9 100 16</inkml:trace>
  <inkml:trace contextRef="#ctx0" brushRef="#br0" timeOffset="211274.25">3498 11759 1246 0,'-18'-3'484'0,"17"3"-315"16,4 0-41-16,19 0-5 15,5-2-13-15,19-6-27 16,12-1-14-16,22 0-21 15,15 0-6-15,13 1-10 16,8 0-3-16,14 1-6 16,7 3-4-16,16 2-1 15,5 0-1-15,2 1 4 0,3-2 4 16,6 1 1-16,3 0 0 16,-6-1 2-16,-5 1-1 15,-12 0 4-15,-11 1-3 16,-14 3-6-16,-11 2-3 15,-20 6 0-15,-7 1 1 16,-31-1-1-16,-9-3 0 16,-31-3 1-16,-10-4-25 15,-20-1-98-15,-14-4-64 16,-10 3 90-16</inkml:trace>
  <inkml:trace contextRef="#ctx0" brushRef="#br0" timeOffset="-210420.75">16386 11895 586 0,'0'0'308'0,"0"0"-65"0,0 0-15 16,0 0-31-16,4 1-18 15,-3-1-24-15,-1 0-8 16,1-1-16-16,-1 0-10 16,0 0-25-16,1-5-11 15,-1-4-24-15,-1 5-7 16,0 1-16-16,0 1-8 0,0 2-13 15,-11-4-5-15,-6 3-5 16,-30 8-3-16,36 14-4 16,3 3 2-16,6 10 0 15,3 2 1-15,6 0 2 16,10-5 1-16,6-7-2 16,6-5-1-16,5-6-2 15,-2-4 0-15,0-12 1 16,-1-4-2-16,-4-15 3 15,-2-3-1-15,-7-3 2 16,-7-2 2-16,-13 2 4 16,-3 1 3-16,-12 6 4 15,0 6 0-15,-2 6-1 16,1 4-3-16,-3 3-5 16,7 3-3-16,0 3-10 15,2 2-7-15,9 4-81 0,1 2-54 16,4 2-166-16,0 2-324 15,-2-5 427-15</inkml:trace>
  <inkml:trace contextRef="#ctx0" brushRef="#br0" timeOffset="-209771.37">16530 12590 945 0,'-2'-4'449'15,"-5"-3"-169"-15,-2 1-33 16,1 2-51-16,-1 1-40 16,1 0-52-16,-5 2-18 15,-9 0-29-15,11 5-14 0,-1 8-20 16,2 2-4-16,8 5-10 16,-6-1-2-16,8 5-3 15,5 2 0-15,4-5-1 16,9 0 0-16,3-7-2 15,3-4 1-15,5-9-1 16,-4-6 0-16,-2-9 4 16,-5-2 0-16,-7-3 4 15,-3 0 2-15,-10-1 3 16,-6 1 1-16,-9-2-1 16,-1 3-1-16,-2 9-6 15,3 4-5-15,3 7-24 16,-1 0-29-16,4 4-79 15,4 4-68-15,7 9 122 0</inkml:trace>
  <inkml:trace contextRef="#ctx0" brushRef="#br0" timeOffset="-209190.3">16594 13276 1019 0,'-23'19'535'16,"15"-31"-171"-16,-2-2-102 15,-1 2-30-15,5 1-79 0,-3 1-34 16,-5 5-48-16,5 0-15 15,-7 5-25-15,3 5-10 16,7 7-14-16,-9 2-5 16,10 7-4-16,2 2-3 15,0 0 0-15,7 1-1 16,1-2 1-16,2-5 0 16,9-4 0-16,2-3 2 15,0-10 0-15,3 0 3 0,-5-4 2 16,-2-7 2-16,-5-6 5 15,-3-3 2-15,-6-3 5 16,-4 2 5-16,-5 3 4 16,0 4 0-16,-2 2-5 15,2 3-4-15,-2 4-9 16,2 3-4-16,0 5-31 16,-7 1-46-16,9 6-112 15,0 0-83-15,5 4 160 16</inkml:trace>
  <inkml:trace contextRef="#ctx0" brushRef="#br0" timeOffset="-208590.31">16646 14052 1136 0,'0'-1'526'0,"1"-6"-235"15,0-2-16-15,-2-3-90 16,-8-25-47-16,-3 27-62 16,-3 2-15-16,-3 6-21 15,-1 4-10-15,3 8-16 16,0 0-5-16,5 10-8 15,4 1-1-15,2 0-4 16,3 3-1-16,3-6 0 16,4 0-1-16,5-7 2 0,7-4 1 15,-1-8 2-15,3-7 1 16,0-3 4-16,-1-5 2 16,-2 0-1-16,0-1 2 15,-9 2 1-15,-3 2 2 16,-6 2 6-16,-4 2 2 15,-6-2 5-15,-2 0 0 16,-3 5-3-16,0-5-2 0,1 11-11 16,2 3-7-16,1 2-54 15,3 7-52-15,6 0-142 16,4 6-112-16,15 11 222 16</inkml:trace>
  <inkml:trace contextRef="#ctx0" brushRef="#br0" timeOffset="-208115.91">16634 14703 880 0,'-11'7'437'16,"1"-6"-87"-16,-2-1-168 16,-2 2-84-16,0 3-7 15,-2 0-35-15,4 3-14 0,2 3-9 16,6 4-1-16,3 0 4 15,1 4 3-15,4-1 4 16,4-2-3-16,4-4-8 16,1-4-3-16,4-7-9 15,-2-2 2-15,0-5 9 16,-1-1 4-16,-4-5 9 16,-2 1 3-16,-6-1 4 15,-2-1 1-15,-5-2-4 16,-1 1-4-16,-3 2-11 15,2 3-5-15,1 7-7 16,0 0-4-16,4 2-12 16,-1 2-11-16,3-2-120 15,0 0-90-15,0 0 131 16</inkml:trace>
  <inkml:trace contextRef="#ctx0" brushRef="#br0" timeOffset="-207103.39">14843 11817 744 0,'2'-2'435'0,"5"-14"-101"16,2-29-87-16,-14 27-28 15,-11 5-64-15,3 3-20 16,-5 9-29-16,-5 5-16 16,2 13-34-16,-4 5-14 15,2 11-24-15,3 3-4 16,6 4-6-16,7-3-1 15,8-7-1-15,7-2-3 16,8-10-1-16,5-7 1 16,8-4 0-16,2-11 0 0,1-7 2 15,1-3-1-15,-8-10 2 16,-6 1 1-16,-16-1 8 16,-5 1 4-16,-12 4 5 15,-10 3 1-15,-5 2-3 16,-3 3-4-16,2 4-9 15,6 4-6-15,6 5-26 16,5 2-39-16,6 4-98 16,4 4-76-16,4 2 140 15</inkml:trace>
  <inkml:trace contextRef="#ctx0" brushRef="#br0" timeOffset="-206581.6">14874 12539 740 0,'39'-8'473'16,"-45"0"-50"-16,-1 0-119 15,-7 3-29-15,-9 3-95 16,0 2-40-16,-8 9-61 16,0 0-21-16,8 9-23 15,4 3-7-15,14-1-10 16,6 0-6-16,11-3-6 0,3-2-3 16,13-5-1-1,2-1-2-15,9-9 1 16,-4-6 1-16,-7-5 0 0,-6-6 2 15,-10-5 1-15,-9 8 2 32,-1 7 3-32,0 1 2 0,-9-24 4 0,0 6-1 0,-11 2-2 15,2 12-4-15,0 7-17 16,0 1-36-16,3 5-119 16,2 5-80-16,-3 5 141 15</inkml:trace>
  <inkml:trace contextRef="#ctx0" brushRef="#br0" timeOffset="-205990.8">14885 13207 975 0,'-1'-2'457'16,"0"1"-201"-16,-18-3-76 15,-30 7-14-15,28 10-47 16,5 1-21-16,8-2-35 15,12-4-14 1,-3-3-21-16,1-1-8 0,24 15-7 0,7-2 0 16,12 0-4-16,-10-12-1 15,-11-7 0-15,-8-5-1 16,-2-4 4-16,-6-1 2 16,-2-6 6-16,-5-4 3 15,-9-7 0-15,-5 0 1 16,-5 3-3-16,-3 4-3 15,-8 11-7-15,2 5-7 0,-2 8-12 16,6 7-16-16,9 8-66 16,8 6-50-16,11 1-164 15,3 2 186-15</inkml:trace>
  <inkml:trace contextRef="#ctx0" brushRef="#br0" timeOffset="-205456.99">14889 13767 1233 0,'0'0'510'16,"0"0"-280"-16,0 0-33 15,0 0-30-15,-2 0-37 16,1 0-65-16,0 0-18 15,-14 3-22-15,-32 37-8 16,29-20-11-16,5 3-4 16,10 4-4-16,5-2-2 15,13-1 1-15,6-4-1 16,9-10 1-16,-9-10 2 16,-1 1 0-16,13-10 2 15,-4-10 3-15,-4 0 2 0,-21-3 3 16,3 1 3-16,-2 6 5 15,-10-3 4-15,-4 6 11 16,-5 2 0-16,-8 2-6 16,6 0-5-16,-7 4-17 15,-2 2-10-15,4 7-57 16,-1 0-42-16,9 6-151 16,5 1 74-16,4 5 90 15</inkml:trace>
  <inkml:trace contextRef="#ctx0" brushRef="#br0" timeOffset="-204986.65">14910 14468 1032 0,'-7'-3'459'0,"-2"4"-190"16,-4 5-68-16,10 5-28 16,-2 3-27-16,0 6-48 15,5 1-13-15,2-1-24 16,6 0-12-16,8-5-18 15,4-4-5-15,1-6-5 16,-4-3 0-16,0-3-2 16,-5-3-3-16,0-3-3 15,-1 1 0-15,-5-6 1 16,-4-3 2-16,-4-4 0 16,-3-3 0-16,-4 3-1 15,-2 7-1 1,5 6-2-16,2 0-1 0,-13-7-5 15,-1 1-6-15,-2 5-54 16,15 8-59-16,-3 2 91 0,6 5-23 16</inkml:trace>
  <inkml:trace contextRef="#ctx0" brushRef="#br0" timeOffset="-204565.35">13138 13223 1274 0,'0'0'534'15,"1"0"-248"-15,3 1-77 16,2 1-42-16,-3 0-36 16,-3-2-102-16,0 0-70 15,0 0-183 1,0 0 151-16</inkml:trace>
  <inkml:trace contextRef="#ctx0" brushRef="#br0" timeOffset="-204421.94">12794 13486 1263 0,'-2'7'523'0,"-5"-7"-321"15,3-2-48-15,4-1-128 16,0-3-67-16,0 5 17 15</inkml:trace>
  <inkml:trace contextRef="#ctx0" brushRef="#br0" timeOffset="-204247.87">12420 13411 1351 0,'-3'7'530'16,"-3"-7"-334"-16,-5-1-98 16,3-8-49-16,-10 4-82 15,-2-15 14-15</inkml:trace>
  <inkml:trace contextRef="#ctx0" brushRef="#br0" timeOffset="-204070.17">12033 13496 1391 0,'-7'2'517'16,"2"1"-375"-16,5-2-151 0,10 1 9 16</inkml:trace>
  <inkml:trace contextRef="#ctx0" brushRef="#br0" timeOffset="-203927.51">11933 13560 1528 0,'-1'2'620'0,"-3"4"-398"16,0-7-86-16,9 1-18 15,-5-5-114-15,-2-2-84 16,-11-7 18-16,-7-5 7 15</inkml:trace>
  <inkml:trace contextRef="#ctx0" brushRef="#br0" timeOffset="-203183.72">10161 11792 573 0,'0'-1'278'0,"0"0"-80"15,6-1 29-15,1-1 28 16,-3 1 0-16,-4 1-13 15,0 0-23-15,0-2-57 16,-1-1-31-16,-9-2-55 16,-14 0-19-16,-25 16-29 15,26 12-10-15,7 9-14 16,5-1-4-16,11 3-3 16,9-3-2-16,11-6 1 15,4-5 0-15,6-11 2 0,2-3 0 16,3-13 0-16,0-5 1 15,0-11 1-15,-4-5 2 16,-9 1 3-16,-6 1 1 16,-16 6 7-16,-8 2 1 15,-11 6 1-15,-3 3-3 16,-1 6-8-16,3 4-4 0,2 3-14 16,3 5-22-16,3 4-91 15,2 2-80-15,6 5 125 16</inkml:trace>
  <inkml:trace contextRef="#ctx0" brushRef="#br0" timeOffset="-202611.06">10282 12717 1006 0,'0'0'437'16,"0"0"-163"-16,0 0-72 0,0-1-8 16,0 0-21-16,0 0-55 15,-1 0-23-15,0 0-34 16,-15-2-14-16,-29 19-27 16,28 8-7-16,8 7-2 15,2 1 0-15,10 0-3 16,6 2 1-16,5-11-3 15,4-3-1-15,4-9 0 16,3-11-1-16,8-9 1 16,-2-11 0-16,1-11 1 15,-3-3 1-15,-19-3 4 16,-3 5 3-16,-10 2 7 16,-9 5 4-16,-8 4 7 15,-6 2 2-15,-8 12-8 16,2 4-8-16,6 7-18 15,3 7-27-15,11 4-88 16,5 4-62-16,9 4-123 0,9-2 172 16</inkml:trace>
  <inkml:trace contextRef="#ctx0" brushRef="#br0" timeOffset="-202143.3">10437 13520 891 0,'-6'-43'479'15,"3"40"-153"1,1-1-69-16,-12-2-29 0,-7 7-81 16,-4 3-31-16,0 4-43 15,4 2-12-15,1 2-16 16,4 2-7-16,8 5-16 16,3 3-7-16,10 4-9 0,7 2-3 15,11-7-3-15,4-2-1 16,8-16-1-16,0-5 1 15,-3-13 1-15,-5-5 2 16,-9-1 3-16,-5 0 1 16,-8 3 5-16,-5 2 2 15,-9 0 3-15,-1-1 0 16,-9 3-2-16,2-1-2 16,-4 8-8-16,0 5-3 0,0 4-35 15,3 5-50-15,4 3-150 16,2 4 5-16,7 17 117 15</inkml:trace>
  <inkml:trace contextRef="#ctx0" brushRef="#br0" timeOffset="-201681.49">10385 14092 987 0,'6'-14'469'0,"-15"4"-150"16,-2-1-73-16,-10 5-74 0,-2 1-40 15,-3 5-75-15,5 7-22 16,4 5-17-16,2 3 0 15,9 6-3-15,5 1-3 16,8 4-4-16,9 1-3 16,7-3-4-16,4-4 1 15,2-9-1-15,7-5 3 16,-5-11 3-16,-4-8 0 0,-5-9 4 16,-14-4 0-16,0-4 5 15,-5 1 4-15,-8 1 10 16,-5 2 2-16,-9 6-3 15,-6 3-4-15,-4 10-12 16,-3 3-5-16,-1 4-15 16,7 5-17-16,8-3-53 15,6 2-50-15,9 3-166 16,3-1 185-16</inkml:trace>
  <inkml:trace contextRef="#ctx0" brushRef="#br0" timeOffset="-201328.28">10315 14675 1102 0,'-11'6'493'0,"-2"3"-230"16,4 5-98-16,1 3-3 0,2 4-52 16,2 2-29-16,7 2-20 15,6 0-4-15,7-4-6 16,8-4-7-16,7-6-13 16,1-6-4-16,-3-5-9 15,-1-7-1-15,-13-9-4 16,0-3 0-16,-5-6 1 15,-8-4 2-15,-2 0 0 16,-5-2-1-16,-5 4 0 16,-2 3 0-16,-6 2-3 15,-3 4-1-15,-5 8-8 16,-1 5-11-16,-2 10-67 16,9 4-61-16,7 3-43 15,6-2 89-15</inkml:trace>
  <inkml:trace contextRef="#ctx0" brushRef="#br0" timeOffset="-200640.62">11309 11842 719 0,'5'-4'406'0,"-5"1"-19"16,0 2-175-16,-1 1 4 15,0 0-41-15,-1 0-32 16,-2 5-42-16,-5 15-7 0,-27 32-13 16,30-24-15-16,6-1-27 15,3 3-11-15,9-7-15 16,1-6-4-16,9-7-5 15,2-8 0-15,3-5-2 16,5-3 0-16,-13-10 0 16,-10 0 1-1,-5 8 4-15,1 0 1 16,3-30 4-16,-10-3 2 0,-12 3 2 16,-8 14 1-16,-9 4-3 15,-1 5-3-15,4 9-6 16,-2 6-5-16,5 13-30 15,5 3-42-15,11 8-146 16,6 5-370-16,12 1 391 16</inkml:trace>
  <inkml:trace contextRef="#ctx0" brushRef="#br0" timeOffset="-200125.24">11454 12648 1109 0,'-3'-6'490'0,"0"2"-226"16,1 1-43-16,1 2-46 15,-4-2-37-15,-10-2-54 16,-30 9-16-16,28 17-18 16,5 9-5-16,3 5-9 15,6 0-4-15,6-3-9 16,10-7-3-16,9-5-7 0,2-5-1 15,3-14-4-15,-1-5 0 16,-1-17 0 0,1-4-1-16,-2-8 1 0,-8-2 0 15,-12 1 2-15,-12 1 2 16,-9 4 4-16,-6 6 0 16,-3 8-3-16,-5 4-9 15,-2 9-28-15,-1 3-20 16,0 8-63-16,6 1-37 15,7 7-103-15,7 2-112 0,8 10 233 16</inkml:trace>
  <inkml:trace contextRef="#ctx0" brushRef="#br0" timeOffset="-199648.93">11479 13323 690 0,'-7'4'455'0,"4"-7"80"0,-3-1-235 16,0 4-114-16,-2 0-29 16,-1 4-69-16,0 0-20 15,1 7-24-15,2 1-12 16,-3 8-20-16,4 3-5 16,8 4-6-16,1-1-1 0,17-1-2 15,-4-7 0-15,3-7 0 16,1-4 0-16,1-15 2 15,3-2 1-15,-3-13 2 16,-4-1 3-16,-13-4 6 16,-7-4 2-16,-14 3 5 15,-2 2 2-15,-7 6-4 16,0 7-1-16,6 5-7 16,-3 5-3-16,7 6-9 15,0 3-23-15,-1 10-102 16,7 4-76-16,6 7 120 15</inkml:trace>
  <inkml:trace contextRef="#ctx0" brushRef="#br0" timeOffset="-199171.99">11630 14014 1390 0,'-40'-34'547'0,"23"29"-380"16,-1-1-23-16,2 5-49 16,1 1-22-16,2 3-28 15,6 4-7-15,-3 9-11 16,8 7-8-16,2 10-12 16,1 3-2-16,10-3-2 15,1-5-1-15,7-11 0 16,3-7-1-16,3-10 0 15,1-1 1-15,-2-10 1 16,-2-3 2-16,-9-6 6 16,-3-1 3-16,-6 0 8 0,-4 0 6 15,-7 1 6-15,-2 3-1 16,-2 4-5-16,-1-2-5 16,-2 9-11-16,-1-2-4 15,-4 3-11-15,0 7-23 16,1 6-83-16,-3 6-77 15,9 11 111-15</inkml:trace>
  <inkml:trace contextRef="#ctx0" brushRef="#br0" timeOffset="-198758.15">11547 14662 1060 0,'-29'11'398'16,"16"5"-220"-16,2 3-37 15,-1 5 10-15,11-6 1 16,1 2-65-16,-6 12-24 0,11 1-27 15,9-7-9-15,4-17-11 16,5-2-3-16,2-7 1 16,0-5-1-16,2 1 0 15,0-5 0-15,-8-2-2 16,-6-8 1-16,-8-6 5 16,-4-6 7-16,-8 0 15 15,-5 1 12-15,-10 4 7 16,-1 4-4-16,-1 10-15 15,-3 4-12-15,8 9-22 16,0 5-8-16,9 9-88 16,4 4-79-16,23 3 107 15</inkml:trace>
  <inkml:trace contextRef="#ctx0" brushRef="#br0" timeOffset="-197130.01">17871 11855 646 0,'-5'-4'353'0,"-3"2"-70"15,1 0-30-15,0 1-64 16,0-2-28-16,4 1-40 16,-5 2-12-16,1 5-18 15,-3 4-11-15,-5 12-19 0,7 7-6 16,8 8-10-16,6 1-2 15,14-3-3-15,5-8-7 16,5-9-12-16,-8-15-2 16,-11-1-6-1,1 1-1-15,30-12-3 0,-3-6-2 16,-11-15 2-16,-20 2 0 0,-10 0 6 16,-5 4 1-16,-7 2 1 15,-5 5-3-15,-8 5-6 16,-2 1-7-16,-1 9-15 15,1 2-12-15,7 4-43 16,0 8-43-16,8 1-132 16,3 4-92-16,11 1 205 15</inkml:trace>
  <inkml:trace contextRef="#ctx0" brushRef="#br0" timeOffset="-196604.87">18096 12642 799 0,'-48'-52'401'0,"27"41"-57"16,2 4-116-16,-2 1-53 15,1 7-19-15,7 5-65 16,1-1-22-16,2 8-20 15,2-2-2-15,8 14 3 16,-5 1-2-16,11 7-5 16,6-1-7-16,0-9-15 15,11-1-6-15,1-13-4 16,3-6 0-16,5-7-2 16,-5-9 0-16,-6-9 2 15,-9-6 1-15,-11-1 7 16,-5-2 2-16,-8 7 2 15,-6 2-2-15,-6 5-6 0,1 7-3 16,0 4-11-16,4 5-4 16,8 7-48-16,-2 1-38 15,9 10-126-15,4 7-112 16,7 15 206-16</inkml:trace>
  <inkml:trace contextRef="#ctx0" brushRef="#br0" timeOffset="-196053.58">18084 13279 1165 0,'-9'-1'532'0,"-25"-12"-226"15,25 4-50-15,-1 3-60 16,1 3-42-16,-5 5-66 15,2 7-20-15,1 9-32 16,0 7-14-16,11 4-14 16,2-10-4-1,2 0-3-15,8 9-1 0,8-4-1 16,1-9 0-16,7-15 1 16,-2-4 0-16,1-10 2 15,-1-10-1-15,-7-7 0 16,-3 0 2-16,-11 0 3 0,-4 5 2 15,-8 3 3-15,-4 4 0 16,-6 3 0-16,1 5-3 16,-3 8-8-16,-3 3-10 15,3 7-57-15,3 4-43 0,1 5-149 16,8 5 5-16,7-1 143 16</inkml:trace>
  <inkml:trace contextRef="#ctx0" brushRef="#br0" timeOffset="-195598.97">18128 13966 919 0,'-1'-1'481'15,"0"0"-164"-15,0 0-97 0,0 0-29 16,-9-6-69-16,-5 0-22 16,-28-7-22-16,29 18-8 15,2 11-19-15,10 0-11 16,0-1-16-16,2 12-9 15,10 7-8-15,9-9-1 0,5-8-3 16,5 1 1-16,-1-12-1 16,3-1 0-16,-1-11 2 15,0-4 1-15,-8-5 3 16,-8-5 4-16,-12-4 10 16,-6-3 7-16,-16 0 3 15,-3 3-1-15,-11 4-10 16,-3 3-6-16,1 8-11 15,1 1-6-15,12 9-31 16,1 6-30-16,13 8-101 16,3 6-81-16,10 10 149 15</inkml:trace>
  <inkml:trace contextRef="#ctx0" brushRef="#br0" timeOffset="-195109.97">18147 14649 2136 0,'0'3'33'0,"0"0"-8"0,0 6 23 16,2-1-8-16,0-1-15 15,0-1-5-15,-2-4-5 16,0-1-4-16,0-1-5 16,0 0 0-16,0 0 3 15,0 0 4-15,0 0 9 16,0 0 6-16,0 0 6 15,1 13 1-15,10-2-5 16,28 26-4-16,-22-27-3 16,3-8-2-16,3-3-2 15,-1-3-2-15,0-9-3 16,-2 1 1-16,-8-6 6 16,-3-2 2-16,-9 0 0 0,-5-3-1 15,-8-5-6-15,-2 1-3 16,-6 0 0-16,-1 1-1 15,3 12-1-15,1 4 1 16,0 11-4-16,3 4-3 16,3 8-6-16,2 3-7 15,5 2-73-15,3-1-68 16,10-2 93-16</inkml:trace>
  <inkml:trace contextRef="#ctx0" brushRef="#br0" timeOffset="-194555.22">19235 13569 1158 0,'7'-8'650'0,"-6"20"-3"16,0-14-437-16,0 2-156 15,-1 0-26-15,0 0-177 16,0 0 251-16,0 0-126 15</inkml:trace>
  <inkml:trace contextRef="#ctx0" brushRef="#br0" timeOffset="-194406.35">19720 13566 1384 0,'9'10'561'16,"-1"-1"-387"-16,1 0-39 15,-4-2-182-15,3-4-456 0,-3-3 347 16</inkml:trace>
  <inkml:trace contextRef="#ctx0" brushRef="#br0" timeOffset="-194269.68">20128 13572 1200 0,'-1'7'540'0,"1"6"-232"15,0 0-96-15,1-4-103 16,1 0-126-16,7-5-9 16</inkml:trace>
  <inkml:trace contextRef="#ctx0" brushRef="#br0" timeOffset="-194097.33">20436 13569 1237 0,'7'17'581'0,"-7"-1"-244"15,-1-1-113-15,-1-3-17 16,7-2-148-16,4-2-125 16,14-6 28-16</inkml:trace>
  <inkml:trace contextRef="#ctx0" brushRef="#br0" timeOffset="-193445.81">22372 11944 772 0,'12'-4'407'15,"-9"-2"-67"-15,-3 2-60 16,-7 2-32-16,-1 1-34 15,-6 8-66-15,0 9-23 16,-5 10-43-16,-4 8-15 16,10 2-24-16,1-4-9 15,19-3-19-15,5-7-6 0,10-6-6 16,5-4-3-16,-1-14 0 16,-1-3 1-16,-3-10 2 15,-5-4 0 1,-4-7 2-16,-3 0 0 0,-9-2 5 15,-2 1 3-15,-10-2 4 16,-6 2 1-16,-8 0-4 16,-3 5-3-16,-13 12-8 15,3 5-9-15,2 9-71 16,4 3-62-16,19 8-174 16,8 0 187-16</inkml:trace>
  <inkml:trace contextRef="#ctx0" brushRef="#br0" timeOffset="-192873.87">22407 12598 783 0,'1'-8'460'16,"4"0"-109"-16,-2 2-47 16,-2 2-22-16,-1 5-75 15,-7-1-33 1,3 0-56-16,1 0-31 0,-9 9-41 16,-8 5-17-16,2 10-19 15,8 6-4-15,5 3-6 16,8 0 0-16,11-6-2 0,4-5-1 15,5-5 1-15,7-6 1 16,1-8 0-16,0-4 1 16,0-10 1-16,-5-1 2 15,-11-9 5-15,-8-1 4 16,-16-7 4-16,-4-3 1 16,-12 5-3-16,-2 0-2 15,-1 11-10-15,3 5-7 16,2 6-46-16,1 7-41 0,1 5-124 15,2 4-84-15,9 10 184 16</inkml:trace>
  <inkml:trace contextRef="#ctx0" brushRef="#br0" timeOffset="-192346.42">22450 13492 813 0,'-1'-11'423'15,"2"3"-33"-15,3-1-75 16,1-2-48-16,-5-3-28 16,-1 1-103-16,-6-1-36 0,1 7-42 15,0 5-11-15,-2 3-11 16,-3 2-7-16,2 10-11 15,-5 1-4-15,8 7-6 16,6 3-2-16,0-4-1 16,11 2-1-16,2-5-2 15,3-2 0-15,14-9 0 16,0-6 0-16,3-6 1 16,0-5 2-16,-13-6 3 15,-6-3 3-15,-14-1 4 16,-6-7 1-16,-12 1 0 15,-3 1-2-15,-4 1-2 16,2 7-3-16,2 6-6 16,0 4-6-16,6 13-47 0,4 3-50 15,-1 10-133-15,6 4-78 16,1 8 186-16</inkml:trace>
  <inkml:trace contextRef="#ctx0" brushRef="#br0" timeOffset="-191889.68">22555 14192 1262 0,'-4'-15'520'0,"-3"2"-311"16,1 0-23-16,-11 5-50 15,2 0-29-15,2 8-40 16,-5 6-14-16,6 8-16 16,3 9-8-16,0 2-15 15,5 3-3-15,10 2-4 16,3-5-2-16,11-6-3 15,4-4-1-15,6-12 1 0,2-7 1 16,-2-10 2 0,1-5 1-16,-9-5 2 0,-8 0 3 15,-9 1 7-15,-5 1 5 16,-8 5 9-16,-2 3 2 16,-3 3-2-16,0 5-5 15,1 4-16-15,1 2-9 16,2 4-68-16,1 0-64 15,1 6-187-15,7 3 194 0</inkml:trace>
  <inkml:trace contextRef="#ctx0" brushRef="#br0" timeOffset="-191310.07">22540 14806 777 0,'-12'21'392'0,"11"-11"-41"15,1-2-96-15,3 1-34 16,-2-2-20-16,3-3-78 16,3 4-29-16,3-4-39 15,2 2-10-15,3-5-17 0,-1 0-8 16,1 0-10-16,0-1-1 15,1-1-2-15,1-3-2 16,-3-6 0-16,-1 2 0 16,-9 3 5-16,-2-2 4 15,-6 1 4-15,-2-1 2 16,-3-1 6-16,-1-3 7 0,-1 5 9 16,3 0 1-16,1 4-11 15,3 3-12-15,1 0-17 16,1 1-4-16,2-2-2 15,0 0 1-15,0 17 5 16,5 29 5-16,-2-30 5 16,-1 2 2-16,2-6-3 15,1-1-4-15,4-7-4 16,0-3-2-16,6-5-2 16,1 2 0-16,-4-5 1 15,-2 1 0-15,-6 1 1 16,-4-1 1-16,-2-5-1 15,-1 5 1-15,-4-3-4 16,-1-1-11-16,0 5-29 16,0-1-19-16,4 2-44 0,2 0-25 15,2 5-79-15,0-1-52 16,0 0-116-16,0 0-48 16,0 0-47-16,-1 0 269 15</inkml:trace>
  <inkml:trace contextRef="#ctx0" brushRef="#br0" timeOffset="-190428.24">23893 11676 858 0,'0'-1'445'0,"-2"-2"-110"16,-2 3-132-16,2 0-6 16,1 0-58-16,0 0-30 15,-11 18-33-15,-34 43-5 16,36-20-16-16,4-2-9 16,8-6-17-16,10-6-9 0,6-9-9 15,3-3-2-15,-1-10-1 16,-1-7 0-16,-5-13-1 15,1-5 0-15,-6-6 4 16,0 1 2 0,-6 2 6-16,-3 0 2 0,-3 1 2 15,-3 3-2-15,-8 1-6 16,-3 4-2-16,1 7-12 16,5 7-10-1,2 1-78-15,-7 9-56 0,1 17 224 16,5 6-107-16</inkml:trace>
  <inkml:trace contextRef="#ctx0" brushRef="#br0" timeOffset="-189854">23989 12748 1147 0,'-10'-6'514'15,"5"3"-206"-15,-1-11-83 16,-29-25-63-16,30 31-35 0,-6 6-62 16,0 2-17-16,3 9-15 15,0 10-6-15,5 7-15 16,0 5-3-16,3 0-2 15,3-4-2-15,5-4-1 16,7-3-2-16,1-10 0 16,9-4-1-16,-1-10 1 15,0-6 2-15,0-7 0 16,-7-4 1-16,-8 1 4 16,-4-2 3-16,-10 0 4 15,-6 1 1-15,-4 2-3 16,-3 2-2-16,-1 8-18 15,4 4-24-15,0 5-67 0,7 1-52 16,6 11-136-16,-4 6 173 16</inkml:trace>
  <inkml:trace contextRef="#ctx0" brushRef="#br0" timeOffset="-189366.09">24106 13606 1197 0,'-18'-61'551'15,"13"51"-242"-15,-4 5-113 16,1-2-15-16,-6 2-61 16,1 3-35-16,1 1-33 15,1 7-8-15,-2 10-18 16,1 7-8-16,0 14-10 15,-1 0-2-15,13 0-4 16,3-5-1-16,11-11-2 16,7-4-2-16,6-11 2 15,5-3 0-15,-5-12 2 16,-4-4 2-16,-6-7 2 16,-6-5 2-16,-8 0 2 15,-3-4 2-15,-5 0 2 16,-2 3 2-16,-5 5-2 0,-2 3-1 15,-4 8-5-15,-2 3-4 16,2 3-29-16,2 5-43 16,3 8-137-16,7 1-102 15,9 15 183-15</inkml:trace>
  <inkml:trace contextRef="#ctx0" brushRef="#br0" timeOffset="-188812.42">24180 14250 1207 0,'4'43'534'0,"-7"-43"-230"0,0-5-66 16,-2 2-51-16,4 2-39 15,0 0-67-15,0 0-19 16,0 0-26-16,0 0-11 16,-7 1-14-16,2 2-5 15,2 3-2-15,-9 23-1 0,8 23 2 16,17-32-2-16,9-3 0 16,2-10-2-16,5-2 0 15,4-4 0-15,-3-9 2 16,-1-3 2-16,-6-8 2 15,-11 1 2-15,-10-4 5 16,-5-2 2-16,-11 4 1 16,0 2-2-16,-5 4-4 15,-2 4-3-15,3 6-10 16,0 4-12-16,4 8-53 16,-1 5-40-16,5 8-113 15,4 3-80-15,9 6 188 16</inkml:trace>
  <inkml:trace contextRef="#ctx0" brushRef="#br0" timeOffset="-188403.58">24287 14881 888 0,'-6'2'421'0,"-2"1"-186"0,3 3-60 16,-2-4 11-16,3 4-51 16,0 2-21-16,8 5-19 15,2 6-7-15,7-3-18 16,4-2-8-16,4-3-20 15,7-4-9-15,-1-6-13 16,1-2-4-16,-5-9-4 16,-14 1-3-1,-5 5 3-15,0 0 4 0,3-17 8 16,-9-3 4-16,-8 1 7 16,-3 4-2-16,-10 4-9 15,1 3-5-15,-8 2-13 16,-8 1-11-16,4 6-55 0,3 3-35 15,8 4-113-15,9 3-87 16,10 2 189-16</inkml:trace>
  <inkml:trace contextRef="#ctx0" brushRef="#br0" timeOffset="-169760.1">27571 12315 1029 0,'-21'-14'545'0,"9"5"-275"16,7 2-154-16,8 3 59 16,8 2-30-16,9 2-31 15,3 0-25-15,7-1-38 0,7 1-8 16,5-1-62-1,1 0-41-15,-2 0-91 0,2-1-74 16,-2-1 163-16,-2 2-132 16,-5 0-84-16</inkml:trace>
  <inkml:trace contextRef="#ctx0" brushRef="#br0" timeOffset="-169520">27946 12258 459 0,'0'-1'365'0,"-1"0"-95"15,0 0-133-15,0 1 66 0,0 0-32 16,0 0-16-16,0 0-45 16,0 0-24-16,0 0-39 15,0 0-13-15,0 0-15 16,-1 0-7-16,1 0-8 16,0 0-2-16,0 0 0 15,0 0 1-15,0 0 4 16,0 0 1-16,0 0-55 15,0 0-69-15,0 0 97 16,-1 0-55-16,1 0-49 16</inkml:trace>
  <inkml:trace contextRef="#ctx0" brushRef="#br0" timeOffset="-169056.04">27893 12210 711 0,'-28'-64'329'0,"30"48"-207"0,-2 4-88 16,0-2 40 0,3 0-34-16,-2 0 11 0,1 3 18 15,-1 2 4-15,0 4 9 16,-3 2 6-16,0 4 10 15,1-1 1-15,0 0-15 16,0 0-7-16,-10 6-16 16,-4 3-4-16,-28 27-6 15,32-27-1-15,-2-2-4 16,5 0 0-16,1 2 3 16,4 8-1-16,3 6-1 15,6 4 0-15,0 13-5 16,2 3-2-16,3 10 1 15,1 5-1-15,1-1-3 16,0 0-1-16,-2-5-4 0,-2-2-2 16,-4-13 1-1,-3-3 0-15,-4-11-14 0,-8-6-17 16,-9-9-42-16,-5-5-29 16,-8-7-111-16,-1-4 143 15,2-6-111-15,3-9-73 16</inkml:trace>
  <inkml:trace contextRef="#ctx0" brushRef="#br0" timeOffset="-168370.58">28124 12299 1126 0,'-26'-79'525'0,"14"70"-303"15,-1 5-131-15,1 5 33 16,-1 5-5-16,1 6-15 15,2 4-20-15,5 7-31 0,2 1-9 16,4 3-12 0,6 1-8-16,8-3-12 0,2-3-6 15,4-8-3-15,3-5-3 16,-1-9 0-16,-2-5-1 16,-6-9-1-16,-3-2 0 15,-8-6 0-15,-6-2 1 16,-9 0 0-16,-5 1 1 15,-7 4 1-15,-1 5 3 0,0 3 1 16,1 1 0-16,5 6-3 16,4 3-1-16,9 1-1 15,6 3-1-15,11 0-2 16,4-2-1-16,9 1-1 16,5 2 0-16,8 0 3 15,4 1 0-15,-1 1 1 16,-2 1 0-16,-3 4 1 15,-3 3 2-15,-7 2 3 16,-6 1 2-16,-9-2 5 16,-5 0 2-16,-5-1 8 15,0-4 2-15,-2-4 4 16,-2-3 1-16,-1-6-3 16,4-4-1-16,-1-5-4 15,1-2-2-15,1-3-9 16,2-2-4-16,4-1-6 0,2 1-2 15,2 2-25-15,3 4-35 16,6 3-287-16,4 5 294 16,5 2-171-16,2 3-139 15</inkml:trace>
  <inkml:trace contextRef="#ctx0" brushRef="#br0" timeOffset="-167815.14">29254 12393 864 0,'9'-8'472'15,"-4"-4"-233"-15,-5-7-136 16,-3-3 67-16,-6-3-63 0,-3 0 2 16,-7 5-20-16,0 3-10 15,-7 10-8-15,0 2-6 16,-1 10-9-16,-2 3-4 15,7 10-8-15,2 3-3 16,6 2-14-16,5 0-5 16,8-3-9-16,2 0-3 15,12-7-4-15,2-3-1 0,5-5-1 16,3-4-1-16,-1-4 1 16,1 0 1-16,-2-1-1 15,-4-2 0-15,-3 4 0 16,-1 1-1-16,-4 1 0 15,-2 3 1-15,-2 2-2 16,0-1 1-16,-1 0-40 16,0 1-25-16,3-5-67 15,1 0-53-15,0-7 131 16,1 0-107-16,-2-5-66 16</inkml:trace>
  <inkml:trace contextRef="#ctx0" brushRef="#br0" timeOffset="-167513.04">29444 12292 965 0,'4'5'612'0,"-3"3"-251"0,0 2-199 15,1 3 88-15,0 2-40 16,-2-2-55-16,2-1-36 16,-3-2-56-16,0-4-19 15,1-4-31-15,-1-2-12 16,1-1-16-16,0 0-5 15,0 0-4-15,4-8-1 16,3-5-1-16,34-26 1 16,-27 28 8-16,2 2 6 0,-3 4 13 15,0 3 8 1,-3 3 12-16,-1 4 4 0,-2 4 5 16,-1 2 2-16,-2 1 0 15,-1 1-1-15,0-1-26 16,0 0-27-16,2-2-72 15,2-2-43-15,4 0-121 16,3-3 187-16,2-1-159 16,3 1-84-16</inkml:trace>
  <inkml:trace contextRef="#ctx0" brushRef="#br0" timeOffset="-167175.14">29905 12366 551 0,'10'-8'527'0,"-9"-1"-124"0,-3-1-202 15,-3-1 145-15,-3 3-79 16,-6 1-66-16,1 3-35 16,-5 4-57-16,2 4-21 15,-2 5-40-15,5 3-14 16,3 1-21-16,5 1-6 16,8-2-9-16,2-1-3 15,8-5-4-15,2-3 0 0,1-4 0 16,2-3 2-16,-4-3 3 15,-2 0 1-15,-3 2 1 16,-4 1 2-16,1 4 7 16,-5 1 2-16,0 5 1 15,-1 2 0-15,0 2-2 16,0 0-1-16,1-2-18 16,4 0-25-16,0-7-68 15,2-1-56-15,7-8 118 16,2-2-88-16,4-7-60 15</inkml:trace>
  <inkml:trace contextRef="#ctx0" brushRef="#br0" timeOffset="-166572.96">30108 12131 836 0,'-5'14'656'0,"-1"6"-229"15,-3 19-247-15,0 1 169 16,3 7-176-16,-1-1-20 15,5-5-56-15,2-3-26 16,6-11-58-16,3-4-34 16,5-16-78-16,4-6-49 15,2-12-114-15,2-4-82 16,1-6 227-16,0-3-189 0,-1 1 133 16,-3 2-57-1,-3 7 132-15,-2 4 106 0,-8 8 187 16,-1 4 64-16,-5 9 55 15,-2 2-144-15,-2 5 115 16,1 0-46-16,1 0-82 16,2-2-29-16,3-4-52 15,5-1-22-15,3-8-45 16,4-3-19-16,2-6-26 16,0-5-10-16,1-2-8 15,-2 0-1-15,-2 0 0 16,-4-1 2-16,-2 7 16 15,-4 3 17-15,-3 10 34 16,-3 5 15-16,0 10 16 16,0 5 4-16,-3 9 3 0,2 4 3 15,3 7 3-15,-1 4-1 16,1-1-12-16,3-1-5 16,-3-4-8-16,-3-4 0 15,-3-7 0-15,-3-4-3 16,-8-12-5-16,-3-3-3 15,-7-10-7-15,-4-4-6 16,1-9-35-16,0-4-31 16,5-7-89-16,5-3-52 0,10-3 142 15,6 0-117-15,12-5-72 16</inkml:trace>
  <inkml:trace contextRef="#ctx0" brushRef="#br0" timeOffset="-166256.77">30644 12355 1273 0,'4'-1'655'0,"-2"1"-339"16,-2 0-186-16,-1 0 51 16,0 0-10-16,0 0-39 15,-1 0-24-15,-10 4-50 16,0 2-16-16,-25 21-17 15,28-16-4-15,8 4-11 16,3 0-3-16,9 1-6 0,5-2 0 16,2 2-1-16,3-1 0 15,-2-3 3-15,-2-1 3 16,-6-3 5-16,-6-1 3 16,-8 1 1-16,-6-1 0 15,-9-2-1-15,-3 0-2 16,-1 0-29-16,-1-1-23 0,5-3-67 15,2-2-46-15,13-7 110 16,4-6-90-16,9-8-57 16</inkml:trace>
  <inkml:trace contextRef="#ctx0" brushRef="#br0" timeOffset="-166067.96">30817 12372 938 0,'19'12'595'0,"-6"6"-238"15,-3-1-199-15,-5 4 90 16,1-1-62-16,-3-2-46 16,3 1-39-16,-3-7-102 15,1-4-60-15,1-8-117 16,-4-3-69-16,1-11 174 16,-5-2-146-16,-3-8-88 15</inkml:trace>
  <inkml:trace contextRef="#ctx0" brushRef="#br0" timeOffset="-165706.66">30839 12267 870 0,'-1'-11'557'0,"3"5"-245"16,5 8-195-16,-2 4 99 15,5 5-101-15,3 4-41 16,7-1-66-16,3 0-29 16,10 0-52-16,2-2-17 15,3-2-20-15,3-1-4 16,-4-2 0-16,-3-2 11 0,-10-1 62 15,-8 1 30-15,-10-1 57 16,-6 0 34-16,-11 2 50 16,-3 3 18-16,-4-1 18 15,1 2 4-15,0 3-24 16,4 1-14-16,5 0-27 16,4 2-17-16,6-1-26 15,5-2-9-15,2-1-10 16,0-2-3-16,2 0-1 15,-1 0-1-15,-2-2 1 16,-5 1-1-16,-7-2-5 16,-5 0-3-16,-5-3-29 15,-4 1-22-15,-2-5-62 16,-3 0-34-16,-2-2 86 16,9-3-75-16,6-1-51 0</inkml:trace>
  <inkml:trace contextRef="#ctx0" brushRef="#br0" timeOffset="-158990.09">10871 15781 942 0,'-6'-4'362'0,"4"1"-235"15,1-1-10-15,1 7 0 16,0-3-21-16,0 0-39 16,3 2-7-16,13-1 0 15,9 21-2 1,2 1-1-16,-2-9 1 0,7 8-6 15,-3-5-3-15,7-4-12 16,4 0-6-16,4-5-8 16,9 2-2-16,5-6-5 15,2-4-1-15,7-3-1 16,1-4-1-16,3-7 0 0,2-3-1 16,10 1 0-16,8 1 1 15,5 0-1-15,8 3 0 16,2-5-2-16,3-4 1 15,10-2-1-15,7-3 1 16,10-1 0-16,5 1 0 16,6-1 1-16,-2 4-1 15,8 4 2-15,-5 3 0 16,2 7 7-16,6 0 1 0,-3 4 2 16,6 2-1-16,3 3-4 15,-2 2 0-15,-7 1 10 16,-3 1 6-16,0 0 3 15,-9-1 2-15,-4 4-7 16,-2 0-8-16,-8 7-5 16,-2 2-2-16,-7 1-3 15,-4-1-1-15,-40-1 0 32,-37-7 1-32,2-1 3 0,110 21 2 0,-11-3 4 15,-2 4 1-15,-54-17-3 16,-6 0-2-16,-8 2-3 15,-1-3-1-15,-10 2-1 16,-6 0 0-16,2 2-1 16,-6-3 1-16,-3 5 0 0,1-3-1 15,-3-2 1-15,-2 1 0 16,-9-4 0-16,0 1 0 16,-18-6 1-16,0-2 2 15,-7-1 2-15,-5 0 5 16,1-3 4-16,-2 1 1 15,-1 0-3-15,0 0-4 16,0 0-9-16,-2-11-3 0,1 3-3 16,1-4-3-16,9-27-1 15,3 30 1-15,10-3 1 16,5-1 2-16,12 4 1 16,8-5 1-16,5-4-1 15,6 5 1-15,12-5 0 16,0 0 0-16,9 0 0 15,6 0-1-15,-1 1 1 16,7 2-1-16,8 3 1 16,0 2 1-16,7-3 1 15,0 6 1-15,5-2 1 16,4 1-1-16,0 2 1 16,4 1 4-16,1 2 4 15,2 0 0-15,2 4 1 16,-2 1-3-16,-1 4 0 15,-2-2 0-15,-2 2-2 0,0 2 1 16,-4 2 0-16,2 0 0 16,0-2-1-16,-1 0 2 15,3-1-1-15,-2 2 1 16,6-1 4-16,-2 0-2 16,6 1 0-16,0-6 0 15,1 2-5-15,-1 3 0 16,1-1-2-16,3 2 0 0,1-1 0 15,6-1-1-15,-6-2 0 16,2 2 2-16,-5-4 4 16,-1 1 1-16,0 4 1 15,-5-2-2-15,1 6-3 16,-3-1 0-16,-5 0 0 16,-5-4 0-16,5 5-1 15,1 1 0-15,-5-1 2 16,0 3 3-16,2-8 1 15,-3 0 1-15,-1-4-2 16,3 2-2-16,-4 1-2 16,4-4 0-16,-9 0-2 15,0-2 1-15,-10-2 0 16,-10-3 1-16,6 3-1 16,-10-5-1-16,-11-4 0 15,-5 7 0-15,-14-5 0 0,-6 5 0 16,-14-3 0-16,-5-1 1 15,-14 3 7-15,-7 1-23 16,-20 1-145-16,-13 0 408 16,-38-1-238-16</inkml:trace>
  <inkml:trace contextRef="#ctx0" brushRef="#br0" timeOffset="-158248.08">19047 15973 880 0,'-8'-3'368'15,"11"4"-147"-15,2 5-14 16,1 7 2-16,-3 3-9 16,0 13-64-16,-1 5-26 0,2 1-34 15,2 1-12-15,0-13-25 16,-2-6-13-16,0-10-17 16,1-4-1-16,-2-4 0 15,-2-7 0-15,4-8-1 16,-1-7-3-16,6-9-4 15,4-1 0-15,4 3 0 16,3 1 0-16,3 11 0 16,-1 6 3-16,-2 8 10 15,-3 4 10-15,-5 10 25 16,-2 1 9-16,-5 6 14 16,0 2-2-16,-6 3-12 15,0 1-10-15,-2-3-18 16,0-2-8-16,-1-7-11 15,1-3-4-15,1-5-5 16,1-3-30-16,0 0-73 0,0 0-49 16,0-1-154-1,0 0-89-15,0 0 250 0</inkml:trace>
  <inkml:trace contextRef="#ctx0" brushRef="#br0" timeOffset="-158006.14">19509 15864 847 0,'1'-15'420'0,"7"10"-92"15,-4 1-48-15,-2 8-4 16,-2 8-31-16,-8 12-63 16,-3 8-27-16,-9 9-59 15,4 5-21-15,2 1-39 16,2-2-13-16,3-5-17 15,5-21-4 1,2 0-58-16,-2 9-44 0,-2-5-116 16,6-12-82-16,7-3 187 15</inkml:trace>
  <inkml:trace contextRef="#ctx0" brushRef="#br0" timeOffset="-157683.71">19716 15959 1165 0,'7'-3'519'16,"-5"7"-197"-16,-2 2-59 15,-5 5-52-15,-4 4-49 16,-5 5-101-16,1 3-27 0,5 0-17 16,3-3-3-1,7-2-3-15,5 0-3 0,9-2 3 16,4-2 1-16,10 3 4 15,2-3 2-15,5-2 6 16,-10-4 6-16,1 0 9 16,-12-2 3-16,-17-4 10 15,0 6-1-15,-26-5-9 16,-3 2-5-16,-10 3-66 16,-2-4-60-16,3-7-143 15,10-5-89-15,11-13-240 16,6-4 345-16</inkml:trace>
  <inkml:trace contextRef="#ctx0" brushRef="#br0" timeOffset="-157480.2">19610 16000 675 0,'9'-5'434'0,"12"2"37"16,7-3-133-16,7 3-70 16,4-1-33-16,3-3-72 0,2 3-40 15,-6-2-70-15,-6 4-15 16,-7 2-171-16,-14 0-60 15,5 7 111-15</inkml:trace>
  <inkml:trace contextRef="#ctx0" brushRef="#br0" timeOffset="-156933.14">20749 16172 1163 0,'3'10'459'0,"3"-3"-267"0,4-3-33 16,9 0 4-16,1-4-27 16,7-6-60-1,0-3-18-15,-3-11-25 0,-1-3-8 16,-7-4-11-16,-3 1 0 15,-10 3 1-15,-4 0 0 0,-10 7-1 16,-5 3 0 0,-11 5-5-16,-8 5 0 0,-3 3 11 15,2 5 6-15,9 3 10 16,8 4 4-16,10 5-6 16,7 6-5-16,9 6-4 15,4 4-1-15,8 4 0 16,3-3 1-16,2 2 6 15,0-4 2-15,-9-4 1 16,-2 3-1-16,-8 1-5 16,-3-1-2-16,-4-3-1 15,-7-4-1-15,-9-10-3 16,-4-3-2-16,-4-7-10 16,-2-4-29-16,3-7-100 15,2-3-66-15,7-12-206 16,5-2 239-16</inkml:trace>
  <inkml:trace contextRef="#ctx0" brushRef="#br0" timeOffset="-156619.18">20989 16092 1287 0,'17'16'554'0,"-2"3"-275"15,-4 0-68-15,-1 5-51 16,-1-1-36-16,-7-4-58 15,1 0-17-15,-3-7-23 16,-4-1-6-16,2-5-3 16,-4-2-1-16,2-7-3 15,-3-4-3-15,3-8-5 16,1-5-3-16,1-4-3 16,6-6-1-16,0 0-2 15,4 2 0-15,6 3 0 16,2 3-1-16,5 10-3 15,0 5 6-15,-3 9-102 16,-4 6-84-16,-2 3-294 16,0 0 288-16</inkml:trace>
  <inkml:trace contextRef="#ctx0" brushRef="#br0" timeOffset="-156316.06">21262 16084 1123 0,'35'34'506'16,"-44"-22"-211"-16,1 3-38 16,-1 4-51-16,2 1-43 15,9-2-76-15,5-1-26 16,7-5-31-16,4-2-7 0,5-10-10 16,5-3-2-16,-5-7-5 15,1-7 0-15,-5-4-1 16,-3-4 1-16,-11-1 5 15,-5 2 3-15,-7 1 3 16,-15 4-1-16,3 11-4 16,-8 5-4-16,-2 11-5 15,4 6-3-15,0 3-6 16,8 1-4-16,9-1-81 16,8-3-61-16,13-3-143 15,5-5-85-15,8-5 238 16</inkml:trace>
  <inkml:trace contextRef="#ctx0" brushRef="#br0" timeOffset="-155946.95">21533 16105 682 0,'-3'3'450'0,"-1"0"49"16,4 4-211-16,-1-1 0 15,1 8-44-15,0 1-38 16,-3-2-74-16,3 3-31 15,-3 2-48-15,1-4-18 16,7 3-27-16,2-5-5 16,12-9-4-16,3 0-1 0,3-9 0 15,0-6-1-15,-3-5-6 16,-3-2-1-16,-2 0 5 16,-5 5 2-16,-5 2 8 15,-1 4 4-15,-6 7 1 16,-3 1 0-16,-4 6 4 15,-1 6 2-15,-3 5 8 16,3 3-1-16,3 0-6 16,2-1-6-16,6-7-13 15,2-2-6-15,7-8-85 16,6-2-56-16,2-6-145 16,3-6-94-16,-3-7 246 15</inkml:trace>
  <inkml:trace contextRef="#ctx0" brushRef="#br0" timeOffset="-155735.21">21877 16120 1169 0,'3'9'548'0,"1"9"-206"0,-3 2-33 16,5 10-90-16,0 3-60 16,0 1-90-16,1 6-24 15,-5 2-17-15,1 0-5 16,0 2-14-16,-4-8-4 0,6-7-33 15,-3-11-48-15,3-18-142 16,3-8-101-16,-11-18-251 16,3-6 344-16</inkml:trace>
  <inkml:trace contextRef="#ctx0" brushRef="#br0" timeOffset="-155522.86">21888 16107 816 0,'20'-7'427'0,"-6"7"-91"15,3 0-38-15,5 0-67 16,-2 3-30-16,0 1-45 16,2 1-21-16,-6 7-29 15,-7 2-16-15,-8 2-37 16,-2 4-14-16,-10-2-18 16,-2 1-3-16,-4-2-5 15,-4-7-3-15,4-3-10 0,2-4-15 16,6-2-59-16,-1-2-53 15,9-4-154-15,7-2-87 16,15-7 224-16</inkml:trace>
  <inkml:trace contextRef="#ctx0" brushRef="#br0" timeOffset="-155259.77">22270 16104 1251 0,'-1'3'560'0,"-11"4"-252"15,-4 1-35-15,-6 9-67 16,3 2-43-16,7 2-67 16,6-1-25-16,9-1-30 15,7-3-7-15,10 0-2 16,4 0 0-16,9-4 6 16,-3-2-3-16,-1 2-6 15,-7-3-1-15,-11 0 0 16,-14-2 1-16,-16-2-3 15,-11-3-4-15,-10 0-53 16,0-2-51-16,1-2-138 16,3 4-90-16,6 1 188 15</inkml:trace>
  <inkml:trace contextRef="#ctx0" brushRef="#br0" timeOffset="-147448.14">10176 12371 1075 0,'-10'37'470'0,"9"-36"-250"16,0-1-22-16,1 2-68 15,0-2-37-15,0-2-46 0,0 1-10 16,4-12-13-16,6-11-9 16,12-31-9-16,-12 28 0 15,-1 1-2-15,1 2-1 16,0 4 0-16,-2 4 0 16,0 8 6-16,-3 0 6 15,1 7 9-15,-1 2 11 16,1 7 31-16,-2 5 11 15,3 9 10-15,-1 4-4 0,1 2-29 16,1 1-13-16,1-5-19 16,1-2-8-16,5-7-8 15,-2-5-4-15,-5-6-25 16,-1-4-61-16,-7-7-154 16,-2 0-355-16,-8-8 384 15</inkml:trace>
  <inkml:trace contextRef="#ctx0" brushRef="#br0" timeOffset="-146748.08">10269 13250 855 0,'-13'55'424'0,"5"-49"-102"16,1-3-82-16,2-2-45 16,1 0-40-16,3-5-79 15,1-6-24-15,5-7-32 16,4-2-8-16,2-4-1 15,3-1 1-15,-1 3 7 16,-1 2 5-16,-4 10 6 16,-1 5 1-16,-2 4-3 0,2 1-1 15,5 8 7-15,-2 2 5 16,2 4 0-16,4 1-2 16,-5-3-7-16,2 1 0 15,1-2 1-15,-4 2-1 16,0 0-8-16,1 1-7 15,-5-7-7-15,-3-1-8 16,-3-7-132-16,-3-2-75 16,-5-11 122-16</inkml:trace>
  <inkml:trace contextRef="#ctx0" brushRef="#br0" timeOffset="-146085.59">10283 13960 1007 0,'-6'10'453'0,"0"-7"-219"15,4-3-71-15,2 0-59 16,0-1-49-16,0 0-40 15,1-7-2-15,6-13 9 16,14-20 6-16,-10 24 8 16,2 4 7-16,2 6 4 15,-1-4-2-15,2 8-6 16,-5-2-6-16,-3-2-12 16,-1 4-6-16,-1 1-5 0,8 4 0 15,-3 5 11 1,-2 0 12-16,-2 5 22 0,-5-2 6 31,-1-5 0-31,0 0-8 0,6 16-17 0,-3-1-8 16,3-1-11-16,-3-13-6 31,-2-4-5-31,1 1-73 0,-3-3-115 0,0 0 29 16,0-1 35-16</inkml:trace>
  <inkml:trace contextRef="#ctx0" brushRef="#br0" timeOffset="-145496.3">10288 14627 976 0,'0'0'412'0,"0"0"-182"16,0 0-53-16,0-1 4 15,0-1-28-15,2-2-68 16,0-18-22-16,42-35-26 15,-23 28-16-15,0-7-13 16,-9 19-1 0,1 1-3-16,-1-6 3 0,-1 6 11 15,-5 15 7-15,-5 6 29 16,6 5 12-16,-5 5 11 16,4 2-1-16,-3 2-18 15,1 1-12-15,3-3-18 16,-2 0-7-16,4-3-11 15,-3-5-4-15,1-5-12 16,-2-1-60-16,3-4-113 0,6-3 116 16</inkml:trace>
  <inkml:trace contextRef="#ctx0" brushRef="#br0" timeOffset="-144801.09">11275 12332 723 0,'1'11'434'15,"-2"-10"49"-15,0 1-202 16,-1 2-61-16,0 0-28 16,1-2-79-16,0-1-27 15,0-1-41-15,0 0-13 16,-1 0-18-16,2 0-5 16,0-1-5-16,16-23 0 15,30-32 0-15,-31 29-2 0,-2 8 2 16,0 3-1-16,-6 7 1 15,-4 4 0-15,-1 4 3 16,3 3 2-16,-5-2 6 16,0 0 6-16,6 13 10 15,-5 7 6-15,32 30-2 16,-28-30-6-16,-3-4-13 16,-2-4-7-16,4-7-7 15,0-1-35-15,1-6-154 16,-2 0-119-16,-3 1 175 15</inkml:trace>
  <inkml:trace contextRef="#ctx0" brushRef="#br0" timeOffset="-144072.83">11391 13159 713 0,'-9'6'405'0,"-1"1"-113"0,6-4-31 16,-3-2-14 0,5-1-81-16,2-2-37 0,1-6-58 15,2-6-24-15,8-9-25 16,4-2-6-16,8-7-10 16,-11 17-1-1,-6 7 0-15,0 0 1 0,11-10 15 16,-6 0 9-16,-7 17 17 15,-1 5 6 1,2 2 5-16,-1 3 1 0,6 7 2 16,-5-1 1-16,-2 3-8 15,5 4-7-15,-4-4-18 16,2-2-9-16,-1-6-15 16,0-6-5-16,-2-4-132 15,6-3-96-15,6-2 138 16</inkml:trace>
  <inkml:trace contextRef="#ctx0" brushRef="#br0" timeOffset="-143368.62">11439 13821 867 0,'-3'9'378'15,"3"-8"-177"-15,1-2-48 16,3-4-23-16,-4 4-21 16,0 0-19-16,0-1 5 0,3-16-5 15,10-26-9-15,-5 24-24 16,3-1-14-16,-2 2-19 15,1 1-6-15,0 3-8 16,-4 4-4-16,-1 5-2 16,-3 2-1-16,0 4 1 15,-1 2 6-15,-1-2 28 16,0 0 12-16,3 21 16 16,11 29 1-16,-8-27-20 15,-1-2-10-15,2-4-16 16,1 0-7-16,-4-10-8 15,0-2-2-15,2-5-2 16,-6-1-13-16,2 1-95 16,-2 0-67-16,0-2-136 15,0 1 172-15</inkml:trace>
  <inkml:trace contextRef="#ctx0" brushRef="#br0" timeOffset="-142698.31">11486 14574 967 0,'-4'-1'479'15,"0"-2"-200"1,0-2-94-16,5-2-28 0,4-10-71 16,4-4-25-16,4-4-10 15,-2-4-1-15,2 0-22 16,1 6-7-16,-4 8-4 16,-2 4 1-16,-5 9 8 15,-4-4 3-15,4 5 9 16,-3 1 6-16,0 0 10 15,8 13 3-15,3 9 3 16,12 28-6-16,-12-30-12 16,-3-2-8-16,1-4-16 15,-1-3-6-15,-1-6-9 16,-1 1-17-16,-4-8-113 16,4-3-91-16,2 0 129 15</inkml:trace>
  <inkml:trace contextRef="#ctx0" brushRef="#br0" timeOffset="-141717.14">14673 12342 917 0,'-22'55'426'15,"20"-51"-174"-15,0-3-26 16,2 0-62-16,0-1-43 15,0-1-63-15,0 0-18 0,3-5-19 16,6-18-4 0,37-33-11-16,-27 27-2 0,2 2 0 15,0 5 2-15,-2 5 20 16,-4 3 9-16,-2 9 17 16,-2 1 7-16,-2 5-1 15,-3 3-1-15,-2 0 1 16,-1 3 3-16,0 4 3 15,0 5 3-15,2 6-6 16,-1 5-7-16,1 1-17 16,1-1-9-16,-3-5-13 15,0-4-7-15,2-10-86 16,-4-5-77-16,4-7 205 16,1-6-94-16</inkml:trace>
  <inkml:trace contextRef="#ctx0" brushRef="#br0" timeOffset="-141068.78">14836 12990 866 0,'-19'15'410'16,"-2"-1"-130"-16,3 3-55 15,4-5-25-15,4-2-35 16,6-7-58-16,0-2-22 16,5-4-36-16,-1 2-16 15,0 0-24-15,7-11-1 16,15-13-3-16,30-27 0 16,-25 26-2-16,-3-1 1 0,-9 5-1 15,-7 16 8 1,-5 3 16-1,1 0 12-15,2 8 29 0,-3 5 2 16,2-1 0-16,4 21-4 0,0-1-22 16,-2-9-9-16,-3-9-15 15,0-3-8-15,-4-6-9 16,2 0-2-16,2-2-116 16,-4 0-76-16,0 0 116 15</inkml:trace>
  <inkml:trace contextRef="#ctx0" brushRef="#br0" timeOffset="-140394.14">14817 13675 647 0,'0'1'439'0,"-1"0"22"15,-1-1-183-15,1 0-8 16,0 0-64-16,0 0-37 16,0 0-64-16,1-1-26 15,0 0-43-15,4-12-15 16,17-17-13-16,29-42-2 0,-26 34-3 15,-4 8 0-15,-5 10 0 16,0 5 0-16,-9 10 0 16,4 5 1-16,-2 7 8 15,-5 3 8-15,4 10 19 16,-8-1 8-16,4 1 6 16,-3 0-1-16,3-2-10 15,7 0-7-15,-8-5-13 16,6 2-6-16,-2-7-9 15,0-1-12-15,1-4-144 16,4 1-91-16,1-3 140 16</inkml:trace>
  <inkml:trace contextRef="#ctx0" brushRef="#br0" timeOffset="-139790.23">14773 14392 970 0,'-3'-3'430'0,"1"-5"-204"15,0 5-17-15,1-9-26 16,1 1-38-16,4-3-50 0,3-3-9 16,6 2-15-16,1-2-11 15,5-1-20-15,2-2-9 16,2 6-16-16,-3 1-5 15,-2 5-2-15,-2 2-1 16,-5 1 1-16,0 3 4 16,-9 2 2-16,-2 1 6 15,4 6 25-15,-2 4 10 0,4 11 22 16,1 4 3-16,-1 6-15 16,-1-2-11-16,0-4-23 15,3-9-10-15,-6-8-27 16,5-3-78-16,5-12-144 15,8-11 147-15</inkml:trace>
  <inkml:trace contextRef="#ctx0" brushRef="#br0" timeOffset="-139034.67">16323 12395 1233 0,'-15'13'520'16,"-1"2"-297"-16,6-4-17 0,6-5-38 16,3-3-47-16,4-7-62 15,8-7-21-15,6-12-26 16,4-3-5-16,8-8-2 16,-4 3 0-16,-8 7-1 15,1 6 0-15,-7 8 10 16,-6 3 4-16,3 6 7 15,-4 1 5-15,-2 2 1 16,5 5 3-16,-1 3 0 16,-3 1 1-16,-1 4 1 15,1 0 1-15,4 4 4 16,-4-2 2-16,-1 1-5 16,-1-3-5-16,-8-3-13 15,5-3-5-15,3-2-9 0,1-3-6 16,7-3-157-16,-2 0-95 15,5-7 149-15</inkml:trace>
  <inkml:trace contextRef="#ctx0" brushRef="#br0" timeOffset="-138360.65">16435 13071 826 0,'-5'0'464'0,"2"0"-28"0,2-1-243 16,0 0-11-16,0 0-48 16,0-1-34-16,1-10-22 15,0 11-2 1,9-25-10-16,21-27-8 0,-11 20-23 15,2 5-11-15,-7 6-15 16,-6 0-3-16,-1 12-2 16,-4 4-1-16,-2 5-3 15,3 3 0-15,-2 11 2 16,3 6 5-16,1 5 12 16,0 4 4-16,0-5 2 15,0-3-2-15,1-7-8 16,0-5-5-16,-1-2-4 15,0-1-2-15,-2-1 0 16,-1 2-1-16,-1-3-2 0,1 2-3 16,-3-4-113-16,0-2-76 15,0 0 114-15</inkml:trace>
  <inkml:trace contextRef="#ctx0" brushRef="#br0" timeOffset="-137639.15">16454 13757 1136 0,'-5'9'488'0,"4"-5"-238"16,1-2-40-16,-1-2-29 16,0-2-44-16,1 1-70 15,0 0-21-15,2-12-22 16,3-8-2-16,19-25 3 16,-13 31 0-16,0 1 3 15,3 4-2-15,-5 1-4 16,0 1 2-16,0 5 1 15,-5 0 2-15,4 1-4 16,1 2-4-16,-2 1-3 16,2 3 1-16,-2 9 15 15,0 4 6-15,1 5 6 16,2 3-2-16,0-2-15 16,-2-1-7-16,2-5-12 0,1-1-2 15,-4-8 1-15,0-2-45 16,-2-6-154-16,-2 0-53 15,1-8 124-15</inkml:trace>
  <inkml:trace contextRef="#ctx0" brushRef="#br0" timeOffset="-137044.2">16494 14553 811 0,'0'2'422'0,"-1"-2"-135"15,1-1-79-15,0 1-2 16,0-1-51-16,0 0-28 16,0 0-36-16,0 0-14 0,2-12-29 15,4-7-10-15,20-37-9 16,-8 29-2-16,6 1-15 16,-3-1-5-16,-1 14 7 15,-4 0 4-15,-4 6 15 16,-2 10 11-16,-2 7 23 15,-2 8 7-15,-1 5 5 16,-1-1-4-16,0 3-21 16,3 1-9-16,-1-5-16 15,-1 1-7-15,-2-9-11 16,-2-6-2-16,-1-1-50 16,0-4-64-16,0 0-147 15,-1-2-96-15,1 1 206 16</inkml:trace>
  <inkml:trace contextRef="#ctx0" brushRef="#br0" timeOffset="-136274.93">17858 12318 594 0,'2'1'383'0,"-2"-1"73"16,0 0-153-16,0 0-61 15,1 3-27-15,0 3-74 16,-1-1-21-16,0-1-31 16,0 0-14-16,0-4-29 15,0 0-14-15,0 0-19 16,0-2-4-16,16 0-1 0,15-58-2 16,-15 27-1-16,-6 1-1 15,-3 5-1-15,9 3-1 16,-10 5 1-16,1 9 0 15,0 2 0-15,3-3 2 16,3 5 5-16,2 7 6 16,-12 13 18-16,2 2 5 15,-3 10 8-15,-4 4-5 0,2-2-14 16,2 0-7-16,-1-8-12 16,2-3-3-16,-1-7-5 15,0-4-24-15,4 0-72 16,-2-2-43-16,2 5-138 15,-1 0-16-15,9 1 180 16</inkml:trace>
  <inkml:trace contextRef="#ctx0" brushRef="#br0" timeOffset="-135612.2">17930 13172 1057 0,'-2'0'461'0,"2"-2"-247"16,0 1-20-16,0 0-55 15,0 0-31-15,0-1-40 0,4-18-7 16,13-36-14-1,-1 28-12-15,2-1-14 0,-5-2-1 16,1 9-1-16,-2 0 3 16,-6 9 8-16,5 10 4 15,-5 3 8-15,-3 2 2 16,2 11 11-16,-3-2 4 16,1 7 5-16,3 4-2 15,-1-6-16-15,0 0-7 0,-1-3-14 16,2-1-4-16,-3-2-6 15,2-2-4-15,0 1-6 16,-3-6-2-16,0 1-74 16,2 1-71-16,1-4 411 15,4 6-255-15</inkml:trace>
  <inkml:trace contextRef="#ctx0" brushRef="#br0" timeOffset="-134926.84">18062 13758 1015 0,'-89'41'441'0,"81"-36"-174"16,2-5-58-16,4 0-22 15,-1-5-42-15,6-10-84 16,4-6-27-16,5-9-14 16,4 0 0-16,-1-1 5 15,0 2 3-15,-5 10 9 0,-4 3 5 16,-1 12 5-16,-1 5 2 16,5 7-2-16,0 1-5 15,3 1-8-15,-4-1 0 16,-1-2-4-16,2 0-3 15,-2-1-5-15,-2-3-6 16,-1 3-5-16,2-2-1 16,-6 3 3-16,1 1 5 15,-1 3 0-15,-2 3-2 16,1 0-6-16,1-2-5 0,3-1-14 16,0-4-57-16,3 3-123 15,-1-2-63-15,2-5 135 16</inkml:trace>
  <inkml:trace contextRef="#ctx0" brushRef="#br0" timeOffset="-134334.05">18108 14437 1051 0,'-14'18'442'0,"7"-8"-200"15,1-4-59-15,7 0-19 16,2-10-36-16,5-7-73 16,2-6-21-16,4-14-12 15,2-2 4-15,-2 2 6 16,0 5 4-16,-6 12 17 16,-3 11-1-16,-2 3-2 15,-1 4 4-15,3 8 3 0,3 0 1 16,2 6-3-16,2-1-6 15,2 0-19-15,-1 0-6 16,4 0-10 0,-2-2-4-16,-2-5-6 0,0 2 0 15,-2-5-100-15,-2-4-71 16,-1 5 102-16</inkml:trace>
  <inkml:trace contextRef="#ctx0" brushRef="#br0" timeOffset="-133458.5">22261 12427 747 0,'11'48'395'16,"-15"-50"-51"-16,2 1-78 15,4-1-60-15,-2 1-35 16,0 0-73-16,2-6-24 0,1-20-25 16,40-30-10-16,-20 23-9 15,-9 2-1-15,0 3 8 16,1 5 5-16,-12 7 3 16,8 5-2-16,-5 7-5 15,-4 3-5-15,1 2-8 16,-3 0 0-16,0 0 6 15,0 0 5-15,7 24 8 16,7 28-1-16,-13-27-8 16,3-1-7-16,-1-5-15 15,2-3-4-15,2-7-35 16,-6-5-55-16,7-4-153 16,-4-4-5-16,14-8 123 15</inkml:trace>
  <inkml:trace contextRef="#ctx0" brushRef="#br0" timeOffset="-132694.22">22407 13265 959 0,'-3'-1'434'0,"1"-4"-214"0,1 2-18 16,1 2-51-16,0 0-32 15,1-3-33-15,9-16-9 16,14-32-15-16,-10 28-11 16,-5 2-11-16,2 7-1 15,-4 5-4-15,-2 2-4 16,4 8-5-16,-5-4-2 0,-2 3 0 16,-2 0 1-16,0 0-2 15,0 1 2-15,0 0 3 16,0 0 5-16,0 0 8 15,7 12 3-15,1 5-4 16,20 29-6-16,-19-32-11 16,-3-3-6-16,0-1-9 15,-4-3-2-15,1-3 0 16,1 1-43-16,1-3-154 16,-2-1 170-16,7 2-44 15</inkml:trace>
  <inkml:trace contextRef="#ctx0" brushRef="#br0" timeOffset="-132000.33">22460 13962 592 0,'-6'0'357'0,"3"0"8"15,3-2-89-15,-1 2-53 16,0-1-32 0,0 0-68-16,0 0-30 0,1-1-44 15,0 1-18-15,9-21-14 16,16-32 1-16,-14 22 6 15,-5-1 5-15,2 8 4 0,0 4 7 16,-5 12 3-16,-1 5 1 16,1 4-7-16,-1 4-4 15,-2-4-7-15,0 0-3 16,5 9 0-16,3 6-3 16,16 25 1-16,-15-28 2 15,0 1 6-15,0-1 1 0,-2 0-2 16,-3-1-3-16,1-3-10 15,1 1-4-15,-2-2-6 16,2-1-11-16,-3-2-115 16,0-2-76-16,4-6 115 15</inkml:trace>
  <inkml:trace contextRef="#ctx0" brushRef="#br0" timeOffset="-131303.12">22473 14663 813 0,'-13'1'392'0,"11"-2"-94"16,2-3-79-16,0-1-32 15,0 4-27-15,0 0-52 16,0 0-12-16,2-12-11 16,0-3-6-16,11-26-15 0,-3 26-7 15,-1-1-16-15,1-2-8 16,3-1-15-16,-1 3-5 16,-1 4-6-16,0 4-1 15,1 4-2-15,-3-1 2 16,-1 7 8-16,1 6 7 15,0 6 17-15,-1 5 6 16,-1 3 3-16,0-1-3 0,-1 0-9 16,3-2-8-16,-2-2-9 15,0-1-3-15,-1-2-6 16,0-1-1-16,0-2-3 16,-1-2-2-16,0-4-69 15,-2-3-75-15,4-3 88 16</inkml:trace>
  <inkml:trace contextRef="#ctx0" brushRef="#br0" timeOffset="-130543.98">23761 12358 1137 0,'28'30'497'0,"-27"-30"-255"16,-1 0-14-16,0 0-60 15,0-2-45-15,0 1-64 16,0 0-18-16,7-18-20 16,35-38-5-16,-26 24-3 15,-4 3 4-15,-2 3 8 0,-5 4 4 16,1 10 9-16,-3 7 1 16,1 1 3-16,2 5 0 15,0 5 1-15,2 5 0 16,-4 9-1-16,0 3 2 15,1 4-5-15,-2 2-3 16,2-1-9-16,1-5-6 16,2-6-8-16,-2-3-3 15,1-5-3-15,-5-3-3 16,1-4-12-16,-3-1-55 0,0-1-156 16,0 0 160-16,0 0-17 15</inkml:trace>
  <inkml:trace contextRef="#ctx0" brushRef="#br0" timeOffset="-129931.45">23910 13273 900 0,'-12'7'421'0,"5"-6"-119"16,-2-1-74-16,6-2-53 15,4-1-33-15,6-6-78 16,5-2-20-16,-3-8-13 0,2-4 1 16,-3-1-2-16,0-1 3 15,4 3 9 1,-2 0 7-16,1 4 13 0,-2 3 3 16,-2 8-2-16,-3 4-4 15,1 6-9-15,0 2-4 16,-3 5-6-16,7 8 1 0,-4-2-4 15,2 3-4-15,4 0-8 16,-1-2-5-16,2 0-4 16,-3-1-1-1,-3-3-3-15,-2-2-1 0,1-3-4 16,0 0-4-16,-3-4-12 16,1 0-43-16,-2-3-114 15,-1-1-71-15,0 0 132 16</inkml:trace>
  <inkml:trace contextRef="#ctx0" brushRef="#br0" timeOffset="-129266.58">24109 14108 1188 0,'-34'12'504'0,"28"-16"-295"16,1 0-14-16,1-6-62 15,2 0-36-15,7-4-41 16,1-9-7-16,5-1-10 0,2-2-2 16,-3-1 4-16,1 10 4 15,-2 3 1-15,-1 3-3 16,-3 4-7-16,1 0-3 15,-2 1-9-15,-2-1-5 16,4 4-3-16,0 4 2 16,0 3 11-16,1 0 6 15,1 6 10-15,-1 2 4 16,0 4-3-16,0 0-2 0,-4-5-8 16,-1-4-6-16,-1 0-9 15,1-1-6-15,-1 2-6 16,-1-2-4-16,1-3-30 15,-1-4-59-15,0 0-163 16,0 1-50-16,0 0 161 16</inkml:trace>
  <inkml:trace contextRef="#ctx0" brushRef="#br0" timeOffset="-128643.14">24198 14676 1240 0,'-13'14'511'0,"7"-6"-306"16,3-3-20-16,3-5-49 15,0-3-41-15,0 2-52 16,0 0-9-16,2-4 2 16,3-10 1-16,34-32 1 15,-30 30 0-15,-2 1-7 0,0 3 0 16,-4 4-5-16,0 2-4 15,0 1-4-15,2 3-6 16,-1 2-2-16,1 2-1 16,1 4 3-16,1 1 0 15,5 6 8-15,-2 1 4 16,-2 3 7-16,-1 1 4 16,0-2-3-16,5-1-4 15,-4 1-5-15,1 1-5 16,-6-3-5-16,2 3-3 0,-4-7-4 15,0 0-21-15,-1-6-119 16,-7-1-70-16,6-5 114 16</inkml:trace>
  <inkml:trace contextRef="#ctx0" brushRef="#br0" timeOffset="-111846.5">11004 13268 208 0,'0'0'136'16,"0"0"0"-16,0 0-29 16,0 0-52-16,-1-1-21 15,1 1-28-15,0 0-5 16,0 0-1-16,0 0-2 15,0 0 0-15,0 0 1 16,0 0 1-16,0 0 1 0,0 0 4 16,-1 0 14-16,1 0 44 15,0 0 25-15,0 0 40 16,0 0 3-16,0 0-14 16,0 0-11-16,-1 0-15 15,1 0-6-15,0 0-6 16,0 0-1-16,0-1-10 15,0 0-7-15,-2 1-15 16,1 0-6-16,1 0-9 16,0 0-1-16,0-1-2 15,0-1-1-15,0 1-1 16,0 0-2-16,0 0-5 16,0 1-4-16,0-1-5 15,0 1-1-15,0 0-4 16,0 0 0-16,0 0 1 0,0 0 2 15,-1 0 6-15,0 0 2 16,0-1 5-16,0 0 0 16,0 0-3-16,0 0-1 15,0 0-5-15,0-1-3 16,0 1-4-16,-1 0-2 16,1 1-2-16,0 0-1 15,0 0 0-15,0 0 1 16,1 0 1-16,0 0 1 15,0 0 0-15,0 0 0 0,0 0-1 16,0 0 0-16,0-1 0 16,0 1 0-16,3 0 0 15,7 0 0-15,0 0-1 16,-1 0 1-16,23-1-1 16,-28 1 1-16,-3 0 2 15,-1-1 1-15,0 1 11 16,0 0 5-16,-1 0 6 15,0 0-1-15,0 0-3 16,0 0-2-16,-5 4 2 16,-11 13 3-16,-25 29 5 15,22-29 1-15,3 1-3 16,-2 0-4-16,-3-2-8 16,3-1-3-16,-2-3-4 15,4-1-2-15,4-1-3 0,6-2-1 16,3-3-3-16,2-1 0 15,4 1-1-15,3-2 0 16,2 3 2-16,3-3 2 16,6 0 4-16,2 0 2 15,3 4 8-15,0 1 3 16,-2 0 6-16,0 1 0 16,-7-1 2-16,6-2 0 0,-5-1 0 15,1-1 0-15,0 2-3 16,-3-5-1-16,-2 2-4 15,-3-1-2-15,1-2-6 16,-7 2 0-16,0-3 0 16,-1 0 0-16,0 0-4 15,0 0-17-15,0 0-107 16,0 0-70-16,-1 0 106 16</inkml:trace>
  <inkml:trace contextRef="#ctx0" brushRef="#br0" timeOffset="-110506.25">12124 13234 435 0,'0'-1'293'0,"0"0"47"15,0 0-87-15,0 0-46 16,0-1-22-16,0 1-42 15,0 0-16-15,0 0-8 16,0 0-3-16,-1 1-22 16,0 0-14-16,0 0-39 15,-18 6-15-15,-35 37-12 16,29-24-3-16,3 0-3 0,-1-1-2 16,9-5-2-16,-1-2-1 15,5-3 1 1,6 1 2-16,5-3 2 0,3 4 2 15,0-2 3-15,3-1 5 16,1 1 10-16,6 7 5 16,12 4 11-16,5-5 2 15,-7-3 5-15,-1-1 2 16,-5-4-1-16,-2 3-1 0,-5-1-8 16,0-1-6-16,-5-3-11 15,-1-2-5-15,-3 3-6 16,1-5-3-16,-3 0-3 15,0 0-3-15,0 0-14 16,0 0-44-16,0 0-140 16,0 0-92-16,0 0 161 15</inkml:trace>
  <inkml:trace contextRef="#ctx0" brushRef="#br0" timeOffset="-109122.99">14398 13149 691 0,'7'-6'381'0,"-1"3"-83"0,-3-2-66 16,-3 4 3-16,-1 1-47 16,0 0-36-16,0 0-50 15,-11 6-21-15,-17-1-25 16,-34 43-5-16,24-28-15 15,5 1-5-15,3-5 1 16,4-4 2-16,8 2 1 16,4-4 2-16,9 1-8 15,6 3-3-15,10 3 1 16,6 3 2-16,9 0 5 16,1-3 5-16,2-4 3 15,3-2 1-15,-5 0 3 16,0-1-3-16,-9-5-8 15,-6 0-6-15,-4-2-13 16,-5-2-4-16,0 1-6 0,0-2-6 16,-2 0-138-1,0 0-89-15,0 0 134 0</inkml:trace>
  <inkml:trace contextRef="#ctx0" brushRef="#br0" timeOffset="-108310.65">15805 13145 786 0,'13'-6'382'16,"-1"0"-120"-16,-4 1-11 15,-8 4-14-15,-3 1-38 16,-12 2-60-16,-3 3-18 16,-12 5-41-16,0 3-9 15,-4 2-15-15,2-2-11 16,3-2-16-16,2 1 0 0,6-2-1 16,0 0 1-16,8 0 2 15,3 0-2-15,5 1-4 16,5 1-2-16,11 3-3 15,3 1 2-15,11 1 11 16,2 0 6-16,-1-6 9 16,0 2 1-16,-6-3-5 15,0 2-5-15,-8 0-13 16,-4-5-4-16,-3-2-10 16,-5-6-3-16,0 0-54 15,-1 1-83-15,1-1-172 16,0-1 180-16</inkml:trace>
  <inkml:trace contextRef="#ctx0" brushRef="#br0" timeOffset="-107573.93">17418 13127 910 0,'5'-10'396'16,"-3"10"-145"-16,0-2-28 15,-7 3-6-15,4-1-33 16,0 0-88 0,0 0-27-16,-29 7-30 0,-47 47-2 0,31-23 0 15,8-11 1-15,13-6 1 16,4-3 3-16,7-3 2 16,3-1 1-16,5 2-7 15,3 0-6-15,9 8-5 16,3-2 1-16,10 9 8 15,3 0 6-15,7-5 14 16,6 2 1-16,0-11-1 16,-3-4-4-16,-9 2-13 15,-5-2-7-15,-6 2-10 16,-4 0-4-16,2-2-8 16,-6-5-7-16,-7-2-139 15,3 0-90-15,-1 0 134 16</inkml:trace>
  <inkml:trace contextRef="#ctx0" brushRef="#br0" timeOffset="-106708.06">19004 13154 587 0,'-2'-7'351'16,"2"7"28"-16,0 0-67 15,-1 0-37-15,0 0-23 16,0 0-70-16,0 0-29 15,-8 5-55-15,-6 9-22 16,-32 30-39-16,19-27-14 16,-7-1-11-16,-2-2-3 15,1-2-3-15,10 0-1 0,8-1 5 16,8-1 2-16,10 4 4 16,6 1 4-16,13 2 9 15,7 0 4-15,8-1 11 16,-4-2 3-16,-2-5 0 15,-18-5 0 1,-4-2-12-16,1 0-5 0,0 5-12 16,2 0-8-16,-6-3 3 15,-3 0-50-15,2-3-163 16,-2-2 262-16,0 0-111 16</inkml:trace>
  <inkml:trace contextRef="#ctx0" brushRef="#br0" timeOffset="-105652.33">21733 13303 455 0,'35'13'291'0,"-27"-14"39"16,4-2-59-16,-3 2-16 16,0-3-24-16,-3 2-51 15,-5 2-11-15,-7 1-36 0,5-1-21 16,-15 6-35-16,-48 21-21 16,24-4-16-16,-2 0-3 15,7-2-3-15,4 3-2 16,8-12-4-16,7 2 0 15,12-3-5-15,4-1-2 16,11 3 5-16,4 0 4 16,7 0 8-16,0-2 4 15,6 3 1-15,2-6 1 16,0 1 1-16,0-2 0 0,-5-5-9 16,-5 3-7-16,-11-5-11 15,-4 4-5-15,-6-4-56 16,-3 0-66-16,-4 0-152 15,3 4 155-15</inkml:trace>
  <inkml:trace contextRef="#ctx0" brushRef="#br0" timeOffset="-104888.36">23341 13348 983 0,'48'10'452'16,"-40"-11"-194"-16,-8-3 1 16,3 4-42-16,-3-1-30 15,0 0-35-15,0 1-21 16,-1 0-42-16,0 0-20 0,0 0-42 16,-20 10-11-1,-37 23-6-15,23-16-3 0,0 3-2 16,3-4-1-16,4 1-1 15,4-2-1-15,9-3-1 16,1-1 0-16,9 0 1 16,5 1 1-16,4 2 5 15,8 3 4-15,15 0 13 16,4-2 8-16,12-4 13 16,-1 2 6-16,-6-6 5 15,-8 3-3-15,-13-2-9 16,-3-4-11-16,-11 1-16 15,2-4-6-15,-3 2-41 16,-1-3-58-16,0 0-171 16,0 0 162-16</inkml:trace>
  <inkml:trace contextRef="#ctx0" brushRef="#br0" timeOffset="-84159.12">10785 14776 393 0,'6'28'251'0,"-6"-28"1"15,-1 3-31-15,1-2-49 16,0-2-21-16,0 0-42 16,0 0-22-16,0 0-43 15,0 0-14-15,0 0-18 16,0 0-4-16,0 0-82 15,15-3-177-15,-2 0 169 16</inkml:trace>
  <inkml:trace contextRef="#ctx0" brushRef="#br0" timeOffset="-84004.12">10897 14795 628 0,'27'30'293'0,"-25"-28"-118"0,-1-1-28 16,-1-3-56-16,0 1-34 16,0 0-238-16,0 0 136 15</inkml:trace>
  <inkml:trace contextRef="#ctx0" brushRef="#br0" timeOffset="-83850.91">11051 14814 547 0,'-1'0'260'0,"-2"0"-110"16,5 0-19-16,-2 0-50 15,0 0-34-15,0-1-327 16,3 0 211-16</inkml:trace>
  <inkml:trace contextRef="#ctx0" brushRef="#br0" timeOffset="-83699.38">11158 14818 233 0,'2'6'184'15,"2"-7"7"-15,-1 1-101 16,-3 0-5-16,0-1-73 0</inkml:trace>
  <inkml:trace contextRef="#ctx0" brushRef="#br0" timeOffset="-83565.27">11221 14795 428 0,'1'2'198'0,"-1"-2"-89"16,2 2-19-16,0-1-39 16,-1-1-20-16,4 2-21 15,-2-2-48-15,-2 0 29 16</inkml:trace>
  <inkml:trace contextRef="#ctx0" brushRef="#br0" timeOffset="-83021.23">10863 14634 335 0,'8'5'177'0,"-4"-1"6"15,-2 0-26-15,0 6-14 16,-3 1-30-16,-7 5-67 15,-28 28-16-15,15-24-9 16,2-2-3-16,3 0-11 16,6-1-2-16,3-4-3 15,3-4-1-15,4-3 0 16,2 1 3-16,3-2 19 16,4 6 9-16,5-3 12 15,1-3 2-15,7 3-15 16,1-7-7-16,0 5-10 15,6 1-2-15,-6 4-118 0,5 6 81 16</inkml:trace>
  <inkml:trace contextRef="#ctx0" brushRef="#br0" timeOffset="-82685.72">11182 14676 948 0,'0'-1'339'0,"4"-5"-255"16,1 3-40-16,8 4 17 15,1 4 0-15,7 4-20 16,4 2-13-16,3 4-18 15,0-2-3-15,-7 1-1 16,-6-1 1-16,-12-2 6 16,-3 2 1-16,-12 4 0 15,-3 2-2-15,-7 3-4 16,-2 0-3-16,2-3-1 16,2-4 0-16,4-7-2 15,3-2-9-15,7-2-85 0,0-1-120 16,7 5 134-16</inkml:trace>
  <inkml:trace contextRef="#ctx0" brushRef="#br0" timeOffset="-82242.3">11016 15058 835 0,'-14'-7'346'0,"11"3"-192"15,7 3-47-15,3 1-25 16,2 2-2-16,11 4-13 16,2-1-19-16,0 2-25 15,2 0-8-15,-8 2-4 16,-5 0 1-16,-10 4 2 15,-4 2 2-15,-11 5-1 16,-5 0-1-16,-3-5-5 16,0-2-1-16,9-5-2 15,-2-4 0-15,9 0-1 0,2-3-1 16,-1 0-8-16,9 1 3 16,0 1 10-16,7 3 7 15,5 0 25-15,-3 2 8 16,3-2 16-16,-3 2-1 15,-6-3-12-15,-2-1-12 16,-3-1-19-16,-2-1-36 16,0-2-195-16,0 0 153 15</inkml:trace>
  <inkml:trace contextRef="#ctx0" brushRef="#br0" timeOffset="-82042.43">11065 15365 809 0,'-4'7'397'16,"4"-1"-151"-16,0-2-32 16,0-3 15-16,0-1-68 15,0 0-46-15,0 0-64 16,0 0-22-16,0 0-19 16,0 0-29-16,0 0-134 15,0 0-96-15,7 3 141 16</inkml:trace>
  <inkml:trace contextRef="#ctx0" brushRef="#br0" timeOffset="-74457.79">11168 12168 357 0,'-1'-2'196'16,"0"1"-15"-16,0 0-13 16,0 0-13-16,0 0-20 15,0 0-43-15,-1 0-20 16,1 0-32-16,0 1-13 0,0 0-141 16,0 0 86-16</inkml:trace>
  <inkml:trace contextRef="#ctx0" brushRef="#br0" timeOffset="-74277.26">11059 12413 518 0,'-4'-2'187'15,"-4"-4"-142"-15,9 2-154 16,3 0 82-16</inkml:trace>
  <inkml:trace contextRef="#ctx0" brushRef="#br0" timeOffset="-74103.23">11006 12578 242 0,'-1'1'103'16,"-5"-2"-58"-16,10 2-27 0,-4-1-15 15</inkml:trace>
  <inkml:trace contextRef="#ctx0" brushRef="#br0" timeOffset="-73959.21">10953 12820 152 0,'0'1'56'0,"5"-1"-47"16,-5 0-43-16,0 0 24 15</inkml:trace>
  <inkml:trace contextRef="#ctx0" brushRef="#br0" timeOffset="-73795.7">10899 13022 144 0,'0'7'73'16,"-8"0"-43"-16</inkml:trace>
  <inkml:trace contextRef="#ctx0" brushRef="#br0" timeOffset="-73641.1">10832 13228 721 0,'-11'7'254'0,"9"-1"-227"16,0-2-10-16,2-1-12 16</inkml:trace>
  <inkml:trace contextRef="#ctx0" brushRef="#br0" timeOffset="-73467.93">10793 13438 497 0,'-7'5'235'0,"0"2"-116"15,3-5-57-15,3 2-8 16,1 3-143-16,1-5 66 16</inkml:trace>
  <inkml:trace contextRef="#ctx0" brushRef="#br0" timeOffset="-73309.09">10719 13735 224 0,'-4'9'88'16,"3"-3"-85"-16,1-6-9 15</inkml:trace>
  <inkml:trace contextRef="#ctx0" brushRef="#br0" timeOffset="-73166.67">10683 13955 167 0,'-4'13'72'0,"4"4"-31"16</inkml:trace>
  <inkml:trace contextRef="#ctx0" brushRef="#br0" timeOffset="-72901.64">10648 14308 197 0,'-7'13'148'0,"1"-4"8"16,1 2-43-16,5-11-70 15,3 0-78-15,10-21 22 16</inkml:trace>
  <inkml:trace contextRef="#ctx0" brushRef="#br0" timeOffset="-72258.3">10785 12242 785 0,'-10'-6'319'15,"7"2"-190"-15,3 4-27 16,1 0-35-16,-1 0-24 16,0 0-36-16,3 1-4 15,15 9 3-15,24 20-1 16,-30-18 1-16,2 0 0 15,-12 5-6-15,1 4-16 0,-5 4-27 16,-9 1-4-16,0-3 3 16,-2-2 15-16,3-6 24 15,1-3 5-15,6-4-1 16,-2-3-1-16,3-3 2 16,2 0 7-16,0-2 21 15,0 0 9-15,0 0 8 16,0 0-6-16,0 0-17 15,0 0-7-15,5 1-6 16,-2 0-19-16,0 0-163 16,2 2 127-16</inkml:trace>
  <inkml:trace contextRef="#ctx0" brushRef="#br0" timeOffset="-72094.39">10826 12667 497 0,'2'0'284'0,"0"0"-50"0,0 0-29 16,-2-1-88-16,0 1-39 16,0 0-56-16,0 0-117 15,0 0 68-15</inkml:trace>
  <inkml:trace contextRef="#ctx0" brushRef="#br0" timeOffset="-61250.57">16538 13357 540 0,'-34'40'311'16,"25"-38"-87"-16,0 2-27 15,0 0-20-15,-3-2-31 16,6 1-13-16,-3-3-22 16,-2-3-11-16,7-3-27 15,-10-4-12-15,8-7-15 16,2 4-5-16,-3-5-10 16,11-1-3-16,0 4-5 15,0-2-3-15,8 5-2 16,2 1-2-16,-1 4 1 15,5 2 1-15,-4 6 3 16,1 5 0-16,3 7-2 16,-3 2-1-16,-3 7-1 0,-8-1-2 15,-7 1 0-15,0 1 1 16,-8-7 2-16,-1 2 0 16,-3-10-1-16,-3-2-1 15,1-5-3-15,0-5-3 16,2-4-2-16,-7-6-2 15,4-2-3-15,0-1-1 16,7-3-3-16,10 2-3 16,4 0 0-16,5 2 1 15,5 5 3-15,6 3 3 0,9 5 4 16,1 3 2-16,-1 4 2 16,-7 3 2-16,-6 7 2 15,-5 3-1-15,-7 3 3 16,-2 4-1-16,-10-2 1 15,-3-3 1-15,-8-3-2 16,0-3-1-16,2-7-1 16,0-3-3-16,3-7-3 15,-6-7-3-15,4-6-4 16,-1-2-1-16,7-4-4 16,9 1-2-16,5-2-3 15,10 3 0-15,9 2 0 16,1 3 1-16,5 5 4 0,2 3 1 15,0 6 3-15,-2 2 0 16,-3 8 2-16,-3 2 1 16,-10 6 1-16,-3 1 3 15,-9 8 2-15,-7 1 2 16,-8 0 0-16,-6-2 0 16,-2-6-2-16,-4-7-1 15,4-6-1-15,-1-4 0 16,0-8-2-16,0-3-2 15,3-9-2-15,-1 2-1 0,2-2-1 16,11 0-2-16,2 4-6 16,7 0-3-16,18 8-1 15,0 1 1-15,10 1 7 16,7 4 3-16,-4 1 4 16,2 1 3-16,-7 7 3 15,-4 1 0-15,-11 4 2 16,-4 5 1-16,-12 0 2 15,-5 3 0-15,-8-6 0 16,-8-1-1-16,-2-5-2 16,3-6 0-16,-5-4-3 15,1-9-1-15,0-1-4 16,-3-5-1-16,9-3-4 0,9 2-5 16,14 0-6-1,14 4 0-15,11 4 1 0,5 3 4 16,4 0 6-16,-5 1 2 15,-4 4 1-15,-5 1 2 16,-4 5 2-16,-3 6 2 16,-5 8 3-16,-3 2 1 15,-9 0 1-15,-1-2 0 16,-10-3 0-16,-2-3-1 16,0-8-3-16,-2 1-1 0,1-5-2 15,2-2-1-15,-4-4-2 16,-1-2-1-16,14-4-4 15,0-2-4-15,17-3-4 16,12 0 0-16,-1-2 3 16,11 1 4-16,2 5 3 15,-2 1 2-15,4 5 0 16,-5 5 0-16,-7 4 2 16,-5 5 0-16,-10 2 3 15,-2 3 2-15,-11 6 3 16,-5-1-1-16,-12 4 1 15,-6-4-1-15,-6-4-2 16,-1-5-1-16,1-9-2 16,7 0 0-16,-1-9-3 15,3-2 0-15,11 0-4 16,-2-5-2-16,13-5-7 16,6-1 0-16,10 1 0 0,10 3 1 15,5 5 7-15,7 6 1 16,-2 4 3-16,-3 3 0 15,-1 5 0-15,-10 2 1 16,-2 6 2-16,-6 2 0 16,-9 5 4-16,-3 1 1 0,-8-1 1 15,-5 0 1-15,-8-2-1 16,-4-6-1-16,-2-8-2 16,3-4-1-16,1-8-3 15,6 0-2-15,7-6-1 16,6-1-4-16,4-6-4 15,3 1 0-15,7-1-1 16,4 1 1-16,11 6 3 16,7 3 1-16,2 8 3 15,-2 3 2-15,-6 7 0 16,-6 3 1-16,-7 8 2 16,-2-1 0-16,-9 7 4 15,-5 0 1-15,-11-2 3 16,-7-2-1-16,-10-8 0 15,2-2-2-15,-9-14-2 16,3 2-1-16,8-8-3 0,-3-5-1 16,15-1-3-16,3-7-3 15,6-5-5-15,6 1-2 16,10 1 0-16,10 1 2 16,10 4 4-16,1 2 1 15,6 8 3-15,-10 5 0 16,-2 10 1-16,-4 5 1 15,-11 7 2-15,-4 4 2 16,-10 4 2-16,-6 5 2 0,-11 2-2 16,-1 0 0-16,-3-10-2 15,-1-7 0-15,7-11-2 16,-1-3-1-16,2-2 0 16,1-6-1-16,-1-3-1 15,4-3-1-15,1-5-3 16,1 0 0-16,12 0-4 15,1-1-1-15,12 1-2 16,8 2 1-16,2 3 2 16,5 3 2-16,8 7 3 15,-2 3 2-15,-2 8 2 16,-5 6 0-16,-9 6 2 16,-5 5 3-16,-10 2 3 15,-5 3 1-15,-12-3 2 16,-7-3 0-16,-9-5-1 0,-2-7-2 15,-1-10-3-15,-2-5 0 16,5-5-3-16,0-5 0 16,3 0-2-16,6-4-2 15,7-1-6-15,5-2-4 16,16-1-2-16,3 4 0 16,18 0 2-16,7 5 3 15,5 5 4-15,4 3 2 0,-4 7 3 16,0 2 1-1,-7 6 3-15,-4 2-1 0,-10 3 3 16,-9-2 3-16,-12 4 3 16,-10 3 1-16,-12 3-2 15,-8 0-2-15,-3-8-4 16,0 0-1-16,6-9-1 16,-1-6 0-16,5-3-2 15,1-3-1-15,-3-6-3 16,5-3-3-16,3-8-6 15,6-3-2-15,12-3-3 16,5 6 0-16,16 7 5 16,4 2 0-16,3 9 5 15,0 5 2-15,3 7 3 16,-1 5 3-16,0 6 4 0,1 4 1 16,-16 2 2-16,-3 3 1 15,-11 0 2-15,-5-2 2 16,-14 0 0-16,-5-4-2 15,-6-5-2-15,1-6 0 16,2-10-5-16,3 0-1 16,-3-8-3-16,-3-8-1 15,4-1-5-15,2-7-3 16,13-9-6-16,11 0-2 0,10-4 0 16,12 3 1-16,12 7 6 15,4 5 2-15,9 10 3 16,-1 6 3-16,-1 12 2 15,-3 6 3-15,-9 5 4 16,-7 6 3-16,-12 6 3 16,-5 5 2-16,-14 5-1 15,-5-2 0-15,-16-5-3 16,-5-1-1-16,-4-8-4 16,-4-6 0-16,10-6-3 15,0-11-1-15,8-10-3 16,3-5-3-16,-2-9-4 15,4-2-4-15,8-6-11 16,-5-7-2-16,18-1-1 16,5 2 3-16,7 5 10 15,17 7 2-15,-2 13 6 0,11 8 2 16,-1 10 5-16,-5 12 5 16,-5 8 8-16,-8 6 5 15,-10 8 3-15,-6-2 1 16,-9 0-4-16,-6-5-3 15,-11-5-4-15,-3-7 0 16,-10-3-4-16,-1-7-1 0,-1-8-3 16,4 0-2-16,1-11-2 15,1-1-1-15,5-8-8 16,-3-5-5-16,1-6-12 16,5-1-3-16,12-4-1 15,10 1 4-15,23 7 8 16,4 3 5-16,9 7 5 15,5 5 4-15,2 8 2 16,3 3 1-16,-3 8 4 16,-5 3 3-16,-8 4 4 15,-7 1 1-15,-12 5 5 16,-10 3 0-16,-13 0 3 16,-10 4-1-16,-14-7-3 15,-2-6-3-15,-3-6-5 16,-1-9-2-16,2-8-4 15,2-6-2-15,4-8-2 0,0-4-4 16,4-7-13-16,0-1-2 16,7 1-3-16,9 5 0 15,15 6 5-15,8 3 3 16,17 6 4-16,4 3 3 16,8 9 7-16,2 3 2 15,-4 6 3-15,-1 4 2 16,-4 3 5-16,-7 3 1 0,-7 6 1 15,-8 3 1-15,-13 6 0 16,-7 2 1-16,-15-1 0 16,-4-6 0-16,-10-7-2 15,-1-4-2-15,0-16-3 16,7 0-3-16,0-8-3 16,-3-9-1-16,2-3-4 15,-6-8-5-15,12-4-7 16,6 3-3-16,15-2-2 15,13 5 0-15,15 5 5 16,15 5 4-16,1 4 5 16,8 6 3-16,0 5 4 15,-7 4 0-15,5 8 3 16,-7 2 3-16,-11 6 2 16,-4 3 1-16,-15 3 4 0,-7 3 0 15,-16-2 2-15,-6-1-1 16,-13-2-3-16,-5-2-2 15,0-7-2-15,-3-8-3 16,9-6-1-16,2-6-3 16,6-7-2-16,3-5-4 15,5-6-10-15,7-3-4 16,14-7-3-16,5-1 0 16,13 3 7-16,-2 3 5 0,10 7 5 15,7 5 2-15,3 12 2 16,5 2 2-16,-11 11 1 15,-2 8 4-15,-10 7 4 16,-4 5 2-16,-9 6 2 16,-7 4 1-16,-7-5-2 15,-8-3-1-15,-7-2-1 16,-1-9-1-16,-4-10 0 16,1-4-2-16,-1-10-3 15,3-6-4-15,1-8-3 16,0-6-3-16,8-9-6 15,-2-5 0-15,10 1-1 16,7 1-1-16,2 8 4 16,7 6 1-16,12 5 3 15,4 5 2-15,8 6 4 16,-1 4 0-16,-9 8 5 0,-5 1 4 16,-8 7 4-16,-6 4 3 15,-9 2 0-15,-9 2-1 16,-11-1-2-16,-2 1-2 15,-10-7-5-15,1-4-3 16,4-7-36-16,-7-7-48 16,13-2-135-16,3-3 29 0,-5-15 92 15</inkml:trace>
  <inkml:trace contextRef="#ctx0" brushRef="#br0" timeOffset="-40789.29">16568 13324 373 0,'-34'10'229'0,"30"-16"-35"16,-5 3-29-16,-1-2-3 16,9 4-41-16,-3 0-25 15,4 1-45-15,0-1-12 16,0 0-20-16,0 0-3 15,18 0-2-15,26 3-4 16,-28 1-5-16,-3 2-1 0,-2 0 0 16,-5 2 3-16,-6-1 5 15,-3 4 2-15,-11 0 3 16,-5 2-1-16,-9-1-4 16,2-1-1-16,0-4-1 15,-1-7-1-15,7-4-1 16,-1-5-2-16,5-1-1 15,7 0-1-15,9 0-2 16,2-1-1-16,8-1 2 16,4 4 0-16,5 0 3 15,4 3 0-15,4 3 3 16,-2 2 3-16,0 3 3 16,-6 2 1-16,-4 3-1 15,-3 0-1-15,-9 4 2 16,-3 4 2-16,-10 0 2 15,-4 0-1-15,-8-2-3 0,0-2-3 16,2-3-1-16,2-7-2 16,1-1-2-16,6-3-3 15,2-8-4-15,3 2-1 16,7-4-8-16,1 0-1 16,5 1-1-16,6-1 1 15,7-1 3-15,0 2 2 16,9 5 2-16,-4 2-1 0,-6 5 2 15,-4 3 1-15,-7 2 5 16,-5 4 3-16,-5 5 4 16,-7 0 1-16,-6 5-1 15,-2 1-2-15,1-8-1 16,-1 2 0-16,3-11-1 16,-2-6-1-16,3 0-4 15,3-2-2-15,4-1-20 16,4 2-69-16,10-7 61 15</inkml:trace>
  <inkml:trace contextRef="#ctx0" brushRef="#br0" timeOffset="-38775.14">16471 13288 390 0,'-36'9'259'15,"33"-12"-27"-15,-1 1-38 16,5 0-9-16,-1 1-45 15,-1 0-24-15,1-1-43 16,-1 1-21-16,0 0-37 16,1 0-12-16,0 0-9 15,0 1 1-15,5 0 4 16,10 0 0-16,4 2 1 16,26 6 1-16,-32-1 1 15,-1 0 1-15,-8 3 4 16,-4 0 2-16,-4 1 2 0,-6-2 1 15,2-5 1-15,-5-2-2 16,-2-4-2-16,4-3-1 16,-2-5-3-16,1-1-2 15,3-1-3-15,2 0-2 16,6 2-7-16,5 1-2 16,10 4-2-16,4 1 1 15,8 4 4-15,-1 1 2 0,2 5 5 16,-2 1 1-16,-7 2 0 15,1 2 2-15,-9 2 3 16,-3-2 0-16,-5 2 5 16,-2-3 2-16,-10 0 2 15,-3 0 0-15,-9-6-3 16,-3-3 0-16,-5-3-3 16,3-4-1-16,-1-6-2 15,4 0-2-15,10-4-3 16,-1 1-1-16,16 6-8 15,-2 0-5-15,8 7 1 16,6 1 2-16,11 3 8 16,8 4 7-16,2 1 8 15,0 3 4-15,-8 0 4 16,-2 0 1-16,-10 1-4 0,-2 0-3 16,-12-1 3-16,-6 2 0 15,-9 5 0-15,-9-2 0 16,-6-1-7-16,-2-4 0 15,1-10-2-15,1 0-2 16,4-8-2-16,2-3-1 16,0-4-4-16,6-5-4 15,13 0-6-15,5-2-2 16,14 4-1-16,5 1 2 0,4 3 4 16,10 6 2-16,5 6 3 15,0 0 3-15,-4 5 0 16,-10 2 3-16,-9 4 4 15,-5 4 2-15,-10 2 3 16,-4 3 2-16,-13 2-1 16,-2 0-2-16,-6-1 0 15,-8-5-2-15,2-9 0 16,-3-4 0-16,8-4-2 16,7-4-2-16,5-2-2 15,7-4-3-15,7-3-5 16,5-1-2-16,11-1-1 15,9 2 0-15,5 0 3 16,6 6 1-16,-2 4 4 16,-3 4 0-16,-9 7 5 0,-6 2 1 15,-8 7 3-15,-4 4 1 16,-6 0 1-16,-6 5 0 16,-6-3-1-16,-2-7 0 15,-2-2 1-15,-2-5 1 16,2-10-2-16,-3 0-2 15,4-5-3-15,6-3-2 16,3-3-3-16,8-2-3 0,5-1-4 16,3-1-2-16,9 6 1 15,2 1 0-15,3 5 4 16,1 3 3-16,-3 4 3 16,-2 2 2-16,-5 0 2 15,-3 3-2-15,-3-4-28 16,-4 2-44-16,-6 3-447 15,-2-2 364-15</inkml:trace>
  <inkml:trace contextRef="#ctx0" brushRef="#br0" timeOffset="-35835.16">16594 13418 220 0,'-3'0'155'16,"-8"0"29"-16,1-2-10 15,2-3-20-15,-24-21-12 16,25 14-22-16,-1-2-7 15,-2 4-4-15,-3 0-3 0,2 6-16 16,7 0-17-16,4 1-39 16,5-1-12-1,-3 2-16-15,-2 0-2 0,0 1 0 16,18-5 0-16,36-12-2 16,-33 16 0-16,-9 2-1 15,-1 0 1-15,-7 4 4 16,-4 2 3-16,-8 6 5 15,-6 3 1-15,-5 4 2 16,-4-4 1-16,4-4 6 16,2-4 5-16,1-12 2 15,-1 0-2-15,5-7-7 16,1-2-6-16,3-1-10 16,4 0-3-16,10 1-5 15,10-2-2-15,4 1-1 16,12 2 0-16,-1 3 5 15,-2 4 1-15,4 6 6 0,-2 3 4 16,-8 5 3-16,-2 3 5 16,-8 1 1-16,-8 0 2 15,-8 7 3-15,-8-1-1 16,-12 3-2-16,-4-2-1 16,-5-6-7-16,0-2-1 15,4-11-4-15,1-4 0 16,2-7-4-16,1-1 0 15,4-8-5-15,5 3-2 0,6-2-5 16,9 2-3-16,8 5-3 16,8 3 0-16,10 7 2 15,3 3 2-15,4 13 4 16,-3 5 1-16,-3 8 11 16,-7 4 7-16,-13 2 6 15,-2-4 2-15,-10-3-3 16,-4 0-2-16,-10-8 0 15,-1-3-1-15,-5-7 0 16,-3-8-3-16,3-9-3 16,1-5-3-16,10-9-3 15,1-3-2-15,10-1-4 16,-3 0-2-16,6 4-3 16,7 5-2-16,4 4 3 15,8 5 3-15,7 6 3 0,1 3 2 16,-5 5 1-16,0 2-1 15,-9 4 1-15,-4 0 2 16,-5 3 1-16,-3-1 2 16,-4-2 3-16,-6 2-1 15,-3-7-2-15,-3 0-1 16,-2-1-81-16,4 2-90 0,2 5 103 16</inkml:trace>
  <inkml:trace contextRef="#ctx0" brushRef="#br0" timeOffset="-839.46">9665 11216 342 0,'-1'-2'180'15,"1"2"-45"-15,0-1-23 16,0 1-3-16,0 0-36 16,0 0-27-16,0 0-14 15,0 0 4-15,0 0 9 16,0 0 6-16,0 0-8 16,2 16-2-16,3 37-4 15,-7-21-3-15,0 4-7 16,-1-1-5-16,0 10-9 15,1 1-2-15,0 5-3 16,-1 4-1-16,-2 1-1 16,2 1 1-16,-1 1 2 15,-1 0 3-15,3 6 0 16,-2 3-1-16,-2 3-4 16,2 0-2-16,-1-6 0 0,-1-5-1 15,4-7-1-15,-1 3 2 16,-3 0 0-16,0-2 0 15,-5 1 0-15,2-1-1 16,3-5-3-16,5-2 1 16,2-5-1-16,5 0 0 15,-2-9 0-15,2-1 1 16,-1 2 1-16,-2-4-1 16,2 7 1-16,-4 2 0 15,-1-1-1-15,2 2 0 0,-2-3 0 16,1 0 0-16,-1 0 0 15,1 2 0-15,-1-3 0 16,-1-2 0-16,0-4-1 16,0-5 1-16,2-2-2 15,0-3 0-15,5-2 1 16,-1-2-1-16,1-2 2 16,1 1 1-16,0-2 2 15,0 0-1-15,1 1 0 16,0-1 0-16,-1 3-1 15,2 0 1-15,-2 2-1 16,2-3 0-16,-4 0 0 16,1-1-1-16,0 1 0 15,-2 0-1-15,3-1 1 16,0-1 0-16,1 0-1 16,2 2 1-16,1-2 0 0,0 3 1 15,1 0 0-15,0 0-1 16,0 1 1-16,0-1 0 15,3-3-1-15,-3 0 0 16,3-1 0-16,-3-3 0 16,-3 0 1-16,2 1 1 15,0-2 0-15,1 1 1 0,1-2 1 16,4 0 3-16,-4-1 3 16,5 0 2-16,-3 0-1 15,0-1 0-15,2-2-2 16,-2 2-2-16,3 1-2 15,1-1-2-15,-1 4 1 16,0-1 0-16,1-2 2 16,1 4 1-16,1-1 2 15,0-2 0-15,1-1 0 16,-2-4 0-16,1-1-2 16,0 0 0-16,3 0 0 15,1 2 0-15,0-2 0 16,2 0 2-16,-4 1-2 15,0-1-1-15,0 1-2 16,-11 0-1-16,1 0 1 16,10-1 0-16,-1 0 1 0,-4 0 0 15,0 0-1-15,-3 0 0 16,3 0 0-16,-2-1 0 16,-1 1-1-16,4 0 0 15,-1 1-2-15,-1-1 2 16,1 1-1-16,-2 0 0 15,4-2 0-15,-1 1-2 16,3-1 1-16,1 1 1 0,5-1 1 16,-1 2 0-16,6-1 1 15,-3 0 0-15,0-2-2 16,-1-2 1-16,-1 0 0 16,-2-1 2-16,2 0 2 15,4 0 0-15,-5 2 0 16,4 1-1-16,-4-2-3 15,0 4 0-15,0-1-2 16,0-1 1-16,0 1-1 16,0-2 0-16,0-2-1 15,0 0 0-15,0 0 1 16,-2 0-1-16,-2 2-1 16,1 0 2-16,-7 1-1 15,2 1 0-15,-5 0 0 16,-3 0 0-16,7 1-1 0,-6-1 0 15,2 1 0 1,4-1 0-16,-2 1 0 0,5 0 0 16,-4 0 0-16,0 0 1 15,-2-2-1-15,-1 0 0 16,2 0 0-16,0 1-1 16,4-1 1-16,-2-1-1 15,3 0 1-15,1 0-1 16,1 1 0-16,0 1 1 0,1-1 0 15,-2 2 0-15,-3 0-1 16,4 1 1-16,-1 1 0 16,-6-1 0-16,3-1-1 15,-4 0 1-15,2-3 0 16,5 1 0-16,1-3 0 16,-2 3-1-16,-1 0 1 15,-2 1 0-15,2 1 0 16,0 0 0-16,-2 0 0 15,2 1 0-15,0 1-1 16,-3-2 1-16,3-1 0 16,1-1-1-16,0-1 1 15,2-1 0-15,-1 3 0 16,1-1 1-16,0 0 0 16,-3 1 3-16,3 1 5 15,0-1 0-15,-7-1 2 0,9 1 0 16,-10-1-5-16,-1 1-1 15,8-1-2-15,-6 1 0 16,9-1 0-16,-2 1 0 16,-1-3-1-16,2 2 2 15,-3 0-1-15,1 0 0 16,2 1 1-16,-2-1-1 16,3 1-1-16,2 1 0 0,2-1-1 15,3 1 0-15,-1-1 1 16,-2 0 0-16,-9-1-1 15,2 1 1-15,-5 0-1 16,0 0 2-16,8 1-2 16,-4-1 1-16,5-4 0 15,0 3 0-15,-3-2 1 16,-2-1 0-16,1 3-2 16,0-2 1-16,2 3-2 15,3 1 0-15,1-3 1 16,0 2-2-16,4-1 1 15,1 0 0-15,1-1-1 16,1 0 0-16,-3 1 2 16,-4-2-2-16,-1 3 1 15,0-1 0-15,0 2-1 0,4 0 1 16,-1 2-1-16,-2-2 1 16,-2-1 0-16,1-2 0 15,-3-1 0-15,-1 1 1 16,-2 3-1-16,2-1-1 15,2 1 1-15,0 0-1 16,0 0 1-16,1 2 0 16,-3-1 0-16,-1 0 0 15,-6-1 0-15,-3 0-1 0,2 0 1 16,5 0-1-16,4 2 1 16,-3 0-1-16,1 0 1 15,-3-2 0-15,1 0 1 16,2 0-1-16,-4 1 1 15,-1 0-2-15,2 1 1 16,-1-2 0-16,3 0-1 16,0 0 1-16,2 0-1 15,-1 1 1-15,2-1 0 16,1 0 0-16,-3 0-1 16,4-1 0-16,-4 0 2 15,0 0-2-15,-2-1 1 16,1-1 1-16,0 0-2 15,-3 1 2-15,3-1 0 16,-8-2 0-16,3 4 0 0,4 0-1 16,-3 0 1-16,3 0 0 15,-3-1 0-15,1 1 1 16,2 1-1-16,0 0-1 16,0-2 1-16,-1-2 0 15,0 1 1-15,0 1-1 16,3 0 1-16,0 1-1 0,1 0 1 15,7 1 0-15,-10 0-1 16,3 1 1-16,-3 0-1 16,-9-1 0-16,3-1 0 15,-3-2 0-15,0 0 0 16,0 1-1-16,0 2 0 16,-8-1 1-16,5-2-2 15,0 3 2-15,-1-1-2 16,7 2 1-16,-4-1 1 15,-3-2-2-15,2 0 0 16,2 2 2-16,0 0-2 16,3 1 0-16,-1-1 1 15,-2 0-1-15,1 0 0 16,-2 0 1-16,1 2 0 16,0-2-1-16,0 0 1 0,1-1 0 15,1 1-1-15,0 0 1 16,4-1-1-16,0 1 0 15,1 0 0-15,2 0 0 16,1 0 0-16,-2-1 0 16,3 1 1-16,-4-1-1 15,-1 1 0-15,2 1 0 16,-4-1 1-16,1 0-1 16,2 1 0-16,0 1 0 15,-1-2 0-15,5 1 0 0,-6-3 1 16,0-1-1-16,2 3 1 15,-5 0-1-15,5 2 1 16,-1-3-1-16,1 1 0 16,-2-1 1-16,-1 0-1 15,0 1 0-15,-2 0 2 16,0-2-2-16,0-2 1 16,-1 4-1-16,0 0 0 15,-1 1 1-15,2 1-1 16,-1-2 1-16,1 0-1 15,1-2 0-15,-1 2 1 16,2 2-1-16,0 2 0 16,-3-3 0-16,4 2 0 15,-4-2 0-15,4 0 0 16,1 1 0-16,-1-1 0 0,-1-1 1 16,-4 1-1-16,7 0 0 15,0 0 0-15,3 1 1 16,2-1 0-16,-1 5-1 15,-4-4 0-15,1-2 0 16,2 2 0-16,-2-2 0 16,0 0 0-16,1 0 1 0,-2 0-1 15,0 2 0-15,2 0 0 16,0 2 0-16,-1-1 0 16,3-2 0-16,3 2 1 15,-4-2-1-15,3 2 0 16,4 1 0-16,-7-4 0 15,-1 2 0-15,2 0 0 16,-6 2 0-16,4-3 0 16,1 1 0-16,2 1 0 15,3-2 0-15,-1 4 0 16,2-2 0-16,-1-2 1 16,-1 1-1-16,3-1 0 15,1 1 0-15,2-2 0 16,-1-2 0-16,-1 2 0 15,3 0 0-15,-6 2 1 0,-2-2-1 16,-3-2 1-16,-5-1-1 16,1 0 0-16,-3 0 1 15,-2-4 0-15,5 0 1 16,-9-5 1-16,5 1 0 16,-2-2 1-16,-8-4 1 15,6 1-1-15,-2 0 0 16,-4-6-2-16,-2-1 1 15,1 0 0-15,2-1 0 16,-1-2 1-16,0-3 0 0,0-6-1 16,-3-5-1-16,2-4 0 15,1-2-1-15,0-3 0 16,4-1-1-16,-2 1 1 16,2-1-1-16,1 1 0 15,-1-1 0-15,1 3 1 16,0 2-1-16,-1 3 1 15,0-2 1-15,-3 2-1 16,1 1 2-16,-5-1-1 16,0 3 0-16,-3-2 0 15,0 1 0-15,-1 2 0 16,-1 0 0-16,1 2-1 16,1 2 1-16,-2 2 0 15,3 4 0-15,0-2 2 16,-1 2-1-16,-2-1 2 0,0 1 0 15,-4 1 0-15,1 0 1 16,1 4-1-16,1-1-1 16,2-1-1-16,0-1-1 15,1-2-1-15,-2-2 0 16,2 0 0-16,2 3 0 16,-4-1 1-16,4 9 0 15,-4-1 0-15,-6 1 1 0,3 2 0 16,-1-2 0-16,-2 3-1 15,8-1 0-15,-7 0 0 16,1 0-1-16,4-4 1 16,-5 7 1-16,1 2 4 15,-5-1 3-15,-2 2 4 16,-4-3-1-16,2 0-2 16,1 1-2-16,0 3-1 15,-3 0-1-15,-4-1 0 16,2 0 1-16,-1 0 0 15,0-2-1-15,1 2 0 16,0 1-1-16,-2-2-2 16,0 0 0-16,-1 1 1 15,-4 1 1-15,1 1 2 16,-1 3 0-16,-2-3-1 0,11 1 0 16,-8-1-2-16,-2-1 0 15,2-2-1-15,-10 1 0 16,1 0 0-16,2 0-1 15,-5 0 0-15,-1-1 0 16,1 0-1-16,-5 0 0 16,3 1 1-16,-2 0-1 15,0 0 1-15,-2-1 0 16,-3 1 0-16,-2 2 1 0,-2 4-1 16,1-2 1-16,1 3-1 15,-1-3 0-15,2 1-2 16,3 0 1-16,1 4 0 15,-2 1 0-15,-6 0 0 16,-7 2 0-16,-3 0-1 16,5 3 0-16,2 1 1 15,5 0 0-15,3-2 1 16,0-3-1-16,0 0 1 16,-5-1 2-16,-7 1 1 15,2 2 1-15,1 1 2 16,2 2 2-16,3-2-1 15,2-1 1-15,3-4-1 16,0-1-1-16,-2-1 0 16,-3-4 1-16,-3 5 0 0,0-3-2 15,1 3-2-15,1 1-2 16,-1-3 0-16,3 3-1 16,4-4 1-16,0-1 0 15,0 4-1-15,-5-2 0 16,-2 5-1-16,2 0 0 15,-3-1 0-15,2 0-1 16,0-1 1-16,0 0 0 0,7 0 0 16,-8 0 1-16,-3 0-2 15,-1 4 0-15,-10-1 0 16,3 0-1-16,2 3 1 16,5 2 0-16,-1-2-1 15,-1-1 1-15,-3-2-1 16,-3 0 1-16,0-1 0 15,7 5 0-15,3-3 0 16,-5-2 0-16,9 0-1 16,-5-4 2-16,-2 0-1 15,2 0 1-15,-6-2-1 16,2 0 0-16,7 3 0 16,-1-5-1-16,6-1 0 15,0 6 1-15,-2-6-1 16,-1 4 1-16,-4 1-1 15,-1-1 0-15,0 4 0 0,4 1 1 16,2-5 0-16,3 4-1 16,7-3 1-16,-3 2-1 15,-3 1 0-15,-2 0 0 16,-5 2 0-16,4 2 0 16,4 2 0-16,2-1 0 15,13-2-1 1,17-1 1-16,-1 1 0 0,-34 4 1 0,-2-2-1 15,4 4 0-15,14-3 0 16,-13 0 0-16,1 2 0 16,-2 0 0-16,4-1 0 15,2 0 0-15,0-2 0 16,-1 1 1-16,2-1 0 16,0-2 0-16,-3-2-1 15,-2 2 0-15,-5-2 0 16,2 5 1-16,1-1-1 15,4-4 0-15,5 2 0 16,3-1 0-16,2-1 0 16,4 2 0-16,2-1-2 15,6-1 1-15,-1 1 0 16,8 2 0-16,0-2 1 16,-3 1-1-16,4-2 1 0,-5 0 0 15,3-1-1-15,-4 0 0 16,3 1-1-16,-2-2 2 15,3 3 0-15,4 1-1 16,-1 1 0-16,5 1-1 16,-2-2 1-16,3 0-1 15,2-2 1-15,-2 1 1 16,2 0 0-16,-2 0 0 16,0 3 0-16,0-2 1 0,-2 0 0 15,-1-1-1-15,3 0 0 16,-1 0 0-16,4 2-1 15,0-1-1-15,2-1-2 16,1-1-4-16,0 0-7 16,1 0-3-16,0 0-2 15,0 0 1-15,0 1-56 16,4 12-46-16,14 4-171 16,27 28 176-16</inkml:trace>
  <inkml:trace contextRef="#ctx0" brushRef="#br0" timeOffset="16868.98">10294 10730 224 0,'-1'0'193'0,"0"1"22"16,-1 0 18-16,1-1-1 15,0 0-11-15,0 0-16 16,0 0-37-16,-1 0-15 15,1 0-26-15,0 0-14 16,0 0-35-16,0 0-17 16,0 0-30-16,0 0-9 0,0 0-8 15,0-1-2-15,1-8-2 16,3-15 1-16,16-26 0 16,-5 26 0-16,7 0-2 15,1-4-2-15,5 2-1 16,3 3-2-16,-2 5-1 15,2 3 0-15,-5 5 0 16,5-1 2-16,4 3 2 16,4 0 1-16,1 0 2 15,-1 2 0-15,4-2 1 16,1 0 1-16,5 6-2 16,0 1 2-16,-5 2 1 15,4 4 2-15,-6 0 3 16,3 3-2-16,3-2-5 15,-3 2 0-15,7 0-2 16,-1-3 1-16,7 1 3 0,3 0 1 16,-4 0-2-16,0-2-1 15,-3-2-4-15,0-1-2 16,4 0 0-16,0-1 0 16,0 1-2-16,-3-1 1 15,3 0-1-15,3-1 0 16,-7-3 2-16,1-2-1 0,-3-2 1 15,-2-2-1-15,7-1 0 16,-6 0-1-16,0-3 1 16,-6 0-1-16,-6-4 2 15,4-1 0-15,-6-3 1 16,-3 4 1-16,-14-3 0 16,-3 5 0-16,-10 6 0 15,-4 3 1 1,2 1 0-16,2 3 1 0,-6-2 1 15,-1 1 0-15,-2 0 4 16,2 3 1-16,0 1 5 16,1 0-2-16,0 0-3 15,0 0-5-15,0 0-8 16,0 0-2-16,0 0 0 16,-1 0 0-16,1 0 0 15,0 0 1-15,0 2 0 0,1 5 0 16,1 4 0-16,-1-6 0 15,2 3-1-15,4 3 0 16,27 23-1-16,-22-25 0 16,5-3 1-16,5-1 0 15,10 0 0-15,4-3 0 16,2 4-2-16,3-1 1 16,7-1 0-16,1 0-1 0,3-2 2 15,4 0-1-15,-2-2 1 16,2 0 1-16,6-1 0 15,-1-1 0-15,8 3-1 16,0-2 0-16,-6 1 0 16,3 2 0-16,-2 0-1 15,1 3 1-15,4 1 0 16,-2-1 1-16,3 1-1 16,-6 1 1-16,-1-1-1 15,-2 2 0-15,-10 0 0 16,1 1 1-16,4 1-1 15,2 3 1-15,10-1 0 16,-2 1 0-16,-4 0 0 16,4 0-1-16,-7-3 1 15,1-2 0-15,6-2 0 16,-4-2 2-16,8 4-2 0,8 1 0 16,-14 1 0-16,-1 3-1 15,-10 1 1-15,-12-1 1 16,11 1 0-16,-3 2-1 15,1 1 2-15,1-2 1 16,0 3 1-16,-5-5 2 16,-7-3-1-16,-9 9-2 15,-8-5 1-15,-5 2-2 0,-2 5 1 16,-3-2-1-16,-2-3 0 16,3 4 0-16,-7-5-1 15,13 0 0 1,-7-6 0-16,-2 0 0 0,-2-7 0 15,-7 1 0-15,2-3-7 16,-2-2-36-16,-2 1-132 16,1 0-104-16,0 0 159 15</inkml:trace>
  <inkml:trace contextRef="#ctx0" brushRef="#br0" timeOffset="17928.36">16010 10472 896 0,'-1'-2'445'15,"0"1"-182"-15,-1 0-65 16,1 0-6-16,0 1-58 16,0 0-19-16,1 10-20 15,0 11-9-15,6 25-27 16,-12-31-13-16,9 0-22 16,-3-6-5-16,4-3-7 15,-2 0 0-15,-2-4 0 0,-1-3-1 16,0 0-3-16,1 0-3 15,0 0-4-15,0 0-1 16,4-10-2-16,-1-4 1 16,43-30-1-16,-30 31 1 15,3 0 1-15,1 5 0 16,-1 3 7-16,2 3 6 0,-4 5 14 16,-3 5 10-16,-3 6 10 15,0 1 6-15,-3 3 2 16,1 3-3-16,-3-1-6 15,0-1-9-15,-2-4-11 16,-2-4-5-16,-2-1-7 16,0 1-2-16,0-2-3 15,-1-4-1-15,0-3-7 16,-1 0-26-16,2-2-93 16,0 0-53-16,0 0-162 15,0 0-75-15,4-11 262 16</inkml:trace>
  <inkml:trace contextRef="#ctx0" brushRef="#br0" timeOffset="18323.63">16632 10383 1062 0,'-1'-3'499'0,"1"1"-212"15,-3 2-24-15,2 0-59 16,0 0-42-16,-3 9-41 16,2 18-9-16,-45 37-23 15,24-20-15-15,-3 10-28 16,2-3-9-16,3 3-18 15,4-4-7-15,2-11-5 16,8 2-1-16,-1-13-4 16,2-3-2-16,5-11-12 15,-3-4-42-15,6-9-111 16,0-1-71-16,5-9-189 16,7 1 255-16</inkml:trace>
  <inkml:trace contextRef="#ctx0" brushRef="#br0" timeOffset="18553.54">16686 10668 1165 0,'-1'1'516'15,"-1"0"-232"-15,2 1-43 0,-1-2-31 16,0 0-40-1,-3 15-61-15,-11 37-19 0,12-23-31 16,-1-2-17-16,4 2-21 16,0 1-5-16,4-7-9 15,2 1-1-15,0-10-6 16,1-2-1-16,-1-7-98 16,0 0-74-16,1-6-221 15,3-3 230-15</inkml:trace>
  <inkml:trace contextRef="#ctx0" brushRef="#br0" timeOffset="18929.83">16842 10751 951 0,'6'8'469'0,"-8"13"-109"0,1 3-89 16,1 5-51-16,0-1-40 15,10-3-76-15,8-3-22 16,5-4-22-16,1-2-11 16,1-7-15-16,-7-7-4 15,8-8-9-15,1-9-4 16,-2-6-3-16,-2-2 0 16,-12-5 5-16,-11-2 3 0,-12 1 4 15,-8 2 0 1,-7 4-3-16,2 7 0 0,-4 9 4 15,6 7 0-15,4 5-1 16,1 6-6-16,2 2-14 16,0 0-5-16,5 2-9 15,5-1-7-15,10 0-75 16,4-1-52-16,12-2-159 16,-5-3-124-16,12 3 271 15</inkml:trace>
  <inkml:trace contextRef="#ctx0" brushRef="#br0" timeOffset="23214.1">8984 11569 395 0,'0'-1'252'0,"0"-1"33"15,0 1-67-15,1 0-21 16,-1 0-20-16,2-2-35 16,0-2-9-16,1-1-15 15,1-1-7-15,-2 1-17 16,-2-5-14-16,-1 6-26 16,-2 0-12-16,-6-1-23 15,-11-2-7-15,-32-3-7 16,24 17-2-16,1 3-1 15,2 3-1-15,1-3-1 16,6 1-1-16,5 2-1 16,1 4-1-16,2 4 3 15,2 3 0-15,5 5 4 0,3 0 1 16,7 11 1-16,1 2 1 16,2-3-1-16,1 1 0 15,0 1-1-15,0 1-1 16,0 4-1-16,-3 1-1 15,-1-2-1-15,-1 2 1 0,-2 1 0 16,-1 4 1-16,-5-1-1 16,-5-1 1-16,-6-2 1 15,-3-2 1-15,3-5 1 16,-1-9 0-16,-2-3 0 16,-1-5 1-16,-2-10 0 15,2 5 0-15,1-13 0 16,2 0-2-16,2-1-6 15,1-4-2-15,6 1-8 16,3-5-2-16,3 1-1 16,-1 2 0-16,0 0 5 15,1 0 1-15,17-8 5 16,31-8 1-16,-28 18 2 16,0 4 0-16,-3 6 1 15,-4 8 1-15,-5 5 1 16,-2 9 1-16,-3 10 0 0,-5 4-1 15,-5 13 0-15,2 3-1 16,-2 6 0-16,3-2 0 16,3 4 0-16,3-2 0 15,6-2 2-15,1 1 1 16,7-7-2-16,4-5-2 16,3-9-1-16,4-4-1 15,1-11 0-15,-2-1 0 16,3-10 1-16,-1-4-32 0,-5-11-150 15,2-2 129-15</inkml:trace>
  <inkml:trace contextRef="#ctx0" brushRef="#br0" timeOffset="24074.34">7764 12183 950 0,'3'0'445'0,"3"-3"-203"15,3-1-49-15,3 0 0 16,6 1-55-16,6 3-25 15,5 0-48-15,4 2-17 16,-6 3-19-16,-6 1-6 16,-5 5-9-16,-5 1-3 15,-6 4 0-15,1 4 1 0,-14 1-1 16,-7-1 0-16,-9 1-3 16,-7-3-1-16,8-1-2 15,-1-1-1-15,6-3-1 16,1-2 0-16,5-5-2 15,5 0-1-15,5-2-7 16,5 1-2-16,8 0-1 16,6 0 2-16,9 1 6 15,1-2 1-15,5 3 1 16,-16-1 2 0,0 2 1-16,14 12 2 0,-3 2 6 15,-15 3 1-15,-3-4 7 16,-9 0 2-16,-3-1 0 15,-3-3 1-15,-1-1 9 16,-1 0 6-16,-3-7 10 0,0 2 1 16,-9-5-11-16,-4-5-8 15,-2-1-13-15,0-3-4 16,0 0-5-16,5 1-2 16,5 2-6-16,3 0-5 15,8 1-74-15,5 0-53 16,7-2-145-16,10 1 160 15</inkml:trace>
  <inkml:trace contextRef="#ctx0" brushRef="#br0" timeOffset="30077.66">7893 13499 908 0,'-1'-1'429'0,"0"0"-174"16,-11-4-2-16,-2 1-48 16,-28 0-29-16,27 10-40 15,-7 6-19-15,-8 9-37 16,-5 3-15-16,-11 13-26 15,0 4-10-15,-3 4-11 16,2 3-4-16,-1-5-5 16,2-1-2-16,2-8-3 15,2-1-2-15,13-11-2 16,3-5-28-16,11-7-102 16,7-4-104-16,12-11 137 15</inkml:trace>
  <inkml:trace contextRef="#ctx0" brushRef="#br0" timeOffset="30280.31">7884 13618 831 0,'12'-1'457'0,"-12"9"-132"16,-17 6-81-16,-9 5 0 15,-17 7-91-15,-3 1-34 0,-2 5-40 16,-1 1-16-16,5 2-22 15,7 0-9-15,-3-8-20 16,8-1-4-16,9-7-5 16,0-5-3-16,17 1-6 15,-1-8-35-15,6-2-109 16,3-3-74-16,4-6 126 16</inkml:trace>
  <inkml:trace contextRef="#ctx0" brushRef="#br0" timeOffset="30595.27">7500 13525 828 0,'-16'-11'401'0,"6"16"-111"16,-1 8-64-16,-11 10-58 0,-4 7-30 15,-9 15-68-15,-3 6-28 16,5 8-32-16,1-2-4 15,12-4-4-15,8-2-2 16,10-12-2-16,3-2 0 16,9-4 1-16,1-7 1 15,13 0 0-15,9-3 3 0,12-9 3 16,9-1 6 0,2-9 15-16,-4-2 10 0,-8-4 8 15,-12-2-3 1,-10 0-12-16,-7-1-26 0,-10 4-122 15,-5 1-366-15,0 9 328 16</inkml:trace>
  <inkml:trace contextRef="#ctx0" brushRef="#br0" timeOffset="33015.45">2476 14138 853 0,'-10'0'448'0,"9"0"-150"16,-4 0-60-16,1 0-29 0,4-1-75 15,0 1-24-15,0 0-35 16,9 2-12-16,13 5-10 15,28 6-11-15,-22-11-18 16,0 2-5-16,-1-1-5 16,-2 0-2-16,-7 3-3 15,-5 0-2-15,-8 1 4 16,-5 3 4-16,-5 2 3 16,-7 2 3-16,-9 3-3 15,0 2-2-15,1-1-4 16,-7-5-2-16,8 0-2 15,-3-1-2-15,0-3-7 16,6-3-32-16,5-3-79 16,5-1-57-16,6 0-128 15,2 1-23-15,-2-3-188 0,0-1 316 16</inkml:trace>
  <inkml:trace contextRef="#ctx0" brushRef="#br0" timeOffset="33219.54">2737 14318 509 0,'6'3'420'0,"-6"0"40"16,-8 4-121-16,-1 5-28 0,-10 1-96 16,-1 4-43-16,-3-2-62 15,-1-1-27-15,4 2-40 16,2-7-13-16,7 1-13 16,2-4-5-16,4-5-7 15,1 0-4-15,4-3-36 16,0 2-41-16,0-1-97 15,0 0-81-15,4-2 157 16</inkml:trace>
  <inkml:trace contextRef="#ctx0" brushRef="#br0" timeOffset="33889.5">3087 13909 1022 0,'-30'-10'457'16,"11"4"-173"-16,12 2-68 0,0 3-16 16,4 1-46-16,12-3-74 15,-3-1-26-15,12-1-27 16,3-1-2-16,-1 6-6 16,3 0-1-16,-1 7-4 15,-4 0-1-15,-7 4-4 16,-3 2-1-16,-8 3 4 15,-1 2 1-15,-7 4 2 16,-6 1-1-16,-2-4-3 16,-3-4 0-16,1-4-2 15,-2-3 0-15,1-1 0 16,7 1-1-16,3-5-3 16,1 1 1-16,5-3-11 15,-1-1-5-15,7-4-2 16,-3 3-1-16,3 0 9 0,21-2 2 15,33-5 4-15,-32 5 4 16,0 3 7-16,-4 1 4 16,-5 9 7-16,0 0 3 15,-5 3 3-15,0 6 1 16,-9-4-1-16,-1 1 2 16,-7-2 3-16,-6-4 1 15,-4 0-3-15,-5-1-5 0,-2-1-9 16,2-3-5-16,1-2-7 15,3 0-2-15,6-3-57 16,5 0-55-16,6-4-157 16,2 0-115-16,16-4 232 15</inkml:trace>
  <inkml:trace contextRef="#ctx0" brushRef="#br0" timeOffset="34304.81">3389 13932 1016 0,'6'2'514'16,"-1"0"-198"-16,1 9-56 15,0-1-25-15,-4 9-81 16,0 3-35-16,-2 2-57 0,0-1-18 16,-2-1-23-16,2-2-6 15,1-10-5-15,-3-3 1 16,2-4 4-16,-3-3 0 15,-1-4-7-15,3 3-5 16,0 0-11-16,1-8-3 16,3-18 1-16,17-29 3 15,0 28 4-15,2-1 0 16,-2 13 2-16,-1 2 1 0,-5 8 1 16,-6 4 3-16,2 3 14 15,-1 7 7-15,-1 4 21 16,0 2 11-16,-7 8 3 15,0 1-2-15,0 2-17 16,4 2-11-16,-2-6-17 16,-3-6-4-16,2 0-6 15,-2-4-6-15,2-3-76 16,3-1-47-16,-2 0-101 16,4 0-62-16,-5 3-135 15,4 2 262-15</inkml:trace>
  <inkml:trace contextRef="#ctx0" brushRef="#br0" timeOffset="34632.76">3071 14424 1291 0,'-19'0'575'16,"3"1"-307"-16,13 2-71 15,1-4-16-15,16 2-82 16,9 1-29-16,14-5-27 16,17 3 0-16,13-6-3 15,6-7-6-15,4 3-4 16,-6-7-3-16,-8 9-4 15,-7 3-3-15,-8 0-8 16,-3 6-2-16,-15-3-24 16,-9 1-51-16,-13 2-122 15,-7 1-80-15,-9 7 152 16</inkml:trace>
  <inkml:trace contextRef="#ctx0" brushRef="#br0" timeOffset="34853.79">3429 14529 1123 0,'1'5'487'15,"5"8"-256"-15,-2 4 1 16,-6 14-51-16,5 6-40 16,-6 5-61-16,3-3-22 15,7-2-31-15,-1-6-10 16,5-11-14-16,-2-4-1 0,3-13-83 15,3-4-64-15,5-16-221 16,-3-9 218-16</inkml:trace>
  <inkml:trace contextRef="#ctx0" brushRef="#br0" timeOffset="35165.98">3591 14604 1187 0,'-8'15'509'0,"2"5"-268"15,6 2-14-15,2 2-61 16,6 0-25-16,5-6-47 16,-1-2-18-16,7-9-21 15,2-2-10-15,3-6-17 16,2-7-6-16,0-8-6 16,-2-5-2-16,-6-7-3 0,-5 2 2 15,-13 0 8-15,-3 1 2 16,-13 3 2-16,-6 2-2 15,-5 7-7-15,-5 1-3 16,-1 6-6-16,4 3-4 16,8 3-7-16,6 1-18 15,11 6-99-15,6 3-66 16,12 6-77-16,5 3 136 16</inkml:trace>
  <inkml:trace contextRef="#ctx0" brushRef="#br0" timeOffset="35653.27">4310 14377 1121 0,'-4'8'489'16,"4"3"-260"-16,7-9-76 0,8 0-7 16,7-5-48-16,14-9-20 15,1-10-40-15,-3-7-13 16,-7-1-11-16,-10 0-2 15,-9 7 4-15,-6 4 2 16,-6 7 5-16,-11 3-1 16,-2 5-2-16,-6 4 0 0,-1 5 3 15,-2 3 4-15,-1 7 13 16,4 1 4 0,5 8 5-16,6 4-1 0,9 3-10 15,5 3-6-15,10-2-13 16,5-4-5-16,9-1-9 15,4-3-2-15,-1-10-4 16,3-2-6-16,1-12-92 16,-1-5-76-16,4-14-220 15,-5-5 232-15</inkml:trace>
  <inkml:trace contextRef="#ctx0" brushRef="#br0" timeOffset="35842.89">4697 14080 1262 0,'-3'-3'574'0,"1"14"-221"0,1 8-76 16,-2 12-53-16,2 7-44 15,0 4-85-15,1 3-28 16,5-3-37-16,0-3-11 16,5-8-12-16,1-6-4 15,1-3-56-15,1-6-47 16,0-6-122-16,0-3-87 15,-3-16 193-15</inkml:trace>
  <inkml:trace contextRef="#ctx0" brushRef="#br0" timeOffset="36178.1">4787 14387 725 0,'5'-2'459'15,"6"-1"-24"-15,8 2-157 16,26 0-19-16,-14-7-81 15,-1-6-34-15,-2-4-69 16,-2-6-24-16,-5-3-23 16,-7 0-8-16,-3 2-8 15,0 5 2-15,-11 8 6 16,-6 3 0-16,-7 8 4 16,-3 5 2-16,-3 5 6 15,1 5 5-15,4 7 4 16,2 4-3-16,12 2-10 0,-1 4-4 15,6-4-2-15,3-2-4 16,-3-5-3-16,6-3-5 16,1-7-10-16,-1-2-2 15,6-8-75-15,4-6-50 16,3-5-144-16,3-5-99 16,0-7-181-16,-6-1 328 0</inkml:trace>
  <inkml:trace contextRef="#ctx0" brushRef="#br0" timeOffset="36822.59">5193 14261 531 0,'3'1'431'16,"-1"5"57"-16,-1 4-125 16,-1 5-31-16,0 4-76 15,-1 4-36-15,-1-4-76 16,2-6-34-16,0-2-54 16,0-7-22-16,0-1-25 15,0-1-8-15,0-3-6 16,0 0-7-16,0 0-17 15,4-7-5-15,4-12-6 16,17-26 3-16,-16 28 15 16,5 4 9-16,-2 9 10 15,2 1 4-15,-2 7 11 16,-1 8 10-16,0 6 18 0,-1 1 5 16,1 3 1-16,-4-3-6 15,1-5-15-15,0-5-6 16,-6-7-13-16,1-1-4 15,0-6-5-15,3 1-11 16,3-11-26-16,2-5-5 16,2 0-7-16,-3 3 6 15,2 3 25-15,-3 3 5 16,-4 7 11-16,0 4 5 16,-5 6 12-16,2 7 14 0,4 8 24 15,4 1 8-15,2 3 0 16,-1-1-7-16,7-8-12 15,-1-1-6-15,9-8-7 16,3-5-4-16,1-6-10 16,3-10-3-16,-6-2-5 15,-1-5-2-15,-9-3-2 16,-3 2-2-16,-9 1 1 16,-5 3 1-16,-7 8 2 15,-4 1 1-15,-3 5 3 16,0 4-1-16,-2 6-3 15,3 4 0-15,2 10-1 16,2 3 0-16,2 3 2 16,3 5-2-16,4-4-1 15,4-2 0-15,7-9-6 16,1-4-15-16,5-9-106 0,2-5-70 16,3-12-194-16,1-6-123 15,0-2 329-15</inkml:trace>
  <inkml:trace contextRef="#ctx0" brushRef="#br0" timeOffset="37110.64">5875 14277 873 0,'10'9'546'0,"-4"5"-56"0,-4 8-137 15,2 1-47-15,-2 0-87 16,-2-1-42-16,1-9-77 16,-1-8-31-16,4-1-41 15,2-6-16-15,1-6-12 16,6 1 0-16,-4-12-4 15,3 1 0-15,-2 0 0 16,-2-1 1-16,0 8 2 16,-2 5 0-16,3 6 1 15,-4 4 4-15,0 11 4 16,2 4 4-16,-6 5 6 16,4 2 0-16,6 1-3 15,-5-9-3-15,7-2-22 16,-3-10-61-16,0-11-148 0,6-7-97 15,8-27 175 1</inkml:trace>
  <inkml:trace contextRef="#ctx0" brushRef="#br0" timeOffset="37320.27">6245 14079 1438 0,'-4'25'659'16,"-7"24"-262"-16,3 4-135 0,5 4-76 15,3 2-63 1,7-8-82-16,3-12-15 0,5-14-19 16,1-7-5-16,0-14-54 15,-1-2-57-15,-4-6-128 16,-3-5-74-16,-10-1-187 16,-3-5 304-16</inkml:trace>
  <inkml:trace contextRef="#ctx0" brushRef="#br0" timeOffset="37659.7">6123 14216 922 0,'-12'-1'534'16,"4"1"-77"-16,8 3-199 15,2 1-42-15,8 1-93 16,5 0-41-16,13-2-54 16,4-3-16-16,10-4-32 0,4-1-21 15,9-2-35-15,-1 4-17 16,-8-1-12-16,-4 1 16 15,-17 2 36-15,-5 0 20 16,-10 1 38-16,-7 1 22 16,-5 2 48-16,-6 0 27 15,1 5 44-15,-10-2 8 16,5 6-9-16,2 1-16 0,4 5-28 16,9 4-20-16,0-1-33 15,3-1-11 1,2-2-16-16,0-1-4 0,6 0 6 15,2-3-1-15,-1 2 2 16,2-4-1-16,-10-1-7 16,-6 0-1-16,-6 0 0 15,-8 2-9-15,-10 1-71 16,1 0-71-16,-8-2-192 16,-5-1 198-16</inkml:trace>
  <inkml:trace contextRef="#ctx0" brushRef="#br0" timeOffset="39127.2">2967 15599 891 0,'11'1'396'0,"-9"-3"-137"16,-5-5-44-16,3 2-12 0,-4-3-23 16,-7 2-61-16,4 0-16 15,-16 4-22-15,-5 3-10 16,-1 10-24-16,-5 3-15 16,7 7-15-16,8 2-6 15,8-1-6-15,4 1-3 16,8-6-3-16,4-2-2 15,9-7 3-15,5 3 0 0,4-7 4 16,1 7 0-16,0-3 0 16,-1-3 1-16,-7 7 7 15,-13-6 5 1,1 1 12-16,-3 11 7 0,-7 2 2 16,-5-3-1-16,-4-8-9 15,-8-1-5-15,3-1-14 16,-1-6-30-16,6-2-68 15,6-3-37-15,9-10-85 16,4 2-19-16,16-4-52 16,3-9-1-16,8 5 77 15,-1-3 46-15,-2 1 115 16,1 5 62-16,-6 4 101 16,-6 3 43-16,1 9 68 15,-5 1 6-15,1 9-38 0,4 3-21 16,-8 5-36-16,-1-2-20 15,-3 2-37-15,-1-2-16 16,-5-5-27-16,1-2-10 16,-2-7-12-16,0 4-4 15,1-5-10-15,-1-1-6 16,1 0-10-16,0 0-5 16,0-3-4-16,5-12 3 0,16-30 2 15,-12 27 5 1,0 6 6-16,0 1 2 0,3 7 3 15,0 2 0-15,1 6 6 16,3 7 5-16,-6 7 14 16,-1 5 4-16,-4 0 4 15,-1-3-5-15,1-9-14 16,-1-1-7-16,3-6-9 16,-1-4-4-16,3-3-26 15,-3-13-15-15,5-2-19 16,-2-3-8-16,1 0 9 15,-1 7 11-15,-4 1 20 16,0 2 8-16,-2 7 18 16,2 3 5-16,1 2 8 15,-2 4 8-15,6 8 19 16,3 0 8-16,6 4 10 0,-1-3-2 16,5-3-7-16,0 0-4 15,5-5-12-15,0-5-4 16,1-10-10-16,1-5-4 15,1-4-3-15,1 2-1 16,-8-3-1-16,-5 1 1 16,-13 2 2-16,-4 0-1 15,-9 3 2-15,-8 3 0 16,-4 3-1-16,-4 5 0 0,5 3 0 16,2 2 0-16,3 8 5 15,6 2 2-15,0 7 10 16,3 3 8-16,5 3 8 15,0-2 2-15,9-3-4 16,1-5-6-16,4-8-9 16,2-4-4-16,0-5-6 15,4-4-2-15,-3-4-3 16,-3-2 2-16,-6 0-2 16,-3 3 0-16,-2 6 1 15,-2 2 0-15,-2 1 3 16,0 0-1-16,-1 0-1 15,0 0-1-15,0 12-7 16,1 5-2-16,7 23-52 16,2-28-53-16,2-5-124 0,1-10-77 15,2-10 186-15</inkml:trace>
  <inkml:trace contextRef="#ctx0" brushRef="#br0" timeOffset="39341.51">3894 15429 1222 0,'3'17'615'0,"0"8"-232"15,-3 16-102-15,-3 6-39 0,5 4-103 16,2-4-45-16,6-5-52 16,6-7-13-16,-3-14-19 15,0-4-14-15,1-8-77 16,-1-6-49-16,-7-10-147 15,1-5-97-15,4-13 238 16</inkml:trace>
  <inkml:trace contextRef="#ctx0" brushRef="#br0" timeOffset="39805.39">4057 15397 1217 0,'-4'15'616'16,"7"7"-202"-16,-9 15-135 0,-3 6-26 15,9 8-103-15,-7-1-50 16,7-6-65-16,1-3-15 16,3-13-15-16,9-3-6 15,1-13-36-15,7-4-26 16,0-4-52-16,-4-4-22 16,0-2-8-16,-1 5 21 15,1-7 54-15,0 2 26 16,3 2 43-16,-2-6 6 15,2 5 22-15,1-3 12 0,2-7 20 16,4 2 4-16,-3-10 1 16,-5-3-4-16,-2-5-12 15,-9-2-5-15,-8 6-16 16,-1 1-1-16,-12 10 12 16,0 3 5-16,-8 9 7 15,3 3-4-15,0 9-13 16,2 4-8-16,7 2-11 15,1 3-3-15,8-1-4 16,3 1 1-16,5-2-3 16,4-1-1-16,3-5-4 15,-1-3-2-15,3-8-52 16,0-6-57-16,2-5-139 16,-1-7-101-16,5-5 214 15</inkml:trace>
  <inkml:trace contextRef="#ctx0" brushRef="#br0" timeOffset="40052.13">4536 15628 613 0,'9'10'466'0,"-1"1"37"16,1 8-165-16,-9 1-38 15,3 3-59-15,1 1-24 16,-3-5-53-16,1-1-31 0,-2-12-55 16,-1-1-18-16,-3-7-28 15,1-3-9-15,-3-9-11 16,0-3-6-16,6-6-6 15,-2-3 0-15,5 6-3 16,4-2-2-16,1 5-5 16,7 3-6-16,6 2-52 15,-1 3-34-15,7 2-97 16,-2 0-67-16,5 3-161 16,-1-1 261-16</inkml:trace>
  <inkml:trace contextRef="#ctx0" brushRef="#br0" timeOffset="43433.77">5434 15465 633 0,'30'-33'353'0,"-30"30"-34"16,-1 1-51-16,4 0-38 16,-3 2-18-16,0 0-44 15,0 0-21-15,-1 4-37 0,-1 25-16 16,-3 43-35-16,2-23-14 15,7 3-24-15,2-5-12 16,8-12-9-16,7-3-32 16,2-19-116-16,1-11-93 15,10-16 139-15</inkml:trace>
  <inkml:trace contextRef="#ctx0" brushRef="#br0" timeOffset="43608.41">5412 15523 1184 0,'-12'0'567'16,"4"1"-263"-16,12 4-117 15,-3-2-42-15,13 1-96 16,5 0-29-16,5-2-13 16,2-2-3-16,2-1-76 15,5-4-65-15,0-2-201 16,3-2 201-16</inkml:trace>
  <inkml:trace contextRef="#ctx0" brushRef="#br0" timeOffset="44270.55">5734 15334 804 0,'0'-3'453'0,"0"5"-80"16,3 7-114-16,0 6 1 15,-1 17-45-15,-2 6-30 16,-2 9-56-16,0 5-24 15,0-2-47-15,0-5-17 16,2-10-24-16,0-8-7 16,0-14-8-16,0-5-18 0,0-8-42 15,0-2-13-15,3-6-17 16,1-1 9-16,-1-6 37 16,2 0 12-16,0 4 18 15,0-1 6-15,3 10 4 16,0 0 2-16,4 8 20 15,1 4 14-15,8 6 24 16,3 4 8-16,6-5-5 16,3-3-10-16,1-8-22 15,2-9-8-15,0-7-14 16,-1-3-2-16,-1-8-4 16,-4 0 0-16,-13-1 0 15,-5 3 2-15,-14 2 5 16,-5 4 1-16,-9 3 4 15,-2 2 0-15,-4 6 2 16,1 4 6-16,7 6 13 0,-2 5 4 16,14 10 8-16,-5 3-1 15,7 2-6-15,5-1-5 16,5-7-12-16,4-5-8 16,-1-9-11-16,3-4-1 15,-3-6-2-15,3-4-1 0,-4-4 0 16,0 1 0-1,-6 2 1-15,-3 1 0 0,-3 8 0 16,0 1 0-16,0 3-1 16,0-2 1-16,0 0 0 15,0 1 2-15,1 11 0 16,1 1-1-16,7 22 0 16,-6-29-1-16,2-3 5 15,-3-3-36-15,2 0-81 16,-4 0-32-16,0-1-64 15,0 0 16-15,0 0 53 16,0 0 28-16,0 0 56 16,0-1 22-16,0 1 27 15,0 0-19-15,0 0-130 16,0 0-392-16,0 0 365 16</inkml:trace>
  <inkml:trace contextRef="#ctx0" brushRef="#br0" timeOffset="44850.99">6283 15545 1479 0,'34'53'622'0,"-30"-23"-327"15,2 1-61-15,-1-4-62 16,3 0-44-16,-4-15-78 0,-2-5-22 16,-2-4-22-1,-1-4-11-15,3-3-17 0,-2 3-15 16,0 0-18-16,10-22 3 15,16-33 11-15,-16 31 15 16,4 5 21-16,-3 6 4 16,4 8 6-16,-1 6 12 0,-2 8 30 15,3 7 12-15,-4 8 23 16,3 2 3-16,2 3-16 16,-8-4-10-16,3-5-27 15,-5-6-19-15,-5-9-124 16,6-4-74-16,-5-4-295 15,3-8 288-15</inkml:trace>
  <inkml:trace contextRef="#ctx0" brushRef="#br0" timeOffset="45396.82">2902 16478 924 0,'14'-4'410'0,"-7"-1"-164"16,1 1-27-16,-2 4 15 15,-5 3-25-15,3 10-48 16,0 5-27-16,1 13-54 15,1 1-21-15,-2 1-34 0,0-2-11 16,0-5-8-16,5-5-10 16,-1-6-84-16,-1-2-55 15,-1-8-157-15,1-2-147 16,-2-4 290-16</inkml:trace>
  <inkml:trace contextRef="#ctx0" brushRef="#br0" timeOffset="45637.42">2797 16582 1145 0,'-9'-1'542'0,"2"-2"-234"0,7 3-87 15,7 1-10-15,9 1-73 16,10 0-41-16,13-2-44 16,0 0-19-16,4-2-20 15,-9-2-4-15,-1-4-103 16,6-1-79-16,-6-3-196 15,2-2 208-15</inkml:trace>
  <inkml:trace contextRef="#ctx0" brushRef="#br0" timeOffset="46063.74">3188 16318 834 0,'-1'-4'449'0,"2"16"-35"0,0 7-97 16,-1 13-61-16,-2 8-29 15,-1 1-88-15,2 2-34 16,0-7-49-16,0-6-17 16,1-11-23-16,0-5-7 15,0-9-10-15,1-2-11 0,-1-4-27 16,0 1-4-16,0-1 0 16,0 0 9-16,0 0 25 15,0 0 6-15,0 0 1 16,1-5 0-16,-1 5 2 15,4-3 1-15,12-2 16 16,29 2 6-16,-20 15 6 16,5-4-2-16,9-7-11 15,2-4-6-15,3-8-6 16,-2-4-2-16,-9-6 0 16,-10 0 1-16,-13 0 1 15,-2 1 4-15,-10 6 6 16,0 1 1-16,-7 4 3 15,-9 1-3-15,3 9 8 0,0 1 6 16,7 8 10 0,6 3 2-16,0 4-4 0,2 6-8 15,1 7-11-15,2 3-6 16,7-5-9-16,3-3-1 16,10-5-99-16,7-7-73 15,8-8-167-15,8-7 186 16</inkml:trace>
  <inkml:trace contextRef="#ctx0" brushRef="#br0" timeOffset="46885.56">4044 16445 1059 0,'-18'-2'597'0,"14"5"11"16,0 5-322-16,2 3-111 16,2 1-13-16,5 6-61 15,-1-2-34-15,4 1-38 16,-5 2-10-16,-3 1-10 16,-3-2-1-16,-3-6-5 15,5-1-7-15,1-7-12 16,1-4-6-16,0-4-8 15,-2 3 1-15,0 0 4 0,1-8 0 16,1-12 4-16,10-31 2 16,-2 33 8-16,2 4 5 15,0 7 4-15,2 5 3 16,-1 4 10-16,0 6 9 16,-3 8 14-16,-2 4 4 15,-1 3 2-15,-3 0-2 16,0-7-7-16,0-3-5 0,-2-7-10 15,0-1-5-15,-1-5-11 16,0 0-1-16,0-1-7 16,0-3-2-16,3-13 3 15,9-28 2-15,-8 33 2 16,1 5 2-16,-1 2 0 16,1 4 0-16,-1 5 3 15,0 5 2-15,4 8 3 16,1 5 4-16,3 2 3 15,1 0-1-15,6-5-4 16,2-5-4-16,7-9-6 16,3-3-4-16,0-8-1 15,2-1-10-15,-7-3-17 16,2 0-3-16,-3 3-1 16,-4-3 10-16,0 2 20 0,-3-1 4 15,-4-6 5-15,1 1 2 16,-4 0 4-16,-8-2 3 15,-3 3 5-15,-3 3 0 16,-11 2 3-16,2 4-1 16,-2 5-1-16,0 1-2 15,1 13-1-15,2 5-3 16,0 6-5-16,4 2 0 16,6 1-6-16,6-3 0 0,6-8-3 15,1-1-1-15,5-8 1 16,4 1-1-16,5-8-3 15,2-2-12-15,3-4-65 16,0-6-41-16,0 4-102 16,0 2-62-16,-2 0-139 15,-2 1-85-15,-4-8 323 16</inkml:trace>
  <inkml:trace contextRef="#ctx0" brushRef="#br0" timeOffset="47305.4">4887 16505 991 0,'-6'0'538'16,"0"-1"-147"-16,-3-1-121 16,-1-1-37-16,1-1-74 15,0 0-28-15,0 3-45 16,-3 0-18-16,1 2-31 0,1 5-14 16,2 8-17-16,3 7-3 15,2 7-3-15,3 3-1 16,7-6-3-16,0-6-2 15,6-6-1-15,1-8-1 16,7-7-3-16,-3-7-3 16,0-13-24-16,-2-4-7 15,-6-9 0-15,-1 0 6 0,-5 0 30 16,-4-1 9-16,-3 2 6 16,-3 3 1-16,1 13 18 15,2 4 17-15,-6 13 12 16,3 8 3-16,-1 13-5 15,-2 10-9-15,9 13 2 16,3 4 1-16,5-3-7 16,7-6-10-16,4-12-17 15,1-5-8-15,-1-15-64 16,-2-6-50-16,5-11-124 16,0-7-87-16,6-9-221 15,-1 0 334-15</inkml:trace>
  <inkml:trace contextRef="#ctx0" brushRef="#br0" timeOffset="47953.9">5142 16455 933 0,'-1'8'504'16,"-2"10"-62"-16,1 6-75 15,1 7-73-15,0 2-38 16,2-8-103-16,2-6-47 16,4-9-67-16,-2-5-21 15,1-5-20-15,-1-3-11 16,-2-11-40-16,-2-3-19 15,-2-5-18-15,-6-1 3 16,-3 0 28-16,-3-1 9 0,-3-4 5 16,-1-3 4-1,4 3 9-15,4 6 13 0,7 11 19 16,2 7 9-16,2 10 16 16,6 3 3-16,5 7 0 15,5 3-8-15,8-1-18 16,0-3-24-16,9-11-74 15,2-4-26-15,7-8-45 16,1-3 1-16,-5 0 61 16,3 2 27-16,-17 1 51 15,-8 5 21-15,-5 0 23 16,-13 1 30-16,-3 1 47 16,-2-2 24-16,3 2 46 15,1 1-7-15,-9 1-12 16,-3 3-10-16,-26 25-36 0,28-9-15 15,3 5-22-15,3-1-12 16,7-2-16-16,6-3-10 16,3-8-15-16,2-4-6 15,-1-7-7-15,0-8-7 16,-1-9-35-16,-1-4-14 16,3-3-11-16,-2 1 0 0,-6 7 33 15,1 3 16-15,-4 9 19 16,-2 2 4-16,4 3 19 15,-4-1 8-15,0 0 16 16,-1 0 9-16,0 9 11 16,0 12-1-16,-1 29-10 15,0-31-10-15,-4-8-23 16,7-5-8-16,-1-6-78 16,5-3-59-16,-5 1-141 15,0 0-96-15,7-21 226 16</inkml:trace>
  <inkml:trace contextRef="#ctx0" brushRef="#br0" timeOffset="48247.51">5576 16439 1169 0,'4'11'565'0,"0"4"-187"0,3 1-43 16,2 3-71 0,0-1-47-16,0-1-81 0,-4-3-36 15,0-5-49-15,-4-2-17 16,-1-7-25-16,2-3-11 15,-2 2-20-15,0 0-10 16,0-4-4-16,2-11 6 16,10-21 16-16,-9 28 9 15,-2 7 6-15,0-1 2 0,1 1-1 16,-2 2-2-16,0 0-4 16,0 0-1-16,0 0 3 15,0 0 1-15,0 0 5 16,9 14 0-16,20 31 2 15,-17-31 0-15,1-2 11 16,2-2-73-16,-1-10-148 16,3-2 141-16</inkml:trace>
  <inkml:trace contextRef="#ctx0" brushRef="#br0" timeOffset="48716.72">6226 16347 1646 0,'-1'0'635'16,"-1"0"-408"-16,-1 13-66 0,-11 14-25 15,1 29-32-15,23-32-65 16,4-4-18-16,8-11-16 16,4-5-3-16,8-8-5 15,0-6-3-15,-7-6 4 16,-5-1 2-16,-14-3 7 15,-6 3 6-15,-12-3 6 16,-4 4 3-16,-11 1-1 16,-3-1-1-16,1 7 0 15,1 5-1-15,6 3-5 16,5 1-5-16,4 4-14 16,4 2-27-16,6 3-106 15,2 7-70-15,10-6-207 16,9-9 247-1</inkml:trace>
  <inkml:trace contextRef="#ctx0" brushRef="#br0" timeOffset="48906.63">6667 16126 1059 0,'-3'0'551'16,"-7"1"-129"-16,-4 4-65 15,-3 8-92-15,2 8-48 16,1 11-83-16,3 7-34 0,6 13-49 15,5 4-16-15,9 4-22 16,4-1-6-16,6-7-6 16,-2-9-2-16,2-8-48 15,-3-7-47-15,-4-13-140 16,-4-4-105-16,-8-11 209 16</inkml:trace>
  <inkml:trace contextRef="#ctx0" brushRef="#br0" timeOffset="49061.72">6530 16439 837 0,'-1'-10'538'16,"1"3"11"-16,3 4-245 15,7 3-55-15,5 0-83 16,5 0-44-16,10 3-77 16,0-3-76-16,13 1-170 0,4 0 139 15</inkml:trace>
  <inkml:trace contextRef="#ctx0" brushRef="#br0" timeOffset="49843.16">7201 16300 1498 0,'-1'11'597'0,"3"7"-375"15,3 4-11-15,0 11-25 16,0 0-47-16,0-8-75 16,-2-2-22-16,-2-12-24 15,2-3-5-15,-3-7-12 16,1-4-6-16,0-5-10 15,0-9-5-15,3-9-3 16,0-4 4-16,0-5 3 16,1 1 4-16,3 6 8 15,1 4 3-15,4 12 3 0,1 8 6 16,5 9 17-16,3 6 9 16,-4 10 15-16,0 2 6 15,-6 6 4-15,-9 1-1 16,2-4-9-16,-4-3-12 15,1-11-17-15,2-4-10 16,-3-8-15-16,4-1-5 16,-4-9-7-16,-1-5-5 15,4-8 0-15,-3-4 0 0,5 5 7 16,-1 4 6-16,-5 8 8 16,5 4 1-16,-2 6 3 15,2 4 1-15,7 8 6 16,-6 2 1-16,7 6 4 15,0 1 1-15,0-3-4 16,6 0-2-16,3-6-5 16,2-6-4-16,7-9-2 15,2-5-3-15,1-8-3 16,-1-6-2-16,-4 2-4 16,-4 1 3-16,-9 3 2 15,-3 3 4-15,-8 2 10 16,-5-4 2-16,-8 2 4 15,-2 3 0-15,-3-3-1 16,0 7-1-16,1 2-1 0,-1 3-2 16,2 10-4-16,1 3 0 15,5 11-3-15,2 1-2 16,6 0-2-16,4 0-1 16,5-7-2-16,5-1 1 15,7-3 0-15,1-2 1 16,9-6-32-16,2-2-48 15,0-6-130-15,0-6-91 0,2 0 181 16</inkml:trace>
  <inkml:trace contextRef="#ctx0" brushRef="#br0" timeOffset="50288.94">8072 16264 1064 0,'-8'0'612'15,"5"0"-89"-15,1-4-223 16,-2 3-43 0,3 0-111-16,0 0-51 0,0 0-53 15,-3-1-11-15,-8-6-12 16,3 4-5-16,-31-14-11 16,35 26-4-16,-3 10-7 15,1 4 1-15,8 11-4 16,-2 1 2-16,5-7-1 15,5-2 0-15,-2-12 1 0,9-8 1 16,-4-8-1-16,1-8-3 16,0-14-54-16,-5-9-14 15,2-5 2-15,-2 0 7 16,-6 2 58-16,1 2 15 16,-6 2 5-16,-2 3 1 0,-4 11 16 15,0 2 22-15,6 15 25 16,-3 4 4-16,3 17-3 15,1 7-13-15,1 12-18 16,2 5-3-16,4 0-5 16,4 1-6-16,6-4-9 15,1-6-6-15,6-10-43 16,0-6-51-16,-1-17-138 16,4-6-101-16,-1-7 192 15</inkml:trace>
  <inkml:trace contextRef="#ctx0" brushRef="#br0" timeOffset="50958.21">8257 16264 1175 0,'2'10'560'0,"-1"8"-147"16,1-2-101-16,4 7-51 0,0-1-39 16,2-3-103-16,0-3-40 15,-1-7-50-15,0 0-47 16,-2-12-125-16,1-9-66 15,-2-8-176-15,-3-5-62 16,-3-2-21-16,-8 1 28 16,-7 1 141-16,0 2 103 15,0 0 267-15,4 5 104 16,6 10 146-16,3 2 27 0,4 8-81 16,2 2-39-16,-2-4-94 15,0 0-33 1,1 2-52-16,5 13-49 0,45 23-81 15,-22-27-20-15,14-7-29 16,0-3 2-16,2 3 49 16,-9-7 16-16,-9 2 31 15,-4 0 21-15,-9-5 18 16,1 3 6-16,-9-1 15 16,1-2 30-16,-10 0 60 15,-6 1 32-15,-9-1 54 16,2 3 7-16,-4 8-14 15,4-1-12-15,6 14-44 16,1-1-29-16,6 2-46 16,-2 3-20-16,5-6-28 0,0-2-7 15,2-6-11 1,3-3-3-16,3-6-4 0,-4-2-3 16,9-3-3-16,-3-5-4 15,-6-1-4-15,7-2 2 16,-5 0 5-16,1 3 6 15,2 6 6-15,-5 3 3 0,-2 8 4 16,0 6 2-16,1 2 7 16,0 5-1-1,3 0-2-15,-3-7-2 0,-1 0-9 16,3-6-38-16,-2-6-104 16,4-1-67-16,3-10-232 15,2 1 274-15</inkml:trace>
  <inkml:trace contextRef="#ctx0" brushRef="#br0" timeOffset="51309.55">8706 16192 946 0,'7'8'551'16,"3"4"-104"-16,-1 6-120 16,-3 1-27-16,0 4-79 15,-4-2-44-15,0-1-76 16,2-1-34-16,-1-5-49 0,0-5-15 15,-2-6-56-15,0-3-29 16,-1-3-40-16,0 2-31 16,0 0-60-16,0 0-26 15,0 0-62-15,1-8-23 16,3-3 54-16,-1 0 53 16,17-24 125-16,-11 28 95 15,-3 5 139-15,1 3 37 16,-2 3 43-16,0 3-18 0,-1 4-46 15,-1-3-20-15,0 4-35 16,0 3-2-16,3 0-2 16,-1 2 1-16,3-3-5 15,-1 0-15-15,-1-3-37 16,7-3-36-16,-6-7-80 16,2-3-41-16,0-7-112 15,-3-2-71-15,4-3 191 16</inkml:trace>
  <inkml:trace contextRef="#ctx0" brushRef="#br0" timeOffset="51640.95">9011 16204 952 0,'0'-1'472'0,"0"1"-153"0,0 0-10 16,-1 0-38-16,0 0-32 15,0 0-43-15,0 0-19 16,0 0-51-16,0 0-24 16,-2 4-32-16,0 2-12 15,-1 6-13-15,-1 1-5 0,0 29-7 16,12-22-2-16,1-2-5 16,1 1-3-16,3-1-3 15,-1-2-2-15,3 1 3 16,-3-1-1-16,-5-4-1 15,-2 0 0-15,-4-2-3 16,-2-1 0-16,-7 0-18 16,-2-2-36-16,-9-6-180 15,9-1 328-15,-13 0-139 16</inkml:trace>
  <inkml:trace contextRef="#ctx0" brushRef="#br0" timeOffset="73351.72">18251 14620 429 0,'0'0'219'0,"0"0"-53"16,0 0-15-16,0 0-38 15,0 0-25-15,0 0-44 16,0 0-47-16,-1 0-1 16</inkml:trace>
  <inkml:trace contextRef="#ctx0" brushRef="#br0" timeOffset="73921.5">18124 13902 846 0,'-4'2'340'0,"1"-3"-167"0,1 1-42 16,2 0-1 0,0 0-24-16,0 0-63 0,0 0-22 15,0 0-12-15,0 0-1 16,0 0 5-16,0 0-1 15,0 0-2-15,0 0-2 16,0 0-1-16,0 0-1 16,0 0-1-16,0 0 0 0,0 0-1 15,0 0 0-15,0 0-2 16,0 0 1-16,0 0-4 16,0 0-40-16,0 0 30 15</inkml:trace>
  <inkml:trace contextRef="#ctx0" brushRef="#br0" timeOffset="74876.7">18124 13294 862 0,'-15'33'352'0,"15"-31"-174"0,-1 3-42 15,0-2-8-15,-1-3-18 16,2 0-41-16,0 0-12 16,0 0-5-16,0 0-1 15,0 0-6-15,0 0-6 16,0 0-14-16,0 0-6 0,0 0-12 15,0 0-3-15,0 0-3 16,0 0 0-16,0 0 2 16,0 0 1-16,0 0 0 15,0 0 1-15,0 0-1 16,0 0 0-16,0 0 0 16,0 0-3-16,0 0-3 15,0 0-1-15,0 0-2 16,0 0 1-16,0 0 4 15,0 0-1-15,0 0 1 16,0 0 1-16,0 0 1 16,0 0 2-16,0 0 2 15,0 0-1-15,0 0 0 0,0 0-1 16,0 0-3 0,0 0 0-16,0 0 0 0,0 0 1 15,0 0 0 1,0 0 18-16,0 0 17 0,0 0 5 15,0 0 2-15,0 0-16 16,0 0-18-16,0 0-6 16,-1 0-80-16,0 0-91 15,0 0 106-15</inkml:trace>
  <inkml:trace contextRef="#ctx0" brushRef="#br0" timeOffset="75269.58">16778 13336 16 0,'20'29'1'16,"-17"-29"-8"-16,0 3 5 0,0-1 2 15,-3-2 2-15,0 0-1 16</inkml:trace>
  <inkml:trace contextRef="#ctx0" brushRef="#br0" timeOffset="80308.28">24545 13184 292 0,'-1'0'194'0,"-1"0"12"16,1 0-3-16,0 0-28 15,0 0-12-15,0 0-18 16,0 0-6-16,0 0-3 15,0 0-11-15,0 0-25 16,0 0-9-16,-1 0-24 16,-15 0-6-16,-29-3-9 15,27 0-6-15,-1 1-10 0,-3 2-4 16,-5-1-8-16,-12-1-3 16,-4 1-7-16,-5 1-2 15,-3 0-2-15,5 1-1 16,-3-1-4-16,-1 1 0 15,6-1-2-15,2 0 0 16,8 0 0-16,5 0 0 0,-5-1 0 16,1 0-1-16,-1-1 0 15,-2 1 1-15,6 1-2 16,3-1 0-16,5 1 0 16,3 1 1-16,7 0-1 15,1-1 0-15,1 0 1 16,-1-2-1-16,-2 0 0 15,-2-1 0-15,0 1-1 16,-1 0 1-16,-7 1-1 16,2 1 1-16,3 0 0 15,0 1 0-15,2 1 0 16,-10-4 1-16,-6 1-1 16,-7-2 0-16,-6 1 0 15,0 1 0-15,-4 1 1 16,-2 0-1-16,0 0 0 0,0 0 1 15,-3-2 1 1,4-2 1-16,-7-1 5 0,-7-1-1 16,-4 2 1-16,-5-1-2 15,2-1-2-15,3 1 1 16,6-4 0-16,-6 1 0 16,-4-2-1-16,-3 2 0 15,-11-1-1-15,3 1-1 16,10 2-1-16,2-3 1 0,-5 1 0 15,4 0 1-15,-8 1 0 16,1-1-1-16,10 0 1 16,3 1-2-16,-2-1 0 15,0 2 1-15,-3 2-2 16,-4 1 2-16,2 1 0 16,-2-1 2-16,10 0 2 15,-1 2 0-15,-3 1 2 16,3 1-2-16,-13 2-1 15,4-1-1-15,5-4 1 16,3 0 0-16,6-3 1 16,-7 0 1-16,2 2-1 15,-3 0 0-15,-2-2 2 16,6-2-1-16,2-2 0 16,1 3-1-16,-2 0-1 15,-3 6-1-15,-3 0-1 0,-2-1-1 16,2 1-2-16,1 0 1 15,8-4 0-15,2 0 1 16,1 1 0-16,0-2 0 16,-8 2 0-16,0 3 0 0,-1 0-1 15,10 0-1 1,3 0 1-16,5 2-1 0,-4-2 1 16,-8-2-1-16,0 0 1 15,-6-3 0-15,7-1 1 16,2 3-1-16,4 3-1 15,1-2 0-15,-1 2 0 16,-3-2 0-16,-1 1 1 16,-1 1-1-16,5 2 0 15,3 0 0-15,0 2-1 16,-1-4 0-16,8 3 0 16,14-1 0-1,0 1 0-15,-24-1 0 0,-7 6 0 16,2 1 0-16,5-3 0 15,1 1 1-15,-1-2 0 16,4 0 1-16,4-5-1 0,2 1 0 16,-2-3 0-16,-2-3 0 15,1 2 0-15,1 1-1 16,4 1 0-16,3 1 0 16,-3 2 0-16,0-1-1 15,3 1 1-15,6-2 0 16,3 0 0-16,0 1 1 15,-5 0-1-15,-10 0 0 16,0 0 1-16,-1-1-1 16,6 0 0-16,-1 0 1 0,3-2-1 15,0-3 0-15,6 3 0 16,3 2 0-16,1-2 0 16,4 5 0-16,1-3-1 15,-3-3 0-15,3 3 1 16,0-1 0-16,-5 1 0 15,5 3 1-15,-2-2-1 16,2 3 1-16,0-4-1 16,3 1 0-16,0 2-1 15,2 0 3-15,4 4 4 16,0-3 0-16,3 4 0 16,0 0-4-16,3 7-2 15,-1-2 1-15,2 1-1 16,2 2 0-16,-1-6-1 15,2 2 0-15,1-2 0 0,0 0 0 16,2 6-1-16,0 4 2 16,-5 9 0-16,2 4 0 15,-5 0 1-15,1 1-1 16,1 2 1-16,-2-2-1 16,7 4 0-16,1 3 0 15,0-2-1-15,2 4-1 16,-2-3 1-16,2 3 0 0,-2 2 1 15,-3-3 0-15,2 1 0 16,-1 1 0-16,4 1 0 16,0 3 0-16,-3 1 0 15,1 0 0-15,-2 0 0 16,5-3 0-16,-1-4 0 16,-1-3-2-16,6 0 1 15,-3 1 0-15,5 4 1 16,-2 1 0-16,0 3 0 15,-5-6 0-15,6 4 0 16,2-1 0-16,-3-4 0 16,2 3 0-16,-2-7 0 15,-2-3-1-15,2-4 0 16,7 1-1-16,-4-4 2 0,3 2-1 16,-2 1 0-16,-3-6-1 15,5-1-1-15,2-3 0 16,-1 2 1-16,1 0 1 15,-1-1 1-15,-1 0 0 16,1-4-1-16,0 2 0 16,3-3-2-16,1 3 2 15,3-2 0-15,-2-1 1 16,4 1 1-16,-1-1 0 16,1-1 0-16,-2 1-1 15,-3 0 0-15,0-2 0 0,-1 2-2 16,5 0 1-16,-1-3-1 15,-1-1 0-15,3-6 0 16,-5 0 1-16,12-1 1 16,-2 2 1-16,4 3 1 15,1 2-1-15,1 2-1 16,-1-1 0-16,6-2 0 16,5 2 0-16,4-4-1 15,5-1 1-15,-7-3 0 16,-4-1 1-16,-3-2 1 15,-6 3 0-15,5 2 0 16,3-1 0-16,2 2 0 16,-2 0-1-16,6-5 0 15,1 0 0-15,4 2 0 16,4-10 0-16,-1 5 2 16,-5 1 0-16,1-1 1 0,1 0-1 15,0 4-1-15,3-9 0 16,2 5 0-16,3 4 0 15,2-2-1-15,2 5 0 16,-10-6 1-16,0 3 0 16,-5-3-1-16,0-3 2 0,6 2-2 15,-3-1 0-15,10 2 0 16,2 1-1-16,-4-2 1 16,-1 3 0-16,-3-3 1 15,-7 0 1-15,10 0 2 16,-3 0 0-16,1-1 0 15,6 2 0-15,1-1-2 16,1 5 0-16,-8-3-2 16,-6 1 0-16,4 1 1 15,-6-4-1-15,11 6 2 16,-1-2 0-16,0 1-1 16,5 0 1-16,-2 3 0 15,-4-3 0-15,-4-3 1 16,-2 2-1-16,0-5 1 15,3-1 0-15,3 4 0 16,-4-2 0-16,1 0-1 0,1 0 0 16,-11-2-1-16,-1 2 0 15,-3 0 0-15,1 3 0 16,1-2 0-16,2 1 0 16,-5-2 0-16,0-2 1 15,0 2 0-15,0 0-1 16,5 2 1-16,-2 1-2 15,-1 1 0-15,-4-4 0 16,-4-2-1-16,-3-2 2 0,2 0-1 16,3-2 1-16,2 1 0 15,1 1 0-15,-3 0 0 16,-1 4-1-16,-1 0 0 16,0 0 0-16,6 1 0 15,3 2-1-15,0 2 1 16,3-3-1-16,-11-1 0 15,-1 0 1-15,4 1-1 16,-3 1 0-16,8 1 0 16,3-2 1-16,-4 3 0 15,5 1 0-15,5 3 0 16,-1-5-1-16,2 0 0 16,-2 1 0-16,-5-7 0 15,8 4 1-15,4-1 1 0,0 0 4 16,5 4 5-16,0-2 1 15,3-1 1-15,-1 1-4 16,-7 0-4-16,-1 0-1 16,-2-1-1-16,7 2 0 15,2-1-1-15,4-1 0 16,2 1-1-16,-8-5 1 16,-1 2 0-16,-4 1 0 15,-5 0 1-15,3 2-2 0,-2 1 1 16,-1-1 0-16,2 0 0 15,3-1 0-15,0 2 0 16,-1-3 0-16,-8-1 0 16,0 0 1-16,-3 0-1 15,-1 0 1-15,3 0 0 16,-3-1-1-16,3 0-1 16,0 1 0-16,5-2 0 15,-3 1 0-15,-5-2 0 16,-1 0 0-16,-9 1 0 15,3 1 1-15,2-1 0 16,-2 0 0-16,4 2 0 16,-3-2-1-16,1 1 0 15,1 0 1-15,6-2-2 16,-2 0 0-16,-1 2 0 0,1 1 0 16,-11 0 0-16,-2 1 1 15,3 3 0-15,3-4-1 16,11 0 0-16,2 0 1 15,0-3-1-15,-5 1 1 16,-2-2 0-16,4 2 0 16,-5 0 0-16,2 0 0 15,-7 2-1-15,-7 0 0 16,0 0 0-16,-4 0 1 0,1 2 0 16,1-2 0-1,1 1 0-15,0-1 0 0,0-4 1 16,-1 1-1-16,0 0 0 15,-3-2 0-15,-2 3-1 16,-1 0 1-16,1-2-1 16,0-3 1-16,2 0 0 15,-4-3 0-15,0 3 2 16,0-2 0-16,-6-4 1 16,5 4-1-16,-9-3 1 15,2 5 0-15,-3-1 0 16,-8-3 0-16,9 2 0 15,-11-4 0-15,4-1 0 16,4 1 0-16,-6-6 0 16,6-4-2-16,0-1 1 0,-4-4-1 15,5-6 0-15,3-1 0 16,-8-5 0-16,1 1 0 16,-1 3-1-16,-4-4 2 15,3 4-2-15,-1-6 1 16,0-7-1-16,-1-2 0 15,1-9 0-15,9-1-1 16,-3 2 0-16,1 2 1 16,-1 6 0-16,-6 2 0 0,2 7 0 15,-2 0 1-15,-3 0-1 16,-2 2 0-16,-1-3 0 16,6 3 0-16,2-3 0 15,-3-1 1-15,0 1-2 16,-3 1 1-16,1 6 0 15,3 3-1-15,-1 2 1 16,-5 5 0-16,2 0-1 16,2 0 2-16,1 2-1 15,2-4 1-15,-3-1 0 16,-8-2-1-16,4-4 0 16,-8 2 0-16,10 1 0 15,0 4 0-15,-4 2 0 16,2 5 0-16,-8-3-1 15,-3-2 0-15,-6 5 1 0,-2-2 0 16,1 2 2-16,0 3-1 16,5-3 0-16,-1 2-1 15,3-1 0-15,1-1 0 16,0 4 0-16,-1-2 0 16,2 5-1-16,2 0 0 15,4 4 0-15,-1 1 0 0,2 2-1 16,0 4-1-1,-2-1 1-15,0 2 0 0,0 2-1 16,0-3 1-16,3 3-1 16,-1 0 1-16,5 0-2 15,3 0-2-15,0 0-5 16,0 0-6-16,0 0-66 16,0 0-52-16,0 0-152 15,5 0 1-15,17 5 164 16</inkml:trace>
  <inkml:trace contextRef="#ctx0" brushRef="#br0" timeOffset="80918.94">25439 14318 954 0,'-32'3'435'0,"12"-3"-140"15,-2 0-54-15,3-1-31 16,4 3 2-16,5-1-60 0,8 2-38 16,12 0-43-16,9 2-16 15,15 1-12-15,10-2-2 16,13 4-17-16,6-3-6 15,6 13-6-15,-2-4-2 16,-5 4-2-16,-11 1-1 16,-15-8-2-16,-7 9-1 15,-17-13-45-15,-5-3-51 0,-12-3-144 16,-9-4-105-16,-6-6 207 16</inkml:trace>
  <inkml:trace contextRef="#ctx0" brushRef="#br0" timeOffset="81167.56">25689 14088 902 0,'12'-1'432'0,"8"11"-142"16,7 5-65-16,9 5-33 16,1 5-34-16,0 7-40 15,-6-1-18-15,-2 10-26 16,2 4-10-16,-10-4-16 0,-1-3-3 15,-17 1-2-15,-7-6-3 16,-9 1-10 0,-4 0-5-16,-5-12-5 0,-5-4-4 15,4-6-6-15,-1-3-28 16,0-7-74-16,2-2-54 16,0-4-189-16,6 1 210 15</inkml:trace>
  <inkml:trace contextRef="#ctx0" brushRef="#br0" timeOffset="82094.73">26804 14126 644 0,'0'-14'401'0,"2"3"72"15,3 1-205-15,7 6-54 16,9-1-7-16,5 3-53 16,6 3-22-16,3 3-40 15,-1 0-15-15,1 5-30 16,-7 0-10-16,-9 0-19 15,-8 5-5-15,-11-1-1 16,-10 0 1-16,-11 2 0 16,-5-3-1-16,-6 1-4 15,2-2-1-15,6-5-2 16,-1 0 0-16,15-3-3 0,7 1-3 16,-2-2-9-16,6 1-1 15,-1-3-2-15,0 0 4 16,17 10 6-16,43 20 2 15,-23-20 1-15,1 2 2 16,-5 2 1-16,-1 2 2 16,-15 1 1-16,-6-1 3 15,-13 3 5-15,-9-7 1 0,-9 0 1 16,-2-2-2-16,-1-5-4 16,5 5-2-16,0-10-22 15,6-2-46-15,9-6-139 16,0-7-96-16,17-10 170 15</inkml:trace>
  <inkml:trace contextRef="#ctx0" brushRef="#br0" timeOffset="82461.59">27217 14158 1074 0,'15'4'525'0,"-6"10"-188"15,-2 4-18-15,-5 8-87 16,-3 4-46-16,1 2-75 15,-2-4-32-15,3-4-45 16,3-1-14-16,2-7-15 16,3-4 0-16,-6-5-1 0,3-7-1 15,-2-4-2-15,3-3-2 16,4-13-6-16,1-3-2 16,5-11-1-16,1 0 3 15,-2 6 4-15,3 6 2 16,-2 14 2-16,-9 2 3 15,6 13 11-15,-13 4 11 16,-1 12 15-16,2 2 8 0,-3 2-1 16,1-3-6-16,3-2-15 15,5-1-7-15,-4-10-12 16,3 3-1-16,-6-14-62 16,-1 0-43-16,-3 0-107 15,2-1-73-15,1 1-219 16,0 0 313-16</inkml:trace>
  <inkml:trace contextRef="#ctx0" brushRef="#br0" timeOffset="82860.77">26961 14575 922 0,'-17'1'444'15,"-2"1"-200"-15,10 0-49 16,0 0-6-16,8 0-63 16,4 0-15-16,2 1-20 15,-5-3-6-15,28 5-4 16,60 9-7-16,-5-7-18 16,4-5-8-16,5-4-13 15,3-3-7-15,-7-1-9 16,-11 1-3-16,-19 5-56 15,-17-1-76-15,-31 2-418 16,-15 5 359-16</inkml:trace>
  <inkml:trace contextRef="#ctx0" brushRef="#br0" timeOffset="83091.74">27193 14713 1043 0,'-1'28'522'0,"1"7"-199"16,0-3-88-16,3 6-24 16,2-4-91-16,0-9-39 15,3 3-52-15,1-8-13 16,1-7-66-16,3-4-60 0,3-9-199 16,2-10 191-16</inkml:trace>
  <inkml:trace contextRef="#ctx0" brushRef="#br0" timeOffset="83298.19">27408 14788 1014 0,'0'16'565'15,"-1"6"-159"-15,-4 0-87 16,10 5-47-16,-1-4-99 16,2-3-44-16,5-5-60 15,-3-6-20-15,11-5-24 16,6-4-4-16,1-10-4 15,-2-6-2-15,-9-3 2 16,-10-6 1-16,-13 2 0 0,-5 1-1 16,-11-3-4-16,0 5-3 15,-2 5-6-15,4 4-4 16,4 8-30-16,2 4-51 16,0 3-159-16,2 4 472 15,-2 0-232-15</inkml:trace>
  <inkml:trace contextRef="#ctx0" brushRef="#br0" timeOffset="83791.82">28220 14656 1228 0,'7'3'500'0,"4"1"-319"16,2-2 3-16,10-2-48 0,2-4-39 16,7-10-52-16,4-2-16 15,-9-9-17-15,-2-4-2 16,-11 1 0-16,-9 3 2 16,-7 4 0-16,-8-1 1 0,-4 7-1 15,-6 0-1 1,2 8 7-16,-3 7 8 0,-4 6 17 15,0 5 11-15,-1 11 7 16,8 4-5-16,10 6-18 16,8 1-11-16,9-4-18 15,3-6-5-15,10-6-4 16,6-3-10-16,-3-5-100 16,2-2-85-16,-6-7 118 15</inkml:trace>
  <inkml:trace contextRef="#ctx0" brushRef="#br0" timeOffset="84028.95">28663 14282 1122 0,'4'2'596'16,"-1"7"-203"-16,-2 8-109 15,-1 6-37-15,-1 7-96 0,-4 3-35 16,-4 5-44-16,0 1-17 15,-1 0-31-15,2-3-11 16,4-7-10-16,2-2-21 16,4-10-83-16,3-4-53 15,1-7-144-15,4-3-79 16,0-7 240-16</inkml:trace>
  <inkml:trace contextRef="#ctx0" brushRef="#br0" timeOffset="84749.91">28703 14593 795 0,'38'-5'489'16,"-23"21"-93"-16,3-3-94 16,2 0-50-16,2-7-96 15,5-3-34-15,6-8-48 16,-1-7-17-16,-2-9-24 16,-7 0-5-16,-4-2-9 15,-7-2-1-15,-5 7-1 16,-7-1 0-16,-2 1-4 15,-5 6-1-15,-7 4-1 16,1 2 0-16,1 10-1 16,2 3 3-16,1 8 0 15,3 7 0-15,0 1-3 0,1 1-3 16,5-2-6-16,-1-5-2 16,2-2-4-16,6-3-1 15,3-2-44 1,1-3-37-16,5-4-85 0,4-3-27 15,3-8 0-15,4-1 22 16,0-7 78-16,-3 1 28 0,-2 3 48 16,-4 1 24-16,-5 4 59 15,-1 2 35-15,-6 5 73 16,-2 6 25-16,-4 5 5 16,0 6-18-16,-4-3-58 15,2-3-29-15,1-1-53 16,-3-6-14-16,8-3-15 15,-4-1-3-15,0-1-5 16,0 0-3-16,0 0-12 16,7-8-6-16,9-3-3 15,28-27 2-15,-26 32 11 16,-2 4 5-16,-2 5 5 16,-6 6 7-16,-5 5 17 15,-3 5 8-15,-2 0 21 16,2 2 4-16,4-6-3 15,1-4-7-15,5-6-19 16,3-2-9-16,1-6-11 0,4-2-3 16,-3-9-3-16,-3 0-2 15,1 0-3-15,-7 0-1 16,2 10 0-16,-1 3-1 16,-3 3 3-16,1 4-1 15,-1 5 2-15,-8 1 1 16,7 3 1-16,-1 1 0 15,2-7-3-15,15 0 11 16,-10-9-91-16,8-3-63 0,0-11-178 16,2-3-151-16,8-1 302 15</inkml:trace>
  <inkml:trace contextRef="#ctx0" brushRef="#br0" timeOffset="84962.44">29679 14346 1426 0,'-1'16'631'0,"-4"4"-334"16,-3 1-9-16,0 12-95 15,-3 3-43-15,3 14-60 16,4 1-26-16,3-1-38 16,1-5-13-16,7-6-10 0,3-9-24 15,2-10-76 1,2-6-40-16,-4-9-110 0,-2-11-70 15,-1-6 209-15</inkml:trace>
  <inkml:trace contextRef="#ctx0" brushRef="#br0" timeOffset="85168.41">29528 14499 1255 0,'-10'-3'576'0,"4"2"-263"16,4 2-21-16,6 0-81 15,-4-1-53-15,9 0-69 16,20 3-27-16,39 4-39 16,-27 1-11-16,5 0-92 15,1 3-83-15,-5 2-211 16,-7 1 219-16</inkml:trace>
  <inkml:trace contextRef="#ctx0" brushRef="#br0" timeOffset="85477.59">30059 14582 1042 0,'-9'-8'589'16,"2"0"-128"-16,-5 4-163 0,-1 1-26 16,-1 5-102-16,-11 0-40 15,5 7-48-15,0 2-18 16,6 3-26-16,10 4-11 15,6 0-15-15,1 3-5 16,10 1 1-16,7-1 3 16,6 4 9-16,8-4 5 0,-4 2 6 15,-4-1 0 1,-10-4-4-16,-6 1-3 16,-9-7-1-16,-4-3-1 0,-13-2-1 15,-7-1-2-15,-15-6-28 16,2-2-40-16,-1-6-131 15,1 1-86-15,4 3 156 16</inkml:trace>
  <inkml:trace contextRef="#ctx0" brushRef="#br0" timeOffset="86182.52">26681 15466 1185 0,'33'-28'500'0,"-28"53"-240"16,-2 8-60-16,-3 17-1 16,0 7-36-16,-1-1-70 15,1-3-25-15,6-8-35 16,-2-13-9-16,4-7-9 15,-2-6-2-15,0-14-3 16,-3-2 0-16,-1-12 0 16,-2-5 0-16,0-5-3 15,5-6-3-15,6 0-4 16,4-1-2-16,10 2-2 16,1 6-1-16,-1 10 0 15,1 7 2-15,-12 7 3 0,1 7 3 16,-4 5 18-1,-7 2 13-15,-4 6 16 0,-6-4 3 16,-7 1-8-16,4-4-10 16,-6-8-13-16,1-1-5 15,1-9-10-15,-1 0-27 16,10-4-99-16,-6-2-72 16,8-7-221-16,9-1 251 15</inkml:trace>
  <inkml:trace contextRef="#ctx0" brushRef="#br0" timeOffset="86399.46">27028 15677 726 0,'3'18'461'0,"6"1"47"15,0 3-126-15,-6 4-89 16,-2-3-47-16,-1-7-115 16,2 0-45-16,0-9-62 15,2-2-44-15,0-5-102 16,0-2-55-16,-1-11-142 15,-1-5-56-15,-3-7-112 16,-5-4 287-16</inkml:trace>
  <inkml:trace contextRef="#ctx0" brushRef="#br0" timeOffset="86500.63">27018 15545 852 0,'2'-1'446'0,"3"2"-81"0,-1 4-42 15,3 1-57-15,-2 2-42 16,4 3-100-16,0 1-42 15,0-2-60-15,3 2-79 16,3 0 285-16,2-2-187 16</inkml:trace>
  <inkml:trace contextRef="#ctx0" brushRef="#br0" timeOffset="86871.07">27253 15857 874 0,'21'9'513'15,"0"-3"-109"-15,-3-5-121 16,-1-2-37-16,-1-8-107 16,-3-4-37-16,-3-6-41 15,-5-3-9-15,-5-3-9 16,0-2-3-16,-10 2-10 16,-1 5-9-16,-8 2-8 15,-6 6-1-15,8 9 2 16,2 6 0-16,6 10-1 15,2 6 0-15,3 15-3 16,2 4 1-16,4 12 5 16,3 7 2-16,7 3 15 0,1 0 6 15,3-4 10-15,1-5 2 16,-6-12-10-16,-8-7-4 16,1-13-6-16,-11-7-1 15,-5-7-1-15,-1-5-3 16,-16-11-21-16,2-2-47 15,-1-8-125-15,1-4-79 16,12-1-205-16,4-5 272 16</inkml:trace>
  <inkml:trace contextRef="#ctx0" brushRef="#br0" timeOffset="87689.32">27514 15864 911 0,'3'2'430'0,"10"2"-142"16,2-2-48-16,3-2-36 16,2-7-42-16,4-8-75 0,-1-3-29 15,-5-7-33 1,-5-1-5-16,-10 2-2 0,-3-2-1 15,-9 6 9-15,-3 2 8 16,-4 6 12-16,0 4 8 16,1 6 9-16,1 2-3 15,3 11-12-15,1 6-7 16,4 15-15-16,2 10-3 16,4 5 4-16,4 5 6 0,4 1 11 15,4-2 4-15,4-3 6 16,0-2-1-16,-2-8-11 15,-5-4-7-15,-7-11-6 16,-3-3-3-16,-14-10 1 16,-7-3 0-16,-10-4-6 15,-5-8-18-15,-1-11-108 16,9-10-81-16,8-15-223 16,18-1 241-16</inkml:trace>
  <inkml:trace contextRef="#ctx0" brushRef="#br0" timeOffset="88030.14">27732 15814 1166 0,'27'-3'548'0,"7"-1"-200"0,6 1-80 16,-8-9-94-1,2-2-53-15,-2-4-83 0,-11-5-19 16,-1 5-7-16,-8 1 1 15,-16 4 4-15,0 2 1 16,-13 1-2-16,2 7-3 16,-3 3 1-16,3 3 6 0,3 10 11 15,4 1 3-15,0 8-1 16,-1 2-7-16,2 0-13 16,4 3-3-16,10-4-7 15,-2-5-2-15,11-5-3 16,-4-3-23-16,6-8-115 15,6-2-85-15,6-9-305 16,2-1 324-16</inkml:trace>
  <inkml:trace contextRef="#ctx0" brushRef="#br0" timeOffset="88249.59">28098 15791 828 0,'-2'14'511'15,"-1"-3"-56"-15,-1 5-115 16,1-3-29-16,3-3-104 15,1 3-55-15,1-9-80 16,1-1-23-16,-2-4-15 0,-1 0-4 16,0 0-9-16,0-3-1 15,1-12-11-15,5-33-3 16,-1 30-3-16,3-2-3 16,4-6 0-16,7 6-37 15,6-5-118-15,7 3-88 16,4-1 136-16</inkml:trace>
  <inkml:trace contextRef="#ctx0" brushRef="#br0" timeOffset="88550.46">29063 15508 1045 0,'5'2'510'0,"-1"8"-203"15,-3 15-49-15,-1 8-9 16,-8 15-76-16,-1 6-50 16,0 1-68-16,2-4-20 15,13-10-28-15,7-6-6 16,13-11-76-16,7-7-57 0,-1-12-153 16,-4-8-145-1,-10-7 274-15</inkml:trace>
  <inkml:trace contextRef="#ctx0" brushRef="#br0" timeOffset="89189">28906 15602 966 0,'-5'-1'495'16,"-5"1"-155"-16,11 3-136 16,4 4-33-16,5-2-85 15,18 3-34-15,8-4-40 16,7-1-6-16,8-4-44 15,-5-3-44-15,-2-3-101 16,-5-2-50-16,-11 0-90 16,-5-2 8-16,-11 1 107 15,0 0 71-15,-7 1 207 16,-1 1 78-16,0 1 71 0,-6 4 9 16,2 3-4-16,-1 4-6 15,0-4-8-15,-1 12 9 16,-4 17-24-16,-8 50-18 15,5-32-53-15,4-9-33 16,5-5-47-16,-1-11-18 16,6-10-20-16,3 1-1 15,-5-14-51-15,5-1-25 16,-1-7-42-16,1-3-15 0,1 1 21 16,-4-4 13-16,1 7 36 15,-1-2 13-15,1 10 27 16,4 7 21-16,4 3 37 15,3 7 15-15,0-3 24 16,7 2 4-16,7-3-19 16,0-5-11-16,17-5-19 15,-2-4-11-15,0-9-12 16,-2-1-2-16,-14-2 0 16,-9 2 2-16,-16-3 6 15,-5 0 2-15,-9 1 1 16,-5 3 7-16,-8 6 18 15,-1 2 9-15,-4 4 23 16,2 4 2-16,6 8-8 16,3-1-5-16,10 8-17 0,4-2-9 15,7-2-14-15,9 1-7 16,2-4-6-16,4-6-27 16,4-2-147-16,0-6-92 15,0 1 142-15</inkml:trace>
  <inkml:trace contextRef="#ctx0" brushRef="#br0" timeOffset="89711.29">29907 15738 1242 0,'-4'3'530'0,"2"-3"-221"15,2 4-84-15,0-4 12 16,0 0-24-16,1 4-59 16,3 13-18-16,7 32-46 15,-14-40-23 1,0 1-35-16,-4 5-14 0,0-6-9 16,2-4-3-16,5-5-7 15,3 0-8-15,-3-1-12 16,0 0-6-16,0-7-3 15,4-10 3-15,14-25 10 0,-6 26 4 16,0 2 8-16,-3 3 4 16,-2 4 2-16,4 8 0 15,0 2 3-15,-2 2 10 16,0 2 21-16,-2 2 5 16,-1 0 13-16,1 4-5 15,0 1-3-15,-1-5 1 16,-3 7-6-16,-3-3-5 15,0 0-15-15,-4 3-7 0,0-3-7 16,0-1-2-16,3-1-4 16,-1-3-7-16,3-4-28 15,1-1-12-15,-2-3-39 16,0 0-12-16,0 0-7 16,0 0-7-16,4-2-50 15,-1 0-59-15,3-1 141 16</inkml:trace>
  <inkml:trace contextRef="#ctx0" brushRef="#br0" timeOffset="90409.49">30818 15597 910 0,'0'-1'444'15,"5"4"-173"-15,0 14-41 16,2 10 2-16,-7 14-46 16,-3 4-30-16,-3 0-59 0,5-2-24 15,1-11-41-15,7-3-26 16,-2-7-109-16,-3-4-82 16,8-9 110-16</inkml:trace>
  <inkml:trace contextRef="#ctx0" brushRef="#br0" timeOffset="90598.89">30685 15731 1058 0,'-11'1'479'0,"8"1"-204"16,5-5-43-16,10 7-56 16,6 0-45-16,15 0-72 15,2 1-29-15,5-5-23 16,-4 0-48-16,-10-1-152 15,4 1-99-15,-9-5 159 16</inkml:trace>
  <inkml:trace contextRef="#ctx0" brushRef="#br0" timeOffset="91090.28">31043 15550 884 0,'-1'4'440'0,"-4"14"-133"16,0 6-11-16,-5 13-49 0,0 7-30 15,-1 3-55-15,1 0-24 16,3-6-52-16,2-4-22 16,6-11-35-16,2-8-13 15,5-9-23-15,1-6-24 16,3-8-45-16,2-6-14 16,3-8-4-16,-1 3 16 15,-3-4 44-15,1 2 14 0,-6 8 17 16,2 2 9-16,-3 7 29 15,-2 5 13 1,2 9 32-16,0-3 7 0,8 7-1 16,2-1-3-16,5-4-17 15,6 0-11-15,5-4-21 16,-2-8-11-16,1-8-12 16,-6 0-2-16,-15-7-2 15,1-3 0-15,-10 0-2 16,3 1 0-16,-2-1-1 15,-6 4 1-15,-2 1 0 16,-7 2 0-16,5 8 0 16,-2 5 1-16,0 12 6 15,-3 4 4-15,-2 1 2 16,4 2-1-16,4-1-9 16,10-4-5-16,13 4-72 15,6-5-71-15,10-5-76 0,16 3 111 16</inkml:trace>
  <inkml:trace contextRef="#ctx0" brushRef="#br0" timeOffset="91901.48">31898 15669 1219 0,'1'7'508'0,"-4"9"-280"16,-5 7 8-16,0 10-30 16,-2 2-44-16,5-4-75 0,1-4-26 15,8-3-30-15,2-8-10 16,6-5-17-16,8-2-4 16,7-12-36-16,0-5-22 15,-4-7-41-15,-4-6-13 16,-9 2 22-16,-3 1 21 15,-11-6 43-15,-9 0 15 16,-10-3 16-16,-2 4 11 16,0 12 28-16,7 7 17 0,1 6 31 15,1 4 5-15,0 5-9 16,4 2-10-16,7-1-27 16,4 2-13-16,5-5-21 15,5-2-5-15,4-2-8 16,6-2-1-16,9-5-3 15,0-2-10-15,10-4-22 16,4 4-4-16,-4-1 2 16,1 4 10-16,-13 2 23 15,-7 1 4-15,-7 8 10 16,-6 3 11-16,-5 2 19 16,-1 0 11-16,-1 1 16 15,1-4 0-15,1 1-4 16,3-4-9-16,3-1-21 15,1-3-11-15,1-2-15 0,2-3-4 16,1-4-1-16,2 0-15 16,1-7-34-16,1 0-10 15,-1 0-8-15,-3 0 14 16,-4 8 29-16,-3 0 9 16,-2 6 7-16,-2 6 2 15,-1 6 4-15,-1 5 3 16,-1 0-1-16,0-1-2 0,5-3-6 15,4-3-26-15,6-9-100 16,11-2-55-16,-8-11-178 16,7-4-134-16,9-8 324 15</inkml:trace>
  <inkml:trace contextRef="#ctx0" brushRef="#br0" timeOffset="92072.7">32579 15536 995 0,'6'0'535'15,"-3"9"-144"-15,-3 14-98 16,-5 9-20-16,-8 18-68 16,-2 3-34-16,-1 4-68 15,3-7-29-15,10-9-40 16,6-5-16-16,11-11-56 16,0-3-60-16,3-11-132 15,-3-6-95-15,-4-6 194 16</inkml:trace>
  <inkml:trace contextRef="#ctx0" brushRef="#br0" timeOffset="92260.82">32410 15659 1355 0,'-12'0'590'16,"9"1"-285"-16,6 3-43 0,4 3-47 16,-4-2-52-16,11 3-83 15,4-1-33-15,7-2-38 16,9 0-52-16,4-2-118 15,-1 4-68-15,-7-1-193 16,0 3 255-16</inkml:trace>
  <inkml:trace contextRef="#ctx0" brushRef="#br0" timeOffset="92486.47">32771 15712 908 0,'4'5'450'0,"-3"4"-113"16,-1 8-31-16,-10 6-23 15,-1 4-33-15,-5 10-76 16,2 0-35-16,2 8-62 16,-4 1-24-16,10 0-27 15,5-3-7-15,4-10-10 0,8-4-4 16,3-11-2 0,-4-4-19-16,0-9-86 0,0-6-56 15,0-11-142-15,2-7-62 16,-1-11-92-16,-4 0 264 15</inkml:trace>
  <inkml:trace contextRef="#ctx0" brushRef="#br0" timeOffset="92987.73">32753 15772 759 0,'7'-18'483'0,"-1"11"-16"0,6 7-188 16,4 0-36-16,-2 4-65 16,4 4-24-16,2 3-57 15,4-1-22-15,-3 2-27 16,-4 4-12-16,-8-1-14 15,-3 4-2-15,-5 0-2 16,-2-5 2-16,-13 1-2 16,-1 2-2-16,-3-6-4 15,-3-2-3-15,9-8-17 16,-7-2-19-16,8-5-50 16,12-1-33-16,-3-2-67 15,14 1-30-15,7-5-65 16,-8-3-12-16,20 2-7 15,-10 0 34-15,-2 4 114 16,2 2 45-16,-9 8 174 16,2-1 65-16,-3 8 99 0,-3 3 48 15,-5 3-7-15,-4 2-12 16,-7 8-38-16,2 0-30 16,0 0-53-16,6 0-29 15,8-8-53-15,3-2-16 16,7-6-25-16,3-7-8 15,3-5-7-15,3-9-4 0,-5-6-3 16,2-2-6-16,-2-2-6 16,-1 1 0-16,-4 6 3 15,-6 2 6-15,-8 9 7 16,-4 6 4-16,-9 7 0 16,-4 8 1-16,-3 3-2 15,-2 0-2-15,7 1-4 16,8-2-3-16,4-4-10 15,9-3-34-15,4-7-102 16,-1-3-69-16,5-5 120 16</inkml:trace>
  <inkml:trace contextRef="#ctx0" brushRef="#br0" timeOffset="93237.61">33416 15636 1321 0,'0'19'600'15,"-4"0"-219"-15,3 19-220 0,-9 4 6 16,-5 9-31-16,-4 6-28 16,5-3-47-16,9-2-17 15,13-7-24-15,9-7-8 16,4-13-34-16,-8-6-55 16,-4-18-136-16,-4-5-100 15,-9-16 184-15</inkml:trace>
  <inkml:trace contextRef="#ctx0" brushRef="#br0" timeOffset="93366.96">33214 15725 1013 0,'8'7'533'0,"9"1"34"16,11-1-266-16,11 0-56 16,5 7-10-16,-6-5-118 15,-7 3-47-15,-5-1-47 16,-2-5-39-16,2-1-127 15,3 2-85-15,-3 5 127 16</inkml:trace>
  <inkml:trace contextRef="#ctx0" brushRef="#br0" timeOffset="95221.89">28284 17485 828 0,'1'-11'469'0,"-1"-3"21"16,-5-24-204-16,3 31-70 0,1 6-7 16,2 13-57-16,5 7-25 15,-1 16-32-15,-2 9-9 16,-3 1-25-16,2 1-16 16,1-6-23-16,3-7-9 15,3-6-8-15,-4-6-14 16,-1-11-89-16,-4-2-52 15,-1-12-129-15,1-3-79 16,-5-14 233-16</inkml:trace>
  <inkml:trace contextRef="#ctx0" brushRef="#br0" timeOffset="95563.58">28272 17365 914 0,'1'-4'427'0,"9"2"-147"16,1 1-57-16,7 1-26 15,3 0-20-15,2 0-46 16,5-2-18-16,2 2-30 16,1 0-14-16,3 5-19 15,-6 0-6-15,-2 3-11 16,-5-1-4-16,-6 2-3 16,-2 2 2-16,-7 0 4 15,0 2 0-15,-3 1-1 0,0 3-1 16,-1 4-1-16,-2 1 5 15,0 7 11-15,-1 4 6 16,-1 1 1-16,0 1-4 16,2-6-15-16,0-2-8 15,3-3-13-15,0-4-4 16,1-7-4-16,-2-3-33 16,-2-8-97-16,-2-2-57 0,-3-2-165 15,4 2-90-15,0 0 283 16</inkml:trace>
  <inkml:trace contextRef="#ctx0" brushRef="#br0" timeOffset="95805.44">28352 17766 1200 0,'6'1'539'0,"1"0"-211"16,5 2-45-16,-1 0-21 15,6 1-34-15,2-1-78 16,3-2-34-16,5 1-55 15,1 0-21-15,0 1-40 16,-2-3-66-16,-2 1-199 16,0 1-534-16,-3 6 525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6T15:52:02.19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10947 4016 660 0,'-2'4'297'15,"0"-4"-120"-15,-2 0-32 16,3 0-2-16,0 0-31 0,0 0-45 16,1 0-15-16,0 0-13 15,0-1 1-15,-1 0 11 16,1 1 1-16,0 0-7 16,0 0-6-16,0 0-14 15,0 0-5-15,-1 0-12 16,0 0-3-16,0 0-51 15,-1-1-75-15,1 1 79 16</inkml:trace>
  <inkml:trace contextRef="#ctx0" brushRef="#br0" timeOffset="663.38">11057 3993 464 0,'-45'13'313'16,"42"-14"-3"-16,1-1-106 16,1 0-4-16,1 1-49 0,0 0-19 15,0-1-29-15,-1 2-13 16,0 0-18-16,0 0-7 15,1 0-18-15,0 0-3 16,0 0 8-16,2 8 5 16,6 21 22-16,4 36 1 15,-6-18-5-15,2 7-4 16,-5 4-14-16,2 0-6 16,0-2-12-16,-3-1-7 15,5-9-11-15,-4-4-5 0,1-8-7 16,-1-6-1-16,-2-14-3 15,3-4 1-15,-5-9-3 16,2-2-9-16,-1-3-97 16,-1 3-62-16,0-7-211 15,1-22 221-15</inkml:trace>
  <inkml:trace contextRef="#ctx0" brushRef="#br0" timeOffset="1034.59">10923 3980 1055 0,'6'-9'440'0,"5"0"-249"15,0 1-44-15,8 1-25 16,-6 1-32-16,12 1-38 16,8 2-10-16,2 3-9 0,5 0 1 15,-8 6 7-15,-2 1 2 16,-6 6 6-16,-2 2 5 15,-7 5 12-15,-5 4 5 16,-10 1 4-16,-6 3-2 16,-8 0-10-16,-4 1-7 15,-6-2-9-15,-1-1-4 0,-7-4-10 16,0-5-4-16,4-2-10 16,-2-5-5-16,8-4-5 15,3 1-3-15,6-5-6 16,5-1-4-16,6-3-28 15,0 0-40-15,12 0-111 16,4-2-84-16,8-3 159 16</inkml:trace>
  <inkml:trace contextRef="#ctx0" brushRef="#br0" timeOffset="1583.71">11597 4078 900 0,'-2'-6'432'0,"0"-2"-164"15,-1 2-9-15,-1 1-39 16,0 2-35-16,-14-5-46 16,-31 7-20-16,27 23-37 15,4 4-13-15,5 5-25 16,7 5-12-16,7 8-14 16,-1-1-5-16,5 8-6 15,-1-2 0-15,5-5 0 16,5-3-1-16,2-10 0 15,1-3-2-15,-3-7 0 0,-2-6 0 16,-1-3 0-16,0-3 0 16,-6-7-1-16,1 3 0 15,-6-6 1-15,-6-3-7 16,5 0-51-16,-2-5-41 16,3-3-113-16,1 0-87 15,6-7 187-15</inkml:trace>
  <inkml:trace contextRef="#ctx0" brushRef="#br0" timeOffset="2318.04">11799 4269 525 0,'11'-34'299'15,"-8"27"-1"-15,0 6-86 16,2-4-2-16,-1 3-27 0,0 3-41 16,4 2-13-16,0 4-21 15,-3-2-6-15,1 3-11 16,-3-2-6-16,-1 11-8 15,3 0-5-15,-4 7-13 16,-1 5-7-16,-1-1-18 16,-2 0-6-16,3-4-5 15,-2-2 2-15,2-7 1 16,0-3 2-16,-2-4 4 16,4-5 0-16,-2-4-6 15,-6-3-7-15,4-9-16 16,-1-4-6-16,8-11-7 15,3-5 0-15,5-2 5 16,1-3 1-16,1 9 3 16,1 1 0-16,0 9 1 0,2 8 1 15,2 5 2 1,-1 4 2-16,1 11 4 0,-2 1 3 16,-3 8 5-16,3 6 3 15,-7 1 6-15,-2 3 0 16,-4 3 6-16,-1-1-2 15,-1 1-4-15,-2-4-5 16,-1-6-9-16,0 0-2 0,0-8-5 16,0-6-1-16,0-3-34 15,0-4-48-15,0-1-125 16,0 0-94-16,0 0 178 16</inkml:trace>
  <inkml:trace contextRef="#ctx0" brushRef="#br0" timeOffset="2693.64">12224 3950 1168 0,'8'0'486'0,"5"3"-310"16,8 3-49-16,4 5 24 16,6 8-38-16,-1 4-1 15,4 7-10-15,-4 3-5 16,-9 1-1-16,1 4-4 16,-11 0-9-16,-3 0-10 15,-9 7-23-15,-1-1-8 0,-5 2-19 16,-1-3-5-1,4-4-6-15,-2-5-4 16,4-11-2-16,2-2-1 0,-3-12-32 16,-5-2-54-16,4-6-143 15,-8-3-101-15,7-7 191 16</inkml:trace>
  <inkml:trace contextRef="#ctx0" brushRef="#br0" timeOffset="6858.76">13604 4003 348 0,'-1'0'240'15,"0"0"24"-15,1 0-1 0,0 0-43 16,0 0-13 0,0 0-33-16,0 0-18 0,0 0-36 15,0 0-15-15,0 0-24 16,0 0-6-16,0 0 6 15,0 0 10-15,0 0 12 16,0 0-5-16,0 0-19 16,-1 0-16-16,0 0-26 15,-5 6-7-15,-12 8-10 16,-28 26-4-16,26-23-6 16,1 0-2-16,0-3-2 15,3 3-2-15,5-4 0 16,-1-8-1-16,10 4-2 15,-2-3-1-15,4-2 1 16,0 4-1-16,2-5 1 16,1 3 0-16,-2 0 1 15,4-1 0-15,0 2 0 0,1-6 0 16,0 3 2-16,5 1 1 16,-2-2 0-16,2-3 3 15,5 3 4-15,-2 0 2 16,5-2 3-16,3 5 1 15,-1-2 1-15,0-1-2 16,-6 5-1-16,-2-5-1 16,-1 1-3-16,-2-1-3 15,-3-3 0-15,-1 4-4 0,-4-2 0 16,1-1 2 0,-3 1-2-16,0-3 2 0,-1 0-50 15,-1 0-41-15,1 0-113 16,0 1-75-16,0 0 169 15</inkml:trace>
  <inkml:trace contextRef="#ctx0" brushRef="#br0" timeOffset="7184.28">13490 4385 1192 0,'-12'0'504'0,"10"1"-250"0,1 0-67 16,4 0-27-16,-4-1-36 15,1 0-49-15,0 0-15 16,0 0-3-16,21 9 3 16,29 12-2-16,-21-13-3 15,-3-2-11-15,0 1-5 16,0-2-5-16,-6 1-1 15,-5-3-5-15,-3-2-5 16,-8 1-8-16,-2-2-3 0,-1 1-2 16,-1-1 2-16,0 0-78 15,-1 0-75-15,0-1 31 16,0 0 27-16</inkml:trace>
  <inkml:trace contextRef="#ctx0" brushRef="#br0" timeOffset="9480.28">14660 3978 352 0,'-1'1'260'0,"0"1"38"15,-1-1-35-15,1-1-68 16,0 1-20-16,0 0-30 16,0-1-9-16,0 0-11 15,0 1-4-15,0-1-12 16,0 1-8-16,0-1-17 15,0 0-8-15,-1 0-14 16,1 0-7-16,0 0-15 16,0 0-7-16,0 0-13 0,0 0-6 15,0 0-8-15,1 0-2 16,0 0-1-16,6 4 0 16,21 3 2-16,30 1-1 15,-17-10 2-15,4 0 0 16,3-3 2-16,-1 1 1 15,-12 0 0-15,1-2 1 16,-7 1 1-16,-1-1 1 16,-1 3 1-16,-6 1 1 0,-6 1-2 15,-4 1-1-15,-7-1-2 16,0-1 2-16,-3 2 5 16,-1 0-3-16,0 0-63 15,0 0-46-15,-13 5-127 16,-6 4-89-16,-31 19 200 15</inkml:trace>
  <inkml:trace contextRef="#ctx0" brushRef="#br0" timeOffset="9824.64">14856 4064 794 0,'3'0'394'0,"5"0"-136"15,-5 0 8-15,5 1-66 0,-4 2-23 16,0 3-24-16,2 1-9 16,-1 8-15-16,-1 4-13 15,-4 5-33-15,0 3-13 16,1 6-17-16,4 2-7 16,2 5-9-16,-1 4-6 0,-5-3-8 15,4-3-4 1,-5-6-5-16,2-5-2 0,-1-7-4 15,-3-6-1-15,2-9-2 16,-4-5-2-16,0-2-11 16,4 1-25-16,0 0-70 15,0 0-51-15,-1-10-154 16,1-15-244-16</inkml:trace>
  <inkml:trace contextRef="#ctx0" brushRef="#br0" timeOffset="10443.31">15532 3905 508 0,'7'-43'391'16,"-7"31"29"-16,-2-2-111 15,-5 4-8-15,-4 2-70 16,0 1-33-16,-2 7-54 15,4 5-27-15,2 8-44 16,-4 10-19-16,3 11-28 16,4 6-8-16,-4 12-7 15,4 0-2-15,2 4 2 16,5-15 2 0,-1-21 7-16,0 1 4 0,18 58 2 0,3-4-1 15,8-6-6-15,-12-32-2 16,-2-10-4-16,-2-3-1 15,-7-10-1-15,-1-4-1 16,-4-4 0-16,-2-4 1 16,1-1 1-16,-2-1-1 0,0-1-22 15,0 0-40-15,-1 0-114 16,0 0-73 0,1-18 138-16</inkml:trace>
  <inkml:trace contextRef="#ctx0" brushRef="#br0" timeOffset="11109.19">16028 3726 887 0,'6'1'422'0,"-1"0"-179"16,-1-1-40-16,-4 0 28 0,0 0-36 16,4 13-21-16,4 16-45 15,0 30-19-15,-6-27-34 16,-2-2-12-16,0-7-27 16,0-3-9-16,0-12-12 15,0-3-3-15,0-3-1 16,1-1 0-16,-1-1-2 15,-1-1-3-15,-1 0-8 16,2 0-6-16,0 0-4 16,4-18 0-16,15-38 5 15,-10 25 1-15,5 2 4 16,2 5 1-16,1 6 0 16,3 6 0-16,0 7 1 0,-1 0 2 15,2 6 4-15,-1 3 5 16,1 12 15-16,0 3 8 15,-4 8 17-15,1 4 3 16,-4 1 0-16,-5 0-6 16,-6-1-13-16,-2-4-6 15,-1-7-13-15,1-2-4 16,-1-7-3-16,-1-2-2 16,1-6-9-16,-4-3-42 0,1-4-119 15,2 3-75-15,0 1-203 16,-2-6 264-16</inkml:trace>
  <inkml:trace contextRef="#ctx0" brushRef="#br0" timeOffset="11782.31">15974 4190 1204 0,'-19'1'507'0,"11"-1"-258"15,5 1-44-15,-1-4-13 16,5 1-48-16,-1 2-71 15,0-1-30-15,0 0-30 16,24 0 0-16,50-1 1 16,-18-1-1-16,4 1-2 15,7-7-1-15,-2 3-2 0,-2-2 0 16,-4 3-2 0,-5 5 0-16,-13-2 0 0,-6 5 1 15,-11-1 0-15,-9 0 0 16,-11 0-14-16,-5 1-48 15,-12 2-163-15,-7 0-139 16,-4 10 209-16</inkml:trace>
  <inkml:trace contextRef="#ctx0" brushRef="#br0" timeOffset="12187.84">16277 4315 1236 0,'0'-1'522'0,"0"0"-283"15,0 0-11-15,0 0-58 16,0 1-42-16,0 0-72 16,-2 4-20-16,-7 12-2 15,-17 28 0-15,18-30-2 16,1-3-5-16,5 0-14 15,2-1-5-15,4 1-6 0,3 2 0 16,7 0-2-16,2 1 2 16,7-1 0-16,3 1 1 15,1-4 1-15,3 1 1 16,-6 1 10-16,-2 0 9 16,-11-1 22-16,-2 3 9 15,-6-3 15-15,-5-3 6 0,-3 1-3 16,0-1-5-16,-9 1-20 15,-8-3-14-15,-10 0-18 16,-5-3-25-16,-5-3-78 16,7-3-52-16,7-5-119 15,4-7-56-15,9-3-162 16,7-6 293-16</inkml:trace>
  <inkml:trace contextRef="#ctx0" brushRef="#br0" timeOffset="12398.93">16232 4350 853 0,'11'-5'498'16,"1"-1"-123"-16,6 2-108 15,-1-2-14-15,8 3-85 16,-2 2-18-16,6 0-33 0,-5 1-18 16,-6 1-26-16,0-1-12 15,-6 3-24-15,-3 0-9 16,-2 0-15-16,-2 0-5 15,-5-2-5-15,2 0-54 16,-2-1-155-16,0 0-59 16,0 0 135-16</inkml:trace>
  <inkml:trace contextRef="#ctx0" brushRef="#br0" timeOffset="13247.18">16831 3890 841 0,'2'-60'398'0,"-7"53"-131"0,5 3-60 16,0 3-23-16,2 0-43 15,-2 1-64-15,0 0-19 16,0 0-17-16,16 4 4 16,38 20 9-16,-30-7 0 15,-3 9-2-15,-1 1-2 16,-6 8 2-16,1 6 0 15,2 8-1-15,-9 3 1 16,-2 0-5-16,-4 0-3 0,-2-3 0 16,-2-2 0-16,-11-4-1 15,-2-6-1-15,1-8-10 16,0 0-5-16,5-7-13 16,5 0-3-16,-8-9-6 15,3-3-4-15,4-8-40 16,-1-2-37-16,9-1-116 15,-3 0-86-15,0 0 173 16</inkml:trace>
  <inkml:trace contextRef="#ctx0" brushRef="#br0" timeOffset="14608.79">17759 4272 778 0,'-55'-31'376'0,"43"29"-111"16,3 0-44-16,7 3-13 16,-1-1-41-16,3 0-66 0,0-1-27 15,0 0-31 1,2 0-3-16,26-3 1 0,41-3 4 15,-21 5-4-15,3-2-2 16,-2 8 0-16,-24-4-2 16,0 0-6-16,13 1-2 15,1 1-7-15,-14-2-2 16,-15 0-3-16,-3 0-2 16,-8 2-36-16,-5-2-58 15,-4 1-181-15,-5 2-186 0,4-3 272 16</inkml:trace>
  <inkml:trace contextRef="#ctx0" brushRef="#br0" timeOffset="14867.56">17919 4034 1238 0,'6'9'514'0,"-5"5"-318"16,8 6 7-16,-5 9-45 15,3 0-35-15,0 5-36 16,-5 0-13-16,5 2-17 16,-6-2-4-16,1-4-15 15,3-3-8-15,-4-6-14 0,1-1-5 16,-1-6-2-16,-4-2-1 16,2-4-1-16,-4-3-22 15,3-1-80-15,1-4-49 16,0-2-160-16,1 1-113 15,0 0 268-15</inkml:trace>
  <inkml:trace contextRef="#ctx0" brushRef="#br0" timeOffset="15552.16">18713 4061 692 0,'33'27'366'0,"-30"-27"-90"16,2-2 3-16,-4-2-39 16,-1 3-27-16,0 0-33 15,-1-1-15-15,0 1-24 16,-5-11-16-16,-1 2-31 15,-29-25-13-15,14 33-27 16,-1 2-11-16,-1 9-16 16,-2 5-9-16,3 9-11 15,1 2-2-15,7 4-5 16,4-2 0-16,11 1 0 16,6-3 0-16,8-2 2 15,2 1 1-15,6-4 1 16,-1-1 1-16,1-4-2 15,-2-6-1-15,2-1 1 0,-1-4-1 16,-2-2 0-16,-2-2 0 16,-7 0 0-16,-1-3-19 15,-5 2-120-15,-2 0-72 16,-2 1 118-16</inkml:trace>
  <inkml:trace contextRef="#ctx0" brushRef="#br0" timeOffset="15914.35">18984 4230 1387 0,'-2'0'545'0,"4"0"-370"16,3 6 15-16,-4 4-25 15,4 3-30-15,0 9-42 16,-3-1-13-16,4 0-12 16,0-1-6-16,-3-3-14 0,2-2-12 15,0-4-13-15,-5-3-4 16,-3-4-2-16,3-3 0 15,-5-1-25-15,3-1-35 16,1 0-94-16,0 0-62 16,0 0-166-16,1-6-328 15,3-3 465-15</inkml:trace>
  <inkml:trace contextRef="#ctx0" brushRef="#br0" timeOffset="16596.63">19310 4100 1157 0,'3'1'477'16,"-1"-1"-278"-16,1 3-24 15,-3-3-17-15,0 0-18 0,0 0-22 16,2 4-5 0,8 15-15-16,9 28-7 0,-17-25-21 15,4 1-10-15,-5-6-22 16,7 0-7-16,-5-5-10 16,-2-7-4-16,0-1-1 15,-1-2-1-15,0-2 3 16,0-2-2-16,0 1-7 15,0 0-4-15,0 0-10 16,2-12-3-16,5-11 1 16,15-26 1-16,-13 25 3 15,-1 0 3-15,5 7 0 16,1 1 0-16,-7 6 2 16,4 6 1-16,-2 4 1 15,3 2 2-15,3 8 4 16,1 3 3-16,1 5 7 0,-1 3 4 15,0 4 13 1,-1-1 0-16,-3 0 3 0,0-2-4 16,-2-2-14-16,-1-3-6 15,-4-5-7-15,0-1-2 16,-4-6-3-16,0-3-4 16,-1 1-75-16,0-2-45 15,-1 0-123-15,0 0-86 16,0 0 212-16</inkml:trace>
  <inkml:trace contextRef="#ctx0" brushRef="#br0" timeOffset="22717.48">20557 3898 512 0,'-1'-1'332'16,"-2"0"-32"-16,0 1-33 16,2 0-3-16,0 0-55 0,0 0-28 15,0 0-50-15,-12 6-21 16,-2-1-31-16,-35 35-15 15,28-23-29-15,-5-2-10 16,-3 0-11-16,5-2-4 16,0-5-4-16,4 0-3 15,3-5-19-15,0-2-39 16,8-1-141-16,3-1-99 16,4-8 173-16</inkml:trace>
  <inkml:trace contextRef="#ctx0" brushRef="#br0" timeOffset="22980.34">20374 3838 942 0,'-3'-6'520'16,"-7"6"-47"-16,0 7-315 16,-2 3 12-16,-8 9-60 15,-3 4-22-15,4 5-20 16,1 0-9-16,8-2-14 15,6-3-5-15,5 0-12 16,4-1-8-16,8 0-10 16,3 1-3-16,10-1-3 15,4-1 0-15,-1-5-1 16,-3-2 0-16,-5-5-1 16,-1 0 0-16,-1-7-28 0,-5-1-70 15,-5-1-424-15,8-1 360 16</inkml:trace>
  <inkml:trace contextRef="#ctx0" brushRef="#br0" timeOffset="25491.11">21379 3824 452 0,'11'-33'308'0,"-13"25"41"15,3 5-60-15,0 0-42 16,2 1-36-16,-3 1-68 16,-1 0-29-16,0 1-35 15,1 0-10-15,0 0-7 16,1 8-2-16,4 8-14 16,9 30-10-16,-13-30-15 15,0 1-5-15,6-5-6 16,-8-5-1-16,4-4 0 0,-2-3 0 15,-1-1 2-15,-1 0-2 16,0 0-7-16,0-1-3 16,0-12-9-16,2-6 0 15,11-28 2-15,-7 29 2 16,2 5 4-16,2 4 1 0,3 6 1 16,2 2 1-16,-1 2 2 15,-1 3 1-15,-3 4 4 16,1 1 1-16,-5 6 4 15,-2 1 3-15,1 0 0 16,-3 1-1-16,-1-7-3 16,3-2-3-16,-3-4-1 15,1 0 0-15,1-2 1 16,-2-1-2-16,0-1-10 16,0 0-4-16,0-1-5 15,0 1 0-15,5-6 6 16,1-10 3-16,35-22 2 15,-29 27 1-15,0 6 1 16,-1 5 0-16,-2 0 2 16,-2 3 1-16,0 7 3 15,1 0 1-15,-3 3 1 16,0 1 0-16,1 1-1 0,-3-2-2 16,3-2-1-16,-2-2-1 15,-4-5-1-15,2-1 0 16,-2-2-72-16,-1 0-82 15,1 0 96-15</inkml:trace>
  <inkml:trace contextRef="#ctx0" brushRef="#br0" timeOffset="25884.95">21749 3851 997 0,'42'4'428'0,"-27"-7"-239"16,4-2-10-16,-4-1-34 15,5-3-38-15,-2 0-39 16,-3-4-13-16,2 0-17 16,-7 0-4-16,-8-1-1 15,3 4 2-15,-5 1 5 16,-9 3 1-16,-1-3-2 15,-5 3-2-15,-7 2 1 16,8 4-1-16,-3 4-2 16,5 1-7-16,4 7-17 0,3 3-5 15,5 5-7-15,0 3-2 16,10 0 1-16,-2-1-2 16,9-5-4-16,3-3-9 15,1-7-87-15,5-6-59 16,3-4-233-16,3-6 240 0</inkml:trace>
  <inkml:trace contextRef="#ctx0" brushRef="#br0" timeOffset="26295.26">22145 3778 626 0,'-6'-4'399'16,"-3"-2"-19"-16,-4-2-128 16,-2 2-32-16,-2-1-42 15,3 6-23-15,-1 3-43 16,2-1-20-16,2 5-38 15,0 2-15-15,6 6-20 16,-1 1-7-16,6 2-9 16,3-3-3-16,-2-3 0 15,8-2-4-15,4-2 2 16,-1-3 0-16,8-5 0 16,-1-3 0-16,-3-10-7 15,3-3-11-15,-2-8-15 0,-3 2 0 16,-3-6 9-16,-2 1 13 15,-4 0 18-15,-2-2 4 16,-2 9 5-16,-1 6 9 16,-2 7 33-16,-1 8 5 15,0 3 0-15,0 6-6 16,-2 11-24-16,0 2-3 16,2 12 2-16,1-1-4 15,5 6-8-15,3 0-4 16,6-5-8-16,5-2-3 0,0-10-3 15,4-4-41-15,5-9-142 16,4-9-98-16,4-10 157 16</inkml:trace>
  <inkml:trace contextRef="#ctx0" brushRef="#br0" timeOffset="26445.95">22445 3798 1277 0,'-6'1'529'0,"6"4"-289"16,1-1-60-16,2 4-40 16,-1-2-38-16,-2 3-63 15,4 2-19-15,0-4-18 16,1 0-34-16,-1-6-101 0,0-2-99 16,0-11 134-16</inkml:trace>
  <inkml:trace contextRef="#ctx0" brushRef="#br0" timeOffset="26633.74">22402 3641 1146 0,'0'2'464'15,"4"2"-295"-15,5 3-29 16,-1 0-57-16,-3 1-28 0,9 5-36 16,-3-3-35-16,8 5-174 15,7 0-150-15,8-7 201 16</inkml:trace>
  <inkml:trace contextRef="#ctx0" brushRef="#br0" timeOffset="26951.31">22772 3708 691 0,'-9'-5'410'0,"-3"-1"-26"16,0 3-92-16,-1-1-81 15,1 6-41-15,1 6-56 16,-1-1-20-16,2 5-27 15,-1 0-9-15,3 7-20 16,4 0-8-16,3-2-17 16,3-2-5-16,6-5-6 0,2-2-2 15,3-5-2-15,-1-2-1 16,2-2-4-16,-1-5-10 16,1-3-23-16,2-3-1 15,-6 0 6-15,1 4 13 16,-7 4 26-16,-1-1 7 15,-3 5 8-15,-2 2 4 0,1-2 3 16,0 0-1 0,0 0-2-16,0 2-5 0,-4 11-9 15,2-2-6-15,-4 24-29 16,11-29-37-16,-1-2-102 16,-1-3-87-16,2-6 151 15</inkml:trace>
  <inkml:trace contextRef="#ctx0" brushRef="#br0" timeOffset="27295.51">22834 3788 529 0,'46'-27'380'0,"-45"32"105"16,7 2-169-16,-8 0-57 16,2 1-43-16,4 3-89 15,-4-1-30-15,5 0-46 16,-4-5-15-16,-3-5-18 15,4 2-4-15,-4-5-7 0,0 2-2 16,0 0-5-16,0-1-2 16,1-13-1-16,35-26 1 15,-27 32 2-15,-4 3 3 16,1 5 1-16,1 1 2 16,1 6 13-16,1 4 10 15,-2 2 28-15,0 4 10 0,-3 0 5 16,-2 1-8-16,1 0-27 15,0-3-14-15,4-5-94 16,6-4-95-16,11-4 105 16</inkml:trace>
  <inkml:trace contextRef="#ctx0" brushRef="#br0" timeOffset="27722.33">23603 3752 1106 0,'-2'-1'489'16,"-8"0"-220"-16,1 1-66 15,2 1-34-15,-2 1-44 16,3 0-63-16,2 2-22 16,-4 9-25-16,1 25-7 15,21-27-3-15,8 0 1 16,0-8-1-16,1-2-1 16,4-7-3-16,-3-8 0 0,-3-2-1 15,-3-2 3-15,-13 2 12 16,-6 2 8-16,-10 0 8 15,-6 3 0-15,-2 4-13 16,-2 7-7-16,-1 5-15 16,2 4-9-16,6 2-10 15,3 2-4-15,10 2-2 16,4 1-46-16,12-1-116 16,3-4-75-16,12-11-211 15,4-5 288-15</inkml:trace>
  <inkml:trace contextRef="#ctx0" brushRef="#br0" timeOffset="27936.89">23989 3604 626 0,'-7'-9'431'0,"-2"0"59"0,-2 4-138 16,1 5-100-16,-2 5-63 16,3 12-93-16,5 6-27 15,-6 13-24-15,9 6-6 16,-2 7-9-16,3 3-6 15,11-1-12-15,-9-3-2 16,10-9-4-16,-5-5-1 16,-4-12-42-16,9-8-65 15,-8-10-203-15,-2-6 193 0</inkml:trace>
  <inkml:trace contextRef="#ctx0" brushRef="#br0" timeOffset="28075.89">23815 3709 1269 0,'8'0'520'0,"2"4"-283"16,3 0-89-16,8 3-37 15,2-3-30-15,5 2-55 16,3 0-13-16,11 1-105 16,4 0-118-16,7 5 133 15</inkml:trace>
  <inkml:trace contextRef="#ctx0" brushRef="#br0" timeOffset="28814.85">24454 3854 1268 0,'-10'2'489'0,"10"5"-322"15,9 2-64-15,5-3-9 16,6-2-26-16,5-4-42 16,3-6-9-16,3-11-8 15,1 1 0-15,-8-6 2 16,-5 1 3-16,-10 4 12 15,-8 2 7-15,-5 4 8 16,-6 1-1-16,-5 5 2 16,-3 2-5-16,-3 2-4 15,4 3-3-15,-1 1-10 16,3 4-4-16,7 6-6 16,4 2-3-16,5 5-7 15,5 0 0-15,5 0 0 0,3-2-2 16,8-2-2-1,3-3-1-15,7-5-2 0,2-2-11 16,5-4-37-16,0-2-18 16,4-5-19-16,-2-4 5 15,-17-4 38-15,-1-3 22 16,-22 2 35-16,0 1 14 16,-3 0 14-16,-15 0 17 15,5 5 18-15,-10 0 6 16,0 8 10-16,6 4-10 0,2 1-17 15,4 2-7-15,4-2-15 16,3 3-6-16,1 0-12 16,2-1-7-16,2 1-11 15,5-2-3-15,1-1-3 16,7 0 0-16,-5-3 2 16,0 0 2-16,6 1 1 15,-6 0 1-15,-2 3 2 16,2-1-1-16,-9-1 0 15,7 1 0-15,-4 0-2 16,-4 0 6-16,3-3-102 16,-1 1-62-16,-2-3-190 15,4 0 194-15</inkml:trace>
  <inkml:trace contextRef="#ctx0" brushRef="#br0" timeOffset="28999.55">25096 3761 913 0,'-11'-6'517'16,"-1"9"-27"-16,0 0-188 16,0 2-71-16,-4 3-52 15,3 3-83-15,2 2-32 0,2 5-42 16,5 1-14-16,9 1-10 16,4-2-3-16,6-3-5 15,4-3-5-15,-1-5-73 16,3-5-55-16,6-9-77 15,2-7 115-15</inkml:trace>
  <inkml:trace contextRef="#ctx0" brushRef="#br0" timeOffset="29367.54">25287 3580 1331 0,'3'25'554'0,"-4"1"-297"15,-3 0-72-15,2 6-35 16,0 1-43-16,4-3-63 0,5 2-16 16,0-7-13-16,-1-3-4 15,-1-10-5-15,-3-2 0 16,0-8-6-16,0-1 0 16,1-2 0-16,-3 0 0 15,0 0-5-15,0-2-1 16,7-14-2-16,18-25 0 15,-12 29 5-15,2 5 2 16,-4 2 2-16,0 6 2 16,-6 2 11-16,-2 2 8 0,3 1 31 15,-2 4 15-15,2 4 8 16,-3 1-8-16,2 5-30 16,3-5-15-16,-2-5-58 15,8 1-89-15,0-9-474 16,17 2 407-16</inkml:trace>
  <inkml:trace contextRef="#ctx0" brushRef="#br0" timeOffset="29905.3">25979 3876 868 0,'-7'0'388'0,"7"0"-144"16,6 1-67-16,3-4-32 16,2-4-31-16,6-7-63 15,4-3-17-15,0-7-8 16,-2 1 5-16,-7 0 14 16,-4 3 11-16,-8 2 20 15,-4 3 2-15,-6 4 0 0,-1 3-6 16,-1 6-23-16,-5 0-11 15,3 6-23-15,-1-1-12 16,5 18-6-16,6 6 0 16,4 10 4-16,7 10 4 15,4 1 3-15,3-1 2 16,4-1 3-16,-2-4 2 16,-2-5-1-16,-1-3-1 0,-6-9-2 15,-1-6 1-15,-6-12 17 16,-8-2 7-16,-9-9-18 15,-7 2-21-15,-6-7-89 16,0-1-60-16,0-11-179 16,-1-10 206-16</inkml:trace>
  <inkml:trace contextRef="#ctx0" brushRef="#br0" timeOffset="30205.83">26189 3783 1412 0,'15'8'577'0,"0"0"-377"15,-3 7 0-15,-5-6-80 0,0 2-40 16,-5 0-50-16,1-3-11 16,-3 0-8-16,0-3-1 15,0-3 4-15,-1-2 2 16,0-1 0-16,0 0-3 15,0 0-13-15,0-14-8 16,0-32-7-16,2 26-1 16,7 4-2-16,3 4 1 15,3 2 0-15,1 2-1 16,2 6-49-16,-3-2-49 0,-3 3-457 16,6 2 390-16</inkml:trace>
  <inkml:trace contextRef="#ctx0" brushRef="#br0" timeOffset="30815.56">26464 3762 739 0,'-13'-1'447'0,"11"4"66"16,2 3-245-16,2 2-41 15,-4 2-33-15,2 1-80 16,1 2-34-16,6-1-46 15,5 0-13-15,3-5-12 16,0-5-4-16,3-5-5 16,0-5 0-16,-4-6-9 0,-5-1-2 15,-9-2 0-15,-6 0 0 16,-10 1 8-16,1 1 3 16,-5 2 4-16,0 3 0 15,4 10-4-15,2-1 0 16,3 3-12-16,5 2-6 15,3-1-14-15,1 2-4 16,11 1-4-16,-3 3-23 0,12-5-34 16,5 1-18-16,1-6-16 15,5-4 19-15,1-2 43 16,-3-4 23-16,-7 5 32 16,-2 2 9-16,-11 2 48 15,-1 2 24-15,-4 1 37 16,-2 2 19-16,0-3-8 15,0 0-7-15,0 0-17 16,0 6-8-16,1 6-24 16,0 1-12-16,7 22-21 15,-4-25-10-15,4-8-13 16,1-1-3-16,2-4-11 16,1-4-15-16,2-4-16 15,-1 1 0-15,-3 0 11 16,0-2 14-16,-5 5 19 15,-2 5 1-15,0 1-3 0,-3 0-1 16,0 1-1-16,0 0 1 16,0 0 1-16,2 6 3 15,1 6-3-15,0-2-37 16,18 25-168-16,-13-35 145 16</inkml:trace>
  <inkml:trace contextRef="#ctx0" brushRef="#br0" timeOffset="31026.67">26898 3730 1262 0,'0'30'536'0,"-3"15"-295"16,4 5-28-16,-3 9-59 16,-2 5-48-16,6-6-71 15,-1-2-6-15,9-16-18 16,0-8-3-16,-1-11-5 15,-1-11-33-15,-1-8-71 16,-4-2-44-16,-2-16-121 16,-3-3-48-16,-5-21 201 15</inkml:trace>
  <inkml:trace contextRef="#ctx0" brushRef="#br0" timeOffset="31250.94">26915 3761 1105 0,'15'-1'478'15,"6"3"-274"-15,2-1 14 16,8 5-67-16,-3 0-22 16,-4 7-18-16,-3-1-4 15,-11 2-10-15,-7 0-6 16,-9-2-22-16,-10 2-11 0,-8 0-38 16,-4-1-33-16,-2-5-106 15,3-2-64-15,3-5-189 16,2 0 226-16</inkml:trace>
  <inkml:trace contextRef="#ctx0" brushRef="#br0" timeOffset="46797.69">7006 5972 944 0,'-8'3'447'0,"-4"-3"-165"15,3 4-18-15,0-1-40 16,0-1-26-16,6-1-51 15,-1-1-29-15,11 0-57 16,1 0-25-16,7-1-26 16,9-2-3-16,9 0 3 0,7-3 0 15,17 2 3-15,-1 1 1 16,13 1 1-16,4-4 0 16,-8 2-2-16,-4-2-1 15,-18-3-2-15,-5 3-1 16,-10 4 1-16,-3 0-1 15,-10 1 0-15,-8 1 4 16,-10-5 8-16,-6 3-35 16,-8 2-114-16,-6 0-70 0,-4 4-206 15,1-1-154-15,-1 1 366 16</inkml:trace>
  <inkml:trace contextRef="#ctx0" brushRef="#br0" timeOffset="47129.57">7321 5970 753 0,'3'8'380'0,"-3"-5"-69"15,0 0-46-15,0 8-21 16,0 4-34-16,0 3-66 16,2 7-20-16,-1 2-34 15,0 0-11-15,1 13-23 16,1 2-7-16,1 7-10 15,1 1-4-15,3-3-4 0,-1-1-1 16,1-5-3-16,-2-9-4 16,-2-6-7-16,2-8-3 15,-6-10-3-15,0-5-2 16,0-3 0-16,0 1 0 16,-1-1-6-16,0-1-7 15,0 0-57-15,-1 0-51 0,1 0-155 16,-2-14 163-16</inkml:trace>
  <inkml:trace contextRef="#ctx0" brushRef="#br0" timeOffset="47823.77">8021 5936 833 0,'-7'-1'406'0,"-2"-4"-119"16,3 2-43-16,0 2-29 16,-3 1-31-16,3 3-51 15,-3 0-21-15,1 8-36 16,-4 4-13-16,-1 7-25 15,-4 6-6-15,8 6-11 16,0 7-6-16,3 11-6 16,10 0 0-16,-2 4-1 15,6 0 1-15,8-6-1 16,0 1 1-16,3-12-2 0,2-5-1 16,-1-9 1-16,-3-3-1 15,-1-8 2-15,5 3 1 16,-13-11 1-16,1-1 3 15,-8-5 10-15,-8-8 3 16,6 3-3-16,-4-1-23 16,-6-3-104-16,6 1-73 0,1-6-484 15,6-2 438-15</inkml:trace>
  <inkml:trace contextRef="#ctx0" brushRef="#br0" timeOffset="48628.84">8353 6192 795 0,'29'-32'409'16,"-29"25"-139"-16,-2 6-62 15,5-1-4-15,-3 2-60 16,0 0-23-16,0 0-19 16,0 0-8-16,7 13-5 15,2 9-9-15,20 33-18 16,-29-27-11-16,0-4-15 16,-3-2-5-16,2-5-10 15,-2-6-1-15,2-6 0 0,-4-2 3 16,4-3 1-16,0 0-3 15,0-1-13-15,0 0-8 16,0-3-9-16,-4-20-1 16,0-30 3-16,10 24 3 15,8 2 4-15,-5 2 0 16,4 1 0-16,4 7 0 16,-4 2 4-16,6 5 3 15,2 7 8-15,0 2 2 0,0 8 5 16,-2 2 1-16,-1 6 8 15,-3 2 5-15,-1 8 7 16,-2 2 2-16,-7 3-2 16,1-2-5-16,-3-1-8 15,0-3-7-15,1-4-7 16,-3-4-2-16,-1-6-3 16,-4-3-2-16,3-4-1 15,-1-2-4-15,2 0-36 16,0 0-38-16,1-1-102 15,0 1-65-15,0-1-42 16,0 0 153-16</inkml:trace>
  <inkml:trace contextRef="#ctx0" brushRef="#br0" timeOffset="49173.71">8855 5877 1141 0,'8'3'444'0,"-2"-3"-265"15,7 2-55-15,0 7-5 16,13 5-10-16,1 5-29 0,-2 11 1 16,1 1 15-16,-7 0 4 15,3 10 2-15,-6-1-4 16,0 12-16-16,-2 3-7 16,-10 5-19-16,1 4-6 15,-9-6-14 1,-3-2-6-16,0-12-11 0,-5-15-4 15,6-8-6-15,1-3-2 16,2-11-23-16,-4 1-44 16,3-9-118-16,4-5-66 0,0-3-185 15,9-4 258-15</inkml:trace>
  <inkml:trace contextRef="#ctx0" brushRef="#br0" timeOffset="51958.57">10131 5992 257 0,'0'-1'228'0,"6"-2"69"16,1 1-39-16,-1 0-50 15,-2-1-15-15,-1 2-9 16,-1 0-4-16,-2 0-9 16,1 0-4-16,-1 0-12 15,0 1-3-15,0 0-31 16,0 0-22-16,-1 0-46 15,-2 9-21-15,-21 5-15 16,-25 32-1-16,28-29-2 16,0-2-1-16,8-3 1 15,-1-9 1-15,6 1-3 16,1 0-2-16,3 1-4 0,8 5-3 16,8-1-2-1,5 3 2-15,6-1 1 0,2-1 2 16,-3 2-1-1,5-3 0-15,-2 1 0 0,-1-2-1 16,-3-1 1-16,-5-4-2 16,-3-1 0-16,-4 1 0 15,-5-2-57-15,-4 2-53 16,-2 2-167-16,1-5-163 16,0 0 275-16</inkml:trace>
  <inkml:trace contextRef="#ctx0" brushRef="#br0" timeOffset="52196.73">10051 6322 936 0,'-14'8'428'0,"13"-7"-145"15,-2-1-69-15,15 3-30 16,-5-1-8-16,9-1-29 16,1 0-12-16,1 0-17 15,5 1-11-15,1 1-25 16,-2 1-8-16,-3-1-18 15,-1 2-9-15,-3-1-15 16,-3 1-9-16,-4-2-12 16,0 0-3-16,-5-2-2 15,0-1-2-15,-2 1-46 16,-1-1-59-16,-1 0-123 0,0-1-77 16,0 0 179-16</inkml:trace>
  <inkml:trace contextRef="#ctx0" brushRef="#br0" timeOffset="58755.14">11508 5924 340 0,'-2'0'239'0,"0"0"17"16,1 0-3-16,-2 0-40 16,2 0-19-16,-1 0-24 15,-3 0-12-15,4 0-21 16,0-1-10-16,-1 0-18 16,1 0-5-16,0 0-14 15,0 1-8-15,-1 0-18 16,1 0-9-16,0 0-12 15,0 0-5-15,0 0-9 16,0 0-4-16,0 0-7 0,0 0-4 16,0 0-4-16,0 0-3 15,-1 0-3-15,1 0 0 16,0 0 1-16,0 0 2 16,0 3 11-16,0 14 7 15,10 36 11-15,-6-21 2 16,3 9-3-16,-2 1-5 15,2 9-7-15,1-3-4 0,3 1-5 16,-6-1-3-16,5-7-2 16,0-3-2-16,-4-6-1 15,5-4-1-15,-7-10-2 16,0-4 0-16,-3-9-2 16,0-3-4-16,-3-7-88 15,3 4-58-15,0 0-145 16,0 0-104-16,7-23 256 15</inkml:trace>
  <inkml:trace contextRef="#ctx0" brushRef="#br0" timeOffset="59139.85">11477 5964 1021 0,'-11'0'454'16,"3"-8"-186"-16,6 4-44 15,2 2-32-15,1 1-41 16,-1 1-66-16,0 0-20 16,20 1-17-16,33 1-3 15,-19-1-11-15,1 3-3 0,2 3-2 16,-6 1 1-16,-4 2 1 15,-2 6 0-15,-8-2 4 16,-2 2 6-16,-13 5 7 16,-3 0 1-16,-14 4-6 15,-5 3-8-15,-4-6-13 16,-5-1-3-16,1-3-6 16,0-2-2-16,4-5-5 15,4-5-4-15,8-4-17 16,4-2-37-16,5-3-91 15,5-2-53-15,8-2-139 16,6-4-318-16,13 4 447 16</inkml:trace>
  <inkml:trace contextRef="#ctx0" brushRef="#br0" timeOffset="59448.25">12074 5940 1376 0,'-21'6'550'0,"5"-1"-344"16,3 5-40-16,-3 4-15 15,3 8-33-15,3 7-43 16,3-5-8-1,2 2-14-15,-1 24-9 0,6 9-12 16,5-4-7-16,7-10-10 16,3-4-5-16,10-7-6 15,3-5-1-15,8-9-22 16,1-2-62-16,-1-14-172 16,-2-10 165-16</inkml:trace>
  <inkml:trace contextRef="#ctx0" brushRef="#br0" timeOffset="59912.65">12359 6140 1411 0,'0'10'614'0,"3"3"-356"15,2 8-67-15,0 4-5 16,-2 0-83-16,-1 0-33 15,-1 1-28-15,-3-2-8 16,5 1-9-16,-3-2-5 16,-4-8-6-16,4-5-4 0,-4-8-5 15,4-2-4-15,4-4-6 16,-5 3-6-16,-1 0-9 16,1-24-1-16,4-36 3 15,8 26 4-15,1 0 8 16,1 2 3-16,-1 5 3 15,2 6 0-15,0 9 1 16,4 6 3-16,-3 7 5 16,1 6 8-16,2 11 15 15,-5 4 6-15,2 10 6 16,-1 1-3-16,-3-2-9 16,0 1-6-16,-5-4-9 15,-2 0-4-15,-4-9-7 16,2-4-47-16,-2-10-162 0,0-8-113 15,6-16 175-15</inkml:trace>
  <inkml:trace contextRef="#ctx0" brushRef="#br0" timeOffset="60180.26">12781 5865 1423 0,'19'17'569'0,"8"-3"-330"16,1 2-61-16,1 4-6 15,1 4-24-15,-9 5-45 16,-2 0-13-16,-1 8-12 16,-7 2-11-16,-6 2-19 15,-3 6-7-15,-3 1-13 16,-1 1-7-16,-3-5-7 15,0-3-3-15,-6-13-3 16,-5-7-21-16,3-12-94 16,0-7-65-16,0-7-179 15,8-5-367-15</inkml:trace>
  <inkml:trace contextRef="#ctx0" brushRef="#br0" timeOffset="61151.43">11713 6785 1150 0,'-2'2'546'15,"1"-1"-247"-15,-1 2-77 16,0-1-24-16,-2 5-74 16,1 2-31-16,2 5-37 15,1 30-11-15,8-24-16 16,-2 1-8-16,4-3-9 15,0 0-4-15,-1-12-3 16,-1 3-1-16,-1-7-1 16,-3-1-1-16,0 1-2 15,-1-5 1-15,-3 2-1 0,0 0 0 16,4-2 0-16,20 1 0 16,38-36-1-16,-25 29 0 15,-1 4 1-15,-3-1 1 16,0 5 1-16,-3-1 0 15,1 2 0-15,0 4 1 0,-5 1 0 16,0 3-1-16,-5 1 3 16,-3 2 2-16,-6-6 1 15,-6 2 2-15,-2 2 2 16,-3-4 1-16,-1-1 1 16,1 0 0-16,-1-6-7 15,0 2-5-15,0 0-6 16,0-1-2-16,0 0 0 15,0 0 1-15,9-2 1 16,17-4 1-16,35-3 2 16,-25 2 0-16,6 0 1 15,-10 6 0 1,-16 1 3-16,0 0 3 0,50-2 11 16,-1 10 3-16,-6 4 3 15,-27-3-2-15,-10-1-8 0,-4-1-3 16,-10-6-4-16,-3 2 3 15,-5-1-70-15,-3-1-62 16,2 0 182-16,0 0-93 16</inkml:trace>
  <inkml:trace contextRef="#ctx0" brushRef="#br0" timeOffset="61915.94">11613 7526 720 0,'-9'-1'386'16,"9"2"-18"-16,2 1-133 15,0-3-60-15,-2 0-14 16,0 0-57-16,0 0-16 15,14-5-27-15,26-20-11 16,-30 12-16-16,-6-1-1 16,-6 1 7-16,-6-4 3 0,-8 6 9 15,-6-1 1-15,-5 4-4 16,-6 5-2-16,1 5-10 16,8 8-5-16,0 4-13 15,14 9-4-15,4 1-5 16,2 3-1-16,12 9 0 15,2 2 1-15,8 5 3 16,1 2 2-16,2-2 7 16,-2-1 5-16,-2-4 3 15,-1-4 1-15,-9-6-2 16,-4-2-2-16,-7-11-2 16,-8 0-1-16,-5-8-6 15,1-2-4-15,-7-2-38 16,1-6-43-16,3-5-113 15,-2-7-60-15,14-8-177 16,2-1 253-16</inkml:trace>
  <inkml:trace contextRef="#ctx0" brushRef="#br0" timeOffset="62223.3">11771 7468 1104 0,'5'-2'493'15,"-4"10"-189"-15,-1 0-73 16,0 14-22-16,0 4-38 0,2-2-74 16,1-2-28-1,6-7-38-15,1-3-11 0,7-6-10 16,-1 0-3-16,-3-7-2 16,-2-4-1-16,-5-7 1 15,5 0 2-15,-8-6 2 16,-3-1 2-16,-6-1 2 15,-9-1-1-15,2 7 2 16,-2 2-1-16,0 7-5 16,2 5-3-16,0 5-7 15,0 3-17-15,4 4-86 16,3 0-65-16,6-3-211 16,8 2 230-16</inkml:trace>
  <inkml:trace contextRef="#ctx0" brushRef="#br0" timeOffset="62518.32">12002 7456 1267 0,'-8'1'532'16,"0"5"-292"-16,-1 4-28 16,-1 5-37-16,10 2-33 15,0 2-58-15,4-2-23 16,6-5-33-16,-4-1-11 0,9-7-10 15,3-3-1-15,3-6-3 16,3-5 1-16,-4-6 0 16,-4 1 0-16,-8 1 5 15,-5 3 4-15,-7 1 3 16,-6 1 3-16,-5 2-3 16,-2 0-4-16,-5 4-7 15,7 3-11-15,3 5-52 16,-4-2-33-16,16 7-83 15,3-1-58-15,3 2-165 16,10 2 247-16</inkml:trace>
  <inkml:trace contextRef="#ctx0" brushRef="#br0" timeOffset="62898.09">12399 7451 785 0,'1'-8'467'0,"-10"-4"-97"15,-3 2-89-15,-7 1-39 16,-6 5-76-16,3 4-29 16,-2 6-56-16,3-3-22 15,8 7-33-15,3 2-8 16,9 4-14-16,2 7-4 16,8-2-2-16,4 2-1 15,5-8-2-15,3-3 0 0,-1-11 1 16,5-4-1-16,-7-10-1 15,0-6-14-15,-3-8-22 16,-5-4-2-16,-4-5 6 16,-1 1 14-16,-3 4 26 15,-4 0 7-15,-1 11 7 16,-1 5 18-16,-3 8 29 16,3 7 3-16,1 9 3 15,1 8-11-15,-1 12-20 16,3 3-2-16,1 3-10 15,2-3-7-15,11-6-14 16,-1-1-3-16,5-5-100 16,6-4-84-16,7-2 113 15</inkml:trace>
  <inkml:trace contextRef="#ctx0" brushRef="#br0" timeOffset="63229.02">13010 7378 1280 0,'-12'5'607'16,"8"-3"-253"-16,4 4-185 15,-5 6-13-15,1 9-83 16,4 8-22-16,4 16-8 16,5 1-2-16,-2 2-12 15,4 1-8-15,0-5-9 16,-1-3-5-16,7-8-3 16,-7-7-4-16,-4-13-90 15,-3-9-46-15,-5-11-161 16,-3-8-150-16,1-15 294 15</inkml:trace>
  <inkml:trace contextRef="#ctx0" brushRef="#br0" timeOffset="63461.38">12997 7383 992 0,'5'6'476'16,"8"-4"-156"-16,-2-5-83 15,11 6-49-15,2-1-33 16,5 4-37-16,-1 5-8 0,-8-2-16 15,-5 3-6 1,-9 6-16-16,-6-1-7 0,-9 8-14 16,-8 0-10-16,-7-5-17 15,-2-1-8-15,-4-10-40 16,12-3-35-16,7-4-94 16,4-3-52-16,14 0-168 15,-3-5 230-15</inkml:trace>
  <inkml:trace contextRef="#ctx0" brushRef="#br0" timeOffset="63642.08">13268 7449 1053 0,'10'10'504'0,"-6"6"-105"16,0 2-111-16,-3 8-53 0,-1-6-37 15,0-1-112-15,0-6-39 16,1-6-44-16,1-4-46 15,0-10-137-15,1-3-91 16,0-11 152-16</inkml:trace>
  <inkml:trace contextRef="#ctx0" brushRef="#br0" timeOffset="63771.23">13199 7316 1119 0,'0'7'527'0,"1"4"-207"0,7-4-168 15,-3 3-9-15,5-1-122 16,0-4-107-16,5 3 51 16</inkml:trace>
  <inkml:trace contextRef="#ctx0" brushRef="#br0" timeOffset="64051.15">13424 7405 1077 0,'2'18'482'0,"0"-5"-169"16,-2 0-49-16,5 5-9 16,1-3-38-16,2 3-79 0,5 0-32 15,-6-2-41 1,9-2-16-16,-1-9-27 0,0-2-6 16,1-8-6-16,-4 1 0 15,-5-6 1-15,2-2-2 16,1-5-1-16,-4-1-2 15,-1-3-78-15,-4-3-64 16,3 6-173-16,1-3 163 16,6 3 55-16</inkml:trace>
  <inkml:trace contextRef="#ctx0" brushRef="#br0" timeOffset="64340.26">13670 7416 1252 0,'27'39'546'0,"-27"-28"-238"16,3 4-60-16,3 0-52 15,1 2-46-15,4-5-91 16,1-1-24-16,6-8-24 16,1-4-4-16,4-11-4 15,2-5-1-15,-9-6 0 16,-3-2 2-16,-12 5 8 15,-12 3 4-15,-12 2 6 16,-1 9 2-16,-10 2-2 0,6 3-4 16,1 12-11-16,1-4-6 15,6 6-11-15,5-1-26 16,10 0-109-16,5 7-74 16,11-10-231-16,6 6 270 15</inkml:trace>
  <inkml:trace contextRef="#ctx0" brushRef="#br0" timeOffset="64543.31">13951 7266 1356 0,'-3'22'580'0,"2"7"-281"15,1 8-86-15,3 10-54 16,3 1-43-16,7-1-77 15,0-4-12-15,8-10-15 16,6-4-7-16,4-16-5 16,2-7-45-16,-5-13-162 15,-7-9 211-15,-10-2-63 16</inkml:trace>
  <inkml:trace contextRef="#ctx0" brushRef="#br0" timeOffset="64706.23">13898 7382 1361 0,'-2'3'578'16,"2"-3"-258"-16,3-1-101 16,-3 0-51-16,0 0-18 15,15 0-72-15,32 1-31 16,-22 0-33-16,8 0-14 16,7-3-162-16,0 0-243 15,1-14 262-15</inkml:trace>
  <inkml:trace contextRef="#ctx0" brushRef="#br0" timeOffset="65555.2">14735 6218 946 0,'-12'-3'500'0,"-27"-27"-155"16,32 29-91-16,4 0-11 16,2 0-82-16,1 1-39 0,0 0-46 15,0 0-17-15,19 2-10 16,41 6 3-16,-14-5-11 16,1-2-9-16,2-2-11 15,-6-1-4-15,-9-4-8 16,-6 3-2-16,-9 2-3 15,-5 1-13-15,-9 1-99 16,-7 2-66-16,-11 3-257 16,-1-3 263-16</inkml:trace>
  <inkml:trace contextRef="#ctx0" brushRef="#br0" timeOffset="65789.48">14863 6047 966 0,'9'-1'442'0,"-3"1"-139"0,-2 1-63 16,5 5-12-16,1 1-23 15,-11 11-55-15,3 8-15 16,-2 15-25-16,0 3-10 16,1 8-28-16,-1-2-16 15,1-10-27-15,-1-4-9 16,5-14-13-16,-1-6-2 15,0-6-19-15,2-6-36 0,-6-4-104 16,-2-4-58-16,1-8-184 16,6-2 240-16</inkml:trace>
  <inkml:trace contextRef="#ctx0" brushRef="#br0" timeOffset="92923.67">16096 5973 526 0,'-39'0'380'16,"26"-1"-1"-16,0-2-82 15,-1 1-35-15,0-2-45 16,4 3-18-16,-1-4-25 15,8 4-15-15,1 0-44 16,7 1-23-16,-5 0-31 16,6 0-10-16,22 1-9 15,39-2-1-15,-20-4-15 16,8-3-5-16,8 4-9 16,5 4-2-16,-6-5-2 15,-5 2-2-15,-14 0-1 0,-8-1-1 16,-6 4-1-16,-7 0 1 15,-11 0-81-15,-6-1-68 16,-10 2-173-16,-4 3-161 16,-2-4 304-16</inkml:trace>
  <inkml:trace contextRef="#ctx0" brushRef="#br0" timeOffset="93183.52">16338 5917 963 0,'6'10'468'0,"-2"-4"-140"15,-1 2-53-15,5 7-9 16,2 4-34-16,-6 6-52 16,5 6-21-16,-5 8-49 15,-1 5-19-15,0 7-26 16,-1 0-13-16,4-2-18 16,-2-2-6-16,-2-5-9 15,-1-19-4 1,0 0-5-16,-1 12-2 0,0-6-3 15,0-10-1-15,1-10 0 16,1-8-22-16,-2-2-70 16,-4-5-47-16,4 5-133 15,0 0-92-15,5-28 231 16</inkml:trace>
  <inkml:trace contextRef="#ctx0" brushRef="#br0" timeOffset="93689.01">16972 5824 1089 0,'-2'-7'509'0,"-1"4"-213"15,-3 3-20-15,0 6-69 16,0 9-36-16,-5 14-43 0,-1 11-11 16,-1 9-25-1,1 7-8-15,7 4-22 0,5 3-9 16,7 9-10-16,2-1-4 16,5-4-5-16,0-4-4 15,-3-11-4-15,4-9-1 16,-3-5-3-16,1-8-1 15,3-6-5-15,-2-4-2 0,-3-7-5 16,-5-7-2-16,-1-4-4 16,1-2-12-16,2-8-113 15,2-1-89-15,1-9 64 16,1-6 36-16</inkml:trace>
  <inkml:trace contextRef="#ctx0" brushRef="#br0" timeOffset="94197.67">17306 5700 1007 0,'0'-5'565'0,"-1"3"-93"16,1 1-204-16,0 1-14 15,0-1-92-15,0 1-38 0,0 0-51 16,12 4-17-16,14 2-19 15,32 9-10-15,-30-13-13 16,2-2-3-16,0 0-4 16,3 0-1-16,-5 0 0 15,-9-3-1-15,-8 4-1 16,-7 2 3-16,-5 9 8 16,-4 5 4-16,-8 6 11 15,-6 5 3-15,9 3-1 16,-2 3 1-16,5 0-5 15,4 0-4-15,-1-7-11 16,2-4-3-16,3-5-6 16,5-2-2-16,2-4-21 15,0-5-52-15,4-5-162 16,0-2-63-16,7-15 162 0</inkml:trace>
  <inkml:trace contextRef="#ctx0" brushRef="#br0" timeOffset="94614.42">17785 5759 1440 0,'9'1'633'0,"-2"8"-291"16,2 3-78-16,1 7-26 16,2 5-65-16,-1 5-82 15,-4 3-23-15,-1-3-35 16,4 0-10-16,-6-8-13 15,-4-4-2-15,0-5-2 16,-7-7-1-16,5-3-6 16,0-6-10-16,0-10-17 15,-1 1-4-15,0-14 0 16,9 2 9-16,4-4 14 16,1 1 4-16,4 5 4 15,-2 4 1-15,-2 5 1 16,4 4 0-16,3 6 2 15,-7 4 5-15,-1 6 16 16,3 5 5-16,-2 9 6 16,1 2 0-16,3 5-7 15,-3 4-3-15,-2-2-7 0,2-1-2 16,-2-5-8-16,-1-6-3 16,-4-5-5-16,0-3-30 15,-5-7-99-15,0 1-71 16,-1 0-186-16,-1-3-377 15,2 0 516-15</inkml:trace>
  <inkml:trace contextRef="#ctx0" brushRef="#br0" timeOffset="95005.42">17309 6249 1438 0,'-37'2'661'16,"3"-1"-353"-16,15-1-69 15,7 0-25-15,10 1-109 0,8-1-30 16,19 1-42-1,14 1-12-15,17-2-2 0,7 0 2 16,10 0-6-16,4-1-3 16,11 0-3-16,13 0-3 15,-6 1-1 1,1 0-2-16,-11 2 1 0,-10 0 0 16,-11-1 0-16,-9 3-1 15,-22-2-1-15,-9 1 4 16,-21 0-68-16,-8 0-61 15,-16 1-129-15,-4 3-113 0,-6 2 229 16</inkml:trace>
  <inkml:trace contextRef="#ctx0" brushRef="#br0" timeOffset="95269.44">17765 6472 1166 0,'9'17'559'0,"-6"-9"-123"15,-1 3-134-15,1 10-68 16,-1 8-27-16,0 12-94 16,-1 2-28-16,1-4-36 15,-2-5-14-15,2-10-19 0,3-4-6 16,-1-10-10-16,4-2-42 15,-1-9-123-15,1-6-75 16,3-8-151-16,0-7 225 16</inkml:trace>
  <inkml:trace contextRef="#ctx0" brushRef="#br0" timeOffset="95581.27">17963 6539 1338 0,'-1'13'602'0,"1"9"-284"15,-2 4-33-15,3 4-68 16,4 1-52-16,3-4-69 16,8-1-24-16,4-9-33 15,5-5-8-15,6-9-13 16,-3-6-4-16,-1-9-7 16,-6-4-1-16,-9-6 1 15,-7-2 0-15,-9-2 3 16,-7-2 0-16,-10 5 2 15,-3 3-1-15,-8 1-2 16,-2 8-2-16,11 7-5 16,-1 0-3-16,9 10-5 15,9 5-5-15,0 6-34 0,8 5-44 16,6 0-148-16,3-2-73 16,22-6 181-16</inkml:trace>
  <inkml:trace contextRef="#ctx0" brushRef="#br0" timeOffset="95996.83">18459 5790 1148 0,'1'0'485'0,"11"3"-246"16,5 6-26-16,3 8 12 15,1 7-26-15,12 15-36 16,3 0-10-16,6 10-27 15,1 3-18-15,-3 4-24 16,1 8-11-16,-15 5-16 0,-6 4-4 16,-19 0-13-1,-11-5-4-15,-10-5-11 0,-4-4-6 16,0-11-8-16,1-2-3 16,4-14-9-16,4-6-24 15,3-13-79-15,2-6-54 16,4-3-129-16,-1-4-36 15,7-1 202-15</inkml:trace>
  <inkml:trace contextRef="#ctx0" brushRef="#br0" timeOffset="99305.51">16381 7136 796 0,'-15'-50'425'15,"12"40"-140"-15,1 3-54 0,3 1-8 16,-2 5-81-16,2 2-26 15,-1-1-28-15,0 0-13 16,6 24 0-16,37 32-7 16,-30-25-27-16,-1-1-12 15,-1-3-17-15,-3-3-2 16,2-10-4-16,0-3 1 0,-1-7 0 16,0-3-1-16,-1-3 1 15,3-3-1-15,-3-8 0 16,3-4 0-16,0-6-2 15,0-2 0-15,4 1-1 16,1 3-1-16,4 7-2 16,3 4 0-16,9 9 0 15,5 1 0-15,13 6-1 16,3 2 1-16,6 0 2 16,-1 2 2-16,1-3 2 15,3 2 0-15,-2 0 1 16,0-1 0-16,-5 1 0 15,-6 1-1-15,-9 2 0 16,-2 0-1-16,-15-3-1 16,-4-2 2-16,-10-4 7 15,-9-2 8-15,-3-1 4 0,-4 0 2 16,0-1-9-16,0-2-9 16,2-3-8-16,3 1-2 15,2 0-5-15,7 2-1 16,9 4 3-16,3 4 2 15,5 1 2-15,9 0 0 16,18-2 1-16,7-4 1 16,25-3 0-16,7-4-1 0,2-3 1 15,6-1 3-15,2 1 5 16,0 2 4-16,7 0 6 16,-8 0 1-16,-5 3-1 15,-11-4-2-15,-16 0-8 16,-6-1-2-16,-23 1-2 15,-9 0-2-15,-23 2-56 16,-8 2-54-16,-20 2-143 16,-6 4 146-16</inkml:trace>
  <inkml:trace contextRef="#ctx0" brushRef="#br0" timeOffset="99968.22">16504 7542 1183 0,'-4'-6'495'0,"4"6"-297"16,6 7 11-16,7 9-44 16,-4 6-17-16,4 12-30 15,-2 1-21-15,-2 3-38 16,0 0-16-16,-2-8-22 16,-3-2-6-16,0-12-5 15,-4-3 0-15,-1-10 2 16,-2-3-1-16,-3-7-5 0,-3-6-5 15,1-8-7-15,2-4-1 16,2-4 1-16,8 2 1 16,6 3 2-16,3 2 1 15,5 5 0-15,0 3 2 16,2 8 0-16,-4 6 1 16,-2 7 6-16,-2 5 6 15,-2 5 8-15,-5-1 5 0,-5 3 7 16,-3-1-1-16,-9 0 1 15,-2-1-2-15,-6-2-7 16,1-3-5-16,2-4-8 16,0-2-4-16,5-3-27 15,4-2-55-15,8-4-181 16,8-4-120-16,10-11 217 16</inkml:trace>
  <inkml:trace contextRef="#ctx0" brushRef="#br0" timeOffset="100266">16743 7721 737 0,'6'13'482'15,"2"-3"11"-15,4-1-248 16,2-3 0-16,7-3-95 16,2-6-42-16,7-9-54 0,2-5-21 15,-8-10-21-15,2-3-3 16,-15 0 0-16,-2 4 2 15,-9 6 8-15,-5 6 1 16,-9 3 5-16,0 5 3 16,2 4 5-16,-9 2-1 15,6 7-3-15,-2 4-8 16,3 7-16-16,8-1-3 16,8 6-4-16,9 3 0 0,0 0-1 15,6 0-1-15,4-5-27 16,1-5-44-16,9-9-95 15,1-6-75-15,4-9-389 16,3-8 420-16</inkml:trace>
  <inkml:trace contextRef="#ctx0" brushRef="#br0" timeOffset="101099.37">17228 7585 904 0,'-11'-2'484'16,"2"-2"-157"-16,0 2-91 15,2 1-31-15,0 1-61 16,-2 2-16-16,-1 3-29 16,-1 2-11-16,3 2-26 0,1 0-13 15,3 6-22-15,4 1-11 16,5 5-12-16,4 1-3 16,5-1-1-16,4-2-1 15,9-6-2-15,6-2 1 16,11-8-2-16,2-6 1 15,2-8-2-15,-8-4-7 16,-17-8-13-16,-7 0-2 16,-12 0 4-16,-6 0 8 0,-4 3 17 15,-3 3 6-15,-6 5 3 16,0 2 1-16,-5 7 5 16,2 2 3-16,3 3 6 15,1 4 2-15,2 6-3 16,1 3-5-16,8-1-7 15,1-1-5-15,8-4-8 16,3-2 0-16,1-4-1 16,1-3-1-16,3-5 1 15,1-1 1-15,0 1 0 16,0 2 2-16,-4 3 0 16,-4 5 2-16,-5 4 8 15,1 2 7-15,-1 2 13 16,0-1 5-16,2-1 0 15,3 0-4-15,0-3-13 0,-3-3-4 16,6-2-10-16,1-3-1 16,5-5-8-16,4-4-29 15,2-5-74-15,0-1-34 16,-5-4-35-16,-2 3 15 16,-6 3 72-16,-2 3 34 15,-7 5 46-15,0 3 11 16,-1 1 27-16,0 0 17 0,0 0 33 15,-1 1 17-15,1 0 13 16,0 0-2-16,0 0-15 16,1 1-10-16,1 11-29 15,1-1-16-15,13 22-23 16,-4-30-8-16,1-5-8 16,0-5-8-16,3-7-44 15,1-1-16-15,0-2-11 16,0 1 8-16,-8 7 45 15,-3 2 21-15,-5 4 15 16,-3 7 4-16,0 1 12 16,-2 4 4-16,2 1 9 15,2-1 6-15,3 4-3 16,4-1-8-16,5 0-13 16,1-1-9-16,4-7-60 15,1-2-72-15,4-8-187 0,7-6-150 16,2-8 276-16</inkml:trace>
  <inkml:trace contextRef="#ctx0" brushRef="#br0" timeOffset="101616.06">17950 7503 1097 0,'-10'-5'600'0,"5"2"-167"16,-2-1-125-16,7 4-47 15,0 6-112-15,-3 2-46 0,4 8-55 16,-1 0-13-16,1 4-16 15,4 2-3-15,1-2-8 16,-3 1-1-16,6-3-2 16,-5-5-2-16,2-4 1 15,3-5-1-15,-9-4 4 16,1 2 3-16,-2-2 2 16,-1 0 0-16,1-1-5 15,0 0-6-15,0 0-12 16,0 0-5-16,0 0-2 15,1 0 0-15,0 0 9 16,18-1 2-16,36-5 1 16,-22 3 2-16,0-4 3 15,3 0 1-15,-5-2 2 16,-5 1-1-16,-9-2 0 0,-6 0 2 16,-12-6 7-16,-6 3 4 15,-7 3 4-15,-5 1 3 16,4 9 9-16,-1 1 3 15,6 7 4-15,2 1-3 16,8 8-12-16,1 1-6 16,10 2-8-16,2 0-2 15,6-7-4-15,3 0-1 16,3-8-20-16,3-3-50 0,6-5-169 16,1-4 412-16,6 0-192 15</inkml:trace>
  <inkml:trace contextRef="#ctx0" brushRef="#br0" timeOffset="102049.43">18717 7580 778 0,'-15'-8'461'0,"-23"-6"17"0,30 14-162 15,3 3-46-15,1 2-40 16,3 3-76-16,1 4-37 16,7 1-56-16,2-1-18 15,7-5-27-15,2-2-6 16,9-8-6-16,-1-4-2 0,9-7 0 15,-1-3-1-15,-6-1 1 16,-8-5 1-16,-13 6 3 16,-10 2 4-16,-12 1 3 15,-2 6 4-15,-10-1 1 16,-1 5 1-16,1 7-2 16,3 1-2-16,8 10-8 15,4-1-5-15,8 0-13 16,3 2-25-16,10-5-96 15,8 1-49-15,14-11-158 16,8-3 22-16,13-13 196 16</inkml:trace>
  <inkml:trace contextRef="#ctx0" brushRef="#br0" timeOffset="102215.7">19097 7258 1402 0,'-12'0'678'0,"-3"4"-310"15,2 17-125-15,-1 5-53 16,4 15-101-16,8 7-24 16,3 7-29-16,3 4-11 15,7 0-11-15,2-2-3 16,3-12-7-16,0-6 4 16,-4-15-96-16,-4-7-84 0,-7-16-222 15,-3-8 227-15</inkml:trace>
  <inkml:trace contextRef="#ctx0" brushRef="#br0" timeOffset="102382.67">19024 7477 1055 0,'1'-16'526'0,"16"10"-145"16,2 0-87-16,9 4-83 16,1 2-51-16,5-1-81 15,1 1-35-15,1 5-49 16,0-3-84-16,-4 3-599 15,-10 3 489-15</inkml:trace>
  <inkml:trace contextRef="#ctx0" brushRef="#br0" timeOffset="103051.6">16892 8188 1114 0,'35'30'514'15,"-30"-32"-212"-15,-3-3-65 16,-2 1-37-16,-1 3-44 16,0 0-57-16,0 1-17 15,-23 2-32-15,-32 11-8 16,23 2-4-16,1 1-1 15,7-1-7-15,4 3-3 16,12-3-11-16,6 4-4 0,9-1-8 16,7-3-1-16,7-5 0 15,2-4 0-15,4 0 4 16,-3-1 0 0,-5 6 4-16,-9-5 1 0,-7 0 21 15,-6 0 10-15,-13-1 6 16,0 4 2-16,-11 0-23 15,0 0-9-15,-2-3-12 16,4-1-21-16,9-5-70 16,5 0-56-16,13-4-148 15,10-7-72-15,14-8 223 16</inkml:trace>
  <inkml:trace contextRef="#ctx0" brushRef="#br0" timeOffset="103518.65">16996 8268 1245 0,'4'9'577'16,"-4"2"-243"-16,0 4-19 16,1 6-86-16,-1 5-40 15,1 9-71-15,2 1-27 16,-2 5-43-16,4-2-17 16,-3-8-18-16,4-3-5 15,6-12-5-15,-3-3 0 16,-1-5-64-16,-5-5-42 0,-3-5-116 15,0-8-62-15,-2-13-68 16,2-3-15-16,-8-14-45 16,-4-1-12-16,-2-1 136 15,-3 4 108-15,8 6 271 16,5 6 130-16,4 7 99 16,3 3-5-16,10 8-36 15,1 3-22-15,10 3-56 16,3 2-25-16,-1 0-37 15,2 5-14-15,-4 6-22 16,-2-1-12-16,-7 1-23 16,-7 4-11-16,-8-4-17 15,-4 5-5-15,-12 3-12 16,0-3-8-16,-4-1-30 16,4-3-34-16,1-8-84 15,5-3-60-15,6-5-151 0,3-6-99 16,11-10 279-16</inkml:trace>
  <inkml:trace contextRef="#ctx0" brushRef="#br0" timeOffset="103709.22">17325 8138 1154 0,'22'1'543'16,"-5"9"-213"-16,-6 7-4 15,0 12-75-15,-12 5-40 16,-3 8-82-16,5-2-41 0,-1-8-53 15,6-6-16-15,7-9-20 16,-2-6-31-16,6-7-77 16,6-3-53-16,-5-10-126 15,2-3-57-15,3-2-176 16,-8 1 318-16</inkml:trace>
  <inkml:trace contextRef="#ctx0" brushRef="#br0" timeOffset="103805.16">17536 8333 526 0,'1'-4'364'16,"-1"3"-6"-16,0 0-66 15,0 0-23-15,0-1-27 16,0 1-12-16,0 1-70 16,5 3-37-16,-1 9-66 15,1-3-54-15,28 21-165 0,-27-33-103 16,4-10 152-16</inkml:trace>
  <inkml:trace contextRef="#ctx0" brushRef="#br0" timeOffset="103972.39">17502 8142 1217 0,'-8'3'592'0,"6"2"-224"15,9 3-143-15,-1 3-31 16,12 1-97-16,2 2-42 16,-1-2-94-16,3 0-73 0,8-6-175 15,0-6 174-15</inkml:trace>
  <inkml:trace contextRef="#ctx0" brushRef="#br0" timeOffset="104149.45">17874 8147 1261 0,'-3'20'627'16,"-1"6"-257"-16,-5 12-98 15,-4 5-62-15,7 0-104 16,5-3-36-16,5-10-53 15,8-6-13-15,5-9-50 0,2-6-58 16,-1-9-155-16,-1-10-108 16,2-10 221-16</inkml:trace>
  <inkml:trace contextRef="#ctx0" brushRef="#br0" timeOffset="104361.7">17765 8264 1220 0,'-11'7'553'15,"5"-5"-267"-15,5-2-46 16,6 3-80-16,-5-3-42 0,1 0-56 16,24 7-13-16,35 1-33 15,-30-8-9-15,2 0-120 16,-1-3-93-16,3-3 126 16</inkml:trace>
  <inkml:trace contextRef="#ctx0" brushRef="#br0" timeOffset="104523.98">18147 8139 1288 0,'-7'20'651'16,"0"4"-248"-16,-2 12-159 16,2 4-56-16,4-4-114 15,3-2-32-15,8-10-33 16,2-9-8-16,5-3-56 15,1-4-56-15,0-11-147 0,-2-1-37 16,-3-10 171-16</inkml:trace>
  <inkml:trace contextRef="#ctx0" brushRef="#br0" timeOffset="105159.4">18036 8235 1007 0,'-4'3'509'0,"5"-2"-147"15,2-1-186-15,-3 0-31 0,6-1-74 16,18 1-31-16,37-1-26 16,-27-1-4-16,6-1-6 15,-1 0-1-15,3 3-1 16,-6 2-2-16,-7 5 1 16,-6 1 1-16,-11 3 2 15,-1 3 4-15,-7 3 8 16,-4 0 10-16,-3 0 18 15,0-1 2-15,-2-10-4 16,3-4-11-16,-4-1-20 16,5-1-5-16,1-1-14 15,0 0-12-15,0 0-22 16,1-5-6-16,2-6 7 16,3 2 10-16,26-25 22 0,-31 30 6 15,4 5 16-15,0 6 13 16,-2 6 25-16,3 0 11 15,1 0 4-15,1 1-8 16,8-6-18-16,6-4-12 16,10-3-17-16,-1-8-6 15,0-6-5-15,-2-5-1 16,-8-1-5-16,-5-1-1 0,-7 5 4 16,-7 1 2-16,-2 9 7 15,-1 1 3-15,0 5 1 16,1 2 2-16,0-2 4 15,0 0 7-15,1 17 16 16,9 35 10-16,-1-21 15 16,6-4-1-16,4 7-5 15,2-1-9-15,0 1-16 16,-4 3-3-16,-5-3-5 16,-5-4 0-16,-9-6 0 15,-7-5-1-15,-14-7-4 16,-3-4-3-16,-10-3-9 15,-2-5-8-15,1-7-25 16,-2 1-25-16,9-1-70 16,1 4-48-16,10 1-128 0,5 2 178 15</inkml:trace>
  <inkml:trace contextRef="#ctx0" brushRef="#br0" timeOffset="105728.83">16830 9019 1158 0,'1'-4'515'0,"-1"3"-231"15,0 0-59-15,1 1-24 0,5 3-29 16,2 17-51-16,30 37-32 16,-32-31-48-16,6-5-17 15,-1-9-17-15,1-5-5 16,2-9-4-16,-4-10-3 16,10-11-21-16,-3-5-7 15,-1-1 0-15,0 3 1 16,-9 11 25-16,-5 4 8 15,0 9 9-15,-2 3 1 0,-1 8 7 16,2 2 5-16,-1 4 7 16,5 2 3-16,1-1-1 15,0-2-5-15,6-2-11 16,-4-2-5-16,4-4-4 16,3-1-39-16,-3-7-156 15,4-4-79-15,4-5 143 16</inkml:trace>
  <inkml:trace contextRef="#ctx0" brushRef="#br0" timeOffset="106016.79">17308 8975 1237 0,'-7'-3'628'16,"1"1"-243"-16,-1 2-113 15,-3 0-46-15,0 2-107 0,-1 0-36 16,2 4-52-16,3 2-20 15,4 3-14-15,5 1-2 16,6 1 1-16,8 1 1 16,5-2 2-16,1-1 1 15,0-1 1-15,-2-1 1 16,-5 2 6-16,-2 0 3 0,-7 1 11 16,-7 0 4-16,-3-4 1 15,-6-2-2-15,-1-5-12 16,3-1-26-16,-2-7-87 15,3-4-54-15,2-3-121 16,0-4-74-16,13 3 226 16</inkml:trace>
  <inkml:trace contextRef="#ctx0" brushRef="#br0" timeOffset="106184.33">17456 8985 629 0,'10'1'467'15,"-2"2"32"-15,-5 9-164 16,2 1-33-16,3 4-80 15,-5 0-42-15,2-1-87 16,-5-4-38-16,0-7-110 16,1-2-69-16,8-7-155 15,0-5-97-15,-4-7 230 0</inkml:trace>
  <inkml:trace contextRef="#ctx0" brushRef="#br0" timeOffset="106633.21">17486 8921 681 0,'0'-7'438'0,"8"0"-33"15,6 7-134-15,2 3-34 16,0 5-33-16,1 2-15 16,0 5-39-16,-1 3-24 0,1 1-57 15,1 0-23-15,-1-6-22 16,3-2-5-16,0-7-9 16,1-1-4-16,-2-5-2 15,-1-4-1-15,-4-1-1 16,-3 0-1-16,-2-2-1 15,-3-1 0-15,-5-1-2 16,-1-4 1-16,-5-3 0 16,0 1 0-16,3 4 3 15,1 4 2-15,1 8 1 16,0 2 1-16,0 8-1 16,0 4 1-16,2 4 8 15,2 5 5-15,2 3 11 16,1 2 5-16,5 2 6 15,3 2-1-15,7 3-4 16,1 2-3-16,0-1-8 0,-2-3-1 16,-10-4-6-16,0-4-3 15,-6-3-5-15,-5-10 0 16,0 0 0-16,-1 4 1 16,-5-2-1-16,-13-5-6 15,-1-7-19-15,-6-1-21 0,-11-3-61 16,5-1-39-1,0-5-91-15,8-4-52 0,12-7 177 16</inkml:trace>
  <inkml:trace contextRef="#ctx0" brushRef="#br0" timeOffset="107131.31">18282 9069 988 0,'4'8'485'16,"-1"-7"-107"-16,6-1-161 15,6-8-76-15,7-3-20 16,5-9-56-16,-7-4-19 16,-1 2-20-16,-10 2-1 15,-7 2 12-15,1 8 11 16,-10-2 19-16,-3 5 3 16,-4 3-10-16,-3 3-9 15,5 6-14-15,3 3-5 0,6 8-10 16,2 1-2-16,4 9-7 15,-1 0-1-15,8 4 6 16,0 2 3-16,2 2 10 16,2 0 9-16,-7-1 7 15,4 0 1-15,-7-6-4 16,-2-3-7-16,2-1-13 16,-4-7-4-16,-5-10-8 15,2 1-31-15,-3-11-91 16,-4-6-69-16,3-8-162 15,1-6 204-15</inkml:trace>
  <inkml:trace contextRef="#ctx0" brushRef="#br0" timeOffset="107419.35">18583 8952 1386 0,'-3'0'602'0,"1"4"-305"0,1 5-56 15,1 7-61-15,1 3-56 16,6 1-71-16,2-3-19 16,4-6-20-16,4-5-5 15,4-9-7-15,-1-3 0 16,0-8 0-16,-6-3 1 0,-9 0 4 16,-4 1 3-16,-7 3 5 15,-6 2 2-15,-8 6 0 16,-2-2-1-16,-2 8-6 15,1 4-6-15,6 2-9 16,6 5-12-16,8 0-89 16,6-3-59-16,13 0-155 15,1-4-133-15,12-5 293 16</inkml:trace>
  <inkml:trace contextRef="#ctx0" brushRef="#br0" timeOffset="107720.36">18931 8892 749 0,'-4'-3'526'16,"0"5"37"-16,-1 0-230 16,4-2-40-16,0 0-72 0,-5 6-30 15,-3 14-74-15,-22 25-30 16,36-28-47-16,3-2-17 16,5-7-18-16,0-2-3 15,-2-7-2-15,4-5-2 16,-5-6 1-16,3 0 1 15,-8-1 3-15,-5 2 3 16,-4 2 4-16,-2-2 2 0,-4 4-2 16,-2-2-1-16,-3 5-4 15,-2 1-3-15,6 6-8 16,1 2-22-16,7 6-58 16,9 4-40-16,-2 3-143 15,7-1-110-15,21-5 241 16</inkml:trace>
  <inkml:trace contextRef="#ctx0" brushRef="#br0" timeOffset="108106.92">19226 8878 1048 0,'-7'-2'573'16,"-6"1"-152"-16,-5 3-137 15,-1 2-59-15,1 3-90 16,2 2-32-16,3 1-53 15,3 2-15-15,6 7-15 0,4 0-5 16,7 1-7-16,5-2-2 16,3-9-4-16,4-3-1 15,1-7-1-15,-1-9 0 16,2-8-2-16,-3-8-10 16,-1-5-16-16,-1-1-1 15,-9-3 3-15,-2 1 10 16,-8 5 17-16,-2 6 6 15,1 9 4-15,-1 7 6 0,3 6 6 16,0 3 2-16,-2 11 5 16,3 3-3-16,-1 16 1 15,2 2-1-15,6 5-8 16,1-1-4-16,12-10-19 16,3-6-59-16,6-15-191 15,3-6-405-15,13-4 423 16</inkml:trace>
  <inkml:trace contextRef="#ctx0" brushRef="#br0" timeOffset="108660.22">19920 8829 1326 0,'0'0'639'0,"0"0"-240"0,0 10-168 15,5 8-30-15,-2 12-59 16,0 9-26-16,2 12-45 15,2 2-17-15,-4-1-30 16,2-2-10-16,7-11-9 16,-7-9-3-16,6-11-57 15,0-7-56-15,-6-15-93 16,-3-9-33-16,-7-17 25 16,-6-6 47-16,-2-9 74 15,-6-4 14-15,3 0 9 16,-1 3 9-16,5 7 25 15,3 7 37-15,9 8 65 16,0 2 21-16,8 8 37 16,8 6-2-16,2 3-10 15,10 4-8-15,-4 4-14 0,2 2-2 16,-9 7-1-16,-6 1-1 16,-9 4-3-16,-5 2-6 15,-9 1-18-15,-7-1-10 16,1-3-22-16,-1-6-13 15,7-7-19-15,7 1-37 16,1-5-124-16,4-2-76 16,7-2-457-16,12-2 451 15</inkml:trace>
  <inkml:trace contextRef="#ctx0" brushRef="#br0" timeOffset="108809.6">20179 8840 891 0,'8'11'523'0,"-4"3"6"15,1 5-161-15,-2-2-83 16,-2 3-52-16,1-5-115 16,-1-4-40-16,0-7-78 15,2-3-69-15,-2-8-170 16,-1 6-123-16,0-9 209 16</inkml:trace>
  <inkml:trace contextRef="#ctx0" brushRef="#br0" timeOffset="108938.72">20127 8749 1175 0,'-3'1'545'16,"3"2"-241"-16,4 4-99 0,0-1-37 15,5 5-64-15,0 1-38 16,2-5-155-16,2-1 64 16</inkml:trace>
  <inkml:trace contextRef="#ctx0" brushRef="#br0" timeOffset="109181.34">20362 8807 1272 0,'2'16'575'0,"4"-4"-244"15,-3 2-50-15,6 0-47 16,-3-1-39-16,0-2-69 16,3 2-25-16,-3-3-37 15,2-1-16-15,-2-2-22 16,5-5-8-16,-3-7-11 15,4-3-1-15,-4-10-1 16,-4 2 0-16,-1-2 1 16,2 1-20-16,-4 3-96 15,-1 1-68-15,2 2-169 16,2 0-103-16,12 5 286 16</inkml:trace>
  <inkml:trace contextRef="#ctx0" brushRef="#br0" timeOffset="109479.8">20622 8803 816 0,'-5'6'450'0,"0"3"-63"0,-1 0-78 16,1 5-58-16,1 4-30 16,6-1-53-16,3 3-30 15,5-10-54-15,3-1-26 16,2-8-37-16,1-1-10 0,0-11-7 15,-2-2-1-15,-3-6 1 16,-6 3 1-16,-6 2 4 16,-5 3 2-16,-7 3 1 15,-2-3 1-15,-6 4-2 16,1 3-2-16,-1 4-5 16,3 1-5-16,6 7-33 15,3 0-36-15,10 5-109 16,6 2-85-16,8-4 161 15</inkml:trace>
  <inkml:trace contextRef="#ctx0" brushRef="#br0" timeOffset="109675.61">20905 8596 927 0,'6'9'596'0,"-3"6"-17"16,-3 16-286-16,0 7-56 15,3 9-127-15,-3-3-48 16,9-1-43-16,4-5-10 16,2-14-69-16,6-6-58 15,-2-18-142-15,3-9 48 16,5-21 112-16</inkml:trace>
  <inkml:trace contextRef="#ctx0" brushRef="#br0" timeOffset="109827.5">20913 8674 1387 0,'3'10'620'0,"4"-6"-303"15,1 0-103-15,2 0-76 16,4-1-61-16,5-2-76 16,2 0-80-16,4-5 54 15</inkml:trace>
  <inkml:trace contextRef="#ctx0" brushRef="#br0" timeOffset="111420.69">20484 6285 1068 0,'-15'-5'559'15,"3"0"-199"-15,7 2-89 16,3-1-56-16,11 3-89 16,10-1-29-16,13 0-24 15,11 0-1-15,6-1-17 16,3 3-12-16,6-1-18 15,-4 0-7-15,-8 1-9 16,-8 0-3-16,-16 2-50 16,-2 1-64-16,-15-1-148 15,-7 2-103-15,-12-5 214 16</inkml:trace>
  <inkml:trace contextRef="#ctx0" brushRef="#br0" timeOffset="111634.66">20659 6067 1007 0,'-8'-12'493'16,"5"1"-154"-16,2 10-75 16,2 5-43-16,2 5-28 15,1 19-46-15,0 6-5 16,-4 16-46-16,0 3-25 16,1-2-37-16,2-7-12 15,4-12-15-15,1-9-6 0,3-13-62 16,0-6-53-16,-1-6-130 15,0-2-85-15,-3-9 205 16</inkml:trace>
  <inkml:trace contextRef="#ctx0" brushRef="#br0" timeOffset="112331.47">21746 6227 492 0,'38'-1'358'0,"-29"-5"67"16,3 1-82-16,-2-7-56 0,-7 0-41 15,-1-7-58-15,-5-3-16 16,-11-1-23-16,-2 2-13 16,-13 1-28-16,-5 4-18 15,0 11-39-15,-3 5-14 16,1 14-21-16,3 8-7 15,2 14-8-15,7 5-1 16,8 8-1-16,7 1-1 16,17-3-1-16,2-3 1 0,15-9-1 15,4-6-1-15,4-11-23 16,3-5-52-16,6-12-152 16,2-7-100-16,1-14 190 15</inkml:trace>
  <inkml:trace contextRef="#ctx0" brushRef="#br0" timeOffset="115841">22092 6423 854 0,'-88'8'461'0,"76"-8"-70"16,1 0-104-16,5 0-57 15,9 4-52-15,3-2-80 16,3-2-26-16,10 1-35 15,-4 2-5-15,9 1 0 16,1 2-6-16,-1 3-9 16,-4 1-4-16,-4 3-1 15,-6 1 0-15,-11 1 4 0,-7-1 4 16,-11 1 4-16,-2 1-1 16,-2-3 7-16,2 2 4 15,5-8 13-15,4-3 6 16,5-3-3-16,3-1-6 15,3 0-21-15,4 0-5 16,-3 0-11-16,2-1-1 16,21 0-1-16,29-7 2 15,-27 3-3-15,0 1 0 0,-7 2-16 16,-6 2-56-16,-3 2-170 16,1 5 434-16,2 5-212 15</inkml:trace>
  <inkml:trace contextRef="#ctx0" brushRef="#br0" timeOffset="116279.95">22425 6200 1285 0,'0'-5'538'0,"4"5"-308"16,1 4 7-16,-1 9-42 0,1 8-15 16,-5 7-41-16,3 1-25 15,-3 1-42-15,-1 1-18 16,1-9-26-16,-4-4-7 16,2-5-8-16,2-8-4 15,-4-2 0-15,0-2 0 16,4-2-6-16,0 0-3 0,0-1-4 15,2-3-4-15,7-25 2 16,12-30 2-16,-5 30 2 16,2 4 1-16,4 12 1 15,1 5 2-15,1 8 2 16,2 3 6-16,-7 8 10 16,1 2 11-16,-6 7 24 15,-2 2 7-15,-1 2 2 16,-2 3-9-16,-4 0-23 15,1-3-11-15,-3-3-23 16,0-5-70-16,2-8-184 16,1-5 12-16,5-11 108 15</inkml:trace>
  <inkml:trace contextRef="#ctx0" brushRef="#br0" timeOffset="118896.97">23901 6139 629 0,'1'-1'374'0,"3"-1"-22"16,0 0-51-16,-4 2-60 16,0 0-24-16,0 0-38 15,0 0-15-15,-2 0-44 16,1 0-22-16,-11 6-42 16,-17 0-15-16,-44 33-14 0,28-30-4 15,3-4-5-15,8-3-4 16,14-2-6-16,5 0-8 15,9-1-43-15,5 0-53 16,4-3-157-16,-3 3 213 16,2 0-25-16</inkml:trace>
  <inkml:trace contextRef="#ctx0" brushRef="#br0" timeOffset="119190.07">23740 6024 815 0,'4'-1'469'0,"-6"1"-24"16,0 5-142-16,1-5-89 15,0 0-48-15,-10 10-76 16,-14 8-21-16,-24 31-25 16,29-26-7-16,3-5-12 15,8-2-3-15,5-2-4 16,5 3-4-16,8 1-6 15,0 0-1-15,10 2-3 16,4-3 0-16,5-4 0 16,2 1-1-16,1-6-2 0,0-1-7 15,-4-5-132 1,-3-1-58-16,-5-2 112 0</inkml:trace>
  <inkml:trace contextRef="#ctx0" brushRef="#br0" timeOffset="119869.93">24610 6092 736 0,'0'0'394'15,"-1"-3"-90"-15,1-2-4 0,-1 4-50 16,0 0-31-16,0 0-48 16,0 0-22-16,-13-5-47 15,-13-1-15-15,-32-1-28 16,31 13-13-16,11 3-19 16,-4 0-7-16,15 3-12 15,2 1-4-15,4 1-4 16,7 3-3-16,5 1 3 15,6-2 0-15,-1-2 1 16,5 1 1-16,3-2 1 16,-3 0 0-16,-2-3 2 15,-8 0 1-15,-9-2 7 16,-4-2 6-16,-9 0 5 16,-4 0 0-16,-6-1-24 15,3-1-32-15,5-3-73 0,2-4-50 16,10 0-138-16,1-4-104 15,12-2 252-15</inkml:trace>
  <inkml:trace contextRef="#ctx0" brushRef="#br0" timeOffset="120076.91">24838 6041 1001 0,'20'17'511'0,"-13"10"-128"16,1 8-70-16,-8 7-75 15,0 3-51-15,3 4-88 16,3 0-32-16,-1-5-41 16,4-7-12-16,-8-14-9 15,4-7-1-15,-4-11-76 16,-5-5-48-16,1-3-115 16,2 2-95-16,0-5 214 15</inkml:trace>
  <inkml:trace contextRef="#ctx0" brushRef="#br0" timeOffset="120300.74">24824 6072 869 0,'10'-4'462'15,"5"-2"-136"-15,0 6-89 16,1 2-18-16,2 3-56 0,0 8-23 16,-1 4-26-16,-5 1-10 15,-1 2-25-15,1 1-11 16,-12-2-25-16,3 2-11 15,-7-2-11-15,-10-3-7 16,5-7-70-16,4-4-42 16,-8-7-91-16,4-3-56 0,1-6-148 15,-1-2 247-15</inkml:trace>
  <inkml:trace contextRef="#ctx0" brushRef="#br0" timeOffset="120527.4">25152 5936 1093 0,'5'18'591'15,"-2"3"-179"-15,-2 5-121 16,-3 8-55-16,-1 1-110 16,-1 0-41-16,1-3-54 15,5-4-17-15,6-5-17 16,3-4-41-16,6-7-108 15,2-4-67-15,2-8-230 16,-2-6 277-16</inkml:trace>
  <inkml:trace contextRef="#ctx0" brushRef="#br0" timeOffset="120643.7">25307 6168 755 0,'36'-28'489'0,"-30"30"-54"15,-1 4-127-15,2 4-51 16,-1 0-85-16,-6 0-34 15,-2 4-63-15,-1-2-26 16,-3 0-87-16,4-2-79 0,3-5 74 16</inkml:trace>
  <inkml:trace contextRef="#ctx0" brushRef="#br0" timeOffset="120817.16">25319 6039 1218 0,'2'0'513'0,"4"0"-290"16,1 2-44-16,-1 1-72 15,3 1-33-15,-3 7-154 16,8-4-103-16,7 5 114 16</inkml:trace>
  <inkml:trace contextRef="#ctx0" brushRef="#br0" timeOffset="121020.12">25632 5995 1197 0,'-3'9'607'0,"-2"3"-215"16,0 10-135-16,-3 8-52 15,5 3-105-15,2 4-44 16,5-3-41-16,5-3-10 0,5-7-36 15,2-8-61-15,1-10-169 16,-2-6-115-16,-4-7 219 16</inkml:trace>
  <inkml:trace contextRef="#ctx0" brushRef="#br0" timeOffset="121191.44">25484 6117 1142 0,'-8'-3'582'15,"7"0"-227"-15,1 3-130 16,0 0-58-16,0 0-99 16,0-2-28-16,23 1-25 15,34-2-2-15,-27 1-161 16,3 2-25-16,-3 4 94 16</inkml:trace>
  <inkml:trace contextRef="#ctx0" brushRef="#br0" timeOffset="121418.27">25873 5962 1395 0,'2'15'607'0,"-8"5"-321"15,6 4-53 1,-1 12-84-16,-6 0-53 0,10 3-62 15,-3 4-12-15,4-4-17 16,7-1-11-16,-2-12-116 16,0-6-75-16,2-15-146 15,2-10 186-15</inkml:trace>
  <inkml:trace contextRef="#ctx0" brushRef="#br0" timeOffset="121597.85">25775 6088 1039 0,'-1'-3'522'16,"6"3"-172"-16,3 3-151 15,2-3-26-15,8 5-80 0,0-1-31 16,4 4-42-16,0 0-9 16,-1-3-57-16,3 1-69 15,2-3 74-15</inkml:trace>
  <inkml:trace contextRef="#ctx0" brushRef="#br0" timeOffset="121752.68">26102 6151 1218 0,'-2'6'547'0,"0"0"-268"16,2 3-22-16,-3 3-95 15,0 0-47-15,-1-2-65 16,1-4-63-16,-1-2-177 15,4-5-118-15,2-8 171 16</inkml:trace>
  <inkml:trace contextRef="#ctx0" brushRef="#br0" timeOffset="122470.16">26118 6081 683 0,'2'-1'420'0,"3"2"-3"16,-2 1-116-16,-3-2-94 15,0 0-50-15,0 0-71 16,9 2-25-16,5 10-28 16,27 30-13-16,-29-29-15 0,-4-2-1 15,0 1-6-15,-4-1-1 16,1-1-1-16,-2-2 1 16,0-2 5-16,-3-1 2 15,1-2 0-15,-1 0 2 16,-1-3 3-16,1 0 3 0,0 0 21 15,0 0 6-15,0-1 3 16,0 0-1-16,0 0-17 16,0 0-6-16,0 0 1 15,0 0 2-15,0 0 13 16,0-1 7-16,0 2 11 16,0 0 4-16,0 0-3 15,0 0-4-15,0 0-12 16,0 0-6-16,-1 0-12 15,1 0-8-15,-1 0-9 16,0 0-4-16,1 0-17 16,0 0-4-16,-1 0-31 15,1 0-23-15,-1 0-42 16,0 0-14-16,-1 0 2 16,2 0 21-16,0 0 54 15,0 0 21-15,0 0 34 16,-1 0 12-16,0 0 20 0,0 0 11 15,0 0 17-15,0 0 2 16,1 0 4-16,0 0 3 16,0 0 5-16,0 0-2 15,0 0-14-15,0 0-11 16,0 0-21-16,0 0-6 16,0-1-8-16,11-5-4 15,5-5-5-15,28-35-2 0,-23 34-1 16,-6 3-1-1,0 8 1-15,5 7 0 0,-10 8 3 16,6 5 1-16,-4 9 4 16,-8-1 3-16,5 2 3 15,-2-5 0-15,4-7 3 16,0-5-48-16,-6-7-158 16,6-5 287-16,7-9-133 15</inkml:trace>
  <inkml:trace contextRef="#ctx0" brushRef="#br0" timeOffset="122907.62">26568 6259 1441 0,'0'0'629'0,"0"0"-325"0,3 2-54 15,14 6-95-15,30 8-52 16,-25-27-68-16,1-5-16 15,1-7-9-15,-5-1-2 16,-8-6-1-16,-4 4 2 16,-10 6 7-16,-5 1 2 15,-6 11 11-15,-4 2 3 0,2 7-5 16,-2 3-2-16,8 8-14 16,0 3-4-16,-1 11-6 15,3 7-1-15,4 14 2 16,4 8 0-16,9 1 3 15,3 6 2-15,6-1 1 16,2-2 2-16,-1 1 2 16,-1-5 4-16,-5-8 7 15,-5-4 1-15,-7-18 4 16,-1-7 0-16,-16-15-1 16,-2-5-1-16,-12-12-4 15,-4-3-3-15,-2-6-9 16,1-3-6-16,6-2-9 15,3-1-15-15,17 7-35 16,-1 2-28-16,14 9-94 16,3 4-64-16,10 2 150 0</inkml:trace>
  <inkml:trace contextRef="#ctx0" brushRef="#br0" timeOffset="123183.42">27199 6324 1883 0,'0'1'742'16,"0"0"-507"-16,0-2-141 15,-1 0-24-15,-1 0-152 16,1 0-96-16,0 0 103 16</inkml:trace>
  <inkml:trace contextRef="#ctx0" brushRef="#br0" timeOffset="143079.89">10817 10995 723 0,'11'8'397'0,"-8"-8"-27"16,1 0-57-16,-2-2-26 15,-2 1-37-15,0 0-75 16,0 0-28-16,0 0-27 15,-1 0-7-15,0 0-23 16,0 0-8-16,-20 0-31 0,-36 6-17 16,21 7-14-16,0 2-6 15,0 5-7-15,3-4-1 16,7-3-3-16,4 0-1 16,11-2-2-16,3-1-1 15,7 2-4-15,5 0 0 16,3-2 0-16,7 3 1 15,8-5 3-15,5 0 1 0,3-4 0 16,-1-2 1-16,-2 2 0 16,-4-2-1-16,-3 1-43 15,-4-2-82-15,-8 1-239 16,-4-1 232-16</inkml:trace>
  <inkml:trace contextRef="#ctx0" brushRef="#br0" timeOffset="143256.53">10613 11277 1108 0,'-19'1'554'0,"16"7"-87"15,3 0-181-15,7-3-78 16,6 3-10-16,8-3-69 0,2-1-25 16,3 1-38-16,0 1-20 15,-4 0-24-15,-1 1-7 16,-3-2-1-16,-3 1-50 15,-3-3-149-15,-4 0-92 16,-6 2 145-16</inkml:trace>
  <inkml:trace contextRef="#ctx0" brushRef="#br0" timeOffset="144719.26">11699 10832 1159 0,'-61'-36'521'0,"51"35"-195"0,2 1-46 15,8 0-78-15,5 1-41 16,12 3-79-16,9 1-20 15,18 1 1-15,10-1-2 16,11-5-20-16,-7 0-13 16,2-4-14-16,-4 0-5 15,-7-1-3-15,2 2-1 16,-13 1-94-16,-8 1-80 16,-14 1-227-16,-9 1 230 0</inkml:trace>
  <inkml:trace contextRef="#ctx0" brushRef="#br0" timeOffset="144916.09">11942 10784 1343 0,'-2'2'597'0,"1"9"-290"16,1 6-28-16,0 14-60 16,0 6-41-16,0 12-59 15,0 5-22-15,0 1-38 16,2-20-16-1,-1-18-20-15,0 2-8 0,9 42-9 16,0-4-1-16,2-13-73 16,-3-24-47-16,1-7-126 15,4-4-93-15,8-5 215 0</inkml:trace>
  <inkml:trace contextRef="#ctx0" brushRef="#br0" timeOffset="145295.96">12604 10766 1272 0,'-14'-8'625'16,"-1"2"-257"-16,1 3-100 16,-4 5-30-16,-4 8-98 15,9 8-41 1,1 1-41-16,-12 27-10 0,0 21-17 16,13 2-7-16,11-5-10 15,7-1-4-15,11-6-5 16,5 1-1-16,6-7-1 15,2-4-1-15,6-13-2 16,-3-7 1-16,-4-11-66 0,-4-8-64 16,-1-8-174-16,-4-8-217 15,-4-8 331-15</inkml:trace>
  <inkml:trace contextRef="#ctx0" brushRef="#br0" timeOffset="145848.04">13047 10574 1561 0,'-7'0'657'0,"3"0"-378"16,1 3-47-16,-1 8-71 15,-3 6-58-15,-3 5-70 0,3 5-9 16,4-1-11-16,3-10-4 15,4-3-4-15,0-7-4 16,-2-5-3-16,4 1-1 16,2-9 1-16,-3-1 0 15,3-8 2-15,-6-5 0 16,11 0 0-16,4-1 1 16,1-2 1-16,3 4-1 0,-2 8 2 15,0 5 1-15,0 7 7 16,0 10 8-16,-1 8 19 15,-2 2 11-15,-5 7 9 16,1-4-5-16,-7-1-17 16,1-4-10-16,-1 1-16 15,-1-2-3-15,-2-4-44 16,0-3-50-16,-2-4-122 16,0-4-63-16,-2 3-154 15,1-5 257-15</inkml:trace>
  <inkml:trace contextRef="#ctx0" brushRef="#br0" timeOffset="146064.79">12919 11030 1552 0,'5'5'608'16,"5"-2"-399"-16,7 1-30 15,10-2-12-15,5 0-37 16,16-4-61-16,6-4-18 16,2-4-27-16,3 0-9 15,-1 3-9-15,-4 5-36 16,-11 2-142-16,-11 3-84 0,-19 4 140 16</inkml:trace>
  <inkml:trace contextRef="#ctx0" brushRef="#br0" timeOffset="146400.92">13240 11097 1523 0,'-11'7'648'0,"2"2"-368"16,1 2-50-16,0 2-72 15,0 1-45-15,3 1-53 16,2-3-12-16,6 0-20 15,2 10-6-15,7-5-6 0,4 9-3 16,4 2 0-16,4-4-2 16,5 2-1-16,-3 2 5 15,-1 0 12-15,-6-1 5 16,-13 2 10 0,-2-3 4-16,-11-2-5 0,-3-4-3 15,-12-5-10-15,-3-5-9 16,-11-9-27-16,2-1-69 15,0-13-186-15,1-6-90 16,16-17 192-16</inkml:trace>
  <inkml:trace contextRef="#ctx0" brushRef="#br0" timeOffset="146537.65">13183 11206 1030 0,'14'-3'522'0,"7"5"-118"16,1 4-96-16,4 1-89 15,1 0-44-15,5-1-89 16,1-1-33-16,-5-4-26 16,-1 0-80-16,-8-1-197 15,2 4 175-15</inkml:trace>
  <inkml:trace contextRef="#ctx0" brushRef="#br0" timeOffset="146976.88">13705 10758 1094 0,'0'-25'502'0,"4"15"-177"16,5 1-100-16,9 9-47 15,5 5-12-15,11 11-30 16,5 10-6-16,3 10-18 15,-6 5-12-15,-12 14-25 16,-7 1-11-16,-5 6-15 16,-7-1-8-16,-7-3-11 15,3 1-6-15,-10-10-11 16,1-4-2-16,5-11-3 0,-10-11-24 16,1-11-88-16,1-7-57 15,3-8-156-15,7-6 248 16,5-1 6-16</inkml:trace>
  <inkml:trace contextRef="#ctx0" brushRef="#br0" timeOffset="147223.45">14285 11068 1857 0,'-3'5'701'0,"6"-5"-514"16,12 2-32-16,11-2-34 16,3-3-25-16,9 0-48 15,-14 0-14 1,0 0-18-16,18-2-5 0,7 0-6 16,-11-2 0-16,-12 4-84 15,-7 2-89-15,-11 1-223 16,-6-1 230-16</inkml:trace>
  <inkml:trace contextRef="#ctx0" brushRef="#br0" timeOffset="147431.22">14458 10895 1412 0,'2'11'625'15,"4"12"-307"-15,-1 7-27 16,-5 10-73-16,3 2-61 15,-3-3-85-15,-5 0-23 16,11-7-33-16,-4-4-33 0,11-6-165 16,12-4-103-16,8-8 161 15</inkml:trace>
  <inkml:trace contextRef="#ctx0" brushRef="#br0" timeOffset="147708.91">15127 10912 1369 0,'-26'-1'627'0,"12"1"-191"0,7-2-155 15,10 2-99-15,5 0-37 16,13 3-93-16,9 0-17 16,12-2-3-16,6-1-2 15,7-1-16-15,3-2-4 16,-13-1-6-16,-4 1-66 16,-15 1-177-16,-14-1-103 15,2 4 181-15</inkml:trace>
  <inkml:trace contextRef="#ctx0" brushRef="#br0" timeOffset="147922.65">15363 10972 1303 0,'-4'16'641'16,"4"4"-273"-16,-1 5-92 16,1 5-25-16,4 4-95 15,-4 1-37-15,2 0-51 16,1-1-19-16,-1-9-31 15,4-3-8-15,-1-8-26 16,0-3-52-16,7-3-130 16,-5-2-68-16,9-5-479 15,4 4 490-15</inkml:trace>
  <inkml:trace contextRef="#ctx0" brushRef="#br0" timeOffset="148204.53">15911 10652 1733 0,'-15'5'701'0,"-5"8"-448"15,0 10-45-15,-6 19-46 16,0 13-46-16,6 17-51 15,5 4-12-15,15 2-20 16,8-5-11-16,15-11-12 16,5-6-5-16,7-11-2 15,-2-9-3-15,-4-9-7 16,-2-8-49-16,-1-10-165 16,4-5-94-16,11-7 173 15</inkml:trace>
  <inkml:trace contextRef="#ctx0" brushRef="#br0" timeOffset="148555.71">16140 10764 1633 0,'-14'-15'666'0,"12"11"-369"0,3-1-77 15,12-3-75-15,7 0-19 16,9 3-68-16,5-3-22 16,9 8-19-16,-2 1-4 15,3 1-6-15,-24 1-2 16,1 1-1-16,1 2 1 0,-4 8 15 16,-16 4 7-16,-3 9 11 15,-2 6 1-15,-1-2-9 16,4-1-5-16,-9-7-11 15,5-3-4-15,0-7-6 16,-2-2 0-16,6-7-62 16,0-2-63-16,0-6-178 15,0 3-562-15</inkml:trace>
  <inkml:trace contextRef="#ctx0" brushRef="#br0" timeOffset="148915.6">16648 10689 1424 0,'9'10'711'0,"2"6"-293"15,-4 4-130 1,0 3-37-16,-5 5-120 0,-2-4-40 16,0-7-46-16,-1-3-16 15,0-11-18-15,1-3-6 16,-1-3-10-16,1 1-14 15,0 1-24-15,0 0-8 16,0-10 0-16,1-7 10 0,13-27 22 16,-2 28 9-16,7 5 7 15,0-2 2 1,5 5 2-16,2 2 2 0,-2 6 3 16,3 4 10-16,-5 8 22 15,2 5 7-15,-6 7 7 16,-7 3-9-16,-3 5-19 15,-3-1-8-15,-3-3-9 16,3-4 2-16,-4-9-71 16,-1-5-56-16,2-5-157 15,1-1-96-15,-7-3 229 16</inkml:trace>
  <inkml:trace contextRef="#ctx0" brushRef="#br0" timeOffset="149159.07">16254 11067 1417 0,'9'12'588'16,"14"-7"-288"-16,8-3-88 16,13 3-12-16,2 1-31 15,8-4-71-15,6 1-23 16,8-6-32-16,10-1-15 0,5-2-16 15,-3 3-3 1,-17 3-4-16,-13 1 3 0,-20 2-130 16,-11-2-87-16,-11 3 127 15</inkml:trace>
  <inkml:trace contextRef="#ctx0" brushRef="#br0" timeOffset="149365.01">16675 11240 1442 0,'-2'15'670'15,"-1"5"-306"-15,2 10-133 0,-1 6-20 16,1 2-95-16,2-3-41 16,3-7-44-16,4-8-14 15,4-9-68-15,2-4-84 16,5-14-117-16,-1-7 142 15</inkml:trace>
  <inkml:trace contextRef="#ctx0" brushRef="#br0" timeOffset="149657.23">16865 11317 1078 0,'6'11'611'15,"-2"7"-25"-15,-3 2-335 16,7 1-7-16,6-1-69 15,-4-6-42-15,6-5-67 16,-3-5-17-16,1-10-26 16,5-4-7-16,3-11-7 15,-3-3-2-15,-6 0 1 16,-7 1 3-16,-18 3 4 16,-4 2 1-16,-4 3-1 15,-5 4-3-15,6 6-6 16,1 2-12-16,3 2-74 15,3 0-57-15,8 2-152 16,6 6-72-16,10 11 224 0</inkml:trace>
  <inkml:trace contextRef="#ctx0" brushRef="#br0" timeOffset="149959.96">17438 10736 1552 0,'10'-3'598'0,"0"4"-416"16,8 3 0-16,10 10-8 15,4 8-13-15,11 12-21 16,-2 5-9-16,-2 11-22 15,-8 4-18-15,-9 4-31 16,-8 1-16-16,-14-2-21 16,-10-3-5-16,-7-5-7 15,-1-6-2-15,1-10-39 16,5-9-45-16,2-16-119 16,5-4-84-16,9-10 167 15</inkml:trace>
  <inkml:trace contextRef="#ctx0" brushRef="#br0" timeOffset="150255.17">18286 10925 2214 0,'-2'0'125'16,"2"1"5"-16,0-1 130 15,0 0-98-15,14 0-4 16,15 0-50-16,41 2-22 16,-25-2-42-16,1-1-15 15,5 1-17-15,-3-1-2 0,-13 1-82 16,-6 2-82-16,-16 0-156 15,-8 0 175-15</inkml:trace>
  <inkml:trace contextRef="#ctx0" brushRef="#br0" timeOffset="150435.07">18467 10728 1556 0,'-4'14'659'0,"4"16"-359"15,4 5-46-15,0 14-40 16,2 7-60-16,0-2-81 16,4-2-26-16,2-12-27 15,6-10-43-15,6-11-157 16,1-10-87-16,10-11 144 16</inkml:trace>
  <inkml:trace contextRef="#ctx0" brushRef="#br0" timeOffset="150759.6">19254 10835 1689 0,'-14'-23'699'0,"-2"3"-449"15,0 3-10-15,-5 7-89 16,-1 9-40-16,0 9-48 16,1 6-16-16,1 15-25 15,6 2-6-15,6 7-7 16,8 2-3-16,12-3-3 16,8-3-2-16,11-7-1 15,6-3 0-15,4-11-36 16,2-4-62-16,3-8-164 15,-5-6-232-15,3-13 308 16</inkml:trace>
  <inkml:trace contextRef="#ctx0" brushRef="#br0" timeOffset="150938.53">19498 10961 1244 0,'-21'14'636'16,"19"-2"-104"-16,3 1-198 15,3 6-87-15,1 2-40 0,-2 0-92 16,-2-3-30 0,2 1-42-16,-1-2-15 0,1-5-44 15,5-2-67-15,-6-10-167 16,2-2-94-16,9-3 192 16</inkml:trace>
  <inkml:trace contextRef="#ctx0" brushRef="#br0" timeOffset="151605.82">19804 10860 1513 0,'35'-25'638'0,"-33"29"-301"0,0 3-93 16,1 7-38-16,3 6-25 15,-3 3-77-15,-6-1-29 16,3 1-40-16,-2-2-13 16,1-6-13-16,4-4-3 15,-3-8-2-15,2-2-4 16,-3-4-1-16,0 2-4 16,0 0-7-16,1-9-1 15,4-15-1-15,15-30 3 16,3 28 6-16,-7 0 4 0,5 8 1 15,-1 4 2-15,-7 9 2 16,7 6 3-16,-6 9 8 16,0 5 5-16,2 11 16 15,-5 2 7-15,-1 6 3 16,-2-2-5-16,-5-7-16 16,0-2-4-16,-2-13-78 15,2-2-73-15,2-4-187 16,0-8-186-16,15-6 313 15</inkml:trace>
  <inkml:trace contextRef="#ctx0" brushRef="#br0" timeOffset="151842.79">20455 10856 1824 0,'-6'3'731'16,"3"0"-467"-16,6 1-81 16,7 0-63-16,7-1-31 15,12-2-39-15,0-1-16 16,6-4-18-16,-2 0-6 0,-8-1-72 16,-1 2-70-16,-6 5-169 15,-6-1-36-15,-5 8 194 16</inkml:trace>
  <inkml:trace contextRef="#ctx0" brushRef="#br0" timeOffset="152039.51">20574 10703 1430 0,'-3'7'699'15,"3"7"-289"-15,-1 12-125 16,-1 4-33-16,2 12-109 15,1 1-44-15,3-4-54 16,3-4-17-16,4-9-20 16,1-4-55-16,5-11-170 0,3-3-90 15,6-15 164-15</inkml:trace>
  <inkml:trace contextRef="#ctx0" brushRef="#br0" timeOffset="152332.1">21224 10789 1673 0,'-9'-15'717'0,"-5"-1"-418"16,-2 3-32-16,-7 6-108 15,0 4-41-15,-3 8-44 16,0 1-17-16,2 12-27 15,2 3-8-15,7 7-10 16,6 5-3-16,14 0-4 16,10 0-2-16,12-5-2 15,5-3-1-15,10-7-25 16,4-5-60-16,11-11-163 16,-1-5-100-16,3-11 199 15</inkml:trace>
  <inkml:trace contextRef="#ctx0" brushRef="#br0" timeOffset="152679.1">21493 10916 1229 0,'-6'-2'571'16,"4"1"-206"-16,1 0-95 15,1 1-40-15,0 0-38 16,24 7-57-16,30 13-27 0,-33-7-43 15,-7-1-17-15,-7 4-23 16,-7 0-2-16,-6 4-4 16,-6 3-1-16,-6-5-3 15,1 1-1-15,6-7 4 16,1-9 1-16,10 2 3 16,3-1-3-16,1-4-5 15,7 3-4-15,3-3-5 16,1-2-1-16,11 2-2 15,0 0-1-15,3-1-64 16,3 0-69-16,-1 0-173 16,6-1-361-16,-6-12 439 15</inkml:trace>
  <inkml:trace contextRef="#ctx0" brushRef="#br0" timeOffset="153059.76">21964 10792 1609 0,'0'1'676'15,"6"13"-364"-15,-2 2-55 16,2 11-36-16,10 3-53 0,-10 4-78 16,4 0-24-16,-3-4-30 15,-5-3-12-15,-2-14-13 16,0-7-5-16,0-6-6 15,-2-4-1-15,3-8-6 16,3-4-4-16,3-8-3 16,4-3 1-16,3 0 2 15,3 2 4-15,3 2 4 16,4 4 2-16,1 7 3 16,-1 3 2-16,2 16 9 15,-2 4 5-15,0 10 14 16,-1 6 9-16,-5 6 3 15,1 0-5-15,-7-2-12 16,0-4-10-16,-4-11-26 16,-6-5-71-16,0-7-172 15,0 1-67-15,3-8 167 0</inkml:trace>
  <inkml:trace contextRef="#ctx0" brushRef="#br0" timeOffset="181408.02">8215 13245 562 0,'-15'3'319'0,"3"-2"-9"16,3-1-41-16,4 1-28 16,2 2-26-16,3 0-53 15,0-3-18-15,0 0-20 16,7 2-2-16,21 5-25 16,47 4-16-16,-20-13-32 15,5-3-13-15,-2-3-15 16,-5 1-6-16,-4 2-8 15,-7 2-1-15,-1 0-4 16,-6 2 3-16,-11 0-91 0,-7 1-65 16,-9 2-216-16,-7 0 215 15</inkml:trace>
  <inkml:trace contextRef="#ctx0" brushRef="#br0" timeOffset="181621.24">8357 13338 652 0,'-11'20'420'0,"6"-8"78"16,5 2-209-16,10 2-51 16,7 2-6-16,6-5-49 15,8 2-33-15,10-8-58 16,-4-7-21-16,3-3-30 16,1-7-10-16,-3 3-12 15,3 4-5-15,-7 1-6 16,-7-3-32-16,-11 5-133 15,-5-1-80-15,-11-3 131 16</inkml:trace>
  <inkml:trace contextRef="#ctx0" brushRef="#br0" timeOffset="181967.88">8447 13025 859 0,'10'-8'494'0,"0"4"10"16,13 4-304-16,4 0 14 16,16 15-44-16,3 2-33 15,8 10-50-15,-1 6-18 16,3 3-21-16,-1 4-4 16,-10 1-14-16,-4 1-3 15,-17-3-6-15,-8 1-2 0,-9 5 1 16,-11-16 0-1,0-1 0-15,-16 20 0 0,-6 3-4 16,-10-13-3-16,3-11-3 16,2 0-2-16,0-8-3 15,4-4-4-15,7-7-20 16,5-4-36-16,15-4-111 16,7-4-63-16,18-8 132 15</inkml:trace>
  <inkml:trace contextRef="#ctx0" brushRef="#br0" timeOffset="182357.3">10410 12999 1388 0,'-6'0'599'15,"0"-2"-340"-15,15 6-92 16,10-1-13-16,6 1-54 16,11 1-14-16,14-1-31 15,7-3-10-15,11 0-15 16,1-1-6-16,-3-1-10 16,-8 3-5-16,-9 1-1 15,-8-1-40-15,-16 4-151 16,-6-6-98-16,-12 5 154 15</inkml:trace>
  <inkml:trace contextRef="#ctx0" brushRef="#br0" timeOffset="182565.13">10770 13094 1053 0,'-13'5'547'0,"3"1"-168"16,5 5-95-16,2 3-19 15,1 12-63-15,1 7-28 16,1 9-52-16,0 5-21 15,1 5-34-15,2 1-16 0,0-7-27 16,3-6-9-16,1-9-9 16,2-6-1-16,0-9-89 15,2-6-63-15,3-5-158 16,0-5-110-16,4-2 263 16</inkml:trace>
  <inkml:trace contextRef="#ctx0" brushRef="#br0" timeOffset="182831.81">11326 13024 1447 0,'-6'2'646'15,"-9"1"-311"-15,1 6-116 0,-2 3-5 16,1 8-78-1,0 8-42-15,3 12-45 0,2 4-10 16,7 8-13-16,3 2-3 16,10-2-9-16,7-4-5 15,6-9-6-15,5-5-3 16,3-13-49-16,7 0-61 16,2-9-181-16,-3-4-5 15,13-16 160-15</inkml:trace>
  <inkml:trace contextRef="#ctx0" brushRef="#br0" timeOffset="183232.26">11663 13245 999 0,'-5'10'574'0,"1"8"61"16,1 4-302-16,0 10-89 15,-1 2-24-15,2-2-108 16,1-3-39-16,0-11-42 15,1-4-10-15,1-11-16 16,0-3-4-16,2 0-7 16,-3-1-5-16,0 0-10 15,4-8-3-15,6-16-2 16,9-28 3-16,-9 28 12 16,3-1 5-16,4 6 6 15,1 7 0-15,5 5 2 16,-1 3 1-16,6 5 13 0,1 6 7 15,1 9 17-15,-1 5 7 16,-12 7 2-16,-7 0-3 16,-2 1-12-16,-4-2-8 15,1-6-14-15,-1-2-4 16,-4-9-85-16,-3 0-58 0,2-3-158 16,3-3-95-16,-1-7 244 15</inkml:trace>
  <inkml:trace contextRef="#ctx0" brushRef="#br0" timeOffset="183467.48">12025 12992 1411 0,'26'12'612'0,"4"3"-297"15,3 4-46-15,3 9-41 16,-2 6-44-16,2 13-73 15,-3 6-21-15,-7 9-31 16,-5 3-12-16,-12-4-15 16,-5-2-6-16,-8-15-10 0,-4-5-3 15,0-13-6 1,-3-5-5-16,3-9-62 0,0-8-49 16,4-6-132-16,3-7-72 15,7-8-291-15,6-4 380 16</inkml:trace>
  <inkml:trace contextRef="#ctx0" brushRef="#br0" timeOffset="183790.02">13051 13247 1270 0,'-123'35'691'16,"105"-33"-19"-16,5-2-453 16,4 0-22-16,15 2-70 15,5 2-43-15,15 0-54 16,2-1-4-16,5-3-4 15,10 2-7-15,3-2-8 16,5 0 1-16,-4 7-85 0,-9-1-73 16,-13 6-151-16,-5 3-111 15,-20 0 258-15</inkml:trace>
  <inkml:trace contextRef="#ctx0" brushRef="#br0" timeOffset="183997.6">13016 13488 1264 0,'-26'9'583'15,"16"-5"-223"-15,9 5-32 16,0-9-82-16,5 0-41 0,7-2-74 16,7-7-24-16,16 1-6 15,6 3-17-15,5-1-33 16,0 4-12-16,-4 0-25 16,-4 1-5-16,-8 5 2 15,-2-2-36-15,-12 5-117 16,-5-2-75-16,-9-1-171 15,-2-1 224-15</inkml:trace>
  <inkml:trace contextRef="#ctx0" brushRef="#br0" timeOffset="185406.97">14152 13162 1101 0,'-29'-35'554'0,"6"34"-130"15,-2 4-213 1,-3 1-14-16,6 9-49 0,2 7-32 16,10 10-44-16,4 7-13 15,6 8-16-15,12 4-9 16,12-3-8-16,9-2-2 16,13-8-5-16,-3-10-2 15,13-5-6-15,3-7-3 16,2-14-8-16,0-4 0 0,-16-19-1 15,-8-6-1-15,-16-10 2 16,-19-6 2-16,-5 0 6 16,-6 2 1-16,-22 1 5 15,-1-1 0-15,-21 4-1 16,-11 0-2-16,4 15-2 16,2 8-1-16,13 10-3 15,2 9-3-15,12 11-5 16,7 6-7-16,14 7-49 15,14 2-66-15,14 0-191 16,1-5-35-16,16-6 194 16</inkml:trace>
  <inkml:trace contextRef="#ctx0" brushRef="#br0" timeOffset="185747.63">14908 12947 1340 0,'-18'0'572'0,"0"12"-294"15,-5 2-23-15,-5 10-48 16,3 5-35-16,-1 8-65 16,8 8-19-16,11 9-23 15,7 4-13-15,10-1-19 16,6-3-7-16,13-7-13 16,7-3-5-16,-1-10-2 15,0-2-44-15,-6-8-123 16,2-4-75-16,3-11-385 15,6-9 398-15</inkml:trace>
  <inkml:trace contextRef="#ctx0" brushRef="#br0" timeOffset="186141.09">15167 13256 1398 0,'1'14'612'16,"3"6"-255"-16,1 1-76 15,0 4-40-15,-1 4-47 16,2 0-92-16,0-3-26 16,0-2-32-16,-2-6-12 15,-2-8-20-15,1-6-2 0,-3-4-7 16,0-2-2-16,-1 1-3 16,-1 0-5-16,1-3-4 15,-4-22 0-15,-1-31 0 16,6 21 3-16,10 1 4 15,5 6 1-15,9 8 3 16,4 3 0-16,6 9 1 16,1 6 2-16,-3 6 10 15,-2 3 5-15,-5 9 14 16,-5 1 9-16,2 7 5 16,1 2 1-16,-4 0-12 15,-3-1-4-15,-9 0-12 16,-6-4-6-16,-1-6-6 15,-1 1-21-15,-2-9-112 16,-2-1-76-16,-2-5-163 16,7-8 205-16</inkml:trace>
  <inkml:trace contextRef="#ctx0" brushRef="#br0" timeOffset="186442.57">15629 12928 1445 0,'16'15'607'0,"14"-3"-286"15,5 2-63-15,6 5-7 16,4 7-31-16,2 6-75 16,-2 4-23-16,-11 12-36 15,-6 1-19-15,-5 7-26 16,-8 1-10-16,-6-1-10 15,-4-5-5-15,-15-6-7 16,5-1 0-16,-5-12-17 16,-1-3-29-16,-1-11-104 15,-3-11-61-15,4-7-123 16,1-1-71-16,10-3 261 16</inkml:trace>
  <inkml:trace contextRef="#ctx0" brushRef="#br0" timeOffset="186850.34">16788 13651 1862 0,'6'3'714'0,"-3"-3"-467"15,1 0-63-15,5 1-2 16,-1-1-33-16,-1 2-71 0,2-1-24 16,-9-1-28-16,-2 0 0 15,2 0-111-15,-1-1-103 16,0 1 121-16</inkml:trace>
  <inkml:trace contextRef="#ctx0" brushRef="#br0" timeOffset="188182.23">17537 13636 761 0,'-50'-42'411'0,"49"38"-17"16,-3-2-125-16,3 3-73 16,1 5-2-16,0-2-32 15,0 13-20-15,1 16-9 16,10 51-7-16,-7-35-34 15,2-2-16-15,2-6-29 16,-5-6-11-16,4-8-15 16,-3-5-7-16,1-8-27 0,-5-5-52 15,-3-5-142-15,3-5-94 16,-1 4 172-16</inkml:trace>
  <inkml:trace contextRef="#ctx0" brushRef="#br0" timeOffset="188507.34">17486 13571 1202 0,'-9'-6'515'0,"10"6"-223"15,1 0-83-15,10-1-16 16,7 2-22-16,9 0-56 16,5 0-22-16,8 1-30 15,-1-5-12-15,3-2-21 16,-1 1-8-16,-1 4-8 15,-6 0-4-15,-3 9 3 16,-7 1 6-16,-11 4 17 16,-4 3 10-16,-12 7 13 15,3 3 3-15,-6 6-11 16,0-1-6-16,-1 4-19 16,-3 2-7-16,3-5-11 15,2-3-2-15,4-8-4 16,1-8 7-16,9-5-88 15,-10-5-61-15,2-2-141 16,-2-4-107-16,-1 1 249 16</inkml:trace>
  <inkml:trace contextRef="#ctx0" brushRef="#br0" timeOffset="188710.07">17617 13903 1001 0,'-15'3'532'16,"11"-7"-71"-16,4 3-108 15,4-3-97-15,-4 3-19 0,0 0-69 16,19-1-24-16,38-3-39 16,-23 6-18-16,0-1-38 15,5 0-17-15,-3 0-20 16,-8-1 10-16,-4 1-150 16,-5 2-108-16,-8-1 149 15</inkml:trace>
  <inkml:trace contextRef="#ctx0" brushRef="#br0" timeOffset="-166915.83">20135 15804 483 0,'-3'0'298'15,"-1"1"2"-15,-3-1-30 0,2 0-53 16,-3 0-30-16,3-8-64 15,-1-4-33-15,6-14-44 16,1-10-16-16,7-14-17 16,4-5-2-16,3-8 2 15,1 0 4-15,1 3 14 16,-2 5 7-16,3 14 10 16,-2 10 3-16,-1 16-3 15,-1 13-3-15,-2 12 12 16,4 13 6-16,3 22 14 15,-2 8 6-15,1 17-15 16,-3 4-11-16,-1-2-24 16,6-2-11-16,0-14-13 15,3-10-4-15,-1-9-6 16,-3-11-20-16,-5-9-106 16,-2-6-71-16,-12-13-241 15,-1-5 263-15</inkml:trace>
  <inkml:trace contextRef="#ctx0" brushRef="#br0" timeOffset="-166747.7">20107 15602 899 0,'-15'-5'458'0,"5"0"-142"16,5 2-94-16,6 2-17 0,9 1-66 16,7 0-36-16,9 0-44 15,4 4-10-15,5 1-23 16,1-1-21-16,5 2-169 15,3-3-136-15,5 0 181 16</inkml:trace>
  <inkml:trace contextRef="#ctx0" brushRef="#br0" timeOffset="-166468.14">20624 15389 1125 0,'-5'0'506'0,"2"5"-204"16,3 12-108-16,-2 10 0 16,2 15-37-16,0 5-40 15,3 7-57-15,2 1-19 16,2-3-21-16,0-6-7 15,3-11-10-15,-1-6-24 16,0-6-120-16,0-2-81 16,-5-6-303-16,0 2 321 15</inkml:trace>
  <inkml:trace contextRef="#ctx0" brushRef="#br0" timeOffset="-166107.24">20691 15775 1149 0,'7'5'456'0,"7"-1"-264"16,5-3-8-16,6 3 6 16,5 2-39-16,7-4-76 15,0-2-30-15,-4-9-28 16,-8-3-5-16,-9-7-2 16,-4-3 0-16,-9-4-1 15,-3 3-1-15,-4 3-1 16,-4 2-1-16,-3 7 0 15,-2 1 1-15,-6 6 0 16,3 4 1-16,-3 4 1 0,5 8 7 16,2 6 16-16,4 2 9 15,3 0 13-15,5 1-3 16,6 1-15-16,9-2-11 16,2 2-15-16,5-3-4 15,1-2-7-15,-12-11-2 16,1 2-49-16,15-1-57 0,1-4-158 15,0-4-121-15,-2-1 235 16</inkml:trace>
  <inkml:trace contextRef="#ctx0" brushRef="#br0" timeOffset="-165926.12">21077 15648 1119 0,'2'0'488'0,"3"8"-230"16,2 4-10-16,2 6-23 15,1 4-33-15,4 4-68 16,3-2-29-16,1-1-48 16,2 0-15-16,1-6-22 15,3 4-6-15,2-6-32 16,4-2-50-16,-4-6-123 16,-1-8-82-16,-5-5 165 0</inkml:trace>
  <inkml:trace contextRef="#ctx0" brushRef="#br0" timeOffset="-165727">21330 15657 828 0,'-13'-3'487'0,"-5"5"-94"15,-1 13-99-15,-1 4-35 16,-4 7-74-16,1 0-36 16,4 3-74-16,2-4-34 15,7-9-40-15,4 1-12 0,4-11-138 16,3-1-103-16,5 1 154 15</inkml:trace>
  <inkml:trace contextRef="#ctx0" brushRef="#br0" timeOffset="-164727.96">22209 15409 710 0,'0'-13'400'0,"0"3"-72"16,0 5-94-16,2 5-9 15,-2 8-36-15,-3 6-24 16,-5 19-33-16,0 11-7 16,-1 10-42-16,2 2-20 0,5-2-32 15,3-6-13-15,6-9-16 16,5-1-3-16,4-13-9 15,5-4-53-15,0-9-136 16,-4-11-113-16,1-10 175 16</inkml:trace>
  <inkml:trace contextRef="#ctx0" brushRef="#br0" timeOffset="-164533.17">21997 15436 1306 0,'-11'-2'525'0,"10"3"-344"16,5 2-37-16,10 6-46 15,6 1-33-15,13-1-37 16,2 2-8-16,9-4-13 16,1 0-12-16,6-2-107 0,-1 0-93 15,0 4 124-15</inkml:trace>
  <inkml:trace contextRef="#ctx0" brushRef="#br0" timeOffset="-164135.18">22484 15535 989 0,'-7'-2'456'0,"5"2"-147"16,1 0-63-16,-8 17-32 15,-6 37-28-15,17-24-72 16,-2-4-28-16,5-1-40 16,2-4-14-16,3-5-21 15,8-3-4-15,4-11-7 16,-4-7-2-16,7-4 0 16,-3-6-3-16,-4 0-9 15,-1 1-1-15,-7-6 5 16,-2-1 5-16,-4 3 12 15,-3 0 4-15,0 9 2 16,-1 3 5-16,-1 7 16 16,0 6 6-16,-2 9 19 15,1 6 5-15,1 5-6 0,1 1-5 16,3-5-22-16,1-5-12 16,3-4-19-16,1 0-3 15,1-9-97-15,1-4-66 16,2-6-180-16,-1-6-136 15,-1 0 306-15</inkml:trace>
  <inkml:trace contextRef="#ctx0" brushRef="#br0" timeOffset="-163744.73">22898 15392 1012 0,'2'-8'471'16,"0"15"-96"-16,6 8-117 15,-10 11-32-15,2 11-2 16,-2 8-85-16,-1 5-37 16,3 2-53-16,4-3-18 15,1-9-20-15,1-21-9 16,0 0-17-16,5 6-48 0,2-4-121 15,4-16-91-15,1-8 157 16</inkml:trace>
  <inkml:trace contextRef="#ctx0" brushRef="#br0" timeOffset="-163540.33">22760 15494 1190 0,'-10'-6'532'0,"1"11"-198"16,4 0-89-16,6 3-57 16,2 1-31-16,9 2-84 15,6-2-26-15,9 0-33 16,5 0-10-16,2-6-69 16,5-1-77-16,2-1-251 15,7 2 244-15</inkml:trace>
  <inkml:trace contextRef="#ctx0" brushRef="#br0" timeOffset="-163187.66">23116 15611 1185 0,'-12'14'558'0,"0"4"-240"16,4 3-93-16,-1-2-15 15,5 2-66-15,2-1-37 16,5-5-53-16,6 0-17 0,5-5-23 15,3 0-7-15,5-10-7 16,4-3-1-16,4-9-2 16,0-8 2-16,-5-5-9 15,-5-3-1-15,-15-2 2 16,-7 0 3-16,-17 5 11 16,-3 3 3-16,-8 10 1 15,-1 7-2-15,3 5-4 16,1 4-1-16,8 3-7 15,3 0-6-15,9 2-55 16,3-1-48-16,8 0-127 16,2-1-82-16,11-4 199 15</inkml:trace>
  <inkml:trace contextRef="#ctx0" brushRef="#br0" timeOffset="-162909.96">23318 15633 675 0,'19'14'375'16,"1"4"-66"-16,2 3-2 16,-7 6-25-16,1-4-49 0,-4-2-59 15,-3-4-22-15,2-4-54 16,-3 0-26-16,-6-8-34 16,-2-1-3-16,-2-7-6 15,1 2-1-15,0 0-11 16,-4-7-10-16,-6-14-10 15,-5-30-3-15,17 24-4 16,4 4 0-16,4-1 0 16,-2 3 0-16,-1 2-2 15,8 5-3-15,0 5-47 16,2 2-34-16,0 8-77 16,0 3-67-16,-2 4-234 15,1 4 306-15</inkml:trace>
  <inkml:trace contextRef="#ctx0" brushRef="#br0" timeOffset="-162754.73">23677 15651 855 0,'4'16'443'0,"-4"2"-115"0,0 5-46 16,0-1-80-16,0-2-42 16,0-4-77-16,2 0-25 15,-1-5-52-15,0-4-57 16,-1-6-163-16,-3-2-93 15,-2-3 171-15</inkml:trace>
  <inkml:trace contextRef="#ctx0" brushRef="#br0" timeOffset="-162608.9">23587 15523 953 0,'-3'-8'456'15,"3"7"-167"-15,5 2-29 0,2 4-77 16,2 1-46-16,4 2-76 15,-1 0-28-15,5 0-114 16,1 0-96-16,4 1 111 16</inkml:trace>
  <inkml:trace contextRef="#ctx0" brushRef="#br0" timeOffset="-162236.67">23939 15570 1091 0,'-12'-7'530'0,"1"2"-221"16,-3 5-83-16,1 5-23 16,-8 7-73-16,5 4-33 15,-2 7-53-15,4 1-18 16,9 2-22-16,5-4-5 16,4-6-8-16,3-3-2 15,5-6 0-15,0-3 0 0,0-4 3 16,-2-4 0-16,5-10-7 15,-2-3-2-15,2-3 3 16,-6 0 3-16,-2 7 11 16,-2 3 6-16,-6 7 0 15,3 3 11-15,-2 5 21 16,0-5 16-16,0 0 30 16,1 13 3-16,1 10-8 15,7 29-14-15,1-31-32 16,10-2-15-16,1-7-18 15,1-7-48-15,2-5-125 16,1-2-81-16,-1-12 139 16</inkml:trace>
  <inkml:trace contextRef="#ctx0" brushRef="#br0" timeOffset="-161954.92">24214 15362 1493 0,'3'5'620'0,"-1"2"-354"16,4 14-79-16,-1 8 9 16,0 10-61-16,-1 4-47 0,-2 3-49 15,2 0-11-15,-4-8-13 16,3-2-4-16,-2-12-6 15,-1-4 0-15,0-11-58 16,-1-3-43-16,-3-6-103 16,0-3-68-16,1-8-238 15,2-4 322-15</inkml:trace>
  <inkml:trace contextRef="#ctx0" brushRef="#br0" timeOffset="-161421.81">24847 15412 1353 0,'7'-12'496'0,"-2"5"-318"16,8 3-63-16,1-1 24 15,4 4 1-15,5 8-55 16,0 0-23-16,1 12-24 15,-2 2-6-15,-5 6-4 16,-7 4-3-16,-10 3-3 16,-6 0 2-16,-13 2-1 15,-3-1-2-15,-2-2-5 16,2-4-3-16,6-8 7 16,6-8 9-16,4-8 18 15,4-3 10-15,6 0 0 16,0-1-5-16,-4-1-3 15,0 0-3-15,5-1 0 0,19-2 0 16,42-7-5-16,-28 2-4 16,0 4-7-16,-9 1-3 15,-10-2-14-15,-6 4 2 16,-9 0-134-16,-3-1-97 16,-2 2 134-16</inkml:trace>
  <inkml:trace contextRef="#ctx0" brushRef="#br0" timeOffset="-105624.78">19511 15705 580 0,'0'1'308'15,"1"0"-75"-15,-4 1-30 16,2-2 13-16,0 0-38 15,0 0-27-15,0 0-51 16,0 0-11-16,-21 7-16 16,-34 35-10-16,11-29-17 15,-4 2-9-15,-9-2-14 16,-1 4-4-16,8 1-5 16,1-6-2-16,9-2-7 15,4-2-2-15,14-6-57 16,1-1-66-16,18-7-230 15,15-9 220-15</inkml:trace>
  <inkml:trace contextRef="#ctx0" brushRef="#br0" timeOffset="-105279.08">19153 15602 1005 0,'-7'1'415'15,"-1"1"-231"-15,-4 3-17 0,-6 5-12 16,-6 4-33-16,-2 7-49 16,-5 1-10-16,2 1-16 15,6 2-5-15,5-1-7 16,2-2-5-16,10-1-6 16,6-7-1-1,0 1-6-15,1 10-2 0,15 8-2 16,-1-1-2-16,5-7-1 15,5-1 0-15,1-6-1 16,2-4-2-16,-5-4 0 16,-4-4-3-16,-4-3-63 15,-2-2-80-15,3-4 89 16</inkml:trace>
  <inkml:trace contextRef="#ctx0" brushRef="#br0" timeOffset="-104564.64">21615 16292 564 0,'-14'-35'295'16,"14"32"-92"-16,0 3-18 16,0 0 12-16,-1 0-34 0,0 0-24 15,0 0-24-15,-5 22 1 16,-17 44-13 0,5-20-7-16,-2 5-19 0,-4 1-13 15,5 0-25-15,4-3-10 16,4-6-14-16,6-24-5 15,1 2-3-15,-2 2-2 16,-2-4-2-16,4-10-18 16,3-8-70-16,-2-1-57 0,4-8-213 15,-1-4 223-15</inkml:trace>
  <inkml:trace contextRef="#ctx0" brushRef="#br0" timeOffset="-104311.39">21347 16452 700 0,'0'4'325'0,"-4"8"-79"16,2 4-37-16,-2 10-2 15,1 6-11-15,2 7-55 16,1 0-19-16,8 1-19 16,-4-4-8-16,5-5-15 15,2-4-9-15,-2-5-21 16,6-3-10-16,4-7-15 15,-2 0-4-15,3-10-9 16,-3-2-3-16,5-9-3 0,5-6-2 16,4-9-50-16,1-2-51 15,-1-1-201-15,-4 1 188 16</inkml:trace>
  <inkml:trace contextRef="#ctx0" brushRef="#br0" timeOffset="-56676.21">4941 12970 662 0,'8'2'364'16,"-5"0"-109"-16,3 3-13 15,3 2 8-15,-4 9-50 16,-2 2-23-16,1 16-45 16,-4 7-22-16,-4 7-42 15,4 2-17-15,0-1-27 16,4-5-9-16,-4-6-5 15,1-5-2-15,-1-10-3 16,0-7 0-16,2-9-1 16,-2-2 2-16,2-5 8 15,4 1-1-15,-6-1 13 0,0 0 5 16,0 0 9-16,15 2 7 16,44 9 5-16,-22-3-1 15,-1-3-2-15,6 0-2 16,-6 1-5-16,-3-1-2 15,-8-1-7-15,-4 2-4 16,-10-6-10-16,-6 0-3 16,-4-5-24-16,-2 0-52 15,-4 1-131-15,-1-4-78 0,2 2-242 16,-1-1 312-16</inkml:trace>
  <inkml:trace contextRef="#ctx0" brushRef="#br0" timeOffset="-56234">5534 13116 1170 0,'-16'-8'492'0,"8"12"-279"0,1 2-51 15,2 11-29-15,3 7-39 16,2 12-21-16,-1 4-1 16,2 1-5-16,6-3-3 15,7-4-20-15,6-4-10 16,6-11-16-16,3-2-6 15,1-21-5-15,0-7-1 0,-4-14 1 16,-6-9 1-16,-8-3 3 16,-7-5 2-16,-10 2 4 15,-7 0 2-15,-10 8 0 16,-2 7-1-16,-6 6-3 16,-5 5-3-16,7 9-5 15,-4 1-3-15,9 9-5 16,11 6-5-16,-3 3-13 15,13 3-35-15,0 0-142 16,2 1-106-16,21 0 177 16</inkml:trace>
  <inkml:trace contextRef="#ctx0" brushRef="#br0" timeOffset="-55804.26">5852 13063 1071 0,'13'-11'483'15,"-11"11"-141"-15,6-1-151 16,5 10-52-16,8 2-4 16,4 4-46-16,0-1-17 0,0 4-18 15,-10-4-6-15,1 8-17 16,-5 3-6-16,-4 3-5 15,-4 4 0-15,-9-1-1 16,0 0-1-16,-7-6-2 16,0 2-2-16,-1-8 15 15,3-3 9-15,3-6 15 16,2-4 1-16,8-3-18 16,2 4-9-16,7-5-15 15,5 1 1-15,9 2 5 16,2-8 2-16,10 3 4 15,3-4 0-15,-3-1-2 16,-2 2-4-16,-8-2-5 16,-4 2-2-16,-7 0-25 15,-4 2-62-15,-6 2-176 16,-2 4-109-16,-4-4 203 16</inkml:trace>
  <inkml:trace contextRef="#ctx0" brushRef="#br0" timeOffset="-52856.55">5120 14250 621 0,'-2'-1'339'0,"1"0"-62"16,-1 0-9-16,0 0-42 15,-2 0-23-15,2-1-40 16,1 1-19-16,-1 1-38 16,-2 6-17-16,-4 22-32 15,4 47-14-15,12-35-19 16,2 0-8-16,5-11-11 16,1-8-2-16,3-8-1 15,0-5 0-15,-3-11 1 16,3-5-1-16,0-10-2 15,1-8-2-15,0-2-7 0,-3-1-1 16,-5 1 3-16,-3 4 3 16,-6 3 6-16,1 5 3 15,-4 10 1-15,0 0 0 16,3 14 1-16,-3 3 3 16,1 9 7-16,2 5 4 15,1 0 8-15,0-1-2 16,7-4-8-16,-1-1-5 0,-4-7-9 15,9-3-11-15,-9-3-128 16,1-3-102-16,4-4 142 16</inkml:trace>
  <inkml:trace contextRef="#ctx0" brushRef="#br0" timeOffset="-52472.68">5511 14295 1177 0,'3'21'509'0,"0"4"-255"16,-2-2-14-16,2 3-52 15,-3-6-42-15,5 0-77 16,-1-5-26-16,-4-9-26 16,3 7-6-16,-9-13-7 15,3 0-5-15,3-4-5 16,-1 3-1-16,1 0-2 0,2-10 3 15,3-15-1-15,15-27 1 16,-12 26 2-16,2 6 1 16,2 8 1-16,-2 0 0 15,2 11 1-15,2 2 3 16,0 8 15-16,1 7 10 16,0 8 22-16,-3 1 6 15,-3 1-5-15,-2 0-8 0,-1-7-20 16,-3-3-7-16,-2-6-85 15,0-6-72-15,0 2-258 16,0-3 244-16</inkml:trace>
  <inkml:trace contextRef="#ctx0" brushRef="#br0" timeOffset="-51999.1">5778 14421 1131 0,'-5'12'487'0,"5"0"-221"16,6-7-83-16,9-4-32 16,8 3-37-16,9-5-65 15,7-8-15-15,3-5-20 16,-3-7-4-16,-7-8-4 0,-9 4 1 16,-13 1 3-16,-7 4 3 15,-8 9 6-15,-7-1 1 16,-7 7 0-16,-3 3-1 15,-8 0 2-15,0 6 11 16,6 6 17-16,3 1 5 16,19 8 2-16,2 1-9 15,5 5-18-15,13 3-7 0,0-5-11 16,5-5-4-16,1-5-5 16,-4-4-2-16,1-3 0 15,4-2-11-15,2-3-72 16,-1-1-44-16,-2-6-121 15,-5-5-72-15,-3-6 206 16</inkml:trace>
  <inkml:trace contextRef="#ctx0" brushRef="#br0" timeOffset="-51755.63">6187 14286 706 0,'3'13'460'15,"-1"0"-13"-15,0 8-154 16,2-2-23-16,0 1-70 15,1-1-32-15,2-5-62 0,0 1-25 16,2-3-39-16,1-6-14 16,2-2-13-16,1-2-2 15,1-7-2-15,1 1-1 16,2-6-2-16,1-3-2 16,1-1-2-16,0-2-2 15,-5-3-37-15,5-2-52 16,-14-4-146-16,6-3-98 0,1 7 196 15</inkml:trace>
  <inkml:trace contextRef="#ctx0" brushRef="#br0" timeOffset="-51438">6473 14412 1001 0,'15'16'478'0,"-3"-5"-120"16,-1-6-152-16,9-4-62 15,1-3-37-15,1-14-72 16,-2-3-15-16,-5-5-9 16,-5-2 0-16,-8 3 2 15,-3 2 4-15,-11 6 5 16,0 3 0-16,-5 7 14 16,0 6 9-16,-2 8 28 15,2 3 12-15,6 8 4 16,6 6-6-16,6 3-26 0,4 0-11 15,7-6-22-15,1-4-9 16,5-8-12-16,3-2-5 16,2-9-55-16,3-3-50 15,2-15-132-15,-3-3-89 16,2-9-235-16,-2-5 346 16</inkml:trace>
  <inkml:trace contextRef="#ctx0" brushRef="#br0" timeOffset="-51163.23">6826 14276 750 0,'5'16'496'15,"1"0"-28"-15,-2 7-149 16,4 1-40-16,2-4-72 16,-1-3-34-16,-1-8-71 15,-6-5-33-15,0-2-46 16,0-4-12-16,-2 1-9 16,0 0-1-16,2-11-4 15,2-12-6-15,7-26 0 16,2 27 1-16,-6 5 5 15,0 7 2-15,0 5 1 16,1 5 4-16,1 7 10 16,-2 5 6-16,6 14 19 15,-12-3 7-15,4 7-2 16,6 1-6-16,-6-9-21 0,1 0-25 16,1-11-142-16,0-4-100 15,13-7 146-15</inkml:trace>
  <inkml:trace contextRef="#ctx0" brushRef="#br0" timeOffset="-50459.49">7789 14365 753 0,'8'-2'367'0,"-7"1"-78"16,1-4-58-16,3-9-15 15,-5-29-28-15,-15 28-53 16,0 4-22-16,-5 6-31 16,-2 4-9-16,-2 6-30 15,-1 4-12-15,2 7-13 16,2 2 0-16,8 2-5 15,7 1-3-15,9-1-7 16,6-1-3-16,10-2 1 16,3-2 1-16,1-2 2 15,1-4 2-15,-4-1 9 16,-2 5 3-16,-8-3 9 16,-3 2 7-16,-10 1 5 15,-5-2 0-15,-6 1-5 16,-3-2-9-16,2-2-13 15,-2-6-4-15,2-3-27 0,1-1-29 16,5-3-75-16,4 0-64 16,6-5-202-16,7-3 246 15</inkml:trace>
  <inkml:trace contextRef="#ctx0" brushRef="#br0" timeOffset="-50142.35">7909 14375 900 0,'10'15'510'0,"-2"2"-115"0,-1 1-101 16,-1 4-36-16,2-3-82 16,-1-3-40-16,0-5-65 15,3-2-21-15,-4-5-29 16,0-4-9-16,6-13-10 16,3-4-3-16,0-12 0 15,-1 1-1-15,-1 9 2 16,-6 4 1-16,-1 12 0 15,0 7 3-15,-5 2 1 16,2 9 2-16,1 0 4 16,-1-3 3-16,3 5 7 15,1-6 2-15,-1 4-1 16,3-1-5-16,-3-6-14 16,-1-1-55-16,2-7-144 15,0-1-97-15,5-8 160 0</inkml:trace>
  <inkml:trace contextRef="#ctx0" brushRef="#br0" timeOffset="-49739.09">8252 14150 1194 0,'5'24'600'0,"-2"7"-211"15,-2 9-128-15,-1 2-21 0,-2 2-92 16,0-3-45-16,2-6-55 15,2-4-16-15,3-8-21 16,1-3-4-16,-2-10-7 16,1-5-2-16,-5-5-15 15,-1-3-8-15,-1 2-8 16,2 0-3-16,0-19 11 16,10-30 6-16,2 29 8 15,4 0 2-15,7 10 3 16,4 5 2-16,3 6 4 15,-1 3 3-15,-6 8 17 16,-6 1 12-16,-9 2 16 16,5 5 6-16,-13-1-1 15,2-2-5-15,-6 3-9 16,-11-3-6-16,-3-2-11 16,-7-3-8-16,-4-7-18 0,-1-3-19 15,6-2-57-15,3-4-43 16,11-1-100-16,8 2-57 15,9 2-225-15,5 3 316 16</inkml:trace>
  <inkml:trace contextRef="#ctx0" brushRef="#br0" timeOffset="-49515.61">8636 14342 1221 0,'0'13'548'0,"2"7"-232"15,0 6-31-15,-1 9-63 16,0 1-42-16,1 9-81 16,1 0-27-16,1 1-35 15,1 1-9-15,-1-9-16 16,0-1-6-16,-1-11-19 16,-1-10-38-16,-2-8-95 15,-1-9-65-15,-1-11-186 16,-2-7-299-16,4-14 463 15</inkml:trace>
  <inkml:trace contextRef="#ctx0" brushRef="#br0" timeOffset="-49290.49">8640 14305 980 0,'4'7'481'16,"9"0"-115"-16,2 2-90 15,-2 4-44-15,0 0-32 16,-2-1-67-16,-1 4-24 15,-5-2-34-15,-4 1-15 16,-8 7-20-16,-6-1-10 0,-6 3-11 16,-1-2-5-16,3-6-8 15,-1-4-20-15,6-5-77 16,4-2-58-16,5-4-189 16,4-4-179-16,10 0 331 15</inkml:trace>
  <inkml:trace contextRef="#ctx0" brushRef="#br0" timeOffset="-48989.82">8886 14366 1172 0,'18'18'527'0,"-7"2"-224"16,0 2-37-16,-6 3-53 15,1 1-41-15,-4-9-81 16,-2-4-28-16,-1-6-36 0,-4-5-7 15,3-5-9-15,1-4-4 16,1-8-6-16,3-4-1 16,1-5-1-16,-2 1 0 15,3 2-1-15,-1 5-1 16,4 4 1-16,0 0 0 16,4 4-1-16,4 3-1 0,2 5-48 15,-2 3-56-15,1 6-72 16,8 2 97-16</inkml:trace>
  <inkml:trace contextRef="#ctx0" brushRef="#br0" timeOffset="-48672.18">9264 14356 1477 0,'-14'14'634'16,"2"0"-368"-16,3 3-111 16,4 3-27-16,7-2-76 15,3-1-19-15,12-4-21 16,2-3-3-16,8-7 1 0,1-3-2 16,4-9-2-16,-9-8-2 15,-2 2 2-15,-5-3 1 16,-15-1 8-16,1 4 5 15,-19-6 4-15,-9 7 1 16,-8 1-5-16,-5 5-5 16,5 8-10-16,4 6-5 15,9 9-11-15,6 4-14 16,9 5-66-16,6 1-53 0,6-6-196 16,6-3 210-16</inkml:trace>
  <inkml:trace contextRef="#ctx0" brushRef="#br0" timeOffset="-48239.81">9547 14133 1046 0,'-4'12'580'15,"1"11"-55"-15,0 13-303 16,-2 6-22-16,0 6-64 15,3-3-39-15,2 0-44 16,5-4-14-16,2-7-20 16,0-2-6-16,-2-17-7 0,-4-4-2 15,0-8-4-15,-7-5-7 16,5-7-7-16,-1-5-3 16,1-9-1-16,9-2 4 15,3 0 5-15,2 4 1 16,2 2 4-16,2 7 1 15,-2 8 3-15,1 3 0 0,0 9 6 16,-4-2 4-16,-5 6 12 16,-2 2 4-16,-6 2 4 15,-3 7-1-15,-9-1-10 16,-2-5-5-16,-3-3-15 16,1-4-24-16,4-9-75 15,2-1-40-15,6-7-136 16,5-9-107-16,10 0 250 15</inkml:trace>
  <inkml:trace contextRef="#ctx0" brushRef="#br0" timeOffset="-47456.81">9813 14126 1132 0,'11'10'525'0,"-11"22"-147"16,-5 7-110-16,-5 12-47 0,2 3-33 15,5-5-91-15,7-6-31 16,11-10-36-16,6-5-9 16,5-8-14-16,6-5-5 15,-3-11-5-15,1-4-2 16,-3-8-4-16,-6-2-11 16,1-5-28-16,-3-5-7 15,-7 0 3-15,-1-3 12 16,-7 2 33-16,-3 6 10 15,-1 1 8-15,-4 6 2 0,-4 1 10 16,6 4 9-16,-8 5 12 16,0 3 4-16,-2 7 0 15,-4 5-8-15,7 5-4 16,1 2-4-16,6 4-10 16,2-2-4-16,4-5-13 15,6-1-6-15,2-10-9 16,0-5-27-16,6-8-83 15,-1-7-52-15,6-7-111 16,-2-5-26-16,0 2 19 16,-3 2 43-16,-4 4 111 15,1 7 55-15,-5-1 90 16,-1 3 68-16,-5 7 99 16,-3 4 38-16,-1 11 42 0,0 3-21 15,0 3-47-15,0-2-25 16,1-3-57-16,0-4-34 15,2-8-47-15,1-3-17 16,1-10-11-16,3-8-3 16,1-6-1-16,0-3 2 15,0 2 4-15,0 9 0 16,-2 4 2-16,-2 7 0 16,1 7 4-16,0 0 3 0,0 7 4 15,1 2 5-15,2 5 7 16,-1 2 4-1,5 1 7-15,-2-5-3 0,-1-5-10 16,-3-5-9-16,-2-7-13 16,0-2-1-16,1-8-4 15,-3-6-1-15,5-1 1 16,2-3 0-16,-4 4-1 16,5 4 0-16,-6 7 2 15,-5 3 0-15,6 3 4 16,-3 6 2-16,5 3 3 15,0 3 0-15,-6 1-3 16,-2-1-5-16,4-5-116 16,4-1-88-16,2-4-296 15,9-2 301-15</inkml:trace>
  <inkml:trace contextRef="#ctx0" brushRef="#br0" timeOffset="-47175.83">10618 14372 1511 0,'-12'7'645'15,"3"5"-366"-15,-2-4-39 16,5 3-97-16,3 3-46 0,6-3-48 16,1 2-10-16,5-1-3 15,3 1 2-15,-2-1 1 16,0-2 0-16,-1 0 3 15,-4-1-2-15,-5-1-3 16,-3 0-3-16,-10 0-8 16,-8 0-3-16,-10-4-60 15,-3 0-60-15,-4 1-146 16,0-2-108-16,4 3 214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16:20.57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6500 8102 880 0,'-7'3'379'0,"4"-1"-190"16,-3-1-15-16,6-1-38 15,0 0-34-15,0 0-46 16,0 0-14-16,0 0-8 0,21 0 2 15,35-4-12-15,-27-3-6 16,7-3-8-16,-3-1-3 16,-2-4 0-16,-4-3 0 15,-10-1 5-15,-7 0 3 16,-14-5 6-16,-7-2 0 16,-11 1-1-16,-3 0 2 15,-4 8 11-15,-5 1 5 16,-1 9 18-16,3 7 4 0,1 6 1 15,6 11 0-15,1 6-7 16,-3 0-5-16,8 6-14 16,5 0-8-16,14-1-18 15,10 2-5-15,3-7-6 16,-2-5-2-16,7-4 0 16,-1-3 0-16,12-2-46 15,3-1-54-15,9-2-182 16,3 0 178-16</inkml:trace>
  <inkml:trace contextRef="#ctx0" brushRef="#br0" timeOffset="212.13">6827 8085 1052 0,'10'-1'414'0,"-6"2"-234"0,5 2-25 15,4 2 1-15,-1 2-5 16,4-2-52-16,5 2-31 16,1-4-38-16,-1 2-13 15,-4-1-25-15,-7-2-68 16,-6 0-252-16,4-2 222 0</inkml:trace>
  <inkml:trace contextRef="#ctx0" brushRef="#br0" timeOffset="666.89">7098 8143 651 0,'38'34'348'0,"-19"-38"-59"16,5-3-105-16,3-6-56 15,0-6-33-15,-1-8-40 16,-1-5-13-16,-3-5-13 15,-5 4-1-15,-12 2-5 16,-4 4-1-16,-8 6-2 16,-6-1 0-16,-5 9-4 0,-1 1 0 15,1 6 0-15,2 4 5 16,6 5 4-16,-1 7 0 16,5 9-1-16,3 8 0 15,3 11 9-15,3 8 7 16,5 8 13-16,2 3 0 15,5 10-2-15,2-5 2 0,6-1 6 16,-1-2 4-16,-2-7 8 16,1 3-1-16,-13-10-1 15,-5-8-4-15,-5-7-7 16,-12-8-5-16,-2-7-14 16,0-2-8-16,-7-7-13 15,2-4-17-15,-2-10-81 16,-1-4-57-16,1-8-186 15,2-4-194-15,12 3 334 16</inkml:trace>
  <inkml:trace contextRef="#ctx0" brushRef="#br0" timeOffset="877.97">7723 8212 1087 0,'6'7'546'16,"-6"-8"-92"-16,0 1-227 15,-1 0-61-15,0 0-13 16,1 0-48-16,0 0-38 16,0 0-53-16,0 0-10 15,0 0-85-15,-1 0-90 16,1-1 108-16</inkml:trace>
  <inkml:trace contextRef="#ctx0" brushRef="#br0" timeOffset="4196.71">11258 7675 669 0,'-1'0'308'16,"0"0"-112"-16,0 0-30 15,-1 0-27-15,1 0-19 16,1 0-31-16,0-1-16 16,5 0-11-16,19 0-5 15,37 2-17-15,-30 4-8 0,3 6-16 16,-1 1-3-16,-11 4-4 16,-3-1 0-16,-9 0 3 15,-3 3 1-15,-8 2 7 16,-3 4 2-16,-13 1 0 15,-10-1-2-15,-6-5-5 16,-6-2-2-16,3-11-3 16,3 1-2-16,9-2 8 15,4-4 7-15,12 3 1 16,4-2-2-16,11 1-6 16,8-2-9-16,13 7 2 15,1-2 5-15,7 5 4 16,-3-2 6-16,-3-3 12 15,-1 5 4-15,-7 1 13 16,1 5 4-16,-6-1 7 16,-9 1 1-16,-3 2-3 0,-3-1-3 15,-10-1-6-15,-4 1-2 16,-7-4-6-16,0 1-4 16,-4-4-12-16,-1-2-5 15,1-2-11-15,-8-5-3 16,2-1-4-16,1-1-4 15,4 0-7-15,4-2-30 0,12 1-85 16,7-1-53-16,10 0-150 16,7-2-110-16,14-3 280 15</inkml:trace>
  <inkml:trace contextRef="#ctx0" brushRef="#br0" timeOffset="4454.05">12063 8127 1597 0,'-4'5'619'0,"-7"0"-438"15,-1 5 1-15,-1 5-63 0,-11 3-22 16,3 3-49-16,-1-2-20 16,-8-2-28-16,7-6-46 15,1-7-146-15,7-3-132 16,1-12 190-16</inkml:trace>
  <inkml:trace contextRef="#ctx0" brushRef="#br0" timeOffset="5071.84">12591 7684 853 0,'-9'-2'385'0,"3"-2"-168"15,6 1-45-15,1 2-35 16,-1 0-18-16,0 0-32 16,9 1-11-16,16 2-28 15,35 8-14-15,-21-5-16 16,3 2-7-16,10-3-6 16,-4 1 1-16,-7 0-5 0,-7-1 15 15,-18 1 17-15,-4-1 12 16,-8 3 36-16,-1 1 5 15,-3 7 11-15,-5 4 0 16,1 5-14-16,-1-4-11 16,2 1-18-1,-3 20-10-15,2 9-10 0,0-3-4 16,4-4-9-16,-1-2-2 0,0-7-6 16,-1-2-4-16,-1-9-4 15,2-3-1-15,1-8-3 16,0-2-1-16,0-5-32 15,2-1-55-15,-2-4-156 16,0-2-119-16,0 1 215 16</inkml:trace>
  <inkml:trace contextRef="#ctx0" brushRef="#br0" timeOffset="5270.18">13510 8190 1308 0,'13'15'538'0,"-6"-5"-315"0,-4 1-24 16,-3 4-6-16,-6-1-36 16,-8 2-52-16,6 4-40 15,-10-6-44-15,3 1-38 16,-4-4-119-16,-6-7-90 15,1-8 127-15</inkml:trace>
  <inkml:trace contextRef="#ctx0" brushRef="#br0" timeOffset="5943.57">14245 7761 852 0,'5'0'440'0,"1"0"-169"16,-3 1-25-16,-3-1-23 16,0 0-56-16,-1 0-25 0,0 2-52 15,-6 12-17 1,-17 32-22-16,14-26-5 0,4-2-15 15,2 5-8-15,7-2-13 16,3 3-2-16,7-3 2 16,5 1 2-16,5 0 2 15,4-1 4-15,4 2 6 16,-2-4 4-16,-2 0 12 16,-9-1 4-16,-9-5 8 15,-8 0 4-15,-16 1 2 16,-3 0-5-16,-13 3-12 15,-3-2-12-15,-2-5-57 16,-3-5-66-16,9-12-192 16,3-12-275-16,15-14 354 15</inkml:trace>
  <inkml:trace contextRef="#ctx0" brushRef="#br0" timeOffset="6110.33">14254 7643 1303 0,'13'2'541'16,"0"0"-331"-16,1 1-64 16,8-1-54-16,5 0-34 15,3-1-25-15,3-1-15 0,-7 0-11 16,7 4-3 0,1 0-60-16,0 3-79 0,7 3 86 15</inkml:trace>
  <inkml:trace contextRef="#ctx0" brushRef="#br0" timeOffset="6839.95">15310 8273 1461 0,'0'7'558'16,"-5"-1"-420"-16,-5 0-18 0,-6 7-58 16,-4 0-20-16,-6-1-26 15,-1 1-35-15,3-6-127 16,3-6-130-16,10-5 164 16</inkml:trace>
  <inkml:trace contextRef="#ctx0" brushRef="#br0" timeOffset="9079.29">15950 7893 964 0,'-7'2'422'0,"4"-2"-218"16,3 0-44-16,0-1-58 16,0 0-34-16,0 0-39 15,0 0-12-15,14-19-9 0,35-29 0 16,-26 34-2-16,2 0 1 16,-3 5 1-16,-5 5 1 15,-5 5 10-15,-3 0 9 16,-5 8 30-16,0 2 15 15,-4 11 13-15,0 7 1 16,-3 6-10-16,-1 0-8 16,0 1-14-16,1-2-6 0,1-3-16 15,2 1-9-15,0-6-10 16,0-2-5-16,0-4-4 16,-2-4 0-16,-1 1-3 15,1-1-2-15,1 0-2 16,-2-2-24-16,2-5-35 15,0-3-16-15,1-4-15 16,-6-1 21-16,5-1 37 16,0 0 18-16,-7-1 20 15,-9-1 1-15,-26-5 11 16,30 8 13-16,4-1 27 16,5 1 13-16,5 2 0 15,0-2-10-15,-1 0-18 0,0 0-10 16,1 0-9-16,21 0-2 15,34 2-8-15,-27-2-5 16,2-2-3-16,-4-2-2 16,-1 2-92-16,-3-2-93 15,-8-1 114-15</inkml:trace>
  <inkml:trace contextRef="#ctx0" brushRef="#br0" timeOffset="9502.62">16714 8224 1270 0,'7'4'563'16,"-1"0"-321"-16,-2-4-24 16,-3 3-10-16,-3 1-65 15,1-4-22-15,0 0-67 0,-12 7-21 16,-11-4-22-16,-28 36-35 16,30-30-95-16,4-6-72 15,6-3-250-15,6-4 275 16</inkml:trace>
  <inkml:trace contextRef="#ctx0" brushRef="#br0" timeOffset="10576.76">17465 7705 621 0,'12'-4'372'15,"-2"0"-17"-15,-5 2-183 0,2 1 24 16,-6 1-39-1,-4 3-14-15,-4 7-26 0,-6 5-20 16,-5 9-30-16,2 4-8 16,-2 1-22-16,4 1-4 15,3-6-9-15,5-4-5 16,5-4-4-16,4-2 0 16,12 3 6-16,5-1 3 0,12-2 0 15,5-2-1 1,10-3-5-16,1-2-3 0,3-5-3 15,-1-3-2-15,-5-5-4 16,-2 4-2-16,-13-2-36 16,-7 2-55-16,-20 2-165 15,-6-3-349-15,-19 10 392 16</inkml:trace>
  <inkml:trace contextRef="#ctx0" brushRef="#br0" timeOffset="10818.67">17670 7752 1054 0,'-1'6'501'15,"1"-2"-180"-15,0 4-154 16,0 9 15-16,-2 10-29 0,0 8-5 16,-1 8-42-16,0 2-21 15,3 3-34-15,0-2-13 16,3-3-21-16,0-7-7 15,2-12-8-15,1-4-3 16,-1-9-56-16,-2-4-39 16,0-3-114-16,-1-3-90 15,-1-2 191-15</inkml:trace>
  <inkml:trace contextRef="#ctx0" brushRef="#br0" timeOffset="17923.43">8114 10364 813 0,'-8'-42'412'15,"8"35"-148"-15,1 4-49 0,1 3-9 16,-2 0-27 0,0 0-14-16,0 0-37 0,2 20-17 15,4 37-44-15,-4-27-21 16,0-2-25-16,0-2-8 15,1-7-6-15,-3-1-41 16,3-9-130-16,-1-6-86 16,-1-7 136-16</inkml:trace>
  <inkml:trace contextRef="#ctx0" brushRef="#br0" timeOffset="18087.8">8037 10132 2061 0,'2'2'77'16,"-1"-2"-23"-16,4 1 42 15,-5-1-31-15,0 0-94 16,16 6-108-16,34 14 90 16</inkml:trace>
  <inkml:trace contextRef="#ctx0" brushRef="#br0" timeOffset="18499.45">8288 10226 1145 0,'5'13'515'0,"-1"3"-267"16,4 9-48-16,0 2-24 15,-3 7-65-15,-1 3-34 16,2-3-48-16,-3-2-11 15,2-4-11-15,1-8-2 16,-4-9-2-16,2-4 0 0,-6-6-1 16,0-2-5-16,0-9-11 15,0-4-4-15,7-14-3 16,5-2 5-16,12-2 7 16,-1 0 3-16,2 9 6 15,-8 4 0-15,-5 6 2 16,-1 9 7-16,1 6 18 15,2 4 9-15,-5 9 12 16,3 4-2-16,0 6-14 16,-5 3-8-16,0 0-16 15,3-4-6-15,-8-9-66 16,8-5-68-16,6-10-187 16,-8-4-182-16,14-10 313 15</inkml:trace>
  <inkml:trace contextRef="#ctx0" brushRef="#br0" timeOffset="18724.7">8644 10276 923 0,'8'13'490'0,"1"2"-164"16,-1 15-66-16,2 4-41 16,-1-1-66-16,3 0-30 15,6-6-43-15,2-7-14 16,3-5-22-16,2-6-6 0,-2-7-15 15,-4-6-4-15,5-7-5 16,-4-3-3-16,1-6-2 16,-1-2-3-16,-4-8-29 15,-2-4-38-15,-4-6-116 16,7 1-93-16,-5 6 162 16</inkml:trace>
  <inkml:trace contextRef="#ctx0" brushRef="#br0" timeOffset="19223.6">9024 10433 784 0,'13'9'427'16,"-4"-5"-85"-16,9 0-150 16,-3-5-25-16,-1-7-72 0,4-5-29 15,-3-9-46-15,-3-2-5 16,-4-1-2-16,-4 0-1 15,-6 7 4-15,-5 3 0 16,-5 5 1-16,-2 4-1 16,0 7 10-16,2 4 12 15,1 5 23-15,2 4 7 16,5 5 7-16,0 4-3 0,8 4-17 16,2-3-6-16,6-3-25 15,4-5-11-15,2-6-13 16,4-2-2-16,4-6-3 15,3-4-1-15,3-5-11 16,1-2-15-16,-1-5-21 16,-2 3-4-16,-5 1 5 15,-6 3 16-15,-10 9 25 16,-1 4 9-16,-7 7 9 16,-2 2 3-16,0-2 15 15,-1-3 7-15,1-6 18 16,1-2 6-16,0-5-10 15,0 2-7-15,0 0-13 16,0-9-7-16,0-12-3 16,5-27-3-16,4 28-10 15,-1 2-3-15,6 3-45 0,0 2-57 16,4 4-208-16,3 2 199 16</inkml:trace>
  <inkml:trace contextRef="#ctx0" brushRef="#br0" timeOffset="19557.39">9722 10277 788 0,'3'-9'441'0,"-4"8"-59"16,-3 0-81-16,-11 1-47 16,1 0-53-16,-6-2-59 15,1-1-26-15,2 3-37 16,3 0-15-16,6 5-31 15,5 2-11-15,4 4-14 16,5 6-7-16,3-1-1 16,5 4 0-16,1 0 4 15,4-3 3-15,0 2 10 16,1-5 6-16,-1 1 7 16,-4-2 4-16,-6-2 2 15,-5 2 1-15,-6-2-2 16,-5 1-3-16,-4-2-9 15,-2-4-7-15,1-6-59 16,1-3-60-16,7-10-147 0,3-1-102 16,6-5 213-16</inkml:trace>
  <inkml:trace contextRef="#ctx0" brushRef="#br0" timeOffset="19732.49">9917 10237 1187 0,'13'14'583'0,"-2"0"-232"0,-6 6-84 16,3 9-45-16,-2 2-75 16,2 4-38-16,-4-6-67 15,6-4-21-15,-4-13-38 16,1-6-53-16,9-8-122 16,-10-9-98-16,9-8 169 15</inkml:trace>
  <inkml:trace contextRef="#ctx0" brushRef="#br0" timeOffset="20491.5">9852 10127 1221 0,'8'2'496'0,"-3"0"-336"15,0 1-33-15,9 2-68 16,7-2-32-16,-2-1-27 0,8-2-19 15,3 2-75-15,-4-2-48 16,2 3-78-16,-3-2 9 16,-9 6 77-16,-2 4 49 15,-7 8 100-15,0 5 42 16,-8 3 66-16,1 6 27 16,2 2 37-16,0-1-6 15,8 2-19-15,0-5-13 0,3-7-30 16,3-3-18-16,4-11-41 15,0-4-16-15,2-7-24 16,-1-4-6-16,-3-10-8 16,-4-4 2-16,-8-4-30 15,-7-2-19-15,-17 0-35 16,-6 0-15-16,-11 7 20 16,-1 5 17-16,3 4 34 15,6 8 14-15,9-2 19 16,6 3 3-16,11-1-5 15,3 0-1-15,10-1-7 16,4-2 2-16,4-2 10 16,5 2 7-16,3 0 11 15,5 1 4-15,5 7 6 16,3-4 2-16,8 5-1 16,-4 3-4-16,-9-4-9 0,-6 7-6 15,-15 2-12-15,-2-1 2 16,-6 4-2-16,2-1 0 15,-9-4-1-15,-3 0-2 16,3-5-2-16,-2-1-3 16,1-5-6-16,3-4-5 15,-2 3-4-15,0 0 0 16,4-14 5-16,17-32 1 0,-8 29 4 16,3 7 1-16,-2 5 3 15,1 4 9-15,-2 3 23 16,-2 2 16-16,0 10 31 15,-2 2 5-15,-1 8-4 16,-1 2-13-16,1-2-31 16,0-2-15-16,0-6-58 15,3-3-65-15,1-10-181 16,4-8 180-16,2-4 10 16</inkml:trace>
  <inkml:trace contextRef="#ctx0" brushRef="#br0" timeOffset="20863.22">11469 10232 1205 0,'-3'-5'496'0,"2"8"-248"16,1 10-48-16,4 15 5 15,-3 10-18-15,5 22-61 0,3 5-30 16,3 6-40-16,0-5-18 16,5-9-19-16,-4-8-6 15,-6-19-9-15,4-4-18 16,-11-16-90-16,0-10-62 16,0-14-171-16,-6-14-111 15,4-15 286-15</inkml:trace>
  <inkml:trace contextRef="#ctx0" brushRef="#br0" timeOffset="21093.85">11451 10222 1064 0,'6'-10'470'0,"14"8"-227"16,3 1-3-16,7 7-50 16,7 3-18-16,-7 1-40 15,3 1-16-15,-9 0-29 16,-2 0-18-16,-12 1-26 15,-6 5-9-15,-8 4-5 16,-9 3-2-16,-6 3-4 16,-4-3-5-16,-1-5-19 15,-2-1-24-15,7-11-77 16,3-1-66-16,6-8-232 16,10-4 252-16</inkml:trace>
  <inkml:trace contextRef="#ctx0" brushRef="#br0" timeOffset="21515.66">12029 10342 1073 0,'0'-12'501'0,"-3"0"-230"15,-6-11-103-15,2 1-21 16,-5 2-62-16,-5 2-12 0,4 9-21 15,-7 1 0-15,2 9-1 16,5 2-4-16,1 10-12 16,1 10-4-16,-1 4-1 15,5 5 3-15,1 0 3 16,7-3-1-16,3-8-12 16,7-5-5-16,3-11-8 15,-3-5-2-15,7-10-3 16,-4-3-1-16,4-7 0 15,5 2 0-15,-1 2 0 16,-4 5 3-16,-2 8 16 16,-3 5 10-16,-6 8 20 15,4 3 7-15,-1 6-4 16,-3-3-6-16,-1-2-21 0,-4-3-11 16,1-10-120-16,2-2-83 15,3-15-189-15,3-1 207 16</inkml:trace>
  <inkml:trace contextRef="#ctx0" brushRef="#br0" timeOffset="21655.84">12298 10248 1453 0,'15'17'620'16,"1"2"-340"-16,-3-1-13 0,-2 4-96 15,-2-1-35-15,-4-4-75 16,2-2-21-16,-6-5-121 15,-5-4-87-15,-3-8 105 16</inkml:trace>
  <inkml:trace contextRef="#ctx0" brushRef="#br0" timeOffset="21850.43">12213 10076 1343 0,'4'4'556'0,"3"1"-363"16,1 1-11-16,3 0-99 0,1-2-33 16,5 1-156-16,0 0-115 15,0 1 139-15</inkml:trace>
  <inkml:trace contextRef="#ctx0" brushRef="#br0" timeOffset="22094.12">12533 10270 1142 0,'-3'16'519'16,"4"5"-214"-16,4 0-20 0,-8 0-50 15,1 0-38-15,-1-6-67 16,1-3-40-16,2-4-40 16,0-7-14-16,0-4-26 15,-4-5-7-15,0-10-4 16,-4-1-4-16,5-8 1 15,-1-2 0-15,4 1 0 16,3 3-13-16,-1 1-31 16,4 9-20-16,4 4-53 15,5 3-26-15,7 13-62 16,1 1-44-16,1 10-157 16,1-1 252-16</inkml:trace>
  <inkml:trace contextRef="#ctx0" brushRef="#br0" timeOffset="22423.26">12909 10190 366 0,'3'-9'302'15,"-11"2"86"-15,-2-1-8 16,-10 1-60-16,-3 5-28 16,0 2-52-16,0 1-20 15,8 9-52-15,4-2-30 0,7 4-64 16,6 1-27-16,12 8-29 15,7 2-5-15,10 1 1 16,0-1 4-16,-3-8 8 16,-2 1 6-16,-8-1 5 15,-8-4 0-15,-10-1 6 16,2-1 0-16,-10-5-5 16,1 2-4-16,-9-3-14 15,1-2-7-15,-6-3-64 16,-3-2-48-16,5 2-147 15,-7-1-65-15,9 6 189 16</inkml:trace>
  <inkml:trace contextRef="#ctx0" brushRef="#br0" timeOffset="25131.45">14874 9915 657 0,'0'-14'346'0,"-2"1"-120"16,-3 3-25-16,0 4-15 15,-3 4-50-15,-6 7-17 0,-3 8-31 16,-5 6-6-16,0 7-10 16,2 2-5-16,8 8-16 15,6 5-6-15,8 5 0 16,5 8-2-16,8 0 1 15,1 5-1-15,9 1-12 16,1-8-4-16,-2-6-10 16,2-9-2-16,-12-13-4 15,2-3-2-15,-8-10-3 16,-2-4-3-16,-4-7-38 16,0-4-56-16,6-8-171 15,-4-4-101-15,3-4 212 16</inkml:trace>
  <inkml:trace contextRef="#ctx0" brushRef="#br0" timeOffset="26935.99">15538 9995 504 0,'-55'-22'340'0,"52"13"38"15,-4 1-121-15,7 2-57 16,0 2-36-16,1 2-38 16,-1 1-13-16,0 0-26 15,14 0-4-15,8 1-20 16,29 6-11-16,-31 3-20 15,-3 1-7-15,-7 2-6 0,-3 2-2 16,-9 5 0-16,-5 0 0 16,-7 0-2-16,-3-3-1 15,0-4-3-15,0-1-2 16,3-2-3-16,3 0-1 16,0-6-2-16,1-1-3 15,8 2-9-15,0-2-3 16,11 4 0-16,6 1 1 15,8 2 9-15,1-3 1 16,3 3 1-16,-1-2 9 0,-7 0 13 16,0 3 8-16,-12 0 22 15,-2 2 0-15,-8 6 7 16,-8 1-2-16,-11 0-9 16,-6 2-6-16,-4-6-12 15,0-2-5-15,5-2-11 16,6-2-5-16,3-6-9 15,5-1-4-15,6-2-74 16,5 0-50-16,11 0-164 16,2-2-313-16,22 3 405 15</inkml:trace>
  <inkml:trace contextRef="#ctx0" brushRef="#br0" timeOffset="27217.17">15947 10323 1004 0,'3'-5'507'0,"-1"5"-169"0,-2 1-126 16,0-1-5-16,-1 0-62 15,0 0-18-15,-4 9-52 16,-1 5-20-16,-18 29-24 16,14-25-10-16,-9-6-42 15,-1-4-49-15,3-4-144 16,1-2-112-16,6-2 195 16</inkml:trace>
  <inkml:trace contextRef="#ctx0" brushRef="#br0" timeOffset="27543.62">16208 9999 1224 0,'0'-2'552'0,"0"4"-284"16,0 7-42-16,1 6-17 16,3 10-39-16,2 5-17 15,4 7-46-15,0-3-18 0,2 2-26 16,-1-2-12-16,-2-6-21 16,1 5-7-16,-3-11-10 15,-1-4-4-15,-1-4-6 16,-1-8-1-16,-4-4-78 15,1-2-52-15,-1-1-140 16,-1 0-100-16,0 0 235 16</inkml:trace>
  <inkml:trace contextRef="#ctx0" brushRef="#br0" timeOffset="28257.08">16621 9910 668 0,'-14'-52'398'16,"18"56"57"-16,5-1-235 15,5 12-15-15,2 5-7 16,6 7-39-16,0 5-13 15,2 3-35-15,-1 1-10 0,-3 5-19 16,-6 3-11-16,-6 2-24 16,-5 0-10-16,-7-3-15 15,-4 1-5-15,-5-4-7 16,0-3 0-16,-3-10-71 16,1-6-50-16,3-11-156 15,-1-4-123-15,1-6 248 16</inkml:trace>
  <inkml:trace contextRef="#ctx0" brushRef="#br0" timeOffset="34885.78">17265 10350 655 0,'31'-10'362'16,"-27"11"-105"-16,-3 4-42 0,1-3-24 16,-2-2-45-16,-1 0-16 15,1 0-38-15,-1 5-15 16,-3 6-21-16,0 0-10 16,-19 26-23-16,8-27-7 15,-2 1-54-15,-1-1-55 16,2-1-183-16,2-4 173 15</inkml:trace>
  <inkml:trace contextRef="#ctx0" brushRef="#br0" timeOffset="37046.61">17994 9886 692 0,'-5'-7'368'16,"4"0"-118"-16,1 0-42 15,1 5-27-15,-4-2-40 16,4 4-19-16,-2 0-41 16,0 0-14-16,0 0-19 15,0 0-3-15,-1 28 1 16,-32 34 0-16,33-17-2 16,-1 3-2-16,4 2-2 15,-2-8-1-15,6 6-3 16,-1-8-4-16,8-4-8 15,-3 2-4-15,-3-14-5 16,1 1-2-16,-8-10-3 16,9-3-1-16,-5-6-3 0,-1 0-1 15,-2-4-1-15,0 0-1 16,-1-3 0-16,0 0 1 16,0 0-8-16,0 0-15 15,0 0-33-15,0 0-18 16,0 0-38-16,0 0-16 15,0-4-94-15,0-4-49 16,0 5 165-16</inkml:trace>
  <inkml:trace contextRef="#ctx0" brushRef="#br0" timeOffset="37792.82">18212 9993 1226 0,'-12'1'528'15,"-23"4"-314"-15,31-7-45 16,3 0-8-16,2 2-58 16,-1 0-16-16,0-1-39 15,1 1-13-15,22-1-10 16,33 0-7-16,-21 1-9 16,1-2-3-16,4 0-2 15,-6 2-1-15,-8 0 1 16,-4 0 0-16,-12 3 0 0,-1-2-1 15,-5 6 3 1,0 2 11-16,-6 8 25 0,-1 4 9 16,-3 7 12-16,-1 1-4 15,7 3-13-15,-5 2-8 16,-3-5-12-16,8-9-6 16,1-1-9-16,-4 11-4 15,3-3-3-15,9-5-2 16,-6-10-3-16,2-3-29 0,0-4-92 15,-2-1-63-15,1-5-197 16,-1-5 232-16</inkml:trace>
  <inkml:trace contextRef="#ctx0" brushRef="#br0" timeOffset="38013.01">18767 10322 1227 0,'9'1'563'15,"-2"4"-296"-15,-1 6-14 16,-2 1-36-16,-7 8-74 0,-3 0-34 16,-8-1-63-16,-5-1-22 15,0-6-95-15,0-1-68 16,4-7-197-16,4-1 197 15</inkml:trace>
  <inkml:trace contextRef="#ctx0" brushRef="#br0" timeOffset="38350.99">19035 10089 1140 0,'-11'3'506'0,"11"-3"-220"16,-1 0-80-16,3 5-13 15,-3-5-26-15,1 0-32 16,0 18-13-16,2 35-33 15,0-22-14-15,2-2-27 16,-2-1-14-16,4 0-18 16,-1-4-6-16,-4-2-5 0,0-2-2 15,1-6-45-15,-3-5-53 16,2-7-138-16,1-4-95 16,4-5 198-16</inkml:trace>
  <inkml:trace contextRef="#ctx0" brushRef="#br0" timeOffset="38676.71">19215 9854 1230 0,'12'-2'500'0,"-1"8"-312"16,5 5-12-16,7 6 8 16,2 5-25-16,7 5-15 15,-4 3-13-15,0 6-26 16,-3 2-10-16,-4 4-20 16,-2 1-14-16,-9-1-21 15,-6-4-7-15,-5 3-11 16,-5-2-3-16,-3-5-6 15,2 0-10-15,-5-11-71 0,-4-7-57 16,3-7-172-16,3-3-295 16,-9-4 392-16</inkml:trace>
  <inkml:trace contextRef="#ctx0" brushRef="#br0" timeOffset="39395.17">20001 10406 747 0,'0'-1'419'16,"0"0"-102"-16,0 0-60 16,0-1-1-16,0 2-38 15,0 0-16-15,0 0-42 0,0 7-21 16,-2 12-36-16,-15 27-15 16,0-22-31-16,-2 1-15 15,-4-1-25-15,-4-3-16 16,3-3-123-16,-1-3-96 15,0-14 131-15</inkml:trace>
  <inkml:trace contextRef="#ctx0" brushRef="#br0" timeOffset="40365.1">20599 10015 817 0,'-3'-48'451'16,"3"45"-118"-16,-2 0-71 15,-4 0-31-15,-3 4-64 16,-3 1-26-16,-2 8-45 16,-2 4-11-16,2 9-8 15,6 7-7-15,4 8-14 16,4 6-10-16,8 1-15 15,4 3-6-15,3-6-10 16,1-3-3-16,0-4-4 16,-2-5-2-16,-2-6-1 15,0-4 0-15,-3-7-2 0,-7-7 0 16,1-1-31-16,-2-5-42 16,-1-3-110-16,0 2-88 15,0 0 162-15</inkml:trace>
  <inkml:trace contextRef="#ctx0" brushRef="#br0" timeOffset="40795.86">20919 10043 1368 0,'-4'4'594'16,"4"-4"-331"-16,-3 1-112 15,3-1 4-15,0 0-58 16,0 0-17-16,0 0-27 16,12 5-19-16,12 3-17 15,29 5-3-15,-23-13-3 16,2 0 1-16,-8-1-4 15,-1 1 1-15,-10 4 2 16,-3 2 4-16,-5 4 13 16,-1 2 6-16,-2 5 14 15,-2 2 2-15,0 4-2 16,-2 2-4-16,1 0-7 0,-1 3-4 16,0 0-6-16,-1-1-4 15,2-1-8-15,-1-4-5 16,1-6-7-16,1-2-1 15,0-9-82-15,0-1-67 0,2-5-179 16,-2 0-259 0,0 0 382-16</inkml:trace>
  <inkml:trace contextRef="#ctx0" brushRef="#br0" timeOffset="41004.92">21538 10341 1458 0,'-2'-1'620'0,"3"8"-334"16,1 4-17-16,-4 3-47 15,-4 3-52-15,-8 2-80 16,1-1-31-16,-2-3-39 16,-2-4-14-16,10-2-90 15,-2-4-64-15,6-4-184 16,3-1-32-16,9-3 218 15</inkml:trace>
  <inkml:trace contextRef="#ctx0" brushRef="#br0" timeOffset="41387.24">21778 10095 1326 0,'2'0'587'15,"0"0"-310"-15,-2 0-104 16,0 0-17-16,-1 0-57 16,0 0-19-16,0 0-22 15,1 10-10-15,0 7-12 16,0 29-2-16,2-25-7 16,6-6-3-16,7 5 1 15,4-3 3-15,5 0 8 16,-5-1 3-16,0-2 3 15,-3-2-3-15,-5-1-5 16,0 1 1-16,-4-6-1 16,-4 0 3-16,-4 1 2 15,1 3-1-15,-8 1-7 16,-6 3-6-16,-2-4-10 16,-10-3-27-16,-8-7-106 15,3-5-66-15,-3-9-154 0,4-4-75 16,6-5 265-16</inkml:trace>
  <inkml:trace contextRef="#ctx0" brushRef="#br0" timeOffset="41557.37">21723 10071 935 0,'24'1'475'0,"2"-1"-130"15,3-1-51-15,-1 1-73 16,1 0-49-16,-6 0-80 15,0 0-31-15,-2 0-40 16,-1 0-32-16,-2-1-160 16,-8 0-61-16,6 0 124 15</inkml:trace>
  <inkml:trace contextRef="#ctx0" brushRef="#br0" timeOffset="41895.35">22078 9979 1181 0,'-6'-33'511'16,"17"32"-254"-16,5 3-49 15,4 9-8-15,-1 3-25 16,6 8-33-16,3 2-17 16,-3 6-33-16,5 5-14 15,-6-1-17-15,-4 3-8 0,-9 1-15 16,-9-5-7-16,-5 9-12 16,-4-4-5-16,-3 3-14 15,2-3-34-15,-2-14-93 16,3-5-67-16,2-13-182 15,-5-7 229-15</inkml:trace>
  <inkml:trace contextRef="#ctx0" brushRef="#br0" timeOffset="43245.97">22737 10436 1389 0,'77'16'557'0,"-70"-12"-341"16,-6 2-22-16,4 1-6 15,-9 3-33-15,-12 2-58 16,-2 2-28-16,-13-1-48 16,0-3-51-16,1 0-134 15,7-3-92-15,10-7 142 16</inkml:trace>
  <inkml:trace contextRef="#ctx0" brushRef="#br0" timeOffset="43752.77">23368 9970 993 0,'7'-8'479'0,"-11"6"-162"15,-3 2-74-15,2 7-58 16,-7 4-28-16,1 13-42 15,1 4-10-15,-2 11-28 16,8 4-16-16,5 0-27 16,3 0-11-16,10 1-15 15,-2-2-2-15,5-2-2 16,-1-3-2-16,1-12-2 16,0-2-16-16,-7-12-108 15,3-4-93-15,1-8 129 0</inkml:trace>
  <inkml:trace contextRef="#ctx0" brushRef="#br0" timeOffset="44101.82">23530 10070 1291 0,'-10'5'598'0,"10"-4"-242"0,6 1-190 15,4 0-13-15,9 0-61 16,4 0-25-16,3-1-32 16,7 0-6-16,1 1-10 15,-1 1-5-15,-2 0-3 16,-3 1-1-16,-8 6-3 16,-4 2 6-16,-7 6 12 15,-5 2 11-15,-1 4 17 16,0 5 3-16,-2 4-2 15,2-3-6-15,-3 2-17 16,2-2-7-16,1-3-11 16,0-1-4-16,-2-7-5 15,-1-3-8-15,-2-8-100 16,-4-6-66-16,6-2-207 0,0-1 220 16</inkml:trace>
  <inkml:trace contextRef="#ctx0" brushRef="#br0" timeOffset="44287.25">24145 10386 1525 0,'4'9'641'0,"-1"3"-372"16,-3 1-7-16,-7 1-91 15,-5-2-50-15,-7 0-78 16,1-2-25-16,-3-3-86 15,6-3-70-15,5-4-222 16,8-4 220-16</inkml:trace>
  <inkml:trace contextRef="#ctx0" brushRef="#br0" timeOffset="44588.32">24396 10026 1409 0,'0'6'594'0,"-10"0"-306"0,3 4-83 15,-5 6-35-15,1 3-36 16,0 2-59-16,6-4-22 16,5-2-31-16,4 1-8 15,16-3-10-15,-4 0-1 0,3-2 1 16,1-2-1-16,-4-4-1 15,7-1 0-15,4-2 0 16,2 0-1-16,1 0-1 16,-4-1-11-16,-4-1-79 15,-6-2-63-15,-8-7-195 16,-3 6 208-16</inkml:trace>
  <inkml:trace contextRef="#ctx0" brushRef="#br0" timeOffset="44825.59">24504 10075 1297 0,'-9'17'562'0,"14"-4"-265"16,-4 2-80-16,-1 9-42 15,1 2-27-15,-1 9-49 0,2 2-19 16,-1-3-27-16,-1 2-14 15,1-7-21-15,1 3-6 16,1-7-16-16,2-5-33 16,1-8-110-16,-2-6-72 15,5-6-201-15,-3-3 251 16</inkml:trace>
  <inkml:trace contextRef="#ctx0" brushRef="#br0" timeOffset="45124.23">24875 9919 1474 0,'12'6'630'16,"-5"4"-368"-16,5 10-64 15,0 4-17-15,2 5-47 16,-1 1-27-16,4 2-36 15,-2 1-14-15,-2 2-20 16,-1-1-4-16,-5 1-10 16,-5 0-5-16,-4 1-6 15,-5 3-3-15,-3 1-4 16,-2-5-15-16,-3-6-65 0,5-4-56 16,-2-8-147-16,-2-6-77 15,1-8 219-15</inkml:trace>
  <inkml:trace contextRef="#ctx0" brushRef="#br0" timeOffset="46701.1">25562 10490 1252 0,'0'9'509'15,"1"2"-308"-15,-2-2-59 16,-4 0-3-16,-6 2-45 0,-4 0-36 16,-3-1-65-16,-2-5-48 15,1-4-171-15,-2-2 147 16</inkml:trace>
  <inkml:trace contextRef="#ctx0" brushRef="#br0" timeOffset="47246.04">26118 10018 999 0,'0'-2'483'0,"-1"2"-196"0,-1 3-90 15,1-3-15 1,0 0-47-16,-6 9-19 0,-2 16-26 15,-30 31-9-15,28-24-22 16,4 4-10-16,7 1-17 16,5 2-8-16,4 3-10 15,4-2-4-15,-1 0-4 16,0-6-1-16,1-5-30 16,-1-6-56-16,-3-14-177 15,-2-5 167-15</inkml:trace>
  <inkml:trace contextRef="#ctx0" brushRef="#br0" timeOffset="47574.14">26523 10027 1354 0,'-3'1'603'0,"-2"3"-314"15,0 2-95-15,-5 5-22 16,-5 3-54-16,5 3-25 16,3 1-30-16,8 3-12 15,9-2-21-15,3 5-7 16,8-4 0-16,1 0 0 0,4 5 3 16,1-5 3-16,-3 6 8 15,-4-3 6-15,-10-4 2 16,-1 0-1-16,-9-5-8 15,-9 1-4-15,-10-6-18 16,-10-4-31-16,-9-5-112 16,-1-4-78-16,-5-3-181 15,4 2 230-15</inkml:trace>
  <inkml:trace contextRef="#ctx0" brushRef="#br0" timeOffset="47733.39">26456 10070 1182 0,'19'-1'576'16,"-3"-4"-244"-16,6 2-97 15,3 0-35-15,-4-1-98 0,1 2-40 16,2-2-38-16,-2 1-51 16,-1 0-172-16,-1 2 140 15</inkml:trace>
  <inkml:trace contextRef="#ctx0" brushRef="#br0" timeOffset="47996.45">26890 10451 1281 0,'14'0'584'0,"-15"-2"-215"16,3 2-105-16,-5 1-61 15,2-1-29-15,0 0-73 16,0 0-32-16,-4 5-61 16,-5 6-45-16,-41 23-141 15,25-27-104-15,8-12 166 16</inkml:trace>
  <inkml:trace contextRef="#ctx0" brushRef="#br0" timeOffset="48411.28">27260 10112 1217 0,'9'7'527'0,"-7"-3"-216"16,4 3-77-16,3 7-10 16,-2 4-11-16,-3 7-46 15,1 4-26-15,-5 6-41 16,-2 3-23-16,6-2-37 16,-5-1-13-16,2-6-15 0,0-4-4 15,0-10-15-15,1-5-43 16,-2-8-118-1,0-2-84-15,-2-6-245 0,1 5 305 16</inkml:trace>
  <inkml:trace contextRef="#ctx0" brushRef="#br0" timeOffset="48738.89">27556 9921 872 0,'0'-6'496'0,"9"14"43"16,4 1-287-16,6 12-64 16,1 2-3-16,2 7-38 15,2 3-25-15,3 6-25 16,2-2-11-16,2 4-19 15,6 1-5-15,-10-5-10 16,-5 4-9-16,-10-1-15 16,-8 2-7-16,-11 1-7 15,-1 2-3-15,-11-7-29 16,-7-9-32-16,5-7-93 16,-6-9-64-16,3-10-163 0,3-3 225 15</inkml:trace>
  <inkml:trace contextRef="#ctx0" brushRef="#br0" timeOffset="49680.68">28379 10520 1345 0,'7'5'516'0,"-3"0"-341"15,-1 1-9-15,-3 2-1 16,0 2-22-16,-11 0-63 15,-8-1-26-15,-15 2-42 16,-6-3-34-16,3-1-119 16,5-6-88-16,10-6 132 15</inkml:trace>
  <inkml:trace contextRef="#ctx0" brushRef="#br0" timeOffset="50170.59">28865 10118 537 0,'13'-3'353'0,"-7"-1"82"15,-6-2-152-15,3 6-59 16,0 2-7-16,-4-2-45 16,0 0-23-16,0 0-24 0,-8 5-7 15,2 24-20-15,-21 27-14 16,28-23-30-16,-1 4-13 16,0-1-22-16,-1 2-7 15,11 1-6-15,0-3-4 16,1-3-2-16,1-4-27 15,-6-8-113-15,3-7-89 0,7-14 132 16</inkml:trace>
  <inkml:trace contextRef="#ctx0" brushRef="#br0" timeOffset="50485.21">29230 10143 863 0,'12'2'481'0,"-12"0"7"16,1 0-207-16,-2 3-74 15,0-5-9-15,0 0-56 16,-4 7-23-16,-4 7-34 16,-18 32-13-16,23-23-30 15,1-2-11-15,10 4-16 16,5-3-4-16,9-2-3 15,2 3 0-15,4 0 5 16,0 2 2-16,-12-5 8 0,6-1 5 16,-16-6 3-16,0-2 2 15,-11-5-2-15,-18-4-27 16,-10-4-89-16,-10-5-72 16,-3-4-198-16,8-3-125 15,7 0 300-15</inkml:trace>
  <inkml:trace contextRef="#ctx0" brushRef="#br0" timeOffset="50648.89">29119 10162 1154 0,'13'-5'502'0,"6"4"-250"16,4 0-15-16,4-1-66 15,4-1-37-15,7-4-73 16,-5-1-22-16,-3 3-80 15,-5 1-78-15,-10 5 76 16</inkml:trace>
  <inkml:trace contextRef="#ctx0" brushRef="#br0" timeOffset="50905.13">29588 10511 1567 0,'-8'12'619'0,"-3"0"-404"16,-2 4-30-16,-7 0-62 15,-1 1-40-15,1-2-111 16,-2-3-51-16,9-6-156 15,5-6-113-15,16-13 214 16</inkml:trace>
  <inkml:trace contextRef="#ctx0" brushRef="#br0" timeOffset="51223.14">30009 10051 1391 0,'-3'2'568'0,"-2"8"-329"15,-5 3-23-15,-6 8-36 16,4 1-35-16,-3 3-64 0,4 1-14 16,3 2-24-16,6-3-11 15,3-3-13-15,8-3-3 16,15-5 0-16,1-1 0 15,9-1-1-15,-1 0-2 16,-3-4-4-16,-1-1-2 16,-4 0-4-16,-2-3-3 15,-7-2-68-15,-5-2-54 0,-9-1-163 16,-5-4-144-16,-7 0 273 16</inkml:trace>
  <inkml:trace contextRef="#ctx0" brushRef="#br0" timeOffset="51447.16">30111 10173 907 0,'0'12'463'0,"0"-7"-54"16,3 8-118-16,2 5-51 16,-3 2-2-16,0 9-58 15,-2 1-39-15,-4 10-53 16,1 3-23-16,-2-4-33 15,3 2-10-15,2-7-10 16,0-7-6-16,2-9-45 0,-2-4-43 16,1-10-112-16,3-3-80 15,0-8 167-15</inkml:trace>
  <inkml:trace contextRef="#ctx0" brushRef="#br0" timeOffset="51739.27">30403 10032 1068 0,'25'8'487'0,"-14"-1"-161"16,4 4-68-16,-5 7-45 15,-2 4-3-15,4 10-52 16,-8-1-22-16,8 5-36 15,0 1-18-15,-7 1-28 16,1 6-12-16,-6 0-16 16,-3 2-7-16,-6 1-11 15,-3-2-2-15,-4 3-11 16,0-1-22-16,1-5-75 16,-6-2-55-16,8-10-148 15,-9-8-84-15,11-6 244 16</inkml:trace>
  <inkml:trace contextRef="#ctx0" brushRef="#br0" timeOffset="58984.96">11782 11866 505 0,'28'-11'344'16,"-29"8"-6"-16,1 0-91 16,0 0-21-16,0 2-43 15,0-1-19-15,-1 2-43 16,-1 0-17-16,1 0-28 16,0 0-10-16,-13 12-16 15,-29 43-4-15,28-14-10 16,2 4-3-16,6 5-6 15,6 4-2-15,11-1-6 16,3 0-3-16,8-7-8 16,2-7-2-16,7-12-2 15,5-8-1-15,8-11-1 16,-5-7 0-16,-4-10 1 16,-6-4 2-16,-17-13 2 15,0-2 4-15,-11 0 5 0,-4 0 2 16,-10 3 3-1,-1 4 1-15,-10 3-5 0,-3 5-3 16,3 7-5-16,-4 5-4 16,5 6-6-16,4 2-4 15,6 4-42-15,4 1-60 16,10 1-216-16,2 0 209 16</inkml:trace>
  <inkml:trace contextRef="#ctx0" brushRef="#br0" timeOffset="59626.78">13121 12102 630 0,'-13'-48'397'0,"14"49"14"16,2 4-90-16,0 7-74 15,2 8-29-15,0 5-61 0,-2 5-32 16,2-2-61-16,1 0-19 16,-2-9-29-16,0-5-32 15,-2-8-104-15,-2-6-91 16,-2-8 120-16</inkml:trace>
  <inkml:trace contextRef="#ctx0" brushRef="#br0" timeOffset="59791.08">13041 11929 894 0,'-5'3'420'0,"12"-3"-168"15,1 0-53-15,8 0-62 16,4 1-46-16,3 0-53 15,4-1-12-15,0-3-135 16,2 2-122-16,-1 0 146 16</inkml:trace>
  <inkml:trace contextRef="#ctx0" brushRef="#br0" timeOffset="60149.42">13387 11984 551 0,'11'5'357'0,"-6"6"24"15,-4 2-71-15,4 6-57 16,-5 2-34-16,1 0-53 0,2 2-27 16,2-1-54-16,-3-3-25 15,1-2-36-15,2-1-13 16,-5-10-7-16,8 0-3 16,-8-7-2-16,3-1-4 15,-3-7-5-15,0-3-4 16,5-7-3-16,1-9 0 0,6-3 8 15,7-2 5-15,-1 9 5 16,-1 4 3 0,-2 11 15-16,-3 4 8 0,0 5 21 15,-4 6 15-15,-1 9 12 16,-2 0 2-16,-3 6-16 16,4 1-13-16,-1 0-27 15,0-2-12-15,2-4-80 16,1-5-67-16,1-7-196 15,3-1 199-15</inkml:trace>
  <inkml:trace contextRef="#ctx0" brushRef="#br0" timeOffset="60432.18">13733 11984 1076 0,'4'19'504'0,"-3"2"-191"0,1 1-32 15,1 3-60-15,3 0-30 16,4-2-53-16,2-1-36 16,7-3-37-16,5-2-15 15,5-9-18-15,3-2-7 16,-8-14-8-16,0-5-1 0,-9-8-3 16,-4-3-1-16,-2 0-2 15,2 1-3-15,-1-2-45 16,-3 0-59-16,4-1-168 15,-4 0-124-15,5 7 234 16</inkml:trace>
  <inkml:trace contextRef="#ctx0" brushRef="#br0" timeOffset="60931.58">14079 12127 973 0,'9'3'443'0,"4"-1"-192"15,2-3-42-15,0-2-47 16,-1-3-42-16,1-10-53 16,-2-1-26-16,-5-6-23 15,-2 1-3-15,-3 6-2 16,-3 1 1-16,-2 7 0 0,-4 1 0 16,-3 4 1-16,-1 4 4 15,-1 4 4-15,-1 5 5 16,3 0 14-16,1 2 3 15,6 2 8-15,2 1 0 16,6 6-8-16,1 0-4 16,5-2-14-16,0-2-6 15,3-4-13-15,0-1-6 0,3-4-4 16,3-7-4-16,2-4-14 16,1-7-11-16,5-4-19 15,-2 2-8-15,-1-7 3 16,-6 6 11-16,0 3 21 15,-3 2 10-15,-1 11 12 16,3 0 2-16,-12 7 5 16,-3 2 6-16,-4 3 27 15,-3-3 13-15,3-2 21 16,-3-3 10-16,2-6-4 16,0-5-7-1,0 3-23-15,1 0-12 0,-2 0-26 16,1-9-7-16,0-14-5 15,0-22-3-15,2 30-17 16,4-3-51-16,-2 7-133 0,6 1-101 16,6 5 175-16</inkml:trace>
  <inkml:trace contextRef="#ctx0" brushRef="#br0" timeOffset="61263.54">14723 11972 1227 0,'-3'-2'552'0,"-5"-2"-237"16,1-1-26-16,-5 5-87 15,1-2-30-15,-2 4-78 16,0 2-32-16,5-1-39 16,1 3-10-16,7 5-11 15,2-1-2-15,7 7-1 16,2-2-1-16,2 1 1 15,3 2 2-15,1-2 6 16,-2-2 4-16,2-1 10 16,-5-3 3-16,-6-1 10 15,-1 4 2-15,-7-3-2 16,-4-2-3-16,-4 0-11 16,-1-2-6-16,-2-3-48 15,1-3-49-15,2-5-143 16,5-8-109-16,6-4 204 0</inkml:trace>
  <inkml:trace contextRef="#ctx0" brushRef="#br0" timeOffset="61424.13">14988 11941 890 0,'10'25'573'0,"2"-4"34"0,-1 6-345 15,1 3-9-15,-8-6-92 16,-4 0-32-16,3-14-79 15,-1-6-57-15,-2-6-140 16,1-10-100-16,3-12 140 16</inkml:trace>
  <inkml:trace contextRef="#ctx0" brushRef="#br0" timeOffset="61578.71">14908 11771 1355 0,'10'-1'553'0,"-8"1"-308"16,7 3-44-16,-3 2-47 16,-6-1-30-16,7 2-73 15,1-3-86-15,1 3-215 16,8 2 171-16</inkml:trace>
  <inkml:trace contextRef="#ctx0" brushRef="#br0" timeOffset="62210.62">15151 11929 1158 0,'0'18'530'16,"5"2"-234"-16,4 3-53 0,1 1-79 16,4 0-40-16,2-6-60 15,2 0-24-15,2-7-31 16,3-5-5-16,3-5-3 15,-5-7-9-15,-4-9-28 16,-6-1-7-16,-12-6-10 16,-8 0 7-16,-12 2 18 15,-5 1 7-15,-7 2 11 16,2 3 3-16,2 3 11 16,4 3 6-16,6 7 21 15,4-1 10-15,7 3 16 16,4 1-2-16,6 2-15 15,4 1-9-15,8 0-17 16,2 0-3-16,6-4-8 16,5-1-1-16,7-1-2 15,3 0 0-15,7 1 0 0,0 3 0 16,-7 0 1-16,-5 3 0 16,-8 1 2-16,-5 6 0 15,-5 2 2-15,-2 5 2 16,-10-2 4-16,-5 1 0 15,-4-5 2-15,1-6 0 16,5-7-4-16,1-3-4 16,1-10-8-16,4-2-3 0,2-3-4 15,7-4 1-15,0 4 5 16,0 0 2-16,3 9 2 16,-5 4 2-16,1 11 14 15,-1 4 12-15,-4 9 31 16,-1 7 14-16,2 1 14 15,-1-3-10-15,1-5-27 16,-1-5-17-16,0-4-82 16,0-1-78-16,0-10 80 15</inkml:trace>
  <inkml:trace contextRef="#ctx0" brushRef="#br0" timeOffset="62649.06">16447 11961 1353 0,'4'9'562'0,"-1"6"-288"16,5 7-66-16,-5 12-20 16,4 6-29-16,2 11-61 15,-3 5-32-15,6 8-36 16,-3-2-11-16,-2-9-11 16,6-7-4-16,-3-21-43 0,0-5-39 15,-1-15-98 1,-10-10-69-16,-5-15-176 0,-1-9-122 15,-2-10 343-15</inkml:trace>
  <inkml:trace contextRef="#ctx0" brushRef="#br0" timeOffset="62891.39">16383 11991 751 0,'15'-16'399'0,"3"5"-82"16,-4 0-66-16,11 5-53 15,4 3-24-15,6 3-26 16,4 0-6-16,-3 7-18 15,-2 0-6-15,-8 5-15 16,-7 3-13-16,-12 3-22 16,-6 4-11-16,-10 0-15 15,-6-2-5-15,-8-1-12 16,-1-3-7-16,-2 1-14 16,3 2-29-16,5-9-90 15,6-1-65-15,11-7-208 16,3-1 239-16</inkml:trace>
  <inkml:trace contextRef="#ctx0" brushRef="#br0" timeOffset="63291.92">16968 12086 1221 0,'7'-2'543'16,"-7"-4"-296"-16,-1-4-31 15,-5-9-116-15,-6-2-32 16,1 3-21-16,-3 0-4 16,3 8-2-16,-9 2 2 15,4 10-11-15,5 3-5 0,-9 9-4 16,13 3-2-16,1 5 11 16,1 0 4-16,9 0 4 15,1-1-1-15,9-8-9 16,-1-3-5-16,2-7-9 15,0-3-5-15,-2-6-4 16,-3-5-1-16,3 3 0 16,-1-1 0-16,-3 6 4 15,5 4 3-15,-3 5 17 16,-3 2 5-16,2 8 11 16,-5 2-1-16,0 2-14 15,2 1-7-15,-2-10-45 16,-1-4-56-16,-1-6-160 15,-3-7-112-15,14-4 205 0</inkml:trace>
  <inkml:trace contextRef="#ctx0" brushRef="#br0" timeOffset="63435.51">17208 12049 1145 0,'8'22'597'0,"-1"-1"-181"16,-3 2-141-16,2 3-16 15,-4-5-104-15,0-3-38 0,0-9-99 16,-2-6-69-16,-2-8-177 16,-2-10 151-16,-3-16-1 15</inkml:trace>
  <inkml:trace contextRef="#ctx0" brushRef="#br0" timeOffset="63638.92">17129 11850 1267 0,'-1'8'539'0,"3"0"-270"16,2 3-53-16,0 0-61 15,0 0-41-15,0-5-153 16,3-2-112-16,4-3 90 16</inkml:trace>
  <inkml:trace contextRef="#ctx0" brushRef="#br0" timeOffset="63863.17">17410 12037 1160 0,'10'23'545'16,"-8"-1"-209"-16,5 2-15 16,4 1-74-16,-11-2-40 15,3-6-85-15,-4-6-36 0,-7-10-46 16,10-1-11-16,-3-8-14 15,-7-4-7-15,6-6-15 16,-6-8-6-16,3-2-4 16,5-1-4-16,0 2-24 15,12 5-18-15,-5 4-53 16,7 3-26-16,0 9-51 16,-2 4-39-16,11 11-128 15,-5 3 224-15</inkml:trace>
  <inkml:trace contextRef="#ctx0" brushRef="#br0" timeOffset="64198.45">17747 11920 809 0,'-7'11'469'15,"-5"-2"-29"-15,-1 0-120 16,5 7-46-16,0-1-39 16,7 6-53-16,1-1-23 15,9-3-53-15,3 0-18 16,4-7-28-16,5 6-11 0,0-5-12 16,3 2-3-16,-5 1 3 15,-7-6 0-15,-1 5 6 16,-7 4 0-16,-5-5-1 15,-6 0-2-15,-11-6-12 16,-2-2-6-16,-4-4-44 16,2-2-51-16,5-3-121 15,0 1-79-15,8 4 162 16</inkml:trace>
  <inkml:trace contextRef="#ctx0" brushRef="#br0" timeOffset="64377.8">18311 12100 1891 0,'19'5'745'0,"-18"2"-516"0,0-4-93 15,-9-3-151-15,-4-3-111 16,-4-6 76-16</inkml:trace>
  <inkml:trace contextRef="#ctx0" brushRef="#br0" timeOffset="83751.05">11246 6453 560 0,'34'28'262'15,"-29"-38"-97"-15,2-1-17 16,-2-6 6-16,-1 1-29 0,-4-3-25 16,-3 0-4-16,-4-4 0 15,-3 1 4-15,-5 3 6 16,-4 3-2-16,-3 7-9 16,-1 1-9-16,-1 8-15 15,2 5-7-15,1 8-7 16,5 7-2-16,4 9-6 15,2 3-6-15,8 2-15 16,2-1-5-16,8-9-10 16,5-3-2-16,4-6-7 15,2-5-2-15,-1-7-2 16,3-2 0-16,-1-11 1 16,-1-4-1-16,1-5 2 15,-2-2-1-15,-6 1 3 16,-2 6 2-16,-6 5-1 0,-3 3-1 15,1 11-2-15,-1 1 3 16,2 11 14-16,2 5 9 16,1 3 18-16,-2 2 6 15,2-3-7-15,0-3-7 16,-1-7-20-16,5-1-9 16,-2-6-99-16,-1-2-72 15,2-1-217-15,0-3 222 16</inkml:trace>
  <inkml:trace contextRef="#ctx0" brushRef="#br0" timeOffset="83915.3">11490 6509 1299 0,'2'13'582'16,"-1"6"-309"-16,1 1-46 15,-5 1-14-15,-1 4-80 16,3-5-36-16,-4-3-60 15,6-4-18-15,2-9-124 16,2 1-90-16,4-4 118 16</inkml:trace>
  <inkml:trace contextRef="#ctx0" brushRef="#br0" timeOffset="84548.26">12902 6536 1053 0,'4'-6'436'15,"2"3"-270"-15,1-9-28 16,-4-6 0-16,-3-4-35 16,1-3-18-16,-6-2-44 0,-8-1-12 15,-7 9-6 1,-5 1 5-16,-8 10 17 0,4 7 5 16,5 9 7-16,1 6-1 15,5 8-6-15,2 4 2 16,4 8 8-16,2-2-1 15,10-1-10-15,3-5-10 16,8-10-21-16,4 4-9 16,5-11-9-16,5-5 0 0,6-8 0 15,-1-8 0-15,-5-4 4 16,-7-2 2-16,-6 6 1 16,-4 2 0-16,-2 10-2 15,3 1-1-15,-9 2-1 16,3 5 0-16,-1-1-2 15,3 2-25-15,2 1-122 16,3-1-85-16,3-1 130 16</inkml:trace>
  <inkml:trace contextRef="#ctx0" brushRef="#br0" timeOffset="84868.78">13034 6536 1041 0,'0'6'443'0,"9"3"-232"16,4 1-31-16,2-1-1 0,1-2-19 16,4 2-22-16,-6-2-23 15,-2 2-40-15,-5 0-15 16,-7 2-21-16,-3 0-6 16,-9 2-3-16,-5 2-3 15,0 0-4-15,0-2 3 16,6-5 5-16,4-2 1 15,5-4-4-15,2 0-8 0,7 2-9 16,2-1-4-16,6 0-3 16,3-2 0-16,0-1-2 15,1 0-1-15,0-1-52 16,-3 0-56-16,4-1-143 16,-2 1 148-16</inkml:trace>
  <inkml:trace contextRef="#ctx0" brushRef="#br0" timeOffset="85449.9">14259 6536 1257 0,'3'-15'491'0,"2"-7"-355"16,0-4 8-16,-3-2-50 15,-2 3-15-15,-4-1-11 16,-9 1-1-16,-7 6-4 16,-2 5 0-16,-2 12-9 15,2 6-8-15,4 13-12 16,1 6-6-16,7 13-2 15,3-1 2-15,8-1 6 16,2-1 3-16,6-14-1 16,2-1-7-16,4-6-11 15,3-10-6-15,2-5-8 16,1-5-1-16,-3-7 2 0,-3 2 0 16,-6 0 3-16,-4 1 0 15,-3 7-2-15,1 3 0 16,0 3 5-16,-3-1 9 15,0 0 15-15,1 7 8 16,1 9-1-16,7 28-8 16,-6-31-29-16,-1-4-48 15,6-6-141-15,3-4-90 0,4 2 154 16</inkml:trace>
  <inkml:trace contextRef="#ctx0" brushRef="#br0" timeOffset="85879.34">14486 6561 1407 0,'-4'-5'570'0,"8"5"-339"16,0 0-34-16,-4 0-34 16,0 0-28-16,0 0-54 15,0 0-29-15,0 0-29 16,3 0-7-16,0 1-8 15,0 4 1-15,2 9-5 16,-3 26-2-16,-14-29-2 0,3 1-2 16,2-6 2-16,-1-3 2 15,9-1-13-15,-2-2-4 16,11 5-2-16,4-2 0 16,4 0 13-16,6 3 3 15,-3-1 4-15,2 2 5 16,-3 4 12-16,-3 1 1 15,-10-1 9-15,-6 1 3 16,-12 0 2-16,-11-2 1 16,-7 0-5-16,-6-3-8 0,6-2-12 15,9-3-7-15,5-3-42 16,9-1-42-16,6-2-121 16,0 0-78-16,0 3 169 15</inkml:trace>
  <inkml:trace contextRef="#ctx0" brushRef="#br0" timeOffset="86535.04">16221 6499 966 0,'-2'-25'422'16,"-4"2"-197"-16,0-8-127 15,-1 6 23-15,-6 9 0 16,-1 2 12-16,-3 10-5 16,-1 3-5-16,1 8-17 15,2 7-13-15,-1 8-22 16,0 2-3-16,8 7-3 0,-2-2-4 16,10 4-15-16,6-1-14 15,4-8-23 1,8-3-6-16,7-15-6 0,4-5-3 15,9-13 0-15,1-6-1 16,-1-9 2-16,3 8 3 16,-13 2 3-16,-7 7 1 15,-8 8 3-15,-10 2 3 16,-1 13 4-16,-2 1 5 0,-7 10 9 16,3-2-2-16,-3-4-6 15,1 1-7-15,5-6-78 16,1-1-77-16,0-5-195 15,7 0 203-15</inkml:trace>
  <inkml:trace contextRef="#ctx0" brushRef="#br0" timeOffset="86737.9">16590 6574 1376 0,'-8'-1'594'0,"3"13"-306"15,-4 1-76-15,-1 7-50 16,-2 3-54-16,7-2-60 16,2 2-16-16,6-6-16 0,8-4-5 15,4-4-6-15,7-2-4 16,4-3-2-16,1-3-30 16,4-3-115-16,-1-3-93 15,-5 1 136-15</inkml:trace>
  <inkml:trace contextRef="#ctx0" brushRef="#br0" timeOffset="86922.31">16707 6645 1237 0,'-10'-26'582'0,"10"34"-269"0,0 7-52 16,0 5-24-16,-2 3-81 15,-2 1-41-15,2-1-72 16,-3-3-20-16,4 0-40 15,2-5-69-15,3-4-166 16,0-2 162-16</inkml:trace>
  <inkml:trace contextRef="#ctx0" brushRef="#br0" timeOffset="87482.86">17780 6589 1053 0,'1'-24'497'0,"-5"10"-187"15,-2-4-104-15,-1-1-43 16,-1 0-50-16,-3-1-45 16,-4-3-12-16,-3 7-13 15,0 3 2-15,-4 5 5 16,0 8-2-16,1 7-6 15,0 8-8-15,4 7-10 16,3 3-3-16,7 6-1 16,5-2-1-16,5-3-5 15,7-1-4-15,6-11-7 16,3-7-3-16,5-7-2 16,1-4 0-16,2-6 2 0,-3-2 1 15,-4-1 4-15,0 5 1 16,-9 3 1-16,-3 3 8 15,-5 2 19-15,-1 2 12 16,0 9 15-16,-2-2-3 16,2 7-18-16,-4 2-13 15,1-4-44-15,4 2-57 0,-2-6-182 16,2-2-72 0,-2-2 182-16</inkml:trace>
  <inkml:trace contextRef="#ctx0" brushRef="#br0" timeOffset="87723.67">18031 6576 1485 0,'-1'2'669'16,"1"0"-366"-16,-1 9-63 16,-4 3-41-16,3 7-78 15,-4 4-26-15,7 1-40 16,0-1-10-16,3-4-10 15,10-2-2-15,-4-2-7 16,3-4-4-16,-5-4-3 16,-9-4 4-16,-10 1-3 15,-6-3-25-15,-8 0-106 16,1-3-76-16,4-10-185 0,1-4-135 16,5-8 326-16</inkml:trace>
  <inkml:trace contextRef="#ctx0" brushRef="#br0" timeOffset="87876.61">17978 6604 840 0,'7'-8'514'16,"5"5"26"-16,2-1-252 15,3 1-65-15,5-4-58 0,2 4-73 16,3 3-28-16,6-4-39 16,-1 2-46-16,-5 1-46 15,-4 1 43-15</inkml:trace>
  <inkml:trace contextRef="#ctx0" brushRef="#br0" timeOffset="94482.38">6788 14070 777 0,'30'-29'383'0,"-30"26"-137"16,3 1-57-16,1 2 12 16,-4 0-20-16,0 0-14 15,6 15-29-15,16 42-15 16,-16-19-33-16,-5 0-19 16,-1-5-27-16,-1-3-12 15,-4-8-16-15,2-5-2 16,3-7-1-16,-2-5-1 0,-1-5 0 15,1-2-2-15,1 1-8 16,0 0-4-16,0 0-6 16,0-14 0-16,10-39 1 15,4 27 1-15,2-2 3 16,3 6 0-16,1 2 1 16,3 4 3-16,-2 5 11 15,5 5 5-15,-7 9 13 16,-1 8 3-16,1 8 8 15,-5 2 0-15,0 7 0 16,-3 1-5-16,-4 0-11 16,-3-1-5-16,-3-5-7 15,1-1-2-15,-2-9 0 16,-2-1-31-16,4-8-115 16,-1-6-68-16,8-6-217 0,2-10 251 15</inkml:trace>
  <inkml:trace contextRef="#ctx0" brushRef="#br0" timeOffset="94922.66">7410 14225 1113 0,'7'-6'468'0,"-2"-1"-263"15,2-8 1-15,-6-3-64 16,-1-2-37-16,-4-8-61 15,-8-2-6-15,-2 2 7 16,-4 1 5-16,-8 15 10 16,2 8-5-16,-5 13-12 15,5 10-6-15,6 10-10 16,5 4 0-16,9 4 3 16,2-2 0-16,6-2-7 15,5-6-3-15,2-7-7 16,4-4-3-16,5-10-2 15,4-2-1-15,2-7-1 16,1-6-1-16,-5-4-1 16,0-1 1-16,-2 2 0 15,-1 2 3-15,-9 3 10 0,-4 5 6 16,-4 4 15-16,-2 6 5 16,11 9-3-16,-3 4-4 15,-1 0-14-15,3 0-10 16,-8-11-28-16,0-4-41 15,3-5-128-15,2-9-83 16,4-8-266-16,4-3 326 16</inkml:trace>
  <inkml:trace contextRef="#ctx0" brushRef="#br0" timeOffset="95089.16">7658 14162 1053 0,'3'7'502'0,"1"9"-151"16,2 6-64-16,-1 10-44 15,1 0-32-15,-2-4-78 16,3 0-40-16,-1-13-57 16,-2-6-19-16,-1-8-86 15,-3-7-81-15,1-19-137 16,1-5 162-16</inkml:trace>
  <inkml:trace contextRef="#ctx0" brushRef="#br0" timeOffset="95235.43">7627 13913 1626 0,'0'0'601'0,"1"2"-429"0,3 0-1 15,-4-2-20-15,0 0-26 16,0 0-84-16,0 0-84 16,10 7 341-16,5-4-240 15</inkml:trace>
  <inkml:trace contextRef="#ctx0" brushRef="#br0" timeOffset="95516.73">7817 14020 1285 0,'6'10'542'0,"2"10"-242"15,3 4-76-15,5 6-19 16,2 4-23-16,5-4-73 15,-1-3-25-15,-1-5-24 16,0-5-9-16,-3-5-3 16,2-5-6-16,-4-2-15 15,5-5-5-15,-3-6-12 16,0-5-3-16,-1-8 0 16,2-3-3-16,-1-1-1 15,0 0-13-15,-4-5-94 0,-2 2-69 16,-4-2-209-16,0 5 228 15</inkml:trace>
  <inkml:trace contextRef="#ctx0" brushRef="#br0" timeOffset="95881.72">8302 14236 1274 0,'24'2'510'0,"-2"-9"-316"15,-3 0-47-15,-4-6-32 16,0-3-33-16,-4-3-48 16,9-6-13-16,-7 2-6 15,-8 2 0-15,-6 4 4 16,-10 6 3-16,-4 10 0 16,-1 3 4-16,-3 9 17 15,-1 5 12-15,4 2 27 16,1 1 5-16,12 5-6 15,3 1-4-15,7 1-6 16,6 2 0-16,3-6-12 16,9-2-10-16,-2-6-24 15,0-6-12-15,3-8-11 16,-8-3-8-16,8-8-107 0,0-3-81 16,-2-4 116-16</inkml:trace>
  <inkml:trace contextRef="#ctx0" brushRef="#br0" timeOffset="96179.39">8954 14118 1796 0,'5'1'646'0,"1"1"-514"15,-4-2-24-15,4 0-23 16,-5 0-17-16,-1-1-118 16,0 0-110-16,0 0 101 0</inkml:trace>
  <inkml:trace contextRef="#ctx0" brushRef="#br0" timeOffset="96336.18">8998 14183 1083 0,'-10'60'493'16,"11"-54"-143"-16,0-3-116 0,5-1-59 16,-6-2-17-16,0 0-79 15,0-1-82-15,0 0-89 16,21-5 60-16</inkml:trace>
  <inkml:trace contextRef="#ctx0" brushRef="#br0" timeOffset="98495.46">10072 14014 934 0,'-3'-15'438'15,"-2"-2"-187"-15,-4-3-52 0,-1 7 6 16,-8 6-34-16,1 3-20 16,2 8-47-16,-5 4-17 15,0 4-25-15,2 12-8 16,-3 6-13-16,2 5-4 15,12 11-7-15,1 2-4 16,21 6-5-16,11-2-3 16,3-8-6-16,9-5 0 15,3-16-3-15,-4-6-2 0,9-13 0 16,-2-5-1-16,-9-13 0 16,-1-7 1-16,-12-12 5 15,-7-5 3-15,-14-3 6 16,-7-4 3-16,-12 2 3 15,-7 1 0-15,-10 4-4 16,-1 5-1-16,-3 11-8 16,0 4-3-16,9 12-6 15,2 6-3-15,7 4-7 16,5 4-6-16,9 7-54 16,3-3-56-16,6 5-150 15,10-1-124-15,11 1 243 16</inkml:trace>
  <inkml:trace contextRef="#ctx0" brushRef="#br0" timeOffset="98894.36">10708 13918 1122 0,'-2'-7'540'16,"-1"-4"-217"-16,-4 5-82 15,0 4-18-15,-7 2-56 16,0 5-28-16,-6 5-59 16,1 8-17-16,-1 14-22 15,1 4-10-15,8 13-15 16,6 0-7-16,10 1-10 16,6-2-3-16,9-7-4 15,3-1 1-15,2-11-1 16,2-4-9-16,0-13-127 15,0-6-93-15,1-10 141 0</inkml:trace>
  <inkml:trace contextRef="#ctx0" brushRef="#br0" timeOffset="99325.9">10951 14105 1522 0,'2'11'595'0,"-2"8"-374"16,7 3-34-16,-7 5-15 16,0 2-31-16,1-1-67 15,-5-3-28-15,0-3-23 16,2-6-5-16,4-8-10 16,1-2-5-16,-1-10-3 15,1-2-3-15,-4-8 0 16,1-6 0-16,1-4-3 15,-1-3-1-15,7-2 0 16,4 2 2-16,0 5 0 16,5 5 2-16,0 9 3 15,0 4 3-15,8 7 13 16,1 3 4-16,0 6 14 16,0 0 6-16,-4 5 4 15,-3 0-1-15,-4 6-1 0,-3 3-4 16,-6 4-9-16,1-5-5 15,-5-3-13-15,1-5-18 16,-2-13-121-16,0-2-79 16,0-13-190-16,-3-4-380 15,1-11 526-15</inkml:trace>
  <inkml:trace contextRef="#ctx0" brushRef="#br0" timeOffset="99744.43">11228 13718 1490 0,'-3'-1'589'0,"2"-6"-360"15,2 1-95-15,8-1-37 16,2 1 3-16,2 4-27 16,4 0-20-16,1 2-35 0,-2 4-6 15,-1 2-6 1,-3 4 1-16,-7 4 2 0,-4 4 1 16,-7 2 2-16,-3 3 0 15,-2 2 0-15,-1-8-1 16,6-5-1-16,1-3 1 15,5-5 7-15,3 4 6 16,8-1 12-16,4-3 5 16,4-4-5-16,4-2-3 15,-4-4-14-15,0 2-4 0,-4-2-9 16,-4 1-46-16,-3 2-155 16,-4-2-72-16,-5-2 140 15</inkml:trace>
  <inkml:trace contextRef="#ctx0" brushRef="#br0" timeOffset="100255.82">10043 14192 1123 0,'-15'0'504'0,"9"-2"-230"15,9 2-17-15,-2 0-72 16,-1 0-28-16,0 0-58 16,11 0-21-16,18 1-25 15,30 4-11-15,-27-2-17 16,-1 0-4-16,0-2-8 16,-2-1-3-16,-2-1-56 15,-1-5-75-15,-1 0 3 16,-6 0 45-16</inkml:trace>
  <inkml:trace contextRef="#ctx0" brushRef="#br0" timeOffset="101239.43">11580 13982 1464 0,'0'-1'557'0,"10"1"-385"16,1-1 7-16,12 9-5 15,0 9-7-15,2 11-32 16,1 6-17-16,-5 3-24 16,-1 4-13-16,-10 5-26 15,-1-1-12-15,-10-1-17 16,-4-3-7-16,-7-4-7 15,-4-4-2-15,-1-6-37 16,-2-4-36-16,3-13-90 16,3-1-57-16,5-5-131 15,0-7-65-15,9 3 258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19:02.57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11571 5227 539 0,'-34'-50'261'16,"26"40"-83"-16,3 0 6 16,-2 2-23-16,7 1-11 15,0-1-27-15,1 1-9 16,8 3-11-16,-8 4-5 16,8 7-2-16,-7 1-3 0,0 18 2 15,0 3 0-15,-2 19-7 16,-2 8-3-16,0 9-20 15,2 4-11-15,0 0-19 16,2-1-6-16,1-5-6 16,-3-4-3-16,0-12-4 15,-1-7-4-15,3-13-4 16,-1-7-2-16,1-9-4 16,3-5-4-16,-5-7-43 15,5-5-45-15,0-13-136 16,0-7-103-16,8-13 202 15</inkml:trace>
  <inkml:trace contextRef="#ctx0" brushRef="#br0" timeOffset="2566.12">12255 5362 857 0,'-12'-3'407'0,"5"2"-137"16,2 0-43-16,4 0-59 15,0 0-26-15,0 0-45 16,1 0-21-16,2 0-10 0,23-7-6 16,31-2-11-16,-33 10-5 15,7 1-7-15,-7 6-6 16,-4 1-10-16,2 5-2 15,-21 3 4-15,-1 3 1 16,-11 5 3-16,-7 1 0 16,0 2-8-16,-6-1-2 15,-2-8-5-15,1-4 0 16,3-4-3-16,2-1-1 0,7-2-1 16,3-3-5-16,9 0-18 15,4-2 0-15,10 1-2 16,5-3 4-16,9-1 14 15,4 1 0-15,4 0 5 16,-1-2 4-16,-6 5 10 16,-7 0 6-16,-7 3 10 15,2 8 5-15,-8-1 8 16,2 0 4-16,-9 1 2 16,-4-2-2-16,-3 0-3 15,-5-1-5-15,-4-3-11 16,-3 1-4-16,-6-4-12 15,0 1-6-15,5-3-8 16,1 0-6-16,8-1-65 16,4-2-58-16,8-3-165 0,5-3-83 15,15 6 225-15</inkml:trace>
  <inkml:trace contextRef="#ctx0" brushRef="#br0" timeOffset="3036.42">12900 5686 1189 0,'6'-9'538'15,"-3"9"-212"-15,-2 0-69 16,-3 7-36-16,1-7-36 16,-1 2-66-16,-4 19-38 15,-39 26-42-15,27-29-12 16,0-6-16-16,0-4-4 0,4-4-65 15,2-4-74-15,5-3-211 16,2-4 210-16</inkml:trace>
  <inkml:trace contextRef="#ctx0" brushRef="#br0" timeOffset="3854.02">13287 5307 1069 0,'-7'-6'498'0,"4"3"-188"0,3 2-60 16,0 1-57-16,0 0-35 15,0 0-57-15,1 0-29 16,27 6-32-16,38 7-9 16,-32-10-14-16,7 0-4 0,-10-2-5 15,0-1 0-15,-4 1-1 16,-10 1-1-16,-4 1 15 16,-5 2 9-16,-6 6 20 15,2 2 11-15,-9 9 2 16,-1 5-1-16,0 2-13 15,-3 5-9-15,5-2-14 16,-1 0-7-16,0-2-9 16,5 1-3-16,1-7-4 15,0-4-1-15,2-7-5 16,-3-7-4-16,2 0-57 16,3-2-58-16,2-2-177 15,5-2 183-15</inkml:trace>
  <inkml:trace contextRef="#ctx0" brushRef="#br0" timeOffset="4076.96">14002 5600 1139 0,'-8'3'600'16,"17"4"-87"-16,-11-2-241 15,2 4-63-15,-5 3-44 32,3-6-60-32,1 1-36 0,-17 20-45 0,5 1-10 0,-9-5-87 15,6-8-75-15,-2-10-218 16,1 4 216-16</inkml:trace>
  <inkml:trace contextRef="#ctx0" brushRef="#br0" timeOffset="7052.8">11553 4980 655 0,'-17'1'316'0,"9"-1"-116"16,2-3-23-16,2 3-55 15,3 0-11-15,1 0-14 16,0 0-5-16,13 0-2 0,9 0-6 16,35-1-10-16,-30-5 0 15,5-1-12-15,3 0-4 16,2-1-11-16,1 2-6 15,-2 1-5-15,0 2-2 16,0 4 0-16,-5 0-1 16,0 3-2-16,2 1-1 15,-7-5-8-15,9 0-2 0,0 0-7 16,0 0-1-16,8 0-4 16,-2-1-2-16,5-1 0 15,2 2 0-15,4 0 5 16,-2 0 3-16,-6 0 4 15,2-2 2-15,-3-1-1 16,-1 1-1-16,7-3 0 16,-2 2-1-16,1 0-2 15,3-3-1-15,5 1-2 16,-8-1 0-16,2 3 1 16,-2 1 0-16,-3 0 1 15,6-3-1-15,5 2-1 16,1-1-1-16,5 0-3 15,4 1 0-15,-4 0-1 16,-1 0-2-16,-7-2 2 0,-4 1 1 16,3-2 0-16,3 2 0 15,-1 0 2-15,2 0-1 16,3 1 2-16,-2 1 1 16,1 1-1-16,-4 1 1 15,-1 2-1-15,-1 0-1 16,4 2-1-16,3-1-1 15,7-1-2-15,1 0-1 16,-2 0-1-16,1 0 0 0,-2-2 0 16,-5-2 0-16,14 1-1 15,0-1 1-15,1 1 1 16,4 1-1-16,-9 0 0 16,-4 1 0-16,3 1 1 15,3-1-1-15,11 4-1 16,-4-1 0-16,-1 0-1 15,0 2 0-15,-4 0 1 16,4 2-1-16,10 4-1 16,1 1 1-16,-3 1-1 15,3-1 0-15,-6 0 0 16,4-2 1-16,8-3-2 16,-7 2 1-16,10-2 0 15,-1 2 0-15,0-1 1 16,10-3-1-16,-5 3 0 0,-5-4 0 15,-1 0 0-15,-3 3 0 16,7-3-1-16,-2-2 1 16,1 6-1-16,0-5 1 15,-7 3 1-15,9 5-2 16,-3-1 1-16,0 0-1 16,-3-1 0-16,0-1 0 15,9 1 1-15,-4 0 0 0,-1 0 0 16,-2 0 0-16,-10-1 1 15,8-1 0-15,-24-1 0 32,-36-4 2-32,-18-2 2 0,2 2 3 0,134 12 4 15,-13 1 0-15,6-5-1 16,-67-5-2-16,-1-1-2 16,-5-2-1-16,1 1 0 15,4-1-1-15,5 1-1 16,4-2 0-16,-8 2-2 15,-2-1 1-15,-4 3 0 16,-1 0-1-16,14 4 0 16,1 0 1-16,-3-1-1 15,-2 2 0-15,-10-2 4 16,6 1 2-16,9 0 3 0,-5-3 2 16,-1 0-2-1,-13-1 0-15,-17-1-4 0,-2 2 0 16,-17-3-4-16,-3 2 0 15,-18-5-76-15,-9 1-70 16,-20-1-172-16,-6-1 181 16</inkml:trace>
  <inkml:trace contextRef="#ctx0" brushRef="#br0" timeOffset="8797.11">11687 6027 633 0,'-12'-5'347'16,"3"1"-62"-16,4-3-62 15,2-1-56-15,-3 2-18 16,2-1-23-16,0 2-13 15,3 1-14-15,0 3-8 16,1 0-23-16,0 0-9 0,0 1-20 16,0 0-10-16,19 4-4 15,37 7-4-15,-22-11-6 16,7 5-2-16,10-1 1 16,-4 1 2-16,8-5 3 15,1 0 1-15,0-4 0 16,5 1-1-16,3 4 0 15,4-2-1-15,2-4-2 16,5 3-1-16,-2-2-3 16,-4 0-1-16,3-2-1 15,0-1 0-15,10-4-2 16,4 3 1-16,-5 1-2 16,-25 3 1-1,-1 1-2-15,45-2 0 0,16 1-2 16,-7 3 0-16,-24 0 0 15,1 0 0-15,-6 1 0 0,7 0-1 16,6 2 0-16,-2 2-1 16,-2 1 1-16,-1 0 0 15,1 1 1-15,4-3 2 16,4 2 3-16,-4 4 2 16,1-1 1-16,-2 2 1 0,12-3-1 15,-3 0-2-15,0-4 1 16,-3 1-1-16,-11-2-1 15,6-2 0-15,0 3 0 16,4 2 0-16,-3 0 1 16,-12-4-1-16,15 0 0 15,2-1 1-15,-2 0 1 16,12 3 0-16,-15-3 0 16,-1 1 0-16,8-1-2 15,-9-2-2-15,5 1 1 16,-4-2 1-16,-1 6-1 15,10 0 0-15,-9 5 0 16,-3-4-2-16,0 0 0 16,-6-4-1-16,13 1 0 15,1 0 1-15,-3 0 2 16,1 1 1-16,-6-2 3 0,3 1 1 16,8-1 1-16,-6 1-1 15,2-1-4-15,-4 4-1 16,-5-2-3-16,8 0 0 15,-10 1-1-15,-2 1-1 16,3 0 1-16,-5-1 0 16,10-2-2-16,1-1 1 15,-4 1-1-15,-3 4 0 16,-8-2 2-16,-1 1-1 0,1 1 0 16,5-5 0-16,-8 1 0 15,-1 2 0-15,-1 2 0 16,-5-3 1-16,7 4-2 15,3-5 0-15,-2 4 0 16,-1 1-1-16,-3-3 2 16,-4 0-2-16,-5-3 2 15,-2 2 0-15,4 1-1 16,4 2 0-16,-2 1 0 16,-5-2 0-16,-9 1-1 15,-5-1 1-15,-4-1 0 16,6 0 0-16,3-1 0 15,2 0 0-15,4 3 2 16,0-1 5-16,-4 0 6 16,-6 1 2-16,-11-2 2 15,-7-1-4-15,-7 2-5 0,-4-3 0 16,-1 1-3 0,-3 0 0-16,2-2-2 0,1 2-1 15,3-1-1-15,0 1-1 16,2 0-1-16,1-2 2 15,0 0-2-15,-5 0 0 0,-1 0 0 16,-5 2 1-16,-7-2 0 16,-1 2-1-16,-3 0-1 15,-3-1-3-15,0-1-22 16,0 0-4-16,1 0-3 16,16 9 3-16,34 14 19 15,-36-14 5-15,1-1 3 16,-5-2 1-16,-5-1 11 15,5-2-34-15,-8-3-111 16,0 0-96-16,-13-3 126 16</inkml:trace>
  <inkml:trace contextRef="#ctx0" brushRef="#br0" timeOffset="9811.2">21122 5408 628 0,'-1'0'376'0,"0"0"-43"16,0 0-128-16,0 0-12 15,-1 0-43-15,1 0-14 16,0 0-26-16,-1 12-11 16,0 16-9-16,-3 36-1 0,4-24-11 15,1 9-6-15,-1 6-22 16,1 1-13-16,0 8-13 16,1-5-6-16,-1-5-5 15,0-3-3-15,0-13-3 16,0-2 0-16,1-8-2 15,3-4-2-15,0-5-3 16,-1-7 0-16,-1-5 3 16,0-2-38-16,-2-6-106 15,0 1-88-15,0-1 126 16</inkml:trace>
  <inkml:trace contextRef="#ctx0" brushRef="#br0" timeOffset="10811.63">12772 5063 469 0,'-1'-10'307'0,"1"-2"-32"16,0 5-53-16,0 2-26 15,-1 0-42-15,1 4-19 16,0 1-29-16,0 0-12 16,0 0-4-16,3 20 2 0,6 49 7 15,-5-14-1 1,2 13-15-16,0 7-14 0,2 6-24 16,3 1-12-1,-3 2-11-15,0-2 2 0,-1-8 1 16,-6-3 4-16,1-13-3 15,-3-8-4-15,-1-20-9 16,1-7-6-16,-2-13-34 16,3-10-54-16,3-14-167 15,7-12 158-15</inkml:trace>
  <inkml:trace contextRef="#ctx0" brushRef="#br0" timeOffset="11483.98">13939 4959 853 0,'-6'-7'454'0,"6"6"-126"15,-4-1-135-15,4 4-33 16,0-2-39-16,0 2-5 16,5 27-1-16,8 51-8 15,-10-20-11-15,-2 7-9 16,-1 10-19-16,6 6-9 0,0 1-18 15,3 0-4 1,-2-5-10-16,-4-8-4 0,2-12-6 16,3-7-4-16,2-16-8 15,-5-8 1-15,4-11-7 16,-3-6-9-16,1-11-51 16,7-6-59-16,-4-11-150 15,4-11 165-15</inkml:trace>
  <inkml:trace contextRef="#ctx0" brushRef="#br0" timeOffset="12246.34">14686 5380 1022 0,'-36'-5'470'0,"35"3"-212"0,-1 1-60 16,7-1-64-16,-5 1-21 15,0 0-18-15,11 0-9 16,8 1-20-16,27 7-8 15,-26 3-12-15,-1 1-5 16,0 3-11-16,-2 3-5 16,-4 3-7-16,-3 0-1 0,-4-1 0 15,-4 1 5-15,-10-5 5 16,-3 1 19-16,-7-3 18 16,-3-3 5-16,3 4 10 15,2-6-12-15,6-5-13 16,2 2-9-16,6-5-20 15,2 3-8-15,8-3-14 16,4-1-3-16,9-2-1 16,6 2 1-16,5 3 1 15,0-2 0-15,-2 4 2 16,-6-3-3-16,-6-1 0 16,-9 1-47-1,-5 0-169-15,1 0-14 0,13 1 109 16</inkml:trace>
  <inkml:trace contextRef="#ctx0" brushRef="#br0" timeOffset="13077.22">15301 4977 848 0,'6'11'381'0,"0"0"-139"16,3 7-50-16,1 12 16 15,1 7-13-15,-3 21-31 16,0 7-21-16,0 16-35 0,-6 7-12 16,6-2-18-16,1-2-7 15,-7-10-19-15,10-6-11 16,-9-8-17-16,-4-7-6 15,5-12-10-15,-4-3-2 16,2-17-2-16,3-7-4 16,-5-11-36-16,0-3-36 15,1-8-104-15,-1-3-82 0,10-12 159 16</inkml:trace>
  <inkml:trace contextRef="#ctx0" brushRef="#br0" timeOffset="13624.48">16051 5396 963 0,'-5'-5'470'0,"5"5"-155"16,0 0-50-16,0 0-46 16,0 0-42-16,-1 0-64 15,0 0-42-15,-7 12-54 16,5 8-7-16,-36 25-10 16,36-25-5-16,3-3-5 15,5 0-1-15,7 1 8 16,3 0 4-16,7 0 8 15,0 0 3-15,3-4 4 16,-2 4 5-16,-1-8 14 16,-1 4 7-16,-7-3 5 15,-4-5 0-15,-7 4-2 16,-2-3-1-16,-5 5-1 16,-8-1-2-16,-7-4-36 15,-6-1-57-15,-1-8-181 16,-1-5-119-16,11-8 204 0</inkml:trace>
  <inkml:trace contextRef="#ctx0" brushRef="#br0" timeOffset="13799.12">16035 5418 1126 0,'-2'2'531'16,"18"-2"-204"-16,1-2-48 15,6 2-62-15,1 0-47 16,-1 0-62-16,1 0-33 0,0 0-38 15,-4 1-14-15,-6-1-42 16,-2 1-84-16,-6 0-127 16,0-1 139-16</inkml:trace>
  <inkml:trace contextRef="#ctx0" brushRef="#br0" timeOffset="14264.13">16547 5019 1371 0,'0'-3'529'0,"6"6"-347"16,-4 8 10-16,1 14-27 15,2 13-2-15,0 27-52 16,3 11-20-16,2 17-25 15,-3 8-10-15,1-3-13 16,0-2-9-16,-5-14-15 16,2-7-4-16,-1-13-5 15,-3-9-1-15,0-12-3 16,-1-10 0-16,-1-9-3 16,1-7 1-16,1-13-91 15,1-2-60-15,4-13-148 16,0-9-473-16,5-20 533 15</inkml:trace>
  <inkml:trace contextRef="#ctx0" brushRef="#br0" timeOffset="14810.02">17180 5524 1566 0,'-3'1'596'0,"3"-1"-441"16,0-5 2-16,0 4-52 15,0 0-13-15,1-4-33 16,7-16-20-16,11-34-17 15,-13 30-4-15,-6-1-1 16,-3 5 0-16,-8 0 5 16,-4 4-1-16,-3 7-2 15,-3 4-3-15,-5 9-6 16,-2 6-3-16,5 8-3 16,-1 0-1-16,13 4 0 15,3-2-1-15,5-2 0 16,8 1-1-16,4-3 0 15,6-3 0-15,5-2 0 0,1-3-1 16,1-4 1-16,1 4 1 16,-4-2 11-16,-2 1 6 15,0 5 18-15,-3 3 10 16,-2 3 13-16,-2 5 4 16,-3 1-4-16,-4 4-5 15,-3-2-15-15,-1-3-9 16,-4-3-12-16,0-7-6 15,1-3-7-15,1 0-2 0,2-5-19 16,1-1-46-16,0-3-118 16,0-1-72-16,0 1-338 15,0 0 376-15</inkml:trace>
  <inkml:trace contextRef="#ctx0" brushRef="#br0" timeOffset="15368.37">17707 5095 1099 0,'-4'-9'538'15,"-2"2"-210"-15,4 7-100 16,2 1-19-16,-1 8-75 16,-1 10-23-16,-1 14-45 15,1 10-11-15,2 15 1 16,0 6-1-16,1 8-7 15,3 6-4-15,-1 0-6 16,1-1-5-16,0-3-3 16,-1-4-3-16,-1-5-6 15,2-7-3-15,0-14-7 16,0-5-3-16,0-23-6 16,0-3-4-16,-1-10-65 0,2-7-70 15,6-9-541-15,0-14 462 16</inkml:trace>
  <inkml:trace contextRef="#ctx0" brushRef="#br0" timeOffset="16011.88">18301 5468 1310 0,'10'2'588'0,"-9"2"-276"15,0 3-51-15,2 4-56 16,1 5-29-16,25 33-38 16,-28-22-22-16,-1 4-36 15,2 0-13-15,3 4-17 16,1-3-9-16,-3-8-18 16,-1-4-6-16,-5-10-9 15,1-5 2-15,2-3-89 16,1-2-55-16,-1-1-156 15,0 0-67-15,3-6 225 0</inkml:trace>
  <inkml:trace contextRef="#ctx0" brushRef="#br0" timeOffset="16590.93">18976 5274 1145 0,'-2'-4'471'16,"0"2"-277"-16,5-1 0 16,-3 3-32-16,0 0-4 15,0 0-23-15,1 8-12 0,4 20-10 16,4 60-10-16,-4-26-9 16,-5 5-8-16,2 1-20 15,-3 0-9-15,2-1-20 16,1-3-8-16,2-7-8 15,5-2-4-15,-7-18-6 16,0-5-3-16,1-13-5 16,-3-7-2-16,1-9-39 15,1-3-49-15,-1-11-164 16,8-10 38-16,13-15 106 16</inkml:trace>
  <inkml:trace contextRef="#ctx0" brushRef="#br0" timeOffset="17655.72">19590 5457 531 0,'-1'0'356'16,"0"-1"35"-16,0 0-89 16,0 0-50-16,0 0-26 15,0-1-34-15,-1 1-15 16,1 0-36-16,0 0-18 0,0 0-41 15,-3 1-22-15,-10 2-33 16,-3 27-12-16,-27 42-11 16,26-28-1-16,10 3-2 15,4-2-1-15,3-6 1 16,5-3-1-16,9-10 0 16,2-8-1-16,12-6-2 15,-1-3-1-15,-2-8-2 16,-1-3 1-16,-5-8 5 15,-3-2 3-15,-11-3 10 16,-4-2 5-16,-5-1 7 16,-7 2 1-16,-7 1-2 15,-2 6-2-15,-4 2-7 16,1 5-4-16,4 5-8 0,5 1-6 16,10 7-20-16,5-2-10 15,4 3-107-15,6-1-68 16,10-1-412-16,5 0 396 15</inkml:trace>
  <inkml:trace contextRef="#ctx0" brushRef="#br0" timeOffset="18110.72">19992 5324 1125 0,'-2'-3'526'16,"4"2"-244"-16,-1 5-63 0,-1-4-20 15,1 19-29-15,4 51 0 16,-4-5-46-16,-1 7-19 16,-7 10-25-16,6 1-15 15,-1 1-20-15,2-6-10 16,3-15-15-16,1-6-6 15,-1-21-6-15,-2-11-3 16,1-11-4-16,-6-8-1 16,4-4-58-16,0-2-39 15,0-1-117-15,0 0-87 0,2-29 192 16</inkml:trace>
  <inkml:trace contextRef="#ctx0" brushRef="#br0" timeOffset="18440.84">20514 5503 1412 0,'-10'10'627'0,"-5"3"-341"16,-5 12-112-16,5-4-35 15,0 0-66-15,-20 24-14 16,-1 4-28-16,7-11-8 16,17-17-10-16,10-3-1 15,11-8-2-15,6 0-2 16,10-2 3-16,1-3 0 0,7-1-2 15,3-3-2-15,0-1-3 16,6-1-2 0,-7-3-37-16,-5 1-47 0,-15 1-144 15,-5 1-112-15,-10 3 204 16</inkml:trace>
  <inkml:trace contextRef="#ctx0" brushRef="#br0" timeOffset="18651.7">20590 5672 1171 0,'-7'-6'574'0,"7"12"-175"15,-2 4-88-15,1 11-67 16,-3 6-49-16,-1 9-75 16,1 4-30-16,3 1-48 0,1-1-16 15,7-6-16-15,4-3-8 16,4-10-47-16,1-6-61 15,-1-7-176-15,1-9-90 16,-3-10 216-16</inkml:trace>
  <inkml:trace contextRef="#ctx0" brushRef="#br0" timeOffset="42367.93">16522 4268 352 0,'-27'-27'229'16,"22"27"-19"-16,5 0-42 15,-2 0-21-15,1-2-34 0,0 1-14 16,1 0-16-16,0 0-2 16,0 1 6-16,0 0 1 15,0 0-1-15,0 0-3 16,0 0-8-16,0 10-8 16,0 4-15-16,3 31-7 15,0-28-16-15,-5-1-7 16,7 5-9-16,-2-3-4 0,0 5-3 15,6 1 2-15,-6 3 3 16,0 1 0-16,2 4 1 16,1 1-1-16,-2-1 1 15,0 1 3-15,0 3 1 16,-1 1 1-16,-1 3-4 16,0 0-2-16,0 1-3 15,-2-1 0-15,2 3-3 16,-2 1 1-16,0-1 2 15,-3 3 1-15,1-1 2 16,2 0 0-16,1 2-4 16,1-2-1-16,0 1-3 15,-1 1 0-15,1 0-1 16,-1 2-1-16,0 3 1 16,0-1-1-16,-1 5 1 15,1-4-1-15,-1 3 2 0,-1 1 5 16,2-6 5-16,-1 2 2 15,4 0 2-15,-4-3-4 16,0-1-3-16,0 2-2 16,-3-2 0-16,3 5-2 15,0 2 1-15,0-4 6 16,4 3 4-16,0-4 1 16,4-2 1-16,-3-2-5 15,2-4-5-15,-1-2 0 0,0-9 0 16,-2 2-2-16,-1-6 0 15,1 1-2-15,-1 3 1 16,1-1-1-16,-1-2 2 16,-2-1 0-16,2-7-2 15,-1-2 0-15,-2-6-1 16,1-4 0-16,-1-4-3 16,0-2-2-16,1-3-33 15,-1 0-58-15,0 0-183 16,0 0 176-16</inkml:trace>
  <inkml:trace contextRef="#ctx0" brushRef="#br0" timeOffset="45793.12">5239 8059 665 0,'7'-3'372'0,"-2"0"15"15,1-1-171-15,1-2-45 16,0 2-3-16,-3-11-40 16,25-25-19-16,-30 29-27 0,-5 0-6 15,-6 2-13 1,-2 4-3-16,-7 0-14 0,-2 5-13 15,1 7-17-15,2 0-7 16,7-1-9-16,2 0-3 16,8 6-6-16,3 4-2 15,7 7 0-15,4 2 2 16,7-2 4-16,5-1 2 16,6-2 3-16,0-3 1 15,2 0 2-15,-2-4 2 16,-7-3 9-16,-5-1 3 0,-13-2 29 15,-6 2 8-15,-13 0 4 16,-4 2 0-16,-4-3-25 16,-3-1-10-16,3-3-8 15,0-1-4-15,3-5-8 16,6-1-4-16,5-2-27 16,3-1-34-16,8 1-67 15,5-2-36-15,12-2-94 16,6-2-43-16,9-4-122 15,3-5-83-15,6-4 324 16</inkml:trace>
  <inkml:trace contextRef="#ctx0" brushRef="#br0" timeOffset="46080.81">5482 8035 514 0,'8'-14'339'0,"-2"9"17"16,1 0-34-16,-3 9-51 16,3 3-24-16,-3 12-38 0,-5 4-27 15,6 5-57-15,-2 3-26 16,3-7-48-16,8-4-17 15,-6-11-23-15,9-4-6 16,7-8-2-16,-2-6-1 16,6-11-1-16,-3-4 1 15,-6-5-1-15,-4 1 2 16,-5 6 0-16,-2 4 1 0,-4 11 0 16,0 0-1-16,-3 7 1 15,0 4 0-15,0 8 2 16,1 10 11-16,2 7 18 15,1 3 4-15,1-2 1 16,4-6-9-16,0-7-20 16,2-1-9-16,0-12-56 15,-1-3-70-15,2-9-167 16,1-8-132-16,7-7 256 16</inkml:trace>
  <inkml:trace contextRef="#ctx0" brushRef="#br0" timeOffset="46530.28">5954 7963 748 0,'3'-6'429'0,"1"6"-19"16,3 6-94-16,-1 9-39 0,1 7-25 15,1 16-62-15,3 8-30 16,-2 7-60-16,-3 2-25 16,2-4-36-16,-6-1-11 15,10-8-16-15,4-4-4 16,-5-12-7-16,0-3-3 15,-8-18-93-15,-3-5-41 16,-7-14-62-16,4-8-33 16,-10-12 23-16,3-4 9 0,-5-8 25 15,-6-5 34-15,10-3 68 16,-2 2 37-16,11 5 79 16,2 8 27-16,7 6 48 15,2 6 23-15,9 10 15 16,1 1-10-16,3 8-23 15,4 2-16-15,-1 1-32 16,-3 3-2-16,-2 1-4 16,-3 6 0-16,-8 7-3 15,-4 9-7-15,-13 11-13 16,-6 2-8-16,-9 3-13 16,-3-4-5-16,2-3-9 15,1-6-3-15,5-8-7 16,5-5-22-16,5-10-114 15,12-4-78-15,4-10-232 0,12-4 264 16</inkml:trace>
  <inkml:trace contextRef="#ctx0" brushRef="#br0" timeOffset="46943.7">6254 7949 950 0,'10'3'496'15,"-1"19"-83"-15,-1 7-96 16,0 13-54-16,-1 2-36 0,0 4-77 15,3 0-42-15,3-4-57 16,2-7-18-16,-2-9-20 16,-2-6-5-16,-4-16-4 15,-2 2-1-15,-10-10-20 16,-2-8-17-16,-8-5-37 16,-2-10-24-16,3-6-33 15,-2-7-11-15,5-6-18 16,2-3 8-16,6-2 48 15,3 3 28-15,6 7 55 16,5 8 16-16,9 12 34 16,0 0 26-16,8 18 47 15,1-1 18-15,0 10 5 16,-6 1-9-16,-6 5-19 0,0 5-10 16,-11-1-22-16,2 7-11 15,-8 2-22-15,-2 0-6 16,-7 1-8-16,0-3-5 15,-6-9-9-15,0-3-19 16,-4-7-95-16,-2-6-70 16,12-8-207-16,1-5 230 15</inkml:trace>
  <inkml:trace contextRef="#ctx0" brushRef="#br0" timeOffset="47261.88">6598 7917 1176 0,'1'0'537'0,"-1"10"-229"16,1 4-14-16,-1 9-72 16,-1 6-39-16,1-3-77 15,1-1-28-15,7-6-42 16,2-5-12-16,7-6-15 16,2-3-2-16,3-6-3 15,0-7 0-15,-1-6-2 16,-2-2 2-16,-6-7 0 15,-3-2 1-15,-10-1 2 16,-3-2 1-16,-8 3 3 16,-3 2 0-16,-3 6-1 15,0 3-1-15,-1 10-5 16,3 4-3-16,-1 3-8 0,2 8-6 16,4 6-21-16,4 6-23 15,5 6-74-15,3-2-55 16,11-7-139-16,1-8-79 15,8-9 254-15</inkml:trace>
  <inkml:trace contextRef="#ctx0" brushRef="#br0" timeOffset="47837.93">6990 7814 425 0,'12'-17'335'0,"-7"6"74"15,2 4-14-15,-7 7-70 16,-5 1-31-16,-4 10-63 15,-5 0-43-15,3 7-56 16,1 0-27-16,10 6-46 16,-4-3-17-16,13 4-28 15,11 4-6-15,2-8-5 16,13 1 0-16,-2-9 2 16,-2-5 0-16,-1-1 2 15,-7-3-1-15,-10-1 11 16,-7 0 10-16,-16 0 5 15,-7 2 1-15,-7 1-13 16,-1-3-14-16,5 0-52 16,7-2-33-16,3 0-77 0,9-1-30 15,8 1 6-15,-1 0 10 16,12-1 45-16,-1 0 28 16,1-2 41-16,2-3 19 15,2 0 34-15,1-2 4 16,-2 0 14-16,-1-1 18 15,-1-2 38-15,-3-3 17 16,0-4 12-16,-1-2-13 0,-4-3-33 16,-1 2-16-16,-7 2-19 15,-5-3 0-15,-8 6 4 16,-4-1 3-16,-5 10 10 16,-1 6 0-16,3 8-3 15,2 7-4-15,6 4-14 16,3-1-6-16,7 4-6 15,5 0-2-15,4 0-2 16,3 1-2-16,3-7 0 16,4-1 0-16,3-5 0 15,1 1 0-15,1-1-48 16,2-1-63-16,-1 2 73 16</inkml:trace>
  <inkml:trace contextRef="#ctx0" brushRef="#br0" timeOffset="48508.31">8497 7900 1076 0,'1'-12'477'0,"-4"0"-199"16,1-3-41-16,-4 5-31 15,-4 7-23-15,-1 3-58 16,0 3-31-16,-2 12-46 15,2-1-15-15,4 14-23 16,2 3-6-16,15 11-6 16,-2-1-4-16,9-5-4 15,6-2-1-15,-3-18-1 16,5-6 2-16,1-15-86 0,-1-7-69 16,-2-16-215-16,-3-5-192 15,-10-3 362-15</inkml:trace>
  <inkml:trace contextRef="#ctx0" brushRef="#br0" timeOffset="48759.74">8634 7906 476 0,'-1'-3'342'16,"0"7"52"-16,1 4-72 16,2 11-83-16,1 6-23 15,1 2-44-15,2 2-17 0,3-6-39 16,6-4-24-16,3-7-39 16,6-3-18-16,3-9-17 15,-3-3-4-15,0-13-4 16,-5-2-2-16,-3-5-6 15,-6-3-11-15,-10 2-14 16,-9 1-1-16,-10 3 3 16,-4-2 11-16,-5 11 12 15,2 5 3-15,0 4 0 16,6 7-2-16,4-3-7 16,4 4-7-16,7 2-10 15,5 3-7-15,8 4-43 16,4-7-56-16,8-2-202 15,5-8 209-15</inkml:trace>
  <inkml:trace contextRef="#ctx0" brushRef="#br0" timeOffset="49055.63">8945 7882 846 0,'5'10'494'0,"-2"-1"-82"16,-2 4-126-16,0 1-38 15,5 6-58-15,-6-3-32 16,7 0-73-16,2-4-30 15,0-8-39-15,3-2-10 0,0-9-6 16,0-6-4-16,1-10-22 16,3 4-5-16,-8 0 3 15,0 5 4-15,-6 7 22 16,-2 1 2-16,2 5 2 16,-2 0 2-16,0 0 7 15,3 5 6-15,5 14 11 16,19 24 1-16,-14-28 2 15,2 0-1-15,0-6-13 16,2-3-4-16,-2-6-15 16,-4-8-71-16,-2-6-199 15,2-4 185-15</inkml:trace>
  <inkml:trace contextRef="#ctx0" brushRef="#br0" timeOffset="49402.68">9348 7880 1271 0,'9'22'574'16,"-5"-4"-237"-16,-1 4-49 16,0-3-82-16,1 1-43 15,-3-7-88-15,3-3-35 16,-2-8-31-16,-2-4-4 16,0-10-7-16,0-5-4 15,5-7-9-15,2 0-5 0,4 4 2 16,1 2 1-16,-5 6 7 15,5 3 5-15,0 2 5 16,-3 7 2-16,10 7 9 16,-6 1 5-16,-3 7 15 15,4 5 6-15,-4-2 0 16,-1 5-3-16,3 0-19 16,-3-2-7-16,2-5-112 15,1-6-75-15,-2-13-227 16,4-8 234-16</inkml:trace>
  <inkml:trace contextRef="#ctx0" brushRef="#br0" timeOffset="49558.75">9692 7669 1155 0,'2'3'552'0,"5"16"-194"0,-3 10-43 15,3 16-100-15,-3 10-47 16,6 4-88-16,3-3-35 15,7-7-33-15,2-6-11 16,5-17-13-16,1-6-51 16,-2-17-129-16,-5-10-90 15,-17-9 156-15</inkml:trace>
  <inkml:trace contextRef="#ctx0" brushRef="#br0" timeOffset="49727.62">9649 7825 1124 0,'-2'2'574'0,"2"-2"-172"0,5 6-121 16,-5-6-42-16,0 0-81 15,13 6-46-15,14 2-80 16,30 2-18-16,-20-14-35 16,4-4-74-16,-2-3 174 15,2-3-88-15</inkml:trace>
  <inkml:trace contextRef="#ctx0" brushRef="#br0" timeOffset="50407.92">10050 7983 1357 0,'12'2'563'0,"-2"-4"-354"0,3-4-19 15,-1-3-89-15,1-4-29 16,-3-3-35-16,-2-3-10 15,-7 4-1-15,-2-1 2 16,-8 5 0-16,-3 3-1 0,-2 7-4 16,-4 4-2-16,3 9-5 15,1 4-3-15,3 8-7 16,8 1-4-16,6-2-4 16,8 0-1-16,9-8-5 15,3-2 0-15,7-1 0 16,4-6 0-16,8-3 2 15,4-3 1-15,7-11 0 16,4 1 1-16,-9-13-1 16,-6-2-1-16,-20-1 5 15,-14-3 2-15,-7 9 10 16,-3 1 5-16,-12 8 4 16,3 2 1-16,-9 9 0 15,-2 1 2-15,5 10 10 16,3 7 3-16,9 3 2 0,5 1-4 15,4-1-15-15,6-3-8 16,5-5-8-16,4-2-2 16,2-11-1-16,-7-5 0 15,-2-13-1-15,1-1 0 16,-4-9-9-16,-3-2-10 16,2-1-12-16,-11-8-2 15,1-1 7-15,0-1 10 0,1-1 14 16,5 0 3-16,-4 12 7 15,-1 9 5-15,-6 13 7 16,3 8 4-16,4 14 12 16,-6 9 6-16,8 19 15 15,3 4 2-15,8 6-4 16,5-1-9-16,9-8-21 16,-2-2-7-16,2-8-16 15,5-4-15-15,-1-8-124 16,2-4-86-16,0-10 133 15</inkml:trace>
  <inkml:trace contextRef="#ctx0" brushRef="#br0" timeOffset="50692.78">11664 7834 1223 0,'-6'5'591'0,"6"-8"-123"0,10 2-365 15,9-4-25-15,13-1-30 16,6 1-15-16,13-5-24 16,-6 0-6-16,-1 8-147 15,-8-2-150-15,1 6 186 16</inkml:trace>
  <inkml:trace contextRef="#ctx0" brushRef="#br0" timeOffset="50855.48">11759 7964 1272 0,'-5'-2'533'0,"5"2"-291"16,3 0-67-16,-3 0-43 15,0 0-26-15,18-1-37 0,35-2-29 16,-21-6-32-16,0 2-3 16,-14-5-144-16,1 6-120 15,-5-3 161-15</inkml:trace>
  <inkml:trace contextRef="#ctx0" brushRef="#br0" timeOffset="51047.92">11808 7703 1239 0,'7'16'554'16,"2"10"-263"-16,3 9-32 0,-1 6-84 15,-6 3-40-15,3 0-70 16,-4-2-26-16,7-2-29 15,-6-5-7-15,1-12-98 16,1-5-61-16,-7-15-234 16,2-8 230-16</inkml:trace>
  <inkml:trace contextRef="#ctx0" brushRef="#br0" timeOffset="51213.68">11906 7661 1233 0,'4'4'564'0,"7"16"-234"16,-6 9-33-16,9 16-74 0,2 6-34 16,-8 0-76-16,1-1-35 15,1-12-45-15,-4-4-17 16,5-10-75-16,0-4-86 16,6-12 92-16</inkml:trace>
  <inkml:trace contextRef="#ctx0" brushRef="#br0" timeOffset="51925.35">12793 7847 996 0,'4'6'493'0,"-3"-3"-173"16,-1 6-73-16,0 3-94 15,-1 6-39-15,1 5-49 16,5 0-21-16,6 1-34 15,4-4-7-15,7-4-5 16,1-5-1-16,0-11 2 16,-5-5 1-16,-7-14 7 15,0 1 1-15,-8-3 4 0,1-1 1 16,-4 4 3-16,-9-1 3 16,-7 2-1-1,-6 6 0-15,-3 7-3 0,-3 4-2 16,2 7-8-16,6 2-5 15,4 8-9-15,6-1-7 16,10 3-15-16,6-2-56 16,12-7-208-16,12 0 200 15</inkml:trace>
  <inkml:trace contextRef="#ctx0" brushRef="#br0" timeOffset="52168.32">13211 7622 1277 0,'-11'-6'592'0,"0"15"-268"16,-1 8-74-16,2 18-93 15,2 11-41-15,8 12-43 16,2 6-15-16,8 6-29 16,3-1-11-16,1-2-9 15,0-6-2-15,3-14-6 16,-3-6 0-16,-4-18-44 15,-4-8-59-15,-6-14-188 16,-5-9-180-16,-4-15 287 16</inkml:trace>
  <inkml:trace contextRef="#ctx0" brushRef="#br0" timeOffset="52289.04">13094 7937 986 0,'-10'-14'528'15,"16"9"-92"-15,4 1-140 16,8 5-116-16,5 1-42 15,10 5-73-15,9-1-26 0,15-7-28 16,3-6-79-16,15-4 51 16</inkml:trace>
  <inkml:trace contextRef="#ctx0" brushRef="#br0" timeOffset="52661.23">14383 7883 1152 0,'11'2'536'15,"-5"-2"-203"-15,0 0-55 16,4 7-46-16,-4 3-40 16,3 7-72-16,-6 0-34 15,0 1-49-15,1 3-17 0,-10-4-45 16,6-3-52-16,-3-9-130 15,3 1-84-15,-2-9-230 16,-5-3 320-16</inkml:trace>
  <inkml:trace contextRef="#ctx0" brushRef="#br0" timeOffset="53045.78">14359 7750 810 0,'18'-10'408'0,"3"5"-127"16,2 4-36-16,-3 5-68 15,5 3-16-15,2 4-13 16,0 2-6-16,2 6-14 16,-7-2-6-16,0 11-26 15,-1 5-11-15,-10 1-24 16,-4-3-11-16,-3-3-20 16,-4-5-9-16,0-11-9 15,0 2-6-15,1-11-8 0,0-5-3 16,1-9-7-16,1-7-2 15,3-9 3-15,3 2 2 16,-1 6 6-16,2 4 1 16,-1 5 2-16,0 4 1 15,2 6 5-15,0 2 4 16,0 17 14-16,-1 4 10 0,-1 7 12 16,0 2-1-1,1-5-12-15,2 2-12 0,0-14-55 16,3-4-67-16,1-13-192 15,-5-15-354-15,0-1 416 16</inkml:trace>
  <inkml:trace contextRef="#ctx0" brushRef="#br0" timeOffset="53271.15">14915 7882 1136 0,'9'18'556'0,"-12"0"-176"16,2 1-76-16,5 6-66 15,5 1-45-15,11-2-69 16,-3-2-34-16,7-6-47 16,-7-5-10-16,11-11-12 15,-2-6-3-15,2-14-6 0,3-8-5 16,-6-7-8-16,-2-2-10 16,-4 6-55-16,-5 9-35 15,-10 8-110-15,-1 6-87 16,-5 5 191-16</inkml:trace>
  <inkml:trace contextRef="#ctx0" brushRef="#br0" timeOffset="53780.95">15286 7988 1316 0,'11'3'565'0,"-1"-3"-297"15,-1-5-36-15,-2-6-78 16,2-1-38-16,-2-10-64 15,-2 1-23-15,-3-4-16 16,-3-2-2-16,-3 7-1 16,-4 2 1-16,-1 12 2 15,2 6 1-15,-3 10 1 16,1 2 1-16,-2 9 4 16,-2 3 3-16,5 3 9 15,3 2 2-15,7-6-7 16,6-4-6-16,10-2-15 15,6-3-4-15,10-4-2 16,0-5-1-16,0-10-1 0,0-6-2 16,-2-9-2-16,0-2-2 15,-5 2 2-15,-2 1 1 16,-12 6 3-16,-3 6 2 16,-8 7 10-16,-5 6 3 15,-5 6 7-15,-2 2 2 16,-1 2 11-16,0 1 6 15,3-3 8-15,4-2 1 16,2-4-12-16,0-3-7 0,1-3-10 16,-2 1-4-16,2-3-4 15,1 0-4-15,0 0-6 16,0-1-2-16,0-1-7 16,0 1-1-16,10-23-7 15,14-32-17-15,-9 27-55 16,3 0-32-16,2 10-82 15,3 1-50-15,1 2-322 16,3 3 377-16</inkml:trace>
  <inkml:trace contextRef="#ctx0" brushRef="#br0" timeOffset="54133.82">15922 7884 1174 0,'0'-2'534'15,"-3"-4"-226"-15,-5-5-18 16,-4-1-77-16,-3 0-20 16,5 5-59-16,-5 3-25 15,2 4-41-15,4 2-16 16,0 5-28-16,7 4-12 16,5 4-10-16,3 2-2 15,6 2-1-15,1-2 1 0,4 0 3 16,-1 0 1-16,-1-3 6 15,0 4 2-15,-7-1 14 16,1 0 10 0,-5 0 12-16,-4-1 2 0,-6-4-10 15,-5 0-8-15,-4-8-32 16,0-3-35-16,-1-8-106 16,6-5-74-16,-1-10-149 15,10-2 215-15</inkml:trace>
  <inkml:trace contextRef="#ctx0" brushRef="#br0" timeOffset="54269">16055 7843 1169 0,'15'12'634'16,"1"-1"-190"-16,-1 4-100 0,-3 4-55 16,-1 1-107-16,0 2-49 15,-4-4-77-15,-1-5-22 16,-2-8-119-16,-4-5-89 15,0-8-196-15,0-1 209 16</inkml:trace>
  <inkml:trace contextRef="#ctx0" brushRef="#br0" timeOffset="54924.66">16015 7701 926 0,'-4'7'474'0,"13"-3"-137"0,2 1-69 0,4-2-84 16,5 1-53-16,4-2-65 16,4-2-23-16,3 0-24 15,-1 0-6-15,-2 6-4 16,-5 5 2-16,-9 8 14 16,-3 6 15-16,-8 6 26 15,0 6 12-15,-2-2 1 16,0-1-9-16,3-8-24 15,4-6-12-15,4-6-21 16,2-2-8-16,1-7-6 0,0-5-3 16,-1-6 0-16,-2-4-1 15,-8-4-4-15,-6-2-4 16,-9 0 2-16,-11-1 3 16,-8 2 8-16,-3 3 4 15,-2 6 4-15,8 3-1 16,12 0 1-16,8 3-6 15,9-1-9-15,3-4-2 0,9 2-5 16,4 0 4-16,7 2 4 16,2-2 1-16,6-2 1 15,0 0 0-15,-2 4 2 16,-3 4 1-16,-9 5 3 16,-5 3 1-16,-7 2 5 15,-3 1 0-15,-1 1-2 16,2 1-1-16,-4-4-4 15,4-5-2-15,-5-4-3 16,-1-4-1-16,5-7 1 16,-4-1 1-16,10-2 2 15,-4-3 1-15,3 4 0 16,6 5 1-16,-3-1 8 16,9 6 7-16,0 0 17 15,-6 0 13-15,5 12 24 0,-5-2 7 16,-2 10-1-16,-2-1-11 15,-2 0-29-15,-2-1-17 16,1-9-91-16,3 0-79 16,2-11-87-16,5-7 123 15</inkml:trace>
  <inkml:trace contextRef="#ctx0" brushRef="#br0" timeOffset="55329.01">17498 7800 1312 0,'2'8'565'0,"10"12"-265"16,0 11-70-16,2 14-17 15,1 12-30-15,-3 11-58 0,1 2-29 16,-5 0-47-16,-1-7-16 15,-2-19-20-15,-3-11-5 16,-1-20-37-16,0-8-42 16,-3-10-107-16,-1-6-66 15,-4-17-118-15,-3-8-53 16,-3-10 268-16</inkml:trace>
  <inkml:trace contextRef="#ctx0" brushRef="#br0" timeOffset="55532.81">17477 7862 710 0,'14'-13'451'15,"10"8"-52"-15,7 4-120 16,0 1-43-16,5 6-58 16,-1 3-16-16,-5 3-20 15,-2-2-2-15,-10 3-21 16,-6 2-8-16,-13 2-25 16,-6 5-16-16,-12-4-23 15,-3-3-11-15,-2-4-21 16,1-2-9-16,4-6-78 15,3-2-63-15,11-4-174 16,1-4-33-16,15 6 202 16</inkml:trace>
  <inkml:trace contextRef="#ctx0" brushRef="#br0" timeOffset="55901.28">18004 7891 999 0,'4'-5'559'0,"0"0"-145"16,-10-7-171-16,3-1-42 16,-10-1-88-16,-4-4-11 0,3 6-10 15,-6 4-3-15,7 7-21 16,4 8-16-16,-3 6-19 16,2 3-6-16,-2 6 0 15,5 2 3-15,7 0 4 16,0-6-4-16,12 2-13 15,-6-12-5-15,6-5-10 16,7-1 0-16,-3-12-2 16,3-2 0-16,6-6 0 15,-5 2 0-15,1 5 1 16,-2 3 1-16,-9 6 1 16,3 4 1-16,-7 4 3 15,-3 3 3-15,-2 4 2 16,-1 0-1-16,0-1 1 15,0-3-36-15,-2-5-132 0,0-7-88 16,6-5 134-16</inkml:trace>
  <inkml:trace contextRef="#ctx0" brushRef="#br0" timeOffset="56071.94">18214 7886 1367 0,'9'19'600'15,"-2"-5"-291"-15,1 5-17 16,-3-3-109-16,0-6-43 16,-3-3-89-16,1-2-59 0,-4-5-140 15,-3-3-100-15,-2-7 142 16</inkml:trace>
  <inkml:trace contextRef="#ctx0" brushRef="#br0" timeOffset="56425.32">18135 7687 824 0,'0'11'438'0,"10"0"-118"15,2 2-116-15,2-2-111 16,0-1-47-16,5 0-37 16,1-4-31-16,7 2-29 15,3 2-8-15,-1 1-20 16,0 1 24-16,-2 4 26 15,-3 1 11-15,-6 1 56 0,-3 0 33 16,-4-1 56-16,-2 1 29 16,-1-2 20-16,-5 0 1 15,-3-3 4-15,-1-2-7 16,-5-1-23-16,4 0-19 0,-4-8-53 16,2-3-26-1,0-15-37-15,-2-3-13 0,5-7-13 16,1 3-3-16,2 6-3 15,5-1-1-15,0 5-61 16,4 0-65-16,4 4-452 16,10 2 398-16</inkml:trace>
  <inkml:trace contextRef="#ctx0" brushRef="#br0" timeOffset="56730.2">18735 7726 1636 0,'-8'1'688'0,"3"2"-424"16,-1 0-60-16,2 5-111 0,2 5-36 16,2 5-26-16,3 2-3 15,10 6-2-15,3-3 1 16,10-2 9-16,2-1 4 15,-2-6 12-15,-6 1 3 16,-11-2 1-16,-5-2-2 16,-10 0-4-16,-6-2-4 15,-14-5-11-15,-7 0-9 16,-5-4-33-16,1-2-43 16,8 0-108-16,2 0-74 0,15 0 134 15</inkml:trace>
  <inkml:trace contextRef="#ctx0" brushRef="#br0" timeOffset="57096.23">19823 7843 1290 0,'19'21'622'0,"-7"-2"-245"0,-3 4-141 16,0 0-15-16,-7-1-89 16,2 0-36-16,-2-7-57 15,2-2-15-15,-6-6-68 16,-5-8-73-16,-4-11-186 16,-4-7-99-16,-1-11 234 15</inkml:trace>
  <inkml:trace contextRef="#ctx0" brushRef="#br0" timeOffset="57446.95">19761 7701 693 0,'17'2'450'15,"5"1"-35"-15,4 2-145 16,-1 3-37-16,0 2-72 16,0 2-21-16,1 1-37 15,1 1-8-15,-1 6-12 0,-3 1-6 16,-6 5-12-16,-2 0-9 15,-12-5-16-15,-2 0-7 16,-5-7-11-16,-2-3-5 16,4-5-5-16,0-6-7 15,2-8-16-15,3-2-10 16,6-6-10-16,2-3 2 16,4-1 13-16,4 0 7 15,-4 6 10-15,0 5 2 16,0 9 10-16,-2 7 10 0,0 7 21 15,0 5 14-15,0 4 21 16,0 0-2-16,-2 4-16 16,0 0-16-16,-5-7-95 15,-3-1-97-15,1-8 93 16</inkml:trace>
  <inkml:trace contextRef="#ctx0" brushRef="#br0" timeOffset="57957.95">20926 7987 893 0,'-7'-5'502'16,"13"10"-19"-16,5 1-217 0,4-2-95 15,4 2-20-15,6-10-57 16,0-4-23-16,10-5-39 15,-1-7-11-15,-7-1-9 16,-6-3 0-16,-12-5 4 16,-7 5 2-16,-7 1 7 15,-7 4 1-15,-6 9 1 16,-2 3-3-16,-3 6 9 16,3 4 5-16,4 5 4 15,1 1 6-15,5 7-10 16,1 1-4-16,8 7-8 15,3 3-6-15,7-3-10 16,7 1-4-16,3-4-5 16,5-4-2-16,11-2-4 15,-2-4-7-15,8-8-100 0,3-3-65 16,5-11-184-16,4-4 207 16</inkml:trace>
  <inkml:trace contextRef="#ctx0" brushRef="#br0" timeOffset="58294.97">21503 7798 913 0,'-25'2'495'16,"1"-1"-81"-16,0 0-103 0,5 5-66 15,1 1-29-15,6 6-47 16,-2 1-25-16,2 2-46 16,6-1-20-16,1 3-31 15,7 0-16-15,9-3-25 16,0-5-6-16,6-5-5 15,2-3 0-15,-5-7 3 16,4 0 0-16,-3-7 2 16,-2-2 1-16,0 8 1 15,-5-1 0-15,0 6 1 16,-1 2 2-16,-3 3 2 16,0 5 2-16,-1 2 0 15,2 4-1-15,-3-1-7 16,0-5-1-16,3 1-87 15,-2-4-57-15,8-5-118 16,1-2-63-16,7-5-67 0,3 0-74 16,2-4 310-16</inkml:trace>
  <inkml:trace contextRef="#ctx0" brushRef="#br0" timeOffset="58517.8">21759 7825 761 0,'-1'-14'448'16,"-3"3"-42"-16,0 7-59 0,-5-1-86 15,0 6-29-15,-5 6-47 16,-3 4-23-16,4 10-45 16,1 4-19-16,6 0-39 15,5 2-17-15,9-6-31 16,4-3-10-16,9-4-10 16,1-6-6-16,7-3-51 15,1-5-49-15,-1-4-142 16,3-2-79-16,-10-16 204 15</inkml:trace>
  <inkml:trace contextRef="#ctx0" brushRef="#br0" timeOffset="58861.21">21983 7641 1376 0,'-4'28'614'0,"8"13"-278"0,0 4-43 15,1 7-75-15,1-3-48 16,-4-5-81-16,0-5-29 16,-1-15-32-16,-1-7-10 15,0-11-13-15,1-6-5 16,1-3-4-16,-2 2-3 16,0 0-2-16,3-9 1 15,7-11 0-15,17-25 2 0,-16 31 5 16,2 6 1-16,-3 5 2 15,2-1 2-15,2 7 6 16,0 2 4-16,3 4 14 16,-5 6 9-16,0 2 5 15,-2 0-2-15,-4 1-17 16,2-5-38-16,1-3-149 16,2-2-89-16,8-1 142 15</inkml:trace>
  <inkml:trace contextRef="#ctx0" brushRef="#br0" timeOffset="59369.77">22843 7701 1190 0,'9'-2'532'16,"-1"8"-227"-16,6 8-44 0,-7 14-19 16,5 7-22-16,-1 13-46 15,-1-4-25-15,0 1-52 16,-7 0-24-16,0-11-32 15,-3-4-13-15,3-14-19 16,-2-6-5-16,1-10-6 16,-4-4-5-16,1-12-6 15,1-4-2-15,3-5 1 16,5-1 3-16,0 2 4 16,-1 14 3-1,1 1 3-15,5-3 0 0,3 5 3 16,2 9 4-16,-2 11 10 15,0 3 3-15,0 12 13 16,-3 0 4-16,1 0-1 16,1-2-5-16,-3-9-15 15,-1-4-8-15,-6-9-126 0,1-4-88 16,-1-6-655-16,6 0 566 16</inkml:trace>
  <inkml:trace contextRef="#ctx0" brushRef="#br0" timeOffset="59699.11">23421 7899 1317 0,'-10'-15'635'16,"4"4"-279"-16,-10 2-131 16,-3-1-47-16,3 7-70 15,2 7-19-15,-2 1-28 16,5 7-12-16,-1 4-26 15,2 1-8-15,12 5-6 16,1-1-2-16,8-7-7 16,-1-8 0-16,8-3-2 15,-4-4-1-15,6-5 3 16,2 0 1-16,-7-6 1 16,0 0 1-16,-5 2-2 15,-1 5 6-15,-6 9 18 0,4 3 13 16,-7 11 30-16,2-2 5 15,1 4-11-15,-3 1-11 16,5-8-31-16,-3-1-20 16,3-6-108-16,-2-6-78 15,8-9 353-15,11-1-189 16</inkml:trace>
  <inkml:trace contextRef="#ctx0" brushRef="#br0" timeOffset="59887.93">23638 7722 1479 0,'-2'19'651'0,"0"6"-300"15,2 8-75-15,-3 4-58 16,3 5-49-16,2 0-81 16,2-1-32-16,5-5-40 15,1-3-29-15,6-12-127 16,3-8-71-16,8-15-178 15,5-10 221-15</inkml:trace>
  <inkml:trace contextRef="#ctx0" brushRef="#br0" timeOffset="60148.1">23998 7685 1236 0,'-13'-12'648'0,"-7"2"-214"16,8 7-126-16,6 3-58 15,-4 10-93-15,8 7-38 16,-5 16-50-16,-6 4-14 16,10 11-13-16,2 0-1 15,4 0-6-15,7 3-3 16,1-2-9-16,2 4-5 0,0-5-7 16,-6-2-4-16,2-8-21 15,-7-5-42-15,-5-13-129 16,0-9-84-16,-10-19-238 15,4-9 306-15</inkml:trace>
  <inkml:trace contextRef="#ctx0" brushRef="#br0" timeOffset="60283.25">23893 7891 1156 0,'14'-8'562'0,"-2"7"-199"15,0 1-89-15,11 2-104 16,-1-2-54-16,12-3-72 15,2 0-18-15,-3-5-57 16,0 4-66-16,-8-5 62 16</inkml:trace>
  <inkml:trace contextRef="#ctx0" brushRef="#br0" timeOffset="61745.8">8544 9379 750 0,'-2'-3'424'16,"2"-2"-98"-16,-2 1-58 15,1 3-19-15,1 1-53 16,0 0-27-16,0 0-41 16,5 16-14-16,12 56-19 15,-5-15-9-15,-1 12-26 16,1 2-10-16,0 0-20 15,-1-2-7-15,1-10-9 16,-1-7-4-16,0-12-5 16,0-10-2-16,-3-16-3 0,-4-4-15 15,-4-9-37-15,0-1-28 16,-3-8-79-16,-1-5-44 16,0-12-123-16,-1-7-38 15,4-10 225-15</inkml:trace>
  <inkml:trace contextRef="#ctx0" brushRef="#br0" timeOffset="62790.35">8469 9379 888 0,'-9'-19'422'0,"9"12"-145"16,0-3-37-16,4 1-38 15,1 3-19-15,5 0-33 16,-2 0-13-16,0 3-30 15,2-3-17-15,6 0-31 16,3 0-13-16,5-1-15 16,3 1-6-16,3-2-9 15,3 1-1-15,1-2-6 16,4 8 1-16,-3-1-2 16,4 1 2-16,-1 2 4 15,-2-3 1-15,3-1 4 16,-8-1-1-16,3-1-1 15,0-3-2-15,6 4-4 0,8-3 0 16,4 3-2-16,5 1-2 16,7-4 0-16,-1 0-1 15,1-2-2-15,-3 0 0 16,-8 0 0-16,0 0 0 16,2 3-1-16,1-2 2 15,10 6-1-15,1 2 0 0,-1 0 1 16,2 4 0-1,-8-3 0-15,-1-1 0 0,7 3-1 16,-1-1 0-16,12 2 0 16,-2-1-2-16,-6 1 1 15,2-5-1-15,-3-3 3 16,6 4-1-16,15-2-1 16,1 2 0-16,0-2-2 15,2-1 0-15,-5-2 1 16,4 1 0-16,2 4 0 15,-10-1 1-15,-13 3-2 16,-6 0 1-16,-12-1 1 16,-1 1-1-16,-4-2 1 15,-3 0 1-15,-8-1-1 16,-3 0 1-16,-4 1-1 16,-1 0 0-16,-3 0 0 15,0 0-1-15,2 1 1 0,-1 3-2 16,-3-1 0-16,-2-1 0 15,-2 1 0-15,3 0 1 16,-3-1 0-16,-3 0 0 16,-2-1 0-16,-8 0 15 15,-6 0 25-15,3 1 8 16,-4-2 11-16,0 0-12 0,0 0-23 16,0 0-8-16,0 0-8 15,-5 0-3-15,1 0-2 16,3 0-3-16,1 0 0 15,0 0-2-15,0 0 0 16,0 0 0 0,0 0 1-16,-4 11 0 0,-3 7 0 15,-7 29 0-15,13-24-1 16,2-1-1-16,2 3 1 16,-2 6-2-16,0 7 2 15,-2 7 0-15,5 11 0 16,2 3 0-16,1 3 0 15,0 0 0-15,5-5 0 16,-2-3 0-16,2 3 0 16,4 0 0-16,-2 2 1 0,4 0-1 15,-2-6 0-15,-3-7-1 16,-2-13 0-16,-5-11 0 16,-1-14-31-16,-3-5-38 15,-3-12-105-15,-3-2-64 16,-4-10-138-16,-1-2-56 15,-4-6 276-15</inkml:trace>
  <inkml:trace contextRef="#ctx0" brushRef="#br0" timeOffset="63968.87">8937 10123 630 0,'-19'-3'292'0,"-7"-2"-112"16,-2 4-12-16,1 1-5 15,0-2-2-15,6 2-2 16,3 2 0-16,7-2-17 16,0 0-9-16,6 0-26 15,2-2-20-15,5 1-37 16,-2 1-12-16,0-1-16 15,5 0 1-15,14-3 6 16,29-6 3-16,-18 7-1 16,3 3-3-16,5 1 1 15,-9 2 1-15,4-1 0 16,-1 0 0-16,1-2-7 16,11 0-5-16,-5-3-1 15,3 1 0-15,1 1 2 16,5 1 1-16,4 2-1 0,3-1 1 15,2 2-1-15,-5 1 1 16,0-3-4-16,3-1-2 16,3-5-6-16,5-1-2 15,8-1-1-15,0 1 0 16,-3 1 0-16,-4 0-1 16,-9 3 0-16,-3 1 0 0,4 1-1 15,2 0 1-15,4 2 2 16,5 0 0-16,-5-2 0 15,-1 1-1-15,-5-1-1 16,-3-2 0-16,6 0-1 16,2-1 0-16,0 1 0 15,1 1-1-15,-2 1 0 16,-5 1 0-16,-4 1 1 16,-2 0-1-16,1 0 1 15,5-2 1-15,-1-2-1 16,-1 2 2-16,-3-4 3 15,-3 4 3-15,-5 0 5 16,-15 0 1 0,-14 0 0-16,1 0-2 0,34 2-3 15,-2-2 0-15,-1 0-1 0,-10-1-1 16,0-1-1-16,0 2-1 16,4 2-1-16,-3-1 1 15,4 3 2-15,0-3 1 16,-5 1 0-16,-5 2 0 15,-8-1-3-15,2 1-1 16,-6-2-1-16,4 3 0 16,-1-3 1-16,-3 0 0 15,7 0 1-15,-3-2-2 16,5 2 1-16,-6-1-1 0,2-1-1 16,-3 1 1-16,-1-1-2 15,-2 0 1-15,2 2-1 16,-1 1 0-16,7 2 2 15,1 1 3-15,1-1 4 16,2-1 2-16,-5-2 0 16,-3 0-3-16,-8-3-3 15,-1 1 0-15,-10 0-24 16,-10-5-81-16,-15-3-380 16,-8-8 327-16</inkml:trace>
  <inkml:trace contextRef="#ctx0" brushRef="#br0" timeOffset="65385.66">9433 9270 458 0,'-1'-7'337'16,"1"-2"35"-16,1 4-115 16,2-4-16-16,-3 7-31 15,-3-4-19-15,0 8-59 16,3-2-17 0,0 0-34-16,-1 20-12 0,7 57-1 15,-2-25-6-15,6 11-13 16,10 6-8-16,-8-2-12 15,1-2-5-15,-1-8-8 16,-2-3-3-16,1-11-2 0,1 0 0 16,-7-1-4-1,-2-6-1-15,3-1-1 0,-4-7-2 16,2-13-17-16,-3-7-49 16,-1-12-140-16,0-9-104 15,3-11 177-15</inkml:trace>
  <inkml:trace contextRef="#ctx0" brushRef="#br0" timeOffset="65923.85">9061 9545 1341 0,'-3'-5'536'0,"3"0"-354"16,0 1-16-16,9 2-39 15,3-3-21-15,9 4-38 16,1 1-20-16,1 0-30 0,-4 6-6 15,-5 3-3-15,-4 3 3 16,-6 7 1-16,-4 4 0 16,-5 4-2-16,-3-1-1 15,-7-4-3-15,1-5 0 16,-1-5 1-16,1-2 0 16,2-7 0-16,2 3 1 15,5-6-14-15,6-1-6 0,13 1-4 16,5-2-2-16,10-2 11 15,0 4 4-15,3 0 2 16,0 1 2-16,-4 3 9 16,-4 1 4-16,-9 2 5 15,-7-1 8-15,-8 5 22 16,-3-2 7-16,-9 1 2 16,-5 1-3-16,-6-2-30 15,2-1-10-15,3-1-12 16,4-3-8-16,5-4-66 15,5 0-52-15,4 5-129 16,5-4-110-16,10-1 229 16</inkml:trace>
  <inkml:trace contextRef="#ctx0" brushRef="#br0" timeOffset="66796.02">10178 9235 303 0,'4'-6'289'0,"-3"3"38"15,0-3-32-15,-1 3-18 16,0 2-71-16,0 0-33 0,-1 0-51 16,0-1-21-16,1 1-37 15,0-1-11-15,0 1-13 16,0 0-3-16,0 0 0 16,0 0 4-16,0 0 4 15,-2 0 5-15,2-1 4 16,0 1-2-16,0 1-8 15,0 0-5-15,-1 0-5 16,0 0 0-16,0 4-2 16,0 7 1-16,0-3-3 15,0 1-3-15,-1 27-6 16,2-29-4-16,1-3-4 16,2-1-1-16,-1 1-1 15,-2-4 0-15,0 0 0 16,0 0 1-16,2 11 0 15,1 0 2-15,0 8 3 0,5 39 4 16,-4-16 6 0,1 11-1-16,2 10-3 0,1 3-3 15,2 4-10-15,-2-2-2 16,5-4-4-16,1-3 0 16,-1-12-1-16,2-3-1 15,-2-9-1-15,-2-4 0 0,2-9-2 16,-3-5-24-1,-2-12-90-15,-2-7-57 0,-5-11-158 16,-1-7-164-16,-6-11 327 16</inkml:trace>
  <inkml:trace contextRef="#ctx0" brushRef="#br0" timeOffset="67160.14">9879 9604 1245 0,'5'1'476'0,"9"1"-342"16,-2-1-21-16,8-1-24 0,-1-6-20 15,3-4-31-15,5 0-8 16,-2 0-9-16,-2 2 1 15,-7 8 3-15,-3 2 4 16,-4 10 9-16,0 3 4 16,-5 5 8-16,-2 3 4 15,1 2 6-15,-3-3-1 16,1 1 0-16,2 0 0 16,-3-4-7-16,0 2-5 0,-2-5-16 15,-1-3-12-15,3-3-24 16,0-3-55-16,5-10-171 15,3-5-233-15,8-8 285 16</inkml:trace>
  <inkml:trace contextRef="#ctx0" brushRef="#br0" timeOffset="68169.62">11038 9238 889 0,'-32'-15'425'15,"30"11"-150"-15,7 4-39 0,5 8-45 16,-3 6-14 0,-1 1-20-16,6 26-17 0,-5 24-22 15,-1 7-13-15,-2 6-31 16,0 6-14-16,1-3-30 16,-2-1-9-16,0-9-11 15,6-6-5-15,-4-15-2 16,1-9-3-16,0-14-19 15,-2-8-29-15,1-9-94 16,1-4-78-16,-2-13 134 16</inkml:trace>
  <inkml:trace contextRef="#ctx0" brushRef="#br0" timeOffset="68559.16">10593 9591 1312 0,'-6'-1'519'16,"6"0"-338"-16,3-1-29 0,-3 1-42 16,8 0-9-16,15-3-33 15,27 0-19-15,-31 5-23 16,-3 3-9-16,-5 7-3 15,-6 3 1-15,-5 9 4 16,-6 1 0-16,-8 0-3 16,2 1-2-16,-2-6-4 15,5-1-2-15,2-6 1 16,2-4-2-16,2-5-1 16,3-4-1-16,6 0 2 15,-6 0 3-15,0 0 4 16,18-5 2-16,33-7-2 15,-27 8-2-15,-1 7-5 16,-4-1-2-16,-4 0-41 16,0 5-68-16,-1-2 68 0</inkml:trace>
  <inkml:trace contextRef="#ctx0" brushRef="#br0" timeOffset="68920.39">11483 9503 1075 0,'-16'6'539'0,"4"6"-137"16,5 2-157-16,-7 4-58 15,3 1-35-15,6-2-48 16,-6 2-23-16,12-5-43 16,1 1-11-16,9 3-6 15,5-2 1-15,2 2 4 16,2-3 3-16,-5-2 1 16,4 2-1-16,-5-2 2 15,-1 1 2-15,-8-1 5 16,-3-1 0-16,-10 0-6 15,-5-4-31-15,-8-7-118 16,-1-5-76-16,6-8-196 0,-3-7-170 16,11-11 364-16</inkml:trace>
  <inkml:trace contextRef="#ctx0" brushRef="#br0" timeOffset="69089.57">11376 9546 706 0,'15'-10'463'16,"3"2"18"-16,4 0-139 15,-5 3-108-15,6 0-50 0,8 1-68 16,0-1-29-16,7 2-48 16,-1-1-15-16,-7 4-113 15,-4 0 370-15,0 6-235 16</inkml:trace>
  <inkml:trace contextRef="#ctx0" brushRef="#br0" timeOffset="77975.48">10620 10876 1101 0,'-34'-18'493'0,"32"15"-242"16,5 5-57-16,0 6-13 15,2 10-26-15,1 10-17 16,-2 11-42-16,4 8-17 15,0-3-32-15,-1-4-14 16,1 0-18-16,-3-7-5 16,-1-5-5-16,-1 1-1 15,-2-20-59-15,-1-4-43 0,-4-11-93 16,-4-13-54-16,-3-10-94 16,-3-7-57-16,-1-6 257 15</inkml:trace>
  <inkml:trace contextRef="#ctx0" brushRef="#br0" timeOffset="78193.14">10536 10878 865 0,'7'-19'416'0,"3"7"-139"16,6 2-53-16,3 5-51 15,3 1-13-15,2 7-19 16,-1 0-9-16,-5 7-17 16,0 3-8-16,-6 2-21 15,-2 5-14-15,-7 4-22 16,-3-1-9-16,-9 2-15 15,-4-1-4-15,-2-5-10 16,0-5-29-16,0-7-106 16,3-7-69-16,6-5-231 0,1-6 257 15</inkml:trace>
  <inkml:trace contextRef="#ctx0" brushRef="#br0" timeOffset="78564.52">10909 10922 805 0,'23'-2'425'0,"-11"-2"-80"16,1 1-80-16,-12-4-63 15,-1-2-42-15,-7-2-52 16,3-1-11-16,-6 3-11 16,-3 0-7-16,0 4-26 15,-6 4-14-15,7 7-17 16,0 6-5-16,3 5-4 15,3 3 1-15,2 2-4 16,4 0 0-16,4-5-2 16,3 0-3-16,2-7-1 15,2-4-1-15,2-4-1 16,3-2 0-16,-2-3 1 16,1-3-2-16,0-3 1 15,0 0 0-15,-1 3 0 16,-4 1 2-16,-4 5 1 0,0 0 4 15,-2 5 5-15,2-1 2 16,-6-1 3-16,1 2-4 16,2-4-73-16,-3-1-71 15,0-1-184-15,0-1 184 16</inkml:trace>
  <inkml:trace contextRef="#ctx0" brushRef="#br0" timeOffset="78721.7">11172 10880 947 0,'9'11'513'0,"0"2"-139"0,2 3-100 16,0 2-31-16,1 3-79 15,0-3-41-15,-2-4-68 16,0-2-24-16,-7-10-91 16,-3-3-82-16,-1-11 90 15</inkml:trace>
  <inkml:trace contextRef="#ctx0" brushRef="#br0" timeOffset="79078.22">11122 10738 982 0,'0'0'446'0,"4"6"-173"16,3-1-78-16,4 4-60 15,3 2-38-15,4 0-65 0,1 1-16 16,7-1-11-16,0-1-4 15,3 3-31-15,2-1-11 16,-1 3-2-16,4 0 1 16,-5-1 31-16,-7 1 11 15,-11 1 8-15,-8-1 10 16,-2 0 30-16,-2-3 18 0,2-2 43 16,-3-2 13-16,-1-6-3 15,2-2-16-15,-4-1-44 16,4 0-22-16,0 0-27 15,0 0-6-15,-1-6-8 16,0-5-4-16,3-2-19 16,20-25-24-16,-2 26-65 15,-7 3-52-15,1 3-137 16,-3 2-97-16,6 2 254 16</inkml:trace>
  <inkml:trace contextRef="#ctx0" brushRef="#br0" timeOffset="79368.52">11706 10732 1141 0,'-7'10'510'16,"-2"4"-237"-16,1 3-43 16,1 1-62-16,2-2-22 15,3 0-39-15,5 2-14 16,3-2-14-16,4 4-2 15,6-3 5-15,3 3-1 16,5-4-3-16,4 1-6 16,-2-3-18-16,-4-2-8 15,-7-3-17-15,-5-2-4 0,-12-1 0 16,-5-1 0-16,-10 1-9 16,-6 0-34-16,-3 2-131 15,-2-5-91-15,2 3 136 16</inkml:trace>
  <inkml:trace contextRef="#ctx0" brushRef="#br0" timeOffset="81899.42">15489 9191 678 0,'-32'-3'359'0,"29"1"-66"16,-1 2-43-16,6 1-37 15,-2-1-37-15,0 0-60 16,0 0-21-16,0 0-21 16,0 1 3-16,11 23 8 15,9 34 2-15,-14-12-12 16,-4 10-8-16,-1 20-17 15,2 8-8-15,-2 5-12 16,1-39-3 0,2 1-8-16,2 27-2 0,1-1-3 0,1-22-3 15,-2-22-2-15,-2-5-1 16,0-8-2-16,-2-4-1 16,-2-7-5-16,2-5-6 15,-1-6-65-15,4-6-50 16,10-10-150-16,1-11 161 15</inkml:trace>
  <inkml:trace contextRef="#ctx0" brushRef="#br0" timeOffset="82950.92">15489 9191 788 0,'-28'8'439'0,"17"-12"-20"15,6 2-187-15,0-2-37 16,2 3-12-16,2 0-41 16,1 1-21-16,0 0-59 15,0 0-24-15,0 0-22 16,1-1-2-16,22 0 0 0,35-2-1 15,-21-1-3-15,1 1-1 16,5-1-4-16,2-1 1 16,6 2-2-16,1-3 0 15,1 3 0-15,-3 0 1 16,-4 3 0-16,0 1 2 16,2-1 3-16,4 1 0 15,4-1 1-15,2-1-2 16,10-1-3-16,-2 0-1 0,-2 1 0 15,4-1-1-15,-2 0 0 16,7 1 1-16,17 1-1 16,-1 1 0-16,-1 1 0 15,1-1 0-15,-6-1-1 16,-1-1 0-16,13-4 0 16,-3 3-1-16,-4-5-1 15,-1 0 1-15,-7 0-1 16,0-1 1-16,10 4 1 15,-5 3 0-15,-11 0 0 16,-3 1 1-16,-9 3-2 16,0 0 0-16,2 4-1 15,2-1 1-15,-5-4-1 16,-5 1 0-16,-4-2 1 16,-6 1-1-16,-15-2 1 0,0 0 1 15,-11-1 1-15,-6-2 0 16,-4 3 2-16,-7 0-2 15,-1 0 18-15,-3-1 4 16,0 1 1-16,1 0 3 16,0 0-18-16,0 0-3 15,0 0-4-15,0 0-1 16,0 0-1-16,0 0 1 0,0 0 5 16,0 0 4-16,0 0 7 15,-1 0-1-15,0 0-3 16,0 0-5-16,0 0-5 15,0 0-2-15,1 0-2 16,0 0 1-16,0 0 0 16,0 1-1-16,0 0 1 15,0 2-1-15,-2 2 0 16,1 5 0-16,-1 0 0 16,-1 4-1-16,-10 29 0 15,2-28 0-15,5 4 0 16,0 0 1-16,-1 8-1 15,7 6 0-15,-5 13 0 16,4 9 0-16,4 8 0 16,0 3 1-16,5-1 0 0,-3-6-1 15,4 0 0-15,0-4 1 16,4-3 0-16,-2 0-1 16,-2-10 0-16,3-2 0 15,-6-11 0-15,2-5 1 16,-6-10-1-16,-2-8-1 15,0-6-43-15,-4-2-46 16,-6-8-107-16,-3-1-59 0,-4-6-114 16,-5-3 220-16</inkml:trace>
  <inkml:trace contextRef="#ctx0" brushRef="#br0" timeOffset="83664.28">15636 10076 492 0,'-29'31'337'0,"16"-33"33"16,0-2-50-16,5 0-47 15,1 1-36-15,8 1-72 16,5-1-39-16,7 0-56 16,7-3-20-16,12-3-14 15,6 3-3-15,18-2-12 16,5 2-3-16,2-3-1 15,3-1 2-15,11 0 4 16,-1-1 2-16,16 2 1 16,4 1 1-16,-12 0-2 15,8 2 1-15,-4-1 4 16,4 5-3-16,13 1-2 16,-4 0-4-16,9 0-5 0,-4 0 0 15,10 1 0-15,1-2-2 16,-2 1-3-16,-1-1-2 15,-11-1-1-15,3 2 3 16,-9 0 8-16,-3-1 4 16,-2 0 3-16,-7 2 0 15,8-2-8-15,4 2-2 16,-21-1-2-16,-1-1-2 16,-23 1 0-16,-7 0-3 0,-12 0-3 15,-11 0 0-15,-15 1 4 16,-12-3-15-16,-8 1-55 15,-2 1-44-15,-8 0-137 16,-2-1-31-16,2 5 164 16</inkml:trace>
  <inkml:trace contextRef="#ctx0" brushRef="#br0" timeOffset="84564.61">16375 9205 971 0,'0'0'494'16,"-2"-2"-177"-16,-1 4-105 16,3-2-32-16,0 0-73 15,1 11-25-15,2 17-21 16,9 51-2-16,-6-21-2 16,3 4 1-16,-9 5-6 15,0 1-6-15,-5-8-12 16,2-21-8-1,1-20-14-15,1 1-3 0,5 44-5 16,-1-8-2-16,5-12-3 0,2-28-1 16,-7-11-90-16,3-5-64 15,-4-9-230-15,2-6 230 16</inkml:trace>
  <inkml:trace contextRef="#ctx0" brushRef="#br0" timeOffset="85197.19">15957 9542 1090 0,'-1'10'495'16,"-1"1"-250"-16,0-2-79 15,1-3-35-15,2-2-59 16,6-4-17-16,3-5-24 0,2-7-3 16,3-7 0-1,1-3-2-15,-2-1-2 0,-3 2 1 16,-5 2 4-16,-7 4 5 15,-10 1 8-15,0 5 1 16,-3 4-6-16,1 5-5 16,6 6-16-16,-1 2-6 15,-1 7-6-15,-1 1-2 0,2 3 1 16,-3 0 0-16,3-1 0 16,5-3 0-16,2-2-1 15,5 2 1-15,10-2 0 16,-2-2 2-16,10 0-1 15,-4-5 1-15,3 2 3 16,-4-1 6-16,1-1 17 16,-1 3 9-16,-9 0 13 15,1 0-1-15,-8 1-9 16,-1-1-6-16,0 4-13 16,-1 0-5-16,-2-4-8 15,2 4-3-15,-2-4-5 16,0-2 0-16,0 4-3 15,3-2-1-15,2-1-7 16,0 3-34-16,2-7-81 16,-2 2-50-16,5 0-133 0,2-6 185 15</inkml:trace>
  <inkml:trace contextRef="#ctx0" brushRef="#br0" timeOffset="85936.42">17110 9204 980 0,'-4'4'471'0,"3"-2"-179"16,1 7-74-16,1 7-44 15,0 7-20-15,0 23-12 16,0 7-16-16,0 19-37 16,2 5-15-16,4-1-27 15,1-4-11-15,0-8-17 16,0-6-5-16,-1-5-6 15,-1-2-1-15,-1-10-5 16,-1-8-9-16,-3-18-114 16,-1-7-77-16,-1-16 118 15</inkml:trace>
  <inkml:trace contextRef="#ctx0" brushRef="#br0" timeOffset="86204.63">16779 9429 1193 0,'2'-4'507'16,"1"4"-284"-16,-1 0-21 0,-2 0-39 15,0 0-8-15,0 7-19 16,3 20-9-16,4 35-41 15,-7-26-18-15,0-5-31 16,0-3-9-16,0-3-18 16,-1-9-3-16,1-4-5 15,-1-1-26-15,1-8-127 16,5-2-79-16,5-6 129 16</inkml:trace>
  <inkml:trace contextRef="#ctx0" brushRef="#br0" timeOffset="86759.69">17741 9185 1071 0,'4'3'490'0,"1"3"-205"16,-1 5-14-16,0 12-59 15,0 5-17-15,-4 15-47 16,-1 8-25-16,-4 10-44 16,2 5-19-16,2 6-25 15,1-3-10-15,3-1-13 16,4-3-4-16,0-8-4 16,0-7-2-16,-1-15-2 15,0-7-26-15,-3-19-118 16,3-8-67-16,-1-16-542 0,-4-5 499 15</inkml:trace>
  <inkml:trace contextRef="#ctx0" brushRef="#br0" timeOffset="87152.81">17566 9350 795 0,'-18'-9'503'0,"9"6"49"15,0 8-301-15,-5-1-94 16,-2 3-40-16,-2 12-49 16,5 2-11-16,3 13-20 15,3 2-5-15,3 5-2 16,3 0-4-16,4-5-4 16,2-2-4-16,5-11-7 15,0-5-3-15,3-7-4 16,3-6-1-16,3-4-1 15,0-3 0-15,0-8 0 16,-2-1 1-16,-11-3 4 16,-5 0 3-16,-9 1 10 15,-7 3 2-15,-2 1 5 16,-1 2 3-16,-4 3-5 16,5 2-3-16,7 2-11 15,-1 2-10-15,12 0-29 0,0 1-50 16,6-1-128-16,-7-2-72 15,16-1 159-15</inkml:trace>
  <inkml:trace contextRef="#ctx0" brushRef="#br0" timeOffset="87495.89">18098 9331 850 0,'-4'0'504'16,"1"2"-54"-16,-1 7-219 15,-7 6-20-15,-6 8-66 16,3 6-21-16,1 4-43 15,5-1-15-15,5-5-33 16,-2-1-11-16,11-4-11 16,3-3-5-16,8-2-3 15,10-3 0-15,3-8-3 16,3-1 0-16,2-5-3 0,1-3-43 16,-4-4-124-16,1 0-80 15,-13-4 136-15</inkml:trace>
  <inkml:trace contextRef="#ctx0" brushRef="#br0" timeOffset="87675.21">18247 9501 930 0,'-16'-26'550'16,"13"32"-43"-16,1 5-288 15,-1 4-24-15,-3 10-85 16,2 6-29-16,-2 3-44 15,1 3-15-15,4-2-12 16,0-8-54-16,1 0-155 16,3-9-137-16,1 0 188 15</inkml:trace>
  <inkml:trace contextRef="#ctx0" brushRef="#br0" timeOffset="94036.22">16713 10545 478 0,'0'0'340'0,"0"0"12"16,6 0-126-16,1 0-2 15,-2 0-45-15,-2 0-12 16,-2 0-31-16,-1 0-13 0,0 0-31 15,3 14-11-15,-4 10-24 16,-15 30-13-16,7-30-14 16,4-1-7-16,5-6-11 15,6 1-4-15,11-4-3 16,8 0-1-16,14-2 1 16,7-5 0-16,-2-3 1 15,-20-6-2 1,0 0 0-16,13-7-2 0,-4 1-39 15,-11-5-59-15,-12 4-203 16,-4-3-178-16,1-4 288 16</inkml:trace>
  <inkml:trace contextRef="#ctx0" brushRef="#br0" timeOffset="94214.07">16978 10553 857 0,'-3'2'454'0,"7"2"-112"16,-4 5-121-16,-2 6-16 15,3 9-32-15,-5 4-19 16,4 5-49-16,0-2-27 16,0-3-42-16,0-5-11 15,0-5-15-15,3-6-5 16,0-4-99-16,0 0-86 0,12-8 112 16</inkml:trace>
  <inkml:trace contextRef="#ctx0" brushRef="#br0" timeOffset="94605.95">17546 10583 999 0,'-12'10'551'15,"10"-2"-16"-15,1 6-379 16,2 11 1-16,-1 8-22 15,2 1-9-15,2 10-51 16,1 0-21-16,0 3-33 16,1 0-6-16,0-6-8 0,1-7-2 15,-1-11-16 1,0-9-38-16,-6-12-94 0,-1-6-74 16,-4-14-239-16,1-6 287 15</inkml:trace>
  <inkml:trace contextRef="#ctx0" brushRef="#br0" timeOffset="94841.65">17517 10585 890 0,'-1'-3'441'0,"16"1"-141"15,3-1-76-15,5 3-63 16,5 2-38-16,0 5-39 16,1 3-12-16,-1 1-9 15,-5 2 0-15,-5 2 1 16,-4-1 6-16,-14 2 2 15,-5 0-3-15,-11 0-9 16,-5 6-14-16,-5-7-21 16,0 0-8-16,3-6-25 15,1-5-36-15,4-3-89 16,5-1-57-16,10-4-164 16,3 2-208-16,14 2 370 15</inkml:trace>
  <inkml:trace contextRef="#ctx0" brushRef="#br0" timeOffset="95251.11">17957 10681 2441 0,'-7'-6'30'0,"1"0"-11"16,-3-6 25-16,-1 1-16 0,-1-1-5 15,3 2-2 1,-1 5-2-16,-2 1 0 0,3 5-1 16,-3 3-1-16,4 6-1 15,0 5 0-15,4 5 2 16,1 0 2-16,2-1 1 16,2-4-2-16,3-4-6 15,6-2-3-15,-7-7-4 16,5 0-1-16,-4-3 0 15,2-2-1-15,4-3 1 16,-4 1-1-16,7-2-1 16,-8 4 0-16,-4 3 0 15,7 2 1-15,-6 5 1 16,0-2 0-16,0 1 1 16,-4-1-2-16,1-1-4 15,2 1-24-15,3-1-149 16,-1-7-93-16,14-3 151 0</inkml:trace>
  <inkml:trace contextRef="#ctx0" brushRef="#br0" timeOffset="95407.65">18105 10677 1020 0,'0'17'486'16,"2"-5"-180"-16,0 0-26 0,0 2-60 15,0-2-32-15,1-1-68 16,2 1-38-16,-3-5-51 15,0-5-70-15,-1-1-176 16,-1-2 150-16</inkml:trace>
  <inkml:trace contextRef="#ctx0" brushRef="#br0" timeOffset="95886.99">18056 10543 975 0,'-4'6'507'16,"4"-4"-120"-16,4 4-219 16,2 1-24-16,6-1-70 0,4 3-25 15,4-6-32 1,2-4-7-16,1-7-71 0,-2-4-59 16,-3-1-105-16,-4 2-55 15,-4 5-9-15,-4 0 57 16,-5 6 124-16,-1 1 84 15,0 1 138-15,-1-2 23 16,1 0 12-16,0 0-17 16,0 8-38-16,1 3-6 15,2 4 5-15,11 31 10 16,-5-24 26-16,-1-1 14 16,2-1 14-16,-3-2-7 0,-2-1-33 15,1-3-17-15,-6-1-33 16,0-4-10-16,-2-4-10 15,-1-2-5-15,-2-3-9 16,4-1-6-16,0-1-14 16,0 1-8-16,-1-3-9 15,-6-16-3-15,1-32-1 16,10 25 0-16,7 4-5 16,0 2-3-16,-1 6-20 15,2 3-30-15,-1 8-99 16,0 4-78-16,2 3 146 15</inkml:trace>
  <inkml:trace contextRef="#ctx0" brushRef="#br0" timeOffset="96216.34">18638 10528 1246 0,'-16'2'627'0,"0"0"-226"0,-2 2-150 16,1 3-42-16,4 1-85 16,-1 3-29-16,12 5-48 15,2-1-16-15,8 5-18 16,5-1-3-16,5-1-1 16,1-2 1-16,2-2 6 15,-2-1 2-15,-5-5 11 16,-3 3 5-16,-8-5 17 15,-3 0 6-15,-12 0-2 16,-4-2-8-16,-9 3-21 16,-3-2-19-16,1-5-68 15,5 0-44-15,4 0-120 16,3-4-73-16,12 7 188 16</inkml:trace>
  <inkml:trace contextRef="#ctx0" brushRef="#br0" timeOffset="139081.09">5340 12493 1202 0,'33'27'492'0,"-30"-20"-298"0,-3-1-24 16,4 10-35-16,-4 4-26 15,3-1-40-15,0 0-19 16,1-2-27-16,3-2-8 16,0-3-7-16,4 3-3 15,-7-5-87-15,-1-4-87 16,-5 0-315-16,-4-6 300 0</inkml:trace>
  <inkml:trace contextRef="#ctx0" brushRef="#br0" timeOffset="139279.97">5310 12299 1094 0,'3'0'479'0,"-2"0"-227"16,0 0-75-16,-1 0-59 16,0 0-30-16,0 0-49 15,16 1-14-15,31 6-2 16,-25-5-62-16,0-2-258 15,3 0 216-15</inkml:trace>
  <inkml:trace contextRef="#ctx0" brushRef="#br0" timeOffset="139504.84">5729 12224 1297 0,'-3'0'520'16,"3"17"-278"-16,0 8-98 15,-1 22-30-15,-1 8-5 0,1 11-42 16,3-1-22-16,10-2-24 16,4-2-7-16,9-8-10 15,2-10-3-15,4-14-110 16,3-11-99-16,11-20 130 15</inkml:trace>
  <inkml:trace contextRef="#ctx0" brushRef="#br0" timeOffset="139685.79">5746 12508 1269 0,'-17'10'555'0,"3"-7"-239"16,8-5-86-16,4-2-55 15,1 5-44-15,6-2-77 16,-5 1-31-16,8 0-20 16,20 0 0-16,43-5-69 15,-24-5-95-15,19-9 104 0</inkml:trace>
  <inkml:trace contextRef="#ctx0" brushRef="#br0" timeOffset="140151.07">6803 12447 1071 0,'0'5'442'0,"3"-2"-221"16,6 6-44-16,8 8-34 16,6 3 16-16,-4 11-18 15,3-1-28-15,-6 5-36 16,2-2-14-16,-7-9-30 15,-6-2-8-15,-3-13-8 0,-2-4 2 16,-2-6 7-16,-3-7-2 16,-5-4-3-16,-4-6-5 15,0-8-12-15,3-1-2 16,5-5-1-16,2 0-1 16,-1 1-2-16,5-1 0 15,8 3-3-15,3 4-2 0,6 10-33 16,1 2-47-16,-2 7-128 15,-2 2-103-15,8 4 191 16</inkml:trace>
  <inkml:trace contextRef="#ctx0" brushRef="#br0" timeOffset="140502.41">7084 12620 870 0,'10'5'450'15,"0"-2"-149"-15,4-3-109 16,0-5-30-16,6-6-78 16,3-3-29-16,0-11-29 15,0 1-8-15,-9-5-6 16,-4-3 0-16,-7 7 1 16,-3-1 4-16,-7 5 7 0,-5 8 13 15,-6 6 19-15,-2 4 8 16,2 11 8-16,2 6-4 15,8 8-10-15,1 6-7 16,7 4-10-16,0 0-6 16,6 1-11-16,3-4-4 15,8-6-10-15,0-3-4 16,4-10-6-16,0-4-33 0,-1-11-109 16,2-2-82-1,-1-9-321-15,1-4 342 0</inkml:trace>
  <inkml:trace contextRef="#ctx0" brushRef="#br0" timeOffset="141334.84">7446 12473 630 0,'7'10'383'0,"0"-4"25"16,6 6-85-16,-4 5-40 16,-5-3-32-16,-1 6-75 15,-4-4-30-15,3 2-60 16,0-4-25-16,-2-5-35 15,3-3-10-15,-8-6-8 16,6 3-3-16,-1-3-5 16,0-2-3-16,0 1-3 0,-1 0 1 15,1-2 0-15,2-12 0 16,15-28 2-16,-7 31 0 16,1 2 3-16,3 2 0 15,1 4-1-15,3 4 1 16,-6 3 1-16,1 6 3 15,-4 5 11-15,1 3 4 16,-6-1 7-16,-2-1 1 16,-2 1-6-16,-3-7-4 0,3-3-5 15,-1-3-2-15,0-4-10 16,1 0-2-16,0 0-12 16,0 0-9-16,3-9-2 15,5-6 0-15,17-28 7 16,-14 32 7-16,-1 7 8 15,-1 1 2-15,0 7 1 16,1 4 0-16,1 6 5 16,-1 6 3-16,5 5 0 15,2 0 0-15,6 1-3 16,4-2-4-16,6-8-4 16,0-3-16-16,1-13-96 15,0-4-59-15,-3-10-135 16,1-3-67-16,0-3-67 15,-5 2 7-15,-5-1 105 16,-5 0 86-16,-8 4 246 0,-4 4 126 16,-6 1 164-16,-3 5 55 15,-9 3 14-15,-3 1-35 16,-4 2-65-16,3 3-30 16,-2 7-51-16,7 4-25 15,2 5-42-15,-1 0-21 16,11 3-37-16,-3-2-11 0,9-1-22 15,-1-5-8-15,2-8-10 16,6-1-3-16,0-6-2 16,1-5 0-16,3-8 0 15,2-6-3-15,0 2-7 16,-1-4 0-16,0 4 0 16,-4 7 2-16,-5 4 6 15,0 8 2-15,-3 9 3 16,-2 2 4-16,1 7 4 15,0 2 2-15,0-1-3 16,-1-3-2-16,2-6-7 16,-3-3-15-16,3-8-145 15,2-4-64-15,2-15 128 16</inkml:trace>
  <inkml:trace contextRef="#ctx0" brushRef="#br0" timeOffset="141490.5">8436 12523 1077 0,'18'24'513'16,"-6"-3"-142"-16,-6 2-109 15,3 0-75-15,-7-2-43 16,-2-8-94-16,4-6-53 16,-4-7-87-16,-8-2-39 0,-4-8-123 15,-1-6-118-15,-4-7 246 16</inkml:trace>
  <inkml:trace contextRef="#ctx0" brushRef="#br0" timeOffset="141823.17">8379 12405 850 0,'23'17'433'16,"-2"-3"-121"-16,0 2-56 0,-5 4-62 15,2-5-31-15,-3 4-33 16,3-3-7-16,-3 4-19 15,-3 1-16-15,-4 3-33 16,-3 7-14-16,-4-7-22 16,2 0-5-16,-1-8-7 15,-1-8-3-15,-1-5-7 16,-1-5-6-16,2-7-9 0,1-3-5 16,2-10-1-16,3-1 3 15,3 0 10-15,1 3 5 16,3 11 6-16,-1 3 0 15,0 6 1-15,-1 5 3 16,-3 5 5-16,1 3 2 16,-6 4-1-16,0 3-14 15,-2-1-206-15,2 0-169 16,4-7 228-16</inkml:trace>
  <inkml:trace contextRef="#ctx0" brushRef="#br0" timeOffset="142112.51">8938 12458 1108 0,'-7'5'554'0,"-2"2"-148"16,-7 0-85-16,1 7-81 16,2-1-45-16,4 0-76 15,7 2-29-15,9 2-38 16,2-1-15-16,9-3-14 15,0 1-3-15,-1-5 0 16,0 5-2-16,-4 1-3 16,3-1 2-16,-11-1 9 15,-3-2 4-15,-8 3 4 16,-4-1-2-16,-2 0-29 0,-4-2-40 16,0-8-111-16,-4-5-70 15,5-5-154-15,8-2 222 16</inkml:trace>
  <inkml:trace contextRef="#ctx0" brushRef="#br0" timeOffset="142495.09">9968 12366 947 0,'-10'-7'478'16,"13"6"-144"-16,-6 8-50 16,9 13-85-16,0 17-7 15,0 18-28-15,-2 3-34 16,-4 11-63-16,3-5-21 16,2-12-29-16,0-7-7 15,7-22-127-15,-1-10-93 16,-2-20 128-16</inkml:trace>
  <inkml:trace contextRef="#ctx0" brushRef="#br0" timeOffset="142913.81">9772 12519 1308 0,'-5'0'554'0,"6"2"-323"15,4 0-64-15,-5-2-79 16,14 3-27-16,15 1-24 15,49 8-12-15,-40-13-13 16,1-2-3-16,1-5-5 16,-3-2-2-16,-1 4-1 15,-6-1-1-15,-13 3-1 16,-5 5-1-16,-7 9 2 16,-4 4 0-16,-1 9 5 0,-2-1 0 15,2 4 13-15,1 0 11 16,7-2 20-16,2 0 7 15,6-6-9-15,1-5-10 16,5-8-19-16,2-5-6 16,3-14-4-16,2-8-1 0,-5-7 0 15,-3-2-1-15,-18 2 6 16,-5 8 4-16,-20 3 7 16,-8 2 4-16,1 10-1 15,-5 1-2-15,4 9-9 16,5 6-6-16,8 4-33 15,5-3-63-15,12 1-123 16,7 6 131-16</inkml:trace>
  <inkml:trace contextRef="#ctx0" brushRef="#br0" timeOffset="143962.15">11395 12427 783 0,'7'5'414'0,"-1"-5"-97"16,-5-3-35-16,-1-1-70 15,0 3-41-15,0 0-51 16,0 0-10-16,0-1-13 15,0 1-6-15,-1 0-26 16,0 0-15-16,0 1-23 16,-8 8-7-16,2 20-6 15,-23 41 0-15,38-37-3 16,7-4-1-16,1-2-3 16,3-9-2-16,-2-5-5 15,0-12 0 1,-1 0-14-16,15-13-42 0,9-9-92 15,2-6-43-15,-16-3-24 16,0 4 41-16,-14 4 96 16,-5 7 46-16,-5 14 59 0,-2 4 22 15,-1 13 41-15,0 2 23 16,1 4 17-16,2 0-1 16,6-3-10-16,3 1-10 15,5-3-24-15,2-4-15 16,4-2-32-16,0-3-14 0,2-13-16 15,-2-3-2-15,-2-14-5 16,-2-4-1-16,-12 1-13 16,-7-2-7-16,-19 5-3 15,-8 0 1-15,-7 6 12 16,3 6 8-16,5 7 2 16,2 4 1-16,8 4-1 15,5 3-3-15,5 1-4 16,2 1-3-16,5-2-9 15,4-1 0-15,8-3 1 16,2-3 0-16,9-6 1 16,2 1-17-16,5-5-22 15,1-2-4-15,1 3 7 16,2 0 19-16,-4 5 26 16,0 4 7-16,-10 5 5 15,-8 4 4-15,-3 11 25 16,-6-1 14-16,-1 3 29 0,5 2 8 15,-3-7-14-15,2 0-15 16,6-2-28-16,-5-7-11 16,4-3-12-16,3-6-1 15,-6-10-3-15,5-4-1 16,4 0-2-16,3 1-3 16,-4 1 1-16,0 5 1 0,-7 3 3 15,-8 2 3-15,-1 5 5 16,0-5-1-16,-1 3 1 15,0 0-2-15,1 0 1 16,0 10 0-16,2 7-1 16,9 22-2-16,-1-27-8 15,-2-12-58-15,0-4-186 16,6-2 59-16,1-22 70 16</inkml:trace>
  <inkml:trace contextRef="#ctx0" brushRef="#br0" timeOffset="144268.03">12341 12430 1190 0,'13'19'535'0,"-4"0"-220"15,0 4-26-15,-2-5-39 0,-1 0-34 16,-9-6-84-16,0-8-41 16,-4-3-57-16,6-1-22 15,2-5-15-15,2-3-5 16,9-5-6-16,-2-6 2 15,4 3 3-15,-2 3 0 16,-3 9 7-16,4 4 2 16,-4 7 1-16,0-2 3 15,0 3 4-15,-4 3 4 16,-3 1 9-16,-3 5 2 0,-2 1-2 16,1 0-7-16,4-5-41 15,2-2-52-15,-3-9-145 16,2-2-101-16,5-18 192 15</inkml:trace>
  <inkml:trace contextRef="#ctx0" brushRef="#br0" timeOffset="144448.34">12736 12290 1178 0,'10'51'599'16,"-5"3"-224"-16,3 9-127 15,3-3-51-15,6-11-105 16,5-7-37-16,9-15-41 16,-5-9-30-16,4-18-131 0,-2-7-73 15,-11-16 123 1</inkml:trace>
  <inkml:trace contextRef="#ctx0" brushRef="#br0" timeOffset="144638.09">12590 12386 1595 0,'-12'9'666'0,"11"0"-389"16,5-2-57-16,6 4-93 15,7-3-36-15,9-2-53 16,7-3-19-16,8-6-55 16,6-4-85-16,7-7 80 15</inkml:trace>
  <inkml:trace contextRef="#ctx0" brushRef="#br0" timeOffset="145025.18">14117 12269 781 0,'-6'8'456'0,"5"17"23"16,-2 5-214-16,2 12-80 16,-3 2-17-16,7 1-61 15,3-4-29-15,8-16-47 16,6-2-15-16,3-14-67 15,2-6-74-15,-1-10-250 16,-3-9 238-16</inkml:trace>
  <inkml:trace contextRef="#ctx0" brushRef="#br0" timeOffset="145192.71">13951 12388 1240 0,'-14'-2'558'0,"8"1"-276"0,1 0-86 15,14 1-79-15,1 0-41 16,12-1-35-16,8-1-10 16,0-1-16-16,5-1-56 15,1-3-231-15,0-5 194 0</inkml:trace>
  <inkml:trace contextRef="#ctx0" brushRef="#br0" timeOffset="145671.34">14251 12186 815 0,'8'-1'481'0,"-3"19"-33"16,-1 8-82-16,-2 15-84 15,-3 9-39-15,-2 3-79 16,1-4-39-16,4-6-68 16,4-5-23-16,2-19-22 15,-1-1-7-15,1-13-24 16,-1-7-21-16,-1-6-37 15,2-3-12-15,-6-7 10 16,4-2 19-16,-2 4 35 16,-1 3 14-16,2 8 12 0,-2 3 3 15,6 7 11-15,2 6 9 16,8 5 17-16,2 2 10 16,0-3 0-1,0-3-5-15,7-7-16 0,5-5-10 16,3-12-10-16,5-7-2 15,-11-10-4-15,-2-3 1 16,-16 5 3-16,-7 3 4 16,-11 8 6-16,-6 7 3 0,-4 7 14 15,-1 2 4-15,0 12 11 16,6 6 3-16,3 7-11 16,5 5-6-16,8 3-15 15,0-5-6-15,15-6-11 16,3-6-2-16,12-12-105 15,10-4-99-15,14-21 128 16</inkml:trace>
  <inkml:trace contextRef="#ctx0" brushRef="#br0" timeOffset="146151.43">15635 12323 1438 0,'-6'11'601'0,"-4"36"-322"16,18-27-53-1,-2 6-58-15,-1-1-37 0,0-4-70 16,-1-1-26-16,0-12-24 16,-1 0-3-16,-3-8-3 15,1-1-2-15,-1-2-3 16,-1 2-1-16,0 0-3 15,0-9-1-15,2-13 1 16,10-27 2-16,1 32 2 16,2-1 0-16,4 12 2 15,-1 1 0-15,3 7 2 16,-2 5 2-16,-1 6 14 16,-3 4 10-16,-1 8 20 15,-3 0 4-15,-1 0-8 16,-3-4-10-16,-1-9-15 0,0-2-46 15,-6-9-159-15,1-2-86 16,2-12 143-16</inkml:trace>
  <inkml:trace contextRef="#ctx0" brushRef="#br0" timeOffset="146509.28">15933 12316 871 0,'2'12'536'0,"-1"8"18"15,-1 2-200-15,4 4-98 16,-5 1-41-16,2-4-71 16,1-4-40-16,1-8-58 15,6 1-17-15,5-4-20 16,7-6-4-16,1-3-5 16,-1-12 0-16,-1-10-20 15,1-3-6-15,-3-3-3 16,-2 6 2-16,-8 8 17 15,-3 5 6-15,-2 10 6 16,-2 4 3-16,2 14 14 16,-1 3 9-16,4 7 12 15,0 1 7-15,2-5-7 16,2-2-6-16,-2-8-15 0,2-3-9 16,-2-8-66-16,-1-5-74 15,2-11-187-15,1-10-331 16,4-13 418-16</inkml:trace>
  <inkml:trace contextRef="#ctx0" brushRef="#br0" timeOffset="146966.49">16386 12359 1067 0,'16'20'535'16,"-6"4"-143"-16,-8 1-62 0,2-2-56 15,4 2-47-15,-2-7-82 16,0-3-44-16,3-4-61 15,-5-4-19-15,-4-12-20 16,0-6-8-16,2-9-21 16,-1-7-1-16,7 4 0 15,-5 1 6-15,3 10 16 16,1 2 5-16,-2 5 2 16,2 5 1-16,5 3 5 15,-5 6 2-15,4 6 18 16,-4 1 6-16,-2 4 12 15,5 3 0-15,-2-8-15 16,3 1-7-16,-5-6-13 16,1-5-5-16,-5-3-4 0,-2-4 0 15,1-11-6-15,2-3-4 16,4 3-4-16,0-4 0 16,3 7 4-16,0 1 3 15,1 4 6-15,0 7 1 16,1 6 2-16,-1 4 0 15,-1 1 2-15,0-2 1 0,0 0-3 16,-1-1-1-16,-1-3-57 16,-1-1-83-16,-3-15-167 15,0-6 182-15</inkml:trace>
  <inkml:trace contextRef="#ctx0" brushRef="#br0" timeOffset="147763.41">16891 12113 1218 0,'16'18'630'15,"-8"3"-226"-15,5 21-105 16,-3-1-46-16,0 13-98 16,-3 3-36-16,-7-6-57 15,-4-5-18-15,5-13-24 0,3-9-7 16,-1-17-6-16,-1-3-3 15,-4-6-17-15,-2-10-4 16,-2 1-9-16,0-9 0 16,5 0 12-16,1 3 4 15,6 5 4-15,-3 6 2 16,5 3 2-16,0 3 1 16,-2 1 1-16,10 6 2 15,0 1 1-15,-2-1 1 16,2 5 1-16,-4-2-1 0,-5 0 2 15,-2 1-1 1,-5-2 5-16,-4-4 0 0,-3 4 0 16,-2-7 0-16,-1 0-4 15,1-2-2-15,1 0-1 16,4 2-2-16,1-2-4 16,5 5-3-16,-2-5-1 15,0 0 0-15,21 9 0 16,34 7 0-16,-21-23-1 15,-1-9 0-15,4-2 1 16,-1-5 0-16,-5 2 2 16,-4 4 1-16,-10 1 4 15,-9 5 3-15,-10 6 8 16,-4 1 2-16,-6 5 3 16,-1 6 0-16,1 6 2 15,0 2 1-15,6 5-2 0,3 2-3 16,6-2-5-16,3 5-2 15,6-10-3-15,4-2-2 16,12-4-2-16,2-10-1 16,4-8-3-16,4-3 0 15,-6-10-5-15,0 3-3 16,-2 0-6-16,0 4 1 0,-8 7 3 16,-3 6 4-16,-7 8 10 15,-3 4 4-15,-4 6 2 16,-1 0 4-16,-4 0 6 15,0-1 3-15,0-2 2 16,0-3 2-16,-1-7-3 16,0-3-1-16,-2-6-5 15,2 5-3-15,1 0-9 16,1-12-2-16,3-3-5 16,13-29-16-16,-5 32-64 15,2 3-62-15,2-2-427 16,-2-5 387-16</inkml:trace>
  <inkml:trace contextRef="#ctx0" brushRef="#br0" timeOffset="148725.26">18681 12318 1212 0,'0'0'509'0,"-1"0"-293"15,-3 15-26-15,-13 38-59 16,10-26-24-16,5-3-44 16,2-6-20-16,8-4-28 15,3-3-6-15,6-5-5 16,2-4 1-16,8-3-2 16,0-8 0-16,0-5 1 15,-4-1 2-15,-16-3 7 0,-7 4 7 16,-11 0 31-16,-8 2 12 15,-4 4 13-15,-3 1 2 16,0 3-27-16,0 6-14 16,4 5-23-16,5 2-12 15,9-4-85-15,6 3-72 16,12-4-177-16,9-3 193 16</inkml:trace>
  <inkml:trace contextRef="#ctx0" brushRef="#br0" timeOffset="149092.57">19105 12111 1219 0,'-10'-8'585'0,"0"1"-241"0,-6 8-119 16,2 5-50-16,2 9-69 15,0 6-27-15,8 15-40 16,3 8-7-16,8 11-10 15,5 5-1-15,5 0-2 16,2-1-3-16,-1-9-2 16,-4-4-5-16,-3-7-3 15,-5-5-21-15,-7-10-125 0,-3-4-80 16,-8-18-171 0,-1-5-76-16,-4-14 8 0,-3-6 79 15,5-7 199-15,3-2 146 16,7 2 229-16,5 4 52 15,5 10 54-15,1-2-15 16,6 5-71-16,5 3-34 16,4 0-65-16,2 7-30 0,3 3-42 15,2 2-14-15,4 2-63 16,8-1 28-16</inkml:trace>
  <inkml:trace contextRef="#ctx0" brushRef="#br0" timeOffset="149410.1">20097 12022 1275 0,'-4'2'540'0,"6"0"-257"16,4 9-76-16,4 2-25 16,1 5-13-16,0 4-57 15,-1-1-29-15,-1-2-51 16,0 0-14-16,-3-5-83 15,1-6-74-15,4-8-207 16,1-9-154-16,2-16 307 16</inkml:trace>
  <inkml:trace contextRef="#ctx0" brushRef="#br0" timeOffset="149584.01">20254 11975 630 0,'3'1'470'0,"0"3"68"15,3 6-167-15,0 2-121 16,3 2-27-16,1 7-23 15,-4-1-25-15,5 1-65 0,-3 1-31 16,1-6-50-16,-2-2-43 16,2-2-190-16,5-1 409 15,-1 2-212-15</inkml:trace>
  <inkml:trace contextRef="#ctx0" brushRef="#br0" timeOffset="149845.84">20776 12208 1631 0,'1'-5'689'0,"-4"-5"-404"16,-4-2-43-16,-3 2-101 15,-1 0-33-15,-4 2-44 16,-2 7-15-16,-3 6-25 15,-2 6-8-15,2 10-11 16,3 6-3-16,9 4-4 16,4 1-1-16,10-2-4 15,6-4 0-15,9-5-29 16,5-4-48-16,7-8-155 16,4-6-63-16,-2-14 170 15</inkml:trace>
  <inkml:trace contextRef="#ctx0" brushRef="#br0" timeOffset="150135.44">20978 12195 1307 0,'-10'3'607'16,"5"15"-236"-16,7 4-90 0,-1 5-76 16,-2 1-43-16,1 0-59 15,0-5-27-15,6-6-35 16,-1-4-13-16,-5-9-15 15,0-4-3-15,-2-4 1 16,1 3-1-16,0 0-1 16,-2-16-1-16,-7-37-4 15,5 28-2-15,5 3-2 16,3 0-2-16,1 6-2 16,6 3-31-16,1 7-104 15,2 3-72-15,4 4-240 16,4 6 276-16</inkml:trace>
  <inkml:trace contextRef="#ctx0" brushRef="#br0" timeOffset="150484.57">21288 12251 1372 0,'-4'-5'601'16,"-2"2"-306"-16,2 0-44 15,0 3-73-15,-2 0-37 16,1 6-52-16,-2 6-18 16,2 6-24-16,0 4-8 0,6 2-13 15,5-3-6-15,8-4-10 16,7-3-4-16,6-8-2 16,3-4-2-16,-1-8 0 15,-4-8-1-15,-8-6-1 16,-7-4 0-16,-7-3 2 15,-7 2 2-15,-7 4 3 16,-1 4 1-16,-10 6-2 16,4 4-4-16,-6 8-10 15,2 6-27-15,7 5-93 16,1 1-68-16,12 3-208 16,8-1 246-16</inkml:trace>
  <inkml:trace contextRef="#ctx0" brushRef="#br0" timeOffset="150796.24">21686 12124 885 0,'2'-7'562'0,"-3"8"-82"16,-6-2-120-16,-1 1-64 16,-3 9-109-16,-1-3-40 15,1 10-67-15,2 0-21 16,3 1-23-16,4 1-8 15,5 0-12-15,2-1-3 16,6 2-5-16,3 0 0 0,5-2 8 16,-1 3 4-16,2-3 8 15,-6 3 3-15,-6-2 0 16,-5-4 1-16,-7 0 2 16,-4-3-1-16,-7-5-6 15,-3-1-4-15,-1-5-67 16,-1-6-60-16,7-1-161 15,3-2-58-15,12-10 189 16</inkml:trace>
  <inkml:trace contextRef="#ctx0" brushRef="#br0" timeOffset="151100.76">21960 12131 1230 0,'-7'-1'637'15,"1"0"-171"-15,-1 6-108 0,-4 4-120 16,-2 0-61-16,5 4-77 0,0-1-25 16,4-3-37-16,4 3-13 15,1-1-17-15,2 0-4 16,8 0-2-16,2-1 0 16,3-1 2-16,-3 0 1 0,2 2 6 15,-5 1 7-15,-7 2 12 16,4 1 6-16,-12 1 7 15,-3 1-4-15,-3-3-9 16,-3-2-6 0,1-6-24-16,-2-6-36 0,7-3-108 15,-1-1-67-15,7-6-137 16,8 0 203-16</inkml:trace>
  <inkml:trace contextRef="#ctx0" brushRef="#br0" timeOffset="151253.23">22241 12218 1177 0,'17'15'576'0,"-3"8"-172"15,-3 0-68-15,-7-4-82 16,-4-4-64-16,0-8-99 0,-7-6-49 16,-5-6-130-16,0-4-79 15,-4-13-275-15,2-6 269 16</inkml:trace>
  <inkml:trace contextRef="#ctx0" brushRef="#br0" timeOffset="151848.73">22148 12060 721 0,'16'2'447'0,"3"0"-66"16,4-2-117-16,4 0-18 0,5 3-60 15,4 1-20-15,0 1-35 16,-5 3-16-16,-8 2-25 15,-1 2-6-15,-13 7-2 16,0 2-2-16,-2 6-13 16,-12-1-7-16,3-3-21 15,-1-1-10-15,0-10-13 16,1-2-6-16,-2-7-7 16,2-3-9-16,3-5-29 15,-1 4-13-15,0 0-6 16,11-20 8-16,14-26 26 15,-17 30 13-15,6 12 9 16,1 5 2-16,-5 5 11 16,3 4 7-16,-8 4 17 0,5 0 4 15,5 4-3-15,1-2-8 16,4-5-17-16,3-2-6 16,4-13-8-16,1-9-3 15,3-9-18-15,-2-3-10 16,-7-4-6-16,-4 6 1 15,-11 2 18-15,-6 6 12 16,-3 9 13-16,-3 1 3 0,-1 6 7 16,2-1 3-16,2 2-2 15,1-1-1-15,0 0-3 16,-1 8 1-16,0 21 13 16,0 44 8-16,11-22 12 15,6 3 2-15,10 6-4 16,5-2-8-16,1-3-10 15,-2-1-5-15,-7-6-5 16,-6 0 1-16,-10-1-1 16,-6-3 1-16,-9-9-4 15,-1-5-3-15,-9-15-11 16,-5-6-38-16,-12-16-117 16,-3-6-81-16,0-19 355 15,1-6-156-15</inkml:trace>
  <inkml:trace contextRef="#ctx0" brushRef="#br0" timeOffset="152118.31">23474 11757 1538 0,'-25'4'640'0,"10"15"-353"16,3 3-95-16,1 2-49 15,-4-1-44-15,2-7-62 16,0-1-32-16,2-8-128 16,2 1-68-16,6-4-244 0,2-2 259 15</inkml:trace>
  <inkml:trace contextRef="#ctx0" brushRef="#br0" timeOffset="152283.25">23491 11830 672 0,'12'0'465'0,"-2"0"-4"15,-7 2-117-15,0 2-16 16,-11 1-59-16,0 4-31 16,-8 2-83-16,-3 3-45 15,4 0-65-15,1-2-19 0,2-2-68 16,1-2-55-16,3-5-137 15,3 2-73-15,12-3 184 16</inkml:trace>
  <inkml:trace contextRef="#ctx0" brushRef="#br0" timeOffset="152613.19">24226 12182 1217 0,'0'-1'542'0,"0"1"-231"16,2 23-84-16,1 41-40 15,-4-25-35-15,0-7-66 0,0-3-26 16,0-14-48-16,-1-6-59 16,-2-10-121-16,-1-9-86 15,-1-9-221-15,-2-5 290 16</inkml:trace>
  <inkml:trace contextRef="#ctx0" brushRef="#br0" timeOffset="152976.84">24159 12100 526 0,'5'-15'390'15,"7"10"63"-15,4-1-112 0,10 5-112 16,4 1-26-16,4 3-31 16,1 4-14-16,-6 4-18 15,1 6-12-15,-8 6-23 16,-2 4-9-16,-12 6-16 15,-1 3-8-15,-8 0-16 16,-5-1-10-16,9-4-17 16,-7-8-7-16,4-11-13 15,6-5-7-15,-7-12-14 16,4-6-18-16,6-11-31 16,-5-6-3-16,10 0 7 15,2 3 17-15,-5 9 29 16,1 5 9-16,-4 9 6 15,-2 3 3-15,3 12 14 0,0 3 8 16,-1 7 16 0,-1 3 5-16,-2 3-7 0,0-3-8 15,-2-5-19-15,-1-5-16 16,-1-11-146-16,0-5-98 16,4-12 144-16</inkml:trace>
  <inkml:trace contextRef="#ctx0" brushRef="#br0" timeOffset="153204.19">24699 12253 1352 0,'4'23'596'0,"3"6"-290"16,3 2-13-16,2-2-57 16,1-2-43-16,7-8-77 15,-4-5-34-15,3-5-45 16,-3-5-13-16,-2-8-8 15,5-6-3-15,-3-13-2 16,-6-4-1-16,1-3-4 16,-2 0-1-16,-5 5-22 15,4 5-49-15,-4 4-151 16,-8 3-97-16,4 11 180 16</inkml:trace>
  <inkml:trace contextRef="#ctx0" brushRef="#br0" timeOffset="153685.25">25068 12392 1261 0,'13'13'551'15,"4"-10"-268"-15,-2-3-52 16,-3-5-41-16,0-5-45 16,-5-10-65-16,-2-3-27 15,-3-4-35-15,-2 1-4 16,-4 5 1-16,-5 2 1 0,-4 8 11 15,-4 5 6-15,3 6 7 16,-2 5 3-16,4 7-11 16,2 4-7-16,6 3-12 15,4 2-4-15,6 3-3 16,4 0-2-16,6-3-2 16,7-3-2-16,7-10 0 15,4-3 0-15,3-7 0 16,-1-3 0-16,0 0 2 15,-3 3 0-15,-8 5 0 16,-2 3 1-16,-13 2 3 16,-4 3 9-16,-6 1 25 15,-6 1 9-15,-1-1 11 16,0-2-2-16,-1-3-15 0,5-6-7 16,0-8-12-16,2-6-9 15,0-13-15-15,1-5-4 16,7-3-12-16,2 0-7 15,3 9-30-15,-2 5-23 16,0 9-84-16,-5 3-64 16,6 5 150-16,13 3-1 15</inkml:trace>
  <inkml:trace contextRef="#ctx0" brushRef="#br0" timeOffset="153963.97">25675 12229 940 0,'-11'0'602'16,"0"0"34"-16,-1 6-335 16,-2 2-28-16,4 3-73 15,-1 1-39-15,3 0-61 16,1 0-25-16,5 1-35 16,2 2-12-16,10 0-9 15,3 0-2-15,6-1 1 16,0 0 3-16,1 0 1 15,-1 0 1-15,-6-1 1 16,-3-3-2-16,-10-3-2 0,-6-2-1 16,-8-1-3-16,-5 0 1 15,-6-5-60-15,-1 0-59 16,4-5-132-16,6-2-84 16,15-5 191-16</inkml:trace>
  <inkml:trace contextRef="#ctx0" brushRef="#br0" timeOffset="154128.68">25880 12207 957 0,'18'14'579'0,"-4"8"-36"0,-7 4-231 16,0 3-20-16,0-3-104 16,-4-3-53-16,-1-11-97 15,-2-7-78-15,-4-10-186 16,3-6-110-16,4-11 188 15</inkml:trace>
  <inkml:trace contextRef="#ctx0" brushRef="#br0" timeOffset="154825.47">25896 12068 806 0,'13'6'462'16,"0"-2"-115"-16,6 3-90 0,7 5-38 15,1-5-73-15,3 4-25 16,-6 0-31-16,-4 1-7 16,-8 5 0-16,-7 2 4 15,-5 11 9-15,-5 1 2 16,-2 6-6-16,2-5-8 16,4-4-27-16,4-4-16 15,6-8-26-15,3-5-8 0,4-12-6 16,3-5-2-1,0-12-3-15,1-2-10 0,-4 0-15 16,-6 1-2-16,-9 4 3 16,-5 0 10-16,-10 3 18 15,-4 1 5-15,-2 6 1 16,-2 2 1-16,2 3 4 16,3 0-1-16,4 2 1 15,5 0-1-15,2 0-5 16,3-2-4-16,4 1-3 15,-1-1-3-15,0 0-4 16,1 0 3-16,18 4-10 16,28 3-9-16,-23-2-3 15,3 0 0-15,2 2 11 16,0 1 12-16,-4 2 5 16,-4 1 2-16,-4-1 1 15,-5 0 0-15,-6-1 1 0,0-3-1 16,-3-4-2-16,-2 0 1 15,-1-5 0-15,0 2 1 16,0 0 0-16,0 0-1 16,0 0-1-16,0 0 0 15,3-2 0-15,6-3 1 16,0 2 11-16,2 0 6 0,27 3 14 16,-26 13 6-16,-3 6 5 15,-5 3 6-15,3 4 0 16,-1 1-4-16,-1-2-13 15,-1-2-13-15,2-10-47 16,-6-9-67-16,13-7-152 16,5-7-78-16,13-11 183 15</inkml:trace>
  <inkml:trace contextRef="#ctx0" brushRef="#br0" timeOffset="155266.5">27442 12184 1177 0,'0'11'525'0,"3"26"-199"15,5 11-103-15,-12 17-18 16,9 5-18-16,-2 7-53 16,-1 0-28-16,2-4-47 15,-9-8-20-15,2-12-24 16,3-12-5-16,0-16-24 16,2-10-38-16,-5-17-79 15,-4-10-55-15,1-18-94 16,-3-8-26-16,3-12-84 15,-6-8-76-15,-3-11 307 0</inkml:trace>
  <inkml:trace contextRef="#ctx0" brushRef="#br0" timeOffset="155459.91">27399 12222 938 0,'13'-8'458'16,"6"12"-157"-16,3 6-36 16,11 7-52-16,0 3-24 15,-1 3-32-15,0 1-13 16,-8 3-31-16,-4 1-12 15,-13-1-24-15,-4-3-7 16,-13-7-17-16,-7 3-8 0,-10-10-13 16,0 3-7-16,0-3-15 15,1-12-34-15,11 1-115 16,7-11-81-16,16-6 123 16</inkml:trace>
  <inkml:trace contextRef="#ctx0" brushRef="#br0" timeOffset="155832.91">27951 12403 1140 0,'0'-6'595'16,"0"-6"-187"-16,-1-9-162 15,-9-4-34-15,9-2-90 16,-7 1-31-16,2 5-27 0,-9 3-6 15,-4 12-9-15,2 7-4 16,7 11-9-16,6 6-5 16,0 6-7-16,-3 0-3 15,7-1-4-15,4 0-2 16,3-8-3-16,-2-5-2 16,0-8-4-16,5-2-1 0,4-5-2 15,9 1 0-15,-8 0 0 16,-2 3 0-16,1 4 0 15,-7 6 0 1,5 5 12-16,-4 3 10 0,-4 1 13 16,-4-4 3-16,0-4-4 15,-2-4-35-15,2-6-163 16,1-8-104-16,19-15 147 16</inkml:trace>
  <inkml:trace contextRef="#ctx0" brushRef="#br0" timeOffset="156016.94">28203 12325 1204 0,'4'20'574'0,"4"3"-180"0,2 0-81 16,1 2-59-16,-2-6-63 16,-3-5-106-16,-2-8-29 15,-7-9-146-15,0-4-92 16,-3-12-281-16,2-4 272 15</inkml:trace>
  <inkml:trace contextRef="#ctx0" brushRef="#br0" timeOffset="156161.59">28123 12136 962 0,'-1'-6'437'16,"4"10"-137"-16,2 0-74 15,2 5-3-15,-2-1-28 0,3-2-84 16,2 3-37-16,4-4-114 15,2 1-85-15,7 4-168 16,0-2 173-16</inkml:trace>
  <inkml:trace contextRef="#ctx0" brushRef="#br0" timeOffset="156396.69">28425 12357 1128 0,'7'26'514'0,"1"-1"-218"16,1-1-21-16,-1-2-58 15,-3-4-34-15,0-8-51 16,-2-3-12-16,-3-11-30 16,-1 2-12-16,-10-13-33 0,6-3-24 15,3-5-21-15,1-3-5 16,10 3-5-16,-5 2-7 16,4 7-19-16,1 3-7 15,2 6-70-15,1 1-62 16,3 4 132-16,7 0-20 15</inkml:trace>
  <inkml:trace contextRef="#ctx0" brushRef="#br0" timeOffset="156668.66">28929 12245 1447 0,'-6'1'659'0,"-3"4"-286"15,3 1-81-15,-15 2-100 16,3 1-48-16,8 1-75 16,-4 1-22-16,14 3-26 15,-1 2-7-15,8 6-5 16,2 0 2-16,9 3 6 16,4 0 5-16,-7-4 11 15,-5-4 2-15,-4-5 0 16,-9-6-1-16,-10-5-5 0,4 3-2 15,-11-7-52-15,2-1-71 16,-3-1-178-16,-8-5-12 16,-5-6 151-1</inkml:trace>
  <inkml:trace contextRef="#ctx0" brushRef="#br0" timeOffset="157274.81">26283 11047 1254 0,'6'7'527'0,"-5"-5"-278"0,3 1-93 16,2 6-12-16,0-3-15 16,1 8-27-16,-2 6-14 15,-1-2-43-15,-2 1-17 16,-2-8-23-16,4-1-45 15,-1-9-116-15,-1-4-90 16,-2-7 137-16</inkml:trace>
  <inkml:trace contextRef="#ctx0" brushRef="#br0" timeOffset="157446.63">26293 10856 1068 0,'10'-3'464'0,"-7"6"-216"15,-1 1-13-15,4 4-54 16,1 0-33-16,-1 1-80 16,2-1-29-16,-7-1-128 15,-2-1-69-15,-1 3 94 16</inkml:trace>
  <inkml:trace contextRef="#ctx0" brushRef="#br0" timeOffset="157590.41">26478 11132 1191 0,'-12'18'523'0,"11"-11"-278"0,1-5-73 16,1 0-149-16,-2-3-90 16,1 0 34-16</inkml:trace>
  <inkml:trace contextRef="#ctx0" brushRef="#br0" timeOffset="157955.17">26648 11115 1378 0,'0'7'589'0,"8"-8"-300"16,4-8-76-16,6-2-56 15,4-8-41-15,7-10-62 16,-1-2-22-16,-7-5-20 16,-3 3-3-16,-11 9-2 15,-7 2 1-15,-7 12 1 16,-7 5-1-16,-5 7 1 16,-4 4 2-16,4 8 4 0,4 2 5 15,6 7 1 1,6 1 0-16,7 7 9 15,5 1 5-15,8-2 13 0,6-1 3 16,8-8-10-16,-2-6-7 16,-1-7-18-16,-7-4-3 15,-14-5-98-15,4 1-89 16,-6-5-598-16,-3-10 512 16</inkml:trace>
  <inkml:trace contextRef="#ctx0" brushRef="#br0" timeOffset="158514.4">27672 10971 1305 0,'0'-1'567'16,"0"0"-308"-16,0 0-76 15,0-1-7-15,0 2-29 16,0 0-20-16,3 14-41 16,2 4-21-16,6 26-39 15,-10-30-12-15,1-8-49 16,-2-4-57-16,-2-8-140 15,1 5-110-15,0-6 207 16</inkml:trace>
  <inkml:trace contextRef="#ctx0" brushRef="#br0" timeOffset="158679.31">27604 10681 1508 0,'2'0'617'16,"3"-1"-378"-16,2-1-33 15,4 5-65-15,-2-3-42 16,3 2-64-16,-1 0-24 16,0 5-169-16,2 1-62 0,0 15 123 15</inkml:trace>
  <inkml:trace contextRef="#ctx0" brushRef="#br0" timeOffset="159400.43">28392 10749 1008 0,'3'-10'473'0,"0"11"-170"16,-3 3-51-16,1 9-53 16,-4 6-26-16,1 12-52 0,3 6-27 15,-2-2-43-15,1 4-16 16,5-9-52-16,-3-5-78 15,8-7-229-15,4-10 210 16</inkml:trace>
  <inkml:trace contextRef="#ctx0" brushRef="#br0" timeOffset="159705.97">28507 10972 1070 0,'-1'12'509'0,"13"18"-177"15,6-32-89-15,3-5-77 16,1-9-50-16,1-9-71 16,-1-4-17-16,-3-2-17 15,-5 0-3-15,-8 9 3 16,-5 6 1-16,-6 9 1 16,-5 4 3-16,-5 6 8 15,-2 6 4-15,-1 7 13 16,4 3 0-16,7 4-5 15,5 1-5-15,9 5-12 16,5-2-4-16,11-2-9 0,3-2-4 16,9-14-58-16,2-7-57 15,5-9-160-15,4-10-120 16,-7-9 241-16</inkml:trace>
  <inkml:trace contextRef="#ctx0" brushRef="#br0" timeOffset="159922.57">28976 10701 1078 0,'-10'-9'609'0,"7"4"-140"15,-1 6-189-15,0 5-50 0,2 8-107 16,-3 5-40-16,5 13-31 16,0 7-5-16,1 5-18 15,-1 2-5-15,2 3-4 16,0-1-4-16,0-2-7 15,1-2-3-15,-3-11 0 16,-7-6-41-16,0-11-161 16,4-1-112-16,-10-19 171 15</inkml:trace>
  <inkml:trace contextRef="#ctx0" brushRef="#br0" timeOffset="160074.04">28873 10919 973 0,'11'-4'467'0,"3"0"-151"0,-1 0-100 16,4 2-70 0,1 0-53-16,2-1-61 0,4 0-64 15,1 3-357-15,5 0 283 16</inkml:trace>
  <inkml:trace contextRef="#ctx0" brushRef="#br0" timeOffset="160326.07">29295 10681 1303 0,'9'5'608'15,"-3"4"-261"-15,-5 12-116 16,-3 3-23-16,0 15-71 15,0 6-43-15,-1 4-43 16,5 5-12-16,4-5-22 16,2-6-8-16,13-12-28 15,2-12-52-15,3-20-134 16,0-12-96-16,0-14 174 16</inkml:trace>
  <inkml:trace contextRef="#ctx0" brushRef="#br0" timeOffset="160505.07">29263 10814 1212 0,'-2'0'553'0,"2"0"-244"15,13 6-87-15,1 2-30 16,4 2-56-16,4 2-38 16,-1-3-66-16,2-2-41 0,0-2-152 15,7 1-89-15,13 3 139 16</inkml:trace>
  <inkml:trace contextRef="#ctx0" brushRef="#br0" timeOffset="160678.53">29755 11137 1275 0,'12'20'610'0,"-14"-6"-191"15,-7-1-126-15,-7 4-132 16,-6-3-42-16,-4-2-167 16,4 0-94-16,8-2 87 0</inkml:trace>
  <inkml:trace contextRef="#ctx0" brushRef="#br0" timeOffset="161206.04">30361 10998 1173 0,'11'5'532'0,"-4"21"-232"15,32 31-17-15,-31-16-55 16,-1 0-26-16,-4 6-50 15,-2 2-23-15,-3-4-41 0,-7-3-20 16,3-9-30-16,-7-5-9 16,-1-12-8-16,-2-7-30 15,-8-14-144-15,1-9-97 16,-10-14-182-16,2-4 239 16</inkml:trace>
  <inkml:trace contextRef="#ctx0" brushRef="#br0" timeOffset="161347.19">30331 10750 1292 0,'25'9'530'0,"-2"2"-355"16,0-1-35-16,-8-1-105 16,3 1-108-16,10 4 45 15</inkml:trace>
  <inkml:trace contextRef="#ctx0" brushRef="#br0" timeOffset="161887.51">31012 11000 930 0,'1'15'469'0,"6"1"-163"16,2 3-76-16,1 3-18 15,-3 2-54-15,2-6-37 16,-4-4-53-16,0-3-19 15,-3-6-28-15,0-5-4 16,-2 0 15-16,0-1 2 16,0 0 2-16,-1 0-2 15,-1-8-16-15,-5-14-4 0,-9-32-4 16,10 32-4 0,3-7-5-16,2 3-4 0,2 5-17 15,5 4-18-15,2 8-79 16,6 4-73-16,3 7 117 15</inkml:trace>
  <inkml:trace contextRef="#ctx0" brushRef="#br0" timeOffset="162097.72">31330 11042 840 0,'17'15'481'0,"-15"-7"-10"16,4 0-142-16,-5-1-104 16,-2 1-32-16,1-3-91 15,-2 1-39-15,2-2-42 0,0-3-51 16,-1-2-133-16,0 0-99 16,-1 0-415-16,1 0 433 15</inkml:trace>
  <inkml:trace contextRef="#ctx0" brushRef="#br0" timeOffset="162253.84">31257 10857 748 0,'4'-18'437'0,"-1"13"-26"0,6 3-106 0,-3 2-90 16,2 3-21-16,0-1-63 16,-5 0-31-16,4 3-52 15,1-1-20-15,1-1-151 16,3 3-90-16,-2 4 127 15</inkml:trace>
  <inkml:trace contextRef="#ctx0" brushRef="#br0" timeOffset="162654.84">31484 11126 980 0,'12'0'464'0,"1"-7"-179"15,3-5-70-15,1-10-81 16,-1-2-49-16,-3-8-59 0,-2 0-7 16,-9 4-1-16,-6 0 2 15,-11 10 15-15,-3 4 4 16,-8 9 2-16,1 1-1 16,2 4-13-16,2 5-3 15,10 9-4-15,4 9 0 16,14 12 8-16,-4 3 4 15,9 5 14-15,4-1 8 0,-3-4 12 16,10 3 3-16,-4-5 6 16,-1 2 2-16,-5-2-1 15,-3-2-1-15,-8-6-11 16,-5-5-8-16,-8-9-14 16,-5-4-7-16,-6-6-11 15,-4-3-2-15,1-6-59 16,-1-7-52-16,5-9-130 15,5-3-79-15,4-14 181 16</inkml:trace>
  <inkml:trace contextRef="#ctx0" brushRef="#br0" timeOffset="163009.24">31744 10831 1188 0,'22'18'531'16,"-5"6"-230"-16,-5 5-55 16,-10 6-65-16,-2 2-28 15,-6 1-54-15,-2-5-18 16,-3-9-24-16,1-7-14 16,3-10-21-16,2-4-9 15,4-3-10-15,1-1-5 0,0-1-13 16,0 1-5-16,0 0-3 15,0 0 3-15,4-8 7 16,3-2 4-16,32-21 7 16,-32 32 2-16,2 3 14 15,0 5 10-15,-2 4 12 16,2 1 6-16,-6 2 0 16,1 1-5-16,-6-5-12 15,-2 0-2-15,-2-6-116 16,1-7-87-16,4-6-57 15,8-9 104-15</inkml:trace>
  <inkml:trace contextRef="#ctx0" brushRef="#br0" timeOffset="163219.91">32105 10759 1100 0,'4'29'561'0,"-3"6"-200"15,-5 11-125-15,-6 8-38 16,-1 5-83-16,1 0-33 16,5-8-35-16,4-5-10 15,3-17-20-15,5-8-4 16,0-10-88-16,1-9-61 0,-3-10-219 16,-1-1 211-16</inkml:trace>
  <inkml:trace contextRef="#ctx0" brushRef="#br0" timeOffset="163389.65">31880 10865 1131 0,'13'7'550'16,"8"3"-234"-16,10 1-77 16,9-1-35-16,10-2-98 15,4-5-43-15,0-3-47 16,-2-1-26-16,-10-4-119 15,-3 1-62-15,-25 3 105 16</inkml:trace>
  <inkml:trace contextRef="#ctx0" brushRef="#br0" timeOffset="174654.46">5760 14155 188 0,'-7'4'85'0,"-1"-1"-38"16,1 1-13-16,2-1-4 15,1 1 9-15,1-4 8 16,1 0-2-16,0 0-6 16,-1 0-5-16,-2 0 0 15,2-1 7-15,0 0 50 16,1 0 33-16,0 0 71 0,-1-1 26 15,1 1 8-15,-1-1-10 16,-3-3-37-16,2 2-19 16,-7-4-42-16,1 4-20 15,-29-2-37-15,26 11-11 16,3 7-16-16,0 5-6 16,7 5-12-16,4 6-6 15,10 2-8-15,5-3-1 16,8-8-1-16,3-5 0 0,6-11 0 15,1-8 1-15,0-9-1 16,-3-7 1-16,-6-7 0 16,-4 0 1-16,-17-2 2 15,-4 3 1-15,-16 2 3 16,-5 4 0-16,-6 3-2 16,-2 1-1-16,0 4-3 15,-1 3-1-15,8 1-2 16,3 6-2-16,9 2-9 15,2 4-27-15,8 10-141 16,6 3-115-16,11 4 172 16</inkml:trace>
  <inkml:trace contextRef="#ctx0" brushRef="#br0" timeOffset="175122.52">5999 13770 1346 0,'1'10'543'0,"0"3"-299"15,-5 9-114 1,5 20-28-16,-3-6 0 16,0 0-26-16,2 41-15 0,6 10-26 15,4-9-7-15,2-24-12 16,0-8-4-16,2-20-3 15,-5-11-3-15,-5-8 4 16,0-6 1-16,-9-7-3 16,-1-3 0-16,-4-9-9 15,-3-6-3-15,6 1 0 16,2-2-1-16,9 3 1 16,6 3 1-16,7 5 0 15,9 8 2-15,1 5 1 16,4 1 1-16,-2 9 5 15,-2 2 0-15,-1 8 3 0,-3 1 2 16,-7 3 2 0,-4 0 3-16,-12 1 9 0,-5-1 4 15,-12-2 0-15,-6-1-1 16,-5-10-13-16,-2 3-8 16,5-10-66-16,2-7-41 15,16 3-106-15,7-11-75 16,13-3 182-16</inkml:trace>
  <inkml:trace contextRef="#ctx0" brushRef="#br0" timeOffset="175986.58">6611 14118 829 0,'-1'-2'419'0,"0"1"-107"0,0-6-22 16,0-2-51-16,-3-2-30 15,-15-27-52-15,3 30-24 16,-3 5-37-16,3 3-16 16,2 7-36-16,2 1-11 15,8 4-20-15,-7 1-5 16,7 7-8-16,9 1 0 16,4 2-1-16,7-1 1 0,7-2 3 15,-4-1 2-15,3 1 0 16,0-4 1-16,-1 2 3 15,-3-1 5-15,-6-1 13 16,-8-2 14-16,-8-3 20 16,-7-3 3-16,-9-2-9 15,2-1-15-15,-8-7-24 16,9 2-15-16,5-2-89 16,-1-7-58-16,7 6-175 15,4-9 188-15</inkml:trace>
  <inkml:trace contextRef="#ctx0" brushRef="#br0" timeOffset="176162.84">7010 14045 1329 0,'1'-2'564'0,"0"5"-282"16,0-3-171-16,-2 0-27 15,0 0-39-15,0 0-74 16,1 0-17-16,0 0 22 16</inkml:trace>
  <inkml:trace contextRef="#ctx0" brushRef="#br0" timeOffset="176318.75">6968 14243 1373 0,'-1'11'531'0,"1"-5"-351"15,1 0-4-15,2-1-18 16,2-1-26-16,-3-7-66 16,-1-1-26-16,7-2-186 15,5-2-383-15,22-8 360 16</inkml:trace>
  <inkml:trace contextRef="#ctx0" brushRef="#br0" timeOffset="176874.16">7821 14204 1116 0,'-6'8'513'15,"5"-1"-233"-15,8 3-113 16,5 2-21-16,7-3-53 16,2-1-21-16,6-11-38 15,-6-4-11-15,0-11-12 16,7-6-2-16,-6-11-2 16,-3-2-2-16,-8 4 3 15,-11 4 1-15,-8 11 8 0,0 5 0 16,-8 5 0-16,-6 5 1 15,5 7 2-15,-4 5 4 16,10 12 10-16,5 7 3 16,0 5 5-16,1 4-1 15,13 1-10-15,1 0-7 16,9-6-13-16,4-7-4 16,-1-5-5-16,7-11 0 15,5-6-90-15,6-4-82 0,7-15-221 16,5-3 228-16</inkml:trace>
  <inkml:trace contextRef="#ctx0" brushRef="#br0" timeOffset="177243.06">8400 14128 1134 0,'-1'-10'559'16,"-2"-3"-212"-16,-10 4-98 15,-4 2-20-15,-6 4-55 16,-2 3-28-16,2 7-54 15,-3 3-25-15,5 6-33 16,3 0-10-16,7 4-10 16,5-1-4-16,5 0-7 15,1 1-3-15,7-6-2 16,4-1-2-16,5-7-1 16,3-3 0-16,2-5-2 0,-1-8 1 15,0-4 2 1,-6-4 1-16,-4 3 3 0,-3 4 1 15,-3 4 2-15,-1 5 0 16,-1 4 0-16,3 5 0 16,1 7 2-16,5 5 2 15,3 3-2-15,-3-3 1 0,4-3-6 16,1-3 0-16,0-12-46 16,2-1-66-16,6-14-189 15,-2-7 62-15,14-5 111 16</inkml:trace>
  <inkml:trace contextRef="#ctx0" brushRef="#br0" timeOffset="177521.62">8669 14023 1250 0,'-15'-7'578'0,"1"8"-213"16,1 1-100-16,0 6-48 15,1 0-35-15,3 2-65 16,8 2-30-16,2 3-45 15,5 2-15-15,8 3-15 16,0-1-3-16,7 1-3 16,0-3 2-16,-3-2-2 0,-4-2 0 15,-6 2 2-15,-4 1 1 16,-6-2 3-16,-3 1 1 16,-6-4-3-16,-2-3-23 15,-1-5-75-15,0-5-46 16,5-6-99-16,3-3-47 15,7-5-149-15,7-2 269 0</inkml:trace>
  <inkml:trace contextRef="#ctx0" brushRef="#br0" timeOffset="177671.58">8855 14080 889 0,'20'9'505'16,"0"6"-120"-16,-9 8-96 15,2 6-38-15,-6-1-73 16,-4 0-33-16,0-8-70 15,-3-4-32-15,-5-15-72 16,6-2-68-16,-7-13-184 16,3-7-143-16,8-8 253 15</inkml:trace>
  <inkml:trace contextRef="#ctx0" brushRef="#br0" timeOffset="177816.34">8823 13981 1047 0,'-3'-9'479'0,"4"7"-214"15,5 2-51-15,4 5-86 16,4 6-30-16,0-3-33 0,3 4-80 16,2-1 11-16</inkml:trace>
  <inkml:trace contextRef="#ctx0" brushRef="#br0" timeOffset="178357.23">9147 14149 1181 0,'12'9'508'0,"0"-7"-279"16,2-1-6-16,0-4-76 15,3-8-41-15,1-10-61 16,0-4-17-16,-5-10-13 16,-4 0-4-16,-9 5 0 15,-6 4 2-15,-9 13 5 16,-1 5-1-16,-2 11-1 15,1 6 0-15,1 9 3 16,1 8 2-16,3 7 3 16,3 0 4-16,9 1 4 15,2-8 0-15,7-5-4 16,3-4-9-16,5-7-10 16,0-3-2-16,8-8-4 15,3-6 0-15,3-7-5 0,2-4-23 16,-1-2-37-16,-8-1-11 15,-5 7 1-15,-5 3 19 16,0 12 40-16,0 5 9 16,-5 10 7-16,4 4 4 15,-9 3 12-15,3 3 9 16,3-3 22-16,-3-4 7 16,-3-8-4-16,-2-6-3 0,-2-5 20 15,-1-3 1-15,0 2-4 16,0 0-4-16,-5-12-44 15,-3-11-12-15,1-30-7 16,7 29-6-16,2 1-22 16,6 1-26-16,6 3-69 15,3 3-48-15,11 7-136 16,2 0-63-16,4 16 231 16</inkml:trace>
  <inkml:trace contextRef="#ctx0" brushRef="#br0" timeOffset="179093.49">10136 14138 1365 0,'0'3'586'16,"0"-3"-342"-16,0 2-63 16,0 3-20-16,-3 6-64 15,-2 3-28-15,-26 29-42 16,7-29-30-16,-4-3-119 16,5-4-99-16,8-12 129 0</inkml:trace>
  <inkml:trace contextRef="#ctx0" brushRef="#br0" timeOffset="179932.09">10901 13755 1118 0,'-1'-3'481'0,"2"3"-242"16,-1 0-4-16,-1 0-40 15,1 0-23-15,0 0-45 16,4 7-18-16,1 8-20 0,24 25-10 16,-24-24-18-16,4 1-7 15,-4 0-12-15,-2-4-7 16,1 0-9-16,1 13-7 15,-4 9-10-15,-2-1-1 16,0 0-4-16,1 0 0 16,-2 0-1-16,3-2-1 15,1-8-1-15,-4-7-2 16,6-11-7-16,-4-6-4 0,-3-11-8 16,7-6-4-16,-7-11-1 15,1-2 3-15,-2-1 8 16,2 1 5-16,10 11 7 15,-2 1 1-15,12 7 1 16,3 2 0-16,0 6 3 16,9 6 3-16,-1 9 9 15,-6 2 4-15,-7 4 5 16,-3 2 0-16,-7 1-8 16,-3 2 0-16,-4 5-4 15,-6-3 0-15,-6-6-2 16,-4-3-2-16,-7-7-9 15,-3-3-27-15,2-3-82 16,6-2-58-16,5-1-169 0,7-1-86 16,11-4 266-16</inkml:trace>
  <inkml:trace contextRef="#ctx0" brushRef="#br0" timeOffset="180230.7">11279 14123 970 0,'12'0'512'0,"2"-2"-161"0,2-5-89 16,2 2-35-16,3-7-77 15,-2-5-35-15,-1-5-45 16,2-1-15-16,-13 2-21 16,-1 3-5-16,-6 5-3 15,-7 2 2-15,-5 8-4 16,-9 2-1-16,-2 7-3 15,-2 7 0-15,5 8 2 16,8 4-2-16,4 3-6 16,5 3-3-16,7-2-6 15,3-2-3-15,13-4-5 16,0-4-9-16,10-8-102 16,10-4-71-16,5-10-205 15,6-5 225-15</inkml:trace>
  <inkml:trace contextRef="#ctx0" brushRef="#br0" timeOffset="180833.37">11809 13988 1075 0,'-5'-13'519'16,"-4"6"-164"-16,-1 0-31 16,-4 7-65-16,-1 4-43 15,-1 4-89-15,-1 0-42 16,3 6-50-16,4 6-10 0,6-1-13 15,4 6-4-15,7 4-5 16,8-4-3-16,8 0-4 16,5-4-1-16,15-10-4 15,-1-7-2-15,9-6 2 16,-1-6 1-16,-3-8 1 16,-1-1 2-16,-10-5 0 15,-5 2 1-15,-14 4 5 16,-8 0 2-16,-8 9 9 15,-1 0 2-15,-9 0 1 16,-3 4 1-16,-8-2-5 16,-1-1-1-16,1 6 0 15,-2 2-2-15,7 2 12 16,-1 2 6-16,6 0 10 16,1 5 2-16,9 6-11 15,0 3-7-15,0 3-11 0,6-1-3 16,0-5-2-16,3-1-1 15,4-9-3-15,-1-2-1 16,6-7-3-16,5-4 0 16,-4-6 0-16,4-2 0 15,-5-3 4-15,-5 1-1 0,-3 4 3 16,-6 3 3-16,-3 7 3 16,-1 2 4-16,-2 5-2 15,1-5 1-15,1 0 4 16,0 7-1-16,1 6 2 15,1-1-2-15,11 24-13 16,-4-30-4-16,4-6-43 16,3-2-45-16,3-8-125 15,2-3-73-15,0-10-181 16,0-6-205-16,-3 1 446 16</inkml:trace>
  <inkml:trace contextRef="#ctx0" brushRef="#br0" timeOffset="181141.05">12354 13975 711 0,'2'3'501'15,"-1"6"18"-15,-3 10-187 16,-5-1-46-16,3 8-50 16,0 1-18-16,4-1-35 0,6-1-28 15,1-8-61-15,10-6-26 16,2-10-49-16,-2-5-14 16,4-15-8-16,-4-3-4 15,-2-10-44-15,3 2-14 16,-4 3-13-16,-2 4-3 15,-8 12 43-15,-1 4 16 16,-3 9 21-16,-1 3 3 16,1 7 22-16,5 5 9 0,-3 3 19 15,3 4 9-15,2 3-4 16,0 0-8-16,5-4-21 16,-4-5-11-16,9-8-47 15,0-5-55-15,4-9-138 16,4-6-94-16,2-11 186 15</inkml:trace>
  <inkml:trace contextRef="#ctx0" brushRef="#br0" timeOffset="181626.66">12786 13938 1209 0,'-1'-1'577'0,"-2"2"-194"15,-4 1-68-15,6-2-66 16,0 0-34-16,-2 7-66 15,-4 9-27-15,-2 35-49 0,13-29-21 16,6-2-29-16,3 1-8 16,6-6-8-16,1 0-1 15,-3-7-1-15,-3 0-1 16,-10-1 2-16,-4 0 0 16,-8 1 0-16,-6 3 1 15,-3-3-3-15,-2-3-2 16,7-2-2-16,7-2-1 15,5-1-6-15,4 0 0 16,-4-1-1-16,0 0 2 0,18 0 3 16,30-2 0-16,-20-5-2 15,-1-3 1-15,-2-9-1 16,0-1-1-16,-5-2 3 16,-3 0 0-16,-12 3 2 15,-2 2 1-15,-6 5 5 16,-5 4 1-16,1 5 4 15,-6 4 1-15,6 2 0 16,-1 6 1-16,2 9 5 16,6 6 3-16,4 8 3 15,0 1 0-15,8-1-10 16,-2-6-4-16,12-13-6 16,9-7-48-16,16-17-153 15,5-10-71-15,8-4 141 0</inkml:trace>
  <inkml:trace contextRef="#ctx0" brushRef="#br0" timeOffset="182231.09">14139 13962 1243 0,'-4'9'555'0,"6"11"-274"16,23 35-74-16,-8-23-14 16,-4 2-48-16,-4 2-31 15,-2-8-48-15,-4-8-18 0,-2-9-22 16,-1-4-5-16,-6-8-8 16,1-6-4-16,-4-9-6 15,2-6-2-15,-1-10-1 16,0-1-1-16,3-5 0 15,-1 2-1-15,7 5-1 16,5 4-1-16,8 8-1 16,7 8-2-16,4 8-5 15,6 4-39-15,-2 5-115 16,2 2-87-16,-4 2 144 16</inkml:trace>
  <inkml:trace contextRef="#ctx0" brushRef="#br0" timeOffset="182518.69">14414 14124 924 0,'19'-8'522'0,"3"-4"-125"16,-7-4-123-16,1-3-41 16,-8-1-81-16,-4 3-31 15,0 2-50-15,-1-16-19 16,-3 0-27-16,-2 7-5 15,-9 10-3-15,0 2 0 0,-4 7-3 16,4 6 5-16,3 9 13 16,-3 6 6-16,6 7 11 15,1 0-2-15,2 3-11 16,10 5-4-16,4-3-11 16,-2 0-6-16,2-7-11 15,8-7-4-15,2-12-37 16,2-7-45-16,9-14-141 15,-8-4-67-15,1-7 169 16</inkml:trace>
  <inkml:trace contextRef="#ctx0" brushRef="#br0" timeOffset="182721.37">14692 13736 1365 0,'0'19'620'0,"1"14"-254"0,-4 5-88 15,1 13-73-15,1 0-45 16,-1 3-79-16,3-4-29 16,6-8-36-16,1-5-10 15,9-14-103-15,4-6-54 16,5-12-141-16,5-4-93 16,5-9-192-16,-4-3 352 15</inkml:trace>
  <inkml:trace contextRef="#ctx0" brushRef="#br0" timeOffset="183025.26">14975 14065 657 0,'7'-11'386'0,"-4"0"-46"16,-4 0-49-16,0-1-68 16,-1 0-19-16,-2 1-16 15,-2 1-6-15,-9 5-28 16,6 5-22-16,-6 2-33 16,-7 2-12-16,12 9-10 15,-8 1-2-15,6 4-16 16,10 2-8-16,0-5-22 15,5-2-8-15,5-3-11 16,2-2-4-16,6-3-4 16,-2 0 0-16,6-1 1 15,-7 1 0-15,-2-1 0 16,-5 2 0-16,8 1-1 16,-2 0-1-16,0-5-2 0,2-3-19 15,-11-5-89-15,2-3-64 16,1-5-179-16,1 0-124 15,9 0 302-15</inkml:trace>
  <inkml:trace contextRef="#ctx0" brushRef="#br0" timeOffset="183206.72">15106 13846 963 0,'-2'9'528'0,"6"4"-68"15,1 3-88-15,-1 7-76 16,1 7-30-16,-2 8-82 15,0 5-45-15,2 1-74 16,2-1-24-16,4-7-29 16,4-8-8-16,1-13-44 15,0-9-51-15,1-13-127 16,-1-8-85-16,-7-12 182 16</inkml:trace>
  <inkml:trace contextRef="#ctx0" brushRef="#br0" timeOffset="183513.11">15085 13922 1156 0,'2'3'575'15,"1"-2"-207"-15,9 3-123 0,2-4-33 16,8 4-76-16,1-4-38 16,9-2-49-16,0-1-17 15,7-1-19-15,1 3-2 16,-4 1-6-16,-2 4 6 15,-11 3 21-15,-8 7 12 16,-4 3 21-16,-3 4 5 16,-7 1-9-16,3 0-10 0,2-4-19 15,-4-1-10 1,2-7-16-16,-4-6-1 0,-3-4-59 16,1-8-47-16,-2-10-129 15,0-2-101-15,-5-13 208 16</inkml:trace>
  <inkml:trace contextRef="#ctx0" brushRef="#br0" timeOffset="183639.65">15405 13786 1399 0,'6'11'593'0,"7"3"-312"16,-3 1-27-16,-2 0-74 15,1 1-42-15,-2-5-86 16,-3-5-75-16,5-2-168 15,-2-4-101-15,7-2 160 16</inkml:trace>
  <inkml:trace contextRef="#ctx0" brushRef="#br0" timeOffset="183935.66">15554 13830 730 0,'-1'0'422'15,"0"0"-33"-15,-1 4-68 0,0 7-54 16,2-3-14-16,1 0-34 16,13 34-17-16,0-23-42 15,2 5-24-15,1 1-44 16,2-5-19-16,-1 0-31 16,2-3-10-16,0-5-5 15,2 2 1-15,-4-12-4 16,1-2-2-16,-6-4-9 15,1-10-5-15,-4-4-5 16,0-6-10-16,-3-4-96 16,-2 1-72-16,1 0-172 15,-4 4 198-15</inkml:trace>
  <inkml:trace contextRef="#ctx0" brushRef="#br0" timeOffset="184248.46">15912 14085 1366 0,'15'12'634'0,"-1"-6"-299"15,0-7-108-15,5-3-32 16,-6-13-85-16,0-3-31 16,-7-11-47-16,2-2-10 0,-8 5-9 15,-6-1 0-15,-6 13 0 16,3 3 1-16,-3 7 2 15,5 7 5-15,3 9 10 16,-6 4 4-16,7 9 12 16,-2 2 3-16,2 6 3 15,7 3-2-15,5 2-10 16,5-2-8-16,9-9-18 16,-1-5-6-16,11-13-73 15,4-7-78-15,7-17-181 16,5-6 191-16</inkml:trace>
  <inkml:trace contextRef="#ctx0" brushRef="#br0" timeOffset="184882.17">16972 13807 1283 0,'5'19'561'16,"-3"-9"-236"-1,0 0-91-15,7 47-11 0,6 13-26 0,0 25-56 16,-10-19-32-16,5-3-46 16,-3-7-20-16,3-18-28 15,2-11-9-15,-5-18-48 16,-4-11-37-16,-3-11-86 15,-5-7-44-15,-5-15-36 16,0-1-1-16,-8-16 18 16,2-1 18-16,6-4 40 15,-3-6 33-15,6 2 69 16,-1-2 40-16,6 11 90 16,8 5 33-16,9 15 63 15,9 9 21-15,2 4 13 16,-2 6 2-16,5 5-8 0,0 3-11 15,-3 7-23-15,-3 4-13 16,-8 5-36-16,-6 0-17 16,-7 4-31-16,-4-2-13 15,-8-6-17-15,-4 2-6 16,-6-11-10-16,1-5-12 16,-3-5-56-16,4-6-40 15,5-3-111-15,4 1-58 16,10 0-141-16,4 4 245 15</inkml:trace>
  <inkml:trace contextRef="#ctx0" brushRef="#br0" timeOffset="185203.7">17397 13934 860 0,'19'7'469'0,"-16"3"-46"15,-2 3-81-15,-2 6-42 16,-1 2-30-16,-4-4-83 15,6 0-43-15,2-5-75 16,7-3-28-16,1-5-30 16,1-3-5-16,5-8-5 15,1-5-1-15,-4-4 0 16,0-3 1-16,-8 7 6 16,-10-2 2-16,-4-1 3 15,-3 3-2-15,-7-2-2 16,2 0-2-16,1 10-5 15,-7 1-8-15,4 0-39 0,2 7-35 16,1 0-87-16,8-1-47 16,9 7-119-16,6-5-62 15,22 1 254-15</inkml:trace>
  <inkml:trace contextRef="#ctx0" brushRef="#br0" timeOffset="185451.66">17631 13838 887 0,'-1'-4'492'0,"-5"4"-74"16,-3 0-48-16,-2 7-93 16,0 2-36-16,3 7-78 15,2-1-36-15,6 1-56 16,4 1-15-16,5-1-18 16,1 3-4-16,3-2 2 15,0-5 2-15,1 3 5 16,-1-3-1-16,-5 1-7 15,-1 3-3-15,-10-4-8 16,-2-1-3-16,-6-3-7 16,-2-4-25-16,0 0-94 15,2-4-64-15,3-8-185 0,4-3 299 16,9-1-14-16</inkml:trace>
  <inkml:trace contextRef="#ctx0" brushRef="#br0" timeOffset="185619.06">17833 13951 1172 0,'22'18'620'0,"-6"-1"-202"15,-4 1-115-15,2 2-50 0,-8-8-125 16,-6-3-61-16,-1-5-145 16,-6-8-70-16,-3-9-224 15,-2-7 227-15</inkml:trace>
  <inkml:trace contextRef="#ctx0" brushRef="#br0" timeOffset="185761.03">17787 13719 1282 0,'13'5'561'0,"-1"6"-279"16,2 1-56-16,0 3-88 15,3 1-46-15,-5-8-109 16,3 1-84-16,-6-8-528 15,5-9 434-15</inkml:trace>
  <inkml:trace contextRef="#ctx0" brushRef="#br0" timeOffset="185986.45">17971 13747 893 0,'0'35'532'0,"7"7"-97"16,-4 8-87-16,-1 3-32 15,2 0-112-15,2-3-54 0,7-8-97 16,2-7-27-16,10-15-49 16,0-6-49-16,1-14-145 15,-2-9-126-15,-6-8 208 16</inkml:trace>
  <inkml:trace contextRef="#ctx0" brushRef="#br0" timeOffset="186280.06">17975 13871 1132 0,'1'9'567'15,"1"0"-178"-15,3-4-153 16,4 2-34-16,3-1-84 16,1-4-41-16,12 5-57 15,-2-7-8-15,2 0-8 16,2 2-3-16,0-4-19 0,-2 1-18 15,-4 2-25-15,-5 0-7 16,-4 4 4-16,-1 2 16 16,-4 0 26-16,0 6 11 15,-1 1 30-15,-2 1 14 16,0-1 20-16,-2-3 10 16,-3-3-1-16,-2-3-4 15,-2 2-18-15,-3-4-13 0,0-3-92 16,-3-3-64-16,1-8-176 15,5 2 179-15</inkml:trace>
  <inkml:trace contextRef="#ctx0" brushRef="#br0" timeOffset="186415.16">18211 13759 1151 0,'9'14'505'0,"5"-2"-216"16,4-1-70-16,5 2-43 15,1-3-39-15,3-6-88 16,1-1-85-16,-4-5-188 16,1 0 148-16</inkml:trace>
  <inkml:trace contextRef="#ctx0" brushRef="#br0" timeOffset="186913.94">18435 13977 1123 0,'0'20'510'0,"2"-2"-211"0,4-1-23 16,-2-4-36-16,5-3-27 16,-4-6-60-16,4 0-34 15,0-8-59-15,0-3-22 16,-1-11-34-16,2-1-16 16,-9-3-35-16,-1 2-12 15,-11 4-21-15,-6-1-2 0,3 6 16 16,-4 2 11-16,5 5 27 15,10 5 15-15,2-1 11 16,1 3 2-16,0-3 3 16,0 0 0-16,0 0 3 15,16 3-2-15,33 5-3 16,-26-7 0-16,5 4 3 16,-1 1 7-16,-1 3 15 15,-2 7 10-15,-6 3 16 16,-3 4-2-16,-7-1-10 15,-6-7-11-15,-2-5-19 16,-1-4-3-16,0-7-20 16,1-5-11-16,0 5-17 15,0 0-6-15,6-18 14 0,16-27 10 16,-11 30 17-16,-1 6 6 16,0 9 33-16,-1 3 14 15,1 11 30-15,-3-2 15 16,2 11-8-16,0-1-10 15,1-1-27-15,-2 1-53 16,0-13 241-16,0-2-184 16</inkml:trace>
  <inkml:trace contextRef="#ctx0" brushRef="#br0" timeOffset="187342.63">19042 13792 1532 0,'-41'6'635'0,"33"-7"-369"15,1 4-54-15,0 2-71 16,0 1-45-16,-3 4-58 15,2-3-18-15,-2 3-13 16,8 1-4-16,2-2-4 0,-1 2-3 16,1-2 1-16,-3-1 2 15,6 7 5-15,1-3 5 16,10 3 5-16,2 6 1 16,-1-6 5-16,3 1-1 15,-5-2 8-15,3-7 4 16,-7 1 5-16,-1-1 4 15,-8-4 11-15,-3 1 1 16,-4 1-3-16,-2-1-5 0,-2 3-21 16,-2-1-9-16,0-2-38 15,-1 1-49-15,-6-4-148 16,7 0-89-16,9-4 181 16</inkml:trace>
  <inkml:trace contextRef="#ctx0" brushRef="#br0" timeOffset="188953.54">20203 13858 679 0,'16'32'400'0,"-11"-29"-35"0,1-2-46 16,-3-4-71-16,0 0-26 15,-2-8-48-15,-1-4-26 16,-2-1-55-16,-2-5-24 16,-6 0-38-16,-3 2-10 15,-6 3-10-15,-2 5-3 16,-1 9-5-16,2 5-2 16,0 13-1-16,0 4-1 15,7 5 2-15,1-2 2 0,8 3 0 16,7-3 1-1,5-1-1-15,4 0 1 0,3-12 1 16,-2-2 0-16,6-5-1 16,0-5-1-16,5-4 0 15,-3-6 1-15,-2-2 0 16,-1-3 0-16,-5 11 15 16,-1 2 8-16,-5 4 20 15,1 5 13-15,-2 1 4 16,-1 2-3-16,-1 4-16 15,2-1-11-15,-2-1-19 16,-2-3-46-16,4-2-144 16,-1-5-85-16,-3-11 141 15</inkml:trace>
  <inkml:trace contextRef="#ctx0" brushRef="#br0" timeOffset="189201.77">20414 13800 1191 0,'8'23'537'16,"0"1"-206"-16,-3 1-68 16,0-1-27-16,-1 2-31 15,-1-3-63-15,-1-2-27 16,-2-7-45-16,-2-11-17 16,2-2-19-16,0 1-7 15,0-3-8-15,-1 0-2 0,0 0-10 16,-2-8-4-16,-4-15-3 15,0-27-1-15,11 28-2 16,3 0-1-16,-2-2-5 16,6 2-2-16,1-1-76 15,6 2-56-15,8 7-121 16,-3 3-89-16,7 12 224 16</inkml:trace>
  <inkml:trace contextRef="#ctx0" brushRef="#br0" timeOffset="189518.48">20665 13984 1143 0,'0'4'543'0,"5"2"-172"0,2-6-102 16,4-3-74-16,2-3-34 15,4-9-73-15,-1 2-30 16,3-9-36-16,-3-2-7 15,-3 2-4-15,-5-5 0 16,-10 8 2-16,-9-2 0 16,-10 7 1-16,-1 7-2 0,-1 8 3 15,3 8 6-15,6 10 12 16,5 2 7-16,9 9 7 16,5 2-3-16,9-2-10 15,4 0-8-15,9-9-16 16,5-5-8-16,7-10-90 15,3-7-86-15,4-10 109 16</inkml:trace>
  <inkml:trace contextRef="#ctx0" brushRef="#br0" timeOffset="189944.87">22050 13698 825 0,'-4'-6'473'0,"-1"-11"-52"15,0-29-190-15,11 26 5 16,-9 2-58-16,-8-1-24 16,-7 3-47-16,4 5-14 15,-8 5-14-15,3 4-5 16,3 10-10-16,-5 1-9 16,12 13-15-16,-1 8-6 15,10 12-8-15,-3 6-3 16,3 10-2-16,2-22-1 15,0 0-7-15,4 26 0 0,5 2 1 16,3-16 1-16,-3-14-1 16,-6-7 2-16,-1-11-97 15,-10-6-87-15,-2-12 107 16</inkml:trace>
  <inkml:trace contextRef="#ctx0" brushRef="#br0" timeOffset="190113.5">21789 13784 990 0,'29'16'565'15,"0"-5"-23"-15,1 1-342 16,-2-4-8-16,0-2-75 16,3 1-34-16,-5-5-60 0,0 1-75 15,0-2-170-15,-4-4 148 16</inkml:trace>
  <inkml:trace contextRef="#ctx0" brushRef="#br0" timeOffset="190300.55">22209 13835 1193 0,'5'22'572'0,"0"-2"-184"15,2-4-72-15,-1 5-79 16,1 1-54-16,-1-1-101 15,1 3-34-15,-1-11-47 16,1-2-55-16,-4-9-141 16,3-4-103-16,-6-15 170 15</inkml:trace>
  <inkml:trace contextRef="#ctx0" brushRef="#br0" timeOffset="190435.48">22205 13707 1063 0,'2'-1'498'0,"3"3"-173"16,2 2-98-16,0 6-75 16,-1 3-44-16,1 4-144 15,-1-1-100-15,5-5 84 0</inkml:trace>
  <inkml:trace contextRef="#ctx0" brushRef="#br0" timeOffset="190657.14">22342 13752 791 0,'65'26'561'0,"-54"-11"60"0,1 6-263 15,0 2-25-15,6-2-93 16,4 5-57-16,2-5-87 16,4 1-31-16,-2-6-44 15,-6-2-7-15,-4-6-89 16,-5 0-82-16,-6-3-159 15,-1-1 177-15</inkml:trace>
  <inkml:trace contextRef="#ctx0" brushRef="#br0" timeOffset="190848.41">22586 13796 1259 0,'-17'24'580'0,"-2"-6"-218"15,-2 3-69-15,3 5-88 16,-5-3-49-16,6 0-97 0,6-2-32 16,1-10-110-16,6-1-70 15,7-9-212-15,2 0 215 16</inkml:trace>
  <inkml:trace contextRef="#ctx0" brushRef="#br0" timeOffset="191532.92">22668 13987 679 0,'21'-11'448'15,"8"8"26"-15,1-2-88 0,3-3-105 16,-3 1-55-16,-4-3-88 16,-2-4-28-16,-12-3-38 15,-1 2-16-15,-9-1-22 16,-7 4-5-16,-8-1-8 15,-6 1-6-15,-2 5-9 16,-1 1-3-16,5 9-4 16,2 2-4-16,6 5-3 15,4 9-2-15,4-2-6 16,1 3-23-16,9 4-56 16,6-3-23-16,11-1-22 0,8-5 13 15,9-6 30-15,-2-5 14 16,9-4 12-16,-2 0 6 15,-3-2 14-15,-4-7-6 16,-11 0-7-16,-6-1 6 16,-10-3 23-16,-6 4 23 15,-10-7 60-15,-6 3 22 16,-6 2 46-16,-2 4 23 0,-1 4 15 16,2 2 2-16,0 7-21 15,1 0-21-15,7 9-33 16,3 2-17-16,4-2-26 15,2 3-9-15,6-5-20 16,3-6-5-16,7-5-6 16,-1-9-2-16,5-6 1 15,1-4-2-15,0-9-8 16,-1-2-8-16,-5-5-5 16,1-2 1-16,-7-5 12 15,-2-1 8-15,-4-4 7 16,-5 0 3-16,2 10 0 15,2 7 2-15,0 18 14 16,1 8 9-16,-1 15 36 16,-3 11 18-16,0 14 23 15,-1 8 2-15,8 12-20 16,0-2-12-16,9 0-34 0,5-5-13 16,1-10-17-16,5-6-15 15,4-14-107-15,0-7-64 16,10-15-160-16,3-8-269 15,3-5 406-15</inkml:trace>
  <inkml:trace contextRef="#ctx0" brushRef="#br0" timeOffset="194043.7">9621 15308 952 0,'-9'-9'400'0,"8"7"-196"15,1 1-38-15,5 7 4 16,-1 4 2-16,2 14-8 0,1 9-20 16,-2 15-26-16,1 9-8 15,1 8-25-15,-1-2-16 16,3 4-29-16,1-4-12 16,-3-6-12-16,1-3-4 15,-4-15-6-15,1-3-4 16,-4-21-36-16,1-5-37 15,0-22-102-15,-1-11-76 16,2-15 152-16</inkml:trace>
  <inkml:trace contextRef="#ctx0" brushRef="#br0" timeOffset="194606.39">9507 15236 1245 0,'-3'-21'496'0,"1"6"-296"16,2 4-9-16,5 8-12 16,2 2-14-16,8-1-46 15,6 0-24-15,12-4-35 16,4 2-14-16,15-4-18 16,9 0-6-16,19 1-9 15,3-4-4-15,15 1-5 16,10 0-1-16,14 2 0 15,11 3 0-15,11 2-1 16,10-1 2-16,3-2-2 0,5-2 0 16,10-2 1-16,-2-2-2 15,-5 5 0-15,1-2 0 16,-24 6 2-16,2 3 3 16,-15 5 6-16,-10 6 7 15,-11 5 3-15,-19 4 1 0,-23 2-3 16,-12-2-4-1,-20-1-3-15,-10-3 1 0,-10-1 5 16,-7-2 1-16,-8 0 2 16,1 3-3-16,-2-6-6 15,0 4-3-15,0-9-5 16,-1 0 1-16,3 2-2 16,-5-7 0-16,2 8 0 15,-4-1-1-15,-2 5 0 16,4 8-1-16,-2 12-1 15,1 12 2-15,2 14 3 16,4 7 1-16,0 8 0 16,5 0-1-16,4-7-3 15,-5-31 0 1,1 1-2-16,7 11-1 0,3-8-25 16,-2-14-53-16,-6-21-148 15,-1-5-72-15,-6-11 166 0</inkml:trace>
  <inkml:trace contextRef="#ctx0" brushRef="#br0" timeOffset="195141.5">9620 15962 1011 0,'-15'6'429'0,"0"4"-211"15,4 2-13-15,5-2-28 16,6-1-18-16,12 2-43 16,10 0-17-16,24 5-25 15,16-2-8-15,29 0-17 16,11-5-12-16,20-8-17 0,14-3-5 16,14-11-6-16,9-3-1 15,19-4 13-15,0-2 11 16,6 2 31-16,3-1 7 15,-16 9-9-15,-7 3-11 16,-11 4-15-16,-17 5-4 16,-8 1 1-16,-10 1 1 15,-57-2-14 1,-31 0-5-16,1 1-5 0,74-1 1 0,-37-2-57 16,-23-3-41-16,-70-4-134 15,-15-1-73-15,-22 3 183 16</inkml:trace>
  <inkml:trace contextRef="#ctx0" brushRef="#br0" timeOffset="195653.47">10416 15280 995 0,'-1'-6'448'0,"0"1"-205"16,2 6-16-16,0 9-27 15,3 9-13-15,4 20-21 16,1 8-16-16,2 17-46 16,-2 4-21-16,-7 2-39 15,0-6-15-15,-1-14-20 16,0-11-9-16,6-17-72 0,-5-7-45 15,2-7-106-15,-6 1-72 16,-2 0 190-16</inkml:trace>
  <inkml:trace contextRef="#ctx0" brushRef="#br0" timeOffset="196117.74">10004 15411 1157 0,'-21'-19'475'0,"17"11"-274"15,3 1-55-15,5 3-38 16,13 4-7-16,6 1-26 16,-1 2-9-16,7 2-24 15,-9 1-11-15,-4 8-14 16,-11 1-3-1,-3-7 0-15,1 1 0 0,-8 26-2 16,-8 2 0-16,-7-3-4 16,0-19-1-16,3-3 1 15,1-5-2-15,4-3 0 16,5 2-3-16,7-4-9 16,6 3-1-16,7 1-4 0,11-1 2 15,6 3 6-15,1-3 6 16,-2 2 15-16,-6 1 9 15,-5-1 20-15,-5 2 6 16,-9 0 10-16,-3 2-1 16,-11 3-12-16,-4 0-9 15,-6-1-22-15,1 2-8 0,-1-8-35 16,4-1-28-16,3-3-59 16,-1-6-41-16,11-3-124 15,5 1-103-15,18-10 240 16</inkml:trace>
  <inkml:trace contextRef="#ctx0" brushRef="#br0" timeOffset="198897.18">11123 15176 562 0,'-1'-1'369'15,"-3"-5"15"-15,2 2-157 16,0 3-3-16,1 0-17 15,1 1-9-15,5 17-18 16,7 59-17-16,-12-7-37 16,1 8-23-16,0 3-36 15,2 0-18-15,3-11-25 16,0-4-8-16,2-11-10 16,1-8-3-16,-2-16-8 15,1-7-27-15,-5-14-55 16,1 0-36-16,-4-9-119 15,0 0-73-15,0-6 200 0</inkml:trace>
  <inkml:trace contextRef="#ctx0" brushRef="#br0" timeOffset="199278.31">10689 15481 1187 0,'-15'6'516'0,"4"2"-277"0,3-3-77 16,2 0-15-16,7-3-59 16,6-1-26-16,11-1-29 15,9 0-5-15,13-3 4 16,5-1-2-16,2 1-3 15,-5 2-3-15,-13 2-1 16,-8 2 1-16,-10 12 17 16,-3 4 9-16,-8 14 12 15,-4 3 1-15,-1 6-19 16,2-20-11 0,0 1-18-16,0 13-7 0,3-4-8 15,0-15-24-15,1-13-102 16,4-8-73-16,-1-9 114 0</inkml:trace>
  <inkml:trace contextRef="#ctx0" brushRef="#br0" timeOffset="199915.36">11520 15471 1180 0,'-22'-1'493'0,"12"-1"-291"0,14 2-22 15,9 0-26-15,9 1-26 16,18 2-22-16,-2 2-14 16,6 2-26-16,-2 2-12 15,-8 5-16-15,-5 2-5 16,-14 3 1-16,-7 3 3 15,-15 3 0-15,-7 1-1 16,-10 4-8-16,-3-1-6 16,0-6-3-16,1-2 1 15,9-9 2-15,4-2 2 0,10-7-7 16,3 0-3-16,10-2-9 16,3-1-5-16,9-5-1 15,3 3-1-15,4-2-15 16,-2-2-46-16,0 5-134 15,0-2-81-15,3-10 155 16</inkml:trace>
  <inkml:trace contextRef="#ctx0" brushRef="#br0" timeOffset="200264.06">11961 15223 1041 0,'-8'-6'474'16,"7"-1"-177"-16,1 4-62 15,3 6-9-15,-2 7-13 16,4 15-31-16,-3 7-14 15,0 21-44-15,-1-9-17 16,1 1-35-16,2 44-14 0,3 15-23 16,-1-15-12-16,0-27-12 15,3-3-4-15,-2-14-6 16,0-7 0-16,1-13-76 16,1-11-52-16,-3-17-157 15,0-13-125-15,9-14 261 16</inkml:trace>
  <inkml:trace contextRef="#ctx0" brushRef="#br0" timeOffset="200520.48">12266 15388 1164 0,'5'-6'554'0,"-9"20"-192"0,-2 1-57 16,-5 11-85-16,-2 2-32 15,1 0-69-15,2-3-31 16,7-4-47-16,5-5-9 16,8-4-18-16,4 3-4 15,6 0-4-15,1-2-1 16,5 1 6-16,-3 0 5 16,-7-2 12-16,-5 2 3 15,-11-1 3-15,-2-1-3 0,-15 0-45 16,-3-2-64-16,-13-7-184 15,-1-6-116-15,4-9 220 16</inkml:trace>
  <inkml:trace contextRef="#ctx0" brushRef="#br0" timeOffset="200686.44">12193 15518 1220 0,'20'-11'533'0,"7"4"-257"16,3-4-54-16,2 4-64 15,-2 0-30-15,3-2-57 16,-8 2-26-16,0-4-116 16,3-1 22-16,7 8 16 15</inkml:trace>
  <inkml:trace contextRef="#ctx0" brushRef="#br0" timeOffset="201739.07">14835 15100 867 0,'4'-4'402'0,"8"13"-155"15,9 9-2-15,-3 22-36 16,-6 0-17-1,0 0-42-15,9 44-20 0,-14 21-42 16,4-6-19-16,-6-17-35 16,-3-5-12-16,3-18-13 15,3-9-3-15,-7-18-16 16,1-8-27-16,-1-10-102 16,-1-6-55-16,10-28 111 15</inkml:trace>
  <inkml:trace contextRef="#ctx0" brushRef="#br0" timeOffset="202320.74">14744 15159 1222 0,'11'-1'494'0,"8"-7"-280"15,7 1-78-15,6 0-5 16,4 1-11-16,10 4-20 15,0 1-13-15,18 0-32 16,8 1-13-16,13-1-22 16,12 1-6-16,3 0-7 15,7 0-2-15,8-1-1 16,7-3 0-16,7 0-1 16,-1-1 0-16,4 1-2 15,-4 1 0-15,-5-1 1 16,-2 0 1-16,-11-1 0 15,-5 2 1-15,-7 3-2 16,-9 0 11-16,-18 2 17 16,-11 2 4-16,-16 1 15 15,-9 1-4-15,-19 0 6 0,-9-2 7 16,-14 3-1-16,-5-3-6 16,-2 2-18-16,0-2-11 15,3-3-9-15,1 1-3 16,3-2-5-16,5 0-2 15,2 1-3-15,0-1-2 16,0 0 0-16,0 0 2 0,-1 11 0 16,-1 15 3-1,-8 40 1-15,1-19 0 0,5 12 0 16,-4 4 1-16,8 7-1 16,0-3-1-16,6-4-2 15,10-1 0-15,2-11-1 16,2-2 0-16,-3-11-1 15,-4-7 1-15,-6-2-66 16,-3-9-55-16,-4-7-134 16,-3-5-100-16,-5-10 222 15</inkml:trace>
  <inkml:trace contextRef="#ctx0" brushRef="#br0" timeOffset="202746.08">14676 15885 1130 0,'-21'-6'489'0,"18"6"-286"15,7-1-10-15,22-1-83 16,12 1-7-16,33 0-1 16,6-1-5-16,20 2-10 15,7 2-6-15,13 0-18 16,13-2-12-16,5-6-26 15,14 1-8-15,-4-4-5 16,4 2-3-16,-4 0 2 16,-6-2 3-16,-11 4 13 15,-13 3 3-15,-21 3-3 16,-16 0-5-16,-22 1-13 16,-10 1-2-16,-25-2-85 15,-17 0-60-15,-20 2-174 0,-11-6 179 16</inkml:trace>
  <inkml:trace contextRef="#ctx0" brushRef="#br0" timeOffset="203521.02">15239 15482 1088 0,'-4'2'478'0,"6"1"-220"16,2-2-66-16,-4-2-38 16,0 0-20-16,10-4-47 15,11-4-20-15,27-49-36 16,-29 25-11-16,-8 8-5 15,-8-3 0-15,-11 13 1 16,-9 2-2-16,-12 4-4 16,-5 7-3-16,-3 4-3 15,1 10-1-15,2 9 0 16,4 1 1-16,12 0 2 16,5-4-1-16,9-3-1 15,7-3-1-15,5-1 0 16,4-3 2-16,3 1 8 15,1 2 6-15,3 1 21 16,1 4 10-16,0 4 12 16,0 1 3-16,-6 2-10 0,0 0-5 15,-4-1-12-15,-1-1-2 16,-3 1-4-16,-2-1-1 16,-4-1-7-16,0 1-5 15,-5-9-7-15,4-1-39 16,-1-10-109-16,-2-4-68 15,2-4-172-15,-1-6-90 16,-1-9 301-16</inkml:trace>
  <inkml:trace contextRef="#ctx0" brushRef="#br0" timeOffset="203835.52">15562 15224 1286 0,'0'5'576'16,"1"7"-271"-16,-1 8-95 15,0 6-10-15,-3 17-41 16,-1 8-23-16,-1 16-47 15,1 6-17-15,0 4-24 0,1-4-10 16,4-14-20-16,2-8-7 16,1-18-9-16,-2-13-2 15,1-9-64-15,-5-6-43 16,1-17-107-16,1-5-79 16,0-12 188-16</inkml:trace>
  <inkml:trace contextRef="#ctx0" brushRef="#br0" timeOffset="204198.71">15750 15313 1141 0,'7'-3'496'0,"1"-6"-245"16,-3 9-3-16,-1 0-36 15,4 11-19-15,-4 4-42 16,4 1-26-16,-1 5-46 16,-4-4-17-16,-2 8-22 0,-2 1-3 15,-7 10 0-15,0 2 0 16,-1 7-5-16,0 2-2 15,2-3-9-15,5-4-6 16,6-10-14-16,0-8-23 16,6-20-103-16,0-6-73 15,-4-23 114-15</inkml:trace>
  <inkml:trace contextRef="#ctx0" brushRef="#br0" timeOffset="204635.84">16065 15127 896 0,'-6'5'534'0,"7"6"-5"16,1 15-267-16,-3 6-8 16,-3 17-59-16,-3 8-33 0,1 7-72 15,1 3-22-15,3 2-30 16,2-7-11-16,6-11-15 16,-2-6-6-16,-1-21-16 15,-1-2-34-15,-3-13-88 16,2-4-57-16,-1-5-193 15,0-3 238-15</inkml:trace>
  <inkml:trace contextRef="#ctx0" brushRef="#br0" timeOffset="205230.43">16309 15183 1395 0,'0'11'552'0,"-12"7"-364"16,2 11-11-16,-9 12-30 15,-3 9-22-15,7 11-29 16,-3 1-13-16,15-2-19 16,5-10-10-16,14-14-24 15,8-10-11-15,6-16-13 16,7-8-5-16,-4-15-1 16,-5-6-2-16,-10-10 2 15,-7 0 0-15,-14 2 3 16,-2 1 3-16,-11 10 2 0,-6 4 2 15,-4 10-4-15,-1 7-2 16,-2 9-4-16,1 6-4 16,5 3-4-16,3 1-10 15,10-6-76-15,7-4-60 16,10-9-176-16,4-4-328 16,6-5 438-16</inkml:trace>
  <inkml:trace contextRef="#ctx0" brushRef="#br0" timeOffset="205495.14">16617 15125 1338 0,'-1'3'569'0,"2"5"-264"15,3 3-105-15,-1 11-28 16,0 6-20-16,-2 13-42 16,2 5-16-16,-1 9-23 15,2 9-11-15,6 3-23 16,-1-3-13-16,4-11-17 0,0-8-6 16,-3-21-70-1,2-6-67-15,-4-15-159 0,-2-9-141 16,0-10 272-16</inkml:trace>
  <inkml:trace contextRef="#ctx0" brushRef="#br0" timeOffset="205896">16921 15257 887 0,'0'-2'462'16,"0"-3"-128"-16,0 5-84 15,-1 0-15-15,0 0-82 16,-9 8-44-16,-19 12-35 16,-27 33 3-16,34-26 2 0,8 0-7 15,18-9-27 17,-3-9-11-32,1-1-17 0,11 18-5 0,13-7-7 0,1-3-4 15,-8-15-4-15,4-1-30 16,-7 0-83-16,-2 0-66 15,-2-2 103-15</inkml:trace>
  <inkml:trace contextRef="#ctx0" brushRef="#br0" timeOffset="206062.69">16891 15393 1437 0,'3'8'608'0,"0"9"-341"15,-1 6-34-15,-7 11-85 16,1 0-45-16,-6 0-71 16,0 0-22-16,2-10-152 15,-1-3-17-15,4-12 81 16</inkml:trace>
  <inkml:trace contextRef="#ctx0" brushRef="#br0" timeOffset="-202424.75">5910 17100 790 0,'-23'10'450'0,"3"-9"31"16,4 1-195-16,13 0-75 15,8 1-21-15,23 3-69 16,-5-4-36 0,1 0-17-16,34 5-9 0,19-4-23 15,-10-7-8-15,2 0-11 16,-1-4-5-16,-6 4-5 15,-10-1-2-15,-12 2-43 16,-14 2-65-16,-21 0-190 16,-5 5 184-16</inkml:trace>
  <inkml:trace contextRef="#ctx0" brushRef="#br0" timeOffset="-202220.6">5983 17261 1164 0,'-6'3'500'16,"9"6"-210"-16,6 2-67 15,10-3-30-15,3-1-24 16,13-5-74-16,4-3-28 16,7-6-31-16,9-5-8 15,3 3-10-15,0 0-6 16,-14 4-7-16,-8 1-44 0,-22 3-114 15,-10 1-83-15,-10 6 129 16</inkml:trace>
  <inkml:trace contextRef="#ctx0" brushRef="#br0" timeOffset="-201996.25">6135 16916 974 0,'-6'-1'502'0,"11"12"-50"16,1 8-157-16,1 18-61 16,-1 8-29-16,1 10-82 15,0 1-35-15,1-2-35 16,1 0-10-16,-2-8-22 16,-2-6-10-16,-2-14-43 15,0-8-44-15,-1-16-134 16,-2-4-104-16,2-17 192 15</inkml:trace>
  <inkml:trace contextRef="#ctx0" brushRef="#br0" timeOffset="-201780.14">6250 16934 1388 0,'10'15'585'0,"-1"14"-299"15,1 7-19-15,-5 13-51 16,-1 4-40-16,0-1-85 15,1-4-24-15,1-4-27 16,3-7-13-16,2-8-21 16,-1-5-26-16,0-13-108 15,0-5-64-15,-2-7-189 16,6-4 225-16</inkml:trace>
  <inkml:trace contextRef="#ctx0" brushRef="#br0" timeOffset="-201307.59">7111 17031 1361 0,'-65'42'561'0,"58"-35"-277"15,0 8-88-15,-1 1-26 16,7 7-12-16,-1-1-61 15,8 3-31-15,5-5-37 16,1-6-9-16,6-5-11 16,-2-6-4-16,2-7-5 15,1-8-1-15,-7-10 2 16,-3-5 2-16,-8 0 4 16,-3 2 2-16,-8 6 6 15,-5 4 1-15,-6 1 0 16,1 3 0-16,-3 3-7 15,1 3-1-15,7 5-8 16,0 2-4-16,9 7-9 16,7 3-31-16,7 4-102 0,5 4-71 15,17-8 124-15</inkml:trace>
  <inkml:trace contextRef="#ctx0" brushRef="#br0" timeOffset="-201060.6">7467 16799 1205 0,'-21'3'592'15,"-2"11"-186"-15,4 13-189 16,-5 7-19-16,4 15-53 16,6 8-25-16,8 9-53 15,11 4-16-15,9 4-21 16,9 1-7-16,3-5-8 15,0-6-5-15,-4-15-6 16,-6-9-3-16,-5-17-102 16,-7-11-76-16,-5-16 106 15</inkml:trace>
  <inkml:trace contextRef="#ctx0" brushRef="#br0" timeOffset="-200877.34">7221 17093 978 0,'8'-2'509'16,"10"-3"-78"-16,5 4-143 16,12 4-90-16,8 4-38 15,2 1-80-15,1 2-31 16,-6-8-27-16,-4-2-47 16,1-2-651-16,4-14 499 15</inkml:trace>
  <inkml:trace contextRef="#ctx0" brushRef="#br0" timeOffset="-200304.87">8213 17052 1114 0,'9'55'525'0,"-5"-36"-175"16,-1 6-70-16,1 12-68 15,-1-7-31-15,0 5-78 16,2-4-40-16,-1-16-50 16,1-3-21-16,-1-13-113 15,-2-12-91-15,-3-12 128 16</inkml:trace>
  <inkml:trace contextRef="#ctx0" brushRef="#br0" timeOffset="-199865.95">8108 16987 948 0,'2'-2'466'16,"1"1"-154"-16,7 1-131 15,3 1-11-15,5-1-77 0,5-1-37 16,4-1-42 0,2-2-7-16,2 4-9 0,-1 3-22 15,3 3-12-15,-1 4 0 16,-5 7 9-16,-1 5 23 15,-5 9 22-15,-7 2 18 16,-4 4 34-16,-6-16 23 16,2 0 31-16,-2 12 2 0,3-5-15 15,-5-9-18-15,-2-12-38 16,-1-4-15-16,-2-9-27 16,5-2-8-16,-1-15-17 15,-1-3-14-15,5-1-7 16,1-3 2-16,4 9 9 15,2 6 12-15,0 4 10 16,-3 7 2-16,-1 5 12 16,4 3 9-16,-1 11 17 15,1 2 9-15,-1 5 5 16,-1 3 2-16,0-3-10 16,-2-3-8-16,-3-5-16 15,1 0-34-15,-4-4-118 16,2 1-89-16,-2-11-558 15,3-2 513-15</inkml:trace>
  <inkml:trace contextRef="#ctx0" brushRef="#br0" timeOffset="-199529.59">8717 17073 1028 0,'-2'0'500'16,"1"0"-181"-16,0 0-114 15,0 0-25-15,0 0-37 16,0 4-15-16,0 4-18 15,0-1-6-15,1 0-15 16,0-3-12-16,0 0-17 16,0-4-4-16,1 2-12 15,1 2-5-15,-2-4-15 16,0 0-10-16,0 0-108 16,0 0-75-16,0 0 101 0</inkml:trace>
  <inkml:trace contextRef="#ctx0" brushRef="#br0" timeOffset="-198824.23">8196 17113 1088 0,'8'-4'496'16,"-2"-5"-223"-16,5 0-99 15,0 0-6-15,8 3-28 16,9 3-22-16,7-2-37 16,5 4-17-16,2-1-27 15,-3-1-6-15,-11-1-5 16,-5 1-4-16,-17-1 14 16,-7 0 3-16,-14 2 6 0,-8 2 0 15,-18 6-21-15,-5-2-5 16,-6 10-6-16,-1 1-1 15,14 3 4-15,6 2 5 16,20-3 3-16,7 3 2 16,18-1-4-16,9 2-5 0,18-5-8 15,10-3-2-15,12-13-5 16,4-8-1-16,-10-12-1 16,-5-8 0-16,-13-6 0 15,-9-2 1-15,-14 1 8 16,-13 6 5-16,-22 8 7 15,-9 4 1-15,-4 14-5 16,-2 3-3-16,1 15-4 16,1 5-2-16,0 11-1 15,8 2 3-15,15-5 13 16,9 1 4-16,14-10 5 16,6-6-1-16,8-3-10 15,1-4-2-15,-2-10-4 16,4 1-3-16,-6-8-4 15,-4 1-1-15,-1 5-3 0,-12-3 9 16,1 8-116-16,-4 2-94 16,9 12 124-16</inkml:trace>
  <inkml:trace contextRef="#ctx0" brushRef="#br0" timeOffset="-198328.43">9268 17054 894 0,'51'11'478'0,"-48"-20"-59"0,-3 0-69 15,-7 4-58-15,-5 2-42 16,-8 0-87-16,-1 3-40 16,-7 0-46-16,2 4-14 15,0 5-23-15,2 4-8 16,7 6-8-16,5 1-5 16,13 9-7-16,8 1-5 0,11 1-8 15,2 1-3-15,7-10-6 16,4-7-4-16,8-10-80 15,0-4-77-15,2-10 86 16,1-10 4-16</inkml:trace>
  <inkml:trace contextRef="#ctx0" brushRef="#br0" timeOffset="-198023.56">9525 17059 1280 0,'-10'18'575'0,"13"0"-217"16,1 1-93-16,3 4-54 16,1 2-29-16,0-2-78 15,0 1-30-15,0-4-39 16,-1-6-10-16,-3-4-14 16,0-8-3-16,-5-6 0 0,0-2 1 15,-7-12 1-15,3-3-1 16,-4-3-6-16,4-2-1 15,5 1-3-15,-6-3-5 16,14 5-8-16,-1 1-13 16,7 0-52-16,5 8-48 15,2 3-148-15,0 6-103 0,3 8 233 16</inkml:trace>
  <inkml:trace contextRef="#ctx0" brushRef="#br0" timeOffset="-197700.92">9871 17124 987 0,'0'-1'503'0,"-8"-4"-82"16,0 0-106-16,-2 4-54 15,1 0-22-15,0 8-73 16,-1 3-38-16,4 9-49 15,5 2-19-15,4 2-26 16,11-1-11-16,8-5-14 0,12-2-2 16,-8-13-5-16,-2-7 1 15,-4-9-2-15,-7-6-1 16,-1-6 0-16,-6-1 1 16,-9-4 5-1,-9 5 3-15,-5 5 2 0,-4 5-4 16,-15 7-12-16,-2 4-13 15,3 7-48-15,4 4-38 16,19 4-108-16,8 3-59 16,12 2-136-16,10 1 239 0</inkml:trace>
  <inkml:trace contextRef="#ctx0" brushRef="#br0" timeOffset="-197391.95">10212 16978 952 0,'-3'5'558'0,"-7"1"-18"16,-2 2-194-16,-3 4-106 15,-2 1-37-15,5 5-61 16,3 3-32-16,8-4-45 16,1 5-13-16,8-6-25 15,5 2-8-15,4-4-7 16,2-2 0-16,0-2 4 15,-2 1 4-15,-3 1 15 16,-5-2 3-16,-6 3 6 0,-3 0-1 16,-10-2-11-16,-1 2-7 15,-7-6-20-15,-2-3-28 16,0-5-87-16,0-3-46 16,11-2-107-16,5-4-61 15,11 2 213-15</inkml:trace>
  <inkml:trace contextRef="#ctx0" brushRef="#br0" timeOffset="-197094.98">10473 17031 1192 0,'3'9'575'0,"-5"-4"-168"16,-5 1-82-16,-6 7-69 15,2-1-30-15,4 3-74 16,-1 1-34-16,7-4-48 15,-1 1-18-15,8 0-26 16,2-2-9-16,3 0-10 16,5 1-1-16,-5-5-1 15,7 9 1-15,-5-5 3 16,-8-1 1-16,-5 1 7 0,-1-4 3 16,-5 2 1-16,-3-1-1 15,-2 0-8-15,-1-5-10 16,-5-2-63-16,4-1-53 15,6-6-138-15,-4 2-87 16,15-10 210-16</inkml:trace>
  <inkml:trace contextRef="#ctx0" brushRef="#br0" timeOffset="-196922.17">10633 17143 1266 0,'14'12'619'0,"-1"3"-235"0,-1 1-102 15,-2 4-25-15,-2-2-82 16,-1-4-51-16,-2-3-71 16,-3-8-46-16,-4-8-118 15,-4-6-77-15,-3-14-219 16,-2-5 244-16</inkml:trace>
  <inkml:trace contextRef="#ctx0" brushRef="#br0" timeOffset="-196317.73">10622 16985 755 0,'19'3'486'16,"6"4"13"-16,0 2-188 0,0 2-22 15,0 5-41-15,0 3-33 16,0-1-73-16,1 4-27 16,-9-1-38-16,-2 0-12 15,-11 1-20-15,-3-4-11 16,-1-2-16-16,-3-8-6 15,3-3-11-15,-2-2-2 16,2-3-7-16,0-1-3 16,0 0-8-16,0 0-5 15,3-12-1-15,0-2 3 0,17-25 9 16,-9 29 8-16,-2 8 5 16,5 3 4-16,-6 5 5 15,2 3 9-15,3 6 13 16,-3 0 1-16,1-2 1 15,4-4-7-15,4-7-14 16,2-8-4-16,-4-3-7 16,-1-7-1-16,-10-8 2 15,-6 1 1-15,-6 0 3 16,-8 1 3-16,4 13 0 16,0 2 1-16,3 8-3 15,-2 5-2-15,4 9-3 16,4 6-1-16,2 9 1 15,14 12 0-15,3 6 5 0,0 9 2 16,10 7 10-16,-2 2 5 16,-3 4 4-16,-1-6-1 15,-13-5-6-15,-7-6-3 16,-10-16-4-16,-4-2-3 16,-5-20-3-16,-3-6-4 15,2-14-6-15,-3-11-2 16,-2-3-18-16,3-9-17 15,3 1-76-15,4-2-46 0,9 2-91 16,4 6-56-16,10-3 201 16</inkml:trace>
  <inkml:trace contextRef="#ctx0" brushRef="#br0" timeOffset="-195900.54">11627 17023 732 0,'1'20'474'0,"12"3"39"16,0 4-161-16,-1 11-101 16,-2-7-32-16,-3-1-81 15,-2-8-43-15,0-13-64 16,-3-7-49-16,-2-8-142 16,0-6-102-16,-7-12 147 15</inkml:trace>
  <inkml:trace contextRef="#ctx0" brushRef="#br0" timeOffset="-195515.25">11571 16938 495 0,'10'-15'363'0,"5"8"67"16,3 3-67-16,4 4-83 0,0 5-35 16,4 5-62-16,2 4-25 15,4 3-36-15,2 0-14 16,-2 6-25-16,-2-2-9 15,-8 5-14-15,0 3-7 16,-10 1-14-16,-5 3-6 16,0-6-11-16,-7-3-4 15,0-12-6-15,3-5-3 16,-9-5-6-16,2-3-3 0,4-6-6 16,0-9-4-16,10-9-2 15,4-4 2-15,-1 0 6 16,0 0 2-16,-2 10 2 15,-3 5 1-15,2 7 4 16,5 10 5-16,-1 11 10 16,-2 5 9-16,-6 9 11 15,-6 1 0-15,-1 0-8 16,2-2-8-16,4-7-22 16,4-9-54-16,7-7-136 15,-5-7-87-15,2-11 150 16</inkml:trace>
  <inkml:trace contextRef="#ctx0" brushRef="#br0" timeOffset="-195249.62">12190 17169 1377 0,'9'17'617'15,"5"2"-256"-15,0 1-67 16,0-2-69-16,-1-1-37 15,-1-6-81-15,1-7-30 16,-2-6-28-16,0-5-7 0,2-4-10 16,2-6-5-16,-2-5-13 15,-4-4-6-15,-5-7-7 16,1 6-3-16,-2-4-72 16,4 6-49-16,-7 5-151 15,-4 4-85-15,1 8 225 16</inkml:trace>
  <inkml:trace contextRef="#ctx0" brushRef="#br0" timeOffset="-194738.07">12542 17250 1192 0,'-3'-4'539'0,"11"3"-205"15,3-1-100-15,-1-12-84 16,3 0-29-16,-4-9-68 0,1-2-20 16,-6 0-6-16,-4 1 2 15,-8 7 17-15,-3 5 5 16,-4 10 5-16,-3 2 1 16,-3 6-9-16,3 9-8 15,-1 1 0-15,7 4 3 0,8 2 2 16,3-3 1-16,2 1-6 15,2 1-8-15,7 0-10 16,-3-8-6-16,12-2-10 16,-4-5-4-16,2-9-6 15,2 0-3-15,-9-8-4 16,5 1-10-16,-8 1-4 16,-1 3 1-16,-2 3 7 15,-1 3 12-15,-3 6 9 16,0-6 4-16,0 0 4 15,-1 1 1-15,-1 8 7 16,-1 1 4-16,1-8 5 16,1-1 1-16,-1-1-4 15,1 0-5-15,0 0-10 16,-1-1-4-16,1 0-7 16,-8-21-5-16,2-31-20 15,14 33-33-15,3 1-77 0,-1 5-53 16,1 5-125-16,2 3-86 15,5 9 256-15</inkml:trace>
  <inkml:trace contextRef="#ctx0" brushRef="#br0" timeOffset="-194411.09">12901 17101 813 0,'-1'-1'513'16,"-5"1"-3"-16,0-4-216 15,-5-3-32-15,0 4-51 16,5 2-31-16,-4 1-58 16,2 4-21-16,4 4-31 15,1 3-11-15,4 1-21 16,4 3-9-16,6 1-8 16,4-1-2-16,5-1 4 15,0-3 3-15,-2 3 11 16,-7-1 1-16,-6 1 1 15,-4-4 0-15,-3 0-8 16,-5-1-4-16,-2-2-8 16,-3 2-6-16,-7-8-85 15,2 1-63-15,-1-8-180 0,-1-8-49 16,6-7 219-16</inkml:trace>
  <inkml:trace contextRef="#ctx0" brushRef="#br0" timeOffset="-194241.2">13064 17086 1418 0,'7'22'629'0,"2"1"-271"15,-4 0-60-15,-1 0-88 16,-2-7-52-16,-2-7-103 16,0-2-50-16,-1-7-102 15,-5-5-71-15,1-10-172 16,-1-8-103-16,0-11 278 15</inkml:trace>
  <inkml:trace contextRef="#ctx0" brushRef="#br0" timeOffset="-193607.22">13048 17005 877 0,'13'3'444'0,"1"5"-107"16,4 3-58-16,1 1-54 15,-3-1-27-15,3 0-47 16,0-4-25-16,2 3-38 15,-1-1-8-15,-2 2-14 0,-1 2 0 16,-6 7-2-16,-1 3-1 16,-5 2-13-16,1 0-7 15,1-6-18-15,2-3-9 16,2-10-13-16,2-5-3 16,-3-8-7-16,-3-7-16 15,-4-3-23-15,-3-3-4 16,-3-1-2-16,-5-1 13 0,-2 7 17 15,-2 0 6-15,-3 10 5 16,0 5 5-16,-1 0 9 16,1 4 3-16,3 1 11 15,4-3 2-15,7 2 3 16,1 2 4-16,6-2-8 16,4 3-4-16,5-4-5 15,1-4-4-15,1-2-6 16,4-5 0-16,4 1 0 15,5 2-1-15,0-1 2 16,1 3 0-16,-1 3 2 16,-5 0 0-16,-1 6 11 15,-2 4 10-15,-8 3 14 16,-4-1 7-16,-7 5 0 16,-6-3-3-16,-9-3-7 15,1-4-6-15,6-5-14 16,2-3-7-16,5-5-12 0,-2 5-3 15,0 0-3-15,0 0-3 16,0 0 1-16,0 0 2 16,8-7 2-16,5-2 4 15,30-23 3-15,-25 31 2 16,-3 7 3-16,1 1 1 16,1 11 1-16,-3-4 3 15,1 0-84-15,0 3-63 0,-1-6 276 16,3 5-159-16</inkml:trace>
  <inkml:trace contextRef="#ctx0" brushRef="#br0" timeOffset="-191657.18">14240 17003 770 0,'0'-2'416'0,"0"1"-94"0,0 0-90 15,0 1-14-15,0 0-28 16,0 0-8-16,10 23-14 16,9 37-4-16,-15-19-28 15,-3 2-28-15,2 6-41 16,-3 0-18-16,4 4-25 15,1-5-8-15,0-10-9 16,-2-4-3-16,-3-11-10 16,-1-4-40-16,-2-9-102 15,-2-4-50-15,-3-6-126 16,-2-7-56-16,-1-9 252 16</inkml:trace>
  <inkml:trace contextRef="#ctx0" brushRef="#br0" timeOffset="-191351.92">14223 17073 767 0,'4'-23'410'0,"5"1"-75"16,-1 2-61-16,4 7-53 0,1 2-22 16,4 7-33-16,4 0-14 15,3 6-23-15,-2 4-11 0,6 3-23 16,-7 2-11-1,-3 1-16-15,-8 0-6 0,-8 2-10 16,-1 1-7-16,-3 2-11 16,6 0-7-16,-8 0-9 15,-3-2-3-15,0-4-5 16,-14-8-2 0,11-1-4-16,0 1-4 0,-35 5-52 15,-3 0-33-15,-3-2-77 16,25-1-41-16,14-4-77 15,8 1-76-15,12-1 232 16</inkml:trace>
  <inkml:trace contextRef="#ctx0" brushRef="#br0" timeOffset="-190893.78">14745 17110 1113 0,'1'0'509'15,"-4"-8"-186"-15,-4-1-60 16,-6-8-53-16,0-1-24 16,-4 1-65-16,-3 2-27 0,0 7-20 15,-3 2-10-15,0 9-17 16,1 9-5-16,6 10-11 15,2-1-1-15,8 9-2 16,6-4-3-16,8-4-11 16,5 0-6-16,4-11-7 15,3-4-1-15,3-7 0 16,0-2-1-16,-3-2 1 16,-3-4 2-16,-6-2 1 15,0 0 0-15,-6 2 1 16,-1 6 0-16,-3 3 1 15,0 0-1-15,-1-1-2 16,0 0 1-16,0 0-1 16,0 0 1-16,0 0 1 15,0 0-1-15,0 0 0 16,0 0 0-16,0 0 5 0,0 3-47 16,0 1-173-16,0-4 408 15,0 0-214-15</inkml:trace>
  <inkml:trace contextRef="#ctx0" brushRef="#br0" timeOffset="-190715.72">14943 17125 1281 0,'8'26'610'16,"-5"-6"-226"-16,6 3-125 15,-1-1-34-15,3-8-82 16,-4-5-53-16,-2-9-100 15,-4-3-77-15,-2-19-158 16,-3-3 152-16</inkml:trace>
  <inkml:trace contextRef="#ctx0" brushRef="#br0" timeOffset="-190373">14837 16940 960 0,'22'10'521'15,"8"1"-105"-15,-3-1-166 16,0 0-29-16,0-4-63 0,-10-1-26 16,11-1-35-16,3 4-4 15,1-1-11-15,-4 6-12 16,-10 4-25-16,-5 5-12 16,-6 5-14-16,-2-1-2 15,-2-1-6-15,-1-9-1 16,-1-4 0-16,-2-7 2 15,-4-5 1-15,-1-5 0 16,-3-7-6-16,2-4-3 0,4-4-3 16,3 2 0-16,5 0-1 15,4 5-2-15,8 4-2 16,-1 4-1-16,4 5-67 16,-3 1-85-16,0 1 101 15</inkml:trace>
  <inkml:trace contextRef="#ctx0" brushRef="#br0" timeOffset="-190075.01">15471 16989 1370 0,'-19'7'621'0,"14"-4"-247"16,-4-2-89-16,2 3-77 0,5 2-31 15,2 4-72-15,0 2-28 16,7 6-25-16,2 2-4 16,4-1-4-16,2-3-1 15,14 0-1-15,-3-3-1 16,2-1-3-16,-5 1-5 16,-14-5-6-16,-5-1-2 0,-14 2-4 15,-6 1 0-15,-11-3-14 16,-4-3-16-16,4-3-65 15,4-3-42-15,14 1-94 16,5 4-52-16,7-7-62 16,10 0 188-16</inkml:trace>
  <inkml:trace contextRef="#ctx0" brushRef="#br0" timeOffset="-189607.73">16248 17003 1311 0,'39'39'572'0,"-28"-25"-258"16,0 4-43-16,1 3-66 16,-9-5-38-16,0 0-92 15,-3-2-30-15,-2-6-60 16,-1 1-59-16,-9-12-182 15,-1-3-281-15,-4-20 340 16</inkml:trace>
  <inkml:trace contextRef="#ctx0" brushRef="#br0" timeOffset="-189196.92">16116 16865 888 0,'10'-3'459'16,"13"7"-102"-16,6 3-75 15,5 2-72-15,4-1-33 16,6 1-46-16,-2-1-15 16,-4 4-9-16,1 1-7 0,-14 6-17 15,-5 4-6-15,-3 2-19 16,-8 5-8-16,-9-2-14 16,5 2-5-16,-10-10-11 15,-1-6-4-15,6-8-4 16,1-6-5-16,3-4-9 15,-4-5-6-15,1-7-8 16,1-4-1-16,5-5 6 16,9 2 4-16,0 3 7 15,1 7 1-15,-1 10 5 16,-6 3 4-16,3 11 10 16,-1 6 7-16,-2 4 14 15,-2 3 5-15,-4-2-3 16,0 4-4-16,-3-7-11 15,-1-3-49-15,0-5-167 0,0-8-97 16,6-5 153-16</inkml:trace>
  <inkml:trace contextRef="#ctx0" brushRef="#br0" timeOffset="-188935.67">16701 17012 1412 0,'8'14'675'0,"4"4"-270"0,1 6-134 15,1 4-30-15,3-2-78 16,1 1-44-16,4-8-53 16,2-3-14-16,2-8-24 15,-5-8-7-15,-3-2-7 16,-3-12-3-16,-8-8-5 15,1 0-1-15,-2-11 0 16,-1 2-12-16,-3 6-75 16,-1 2-55-16,-5 10-149 15,-3 4-82-15,1 7 232 16</inkml:trace>
  <inkml:trace contextRef="#ctx0" brushRef="#br0" timeOffset="-188572.18">17051 17063 1172 0,'-11'-9'595'0,"6"4"-183"16,-9-4-131-16,4 2-35 16,3 5-66-16,-6-2-31 0,14 8-60 15,-4 5-17-15,2 8-25 16,6 5-14-16,-3 1-12 15,15-2-5-15,-2-7-5 16,6-3 1-16,6-11-3 16,-5-4-1-16,0-4-3 15,-7-6-1-15,-7-5 1 16,-5 1 1-16,-7-8 4 16,-6 1 1-16,-6 6 0 15,-4 2-2-15,-4 7-9 16,-1 4-15-16,-1 6-45 15,6 2-28-15,1 5-83 16,8-1-50-16,4 5-131 16,9 1-110-16,13-1 296 15</inkml:trace>
  <inkml:trace contextRef="#ctx0" brushRef="#br0" timeOffset="-188329.33">17232 16791 1212 0,'4'0'616'15,"2"9"-141"-15,-2 13-204 16,-2 10-17-16,0 9-65 16,2 5-50-16,3 5-62 15,6 0-18-15,9-2-27 16,2-9-11-16,3-10-14 15,-3-3 0-15,-11-15-122 16,0-7-85-16,-10-11-260 16,0-17 264-16</inkml:trace>
  <inkml:trace contextRef="#ctx0" brushRef="#br0" timeOffset="-188068.57">17433 17003 1263 0,'3'19'644'16,"11"4"-222"-16,-1 2-115 0,3 2-27 16,4-8-94-16,0-2-44 15,7-8-60-15,-3-2-21 16,1-7-34-16,-1-4-10 16,-3-10-13-16,-1-9-1 15,-5-8-12-15,0 0-17 16,-1 5-36-16,-6 6-28 15,-1 13-61-15,-4 2-22 16,-2 6-52-16,-1 4-35 16,0-5-155-16,-1 0 260 0</inkml:trace>
  <inkml:trace contextRef="#ctx0" brushRef="#br0" timeOffset="-187888.05">17872 17079 1408 0,'-2'22'680'16,"2"-4"-277"-16,1-1-122 16,-1-4-35-16,9-4-111 15,-11-2-53-15,-4-7-122 16,-1-5-71-16,-7-17-166 16,7-4-114-16,2-13 243 15</inkml:trace>
  <inkml:trace contextRef="#ctx0" brushRef="#br0" timeOffset="-187284.44">17849 16925 572 0,'16'1'406'0,"-3"5"73"0,-2-1-145 15,4 1-84-15,4 4-7 16,2-2-26-16,4 2-19 16,0 2-32-16,-7 1-20 15,2 7-30-15,-6 3-9 0,-3 2-28 16,0 1-17-16,-4-7-28 15,-3-1-13-15,-4-8-13 16,1 0-2-16,0-8-37 16,-1-6-19-16,0-4-28 15,3-4-12-15,-3 0 26 16,2 6 15-16,2 1 26 16,-2 2 10-16,3 3 10 15,0 3 4-15,3 2 4 16,2-1 3-16,3 3 11 15,2-7 1-15,6 3 6 16,3-3 2-16,8-5-4 16,0 5-2-16,3-13-8 15,-4 2-5-15,-2-6-5 16,-4-3-1-16,-17 4 4 0,-5-2 3 16,-11 6 4-16,-4-1 2 15,0 5 0-15,3 3-2 16,3 10 4-16,0 6 1 15,1 13-1-15,-2 4 2 16,10 9-1-16,1 2 2 16,5 0 10-16,5 6 4 15,-4 2 9-15,5 2 3 0,-4 6-3 16,-1-4-3-16,-5-6-9 16,-7-4-6-16,1-13-9 15,-4-7-2-15,-7-12-7 16,3-5-1-16,-5-4-7 15,-6-1-9-15,0-7-40 16,-6-3-40-16,-6-6-119 16,3-5-72-16,8-2-94 15,7-3 210-15</inkml:trace>
  <inkml:trace contextRef="#ctx0" brushRef="#br0" timeOffset="-186156.5">19148 16913 1514 0,'-33'15'617'16,"31"-14"-346"-16,4-3-128 16,7-1-9-16,6-8-31 0,6-2-32 15,5-10-42-15,1-5-11 16,5 0-10-16,-1-1-3 15,-3 9-1-15,-8-1 1 16,-8 16-1-16,-3 8 6 16,-5 4 22-16,3 10 10 15,-3 6 19-15,-3 2 2 16,4 12-10 0,-1 4-5-16,4 2-2 0,-3 3-2 0,1-4-7 15,2-4-4-15,-4-9-17 16,6-6-6-16,-6-10-4 15,0-5-11-15,-3-3-36 16,-8-4-19-16,-5 2-27 16,-12-2 4-16,-5-1 28 15,2-2 17-15,-5 1 24 16,4-3 8-16,3 1 6 16,6 1 7-16,6-1 20 15,4 2 9-15,10 1 11 16,6 0 7-16,9 1-1 15,7-1 1-15,10-5 2 16,1 0-8-16,5 0-16 16,-4 3-9-16,-11 1-13 0,-5-4-1 15,-2 2-78-15,-3-3-51 16,-5 5-143-16,-1 0 48 16,10-1 121-16</inkml:trace>
  <inkml:trace contextRef="#ctx0" brushRef="#br0" timeOffset="-177089.29">20398 16928 1003 0,'-6'-1'525'0,"1"0"-148"15,4 1-129-15,1 0-23 16,0 0-74-16,0 0-40 16,18 1-44-16,44 3-13 0,-24-3-26 15,6-1-9-15,3 0-9 16,-10 0-5-16,-7 2-112 15,-6 3-80-15,-14 2-246 16,-8 5 252-16</inkml:trace>
  <inkml:trace contextRef="#ctx0" brushRef="#br0" timeOffset="-176909.42">20457 17087 1187 0,'-3'1'508'0,"0"3"-259"15,15-1-14 1,0 0-23-16,18 0-29 0,11 1-50 16,8-2-24-16,-12-5-45 15,-1 3-16-15,-10 0-27 16,-5 0-4-16,-10 1-133 0,-6-1-95 16,-5-1 129-16</inkml:trace>
  <inkml:trace contextRef="#ctx0" brushRef="#br0" timeOffset="-176265.41">21513 16838 1265 0,'-9'3'600'15,"0"0"-287"-15,14 0-94 16,8 0-18-16,17 3-88 16,13-1-18-16,17-5-42 15,10-1-16-15,4-9-15 16,-34 5-6 0,2-1-19-16,24-2-49 0,-9-1-126 15,-19 9-86-15,-24 4 148 16</inkml:trace>
  <inkml:trace contextRef="#ctx0" brushRef="#br0" timeOffset="-176075.84">21632 16961 717 0,'5'4'467'0,"7"-3"-31"16,13 5-125-16,5 2 4 15,12-4-90-15,5 1-44 16,1-2-72-16,-6-2-31 0,-10-1-44 15,-4 0-12-15,-11-2-96 16,-4-1-74-16,-5 0-201 16,-2 1 204-16</inkml:trace>
  <inkml:trace contextRef="#ctx0" brushRef="#br0" timeOffset="-175848.76">21777 16651 1392 0,'6'22'590'0,"0"8"-335"15,-1 3-26-15,2 11-64 16,-2 3-36-16,3 4-50 16,-2-2-18-16,2-2-26 15,2-4-12-15,-5-14-15 0,-1-8-45 16,-1-15-134-16,-3-6-64 15,2-16-222-15,4-6 274 16</inkml:trace>
  <inkml:trace contextRef="#ctx0" brushRef="#br0" timeOffset="-175637.5">21946 16686 1278 0,'7'11'581'0,"-3"7"-242"0,2 6-31 0,-2 13-75 15,-1 8-39-15,1 7-76 16,-2 0-25-16,-1-4-39 16,5-5-11-16,-2-10-23 15,-4-10-7-15,9-10-12 16,-7-7-28-16,0-4-69 16,4 0-44-16,-5-2-105 15,-1 0-55-15,0 0 193 16</inkml:trace>
  <inkml:trace contextRef="#ctx0" brushRef="#br0" timeOffset="-174364.04">22648 16883 982 0,'-1'-6'454'15,"0"2"-145"-15,0 1-68 16,0 2-46-16,0 0-30 16,0 0-73-16,0 0-19 15,-1 1-21-15,-4 12-7 0,-1 13-10 16,10 26-5-16,11-30-10 16,2-2-2-16,5-9-8 15,-1-6-3-15,4-11-4 16,-3-8 0-16,-3-9 3 15,-2-7 1-15,-13-4 3 16,-4 3 1-16,-15 0 1 16,-3 4 0-16,-7 8-2 15,-1 3 0-15,3 14-5 16,1 3-1-16,1 12-4 16,5 5-2-16,5 3-8 15,4 2 0-15,11-3-88 16,8-4-54-16,12-5-161 15,8-1 176-15</inkml:trace>
  <inkml:trace contextRef="#ctx0" brushRef="#br0" timeOffset="-174103.44">23013 16622 1082 0,'-20'-16'523'16,"7"7"-148"-16,3 5-72 15,6 8-62-15,0 10-49 16,0 13-80-16,3-2-19 16,1 1-22-16,-3 31-8 0,2 15-20 15,2-6-11-15,0-2-13 16,5-5-5-16,2-5-5 16,-6-12-3-16,3-13-44 15,-12-11-55-15,5-15-135 16,3-2-84-16,-12-16-161 15,3-8-90-15,-5-7 364 16</inkml:trace>
  <inkml:trace contextRef="#ctx0" brushRef="#br0" timeOffset="-173929.75">22789 16871 1037 0,'6'-15'507'0,"13"3"-160"16,8 3-57-16,-1 1-56 15,5 2-41-15,-2 4-73 16,0-1-33-16,8 3-53 15,-6-1-35-15,4 0-181 16,-3-1 102-16,-2 10 9 0</inkml:trace>
  <inkml:trace contextRef="#ctx0" brushRef="#br0" timeOffset="-170826.83">23732 16843 622 0,'-1'-1'325'15,"0"0"-71"-15,0-1-1 16,0 2-20-16,0 0-29 16,1 0-40-16,3 3-17 15,25 10-33-15,36 3-14 0,-27-21-36 16,-4-5-18-16,-7-11-27 16,-2-4-7-16,-6-7-4 15,-2 1 0-15,-7 5 8 16,-1 6 3-16,-17 3 5 15,-7-1 2-15,-2 7-3 16,-4-1-1-16,7 11 4 16,1 2 3-16,-4 11 3 15,1 7-2-15,2 5-9 16,8 5-6-16,3-1-5 16,11 3-2-16,9-4-5 15,2-2-1-15,8-5-5 16,-10-6-16-16,5-5-98 15,8-4-73-15,-2-5-359 16,10-2 349-16</inkml:trace>
  <inkml:trace contextRef="#ctx0" brushRef="#br0" timeOffset="-170634.08">24152 16533 875 0,'5'6'521'0,"0"5"-46"15,4 9-197-15,-2 5-18 16,-5 8-74-16,-2 3-41 0,-1 1-60 16,-2 0-24-16,2-2-35 15,1-1-10-15,7-7-18 16,3-2-52-16,3-12-113 16,1-6-75-16,-2-7-159 15,1-5-65-15,-5-4 299 16</inkml:trace>
  <inkml:trace contextRef="#ctx0" brushRef="#br0" timeOffset="-169463.99">24258 16834 571 0,'13'-31'398'16,"-4"32"-21"-16,5 0-91 15,8-1-26-15,3 0-46 16,3-3-11-16,-1-4-23 16,-13-3-22-1,1 0-57-15,13-9-27 0,-4-5-40 16,-6 1-7-16,-11 5-4 0,-7-2 0 15,-10 6 1-15,-3 3-1 16,-6 4 1-16,1 5 1 16,6 7 1-16,0 5-1 15,5 8-5-15,5 3-3 16,3 4-7-16,2-1-3 16,5 0-2-16,-3-1-4 15,7-8-5-15,3-3-4 16,9-7-23-16,2-5-29 15,0-7-70-15,-1-2-27 0,-7-4-20 16,-3 1 19-16,-5-2 68 16,1 7 29-16,-4 0 45 15,-2-1 15-15,1 8 24 16,-4 0 11-16,1 5 28 16,0 1 14-16,0-1 20 15,-2 0 9-15,-1-1 5 16,-3 5-6-16,1 0-23 15,1-1-16-15,1 1-32 16,-1-6-12-16,1-3-18 16,0-1-5-16,0 0-30 15,0 0-13-15,0 0-18 16,9-15 0-16,18-28 24 16,-17 26 12-16,0 15 21 15,-1 0 6-15,1 4 8 16,-1 7 6-16,0-2 13 0,0 5 8 15,-3 0 12-15,-2 1 2 16,-3 0-2-16,0-3-4 16,0-1-15-16,0-2-7 15,-1-5-13-15,-2-3-5 16,1 1-8-16,1 0-4 16,0 0-3-16,0 0 1 0,1-3 5 15,2-2 2-15,-2 2 3 16,0 3 1-16,7-4 0 15,1 1 2-15,5 2 2 16,28 12-1-16,-20-2 0 16,0 3 0-16,3-5-2 15,0-2 0-15,4-9-1 16,0-4 0-16,3-6 0 16,-3 1 0-16,-11 1 1 15,-5 4 3-15,-14-1 4 16,-7 2 1-16,-4 1 1 15,-3-3 0-15,2 7-3 16,-3 2 2-16,5 3 6 16,3 6 3-16,-2 5 8 15,4 5 2-15,6 6 5 0,1 3 0 16,7-4-9-16,1-4-5 16,3-8-16-16,4-4-4 15,4-11-34-15,4-6-25 16,-1-8-35-16,1 1-8 15,-5 4 21-15,-5-1 25 16,-3 12 37-16,-5 1 11 16,0 3 13-16,-1 9 9 15,0 2 16-15,1 2 5 0,2 1 14 16,1-4 2-16,0-1-2 16,-2-3-7-16,-1-7-15 15,-1-1-8-15,0-6-11 16,1-2-2-16,0-2-1 15,2-1 0-15,0 2-2 16,-1 4-1-16,0 5 1 16,-1 0 3-16,-1 4 14 15,3 2 6-15,-3 5 6 16,3 3-1-16,-5-5-13 16,-4-1-7-16,0-6-118 15,1-3-86-15,3-12-218 16,13-2 234-16</inkml:trace>
  <inkml:trace contextRef="#ctx0" brushRef="#br0" timeOffset="-169300.69">25428 16561 963 0,'1'18'565'0,"-1"8"-45"16,0 10-200-16,-2 7-34 15,1 11-84-15,1-2-51 16,12 5-87-16,4-1-20 0,10-11-29 15,3-10-15-15,4-20-120 16,1-14-77-16,-7-18-183 16,-6-8-104-16,-18-4-19 15,-10 0 60-15,-21 3 290 16</inkml:trace>
  <inkml:trace contextRef="#ctx0" brushRef="#br0" timeOffset="-168912.51">25431 16761 654 0,'-26'-15'411'0,"9"8"18"16,2-1-116-16,17 10-91 15,-2 1-8-15,6 2-26 16,3-1-14-16,8 1-44 16,2 3-38-16,13-3-59 15,6-3-16-15,7-4-14 16,9-7-1-16,1 0-2 16,3 4-1-16,-9 0-1 15,-8 2 1-15,-14 3 1 16,-16-2 1-16,-11 2 6 0,-6 3 0 15,-13 2 4-15,4 3 8 16,0 5 12-16,3 2 6 16,8 4 10-16,4-2-4 15,3 3-4-15,5-1-5 16,4 0-2-16,8 1-1 16,-3-6 1-16,-5-1 3 15,-3-3-1-15,-4-1-1 0,-13-1 5 16,-5-1-1-16,-13-2-8 15,-9 1-5-15,1-6-52 16,2 0-43-16,8-7-125 16,5-3-84-16,16 1 169 15</inkml:trace>
  <inkml:trace contextRef="#ctx0" brushRef="#br0" timeOffset="-168161.86">26616 16682 1185 0,'0'17'524'0,"-1"2"-231"16,-2 6-36-16,0 5-43 15,-1-3-41-15,8 4-79 16,5-6-33-16,7-9-40 16,3-2-10-16,5-11-9 15,1-6-2-15,-4-7-5 16,-1-7-1-16,-14-1 3 16,-5-3 1-16,-14 2 3 15,-8 0 2-15,-4 3 1 16,-4 3 1-16,4 1 0 15,2 6 5-15,4-1 9 16,4 1 4-16,8 3 3 16,4-2-5-16,8 3-11 0,8 2-7 15,10-2-5-15,8-2-1 16,14 1 1-16,5 0 0 16,3 9 2-16,-1 3-1 15,-13 5 2-15,-3 3 2 16,-14 1 1-16,-4 3 3 15,-8 2 2-15,-10-3 2 16,-3-3 0-16,-4-5 0 0,2-9 0 16,0-3-1-16,5-6-7 15,4-3-5-15,-1-10-12 16,11-2-4-16,0-2 5 16,-1-2 3-16,6 10 8 15,-7 4 3-15,0 9 7 16,0 6 7-16,-3 6 18 15,-3 4 14-15,-2 7 22 16,0 2 2-16,0 2-11 16,3-3-14-16,3-5-70 15,2-5-89-15,9-9-136 16,9-6 147-16</inkml:trace>
  <inkml:trace contextRef="#ctx0" brushRef="#br0" timeOffset="-167778.81">27966 16554 930 0,'8'2'475'16,"7"4"-128"-16,-3 14-111 15,1 6 3-15,-7 12-32 16,-9 2-29-16,-2 4-62 16,0-1-24-16,0-5-51 15,4-5-18-15,5-10-56 16,0-6-55-16,8-9-152 16,0-4-118-16,1-7 215 15</inkml:trace>
  <inkml:trace contextRef="#ctx0" brushRef="#br0" timeOffset="-167576.25">27855 16591 938 0,'17'9'482'0,"2"3"-181"16,3 2-93-16,2 1-34 15,4-1-91-15,7-1-30 0,5-5-32 16,-1 0-24-16,-2-11-81 15,-4-1-54-15,-8-5-140 16,-3-7-82-16,-8 4 228 16</inkml:trace>
  <inkml:trace contextRef="#ctx0" brushRef="#br0" timeOffset="-167127.75">28233 16574 390 0,'5'-12'281'0,"2"6"63"16,0 3-20-16,2 7-34 15,-2 5-18-15,-3 7-39 16,-1 7-10-16,-4 8-37 15,-4-1-19-15,-1 4-54 16,-1-5-32-16,3-8-43 16,2-2-13-16,1-9-14 15,1 1-5-15,1-8-10 0,0-5-7 16,3-7-16-16,1-6-4 16,1 4 2-16,1 5 5 15,-2-1 11-15,1 9 7 16,2 2 6-16,2 0 2 15,8 8 15-15,2-2 4 16,4-1 5-16,6-3 1 16,10-7-8-16,7-3-2 15,8-5-1-15,-2-4 1 0,-7-1 3 16,-9-3 1-16,-14 2-2 16,-9 2 3-16,-14 0 14 15,-7 5 3-15,-6-1 12 16,0 6 2-16,-3 5-2 15,2 6-1-15,3 11-7 16,1 4-6-16,11 7-12 16,6 1-4-16,9-2-8 15,7-5-4-15,17-10-90 16,4-9-79-16,8-16-41 16,14-1 89-16</inkml:trace>
  <inkml:trace contextRef="#ctx0" brushRef="#br0" timeOffset="-166740.25">29649 16553 1079 0,'-4'5'454'0,"4"7"-199"0,3 10-44 15,0 11-11-15,-2 6-14 16,-1 4-59-16,-2-5-27 16,1-2-37-16,1-3-19 15,2-4-68-15,2-5-60 0,-1-9-174 16,0-3-156-16,3-5 252 15</inkml:trace>
  <inkml:trace contextRef="#ctx0" brushRef="#br0" timeOffset="-166057.05">29699 16882 880 0,'45'-27'452'0,"-23"27"-103"15,2 0-57-15,7-5-49 16,-5-2-50-16,3-4-84 15,-3-5-30-15,-3 2-42 16,-5-1-12-16,-4 3-7 16,-3 1-1-16,-10 2 4 15,-3 6 1 1,-1 0 6-16,-3-1 3 0,-9 4 2 16,0 2 3-16,5 8-3 0,1 2-3 15,10 5-7-15,1 1-5 16,1 1-7-16,7 2-4 15,6-6-4-15,4-3-3 16,15-7-23-16,1-5-32 16,2-10-70-16,4-3-36 15,0-5-54-15,-3-1-7 16,1-7-35-16,-2-1-33 0,-8-6 12 16,-2-3 38-16,-12-3 121 15,0 4 107-15,-7 3 162 16,-5 3 53-16,2 11 89 15,-6 2 9-15,2 13-31 16,-4 4-25-16,-3 13-41 16,0 8-23-16,-10 12-31 15,4 7-19-15,-1 7-47 16,7-3-19-16,8 5-26 16,6-3-9-16,3-1-9 15,1-1-4-15,2-8-8 16,-8-3-1-16,0-11 1 15,-7-6-19-15,-11-12-96 16,9-5-54-16,-19-11-97 16,1-5-24-16,0-8-8 15,-7-7-16-15,9-7-144 0,1-2 279 16,1 0-290 0,5 2 147-16,8 17 443 0,3 3 138 15,9 13 208-15,4-1-113 16,9 6-103-16,3 3-39 15,1-3-83-15,-1 3-37 16,0-5-100-16,-2-5-73 16,3 1-190-16,4-4-371 0,1 0 415 15</inkml:trace>
  <inkml:trace contextRef="#ctx0" brushRef="#br0" timeOffset="-165842.22">30678 16474 1318 0,'-2'22'644'15,"-2"7"-266"-15,-5 10-157 16,2 4-39-16,2 8-91 16,2-5-27-16,6 4-21 15,6-2-8-15,5-9-21 16,9-3-8-16,1-16-68 15,4-6-48-15,-7-13-119 0,-2-7-99 16,-14-8 210 0</inkml:trace>
  <inkml:trace contextRef="#ctx0" brushRef="#br0" timeOffset="-165677.48">30631 16663 968 0,'-12'-16'490'15,"12"9"-140"-15,1 5-34 16,17 4-56-16,4 5-36 15,11-2-73-15,7 0-43 0,7-4-71 16,1-1-19-16,-10-3-15 16,1 0-39-16,-15-4-119 15,-5 1-82-15,-2-1 131 16</inkml:trace>
  <inkml:trace contextRef="#ctx0" brushRef="#br0" timeOffset="-164756.4">23084 17896 994 0,'-12'50'434'0,"28"-50"-189"15,5 0-45-15,9-4-11 16,4-6-29-16,7-6-54 16,2-4-22-16,5-5-34 15,-6-5-12-15,-18 2-15 16,-7-4-4-16,-18 1 0 15,-12 1 0-15,-11 2-2 16,-10 3-2-16,-15 10-6 16,2 7-4-16,1 9-3 15,4 7-2-15,18 5 2 0,9 6 0 16,15 8 2-16,10 8 1 16,7 9 3-16,6 0 1 15,8 2 4-15,1-6 3 16,4 0 3-16,-5-2 0 15,-4-5 2-15,-4 6 2 16,-12-7-1-16,-9-17 0 16,1 1-3-16,-9 8-5 0,-10-13-23 15,-1-7-36-15,-5-6-93 16,4-7-65 0,1-15-144-16,4-10-128 0,4-21 307 15</inkml:trace>
  <inkml:trace contextRef="#ctx0" brushRef="#br0" timeOffset="-164503.41">23410 17695 755 0,'32'0'392'0,"-4"14"-62"16,-2 1-49-16,0 6-41 16,-1 3-27-16,-8 1-64 15,-6 1-20-15,-6-5-32 16,-2-4-14-16,-5-9-25 15,-1-4-9-15,-6-5-12 16,0-5-6-16,-1-7-10 0,2-2-3 16,3-5-10-16,4-1-3 15,7-2-4-15,7 0-1 16,10-2-7-16,3 0-16 16,7 2-89-16,-2 0-58 15,-2 4-198-15,-1 6 221 16</inkml:trace>
  <inkml:trace contextRef="#ctx0" brushRef="#br0" timeOffset="-163942.41">23783 17796 524 0,'18'12'313'0,"0"-1"36"16,9-2-100-16,-8-7-39 16,-4-2-13-16,5-6-61 15,-10-6-26-15,4-9-34 16,0-2-16-16,-7-3-11 15,-2-3-1-15,-7 6 3 16,-3 5 9-16,-1 4 4 16,-1 7 2-16,1 6-5 15,3 3-8-15,-2 1-19 16,5 7-8-16,2 5-13 16,-2 1-3-16,10 9-4 15,2 0-2-15,18-3 0 16,10-5-1-16,14-9 1 0,3-8 1 15,1-10-1-15,0-6 0 16,-4-9-2-16,-14-1 0 16,-11 0-4-16,-12 2-2 15,-19 3 1-15,-4-2 0 16,-11 10 6-16,-4 5 3 0,-1 12 8 16,-2 2 7-1,0 2 13-15,3 1 6 0,7 1 8 16,9 2-1-16,6 3-1 15,6 0 1-15,5 2-6 16,0-1-4-16,7-6-10 16,2-1-6-16,4-9-10 15,5-4-3-15,-4-4-3 16,-5-2 0-16,-6 2 0 16,-10-3 2-16,-2 10-2 15,-5 1 4-15,1 5 7 16,0-5 0-16,0 0 2 15,-2 13-4-15,2-5-68 16,-4 22-64-16,14-33-134 16,0-8-81-16,1-6-211 15,2 0 337-15</inkml:trace>
  <inkml:trace contextRef="#ctx0" brushRef="#br0" timeOffset="-163767.62">24550 17512 820 0,'12'2'451'15,"-3"12"-75"-15,-1 9-46 16,-5 7-73-16,-1 0-43 16,1 5-74-16,2-2-38 15,5-5-55-15,4-1-17 0,1-8-16 16,2-6-33-16,-7-8-126 16,-3-3-98-16,-4-5 140 15</inkml:trace>
  <inkml:trace contextRef="#ctx0" brushRef="#br0" timeOffset="-163591.36">24429 17588 997 0,'0'1'509'16,"6"5"-137"-16,4-3-135 16,5 0-16-16,9 2-75 15,4 3-46-15,10-2-63 16,4-3-14-16,-1-2-24 15,-2 1-68-15,-2-4-156 16,1-1-95-16,-13-1 173 0</inkml:trace>
  <inkml:trace contextRef="#ctx0" brushRef="#br0" timeOffset="-163148.45">24829 17726 653 0,'20'1'397'16,"0"-1"-8"-16,-4-3-78 15,-7-8-60-15,5 1-51 16,-7-6-82-16,0-3-30 0,-1-5-47 16,-3 2-14-16,-6 1-7 15,-6 5 7-15,0 12 25 16,-4-2 9-16,3 8 12 16,-2 8-3-16,0 3-20 15,1 6-9-15,8 2-16 16,5-2-7-16,6 1-6 15,4-4-4-15,4-3-6 16,7-3-1-16,4-10-1 16,2-4 0-16,11-6 2 15,1 1-1-15,4-1 0 16,-6 4 1-16,-12 4 0 16,-9 2 0-16,-13 7 4 15,-5 1 1-15,-6 5 10 16,0 2 8-16,-1-3 12 0,2-5 3 15,4-5-8 1,-1-2-8-16,5-5-13 0,-3 4-4 16,0 0-1-16,3-11-1 15,4-7-1-15,14-25-1 16,-11 34-10-16,1 1-32 16,-3 4-107-16,1 1-75 15,-3 4 127-15</inkml:trace>
  <inkml:trace contextRef="#ctx0" brushRef="#br0" timeOffset="-162745.22">26154 17446 1236 0,'12'13'523'16,"1"13"-252"-16,-2 6-56 15,-7 11-41-15,-4 2-39 16,-2-4-78-16,2-2-24 0,8-10-23 16,3-5-8-16,4-11-97 15,2-4-67-15,-7-10-228 16,-7-7 230-16</inkml:trace>
  <inkml:trace contextRef="#ctx0" brushRef="#br0" timeOffset="-162573.18">25988 17536 718 0,'-6'-1'392'0,"23"5"-44"15,3 0-70-15,12 7-73 16,2 4-44-16,7 0-86 15,1-2-32-15,8-4-28 16,2-3-27-16,-4-8-159 16,-6-7-156-16,-3-4 195 15</inkml:trace>
  <inkml:trace contextRef="#ctx0" brushRef="#br0" timeOffset="-161994.45">26456 17422 884 0,'-6'1'431'15,"4"10"-83"-15,0 6-70 16,4 14-2-16,-1 5-31 16,-1 7-83-16,-5-1-30 0,3-4-48 15,1-1-25-15,1-10-34 16,3-2-8-16,2-12-17 16,1-8-2-16,-1-6-6 15,2-1-4-15,-6-7 0 16,3 0 1-16,-4-2 5 15,-3 0 2-15,1 7 0 16,2 1-1-16,9 3 1 16,4 4 2-16,11 4 4 15,3-3 2-15,9 1 1 16,6-3 3-16,14-6 1 16,-12-6 1-1,-22 5-2-15,0 0-3 0,53-22-3 16,-7-2 1-16,-26-1 1 15,-37 8 3-15,-9 7 3 0,-4-1 1 16,1 4 1-16,-11 1 1 16,2 5 12-16,-1 3 8 15,-2 6 10-15,0 1 2 16,10 6-4-16,0 4-2 16,6 2-5-16,5 0-4 15,5 2-10-15,4-9-5 16,7-1-9-16,-3-4-1 15,-2-6-2-15,-6 1-1 16,0-1 1-16,0-1 0 0,-6 3 0 16,3-1-1-16,-4 3-1 15,-1-3 0-15,0 0-4 16,0 0-43-16,1 0-144 16,0 0-88-16,0 0 154 15</inkml:trace>
  <inkml:trace contextRef="#ctx0" brushRef="#br0" timeOffset="-161652.25">27045 17626 965 0,'4'7'528'16,"-1"2"-162"-16,2-1-76 16,-1 1-29-16,0-1-92 0,0-1-43 15,-1-4-57 1,-1 0-26-16,-2-2-24 0,0-1-3 15,0 0-24-15,0-1-15 16,0 0-18-16,0-1-6 16,10-18 15-16,19-21 10 15,-18 33 13-15,0-1 6 16,-2 7 8-16,0 0 11 16,1 2 29-16,0 10 13 15,6 2 41-15,1 2 11 0,5 1-3 16,-3 1-8-16,4-2-42 15,-5-2-19-15,-4-4-23 16,-2-3-3-16,-10-3-58 16,-1 0-53-16,-5-2-165 15,2-1-7-15,1 1 151 16</inkml:trace>
  <inkml:trace contextRef="#ctx0" brushRef="#br0" timeOffset="-161072.65">27899 17561 1072 0,'-9'-7'543'0,"5"-6"-195"15,3 10-95-15,1 2-26 0,10-1-70 16,4 1-38-16,4-6-49 16,3-4-16-16,5-6-32 15,3-1-8-15,4-2-6 16,-3 2-2-16,-7 5-2 15,-8 4-1-15,-7 8-3 16,-3 2 0-16,-5 13 5 16,-1 6 5-16,-6 9 21 15,0 7 9-15,-1 1 4 16,2-6-3-16,5-1-18 16,1-2-6-16,2-5-9 15,0 0-1-15,-2-4-3 16,-1-7 0-16,-6-1-51 15,2 0-39-15,-6-7-57 16,1 1-14-16,-5-4 37 16,-5-1 35-16,-1-2 61 15,-2-3 13-15,8 0 41 0,2 0 33 16,5 1 49-16,6 3 7 16,1 1-1-16,7-1-11 15,-6 1-14-15,3 0 9 16,21 3-9-16,32 6-15 15,-25-9-35-15,2 1-17 0,-2-1-15 16,-7 0-18-16,-6-4-144 16,-2-1-86-16,-7 4 135 15</inkml:trace>
  <inkml:trace contextRef="#ctx0" brushRef="#br0" timeOffset="-140718.42">15152 14592 433 0,'0'-7'252'15,"0"-2"-18"-15,-1 3-5 16,0-2-42-16,-1 1-28 0,0 3-46 15,1 2-14-15,0 1-29 16,-8-4-14-16,-6 4-29 16,-26 23-10-16,28 6-4 15,4 0-1-15,9 1-3 16,5-1-1-16,7-1-3 16,5 1 2-16,3-6 1 15,0-6 0-15,3-6-1 16,0-5 0-16,5-11 0 15,0-8 1-15,-1-13-1 16,-1-4 1-16,-6-3 1 16,-6-1 0-16,-9 2 3 15,-8 1 2-15,-10 4 5 16,-3 5 2-16,-6 4 3 16,2 6 0-16,-1 6-7 15,3 3-5-15,1 8-10 0,1 3-2 16,3 3-19-16,1 5-43 15,5 4-140-15,4-1-310 16,7 6 332-16</inkml:trace>
  <inkml:trace contextRef="#ctx0" brushRef="#br0" timeOffset="-132958.49">15809 14480 326 0,'0'-3'242'0,"0"3"76"16,-2-5-50-16,1 4-37 15,0 0-34-15,0 0-77 16,0 0-24-16,-10 1-35 15,-6 2-13-15,-27 14-13 16,30-3-5-16,5 0-9 16,4 0-4-16,5-1-9 15,2 3-4-15,8 1-1 16,3-1 0-16,11 0-1 16,3-3 2-16,3-4 0 15,0-3 0-15,1-2 0 16,-1-3 0-16,-2 0 0 15,-5-2-2-15,0 0-43 16,-11-1-53-16,2 1-200 16,-1-3 187-16</inkml:trace>
  <inkml:trace contextRef="#ctx0" brushRef="#br0" timeOffset="-132751.65">15928 14464 583 0,'5'-6'343'0,"-5"7"18"16,0 4-172-16,0 1-12 16,-9 9-16-16,8 6-23 0,-4 8-57 15,-4 5-15-15,8 3-21 16,-8-1-13-16,9-1-17 16,0-5-6-16,0-6-16 15,9-7-38-15,-8-7-151 16,0-6 132-16</inkml:trace>
  <inkml:trace contextRef="#ctx0" brushRef="#br0" timeOffset="-123931.45">16282 14566 434 0,'0'-1'272'16,"0"0"-38"-16,0 0-40 15,0 0-19-15,0 0-45 16,0 0-26-16,0 0-35 16,0 0-11-16,0 0-24 15,0-1-9-15,2-1-12 16,6-4-5-16,6-3-4 16,30-29 0-16,-26 26 0 15,-3 2-2-15,2 4-1 16,-4-1-1-16,-9 7 0 15,3 1 4-15,-11 3 10 16,3 5 6-16,1 3 8 16,-8 1 1-16,8 3-5 15,0 2-2-15,0-1-1 16,4 1 2-16,-3 2 1 16,0 0 0-16,-5 0-7 0,-1 1-6 15,4-5-4-15,-5 1-1 16,8-2-1-16,1 0-1 15,-5 0 0-15,4 1 0 16,-3-9-34-16,-2 1-33 16,3-7-79-16,4 0-49 15,-3-2-140-15,-1 1 207 16</inkml:trace>
  <inkml:trace contextRef="#ctx0" brushRef="#br0" timeOffset="-123749.23">16347 14742 551 0,'-36'13'362'15,"30"-12"-42"-15,4 0-78 16,1-1-35-16,1 0-68 16,0 0-23-16,0 0-20 15,1 0-11-15,22-1-22 16,28-5-9-16,-26-2-31 16,-1 0-7-16,-2-2-7 15,-3 1-11-15,1 2-150 16,-3 3-38-16,1 7 102 15</inkml:trace>
  <inkml:trace contextRef="#ctx0" brushRef="#br0" timeOffset="-118962.27">16956 14601 602 0,'-36'-36'287'16,"31"28"-81"-16,0 0-18 16,0 1-10-16,3 3-18 0,3 4-58 15,2-2-24-15,-3 1-25 16,0 0-5-16,8-1-3 15,14 1 0-15,30 5-13 16,-27-1-7-16,0 4-8 16,-5-1-4-16,-8 4-5 15,-2 5-1-15,-11 4 1 16,-8 4 1-16,-11 8 2 16,-6-2-1-16,1 1-3 15,4-4 0-15,7-9-1 16,4-1-1-16,6-10 0 15,-1-1-3-15,3-3-4 16,5 2-2-16,4 0 10 16,4-2 9-16,9 1 19 15,-2-3 8 1,-9 0 1-16,0 0 0 0,29-5-8 0,0 1-6 16,-4-3-11-16,-18-2-7 15,-6 7-55-15,-1-3-75 16,-6 3 77-16</inkml:trace>
  <inkml:trace contextRef="#ctx0" brushRef="#br0" timeOffset="-89714.25">9728 10801 921 0,'-11'-5'398'0,"4"1"-192"16,2 2-41-16,10-1-23 16,5-2-20-16,10 1-27 15,4-2-4-15,16 1-9 16,-4 1-9-16,1 4-14 16,2 2-8-16,-15 5-12 0,-3 2-6 15,-5 2-9 1,-11 0-1-16,-6 2 1 0,-3 3-1 15,-12 5 1-15,4 0-4 16,-16-1-7-16,0-1-2 16,-2-3-3-16,-2 1-2 15,18-3-3-15,2-2-3 16,10-4-9-16,5-4-1 16,12 3 1-16,6-1 2 15,9-2 7-15,6 3 1 0,-11 0 7 16,-1-3 6-16,-5 4 11 15,-6 1 7-15,0 0 11 16,-2 2 7-16,-3 0 23 16,-7-2 8-16,1 3 6 15,-12 0-5-15,-3 0-26 16,-4-2-12-16,-1-5-17 16,8-4-4-1,1 1-6-15,-10-2-5 0,-4-2-7 16,-3-2-2-16,4 1-25 15,2 0-49-15,2-3-170 16,7 4-41-16,5-5 151 16</inkml:trace>
  <inkml:trace contextRef="#ctx0" brushRef="#br0" timeOffset="-86961.22">16983 10616 439 0,'-1'0'265'0,"0"0"-16"15,1 0-32-15,-1 0-64 16,0 0-27-16,1 0-35 16,0 0-8-16,0 0 1 15,0 0 4-15,0 0 0 16,0 0-1-1,0 0-4-15,1 7-1 0,4 21 0 16,2 31 0-16,-13-20-9 16,4 1-7-16,-1-1-17 15,3-2-8-15,4-6-18 0,-3-1-8 16,6-10-7-16,-4-3-3 16,-1-7-1-16,6-5-1 15,-8-3-42-15,-1-2-49 16,1-8-217-16,3-5 198 15</inkml:trace>
  <inkml:trace contextRef="#ctx0" brushRef="#br0" timeOffset="-76581.36">18906 15238 1144 0,'-8'9'514'0,"0"-6"-209"15,1-3-68-15,9 1-51 16,6 0-41 0,-1 1-68-16,15-1-22 0,10 5-18 15,2-9-9-15,2 0-13 16,2 1-5-16,-1-5-5 15,-1 3-20-15,-12-2-97 16,-6 3-65-16,-12 3-364 16,-5 0 349-16</inkml:trace>
  <inkml:trace contextRef="#ctx0" brushRef="#br0" timeOffset="-76389.68">18987 15376 1242 0,'-1'8'517'15,"1"-7"-271"-15,7 4-34 16,5-3-31-16,9 0-24 16,9-3-62-16,0-2-27 0,7 1-34 15,-1-1-9-15,-2 3-14 16,-3 0-18-16,-8 0-127 16,-5-3-82-16,-11 1 124 15</inkml:trace>
  <inkml:trace contextRef="#ctx0" brushRef="#br0" timeOffset="-76106.61">19107 15082 888 0,'-1'-10'439'0,"7"2"-117"16,6 2-67-16,5 7-32 15,5 6-37-15,10 7-53 16,3 6-24-16,7 4-31 15,-2 2-10-15,2 5-20 16,-8-2-12-16,-9 1-17 0,-1 2-5 16,-15-5-3-16,-2 5 1 15,-7-7-2-15,-5-2-28 16,-2-6-94-16,-5-10-70 16,6-1-158-16,-4-2 201 15</inkml:trace>
  <inkml:trace contextRef="#ctx0" brushRef="#br0" timeOffset="-75753.63">20316 15152 1235 0,'-5'-5'554'16,"-9"-10"-282"-16,0-4-91 16,1-2-10-16,-1 0-47 15,-3 1-12-15,-2 5-14 16,-2 6-7-16,-3 12-21 15,0 8-11-15,1 15-21 16,1 6-9-16,5 11-10 16,3-1-5-16,9 1-11 15,6-3-3-15,10-10-4 16,8-2-2-16,9-11-1 16,1-3-1-16,8-9-119 15,1-1-71-15,7-8-209 0,-5-14 228 16</inkml:trace>
  <inkml:trace contextRef="#ctx0" brushRef="#br0" timeOffset="-75479.95">20432 15123 805 0,'1'6'454'16,"4"5"-38"-16,2 7-82 16,4 6-42-16,-2 4-36 15,1 2-57-15,0-1-30 0,-5 0-57 16,1-15-25-1,-1 0-43-15,-1 4-17 0,2-4-21 16,-1-8-3-16,-3-10-4 16,-5-5-8-16,0-7-17 15,-2-8-6-15,1-2-13 16,4-1-2-16,4 0-5 16,-1 6-3-16,11 4-4 15,5 5-10-15,0 5-35 16,5 4-37-16,-5 3-130 15,1 0-114-15,-2 2 243 16</inkml:trace>
  <inkml:trace contextRef="#ctx0" brushRef="#br0" timeOffset="-75169.19">20822 15171 1327 0,'-8'2'601'15,"-2"1"-269"-15,-2 2-31 16,1 11-78-16,5 4-40 16,5 8-70-16,3 4-26 15,13-7-34-15,2-2-16 16,11-10-19-16,2-2-6 0,-3-10-7 16,4-6-5-16,-6-10-1 15,-5-10-2-15,-1-3-2 16,-4 4 2-16,-17-1 2 15,0 3 1-15,-16 5 3 16,0 3 1-16,-2 7 0 16,0 1 0-16,1 8-51 15,-2 3-44-15,5 1-124 16,5 3-87-16,15-1 188 16</inkml:trace>
  <inkml:trace contextRef="#ctx0" brushRef="#br0" timeOffset="-74814.13">21200 15030 1197 0,'-5'-5'603'0,"-9"5"-186"0,-2 5-63 16,-5 6-113-16,2 4-52 16,3 5-79-16,2 0-28 15,11 1-42-15,6 0-14 16,10-2-17-16,5-1-3 15,3-2-3-15,4-2-1 0,2-1 2 16,-1 0 0-16,-1 0 4 16,-5-2 1-16,-9-3 5 15,-5 1 4-15,-11-1 7 16,-9 2-2-16,-7 2-2 16,-4-3-6-16,0-2-9 15,7-3-23-15,7-2-87 16,8 0-64-16,11-7-149 15,8-3-74-15,9-15 247 16</inkml:trace>
  <inkml:trace contextRef="#ctx0" brushRef="#br0" timeOffset="-74515.76">21480 15067 1100 0,'-3'-2'559'0,"-3"3"-161"16,0 4-41-16,-6 5-107 0,2 5-44 15,-5 5-70-15,5 0-29 16,5-2-38-16,5-1-17 16,6-5-29-16,0-1-9 15,7-1-10-15,2 1 0 16,9-6 0-16,2-2 1 16,6 1 1-16,-6-2-1 15,-2 3 5-15,-5 4 1 0,-12 0 8 16,-3-3 3-16,-8 3 3 15,-4 1-1-15,-9-2-8 16,-4 2-7-16,3-5-64 16,0-3-47-16,13-3-128 15,3-4-86-15,8-12-187 16,8-5 303-16</inkml:trace>
  <inkml:trace contextRef="#ctx0" brushRef="#br0" timeOffset="-73883.44">21704 15123 858 0,'15'11'537'16,"-3"1"-58"-16,-4 5-122 16,1 2-37-16,-1 0-85 15,-5 0-49-15,2-5-92 16,-5-4-33-16,-4-3-61 0,0-6-50 16,-6-9-119-16,1-1-65 15,-1-9-136-15,3-4-64 16,-1 0-79-16,0-2 50 15,4 5 188-15,4 3 161 16,2 5 306-16,6 2 67 16,5 6 58-16,2 0-14 15,5 3-31-15,2 1-17 16,1 6-33-16,1 4-17 0,-1 6-37 16,-4 4-16-16,-3 2-36 15,-4-3-17-15,-4 1-42 16,-2-6-19-16,2-3-22 15,-5-4-7-15,2-9-9 16,-1 0-6-16,-1-9-40 16,3-2-19-16,0-4-17 15,3-3 3-15,-3 5 38 16,2 4 21-16,0 3 21 16,-4 3 3-16,6 4 10 15,0 1 9-15,-2 5 18 16,3 1 8-16,2 2 2 15,1-1-4-15,6-2-14 16,0-4-8-16,0-5-13 0,-1-5-5 16,-4 0-4-16,-2 0 1 15,-7 1 1-15,-4 3 3 16,-2 4 3-16,0 6-1 16,0-6 4-16,0 13 6 15,3 15 11-15,12 49 6 16,-3-24 8-16,2 7 3 15,-1 4-2-15,-4-1 0 16,-9-4-4-16,-2-7-4 16,-10-9-8-16,-4-7-2 0,-2-16-10 15,-4-5-5-15,-3-14-11 16,2-5-10-16,0-11-57 16,2-2-54-16,2-10-150 15,-1-3-78-15,14-3 209 16</inkml:trace>
  <inkml:trace contextRef="#ctx0" brushRef="#br0" timeOffset="-73223.23">22929 15086 1432 0,'7'14'604'15,"9"6"-340"-15,-2 3-15 16,-2 4-64-16,2-2-48 0,-12-9-74 15,0-1-25-15,-2-7-42 16,-5-3-43-16,-9-10-107 16,2-6-60-16,-5-12-124 15,1-4-51-15,9-4-67 16,-4 0 35-16,1 1 154 16,1 4 121-16,5 7 271 15,1 4 73-15,5 4 82 16,9 1 3-16,8 3-42 15,4 2-23-15,7 5-40 16,2 3-17-16,1 8-14 16,-1 5-2-16,0 7-10 15,-2 3-7-15,-6 2-30 16,-2 1-18-16,-9-1-37 16,-4-4-10-16,-9-7-13 15,0-4-2-15,-1-9-4 0,-2-4-4 16,3-9-10-16,1-5-6 15,8-10-11-15,3-2 0 16,3 3 4-16,4 3 5 16,-2 11 8-16,-5 10 4 31,-6 1 9-31,0-1 8 0,16 19 15 0,-4 7 9 0,0 11 7 16,-11-11-4-16,-3-5-14 15,3-3-12-15,-6-15-86 16,0 2-82-16,3-9-167 15,5-8 181-15</inkml:trace>
  <inkml:trace contextRef="#ctx0" brushRef="#br0" timeOffset="-73002.36">23457 15182 1166 0,'7'15'629'16,"3"-3"-161"-16,4-1-146 15,0-1-19-15,3-5-103 16,-2-1-55-16,4-7-70 16,4-4-23-16,-3-7-31 15,0-6-7-15,-6-9-6 0,-3-1-8 16,-2-3-39-16,-6 3-33 16,-4 7-82-16,-2 15-49 31,2 3-123-31,0 2-87 0,-7 2 263 0</inkml:trace>
  <inkml:trace contextRef="#ctx0" brushRef="#br0" timeOffset="-72568.43">23714 15192 1073 0,'23'4'558'0,"-4"-3"-191"0,3-9-111 16,-2-5-38-16,-4-8-96 15,-4-3-32-15,-3-4-41 16,-1-1-10-16,-8 6-9 15,6 5-1-15,-11 10 9 16,-7 6 3-16,-4 9 1 16,-5 5-1-16,7 5-13 15,5 5-3-15,6 1-5 16,4-1-3-16,8-2-5 16,2-4-4-16,11-6-4 15,-2-2-3-15,6-5-3 16,0-3-2-16,-3-2-2 15,0-4 0-15,0 0 3 16,-4 2 2-16,-3 4 2 0,0 3 4 16,-11 2 3-16,1 2 1 15,-6 0 3-15,0 2 1 16,-4-2 4-16,-3-3 1 16,-8-6 5-16,1-6 0 15,1-4-7-15,3-4-4 16,9-3-14-16,1 0-6 15,8 1-84-15,6 0-53 0,7 5-136 16,2 0-96-16,3 3 242 16</inkml:trace>
  <inkml:trace contextRef="#ctx0" brushRef="#br0" timeOffset="-72289.59">24280 14964 801 0,'18'-3'439'0,"-11"-1"-26"16,-2 5-33-16,-9 3-32 15,-6-1-38-15,-3 8-100 16,-4 1-42-16,4 3-67 16,2 2-24-16,7-2-37 15,3 0-11-15,3 0-13 16,7 0-4-16,4-1-2 16,5 3-1-16,7-2 6 15,-1-1 2-15,0 1 1 0,-1 0 2 16,-6-4-2-16,-5-1-2 15,-5-5 3-15,-6 2 1 16,-11-4-1-16,-1-1-15 16,-11-4-97-16,1-6-63 15,2-3-151-15,2-2-84 16,11-4 250-16</inkml:trace>
  <inkml:trace contextRef="#ctx0" brushRef="#br0" timeOffset="-72089.3">24468 15034 674 0,'17'-2'457'0,"2"5"90"16,-2 4-165-16,-2 4-63 16,-2 1-33-16,-1 2-78 15,-4 2-41-15,-2 3-70 16,-2-3-30-16,-3-3-44 16,0-3-44-16,-1-6-94 15,-1-4-54-15,-3-5-126 16,3 4-38-16,0 0-34 15,-2-4-5-15,-7-13 0 16,-14-27-64-16,16 29 297 16</inkml:trace>
  <inkml:trace contextRef="#ctx0" brushRef="#br0" timeOffset="-71611.19">24504 15011 596 0,'0'-3'374'0,"3"2"-1"16,3 1-45-16,-6 0-59 0,0 0-30 15,8-2-41-15,9 0-23 16,32-8-47-16,-24 6-17 15,2 4-36-15,-2 1-10 16,0 10-9-16,-4 1-5 16,-5 7-6-16,1 0-4 15,-5 3-11-15,-3-1-6 16,-5-3-13-16,-2-3-1 0,-7-3-2 16,-4-2 0-16,-1-4 1 15,-3-2-2-15,6-3-6 16,3-1-6-16,6-3-6 15,4-5-2-15,6-5-3 16,2-1 1-16,7-6 1 16,3 2 3-16,4 6 7 15,-1 0 4-15,-6 10 3 16,-1 2 3-16,-9 6 9 16,1 1 4-16,-1 8 7 15,-7 2 4-15,-4-2 4 16,0 1 0-16,-5-7-6 15,5-1-4-15,1-5-12 16,2-2-2-16,-3-1-4 16,0-1-4-16,0 0-4 0,0 1-1 15,0-1-2-15,0 0 4 16,0 1 1-16,5 0 2 16,8 2 0-16,-5 0 1 15,26 20 3-15,-32-12-46 16,-1-4-165-16,0-3-88 15,12-14 155-15</inkml:trace>
  <inkml:trace contextRef="#ctx0" brushRef="#br0" timeOffset="-71051.74">25694 14950 1110 0,'1'-12'507'0,"5"49"-175"0,3 10-54 16,0 21-23 0,1 8-35-16,1-1-87 0,0-2-40 15,1-14-54-15,1-9-16 16,-3-20-16-16,-3-11-17 16,-8-19-79-16,-5-11-41 15,-5-18-81-15,1-7-17 0,-4-10 42 16,-4-5 26-16,-5-6 25 15,-5-3-2-15,4-3 11 16,7 3 16-16,11 15 114 16,9 10 77-16,16 22 97 15,6 10 33-15,16 10 5 16,1 7-13-16,7 1-29 16,-5 6-12-16,-12 1-30 15,-2 1-10-15,-13 5-20 16,-6 1-8-16,-9-3-17 15,-3 0-11-15,-11-5-21 16,-1-2-11-16,-4-9-16 16,-7-3-14-16,-2-7-99 15,-1-4-79-15,4-6-165 16,9-3 191-16</inkml:trace>
  <inkml:trace contextRef="#ctx0" brushRef="#br0" timeOffset="-70526.3">26203 15111 896 0,'7'-5'575'0,"-7"-4"35"16,-7-3-318-16,-2-1-24 0,-10 3-73 16,1 3-39-16,-1 3-63 15,-1 4-21-15,4 8-18 16,-3 5-2-16,5 7 1 15,1 2-4-15,7 0-16 16,4-1-9-16,3-5-16 16,7-4-4-16,4-10-4 15,3-2-3-15,4-10 0 16,3 2 1-16,-1-1 2 16,1 3 0-16,-2 7 3 15,-4 3 1-15,-5 5 1 16,-2-1 2-16,-6 0 2 15,0-3-1-15,-3-2-1 16,0-3-3-16,-1-1-60 16,-1-1-50-16,2 1-144 15,0-4-78-15,7-10-141 0,28-30-47 16,-3 29 105-16,0 2 82 16,-7 2 282-16,0 4 170 15,-15 7 171-15,1 2 49 16,-6 9 10-16,-5 2-29 15,4 8-61-15,-6 4-23 16,6 2-57-16,-4 0-42 16,3-7-67-16,4-2-28 15,-5-12-83-15,0-3-50 0,-2-12-133 16,-1-5-87-16,-9-13-457 16,6-5 497-16</inkml:trace>
  <inkml:trace contextRef="#ctx0" brushRef="#br0" timeOffset="-70226.71">26321 14919 1134 0,'14'10'585'15,"3"1"-187"-15,1 3-108 16,-4 4-36-16,8 1-90 16,-5 0-45-16,5 3-45 15,7 1-10-15,-4 3-16 16,1 4-5-16,-4 1-7 15,-5 2-1-15,-9-5-4 16,-1-5-5-16,-5-10-11 16,-2-7 1-16,-1-7-2 0,-3-5-4 15,-1-12-6-15,2-2-5 16,0-5-8-16,3 0-13 16,2 4-39-16,-2 5-28 15,9 4-82-15,2 3-47 16,4 2-122-16,4 2-117 15,2 4 295-15</inkml:trace>
  <inkml:trace contextRef="#ctx0" brushRef="#br0" timeOffset="-69955.11">26872 15036 812 0,'11'-4'463'0,"-14"2"-57"16,1-1-28-16,-10 2-54 15,-2 1-55-15,-3 2-78 16,-4 2-27-16,4 2-37 15,4 3-15-15,9 3-33 16,4 5-15-16,8 2-28 16,3 2-9-16,9 1-8 15,3-1-2-15,-1-5 4 16,0 4 3-16,-9-6 4 16,-8-2 1-16,0 0-2 15,-10-1-1-15,0-1-3 0,-6 0-3 16,-5-6-28-16,4-4-37 15,-2-5-126-15,5-4-80 16,5-10-119-16,1-5 207 16</inkml:trace>
  <inkml:trace contextRef="#ctx0" brushRef="#br0" timeOffset="-69678.59">27414 15004 1826 0,'-8'0'709'0,"5"-1"-478"15,1 1-42-15,6 2-33 16,-4-2-44-16,0 0-70 15,4 2-17-15,19 3-7 16,32 4-43-16,-25-10-141 16,-9 1-90-16,-8 3-278 15,-4 5 321-15</inkml:trace>
  <inkml:trace contextRef="#ctx0" brushRef="#br0" timeOffset="-69515.41">27445 15122 847 0,'-26'9'527'0,"20"-1"33"0,6-2-217 15,0-1-116-15,6-1-20 16,5 3-56-16,0-2-31 16,7-1-52-16,9-1-24 0,3-3-44 15,5 0-58-15,2-4-167 16,-3-3-100-16,0-6 181 16</inkml:trace>
  <inkml:trace contextRef="#ctx0" brushRef="#br0" timeOffset="-69146.3">27806 14861 1427 0,'10'1'627'0,"-3"3"-247"16,2-4-118-16,10 0-115 15,3 0-5-15,2-2-71 16,5 1-28-16,11 3-17 0,5-3-1 16,3 1-7-16,2 2-7 15,-14 0-4-15,-9 0-2 16,-8 2 1-16,-6 3 0 16,-8 7 2-16,0 3 5 15,-4 11 13-15,-1 6 9 16,0 6 18-16,-4 7 1 15,0 4-6-15,0-3-5 16,0-2-11-16,2-6-5 16,1-11-8-16,0-5-4 0,0-8-10 15,0-4-3-15,0-2-95 16,1-3-58-16,1-10-143 16,2-6-79-16,-1-11 240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22:43.86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5166 17410 1244 0,'0'5'496'16,"10"-5"-257"-16,4 3-34 16,11-2-6-16,4-1-10 15,6 0-75-15,3-6-35 16,5 0-41-16,-8-1-12 15,-9-4-43-15,-6 2-45 0,-14 2-115 16,-4-1-90-16,-6 1 159 16</inkml:trace>
  <inkml:trace contextRef="#ctx0" brushRef="#br0" timeOffset="180694.41">3387 5496 1139 0,'3'11'480'0,"-3"-9"-253"16,1 2-47-16,-1-4-30 15,0 0-16-15,0 0-34 16,0 0-14-16,1 16-26 16,2 31-8-16,-3-23-18 15,-2-4-11-15,-1-2-14 16,-2-3-9-16,-2-6-91 16,6-7-58-16,1-2-146 15,4-9-176-15,-4-14 313 0</inkml:trace>
  <inkml:trace contextRef="#ctx0" brushRef="#br0" timeOffset="180854.15">3245 5282 861 0,'-3'-11'387'16,"3"10"-161"-16,3 1-46 16,6 6-63-16,4 1-14 0,5 4-47 15,1 0-15-15,10 2-178 16,-1 0 106-16</inkml:trace>
  <inkml:trace contextRef="#ctx0" brushRef="#br0" timeOffset="181365.37">3798 5491 996 0,'6'12'419'0,"-5"-9"-197"15,-1-3-43-15,-2-3-15 16,1 2-15-16,-1 0-46 16,1-1-21-16,-13-7-20 15,-33-22-9-15,25 31-16 0,-2 7-7 16,1 8-14-16,-1-5-4 16,4 12-8-16,4-3-4 15,8 0-1-15,8 12 0 16,6-7 1-16,2 1 0 15,9-3-2-15,-1-10-2 16,5-8-1-16,0-6 2 0,1-16 3 16,1-7 0-16,-4-16-1 15,1-4-1-15,-6-5 0 16,-2-2 0-16,-5 5 2 16,-3-1 0-16,0 10 3 15,-3 6 1-15,0 14 8 16,0 11 7-16,-1 13 7 15,-4 8 2-15,-1 19 9 16,1 10 8-16,4 14 17 16,2 4 6-16,12-9-6 15,-1-3-12-15,7-13-24 16,4-4-11-16,1-8-14 16,3-3-51-16,-9-14-158 15,3-7-107-15,5-1 174 16</inkml:trace>
  <inkml:trace contextRef="#ctx0" brushRef="#br0" timeOffset="181977.86">4069 5629 1209 0,'-1'0'487'0,"-1"0"-282"15,1 0-95-15,1 0-16 16,0-1-22-16,17-8-28 15,33-25-17-15,-27 13-4 0,-2-3-3 16,-5-3-3-16,-4-2-7 16,-5 2 1-16,-8 4 5 15,-3 2 4-15,-8 9 9 16,-3 3 8-16,0 9 10 16,-3 3 4-16,2 7 12 15,5 9-5-15,3 5-14 16,3 4-10-16,6-1-20 15,2 2-6-15,8-3-10 16,6-6-3-16,10 3-6 16,5-5-14-16,17-4-56 15,6-3-26-15,8-11-48 16,4-5-9-16,-9-13 46 16,-6-2 26-16,-17-6 53 15,-8 1 26-15,-16-2 23 0,-9-1 10 16,-13 6 34-16,-5 3 17 15,-8 7 44-15,-2 5 15 16,-1 7 6-16,2 4-2 16,5 10-19-16,2 1-8 15,9 6-19-15,3 1-11 16,6-1-29-16,6 0-15 16,5-2-24-16,3-5-8 0,1-6-6 15,1-6-2 1,11-9-1-16,-1-6 2 0,6-6 3 15,-2-3 2-15,-13 2 3 16,-4 8 3-16,-7 5 2 16,-4 4 3-16,0 7 7 15,-2 0 7-15,0-4 18 16,0 3 6-16,2 11 1 16,2 0-8-16,13 25-23 15,-6-30-6-15,8-4-155 16,5-1-108-16,4-21 156 15</inkml:trace>
  <inkml:trace contextRef="#ctx0" brushRef="#br0" timeOffset="182564.17">5514 5346 1308 0,'-31'10'584'16,"18"-2"-248"-16,10-6-164 16,-6-1 0-16,12-1-71 15,2-1-34-15,1-7-61 16,9-4-9-16,-2-11 3 15,10-4 3-15,1-3 0 16,-2 3 1-16,-1 7 0 16,-9 8 1-16,-7 10 8 15,-2 0 17-15,-5 12 35 16,0 4 9-16,2 13 4 16,-2 7-8-16,2 5-25 15,1-2-3-15,5-8-9 16,4 3-7-16,1-4-12 15,-2-3-4-15,-1-6-4 16,-3-5-10-16,-2-6-89 0,1-3-50 16,-5 2-102-16,-4 1-49 15,-9-7-10-15,-1 8 30 16,-8-6 105-16,-4 3 70 16,3 5 166-16,-1-6 55 15,9 3 81-15,3-6 29 16,13 2-12-16,3-3-27 15,2-2-52-15,-5 1-25 16,0-1-35-16,13-1-7 0,13-3-26 16,29-5-15-16,-23 3-22 15,2 2-36-15,1 5-151 16,-2-6-100-16,1 7 154 16</inkml:trace>
  <inkml:trace contextRef="#ctx0" brushRef="#br0" timeOffset="182726.59">6032 5356 1673 0,'-20'6'660'0,"20"-4"-437"15,-1-1-131-15,0 1-75 16,1-2-23-16,0 0-144 0,0 0-108 15,0 0 155-15</inkml:trace>
  <inkml:trace contextRef="#ctx0" brushRef="#br0" timeOffset="182894.03">6043 5411 1068 0,'-23'56'591'16,"16"-52"-52"-16,12 3-238 15,-2-2-78-15,3 1-24 0,9 0-51 16,-10-2-49-16,0 0-63 15,2-4-48-15,0 0-189 16,6 0 210-16</inkml:trace>
  <inkml:trace contextRef="#ctx0" brushRef="#br0" timeOffset="186572.41">8259 5259 922 0,'2'-1'423'0,"1"0"-176"15,0-1-3-15,-1 0-55 16,-2 1-26-16,1-2-46 16,1-7-16-16,-2 2-19 15,-3-1-9-15,-25-21-22 16,11 31-13-16,-2 3-20 15,2 4-7-15,4 3-11 0,2-1-4 16,5 5-6-16,5 3 1 16,9 4 6-16,3 3 4 15,6 2 11-15,4-2 2 16,2-1 5-16,3-3 3 16,-2-3 15-16,-1-1 12 15,-7-2 20-15,-8-1 9 0,-3-4 4 16,-5 2-2-16,-10-4-15 15,-3 1-9-15,-8 0-20 16,1-5-7-16,2-1-15 16,-1 0-5-16,5-3-47 15,1-2-41-15,4-3-92 16,5-4-54-16,4-1-97 16,5 1-47-16,14-4 239 15</inkml:trace>
  <inkml:trace contextRef="#ctx0" brushRef="#br0" timeOffset="187119.2">8509 5303 773 0,'8'-3'453'15,"0"3"-95"-15,-6 6-66 16,0 4-20-16,-7 7-47 16,3 6-19-16,-2 5-54 0,3-1-30 15,3-2-47-15,-2-5-20 16,11-6-33-16,6-4-10 15,8-11-11-15,7-5-1 16,2-10-2-16,-4-5-1 16,-8-4 3-16,-5 0 2 15,-17 2 3-15,-6 2 0 16,-11 6-1-16,-5 2 2 0,-7 6-2 16,2 3 1-16,5 2-2 15,3 4-2-15,4 2-9 16,7 5-6-16,0 1-12 15,6 3-1-15,10 0 2 16,3-2 5-16,11-2 7 16,2-3 1-16,4-5 3 15,2-2 3-15,6-3 2 16,-1-5 3-16,3 3 1 16,-1 4 0-16,-8 4 3 15,-2 5 2-15,-3 7 5 16,-10 3 2-16,-3 4 12 15,-1-2 5-15,-8 2 8 16,2-2 2-16,-6-7 0 16,-2-2 0-16,-3-7-2 15,4-4-1-15,6 0-6 16,1-5-6-16,-4 5-11 0,0 0-5 16,3-17-7-16,2-32-3 15,0 30-4-15,7 2-22 16,-2 6-101-16,5 1-58 15,6 2-149-15,-3-2-95 16,12 4 282-16</inkml:trace>
  <inkml:trace contextRef="#ctx0" brushRef="#br0" timeOffset="187348.65">9244 5086 1254 0,'4'5'606'16,"-4"0"-199"-16,0 10-156 16,0 4-12-16,0 18-53 15,0 9-41-15,2 6-76 16,2 5-27-16,8-10-31 16,5-4-4-16,9-14-9 15,1-4-5-15,2-10-53 16,-2-8-53-16,-2-11-153 15,-7-9-121-15,-8-15 239 0</inkml:trace>
  <inkml:trace contextRef="#ctx0" brushRef="#br0" timeOffset="187549.94">9164 5257 1261 0,'-22'-6'629'15,"14"7"-179"-15,3-1-184 16,8 1-77-16,4 1-37 15,11 2-45-15,4-2-20 16,9-1-46-16,7-2-20 0,9-6-44 16,4 3-87-16,7-4 142 15,6 5-59-15</inkml:trace>
  <inkml:trace contextRef="#ctx0" brushRef="#br0" timeOffset="187916.63">10461 5133 1070 0,'5'-18'522'0,"0"13"-166"15,-2 0-59-15,6 12-41 16,4 8-26-16,-12 16-56 15,2 12-40-15,0 10-74 16,-5 1-24-16,12-5-26 16,0-6-6-16,4-16-4 15,5-4-43-15,-3-14-108 16,2-7-83-16,-6-10 129 16</inkml:trace>
  <inkml:trace contextRef="#ctx0" brushRef="#br0" timeOffset="188089.15">10290 5229 1451 0,'0'0'563'0,"9"2"-371"16,7 2-30-16,16 2-49 0,2 2-14 16,3-2-52-16,-2 2-18 15,0-2-57-15,5-4-77 16,3-3-351-16,3-6 307 15</inkml:trace>
  <inkml:trace contextRef="#ctx0" brushRef="#br0" timeOffset="188604.24">10691 5096 1190 0,'0'11'518'0,"0"5"-232"15,0 10-38-15,-1 10-26 16,1 4-27-16,2 6-68 15,0-2-34-15,3-6-52 16,1-5-14-16,-2-12-16 16,1-6-4-16,-4-9-4 15,-1-4-26-15,0-2-54 16,0-2-13-16,0 1-17 16,0 0 22-16,0-11 51 15,1-3 12-15,9-23 16 16,-4 31 4-16,4 9 15 15,0 4 12-15,9 8 32 16,3 3 16-16,6 1 13 16,8-3-5-16,1-5-23 0,-2-7-16 15,5-7-25-15,-4-7-5 16,1-9-4-16,-1 1-2 16,-13-5 2-16,-5 2 2 15,-16 5 15-15,-4 2 7 16,-11 5 6-16,-4 4 6 15,-2 4 7-15,-1 6 3 0,2 7 1 16,5 6-2-16,8 8-16 16,6 3-5-16,12 2-9 15,-2-3-6-15,13-5-11 16,3-5-5-16,9-13-84 16,14-4-93-16,12-17 112 15</inkml:trace>
  <inkml:trace contextRef="#ctx0" brushRef="#br0" timeOffset="189121.95">12194 5248 1288 0,'4'-2'555'0,"5"4"-274"15,1 5-27-15,-3 13-46 16,-1 6-31-16,-3 7-71 16,-3 1-34-16,4-2-42 15,-4-6-8-15,1-10-9 16,1-3-2-16,-2-6-3 16,1-7 0-16,-1 0 2 15,0 0-5-15,-1-1-18 16,0 0-7-16,1-1-10 15,5-22 2-15,19-32 14 16,-6 29 5-16,7 5 7 16,1 4 2-16,3 11 13 15,2 3 8-15,-8 9 13 16,-5 5 7-16,-6 9 10 16,-3 5 6-16,-2 3-4 0,2-1-5 15,1-5-21-15,-1-4-11 16,-4-6-77-16,0-6-84 15,-2-5 209-15,9-14-100 16</inkml:trace>
  <inkml:trace contextRef="#ctx0" brushRef="#br0" timeOffset="189441.54">12659 5282 933 0,'-2'5'583'0,"3"13"56"15,1 4-305-15,2 4-92 16,2 1-46-16,3 0-75 16,2-2-36-16,7-9-50 15,0-4-16-15,5-11-18 16,3-5-2-16,2-9-12 16,-3-7-6-16,0-3-5 15,-6-1 1-15,-9 4 10 16,1 5 9-16,-9 6 13 15,-2 6 6-15,2 3 4 16,-1 0 3-16,-2 0 0 0,0 0 1 16,1 0 4-1,0 17 1-15,6 35-1 0,8-29-5 16,-8-6-13-16,0-1 2 16,2-11-135-16,-1-1-91 15,1-15 133-15</inkml:trace>
  <inkml:trace contextRef="#ctx0" brushRef="#br0" timeOffset="189916.81">13095 5308 1102 0,'-10'9'564'0,"10"7"-115"16,1 2-118-16,3 1-47 15,-3 4-46-15,0-3-86 16,-1-1-42-16,1-9-63 15,0-6-20-15,-2-5-23 16,2-6-5-16,1-4-8 16,0-1-2-16,8-1 0 15,-1-2 1-15,0 4 5 16,1 2 2-16,-2 4 3 16,1 0 0-16,1 5 4 15,0 1 1-15,0 5 7 16,1 3 4-16,-1 4 6 0,0 2 0 15,0 3-5-15,0-2-5 16,-2-5-7-16,1 0-3 16,-5-10-5-16,1-2-6 15,1-10-11-15,-1-4-7 16,2-4 1-16,0 2 4 16,-3 1 13-16,4 5 6 15,-3 4 3-15,1 3 3 16,-1 4 6-16,3 4 6 15,0 5 12-15,1 3 2 0,2 7 0 16,-2 2-4-16,2-1-11 16,2 0-5-16,-5-6-41 15,-2-5-79-15,0-6-189 16,-1-10 439-16,6-21-178 16</inkml:trace>
  <inkml:trace contextRef="#ctx0" brushRef="#br0" timeOffset="190783.18">13546 5110 1115 0,'-5'13'616'0,"12"9"-73"16,2 4-177-16,7 16-88 16,-3-1-59-16,3 11-87 0,-2-1-37 15,1-1-54-15,0-10-15 16,-2-13-14-16,-3-6-4 15,-4-14-7-15,1-1-21 16,-11-11-24-16,1-4-8 16,-4-11-10-16,-2-6 16 15,2 3 14-15,2-2 7 16,3 6 11-16,2 6 4 16,5 3 5-16,2 2 1 0,9 7 9 15,0 1 8-15,1 4 17 16,1 7 6-16,-4 2 7 15,0 2 0-15,-2 3-8 16,-2-1-4-16,-5 1-9 16,-5-3-3-16,-4-1-1 15,-6-5 0-15,-3-6-2 16,1 1-4-16,2-3-5 16,5 2-4-16,4-1-13 15,2 2-3-15,-1-4-4 16,0 0-1-16,14 2 8 15,14 1 0-15,37-3 0 16,-32-13 0-16,3 1-2 16,-20 0-3-1,2 0-4-15,3-13 2 0,1 1 5 0,-16 2 8 16,-9 9 11-16,-3 4 4 16,-5 3 5-16,2 3 3 15,4 6 3-15,4 2 1 16,2 6 0-16,-5 3-2 15,3 1-1-15,1 6-2 16,4 2 0-16,2-3-4 16,1-2-8-16,-8-6-4 15,8-3-8-15,9-1-3 0,3-8-40 16,5-1-28-16,-1-11-57 16,0 0-25-16,-3-4 7 15,0-2 14-15,-4 6 46 16,-4-5 25-16,-3 12 37 15,-2 4 15-15,0 1 29 16,0 6 16-16,-1 1 35 16,-1 2 22-16,-1 4 31 15,-3 0 7-15,1 2-2 16,-1-2-6-16,0-4-25 16,-1-4-13-16,-3-5-28 15,-2-1-12-15,4 0-12 16,0 0-6-16,0 0-8 15,-2-3-5-15,-5-13-13 16,-4-26-2-16,21 24-55 16,4-2-57-16,9-3-117 15,3 2-77-15,11 6-146 0,2 4 279 16</inkml:trace>
  <inkml:trace contextRef="#ctx0" brushRef="#br0" timeOffset="191090.5">14700 5226 1301 0,'2'-7'659'0,"-11"8"-216"16,-7 3-80-16,-3 2-116 15,-4 0-56-15,3 4-74 16,0-1-30-16,12 2-47 16,1 4-16-16,8 0-11 15,8 4-1-15,3 1-4 16,5 2 2-16,7 0 1 15,-2-3 2-15,2-3 6 16,-2 0 2-16,-9-5 3 16,-3-2 2-16,-10-2 4 15,-4-2 0-15,-10 3-4 16,-5-2-10-16,-4-4-39 16,-2-1-55-16,1-3-156 15,0-2-75-15,6-5 176 0</inkml:trace>
  <inkml:trace contextRef="#ctx0" brushRef="#br0" timeOffset="198942.51">17486 5147 1003 0,'-46'-33'464'0,"45"29"-176"16,2 3-64-16,2 1-35 15,-3-1-33-15,0 1-40 16,8-1-15-16,17-1-22 15,30-1-10-15,-28 6-25 16,-1 6-10-16,-9 3-15 16,-4 4-4-16,-7 1-1 15,-3 3-1-15,-9 2 1 16,-4 0 1-16,-7 2 1 16,-3-7 3-16,-1-3 5 15,0-1 6-15,7-7 7 16,1 1 1-16,10-4-3 15,3 1-10-15,2-1-11 0,-2-3-5 16,0 0-1-16,16 3 2 16,38 3 1-16,-31-6 2 15,1-1-2-15,2 0 0 16,-7-1-4-16,-3 2 10 16,-2-2-148-16,-2 1-94 15,-5 3 138-15</inkml:trace>
  <inkml:trace contextRef="#ctx0" brushRef="#br0" timeOffset="199602.17">18126 5304 759 0,'-1'-1'381'16,"0"-1"-133"-16,0 1-43 15,0 0-1-15,1 0-9 16,0 0 0-16,0 0-6 16,0 0 5-16,0 0-12 15,0 1-23-15,-1 0-60 16,0 0-35-16,-21 11-49 16,-33 29-7-16,34-30-55 15,4-4-50-15,9-6-149 16,8-5 182-16</inkml:trace>
  <inkml:trace contextRef="#ctx0" brushRef="#br0" timeOffset="200128.31">18480 4913 1529 0,'-8'-2'607'0,"6"-4"-422"16,8 1-77-16,0-2-1 0,9 4-41 16,1 2-5-16,6 3-20 15,3 3-7-15,-9 6-4 16,1 2-2-16,-10 4-4 15,-3-1-3-15,-4 1-4 16,-1-1 1-16,-13 1 1 16,0 0 1-16,-7-6-1 15,-2 0 5-15,9-6 3 16,2 0-1-16,7-2-7 16,6 5-9-16,5-3-9 15,7 5-2-15,8 0 2 16,2-2 2-16,2-2 1 15,2 2 0-15,-7-2 2 16,-1 0 5-16,-6 4 12 16,-5-7 8-16,-5 7 19 15,-3 2 7-15,-9 0 2 0,-4 3-4 16,-10-4-18-16,-1-3-10 16,1 1-15-16,6-1-26 15,8-4-116-15,7 1-82 16,9-2-197-16,12-1 237 15</inkml:trace>
  <inkml:trace contextRef="#ctx0" brushRef="#br0" timeOffset="200272.86">18956 5231 1149 0,'-2'0'666'0,"0"5"-73"0,-4 2-342 16,-2 4-9-16,-4 6-117 15,-1 0-31-15,-2-1-60 16,2-4-35-16,5-9-93 16,3-3-58-16,0-3-156 15,16-5-127-15,5-1 280 16</inkml:trace>
  <inkml:trace contextRef="#ctx0" brushRef="#br0" timeOffset="200610.9">19297 5006 1569 0,'2'2'697'0,"-4"-2"-377"16,-3 6-105-16,4-6-40 15,0 0-85-15,-16 8-26 16,-29 26-44-16,39-23-10 15,4-5-10 1,1 0-1-16,3 17-2 0,9-3 2 0,14 1 1 16,2-9 2-16,5-1 2 15,0 3-1-15,-7-5 5 16,-4 1 3-16,-13-6 5 16,-7 0 8-16,-6 1 14 15,-7-2 2-15,-7 8-1 16,-8-1-47-16,-7-1-148 15,2-2-90-15,5-10 134 16</inkml:trace>
  <inkml:trace contextRef="#ctx0" brushRef="#br0" timeOffset="200750.71">19209 4970 1203 0,'12'6'536'0,"7"-9"-266"16,4-2-62-16,7 1-30 15,-3 2-56-15,4 5-49 0,-5 4-28 16,-7-1-65-16,4 3-88 16,9-9 73-16</inkml:trace>
  <inkml:trace contextRef="#ctx0" brushRef="#br0" timeOffset="201037.14">19757 5251 1532 0,'6'-4'602'0,"-3"5"-377"16,1 4-71-16,-4 2 2 16,-4 3-30-16,-10 5-48 15,-3 0-49-15,-9 5-127 0,1-5-72 16,8-4 94-16</inkml:trace>
  <inkml:trace contextRef="#ctx0" brushRef="#br0" timeOffset="201404.31">20030 4963 1791 0,'2'2'658'0,"1"-2"-530"16,0 0-17-16,-3 0-38 15,0 0-8-15,12-1-20 16,9 0-18-16,29-2-14 16,-28 2-2-16,-2 1-3 15,-3 2 3-15,-2 5 11 16,-5 2 4-16,-2 9 9 16,0 4 0-16,-4 1 3 15,1 4 2-15,-1 2 0 16,-1-3-2-16,2 6-12 15,-1-2-7-15,-1-1-7 16,-1-3-3-16,0-7-1 0,-1-5-53 16,-1-9-155-16,-4-1-53 15,-7-5 125-15</inkml:trace>
  <inkml:trace contextRef="#ctx0" brushRef="#br0" timeOffset="202332.78">17070 4704 2058 0,'7'22'69'16,"0"1"-14"-16,2 31 63 16,-2 13-13-16,-8 14-30 0,-2 0-15 15,0 8-27-15,2-1-10 16,2-5-12-1,1-6-3-15,4-16-2 16,-2-12-1-16,-1-14-1 0,0-9-2 16,-1-5 0-16,2-6-1 15,1 2-1-15,1-2 0 16,0-6-1-16,1-2 1 16,0-2-1-16,2-3 1 0,2 1 1 15,0 1 0-15,6-3 3 16,1 2-1-16,8 2 3 15,4 1 0-15,11 2 7 16,0-5 1-16,3 6 3 16,-4-6 0-16,9 1-2 15,0 0 0-15,9-3-3 16,12 2-2-16,4 0-2 16,2 2-1-16,-3-2-1 15,6 0 0-15,-3 0 2 16,8 1-1-16,17 2 1 15,-5-1-1-15,-3-1 1 16,-3 4 0-16,-8-1 0 16,4 2 1-16,5 0 0 15,-1-2 1-15,1-1 1 16,-3-3 0-16,0 0-1 16,11-2-2-16,-8-4-3 15,5 0 0-15,1-2-2 0,-3-1 1 16,14 2 1-16,-3-2 1 15,-2 3 6-15,-2 1 4 16,-1 4 5-16,5 1 2 16,-4 2-1-16,0-1-1 0,-2-1-4 15,-4-4-1-15,6-1-3 16,-7-7-2-16,-24-2-2 16,-15 0-1-16,-32 1-43 15,-15 2-76-15,-12 1 122 16,-13 3-45-16</inkml:trace>
  <inkml:trace contextRef="#ctx0" brushRef="#br0" timeOffset="203354.87">17344 4627 1065 0,'-8'2'445'15,"0"-2"-262"-15,1-1 11 16,0-2-29-16,0 0-14 15,4-1-28-15,1 0-20 0,2 2-40 16,0 2-16-16,0-1-26 16,0-1-6-16,1 1-7 15,26 1-2-15,36 1 0 16,-23 1-1-16,20 1-1 16,5-2 0-16,24 0-2 15,12 2 0-15,2 1-1 16,-26-1 0-1,1 1 0-15,70 6 0 0,21-3 0 16,-4-1 0-16,-10-5-1 16,-3-1 0-16,6 3 0 15,6 0 1-15,-12 2 0 16,2 1 1-16,3 3-1 16,-6-2 0-16,-8 2 0 15,-9-4 0-15,-9 1 1 0,-7-1-1 16,-17 0 0-16,-6-1 1 15,-22-1 0-15,-10-3-1 16,-9 0 2-16,-6-1-1 16,-13-2 0-16,-4 0 1 15,-15 3 1-15,-4 0 1 16,-9 0 7-16,-3 2 6 16,0-2 11-16,0 0 1 15,-1 0-5-15,1 0-9 0,0 0-19 16,0 0-7-16,0 0-3 15,0 0 1-15,0 0 8 16,0 0 3-16,0 0 1 16,0 0 4-16,0 0 5 15,0 0 2-15,0 0 1 16,0 0-1-16,0 0-8 16,0 0-3-16,0 0-1 15,0 0-2-15,0 0 3 16,0 0 2-16,9 26 11 15,-2 36 11-15,-9-15 16 16,2 11 5-16,2 5-3 16,2 4-9-16,0 6-15 15,0 1-5-15,1 2-6 16,1 3-2-16,-1-4-3 16,2-6-1-16,5-9-22 0,-6-15-62 15,0-18 180-15,-8-12-97 16</inkml:trace>
  <inkml:trace contextRef="#ctx0" brushRef="#br0" timeOffset="203836.05">18046 4721 679 0,'-7'-13'327'0,"7"3"-94"16,-1 4-13-16,-2 5-11 15,7 5-17-15,-1 13-35 16,9 13-18-16,1 21 0 15,-3 14-6-15,-3 17-16 16,-5 4-15-16,-6 7-34 0,-2 2-18 16,3 6-22-1,0-3-9-15,7-8-9 0,1-12-3 16,3-26-10-16,4-10-56 16,2-24-145-16,6-13-99 15,3-22 168-15</inkml:trace>
  <inkml:trace contextRef="#ctx0" brushRef="#br0" timeOffset="204345.44">19111 4710 535 0,'-9'-21'348'15,"0"12"1"-15,0 1-42 16,3 9-88-16,1 4-30 16,-2 4-57-16,1 4-27 15,-1 14-34-15,0 4-15 0,4 22-18 16,-2 5-6-16,2 10-11 15,1 4-3-15,2 5 0 16,0 1 2-16,4 1 7 16,-2 0 2-16,-2-5-2 15,0-9-5-15,-2-15-13 16,-2-13-21-16,3-19-75 16,1-7-43-16,1-6-120 15,4-5-51-15,2-5-109 16,-3-3 241-16</inkml:trace>
  <inkml:trace contextRef="#ctx0" brushRef="#br0" timeOffset="205076.31">19805 4761 1207 0,'12'-17'490'0,"-10"14"-297"15,-2-3-41-15,2 10 6 16,-2-4-18-16,3 23-8 15,2 56 1-15,-6-3-12 16,-3 6-8-16,1 14-28 16,4 0-16-16,-1-5-32 15,5 4-13-15,-2-19-12 16,2-9-3-16,1-19-5 16,-3-10 0-16,-3-17-82 15,-4-16-69-15,6-5-188 16,-5-15 194-16</inkml:trace>
  <inkml:trace contextRef="#ctx0" brushRef="#br0" timeOffset="206127.53">23061 4827 1231 0,'-1'0'491'16,"2"6"-314"-16,2 7-2 15,2 18-17-15,1 14-12 16,0 20-26-16,-2 10-17 16,2 13-30-16,0 1-12 15,4-2-24-15,2-4-11 16,1-19-13-16,-1-5-4 15,-2-19-1-15,-2-12-50 0,-2-14-149 16,0-11-95-16,0-11 153 16</inkml:trace>
  <inkml:trace contextRef="#ctx0" brushRef="#br0" timeOffset="206707.83">23017 4755 1419 0,'3'-9'575'15,"7"-2"-385"-15,8 0-66 16,7 1-11-16,11 4-45 16,10 3-13-16,18 3-27 15,10 1-10-15,10 1-10 16,-21-2 0-1,-1 0-4-15,59 0 0 0,18 7-2 0,-10 0 0 16,-11 6 1-16,-2 3 0 16,4-1-1-16,-3 1 0 15,-4 2 0-15,-5 0-1 16,-4-2 1-16,-7-1 0 16,-23-5 1-16,-4-2-1 15,-20-4 2-15,-4 2 1 0,-6-3 1 16,-11-1 1-16,-10-2 1 15,-6 0-4-15,-10 0 45 16,-1 0 16-16,-2 1 22 16,-1-1 10-16,0 0-42 15,0 0-16-15,0 0-26 16,0 0-5-16,0 1-5 16,-10 20-3-16,-7 38 2 15,16-20-1-15,0 8 2 16,1 4 2-16,1 15 3 15,1 5 0-15,6 14 1 16,0 3-1-16,6-6-3 16,2-6-1-16,1-13-1 15,3-4-2-15,1-7 0 16,3-3 0-16,-2-10-1 0,-2-6 0 16,-6-12-84-1,-2-7-68-15,-11-15-211 0,-2-10 214 16</inkml:trace>
  <inkml:trace contextRef="#ctx0" brushRef="#br0" timeOffset="207145.29">23051 5710 1411 0,'-23'0'560'16,"2"0"-394"-16,10-1-33 15,7-1-7-15,4-1-51 16,7 3-25-16,11-2-32 15,11 2-9-15,22 1-1 16,13 3 1-16,27 2 1 16,5 3 0-16,12 1 1 15,15-1 1-15,8 1-2 0,8 0-2 16,7-2-1-16,-8 1 0 16,-14-2-1-16,-10 1 2 15,-13 1 15-15,-10 0 3 16,-9 0 2-16,-2 0 0 15,-21-4-17-15,-7-3-3 16,-24-4-55-16,-13-3-66 0,-17-2-183 16,-16-3 180-16</inkml:trace>
  <inkml:trace contextRef="#ctx0" brushRef="#br0" timeOffset="207576.81">23433 4949 1063 0,'1'3'434'0,"4"0"-236"15,-5 2-26-15,0-5 22 16,0 0-3 0,0 0-13-16,13 27-8 0,20 58-21 15,-15-25-22-15,-7 9-46 16,-5-19-22-16,-3-12-40 16,3-1-4-16,1-14-112 15,1-11-80-15,5-12-251 0,1-9 250 16</inkml:trace>
  <inkml:trace contextRef="#ctx0" brushRef="#br0" timeOffset="208028.83">23705 4730 1193 0,'6'-9'509'0,"1"21"-281"16,1 10-17-16,3 20-34 16,1 12-25-16,-3 24-40 0,0-2-18 15,-1 9-43-15,-3 3-14 16,-2-5-17-16,-3 2-4 15,0-10-7-15,-3-8-2 16,3-20-11-16,-1-8-42 16,1-19-135-16,0-11-87 15,0-17 150-15</inkml:trace>
  <inkml:trace contextRef="#ctx0" brushRef="#br0" timeOffset="208304.81">24053 4974 1396 0,'-8'9'591'0,"2"-5"-321"16,-1 8-81-16,-11 3-40 16,-1 7-33-16,0 4-37 15,0-3-6-15,8 3-21 16,10-12-10-1,-1 2-15-15,7 10-8 0,15 4-12 16,10-3-3-16,6-13-1 16,6-3 0-16,0-7-1 0,-4 1-1 15,-6-1-58-15,-6 0-64 16,-13 0-187-16,-5 0 187 16</inkml:trace>
  <inkml:trace contextRef="#ctx0" brushRef="#br0" timeOffset="208495.73">24183 5068 1428 0,'0'13'612'0,"-1"-3"-303"16,0 6-96-16,-2 11-47 16,-3 5-40-16,0 11-59 15,0 2-20-15,1-4-27 16,3-2-7-16,1-9-7 15,2-3-43-15,3-10-164 16,4-5-73-16,7-16 145 16</inkml:trace>
  <inkml:trace contextRef="#ctx0" brushRef="#br0" timeOffset="208939.12">24541 4850 1210 0,'-11'14'473'0,"5"12"-302"16,5 11-34-16,2 21 15 15,0 12-6-15,3 19-17 16,-4 3-15-16,0 10-25 16,0-2-13-16,-2-14-23 15,1-7-12-15,-2-23-23 16,2-6-7-16,2-18-42 16,2-8-60-16,5-19-176 15,4-8 168-15</inkml:trace>
  <inkml:trace contextRef="#ctx0" brushRef="#br0" timeOffset="209299.55">24846 5034 1643 0,'-5'4'627'0,"-6"4"-483"15,0 7-23-15,-12 8-54 16,2 9-20-16,2 17-7 16,1 3-4-16,12 11 3 15,5-2 1-15,7-11-3 16,11-7-4-16,10-15-17 16,5-8-5-16,3-16-7 15,-4-2-2-15,-6-13-1 16,-9-4 2-16,-11-2 8 15,-7-4 9-15,-11 0 19 16,2 3 3-16,-5 1-2 16,-4 4-6-16,-5 11-20 0,-3 2-9 15,5 5-16-15,4 3-21 16,12-2-115-16,4-1-101 16,11-5 152-16</inkml:trace>
  <inkml:trace contextRef="#ctx0" brushRef="#br0" timeOffset="209916.63">25034 4789 1245 0,'-5'-2'554'16,"0"0"-286"-16,7-1-103 15,-2 2-27-15,0 0-54 16,20-2-22-16,48-1-27 15,-24 6-10-15,10 5-13 16,7 6-4-16,-2 0-2 0,3 1-1 16,-5-1 0-16,-3-3-1 15,1 1 0 1,3-3 0-16,-1-1-1 0,-2 3 0 16,-6-1 1-16,-9 2 0 15,-18 0 2-15,-8-3 7 16,-8 2 21-16,-6 0 9 0,0 1 8 15,4 2-2 1,-4 1-18-16,1 0-6 0,4 1-11 16,-5 1-3-16,2 5-5 15,0 0-2-15,-2 6-1 16,0 4 1-16,2 15 13 16,-1 11 7-16,1 20 8 15,-2 6 0-15,-2 3-9 16,2 1-8-16,2-8-6 15,6-5-3-15,-2-9-2 16,0-8 0-16,3-18-1 16,-5-8-1-16,3-16-43 15,-3-4-59-15,-7-11-150 16,1-1-38-16,-16-16 162 16</inkml:trace>
  <inkml:trace contextRef="#ctx0" brushRef="#br0" timeOffset="210164.84">25168 5843 1462 0,'-6'3'615'16,"5"-6"-348"-16,2 1-38 15,-1 2-85-15,0 0-20 0,29 0-49 16,57 8-11-16,-26 1-23 15,3-1-12-15,7-1-12 16,0 1-4-16,-24-4-5 31,-23-2-2-31,0 0 1 0,59 8-42 16,-25-1-168-16,-19-5-90 0,-50-13 156 16</inkml:trace>
  <inkml:trace contextRef="#ctx0" brushRef="#br0" timeOffset="210698.89">25507 5366 1497 0,'-3'8'569'0,"3"-6"-401"16,6-2-78-16,1-3 10 16,5-7 1-16,3-3-14 15,3-11-31-15,-1-6-19 16,0-5-19-16,-6 0 0 0,-10 8 18 16,-3 2 6-16,-10 12 1 15,-4 6-6-15,-7 7-17 16,0 5-9-16,1 9-4 15,-2 2 1-15,8 2 8 16,2-3 2-16,7-3 3 16,7-4-2-16,0-3-10 15,1-2-4-15,7 0-2 16,-1-1 0-16,3 3 0 16,3 0 1-16,-2 4 1 15,1 3 3-15,3 7 12 16,-4 4 11-16,0 7 23 15,-3 7 9-15,-2 1 5 16,0 5-4-16,-2-7-13 16,1-6-9-16,-1-2-16 0,2-9-5 15,1-5-14-15,-3 0-5 16,-1-11-49-16,0 0-44 16,-3-6-127-16,0 2-72 15,0 0 177-15</inkml:trace>
  <inkml:trace contextRef="#ctx0" brushRef="#br0" timeOffset="-190439.88">23472 6441 545 0,'-6'6'304'16,"6"0"-39"-16,0 3-9 16,-6-5-43-16,3-2-21 15,-1-4-46-15,4 4-18 16,0-2-26-16,0 0-6 15,0 0-5-15,0-2-8 16,0 1-19-16,0 0-12 0,7-13-20 16,10-37-5-1,-18 19-7-15,3-3-1 16,-2-1-6-16,0-1-3 0,3 8-2 16,-3 2-1-16,0 9 1 15,-2-1 2-15,-1 7-1 16,1 0 2-16,2 2 2 15,0 6 1-15,-1 0 0 16,4 4-1-16,-4-1-3 16,1 0-3-16,0-1-4 15,0 1-1-15,0 0-1 16,0 0 0-16,0-10-1 16,0 5 1-16,0-1-1 15,0 2 1-15,0 1-1 16,1-1 2-16,0-1 0 15,-1 5 0-15,0 0 2 16,0 0-1-16,0 0-1 0,0 0 1 16,0 0-3-16,0 0-1 15,-1 0-7-15,0 0-34 16,0-1-113-16,0 2-101 16,0 0 150-16</inkml:trace>
  <inkml:trace contextRef="#ctx0" brushRef="#br0" timeOffset="-190011.87">23288 6119 817 0,'-1'-5'397'0,"-5"4"-141"16,5 1-24-16,1 0-41 15,0 0-33-15,-1 0-48 16,1-1-18-16,0 0-35 16,0-1-14-16,0 1-16 15,12-5-4-15,4-11-9 16,29-26-3-16,-26 25-4 16,-1-1-3-16,0 4 1 15,-4 4-2-15,-3 7 2 16,5 4 2-16,-9 1 5 0,3 4 2 15,4 6 8 1,-5-4 7-16,7 8 16 0,0-1 8 16,-1 3 8-16,2 5-2 15,-2-5-12-15,1 1-7 16,-1-4-12-16,-3-3-5 16,-2-1-7-16,-2-2-4 15,-2-4-6-15,-3-1-1 0,-3-1-121 16,0-1-82-16,-1-1 120 15</inkml:trace>
  <inkml:trace contextRef="#ctx0" brushRef="#br0" timeOffset="-180157.82">8253 7061 1084 0,'-3'-34'490'0,"1"33"-218"16,2 1-32-16,0 1-69 15,0-1-26-15,0 0-43 16,0 0-14-16,0 7-15 15,3 19-8-15,9 32-22 16,0-27-12-16,5-4-17 16,2-3-5-16,7-5-6 15,-1-5-1-15,2-9-2 16,-2-5-3-16,-5-11-4 16,5-11-2-16,-7-7-2 15,-3-4 2-15,-2 1 6 16,-6 5 3-16,-4 7 3 15,1 7 4-15,-4 7 4 16,-3 2 0-16,3 9 3 16,-2-3-2-16,2-2 1 15,0 4 1-15,3 19 3 0,13 31 1 16,-11-31-5-16,10-1-5 16,-6-7-6-16,5-3-1 15,6-5-154-15,-2-5-102 16,11-8 153-16</inkml:trace>
  <inkml:trace contextRef="#ctx0" brushRef="#br0" timeOffset="-179616.75">8872 6919 1308 0,'0'7'627'15,"-3"1"-259"-15,-7 1-137 16,1 1-30-16,-7 1-74 15,-4-4-30-15,8 3-47 16,0-2-18-16,9-1-20 16,0 4-7-16,7 2-6 15,6 5-3-15,9 4 0 16,6 2-2-16,9-1 2 16,0-4 2-16,-2-3 1 15,-4-2 0-15,-12-5 2 16,-2 1-1-16,-9-6 7 15,-7-3 1-15,-3 0-2 16,-9-1-1-16,-3 1-6 0,3 1 0 16,3 0-2-16,3-1-3 15,10 0-13-15,0 1 0 16,5 1 1-16,8 4 2 16,0 0 11-16,8-3 0 15,3-3 0-15,4-3 0 16,2-9 0-16,-1-1 1 15,-9-8 1-15,-6-2 3 0,-11-1 5 16,-5 1 3-16,-10 5 7 16,-4-1 3-16,1 8 11 15,-4 2 4-15,6 6 11 16,3 2 2-16,1 3-9 16,6 6-7-16,1 9-13 15,5 7-6-15,5 4-2 16,2-1-2-16,5-3-4 15,2-2-3-15,8-7-26 16,2-4-52-16,12-12-152 16,6-5-103-16,21-7 193 15</inkml:trace>
  <inkml:trace contextRef="#ctx0" brushRef="#br0" timeOffset="-178983.38">10264 6943 834 0,'1'-20'445'0,"1"11"-91"15,0-1-92-15,4 10-69 16,1 6-26-16,1 5-24 15,1 6 0-15,-1 12-14 16,1 6-20-16,-3 4-40 16,0 5-18-16,1-3-28 15,-6-5-7-15,7-8-9 16,-1-5-1-16,-7-15-3 0,0-5-3 16,-1-3-2-16,-4-4-5 15,4 3-4-15,0 0-2 16,-1-5 0-16,4-13 1 15,11-29 4-15,7 29 1 16,0 4 4-16,8 4 2 16,-2 4 1-16,-8 3 2 15,1 3 3-15,-7 2 3 16,-3 10 11-16,-5 0 7 0,-4 7 20 16,-2 4 9-16,-5 2 4 15,-1 3-5-15,-9-1-20 16,-1-5-11-16,-1-8-19 15,6-3-28-15,1-9-96 16,3-2-72-16,6-11-201 16,1-5 239-16</inkml:trace>
  <inkml:trace contextRef="#ctx0" brushRef="#br0" timeOffset="-178822.06">10649 7095 850 0,'13'10'519'15,"0"1"-70"-15,-4 6-145 16,0 3-32-16,-3 0-96 16,-2-3-37-16,-3-6-81 15,-1-4-26-15,-3-5-78 0,-2-1-71 16,-1-7-229-16,-1-4-355 16,2-9 451-16</inkml:trace>
  <inkml:trace contextRef="#ctx0" brushRef="#br0" timeOffset="-178425.77">10575 6962 981 0,'16'3'458'15,"7"-1"-199"-15,6 2-17 0,1 2-87 16,2 0-29-16,3 4-31 16,0-1-4-16,-1 4-6 15,-4 0-3-15,-2 7-11 16,-5 1-4-16,-10 5-10 15,-4 3-3-15,-9-1-13 16,0-4-8-16,-7-9-9 16,4-6-4-16,-1-6-9 15,5-3-4-15,-1-7-9 16,1-5-6-16,9-11-2 16,-10-4 1-16,11 2 6 15,4 5 3-15,-8 7 1 16,-1 2 1-16,2 8 2 15,-8 0 1-15,5 6 6 0,5 10 3 16,-7 4 7-16,3 2 0 16,0 4-4-16,2-2-5 15,2-2-11-15,0-4-20 16,3-6-139-16,3-5-91 16,12-2 144-16</inkml:trace>
  <inkml:trace contextRef="#ctx0" brushRef="#br0" timeOffset="-178065.6">11362 7120 684 0,'11'-11'460'0,"-8"6"59"16,-1-1-139-16,-2 0-79 16,-2-1-61-16,-6-3-86 15,1 0-33-15,-10 4-38 16,1-1-8-16,-5 7-18 15,-2 0-13-15,3 11-16 16,0 6-5-16,4 3-6 16,3 6-2-16,7-5-6 15,6 2-3-15,5-7-6 16,5-4-1-16,5-7-3 16,4-3 0-16,3-4 1 0,3-3 2 15,-5-3 1-15,-2 3 0 16,-6 0 1-16,-5 3 1 15,2 3 1-15,-3 1 1 16,-4 3 0-16,4 1 0 16,-4 0-2-16,-2-1 0 15,8 3-6-15,-6-5-50 16,4-2-129-16,1-1-83 0,-4-10-292 16,7-5 347-16</inkml:trace>
  <inkml:trace contextRef="#ctx0" brushRef="#br0" timeOffset="-177836.07">11564 7057 901 0,'2'1'495'0,"4"12"-81"15,1 4-61-15,-1 5-72 16,-1 2-41-16,0-2-73 16,1-4-43-16,-3-8-67 15,-2-5-23-15,0-5-23 16,0 0-3-16,-1-1-5 15,0 0-3-15,0-1-12 16,2-17-6-16,11-29-25 16,-3 30-18-16,2 3-51 15,2 3-33-15,-1-2-76 16,0 5-59-16,0 7 179 0</inkml:trace>
  <inkml:trace contextRef="#ctx0" brushRef="#br0" timeOffset="-177377.66">11758 7061 989 0,'29'2'479'16,"-28"6"-155"-16,0 1-31 15,2 8-53-15,2 4-31 0,2 3-69 16,2-3-38-16,2-6-61 16,4-2-20-16,7-9-22 15,0-4-3-15,-2-13-12 16,-1-4-19-16,0-7-21 15,-2-5-3-15,3 5 9 16,-7-1 20-16,-8 7 25 16,-2 4 7-16,-3 7 15 15,0 6 17-15,0 4 18 16,0 8 8-16,0 14 18 16,-1 9 2-16,7 13 8 15,4 8 0-15,4 5-14 16,7 1-9-16,-2-6-13 15,2-1-4-15,-1-10-8 16,-7-4-6-16,-9-5-9 16,-4-6-2-16,-10-12-3 0,-6-4-1 15,-13-10-4-15,-3-6-3 16,-2-7-7-16,-7-5 0 16,-6-4-26-16,-4-1-24 15,-1 2-59-15,9 6-36 16,21 1-96-16,12 2-63 15,18 4 191-15</inkml:trace>
  <inkml:trace contextRef="#ctx0" brushRef="#br0" timeOffset="-176894.63">12760 7046 1054 0,'40'-17'461'16,"-31"6"-222"-16,-1-2 7 16,-9 0-54-16,-7-2-27 15,-8 0-52-15,-4 2-28 16,-4 5-19-16,-1 2-5 16,1 9-13-16,1 6-12 0,6 6-18 15,3 5-8 1,6 1-6-16,5 2-1 0,6 0-1 15,6-2 0-15,5 1 1 16,4-3 1 0,5 1 1-16,-2 1 2 0,-2-1 4 15,-3-3 1-15,-7-2 4 16,-4-4 3-16,-7-1 4 16,-4 0 1-16,-9-6-1 15,-4 2-6-15,-2-6-54 16,-1-3-46-16,4-5-128 15,5-3-91-15,13 0 185 16</inkml:trace>
  <inkml:trace contextRef="#ctx0" brushRef="#br0" timeOffset="-176233.82">12980 7150 953 0,'20'-10'492'0,"2"-2"-165"15,-6-2-89-15,-3-1-52 16,-3-7-78-16,-1-3-31 16,-4 3-51-16,1-3 1 15,-6 11 20-15,-6 1 16 16,-3 6 22-16,-9 0 1 16,2 7-13-16,-1 6-13 0,2-2-16 15,4 10-9-15,4 1-10 16,1 1-5-16,6 11-9 15,3-3-4-15,1 0-7 16,4 1-1-16,11-5-6 16,10 0-2-16,14-10-36 15,7-3-31-15,8-8-74 16,0-7-34-16,7-8-33 16,-4-2 5-16,-6-6 51 15,-8 1 35-15,-19-2 74 16,-8 0 32-16,-15 4 47 15,-5 2 35-15,-9 8 57 16,-6 2 26-16,-4 4 33 16,-5 0-9-16,5 4-20 15,5 6-12-15,-3 7-26 0,3 3-12 16,2 6-27-16,-1 0-13 16,11 1-26-16,4 4-11 15,6-6-13-15,4-4-4 16,0-9-5-16,1-6 0 15,2-9-4-15,2-5 0 16,-4-6 1-16,0-1 1 16,-4 2 2-16,-4 12 0 15,1-1 4-15,-2 1 1 0,-2 1 5 16,0 4 2-16,-4 3 9 16,1-2 3-16,0 0 7 15,-1 7-2-15,-1 9-7 16,1 30-5-16,7-31-7 15,-1-5-44-15,10-2-145 16,-5-6-92-16,12-6 147 16</inkml:trace>
  <inkml:trace contextRef="#ctx0" brushRef="#br0" timeOffset="-175980.15">13737 7016 935 0,'3'3'547'0,"-1"10"-2"0,0 1-198 15,0 6-76-15,-1 3-31 16,-1-1-71-16,-1 0-38 16,1-5-66-16,0-5-23 15,-3-8-23-15,2-2-5 16,-3-6-4-16,-1-4-2 16,-1-4-3-16,-1-4-2 15,3-2-2-15,2 1-2 16,2-3-3-16,2 2-2 15,6 1-43-15,0-2-32 0,7 7-83 16,4 0-53-16,5 6-99 16,0 1-63-16,5 7 242 15</inkml:trace>
  <inkml:trace contextRef="#ctx0" brushRef="#br0" timeOffset="-175697.11">14094 6941 1308 0,'-18'0'579'0,"-2"2"-277"15,3 1-31-15,-7 7-80 16,9-1-27-16,5 3-51 16,-1 5-28-16,11 6-35 15,1 2-13-15,1 4-23 0,5-3-5 16,11-3-9-16,7-1-1 15,13-13-22-15,1-7-38 16,2-13-149-16,-3-13-105 16,-2-12 184-16</inkml:trace>
  <inkml:trace contextRef="#ctx0" brushRef="#br0" timeOffset="-175391.02">14320 6776 1400 0,'4'12'608'0,"-1"11"-299"15,-1 5-21-15,1 10-63 16,-2 1-31-16,2-2-74 16,5 0-34-16,-3-8-44 15,6-1-17-15,-5-11-16 16,0-5-6-16,-2-8-8 16,-5-8-6-16,4-3-7 15,1-3-4-15,0-7 0 16,7-1 3-16,-4 1 8 15,0 2 5-15,0 3 6 16,-3 10 0-16,5 3 4 16,-7-1 3-16,10 13 9 15,-4-4 8-15,3 13 9 0,3 2-1 16,-5-3-8-16,2-1-9 16,1-10-11-16,3-1-31 15,2-7-131-15,3-2-92 16,3-10 141-16</inkml:trace>
  <inkml:trace contextRef="#ctx0" brushRef="#br0" timeOffset="-166316.36">16467 6939 624 0,'0'-1'337'0,"0"0"-52"16,0 0-16-16,0 0-32 0,0-6-22 15,0 1-48-15,-1 2-19 16,0 2-41-16,0 1-17 16,-14-6-33-16,-29-6-15 15,28 21-19-15,-1 5-6 16,4 7-6-16,1 6-3 16,12 11-1-16,-1 1 1 15,10 7 0-15,8-1-1 16,7-6-1-16,6 0-2 0,5-12-1 15,0-6 0-15,5-13 2 16,3-9 0-16,-3-15 2 16,-4-5 1-16,-12-12 1 15,-5-4 2-15,-11-3 3 16,-5 2 0-16,-8 4 2 16,-10 4-1-16,-9 6 1 15,-5-1 1-15,-4 3-5 16,0 3 0-16,3 5-3 15,-1 5-1-15,4 7-4 16,5 3-3-16,9 2-10 16,0 2-22-16,6 8-92 15,3-4-68-15,2 7-209 16,11 4 242-16</inkml:trace>
  <inkml:trace contextRef="#ctx0" brushRef="#br0" timeOffset="-165798.36">17027 6876 1083 0,'-9'-8'533'0,"2"3"-218"16,-2 1-83-16,-3 8-34 15,1 10-69-15,-3 5-24 16,7 15-42-16,5 3-13 15,1 5-18-15,4 7-10 16,7-1-11-16,0 0-2 16,9-2-6-16,0-4-1 15,2-10-37-15,1-2-62 0,0-12-185 16,5-8 179-16</inkml:trace>
  <inkml:trace contextRef="#ctx0" brushRef="#br0" timeOffset="-165618.34">17323 6847 1345 0,'4'9'576'0,"-3"8"-291"16,0 3-40-16,-1 15-47 15,-2 5-37-15,-1 9-68 16,3 5-28-16,4-1-37 15,4 0-12-15,4-11-10 0,3-6-58 16,5-12-152-16,-5-6-106 16,11-16 168-16</inkml:trace>
  <inkml:trace contextRef="#ctx0" brushRef="#br0" timeOffset="-165286.21">17478 7165 1168 0,'2'21'556'0,"-2"2"-258"0,5 0-58 16,1 0-41-16,5-4-63 15,8 1-26-15,6-5-49 16,1-4-16-16,0-11-22 16,-3-5-7-16,-3-11-7 15,-2-5 0-15,-12-4 1 16,-4-2 2-16,-10 0 3 15,-9 2 2-15,-5 4-1 16,-5 3-1-16,-3 7-5 16,-1 5 0-16,2 5-6 15,4 2-3-15,9 8-12 16,1 2-36-16,11 4-110 16,-1 2-72-16,12 4-207 0,9 0 262 15</inkml:trace>
  <inkml:trace contextRef="#ctx0" brushRef="#br0" timeOffset="-164932.22">17787 7290 832 0,'35'0'424'16,"-3"-8"-133"-16,-4-4-31 16,-8-3-81-16,-6-7-34 0,-3-3-39 15,-9-3-9-15,-5 0 5 16,-6 4 4-16,-7 4 5 15,-3 5-8 1,-3 7-27-16,-3 8-13 0,3 9-29 16,7 8-10-16,8 13-15 15,8 5-4-15,10 13-3 16,6 0 0-16,7 6 5 16,2-4 1-16,0-7 8 15,-3 0 7-15,-4-5 6 16,-5-4 5-16,-9-6 5 15,0-2 4-15,-15-12 6 16,0-2-2-16,-2-6-10 16,-13-4-10-16,1-7-47 15,-8-6-40-15,-5-5-94 16,7-3-58-16,5-5-132 0,10 2-28 16,11-1 232-16</inkml:trace>
  <inkml:trace contextRef="#ctx0" brushRef="#br0" timeOffset="-164526.28">18199 7110 1438 0,'7'10'622'0,"-1"8"-329"15,-4 0-15-15,-2 4-97 16,-5 1-38-16,-1 0-71 15,3-5-28-15,0-6-26 16,3-5-6-16,0-7-4 16,-1 0-4-16,1-4-5 15,0 3-3-15,0 0-5 16,4-11 1-16,5-10 4 16,20-27 1-16,-9 31 3 15,-2 4 0-15,7 6 2 16,-2 2 0-16,-1 6 2 15,6 3 3-15,-14 8 12 16,3 3 7-16,-6 6 18 16,-3 3 3-16,4 2-7 15,-9-2-7-15,4-6-18 0,-7-3-2 16,-2-9-72-16,2-3-72 16,-5-6-163-16,5-6-102 15,1-12 239-15</inkml:trace>
  <inkml:trace contextRef="#ctx0" brushRef="#br0" timeOffset="-164275.46">18519 6836 1295 0,'22'10'578'0,"4"2"-269"15,2 4-21-15,0 7-70 16,4 5-27-16,-1 5-52 15,0 4-25-15,-2 7-29 16,-2 2-12-16,-7 3-17 16,-8 2-11-16,-12-3-15 15,-8-1-9-15,-10-9-10 16,-4-4-28-16,-1-11-116 16,-1-11-76-16,3-2-140 15,2-2 196-15</inkml:trace>
  <inkml:trace contextRef="#ctx0" brushRef="#br0" timeOffset="-158457.43">20976 7071 829 0,'-1'-3'451'15,"-5"3"-130"-15,8 2-79 16,-2-2-9-16,0 8-33 15,0 21-12-15,-1 55-31 16,0-26-25-16,2-7-53 16,2-25-23-1,-1-13-35-15,0 0-12 0,14 22-114 16,-3-13-96-16,8-14 124 16</inkml:trace>
  <inkml:trace contextRef="#ctx0" brushRef="#br0" timeOffset="-157986.36">20752 7198 1197 0,'0'0'525'16,"0"-1"-282"-16,1 1-45 16,-1 0-96-16,0 0-36 15,27 4-44-15,36 5-6 16,-26-6-9-16,3 0-2 0,0-1-35 15,1-1-50-15,8 0-123 16,-2 0-65-16,-9-1-114 16,-7-1-1-16,-13 1 99 15,-5 0 68-15,-9 0 272 16,-2 2 105-16,-3 0 120 16,0-2 38-16,0 0-58 15,0 0-29-15,-2 9-50 16,0 7-23-16,2 31-34 15,4-26-15-15,7-3-27 16,1-2-15-16,2-4-29 16,4-5-12-16,1-7-16 15,4-4-4-15,0-3-3 16,-3-3 0-16,-9-4 1 16,-8-3 2-16,-9-2 8 15,-10-4 4-15,-13 1 3 16,-1 1 1-16,-3 7-5 15,5 5-5-15,5 9-10 0,3 2-5 16,6 6-50-16,4 3-60 16,11 1-195-16,3 0 195 15</inkml:trace>
  <inkml:trace contextRef="#ctx0" brushRef="#br0" timeOffset="-157760.18">21510 7059 1051 0,'-10'0'546'0,"10"15"-118"15,0 9-100-15,-5 13-92 16,5 7-58-16,4 8-93 16,-1-2-30-16,7-8-34 15,0-5-10-15,2-11-10 16,2-4-25-16,3-4-106 15,0-2-68-15,-5-6-391 16,-1-7 380-16</inkml:trace>
  <inkml:trace contextRef="#ctx0" brushRef="#br0" timeOffset="-157545.81">21312 7199 1269 0,'5'2'511'15,"8"-1"-342"-15,10 2-37 16,2 3-59-16,7-2-30 16,7 2-31-16,-5-2-4 15,12 2-107-15,1 0-83 0,0 4-246 16,4 0 250-16</inkml:trace>
  <inkml:trace contextRef="#ctx0" brushRef="#br0" timeOffset="-157195.05">21906 7312 416 0,'3'0'368'0,"-5"-4"91"16,-2-1-67-16,2 4-141 16,1 0-39-16,-10-3-52 15,-5-5-17-15,-35-23-16 16,31 30-7-16,-1 9-22 16,1 6-12-16,12 7-29 15,-1 3-16-15,8-1-19 16,2 1-8-16,5-8-11 15,4-3-3-15,8-3-2 16,1-8-1-16,2-1 2 16,3-4 1-16,-6-7 0 15,-2 2 1-15,2 3 1 0,-9-1 1 16,-3 6 0-16,-1-2 1 16,-5 3 1-16,5 3 1 15,-1 5 5-15,4 7 1 16,-7 0-1-16,0 2-4 15,1-4-13-15,3 2-51 0,11-12-125 16,-3-4-100-16,5-10 160 16</inkml:trace>
  <inkml:trace contextRef="#ctx0" brushRef="#br0" timeOffset="-157040.34">22100 7082 1318 0,'6'9'611'0,"-1"15"-251"16,-1 10-31-16,0 14-97 16,1 5-46-16,2-1-83 15,2-3-26-15,2-12-42 16,0-8-11-16,0-10-17 16,-2-4-5-16,-4-10-70 15,-1 0-51-15,-3-11-113 0,-1-2-80 16,1-9 198-1</inkml:trace>
  <inkml:trace contextRef="#ctx0" brushRef="#br0" timeOffset="-156571.15">23003 7172 842 0,'-14'-3'440'16,"14"9"-56"-16,0 9-116 15,4 14-47-15,4 9-7 16,-2 11-58-16,1 2-33 16,-4-7-70-16,6-2-23 15,4-15-21-15,7-4-41 16,4-9-141-16,-2-14-99 16,2-9 152-16</inkml:trace>
  <inkml:trace contextRef="#ctx0" brushRef="#br0" timeOffset="-156267.09">22907 7291 1026 0,'-3'0'494'16,"5"1"-222"-16,-2-1-118 16,0 0-38-16,0 0-70 15,0 0-13-15,26 9-10 16,32 7-3-16,-18-13-10 15,12 1-1-15,0 0-4 16,-1-3 0-16,1 6-1 16,-4-1-1-16,-4 3 0 0,-7 1 5 15,-9 2 15 1,-5 2 12-16,-19 3 25 0,-2-1 4 16,0 3-6-16,-5-4-11 15,0-2-23-15,1 1-3 16,-5-8-88-16,5-3-83 15,-6-4-301-15,2-11 278 16</inkml:trace>
  <inkml:trace contextRef="#ctx0" brushRef="#br0" timeOffset="-155565.99">23337 7239 808 0,'17'6'466'15,"0"-1"-104"-15,4 2-109 16,-1 3-26-16,-7 0-60 15,5 2-21-15,-3 3-27 16,7 5-15-16,-4 3-27 16,-4 1-10-16,-4 2-26 15,-5-5-12-15,-1-6-15 16,-4-2-2-16,0-7-4 16,-1-3-1-16,0-6-7 15,-1 2-8-15,2 0-22 16,0-2-14-16,4-12-10 15,15-31 4-15,-4 34 21 16,-1-4 13-16,-1 9 15 16,1 3 2-16,-2 4 6 0,-2 8 6 15,-2 5 23-15,-3-1 12 16,2 4 13-16,-1-5-4 16,-2 0-19-16,0 0-12 15,-2-6-17-15,-1 2-3 16,-1-7-10-16,1 0-13 15,-1-1-27-15,0 0-10 0,0 0-9 16,2-10 8-16,0-2 25 16,8-28 8-16,-8 37 15 15,-1-3 2-15,2 8 5 16,2 2 4-16,1 4 18 16,4 6 11-16,1 4 18 15,3 1 4-15,6-1-9 16,4-8-8-16,6-1-20 15,1-5-7-15,2 0-6 16,-5-3-2-16,-2-7-2 16,-4-2 0-16,-2-6-1 15,1-1 1-15,-9-3 3 16,-3 6 5-16,-17 1 7 16,-1 3 1-16,-6 5 29 0,-1-1 9 15,8 7 18-15,-3 6 6 16,5 8-19-16,-4 0-7 15,8 7-11-15,0 0-4 16,4-2-6-16,2 5-6 16,7-4-12-16,2-5-5 15,7-2-3-15,6-6-37 16,2-10-173-16,3-1-97 16,1 1 165-16</inkml:trace>
  <inkml:trace contextRef="#ctx0" brushRef="#br0" timeOffset="-155377.83">24357 7320 1717 0,'11'11'687'0,"-8"-8"-452"16,-5-2-82-16,-1-2-96 15,3 1-18-15,0 0-168 16,0 0-114-16,0 0 149 16</inkml:trace>
  <inkml:trace contextRef="#ctx0" brushRef="#br0" timeOffset="-155237.75">24425 7475 1326 0,'4'5'606'0,"0"-4"-314"15,-3 3-95-15,6-3-43 16,-3 1-85-16,0-2-91 16,16-3 12-16</inkml:trace>
  <inkml:trace contextRef="#ctx0" brushRef="#br0" timeOffset="-154499.46">25185 7191 1191 0,'21'-29'520'16,"-35"31"-266"-16,-1 4-59 16,-6 16-49-16,-2 8-25 15,5 15-25-15,5 4-10 16,13 3-25-16,9-4-13 16,8-8-22-16,7-3-5 15,10-11-12-15,1-6-2 0,8-12-4 16,0-4-1-16,-6-14-2 15,-2-7-1 1,-16-11 0-16,-4-9 1 0,-10 4 2 16,-4-7 5-16,-5 2 6 15,-4 1 2-15,-18-1 3 16,-6 3 0-16,-8 9-4 16,-11 3-1-16,8 11-8 15,1 4-5-15,8 8-11 16,7 3-12-16,11 6-88 15,9 6-83-15,12 10 121 16</inkml:trace>
  <inkml:trace contextRef="#ctx0" brushRef="#br0" timeOffset="-154146.25">25796 7164 817 0,'-2'-17'439'0,"-10"5"-70"16,-3 0-57-16,-2 7-61 16,0 6-35-16,-6 12-63 15,1 7-22-15,0 17-41 16,2 9-18-16,9 11-32 16,3 2-13-16,10-5-17 15,4-4-4-15,6-10-6 16,5-2-44-16,7-11-148 15,4-4-84-15,6-15 149 16</inkml:trace>
  <inkml:trace contextRef="#ctx0" brushRef="#br0" timeOffset="-153768.05">26026 7307 1312 0,'-10'23'572'15,"11"-4"-263"-15,1 4-48 16,-3-1-33-16,-1 2-43 16,0-3-86-16,-1-4-29 15,0-5-43-15,1-4-11 0,2-5-9 16,0-2-3-16,0-2-7 16,0 0-4-16,0 0-5 15,0-1 0-15,7-21 2 16,16-25 2-16,-9 27 3 15,1 2 2-15,2 6 3 16,-3 2 2-16,3 8 1 16,-2 5 4-16,1 2 11 15,1 4 5-15,-2 7 21 16,-1 1 7-16,-6 2 0 16,-3 4-2-16,-4-4-19 15,-2-2-10-15,-3 2-27 16,-1-4-62-16,0-4-194 15,4-1 295-15,2-4-95 16</inkml:trace>
  <inkml:trace contextRef="#ctx0" brushRef="#br0" timeOffset="-153548.81">26399 7132 1219 0,'6'12'640'16,"-6"11"-143"-16,-1 21-266 16,0 9-15-16,-6 6-90 15,7 2-39-15,-3-6-48 16,1-7-14-16,7-9-61 16,-6-6-71-16,16-14-197 15,-2-9-153-15,13-15 273 16</inkml:trace>
  <inkml:trace contextRef="#ctx0" brushRef="#br0" timeOffset="-153226.68">26521 7393 1177 0,'-4'18'586'16,"0"3"-223"-16,4 4-100 15,0-1-20-15,2-3-84 0,4 0-37 16,5-5-63-16,3-2-24 15,3-8-24-15,0-7-4 16,-1-9-4-16,2-7 0 16,-4-4 0-16,-2-1 1 15,-7-4 1-15,-5 3 2 16,-7 3 3-16,-4 2 1 16,-4 5 0-16,-3 2-2 15,-1 8-8-15,0 2-11 16,-2 10-55-16,5 5-32 0,5 1-85 15,3 4-60-15,9 2-145 16,4-2-254-16,12 6 419 16</inkml:trace>
  <inkml:trace contextRef="#ctx0" brushRef="#br0" timeOffset="-152894.81">26763 7580 438 0,'35'2'320'0,"-2"1"96"16,-7-2-121-16,-10-5-36 15,2-4-42-15,-10-10-88 16,-2-5-34-16,-1-7-43 16,-1 2-3-16,-5-2 13 15,1 4 11-15,0 8 16 16,-8 2 1-16,6 8-5 16,-7 4-7-16,2 6-20 0,-2 4-10 15,0 12-13-15,3 10-4 16,-2 13 6-16,5 13 5 15,3 8 10-15,7 6 11 16,3-2 10-16,-2-26-3 31,-5-20-10-31,-1-10-14 0,0 1-19 0,9 51-4 16,-6-10-3-16,-2-19 0 0,-12-26-2 16,-4-3-8-16,-9-6-60 15,-6-3-51-15,-7-10-126 16,0-4-73-16,3-12-188 15,7-3 298-15</inkml:trace>
  <inkml:trace contextRef="#ctx0" brushRef="#br0" timeOffset="-152329.05">27257 7325 1222 0,'0'3'522'0,"0"5"-274"16,0 4-18-16,1 11-42 15,0 2-23-15,-1 9-44 16,0 0-22-16,-3-2-37 16,0-3-16-16,2-9-22 15,-1-5-10-15,2-8-7 16,-1-6-5-16,1-7-9 15,0-7-7-15,10-11-14 16,2-5-1-16,4-2 8 16,8 0 5-16,-6 6 13 15,-3 3 3-15,5 7 1 16,-7 6 2-16,5 9 2 16,-2 3 2-16,-2 6 13 15,7 7 7-15,-2 7 19 16,0-1 5-16,1 8 8 15,-7-4-2-15,-6 0-18 0,-2-2-7 16,-8-7-56-16,-2-4-59 16,-5-7-147-16,-1-4-89 15,17-2 186-15</inkml:trace>
  <inkml:trace contextRef="#ctx0" brushRef="#br0" timeOffset="-152092.58">27842 7042 1577 0,'27'22'635'0,"-10"11"-419"15,2 6-1-15,-9 11-48 16,-5-1-37-16,7 2-46 15,-5-3-20-15,-2-6-28 16,2-2-12-16,-16-4-29 16,-1 2-39-16,-15-1-111 15,3 4-63-15,-10-1-219 16,-2-2 268-16</inkml:trace>
  <inkml:trace contextRef="#ctx0" brushRef="#br0" timeOffset="-144293.08">23357 3834 764 0,'11'-10'418'0,"-8"8"-63"16,-2-1-48-16,-5 5-67 16,2-2-46-16,1 0-73 15,-18 14-36-15,-39 41-29 16,28-24-6-16,6-4-10 15,5-4-7-15,13-4-12 0,6-1-6 16,12 0-8-16,8 3-3 16,12-2-1-16,8 0-1 15,3-4 0-15,-5-4 0 16,-1-4 1-16,-3-6-1 16,-3-3-15-16,-2-4-55 15,-9 3-175-15,-9-2-117 16,-2-7 204-16</inkml:trace>
  <inkml:trace contextRef="#ctx0" brushRef="#br0" timeOffset="-144095.95">23454 3866 1184 0,'-2'1'502'0,"2"11"-260"15,2 8-29-15,0 13-28 16,-1 6-32-16,-1 10-61 15,3 0-28-15,-3-7-38 16,1 0-9-16,0-17-12 16,1-1-6-16,6-5-117 15,-6-6-100-15,9 3 134 16</inkml:trace>
  <inkml:trace contextRef="#ctx0" brushRef="#br0" timeOffset="-141050.97">23984 3927 1039 0,'-25'-7'449'0,"25"0"-246"16,6 3-30-16,9-1-60 16,1 1-19-16,9 3-26 15,3 2-8-15,0 4-18 16,4 4-5-16,-8 3-7 15,-3 1-3-15,-8 4-3 16,-4-1 1-16,-9 3 16 16,-5 2 7-16,-7 2 10 15,-3-1 0-15,-4-4-6 0,3-2 1 16,0-6 1 0,4-4-1-16,7-2-11 0,2-3-11 15,3 3-18-15,0-4-6 16,0 0-4-16,16 8 0 15,42 20 3-15,-23-21 2 16,6-1 3-16,1-2 2 16,0-1-2-16,-9-3-2 15,-11 0 3-15,-7-4-56 0,-15 2-178 16,2 1 157-16</inkml:trace>
  <inkml:trace contextRef="#ctx0" brushRef="#br0" timeOffset="-136864.04">24868 3913 924 0,'0'0'428'15,"0"1"-209"-15,1 5-55 16,-1-6-3-16,0 7-25 16,0 22-6-16,-2 46-28 15,3-24-20-15,-7-5-37 16,6-2-12-16,0-12-19 15,-3-10-4-15,4-5-3 16,-1-7-27-16,-7-7-106 16,7 3-90-16,0-7 123 15</inkml:trace>
  <inkml:trace contextRef="#ctx0" brushRef="#br0" timeOffset="-135811.15">25624 4116 809 0,'-1'0'401'16,"0"-1"-111"-16,0 0-44 16,0-1-25-16,0 1-35 15,0 0-63-15,0 0-27 16,-7 2-49-16,-1 4-14 15,-2 10-13-15,-24 34-4 16,36-24-5-16,4 1-4 0,11-2-4 16,0-2-1-16,6-6 0 15,1-7-2-15,1-8 1 16,0-3-1-16,-2-13 1 16,0-1 2-16,-7-7 1 15,-5 1 3-15,-8-1 7 16,-6 1 3-16,-7 6 6 15,-6-2 1-15,-4 2-3 16,0 5-2-16,-1 4-7 16,4 1-5-16,1 6-9 15,4 0-6-15,4 0-78 16,4 6-62-16,3 9-507 16,3 2 439-16</inkml:trace>
  <inkml:trace contextRef="#ctx0" brushRef="#br0" timeOffset="-120563.81">8787 8572 871 0,'-15'-1'491'16,"1"0"-113"-16,-25 0-105 0,28 1-31 16,4 1-49-16,2-1-18 15,3 1-50-15,2-1-27 16,0 0-49-16,0 0-22 16,3 0-18-16,25 0-3 15,49-2 3-15,-22-2 2 16,-3 1 6-16,-2 0 4 15,-2 2 3-15,-6 1 1 0,2 2-6 16,0 0-4 0,-9 0-5-16,-4 0-3 0,-6 1-2 15,-4 0-1-15,-8-2 3 16,-5 1-20-16,-7-2-130 16,-5 0-95-16,-7 0 137 15</inkml:trace>
  <inkml:trace contextRef="#ctx0" brushRef="#br0" timeOffset="-120293.45">9048 8569 1193 0,'-3'6'533'16,"-4"1"-260"-16,13 8-61 15,-7 4-12-15,3 9-32 16,4 4-23-16,-5 4-40 0,7 5-10 15,1-2-25-15,0 3-12 16,1-4-20-16,-3-1-9 16,0-6-13-16,-3-4-4 15,-1-8-5-15,-1-6-1 16,-2-8-1-16,1-2-9 16,-1-3-92-16,-1-2-60 15,1 1-179-15,0 0-112 0,0 0 285 16</inkml:trace>
  <inkml:trace contextRef="#ctx0" brushRef="#br0" timeOffset="-119914.75">9657 8552 1336 0,'-19'0'567'0,"0"3"-310"15,-3 3-21-15,4 3-68 16,2 3-32-16,-3 7-52 15,3 6-20-15,8 7-23 16,2 6-6-16,10 1-16 16,5-13-4-1,0 2-7-15,8 17-3 0,7 2-1 16,5-8-1-16,-2-12-3 0,0-2-6 16,1-11-138-1,-1-7-102-15,-1-10 149 0</inkml:trace>
  <inkml:trace contextRef="#ctx0" brushRef="#br0" timeOffset="-119477.58">9884 8642 939 0,'16'14'549'15,"-4"0"-34"-15,-4 7-232 16,-4 2-22-16,0 5-64 15,-2-1-41-15,4 0-72 16,5 0-22-16,-6-7-28 16,-5-4-10-16,-6-7-9 15,2-5-3-15,6-3-3 16,0 1-1-16,-2-3-5 16,-1 0-2-16,0 0-4 15,0-2-2-15,-2-19 1 16,3-28 0-16,7 30 2 15,0-3 1-15,8 7 0 16,-2 3 1-16,-1 2 1 0,6 9 1 16,-3 2 5-16,2 3 2 15,0 8 9-15,3 5 6 16,0 1 12-16,-4 5 6 16,-2 0 1-16,-4-5-2 15,-4 2-12-15,-2-3-6 16,-4-2-9-16,-1-1-4 15,-1 1-2-15,-1-6-11 16,2-4-93-16,-1-3-60 16,2-4-144-16,-1 2-90 0,1 0 251 15</inkml:trace>
  <inkml:trace contextRef="#ctx0" brushRef="#br0" timeOffset="-119190.77">10219 8446 1155 0,'13'-10'521'0,"7"13"-209"16,5 6-57-16,7 3-21 16,2 7-17-16,1 6-37 15,3 3-25-15,-10 10-29 16,-4 3-15-16,-7 3-26 0,-8 2-6 15,-5 0-27-15,-3-2-10 16,-2 1-17-16,-2-4-6 16,-7-4-8-16,3-7-4 15,-6-10-57-15,0-7-48 16,4-8-105-16,3-2-65 16,-6-7-134-16,5 0 245 15</inkml:trace>
  <inkml:trace contextRef="#ctx0" brushRef="#br0" timeOffset="-116500.15">11096 8640 985 0,'-55'14'491'0,"50"-14"-186"15,2 0-107-15,3 0-34 0,0 0-64 16,0-1-14-16,12 0-15 16,15 0 2-16,30-6-16 15,-28 2-15-15,1 0-21 16,-3 0-7-16,-4 0-6 15,-3 3 2-15,-9 2-109 16,-5 1-90-16,-8 9 118 16</inkml:trace>
  <inkml:trace contextRef="#ctx0" brushRef="#br0" timeOffset="-116299.05">11106 8746 1282 0,'-5'10'536'0,"7"-6"-269"16,4-3-83-16,7 7-31 16,2-7-16-16,8-1-50 15,5-1-19-15,1-3-31 0,0-1-10 16,-6 4-12-16,-6 1 1 16,-7 0-132-16,-2 2-109 15,-3-2 141-15</inkml:trace>
  <inkml:trace contextRef="#ctx0" brushRef="#br0" timeOffset="-115542.64">11908 8568 1008 0,'-4'-6'557'16,"-1"2"-101"-16,8 1-249 15,8 1-32-15,4 2-64 16,2-1-21-16,8 3-8 16,-6 2-9-16,6 3-16 15,5 3-7-15,-6 2-12 16,1 4-6-16,-7 4-6 15,-6 4-3-15,-7 5-5 16,-5 0 0-16,-11 1-5 16,-3-4 1-16,-11-6-2 15,-1-4 1-15,0-5 4 16,2-1 9-16,11-4 16 16,10 1 6-16,3-4-3 15,2-3-9-15,6 0-18 16,2-3-6-1,0 2-4-15,19 1 1 0,12 0 5 0,0 0 3 16,-8 0 3-16,-4-1 0 16,-5 1-5-16,-5 2-4 15,-8 5-8-15,-3-5-43 16,-6 1-121-16,0-1-81 16,-2-5-216-16,0 3 276 0</inkml:trace>
  <inkml:trace contextRef="#ctx0" brushRef="#br0" timeOffset="-114812.92">12618 8479 1150 0,'-78'-33'599'0,"70"33"-144"15,6 0-218-15,-8-2-28 16,17 3-93-16,2-1-38 16,15 1-47-16,15 3-4 15,5-1 0-15,4-1 0 16,7-2-1-16,1 0-2 15,-4 0-4-15,-5 1-3 16,-14 0-9-16,-9 0 1 16,-15-1-106-16,-7 1-66 0,-5 1-216 15,-3-2 216-15</inkml:trace>
  <inkml:trace contextRef="#ctx0" brushRef="#br0" timeOffset="-114629.27">12757 8474 964 0,'-5'-3'518'0,"4"6"-115"16,0 3-81-16,1-6-73 16,0 3-30-16,0 26-37 15,1 33-19-15,0-19-55 16,1 3-24-16,0-2-36 16,1-4-17-16,1-6-19 15,1-7-3-15,-1-4-7 16,2-2 1-16,-2-7-58 0,0 1-47 15,3-8-129-15,1 1-78 16,4-8 191-16</inkml:trace>
  <inkml:trace contextRef="#ctx0" brushRef="#br0" timeOffset="-114275.8">13332 8340 1558 0,'-7'-4'656'0,"-2"3"-370"15,-3-3-44-15,-3 8-77 16,0 8-39-16,-5 11-54 15,1 12-16-15,5 10-15 16,2 6-7-16,12 9-13 16,7 5-7-16,10 1-8 15,4-4-1-15,5-7-3 16,-2-11 0-16,6-8-2 16,-2-3 0-16,0-10-40 15,-3-2-51-15,-10-11-146 16,2-7-89-16,3-10 193 15</inkml:trace>
  <inkml:trace contextRef="#ctx0" brushRef="#br0" timeOffset="-113796.05">13664 8224 1585 0,'-1'1'655'0,"1"0"-376"15,5 4-103-15,-5-5-22 16,0 0-17-16,7 18-22 0,10 36-49 16,-15-27-17-16,-2 1-25 15,-1-2-9-15,0-8-6 16,0-1-2-16,-1-10-2 15,0-2-1-15,-2-4-2 16,2-1-2-16,1-1-4 16,0 0-2-16,0-3-2 15,1-18 1-15,11-28 1 16,0 29 2-16,2 3 2 16,-1-1 2-16,3 10 1 15,1 0 0-15,4 9 2 16,4 4 2-16,1 6 5 15,-3 2 2-15,1 2 4 16,-4 3 3-16,-2 3 0 16,-9-9-1-1,1 1-4-15,-3 8-3 0,1 0-3 0,-7-5-31 16,0 0-102-16,-1-2-70 16,0-3-168-16,-1 0-89 15,6 5 289-15</inkml:trace>
  <inkml:trace contextRef="#ctx0" brushRef="#br0" timeOffset="-113510.91">13560 8650 1091 0,'-21'12'592'0,"13"-10"-89"15,5-1-214-15,6 1-109 16,9-1-37-16,19-1-47 16,7 0-2-16,12-1-26 15,4-3-16-15,6-3-26 16,6 0-6-16,-6 0-10 16,-3 0-2-16,-8 7-3 15,-9 0-1-15,-4 4 1 16,-7 2-31-16,-14 0-149 15,-7 0-93-15,-10 6 149 16</inkml:trace>
  <inkml:trace contextRef="#ctx0" brushRef="#br0" timeOffset="-113140.55">13765 8884 968 0,'9'-6'526'15,"4"6"-89"-15,9 0-128 16,6 2-80-16,-3-1-41 0,3 0-45 16,-4 4-18-16,-4 0-33 15,3 4-15-15,-12 7-31 16,1 2-12-16,-8 5-17 16,-2 1-4-16,-5-1-2 15,-7 0 0-15,-3 0 0 16,2-3-2-16,-3-6 1 15,3-4-4-15,4-5 11 16,-2-3 4-16,7-1 4 16,2 0 2-16,5-1-12 15,-5 0-5-15,0-1-6 16,4 0-2-16,17-4 0 16,33-7-1-16,-23 7-1 15,-1 1 3-15,-3 1-78 0,-1 3-79 16,-5 0-140-16,0 0 163 15</inkml:trace>
  <inkml:trace contextRef="#ctx0" brushRef="#br0" timeOffset="-112823.64">14327 8446 1020 0,'32'-1'587'0,"-16"5"-24"15,0 1-335-15,14 10 6 16,6 16-44-16,-3 3-15 16,1 8-53-16,0 3-18 0,-5 0-33 15,-3 1-16-15,-15-2-9 16,-10-5-8-16,-16 1-12 15,-4-2-4-15,-8-2-10 16,3-2-1-16,6-11-63 16,7-5-53-16,2-11-133 15,5-3-92-15,2-4 205 16</inkml:trace>
  <inkml:trace contextRef="#ctx0" brushRef="#br0" timeOffset="-110740.2">15162 8624 1352 0,'-37'30'583'16,"33"-29"-314"-16,2 0-34 15,5 0-92-15,-3-1-34 16,0-1-43-16,25-2-10 16,40-7-5-16,-25 2-9 0,2 2-18 15,-1 1-4 1,-2 3-7-16,-8 2-3 0,-9 1-3 15,-5 3-3-15,-11-3-66 16,-1 0-71-16,-3-1-178 16,-8-3 184-16</inkml:trace>
  <inkml:trace contextRef="#ctx0" brushRef="#br0" timeOffset="-110514.83">15293 8481 860 0,'7'-7'443'0,"-3"5"-110"16,0 1-68-16,-1 3-39 16,-3-2-9-16,0 0-18 15,10 29-21-15,8 39-60 16,-18-26-29-16,0 1-42 0,4-2-11 16,3-11-19-16,0-3-7 15,-2-15-8-15,6 2-14 16,-4-4-91-16,2-7-67 15,0-2-170-15,-3-6 198 16</inkml:trace>
  <inkml:trace contextRef="#ctx0" brushRef="#br0" timeOffset="-109737.38">16236 8532 877 0,'26'-40'480'0,"-33"31"-79"15,-1 2-72-15,-1 0-77 16,-5 6-47-16,-2 3-73 16,-4 5-32-16,-2 9-41 15,2 6-13-15,2 9-18 16,5 7-6-16,13 8-11 16,2 2-4-16,11 2-2 15,6-1-2-15,6-10-2 16,6-6 0-16,9-10-1 0,3-8 0 15,3-13-1 1,2-2-1-16,-4-15 1 0,-5-10-1 16,-7-7 2-16,-11-7 1 15,-14-1 6-15,-2 1 2 16,-20-7 6-16,-5 2 0 16,-12 3 2-16,-6 3-1 15,-4 14-3-15,-7 3-1 0,1 14-6 16,3 5-3-1,6 6-6-15,8 9-6 0,9 1-34 16,7 1-43-16,15 4-134 16,8 1-91-16,14-3 186 15</inkml:trace>
  <inkml:trace contextRef="#ctx0" brushRef="#br0" timeOffset="-109237.61">16931 8344 937 0,'2'-3'492'15,"1"1"-114"-15,-7-2-61 0,3 4-93 16,0 0-46-16,-3 6-65 16,-6 22-24-16,-8 62-31 15,9-35-10-15,14 8-20 16,2-4-7-16,2-6-9 16,3-5-4-16,-3-12-5 15,6-2-1-15,-1-12-56 16,3-3-70-16,-3-10-191 15,4-8 193-15</inkml:trace>
  <inkml:trace contextRef="#ctx0" brushRef="#br0" timeOffset="-105454.4">17358 8588 989 0,'0'-1'473'16,"0"1"-164"-16,2 0-59 15,0 0-40-15,1 1-26 16,3 4-37-16,0 6-16 16,-5 12-34-16,27 30-16 15,-29-30-30-15,3 1-12 16,-2-7-19-16,-1-11-7 16,0 1-7-16,-1 0 1 0,0-5-2 15,0-2-1-15,2-1-5 16,0 0-5-16,0-1-5 15,6-11 1-15,5-16 0 16,6-33 3-16,-5 34 5 16,1 3 1-16,-1 8 4 15,5 7 2-15,-2 10 3 16,-1 3 2-16,1 8 8 16,-2 4 8-16,-7 6 20 15,1 4 8-15,-7 3 6 16,-9-1-4-16,4-2-23 15,1-5-8-15,4-8-17 16,3 0-32-16,1-10-100 16,-3-2-69-16,7-7-155 15,5-9 203-15</inkml:trace>
  <inkml:trace contextRef="#ctx0" brushRef="#br0" timeOffset="-105118.28">17883 8449 1003 0,'3'-8'490'0,"3"4"-163"16,2 2-64-16,-6 3-51 15,-2 7-17-15,4 14-19 16,-1 5-8-16,1 18-34 16,1 4-26-16,-8 2-46 15,2-2-19-15,3-10-27 16,-2-5-7-16,4-13-21 0,2-3-39 15,3-10-123-15,3-7-84 16,5-6-187-16,1-3 261 16</inkml:trace>
  <inkml:trace contextRef="#ctx0" brushRef="#br0" timeOffset="-104821.89">18044 8636 1240 0,'-3'14'572'15,"2"8"-226"-15,1 4-42 0,0 4-79 16,3-4-34-16,10-1-72 16,-1-5-33-16,8-13-48 15,3-1-12-15,1-11-16 16,3-7-4-16,0-9-3 16,-7 0-2-16,-3-5 0 15,-6 6 2-15,-13 1 5 16,-6 1 1-16,-11 5 0 15,-4 1 0-15,-1 6-4 16,2 5-3-16,3 3-5 16,4 4-8-16,8 6-58 15,0-1-56-15,9 4-188 16,3-1 89-16,10-5 106 16</inkml:trace>
  <inkml:trace contextRef="#ctx0" brushRef="#br0" timeOffset="-104413.53">18389 8792 1001 0,'18'9'516'0,"-2"-4"-188"15,3-3-58-15,2-2-43 16,-2-7-62-16,4-6-31 16,-4-8-55-16,-12-4-24 0,5-7-23 15,-7 0-6-15,-3 3-3 16,-2 1 2-16,-11 10 4 15,-4-1 2-15,-1 9-2 16,-1 2-1-16,6 6-7 16,2 4-5-16,-2 5-1 15,5 6-4-15,-2 9-2 16,-1 4 0-16,11 16 2 16,3-2 2-16,14 5 11 15,10 1 4-15,4-8 6 16,3 2 7-16,-4-4 2 15,-5-2 0-15,-8-1-1 16,-7-6-3-16,-12-7-4 16,-7-5-1-16,-10-3-5 15,-9-2-4-15,-8-5-13 16,1-2-13-16,0-4-55 0,1-5-39 16,8-1-94-16,4-1-49 15,5-1-115-15,8-1-40 16,8-1 249-16</inkml:trace>
  <inkml:trace contextRef="#ctx0" brushRef="#br0" timeOffset="-103911.38">18882 8575 1179 0,'2'3'599'15,"1"4"-221"-15,0 8-89 16,3 3-46-16,-6 4-74 15,0 5-30-15,3-1-57 16,-3-1-21-16,4-5-31 0,-6-7-8 16,0-6-11-16,-4-7-4 15,8-1-5-15,-2-1-2 16,-1 1-7-16,1 0-2 16,0-1-1-16,3-14 0 15,15-32 2-15,-5 25 2 16,2-2 3-1,0 4 2-15,6 8 2 0,1 5 3 0,1 8 4 16,0 6 4-16,-4 8 12 16,1 7 10-16,-6 6 18 15,-1 1 3-15,-3-1-7 16,-5-5-9-16,-1-5-20 16,-4-3-9-16,0-6-21 15,-2 0-51-15,0-3-145 16,0-5-94-16,2-4 171 15</inkml:trace>
  <inkml:trace contextRef="#ctx0" brushRef="#br0" timeOffset="-101528.68">19446 8236 568 0,'0'-1'259'16,"2"-2"-85"-16,0 3 8 0,-2-1 1 16,0 0-5-16,0 0-24 15,0 0-9-15,0 0-21 16,0 0-8-16,0 1-14 16,7 2-7-16,9-1-8 15,28 46-3-15,-17-20-1 16,1 1 0-16,3 5 0 15,3 4 0-15,-5 6-8 16,-3 1-10-16,-7 2-5 16,-4 1-1-16,-10-2-9 15,-5-2-1-15,-7 0-14 16,-8-4-8-16,-4-4-13 16,-1-6-3-16,0-8-61 15,3-7-47-15,5-9-130 16,2 1-99-16,9-9 204 0</inkml:trace>
  <inkml:trace contextRef="#ctx0" brushRef="#br0" timeOffset="-99552.95">20801 8585 1117 0,'7'0'497'0,"-4"-1"-237"16,-2 1-7-16,-2 0-61 15,0 0-32-15,-9 1-51 16,-15 3-35-16,-30 6-31 16,24-8-9-16,1-2-14 15,-4 0-5-15,-1 0-10 16,2 3-3-16,3-1-58 16,5 0-55-16,7 0-168 15,7-2 168-15</inkml:trace>
  <inkml:trace contextRef="#ctx0" brushRef="#br0" timeOffset="-99290.16">20673 8367 1041 0,'-16'11'528'0,"-1"1"-187"15,-7 10-144-15,-4 0-12 16,-2 8-83-16,0 0-22 15,7-4-34-15,5 0-11 16,4-11-11-16,3-3-1 0,12-4-6 16,-2-3-3-16,7 2-8 15,4 1-2-15,0 3-2 16,9 4 0-16,1 0-2 16,6-2-20-16,2-2-120 15,2-3-96-15,2-8 138 16</inkml:trace>
  <inkml:trace contextRef="#ctx0" brushRef="#br0" timeOffset="-98825.91">21492 8468 1201 0,'-8'-6'585'0,"1"0"-254"0,-11 0-92 16,7 2-44-16,-1 2-76 15,-8 2-26-15,12 5-42 16,-8 3-13-16,6 5-18 16,7 0-8-16,-1 6-4 15,15 5-4-15,-1 1-4 16,5 5 1-16,7-5 0 16,1-3 0-16,2-5 3 15,4-4 0-15,-6-3 3 16,-8-2 0-16,-6-3 9 15,-8 1 14-15,-11 0 8 16,-3-1 1-16,-3 0-8 16,-4 0-16-16,3-8-74 15,2 1-46-15,2-2-102 16,4-4-68-16,8 5-184 0,3-5 288 16</inkml:trace>
  <inkml:trace contextRef="#ctx0" brushRef="#br0" timeOffset="-98351.02">21667 8572 857 0,'8'3'478'0,"-4"4"-135"15,1 8-71-15,-3 3-38 16,-1 3-65-16,3 1-28 0,3-4-59 16,4-6-25-16,5-4-37 15,1-7-9-15,2-7-7 16,0-4-4-16,-7-7-10 15,-4-3-6-15,-14 2-2 16,-8-1 2-16,-11 4 10 16,-4 3 4-16,0 3 2 15,1 0 0-15,11 5 2 16,5 1 2-16,7 1-6 16,5 2-2-16,6 4-1 15,4 0-2-15,9 3 5 16,6-1 1-16,5-2 1 15,7 0 0-15,-3-1 2 16,4 1 1-16,-8 5 7 16,-6 2 4-16,-3 3 3 0,-6 1 0 15,-8-2-2-15,-4-1 0 16,1-6 16-16,-9-5 11 16,5-1 18-16,2 0 1 15,-2-1-16-15,0 0-14 16,-1 0-25-16,0-5-6 15,0-10-56-15,-2-23-39 16,6 31-97-16,3 2-65 16,3 3-163-16,1 3 260 0</inkml:trace>
  <inkml:trace contextRef="#ctx0" brushRef="#br0" timeOffset="-98131.72">22149 8382 1437 0,'0'5'594'0,"0"9"-350"16,0 7-40-16,-1 14-54 16,0 2-36-16,3 6-52 15,1 1-19-15,9-4-27 16,2-5-6-16,3-10-6 15,3-5-49-15,-3-13-130 16,2-6-88-16,-8-8 141 0</inkml:trace>
  <inkml:trace contextRef="#ctx0" brushRef="#br0" timeOffset="-97401.91">22057 8499 686 0,'-21'-11'432'16,"15"8"-15"-16,6 4-131 15,7 5-104-15,4 2-51 0,9 1-52 16,5 1-19-16,6-4-31 16,5-3-8-16,7-3-11 15,6 0-2-15,-3 0-3 16,2 0 0-16,-13 4-2 16,-9 2 4-16,-5 8 20 15,-2 0 7-15,-6 4 18 16,-3 1 7-16,-3-4-7 15,-8 0-4-15,0-5-13 16,0 0-7-16,-4-5-8 16,-2 0-1-16,-2-6-38 15,-1-4-39-15,5-10-71 16,4 0-39-16,6-4-27 16,2 0 18-16,1 5 61 0,-6 1 36 15,3 4 63 1,3 3 25-16,-3 1 49 0,11 4 26 15,-9 2 45-15,2 4 12 16,1 5 2-16,-5 2-3 16,6 2-13-16,3 1-11 15,3 2-34-15,-2-4-19 16,1-5-35-16,-2 0-10 16,-3-8-12-16,1-1-2 15,-3-6-3-15,-3 0 0 16,4-3-4-16,0-1 1 0,2 1-1 15,2-1 1-15,-3 2 3 16,0 3 0-16,-4 4 2 16,-1 2 1-16,-3 0 1 15,1 5 2-15,-2 2 0 16,2 2 1-16,4 6 10 16,3 2 10-16,8 5 14 15,0 3 7-15,10 7 8 16,-1 3-4-16,-2 2 5 15,3 2-3-15,-12-4-8 16,1-5-4-16,-3 3-13 16,-6-5-5-16,-3-1-5 15,-11-3-1-15,-7-5-2 16,-1-1 0-16,-7-7-4 0,2-2-4 16,-10-9-13-1,-6-3-22-15,-7-10-76 0,-3-4-46 16,6-5-108-16,6-1-64 15,21 0 207-15</inkml:trace>
  <inkml:trace contextRef="#ctx0" brushRef="#br0" timeOffset="-96752.35">23744 8486 1104 0,'17'0'560'0,"-8"-1"-203"15,-5 0-64-15,-9 0-17 16,-9 0-89-16,-6 1-42 16,-13 6-74-16,-3 2-24 15,-3 3-22-15,3 2-9 16,9-3-10-16,6-2-2 15,11-3-6-15,1-2-3 16,8-3-12-16,3 0-5 0,7-5-3 16,5 1-7-16,7-7-13 15,1-4-6-15,2-5-8 16,0-4 8-16,-6 0 27 16,-2-1 12-16,-4-4 18 15,-6 1 3-15,-6 0 4 16,-3 4 3-16,-6 6 11 15,-1 5 7-15,-1 10 11 16,0 4-1-16,4 16-9 16,4 2-7-16,3 15-13 15,3 8 0-15,5 4 1 16,4 6 5-16,4-4 9 16,0-7 3-16,0-8 3 15,-2-7-6-15,-4-8-11 16,-4-5-6-16,-3-8-40 0,-3-5-57 15,-3-9-166-15,-5-3 49 16,-5-10 90-16</inkml:trace>
  <inkml:trace contextRef="#ctx0" brushRef="#br0" timeOffset="-96083.58">24455 8379 1058 0,'4'0'489'15,"6"1"-207"-15,-3 6-32 16,-1 4-47-16,0 3-25 16,0 15-33-16,3 4-12 15,-2 8-41-15,-5-2-19 16,-1-4-34-16,0-6-12 0,1-9-14 16,0-6-4-16,-3-11-1 15,0-2-5-15,-1-7-14 16,1 5-8-16,1-2-16 15,1-20-3-15,11-30 10 16,0 30 6-16,4 1 12 16,1 4 5-16,1 7 5 15,5 7 4-15,-1 5 7 16,-3 6 5-16,-5 6 17 16,-7 0 8-16,-7 6 19 15,-1-2 6-15,-11 2-2 16,-3 0-5-16,-5 0-20 15,-3-3-10-15,5-5-13 16,2-3-25-16,6-8-93 16,4-1-58-16,6-10-162 0,9-5-111 15,12-9 278 1</inkml:trace>
  <inkml:trace contextRef="#ctx0" brushRef="#br0" timeOffset="-94804.88">24773 8496 920 0,'17'13'483'0,"4"4"-122"0,-11 2-60 16,-1-2-75-16,-2-1-24 0,-11-3-42 16,4-5-23-16,-5-2-60 15,1-3-26-15,-4-4-38 16,2-3-25-16,-4-6-56 16,1-3-23-16,2-5-25 15,0-2 7-15,2-2 30 16,4 2 17-16,7-1 27 15,5 3 8-15,4 7 19 16,4 4 8-16,0 7 25 16,0 4 13-16,-2 7 26 15,3 2 10-15,-10 6 13 16,-1 2 6-16,0 3-1 16,-6-1-6-16,-3-5-20 15,1-3-14-15,-1-7-21 16,2-3-10-16,-1-3-12 15,1-2-4-15,-2-1-15 16,0 0-9-16,0 0-20 0,5-8-2 16,-1-10 9-16,32-27 5 15,-25 35 19-15,-2 5 5 16,-2 8 3-16,6 4 2 16,1 9 2-16,2 1-1 15,5 1-1-15,2 0 0 16,7-4-1-16,4-2-1 15,5-8 0-15,2-4 0 0,-1-6 0 16,-8-5 0-16,-9-5 1 16,-6-1 2-16,-13 0 4 15,-4-1 3-15,-10 5 2 16,-2 5 2-16,-8 2 1 16,0 3 2-16,0 7 9 15,-5 2 4-15,11 6 10 16,2 1 0-16,3 3-4 15,3 1-1-15,3-1-4 16,1-2-3-16,5-2-7 16,2-3-6-16,4-5-11 15,2-2-4-15,3-2-2 16,-1-4-14-16,4-4-50 16,0-1-20-16,2-2-33 0,0 3-1 15,-4 8 42 1,-1 2 21-16,-6 8 37 0,-5 0 15 15,-1 2 9-15,-1 2 2 16,-2-3-3-16,0 3-3 16,1-3-23-16,-2-3-47 15,11-4-96-15,0-6-45 16,6-8-80-16,7-2-10 16,-3-1 51-16,-2 1 46 15,-7 5 123-15,-4 2 99 0,-5 2 132 16,1 4 43-16,2 2 68 15,-4-2-4-15,0 0-22 16,0 0-16-16,0 0-39 16,0 1-25-16,0 8-51 15,-1-1-25-15,1-3-48 16,0-3-20-16,0-2-35 16,0 0-20-16,0 0-34 15,0 0-8-15,1-1 3 16,3-3 12-16,5-1 28 15,-3-1 11-15,0 2 5 16,-2 1-11-16,1 1-30 16,-1-1-3-16,3 2 12 15,1 1 19-15,2 2 35 16,3 4 6-16,28 15 32 0,-28-15 19 16,-1 0 30-16,-2-1 6 15,-4-4-15-15,0-1-13 16,0-8-27-16,2-6-10 15,5-5-14-15,3-3-6 16,1 0-3-16,0 3 0 16,-4 11 0-16,-2 4 1 0,-4 13 12 15,-1 7 14-15,-2 11 32 16,2 4 14-16,1 12 18 16,2 1 0-16,2 6-9 15,1 3-7-15,-2-6-13 16,-2 0-10-16,-7-4-14 15,-1-3-3-15,-9-8-8 16,-1-4-1-16,-11-15-7 16,-5-11-3-16,-4-10-9 15,-1-6-11-15,2-8-44 16,2-3-39-16,-2-8-120 16,4-3-72-16,10-1-82 15,12-3 202-15</inkml:trace>
  <inkml:trace contextRef="#ctx0" brushRef="#br0" timeOffset="-93803.88">26218 8505 1235 0,'2'-11'539'0,"2"5"-273"16,-2-1-11-16,-2 3-56 15,-2-1-31-15,-5 0-55 16,-6 0-19-16,-4 5-29 15,-4 2-12-15,1 6-14 16,3 0-5-16,7 3-12 16,5 1-5-16,6 0-8 15,4 3-4-15,8 2-3 16,5-1 0-16,6-1 0 16,1 0 0-16,0-3 0 15,-3-2 2-15,-6 1 0 16,-7-4 1-16,-8 1 6 0,-4-2 3 15,-12-2 2-15,-6 0 0 16,-6-1-7-16,0-2-5 16,8 1-14-16,6-2-15 15,9-2-22-15,4 2-3 16,10-1 4-16,3 0 11 16,8 1 18-16,1 0 5 15,5 0 7-15,0 0 2 0,8-2 1 16,1-3-2-16,-6-7 0 15,2-3 1-15,-9-2 3 16,2-2 1-16,1 2 1 16,-10-2 1-16,-3 2 3 15,-10-1 2-15,-7 4 7 16,-5 3 1-16,-4 4 2 16,-1 4 3-16,0 6 4 15,-2 2 3-15,4 9-2 16,4 3-4-16,5 5-9 15,4 1-5-15,4 0-4 16,9 0 0-16,-1-7-3 16,9-1-1-16,11-10-2 15,-1-5-2-15,15-7-3 16,-2-7-5-16,4-2-17 16,-1 0-4-16,-5 3 0 0,-5 0 7 15,-15 0 21-15,-5 3 8 16,-23-3 11-16,-4 1 3 15,-6 3 6-15,-5 1 6 16,5 6 3-16,-2 2 3 16,-2 4-3-16,4 3-2 15,4 1-1-15,1 1-1 16,7 2-8-16,0-1-5 0,4-1-9 16,5 0-4-16,5-4-2 15,1-2-2-15,3-3-2 16,6-1 0-16,-1 0 1 15,-4-1 1-15,1 2-2 16,-5 1 1-16,-5 2-1 16,3 3 1-16,-7-1-7 15,0 0-25-15,-3-1-52 16,-1 0-33-16,2-1-91 16,-1-3-45-16,0-2-148 15,0 1-86-15,6-3 307 16</inkml:trace>
  <inkml:trace contextRef="#ctx0" brushRef="#br0" timeOffset="-93593.61">26975 8522 676 0,'4'2'404'0,"2"8"-24"15,-9 1-54-15,2 6-52 0,-3 2-18 16,-1 3-30-16,1-4-26 16,-4-6-67-16,5-2-36 15,3-8-54-15,3-2-17 16,-3-10-15-16,0-4-2 15,0-7-8-15,5-1-1 16,2 4-5-16,4 1-1 0,-1 5-39 16,1 1-39-16,6 6-135 15,1 1-81-15,8 7 181 16</inkml:trace>
  <inkml:trace contextRef="#ctx0" brushRef="#br0" timeOffset="-93313.46">27341 8509 1013 0,'-13'-14'581'0,"-8"8"-12"16,-3-1-236-16,3 3-115 16,-1 3-41-16,5 8-75 15,0 5-23-15,7 9-28 16,4 4-14-16,6-1-22 15,3 1-4-15,9-5-7 0,5-2-2 16,8-7-2-16,0-6-7 16,7-6-68-16,-2-7-50 15,-8-6-143-15,-2-5-104 16,-5-9-235-16,-1 0 371 16</inkml:trace>
  <inkml:trace contextRef="#ctx0" brushRef="#br0" timeOffset="-93027.77">27463 8359 803 0,'1'3'445'0,"0"9"-62"16,-7 3-53-16,1 11-41 16,-1 4-23-16,3 9-42 15,-1 3-28-15,-3-4-64 16,7-1-33-16,-2-11-48 16,4-8-17-16,6-9-20 15,-9-8-9-15,1-6-13 16,0-7-11-16,6-4-12 15,8 0 2-15,1 3 5 16,0 4 9-16,-3 6 10 16,-2 3 4-16,-4 4 4 15,3 5 1-15,-2 6 3 16,-3 4 0-16,4 2-2 16,-3 2-1-16,-2-7-13 15,0-4-55-15,0-10-163 16,-3-3 458-16,9-11-238 0</inkml:trace>
  <inkml:trace contextRef="#ctx0" brushRef="#br0" timeOffset="-88639.47">10174 9895 1076 0,'-17'-4'504'0,"13"3"-174"16,1 1-79-16,5 0-61 16,-2 0-32-16,2 0-57 15,24 1-11-15,41 7-17 16,-22-3-13-16,8 2-22 16,-2-2-9-16,-3 1-13 15,-5-1-5-15,-9 1-4 16,-3-1-47-16,-6 0-121 15,-4-1-83-15,-12 3-435 0,-3 1 442 16</inkml:trace>
  <inkml:trace contextRef="#ctx0" brushRef="#br0" timeOffset="-88455.27">10295 10055 756 0,'-12'9'446'0,"9"-2"-35"16,9-3-190-16,5 4-18 15,15-3-33-15,0 1-13 0,10-3-51 16,1-3-19-16,-3-2-37 16,3 1-14-16,-6-5-17 15,0 4-2-15,-9-4-116 16,-2 1-103-16,-11 2 127 16</inkml:trace>
  <inkml:trace contextRef="#ctx0" brushRef="#br0" timeOffset="-88158.18">10349 9761 1062 0,'11'-3'467'0,"7"3"-211"16,3 0-64-16,10 7-17 15,-2-1-29-15,5 6-37 0,6 1-10 16,4 0-16-16,5 4-9 15,0 4-13-15,-7 5-8 16,-9 5-16-16,-6 2-4 16,-11 6-9-16,-9 0-3 15,-9 3-5-15,-7-1-3 16,-4-11-3-16,0-7-4 0,-1-9-21 16,2-2-30-16,1-1-81 15,2-4-54-15,5-5-151 16,3-2 203-16</inkml:trace>
  <inkml:trace contextRef="#ctx0" brushRef="#br0" timeOffset="-87725.34">11513 9838 891 0,'-12'-5'486'0,"0"-1"-125"16,11 3-116-16,1 0-23 15,14 1-54-15,13 2-22 0,16 0-23 16,9 1-12-16,8 0-34 16,4 2-14-16,2 2-27 15,0 0-10-15,-14 2-12 16,-28-6-4-1,2 1-20-15,0-2-58 0,-6 3-120 16,-15-3-72-16,-12 2-213 16,-6 0 294-16</inkml:trace>
  <inkml:trace contextRef="#ctx0" brushRef="#br0" timeOffset="-87556.59">11814 9861 631 0,'-22'-3'389'0,"10"3"3"16,6 3-79-16,3 4-66 15,3 6-30-15,0 9-48 16,0 5-14-16,3 11-31 0,-1 2-20 16,0-1-38-16,3 0-19 15,2-9-27-15,2-6-9 16,4-3-41-16,-1-5-68 16,1-8-177-16,1-3-215 15,-3-16 301-15</inkml:trace>
  <inkml:trace contextRef="#ctx0" brushRef="#br0" timeOffset="-87286.1">12268 9691 1221 0,'-4'10'661'16,"-7"-8"-119"-16,-2 12-300 15,-1 5-33-15,-3 5-77 16,0 7-30-16,4 10-43 16,4 4-17-16,9 0-23 15,3 1-8-15,11-8-6 16,2-3-2-16,3-4-2 16,3-4-1-16,0-8-64 15,3-6-69-15,2-14-174 16,-3-9-135-16,-1-19 270 15</inkml:trace>
  <inkml:trace contextRef="#ctx0" brushRef="#br0" timeOffset="-86911.34">12483 9919 1296 0,'-1'17'621'0,"1"1"-266"16,0 5-96-16,1 3-34 0,0 0-75 15,-1-2-37-15,3-6-56 16,-4-7-17-16,4-7-25 16,0-3-9-16,-2-7-11 15,1-4-3-15,-1-10-5 16,0-2 2-16,6-3 5 16,8 1 3-16,3 4 3 15,3 2 0-15,-3 3 2 16,0 4 1-16,-2 6 3 15,5 4 1-15,-1 5 8 16,0 8 5-16,0 3 15 16,1 3 7-16,-6 3 9 15,-1-1-3-15,-5 0-13 16,-3-1-9-16,-6-1-11 0,-1-5-27 16,-5-3-102-16,2-5-67 15,-1-6-165-15,4-3-108 16,1-15 292-16</inkml:trace>
  <inkml:trace contextRef="#ctx0" brushRef="#br0" timeOffset="-86645.92">12832 9713 1139 0,'35'2'558'0,"-12"-2"-177"15,7 5-58-15,-2 10-66 16,-9-2-34-16,14 11-69 15,1 2-27-15,-2 3-48 16,5 3-22-16,-8 7-21 16,-3-4-9-16,-13 3-11 15,-6-2-2-15,-9-2-3 16,-9-4-2-16,-4-6-28 16,-3-9-50-16,2-5-126 15,2-9-74-15,5-5-186 16,6-1 274-16</inkml:trace>
  <inkml:trace contextRef="#ctx0" brushRef="#br0" timeOffset="-86290.44">13674 9913 1558 0,'-35'5'634'0,"35"-5"-394"15,7 1-26-15,7 0-78 16,6 1-22-16,7 2-52 16,2-4-23-16,5 4-25 15,1-3-38-15,-1 0-144 16,-6 1-92-16,-13 2-414 16,-5 4 422-16</inkml:trace>
  <inkml:trace contextRef="#ctx0" brushRef="#br0" timeOffset="-86140.58">13708 10094 1275 0,'-11'7'587'16,"7"-3"-258"-16,5-2-68 15,7 0-76-15,2 1-31 16,4 3-45-16,2-3-20 16,7 0-45-16,2-4-18 15,2-1-49-15,0-2-92 16,-2-2-135-16,5-1 151 15</inkml:trace>
  <inkml:trace contextRef="#ctx0" brushRef="#br0" timeOffset="-85577.42">14540 9920 910 0,'-42'-48'531'0,"26"31"-60"16,3 3-201-16,3 6-12 0,-5 8-67 15,12 8-32-15,-5 14-55 16,-5 5-25-16,5 11-30 15,-6 5-9-15,20 6-18 16,2-3-6-16,14-5-6 16,6-8-1-16,6-10-2 15,6-10-2-15,5-13-4 16,4-6-1-16,-6-17-3 16,-4-2-1-16,-14-6 5 15,-8-2 4-15,-17 2 7 16,-8 0 3-16,-13 4 0 15,-6 1-1-15,-6 4-3 16,-3 5-5-16,-2 4-4 16,2 9-8-16,6 4-50 15,8 5-47-15,5 10-153 0,9-1-67 16,13 4 193-16</inkml:trace>
  <inkml:trace contextRef="#ctx0" brushRef="#br0" timeOffset="-85098.6">15197 9748 1224 0,'-6'-6'594'15,"0"5"-247"-15,-1 6-116 0,-3 4-40 16,-1 13-67-16,-3 8-22 16,3 17-33-16,1 2-12 15,10 14-15-15,1-2-5 16,8-4-12-16,4-2-5 0,1-15-11 15,1-7-4-15,2-13-46 16,-3-2-65-16,1-10-164 16,1 1-140-16,-2-9 247 15</inkml:trace>
  <inkml:trace contextRef="#ctx0" brushRef="#br0" timeOffset="-84705.82">15458 10003 1307 0,'2'8'613'0,"-1"3"-235"16,6 2-79-16,-1 4-77 16,0 3-45-16,-1 3-67 15,-5-2-31-15,-4-3-39 16,5 1-12-16,1-8-16 15,2 0-2-15,-1-11-6 0,-3 0-4 16,-2-6-6-16,2 5-4 16,0 0-2-16,-1 0-1 15,1-20 3-15,4-29 3 16,8 25 5-16,2 3 2 16,1 4 1-16,4 5 2 15,1 7 3-15,2 3 4 0,2 9 8 16,-3 3 4-16,-2 9 12 15,0 2 3-15,-9 2-2 16,-1 1-1-16,-7-1-14 16,-2-1-5-16,0-6-63 15,-1-4-62-15,3-9-172 16,5-4-95-16,11-10 225 16</inkml:trace>
  <inkml:trace contextRef="#ctx0" brushRef="#br0" timeOffset="-84401.42">15894 9797 1273 0,'1'0'599'0,"2"-1"-268"16,1 11-91-16,3 6-29 15,-4 18-51-15,2 9-24 16,1 8-50-16,-4 4-21 0,6-7-35 16,-1-5-10-16,-2-13-25 15,13-9-48-15,0-12-138 16,2-9-88-16,2-11 156 15</inkml:trace>
  <inkml:trace contextRef="#ctx0" brushRef="#br0" timeOffset="-84108.5">16089 10028 1319 0,'2'19'588'0,"0"-1"-277"16,3 1-21-16,6 4-74 15,0-9-36-15,7-4-69 16,0-1-30-16,3-15-42 0,1 0-14 16,-2-13-14-16,0-3-4 15,-7-4-3-15,-4 1-1 16,-9 1 2-16,-7 2-1 16,-6 6 0-16,-4 3 0 15,-1 9-2-15,-1 4-1 16,-1 5-1-16,3 6 0 15,4 6-4-15,0 1-24 16,7 0-95-16,5 1-72 0,4-5-187 16,7 0 227-16</inkml:trace>
  <inkml:trace contextRef="#ctx0" brushRef="#br0" timeOffset="-83738.77">16425 10069 768 0,'17'5'430'0,"4"-3"-62"16,-5-4-38-16,-2-6-88 16,2-3-46-16,-9-8-78 15,2-3-24-15,-7-3-18 16,-2-2-1-16,-7 2-2 16,-7 1-8-16,-2 6-15 15,3 3-4-15,-2 9 3 16,3 6-2-16,6 14-11 15,-3 3-7-15,6 15-15 0,3 4-5 16,5 9 0 0,0 5 2-16,7 0 10 0,-1-4 6 15,8-2 14-15,2-4 3 16,-2 0 2-16,2-1-3 16,-8-3-9-16,-2-2-5 15,-5-10-11-15,-6-3-2 0,-9-12-5 16,-4-4-6-16,-7-7-65 15,0-3-43-15,3-8-111 16,-3-4-74-16,7-8 185 16</inkml:trace>
  <inkml:trace contextRef="#ctx0" brushRef="#br0" timeOffset="-83357.09">16599 9521 1363 0,'6'0'616'16,"4"0"-314"-16,3 0-91 16,3 3-32-16,-2 2-61 15,-1 1-22-15,-4 5-42 0,-4 4-15 16,-5 1-19-16,-1 5-5 15,-5-1-6-15,-4-2-1 16,-4 1-2-16,-1-7 0 16,0-3 1-16,5-4 0 15,7 0 6-15,2 1 2 16,7-3 6-16,6-1 4 0,7 1-3 16,5 0-1-1,3-2-6-15,1 2-4 0,-3-3-1 16,-5-6-49-16,-9 2-151 15,-4 1-77-15,-7 3 139 16</inkml:trace>
  <inkml:trace contextRef="#ctx0" brushRef="#br0" timeOffset="-82923.96">16922 9924 1581 0,'1'2'680'0,"7"3"-379"16,-2 3-107-16,-4 6-21 16,2 9-57-16,-4 3-24 15,0 4-39-15,-3 2-13 16,2-7-18-16,-4-4-6 15,4-7-9-15,-1-7-2 16,5-4-6-16,3-2-2 16,-8-7-4-16,6-1-1 0,-2-8 0 15,0-5 1-15,6-2 3 16,-2-3 1-16,2 2 3 16,9 2 1-16,4 9 2 15,4 5 1-15,9 3 3 16,-6 5 4-16,1 6 7 15,-4 4 6-15,-5 8 11 16,-3 1 0-16,-7 2-3 16,-2 0-5-16,-5-2-11 15,-3-7-12-15,-1-4-99 16,-2-3-70-16,1-10-182 16,0 0 199-16</inkml:trace>
  <inkml:trace contextRef="#ctx0" brushRef="#br0" timeOffset="-82707.43">17445 9672 1655 0,'37'22'712'15,"1"7"-384"-15,1 7-35 16,0 8-108-16,-7 5-41 0,-10 7-65 15,-8-2-22-15,-13 0-26 16,-3-6-5-16,-14-8-74 16,-6-2-65-16,-9-11-153 15,5 1 154-15</inkml:trace>
  <inkml:trace contextRef="#ctx0" brushRef="#br0" timeOffset="-70246.86">3734 11483 612 0,'-1'0'426'16,"1"0"36"-16,0 0-197 15,0 0-29-15,0 2-53 16,1 7-22-16,2 8-32 16,6 27-10-16,-7-17-33 15,1-2-23-15,3-3-30 16,1 0-11-16,1-9-12 15,0 0-4-15,-4-8-36 16,-2 0-58-16,-2-5-173 16,-3-2 165-16</inkml:trace>
  <inkml:trace contextRef="#ctx0" brushRef="#br0" timeOffset="-70075.77">3614 11343 1202 0,'5'-1'531'0,"1"0"-275"16,4-1-100-16,3-1-14 15,6 1-67-15,-1 1-29 0,8 1-57 16,2 3-77-16,5 11 58 16</inkml:trace>
  <inkml:trace contextRef="#ctx0" brushRef="#br0" timeOffset="-69560.21">4165 11501 781 0,'-2'2'488'16,"0"-5"-39"-16,-1-3-167 15,2 5-36-15,0 0-69 16,0-1-28-16,-6-10-45 15,-11 4-17-15,-31-23-27 0,30 31-9 16,-1 8-20-16,6 6-10 16,1 7-12-16,3 4-4 15,10 5-4-15,-3-4-1 16,7-2-3-16,7-1-1 16,2-7 0-16,7-3 2 15,3-7-1-15,-4-5 1 16,0-8-3-16,-1-5 0 0,-4-15-6 15,0-4-4 1,-6-10-2-16,-1-5 1 0,-2-2 8 16,-3 0 7-16,-2 6 7 15,-1 5 4-15,-3 13 11 16,-1 7 7-16,0 12 7 16,-2 2 0-16,1 16-9 15,1 7-7-15,5 18-6 16,2 6-2-16,6 4 1 15,5 1-2-15,5-8-1 16,1-6-1-16,0-15-3 16,2-1 0-16,-2-5-2 15,-1-5 0-15,-1 2-85 16,-3-1-88-16,-1-6-152 16,7 1 179-16</inkml:trace>
  <inkml:trace contextRef="#ctx0" brushRef="#br0" timeOffset="-68898.13">4385 11595 1108 0,'52'16'499'16,"-38"-10"-238"-16,-1-2-3 16,1-3-56-16,-2-5-39 15,17-4-49-15,-2-5-20 16,3-3-31-16,-2 1-12 0,-8-4-22 15,-2-2-8-15,-8 7-4 16,-6-2 1-16,-11 5 3 16,-6 2 3-16,-7-1 3 15,3 3 0-15,-3 9-2 16,2 6 0-16,1 6-7 16,2 5-4-16,8 2-5 15,4-1-4-15,5-2-3 16,7 1-2-16,6-5 0 15,0-3-1-15,13-1 0 16,0-2-1-16,6-2-2 16,9 1 1-16,3-2-4 15,2-11-5-15,5 1-29 16,-8-6-15-16,-7-5-25 0,-7 1-10 16,-21 0 20-16,1 0 17 15,-15 3 30-15,-9 1 20 16,-1-1 14-16,-12 2 4 15,-1 2 10-15,-3 3 5 16,2 1 22-16,3 3 9 16,8 3 3-16,9 2-5 0,2 6-18 15,3 2-8-15,5 6-5 16,1 2-1-16,7 0-6 16,2-2-3-16,6-13-12 15,0-3-3-15,4-3-2 16,2-7-2-16,-2 7 0 15,1-3 1-15,-10-2 1 16,-4 2 2-16,-2 2 1 16,-7-2 0-16,3 4 0 15,-3 0 1-15,0 0 1 16,0 0 0-16,4 7-2 16,2 2 0-16,-3-3 0 15,-1 1-22-15,0-2-147 16,3 3-101-16,7 0 154 15</inkml:trace>
  <inkml:trace contextRef="#ctx0" brushRef="#br0" timeOffset="-68202">5376 11388 948 0,'-63'-21'570'15,"49"13"32"-15,9 1-296 16,8 2-138-16,8 3-33 16,15 3-68-16,5 2-20 15,13 2-13-15,-4 2-3 0,-14 4-1 16,1 4-1-16,-8 6-3 15,0 4-3-15,-2 2-6 16,-6 2 0-16,-14 0 4 16,-11 0 1-16,0-6 6 15,-1-2 3-15,5-3 8 16,8-12 3 0,0-3 1-16,2 0-3 0,-1-3-13 15,0 0-6-15,1 0-10 16,0 0-3-16,0 0-3 15,11 7 0-15,10 0-1 16,33 7-2-16,-32-12 2 16,1-2-66-16,0 0-192 15,1-2-9-15,-1-6 117 16</inkml:trace>
  <inkml:trace contextRef="#ctx0" brushRef="#br0" timeOffset="-68059.66">5882 11431 1229 0,'15'5'539'16,"-8"-5"-273"-16,0 1-121 0,3 1-124 16,0 2-110-16,2 1 56 15</inkml:trace>
  <inkml:trace contextRef="#ctx0" brushRef="#br0" timeOffset="-67885.13">5941 11634 1315 0,'0'6'532'0,"0"0"-310"16,7 1-35-16,-4-1-40 15,2 2-33-15,5-6-69 16,-3 1-21-16,1 0-46 15,3-4-58-15,-1 4-187 16,5-3 173-16</inkml:trace>
  <inkml:trace contextRef="#ctx0" brushRef="#br0" timeOffset="-56983.44">16927 6140 351 0,'3'0'224'16,"-3"0"-22"-16,3-1-50 16,-3 0-18-16,0 1-36 15,0 0-16-15,0 0-27 16,0 0-6-16,0 0 7 15,0-1 6-15,0 0 0 16,0 0 0-16,1-10-12 0,2-8-4 16,6-35-1-16,-5 22-3 15,-7-3-8 1,0-3-5-16,-1 6-11 0,1 2-4 16,-4 4-8-16,3 4-3 15,2 9-3-15,-3 2-1 16,5 6-18-16,0 3-17 15,0 2-41-15,0 0-23 16,0 0-45-16,0 0-36 0,0 0 120 16</inkml:trace>
  <inkml:trace contextRef="#ctx0" brushRef="#br0" timeOffset="-56642.06">16821 5806 398 0,'-8'0'216'0,"1"-1"-43"16,2 0-21-16,4 0-45 16,0 1-28-16,0-1-42 15,0 0-12-15,1 0-11 16,0 0-5-16,26-13-4 0,31-9 0 15,-30 12-2-15,-7 3-1 16,-4 2-3-16,-3 2 0 16,-2 4 2-16,1 1 4 15,5 4 10-15,-4 1 4 16,-3 3 5-16,-2 2 3 16,-6 0 4-16,1 1-3 15,3-1-6-15,-1-2-6 16,1 2-7-16,0 0-3 0,3 0-185 15,7 2 136-15</inkml:trace>
  <inkml:trace contextRef="#ctx0" brushRef="#br0" timeOffset="-54326.49">17607 6081 301 0,'-13'-5'198'0,"7"5"3"15,1 1-49-15,6 2-75 16,6 2-23-16,5 2-26 15,3 2 3-15,6 3 6 16,3 1-8-16,8 2-12 16,7 2-4-16,16-3-4 15,5-1 0-15,8-4 0 16,4-7 0-16,2-2 2 16,0-2-1-16,6 0 1 15,-4-1 1-15,-15 1-2 16,-6 0 0-16,-18-2 1 15,-12 0 1-15,-8 1 3 0,-12 1 0 16,-6 0-9-16,0 2-15 16,1 0-43-16,0 0-22 15,-1 0-30-15,0 0 0 16,0 0 15-16,-1 0-17 16,0 2 77-16</inkml:trace>
  <inkml:trace contextRef="#ctx0" brushRef="#br0" timeOffset="-53986.17">18414 5984 238 0,'9'0'132'0,"5"0"-45"16,9 3-1-16,9 3-41 16,1 1-10-16,5 4 12 15,-2 0 13-15,-2-2 28 16,-2 2 7-16,-8 1-1 0,-5 2-3 16,-8 6-5-16,-6 1 4 15,-5 1 1-15,-3 4-5 16,-7-1-18-16,-2-2-11 15,-2 0-22-15,-3-6-8 16,2-4-10-16,4-4-14 16,3-3-161-16,5-3 118 15</inkml:trace>
  <inkml:trace contextRef="#ctx0" brushRef="#br0" timeOffset="-53451.06">19170 6278 383 0,'-1'0'306'0,"-1"0"16"15,1 0-59-15,0 0-26 16,0 0-64-16,0 0-27 0,0-1-49 16,0 0-25-16,0 0-37 15,-6-10-15-15,2-13-15 16,8-27-2-16,8 23-1 16,-2-1-2-16,-3 4-12 15,-1-1-3-15,-7 5-11 16,-2 5-6-16,-3 2-11 15,-1 2-12-15,1 6-27 16,1 3-20-16,1 7-32 16,0 4-19-16,2 4-106 15,-2 2 167-15</inkml:trace>
  <inkml:trace contextRef="#ctx0" brushRef="#br0" timeOffset="-53129.92">18949 6172 652 0,'-14'-6'309'15,"7"2"-117"-15,8 0-28 16,-1-5-37-16,3-8-40 16,9-3-48-16,2-3-19 15,10-5-16-15,3 3-1 0,-2-2-1 16,-1 3-2-16,-5 7-4 15,-3 3-3 1,-2 13-6-16,2 1-1 0,-3 6 3 16,0 4 5-16,0 2 11 15,-1 3 9-15,3-2 9 16,0-1 2-16,-1-2 0 16,-1-3-4-16,-1 1-4 15,-1-3-2-15,-1 2-90 16,-1 2-172-16,-8 6 165 15</inkml:trace>
  <inkml:trace contextRef="#ctx0" brushRef="#br0" timeOffset="-50973.94">19926 6241 286 0,'-1'0'158'0,"0"0"-4"0,0 0-2 16,0 0 9 0,1 0 3-16,0-1-7 0,0 0-3 15,0 0-23-15,2-11-17 16,1-6-39-16,6-32-18 16,-9 28-27-16,5-1-7 15,-11-1-11-15,-5 0-2 16,8 4-6-16,-4-1-3 0,7 8-2 15,0 2-3-15,0 3-13 16,4 8-14-16,-6 1-35 16,5 8-35-16,-4 8-172 15,-6 7 181-15</inkml:trace>
  <inkml:trace contextRef="#ctx0" brushRef="#br0" timeOffset="-50638.98">19830 6123 512 0,'-13'-12'281'16,"1"-2"-86"-16,3 5-23 15,1 1-7-15,5 1-33 16,1 1-18-16,3-3-47 16,5 4-24-16,7-5-31 0,-3 0-6 15,9 1-6-15,1-2 0 16,5 1-1-16,1 0-2 15,-3 3 2-15,-4-5 0 16,-4 7 1-16,-4-1 0 16,-1 1 0-16,1 5-2 15,-2 4-1-15,4 4 1 16,-2 9 5-16,-4-1 4 16,2 11 3-16,-3-4-1 15,5 1-5-15,1 2 0 0,0-9 3 16,4 2-43-16,0-3-267 15,3 1 219-15</inkml:trace>
  <inkml:trace contextRef="#ctx0" brushRef="#br0" timeOffset="-32096.68">8679 11760 807 0,'-20'-33'385'0,"20"26"-126"16,1 0-42-16,0 2-26 16,3 0-23-16,0 5-41 15,3 4-11-15,0 7-25 16,-3 3-10-16,1 13-17 15,-1 4-10-15,1 5-21 16,0 2-7-16,0-9-13 16,-1-3-3-16,-1-13-2 15,-2-5-2-15,-1-3 3 16,-1-6-1-16,-2-7-3 16,-2-4-4-16,1-12-4 15,4-3-2-15,1-8 2 16,5 0 3-16,3 0 1 15,0 2 1-15,6 8 1 0,2 1 0 16,0 12 8-16,-2 3 2 16,5 9 7-16,1 7 3 15,-4 5-2-15,3 9 0 16,-5 7-2-16,-5-1 0 16,6 1-5-16,-1-7-3 15,-10-6-2-15,4-7-3 16,-9-4-1-16,-5-1-3 15,5-5-2-15,-1 1 0 0,1 0-3 16,2-11-1-16,2-12 2 16,10-26 0-16,-8 33 2 15,7 0 1-15,0 6 2 16,-2 2-1-16,1 10 2 16,-5 4 2-16,7 10 0 15,0 4 4-15,-3 2 4 16,2 2 2-16,-3 1 6 15,0-2 0-15,0-4-4 16,0-3-4-16,-5-8-9 16,0-1-18-16,-2-6-128 15,1 0-80-15,2-6 128 16</inkml:trace>
  <inkml:trace contextRef="#ctx0" brushRef="#br0" timeOffset="-31760.29">9216 11850 1199 0,'45'19'516'15,"-30"-18"-274"-15,3 0-5 16,2-3-65-16,1-4-25 16,1-7-55-16,3-5-21 15,-8-5-31-15,-4-1-10 0,-10-1-8 16,-1 3-2-16,-8 5 1 15,-2-1-1 1,-5 7 1-16,-10 1 3 0,5 7 3 16,-1 3 1-16,1 16-3 15,5 1-4-15,5 13-7 16,5 2-3-16,6-1-4 16,5-1-1-16,7-6-3 15,3-5-2-15,5-5-4 16,2-5-20-16,-1-9-119 15,2-3-76-15,-1-10-232 16,3-4 265-16</inkml:trace>
  <inkml:trace contextRef="#ctx0" brushRef="#br0" timeOffset="-31473.08">9561 11751 714 0,'1'4'461'0,"3"5"-15"15,3 5-173-15,-2 1-31 16,3 4-50-16,1-2-20 15,-1 0-33-15,5 0-16 16,-3-2-41-16,2 0-19 16,-2-7-32-16,-3-2-13 15,-4-5-6-15,-2-2 2 16,-3-5-1-16,1 5 0 0,0 0-4 16,-1-7-4-16,-4-12-2 15,-3-31-2-15,11 27-1 16,-1-5-1-16,6 1-4 15,0 5-2-15,4 6-43 16,2 5-38-16,0 9-94 16,2 3-62-16,-1 6-141 15,1 5-213-15,-2 8 395 16</inkml:trace>
  <inkml:trace contextRef="#ctx0" brushRef="#br0" timeOffset="-31036.05">9856 11914 761 0,'27'7'404'0,"0"-6"-87"16,-1-1-24-16,-5-6-68 15,-2-1-39-15,-4-8-67 0,-1-4-23 16,4-6-36-16,-3-2-8 16,-1 1-12-16,-8 1-3 15,-11 6 1-15,-5 3 5 16,-11 5 7-16,1 5 3 15,-2 7 1-15,2 4 3 0,7 8-10 16,3 5-6-16,10 8-17 16,-3 5-8-16,6 12-7 15,9 1 1-15,-2 2 5 16,7-2 4-16,4-7 10 16,-7-3 6-16,5-2 2 15,0 1-2-15,-8-1-6 16,3-3-3-16,-10-7-4 15,-4-3-1-15,-12-10-4 16,-7-5-2-16,-1-5-14 16,-6-4-27-16,8-1-94 15,-4-3-60-15,4-2-141 16,6-2-88-16,16 0 263 16</inkml:trace>
  <inkml:trace contextRef="#ctx0" brushRef="#br0" timeOffset="-30735.99">10239 11869 1057 0,'3'4'586'0,"1"-2"-62"16,5-2-326-16,3-2-26 15,5-8-72-15,6-3-28 0,3-11-40 16,-4-3-10-16,-3-2-10 15,-10 1-1-15,-9 10 8 16,2 7 6-16,-23 7 19 16,1 3 10-16,-11 4 15 15,-5 5 4-15,14 10-2 16,0 5-7-16,11 8-14 16,8-2-8-16,6 3-14 15,9-1-5-15,9-5-9 16,3-2-3-16,11-5-6 15,6-6-5-15,-2-13-49 16,1-4-76-16,0-14-202 16,-3-6-406-16,17-1 475 15</inkml:trace>
  <inkml:trace contextRef="#ctx0" brushRef="#br0" timeOffset="-30232.38">11194 11795 834 0,'39'-41'463'16,"-26"23"-76"-16,-6 3-149 15,0 5 15-15,-9-1-34 16,-8 3-23-16,-9 4-59 16,-4 5-29-16,-4 9-45 15,2 1-14-15,2 9-11 16,2-3-7-16,10 7-10 15,3 1-6-15,13-3-8 16,7-1-3-16,11-3-1 16,8-2-2-16,6-3 0 15,2-1 0-15,2-2 2 16,-2-1 1-16,-12-2 1 0,0 3 2 16,-17-1 7-16,-9 1 7 15,-10-1 6-15,-15 1 1 16,-6-1-7-16,1 2-7 15,0-1-9-15,5-5-10 16,8-4-92-16,6-1-63 16,15-10-134-16,7-4-84 15,16-9 241-15</inkml:trace>
  <inkml:trace contextRef="#ctx0" brushRef="#br0" timeOffset="-29718.92">11477 11812 862 0,'17'-8'477'0,"-11"10"-96"16,-6 7-60-16,1 8-89 15,-5 3-28-15,1 3-32 16,10 3-20-16,5-4-40 16,5-2-24-16,6-7-40 15,-1-8-15-15,4-8-22 16,2-4-6-16,-3-11-5 16,-2-1 0-16,-10-2 1 15,-4-4 1-15,-15 7-2 16,-11 4-2-16,-14 3-2 15,-8 6 1-15,-3 1 3 16,4 3 2-16,11 1-1 16,5 2 0-16,17 1-1 0,-1 1-2 15,6-1-6-15,1-1 0 16,6-1-2-16,-7-1 1 16,14-1 3-16,47-4-2 15,-20-6 2-15,1-2 1 16,3-1 5-16,-1 5 0 15,-2 6 2-15,-2 3 1 16,-11 10 2-16,-4 5 3 0,-7 4 5 16,-3 4 2-16,-3 1 4 15,1 0 3-15,-10-4 3 16,-3-3 1-16,-4-5-1 16,3-4-2-16,1-2 6 15,-1-4-2 1,-1 0-4-16,1-3-4 0,0 0-17 15,0 0-4-15,-1-13-21 16,3-8-35-16,8-32-99 16,0 26-61-16,-2-1-161 15,5 1-115-15,10-7 320 16</inkml:trace>
  <inkml:trace contextRef="#ctx0" brushRef="#br0" timeOffset="-29543.81">12131 11525 754 0,'5'-7'448'15,"-1"8"-39"-15,0 12-46 16,-5 9-78-16,-3 8-31 16,0 19-49-16,0 3-31 15,4 9-63-15,5 1-32 16,9-2-50-16,6-11-13 16,6-13-14-16,4-5-17 15,0-23-133-15,-1-4-83 0,-4-19 134 16</inkml:trace>
  <inkml:trace contextRef="#ctx0" brushRef="#br0" timeOffset="-29350.08">11993 11769 1568 0,'-7'0'687'15,"3"0"-365"-15,8 2-111 16,10 3-38-16,10-4-49 15,8-1-27-15,6 0-49 16,0-6-17-16,4-1-17 16,1-4-58-16,-4 2-182 15,-1 6-38-15,-12 8 125 16</inkml:trace>
  <inkml:trace contextRef="#ctx0" brushRef="#br0" timeOffset="-25030.14">15271 11859 821 0,'3'-7'418'0,"2"1"-149"16,2 0-62-16,0 3 1 15,-3 5-35-15,3 5-16 16,2 10-30-16,1 9-11 16,-1 16-29-16,-1 5-7 15,-4 13-16-15,2 7-9 16,0 9-13-16,-3 4-7 0,8 1-12 15,-3-6-5-15,4-11-8 16,2-13-3-16,-5-16-4 16,-3-24-3-1,-3-5-31-15,0 0-41 0,5-6-91 16,2-10-64-16,-5-17-210 16,-1-5 276-16</inkml:trace>
  <inkml:trace contextRef="#ctx0" brushRef="#br0" timeOffset="-24113.73">15261 11884 1126 0,'-12'-3'492'0,"3"-2"-237"0,1 1-36 16,5 1-52-16,2-1-31 15,4-1-54-15,5 0-23 16,7-3-21-16,7-1-6 16,6 0-7-16,4 0-1 15,5 3-2-15,-4-1-2 16,4 3-3-16,0 1-2 16,1-1-5-16,5 2-1 15,3-1-3-15,0 1 0 16,7 1-1-16,7-1 0 0,7-1-1 15,1 1 0-15,6-2 1 16,-1-2 0-16,4 4-1 16,10-1-1-16,2-1-2 15,5 1 0-15,9 0 0 16,-1 1 1-16,14-2-1 16,-3 2 1-16,9-4 0 15,0-1 0-15,5 0 0 16,1 0 0-16,-3 2-1 15,3 1 1-15,-6 2 0 16,-6-1 5-16,0 3 6 16,-7-3 5-16,-8 1 7 15,5 0-1-15,-21-1-4 0,-10-1-5 16,-7 0-3-16,-8-1-1 16,-3-1-2-16,3 2-1 15,-15 0-1-15,-2 3-1 16,-6 1 1-16,-3-1 1 15,-10 2 0-15,-5-1 1 16,-10 0 1-16,0 1-1 16,-3-2-1-16,-1 4 0 15,4-3-3-15,-2-3-2 16,6 3-1-16,-2-3 0 0,-2 2 0 16,0-1 0-16,-2 0 0 15,7 2 0-15,-2-3 0 16,2 0 0-16,2-1 0 15,-7-4 1-15,-1 3-1 16,0 2 0-16,-4 3-1 16,-3 0 12-16,-1 1 12 15,-1-1 0-15,0 0 8 16,0 0-12-16,0 0-8 16,-2 5-2-16,-1 9-4 15,-7 4-1-15,-13 32-3 16,16-23 1-16,-2 12 0 15,5 7-1-15,-1 12 0 16,5 2 0-16,1 5 0 0,0-2-1 16,2 2 0-16,1-1 0 15,4 3 0-15,1 1-1 16,6-6 1-16,-1-1-1 16,-1-12 0-16,-1-4-1 15,-4-14 0-15,1-3-17 16,-4-13-88-16,-5-8-57 15,-5-7-164-15,-4 0-61 0,-11-1 242 16</inkml:trace>
  <inkml:trace contextRef="#ctx0" brushRef="#br0" timeOffset="-23346">15648 12715 724 0,'-29'-3'372'0,"0"-2"-90"15,3 1-35-15,0-3-45 16,2 3-21-16,7 1-31 16,-5-2-14-16,4 5-20 15,5 2-12-15,-5 3-24 16,12-1-13-16,2-2-31 16,2-2-15-16,9-1-19 15,-7 0-2-15,21-1-1 16,53-5 3-16,-14 4 4 15,7 0 1-15,15 3 3 16,-1 0 2-16,7 0 3 16,-28 0 1-1,0 0 1-15,45-1-1 0,28 0 0 16,-16 0-1-16,-8 1 1 16,4-1-1-16,8-2-1 15,2 0 1-15,7-3-1 0,2-2 2 16,1-3 3-16,11-1 9 15,3 0 7-15,5 2 0 16,-3 1 0-16,-2 3-5 16,-1 1-8-16,-10 4-1 15,-5 1-5-15,-5 2-5 16,-6 6-3-16,-1 2-2 0,-15-1-1 16,-2-2-1-16,-17-2 1 15,-9-5-1-15,-12 2 0 16,-11 1-2-16,-22-1 1 15,-11 1 0-15,-16-1-29 16,-9-1-41-16,-17-1-152 16,-6-1 432-16,-6 0-211 15</inkml:trace>
  <inkml:trace contextRef="#ctx0" brushRef="#br0" timeOffset="-22636.47">16257 11878 810 0,'5'-9'443'15,"-2"0"-95"-15,0 2-142 16,20-22-7-16,-18 32-41 15,1 8-11-15,6 16-16 16,2 11-7-16,1 16-20 16,0 8-9-16,1 4-22 15,-1 2-11-15,0 1-21 16,-1 0-10-16,-5-5-15 16,0-6-3-16,-4-8-6 15,0-5-1-15,3-7-3 0,-6-19-3 31,2 1-63-31,1 2-60 0,3-9-180 0,-7-18-28 16,10-18 191-16</inkml:trace>
  <inkml:trace contextRef="#ctx0" brushRef="#br0" timeOffset="-22176.8">15722 12160 1138 0,'0'1'486'16,"0"0"-272"-16,9 3-58 15,3-1-5-15,10-3-36 16,4-6-21-16,8 3-32 15,0 2-12-15,-6 3-20 16,-5 1-8-16,-8 6-10 16,-8 4-2-16,-4 7-2 15,-4 8 0-15,-8 3-1 16,-4-1 0-16,-11-3 1 16,-3-4 0-16,1-6 2 0,4-2-2 15,9-7-1-15,5-1-3 16,9-3-4-16,7-1 1 15,10-3 3-15,6 0 3 16,7-3 6-16,0-2 1 16,-5-1-2-16,-1 0-3 15,2 1-10-15,-1 0-62 16,3 4 187-16,5 1-112 0</inkml:trace>
  <inkml:trace contextRef="#ctx0" brushRef="#br0" timeOffset="-21722.31">17019 11888 688 0,'-8'-11'429'16,"16"4"18"-16,-4 3-150 16,2 12-67-16,2 9-23 15,-3 19-34-15,2 9-13 0,2 15-35 16,2 10-18-16,1 3-37 16,2 3-18-16,3-4-27 15,1-9-9-15,2-13-7 16,-3-11-4-16,-4-7-2 15,-2-8-10-15,-4-9-107 16,-3-4-73-16,-6-13-216 16,-2-1 233-16</inkml:trace>
  <inkml:trace contextRef="#ctx0" brushRef="#br0" timeOffset="-21296.97">16727 12091 1341 0,'-2'-6'534'0,"9"3"-338"0,7 1-63 16,5 2-26-16,2 1-22 16,2 4-29-16,-4 3-12 15,-3 6-19-15,-3-2-5 16,-12 2-7-16,0 0 0 0,-13-1 0 15,-5 3-1-15,-3 0-1 16,-4-2-2-16,1-1-2 16,2-3 0-16,7-4-1 15,2-1-2-15,10-3-8 16,4 1-1-16,11 2-3 16,5-1 5-16,10 3 7 15,2-3 5-15,3 3 11 16,-2-1 7-16,-11 2 17 15,-2 2 7-15,-9 2 5 16,-2 1-2-16,-7-1-10 16,0-1-3-16,-8-2-9 15,-8-4-5-15,-2 0-10 16,-8-4-6-16,-2 2-39 0,2-1-35 16,10 1-98-1,8 0-68-15,17-3-311 0,16-5 348 16</inkml:trace>
  <inkml:trace contextRef="#ctx0" brushRef="#br0" timeOffset="-20798.32">17732 12069 1261 0,'0'-11'526'0,"0"0"-304"16,0 2-6-16,-1 6-39 15,-1 1-30-15,-5 6-51 16,-2 3-25-16,-3 3-34 16,-2 2-7-16,3 0-7 15,2 2-3-15,5-1-7 16,3 2-2-16,3 2-6 0,5 0-1 16,10 1-1-16,4-3-1 15,13 2 0-15,4-4 2 16,8 2 8-16,-5-1 6 15,-9 1 12-15,-7 0 6 16,-14 0 1-16,-1-1 1 16,-10 2 1-16,-7-3-3 15,-8-2-7-15,-11-6-8 0,-10-5-83 16,0-4-53-16,-5-9-124 16,6-1-82-16,7-7-197 15,9-4 320-15</inkml:trace>
  <inkml:trace contextRef="#ctx0" brushRef="#br0" timeOffset="-20651.65">17685 12127 1014 0,'8'-7'498'0,"4"0"-169"15,2 1-41-15,6 5-69 16,2-6-29-16,7 7-49 16,3-2-29-16,-4 0-51 15,4 4-21-15,-11 0-69 16,-4-2-80-16,-1 4-567 15,3 2 468-15</inkml:trace>
  <inkml:trace contextRef="#ctx0" brushRef="#br0" timeOffset="-20181.57">18208 11802 960 0,'1'1'470'16,"3"4"-188"-16,1 6-56 16,0 7-6-16,0 14-30 15,2 11-12-15,-1 14-27 0,2 9-15 16,0 14-42-16,-3-3-21 15,2 7-34-15,-1-3-12 16,1-16-13-16,-1-6-4 16,0-20-6-16,-2-9-2 15,1-15-92-15,-2-6-77 16,2-17-317-16,5-11 299 16</inkml:trace>
  <inkml:trace contextRef="#ctx0" brushRef="#br0" timeOffset="-19857.75">18439 12102 1337 0,'3'-3'605'16,"3"1"-301"-16,0 1-88 15,0-3-35-15,2 2-72 16,6-2-30-16,7-1-47 15,4 2-12-15,8-1-10 16,-4 2-2-16,5 0-3 16,-3 0 1-16,-9 1-1 15,-5 1 0-15,-9 6 10 16,-8 5 6-16,-4 16 18 0,-6 1 7 16,-2 8 7-1,1 5-2-15,3-7-13 0,4-2-6 16,3-4-16-16,1-5-5 15,2-5-6-15,0-4-4 16,0-8-44-16,-1-3-57 16,1-4-164-16,-2 0-203 15,0 0 294-15</inkml:trace>
  <inkml:trace contextRef="#ctx0" brushRef="#br0" timeOffset="-18712.09">22188 11812 615 0,'-1'-34'376'0,"1"29"-55"0,0 4-92 15,2 1-17-15,-2 0-30 16,0 0-4-16,7 21-9 15,9 41-11-15,-10-14-32 16,-2 1-19-16,0 10-36 16,-2 4-14-16,1 6-22 15,-1 6-6-15,2 5-9 16,2 1-3-16,3-8-4 16,2-1-3-16,2-14-4 15,1-7-1-15,-3-14-2 16,-2-10-2-16,-4-13-27 15,-2-11-39-15,-2-14-139 16,0-12-101-16,2-20 182 16</inkml:trace>
  <inkml:trace contextRef="#ctx0" brushRef="#br0" timeOffset="-17915.5">22085 11830 1228 0,'-2'-7'511'15,"3"-3"-286"-15,5 2-54 16,3 0-31-16,2 2-19 0,6-1-27 16,3-1-13-16,5 1-21 15,4 2-11-15,15 0-19 16,9 5-6-16,-4-1-11 15,4 1-3-15,5 1-3 16,1-1-1-16,20 1-2 16,9-2-1-16,7-1-1 15,2-1 0-15,6-1 1 16,7 2-1-16,11 0 0 16,-2 2 0-16,5-2-1 15,3-1 1-15,1-1-1 16,6 1 1-16,-3 0-1 15,-6 0 0-15,-7 1 1 16,-6 0 0-16,-1 3 1 16,-4 1 0-16,-3 4-1 0,-1-1-1 15,-18 0 1-15,-2-1-1 16,-13-1 1-16,-3 2 1 16,-3 1-1-16,-9 1 1 15,-6 3 0-15,-3 0 0 16,-4-1-1-16,-1 0 1 15,-12-2 0-15,-6-2-2 16,-5 0 1-16,-3-1 0 0,-4-3 1 16,0 0 3-16,-11-1 12 15,3 0 5-15,-5 0 7 16,1-1 2-16,0 0-7 16,0 0-3-16,0 0-9 15,0 0-1-15,0 0-7 16,0 0-3-16,-1 1-1 15,1 0-1-15,0 0 0 16,0 0 1-16,-9 18 0 16,-8 31 0-16,18-17 2 15,-5 2-1-15,2 8 2 16,5 2 0-16,-4 3 1 16,0 2 0-16,3 7 4 15,-7 6 1-15,6 5 6 16,2 4 1-16,-2-1 1 0,3-24-1 31,-1-23-7-31,0 1-1 0,8 62-5 0,4-6-1 16,6-11 0-16,-5-32-2 15,-1-11-1-15,-4-4 0 16,-7-13-24-16,-1-7-31 16,-4-8-104-16,-9-7-62 15,-8-6-232-15,-5-6 280 16</inkml:trace>
  <inkml:trace contextRef="#ctx0" brushRef="#br0" timeOffset="-17348.64">22348 12770 881 0,'-29'7'411'0,"-2"4"-151"16,6-1-121-16,5 0 4 15,9-3-26-15,10-4-17 0,17-5-17 16,13-7-10-16,20-3-12 16,6-1-1-16,12 1-14 15,4 0-4-15,7 1-6 16,13 1-1-16,7 0-1 15,12 1 3-15,13 0 3 16,8 1 0-16,12 0-8 16,6 3-4-16,14 0-7 15,-5 3 2-15,13 2 4 16,5 1 2-16,-6 6 4 16,-3-2-1-16,-2 6 5 15,-20 1 2-15,-13 5 0 16,-7-2-3-16,-22 0-10 15,-1-1-7-15,-26-3-9 16,-14 0 0-16,-31-6-69 16,-18-2-51-16,-25-5-131 0,-15-6-91 15,-25-1 209-15</inkml:trace>
  <inkml:trace contextRef="#ctx0" brushRef="#br0" timeOffset="-16527.09">23094 11887 1125 0,'-1'-1'482'0,"0"0"-256"0,0 0-34 16,-1 1-35-16,-3 21-14 15,5 58-26-15,12-25-12 16,2 8-27-16,1 3-9 16,-1 3-9-16,-3 2-3 15,0 1-13-15,-4-4-7 16,1-2-15-16,3-7-7 16,-3-12-6-16,-1-5-5 15,1-13-14-15,-4-6-41 0,-2-12-106 16,-2-7-84-16,-6-12 139 15</inkml:trace>
  <inkml:trace contextRef="#ctx0" brushRef="#br0" timeOffset="-16226.95">22609 12061 1052 0,'-1'-4'461'0,"4"4"-215"16,4 3 10-16,4 11-38 0,-1 6-12 16,-1 10-46-16,-1 3-30 15,-3 6-53-15,1-1-20 16,-2-4-32-16,-2-7-9 15,1-11-9-15,-1-6-5 16,-2-7-45-16,1-1-38 16,-1-2-91-16,0-1-67 15,0 0 150-15</inkml:trace>
  <inkml:trace contextRef="#ctx0" brushRef="#br0" timeOffset="-13072.18">23842 11848 696 0,'33'-13'351'16,"-33"9"-74"-16,-2 1-53 16,2 2-33-16,-1 0-27 15,0 1-49-15,0 0-14 16,1 0-18-16,0 0-2 0,0 0 1 15,0 0-2-15,0 0-2 16,0 0-4-16,5 21-13 16,1 35-5-16,0-17-13 15,0 4-5 1,1 6-12-16,5 6-4 0,-7 3-4 16,4 5-2-16,-1 5-4 15,-6-3-2-15,2-4-3 16,-1-27-3-1,1 0 0-15,-2 15-1 0,6-1-1 16,-1-13 0-16,-7-20-12 16,7-4-43-16,-1-11-112 15,2-8-103-15,3-4 155 16</inkml:trace>
  <inkml:trace contextRef="#ctx0" brushRef="#br0" timeOffset="-12801.38">23583 12141 1205 0,'-5'-2'524'0,"-3"2"-289"0,-1 8-60 15,-3 3-10-15,-7 9-54 16,-1 6-27-16,-4 3-40 15,2 1-14-15,8-3-17 16,3-1-4-16,15-4-9 16,14 0 0-16,10-3-3 15,9-3-1-15,4-5 1 16,-4-4 0-16,-1-7-2 16,-4-6-28-16,-8-4-98 15,-5-2-79-15,-15-1 120 16</inkml:trace>
  <inkml:trace contextRef="#ctx0" brushRef="#br0" timeOffset="-12588.76">23627 12257 1221 0,'3'12'529'15,"2"5"-276"-15,-3 0-29 16,-2 8-69-16,-1 2-37 15,-1 3-60-15,1 3-19 16,2-4-27-16,2-6-36 16,6-7-124-16,2-1-89 15,7-12 134-15</inkml:trace>
  <inkml:trace contextRef="#ctx0" brushRef="#br0" timeOffset="-11888.7">24574 11866 780 0,'1'-1'389'0,"0"1"-120"16,2 4-2-16,-3-4-37 15,2 9-18-15,5 20-31 16,16 57-19-16,-12-28-39 0,0 3-18 15,-3 5-34-15,-4 5-16 16,0-5-23-16,-4-1-7 16,1-7-5-16,-1-4-4 15,1-14-5-15,0-4-5 16,3-12-6-16,1-9-29 16,0-8-81-16,1-2-55 0,-6-12-223 15,0-6 244-15</inkml:trace>
  <inkml:trace contextRef="#ctx0" brushRef="#br0" timeOffset="-11508.46">24422 12066 1249 0,'-4'-2'517'0,"2"2"-301"15,-2 2-21-15,3-2-48 16,-1 3-30-16,-4 25-51 16,-43 38-12-16,24-22-13 15,2-2-4-15,10-9-11 0,7-3-3 16,8-10-13-16,4-4-4 16,7-6-7-16,-1-2-2 15,11-8-1-15,-1-4 1 16,0-8 3-16,-1-4 0 15,-6-3 5-15,-5 1 0 16,-6 5 6-16,1 4 3 16,-11 3 5-16,3 2 1 15,-3 3 1-15,2 0 0 0,0 2-1 16,-2 0-3-16,0 0-5 16,-2 1-6-16,-1-2-6 15,4 1-9-15,3-1-41 16,-3 1-27-16,5-1-78 15,0 0-52-15,0 0-148 16,0 0 219-16</inkml:trace>
  <inkml:trace contextRef="#ctx0" brushRef="#br0" timeOffset="-10825.17">25083 12218 661 0,'0'-1'361'15,"0"1"-81"-15,2-2-72 16,-2 1 1-16,0-1-30 16,0 1-18-16,0 0-31 15,4-5-14-15,0-12-31 16,34-33-13-16,-25 27-28 15,-4-3-9-15,-8 2-12 16,-2 3-4-16,-12-1-3 16,-6 4-1-16,-7 2-7 15,-4 5-3-15,0 10-4 16,1 4 1-16,3 9 4 16,6 4 1-16,9 2 3 15,4-2-1-15,6-1-3 16,6 1-1-16,0-2-2 0,5-2 0 15,8 0-1-15,-2 0 1 16,9-4 1-16,-4 1 0 16,-2 2 3-16,0-4 1 15,-6 4 8-15,-2-1 6 16,-4-1 18-16,-3 3 10 16,-3 6 13-16,0 6 6 15,-4 10 2-15,-2 3-2 16,0 6-6-16,0-1-10 0,1-4-17 15,2 0-10-15,2-10-14 16,1-3-5-16,0-9-17 16,0-4-50-16,0-10-116 15,2-2-68-15,3-10-52 16,3-5 160-16</inkml:trace>
  <inkml:trace contextRef="#ctx0" brushRef="#br0" timeOffset="-8457.82">15985 13332 921 0,'0'20'429'0,"-3"0"-170"15,3-6-25 1,0-6-46-16,1-1-21 0,4 15-40 0,-4-6-11 15,4-3-21-15,-3-14-6 16,-5-4-7-16,3 4-11 16,-1 0-21-16,0-1-12 15,-1-25-22-15,2-31-4 16,1 20-4-16,-3 4-2 16,3-5 0-16,-3-3-2 15,0 1 0-15,-1-2-2 16,-2 15 1-16,1 2 0 0,-1 11-1 15,2 6 0-15,3 7-2 16,0 2-4-16,2 5-5 16,-2-5-13-16,-1 0-73 15,0 0-57-15,0 10-220 16,-4 12 231-16</inkml:trace>
  <inkml:trace contextRef="#ctx0" brushRef="#br0" timeOffset="-8129.02">15801 13239 942 0,'-6'-2'467'16,"2"2"-189"-16,3-2-64 0,1 1-21 16,0 0-68-1,2-6-26-15,11-21-41 0,24-34-11 16,-10 24-20-16,-2 1-9 15,3 1-10-15,-7 3-2 16,4 10 5-16,0 7 7 16,-8 12 21-16,2 8 14 15,-6 8 17-15,-1 3 3 16,3 4-3-16,-1 2-6 16,0-1-10-16,1 1-4 0,-2-4-15 15,-1-2-6-15,-3-5-13 16,0-3-7-16,-4-3-31 15,-3-2-59-15,-1-1-174 16,-1-1 77-16,0 0 69 16</inkml:trace>
  <inkml:trace contextRef="#ctx0" brushRef="#br0" timeOffset="-7207.95">22682 13424 930 0,'-2'23'413'16,"1"-7"-157"-16,2-3-51 15,2 1-4-15,-2-2-22 16,4 1-40-16,-4 0-10 0,0-7-22 15,0-4-10-15,-1-6-26 16,0 3-14-16,0 0-22 16,0-19-9-16,-2-47-13 15,0 20-2-15,-6-8 0 16,-4-4-1-16,-2 3-2 16,-2 3-2-16,3 11-2 15,4 9-1-15,5 12-3 16,1 6-3-16,2 8-7 15,2 7-1-15,0 7-2 16,1 5-21-16,1 5-75 16,1-2-46-16,0 1-170 15,2-2 199-15</inkml:trace>
  <inkml:trace contextRef="#ctx0" brushRef="#br0" timeOffset="-6911.14">22497 13236 774 0,'-22'1'399'16,"16"-1"-70"-16,-4-3-59 16,11-4-45-16,2-2-33 15,6-10-80-15,5-4-28 16,8-4-41-16,-2-6-11 16,2 5-6-16,2 0-1 0,-8 5 6 15,3 5 4-15,-4 6 12 16,-2 5 3-16,2 4 5 15,0 3-1-15,2 4-3 16,2 2 2-16,4 7 2 16,1 6 2-16,1-1-6 15,6 1-7-15,-6-6-15 16,-6-5-8-16,-4 0-11 16,-6-2-3-16,-3-2-17 15,-3-2-46-15,-3 1-149 16,-2-1-44-16,1-2 133 15</inkml:trace>
  <inkml:trace contextRef="#ctx0" brushRef="#br0" timeOffset="-6059.93">15538 15227 919 0,'-3'0'382'0,"3"1"-177"16,7 5-39-16,3 19 32 16,3 11-4-16,5 23-20 15,-1 14-21-15,2 16-39 16,-2 7-15-16,2 1-37 15,0-3-16-15,-1-17-26 16,1-6-6-16,-4-17-7 16,1-10-5-16,-3-17-33 15,-2-9-38-15,-2-16-83 16,-2-6-52-16,-6-14-107 16,-1-7-77-16,-8-7 250 15</inkml:trace>
  <inkml:trace contextRef="#ctx0" brushRef="#br0" timeOffset="-5018.47">15509 15154 1017 0,'-12'-7'444'16,"7"3"-190"-16,-2 2-62 15,3 2-31-15,6 1-32 0,5 0-50 16,6 1-19-1,16-1-9-15,0-1 1 0,12 0-7 16,4 0-6-16,7-4-7 16,5 4-3-16,5 0-5 15,-3 1 0-15,9 2-3 16,1-2-3-16,10-1-5 16,13 0-2-16,7 0-5 15,6-4-1-15,1 0-1 16,13-3 1-16,9 0-2 15,9-1 1-15,21-1-2 16,-3 0 2-16,12-5 6 16,0 2 1-16,7-3 2 15,5-2-1-15,11-1-5 16,4-2-1-16,8 3 0 16,1-1 0-16,4 4 0 0,9 4 0 15,2 2 1-15,2 7-1 16,0 1-1-16,-78 1 1 15,1 2-3-15,106 2 2 16,34 0-2-16,-34-3 1 16,-24-2-1-16,-2-4 3 15,1 0 0-15,-9 0 1 0,-11 0 4 16,6 3 0-16,-15 1 4 16,-1 2 1-16,-6 4-2 15,-11-1-1-15,7 4-4 16,-5 0-2-16,-6-1-1 15,1 3-1-15,-15 1-2 16,1-1 1-16,-5 3-2 16,-4-2 2-16,-5 1 0 15,-13 5 1-15,9-3 0 16,-13 3-1-16,-1-1 1 16,2-3-1-16,-15-2 2 15,0-3-1-15,-26-1-1 16,-10-3-1-16,-27 1 0 15,-11-3 1-15,-11-1 2 16,-4 0 0-16,-13-2 2 0,-5 0 3 16,-5-1 12-1,-3-4 6-15,-4-3 4 0,0-2 1 16,-1-2-7-16,-1 1-5 16,1-1-5-16,-2 2-3 15,4 3-7-15,-1 0-1 16,2 4-3-16,2-1-1 15,0 3 0-15,0 1-1 16,-1-1-1-16,0 1 0 0,0 0-1 16,0 0 0-16,0 0 0 15,-8 17 1-15,-17 40 0 16,18-25 2-16,-2 7-1 16,-3 0-1-16,1 6 2 15,1 5 1-15,3 10 0 16,6 4 2-16,-2 13-2 15,-1-6 0-15,5 0-1 16,2-1 0-16,5-12-2 16,4-2 1-16,-1-11-1 15,-1-10 0-15,0-15 0 16,-4-6-26-16,-2-15-63 16,-2-7-49-16,-9-10-129 15,-10-5-61-15,-18-3 205 16</inkml:trace>
  <inkml:trace contextRef="#ctx0" brushRef="#br0" timeOffset="-3469.75">15865 16166 1077 0,'0'-3'417'0,"7"-4"-264"16,-2 1-32-16,4-3 6 15,-1 2-12 1,0 2-24-16,8-7-6 0,4-2-7 16,3 3-2-16,4 2-7 15,1 1-6-15,11 4-15 16,-2-2-6-16,5 2-10 15,5-3-5-15,12 1-7 16,5-1-2-16,7 0-5 16,3 0-1-16,-3 3 2 0,0 0 2 15,6 4 6-15,7 0 3 16,-4 0-2-16,0 1-1 16,2 1-9-16,-6-2-2 15,16 0-5-15,6 0-1 16,1-3-2-16,0 2 0 15,-8 1 0-15,-1 0 1 16,3 2 0-16,-2 2 0 16,4-3-1-16,-2-1 0 15,-2-2 0-15,9-2 3 0,-4-1 4 16,0-2 4-16,-2 2 6 16,-7-1 1-16,6 4-2 15,1 2-2-15,-8 0-4 16,2 2-1-16,-3 2-2 15,-6-1-1-15,11 1-2 16,1 2-1-16,-6-3-1 16,3-1 0-16,-1 0-1 15,0-2 1-15,15 3 1 16,-8-3-1-16,1 0 2 16,0 2 0-16,-3-2 0 15,14 2 0-15,-7-1 0 16,0-1-2-16,-2 2-1 15,0-2 1-15,15 2-2 16,-6-2 1-16,7 2 0 0,-10 0 0 16,2-1 1-16,4 2 0 15,-1-2 4-15,4-1 3 16,-4 0 0-16,3-2 1 16,0 0-5-16,2 0-2 15,-1-2-1-15,1 2-1 0,5 1 0 16,-4 1-1-16,-3 0 0 15,-4 1 0-15,3 1 0 16,-6 2 0-16,1-4 0 16,0 0 0-16,-1 0 0 15,9-4-1-15,-3 1 0 16,-3 0 1-16,-6 0 0 16,1-1-1-16,0 4 1 15,-6 2-2-15,1 2 1 16,-9 1 1-16,-1 2-2 15,5-3 2-15,-11 1-1 16,-2-2-1-16,-3-3 1 16,0 0 1-16,-1 1-1 15,2-1 1-15,-4 1-1 16,-5 1 0-16,-9 0 1 16,-4-1 0-16,-8-1 0 0,1-1 2 15,1-1 0-15,0 2 1 16,-1 0 0-16,1 1-1 15,3 3 0-15,-1-1-1 16,-8-1 0-16,-9 0 0 16,-5-1 1-16,-9-1 1 15,1 0-1-15,0-1 1 16,-3 0 1-16,4 1 0 16,-5 0 0-16,0 0 1 0,-6 0-2 15,-2 0-1 1,0-1 1-16,-3 0-1 0,1-1-1 15,1-2-2-15,-3 1 1 16,-2 0-1-16,-5-3-14 16,-10-1-72-16,-18-5 253 15,-2 1-152-15</inkml:trace>
  <inkml:trace contextRef="#ctx0" brushRef="#br0" timeOffset="88.16">16644 15239 506 0,'-1'-1'260'0,"0"-1"-50"15,-1-1-46-15,0-7-14 16,0 2-12-16,1-1-8 15,-1-25-3-15,3 32-1 16,-1 1-2-16,0 4-20 16,0-3-10-16,0 0-16 15,1 6-5-15,2 23 3 16,8 31 2-16,-6-19 7 16,0 8-1-16,2 9-9 15,-3 9-6-15,3 8-20 16,-2 0-6-16,-2-8-11 15,2-2-3-15,-4-11-3 16,0-4-2-16,1-6-6 16,-1-10-2-16,1-10-6 15,-1-8-4-15,1-10-8 16,-1-6-4-16,1-11-46 16,0-5-34-16,-1-5-73 0,-1-1-50 15,-6 5-105-15,-3 2-97 16,0 9 266-16</inkml:trace>
  <inkml:trace contextRef="#ctx0" brushRef="#br0" timeOffset="1009.21">16208 15522 971 0,'-11'5'453'0,"1"-2"-181"15,-25 11-38-15,29-15-58 16,2 1-25-16,2-3-41 15,2 2-21-15,0 0-33 16,0-1-12-16,0 1-21 16,4-6-6-16,7-10-7 15,35-30-2-15,-27 29-3 16,-1-1-1-16,-5 9-1 16,-3 5 0-16,-4 4 0 15,-2 5 2-15,0-1 10 16,-2 9 6-16,1 10 18 15,-1 2 5-15,2 10 4 16,4-1-1-16,1 1-9 16,1 0-2-16,-2-3-5 0,0 1-3 15,-2-4-6-15,-2-6-5 16,-1-8-8-16,-2-2-1 16,-4-5-1-16,0-5-1 15,-3-2-31-15,-4-5-28 16,-2-4-64-16,-1 1-33 0,-4 0-20 15,-1 6 7-15,-5 2 53 16,0 4 32-16,0 3 54 16,0 5 30-16,6 0 50 15,5-11 21-15,8 6 25 16,5-9 5-16,9 0-4 16,3 5-8-16,5-10-3 15,5 2-12-15,5-2-27 16,0-2-11-16,4 6-21 15,-5-4-7-15,-3 3-59 16,-10 0-75-16,-7 3 281 16,-6 5-163-16</inkml:trace>
  <inkml:trace contextRef="#ctx0" brushRef="#br0" timeOffset="17705.29">15746 14622 617 0,'-8'-2'353'0,"-1"0"-19"15,-26-9-76-15,29 8-49 0,3 2-18 16,0 1-58-16,3 0-32 15,0 0-46-15,0 0-17 16,14 1-14-16,14 1 0 16,36 1-5-16,-28-3-5 0,1-1-3 15,-6-2-2-15,-4 2-1 16,-3 0-1-16,-16 1 4 16,2 0-17-16,-17 1-105 15,-12 1-91-15,6 1 116 16</inkml:trace>
  <inkml:trace contextRef="#ctx0" brushRef="#br0" timeOffset="17928.8">15814 14444 839 0,'3'0'385'0,"5"1"-137"15,-3 3-45-15,0 9-12 16,-4 3-24-16,-1 12-47 15,0 4-23-15,-1 3-40 16,-1 1-14-16,-1-3-21 16,3-1-8-16,1-6-7 0,3-4-2 15,-2-8-30-15,-1-2-41 16,0-7-160-16,0-2-169 16,8-11 244-16</inkml:trace>
  <inkml:trace contextRef="#ctx0" brushRef="#br0" timeOffset="18256.56">16182 14413 906 0,'4'1'457'16,"-3"-1"-174"-16,-3 6-51 15,1-6-19-15,0 0-66 16,-3 8-30-16,-9 12-48 15,-25 26-13-15,29-28-21 16,5-2-8-16,1-2-9 16,2 2-3-16,3-1-4 15,1-1-1-15,7 2-4 16,4-4-2-16,8-5-2 16,0-2-1-16,5-4 0 15,-2-1 0-15,1-1-1 16,-4-2-31-16,-6 2-111 15,-1 1-102-15,-9-1 140 16</inkml:trace>
  <inkml:trace contextRef="#ctx0" brushRef="#br0" timeOffset="18435.05">16301 14409 946 0,'-2'-9'450'16,"2"9"-155"-16,0 4-54 15,-2 10-50-15,-4 3-33 0,0 10-53 16,-3 5-27-16,1 11-37 16,2 1-11-16,1 1-19 15,2-3-4-15,2-7-7 16,1 3-34-16,3-10-112 16,0-2-95-16,-1-2 137 15</inkml:trace>
  <inkml:trace contextRef="#ctx0" brushRef="#br0" timeOffset="23583.05">23557 13457 575 0,'0'6'308'16,"0"-2"-48"-16,-1-2-12 15,1-2-36-15,0 0-28 16,0 0-52-16,0 0-18 16,0 0-15-16,0 0-3 15,0 0-3-15,0-1-1 0,0 0-14 16,0 0-10-16,1-19-21 15,26-28-10-15,-27 19-15 16,-4-8-1-16,1-2-5 16,-3-1-2-16,-3-4-1 15,5 2-3-15,-4 2-2 16,3 2-2-16,1 7 1 16,-2 4 1-16,5 10 0 15,-3 0-1-15,4 17-2 16,-3-2-1-16,3 2-4 15,0-1-1-15,0 0-3 16,0 0-2-16,0 0 1 16,0 1 1-16,0 0-50 15,-1 0-34-15,0 0-94 16,-2 10-63-16,-1 7-196 0,-8 28 277 16</inkml:trace>
  <inkml:trace contextRef="#ctx0" brushRef="#br0" timeOffset="23970.85">23370 13139 702 0,'-18'-7'361'0,"5"8"-73"16,4 1-42-16,4-3-32 16,2 1-30-16,-1-1-62 15,3 0-23-15,1 0-32 16,0 0-11-16,0 0-17 15,10-2-4-15,3-14-10 16,27-26-7-16,-26 29-2 16,7 0 1-16,-4-2-1 15,-3-2 1-15,4 0-2 16,-10-1 3-16,6 7 8 16,-4 2 3-16,-3 7 4 15,3 4-3-15,-5 2-3 16,6 2-3-16,-3 2 2 15,2 4 0-15,4 2-3 16,1 1-3-16,2 3-5 16,1-3-3-16,1-2-2 15,3 3 0-15,-2-4-2 0,1-3-2 16,-5 4 0-16,0-4-1 16,-7-2-2-16,0 2 1 15,-7-6-44-15,-2-1-41 16,-4 1-101-16,3-2-71 15,0 0 156-15</inkml:trace>
  <inkml:trace contextRef="#ctx0" brushRef="#br0" timeOffset="28963.42">17544 15197 542 0,'-34'-11'340'15,"32"8"-40"-15,-1 1-73 16,2-1-6-16,0 2-51 0,0 0-20 16,1 1-35-16,-1 0-9 15,1 0-7-15,0 0 0 16,0 0-5-16,2 21-2 16,3 41-15-16,-8-18-9 15,2 14-17-15,-4 6-7 16,3 7-16-16,3 2-4 15,-1 0-8-15,4-31-4 16,2 1-4-16,7 26-2 0,1-2-2 16,2-16-1-16,-4-18 0 15,-2-6-1-15,-3-10-2 16,-2-6-8-16,-4-8-77 16,-1-5-56-16,0-10-242 15,-1-7 237-15</inkml:trace>
  <inkml:trace contextRef="#ctx0" brushRef="#br0" timeOffset="29409.8">17104 15439 998 0,'-18'-11'454'0,"1"2"-227"15,5 3-40-15,1 0-4 16,6 4-46-16,4-2-29 16,5-2-47-16,10 6-17 15,8-2-14-15,6 2 1 16,4 2-2-16,-3 2-3 16,-4 3-7-16,-4 4-4 15,-6 3-3-15,-6 3-1 0,-9 4-1 16,-5 1 2-16,-12 2 0 15,-1 1 1-15,-7-3 0 16,2 0-1-16,2-6 1 16,2-3 5-16,7-3 6 15,2-3 0-15,11-3-1 16,6-1-3-16,8-2-6 16,8-1-1-16,1-2 0 15,3-2-2-15,2-1-4 16,0 1 1-16,0 1-4 15,-1 1 0-15,-9-2-39 16,-4 2-60-16,-6 0-169 16,0 1 164-16</inkml:trace>
  <inkml:trace contextRef="#ctx0" brushRef="#br0" timeOffset="32215.04">16867 13393 439 0,'2'15'264'0,"4"-3"7"15,-4-3-28-15,3-3-16 16,2-1-19-16,-6-5-37 0,5 0-18 16,-5-4-27-16,-1 3-12 15,0 0-29-15,1-6-12 16,2-20-20-16,5-32-9 16,-5 21-13-16,6-5-7 15,-6-6-7-15,-1-4-3 16,-4 5-3-16,-3 3-1 15,2 14 3-15,-2-1 2 16,-4 8 5-16,4 14 2 16,-1 1-2-16,-7-3-4 0,-1 8-11 15,5 6-6-15,1 4-20 16,-3 0-28-16,3 5-70 16,1 0-45-16,1 3-97 15,1 2-52-15,1-1 202 16</inkml:trace>
  <inkml:trace contextRef="#ctx0" brushRef="#br0" timeOffset="32570.67">16637 13045 977 0,'-8'-6'418'0,"8"-3"-210"15,0 3-39-15,8-2-24 16,1-3-24-16,5-3-39 0,4-5-18 16,7-4-24-16,0 0-8 15,4 4-9-15,3 3-1 16,-4 2 7-16,-4 3 5 16,-1 6 8-16,-10-1 4 15,-1 7 0-15,-1 2-2 16,0 5-3-16,5 1-4 0,0 4-8 15,1 0-4-15,-8 0-8 16,2 0-2-16,-7 2-3 16,4-2-2-16,5-1-3 15,-6-1 0-15,6-5-20 16,-4 2-50-16,-4-4-139 16,-2 3-115-16,6-6 184 15</inkml:trace>
  <inkml:trace contextRef="#ctx0" brushRef="#br0" timeOffset="36172.61">18336 15119 779 0,'0'-1'379'0,"5"-2"-110"15,-2 1-44-15,-2 1-37 16,0 0-26-16,0-1-38 15,8-2-14-15,-8 3-15 16,3-1-3-16,-3 1-7 16,-1 1-6-16,0 0-9 15,3 6-8-15,3 23-13 16,2 31-5-16,-8-16-1 16,6 5-1-16,-4 8 0 15,3 6-4-15,-6 11-7 16,0 4-4-16,5 4-7 0,0-33-2 31,-3-25-4-31,1 1-4 0,13 56-5 0,0-15-3 16,-7-22-5-16,0-34-10 15,-7-10-45-15,-1-6-38 16,-8-9-118-16,-4-4-94 16,-6-9 193-16</inkml:trace>
  <inkml:trace contextRef="#ctx0" brushRef="#br0" timeOffset="36713.32">17894 15354 1219 0,'4'-4'482'0,"11"3"-315"16,0 1-12-16,8 0-18 16,1 4-16-16,5-3-21 15,6 2-10-15,-5 0-18 16,-3 4-12-16,-10 0-25 16,-7 3-7-16,-10 7-6 0,-7-1-1 15,-10 5-2-15,-6 1-2 16,-3-1-6-16,4-2-3 15,5-3-4-15,1-8-1 16,8-1-2-16,-4-3-1 16,12-3-4-16,5 4-2 15,-1-1 0-15,9 4 0 16,-1 2 5-16,7 1 1 0,7 1 1 16,-1 0 3-16,-2 0 11 15,-3 0 9-15,-7 2 21 16,-4-2 7-16,-6 1 6 15,-3-2 1-15,-8-1-7 16,-3 1-5-16,-8-1-14 16,-5-2-7-16,-11-6-14 15,-2-3-4-15,7-3-14 16,5 3-25-16,10-4-58 16,2 0-43-16,9-3-125 15,10-1-70-15,6-4 205 16</inkml:trace>
  <inkml:trace contextRef="#ctx0" brushRef="#br0" timeOffset="38561.98">17747 13313 625 0,'4'13'391'15,"-2"-1"-54"-15,0 1-87 16,1-4-17-16,1-1-62 16,0-4-17-16,0-6-22 15,3-2-9-15,0-10-20 16,-1-7-21-16,2-6-34 16,-3-5-16-16,-3-8-15 15,0-3-2-15,-7-3-4 16,0 3-1-16,-4 5-4 15,1 4 0-15,-2 8-2 16,2 4 0-16,-2 6-3 16,0 2-1-16,2 11-20 15,-2-5-18-15,5 6-57 16,1 2-33-16,0-1-81 16,4 1-47-16,-1 0-144 0,0 0 244 15</inkml:trace>
  <inkml:trace contextRef="#ctx0" brushRef="#br0" timeOffset="38949.08">17566 13066 922 0,'-9'-4'419'0,"5"-1"-185"16,-2-4-18-16,2-4-50 15,1-3-27-15,5-3-43 16,4 1-17-16,5-2-18 16,2 2-10-16,4-3-15 15,0 1-7-15,4-1-8 16,0 3 0-16,-2 3 5 16,0 0 4-16,-5 8 10 15,-1 1 0-15,1 6 4 16,-2 3 0-16,0 8-4 15,4 6-1-15,2 4-4 16,2 4 0-16,1-1-5 16,6-3-3-16,-8-7-9 15,-1-1-5-15,-4-6-7 16,-11-5-2-16,9 2-35 0,-5-3-55 16,-2-1-148-16,8 5-97 15,-9 5 194-15</inkml:trace>
  <inkml:trace contextRef="#ctx0" brushRef="#br0" timeOffset="42547.99">19363 15074 615 0,'27'-42'320'15,"-29"28"-61"-15,-3-1-34 16,5 7-26-16,0 3-23 15,2 5-43-15,1 0-10 16,-3 0-14-16,0 0-7 16,3 25-11-16,1 41-12 15,-6-11-24-15,2 8-7 0,0 13-12 16,3 2-4-16,-3 3 0 16,0 0 4-16,-1-1 4 15,5-4-2-15,-4-16-8 16,4-30-8-1,0 1-9-15,2 5-3 0,-6-6-4 16,9-11-1-16,-9-14-15 16,1-2-39-16,-1-8-125 15,-1 4-98-15,-2-3 158 16</inkml:trace>
  <inkml:trace contextRef="#ctx0" brushRef="#br0" timeOffset="42937.18">18947 15186 941 0,'-1'0'433'0,"-5"0"-193"16,6 2-59-16,-1-2-12 0,0 0-41 15,-4 15-26-15,-8 13-45 16,-19 31-11-16,8-24-17 16,7 0-6-16,6-2-4 15,6-1-2-15,13-4-2 16,5-3-2-16,11-3-3 15,-3-1-1-15,5-4-3 16,8-1-1-16,-1-4-2 16,9-4-1-16,-2-5 0 15,-6-2 2-15,-9-3-58 16,-4 0-54-16,-15-4-192 16,-6 1-196-16,-9 1 313 15</inkml:trace>
  <inkml:trace contextRef="#ctx0" brushRef="#br0" timeOffset="43157.17">19065 15384 832 0,'-2'-1'422'0,"4"3"-131"16,-1 6-64-16,0 4 4 16,-2 12-53-16,-4 5-32 15,1 10-52-15,-3 2-17 16,4 0-26-16,-1 0-11 0,4-5-19 15,-1-4-7-15,-4-12-9 16,4-4-3-16,-1-10-38 16,1 2-39-16,2-6-135 15,3-3-142-15,8-15 221 16</inkml:trace>
  <inkml:trace contextRef="#ctx0" brushRef="#br0" timeOffset="50771.9">18640 14515 1062 0,'-67'-33'496'0,"55"29"-240"16,11 3-65-16,3 1-11 16,12 1-60-16,9 0-25 15,13 1-33-15,5 3-13 16,8-2-25-16,3 2-8 15,-4-2-8-15,-11 0-3 16,-14 4-29-16,-8-3-42 16,-9-1-113-16,1-1-85 15,-9-4 158-15</inkml:trace>
  <inkml:trace contextRef="#ctx0" brushRef="#br0" timeOffset="50980.3">18788 14273 771 0,'4'3'405'0,"-1"10"-79"16,-3 6-63-16,-1 11-50 15,-3 5-38-15,-2 1-57 16,4 5-24-16,1-2-37 16,2-2-15-16,2 1-23 15,-3-5-8-15,7-8-27 16,-3-3-49-16,4-7-158 15,1 0-133-15,-5-3 210 16</inkml:trace>
  <inkml:trace contextRef="#ctx0" brushRef="#br0" timeOffset="51353.77">18999 14423 940 0,'8'-2'471'0,"4"2"-181"0,4 0-83 16,4 4-13-16,-2-1-67 15,6 10-23-15,-3-6-43 16,-1 5-17-16,-3 5-21 16,-7-6-7-16,-8 8-5 15,-4 2-1-15,-14 4-1 16,-5 4 0-16,-7-1-2 15,4-3-1-15,3-7 0 16,5-5 1-16,13-4 9 16,0-3 4-16,9-2 16 15,5-2 4-15,7-2 1 16,2-2-2-16,3-3-13 16,1 1-7-16,2-2-10 15,0 0 0-15,-3-1-130 16,-1 2 21-16,-14 0 45 15</inkml:trace>
  <inkml:trace contextRef="#ctx0" brushRef="#br0" timeOffset="58935.37">20326 15082 399 0,'29'-35'279'16,"-30"26"-16"-16,5 3-59 15,2 0-28-15,-2 2-42 16,2 1-11-16,-4 3-21 16,-4-1-5-16,5 7 1 15,1 7 0-15,0 14 4 16,-1 10 2-16,1 17-5 0,-3 9-2 16,-8 11-14-1,-4 6-9-15,-1 9-22 0,-1-1-11 16,6-4-17-16,12-6-4 15,-2-16-7-15,0-6-1 16,4-15-4-16,-6-6-2 16,9-7-2-16,-4-8-2 15,3-8-2-15,-2-4-11 16,-12-4-39-16,9-2-22 0,-6-1-67 16,0-1-57-16,1-1 128 15</inkml:trace>
  <inkml:trace contextRef="#ctx0" brushRef="#br0" timeOffset="61244.09">19924 15334 806 0,'-1'-1'397'15,"-2"-4"-106"-15,1-2-115 16,-3 1-2-16,2 2-17 16,1 1-19-16,1 2-39 15,-1-1-14-15,-7-1-25 16,8 3-14 0,-19 5-9-16,-28 26-3 0,26 0-12 15,14 0-3-15,15-5-8 16,6-1-1-16,9 1 1 15,4-2 2-15,-1-2 2 16,0-1 2-16,-6-2 1 16,-7-2 1-16,-2-4 0 15,-3-2 2-15,-3-4 10 16,-4-2 3-16,-10-2 0 0,-4 0-5 16,-7-4-53-16,-5-2-66 15,-12-6-188-15,1-2 175 16</inkml:trace>
  <inkml:trace contextRef="#ctx0" brushRef="#br0" timeOffset="61372.73">19842 15344 1039 0,'32'-5'442'0,"-10"4"-227"16,-2 1-45-16,1-1-16 15,-8-3-25-15,10 2-43 16,-3-1-22-16,-4 1-36 15,3 0-7-15,-9 2-127 16,0 0-125-16,2 4 146 16</inkml:trace>
  <inkml:trace contextRef="#ctx0" brushRef="#br0" timeOffset="62765.93">21205 15012 275 0,'0'-19'209'0,"3"4"74"16,0 0-39-16,-1 3-31 15,0 1-4-15,1 3-38 16,1 4-29-16,0 5-29 15,2 6-4-15,2 19-6 16,2 9 1-16,-6 17-4 0,-3 11-6 16,-2 16-21-1,-3 0-12-15,0 7-22 16,-1 1-8-16,1-3-10 0,2-1-3 16,2-10-5-16,0-8-1 15,1-18-5-15,-1-12-2 16,1-15 0-16,0-4-2 0,-1-9-46 15,0 1-40-15,-3-7-145 16,-5-4-137-16,-2-3 230 16</inkml:trace>
  <inkml:trace contextRef="#ctx0" brushRef="#br0" timeOffset="63171.21">20953 15191 1050 0,'-6'8'399'0,"-5"2"-253"16,-1 10-29-1,5-10 4-15,2 0-1 0,-30 48-38 16,-6 6-19-16,2 15-24 0,11-23-8 15,12-8-7-15,9 0-5 16,13-9-8-16,7-4-3 16,10-9-5-16,2-5-2 15,3-13 1-15,1-2 2 16,-5-7 3-16,-1-8 2 16,-10-7 5-16,-7-4 2 15,-5-6 1-15,-6-1 1 0,-3 1-4 16,-1 1-3-16,-6 4-3 15,-1 5-3-15,-1 6-3 16,-1 0-2-16,8 7-6 16,1 0-14-16,9 5-112 15,4 4-120-15,17 2 157 16</inkml:trace>
  <inkml:trace contextRef="#ctx0" brushRef="#br0" timeOffset="63651.42">20569 14499 1199 0,'-18'-7'492'0,"13"7"-289"15,6 2-67-15,8 3-43 16,6 0-24-16,10-1-30 15,6 1-11-15,7-5-13 16,4 1-3-16,-5-1-9 16,-2-3-29-16,-14 4-102 0,-7-1-80 15,-16 0 119-15</inkml:trace>
  <inkml:trace contextRef="#ctx0" brushRef="#br0" timeOffset="63827.67">20663 14368 710 0,'-8'-10'382'16,"6"10"-77"-16,1 6-48 16,1 17-64-16,0 2-29 0,1 18-46 15,1 3-28-15,1 2-43 16,1 1-13-16,4-8-21 16,3-4-3-16,5-13-107 15,2-8-93-15,7-19 119 16</inkml:trace>
  <inkml:trace contextRef="#ctx0" brushRef="#br0" timeOffset="64031.71">21009 14291 1224 0,'-1'23'542'0,"8"6"-254"16,-1 7-68-16,-1 6-52 15,-5 4-37-15,0 1-56 0,0 0-22 16,1-5-28-16,1-6-11 16,3-7-39-16,-1-5-51 15,4-3-158-15,1-3 149 16</inkml:trace>
  <inkml:trace contextRef="#ctx0" brushRef="#br0" timeOffset="65169.91">22176 15026 627 0,'19'-47'379'16,"-15"40"-65"-16,0 3-67 16,-2 5-25-16,0 7-55 0,-2 10-17 15,0 14-30-15,-1 12 0 16,-2 21-15-16,-2 6-15 16,0 12-26-16,-2-2-13 15,3-7-22-15,0-3-7 16,3-9-6-16,0-4-2 15,1-4-3-15,1-5-2 0,4-10-4 16,-1-5-1-16,-1-13-3 16,0-7-4-16,-1-7-66 15,-2-6-45-15,-1-1-152 16,0-1-129-16,0 0 253 16</inkml:trace>
  <inkml:trace contextRef="#ctx0" brushRef="#br0" timeOffset="65594.75">21595 15287 1185 0,'-12'2'479'0,"7"0"-306"0,5 2-25 15,3-1-45-15,-3-3-30 16,0 0-38-16,14 0-8 16,14-1-7-16,37-3-1 15,-29 3-3-15,-1-2 0 16,-6 6 9-16,-4 5 4 0,-12 3 16 15,-6 2 7-15,-5 10 16 16,-7 3 1-16,-5 7-6 16,1 4-7-16,-6-6-26 15,4-4-8-15,9-1-12 16,0-6-4-16,2-4-4 16,3-2-2-16,-3-4 0 15,4-1-34-15,-2-5-98 16,0 0-100-16,9-5 134 15</inkml:trace>
  <inkml:trace contextRef="#ctx0" brushRef="#br0" timeOffset="66308.87">22869 15390 997 0,'40'13'424'0,"-25"-13"-236"16,-1-2-1-16,3-4-19 15,-4 0-38-15,-1-5-50 16,-3-7-21-16,-1-7-29 15,-3-3-7-15,-7-4-5 16,-7 3-2-16,-12 2-5 0,-4 2-3 16,-8 4-2-16,-5 1-1 15,-5 9 2-15,0 5 5 16,6 6 16-16,9 3 5 16,8 4 8-16,5 2 0 15,7 6-7-15,1 2-4 16,8 5-7-16,7 2-5 15,5 2-8-15,5-1-3 16,7-7-4-16,3-1-1 16,10-8 0-16,1 0-1 0,-8 7 1 15,-5-5 1-15,-8 2 7 16,-11-2 4-16,2 0 10 16,-1 4 5-16,-6-2 8 15,4 5 7-15,-2 1 7 16,-9 0 4-16,5 8-5 15,-6 1-9-15,2 2-15 16,4 0-10-16,0-3-8 16,0-4-3-16,-3-5-5 15,4-5-22-15,-1-9-79 16,1 1-48-16,4-9-123 16,0-2-97-16,4-11 242 15</inkml:trace>
  <inkml:trace contextRef="#ctx0" brushRef="#br0" timeOffset="66876.13">22570 14565 1100 0,'-88'-24'465'16,"82"24"-249"-16,4 2-32 16,5 3-40-16,-3-5-23 15,12 4-41-15,17 5-15 0,45 11-25 16,-32-13-12-16,-10-1-21 15,-5-2-40-15,-10-2-115 16,-11-2-90-16,-8-4 134 16</inkml:trace>
  <inkml:trace contextRef="#ctx0" brushRef="#br0" timeOffset="67055.6">22596 14396 1065 0,'2'14'470'0,"-1"11"-234"16,-1 11-30-16,-4 8-64 16,-1 4-38-16,-2 0-54 15,3-1-19-15,4-5-19 0,4-4-36 16,5-6-101-16,3-7-91 16,6-18 121-16</inkml:trace>
  <inkml:trace contextRef="#ctx0" brushRef="#br0" timeOffset="67379.98">22868 14489 1101 0,'6'0'469'0,"-7"15"-230"16,1 6-13-16,-10 11-46 15,9 0-30-15,0 2-76 16,3-2-24-16,10-8-32 15,2-2-8-15,9-9-6 16,0-6 0-16,3-15 5 16,0-7 2-16,-7-8 8 15,-3-1 2-15,-14-4 2 16,-2-1-1-16,-17-1-4 16,1 0-2-16,-6 2-6 15,-2 5-4-15,1 8-8 16,-2 5-6-16,2 14-10 15,0 7-2-15,21 11-55 32,0-11-58-32,1 1-161 0,12 36 177 0</inkml:trace>
  <inkml:trace contextRef="#ctx0" brushRef="#br0" timeOffset="67918.45">23556 14999 975 0,'-27'-26'461'0,"27"50"-203"16,-2 25-56-16,-1 18-9 0,-3 25-41 15,2 7-25-15,-2 15-42 16,1 1-15-16,5-3-32 16,0-7-11-16,1-20-11 15,3-11-5-15,-1-22-30 16,1-12-60-16,12-22 53 16</inkml:trace>
  <inkml:trace contextRef="#ctx0" brushRef="#br0" timeOffset="84640.97">9669 13867 554 0,'0'0'302'0,"0"0"-46"16,0-1-12-16,0 0-28 16,0 0-16-16,0-1-33 0,0 1-18 15,-1 0-36-15,-2-8-14 16,-5-1-22-16,-40-29-9 15,19 33-11-15,0 5-4 16,3 4-8-16,5 6-3 16,4 6-13-16,3 4-5 15,5 11-10-15,4 6-1 16,7 11 1-16,6 5 2 16,4 4 2-16,4 2-2 0,8-7-2 15,4-4-1-15,9-14-1 16,6-9-2-16,2-15-2 15,2-8-1-15,0-15-3 16,0-12 1-16,-2-16-1 16,-3-8 1-16,-12-11-1 15,-7 1 2-15,-14 1 0 16,-9 5 0-16,-10 9 0 16,-13 4 1-16,-15 7-2 15,-6 1 1-15,-3 9-1 16,5 4-1-16,8 7-1 15,6 5-3-15,8 8-6 16,5 5-5-16,7 9-61 16,4 4-63-16,9 7-211 15,6-2 215-15</inkml:trace>
  <inkml:trace contextRef="#ctx0" brushRef="#br0" timeOffset="85124.65">10384 13727 1033 0,'3'-3'475'0,"-3"2"-188"16,0 0-23-16,0 0-47 15,-1 0-34-15,-2 0-64 0,-22 3-25 16,-30 31-32-16,27-1-11 16,10 9-16-16,4 2-7 15,8 2-12-15,6 3-3 16,11-2-5-16,7 1 0 16,10-4-5-16,2-4-2 15,3-5-1-15,5-6-2 16,-7-8-64-16,-5-3-68 15,2-14-190-15,-7-4 195 16</inkml:trace>
  <inkml:trace contextRef="#ctx0" brushRef="#br0" timeOffset="85550.68">10651 13964 1121 0,'0'7'551'16,"4"2"-198"-16,0 2-91 16,1 4-24-16,-2 5-68 15,-1 1-42-15,-1 6-62 16,-1-2-18-16,1-3-20 16,-1-5-6-16,0-7-9 15,0-3-3-15,-2-5 0 0,0-1 0 16,1-2-8-16,-1 0-2 15,1 0-6-15,0 0-4 16,1-20 5-16,9-32 0 16,1 28 3-16,3 2 1 15,5 2 1-15,1 5 0 16,5 5 3-16,1 7 1 16,5 7 11-16,3 6 2 15,0 8 10-15,-17-6 6 16,1 1 7-16,3 13-1 0,-3 4-6 15,-8-2-5-15,-8-5-12 16,1-2-2-16,-5-5-56 16,-3-2-52-16,0-4-132 15,-1-2-86-15,3-9-375 16,2-4 444-16</inkml:trace>
  <inkml:trace contextRef="#ctx0" brushRef="#br0" timeOffset="85793.53">10989 13729 1236 0,'21'-9'563'0,"7"8"-243"16,1 3-13-16,6 10-63 16,2 5-29-16,0 7-61 0,-3 3-30 15,-1 5-41-15,-4 0-18 16,-8 3-23-16,-6 2-6 15,-11 4-12-15,-7 7-5 16,-7 0-7-16,-2-7-3 16,-2-6-47-16,2-9-40 15,1-11-109-15,2 0-70 16,1-4-162-16,-1-3 253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25:40.364"/>
    </inkml:context>
    <inkml:brush xml:id="br0">
      <inkml:brushProperty name="width" value="0.05292" units="cm"/>
      <inkml:brushProperty name="height" value="0.05292" units="cm"/>
      <inkml:brushProperty name="color" value="#4472C4"/>
    </inkml:brush>
    <inkml:context xml:id="ctx1">
      <inkml:inkSource xml:id="inkSrc133">
        <inkml:traceFormat>
          <inkml:channel name="X" type="integer" max="12372" units="cm"/>
          <inkml:channel name="Y" type="integer" max="69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1-05-19T16:33:02.709"/>
    </inkml:context>
  </inkml:definitions>
  <inkml:trace contextRef="#ctx0" brushRef="#br0">3130 5225 1010 0,'-10'-10'444'0,"10"10"-204"0,3 1-41 16,2 7-39-16,2 2-12 16,3 3-39-16,3 3-30 15,0-2-44-15,4 3-15 16,2 1-134-16,1 2-112 15,2-3 139-15</inkml:trace>
  <inkml:trace contextRef="#ctx0" brushRef="#br0" timeOffset="141.31">3626 5416 537 0,'-5'-1'149'0,"2"-4"-148"15</inkml:trace>
  <inkml:trace contextRef="#ctx0" brushRef="#br0" timeOffset="-79087">4753 4812 395 0,'0'-1'305'16,"0"0"1"-16,0 0-22 15,0 0-14-15,4-3-40 16,3-1-17-16,-2-5-37 15,-2-5-18-15,26-36-41 16,-30 34-23-16,-3-2-38 16,-2 4-13-16,-7 5-12 15,-1 1-2-15,-7 9-4 16,0 0-1-16,-5 12-10 0,3 4-6 16,1 11-7-1,1 7-2-15,11 6-4 0,3 2 0 16,8-1-1-16,9-3-1 15,7-5 0-15,6-4 0 16,7-10 0-16,3-5 2 16,6-13-75-16,8-4-61 15,6-12-187-15,-1-8-199 16,-4-4 337-16</inkml:trace>
  <inkml:trace contextRef="#ctx0" brushRef="#br0" timeOffset="-78771.59">5066 4736 970 0,'-11'-14'467'0,"9"15"-162"16,-1 5-81-16,-1 5-55 16,0 8-19-16,-3 8-24 15,5 2-7-15,2 5-33 16,-1-5-20-16,8-8-34 16,6-5-11-16,4-9-13 15,9-5-3-15,-2-8-1 16,-2-3-1-16,2-7 2 15,-8-3 0-15,-4-4 1 16,-6-2 4-16,-10-1 5 16,-4 1 3-16,-12 3 0 15,-5 0-1-15,-2 13-6 16,-4 2-3-16,3 10-7 0,3 5-2 16,8 1-10-16,6 0-26 15,4 0-89-15,5 0-58 16,4-3-151-16,7 5-114 15,12-1 291-15</inkml:trace>
  <inkml:trace contextRef="#ctx0" brushRef="#br0" timeOffset="-78393.33">5285 4693 731 0,'8'-7'365'0,"-3"8"-89"16,1 7-32-16,-2 11-3 15,-1 5-12-15,-1 6-40 16,-1-1-31-16,4-3-63 16,3-4-30-16,6-6-39 15,1-3-11-15,-3-5-10 16,4-4-1-16,-6-4-2 16,-2-2-1-16,8-6 1 15,1-6-2-15,-3-5 1 16,3-5 1-16,-7 2 0 15,-7 0 1-15,0 9 2 0,1 5 1 16,-2 6 3-16,4 3 0 16,-4 4 6-16,-5 2 5 15,0 5 12-15,-3 4 5 16,6 3-2-16,7 2-6 16,-2-5-15-16,2-1-8 15,3-6-23-15,1 0-56 16,-7-5-167-16,4-1-126 15,4-3 211-15</inkml:trace>
  <inkml:trace contextRef="#ctx0" brushRef="#br0" timeOffset="-78016.3">5616 4770 949 0,'-6'-7'443'0,"9"10"-149"15,1 3-53-15,5 6-12 16,-4 3-14-16,-2 6-45 15,3 0-34-15,-3-2-63 16,-1 0-25-16,1-6-28 16,-2-3-5-16,0-6-7 15,0-1-1-15,-1-3-16 16,0-1-10-16,0 0-8 16,0 0-3-16,0 0 9 15,5-16 9-15,16-28 5 16,-11 26 3-16,2 6 1 0,0 2 1 15,1 6 12 1,0 5 10-16,0 5 18 0,2 7 11 16,-2 7 12-16,-1 1-2 15,-2 1-8-15,-2 1-11 16,-1-5-20-16,-4-6-6 16,1-4-32-16,-4-4-39 0,0-3-133 15,-1 0-90-15,-1-1-373 16,2 0 413-16</inkml:trace>
  <inkml:trace contextRef="#ctx0" brushRef="#br0" timeOffset="-77816.34">5953 4551 1247 0,'6'2'531'0,"-3"15"-275"16,-3 7-1-16,-5 22-48 15,9 9-33-15,-2 7-74 16,3 6-28-16,7-9-41 16,-6-6-12-16,14-15-17 15,3-9-3-15,0-17-30 16,6-6-42-16,-6-13-120 16,-2-10-86-16,-7-9 164 0</inkml:trace>
  <inkml:trace contextRef="#ctx0" brushRef="#br0" timeOffset="-77637.68">5895 4721 1131 0,'-12'-9'561'15,"4"9"-172"-15,4 2-142 16,8 1-87-16,1-3-18 0,14 7-22 16,2-3-14-16,5-2-41 15,4 2-23-15,-3-8-26 16,2 3-12-16,-1-1-135 15,1-1-98-15,-1 19 137 16</inkml:trace>
  <inkml:trace contextRef="#ctx0" brushRef="#br0" timeOffset="-76681.33">7002 4370 898 0,'-13'-8'428'0,"1"8"-149"15,1 4-43-15,-9 8-56 16,-5 6-13-16,-5 12-33 16,-8 5-11-16,6 8-28 15,4 11-19-15,10 7-30 16,10 3-11-16,15 6-15 15,10-2-5-15,9-5-6 16,8-4-3-16,0-11-1 16,-1-11-2-16,-8-13-2 15,-10-9 0-15,-7-12-27 16,-3 0-35-16,-3-4-86 0,4-4-55 16,-5-1-175-16,-6-4 236 15</inkml:trace>
  <inkml:trace contextRef="#ctx0" brushRef="#br0" timeOffset="-76171.83">7533 5032 1041 0,'-7'0'459'0,"3"2"-226"16,4-4-58-16,-4-3-15 16,8-8-36-16,-4-10-31 0,2-17-57 15,7-10-17-15,4-14-15 16,1-4-1-16,3 2-1 16,-2 5 0-16,2 14 7 15,-1 8 5-15,-2 14 9 16,0 8 6-16,-2 11 3 15,2 9 1-15,0 12 4 16,0 10 0-16,5 19-2 16,-1 6-3-16,3 6-9 15,0 4-4-15,-1-8-7 16,-2-6-3-16,-5-8 1 16,2-7-32-16,-11-10-133 15,-4-4-95-15,-7-10 139 16</inkml:trace>
  <inkml:trace contextRef="#ctx0" brushRef="#br0" timeOffset="-75996.69">7584 4803 1472 0,'-14'-8'613'0,"14"6"-347"0,0 0-91 15,10 2-60-15,5-1-27 16,7 0-38-16,7 0-18 15,0-1-45-15,3 0-82 0,2 0-173 16,1 7 170-16</inkml:trace>
  <inkml:trace contextRef="#ctx0" brushRef="#br0" timeOffset="-75481.41">8141 4513 1524 0,'-4'-4'623'0,"2"-5"-359"16,2-1-70-16,-4 4-42 16,-4 4-25-16,-7 2-47 15,-3 4-30-15,-3 5-30 16,0-1-7-16,5 3-8 15,-1-2-1-15,5-4-4 16,4-1-2-16,1-1-10 16,5 3-6-16,4-1-10 15,1 7 0-15,5 3 4 16,1 1 6-16,0 4 12 16,0 0 4-16,2 8 7 15,-5 2 2-15,1 11 2 0,-3 3 0 16,-8 0-1-16,6 1-1 15,-6-9 0-15,0-4-1 16,4-10 0-16,-3-3 2 16,3-8-2-16,0-1-2 15,0-6-4-15,3 0 0 16,5 1 2-16,4-2 3 16,7 0 3-16,-2-1-2 0,2-3-3 15,-3 0-1-15,2-2-38 16,-4-1-61-16,0 1-179 15,0 1-80-15,-3-8 202 16</inkml:trace>
  <inkml:trace contextRef="#ctx0" brushRef="#br0" timeOffset="-75268.26">8420 4670 1503 0,'13'-4'620'0,"-13"6"-332"16,4 1-65-16,-5 4-48 15,1 10-22-15,0 5-66 0,4 7-26 16,2 6-30-16,3 0-10 16,-8 3-13-16,4-6-2 15,0-6-80-15,-1-7-67 16,2-10-184-16,-2-2-124 15,2-8 278-15</inkml:trace>
  <inkml:trace contextRef="#ctx0" brushRef="#br0" timeOffset="-75090.14">8699 4884 1438 0,'12'6'606'0,"-2"-1"-340"15,-2 4-18-15,-8 4-76 16,-5 4-39-16,-7 0-70 16,-3 2-58-16,-2-7-132 15,1-3-79-15,3-9 112 16</inkml:trace>
  <inkml:trace contextRef="#ctx0" brushRef="#br0" timeOffset="-74600.76">8898 4700 1310 0,'17'-6'588'15,"-17"7"-263"-15,4 5-109 16,2 10-75-16,-3 3-9 0,5 10-27 16,-7 1-27-16,0-3-45 15,0-1-10-15,0-9-8 16,-1-9-2-16,-1-5-2 16,2-3 0-16,-3-2-8 15,2 1-3-15,0 0-9 16,0-3-4-16,3-23 1 15,6-27 1-15,0 25 4 16,-3 1 2-16,5 10 2 16,-1 4 1-16,0 9 5 15,3 6 7-15,3 5 10 16,2 6 5-16,4 8 6 16,-5-2-2-16,-4 4-1 15,-2-3-2-15,-4 3-5 16,-3 1-4-16,-4-3-5 0,0 0-6 15,0-6-89-15,0-4-78 16,0-7-194-16,3-5-316 16,4-8 441-16</inkml:trace>
  <inkml:trace contextRef="#ctx0" brushRef="#br0" timeOffset="-74177.79">9199 4453 1699 0,'-4'4'654'0,"0"-4"-457"16,4 1-67-16,2 3-40 15,-2-4-14-15,0 0-25 16,3 0-16-16,21 5-21 15,33 4-4-15,-23-9-5 16,0 1 0-16,-4-1-1 16,-3 3-1-16,-7 2 1 15,-3-1-1-15,-4 6 1 0,-2 0 0 16,-5 6 3-16,-2 1 2 16,-2 8 6-16,1 1 6 15,0 6 6-15,3 6 2 16,0-2 1-16,0 4-2 15,1-4 2-15,-3-1 2 16,-1-6 2-16,-3-3-2 16,1-5-5-16,-9-3-3 15,5-3-3-15,-7-2-1 16,-7-4-41-16,4-1-50 0,-4-8-145 16,-6-2-96-16,-3-6 184 15</inkml:trace>
  <inkml:trace contextRef="#ctx0" brushRef="#br0" timeOffset="-73685.55">9788 4312 1532 0,'3'0'544'0,"4"0"-439"15,5 4-6-15,11 8 18 16,6 5 12-16,2 10-10 16,6 5-14-16,-8 7-15 15,0 6-8-15,0 5-15 16,-8 0-11-16,-1 2-20 15,-8 2-6-15,-18 3-7 16,0 3-1-16,-11-4-1 16,-2-3-16-16,-2-10-95 15,0-21-77 1,11-11-224-16,0 0 235 0</inkml:trace>
  <inkml:trace contextRef="#ctx0" brushRef="#br0" timeOffset="-70730.78">6070 5930 823 0,'-1'-1'389'0,"0"0"-124"16,0 0-46-16,0 0-18 16,0-1-10-16,0 1-25 15,0 1-17-15,1 0-32 16,5 27-19-16,5 34-32 15,-4-22-13-15,-2 0-23 16,-3-6-5-16,1-4-8 16,-2-6-3-16,-1-4-2 15,3-4-2-15,-1-7-4 16,0-5 0-16,-1-3-5 16,-2-2-4-16,1 1-11 0,0 0-5 15,0-11-3-15,0-9 2 16,6-26 8-16,3 28 0 15,6 6 3-15,5 2 1 16,5 3 3-16,2 2 2 16,-1 4 4-16,0 3 6 15,-5 4 15-15,-1 7 7 16,-8 5 12-16,-6-1 1 0,-6 9 1 16,-4-1-3-16,-11 0-4 15,1-2-2-15,-5-6-9 16,-1-4-5-16,1-7-28 15,-2-4-28-15,1-4-92 16,2-4-69-16,11-4-172 16,4 2 223-16</inkml:trace>
  <inkml:trace contextRef="#ctx0" brushRef="#br0" timeOffset="-70323.58">6560 6117 1033 0,'3'-6'496'16,"-3"-2"-218"-16,-7-3-44 0,-3-1-26 15,-3-4-66-15,0 1-33 16,0 3-43-16,1-1-11 16,-4 8-18-16,-2 1-9 15,1 8-18-15,0 8-8 16,9 11-4-16,7 4-2 15,8 6 4-15,-2-1 4 16,10-9 4-16,0-3-1 16,-6-9-1-16,6-4-1 0,-6-7-1 15,-2-6 2-15,7-2 2 16,-8-5 1-16,0-3 1 16,-4 2 1-16,-2 5-1 15,3 4 3-15,-3 5 12 16,3 2 4-16,-4-2 3 15,0 0-3-15,0 2-15 16,0 15-9-16,2 26-60 16,12-29-69-16,2-9-180 15,1-5 185-15</inkml:trace>
  <inkml:trace contextRef="#ctx0" brushRef="#br0" timeOffset="-69808.61">6695 5996 1499 0,'-8'-3'608'0,"-1"7"-375"0,-2-1-20 15,-1 7-54-15,0 4-23 16,6 3-51-16,4 6-24 16,7-4-31-16,3 6-11 15,7-3-9-15,2-3-4 16,3-2-1-16,-2-3 1 15,-1-1-1-15,-4-2 1 0,-8 1 3 16,-3-1 1-16,-6 2 1 16,-1-1 0-16,-4-1-7 15,1-2-10-15,1-4-19 16,0-3-6-16,3-2-6 16,-1-1 3-16,4 0 2 15,1 0 2-15,0 0 4 16,0 0 2-16,28-6 12 15,33-10 2-15,-19 0 4 16,2-2 1-16,-4-8 3 16,-3 1 2-16,-12 0 4 15,-6 3 2-15,-6 3 10 16,-9 7 7-16,-8 2 8 16,-3 3 8-16,-6 8 12 15,-3-1 4-15,2 6 7 0,3 4-3 16,3 3-17-16,6 4-9 15,5 1-18-15,-1-1-6 16,9 2-5-16,1-2-1 16,0-2-1-16,0 0-2 15,-1-4-2-15,5-2-16 16,-1-3-111-16,0-3-78 16,3-1-349-16,2 3 346 15</inkml:trace>
  <inkml:trace contextRef="#ctx0" brushRef="#br0" timeOffset="-68913.68">7581 6054 1264 0,'-1'-1'564'15,"-1"-7"-273"-15,1 1-55 16,-1 2-14-16,-1 2-44 16,-1-1-31-16,-8-1-63 15,-1 2-16-15,-25 9-19 0,29 6-9 16,-1 2-17-16,4 7-8 16,11 5-15-16,-4 6-2 15,9 4-7-15,5-1 1 16,7-7 0-16,10-5-1 15,7-12-3-15,4-7-3 16,6-8-12-16,5-5-22 16,6-10-42-16,0-5-15 15,-6-3-1-15,-14-5 23 0,-16 5 50 16,-6 3 21-16,-17 4 26 16,1 6 9-16,-5 4 11 15,-4 0 17-15,-5 6 22 16,-4-1 7-16,1 11 7 15,-4 1-8-15,6 9-16 16,0-1-10-16,2 0-19 16,2 1-11-16,9-2-15 15,1-1-5-15,7-4-3 16,2 0-4-16,-1-7-1 16,4-1 0-16,-1-3 3 15,-1-7 3-15,2 3 1 16,-8 1 3-16,1 3 1 15,-3 2-1-15,-4 2 9 16,1-2 2-16,0 0 2 16,0 0 2-16,0 0-11 0,4 7-3 15,-1-2-59-15,0-2-66 16,-2-2-172-16,8 5-122 16,11 3 250-16</inkml:trace>
  <inkml:trace contextRef="#ctx0" brushRef="#br0" timeOffset="-68396.9">8196 5964 1323 0,'-6'9'607'0,"-1"-8"-247"16,0 3-90-16,-1 5-72 16,0-1-40-16,4 6-62 15,3 1-30-15,5-3-34 16,5 5-10-16,5-3-9 15,2-3 0-15,1 1 0 16,-3-1 2-16,-2 1 2 16,-3-1 1-16,-6 0-2 15,0-1 2-15,-8-1-1 16,-1 3 0-16,-6-5-11 0,0 0-6 16,-3-9-13-16,1-1-5 15,6-1-13-15,7-4-4 16,9 5 1-16,11 0 1 15,11-1 14-15,11 3 7 16,12-2 6-16,0-3 2 16,1-1 5-16,-5-3 4 15,-14 0 4-15,-7-1 2 16,-11 6 10-16,-13-3 3 16,-9-1 1-16,-5-2-2 15,-7-7-12-15,2 5-4 0,-1 0-2 16,5 5 1-16,3 6 1 15,2-2 1-15,2 3-4 16,1 1 0-16,4 7 2 16,-1-7 2-16,0 0 6 15,2 13 3-15,2 2-1 16,12 28-3-16,-5-28-6 16,3-2-4-16,-5-1-41 15,6 2-49-15,2-4-149 16,5-2-47-16,8 3 162 15</inkml:trace>
  <inkml:trace contextRef="#ctx0" brushRef="#br0" timeOffset="-68000.33">9147 6008 1518 0,'-1'0'602'0,"0"0"-351"15,0 0-84-15,-1 0-22 16,1 0-13-16,0 0-50 15,0 0-89-15,0 0-198 16,0 0 141-16</inkml:trace>
  <inkml:trace contextRef="#ctx0" brushRef="#br0" timeOffset="-67851.63">9138 6171 1733 0,'1'2'686'0,"4"0"-450"16,-2 0-30-16,-3-2-77 0,0 0-35 16,0 0-173-16,0 0-111 15,0 0 117-15</inkml:trace>
  <inkml:trace contextRef="#ctx0" brushRef="#br0" timeOffset="-67351.89">9622 5978 915 0,'-1'7'531'0,"6"-4"-20"16,4 5-209-16,3 1-102 16,-1 1-29-16,-3 10-51 15,2-1-29-15,-2 3-46 16,-1-4-13-16,0-4-17 15,-4-5-2-15,-2-3 7 16,-1-4 6-16,-1-7 5 16,0 4-1-16,0 0-12 15,0 0-8-15,0-1-10 16,-8-14-4-16,-12-30-3 16,18 25-2-16,4-1-4 0,2-4-1 15,6-4-9 1,2 2-10-16,3 8-55 0,4 7-39 15,-2 8-157-15,-1 6-128 16,-3 5 262-16</inkml:trace>
  <inkml:trace contextRef="#ctx0" brushRef="#br0" timeOffset="-67059.98">9936 6096 1072 0,'22'3'511'0,"-10"-3"-168"15,1-3-69-15,-1-1-50 16,0-3-33-16,7-1-61 16,-1-2-36-16,-1-10-45 15,0 0-14-15,-13-4-13 16,-3 0 0-16,-4 4 4 16,-6-1 4-16,-4 11 1 15,-2 4-3-15,-3 8-5 16,4 7-3-16,6 9-7 15,4 3 0-15,4 3-4 16,3 2-2-16,5-4-3 16,-3-2-2-16,12-2-5 15,-4-5-5-15,5-4-52 16,6-5-48-16,0-8-140 0,3-4-80 16,0-16 199-16</inkml:trace>
  <inkml:trace contextRef="#ctx0" brushRef="#br0" timeOffset="-66860.16">10337 5664 1386 0,'8'23'631'16,"-1"8"-292"-16,-4 13-124 16,-1 10-37-16,4 3-72 15,7-3-37-15,7-11-43 16,0-6-10-16,0-19-23 15,-7-6-33-15,1-14-93 16,-1-9-63-16,-3-8-240 16,2-1 274-16</inkml:trace>
  <inkml:trace contextRef="#ctx0" brushRef="#br0" timeOffset="-66381.51">10298 5802 1210 0,'6'3'513'0,"4"1"-256"16,5 2-37-16,5 1-43 16,-1 0-37-16,3-4-78 0,-2-1-31 15,1-2-30-15,2-5-13 16,0-2-28-16,3 0-13 16,-3-2-22-16,-3 5 8 15,-2-1 26-15,-11 2 13 16,0 3 26-16,-2 0 5 15,-4 5 16-15,2 3 15 0,-3 9 37 16,-1 2 22-16,-3 8 36 16,4 2 4-16,4 0-3 15,3-2-12-15,6-4-39 16,-2-4-18-16,1-9-33 16,3-3-9-16,0-7-11 15,0 1-4-15,2-5-4 16,-1-5 0-16,-3-6-1 15,0-3 0-15,-3 2 1 16,-3-1 1-16,-3 10 4 16,-1 2 2-16,-3 3 4 15,0 4 1-15,0-2-3 16,-1 0-1-16,0 4-4 16,1 11-1-16,4 30-1 15,-1-30-2-15,1-5-16 0,0-1-45 16,-2-5-118-16,0-4-79 15,2-5-214-15,2-5 286 16</inkml:trace>
  <inkml:trace contextRef="#ctx0" brushRef="#br0" timeOffset="-66118.69">10899 5943 907 0,'17'13'502'15,"-10"-2"-62"-15,7 7-96 0,-6 0-61 16,-3 0-30-16,2-2-51 15,-7-5-35-15,0-4-59 16,0-4-23-16,-2-2-37 16,0-2-13-16,1 0-19 15,0 0-10-15,-4-18-11 16,-5-29-6-16,13 25-1 16,2 0 1-16,-3 4 0 15,10 3-25-15,-6 1-108 16,5 0-84-16,4 1-234 15,1 0 277-15</inkml:trace>
  <inkml:trace contextRef="#ctx0" brushRef="#br0" timeOffset="-65803.7">11152 5906 1022 0,'0'22'512'15,"6"-6"-116"-15,-1 1-95 16,0-4-43-16,1 4-26 15,-2-3-68-15,-1-1-41 16,-3-7-67-16,1-2-21 16,-1-4-26-16,0 0-11 15,0-1-16-15,0 0-9 16,1-7-12-16,4-15 3 0,8-25 10 16,-4 32 6-16,3 4 16 15,0 3 4-15,1 8 9 16,0 1 11-16,-1 8 22 15,3 4 7-15,0 6 14 16,-3 1 3-16,1 3-1 16,-2 0-6-16,-1-6-19 15,0 3-13-15,-8-13-68 16,-3 1-72-16,-3-5 263 16,-6-4-153-16</inkml:trace>
  <inkml:trace contextRef="#ctx0" brushRef="#br0" timeOffset="-65552.91">11758 5838 1970 0,'2'9'756'0,"0"-3"-514"16,-1-1-209-16,1-1-69 16,-1-2-172-16,-1-2-104 15,-1 0 177-15</inkml:trace>
  <inkml:trace contextRef="#ctx0" brushRef="#br0" timeOffset="-65389.72">11764 5917 1242 0,'29'88'578'0,"-20"-83"-226"16,0-5-52-16,2 4-72 16,-2-2-44-16,-6 1-77 15,1-1-78-15,-7-5-220 16,2 1-274-16</inkml:trace>
  <inkml:trace contextRef="#ctx0" brushRef="#br0" timeOffset="-63496.17">6324 7376 611 0,'2'1'364'0,"-1"0"-74"0,-1-1-23 16,0 0-12-16,0-1-48 15,0 0-29-15,0 0-44 16,2-11-11-16,-2-9-17 15,-3-24-10-15,-6 30-23 16,-4 2-16-16,-3 11-33 16,0 5-11-16,-5 13-13 15,2 6-8-15,3 13-7 16,2 2-2-16,8 4 2 16,3 1 1-16,8-5 4 15,6-3 2-15,11-6 1 16,6-5 0-16,10-7-19 15,2-4-44-15,5-12-127 16,3-4-88-16,-8-12-252 0,1-1 328 16</inkml:trace>
  <inkml:trace contextRef="#ctx0" brushRef="#br0" timeOffset="-63200.7">6579 7412 865 0,'-2'-6'451'15,"-2"6"-130"-15,-1 1-45 16,1 11-75-16,-3 1-33 15,4 12-24-15,4 3-12 16,3-6-33-16,2-1-20 0,6-6-40 16,0-8-14-16,5-3-17 15,1-4-3-15,-1-9-2 16,-1-1 0-16,-4-6 0 16,-3-5 1-16,-9 4 1 15,-7-2-2-15,-8 2-2 16,-4 7-1-16,-5-1-2 15,-1 6-1-15,-1 5-2 16,2 0-4-16,0 4-8 16,9 6-4-16,10 6-67 15,2-4-42-15,10 2-145 16,0 0-128-16,14-3 258 16</inkml:trace>
  <inkml:trace contextRef="#ctx0" brushRef="#br0" timeOffset="-62848.34">6739 7406 625 0,'9'2'415'0,"-5"0"80"0,2 4-187 15,0 2-59-15,0 0-17 16,-2 9-54-16,1-3-25 16,2 5-61-16,1-1-27 15,4-8-40-15,3 0-13 16,6-10-12-16,1-1 0 0,1-10-1 15,2 2 1-15,-11-3 1 16,-4-1 1-16,3 4 2 16,-7-1 0-16,3 5 0 15,-1 2 0-15,-7 3 0 16,3 0 1-16,0 9 3 16,1 0 3-16,-1 2 8 15,2 2 1-15,-4-6-3 16,6 0-3-16,-1 1-11 15,-3-3-13-15,5 1-89 16,-1-1-73-16,-8-6-429 16,8 1 393-16</inkml:trace>
  <inkml:trace contextRef="#ctx0" brushRef="#br0" timeOffset="-62516.19">7117 7454 1081 0,'2'4'521'0,"2"3"-205"15,0-2-65-15,1 3-15 16,-3-2-37-16,1 1-26 16,-1 3-59-16,-2-4-26 15,0-1-44-15,1-1-17 16,0-5-25-16,-1 0-3 0,0 0-8 16,0 0-2-16,3-8 6 15,2 1 2-15,-2-2 3 16,33-23 1-16,-27 30 3 15,0-1 1-15,-1 8 7 16,1-3 5-16,-2 5 11 16,-2 1 3-16,1 4-4 15,-1 4-4-15,1-4-11 16,-2 1-30-16,-1-4-113 16,1-4-83-16,0 0 96 15,1-4 21-15</inkml:trace>
  <inkml:trace contextRef="#ctx0" brushRef="#br0" timeOffset="-62338.15">7362 7185 1186 0,'18'13'560'0,"-14"15"-198"0,3 12-85 15,-4 9-71-15,7 7-42 16,1-8-72-16,1-4-26 15,2-11-36-15,1-5-14 16,3-7-25-16,-1-7-39 16,6-7-107-16,-14-9-76 0,-3-9-461 15,0-1 456-15</inkml:trace>
  <inkml:trace contextRef="#ctx0" brushRef="#br0" timeOffset="-62187.42">7276 7370 1226 0,'-12'-6'614'15,"6"-1"-219"-15,8 1-133 16,8 4-39-16,8-2-56 16,6 2-24-16,11 1-57 15,8 0-27-15,-3-2-36 16,-3-1-10-16,-3-2-101 16,-5 0-98-16,6 3 116 15</inkml:trace>
  <inkml:trace contextRef="#ctx0" brushRef="#br0" timeOffset="-61032.18">8068 7093 1064 0,'-15'-50'472'15,"10"44"-202"-15,1 4-56 16,-4 1-43-16,1 6-25 16,-4 11-50-16,-1 5-11 0,7 18-15 15,-3 8-6-15,10 10-18 16,5 3-9-16,6 4-16 15,5-10-5-15,6-4-7 16,-6-5 0-16,1-13 0 16,-4 2 0-16,-11-13-1 15,3-6 0-15,-5-5 0 16,-1-5 4-16,0-5-50 16,-2-2-42-16,0 1-119 15,0 0-87-15,-5-12 178 16</inkml:trace>
  <inkml:trace contextRef="#ctx0" brushRef="#br0" timeOffset="-60377.65">8483 7557 962 0,'0'2'459'16,"1"-1"-132"-16,1-1-47 16,-4 0-13-16,2-1-30 15,0 0-73-15,-1 0-40 16,0-14-67-16,-4-51-18 16,7 23-21-16,1-5-6 15,-1-6-7-15,4 3-1 16,-1-2-2-16,9 5-1 15,-4 13 2-15,5 11 0 0,-2 14-1 16,-5 9 1-16,9 11 2 16,1 10 1-16,-1 14 7 15,3 8 3-15,-2 8 3 16,2 1 0-16,-1-3-2 16,-1-8-3-16,0-8-5 15,-2-4 2-15,-7-13-82 16,0 4-51-16,-14-7-151 15,-4-2-125-15,-7 2 257 16</inkml:trace>
  <inkml:trace contextRef="#ctx0" brushRef="#br0" timeOffset="-60224.99">8491 7400 1376 0,'-7'-1'580'0,"7"-3"-283"0,11-2-69 16,-3 0-37-16,8 3-31 15,9-2-74-15,-6 1-30 16,12 2-37-16,-4-3-32 16,1 5-139-16,-4 1-94 15,-5 3 140-15</inkml:trace>
  <inkml:trace contextRef="#ctx0" brushRef="#br0" timeOffset="-43498.82">9075 7075 342 0,'-1'-5'237'16,"1"1"39"-16,0 1-18 16,0 2-34-16,0 0-18 0,0 0-34 15,0 0-16 1,0 0-25-16,0 0-9 0,0-1-27 15,0 1-10-15,0 0-23 16,0 0-11-16,0 0-18 16,-2 0-8-16,1 0-11 15,-16 0-1-15,-32-1 2 16,39 2 2-16,-3 1 7 16,1-2 4-16,8 1 1 15,-5-1-2-15,7-1-7 16,6 6-2-16,-4-3-10 15,0-1-2-15,0 0-2 16,0 0 2-16,0 0 8 16,2 4 3-16,3 10 5 0,11 31 1 15,-16-24-2 1,3 6-1-16,-1 12-5 0,6 2-2 16,-8 9-4-16,2 3-1 15,-3-3-2-15,-3 0 0 16,6-7-1-16,-2-9 0 15,1-9 0-15,0-7 0 16,0-9 0-16,-4-2 0 16,6-3 3-16,7-1 3 15,3 1 13-15,7-2 8 0,-4 0 10 16,2 0 2-16,1 0-3 16,1 2-4-16,-4-3-9 15,-5 2-4-15,-3-1-10 16,-3 0-3-16,0 3-15 15,-3-2-47-15,0 0-142 16,-2-3-102-16,0 0 167 16</inkml:trace>
  <inkml:trace contextRef="#ctx0" brushRef="#br0" timeOffset="-42808.39">9307 7241 1039 0,'2'-2'534'0,"-2"1"-167"15,0 0-118-15,1 0-23 16,6 0-50-16,-1 1-22 16,4 3-40-16,1 4-13 15,28 45-28-15,-30-25-13 16,2 0-17-16,-3 0-8 0,1-1-15 15,-2-1-5-15,-2-2-6 16,-1-2-2-16,-4-8-3 16,4-2-2-16,-3-11-44 15,-1 0-27-15,-1-1-60 16,0 0-41-16,0-1-76 16,0 1-70-16,0-3 203 15</inkml:trace>
  <inkml:trace contextRef="#ctx0" brushRef="#br0" timeOffset="-42427.19">9732 7508 886 0,'6'-6'477'15,"-3"3"-86"-15,1 1-66 16,-2 0-69-16,0 0-30 16,-2 2-67-16,0 0-35 15,0 5-65-15,-6 9-22 0,-32 28-59 16,17-32-60-16,3-6-149 16,3-4-101-16,7 2 197 15</inkml:trace>
  <inkml:trace contextRef="#ctx0" brushRef="#br0" timeOffset="-40971.07">10025 6910 630 0,'-1'-7'366'0,"1"0"-65"15,0 0-59-15,-2 3-7 0,3 1-35 16,-1 3-23-16,0 0-41 16,0 0-16-16,0 0-21 15,0 4-11-15,4 21-26 16,5 30-13-16,-9-31-22 15,4 1-7-15,0-9-8 16,0-1-3-16,-4-6-2 16,-1-4 0-16,1-2-1 15,-2-6-2-15,2 2-8 16,0 0-5-16,0 0-4 16,2-15-1-16,10-36 5 15,-8 28 2-15,8-2 5 16,3 9 2-16,-2 2 0 15,3 0 0-15,-1 12 3 16,2 1 6-16,0 6 8 16,1 4 5-16,-3 2 10 15,-4 3 0-15,-2 1 5 0,-1 8 1 16,-4-2-6-16,0-2-6 16,-1 2-9-16,-2-5-4 15,-2-1-8-15,-2-4-28 16,1-3-80-16,-2-3-59 15,-1-1-172-15,1 0-125 16,-4 7 292-16</inkml:trace>
  <inkml:trace contextRef="#ctx0" brushRef="#br0" timeOffset="-40592.06">9945 7258 1323 0,'-11'2'558'0,"2"-4"-281"16,12 0-66-16,-5 1-44 0,8 0-29 16,-6 1-48-16,0-1-21 15,26-2-13-15,37-4-6 16,-17-3-18-16,7 1-8 16,-3-2-8-16,0 1-3 15,-1 6-6-15,-6 0-1 0,-7 5-2 16,-2 1 0-1,-14 2-18-15,-5-1-32 0,-11 3-89 16,-7-1-63-16,-8 4-169 16,-1 1-153-16,-13 1 335 15</inkml:trace>
  <inkml:trace contextRef="#ctx0" brushRef="#br0" timeOffset="-40124.42">10128 7419 1250 0,'-7'-4'525'16,"6"3"-320"-16,2 1-11 16,7 1-54-16,3 1-20 15,6-1-19-15,3-1-14 16,-1 3-27-16,-1 2-15 16,-6 3-18-16,-3 1-5 0,-5 4-5 15,-3 1-1-15,-4 2-1 16,-3-1 2-16,-4-1-1 15,0-1 0-15,-3-2-2 16,1-1 10-16,2-4 16 16,0-3 5-16,6-1 6 15,4-1-13-15,3 2-18 16,-3-3-7-16,0 0-5 16,15 1 2-16,36 1 0 15,-29-3 0-15,0-1-3 16,-4 3-1-16,-4 0-35 15,-3 2-60-15,-1 1-180 16,-5 0-9-16,-5 3 144 16</inkml:trace>
  <inkml:trace contextRef="#ctx0" brushRef="#br0" timeOffset="-39639.08">10553 6974 1430 0,'-13'-5'578'0,"12"3"-361"16,-1-1-26-16,6 3-46 15,-4 0-14-15,0 0-33 16,7 0-22-16,17 0-35 15,33 2-8-15,-30-2-11 16,-1-4-3-16,-3 6-8 16,-2 1-2-16,-5 3-1 15,-2 4-1-15,-7-2 7 16,-4 0 3-16,-3 10 4 16,-3 4 0-16,-1 9 3 15,-1 6 2-15,1 1 3 16,3 3 1-16,3 4-6 15,2-4-3-15,5-1 1 0,0-4 1 16,-3-9 1 0,2-1 0-16,-5-5-3 15,-2-5-3-15,-5 1 1 0,-4-4-1 16,-7 0-3-16,-2 2-1 16,-3-3-7-16,-2 1-13 15,1-4-81-15,3-3-51 16,3-5-150-16,5 0-69 15,10 3 225-15</inkml:trace>
  <inkml:trace contextRef="#ctx0" brushRef="#br0" timeOffset="-39128.02">10883 6778 1075 0,'14'-4'501'16,"-9"-4"-185"-16,-2 3-95 0,15 4-72 16,-2 2-3-1,8 10-9-15,7 4-9 0,2 12-22 16,-1 2-9-16,2 14-17 15,-2 1-6-15,-3 8-13 16,-8 5-8-16,-8 3-17 16,-6 5-8-16,-9-5-8 15,-3 0-2-15,-9-6-5 16,-1-9-1-16,-4-8-5 16,-4-5-14-16,1-5-54 15,-7-3-39-15,7-1-134 16,5-4-77-16,4-6 193 15</inkml:trace>
  <inkml:trace contextRef="#ctx0" brushRef="#br0" timeOffset="-37878.65">6354 8469 1060 0,'78'-21'477'15,"-78"12"-203"-15,-2-3-118 16,-9 4-5-16,2-8-26 15,4 4-22-15,-7-2-34 16,-4-5-6-16,-6 7-10 16,-9 1 0-16,9 11-3 15,5 4-4-15,3 12-20 16,2 4-8-16,6 9-14 16,5 10-5-16,6-3-4 15,6 3-2-15,6-8-1 16,4-7-2-16,7-10-43 0,2-5-49 15,7-10-143-15,-6-7-140 16,0-8 240-16</inkml:trace>
  <inkml:trace contextRef="#ctx0" brushRef="#br0" timeOffset="-37572.67">6588 8392 966 0,'-1'4'491'16,"-1"8"-157"-16,1 5-95 15,-1 3-15-15,4 7-48 16,0-3-30-16,7-3-52 16,5-1-24-16,2-10-35 15,4-5-11-15,1-7-14 16,-1-3-1-16,-3-8-3 16,-4-3 1-16,-6-3 2 15,-5-2 1-15,-8-2 3 16,-3 5 0-16,-7 1-2 15,-1-1-2-15,-5 8-4 16,1 2-4-16,1 5-8 0,2 2-10 16,6 4-33-16,3 5-29 15,2 5-74-15,6 5-53 16,6-1-146-16,5-3 215 16</inkml:trace>
  <inkml:trace contextRef="#ctx0" brushRef="#br0" timeOffset="-37230.75">6840 8374 1167 0,'9'8'530'0,"-9"5"-193"16,1 3-87-16,-2 4-24 16,0 4-36-16,5-3-75 15,3-3-36-15,2-5-51 16,9-6-14-16,3-6-14 15,-1-3-2-15,-1-11-2 16,-1-4 1-16,-5-5 0 16,-8-1 1-16,9 7 3 15,-3 7 2-15,-8 4 1 16,6 6 0-16,-11 1 5 16,4 0 1-16,5 10 2 15,-4-3 6-15,5 5 8 16,-5 4 2-16,3-5 1 15,-5 1-5-15,3-1-15 16,4-3-21-16,-4-4-113 0,8-3-80 16,-2-4-244-1,-1-1 267-15</inkml:trace>
  <inkml:trace contextRef="#ctx0" brushRef="#br0" timeOffset="-36759.49">7157 8441 605 0,'0'1'358'16,"0"0"-35"-16,0-1-125 16,0 0-21-16,2 0-14 15,2 1-7-15,-2-1-8 16,-1-1-5-16,1 0-8 15,-2 0-7-15,4-1-19 16,-2 1-10-16,2 1-18 16,0 0-7-16,-2 1-16 15,0 11-7-15,-1 7-20 16,26 26-7-16,-27-33-11 16,0-5-2-16,0-5-5 0,0-2 1 15,0-1-6-15,0 0-3 16,0-1-5-16,0 1-2 15,0-1 1-15,8-13 2 16,23-29 2-16,-15 32 2 16,5 4 2-1,0 3 3-15,2 5 10 0,1 3 5 16,-4 6 8-16,2 2 2 16,-5 2-7-16,0 2-4 15,-5 0-43-15,-1-2-59 0,-9-3-157 16,-2-4-89-16,4-1 192 15</inkml:trace>
  <inkml:trace contextRef="#ctx0" brushRef="#br0" timeOffset="-36569.21">7541 8216 1324 0,'2'25'602'0,"7"7"-246"15,0 11-109-15,3 4-71 16,1 5-47-16,3 4-67 16,0-5-22-16,5-9-31 15,1-10-16-15,0-14-95 0,-1-9-67 16,-2-10-163-16,-1-6 191 16</inkml:trace>
  <inkml:trace contextRef="#ctx0" brushRef="#br0" timeOffset="-36377.36">7498 8390 1310 0,'-24'-5'606'15,"16"2"-222"-15,2 3-68 16,5-3-80-16,1 2-42 0,0 1-87 16,0 0-31-16,23 0-36 15,33 2-14-15,-14-2-43 16,0 2-80-16,4-3-191 15,3 4 185-15</inkml:trace>
  <inkml:trace contextRef="#ctx0" brushRef="#br0" timeOffset="-35930.9">8283 8209 1056 0,'2'0'521'0,"-11"-5"-143"16,0 4-98-16,-5 3-97 16,0 6-14-16,-3 19-45 15,-2 6-25-15,6 17-37 16,2 3-14-16,11 8-22 15,5 1-7-15,11 4-10 16,2 1-2-16,5-14-5 16,1-5-2-16,1-17 0 15,0-9-31-15,-1-8-118 16,-4-7-88-16,-8-10 135 16</inkml:trace>
  <inkml:trace contextRef="#ctx0" brushRef="#br0" timeOffset="-35565.99">8627 8722 1496 0,'-9'3'596'0,"5"-8"-384"16,-3-10-59-16,5-11-63 16,0-6-29-16,3-11-44 15,3-6-10-15,5 1-4 16,2 2-1-16,2 8 1 16,2 4 0-16,-2 13 1 15,2 5 0-15,-3 9 10 16,0 7 7-16,3 8 15 15,0 5 7-15,3 17 8 16,-2 2 0-16,4 13-2 16,-2 2-6-16,0-3-17 15,3-2-8-15,-5-13-18 16,2-3-42-16,-9-13-135 16,-4-6-95-16,-12-7 153 15</inkml:trace>
  <inkml:trace contextRef="#ctx0" brushRef="#br0" timeOffset="-35405">8575 8538 1255 0,'-4'-8'588'0,"3"1"-253"0,11 0-110 16,3 2-34-16,11 1-75 16,6 2-37-16,2 3-49 15,4 2-82-15,-11 2 40 31</inkml:trace>
  <inkml:trace contextRef="#ctx0" brushRef="#br0" timeOffset="-34862.73">9259 8207 1501 0,'2'-2'599'15,"-2"1"-362"-15,-1 1-4 16,0 0-60-16,-1 0-38 15,-22 9-90-15,-35 13-19 16,27-9-14-16,0-2-2 0,6-6-3 16,8 1 0-16,5-4 1 15,6-2 1-15,5 4 1 16,2 2 1-16,1 4 0 16,5 1-2-16,6 2 0 15,-1 1-1-15,4 2 4 16,-1 7 2-16,-1 6 10 15,-4 4 5-15,0 9 3 16,-3 4-1-16,0-1-8 16,0-2-5-16,1-14-7 15,-1-4-1-15,-1-10-1 16,0-4 0-16,0-2-1 16,-1-4 0-16,5 1-3 15,2-1 0-15,3-1-3 16,6 2 0-16,2-3 1 15,-3-1-36-15,-1-2-144 16,-2-1-100-16,-7-6 154 0</inkml:trace>
  <inkml:trace contextRef="#ctx0" brushRef="#br0" timeOffset="-29276.04">9610 8146 1029 0,'-1'-1'512'0,"-1"0"-189"0,1 0-82 16,0 1-27-16,-2 0-55 16,2 0-29-16,-6 12-46 15,-1 3-16-15,-8 27-31 16,12-31-11-16,4-3-13 15,1 1-3-15,-1-4-4 16,4-1-3-16,-7-3-3 16,2-2-2-16,1 1-10 15,0-1 0-15,0 0 1 16,0 0 3-16,5-7 6 16,-3-12 0-16,34-28 2 15,-26 28 0-15,4 3 1 16,0 2 0-16,3 5 4 15,-2 2 5-15,0 7 13 16,1 2 11-16,-1 9 17 16,-1 4 3-16,-2 7 5 0,-3 2-2 15,-2 2-14-15,-4-1-5 16,-2-7-16-16,2 1-9 16,-3-7-7-16,0-4-6 15,0-3-85-15,-1-4-55 16,1 0-129-16,-1-1-75 15,0 0 220-15</inkml:trace>
  <inkml:trace contextRef="#ctx0" brushRef="#br0" timeOffset="-29018.97">9517 8327 1322 0,'-23'6'579'0,"21"-1"-273"16,3-1-81-16,0-3-35 16,-1-1-38-16,1 0-55 15,23 3-15-15,44 2-34 16,-26-7-14-16,7-7-16 16,0-1-7-16,5 3-4 15,-3 4-3-15,-7 1 1 16,-8 2-41-16,-12 2-131 15,-13-2-99-15,-11 2 147 0</inkml:trace>
  <inkml:trace contextRef="#ctx0" brushRef="#br0" timeOffset="-28652.18">9644 8542 1159 0,'0'0'534'15,"7"1"-220"-15,6 2-124 16,3-2 6-16,4-1-37 16,2 0-19-16,-3 2-46 15,0 1-18-15,-5 3-29 16,-2 2-8-16,-2 6-6 16,-5 2 1-16,-7 6-3 15,-3 2-4-15,-11-1-5 16,0 0-2-16,-3-10-5 15,2-1 0-15,6-1 8 16,3-8 7-16,6 4 2 16,2-6-2-16,4-3-14 15,-4 2-8-15,1-1-5 16,21-3 1-16,30-3-2 16,-28 0-1-16,0 2 1 15,-1 3-1-15,-5-2-76 0,-7 3-75 16,0-2-129-16,0-8 153 15</inkml:trace>
  <inkml:trace contextRef="#ctx0" brushRef="#br0" timeOffset="-28424.41">10032 8377 1644 0,'0'0'651'16,"0"0"-396"-16,0 1-104 0,0-1-20 16,12 0-32-16,16 1-48 15,24 4-18-15,-32-4-19 16,1 1-4-16,-6 2-100 16,-2-4-82-16,-9 1-230 15,-3 5 235-15</inkml:trace>
  <inkml:trace contextRef="#ctx0" brushRef="#br0" timeOffset="-28211.32">10150 8241 1201 0,'-1'2'593'0,"1"2"-214"16,1 4-93-16,0 5-33 15,0 7-75-15,-1 7-47 16,3 5-63-16,1 3-19 15,0 1-25-15,3-4-8 16,-1-9-14-16,2-3-14 16,-1-9-93-16,1-2-62 0,-1-8-157 15,-1-1 187-15</inkml:trace>
  <inkml:trace contextRef="#ctx0" brushRef="#br0" timeOffset="-27972.53">10364 8154 1396 0,'17'7'634'0,"-7"10"-268"16,0 4-68-16,-5 7-78 15,2 6-50-15,-5-3-75 16,1 1-25-16,0-2-35 15,2-2-8-15,-5 0-16 16,3-4-5-16,-1 3-39 16,1-3-52-16,7-3-161 0,-9-3-106 15,8-8 210-15</inkml:trace>
  <inkml:trace contextRef="#ctx0" brushRef="#br0" timeOffset="-27738.99">10702 8509 1716 0,'0'5'704'0,"-3"4"-419"15,2 2-98-15,-2 0-68 16,-2-2-31-16,-7 5-43 15,-2-2-39-15,-3-3-102 16,-1-1-71-16,5-6 222 16,6-2-95-16</inkml:trace>
  <inkml:trace contextRef="#ctx0" brushRef="#br0" timeOffset="-27234.02">10898 8343 1191 0,'3'4'572'16,"0"3"-230"-16,2 5-88 16,2 7-26-16,-2 6-63 15,0 1-36-15,-7 2-62 16,-5-7-20-16,10-2-24 16,-7-8-7-16,5-8-12 15,-2-3-7-15,-1-4-12 16,1 3-5-16,1 0-10 15,1-21 0-15,6-31 5 16,-3 27 4-16,4 4 13 16,-5 0 4-16,8 6 4 15,-2 6 1-15,-1 5 4 16,2 1 6-16,1 7 18 16,10 8 10-16,-2 5 19 15,-1 4 1-15,-6 6-3 0,-5 0-6 16,2 2-18-16,-3 4-8 15,2-9-44-15,-3-4-57 16,-2-10-168-16,4-8-65 16,6-9 174-16</inkml:trace>
  <inkml:trace contextRef="#ctx0" brushRef="#br0" timeOffset="-26824.34">11131 8144 1774 0,'-3'2'653'0,"4"-1"-496"16,4-1-24-16,-5 0-47 15,1 0-9-15,22 0-45 16,31-2-13-16,-23-1-8 15,-1 3-1-15,0 2-2 16,-4 3-1-16,-3 10 2 16,-7 0 5-16,-4 8 12 0,-2 5 9 15,-3 4 11-15,2 4 5 16,-2 0-4 0,2-2-2-16,2 0-7 0,-1 1-3 15,-2 4 4-15,-4 0 0 16,-6-2-1-16,1-2-2 15,1-4-11-15,-4-4-4 16,2-4-7-16,-9-5-5 16,-7-8-34-16,0-5-39 0,-4-5-117 15,1-3-80-15,1-9-107 16,-2-6 209-16</inkml:trace>
  <inkml:trace contextRef="#ctx0" brushRef="#br0" timeOffset="-26436.39">11512 7975 1676 0,'6'3'615'15,"9"6"-469"-15,7 9 14 16,3 6 2-16,8 6-8 16,5 8-37-16,2 2-16 15,1 5-21-15,1 2-8 0,-8-2-16 16,-3 1-3-16,-10 4-10 15,-12 6-7-15,-7 10-10 16,-9 4-5-16,-5-3-10 16,-2-3-2-16,-8-8-21 15,3-6-38-15,-7-10-108 16,0-4-72-16,-1-12-135 16,4 0 212-16</inkml:trace>
  <inkml:trace contextRef="#ctx0" brushRef="#br0" timeOffset="-21735.44">6648 9485 386 0,'-1'0'284'0,"0"0"12"0,0 0-42 15,0 0-9-15,0 0-33 16,0 0-22-16,0 0-41 16,0 0-15-16,-1 0-15 15,1 0-4-15,0 0-24 16,0 0-14-16,0-1-34 15,-7 0-17-15,-7 1-10 16,-28 3-2-16,26 3-1 16,-1 0-1-16,3 3 1 15,3 0-2-15,5 2-4 16,7 2-3-16,6 2-1 16,7 2 1-16,8-1 1 15,0-2 1-15,4 0-1 16,-2-3 2-16,1 1 3 0,1 5 3 15,-6-4 4-15,-3 4 2 16,-6-3 10-16,-5-7 9 16,-6 4 17-16,-5-2 3 15,-10 0-9-15,-2 1-10 16,-5-4-21-16,0 0-5 16,2-2-8-16,1-4-8 15,4-1-61-15,5 1-39 0,1-8-97 16,7 5-59-16,6-4-130 15,6-6-247-15,16-4 422 16</inkml:trace>
  <inkml:trace contextRef="#ctx0" brushRef="#br0" timeOffset="-21422.38">6791 9567 1010 0,'5'2'465'0,"1"6"-193"16,-2 4-4-16,-3 9-49 15,0 5-24-15,0 2-51 16,3-4-22-16,3-7-46 16,6-2-20-16,5-6-28 15,5-3-7-15,3-6-7 16,-1-8-2-16,-4-6-3 16,-4-2-2-16,-8-3-2 0,-3 1 0 15,-4 2 1 1,-4-1 2-16,-5 2 0 0,-4 0 1 15,-3 2-4-15,-7 2-2 16,-8 3-8-16,0 2-4 16,-5 6-9-16,8 2-6 15,9 0-13-15,3 0-9 16,9 1-41-16,5 1-46 16,6 0-134-16,7 0-109 0,6-6 231 15</inkml:trace>
  <inkml:trace contextRef="#ctx0" brushRef="#br0" timeOffset="-21139.03">7117 9531 651 0,'5'9'432'0,"9"4"61"16,1-1-184-16,-1 7-81 16,0-1-20-16,-2-1-49 15,-2-3-21-15,-5-9-39 16,-2-1-14-16,-4-2-8 15,-1 1-6-15,1-4-14 16,-1 1-13-16,1-1-30 16,0 0-7-16,-3-6-8 15,-4-14 0-15,-2-26-1 16,16 28 0-16,-1 2 1 16,5 5-1-16,-2 5-5 0,1 1-11 15,-1 5-104-15,1 1-66 16,2 1-164-16,-1 1 199 15</inkml:trace>
  <inkml:trace contextRef="#ctx0" brushRef="#br0" timeOffset="-20908.35">7443 9325 1007 0,'8'-3'492'0,"-6"9"-136"16,-1 8-71-16,-1 18-47 16,2 7-35-16,-1 11-72 15,-1-2-36-15,9-3-54 16,-3-5-16-16,9-8-21 16,5-3-4-16,3-10-3 15,6-7-46-15,5-11-125 16,0-1-87-16,-5-16 143 15</inkml:trace>
  <inkml:trace contextRef="#ctx0" brushRef="#br0" timeOffset="-20707.16">7426 9480 1337 0,'-18'-5'600'15,"9"5"-245"-15,8 0-82 16,6 0-89-16,1 1-28 15,12 0-66-15,-1-1-23 16,7-3-16-16,7 2-13 16,0-4-21-16,4 1-6 0,3 0-96 15,0 1-99-15,-1 3 116 16</inkml:trace>
  <inkml:trace contextRef="#ctx0" brushRef="#br0" timeOffset="-19021.86">8331 9319 1004 0,'-5'-5'494'15,"0"4"-183"-15,-3-2-104 16,-2 4-26-16,-3 10-64 15,-1 6-27-15,3 21-33 16,3 4-9-16,3 14-2 16,4 3-4-16,3-2-10 15,3-4-8-15,5-6-9 16,0-6-5-16,0-4-4 16,3-5-2-16,-5-7-1 15,-1-7-20-15,-3-9-81 16,-2-3-61-16,1-3-123 15,-2-2 163-15</inkml:trace>
  <inkml:trace contextRef="#ctx0" brushRef="#br0" timeOffset="-18629.64">8760 9842 1469 0,'-3'-1'592'16,"-3"0"-366"-16,-1-7-100 0,0-4-13 16,-1-11-32-16,-1-3-22 15,4-15-33-15,2 0-9 16,3-1-6-16,3-4-2 15,4 9-4-15,2 1-1 16,4 8-3-16,1 9 0 16,-2 7-1-16,-1 4 0 0,3 10 3 15,0 6 3-15,4 12 11 16,3 6 7-16,0 12 13 16,3 5 2-16,-2 4-4 15,-5-1-8-15,-4-8-13 16,3-7-2-16,-4-7-112 15,-3-5-84-15,-6-11-257 16,-3 1 256-16</inkml:trace>
  <inkml:trace contextRef="#ctx0" brushRef="#br0" timeOffset="-18474.29">8747 9729 893 0,'-16'-10'506'0,"5"4"-49"16,5-2-160-16,7 4-119 15,4-1-23-15,8 1-46 0,1 0-25 16,7 4-34-16,2-5-20 16,6 1-84-16,3 2-100 15,8-8 100-15</inkml:trace>
  <inkml:trace contextRef="#ctx0" brushRef="#br0" timeOffset="-18020.82">9325 9350 1301 0,'0'-1'656'16,"-4"5"-168"-16,-11 2-317 15,-4 4-34-15,-6 6-75 16,-5 2-20-16,2-1-22 15,-1-1 0-15,5-6 7 0,6-4 0 16,6-3 0-16,4 1-6 16,6-1-13-16,2 4-5 15,3 1-1-15,1 6-1 16,4 5 6-16,3 3 0 16,1 8 1-16,0 1 1 15,0 8 2-15,-2 2 3 16,-6 2 3-16,1-4 1 0,-5 1-4 15,0-4-3-15,1-4-4 16,0-5-3-16,1-13-4 16,1-3 0-16,1-8-2 15,-1-2-1-15,1-1 3 16,-4 0-1-16,0 0 1 16,4 0 2-16,13 2-1 15,28 3-1-15,-25-3-50 16,2 1-70-16,1-1-182 15,-4 0 185-15</inkml:trace>
  <inkml:trace contextRef="#ctx0" brushRef="#br0" timeOffset="-17790.81">9562 9557 1657 0,'2'5'659'16,"7"6"-424"-16,1 2-13 16,-3 6-50-16,6 7-33 15,-4 0-66-15,-2 0-21 16,-4 3-25-16,-1-5-9 16,-2 2-52-16,0-1-67 0,2-1-179 15,1-4-133-15,5-4 246 16</inkml:trace>
  <inkml:trace contextRef="#ctx0" brushRef="#br0" timeOffset="-17610.03">9854 9798 1540 0,'9'12'652'0,"-8"5"-362"16,-2 2-37-16,-10 4-94 15,-9 1-51-15,-2-1-115 16,-3-5-67-16,7-6-153 16,3-8-101-16,7-5 197 15</inkml:trace>
  <inkml:trace contextRef="#ctx0" brushRef="#br0" timeOffset="-17164.11">10081 9344 1676 0,'-8'-2'646'0,"7"5"-414"15,1 1-68-15,1 7-25 16,-1-1-15-16,0 2-54 15,-1 2-25-15,0-1-27 16,-1 0-5-16,1-7-8 16,0-4-5-16,2-1-9 15,-1-1-3-15,0-1-2 16,0 0 3-16,0 0 7 16,0 0 2-16,1-3 1 15,1-11 1-15,11 2 0 16,27-25 1-16,-26 29 0 0,4 4 1 15,1 0 1 1,1 4 1-16,-1 7 9 0,-1 2 5 16,-3 12 6-1,-1 4 3-15,-6 4-5 0,-2-1-5 16,-4-3-3-16,-1-4-33 16,-1-10-108-16,1-3-64 15,-3-4-201-15,-3-3 235 16</inkml:trace>
  <inkml:trace contextRef="#ctx0" brushRef="#br0" timeOffset="-16924.57">10040 9610 1452 0,'3'1'570'0,"4"0"-357"16,4-1-21-16,9-1-19 15,4-2-31-15,7-1-64 16,3 0-24-16,3 1-26 16,0 2-5-16,-1-2-13 15,-3 2 6-15,-8 2-125 16,-5 2-77-16,-12 3-229 16,-5 5 230-16</inkml:trace>
  <inkml:trace contextRef="#ctx0" brushRef="#br0" timeOffset="-16619.36">10136 9814 962 0,'2'1'465'0,"3"0"-167"16,8 0-111-16,3 4-4 16,1-3-24-16,3 3-11 0,-3 0-13 15,-1 0-12-15,-3 5-34 16,-3-3-17-16,-6 5-29 15,-1 1-6-15,-4 2 1 16,-3 0 2-16,-4 1-1 16,-2 0 1-16,1-3-5 15,0-2-1-15,4-2-7 16,3-4-8-16,4-1-12 16,4 1-5-16,6-2-4 15,3-2 0-15,6-1-1 16,4-1-2-16,5-3-16 15,3-1-33-15,-6-6-110 16,-4-1-82-16,0-2 145 16</inkml:trace>
  <inkml:trace contextRef="#ctx0" brushRef="#br0" timeOffset="-16221.24">10503 9394 1449 0,'-3'-4'601'0,"3"3"-292"16,7 0-185-16,-1-2-8 0,10 3-11 16,-3-2-19-1,-7 1-37-15,2 1-8 16,23-2-7-16,2 3-4 0,0 1-12 15,-10 5-4-15,-4 3-1 16,0 2 4-16,-5 5 11 16,0 6 6-16,-5 9 4 15,-4 3 0-15,0 8-7 16,-1 0 0-16,2 0-2 16,0-3-1-16,2-10-4 15,-2-3-3-15,0-6-7 16,-2 1-3-16,-5-4-3 15,-3-2-6-15,-5-3-67 16,-3-2-53-16,0-4-141 16,-1-1-101-16,1-6 227 0</inkml:trace>
  <inkml:trace contextRef="#ctx0" brushRef="#br0" timeOffset="-15896.06">10845 9209 1470 0,'9'8'580'15,"-4"-7"-341"-15,8 7-106 16,4 1 6-16,5 8 22 15,-7 1-8-15,2 1-43 16,7 22-14-16,3 18-17 0,0 0-9 16,-8-2-16-16,-2 1-10 15,-3-5-17-15,-8 4-6 16,-4-3-7 0,-3 1-2-16,-10 3-12 0,-7-2-36 15,-9-6-119-15,3-5-78 16,-10-18-336-16,-2-11 360 15</inkml:trace>
  <inkml:trace contextRef="#ctx0" brushRef="#br0" timeOffset="-14931.54">6575 10675 1013 0,'-6'1'455'0,"8"-2"-166"16,1 0-77-16,-3 0-16 15,-1 0-15-15,0 0-37 16,-3-5-17-16,2 3-30 15,-15 1-21-15,-29-22-35 16,26 34-15-16,6 3-16 16,5 4-3-16,7 4-7 15,1-6-2-15,4 7 0 16,6-1 2-16,4-1 5 16,3 4 4-16,-5-5 0 15,1-1 0-15,0 0-1 16,-3-4 1-16,3 0 4 15,-7-3 3-15,-4-5 11 16,2 2 5-16,-12-1 2 16,3 1-3-16,-5-2-12 0,-13-2-6 15,13 0-75-15,-4-4-49 16,-2 0-116-16,11-1-74 16,-6-4-168-16,1 0 288 15</inkml:trace>
  <inkml:trace contextRef="#ctx0" brushRef="#br0" timeOffset="-14603.72">6653 10746 987 0,'3'7'495'16,"-1"2"-173"-16,-1 7-88 16,1 7-15-16,1 0-38 15,0-1-25-15,5-3-55 16,0-6-25-16,7-6-44 15,0-3-13-15,5-8-10 16,-2-7 1-16,2-6-3 16,-4-4 0-16,-6 0 0 15,-4 2 1-15,-14 3 4 16,-3 2 0-16,-5 4-2 16,-5 1-2-16,3 11-7 15,0-1-1-15,-2 5-3 16,2 5-2-16,4-1-4 0,4 5-6 15,5-3-62-15,4 0-41 16,4-1-111-16,6-3-73 16,7 0 192-16</inkml:trace>
  <inkml:trace contextRef="#ctx0" brushRef="#br0" timeOffset="-14329.13">7023 10730 834 0,'17'11'498'0,"1"-5"-81"0,-1 10-128 16,-1-2-27-16,-5 8-61 15,-3 1-24-15,-2-1-52 16,-1-2-26-16,-3-10-40 16,2-3-14-16,-4-6-18 15,0-1-5-15,-1-3-9 16,0 2-3-16,1 0-6 15,0-6-2-15,0-14-1 16,8-30-1-16,0 30-1 16,0 1-2-16,3 2-70 15,0 6-70-15,1 2-198 16,0 4-106-16,2 11 269 16</inkml:trace>
  <inkml:trace contextRef="#ctx0" brushRef="#br0" timeOffset="-14075.88">7463 10440 904 0,'4'2'563'0,"-3"8"30"0,-1 15-326 15,8 12-21-15,-8 15-62 16,1 5-34-16,4-2-73 15,-7-1-27-15,12-6-31 16,6-6-9-16,6-14-12 16,7-6-8-16,7-21-76 15,1-6-59-15,-5-17-185 16,-3-9 197-16</inkml:trace>
  <inkml:trace contextRef="#ctx0" brushRef="#br0" timeOffset="-13908.75">7430 10580 1474 0,'-1'10'623'15,"-1"-4"-329"-15,2-6-142 0,7 4-29 16,9-1-24-16,-1-3-12 16,12-1-52-16,1-1-17 15,8-3-54-15,6 2-75 16,5-1 72-16</inkml:trace>
  <inkml:trace contextRef="#ctx0" brushRef="#br0" timeOffset="-13178.28">8539 10472 1121 0,'-48'-21'519'16,"40"29"-239"-16,2 13-82 16,-10 3-18-16,4 21-41 15,6-3-19 1,3-21-36-16,0-1-16 0,-2 75-29 0,11 2-11 15,4-4-15-15,1-39-4 16,-1-13-6-16,2-3-2 16,-2-10-1-16,3-5-27 15,-1-9-111-15,0-2-99 16,6-14 138-16</inkml:trace>
  <inkml:trace contextRef="#ctx0" brushRef="#br0" timeOffset="-12703.94">8867 11008 1269 0,'0'10'596'0,"-7"-7"-243"15,3 2-144-15,4-4-31 16,1-4-69-16,-1 2-34 15,0 0-56-15,1-20-15 16,12-43-4-16,1 22-2 16,0 0 2-16,0-2 0 15,-2 8 0-15,4 6 1 0,-2 11-1 16,1 6 1-16,-3 10 3 16,-9 4 5-16,9 16 10 15,-1 7 3-15,5 14 9 16,4 6 1-16,-3 0-5 15,1 2-3-15,-4-9-10 16,-3-5-6-16,0-12-61 16,-2-5-70-16,-7-13-185 15,-2-2 187-15</inkml:trace>
  <inkml:trace contextRef="#ctx0" brushRef="#br0" timeOffset="-12565.81">8826 10914 1320 0,'7'-5'539'0,"0"2"-315"16,12-1-96-1,6 1-9-15,-1-1-36 0,1 2-26 16,3-1-69-16,-5-2-89 16,15 0 67-16</inkml:trace>
  <inkml:trace contextRef="#ctx0" brushRef="#br0" timeOffset="-12074.79">9579 10518 1236 0,'-14'5'562'0,"10"-5"-230"16,0 2-69-16,-4-1-109 15,-5 3-19-15,-4 2-61 16,-4 1-28-16,4 3-29 16,-2-1-6-16,1 3-6 15,-3-2-1-15,-2 0 0 16,3 1-1-16,0-5 1 0,7 1 3 15,3 2 9-15,3-7 2 16,7 1-1-16,1 4-2 16,4 3-4-16,7 6-1 15,0 10 4-15,4 0 2 16,-3 9 0-16,-4 2 0 16,-3 9 0-16,0 1-2 15,-6 0-2-15,4-2-2 16,3-11-3-16,-1-2-2 15,5-15-1-15,-2-2 0 0,-3-3-2 16,1-8 1-16,0 1-1 16,-1 1-1-16,5-6-1 15,-4 0-1-15,5 0-92 16,-1 0-94-16,5-2 117 16</inkml:trace>
  <inkml:trace contextRef="#ctx0" brushRef="#br0" timeOffset="-11608.42">9726 10451 1572 0,'1'5'606'0,"0"2"-406"16,-1 8-65-16,-1 5-9 16,0 8-17-16,-2-1-29 15,2-6-50-15,0-2-14 16,1-11-10-16,0-3-4 0,1-4-2 16,0-1-1-16,-1-1-4 15,0 0 0-15,0 0 0 16,2-15 0-16,13-34 2 15,0 27 1-15,0 1 2 16,2 6 0-16,5 5 4 16,-3 4 4-16,1 10 12 15,0 2 9-15,-3 8 16 16,1 7 4-16,-3 3-4 16,-5 0-8-16,3 2-16 15,-5-3-8-15,-4-3-53 16,-3-2-60-16,-1-9-176 15,-7 0-132-15,6-4 247 16</inkml:trace>
  <inkml:trace contextRef="#ctx0" brushRef="#br0" timeOffset="-11417.38">9666 10774 1305 0,'5'-2'572'0,"4"-3"-281"16,9 3-118-16,5 1-4 0,7 1-56 16,7 0-32-1,8-2-43-15,1-2-11 0,-5-1-15 16,-4 3-3-16,-8 5-26 16,-8-2-48-16,4 7-143 15,-6 1-98-15,-3 7 177 16</inkml:trace>
  <inkml:trace contextRef="#ctx0" brushRef="#br0" timeOffset="-11095.87">9865 10919 1041 0,'3'6'453'0,"5"-2"-191"15,4 1-95-15,9 0-11 16,-10 1-18-16,5-2-27 15,1 4-7-15,-6 0-16 0,5 1-11 16,-3 3-26-16,-11-4-10 16,1 4-9-16,-3 0-2 15,-8 3 0-15,1 6 4 16,2-3 11-16,1-2 7 16,-9-6 11-16,7-4-2 15,-5-2-12-15,4-2-13 16,8-1-22-16,3-1-6 15,-4 0-10-15,0-1 0 0,12-1-4 16,10-4-19-16,26-9-125 16,-20 5-80-16,2 0-336 15,-1-5 348-15</inkml:trace>
  <inkml:trace contextRef="#ctx0" brushRef="#br0" timeOffset="-10143.85">10239 10815 905 0,'-6'-7'505'15,"5"7"-64"-15,1 1-216 16,8-2-121-16,4-2-16 16,10-2-21-16,4 1-13 15,4-1-31-15,7 2-9 16,-15 2-100-16,3-1-104 15,-18 2 119-15</inkml:trace>
  <inkml:trace contextRef="#ctx0" brushRef="#br0" timeOffset="-9948.38">10333 10642 720 0,'14'10'464'0,"-8"3"33"15,3 8-159-15,-3 3-114 16,0 10-24-16,-4 4-60 16,-2 3-33-16,7 0-53 15,-7-4-19-15,3-9-132 16,4-6-88-16,1-10 113 16</inkml:trace>
  <inkml:trace contextRef="#ctx0" brushRef="#br0" timeOffset="-9497.06">10636 10731 1468 0,'-7'-2'607'15,"7"3"-313"-15,-1-5-106 16,2 4-45-16,-1 0-20 15,0-2-48-15,0 2-11 0,0 0-8 16,0 0-1-16,0 0-8 16,3 5-9-16,1 0-16 15,-3-3-6-15,-1 0-5 16,0-2-3-16,0 0 0 16,0 0-1-16,0 0-2 15,0 0 0-15,0-2-2 16,0 1 0-16,0 0 0 15,1-2 0-15,5-9 1 16,-5 7-1-16,0-2 1 16,-1 3 1-16,0 2-1 15,0 1 0-15,0 0 3 16,0 0 0-16,0 1 2 16,0 0 2-16,9 29-5 0,7 36-1 15,-9-24-2-15,0-2-1 16,3-2-54-16,-3-6-64 15,0-12-160-15,-1-6-95 16,-1-12 221-16</inkml:trace>
  <inkml:trace contextRef="#ctx0" brushRef="#br0" timeOffset="-9295.46">10986 10961 1524 0,'5'14'672'15,"-9"-3"-340"-15,0 3-177 16,-5 0-42-16,-5 0-118 16,-2 3-70-16,-6-6-155 15,-3 3-136-15,2-8 229 16</inkml:trace>
  <inkml:trace contextRef="#ctx0" brushRef="#br0" timeOffset="-8799.64">11194 10721 1561 0,'-1'12'661'15,"1"7"-357"-15,0 4-136 16,0 3-17-16,0 6-45 15,-3-6-25-15,2-4-46 16,1-8-15-16,-1-8-14 16,1-3-5-16,0-3-7 15,0 0-2-15,0-1-1 16,0 0 1-16,0 0 6 16,2-17 1-16,11-32 1 15,-3 29 0-15,5-2 0 16,2 4 0-16,1 6 0 15,4 1 1-15,0 11 7 16,-1 2 6-16,-4 9 14 0,-3 7 8 16,-2 8 6-16,2 3-2 15,-12 2-10-15,-2-2-5 16,-7-7-89-16,-1-3-73 16,2-9-187-16,4-3-498 15,-8-11 556-15</inkml:trace>
  <inkml:trace contextRef="#ctx0" brushRef="#br0" timeOffset="-7849.36">11400 10410 973 0,'-6'0'509'0,"-8"0"-79"0,10-2-246 15,4 0-14 1,0 2-52-16,0 0-27 0,0 0-40 16,2 0-10-16,16 0-6 15,29-1-4-15,-27 1-11 16,-12-1-3-16,8 2-6 15,3 3-1-15,-3 5 2 16,6 3 6-16,-7 4 13 16,-2 5 9-16,0 9 9 15,-1 7 2-15,1 9 0 16,-2 0-1-16,-2 10 2 16,-2 2 0-16,-3 2 1 15,-2 2 0-15,-1-9-5 16,0-8-7-16,-1-13-11 15,-1-4-6-15,-4-13-11 16,-6-5-23-16,-3-4-99 16,-4-5-70-16,0-4-183 0,3-6-89 15,12-13 283-15</inkml:trace>
  <inkml:trace contextRef="#ctx0" brushRef="#br0" timeOffset="-7552.5">11915 10168 1476 0,'21'28'577'0,"-6"0"-354"16,0 4-47-16,7 18 5 15,2 3-21-15,-6 6-52 16,-3 1-26-16,-4 3-36 16,-8 0-8-16,-4-4-12 15,-8 4-5-15,-8-1-8 16,-5 3-22-16,-5 4-86 16,-8-6-57-16,-9-4-150 15,-5-5 178-15</inkml:trace>
  <inkml:trace contextRef="#ctx0" brushRef="#br0" timeOffset="-5175.33">6401 11965 1015 0,'0'0'441'0,"6"3"-181"16,1 1-60-16,0 0 9 15,1-1-15-15,-2 17-37 16,24 32-23-16,-27-23-43 15,4 0-18-15,-2 0-34 16,-5-9-11-16,8-5-16 16,-8-3-2-16,2-11-2 15,-2 0 1-15,-3-2-4 16,3 0-1-16,-1 0-4 0,0 0-3 16,0-16 0-16,1-32-1 15,6 24 2-15,3 0 0 16,9 1 2-16,1 2 0 15,4 4 0-15,1 7 0 16,0 11 5-16,-4 6 3 16,1 11 10-16,-5 2 7 15,-7 6 8-15,0 4 0 16,-5-5-5-16,-1 2-5 0,-3-14-12 16,1-4-3-16,-1-7-5 15,0-3-3-15,2-6 0 16,0-3 0-16,3-7 0 15,1-1 0-15,2-1 0 16,1-1 0-16,2 6 0 16,1-2 1-16,1 9 0 15,1 4 0-15,1 3 1 16,2 7 0-16,-1 5 3 16,-2-1 2-16,2 4 3 15,-4-2 0-15,0 0-1 16,1 4-1-16,-4-4-5 15,-4-3-2-15,2-2-3 16,-1-7-6-16,2 1-54 0,6 2-28 16,-6-6-58-16,-6-3-23 15,4 5 26-15,-1 0 27 16,2 2 60-16,5 4 28 16,-8-6 29-16,-4-2 6 15,4 3 27-15,-4-1 15 16,0 0 30-16,0 0 8 15,2 0-7-15,12-3-7 16,1-4-24-16,29-17-10 0,-36 9-16 16,-2-2-5-16,-4 1-1 15,-4 4 1-15,-2 1 17 16,-8 1 7-16,1 5 10 16,-2 2 3-16,3 5-10 15,9 6-6-15,-6 5-11 16,6 2-7-16,-2 4-8 15,2 3-2-15,3-3-1 16,2 0-2-16,3-1-1 16,0-5-3-16,10-3-2 15,1-5-3-15,5-9-93 16,-2 1-68-16,2-12-170 16,0-2-124-16,1 2 291 15</inkml:trace>
  <inkml:trace contextRef="#ctx0" brushRef="#br0" timeOffset="-4936.96">7247 12016 494 0,'6'4'367'16,"-2"-1"73"-16,0 8-90 16,1 3-87-16,-2-1-23 15,3 2-38-15,-2-7-12 16,3 1-39-16,-2-2-27 16,-3-4-54-16,-1 1-22 15,-1-4-9-15,-1-1 0 16,0 0-4-16,0 0-6 0,0 0-21 15,0-7-7-15,1-8-1 16,9-28-2-16,0 25-2 16,3 5-15-16,3-1-76 15,-3 0-47-15,4 2-115 16,0 0-66-16,2 12-139 16,0 1 279-16</inkml:trace>
  <inkml:trace contextRef="#ctx0" brushRef="#br0" timeOffset="-4531.86">7473 12088 695 0,'10'17'375'0,"-1"-8"-45"16,4 0-69-16,2-7-51 15,-2-5-22-15,5-7-52 16,1-5-25-16,1-5-46 0,1-2-17 16,-3 1-28-16,-2 3-5 15,-10 0 9-15,-4 4 13 16,-9 0 27-16,-5 2 14 15,-8 7 11-15,0 2-4 16,4 6-14-16,1 6-9 16,4 4-21-16,0 4-8 15,5 5-9-15,3 3-3 16,9 6 1-16,4 3 2 0,2 5 4 16,1 0 2-16,3 0 3 15,1-2 0-15,2-2 1 16,-3 0 0-16,-6-5-4 15,-3 1-3-15,-9-8-4 16,-6-1-2-16,-10-6-2 16,-1-2-2-16,-8-7-11 15,4-1-20-15,0-5-82 16,7-2-53-16,2-8-128 16,5-10-73-16,13-12 223 15</inkml:trace>
  <inkml:trace contextRef="#ctx0" brushRef="#br0" timeOffset="-4249.05">7766 12078 990 0,'18'-7'468'0,"5"0"-157"0,0 1-56 16,-2 1-40-16,0-2-37 15,-6-6-71-15,-2-2-28 16,-6-3-36-16,-1 4 1 15,-6 4 15-15,-1 4 6 16,-8 2 5-16,-4 0-7 16,1 5-17-16,-6 1-3 0,5 10-2 15,1 8-3-15,1 1-1 16,7 4-2-16,4 0-6 16,3-2-5-16,10 2-8 15,6 2-5-15,2-10-9 16,2-3 0-16,0-8-114 15,-4-5-101-15,16-6 134 16</inkml:trace>
  <inkml:trace contextRef="#ctx0" brushRef="#br0" timeOffset="-3788.52">8257 12056 1602 0,'-38'16'656'0,"35"-10"-400"16,1-4-26-16,2 0-74 15,0-2-47-15,0-1-67 16,0 0-22-16,10-1-16 16,13-3 4-16,29-3-111 15,-24 2-91-15,-1 5-65 0,3 5 118 16</inkml:trace>
  <inkml:trace contextRef="#ctx0" brushRef="#br0" timeOffset="-3210.59">8723 12051 1116 0,'0'-8'506'0,"-3"-3"-177"16,-3 1-79-16,-2 3-31 16,-1 4-28-16,-5 4-63 15,2 6-31-15,0 9-36 16,1 2-12-16,4 9-20 16,4 0-9-16,5 3-14 15,5-4-4-15,3-5-7 16,4-2-2-16,1-15-4 15,5-2-8-15,2-8-75 16,1-7-48-16,0-7-93 16,0-1-29-16,-5-1 22 15,3 1 37-15,-5 6 94 16,2 4 39-16,-8 3 77 0,-7 4 50 16,2 9 81-16,0 5 35 15,-2 7 34-15,10 4-12 16,-2-6-35-16,-3-3-21 15,5 0-39-15,-3-4-20 16,1-4-38-16,0-4-12 16,-1-7-17-16,-2-5-2 15,2-5-6-15,0 2-2 16,-4-3-13-16,-4 3-5 0,-13-1-12 16,-8-1-7-16,0 8 6 15,0 1 4-15,1 4 13 16,3 4 6-16,1 3-1 15,1 2-6-15,8 5-77 16,4 1-77-16,1-6 107 16</inkml:trace>
  <inkml:trace contextRef="#ctx0" brushRef="#br0" timeOffset="-2885.38">9170 11997 974 0,'0'23'583'16,"0"-8"2"-16,4 4-326 0,0 1-24 15,2 1-70-15,2-1-41 16,1-6-68-16,1-3-22 16,5-8-25-16,0 2-5 15,6-10-5-15,0-8-7 16,1-4-39-16,3-4-10 15,-7-4-7-15,0 8 5 0,-3 3 40 16,-7 3 14-16,0 11 11 16,-1 3 7-16,-5 4 23 15,4 3 12-15,-2 4 13 16,-4-3 3-16,5 2-5 16,0 3-4-16,-2-6-11 15,-3 3-8-15,0-8-24 16,-3-4-57-16,3-1-164 15,0-1-96-15,0 0 167 16</inkml:trace>
  <inkml:trace contextRef="#ctx0" brushRef="#br0" timeOffset="-2588.04">9551 12031 1549 0,'-4'15'632'0,"-2"-2"-376"0,5 1-9 15,-6-2-65-15,13 3-43 16,-3-13-86-16,-3-1-30 16,8-5-27-16,-6-7-14 15,7-4-17-15,2-4 1 16,1-1 2-16,1 4 12 16,1 5 17-16,-1 6 3 15,-5 5 6-15,-2 3 5 16,-1 11 17-16,-3-2 6 0,1 5 8 15,1 1 1-15,-1-2-11 16,0 5-7-16,-2-10-15 16,1 1-52-16,0-7-170 15,0-5 23-15,5-13 79 16</inkml:trace>
  <inkml:trace contextRef="#ctx0" brushRef="#br0" timeOffset="-2395.42">9864 11777 1370 0,'9'23'614'0,"-10"22"-261"16,-5 4-105-16,4 10-77 16,4-2-52-16,7-3-79 15,1-6-21-15,3-18-60 0,6 1-57 16,4-23-138-16,-4-8-93 15,2-17 197-15</inkml:trace>
  <inkml:trace contextRef="#ctx0" brushRef="#br0" timeOffset="-2216.9">9713 11887 1408 0,'-4'5'574'0,"7"-1"-285"16,5-1-77-16,6 4-32 15,4 2-4-15,8-3-68 16,3 1-38-16,3-2-48 16,4-2-10-16,-4-1-85 15,-4-2-102-15,0-7 112 16</inkml:trace>
  <inkml:trace contextRef="#ctx0" brushRef="#br0" timeOffset="5396.98">14284 4462 927 0,'-43'27'499'15,"29"-27"-142"-15,6 0-98 16,0-1-32-16,3 1-48 16,4 0-26-16,1 0-64 15,0 0-26-15,0 0-31 16,21 4-5-16,51 8 4 16,-28-9-3-16,4-3-9 15,-2-2-4-15,-5-2-7 16,1 0-1-16,-6-1-2 15,-5 3-1-15,-10 2-2 0,-2 0-52 16,-15 0-125-16,-3 0-97 16,-7-1 147-16</inkml:trace>
  <inkml:trace contextRef="#ctx0" brushRef="#br0" timeOffset="5609.2">14427 4519 1042 0,'0'2'490'0,"3"3"-191"0,1 4-87 16,3 4-14-16,-4 6-6 16,-2 0-12-16,5 8-43 15,0 0-26-15,-5-1-37 16,4 3-16-16,-5-5-26 16,0-2-8-16,3-2-15 15,-3-7-9-15,3-5-90 16,3 2-58-16,-4-3-160 15,3-3-65-15,17 4 234 16</inkml:trace>
  <inkml:trace contextRef="#ctx0" brushRef="#br0" timeOffset="5886.56">14844 4371 1742 0,'-12'0'703'15,"-6"4"-470"-15,0 5-35 16,0 10-88-16,4 5-33 16,3 10-38-16,6 2-14 0,5 4-17 15,2 3-2-15,7-4-6 16,2-3 0-16,4-3-3 15,2-6-2-15,2-7-94 16,-2 2-70-16,1-6-230 16,-4-3 235-16</inkml:trace>
  <inkml:trace contextRef="#ctx0" brushRef="#br0" timeOffset="6276.77">14981 4579 872 0,'0'12'446'0,"3"-3"-103"16,1 4-54-16,2 9-38 0,-4-7-38 31,-1-7-62-31,0-1-32 0,1 27-49 0,5-5-18 16,-7-13-27-16,1-13-9 15,1-4-22-15,-5-4-12 16,3 4-20-16,0 0-8 15,0-9 3-15,0-10 8 16,2-26 16-16,4 29 8 16,3 5 9-16,6 3 2 15,0 3 7-15,1 5 10 0,1 3 25 16,-2 5 14-16,-2 7 19 16,0 0 2-16,-2 6-9 15,-2 3-9-15,-2-1-22 16,-2 0-9-16,-5-3-68 15,0-5-71-15,-3-7-178 16,0-1-146-16,3-5 264 16</inkml:trace>
  <inkml:trace contextRef="#ctx0" brushRef="#br0" timeOffset="6477.84">15293 4423 1248 0,'30'8'550'0,"2"3"-258"16,2 3-14-16,-8 8-47 0,-1 4-27 15,-3 6-57-15,-4 1-29 16,-4 9-41-16,-3-2-17 16,-10 9-22-16,-5 4-9 15,-9 1-59-15,3 4-50 16,-9-7-133-16,2-4-90 15,-22-10 184-15</inkml:trace>
  <inkml:trace contextRef="#ctx0" brushRef="#br0" timeOffset="7480.99">14204 6858 1244 0,'-16'11'550'0,"5"-8"-283"16,5-1-54-16,12 3-93 0,6 0-27 16,13-3-31-16,9 1 2 15,11-3-6-15,5-2-11 16,2-1-22-16,-11-7-6 16,-3 4-10-16,-6-1-3 15,-9 1-66-15,0 6-70 16,-13-2-179-16,-6 1-141 15,-6 3 275-15</inkml:trace>
  <inkml:trace contextRef="#ctx0" brushRef="#br0" timeOffset="7669.5">14406 6887 1032 0,'-1'1'459'0,"-2"0"-214"15,5 3-16-15,-2-4-29 16,2 8-11-16,4 21-32 15,1 9-29 1,1 0-57-16,-6 6-21 0,5 5-27 16,0-7-12-16,-2-22-51 15,1-5-58-15,3-7-181 16,-1-4-380-16,17-4 433 16</inkml:trace>
  <inkml:trace contextRef="#ctx0" brushRef="#br0" timeOffset="8018.42">14986 6792 1549 0,'-14'1'643'0,"-3"1"-384"16,4 4-53-16,-8 10-67 15,8 1-33 1,0 1-40-16,-8 20-17 0,3 11-20 16,14-2-10-16,9-4-7 15,8 1-4-15,6 0-3 16,-1-5-4-16,6-4-1 15,-7-5 0-15,-1-7-63 16,-3-6-54-16,-3-8-146 16,7-5-100-16,0-10 223 15</inkml:trace>
  <inkml:trace contextRef="#ctx0" brushRef="#br0" timeOffset="8763.79">15180 6785 920 0,'-2'-1'512'0,"1"0"-75"16,-1 0-254-16,1 0-16 16,0 0-29-16,0 1-1 0,0 0-13 15,1 5-21-15,2 15-41 16,5 25-18-16,-5-34-26 16,-1-5-8-16,-1-6-5 15,0 2-2-15,0-3-11 16,-1 0-8-16,1 0-17 15,0-13-3-15,2-12 9 16,10-28 7-16,-1 32 16 16,2 3 4-16,5 7 2 15,0 2 1-15,4 5 3 16,4 4 6-16,-5 6 16 16,-1 3 10-16,-2 8 20 15,-3 3 6-15,-5 4-1 16,0 4-9-16,-2 1-19 15,-8-2-12-15,2-3-34 16,-5-8-52-16,0-6-145 0,3-1-97 16,-8-8 175-16</inkml:trace>
  <inkml:trace contextRef="#ctx0" brushRef="#br0" timeOffset="9017.98">15103 7029 1349 0,'1'-1'561'15,"4"1"-319"-15,8 1-82 16,4-1-13-16,13 0-19 16,7 1-19-16,11-4-47 15,5-1-20-15,-1-3-20 16,-2-1-6-16,-12 6-9 15,-3 0-3-15,-5 4-52 16,-3 5-68-16,-7 0-208 16,-7 5 201-16</inkml:trace>
  <inkml:trace contextRef="#ctx0" brushRef="#br0" timeOffset="9352.29">15223 7197 1087 0,'9'0'509'0,"8"2"-243"16,5-1-62-16,4 1-26 15,-1 3-33-15,0-1-12 16,-2 4-33-16,-3-1-18 16,-7 5-35-16,-5 0-8 15,-4 3-10-15,-5 0-2 0,-4 0 0 16,-3 3-1-16,-8-4-5 15,-1-3 6-15,2-2 13 16,1-7 5-16,7-2 1 16,7 1-12-16,6-1-18 15,3 2-8-15,11-2-5 16,3-2 0-16,0-6-1 16,1 2 0-16,-4 0-2 15,-5 0 5-15,6 2-108 16,-2 0-79-16,2-1 69 15,8-3 11-15</inkml:trace>
  <inkml:trace contextRef="#ctx0" brushRef="#br0" timeOffset="9630.34">15640 6823 1214 0,'10'20'607'0,"8"-4"-172"16,5 6-221-16,5 4 0 15,0 1-50-15,-2 1-24 16,3 4-39-16,-6 3-23 0,-9 8-28 16,-4 3-8-16,-12 1-18 15,-6-4-21-15,-6-6-92 16,0-3-58-16,-7-6-138 15,-1-1-82-15,-1 1 235 16</inkml:trace>
  <inkml:trace contextRef="#ctx0" brushRef="#br0" timeOffset="10401.2">14316 8262 1287 0,'-7'6'569'16,"-1"-5"-313"-16,8 1-113 16,8 2-7-16,9-3-54 15,12 3-10-15,9-4-9 16,-2 0-14-16,8 0-25 15,-4-5-7-15,2 3-9 16,0 0-2-16,-11 1-77 16,-4 2-83-16,-13-1-265 15,-6-1 257-15</inkml:trace>
  <inkml:trace contextRef="#ctx0" brushRef="#br0" timeOffset="10602.54">14505 8295 1159 0,'-2'4'494'16,"0"-2"-255"-16,3 5-8 16,6 6-29-16,-6 4-14 15,5 13-37-15,0 3-29 16,0 4-52-16,-3 1-19 16,0-6-31-16,1 1-8 0,5-10-36 15,3-4-46-15,0-9-126 16,0-3-97-16,-1-4 175 15</inkml:trace>
  <inkml:trace contextRef="#ctx0" brushRef="#br0" timeOffset="10894.11">14947 8193 1564 0,'-4'4'679'15,"-2"-1"-389"-15,4 5-107 0,-9 3-16 16,-3 11-67-16,0 5-17 16,2 4-28-16,8 6-16 15,9 6-19-15,3-10-5 31,-4-17-9-31,1 2-1 0,21 47-3 0,-7-6-3 16,3-10-100-16,-9-28-73 16,-3-12-193-16,9-6 209 0</inkml:trace>
  <inkml:trace contextRef="#ctx0" brushRef="#br0" timeOffset="11321.3">15172 8113 1341 0,'8'7'614'16,"-2"0"-311"-16,4 5-63 16,-2 3-17-16,-4 1-79 15,0 2-34-15,-6-6-57 16,2-3-19-16,-2-5-18 15,-1-2-4-15,2-2-11 16,0-1-10-16,0 0-16 0,0 0-4 16,0 0 0-16,1-7 7 15,2-13 11-15,9-26 4 16,4 30 6-16,1 2 0 16,3 8 1-16,2 2 2 15,-1 9 3-15,3 1 7 16,-2 6 15-16,1 2 4 15,-4 5 7-15,-4 0-3 16,-3 2-11-16,-3-1-5 0,-3-4-9 16,-3 1-24-16,1-4-92 15,0-2-65-15,0-1-171 16,-3-1-52-16,-12-6 243 16</inkml:trace>
  <inkml:trace contextRef="#ctx0" brushRef="#br0" timeOffset="11570.91">15109 8434 1524 0,'0'-2'581'0,"7"2"-402"0,6-1-20 16,13 1-36-16,5-4-6 15,10-2-43-15,6-1-21 16,1 1-21-16,-2 2-7 16,-8 3-7-16,-6 1-4 15,-4 4-8-15,-1-2-17 16,-10 1-128-16,-4-1-79 16,-12 7-219-16,-5 5 250 15</inkml:trace>
  <inkml:trace contextRef="#ctx0" brushRef="#br0" timeOffset="11913.92">15270 8580 920 0,'2'2'425'16,"3"-2"-171"-16,10 2-83 16,-1 1-8-16,5-2-12 15,2 0-9-15,-7 3-13 31,-7-3-5-31,1 1-17 0,15 5-12 0,-6 5-26 16,-4 3-9-16,-13 0-11 16,-5 1-5-16,-10-1-10 15,-3-1-7-15,2-2-4 16,10-1 1-16,1-4 5 0,5-4-1 16,0-1-9-1,-3-1-6-15,3-1-9 0,0 0-2 16,16 0 1-16,35 4 0 15,-32-7-1-15,-3 0-1 16,2-1-13-16,-1-2-52 16,-1 3-145-16,0-1-101 15,3-2 175-15</inkml:trace>
  <inkml:trace contextRef="#ctx0" brushRef="#br0" timeOffset="12180.54">15666 8202 1253 0,'12'12'530'0,"13"-1"-272"15,5 2-37-15,5 6 3 16,2 2-18-16,-4 6-43 15,-2 0-28-15,-6 9-56 16,-6 3-19-16,-7 2-20 16,-6 6-9-16,-14-2-34 0,-7-4-40 15,-5-7-130-15,-1-7-78 16,3-10-295-16,-1-7 339 16</inkml:trace>
  <inkml:trace contextRef="#ctx1" brushRef="#br0">24409 13455 0,'0'0'15,"0"0"-15,0 0 16,0 0-16</inkml:trace>
  <inkml:trace contextRef="#ctx0" brushRef="#br0" timeOffset="16718.62">14352 9626 975 0,'0'0'419'0,"0"0"-215"16,2 1-33-16,5 4-22 15,-1-1-8-15,5 3-13 0,22 34-9 16,-24-21-20-16,-7-7-13 15,0 1-26-15,-2 10-11 16,3 1-22-16,-7-8-7 16,5-10-8-16,-1-6-1 15,0-2 2-15,0 0-3 16,-1-1-10-16,0 1-4 0,1 0-6 16,0-17 0-16,8-34 5 15,-1 27 3-15,6 4 1 16,-1 5 1-16,3 9 2 15,4 4 5-15,-1 6 11 16,4 9 7-16,-3 5 14 16,-5-1 6-16,1 3 4 15,-1 0-2-15,-4-4-13 16,0 1-9-16,-4 2-13 16,-3-7 0-16,-1-3-103 15,-1-2-70-15,-1-6-192 16,0 0 196-16</inkml:trace>
  <inkml:trace contextRef="#ctx0" brushRef="#br0" timeOffset="16925.82">14817 9449 1410 0,'7'20'604'16,"-2"14"-319"-16,-3 6-17 15,-2 6-85-15,1 0-39 16,5-4-76-16,2-11-23 16,6-3-28-16,0-12-9 0,1-7-58 15,1-1-55-15,-5-8-161 16,3 0-120-16,0-9 237 16</inkml:trace>
  <inkml:trace contextRef="#ctx0" brushRef="#br0" timeOffset="17255.4">14970 9655 993 0,'5'17'466'0,"-5"1"-168"15,2 1-44-15,6 6-33 16,-4-7-21-16,6-2-47 16,1-9-31-16,8 0-52 15,0-4-21-15,1-4-25 16,-1-2-6-16,-3-6-7 15,-3-6-1-15,-4-5-2 0,-7-2 0 16,-8 1 5-16,-5 4 2 16,-10-2 2-16,2 8-1 15,0 5-4-15,-2 2-4 16,3 10-8-16,5 0-25 16,4 6-80-16,5 0-46 15,4 4-100-15,0-6-44 16,2-2-124-16,9 3-101 15,2-3 333-15</inkml:trace>
  <inkml:trace contextRef="#ctx0" brushRef="#br0" timeOffset="17568.62">15137 9780 701 0,'30'0'376'0,"-1"3"-82"16,3-2-44-16,0-1-66 16,-2-6-20-16,0-2-37 15,-6-8-20-15,-2-6-41 16,-10 4-20-16,-9-3-21 15,1 5 4-15,-10 3 21 16,-2 2 13-16,-5 5 19 16,-1 1 3-16,-1 5-15 15,6 3-11-15,1 7-26 16,4 3-9-16,4 11-5 16,5 3 3-16,4 6 16 15,9 10 7-15,0 0 10 16,-1 4 3-16,4 3-4 0,-9-4-3 15,-4-3-8-15,0-3-5 16,-6-8-10-16,-2-6-5 16,0-8-5-16,-4-5-3 15,-14-12-19-15,-4-1-33 16,-8-8-107-16,-2-5-67 16,5-5-156-16,3-9 110 0,8-8 143 15</inkml:trace>
  <inkml:trace contextRef="#ctx0" brushRef="#br0" timeOffset="17917.95">15608 9615 1305 0,'11'11'579'0,"-1"6"-266"15,-1 1-30-15,-6 7-70 16,-1 3-37-16,-2-8-78 15,0-4-37-15,-1-9-37 16,1-4-12-16,0-3-14 16,0-1-5-16,0 0-11 15,0 0-2-15,0-3 5 16,5-10 2-16,5-5 9 0,20-24 3 16,-16 35 3-16,0 4 2 15,0 4 6-15,3 2 6 16,-2 2 14-16,2 5 8 15,-1 5 17-15,-2 3-2 16,1-2-11-16,-1 0-9 16,-5-1-66-16,-3-5-68 15,-6 0-181-15,-1-2-436 0,-11 6 476 16</inkml:trace>
  <inkml:trace contextRef="#ctx0" brushRef="#br0" timeOffset="18666.95">14560 10719 884 0,'-2'0'445'0,"12"5"-115"16,2 5-60-16,0 8-31 15,-1 5-28-15,-6 9-51 16,-1-1-27-16,-1 1-54 16,-1-6-22-16,0-11-28 15,0-6-10-15,-2-6-9 16,0-1-4-16,0-3-7 0,-1 0-5 15,0 0-5-15,0-3-1 16,0-21 4-16,5-26 2 16,3 25 4-16,1 3 2 15,4 10 0-15,2 3 1 16,5 9 4-16,0 4 3 16,3 4 11-16,-2 5 5 15,-2 5 15-15,-1 2 5 16,-3 4 4-16,1 0-2 0,-7-3-14 15,1-2-9-15,-8-4-39 16,-2-2-57-16,-2-6-155 16,-2-2-112-16,0-10 199 15</inkml:trace>
  <inkml:trace contextRef="#ctx0" brushRef="#br0" timeOffset="18884.7">14999 10565 1147 0,'-12'19'584'0,"12"-3"-118"16,7 7-173-16,-7 7-99 0,1 5-22 15,6 5-61-15,-2-1-28 16,3-5-46-16,0-4-12 15,-2-8-21-15,2-6-50 16,0-7-151-16,0-4-91 16,2-5 157-16</inkml:trace>
  <inkml:trace contextRef="#ctx0" brushRef="#br0" timeOffset="19200.55">15124 10768 1066 0,'2'22'535'16,"3"0"-180"-16,2 1-94 16,2 0-9-16,3-3-54 15,2-6-29-15,3-3-73 16,1-5-26-16,3-6-37 16,0-2-13-16,-1-14-12 15,-6-5-3-15,-8-7-1 16,-6-4 1-16,-11 7 4 15,-6 2 1-15,-6 8 0 16,-1 11 0-16,0 4-3 16,2 6-2-16,5 4-4 15,3 4-1-15,7 3-22 0,1 1-41 16,6 0-125-16,2 1-91 16,7-4 163-16</inkml:trace>
  <inkml:trace contextRef="#ctx0" brushRef="#br0" timeOffset="19560.66">15408 10894 740 0,'23'-5'429'0,"-5"-4"-68"0,-4-1-126 16,-3-3-18-16,5-3-62 16,-3-5-30-16,-2-3-51 15,0 1-18-15,-11 1-9 16,0 4 6-16,-9 11 24 15,-5 0 4-15,2 11-4 16,-1 3-5-16,2 5-19 16,5 7-4-16,2 2-11 15,-1 5-5-15,4 7-6 16,1 0 1-16,4 7 6 16,8 3 7-16,2-3 6 15,-1-1 2-15,-2 0-1 16,-1-6-4-16,-4-3-11 15,3 0-6-15,-9-10-9 0,-4-3-5 16,-6-8-4-16,-1-1-17 16,-3-8-63-16,2-4-40 15,-1-7-112-15,-2-7-58 16,3-6 179-16</inkml:trace>
  <inkml:trace contextRef="#ctx0" brushRef="#br0" timeOffset="19909.98">15829 10745 1338 0,'29'1'587'0,"-14"9"-264"16,-9 0-47-16,2 6-45 15,-2 3-36-15,-9 4-79 16,1 1-39-16,-7-6-48 15,1-4-14-15,6-11-18 16,2-3-8-16,1-6-15 16,-1 5-7-16,0-1-2 15,5-19 0-15,15-29 11 16,-11 27 8-16,2 7 12 16,-7 4 4-16,2 6 3 15,1 2 5-15,4 7 10 0,-6 2 7 16,2 3 17-16,-5 12 4 15,3 6 1-15,6 4-6 16,-6 2-16-16,2-5-6 16,-7-11-119-16,-3-2-86 15,1-11-73-15,11-4 119 16</inkml:trace>
  <inkml:trace contextRef="#ctx0" brushRef="#br0" timeOffset="21411.08">15123 11982 551 0,'-23'34'346'0,"23"-32"31"0,0 2-87 15,2-2-51-15,-2-2-6 16,0 0-36-16,0 2-25 16,2 16-45-16,6 27-18 15,-6-28-37-15,0-1-16 16,1-7-26-16,1-2-10 16,-4-4-9-16,0-3-2 0,0 1 0 15,-1-2 0-15,0 0-5 16,0 0-1-16,0 0-3 15,1-11-3-15,2-13 3 16,9-29 0-16,3 30 0 16,1-2 1-16,7 9 1 15,3 5 2-15,3 10 9 16,-2 3 9-16,2 10 22 16,-2 2 10-16,-6 7 17 15,-1 2 2-15,-6 3-11 16,-8-6-10-1,-1-1-23-15,7 15-10 0,-5 2-8 16,-2-9-29-16,-3-16-107 16,-1-2-79-16,-2-6-199 15,-3-2 239-15</inkml:trace>
  <inkml:trace contextRef="#ctx0" brushRef="#br0" timeOffset="26354.23">2335 14305 1031 0,'-13'6'513'15,"-1"-2"-186"-15,10-4-71 16,-1 0-15-16,4 0-75 16,1 0-41-16,0 0-71 15,12 1-14-15,17 0-4 16,54 0 2-16,-34-5-4 15,4 1-8-15,2-4-10 16,3-1-3-16,2-1-2 16,-2 4 0-16,-7 5-2 0,-4 0-2 15,-11 1-1-15,-6-1-3 16,-15 1-8-16,-4-1-32 16,-11 3-92-16,-10 2-52 15,-5 7-105-15,-8 3-42 16,-8 1 215-16</inkml:trace>
  <inkml:trace contextRef="#ctx0" brushRef="#br0" timeOffset="26591.01">2698 14368 698 0,'-11'0'383'0,"4"-5"-34"16,2 0-63-16,4 3-31 16,0 1-16-16,1 1-67 15,0 0-28-15,0 0-34 16,0 0-7-16,4 18-2 15,15 41-5-15,-9-20-29 16,-3-1-15-16,2 7-21 16,-2-5-9-16,-1-8-11 15,-3-5-2-15,1-11-5 16,-3-3 0-16,-1-5-33 16,1-2-40-16,-1-6-117 15,1 0-75-15,-1-1-186 16,0-1 269-16</inkml:trace>
  <inkml:trace contextRef="#ctx0" brushRef="#br0" timeOffset="27505.2">3302 14201 776 0,'0'-1'395'0,"0"0"-66"16,0-1-74-16,0 1-25 15,0 0-17-15,0 0-49 0,0 0-26 16,0 0-42-16,0 0-15 16,-1 0-30-16,0 1-10 15,0 0-16-15,-10 17-5 16,-25 36-6-16,29-24-4 15,5 6-1-15,2 2-1 16,6 2 0-16,3 2 0 16,7 3 0-16,0 5-1 0,4-6-2 15,0-2 0-15,-1-9-2 16,4-3-1-16,-1-6 1 16,1 0-2-16,-9-9 0 15,-2-3 0-15,-8-7-9 16,-4-4-30-16,0 0-89 15,-1-1-55-15,0-1-182 16,-1 1 222-16</inkml:trace>
  <inkml:trace contextRef="#ctx0" brushRef="#br0" timeOffset="28276.02">3771 14427 872 0,'0'-1'442'15,"0"-1"-87"-15,0 1-180 0,0 0-13 16,0 0-10-1,0 0-15-15,0 1-21 0,5 16-6 16,29 43-22-16,-28-28-12 16,-2-3-27-16,2-4-11 15,-2-4-15-15,-1-8-6 16,-2-6-7-16,-1-5-3 16,-1-2-6-16,0 0-3 15,0 0-6-15,0-1-3 16,-3-16-5-16,-2-34 2 0,9 24 0 15,7-1 3-15,7 3 6 16,5 4 2-16,2 6 2 16,-1 5 0-16,-3 6 1 15,1 3 2-15,-1 4 3 16,-6 3 1-16,2 9 6 16,-5 0 7-16,-6 7 7 15,6 4 4-15,-7 0-1 16,-3 4-3-16,3-1-7 15,-5-1-4-15,-3-9-5 16,1-2-4-16,1-12-10 16,3-2-38-16,2-4-110 15,-3 1-93-15,0 0 142 16</inkml:trace>
  <inkml:trace contextRef="#ctx0" brushRef="#br0" timeOffset="28644.94">4304 14080 1567 0,'2'1'544'0,"6"3"-450"15,5 4-6-15,10 8 32 16,3 2 3-16,5 12-23 16,3 4-12-16,-6 3-11 15,-2 8-5-15,-3 1-9 16,-11-6-7-16,5 12-12 16,-6 1-5-16,-7 1-10 15,2 6-4-15,-13-14-10 16,4-3-2-16,-8-17-5 15,3-4-4-15,3-11-49 16,-4-6-41-16,9-5-92 16,-4-3-58-16,2-10-165 15,-2-3 250-15</inkml:trace>
  <inkml:trace contextRef="#ctx0" brushRef="#br0" timeOffset="29981.22">5580 14276 413 0,'2'1'288'0,"-2"0"41"16,0-1-36-16,0 0-37 15,0 0-30-15,0 0-41 16,0 0-21-16,-1 0-34 16,0 0-10-16,0 0-20 0,-1 0-8 15,2 0-7-15,-1 0-7 16,0 0-22-16,0 0-10 16,-6 4-22-16,-14 7-6 15,-29 27 2-15,34-28 0 16,1-4 3-16,4 4 0 15,11 0-2-15,-5-3-2 16,0 0-6-16,9 2-3 16,4 5-5-16,5 0 0 0,8 1 0 15,-1-3 0-15,0-7 0 16,-1 2-1-16,1-6 0 16,-2-1-1-16,-6 2-14 15,0-2-59-15,-5 1-150 16,-4 2-111-16,2 0 185 15</inkml:trace>
  <inkml:trace contextRef="#ctx0" brushRef="#br0" timeOffset="30160.65">5487 14568 1203 0,'0'1'506'15,"0"0"-246"-15,4 1-104 16,-4-2 2-16,0 0 13 0,0 0-15 15,14 3-38 1,5 3-21-16,20 8-40 0,-25-8-21 16,-3 0-46-16,1-1-85 15,6-1-219-15,4-4 205 16</inkml:trace>
  <inkml:trace contextRef="#ctx0" brushRef="#br0" timeOffset="30689.26">6154 14301 1506 0,'-8'5'608'15,"3"1"-372"-15,10-3-131 16,6 2-4-16,8 3-20 16,5-3-5-16,8 5-22 15,-1-3-9-15,1 0-15 16,-2 5-4-16,-6-4-9 0,-4 7-4 15,-10 2-1-15,-7 1 1 16,-12 8 1-16,-4 1 0 16,-12 5 1-16,-2-5-1 15,-3-2-3-15,1-5 6 16,9-6 14-16,2-2 5 16,11-5 10-16,2-2-9 0,6 0-15 15,7-1-6-15,10-1-8 16,4 2 0-16,10-2 0 15,5-2-2-15,-2-1-2 16,-3 0 0-16,-4 0-1 16,-6-1-10-16,-4-1-118 15,2 2-77-15,-5-5 2 16,14 1 76-16</inkml:trace>
  <inkml:trace contextRef="#ctx0" brushRef="#br0" timeOffset="30973.1">6695 14223 1502 0,'-18'8'647'0,"5"-7"-312"16,13 3-224-16,6 0-26 16,15 5-29-16,9 1-14 15,21-5-6-15,10-1-7 16,1-6-11-16,-4-1-2 0,-11-1-7 16,-9-3-1-16,-5 4-20 15,-6-3-60-15,-14 3-141 16,-5 3-99-16,-17 0 174 15</inkml:trace>
  <inkml:trace contextRef="#ctx0" brushRef="#br0" timeOffset="31183.77">6924 14265 846 0,'-4'6'478'16,"4"0"-68"-16,4 5-166 15,-2 4-24-15,6 8-20 16,1 2-10-16,-4 4-37 15,4 3-21-15,-5 6-41 16,2 4-20-16,2 1-34 0,-5-1-12 16,-3-11-15-16,6-7-2 15,-1-10-96-15,2-5-65 16,1-6-170-16,0 0 51 16,17-7 154-16</inkml:trace>
  <inkml:trace contextRef="#ctx0" brushRef="#br0" timeOffset="31499.05">7514 14032 1600 0,'-14'3'652'16,"-2"2"-384"-16,0 8-139 16,1 11-10-16,1 13-34 15,1 9-16-15,5 13-24 16,5 7-9-16,9 5-10 16,7 1-6-16,5 0-9 15,-3-8-2-15,1-11-4 16,2-7-2-16,3-14-2 15,3-7-39-15,-2-13-146 0,-2-8-98 16,-4-13 157-16</inkml:trace>
  <inkml:trace contextRef="#ctx0" brushRef="#br0" timeOffset="31935.16">7831 14032 1273 0,'20'10'602'16,"-7"6"-162"-16,-4 8-237 16,0 1-20-16,-5-5-32 15,-7 1-41-15,2-7-64 16,-1-3-17-16,1-4-14 15,0-4-3-15,-2-2-5 16,3-1-6-16,-2-1-5 16,1 0-6-16,0 0-1 15,0-2 1-15,1-18 3 16,7-29 3-16,8 30 2 16,-2 0 1-16,7 9 1 0,1 2 3 15,-5 7 3-15,2 3 6 16,-5 8 10-16,2 3 7 15,-1 7 14-15,1 2 2 16,-1-2-1-16,-4 0-7 16,-4-4-14-16,-1 1-5 15,-3-2-35-15,-2-2-42 0,-1-1-126 16,1-1-75-16,-1-2-132 16,1 0 225-16</inkml:trace>
  <inkml:trace contextRef="#ctx0" brushRef="#br0" timeOffset="32202.58">7744 14467 1261 0,'-2'-1'539'0,"6"1"-272"16,10 0-64-16,8-2-84 15,9-3 10-15,13 1-20 16,1-2-24-16,0 2-36 16,-8-3-11-16,0 3-12 15,3 3-5-15,-4 1-5 0,2 0-2 16,-13 3-25-16,-7 0-53 16,-10 2-147-16,-7 2-88 15,-7 10 168-15</inkml:trace>
  <inkml:trace contextRef="#ctx0" brushRef="#br0" timeOffset="32561.81">7942 14653 1063 0,'21'5'485'0,"-3"0"-184"15,-1-3-79-15,7 0-29 16,-4-1-17-16,6 3-30 15,4 2-21-15,-10 1-42 16,-6 4-18-16,-8 2-25 16,-6-2-5-16,-7 8-5 15,-5 1-1-15,-10 2-9 16,-4 0-5-16,1-3-3 16,3-4-2-16,5-7 8 15,11 0 4-15,2-6 2 16,5 2-1-16,5 0-9 0,-6-4-5 15,0 0-4-15,16 1 0 16,38 4-2-16,-29-11 0 16,5 4 0-16,-2-4-1 15,-2 1 0-15,-4 1-23 16,-6-1-141-16,-3-2-97 16,-3-5 148-16</inkml:trace>
  <inkml:trace contextRef="#ctx0" brushRef="#br0" timeOffset="32854.58">8354 14155 1159 0,'38'-1'519'0,"-9"8"-211"15,-2 6-47-15,7 10-43 16,-12 6-9-16,11 6-43 16,-2 2-29-16,-6 3-53 15,3 0-19-15,-17 4-29 16,-4 2-8-16,-10 5-8 16,-8 3-4-16,-6-8-3 15,-3-6-20-15,5-12-83 16,-1-7-54-16,7-14-141 0,2-4-82 15,7-17 235-15</inkml:trace>
  <inkml:trace contextRef="#ctx0" brushRef="#br0" timeOffset="33199.94">9104 14502 1699 0,'-45'-28'643'16,"49"26"-439"-16,11-1-105 15,8 1-7-15,10-4 2 16,5 3-11-16,8-2-37 16,3 1-10-16,1 1-14 15,-7-4-3-15,-4 10-11 0,-9-7-5 16,-13 4-108-16,-6 4-69 16,-18-2-174-16,-13 2-76 15,-6 2 268-15</inkml:trace>
  <inkml:trace contextRef="#ctx0" brushRef="#br0" timeOffset="33379.72">9201 14281 1018 0,'7'15'515'0,"4"5"-162"0,2 4-110 16,0 5-14-16,1 4-37 15,-2 1-22-15,-3 7-61 16,1-3-26-16,-1-1-48 15,-2-4-10-15,-1-9-145 16,-3-6-94-16,2-11 131 16</inkml:trace>
  <inkml:trace contextRef="#ctx0" brushRef="#br0" timeOffset="38579.95">10191 14253 720 0,'2'0'364'0,"-1"0"-88"16,-1 0 6-16,0 0-20 16,0 0-16-16,0-1-44 15,-1 0-32-15,-1 0-57 16,-21 3-28-16,-28 20-43 15,29 3-14-15,8 7-16 16,4 4-4-16,18 2-3 0,5 5-1 16,11 1-1-16,5-6-1 15,2-5-1-15,3-10-1 16,1-14-1-16,0-8 0 16,0-11 1-16,-2-5 0 15,-10-17 2-15,-8-4 1 16,-14-5 1-16,-5 0 3 0,-13 6 4 15,-10 2 2-15,-5 7 3 16,-1 4 1-16,-5 6-4 16,5 4-2-16,1 7-4 15,2 2-3-15,7 3-6 16,1 0-23-16,12 0-88 16,3 2-57-16,7-1-163 15,10 3-94-15,8-3 272 16</inkml:trace>
  <inkml:trace contextRef="#ctx0" brushRef="#br0" timeOffset="39011.07">10765 14150 1116 0,'15'-39'532'16,"-25"29"-217"-16,2 6-86 16,1 4-29-16,-1 11-63 15,-2 6-34-15,1 20-39 16,2 8-9-16,6 13-15 16,5 1-6-16,8 5-18 15,4-4-4-15,10-7-7 16,3-2-1-16,3-17-4 15,-1-3-1-15,0-13-77 16,-2-3-78-16,-6-11 98 16</inkml:trace>
  <inkml:trace contextRef="#ctx0" brushRef="#br0" timeOffset="39444.18">11178 14380 881 0,'0'9'521'15,"1"-6"36"-15,2 0-274 0,1 10-123 16,-2 0 2-16,0 9-45 16,-1 2-31-16,-1-1-34 15,0-2-9-15,-1-8-13 16,1-3-5-16,-2-5-7 15,0-3-1-15,-1-2-6 16,2-1-4-16,0 0-7 16,0-2-1-16,1-21-3 15,8-30 2-15,5 27 1 16,2-1 1-16,5 10 0 16,0 1 1-16,5 7 3 15,2 6 1-15,-2 3 7 16,-2 2 5-16,3 10 16 15,-8 4 8-15,-4 5 7 16,-6-6 0 0,0 0-14-16,-1 12-8 0,1 1-15 0,0-3-9 15,-4-7-100-15,-4-4-72 16,2-9-183-16,-1 0 199 16</inkml:trace>
  <inkml:trace contextRef="#ctx0" brushRef="#br0" timeOffset="39668.92">11661 14135 1389 0,'0'20'628'15,"3"7"-292"-15,-1 16-131 16,0 6-17-16,3 6-68 15,1-3-35-15,4-6-45 16,2-2-13-16,3-12-18 16,0-1-3-16,1-15-97 15,2-5-74-15,-2-13-108 16,0-9 141-16</inkml:trace>
  <inkml:trace contextRef="#ctx0" brushRef="#br0" timeOffset="39967.08">11858 14422 933 0,'6'22'520'0,"-3"-6"-34"15,6 1-247-15,1 2-9 16,0-3-39-16,0-2-31 16,5-6-59-16,-1-4-18 0,-4-3-28 15,3-5-13-15,-9-7-19 16,5-5-8-1,-1-6-5-15,-5 0-2 0,-4-4 0 16,-5 6 1-16,-3 1 2 16,6 9 0-16,-4 6 1 15,1 1-1-15,-1 8-4 16,-6 0-3-16,2 7-7 16,2 7-34-16,0 1-109 15,4 1-71-15,10-1-204 16,1-3 251-16</inkml:trace>
  <inkml:trace contextRef="#ctx0" brushRef="#br0" timeOffset="40365.42">12125 14600 788 0,'22'3'408'0,"6"-7"-75"15,3-4-54-15,-1-5-38 0,-4-4-36 16,-3-7-66-16,-2-2-28 15,-6-7-38-15,-1 3-12 16,-8 3-11-16,-8 1 0 16,-8 7 8-16,-6 5 1 15,-6 3-4-15,2 5-2 0,-3 2-14 16,1 4-8-16,4 5-12 16,5 3-5-16,8 7-8 15,4 2-1-15,7 9-2 16,3 8 0-16,8 9 1 15,2 2 1-15,5 1 7 16,0-3 4-16,-1-2 14 16,-1-2 6-16,-7-1 6 15,-5-5-1-15,-9-3-6 16,-4-6-3-16,-10-7-10 16,1-2-3-16,-8-5-7 15,3 0-12-15,-1-8-73 16,1-2-55-16,5-8-137 15,1-2-95-15,10-5 229 16</inkml:trace>
  <inkml:trace contextRef="#ctx0" brushRef="#br0" timeOffset="40810.86">12632 14270 1299 0,'1'3'565'16,"1"1"-290"-16,3 10-50 16,0 2 8-16,-3 7-39 15,-2 4-33-15,0 2-63 16,-1-3-23-16,0-3-32 15,1-5-12-15,-1-9-17 16,1-3-4-16,-1-3-5 16,0-4-3-16,0 0-5 15,0 0-2-15,1 0-3 16,0-8 2-16,4-11 5 16,18-21-1-16,-8 23 1 15,3-2 1-15,0 14 1 16,1-1 2-16,0 7 2 0,1 8 3 15,1 2 7-15,0 6 6 16,1 6 8-16,-1-2 2 16,0 3-4-16,-7 0-5 15,-3-1-10-15,-3 1-12 16,-3-8-137-16,2-6-108 16,-4-8 147-16</inkml:trace>
  <inkml:trace contextRef="#ctx0" brushRef="#br0" timeOffset="41100.21">13108 14029 1412 0,'21'10'639'16,"6"9"-278"-16,5 8-127 15,2 2-15-15,3 10-48 16,2-1-37-16,-5 7-57 16,-2 1-13-16,-14-5-27 15,-6 2-8-15,-9-1-9 16,-4 5-4-16,-11 3-28 16,-11 3-47-16,-15-4-141 15,-10-6-95-15,1-12 172 0</inkml:trace>
  <inkml:trace contextRef="#ctx0" brushRef="#br0" timeOffset="43267.53">3022 16138 1112 0,'-41'3'479'16,"5"-2"-272"-16,7 1-20 15,5 0 7-15,13 1-27 16,3-1-26-16,20 3-58 16,12 0-28-16,11 1-27 15,10 2-3-15,4-7-8 16,3 0-6-16,1-1-5 15,1-3-1-15,-7-3-55 16,-6 4-55-16,-14-2-147 16,-7 1-160-16,-19 1 260 15</inkml:trace>
  <inkml:trace contextRef="#ctx0" brushRef="#br0" timeOffset="43460.11">3010 16297 1239 0,'2'-4'468'16,"6"0"-323"-16,8 4 4 16,14 0 21-16,0 0-16 15,13-3-45-15,-1 1-21 16,-1 1-38-16,-1 0-14 16,-7 0-20-16,-5-1-19 15,-8-1-145-15,-6-2-104 0,-11 1 148 16</inkml:trace>
  <inkml:trace contextRef="#ctx0" brushRef="#br0" timeOffset="43751.81">3070 15909 1191 0,'7'-7'448'0,"7"3"-304"16,6 4-34-16,8 6 32 15,4 5-4-15,6 8-18 16,4 2-10-16,3 5-31 16,-2 2-16-16,2 5-29 15,-7 1-10-15,-10 4-10 16,-8 1-1-16,-17-2 1 0,-3 3-1 16,-8 0 0-16,-1 1-1 15,-6 2-4-15,-1-1-1 16,-4-9-5-16,2-6-18 15,2-13-81-15,5-5-70 16,18-9-218-16,2-2 237 16</inkml:trace>
  <inkml:trace contextRef="#ctx0" brushRef="#br0" timeOffset="44056.03">4198 16076 813 0,'-12'4'596'15,"-5"7"-199"-15,11-10 75 16,7 2-341-16,15 3-92 15,10 4 8-15,17 0 16 16,10 1 1-16,10-5-15 16,3-4-8-16,-6-3-16 15,-3-3-4-15,-7 1-10 0,-7-2 0 16,-10 1-138-16,-11 2-96 16,-15 2 135-16</inkml:trace>
  <inkml:trace contextRef="#ctx0" brushRef="#br0" timeOffset="44260.34">4511 16178 1081 0,'1'14'499'15,"-4"-4"-191"-15,5 12-109 16,4 5-6-16,-4 14-23 16,5 5-23-16,-1 2-58 15,-2-2-24-15,6-3-32 16,-1-3-13-16,1-10-13 15,1-7-18-15,-4-9-122 16,3-7-78-16,3-11 121 16</inkml:trace>
  <inkml:trace contextRef="#ctx0" brushRef="#br0" timeOffset="44537.23">5075 15947 1606 0,'-22'9'637'16,"7"16"-397"-16,2 9-69 16,-2 15-32-16,5 6-26 15,5 3-47-15,5-1-21 0,10-6-24 16,1 0-7-16,7-2-7 15,6-5-3-15,1-10-1 16,3-8-47-16,4-13-125 16,-3-6-80-16,0-12 133 15</inkml:trace>
  <inkml:trace contextRef="#ctx0" brushRef="#br0" timeOffset="44891.74">5341 16228 1448 0,'10'14'573'0,"3"2"-346"15,1 5-14-15,-5 2-29 16,-1 4-28-16,-5-2-74 16,-2-1-24-16,3-8-28 15,-3-7-10-15,-1-8-13 0,0-5-6 16,-3-7-4-16,3-7-5 15,2-6-1-15,5-5 2 16,7 2 2-16,-1 2 2 16,5 4 3-16,3 6 1 15,-6 5 2-15,5 2 1 16,3 8 4-16,-3 1 4 0,6 5 11 16,-1 7 8-16,-3 2 12 15,-3 5 0-15,-3 6-7 16,-4-1-7-16,-7-1-16 15,-1 2-10-15,-3-9-108 16,-1-4-77-16,1-4-224 16,1-5 236-16</inkml:trace>
  <inkml:trace contextRef="#ctx0" brushRef="#br0" timeOffset="45119.68">5845 15960 1238 0,'39'1'537'0,"0"12"-219"15,-3 4-55-15,-10 9-32 16,2 7-19-16,-7 11-70 0,1 3-39 16,-7-1-39-16,-5 1-17 15,-10 1-22-15,-4 2-8 16,-7 1-30-16,-3-5-34 15,0-12-137-15,9-9-102 16,7-13 170-16</inkml:trace>
  <inkml:trace contextRef="#ctx0" brushRef="#br0" timeOffset="45357.58">6441 16157 1695 0,'1'2'600'0,"5"4"-465"16,5 1-17-16,-5-1-1 16,10 0-3-16,2-4-57 15,-6 0-23-15,10-2-18 16,-1 2-16-16,0 0-144 15,2 2-99-15,-1 0 143 0</inkml:trace>
  <inkml:trace contextRef="#ctx0" brushRef="#br0" timeOffset="45539.18">6482 16439 1483 0,'-1'6'569'16,"6"-4"-365"-16,7 2-27 15,5-2-7-15,7-1-9 0,10-1-57 16,-3-3-29-16,8-4-39 16,-1 1-14-16,3-2-84 15,0 0-115-15,5 4 115 16</inkml:trace>
  <inkml:trace contextRef="#ctx0" brushRef="#br0" timeOffset="45957.38">7452 16167 1616 0,'-12'11'640'0,"-1"-3"-385"15,4 2-101-15,0 13-26 0,9 0-13 16,0 0-37-16,6 27-19 16,4 8-28-16,10-4-7 15,3-22-10-15,5-4-3 16,5-16-5-16,-1-8-2 0,5-5-4 16,-5-11-1-1,-5-10-3-15,-5-5 0 0,-13-8 3 16,-6-1 3-16,-14 1 7 15,-11 1 2-15,-12 5 4 16,-8 2-1-16,-5 7 0 16,8 2-2-16,-4 8-6 15,7 9-5-15,4 5-6 16,-3 8-7-16,17 8-46 16,1 2-39-16,18 4-145 15,13 5-61-15,21 8 183 16</inkml:trace>
  <inkml:trace contextRef="#ctx0" brushRef="#br0" timeOffset="46269.2">8324 15956 1642 0,'-25'3'627'0,"2"14"-434"15,2 7-24 1,0 14-19-16,2 7-20 0,7 10-51 16,8 0-21-16,8 8-29 15,7 1-8-15,9 2-10 16,6 0-3-16,7-11-5 15,2-8-3-15,6-18-52 16,0-7-59-16,-9-21-156 16,2-7-95-16,3-18 217 15</inkml:trace>
  <inkml:trace contextRef="#ctx0" brushRef="#br0" timeOffset="46683.65">8683 16259 1592 0,'4'5'620'16,"0"0"-399"-16,2 6-20 16,-2 8-22-16,1 1-33 15,-2 9-68-15,-2-1-24 16,-1 1-24-16,-2-3-5 15,0-11-7-15,-2-2-4 16,2-9-6-16,-2-3-4 0,-1-6-7 16,2-4-3-16,1-10-4 15,2-4 1-15,8-7 4 16,0 2 2-16,10 4 3 16,3 5 0-16,4 7 2 15,3 3-1-15,0 5 4 16,3 1 4-16,0 6 7 15,-1 3 5-15,-4 8 10 16,-7 4 3-16,-1 8 2 16,-10 1-1-16,-1 0-12 15,-1 1-4-15,-6-11-81 16,4-3-70-16,-4-9-198 16,4-4-462-16,13-3 530 15</inkml:trace>
  <inkml:trace contextRef="#ctx0" brushRef="#br0" timeOffset="46926.6">9380 16015 2136 0,'6'15'86'0,"2"13"24"16,-1 18 96-1,1 12-34-15,-4-20-11 16,1 0-53-16,1 28-30 0,7 1-47 16,1-15-14-16,-5-25-35 15,0-8-59-15,-2-16-150 16,5-7-96-16,14-11 184 16</inkml:trace>
  <inkml:trace contextRef="#ctx0" brushRef="#br0" timeOffset="47222.93">9582 16309 1090 0,'-8'18'531'0,"11"8"-145"16,5 4-79-16,5 2-47 16,3-2-31-16,5-6-71 0,2-3-36 15,5-9-54-15,0-2-17 16,3-11-23-16,-3-3-10 15,-3-14-13-15,-3-6-2 16,-11-1-2-16,-6-1 3 16,-14 4 5-16,-8 2 1 15,-10 6 1-15,-3 6-1 16,-1-1-4-16,2 8-1 16,6 6-4-16,4-1-1 15,5 13-51-15,5 4-56 0,5 1-144 16,5 1-102-1,14-8 213-15</inkml:trace>
  <inkml:trace contextRef="#ctx0" brushRef="#br0" timeOffset="47609.9">9917 16521 805 0,'36'13'440'0,"-12"-9"-55"15,2-1-99-15,-4-6-50 16,-1-5-23-16,2-6-49 15,-5-4-31-15,1-8-57 16,-5-4-20-16,-7-3-25 16,-4 0-3-16,-7 7-1 15,-8 3 1-15,-7 8-1 16,-3 3 1-16,-2 4 8 0,1 5 3 16,9 6 3-16,2 2-5 15,7 15-13-15,8 5-8 16,1 14-10-16,6 6 1 15,5 8 1-15,-2 3 1 16,5 0 10-16,0-4 5 0,0-2 9 16,1-5 2-16,-6-3 0 15,-2 0-3-15,-9-7-5 16,-3-4-3-16,-8-8-8 16,-5-6-5-16,-4-7-47 15,-1-8-49-15,1-11-136 16,8-10-85-16,0-19 184 15</inkml:trace>
  <inkml:trace contextRef="#ctx0" brushRef="#br0" timeOffset="47938.83">10154 15845 1334 0,'12'-16'560'0,"7"11"-300"16,-1 3-35-16,2-1-46 0,-1 4-18 16,-1 8-52-16,-2-2-26 15,-5 12-35-15,-7-4-13 16,-8 8-12-16,-6 5-4 16,-8 0-4-16,0-1-3 15,0-7 4-15,4-2 5 16,7-9 3-16,5-1 1 15,5-2-6-15,5-2-5 0,7 2-5 16,5-3 0-16,5-3 0 16,6-2-1-16,-5-1-4 15,-2-2 7-15,-5 2-152 16,-5-2-103-16,-1 3 150 16</inkml:trace>
  <inkml:trace contextRef="#ctx0" brushRef="#br0" timeOffset="48357.09">10541 16314 1541 0,'-9'-5'627'0,"9"10"-328"0,3 5-117 15,-2 11-26-15,-1 6-11 16,0 4-50-16,-1 0-27 16,-1-4-36-16,0-6-7 15,-3-6-14-15,2-4-2 16,2-7-4-16,-2-4-3 16,2-5-5-16,0 3-3 15,0 1-5-15,1-23 0 0,9-34 4 16,2 24 3-1,4 0 2-15,0 6 2 0,6 8 1 16,4 7 3-16,2 11 2 16,1 1 3-16,0 7 5 15,-3 4 4-15,-2 11 9 16,-3 5 5-16,-6 6 1 16,-2 1-1-16,-7-2-12 15,-4-5-6-15,-5-8-38 16,-2-4-62-16,1-9-178 15,0-6-87-15,3-11 198 16</inkml:trace>
  <inkml:trace contextRef="#ctx0" brushRef="#br0" timeOffset="48611.48">10925 15919 1361 0,'28'4'612'0,"1"8"-288"16,6 12-83-16,-1 3 1 15,6 17-41-15,1 1-30 0,-3 7-53 16,-3 2-26-16,-13-4-37 16,-6 3-17-16,-16 5-20 15,-10-1-5-15,-13 2-49 16,-2-6-56-16,-3-11-150 15,2-10-92-15,11-18 198 16</inkml:trace>
  <inkml:trace contextRef="#ctx0" brushRef="#br0" timeOffset="59779.16">16136 9332 436 0,'-5'-2'258'0,"3"0"-17"16,0 1-44-1,-1-1-29-15,2 1-22 0,-1 0-28 16,1 0-16-16,0 0-30 16,0 0-13-16,0 0-20 15,0 0-5-15,0-1-8 16,1 1 0-16,0 1-5 15,6 1-4-15,9 5-6 16,24 22 0-16,-31-10 1 16,-2 3 2-16,-1 9 1 15,-3 5 1-15,-2 11-3 16,-1 3-2-16,-4 7-2 16,1 3-2-16,-4-3-2 15,2 2-2-15,0-7 0 16,3-4-1-16,4-7-1 15,5-1 0-15,1-12-1 0,3-3 0 16,1-10 0-16,2-3-1 16,1-4 0-16,1-3 1 15,-2-4 0-15,-1-1 0 16,-4-1 3-16,-3-1 0 16,-1 1 2-16,-2-1 2 15,-2 3 3-15,-2-1 0 16,1 1-3-16,0 0-1 15,-3 7-6-15,-8 21 1 0,-9 36 2 16,14-23 2-16,5 11 5 16,2 4 6-16,5 6 9 15,2 4 3-15,2-4 5 16,0-2 1-16,-3-5 1 16,0-4-2-16,-5-7 1 15,1-2-3-15,-3-4-3 16,-3-3-2-16,-2-6-7 15,-3-5-4-15,-3-3-7 16,0-4-37-16,-3-1-139 16,1-2-100-16,1-5 151 15</inkml:trace>
  <inkml:trace contextRef="#ctx0" brushRef="#br0" timeOffset="118357.19">19545 4779 980 0,'-5'-1'481'0,"3"1"-168"15,0 3-69-15,1-3-60 16,0 5-30-16,-1 20-25 16,-2 30-19-16,7-30-36 15,1-1-15-15,11-4-24 16,0-4-10-16,2-5-14 15,4-4-4-15,2-7-4 16,1-5-2-16,-2-10-1 16,-1-4 0-16,-7-5-1 15,-6-1 1-15,-11 0 2 16,-8 0 3-16,-10 2 4 16,0 4 0-16,-5 5-4 15,1 5-10-15,-3 7-36 16,1 3-29-16,13 2-83 15,-2 2-70-15,16 0 141 0</inkml:trace>
  <inkml:trace contextRef="#ctx0" brushRef="#br0" timeOffset="118982.27">19307 4768 992 0,'28'-32'512'0,"-28"26"-193"0,-3-5-71 15,-4 3-43-15,-8 4-74 16,-2 4-23-16,-1 4-43 16,-3 1-11-16,8 9-18 15,2 5-5-15,7 6-12 16,4 6-6-16,4-1-8 16,7-1-2-16,5-3-2 15,7-1-1-15,9-6-2 16,2-4-1-16,2-10-141 15,2-2-97-15,13-12 147 16</inkml:trace>
  <inkml:trace contextRef="#ctx0" brushRef="#br0" timeOffset="119580.39">19839 4704 964 0,'0'0'493'16,"-3"-1"-176"-16,3 2-102 15,0-1-40-15,0 0-41 16,4 7-8-16,7 20-19 16,13 28-10-16,-12-26-34 15,2 0-14-15,-2-6-25 16,-2-3-8-16,2-9-10 15,-6-4-3-15,6-10-5 0,-3-4-6 16,6-7-42-16,-1-4-15 16,-1-3-9-16,0 0 4 15,-8 4 43-15,2-2 18 16,-7 7 13-16,0 1 5 16,0 5 8-16,-4 1 9 15,2 3 11-15,2 2 5 16,0 0 11-16,0 0-1 0,0 2 10 15,1 17 2 1,5 29-11-16,0-29-6 0,1-4-20 16,0-3-9-16,0-4-10 15,-3-2-3-15,1-3-41 16,-1-2-63-16,-1-2-167 16,-3-1-118-16,0 1 226 15</inkml:trace>
  <inkml:trace contextRef="#ctx0" brushRef="#br0" timeOffset="119910.54">20177 4761 906 0,'8'3'484'0,"-1"5"-114"16,4 2-24-16,-3 4-90 16,0 3-36-16,-4 3-69 15,1-5-39-15,0-3-60 0,-2-1-20 16,-1-8-21-16,-2 2-5 15,0-5-3-15,-1-1-3 16,0 0-7-16,0 0-4 16,1-1-2-16,0 1-1 15,3-13 6-15,2 1 2 16,23-24 5-16,-9 29 1 16,4 8 4-16,-6 2 3 15,1 10 9-15,-5 3 4 0,-6 4 6 16,1 3 0-16,-6-1-8 15,3-1-6-15,-5-8-78 16,0-5-77-16,4-8-185 16,-2-7-182-16,14-14 318 15</inkml:trace>
  <inkml:trace contextRef="#ctx0" brushRef="#br0" timeOffset="120083.32">20500 4592 898 0,'-8'12'571'0,"8"4"23"16,3 9-199-16,-1 13-123 16,-1 8-64-16,5 9-93 15,3 0-38-15,12-1-47 16,5-7-13-16,7-13-16 16,-1-11-23-16,0-21-129 0,-4-5-77 15,-8-19-281-15,-5-3 306 16</inkml:trace>
  <inkml:trace contextRef="#ctx0" brushRef="#br0" timeOffset="120239.43">20416 4739 1393 0,'-6'-4'668'16,"6"2"-306"-16,4 1-132 16,-4 1-57-16,0 0-87 15,5 1-13-15,18 6-43 16,32 6-14-16,-19-9-79 15,3 3-93-15,5-1 100 16</inkml:trace>
  <inkml:trace contextRef="#ctx0" brushRef="#br0" timeOffset="120470.4">20754 4849 1687 0,'2'6'760'15,"-2"-5"-339"-15,0 0-158 16,0-1-134-16,0 0-46 16,0 0-63-16,0 0-9 15,20 9-46-15,31 4-89 16,-23-15-196-16,7-3 200 15</inkml:trace>
  <inkml:trace contextRef="#ctx0" brushRef="#br0" timeOffset="120859.19">21286 4769 1449 0,'3'-17'669'0,"-15"8"-275"16,-2 0-138-16,-2 1-78 15,-5 0-59-15,0 9-61 16,1 1-12-16,4 7-22 16,2 1-7-16,4-1-8 15,4 4-5-15,6 2-6 16,5 1-2-16,8 5 0 15,3-2 1-15,8-3 2 0,3 1 0 16,-1-5 2-16,1-1 1 16,-7-4 2-16,-2 1 1 15,-12-3 17-15,-6 1 14 16,-11 1 12-16,-5 2 3 16,-5 0-16-16,0 0-13 15,5-5-65-15,3-4-67 16,7 0-186-16,5-6-120 0,7-11 248 15</inkml:trace>
  <inkml:trace contextRef="#ctx0" brushRef="#br0" timeOffset="121376.27">21435 4782 1272 0,'0'3'583'0,"2"4"-244"15,2 6-22-15,-1 6-90 16,-3 0-31-16,2 3-79 15,1-3-34-15,6-6-47 16,6-2-16-16,3-7-16 16,8-4-4-16,3-11-5 15,0-5-23-15,-1-10-37 16,-8-3-12-16,-13-1-7 0,-7 4 19 16,-16 5 40-16,-7 4 15 15,-13 9 15-15,1 2 9 16,4 7 11-16,4 0 2 15,9 3 5-15,5 1 1 16,6-4-8-16,4 5-6 16,7-1-12-16,-2-4-8 15,7 5-8-15,4-5 1 16,12-1 1-16,5-2-1 16,12-5 4-16,-2-2 2 0,2 4 2 15,0-1 1-15,-4 8 1 16,-4 4 1-16,-7 4 3 15,-1 7 3-15,-9 3 10 16,-3 3 4-16,-6 2 14 16,-5-3 4-16,-1-3 0 15,0-3 0-15,2-6-9 16,-1-3-7-16,2-6-9 16,2-3-5-16,-2-9-7 15,5-7-1-15,-2-10 0 16,2-1-1-16,-2 3-23 15,-8 3-40-15,2 11-129 16,-2 4-90-16,5 10 164 16</inkml:trace>
  <inkml:trace contextRef="#ctx0" brushRef="#br0" timeOffset="121630.25">22081 4543 1288 0,'-12'10'630'16,"12"1"-186"-16,-3-1-156 15,-1 16-96-15,2 5-47 16,0 10-73-16,2 8-22 0,11 3-32 16,8-2-9-16,6-11-11 15,4-6-8-15,2-19-123 16,0-8-88-16,-3-13 134 15</inkml:trace>
  <inkml:trace contextRef="#ctx0" brushRef="#br0" timeOffset="121777.99">21916 4696 1721 0,'6'0'691'0,"0"0"-463"15,3 0-38-15,12 2-76 16,2 0-41-16,18-2-41 16,2 1-12-16,4-1-84 0,0 0-107 15,-5 8 110-15</inkml:trace>
  <inkml:trace contextRef="#ctx1" brushRef="#br0" timeOffset="109044.15">32594 13256 0,'0'0'16,"0"0"-16,101-93 16,-27 24-16</inkml:trace>
  <inkml:trace contextRef="#ctx1" brushRef="#br0" timeOffset="109104.37">33013 13343 0,'0'0'16</inkml:trace>
  <inkml:trace contextRef="#ctx0" brushRef="#br0" timeOffset="122601.3">22950 4464 745 0,'-4'-2'504'15,"-1"-2"32"-15,-1 5-291 16,-5 6-27-16,-2 7-80 15,0 10-21-15,-7 13-33 16,6 5-14-16,0 9-19 16,7 4-11-16,14 10-13 15,1 1-6-15,11 7-6 16,0-6-3-16,-3-12-5 16,3-9 0-16,-3-19-5 15,-7-17 0 1,0 0-97-16,9-6-86 0,-1-9 113 15</inkml:trace>
  <inkml:trace contextRef="#ctx0" brushRef="#br0" timeOffset="122987.62">23513 4976 1047 0,'-1'8'525'0,"1"-4"-207"0,0-4-50 15,0 0-5-15,0-1-57 16,0 0-29-16,0-19-68 16,3-42-38-16,3 16-40 15,0-3-10-15,2-2-9 16,-4-1-4-16,5 14-2 15,-1 5-1-15,0 13-1 16,3 10-1-16,-2 9 0 16,3 4 1-16,3 15 1 15,1 8 3-15,0 14 1 16,2 7 0-16,3 4-1 16,-1 1-1-16,0-4-2 15,-1-6-1-15,-7-9-82 16,1-4-92-16,-7-15 107 15</inkml:trace>
  <inkml:trace contextRef="#ctx0" brushRef="#br0" timeOffset="123160.99">23522 4836 1414 0,'-11'-4'618'15,"14"-1"-304"-15,3 2-102 16,10-2-95-16,7 0-34 15,5 3-37-15,0 2-89 16,5 2-434-16,-2 6 347 0</inkml:trace>
  <inkml:trace contextRef="#ctx0" brushRef="#br0" timeOffset="123633.5">24202 4555 1025 0,'10'1'626'0,"-6"-1"56"16,-2 0-337-16,-4 0-77 16,1 0-67-16,0 0-99 0,-18 3-36 15,-37 15-52 1,27-11-7-16,3 3-4 0,-1-1-1 15,7-1-3-15,6 1-1 16,6 1-1-16,0-2-1 16,8-3-1-16,0 4-1 15,3-1 1-15,2 1 1 16,5 0 2-16,0 1 2 16,4 2 7-16,3 4 5 0,0 4 6 15,-4 2 2-15,-2 6 7 16,-3-1 1-16,-1 3 1 15,1-1 0-15,-4-4-9 16,-1-2-4-16,-1-8-6 16,-2-3-2-16,3-6-5 15,-1 1-1-15,1-2-5 16,4 1-6-16,1-3-32 16,6 0-25-16,3-2-91 15,2-1-65-15,2 0-107 16,-2-3 190-16</inkml:trace>
  <inkml:trace contextRef="#ctx0" brushRef="#br0" timeOffset="123801.17">24456 4664 1312 0,'-3'-1'670'0,"2"0"-188"15,2 2-240-15,-1-1-15 16,0 0-71-16,0 0-28 16,2 22-45-16,2 32-26 0,-5-23-31 15,-2 3 6-15,0-4-142 16,-1 0-102-16,5-10 132 16</inkml:trace>
  <inkml:trace contextRef="#ctx0" brushRef="#br0" timeOffset="124154.89">24675 4895 890 0,'1'1'437'0,"1"0"-136"15,-2-1-55-15,0 0-13 0,0 0-24 16,0-1-13-16,0 1-8 16,0 0-32-16,0 0-11 15,0 0-25-15,0 0-15 16,0 0-27-16,0 0-9 16,0 0-17-16,0 0-5 15,0 0-4-15,0 5-5 16,-1 10-12-16,-8 30-6 15,-6-26-23-15,-1-3-61 16,-1-4-175-16,5-6-100 0,12-10 187 16</inkml:trace>
  <inkml:trace contextRef="#ctx0" brushRef="#br0" timeOffset="124562.73">25105 4692 1530 0,'-1'-4'662'0,"1"9"-338"16,0-4-81-16,-1-1-50 16,0 0-47-16,-1 14-62 15,-4 10-23-15,-5 26-35 16,6-23-12-16,2-9-6 15,-2-2-3-15,1-10 0 0,0-1-2 16,-2-5-2-16,3 0-3 16,-1-5-5-16,0 0-2 15,4-5 0-15,0-4 0 16,5-1 3-16,4-1 2 16,3-1 3-16,2-1 1 15,3 5 2-15,2 3 3 16,-1 7 7-16,1 3 3 0,2 4 9 15,-8 5 3 1,-7-5 9-16,2 1 1 16,16 21 2-16,-2 3-3 0,-9 2-11 15,-10-12-5-15,-3-7-44 16,-3-3-73-16,0-6-192 16,-1-3-61-16,3-8 190 15</inkml:trace>
  <inkml:trace contextRef="#ctx0" brushRef="#br0" timeOffset="124955.33">25369 4553 1585 0,'0'0'700'0,"1"-3"-382"16,7 2-127-16,-5-1-36 15,5 2-78-15,2-3-22 16,3 2-27-16,0-1-8 16,1-1-5-16,4 6-3 15,-4 0-2-15,2 4-1 16,-1 3 2-16,-3 0 4 16,2 8 9-16,-1-1 4 15,-2 9 4-15,-1 0 1 0,-3 2 3 16,2 5-1-16,-2 3 2 15,2 4 0-15,-2 0-4 16,1-3-3-16,-2-7-6 16,-1-4-3-16,-5-5-5 15,-1-2-1-15,-10-7-1 16,-5-1-1-16,-5-6-18 16,-7 2-51-16,1-7-146 15,5 0-93-15,11-15 166 16</inkml:trace>
  <inkml:trace contextRef="#ctx0" brushRef="#br0" timeOffset="125362.92">25839 4388 1592 0,'11'0'605'0,"-4"0"-434"15,7 5-51-15,-1 9 5 16,2 6-3-16,9 16 3 15,0 3 0-15,6 6-14 16,4 3-10-16,-10-2-20 16,-2 1-12-16,-11 5-21 15,-9-1-8-15,-8 4-12 16,-6-1-6-16,-10-4-10 16,0-6-10-16,0-10-100 15,4-6-78-15,3-10-165 16,2-6 191-16</inkml:trace>
  <inkml:trace contextRef="#ctx1" brushRef="#br0" timeOffset="114145.38">32878 13918 0,'0'0'15,"0"0"1,0 0 0,0 0-1,0 0 1,0 0-16,0 0 15,0 0 1,0 0 0,0 0-1,0 0 1,0 0 0,0 0-1,0 0 1,0 0-1,0 0 1,0 0 0,0 0-1,0 0 1,0 0 0,0 0-1,0 0 1,0 0-1,0 0 1,0 0 0,0 0-1,0 0 1,0 0-16,0 0 16,0 0-1,0 0 1,0 0-1</inkml:trace>
  <inkml:trace contextRef="#ctx1" brushRef="#br0" timeOffset="114703.54">32878 13869 0,'0'0'16,"0"0"-1,0 0 1,0 0 0,0 0-1,0 0 1,0 0-1,0 0 1,0 0 0,0 0-1,0 0 1</inkml:trace>
  <inkml:trace contextRef="#ctx0" brushRef="#br0" timeOffset="127994.58">20819 5680 1161 0,'4'-2'501'0,"1"2"-290"16,3 4-12-16,4 13-55 16,-3 8-19-16,0 15-12 15,-1 3-10-15,-1 9-30 16,-1-4-13-16,-3-2-22 16,1-6-9-16,4-11-14 15,-7-3-4-15,4-13-3 16,2-5-1-16,-12-6 4 15,9-2 2-15,-5-3-3 0,0 2-2 16,0 0-8 0,-2-4-2-16,-8-18 0 0,-10-27-1 15,17 27 0-15,3 2 0 16,10 9 0-16,4 0 1 16,1 7 5-16,1 1 2 15,1 7 6-15,-7 1-1 16,1 9 2-16,8 2 1 15,-11 3 6-15,8 5 2 0,-7-2 8 16,-10-4 3-16,-4 1 8 16,-6-5-1-16,3-3-6 15,-2-2-5-15,0-5-14 16,4 0-5-16,-6-4-45 16,5 0-41-16,5-3-95 15,-9-4-57-15,11 4-175 16,1-1 253-16</inkml:trace>
  <inkml:trace contextRef="#ctx0" brushRef="#br0" timeOffset="128419.49">21214 5993 1127 0,'4'-1'573'0,"0"-2"-221"16,-1-6-105-16,-1 2-53 16,-3-5-80-16,-2 1-18 15,-8-1-21-15,0 2-8 16,-6 3-14-16,0 5-12 16,3 6-21-16,-2 5-7 0,4 5-8 15,2 3-2-15,5 2-3 16,2 1 0-16,6-2-2 15,2-6-2-15,5-1 0 16,3 0 0-16,0-9 0 16,3-1 0-16,-1-8 0 15,0-6 0-15,1-2 4 16,-4 1 2-16,-3 3 2 16,-4 3 1-16,-3 7 7 15,0 2 0-15,-3 3 9 16,1-4 1-16,0 0-4 15,0 9-1-15,0 5-8 16,8 29-5-16,3-32-48 16,1-4-52-16,11-7-129 15,4-5-80-15,2-10-204 16,5-1 312-16</inkml:trace>
  <inkml:trace contextRef="#ctx0" brushRef="#br0" timeOffset="128904.14">21472 5895 913 0,'-5'-9'534'0,"2"0"-101"16,0 6-114-16,-4 1-41 16,4 4-77-16,-6 2-36 15,6 7-68-15,1 4-26 0,1 1-34 16,8 5-11-16,-3-5-14 16,4 1-2-16,3-2-3 15,2 0 0-15,-1-1-1 16,1-6-2-16,-4 4 2 15,-7-6 0-15,-2 4 3 16,0 2-1-16,-10-6-1 16,-1 4-2-16,1-10-3 15,2-1 1-15,1-2-4 16,6 2-4-16,6 3-3 16,0-1-1-16,-5-1 1 15,3 0 4-15,20 1-1 16,33-2 0-16,-24-10 0 15,-2-2 1-15,-2-6 2 16,-3 1 0-16,-10-1 5 16,-4 0 3-16,-11 3 6 0,-5 1 2 15,-5 4 12-15,-2 3 6 16,1 6 6-16,1 0 4 16,3 7-7-16,2-1-7 15,4 6-10-15,0 3-4 16,2 5-4-16,3 2-2 0,4 1-1 15,1 2-2-15,6-7-3 16,2 3 4-16,6-7-118 16,7-3-96-16,6-4-161 15,8-5 194-15</inkml:trace>
  <inkml:trace contextRef="#ctx0" brushRef="#br0" timeOffset="129353.2">22403 5943 1477 0,'0'-5'650'15,"-8"-5"-344"-15,-4-1-31 0,-10 3-107 16,-6 3-42-16,-5 5-54 15,0 4-19-15,6 8-22 16,4 3-8-16,11 3-8 16,4 5-5-16,8-2-8 15,1 1-1-15,11 2-3 16,2-3-1-16,11-4-4 16,5-2-2-16,9-8-71 15,3-3-59-15,5-5-151 16,-4-4-98-16,6-5 240 15</inkml:trace>
  <inkml:trace contextRef="#ctx0" brushRef="#br0" timeOffset="129713.68">22739 5977 665 0,'4'-4'442'0,"-7"-4"16"16,-3-1-62-16,-4-2-89 0,-4-2-38 15,-5 2-60-15,-3 4-33 16,-4 3-63-16,-1 4-21 15,4 8-33-15,2 0-10 16,4 6-18-16,3 0-6 16,5 6-13-16,7-1-3 15,3-1-7-15,8-2 0 16,5-7-2-16,1-1-2 0,5-6-1 16,0-2 0-16,0-4 0 15,0 0 2 1,1-3 0-16,-2-4 0 0,-4 5 2 15,-4-4 0-15,-4 8 3 16,-2 4 0-16,1 4 2 16,0 5 1-16,2 3-1 15,1 4 2-15,-2-3-4 16,5 1-3-16,2-6-54 16,4-4-74-16,8-6-178 15,2-6-108-15,2-9 243 16</inkml:trace>
  <inkml:trace contextRef="#ctx0" brushRef="#br0" timeOffset="130213.27">22994 5914 975 0,'-17'4'560'0,"11"-1"-37"0,2 0-169 16,-1 2-98-16,2 5-52 15,-1 3-78-15,-1 4-26 16,13 5-36-16,-5-6-14 15,9-1-20-15,3-1-6 16,-4-4-10-16,10 3-2 0,-8-3-4 16,-4-2-1-16,-4-1 2 15,-5-1 0-15,-7 0 3 16,-3 3-1-16,4 0-2 16,-3-1-3-16,7-3-2 15,0-5-3-15,1 0-4 16,1 0-5-16,0-1-6 15,0 0 1-15,0 0 3 16,7-3 4-16,14-2 5 16,30-11 0-16,-24 9 0 15,2-2 0-15,1-1 1 16,1-2 1-16,-7 2 1 16,-7 0 0-16,-11-4 5 15,-6 9 2-15,-9-3 5 16,-4 3 1-16,-4 5 7 0,1-3 2 15,3 10 4-15,1 5 0 16,7 5-6-16,3 1-4 16,6 1-5-16,6 3-1 15,6-1-2-15,3-1-2 16,4-3-3-16,0-4-3 16,3-5-7-16,-1 1-45 15,2-8-143-15,3-3-86 16,1-5 154-16</inkml:trace>
  <inkml:trace contextRef="#ctx0" brushRef="#br0" timeOffset="130655.43">23816 5904 1572 0,'22'36'665'0,"-22"-35"-381"15,-6-1-111-15,5-2-87 16,1 2-43-16,0-1-99 16,0 1-79-16,0-2-487 15,0 1 417-15</inkml:trace>
  <inkml:trace contextRef="#ctx0" brushRef="#br0" timeOffset="130801.01">23835 5980 1004 0,'37'71'523'0,"-37"-66"-113"16,-1-2-98-16,3-1-72 16,-2-2-38-16,0 0-77 15,0 0-34-15,0 0-69 0,0 0-88 16,0 0 121-16,0 0-62 16</inkml:trace>
  <inkml:trace contextRef="#ctx0" brushRef="#br0" timeOffset="131654.82">24465 5899 917 0,'-28'11'487'16,"30"-11"-150"-16,3 2-103 16,-5 2-18-16,0-4-51 15,1 5-17-15,3 18-27 16,8 30-15-16,-11-28-34 16,-1-6-16-16,0-6-23 15,3-5-10-15,-3-8-10 16,-1 0-4-16,1 0-8 15,-2-1-1-15,2 0-4 0,0 0-2 16,2-21 3-16,9-28 1 16,2 24 1-16,-3 5 1 15,4 3 1-15,-2 1 2 16,4 11 3-16,5 1 5 16,0 9 4-16,2 7 5 15,-5 7 9-15,0 7 4 16,-6-1 13-16,-2 2 0 0,-7 0-8 15,0-5-9-15,-1 3-14 16,-2-4-32-16,1-10-146 16,-1-4-103-16,6-3 150 15</inkml:trace>
  <inkml:trace contextRef="#ctx0" brushRef="#br0" timeOffset="131863.49">24872 5963 1648 0,'9'1'698'0,"-1"0"-423"16,2 0-42-16,1-1-119 0,-9-4-43 16,4-3-42-16,3 2-18 15,1 0-139-15,9 5-75 16,0 4-193-16,-4 0 216 15</inkml:trace>
  <inkml:trace contextRef="#ctx0" brushRef="#br0" timeOffset="132021.87">24921 6069 1408 0,'1'1'595'0,"7"0"-317"15,10 1-47-15,-2-3-45 16,0-4-42-16,8 3-70 15,-4-2-29-15,4 3-31 16,-1-1-43-16,-4 2-182 16,1-2-92-16,-4 0 164 15</inkml:trace>
  <inkml:trace contextRef="#ctx0" brushRef="#br0" timeOffset="132272.87">25378 5758 1515 0,'3'15'705'0,"3"6"-342"16,1 13-128-16,-2 4-32 15,0 8-96-15,2 3-30 16,-5-8-34-16,6 2-13 15,-2-10-16-15,-2-8-4 16,0-2-1-16,-4-9-43 16,1-4-143-16,-1-6-90 0,2-4 143 15</inkml:trace>
  <inkml:trace contextRef="#ctx0" brushRef="#br0" timeOffset="135231.79">26136 6055 769 0,'-2'0'465'16,"1"1"-51"-16,0 5-154 15,1-2-9-15,0-2-51 16,4 3-21-16,-2 0-32 16,4 7-21-16,11 28-40 15,-27-27-18-15,-9 6-38 16,-7-5-54-16,1-2-157 15,1-6-114-15,16-11 166 16</inkml:trace>
  <inkml:trace contextRef="#ctx0" brushRef="#br0" timeOffset="135778.41">26621 5958 996 0,'-3'0'512'15,"4"0"-162"-15,5 1-131 16,-6-1-12-16,0 0-57 15,2 2-19-15,10 16-37 16,26 34-20-16,-28-29-33 16,-1-6-13-16,-3-6-14 0,-2-4-4 15,-2-7 7-15,-2-4 8 16,-2-4 5-16,-4-5 2 16,0-6-8-16,-2-5-7 15,2-1-7-15,0-3-4 16,5 3-5-16,3 4-2 15,4 2-7-15,6 5-4 16,3 2-24-16,2 3-43 16,4 5-127-16,0 1-90 0,0 3 174 15</inkml:trace>
  <inkml:trace contextRef="#ctx0" brushRef="#br0" timeOffset="136129.04">26919 6035 998 0,'-3'4'568'15,"4"1"-2"-15,1-4-372 16,-2-2-16-16,0 0-55 16,5-1-29-16,18-9-46 15,30-16-13-15,-33 8-15 16,3-1-3-16,-12 0-4 15,-2-3 2-15,-10 8 6 0,-5 2 3 16,-9 4 6-16,-4 7 1 16,-3 3-2-16,1 7 2 15,6 4 2-15,-3 2-3 16,10 4-7 0,3 1-4-16,0 1-10 0,11 3-1 15,7-2-5-15,1-2-1 16,8-3-3-16,4-10-28 0,1-4-129 15,2-2-90 1,6-8 141-16</inkml:trace>
  <inkml:trace contextRef="#ctx0" brushRef="#br0" timeOffset="136580.9">27216 5785 732 0,'34'-49'424'0,"-28"43"-23"15,-2 0-112-15,8 7-90 16,0 6-34-16,-2 12-55 16,-4 10-15-16,-7 14-17 15,-2 5-12-15,1 7-31 16,1-6-10-16,3-10-18 16,2-3-4-16,5-15-88 15,5-6-84-15,3-13 105 16</inkml:trace>
  <inkml:trace contextRef="#ctx0" brushRef="#br0" timeOffset="136774.77">27131 5837 1154 0,'-12'3'530'0,"10"-3"-241"0,2 1-66 16,8 1-72-16,3 2-49 15,9-3-51-15,6 1-18 16,5-3-41-16,3-1-54 16,5-3-160-16,-4 1-94 15,-4-3 178-15</inkml:trace>
  <inkml:trace contextRef="#ctx0" brushRef="#br0" timeOffset="137115.87">27472 5832 1147 0,'3'9'549'0,"-1"7"-210"16,-1 1-32-16,-4 7-85 15,-3 0-44-15,6 3-71 16,3-4-30-16,3-6-47 16,0 1-10-16,8-10-12 15,0 3-3-15,3-11-6 16,5-4-3-16,-2-6-5 15,0-1-7-15,0-1-7 16,-3-5 1-16,-2 1 6 16,-4-1 8-16,-6 7 16 0,0 9 6 15,-7 2 15-15,0 4 8 16,1-5 10-16,-1 0 2 16,1 15-8-16,1 3-5 15,8 22-15-15,-4-25-7 16,3-1-5-16,-2-8-48 15,-1-1-166-15,0-8-119 16,5-9 179-16</inkml:trace>
  <inkml:trace contextRef="#ctx0" brushRef="#br0" timeOffset="137371.79">27863 5951 1266 0,'4'15'578'0,"-3"-3"-269"15,6 0-14-15,-6-1-74 16,1 0-46-16,-1-3-69 16,-7 0-29-16,5-3-38 15,-2-5-7-15,-4-2-2 16,2-3-4-16,1-5-9 16,2 4-6-16,2-5-9 15,0-2 0-15,4 1-5 16,-1-5-13-16,7 3-63 15,2 4-48-15,0 0-128 0,1 2-79 16,-2 1 210-16</inkml:trace>
  <inkml:trace contextRef="#ctx0" brushRef="#br0" timeOffset="137730.76">28061 5922 1192 0,'-4'20'557'0,"4"-5"-210"0,0 7-68 0,-2-5-45 16,0 1-48-16,-2-2-80 15,1-5-28-15,2-3-48 16,-1-7-16-16,1-5-18 16,2-1-12-16,-1 3-13 15,0 1-3-15,8-17 7 16,34-33 9-16,-28 33 12 15,0 1 2-15,-2 10 5 16,-3 2 2-16,1 5 7 16,0 2 9-16,0 9 15 15,3 3 11-15,1 2 20 16,1-1 7-16,-1 3-4 16,-1-2-10-16,1 0-27 0,-1 0-14 15,1-8-52-15,-4-3-53 16,1-6-130-16,5 0-77 15,-1-12 172-15</inkml:trace>
  <inkml:trace contextRef="#ctx0" brushRef="#br0" timeOffset="138466.18">29110 5817 801 0,'0'-3'532'0,"-1"2"35"15,0 0-304-15,-2-2-27 16,-14 3-74-16,-23 27-32 0,28 9-42 16,6 2-16-16,8 3-25 15,0-7-9-15,13-3-12 16,1-3-7-16,6-11-9 16,5-2-2-16,3-15-5 15,2-5 0-15,3-11-3 16,0-5 2-16,-7-8 2 15,-7-3 3-15,-13-2 11 16,-8-1 6-16,-15 0 5 16,-4 3 0-16,-10 7-8 15,-2 3-7-15,0 8-10 16,0 2-4-16,2 6-14 16,1 5-23-16,3 4-70 15,5 3-40-15,9 4-95 16,4 3-65-16,13 10 201 0</inkml:trace>
  <inkml:trace contextRef="#ctx0" brushRef="#br0" timeOffset="138833.32">29586 6198 1581 0,'-2'-2'675'15,"1"1"-394"-15,0 0-103 16,0 0-23-16,0 0-87 16,0-3-72-16,-1-1-200 15,1 2-447-15,0 1 428 16</inkml:trace>
  <inkml:trace contextRef="#ctx0" brushRef="#br0" timeOffset="145812.99">21001 7168 376 0,'-1'-1'330'16,"0"0"41"-16,0 0-57 15,0 0-31-15,0 0-49 16,0 0-24-16,-1-9-54 16,0-7-24-16,-5-24-31 15,4 28-10-15,-7 3-14 16,4 2-6-16,-8 4-13 16,0 2-6-16,-5 6-13 15,0 7-6-15,3 6-11 16,6 5-8-16,7 6-6 0,2 1-3 15,5 3-3-15,0-2-1 16,7 0 0-16,2 0-1 16,4-7-1-16,-1-2-4 15,3-8-14-15,6-2-46 16,3-5-107-16,8-6-67 16,1-12-249-16,-3-6 308 0</inkml:trace>
  <inkml:trace contextRef="#ctx0" brushRef="#br0" timeOffset="146126.44">21243 7163 857 0,'0'-4'475'0,"-4"7"-69"15,-1 3-94-15,-1 8-69 16,-2 5-38-16,5 5-56 16,2 1-26-16,3-1-48 15,7-1-20-15,4-3-24 16,2-6-8-16,10-5-9 15,-2-3-4-15,11-6-8 16,-6-5-2-16,-2-9-1 16,-3-4 0-16,-14-6 3 15,-4 0 4-15,-6-1 7 16,-8-2 2-16,-9 0 0 0,2 6-3 16,-16 6-3-16,2 9-4 15,3 7-5-15,0 5-3 16,11 8-16-16,5-1-34 15,8 2-113-15,4 0-87 16,11-5-276-16,7-1 325 16</inkml:trace>
  <inkml:trace contextRef="#ctx0" brushRef="#br0" timeOffset="146783.65">21514 7130 834 0,'-7'-4'456'0,"12"6"-74"15,1 4-74-15,0 9-48 16,0 2-34-16,-3 9-50 16,-2 2-25-16,3-1-48 15,4 3-23-15,5-8-36 16,0-8-14-16,7-8-21 16,-3-5-6-16,5-7-6 15,0-3 0-15,2-8-2 16,1-2 1-16,-4-5 3 15,1 2 1-15,-7 2 0 16,-5 4 3-16,-6 7 1 0,0 3 3 16,-4 6 4-16,0 3 0 15,0 7 2-15,-2 5-1 16,2 7 2-16,1 2 0 16,0-2-2-16,3-2-1 15,3-11-10-15,3-1-4 16,2-5-70-16,-5-4-44 15,2-2-98-15,-5-7-55 16,-2-2-44-16,5 1 5 0,-4-4 42 16,-3 1 46-16,7-1 110 15,0 2 41-15,1 3 97 16,4 3 45-16,-1 1 76 16,-1 3 45-16,-1 4 38 15,1 2 9-15,1 8-10 16,-7 1-16-16,5 4-34 15,-3-2-21-15,-6-1-48 16,7-1-24-16,-6-5-42 16,0-2-16-16,1-5-21 15,-2 0-8-15,-1-1-10 16,0 0-2-16,0 0 0 16,1 0 4-16,0-1 4 15,1-2 4-15,-1 3 2 16,8-4 3-16,-5 3 1 15,3 0 1-15,0 4 0 0,-2 0-3 16,1 1-2-16,-1 7-27 16,0-3-120-16,7-2-80 15,29 16-252-15,-26-34 286 16</inkml:trace>
  <inkml:trace contextRef="#ctx0" brushRef="#br0" timeOffset="146968.63">22170 6985 610 0,'4'-14'454'0,"0"13"103"16,1 10-157-16,-2 14-82 16,-2 9-47-16,-1 16-92 15,0 1-35-15,5 1-71 16,3 1-27-16,7-14-30 16,3-7-9-16,10-14-52 15,-3-8-63-15,2-14-155 16,-1-8 219-16,-17-15-24 15</inkml:trace>
  <inkml:trace contextRef="#ctx0" brushRef="#br0" timeOffset="147135.44">22090 7108 1389 0,'-2'-8'670'0,"5"1"-242"15,12 0-208-15,4-2-11 16,7 3-86-16,4 1-34 15,6 2-54-15,2 2-21 16,8 3-181-16,-2 0-1 16,8 4 82-16</inkml:trace>
  <inkml:trace contextRef="#ctx0" brushRef="#br0" timeOffset="147342.94">22534 7221 1924 0,'-13'5'750'0,"13"-4"-534"16,5 2-53-16,4-2-78 16,8 0-27-16,0-1-30 15,3-1-19-15,1-4-170 16,2 1-118-16,2-3 167 15</inkml:trace>
  <inkml:trace contextRef="#ctx0" brushRef="#br0" timeOffset="147701.47">22946 7110 1026 0,'-25'-15'628'15,"12"9"46"-15,-2 3-332 16,2 5-102-16,-3 3-61 16,4 6-86-16,-1 2-25 0,4 3-35 15,6 5-12-15,4-2-13 16,8 0-3-16,7 0-3 16,8-2-1-16,0 0 0 15,-4-3 0-15,2-4 2 16,-6 0 0-16,-6-3 2 15,-1 2 0-15,-6-1 9 16,-5 1 1-16,-6-4 4 16,2 4 0-16,-7-3-15 15,2-2-27-15,2-2-84 16,0-4-55-16,5-7-122 16,3 0-51-16,6-4-159 15,5-1-188-15,4-3 446 16</inkml:trace>
  <inkml:trace contextRef="#ctx0" brushRef="#br0" timeOffset="148202.78">23013 7220 508 0,'11'-7'386'0,"-1"7"73"0,-1 1-74 16,1 7-94-16,-2 4-29 15,1 4-49-15,-2 4-18 16,3-1-42-16,1-2-28 16,6 0-50-16,0-6-21 15,9-6-35-15,5-5-10 16,2-13-11-16,-1-6-8 0,-10-9-28 15,-5 2-4-15,-17-3-3 16,-8 4 5-16,-15 5 28 16,-9 4 6-16,-3 6 6 15,-2 3 4-15,7 8 5 16,4 3 3-16,6 2 8 16,3 3 3-16,9-3 1 15,4-1-3-15,4-1-7 16,8 0-4-16,2-1-8 15,3 0 0-15,7-3-2 16,1 0-1-16,9-5 0 16,-1-2 0-16,6 1 1 15,0 1 2-15,-2 5 1 16,-2 2 1-16,0 7 13 16,-6 3 3-16,-1 5 9 15,-6 0 5-15,-12 2 3 0,1-2 3 16,-13-2 6-16,3-1 1 15,0-2-6-15,3-2-6 16,-1-4-15-16,-1-5-8 16,-5-4-44-16,3-4-49 15,0-8-111-15,-2-6-65 16,12-6-128-16,-2-3-62 0,7 3 289 16</inkml:trace>
  <inkml:trace contextRef="#ctx0" brushRef="#br0" timeOffset="148359.76">23503 7049 814 0,'12'-10'497'16,"-1"2"-82"-16,0 13-65 16,0 9-28-16,-4 11-59 15,-1 11-33-15,0 12-75 16,2 4-37-16,5 1-58 16,1-4-22-16,2-12-28 15,2-9-9-15,4-11-101 16,1-15-64-16,1-14-154 15,0-11-137-15,-8-16 296 16</inkml:trace>
  <inkml:trace contextRef="#ctx0" brushRef="#br0" timeOffset="148523.74">23480 7107 1363 0,'-14'-7'603'15,"14"7"-250"-15,7-2-86 16,5 2-46-16,0 0-31 15,12 1-84-15,1-1-33 16,8 2-51-16,0 0-7 16,1-2-161-16,1 0-89 0,-4 2 141 15</inkml:trace>
  <inkml:trace contextRef="#ctx0" brushRef="#br0" timeOffset="149309.84">24250 6982 1367 0,'-6'1'566'0,"-5"6"-328"16,-5 6-46-16,-3 13-38 15,-2 7-28-15,2 17-42 16,6 7-14-16,9 10-25 15,4 4-7-15,7-5-12 16,4-4-7-16,7-8-8 16,1-5-5-16,1-13-5 15,-2-5-46-15,-4-16-143 16,-2-8-73-16,-8-9 138 16</inkml:trace>
  <inkml:trace contextRef="#ctx0" brushRef="#br0" timeOffset="149771.29">24720 7524 1169 0,'-9'-8'555'0,"1"-1"-250"0,4-11-100 15,0-3-40-15,4-11-75 16,3-5-26-16,7-12-34 15,2-4-6-15,4 0 2 16,1 1 3-16,2 18 8 16,2 8 1-16,-1 21 4 15,0 9 3-15,-4 18 4 16,2 8-1-16,-4 13-6 16,0 6-5-16,-1 3-5 15,-2 0-3-15,-2-6-8 16,-2-5-5-16,-2-13-55 15,4 0-60-15,-7-13-148 16,2-1-90-16,-3-6 200 16</inkml:trace>
  <inkml:trace contextRef="#ctx0" brushRef="#br0" timeOffset="149896.87">24655 7323 1185 0,'-18'2'579'16,"14"-2"-216"-16,8-1-81 15,13 1-109-15,7 1-49 16,9 0-56-16,6-1-45 0,12 1-192 16,0-2-305-1,11-11 307-15</inkml:trace>
  <inkml:trace contextRef="#ctx0" brushRef="#br0" timeOffset="150359.21">25350 7144 1443 0,'9'-10'665'15,"-3"3"-335"-15,-5-2-72 16,-3 2-23-16,-8 5-91 0,-4 0-40 15,-6 2-58-15,-3 5-19 16,-5 5-18-16,0 3-4 16,-1 5-2-16,2-2-2 15,4-1-1-15,5-2-1 16,5-6-2-16,6-2-1 16,5-1-3-16,2 1 1 15,3 3 1-15,5 7 3 16,4 4 4-16,1 6 4 15,1 8 5-15,-1-1 1 0,-1 3 4 16,0 1 2-16,-2-4 3 16,3 2 1-16,0-8-2 15,0-4-4-15,2-7-6 16,-3-5-3-16,-3-2-3 16,4-4-3-16,-7 1-29 15,4-4-47-15,0-1-122 16,-9 0-85-16,9 0 166 15</inkml:trace>
  <inkml:trace contextRef="#ctx0" brushRef="#br0" timeOffset="150661.44">25563 7249 1298 0,'-5'-4'559'16,"5"3"-287"-16,0 1-36 0,0 0-32 16,0 0-20-16,0 0-34 15,3 7-10-15,2 16-32 16,7 32-18-16,-11-22-32 15,0-1-14-15,3-3-25 16,-1 2-7-16,1-11-75 16,1-5-66-16,-2-7-190 15,0-6-281-15,8 7 389 16</inkml:trace>
  <inkml:trace contextRef="#ctx0" brushRef="#br0" timeOffset="150847.44">25899 7450 1896 0,'3'8'750'0,"-3"3"-526"0,2 1-50 16,-3-2-88-16,-4 1-42 15,-7-1-126-15,-3-1-73 16,-3-3-180-16,3 1 191 15</inkml:trace>
  <inkml:trace contextRef="#ctx0" brushRef="#br0" timeOffset="151338.93">26080 6991 1404 0,'1'0'611'0,"2"3"-303"16,3 5-40-16,-3 6-54 16,-2 5-36-16,-1 3-69 0,-1 3-24 15,0-3-46-15,1-4-16 16,1-8-21-16,1-6-7 16,1-7-8-16,2-4-2 15,0-9 1-15,4-1 3 16,-1-3 5-16,0-4 4 15,1 2 2-15,1 2 2 16,1 3 0-16,2 8 1 16,1 8 3-16,2 1 2 0,-1 12 8 15,1 3 4-15,0 8 0 16,-2 2-1-16,2 4-9 16,-1-3-3-16,-3-4-74 15,0-3-80-15,-10-6-172 16,-2-2 185-16</inkml:trace>
  <inkml:trace contextRef="#ctx0" brushRef="#br0" timeOffset="151557.2">26082 7302 1594 0,'1'2'660'0,"8"-1"-391"0,6 0-51 15,7-1-45-15,4 0-51 16,10-3-61-16,6 2-22 16,5-4-28-16,-1 1-4 15,-9 3-74-15,-8-1-61 16,-8 6-145-16,-3 5-110 16,-4 3 239-16</inkml:trace>
  <inkml:trace contextRef="#ctx0" brushRef="#br0" timeOffset="151867.01">26226 7439 1172 0,'8'4'571'16,"2"-1"-234"-16,5 0-101 16,5 4-18-16,-1 0-66 15,-1 2-29-15,5 3-46 16,-6-1-19-16,-10 3-27 15,2 1-5-15,-9 0-2 16,-4-3 2-16,4 4 5 16,-12-2 2-16,-4-1 1 15,2 0 1-15,0-4 0 16,10-1-1-16,0-5-9 0,4-2-9 16,2 0-13-16,-2-1-5 15,0 0-6-15,12-1 1 16,9-1-87-16,30-9-68 15,-36-1-163-15,7 0 183 16</inkml:trace>
  <inkml:trace contextRef="#ctx0" brushRef="#br0" timeOffset="152224.24">26577 7167 1506 0,'-5'-2'624'16,"6"1"-337"-16,6 0-97 0,5 0-42 16,0-2-36-16,3 2-55 15,4 1-6-15,1 3-1 16,1 3-3-16,-3 4-3 16,0 3-2-16,-7 8-3 15,-5 4-1-15,-5 9 5 16,-2 4-1-16,-4 4-4 15,-1 0-4-15,4-6-9 16,1-2-5-16,3-4-7 16,1-2-2-16,-1-5-2 15,-2-5 0-15,-4-6 1 16,-3-4-2-16,-9-3-26 0,-1-2-50 16,-4-2-136-16,0-1-81 15,5-6 164-15</inkml:trace>
  <inkml:trace contextRef="#ctx0" brushRef="#br0" timeOffset="152498.81">26872 7004 1483 0,'19'-7'589'0,"-6"12"-351"16,1 5-29-16,10 14-11 15,6 6-18-15,-3 15-50 16,6 8-17-16,-6 4-34 16,-4 1-15-16,-10-3-25 15,-5-3-10-15,-13-6-9 16,-8 1-5-16,-10 1-30 15,-5-1-30-15,-3-4-112 0,0-6-87 16,-1-14 148-16</inkml:trace>
  <inkml:trace contextRef="#ctx0" brushRef="#br0" timeOffset="153243.67">21076 8395 1128 0,'-2'-9'497'0,"-2"-3"-250"16,3 4-31-1,1 5-57-15,0-1-22 0,-3-13-30 16,-3-3-10-16,-2 4-11 16,-3 4-6-16,-4 11-13 15,5 8-10-15,-8 8-25 0,0 6-9 16,8 11-11-16,-10 0-2 16,18 5-7-16,2-1-3 15,6-3-2-15,13-3-5 16,5-7-33-16,1-6-57 15,10-6-138-15,3-5-92 16,3-7 190-16</inkml:trace>
  <inkml:trace contextRef="#ctx0" brushRef="#br0" timeOffset="153527.29">21347 8349 988 0,'5'9'503'16,"-1"8"-153"-16,-2 6-137 15,-4 1 1-15,6 4-45 16,1 0-22-16,6-7-46 16,8-3-23-16,-5-10-39 15,4-6-14-15,3-7-18 16,2-11-3-16,0-10-4 16,2-1-1-16,-13-6-4 15,-6 3-1-15,-12 6-1 16,-11 0-1-16,-5 8 0 15,0 2-2-15,-2 5-14 16,1 1-15-16,1 8-67 0,-3 2-56 16,11 9-152-16,1 3-246 15,11-1 368-15</inkml:trace>
  <inkml:trace contextRef="#ctx0" brushRef="#br0" timeOffset="153911.38">21658 8247 900 0,'6'18'487'0,"0"10"-92"15,-1 3-63-15,-1 1-79 16,1 5-49-16,3-9-81 16,5-5-32-16,8-7-49 15,3-5-15-15,7-10-12 16,1-6-3-16,2-11-8 15,-6-9-2-15,-6-4-2 16,-5 2 1-16,-7 4 1 16,6 3 2-16,-7 11 3 15,-2 3-1-15,-3 6 3 16,-4 7 2-16,-3 4 1 16,2 4 5-16,1 3 8 0,-2-3 0 15,6-1 0-15,-1-6-5 16,-1-3-14-16,7 1-16 15,-3-6-117-15,5-1-67 16,3-8-254-16,1-5 268 16</inkml:trace>
  <inkml:trace contextRef="#ctx0" brushRef="#br0" timeOffset="154198.09">22088 8312 859 0,'3'4'444'0,"3"2"-117"16,1 1-23-16,0 2-55 15,0 5-18-15,0 0-42 16,-1 1-27-16,-1 2-63 16,-1-5-28-16,1-7-41 15,-1 0-14-15,0-5-16 16,0-2-4-16,1-7-13 16,4-4-4-16,3-9 2 15,2 3 2-15,4 4 12 16,-5 2 5-16,0 14 3 15,-3-5 4-15,-4 9 5 16,2 7 5-16,-4 0 5 16,5 7-1-16,-1-1-2 15,-4-5-5-15,6 4-21 16,-3-5-72-16,1-3-160 16,8 0 156-16</inkml:trace>
  <inkml:trace contextRef="#ctx0" brushRef="#br0" timeOffset="154400.94">22534 8110 1370 0,'-2'25'601'0,"3"16"-314"16,-2 6-56-16,0 8-87 15,1 3-51-15,6-7-59 16,6-5-11-16,8-12-20 15,4-9-5-15,5-16-78 16,2-11-43-16,-3-14-130 16,-3-7-110-16,-11-3 237 15</inkml:trace>
  <inkml:trace contextRef="#ctx0" brushRef="#br0" timeOffset="154552.88">22452 8181 1462 0,'-7'-2'635'0,"7"1"-356"16,-4 1-37-16,12 1-100 16,-3 0-43-16,14 3-45 15,7-2-21-15,5 4-65 0,6-4-70 16,2 1-188-16,3 0 181 16</inkml:trace>
  <inkml:trace contextRef="#ctx0" brushRef="#br0" timeOffset="154736.63">22945 8362 1362 0,'-3'5'610'0,"4"-4"-264"16,4 0-94-1,-3-1-71-15,-2 0-52 0,0 0-77 16,22 4-22-16,39 3-102 15,-34-6-105-15,2-2 112 16</inkml:trace>
  <inkml:trace contextRef="#ctx0" brushRef="#br0" timeOffset="155066.13">23484 8282 1002 0,'-31'10'635'0,"16"-8"60"0,4 4-351 16,4 4-127-16,-1 0-62 15,-4 3-79-15,3-2-21 16,2 4-27-16,6 3-10 16,6 1-11-16,4 0-1 15,9 2-1-15,-4-3 0 16,3 0 0-16,1 0 2 0,-3-4 1 15,1 4 1-15,-5-5 5 16,-8 1 3-16,-6-3 2 16,-10-2 0-16,-3-6-8 15,5-3-29-15,-7-6-91 16,5-1-57-16,8-4-141 16,4 0-73-16,9-4 244 15</inkml:trace>
  <inkml:trace contextRef="#ctx0" brushRef="#br0" timeOffset="155536.34">23611 8389 734 0,'6'7'511'15,"0"-3"22"-15,-5 12-216 16,0 3-18-16,-1 3-69 16,0 6-31-16,2-6-72 15,4-4-37-15,7-8-59 0,2-6-17 16,5-6-14-16,2-8-4 15,-3-9-8-15,-1-4-7 16,-6 0-15-16,-7 2-2 16,-11 3 5-16,-8 5 9 15,-13-1 14-15,-2 2 5 16,2 7 1-16,3 2 3 16,10 2 4-16,6 5-1 0,8-1-3 15,5-3-1-15,7 5 0 16,3-4 0-16,7-1 1 15,3 1 0-15,6-3 1 16,2 2 0-16,2 2 6 16,1 4 6-16,-5 4 12 15,-8 1 7-15,-8 9 9 16,-13 2-1-16,4 2 0 16,-5 0-2-16,-5-8-7 15,7-6-4-15,-4-6-11 16,1-4-5-16,4-6-8 15,-4 5-2-15,0 0-3 16,1-10-3-16,0-3-44 16,9-27-37-16,-8 32-114 15,5 3-81-15,5-3 174 0</inkml:trace>
  <inkml:trace contextRef="#ctx0" brushRef="#br0" timeOffset="155721.07">24137 8255 1549 0,'0'23'670'0,"2"13"-376"0,2 4-32 16,-1 5-120-16,1 3-47 0,6-3-64 16,5-6-15-16,4-10-26 15,5-8-61-15,0-15-147 16,4-8-81-16,-6-13 163 15</inkml:trace>
  <inkml:trace contextRef="#ctx0" brushRef="#br0" timeOffset="155906.5">23983 8341 1480 0,'-6'3'614'0,"9"-1"-345"16,4 4-33-16,9 1-80 15,1-3-30-15,15 1-74 16,5 0-26-16,9-1-124 16,3 3-88-16,7-5 115 0</inkml:trace>
  <inkml:trace contextRef="#ctx0" brushRef="#br0" timeOffset="156194.79">24791 8192 1552 0,'-4'2'693'16,"-11"0"-358"-16,-1 16-145 15,-3 5-12-15,-3 16-78 16,2 9-22-16,3 20-25 16,6 8-13-16,11 13-16 15,2 1-7-15,13-13-9 16,4-6-5-16,14-18-80 16,9-9-89-16,8-18 100 15,16-9-10-15</inkml:trace>
  <inkml:trace contextRef="#ctx0" brushRef="#br0" timeOffset="156803.64">25174 8834 1350 0,'-6'-15'546'0,"-1"-5"-357"16,-1-10-36-16,5-12-65 15,0-4-25-15,4-9-29 16,4 0-6-16,10 7 3 16,1 6 7-16,7 17 24 15,1 6 6-15,3 20 5 16,2 8-5-16,1 20-16 15,-6 9-6-15,-6 12-10 16,-7 3-6-16,-5 2-3 16,2-6-4-16,-2-9-9 15,5-8-17-15,-6-14-124 0,-1-4-75 16,-8-14-375-16,-1-2 361 16</inkml:trace>
  <inkml:trace contextRef="#ctx0" brushRef="#br0" timeOffset="156950.61">25108 8631 1424 0,'-4'-2'587'15,"10"1"-342"-15,6-3-62 0,5 2-70 16,6 0-34-16,7 1-84 16,3 1-80-16,11 1-292 15,7-2 252-15</inkml:trace>
  <inkml:trace contextRef="#ctx0" brushRef="#br0" timeOffset="157442.38">25704 8345 1219 0,'10'-11'578'0,"-2"1"-266"15,-4 3-50-15,-2 2-5 16,-7 2-71-16,-5 1-40 16,-10 7-68-16,-5 1-37 15,-5 7-31-15,-1 3-5 0,3 2-4 16,3-3-1-16,8 2-5 15,5-2-2-15,8-7-4 16,4 3 0-16,8 0 4 16,0 0 3-16,3 4 6 15,-1 2 5-15,1 7 5 16,0 5 3-16,-3 11 7 16,-2 5 2-16,-6 7 0 15,-4 1 0-15,1-9-7 16,3-4-4-16,4-13-7 15,4-4-2-15,2-5-2 16,3-4-2-16,2-5 0 16,2-2-2-16,5-1 0 15,1-3-23-15,1-2-139 16,3-1-35-16,-9 0 104 16</inkml:trace>
  <inkml:trace contextRef="#ctx0" brushRef="#br0" timeOffset="157900.62">25896 8297 861 0,'-6'-4'418'0,"3"2"-107"15,1-1-34-15,2 3-26 16,0 0-3-16,6 15-40 16,17 36-27-16,-19-25-55 15,1-1-31-15,-6-10-49 16,1-4-18-16,0-11-25 15,-7-1-4-15,9-8-8 16,3-1-3-16,4-10 0 16,0-4 2-16,-2-2 1 15,2 0 4-15,-2 2 4 16,7 5 1-16,1 6 2 16,4 4 2-16,3 8 10 0,-4 2 6 15,0 11 15-15,-6 3 7 16,-3 6-2-16,-2 1-1 15,-1 3-15-15,-2-2-8 16,0-1-35-16,0-1-49 16,-1-8-141-16,-1 1-96 15,-2-2 179-15</inkml:trace>
  <inkml:trace contextRef="#ctx0" brushRef="#br0" timeOffset="158133.51">25792 8593 1596 0,'-1'3'660'0,"3"2"-385"16,5 1-65-16,15 2-63 16,6-2-28-16,5-6-49 15,13-1-22-15,4-7-30 16,1 1-7-16,5 0-5 15,-5 3-7-15,-11 5-109 16,-6 1-79-16,-14 6-192 16,-9 3 215-16</inkml:trace>
  <inkml:trace contextRef="#ctx0" brushRef="#br0" timeOffset="158448.31">25935 8804 1017 0,'-16'7'480'16,"17"-2"-162"-16,11-5-73 16,1 4-27-16,7 0-23 0,8-3-40 15,0 6-17-15,4 1-35 16,-4 1-18-16,-11 5-31 16,-4 3-15-16,-8 2-15 15,-5 3-3-15,-7-1-1 16,-7-1-1-16,-2 0 0 15,-3 1-1-15,5-4 3 16,5-4 2-16,5-7-5 16,4 0-3-16,3-4-10 15,2-1-5-15,-5-1-3 16,3 0-3-16,18-1-14 16,33-3-43-16,-24 2-142 15,-2-3-26-15,6 0 120 16</inkml:trace>
  <inkml:trace contextRef="#ctx0" brushRef="#br0" timeOffset="158684.73">26415 8659 1783 0,'1'4'706'16,"5"-2"-494"-16,8 1-30 0,-5-2-75 15,10-1-39-15,2 1-44 16,-2-1-8-16,-2 0-80 16,-4 3-74-16,-6-3-153 15,-5-1-98-15,4-5 237 16</inkml:trace>
  <inkml:trace contextRef="#ctx0" brushRef="#br0" timeOffset="158831.62">26504 8518 933 0,'-9'9'584'16,"4"11"14"-16,3 7-322 15,-1 10-33-15,-2 6-95 16,1 3-44-16,4-2-66 16,0-4-19-16,4-7-100 0,2-11-87 15,7-8-192-15,6-5 207 16</inkml:trace>
  <inkml:trace contextRef="#ctx0" brushRef="#br0" timeOffset="159050.07">26722 8538 1306 0,'8'-4'617'0,"-2"9"-218"16,2 9-86-16,0 13-62 15,-1 3-53-15,-2 16-88 16,-2 2-29-16,3 2-46 16,-5-5-15-16,5-8-26 15,2-5-64-15,1-11-172 16,4-2-58-16,-10-7 156 16</inkml:trace>
  <inkml:trace contextRef="#ctx0" brushRef="#br0" timeOffset="159281.91">27039 8828 1838 0,'-9'19'723'15,"2"2"-498"-15,1-2-109 16,-4 2-139-16,-7-9-85 15,-1-3-198-15,3-5 182 16</inkml:trace>
  <inkml:trace contextRef="#ctx0" brushRef="#br0" timeOffset="159757.59">27158 8617 1230 0,'5'9'557'0,"1"7"-236"0,2 4-36 16,-4 6-57-16,-1 0-39 16,-4 3-68-16,-4-4-29 15,-2-5-43-15,1-7-17 16,4-8-41-16,0-3-13 15,5-13-20-15,2-3-7 16,4-12 12-16,3-6 10 0,3 0 16 16,3 0 6-16,3 6 5 15,0 8 0-15,2 9 16 16,0 7 9-16,-6 6 19 16,0 6 8-16,-5 10 1 15,0 5 0-15,-2 8-8 16,-2 0-8-16,-7-4-13 15,2 3-28-15,1-7-139 16,-4-3-100-16,13 1 141 16</inkml:trace>
  <inkml:trace contextRef="#ctx0" brushRef="#br0" timeOffset="160530.75">27622 8319 1290 0,'-42'11'563'16,"34"-9"-256"-16,1 0-75 16,7 4-53-16,0-8-32 0,5 2-58 15,-5 0-19-15,1 0-14 16,18 3-9-16,32 7-13 16,-28-4-4-16,4 0-6 15,0-4-3-15,-5 2 0 16,-4 0-2-16,-6 1 4 15,-5 3 4-15,0 6 8 16,-2 7 8-16,0 13 7 16,-1 4 3-16,-4 9-9 15,-3 2-6-15,2 3-15 16,2 0-5-16,-1-4-6 16,3-5-2-16,-6-12 0 15,-1-4 1-15,0-9-1 16,-2-3-1-16,-2-4-3 15,0-1-1-15,-5 1-11 16,-6-4-32-16,-1-3-111 16,-1-4-74-16,2-7-132 0,6 1 201 15</inkml:trace>
  <inkml:trace contextRef="#ctx0" brushRef="#br0" timeOffset="160901.71">28084 8097 1324 0,'7'5'541'0,"12"12"-273"16,4 5-46-16,8 17 4 15,2 5-10-15,8 8-53 16,-4 4-28-16,-2 3-44 16,-9 4-23-16,-13 7-33 15,-8 1-7-15,-16 2-9 16,-2 0-3-16,-15-7-6 0,-2 0-5 15,-8-3-56-15,0 0-45 16,3-7-130-16,2-7-82 16,11-22 192-16</inkml:trace>
  <inkml:trace contextRef="#ctx0" brushRef="#br0" timeOffset="167196.51">20964 9789 818 0,'0'-1'426'15,"-2"0"-103"-15,5 7-118 16,-3-6-5-16,0 1-44 16,8 20-31-16,6 33-44 15,-6-23-16-15,0 1-21 16,-5 0-7-16,3-8-11 16,-6-4-5-16,-1-5-6 15,4-4-2-15,-3-6 2 0,-4-4-1 16,0-3-4-16,3 1-6 15,0 0-7-15,-5-17-4 16,-1-41-1-16,12 25 2 16,8 0 2-1,1 1 2-15,3 7 2 0,4 6 3 16,0 8 12-16,1 10 7 16,0 7 14-16,-3 8 7 15,-5 10 3-15,-2 0 2 16,-2 7-1-16,-1-3-5 0,-3-8-12 15,-1-1-8-15,-4-9-11 16,1-4-2-16,-2-4-3 16,0-2-1-16,0 0-3 15,0 0-1-15,0-3-1 16,2-18-3-16,8-28 1 16,-3 26 1-16,4 7 1 15,0-1 0-15,2 4 2 16,2 11 1-16,0 3 1 15,1 4 2-15,-1 12 2 16,-3 0 2-16,-4 5 4 16,3 6-1-16,-5-4-1 15,6-2-2-15,-4-7-5 16,-4-6-2-16,1-4-27 0,-9-2-58 16,3-2-170-16,0 0-70 15,0-1 178-15</inkml:trace>
  <inkml:trace contextRef="#ctx0" brushRef="#br0" timeOffset="167531.49">21435 9960 1184 0,'34'5'508'0,"-21"-5"-283"16,-1 0 10-16,2-6-75 15,2-4-25-15,0-5-50 16,-3-7-24-16,0 0-29 15,-5-2-6-15,-7 5-7 16,-1 5-2-16,-10 4-3 16,-2 4 0-16,-2 3-3 15,1 3-2-15,2 3-2 16,1 6 0-16,2 4 2 16,-1 3 2-16,5 6 4 15,0 1 2-15,8 3 1 16,1-1-2-16,7-3-4 15,6-4-3-15,4-7-7 16,3-4 0-16,3-3-95 0,-3-4-59 16,-3-4-222-16,0-3 219 15</inkml:trace>
  <inkml:trace contextRef="#ctx0" brushRef="#br0" timeOffset="167846.17">21747 9845 843 0,'8'6'438'16,"2"8"-105"-16,2 5-45 0,3 4-47 16,-3-3-32-16,2 2-50 15,-4-1-23-15,-3-2-45 16,0-4-21-16,-1-3-31 16,-4-3-10-16,-1-7-8 15,-3-2 0-15,-4-4 0 16,5 3-1-16,0-1-7 15,-1-1-5-15,0-17-5 16,-25-27-1-16,30 22-2 16,0 0-2-16,8 5-1 15,0-2-3-15,4 5-27 16,2 3-34-16,-1 1-77 16,1 5-55-16,-4 8-170 15,1 2 231-15</inkml:trace>
  <inkml:trace contextRef="#ctx0" brushRef="#br0" timeOffset="168201.66">21977 10003 1103 0,'6'5'498'16,"9"-1"-237"-16,-3-2-8 16,4-4-74-16,4-3-33 15,3-7-55-15,1-3-26 0,1-5-34 16,0-4-9-16,-10 0-5 15,-4 1 0-15,-10 3 7 16,-5 4 1-16,-8 4 11 16,-2 2 8-16,-3 7 7 15,1 4 2-15,4 10-11 16,4 5-9-16,5 9-15 16,3 7-2-16,5 8 3 15,3 1 3-15,6 3 9 16,2 1 5-16,2-5 8 15,-2 1 3-15,-2-7-4 16,-1-6-5-16,-3-4-13 16,-3-1-5-16,-6-8-6 15,-3-3-3-15,-7-8-11 16,-3-2-28-16,-8-6-75 16,-1-5-58-16,-1-7-149 0,3-4-93 15,11-4 252-15</inkml:trace>
  <inkml:trace contextRef="#ctx0" brushRef="#br0" timeOffset="168580.31">22206 10045 980 0,'16'3'507'16,"4"-5"-105"-16,4-3-100 16,6-2-45-16,0-3-50 0,-2-2-78 15,-6-1-33-15,-2-5-52 16,-2-1-15-16,2 0-17 15,0 0-3-15,-4 3-2 16,-6-1-2-16,-10 6 6 16,-4 1 3-16,-10 3 3 15,0 1 0-15,-6 3-5 16,3 1-2-16,0 3 0 16,1 1 2-16,8 6 2 15,-1 4 2-15,5 6-1 16,4 3-2-16,-1 3-1 15,3 0-4-15,8-1-2 16,1-2-1-16,11-4-3 16,-3-3-1-16,8-9-3 15,5-4-43-15,7-7-129 0,6-6-86 16,6-6 143-16</inkml:trace>
  <inkml:trace contextRef="#ctx0" brushRef="#br0" timeOffset="168935.55">22864 9937 1113 0,'0'-2'519'0,"0"1"-189"15,-7 0-77-15,7 0-51 16,0 1-33-16,0-1-58 16,13 0-15-16,9-2-41 0,27-6-19 15,-21 3-21-15,7 1-38 16,-2 1-167-16,2 3-107 16,-2 2 166-16</inkml:trace>
  <inkml:trace contextRef="#ctx0" brushRef="#br0" timeOffset="169280.31">23631 9874 1101 0,'-5'-15'478'0,"-1"0"-218"16,0-5-40-16,-4 1-3 16,-2 3-23-16,-4 2-51 15,-4 4-27-15,-1 8-41 16,0 1-15-16,5 13-19 16,-3 5-6-16,9 10-11 15,3 6-7-15,-1 1-6 0,9 4-4 16,6-6-4-16,1-3-1 15,11-6-6-15,4-4-10 16,2-8-104-16,7-5-61 16,0-11-238-16,1-7 249 15</inkml:trace>
  <inkml:trace contextRef="#ctx0" brushRef="#br0" timeOffset="169572.63">23778 9873 1145 0,'-2'14'558'15,"-1"3"-206"-15,2 2-106 16,1 3-18-16,5-2-43 16,5-3-29-16,5-2-54 15,4-4-26-15,2-3-43 16,2-4-13-16,-5-9-15 16,4-6-3-16,-2-10-3 15,0-2-1-15,-1 2-10 16,-12 0-5-16,-7 5-8 15,-10 1-3-15,-4 3 7 16,-9 0 4-16,2 3 6 16,-3 4 4-16,-2 5-4 15,11 4-9-15,-3 7-65 16,4 2-55-16,4 2-155 16,5 2-101-16,12-1 245 0</inkml:trace>
  <inkml:trace contextRef="#ctx0" brushRef="#br0" timeOffset="169918.39">24063 9867 1125 0,'-5'9'572'0,"-1"5"-193"0,-1 9-95 15,3 1-25-15,3 1-80 16,1-3-46-16,8-5-72 15,-1-3-25-15,10-6-32 16,2-5-4-16,4-10-6 16,-3-3-1-16,-1-6-9 15,-3-1-1-15,-3 0 1 16,-1 1 2-16,-4 5 12 16,-2 3 3-16,-1 6 3 15,-1 2 1-15,-2 2 7 16,-2-2 4-16,0 0 7 15,0 4 5-15,4 14 5 16,6 28 0-16,-5-31-8 16,-1-3-6-16,0-3-66 0,-2-5-67 15,1-7-144-15,3-4-98 16,0-9 215-16</inkml:trace>
  <inkml:trace contextRef="#ctx0" brushRef="#br0" timeOffset="170262.86">24321 9954 931 0,'48'-9'463'16,"-42"17"-101"-16,-3-1-77 0,0 3-7 15,7 0-25-15,-7 2-63 16,7-1-36-16,-6-3-68 16,-6-3-28-16,2-3-38 15,-3-3-12-15,2 0-13 16,0 0-9-16,1 0-10 15,2-13 0-15,5-5 9 16,18-26 5-16,-14 34 10 16,2 1 3-16,-5 9 3 15,1 1 5-15,-4 7 11 16,-1 4 3-16,3 4 11 16,-3 5 0-16,4 2-5 15,-2 1-4-15,0 0-13 16,0-5-2-16,-2-6-115 15,5-5-85-15,-3-11-214 0,4-11 226 16</inkml:trace>
  <inkml:trace contextRef="#ctx0" brushRef="#br0" timeOffset="170445.18">24665 9746 1317 0,'1'12'639'0,"2"4"-257"0,1 10-123 15,-2 8-28-15,0 10-96 16,-1 0-45-16,5 1-50 16,0-6-16-16,6-8-16 15,4-4-6-15,0-16-40 16,6-1-55-16,-2-14-118 16,-2-9-89-16,0-7 179 15</inkml:trace>
  <inkml:trace contextRef="#ctx0" brushRef="#br0" timeOffset="170619.58">24575 9862 1278 0,'-11'-12'559'0,"12"12"-231"16,5-1-65-16,3 1-45 0,4 2-33 15,3-1-92-15,4 4-35 16,0-3-44-16,-1-2-50 15,-1 3-154-15,-1-1-76 16,0 8 143-16</inkml:trace>
  <inkml:trace contextRef="#ctx0" brushRef="#br0" timeOffset="173124.46">23018 10686 427 0,'-3'8'287'0,"1"-6"62"16,-3-2-32-16,3-1-15 15,1 0-31-15,0 0-84 16,0 0-43-16,-1-8-65 16,-5-19-22-16,-3-37-28 15,9 21-10-15,5-2-10 16,-6-1-2-16,2 5-2 16,2 9 0-16,-2 10 0 15,4 9-2-15,-4 14-3 16,-1 4-1-16,1 12-21 15,0 4-29-15,-3 0-114 16,5 2-111-16,4-7 169 16</inkml:trace>
  <inkml:trace contextRef="#ctx0" brushRef="#br0" timeOffset="173410.44">22818 10474 840 0,'2'-2'402'16,"0"-5"-127"-16,-1-1-52 16,7-2-52-16,4-3-22 0,1-4-51 15,3-2-19-15,3 1-26 16,-4 2-7-16,5 7-4 16,1 4 1-16,3 7 5 15,4 5 0-15,-1 7 5 16,-2 2 1-16,-4 2-5 15,-6-1-7-15,-5-2-16 16,-3-2-6-16,-5-3-59 16,-2 1-59-16,-4-3-169 15,-2 0-185-15,5-2 283 16</inkml:trace>
  <inkml:trace contextRef="#ctx0" brushRef="#br0" timeOffset="173863.95">22811 10923 878 0,'11'-6'430'0,"-10"-3"-124"16,-3 0-40-16,-4-2-69 16,-4 1-33-16,-11 2-61 15,-2 4-20-15,-1 4-16 16,1 1-7-16,8 4-13 16,3 1-8-16,5 0-17 15,4 3-7-15,7 3-9 16,4 3-1-16,5 3 0 15,3 3 1-15,4-3-2 16,5 2 0-16,0-3 3 16,-3-4 3-16,-4 1 7 15,-6-1 4-15,-8-5 11 16,-1 2 4-16,-5-2 3 16,-6 0-4-16,-8-3-12 15,-2 1-14-15,-4-6-74 0,0-6-47 16,6 6-113-16,4-6-75 15,11 3-170-15,1-3 289 16</inkml:trace>
  <inkml:trace contextRef="#ctx0" brushRef="#br0" timeOffset="174379.16">22895 10996 934 0,'11'1'439'15,"-7"3"-166"-15,5 4-36 0,-4 3-52 16,1 3-13-16,-3-1-29 15,2-1-15-15,5 2-36 16,8-1-19-16,7-4-36 16,-3-3-13-16,3-8-18 15,-4-6-4-15,0-5-1 16,-3-7-2-16,-7 3-11 16,-9-3-6-16,-7 5 0 15,-5 3 1-15,-11 2 13 16,-1 3 5-16,-2 5 4 15,1 2 0-15,4 2 4 16,4 2 1-16,5 1-1 16,5 2-2-16,5-3-10 15,0 0-3-15,10-1-4 16,-3-2 1-16,11 0 1 0,3-1-1 16,4-2-3-16,7-3 0 15,3-2 1-15,2-1 2 16,-1 2 5-16,-1 4 4 15,-4 6 3-15,-5 5 3 16,-4 9 10-16,-3 2 8 16,-6 2 12-16,0-2 6 15,-9-2 4-15,0-5-1 16,-3-5-5-16,0-1 0 0,-1-6-1 16,-1-1-4-16,0-2-11 15,-1 1-12-15,1 0-45 16,0-10-37-16,1-12-88 15,6-26-46-15,5 26-119 16,1 1-99-16,10 2 276 16</inkml:trace>
  <inkml:trace contextRef="#ctx0" brushRef="#br0" timeOffset="174537.5">23533 10865 899 0,'5'9'457'0,"-5"11"-117"16,1 9-35-16,3 10-57 15,-2 4-22-15,5 2-69 16,5-5-41-16,5-11-75 16,2-10-28-16,1-7-104 15,3-11-71-15,-2-10-119 0,3-13 151 16</inkml:trace>
  <inkml:trace contextRef="#ctx0" brushRef="#br0" timeOffset="174715.31">23480 10935 1527 0,'-1'1'622'0,"6"-1"-379"15,8 3-23-15,3-3-60 16,9 0-39-16,4-2-69 16,2 0-21-16,2-3-44 15,5-1-70-15,0 1 58 16,8-1-7-16</inkml:trace>
  <inkml:trace contextRef="#ctx0" brushRef="#br0" timeOffset="181915.52">30001 7157 551 0,'-66'-2'386'15,"45"0"16"-15,10 1-140 16,0-1-25-16,8 2-50 0,-2-1-20 16,5-1-32-16,-1 2-17 15,0 0-36-15,1 0-15 16,0 0-18-16,2 0-4 16,27 7-6-16,50 2-6 15,-19-15-13-15,9-4-6 16,4 2-5-16,-1-2-2 15,-16 2-2-15,-12 2-1 0,-19 1-23 16,-14 2-33-16,-7 3-64 16,-2 0-37-16,-11 1-106 15,-3 2-55-15,-15 1 202 16</inkml:trace>
  <inkml:trace contextRef="#ctx0" brushRef="#br0" timeOffset="182135.89">30128 7167 834 0,'0'8'416'0,"4"4"-127"16,0 2-25-16,2 9-41 15,-2 4-21-15,-1 5-34 16,0 3-18-16,-2 0-47 16,0-2-22-16,0-4-37 0,-1-1-13 15,1-5-17 1,1-2-4-16,-2-12-6 0,0-5-5 15,0-4-62-15,0-4-33 16,0 3-110-16,0-1-94 16,0 1 196-16</inkml:trace>
  <inkml:trace contextRef="#ctx0" brushRef="#br0" timeOffset="182716.58">30841 7022 915 0,'-1'-4'433'16,"-1"3"-138"-16,-7-2-49 0,-3 4-38 16,-8 3-30-16,-9 7-47 15,3 7-13-15,-7 11-18 16,4 6-10-16,6 15-32 15,6 4-15-15,11 9-20 16,5-3-8-16,8-1-7 16,4-3-2-16,5-2-2 15,4-5 0-15,7-7-4 16,2-9-3-16,-1-11-66 16,2-5-46-16,-8-14-149 15,1-3-142-15,0-12 261 16</inkml:trace>
  <inkml:trace contextRef="#ctx0" brushRef="#br0" timeOffset="183196.66">31135 6999 1273 0,'1'8'541'0,"2"5"-317"0,-1 6-35 16,1 1-10-16,-7 2-45 16,0-2-31-16,-3-1-45 15,0-3-15-15,1-5-20 16,2-3-8-16,3-7-5 15,-1-1-2-15,-1-4-8 16,2 3-4-16,0 0-8 16,1-9-2-16,5-8 2 15,14-31 0-15,-3 29 5 16,1 4 2-16,2-2 3 16,0 7 1-16,3 10 1 15,1 0 0-15,0 8 5 16,-3 3 2-16,-4 5 5 15,-1 2 3-15,-4 8 6 0,-1 1 0 16,-5-2 4-16,-4-1-2 16,-1-6-8-16,-2-3-2 15,0-7-49-15,2-3-61 16,-1-4-170-16,-5-2 50 16,5 1 103-16</inkml:trace>
  <inkml:trace contextRef="#ctx0" brushRef="#br0" timeOffset="183432.76">31056 7319 1120 0,'-13'8'517'16,"2"-1"-254"-16,8-4-73 15,0 2-28-15,10-2-63 16,7-2-24-16,16 0-22 16,10-1-4-16,13-5-14 15,7 1-8-15,-4-3-14 16,1 4-29-16,-18 3-124 16,-7-5-99-16,-6 5 138 0</inkml:trace>
  <inkml:trace contextRef="#ctx0" brushRef="#br0" timeOffset="183810.87">31210 7461 1127 0,'5'-2'473'0,"6"2"-273"15,5 3-15-15,5 0-41 16,4 6-31-16,-1-8-37 15,-2 2-8-15,-1 5-14 16,-9-4-8-16,-3 8-13 16,-3 0-7-16,-13-1-4 15,1 5 1-15,-9 0-1 16,-8 0-3-16,8 1-5 16,-3-5-2-16,7-5 1 15,7-1 2-15,3-5-3 16,5 1 0-16,7-1-5 15,4-2-2-15,12-3-1 16,-1-2 0-16,8 0-4 16,-1-2-40-16,3 2-130 15,1 0-69-15,-3 4 129 0</inkml:trace>
  <inkml:trace contextRef="#ctx0" brushRef="#br0" timeOffset="184030.94">31711 7115 1373 0,'12'11'553'0,"2"7"-346"16,0 3-12-16,4 9-47 15,-3 1-24-15,-3 9-47 16,7 1-14-16,-10 0-20 15,-3 0-9-15,-6 0-15 16,-14-3-4-16,-9 7-6 16,-6 0-22-16,-6 2-107 15,-2 2-78-15,0-3 112 16</inkml:trace>
  <inkml:trace contextRef="#ctx0" brushRef="#br0" timeOffset="184533.2">30118 8675 861 0,'-13'0'467'16,"3"-5"-73"-16,5 3-196 16,5 1-21-16,12 1-42 15,12 1-25-15,24 0-22 0,12-1-9 16,12-4-28-16,0-5-13 15,3-4-21-15,-6 1-6 16,-7 1-49-16,-6 3-46 16,-21 4-121-16,-13 0-88 15,-17 3-164-15,-8 2 274 16</inkml:trace>
  <inkml:trace contextRef="#ctx0" brushRef="#br0" timeOffset="184720.42">30468 8623 736 0,'-16'4'403'0,"11"3"-72"16,-2 5-77-16,2 11-73 16,10 6-27-16,-3 10-39 15,4 3-15-15,-2-1-23 16,-2 0-12-16,4-5-20 16,-6-3-11-16,9-6-18 15,-4-2-4-15,-1-7-118 16,6-3-105-16,5-7 131 15</inkml:trace>
  <inkml:trace contextRef="#ctx0" brushRef="#br0" timeOffset="185000.64">30997 8488 1256 0,'-25'2'539'16,"9"14"-278"-16,-4 7-19 15,6 16-89-15,-3 3-27 0,8 14-67 16,9 4-22-16,1-2-20 16,4-1-4-16,5-6-7 15,-2-7-3-15,6-4-1 16,8-4-32-16,1-13-146 15,1-7-151-15,7-16 194 16</inkml:trace>
  <inkml:trace contextRef="#ctx0" brushRef="#br0" timeOffset="185393">31231 8459 1153 0,'9'14'557'0,"1"8"-238"16,-4 3-78-16,2 2-25 15,-10-2-73-15,-1-2-36 16,-3-7-50-16,-4-3-16 16,7-6-23-16,-1-6-5 15,3-6-9-15,1-5-4 16,4-7-6-16,1-6-3 15,10 0 0-15,-2-1 3 16,2 0 2-16,5 3 3 16,-4 6 2-16,10 5 0 0,-6 9 4 15,-1 2 1-15,-1 8 5 16,-6-1 6-16,5 7 10 16,-4 4 6-16,1 1 7 15,-3 4 0-15,-5-3-8 16,-2-2-5-16,-5-5-10 15,0-3-38-15,-6-2-136 16,4-3-74-16,-1 1-201 16,0 0 250-16</inkml:trace>
  <inkml:trace contextRef="#ctx0" brushRef="#br0" timeOffset="185615.49">31140 8889 1273 0,'-1'-8'532'15,"10"0"-251"-15,4 1-87 16,15-1-28-16,5-2-24 16,15 4-70-16,-2-1-25 15,2 0-26-15,-6 1-9 16,1-1-12-16,4 1-43 0,-11 4-139 15,-2 1-101-15,-14 3 159 16</inkml:trace>
  <inkml:trace contextRef="#ctx0" brushRef="#br0" timeOffset="185956.8">31345 8976 1113 0,'14'-2'497'0,"3"2"-231"16,2 1-63-16,-4 2-68 15,7 0-30-15,-1 4-40 16,-2 0-10-16,-1 0-12 16,-12 3-4-16,-8 2-4 0,-8 1-2 15,-11 3-3-15,3 1-5 16,-3 2-5-16,4-3-2 15,5-1-1-15,3-5-1 16,4-2-6-16,6 0-1 16,8-5-4-16,2-1 0 15,10-4 2-15,1-5-2 16,3-1-7-16,7-3-35 0,1-1-107 16,0-2-89-1,4 0 134-15</inkml:trace>
  <inkml:trace contextRef="#ctx0" brushRef="#br0" timeOffset="186256.29">31831 8553 1193 0,'27'0'498'0,"-14"8"-261"15,-4 4-33-15,4 10-32 16,-7 3-18-16,5 11-42 16,8 4-18-16,-6-1-5 15,5 2-3-15,-12 0-14 16,-7 0-9-16,-7 4-33 0,-5 3-10 16,-6-3-38-16,2-2-29 15,-1-5-69-15,-2-7-49 16,6-5-96-16,2-6-81 15,-3-5 220-15</inkml:trace>
  <inkml:trace contextRef="#ctx0" brushRef="#br0" timeOffset="194725.95">30499 10313 897 0,'-1'-1'432'0,"0"0"-153"16,-2-3-38-16,1 1-59 16,1 2-30-16,-4-5-44 0,-13 0-16 15,-21-21-25-15,24 27-13 16,0 5-20-16,2 8-7 16,-5 4-8-16,9 4-3 15,1 8-5-15,4 0-1 16,6 4-4-16,-8 1 0 15,11 3 2-15,10 4-2 16,0-6 1-16,9-4-1 0,9-9-1 16,0-8 0-1,15-7-1-15,0-2-1 0,-5-13 0 16,-5-3 1-16,-12-13 2 16,-4-6 1-16,-7-3 5 15,-6-7 0-15,-9 2 4 16,-8 0 1-16,-12-1-2 15,-3 5-1-15,-5 8-5 16,-5 6-2-16,-1 8-4 16,1 4 0-16,-3 2-4 15,8 1-2-15,6 0-7 16,5 2-8-16,10 5-19 16,1 3-17-16,6 3-56 15,2 2-44-15,5 4-192 16,6 3 219-16</inkml:trace>
  <inkml:trace contextRef="#ctx0" brushRef="#br0" timeOffset="195179.8">31075 10210 915 0,'-35'-33'444'0,"28"32"-133"16,-2-1-76-16,-12 4-52 15,5 11-30-15,-8 2-45 0,-2 11-7 16,8 10-14-1,1 2-12-15,9 13-26 0,4 3-15 16,0-2-19-16,4 2-4 16,10-5-6-16,4-5-1 15,4-9-7-15,3-10-41 16,0-11-145-16,7-8-149 16,10-6 200-16</inkml:trace>
  <inkml:trace contextRef="#ctx0" brushRef="#br0" timeOffset="195596.96">31241 10443 1136 0,'4'9'478'0,"-2"9"-222"15,-1 4-52-15,1 2-15 16,0 5-30-16,0-5-61 15,-2-1-22-15,-1-2-14 16,-1-3-5-16,-5-9-16 16,3-4-8-16,-3-9-15 15,2 0-7-15,4-6-13 16,1-4-4-16,6-5-6 16,1-4 1-16,5-4 2 0,0 2 3 15,6 3 2 1,-1 0 1-16,-2 10 3 0,5 2 1 15,0 6 5-15,0 4 3 16,-3 8 10-16,3 5 1 16,-9 9 4-16,1 4 3 15,1 0 0-15,-8-1 2 0,-4-2-2 16,-3-6-3-16,-5 0-8 16,-1-4-2-16,1-6-93 15,4-3-72-15,-2-7-188 16,2-7-151-16,17-12 309 15</inkml:trace>
  <inkml:trace contextRef="#ctx0" brushRef="#br0" timeOffset="195837.92">31741 10196 1252 0,'28'18'541'0,"-1"11"-297"16,2 4-12-16,-6 11-63 16,-4 6-38-16,-10 4-43 0,-3 1-9 15,-10-2-13-15,-1-3-6 16,2-5-19-16,-12-2-10 16,-2-9-31-16,-11 0-32 15,-4-3-99-15,1 1-74 16,-2 0 120-16</inkml:trace>
  <inkml:trace contextRef="#ctx0" brushRef="#br0" timeOffset="201028.59">18497 13054 1246 0,'-13'1'521'0,"3"2"-291"16,8-2-5-1,1-1-45-15,1 1-35 0,0-1-67 16,0 0-27-16,26 0-30 16,48-2-2-16,-13-4 0 15,3 0-1-15,3 0-5 16,2 3-1-16,-9 1-3 15,-12-3 1-15,-14 0-2 16,-8-1-1-16,-4 3 1 16,-2 3-69-16,-13 0-190 15,2 6-153-15,-8 6 223 16</inkml:trace>
  <inkml:trace contextRef="#ctx0" brushRef="#br0" timeOffset="201252.75">18838 13073 1311 0,'1'4'553'16,"2"7"-284"-16,-2 6-38 15,2 9-40-15,0 9-28 16,-1 4-65-16,0 3-24 0,5 0-35 16,-6-5-14-16,2-6-12 15,5-2-4-15,-5-10-5 16,7-5-1-16,-2-6-88 15,-8-9-61-15,5 4-166 16,-3-6-111-16,-2 1 268 16</inkml:trace>
  <inkml:trace contextRef="#ctx0" brushRef="#br0" timeOffset="201510.45">19354 12941 1411 0,'5'2'633'0,"-11"4"-286"15,-4-1-111-15,-7 10-63 0,-2 2-46 16,-1 10-49-16,5 10-18 16,4 10-22-16,5 7-8 15,8 2-15-15,7-4-3 16,11-7-7-16,5-6-3 15,2-10-5-15,8-5-48 16,-6-12-135-16,0-9-90 16,10-10 152-16</inkml:trace>
  <inkml:trace contextRef="#ctx0" brushRef="#br0" timeOffset="201917.03">19662 13205 2745 0,'1'11'53'0,"-1"3"-5"16,3 7 41-16,-1-6-40 16,0-3-16-16,-1-6-18 15,0-1-5-15,-1-4-4 16,0-2-4-16,0 0-5 15,0-1-3-15,0 1-4 16,1-3 2-16,10-22 1 16,20-29 2-16,-11 24 2 0,-1 3 2 15,2 5 1-15,1 1 2 16,4 8 2-16,1 4 0 16,-2 10 9-16,1 6 4 15,-7 12 15-15,-3 3 8 16,-2 8 1-16,-2 4 0 0,5 0-12 15,-8-2-7 1,-1-8-10-16,-4-7-2 0,-3-6-69 16,1-3-65-16,-1-6-150 15,0-1-102-15,-1-1 230 16</inkml:trace>
  <inkml:trace contextRef="#ctx0" brushRef="#br0" timeOffset="202164.18">20110 12859 1184 0,'31'8'581'15,"3"5"-245"-15,6 10-50 16,2 2-30-16,2 11-67 16,-9-1-32-16,-7 11-58 15,-11 4-20-15,-15 5-31 0,3 3-10 16,-11-8-14-1,-3-5-6-15,-3-13-21 0,-4-8-46 16,2-15-114-16,2-2-64 16,1-11-172-16,3-6 239 15</inkml:trace>
  <inkml:trace contextRef="#ctx0" brushRef="#br0" timeOffset="202469.17">21120 12907 1376 0,'7'0'628'16,"-7"0"-309"-16,-9 7-92 15,-11 2-15-15,-13 6-83 16,-3 4-41-16,-1-2-21 15,6 5-1-15,15-7-14 16,3 0-7-16,10-5-17 16,0-1-9-16,2 1-11 15,4 0-4-15,9 5-3 16,1-1 1-16,9-1-2 16,0-1-1-16,8-4 1 15,1-2-28-15,-4-3-141 0,-3 1-98 16,-13-3 152-16</inkml:trace>
  <inkml:trace contextRef="#ctx0" brushRef="#br0" timeOffset="202667.9">20930 13323 1305 0,'1'7'565'16,"3"-5"-246"-16,3 2-134 15,4-2 10-15,-1 2-19 16,1-4-39-16,4 1-67 15,3-1-25-15,5 2-32 16,-1-2-70-16,2 0-202 16,4-2-455-16,5-10 455 15</inkml:trace>
  <inkml:trace contextRef="#ctx0" brushRef="#br0" timeOffset="203080.83">21618 13066 1584 0,'-17'-12'638'15,"11"10"-386"-15,5 2-99 16,10 0-35-16,4-2-26 15,10-1-34-15,5 3-8 16,2 0-18-16,0 6-8 16,-3 1-10-16,-3 3-3 0,-5 4-2 15,-3 3-1-15,-13 5 4 16,-7 2 0-16,-17 6 0 16,-2 0 0-16,0-3-1 15,2-4 0-15,8-8 10 16,3-4 5-16,6-6 10 15,3-2-2-15,5-2-7 16,6 1-7-16,10-2-6 16,7 0 0-16,7-3 3 15,-2-3 1-15,-6 3-4 16,-1 1-1-16,-8 1-7 16,0 1 5-16,-4 0-114 15,-6 0-92-15,2 0 122 16</inkml:trace>
  <inkml:trace contextRef="#ctx0" brushRef="#br0" timeOffset="203392.43">22275 12920 1691 0,'-10'3'722'15,"-5"-5"-408"-15,10 1-120 16,5 0-26-16,10 1-73 16,9 1-30-16,14-1-30 15,7 2-1-15,0-1-9 16,-2 0-6-16,-3-2-12 15,-4-7-1-15,1 4-16 16,-2 0-57-16,-15-2-159 16,-4 6-120-16,-11-1 195 15</inkml:trace>
  <inkml:trace contextRef="#ctx0" brushRef="#br0" timeOffset="203594.54">22415 12939 1198 0,'-4'12'530'15,"7"-1"-201"-15,0 3-47 16,2 9-39-16,0 3-8 16,-1 10-67-16,0 7-34 15,-1 6-53-15,-3-1-21 16,7-6-35-16,-6-11-10 0,4-10-22 16,2-7-50-16,-1-8-146 15,10-5-91-15,8-8 165 16</inkml:trace>
  <inkml:trace contextRef="#ctx0" brushRef="#br0" timeOffset="203877.46">22957 12819 1793 0,'-16'11'714'0,"4"4"-457"16,-7 6-86-16,5 16-36 15,-1 8-32-15,3 11-36 0,11 4-9 16,2 3-22-16,5 2-8 16,11 1-16-16,-3-7-4 15,2-10-6 1,6-6 3-16,-6-17-79 0,6-4-64 15,1-14-174-15,0-8-27 16,8-26 199-16</inkml:trace>
  <inkml:trace contextRef="#ctx0" brushRef="#br0" timeOffset="204259.59">23238 12762 1384 0,'21'-1'586'0,"-8"2"-279"16,5 3-59-16,-5 6-27 15,2 7-29-15,-6 5-74 16,-8 2-27-16,-3 1-43 16,-10-4-11-16,1-6-18 15,-1-7-4-15,3-8-10 16,3-3-4-16,0-4-7 15,2-4-4-15,4-1 0 0,2-6 0 16,9-3 5-16,5 2 0 16,3 0 4-16,4 4 0 15,2 5 1-15,-3 5 2 16,0 3 2-16,-3 5 4 16,-2 5 7-16,2 6 4 15,-1 6 5-15,2 2 2 16,-7 2-4-16,-3-4-5 15,-5-1-3-15,-5-7-42 0,0-1-155 16,0 1-100-16,4-6 155 16</inkml:trace>
  <inkml:trace contextRef="#ctx0" brushRef="#br0" timeOffset="204481.21">23218 13140 1420 0,'9'-9'605'0,"9"6"-278"15,6-1-111-15,10 2-22 16,2-3-35-16,4 0-71 16,-2 0-25-16,2 1-33 15,0 2-10-15,1 2-10 0,-2 0 3 16,-12 4-133-16,-3 0-89 15,-13 3 128-15</inkml:trace>
  <inkml:trace contextRef="#ctx0" brushRef="#br0" timeOffset="204833.94">23404 13340 1144 0,'13'5'556'0,"-1"-2"-212"0,9 1-121 16,-1 1-25-16,6-2-44 16,2 1-19-16,0 5-37 15,-4 2-14-15,-10 2-30 16,-3-3-10-16,-13 0-8 16,-4 3-3-16,-10 1-7 15,-5 4-4-15,-2 0-2 16,-2-2-1-16,10-2 4 15,1-2 0-15,7-9-3 16,7 4-4-16,1-3-6 16,11-1-3-16,10 3-3 15,2-5 0-15,9 2 1 16,-2-1-3-16,2-2 0 16,1 3 5-16,-4-3-111 0,-1-1-93 15,-2-5 97-15,-5-3-5 16</inkml:trace>
  <inkml:trace contextRef="#ctx0" brushRef="#br0" timeOffset="205091.71">23902 12911 1395 0,'15'22'590'0,"2"-7"-269"15,2 2-75-15,16 13-15 16,2 7-28-16,-4 4-79 16,2 6-26-16,-12 5-38 15,-5-2-15-15,-10 6-15 16,-7-6-8-16,-9-3-9 16,-5-4-1-16,-3-14-63 15,0-2-61-15,3-17-162 16,5-7-92-16,13-20 220 15</inkml:trace>
  <inkml:trace contextRef="#ctx0" brushRef="#br0" timeOffset="205360.37">24533 13176 1699 0,'-19'-2'651'0,"-4"4"-393"15,38 7-110-15,9 2-9 16,8 0-3-16,11-4-50 16,0-5-23-16,3-2-25 15,2 0-10-15,-7-4-29 16,-8 1-66-16,-10-1-188 15,-15 1-90-15,-15 3 187 16</inkml:trace>
  <inkml:trace contextRef="#ctx0" brushRef="#br0" timeOffset="205559.66">24664 12988 1390 0,'4'15'657'15,"2"8"-288"-15,-1 11-116 0,0 7-26 16,0 12-82-16,1 1-40 16,-1-3-53-16,2-5-16 15,-1-10-23-15,2-6-60 16,1-12-185-16,4-9 442 16,2-21-229-16</inkml:trace>
  <inkml:trace contextRef="#ctx0" brushRef="#br0" timeOffset="205943.55">25264 13085 1700 0,'-14'8'689'0,"-11"14"-392"15,2 4-112-15,5 14-27 16,6 5-27-16,12 6-42 16,7-2-16-16,13-6-24 15,7-6-12-15,9-13-17 16,4-4-7-16,2-16-8 16,-1-5-4-16,-4-16-3 15,-8-10-2-15,-4-13-3 0,-6-2-3 16,-15-3 1-1,-9 0 0-15,-18 3 5 0,1 3 3 16,-3 13 3-16,1 4 2 16,-7 15-2-16,-7 6-3 15,-1 6-21-15,4 7-27 16,11 4-104-16,8 0-82 16,9-2-80-16,7-2 170 0</inkml:trace>
  <inkml:trace contextRef="#ctx0" brushRef="#br0" timeOffset="206213.41">25804 12946 1590 0,'-18'21'649'0,"-9"0"-380"16,-3 5-84-16,1 12-32 16,2 10-29-16,12 13-39 15,6 2-12-15,14-1-24 16,6-2-10-16,12-13-18 0,4-9-7 16,11-13-24-16,6-3-50 15,-3-18-153-15,2-2-107 16,5-20 182-16</inkml:trace>
  <inkml:trace contextRef="#ctx0" brushRef="#br0" timeOffset="206613.92">26036 13209 1144 0,'-14'18'592'0,"13"11"-106"16,-6 1-129-16,5 9-96 15,-2-1-35-15,-1-3-89 16,0-7-39-16,0-14-55 16,1-5-16-16,4-9-18 15,-2-3-7-15,-1-7-6 16,2 0-2-16,-2-7-3 16,3 1 2-16,2-4 4 15,2 0 1-15,4-1 1 16,4 3 1-16,9 1 0 15,3 3 0-15,4 7 2 0,-2 2 1 16,2 7 5-16,0 7 4 16,2 10 13-16,0 4 6 15,-2 6 8-15,-2 4-2 16,-11-8-10-16,-7-1-6 16,-11-6-30-16,-6-9-47 15,-2-9-124-15,1-5-78 16,3-14-178-16,5-12 258 0</inkml:trace>
  <inkml:trace contextRef="#ctx0" brushRef="#br0" timeOffset="206793.83">26418 12959 803 0,'37'24'512'0,"-1"-2"87"15,2 3-186-15,0 11-62 16,-2 9-25-16,-6 9-103 15,-5 2-56-15,-11 0-85 16,-5-4-27-16,-14-4-27 16,-7-2-7-16,-13-10-29 15,-4 1-43-15,-8-10-142 16,-1-4-92-16,7 2 165 16</inkml:trace>
  <inkml:trace contextRef="#ctx0" brushRef="#br0" timeOffset="207576.29">19907 14666 1356 0,'2'4'540'0,"10"1"-344"16,1-1-61-16,9-1 1 16,11 0-30-16,4-3-25 15,12-3-42-15,-2 2-9 0,-3-1-17 16,-6-1-4-16,-8 2-71 16,-8 0-78-16,-16 0-143 15,-7 2 161-15</inkml:trace>
  <inkml:trace contextRef="#ctx0" brushRef="#br0" timeOffset="207779.65">19927 14811 977 0,'6'5'524'16,"3"-4"-111"-1,0 0-193-15,21 0-3 0,9 2-54 16,2 1-22-16,5-2-48 15,1-2-20-15,2 1-38 0,-2 0-13 16,-1-1-10 0,-7-1-39-16,-16-4-167 0,-4-4-88 15,-11-12 152-15</inkml:trace>
  <inkml:trace contextRef="#ctx0" brushRef="#br0" timeOffset="208075.59">20138 14367 1298 0,'4'12'542'0,"13"-1"-282"15,8 12-68-15,9 6-32 16,8 1-31-16,6 3-53 16,1-2-12-16,-7 1-10 15,-5 0-1-15,-5 0-4 16,-4 0-4-16,-6-1-9 15,-12 0-3-15,-12 0-6 16,-6 0-3-16,-12-5-3 16,0-2-2-16,-4-4-9 15,5-3-16-15,-5-1-68 16,-6-2-46-16,4 1-114 16,-5-3-72-16,10 2 196 0</inkml:trace>
  <inkml:trace contextRef="#ctx0" brushRef="#br0" timeOffset="214101.36">21344 14457 815 0,'-10'-14'471'16,"-3"10"-17"-16,7 2-143 0,5 0-99 15,2 2-32-15,-1 0-75 16,0 0-28-16,24 0-30 15,36-2-2-15,-17-1-3 16,2-2-5-16,3 4-15 16,0-3-5-16,-3 4-5 15,-3 0-3-15,-4 0-3 16,-7 0-2-16,-9 0-62 16,-9 0-60-16,-13 3-171 15,-7 6-137-15,-11 10 264 16</inkml:trace>
  <inkml:trace contextRef="#ctx0" brushRef="#br0" timeOffset="214298.04">21569 14481 997 0,'0'2'494'16,"1"5"-170"-16,2 10-70 0,4 6-5 15,-2 15-41-15,1 0-34 16,0 8-54-16,-2 0-27 15,4 0-40-15,-1-2-15 16,-1-8-21-16,0-5-5 16,-2-11-7-16,-1-2-12 15,0-10-113-15,-1 0-75 16,2-7-164-16,6-1 199 0</inkml:trace>
  <inkml:trace contextRef="#ctx0" brushRef="#br0" timeOffset="214616.71">22246 14399 1336 0,'-5'-1'588'0,"-8"1"-256"15,-1 2-65-15,-2 6-59 16,0 4-32-16,-4 12-70 16,1 8-26-16,5 11-32 0,2 1-11 15,12 5-18-15,5 1-7 16,11-8-7 0,4 0-3-16,7-9-2 0,0-9-1 15,5-9-109-15,3-2-74 16,-3-9-186-16,-4-5 206 15</inkml:trace>
  <inkml:trace contextRef="#ctx0" brushRef="#br0" timeOffset="-214473.25">22482 14643 923 0,'4'8'514'16,"5"-3"-95"-16,4 6-151 15,-2 3-13-15,1 1-63 16,-3 1-33-16,-2-1-65 16,-1-3-24-16,-6-1-35 15,1-3-10-15,-5-5-9 16,0 0-3-16,2-3-6 16,1 0-3-16,0-2-8 15,0 1-4-15,0 0-2 16,1 0 1-16,1-15 2 15,9-38 3-15,0 30 1 0,2 2 3 16,1 5 0-16,3 2 2 16,3 10 5-16,-2 3 3 15,7 8 17-15,1 5 8 16,1 4 15-16,-1 5 4 16,-5 3 1-16,-4-1-5 15,-7 0-15-15,-1-1-9 16,-8-5-12-16,-3-2-22 15,-3-6-135-15,-3-5-77 0,2-3-232 16,1-7 262-16</inkml:trace>
  <inkml:trace contextRef="#ctx0" brushRef="#br0" timeOffset="-214237.75">22880 14324 1136 0,'19'11'570'16,"1"0"-196"-16,0 5-91 16,-2-1-16-1,-9-7-58-15,-1 0-35 0,32 32-62 16,-4 1-25-16,-4 15-31 16,-21-12-12-16,-11 0-13 0,-1 0-6 15,-10-5-12-15,-5-4-3 16,0-7-36-16,0-10-44 15,-1-11-102-15,8-3-58 16,-1-6-141-16,10-3-149 16,15-13 344-16</inkml:trace>
  <inkml:trace contextRef="#ctx0" brushRef="#br0" timeOffset="-213858.43">23521 14570 1558 0,'1'1'571'0,"10"2"-409"15,6 0-29-15,9 5 4 16,1-2-15-16,5-3-62 15,-1-1-23-15,0-2-22 16,-5 0-65-16,-5 1-194 16,-4 1-156-16,-17 5 224 15</inkml:trace>
  <inkml:trace contextRef="#ctx0" brushRef="#br0" timeOffset="-213679.58">23582 14741 1022 0,'6'4'522'0,"6"-1"-186"16,4-1-69-16,3-2-10 16,0 0-65-16,3 0-34 15,-2-1-66-15,-1 0-27 0,-7 1-37 16,-4-3-53-16,-1 1-179 16,-1-3 319-16,-6-8-150 15</inkml:trace>
  <inkml:trace contextRef="#ctx0" brushRef="#br0" timeOffset="-211041.95">24501 14571 789 0,'-11'-9'383'0,"-18"-23"-96"16,25 26-63-16,2-3-25 15,-3 1-6-15,-4 2-23 0,2-3-12 16,-6 7-28-16,5 3-17 16,-8 11-41-16,0 10-18 15,-3 12-25-15,-4 4-10 16,13 9-10-16,4 5-2 15,20-1-3-15,5 3 1 16,8-9-1-16,0-6 0 0,6-9-2 16,2-7-2-16,6-17 0 15,2-6 0-15,-5-16 0 16,-3-8-1-16,-12-11 1 16,-8-6 0-16,-12-3 1 15,-8-2 3-15,-12 6 4 16,-4 1 2-16,-8 9 3 15,-3 4 0-15,-2 4-1 16,-3 3-2-16,8 10-7 16,6 8-3-16,8 7-22 15,5 4-33-15,9 6-94 16,-1 1-63-16,2 2-211 16,8 1 261-16</inkml:trace>
  <inkml:trace contextRef="#ctx0" brushRef="#br0" timeOffset="-210718.03">25064 14432 1155 0,'-7'-4'521'0,"-3"7"-232"16,-1 8-41-16,-5 12-64 15,4 11-33-15,1 16-52 16,1 9-21-16,7 8-29 15,3-3-11-15,8-3-20 16,9-6-7-16,6-11-8 16,0-7-14-16,10-10-133 15,-2-6-98-15,9-16 144 16</inkml:trace>
  <inkml:trace contextRef="#ctx0" brushRef="#br0" timeOffset="-210335.39">25385 14751 1182 0,'7'18'573'0,"0"-1"-222"16,-3 5-87-16,-1-3-26 16,1 5-66-16,-7-11-42 15,1 1-57-15,2 13-18 0,-1-2-29 16,-3-10-9-16,4-8-11 15,-1-6-6-15,1-3-8 16,0 1-6-16,0 0-4 16,1-16 1-16,5-39 6 15,-1 29 3-15,2 9 5 16,4 4 3-16,6 6 2 16,-1 6 1-16,2 2 6 15,2 8 5-15,-1 4 14 16,1 0 10-16,1 7 13 15,-5-1 5-15,-2 4-6 16,-4 1-10-16,-7-3-15 16,0-9-13-16,-3-2-136 15,0-5-87-15,1-7 126 16</inkml:trace>
  <inkml:trace contextRef="#ctx0" brushRef="#br0" timeOffset="-210089.8">25903 14524 1580 0,'-4'3'637'0,"1"27"-342"15,2 6-108-15,-6 17-23 16,2 9-25-16,0-3-66 15,5 3-25-15,5-8-23 16,-1-9-10-16,10-9-42 16,-11-12-68-16,13-12-162 15,-3-10-107-15,2-12 210 16</inkml:trace>
  <inkml:trace contextRef="#ctx0" brushRef="#br0" timeOffset="-209799.04">26022 14848 970 0,'-3'27'547'16,"7"-2"-55"-16,2 3-208 0,2 0-6 15,3-3-59-15,1-3-42 16,3-6-69-16,4-4-23 16,0-12-37-16,-1-5-12 15,3-18-18-15,-2-6-7 16,-5-10-6-16,-3 1-3 0,-16 0 0 15,-6 1-1-15,-12 4-7 16,-5 0-5-16,-4 14-5 16,0 8-10-16,4 13-23 15,4 9-14-15,6 10-41 16,5 4-25-16,4 4-78 16,9 3-59-16,18 3 167 15</inkml:trace>
  <inkml:trace contextRef="#ctx0" brushRef="#br0" timeOffset="-209404.36">26425 14972 649 0,'34'-7'401'0,"-5"6"60"16,1 0-167-16,-8-7-31 15,-5 0-25-15,-7-6-76 0,-4-4-34 16,-6-5-55-16,-4-6-24 15,-8 1-24-15,-1 4-4 16,-7 2-3-16,3 4 0 16,-4 9-1-16,-1 3-4 15,3 6-2-15,1 5 1 16,7 8 3-16,5 5 2 16,6 10 4-16,0 4 0 15,8 13 11-15,1 4 8 16,13 12 8-16,7 2 8 0,7 1 2 15,4-7-1-15,-5-6 3 16,-5-7-2-16,-9-8-9 16,-7-2-5-16,-14-5-11 15,-7-1-5-15,-13-5-10 16,-4-2-2-16,-9-12-29 16,1-2-37-16,0-10-101 15,6-6-58-15,11-6-120 16,1-4-46-16,22-6 243 15</inkml:trace>
  <inkml:trace contextRef="#ctx0" brushRef="#br0" timeOffset="-208966.12">27083 14760 1199 0,'3'20'574'16,"9"-8"-159"-16,-1 4-93 16,2 4-79-16,-2 1-29 15,-7 3-81-15,0-1-35 16,-5 2-39-16,-3-2-14 0,-1-4-22 16,0-5-8-16,1-10-12 15,0-3-9-15,-1-5-14 16,0-7-5-16,1-3-2 15,4-5 6-15,4-1 9 16,6-1 5-16,4 5 4 16,3 5 2-16,4 4 2 15,1 3 2-15,5 7 6 16,1-1 7-16,-2 10 12 16,-1 2 5-16,-4 1 7 15,-1 5-2-15,-8 1-9 16,-4-2-4-16,-8-3-25 15,-6-2-51-15,1-7-145 16,-6-6-102-16,5-4 169 16</inkml:trace>
  <inkml:trace contextRef="#ctx0" brushRef="#br0" timeOffset="-208742.28">27570 14527 1496 0,'40'22'647'16,"10"9"-308"-16,-1 0-30 0,5 10-54 15,-6 2-49-15,-7 1-90 16,-3 2-29-16,-19-4-36 16,0-1-12-16,-17 1-20 15,-9 1-7-15,-9 7-68 16,-7 0-64-16,-13-6-176 15,-2-1-55-15,-11-13 205 16</inkml:trace>
  <inkml:trace contextRef="#ctx0" brushRef="#br0" timeOffset="-203436.69">24801 9399 405 0,'0'-3'203'0,"5"2"-54"15,-4-2 18-15,-1 3 0 16,0-1-6-16,-1 0-19 0,0 0-14 15,0 0-32-15,0-1-13 16,0 1-21-16,-2-3-10 16,-8-6-18-16,-34-28-4 15,26 28 0-15,-4-3 1 16,-3 2-1-16,-3 1 1 16,-1 0-6-16,-3 3-3 15,-2-2-8-15,-3-5-3 16,1 0-3-16,0 1 0 15,-4-3-1-15,-1 5 0 16,-9-2-1-16,-5 0-1 16,1 3-1-16,-3-2-1 0,1-1 0 15,2 1 0-15,8-1-1 16,1 3 1-16,3-1-1 16,-3-3 0-16,-7 5 1 15,0-1 0-15,-3-1 1 16,1 1-1-16,0-6-1 15,-4-1 0-15,8 2 0 16,-3-5-1-16,-9 4 0 16,-4 2-1-16,-9-1 1 15,-1 4-1-15,3 1 0 16,5 1 0-16,-1 1 0 16,0 1 0-16,-6 4-1 15,-3 1 0-15,-5 2 0 16,4 0 1-16,0 3-1 0,-5 1 1 15,-2 5 0-15,-4 2-1 16,-2 3 0-16,7 2-1 16,-5 0 0-16,-1 2 1 15,1 5-2-15,-3 2 1 16,5 2-1-16,10 0 1 16,-1 1 1-16,-1-2 1 0,2 2 0 15,-7 3 0-15,7-1-2 16,6 1 0-16,-1 1-1 15,4 2 0-15,1 6 0 16,-2 2 0-16,4 6 0 16,5-4 0-16,8 5 0 15,1-3 1-15,6-1 0 16,-4-2 0-16,3 1 1 16,5 1-1-16,5 1-1 15,6 0 0-15,5 1-2 16,3 1 1-16,6 6 1 15,4 1-1-15,4-1 1 16,5 3 0-16,4-2 0 16,1-1 2-16,4-2 1 15,4 1 0-15,3 0 1 0,3 3-1 16,4-2 1-16,4 1-1 16,6 1 0-16,1-5 0 15,12 4 0-15,2-1 0 16,-4-6 1-16,5 2-1 15,-11-7 1-15,-7-16-1 16,1 0 0-16,26 19 0 16,7 0 0-16,2-3 0 0,-9-13 0 15,0 0 0-15,3 2 0 16,-4-6 0-16,2 5 0 16,-1-4 2-16,5 0-1 15,5 0 2-15,3 0 0 16,8 3 0-16,-3 1 0 15,-3-1 1-15,2-1 0 16,-5-3 3-16,1-1 0 16,6-4 0-16,3 2-2 15,0-1-1-15,-5-1 0 16,-1 1 0-16,-6-6 2 16,-1 0 0-16,7 0 1 15,6-1 0-15,-2 0-1 16,2 0 0-16,1-1-1 15,0 2 1-15,3 1-1 16,7-1 1-16,1 1 0 16,-3-3 1-16,0-3 2 0,0-1 0 15,0-3 0-15,5 0-2 16,-2-2-2-16,-5 1 0 16,3-3-1-16,-3 0 0 15,3 0 0-15,7-5-1 16,-9 1 0-16,-3-1 0 15,-1-4 0-15,-1 0 1 16,3-4 2-16,-23 3 2 16,-30 3 2-1,2 1 0-15,83-12-2 0,-6-1 0 0,-4-3-4 16,-34 3 1-16,1-5-2 16,3 0 0-16,-4-3 0 15,-9-4 0-15,-3 4 1 16,-4-1 1-16,0 1 1 15,0 2-1-15,-6-2 0 16,-1-5 1-16,-2-2 4 16,2-2 3-16,-8-6 8 15,4 5 3-15,-12-7 1 16,-5-1 1-16,0 1-6 16,-6-3-2-16,5 3-6 15,0 3-2-15,-4-1-2 16,5-2-1-16,-7-5 1 0,2-4 1 15,1-3-1-15,-3 0 3 16,0 0 1-16,-2 0 1 16,-2 6 4-16,-1 0 2 15,-5 2 1-15,-1-3-2 16,-7-3 0-16,-2-2-2 16,-6-2 2-16,-2-3 2 15,-3-2 0-15,-2 3 0 16,-3-3-6-16,-2 0-1 0,-5 0-4 15,-1-6-1-15,-2 7 0 16,-2 2-1-16,-2 4 1 16,2 6 1-16,-3 0 6 15,-2 2 4-15,-7-1 5 16,-6-2 0-16,-6 4-6 16,3 3-4-16,-2 1-7 15,1 5-4-15,2 7-3 16,2 0-2-16,9 9-4 15,5 2 0-15,-1 2-12 16,-1 2-7-16,0 3-24 16,2-2-17-16,10 1-43 15,3 0-32-15,9 4-93 16,4 4-79-16,5 17 199 16</inkml:trace>
  <inkml:trace contextRef="#ctx0" brushRef="#br0" timeOffset="-202825.49">26642 11522 1185 0,'8'17'456'16,"-6"-15"-263"-16,-2-2 10 0,-7 0 5 16,-8 0-8-16,-10 0-62 15,-9-3-42-15,-5-6-27 16,-2 0-3-16,0-4-16 16,2 1-8-16,-7-3-12 15,-5-3-9-15,-5-1-9 16,0-1-3-16,12 4-4 15,6-1-2-15,11 5-3 16,5 1-2-16,7 3-6 16,5 4-20-16,5 2-74 15,5 2-49-15,3 4-133 16,-3-4-88-16,0 0 238 16</inkml:trace>
  <inkml:trace contextRef="#ctx0" brushRef="#br0" timeOffset="-202522.55">26189 11245 988 0,'2'-14'471'15,"-4"12"-157"-15,-2 3-34 16,-5 7-67-16,-7 1-25 16,-6 13-58-16,-6 0-22 15,-8 6-30-15,0 2-12 16,2-1-21-16,3-2-6 15,11-2-8-15,7 0-5 0,5 0-6 16,6-1-4-16,4 1-6 16,4 1-2-16,8-4-3 15,-2-10-1 1,0 2-3-16,15 4-1 0,3-5-78 16,0-2-88-16,-2-4-88 15,2-3 131-15</inkml:trace>
  <inkml:trace contextRef="#ctx0" brushRef="#br0" timeOffset="-202037.7">26886 12014 1354 0,'1'10'495'0,"2"-4"-354"15,7-5-54-15,-3-4 0 16,7-4-1 0,0 0-32-16,14-15-17 0,5-9-17 15,4-1-3-15,-15 2-4 16,-5 3 3-16,-17 4 8 16,-5 1 2-16,-11 6 1 15,-6-1 2-15,-4 8 15 16,-3 4 7-16,5 6 11 15,4 7-2-15,8 6-16 16,6 6-10-16,3 7-12 16,3 6-3-16,3 4-7 15,-1-2-3-15,6-2-4 0,2 0-2 16,8-10-3-16,2-3-22 16,9-10-127-16,2-3-103 15,4-10 147-15</inkml:trace>
  <inkml:trace contextRef="#ctx0" brushRef="#br0" timeOffset="-201853.89">27221 11863 1199 0,'6'7'545'0,"2"4"-266"0,4 8-53 16,3 4 0-16,-3 7-58 15,4 3-35-15,1-5-62 16,-4-1-23-16,6-6-31 15,-8-5-6-15,-5-5-64 16,5 0-62-16,-9-9-168 16,0-2-116-16,4-5 243 15</inkml:trace>
  <inkml:trace contextRef="#ctx0" brushRef="#br0" timeOffset="-201667.08">27408 11908 1235 0,'-8'9'553'16,"-1"1"-274"-16,-7 8-76 16,0 5-3-16,-10-1-55 0,-1 1-33 15,5-4-59-15,1-5-22 16,13-3-65-16,4-1-48 16,5-4-124-16,7 4-85 15,2-2 177-15</inkml:trace>
  <inkml:trace contextRef="#ctx0" brushRef="#br0" timeOffset="-201332.32">27523 12116 659 0,'7'7'369'0,"14"2"18"16,1 1-100-16,2-6-45 15,0-4-31-15,0-6-90 16,2-8-34-16,-6-1-33 15,0-6-8-15,-10-2-13 16,-3 3-1-16,-12-4 5 16,-5 5 0-16,-5 2 0 15,-4 3-1-15,-3 8 1 16,1 2 0-16,-1 8 5 16,2 8-1-16,4 6-10 15,2 8-4-15,5 2-11 16,2 0-4-16,7 1-4 0,2-1-3 15,9-4-5-15,2-1-16 16,1-11-111-16,4-6-81 16,3-7-171-16,3-5 214 15</inkml:trace>
  <inkml:trace contextRef="#ctx0" brushRef="#br0" timeOffset="-201069.27">27845 12112 976 0,'12'13'427'0,"-8"5"-148"16,4 3-67-16,-6-3 1 16,1-3-15-16,-3-5-58 15,0-2-28-15,0-6-28 16,-6-3-13-16,0-6-22 16,-3-5-9-16,1-5-22 15,3-4-8-15,3-6-9 16,2 2-1-16,2-2-4 15,5 4-1-15,5 5-3 16,0 7-1-16,4 7-3 16,5 2-8-16,-4 6-62 15,-2-2-43-15,5 7-113 16,-2 2-70-16,5-1-248 16,6 1 349-16</inkml:trace>
  <inkml:trace contextRef="#ctx0" brushRef="#br0" timeOffset="-200814.06">28158 12064 1048 0,'-11'-14'550'0,"0"0"-143"0,1 5-151 15,-3 2-21-15,-2 7-76 16,-3 1-41-16,2 12-61 15,-1 3-16-15,4 4-20 16,4 6-6-16,10 2-6 16,6 0-3-16,7-2-5 15,5-1-2-15,-3-13-80 16,6-4-78-16,6-11-245 16,0-7 246-16</inkml:trace>
  <inkml:trace contextRef="#ctx0" brushRef="#br0" timeOffset="-200493.98">28332 12074 1172 0,'0'15'532'15,"-2"2"-228"-15,-4 6-95 0,-3 5 2 16,9 2-52-16,0 0-39 16,5-6-74-16,0-6-21 15,-4-8-79-15,3-7-49 16,-3-11-107-16,2-7-80 15,4-10-139-15,-8-4-20 0,1-1-30 16,-7 1 86-16,-3-3 292 16,4-1 122-1,-6-2 262-15,1 2 61 0,5 10 7 16,2 9-22-16,5 10-87 16,3 4-46-16,1 4-69 15,0 4-27-15,2 3-32 16,2 6-18-16,-1-3-52 15,6 4-57-15,2-4-183 16,-1-4-149-16,17 4 230 16</inkml:trace>
  <inkml:trace contextRef="#ctx0" brushRef="#br0" timeOffset="-200045">28677 12073 1060 0,'-2'0'509'0,"-1"4"-213"16,0-2-82-16,2-2-12 16,0 0-60-16,0 0-28 15,0 0-39-15,-8 3-13 16,-1 5-25-16,6 4-9 16,-25 27-13-16,29-26-5 15,6 4-5-15,1-2-1 16,4 3 0-16,-1-2 0 15,0-1-1-15,-2 0 2 0,-5-4-1 16,0-2-1-16,-3-2 2 16,-1-2 0-16,-3-2 1 15,-1-2 0-15,-3-1-1 16,-1-1-1-16,0-2 2 16,-1 1 0-16,4-1 1 15,1 3 0-15,3 0-1 16,0 1-1-16,2-1-1 15,0 0-1-15,0 0-1 16,1 2 1-16,1 6-1 16,10 1 1-16,28 24-2 15,-29-29 2-15,-4-3-9 16,-1-1-42-16,-6-2-134 16,0-3 429-16,-1 4-237 15</inkml:trace>
  <inkml:trace contextRef="#ctx0" brushRef="#br0" timeOffset="-199584.92">28806 12255 1543 0,'0'10'547'0,"4"1"-427"16,2-1-6-16,2-3 9 15,-1-1-8-15,9-4-55 16,-3-2-18-16,3-8-21 15,4-6-6-15,-3-7-8 16,-2-1 1-16,-5 2 2 16,-3-1 4-16,-10 6 8 15,1 1 5-15,-12 8 12 0,6 4 1 16,-4 7-2-16,1 2-4 16,0 9-8-16,-4 3 0 15,2 5-1-15,1 3-1 16,5 2-4-16,0-2-2 15,9-1-4-15,9-2-1 16,3-2-4-16,6-4-2 16,4-11-6-16,-5-3-22 15,5-9-117-15,-2-3-80 16,1-3 124-16</inkml:trace>
  <inkml:trace contextRef="#ctx0" brushRef="#br0" timeOffset="-178027.84">19663 7074 807 0,'5'0'418'0,"5"0"-108"0,0-2-20 16,-1-2-75-16,28-24-24 16,-32 12-53-16,-2-2-24 15,-6 3-37-15,-5 0-14 16,-9 0-16-16,-6 5-6 15,-10 5-13-15,-4 1-5 16,-2 12-9-16,1 4-3 0,2 16-1 16,10 5 0-16,12 1-2 15,3 2 0-15,16-5 1 16,2 0 2-16,8-4 4 16,7-1 4-16,6-6 5 15,2-1 2-15,-2-1 11 16,0-1 5-16,-8 1 8 15,-2-3 2-15,-6-2-8 16,-4-2-6-16,-7-7 1 16,-4 3 2-16,-11-3 3 15,-2 3-1-15,-7-2-17 16,-1 2-8-16,1-6-19 16,2-1-40-16,7-1-113 15,3-3-69-15,11 1-184 16,6 0-75-16,16-5 306 15</inkml:trace>
  <inkml:trace contextRef="#ctx0" brushRef="#br0" timeOffset="-177833.7">19830 7288 1079 0,'16'13'591'0,"-5"-5"-148"15,-3 7-149-15,-1 2-18 16,-6 6-84-16,-1 4-36 0,-6-3-60 15,4 1-26-15,0-6-37 16,1-4-14-16,3-4-27 16,-2-5-42-16,-2-5-130 15,-3 0-97-15,2-1 161 16</inkml:trace>
  <inkml:trace contextRef="#ctx0" brushRef="#br0" timeOffset="-177544.52">20180 7235 1457 0,'-1'0'668'0,"0"0"-336"16,1 0-108-16,0 0-46 15,0 0-81-15,12 7-22 16,7-1-48-16,29 7-14 0,-24-12-83 16,-4-1-80-16,-5 2-209 15,-3 3 214-15</inkml:trace>
  <inkml:trace contextRef="#ctx0" brushRef="#br0" timeOffset="-177357.02">20210 7409 1214 0,'-2'2'594'16,"2"-1"-239"-16,4-2-90 16,-4 1-42-16,0 0-63 15,7 0-28-15,16-1-69 16,27-5-26-16,-24-2-76 15,-1-1-83-15,-6 2-142 16,0-2 155-16</inkml:trace>
  <inkml:trace contextRef="#ctx0" brushRef="#br0" timeOffset="-176672.31">19725 8338 693 0,'13'-12'394'16,"-2"-2"-44"-16,-2 1-33 16,-5-2-38-16,-1 3-35 15,-8-1-54-15,-5 1-23 16,-9 2-39-16,-1 1-15 15,-7 8-23-15,2 3-10 0,1 6-26 16,2 6-11-16,5 5-16 16,5 5-6-16,10 4-9 15,4-3-1-15,12 5-3 16,4-4 1-16,5 1 1 16,4-1-1-16,-1-2 4 15,-1-1 1-15,-2-3 6 16,-4 0 3-16,-6-5 4 15,-5-3 3-15,-10-2 10 16,-3-4 0-16,-13 1 0 16,-3-1-6-16,-8-4-23 15,1 0-28-15,2-6-122 16,6-1-74-16,10-7-179 16,5-2-105-16,13 4 320 0</inkml:trace>
  <inkml:trace contextRef="#ctx0" brushRef="#br0" timeOffset="-176350.22">19996 8427 1024 0,'13'4'574'0,"1"0"-154"16,-1 4-102-16,3 4-47 15,-2 2-100-15,0 1-40 16,-7 1-65-16,-2-1-20 0,-6-1-20 15,-3 0-4-15,-2 1-1 16,-4-3-1-16,-4-2 0 16,-1-2 0-16,-5-1 5 15,7-1 7-15,12 1 3 16,-2 0-1-16,14-2-8 16,1 1-8-16,8-2-5 15,4-2-2-15,3-1-3 16,0 1-2-16,-9-1-12 15,-4 1-66-15,-6-4-179 16,-1 0-89-16,0-5 181 16</inkml:trace>
  <inkml:trace contextRef="#ctx0" brushRef="#br0" timeOffset="-176123.6">20364 8393 1693 0,'17'0'708'16,"-7"3"-401"-16,-3-2-87 15,5 5-69-15,2-2-47 0,-5 0-60 16,4 1-18-16,2-2-55 16,0 5-63-16,2-1-148 15,-6-2-99-15,-2 5-276 16,-8 1 380-16</inkml:trace>
  <inkml:trace contextRef="#ctx0" brushRef="#br0" timeOffset="-176002.13">20443 8543 793 0,'-5'10'459'0,"2"-4"-64"15,3-3-55-15,7-2-71 16,1-1-29-16,6 0-32 16,-1-1-26-16,1-2-66 15,4 1-30-15,-3-2-82 16,4 2-93-16,-2 1-334 15,3 4 284-15</inkml:trace>
  <inkml:trace contextRef="#ctx0" brushRef="#br0" timeOffset="-174449.13">19515 9818 1286 0,'-32'-20'557'0,"22"11"-285"0,3-2-54 16,-6-2-46-16,-2 0-33 16,-5 2-45-16,-8 1-17 15,-8 8-25-15,-5 7-7 16,-3 4-6-16,2 5-4 16,7 0-8-16,4 0-4 15,10-2-8-15,6 1-2 16,15 7-1-16,2-1 0 15,16 7-3-15,3 0 0 16,8-1-2-16,4 2 0 0,1-7 1 16,-1 2 1-16,-7-3 6 15,-2 1 2-15,-9-3 6 16,-6-2 2-16,-5 2 7 16,-7-11 3-1,1 2 2-15,-9 3-3 0,-9-1-6 16,-5-4-6-16,1-6-10 15,-3 0-2-15,4-5-85 16,4-3-55-16,8 1-156 16,9-2-108-16,11-2 252 15</inkml:trace>
  <inkml:trace contextRef="#ctx0" brushRef="#br0" timeOffset="-174078.6">19486 10000 1086 0,'9'1'554'0,"-1"0"-203"16,5 0-68-16,5 2-44 15,-1 3-70-15,6 2-34 16,-4 3-58-16,-5 4-20 16,-6 0-23-16,-2-1-4 15,-11 5-1-15,-3-3-1 0,-10 0-2 16,0-1-2-16,-2-4-6 15,2-1-4-15,6-4-5 16,1 1 1-16,5-3 0 16,5-1-1-16,4 6-1 15,3-4-4-15,11-1-2 16,0 3 0-16,2-7 3 16,0 3 3-16,-5 3 13 15,-3 2 9-15,-6 3 13 16,-1 1 4-16,-7-1-5 15,-4-1-4-15,-7 3-12 16,-5-2-5-16,-3-2-8 16,0-1-18-16,-1-8-86 15,12 0-59-15,6-7-184 16,5-5-39-16,23 2 228 16</inkml:trace>
  <inkml:trace contextRef="#ctx0" brushRef="#br0" timeOffset="-173865.62">19859 9868 1561 0,'11'-4'661'16,"-11"4"-353"-16,8 0-96 0,0 1-49 15,-1-1-51-15,3 2-65 16,-4 0-18-16,3 1-115 15,-1-1-71-15,1 1-170 16,4 4-132-16,-10 5 293 16</inkml:trace>
  <inkml:trace contextRef="#ctx0" brushRef="#br0" timeOffset="-173714.99">19858 9993 628 0,'-14'14'444'16,"4"-2"0"-16,15-4-160 15,1-5-30-15,10 1-47 16,8-2-6-16,-1-2-21 15,5-1-30-15,-7-3-62 16,3 1-27-16,0 0-106 16,1 3-107-16,9 0 97 15</inkml:trace>
  <inkml:trace contextRef="#ctx0" brushRef="#br0" timeOffset="-171789.97">20398 11907 873 0,'5'7'408'0,"24"28"-122"15,-21-23-48-15,4 8 5 16,5 8-29-16,0 4-59 16,0-1-34-16,-1-2-53 15,-4-4-17-15,-2-5-26 16,-2-4-6-16,-3-8 1 16,-3-5 2-16,-8-4 4 15,-2-7-2-15,-2-7-7 0,-3-6-6 16,1-7-6-16,0 0 0 15,2-2-1-15,5 11-1 16,2 0-4-16,0-12-3 16,5-2-6-16,7 8-2 15,5 11-1-15,8 8-1 16,3 5-34-16,-1 4-41 16,6 6-125-16,-2 0-82 0,3 2 178 15</inkml:trace>
  <inkml:trace contextRef="#ctx0" brushRef="#br0" timeOffset="-171484.22">20772 12148 942 0,'13'-9'475'0,"3"7"-129"15,1 0-65-15,1-5-79 16,4-1-44-16,-4-7-76 15,5-2-26-15,-7-3-32 16,-7-3-8-16,-2 9 1 16,-13-7 1-16,6 10 4 15,-1 5 1-15,-11 0 4 16,-1 5 6-16,-7 6 9 0,1 3 6 16,6 12-2-16,9 2-7 15,4 1-14-15,5-2-7 16,6-2-13-16,7-1-3 15,0-4-5-15,1-7-2 16,2-4-83-16,1-3-69 16,3-8 97-16</inkml:trace>
  <inkml:trace contextRef="#ctx0" brushRef="#br0" timeOffset="-171255.8">21161 11744 1446 0,'0'13'642'0,"0"19"-313"16,3 8-53-16,-2 13-76 15,3 5-53-15,7-2-73 16,4-3-25-16,12-9-33 16,2-10-11-16,8-10-13 15,-3-9-43-15,0-16-116 16,-6-4-78-16,-12-14-218 15,-8-2 280-15</inkml:trace>
  <inkml:trace contextRef="#ctx0" brushRef="#br0" timeOffset="-170821.93">21074 11888 807 0,'-24'-1'474'16,"16"1"-36"-16,5 0-129 15,8 5-67-15,6 1-35 16,9 1-49-16,6-2-28 15,6-1-63-15,1-6-21 0,7-1-23 16,2-1-9-16,4 0-7 16,-2 2-3-16,-8 1 0 15,-7 2-1-15,-10 3 0 16,-7 1 1-16,-4 4 4 16,-5 3 3-16,-3 4 9 15,0 4 12-15,-2 4 25 16,2-1 9-16,5 3 7 15,3-3-8-15,4-6-21 16,-2-2-10-16,4-9-14 16,5-4-5-16,3-6-8 15,4-4-2-15,-3-5-1 16,-4-4-2-16,-3 0 0 16,-3-1 0-16,-5 7 0 15,-2 7-1-15,-4 4 1 0,2 5-2 16,-2 5 2-1,0 2 1-15,2 3 0 0,2 5 1 16,-1-6-2-16,3 0-2 16,0-8-28-16,-2-2-56 15,1-1-142-15,-1-3-91 16,4-8-277-16,2-7 366 16</inkml:trace>
  <inkml:trace contextRef="#ctx0" brushRef="#br0" timeOffset="-170575.88">21907 12021 1128 0,'16'12'534'0,"-6"4"-200"16,0 1-29-16,-2-1-59 15,3 1-24-15,-3-4-46 16,5 0-30-16,-9-6-49 16,-3-4-22-16,1-4-27 15,-5-5-12-15,2 5-15 16,0 0-8-16,-4-19-14 15,-3-25-5-15,10 31-17 16,0-2-16-16,8 3-65 16,-1 2-43-16,0 5-94 15,0-2-57-15,9 8-206 16,2-1 317-16</inkml:trace>
  <inkml:trace contextRef="#ctx0" brushRef="#br0" timeOffset="-170255.5">22178 12044 873 0,'7'5'518'16,"1"5"-14"-16,-4-1-106 15,-1 5-82-15,-2 6-50 16,-1-8-90-16,-1 3-36 0,-3-6-59 16,0-2-24-16,-1-5-31 15,1-2-10-15,1-1-18 16,1 0-14-16,1-1-25 15,1 1-7-15,5-18 3 16,12-32 10-16,-1 36 20 16,0 0 6-16,-3 14 8 31,-6-1 1-31,0 2 10 0,25 5 12 0,-6 4 21 16,-1 4 9-16,-11 4 9 15,-7 1-5-15,3-3-18 16,0-1-9-16,-10-7-59 15,3-1-94-15,-4-4 86 16,5 0-13-16</inkml:trace>
  <inkml:trace contextRef="#ctx0" brushRef="#br0" timeOffset="-169664.13">23229 11958 1062 0,'36'14'535'15,"-34"-14"-186"-15,-4-2-76 16,-6 2-33-16,-10-1-76 15,-7 0-45-15,-9 1-49 0,-2 0-8 16,1 5-9-16,6 4-6 16,7 1-5-16,3 1-4 15,11 5-10-15,4-4-5 16,16 7-11-16,5 2 0 16,7-3 1-16,2-2 2 15,-3-2 7-15,0-1 7 16,-5 3 10-16,-1 0 6 0,-11-2 4 15,-4 1-4-15,-8-4-7 16,-7-5-6-16,-3-1-11 16,-1-5-8-16,-1-4-34 15,4 4-38-15,5-3-94 16,1 0-57-16,8 3-128 16,3 0-50-16,8 4 246 15</inkml:trace>
  <inkml:trace contextRef="#ctx0" brushRef="#br0" timeOffset="-169463.97">23385 12149 1114 0,'15'5'556'0,"-6"5"-166"16,-4 1-29-16,-5 0-76 16,4 4-46-16,-4 1-94 15,4 1-38-15,-4 0-64 0,4-6-19 16,-5-4-145-16,-2-3-98 15,4-5-573-15,8-2 507 16</inkml:trace>
  <inkml:trace contextRef="#ctx0" brushRef="#br0" timeOffset="-169253.97">23635 12135 1280 0,'-11'-4'729'16,"5"4"-24"-16,5 0-481 15,4 0-32-15,-3 0-79 16,0-1-36-16,18 0-41 16,36-3-13-16,-20 1-16 15,0 3-3-15,-2 0-119 16,-8 0-80-16,1 4-175 15,-7-1 200-15</inkml:trace>
  <inkml:trace contextRef="#ctx0" brushRef="#br0" timeOffset="-169083.19">23761 12008 1466 0,'0'10'658'16,"-1"5"-309"-16,-2 5-52 15,0 1-94-15,1 7-54 16,0-2-79-16,3 0-27 16,2-3-31-16,1-7-21 15,4-5-148-15,2-3-92 0,7-3 145 16</inkml:trace>
  <inkml:trace contextRef="#ctx0" brushRef="#br0" timeOffset="-168716.94">24227 11985 1424 0,'1'4'655'0,"-7"-6"-267"16,-9-4-98-16,-4 2-100 15,-4 3-56-15,-1 5-79 16,2 6-24-16,2 5-16 15,6 4-8-15,8 2-8 0,5-4-3 16,10 9-1-16,4-2 2 16,6-4 3-16,3 3 3 15,4-9 10-15,1-5 4 16,-2 2 10-16,-2-2 6 16,-11 1 13-16,-4 1 4 15,-9 2 11-15,-8-1-3 16,-8 0-14-16,-6-1-10 15,-1-2-28-15,1-5-32 16,5-4-135-16,6-1-87 0,7-3-265 16,5 2 307-16</inkml:trace>
  <inkml:trace contextRef="#ctx0" brushRef="#br0" timeOffset="-168417.97">24409 12206 1425 0,'11'-3'628'0,"1"0"-313"15,1 3-21-15,-2 3-80 16,-5-1-46-16,-6 3-72 16,-4 2-27-16,-5 6-35 15,2 3-10-15,-6 1-12 16,5 0-3-16,0-2-7 0,-1-1-2 15,13 0 2-15,-6-2 1 16,6 0 4-16,11-1 2 16,-4-7 0-16,8-2-2 15,2-2 0-15,-5-6-18 16,2-2-135-16,0 1-101 16,-6-3 144-16</inkml:trace>
  <inkml:trace contextRef="#ctx0" brushRef="#br0" timeOffset="-168220.25">24586 12158 1648 0,'5'0'741'15,"7"0"-388"-15,5-3-137 16,3 2-42-16,5-3-91 15,-2-1-30-15,1-1-29 16,-2 3-5-16,-9-1-116 16,-3 4-90-16,-9 4-205 15,-3-1 219-15</inkml:trace>
  <inkml:trace contextRef="#ctx0" brushRef="#br0" timeOffset="-168025.01">24674 12036 1222 0,'2'8'638'0,"1"4"-199"16,1 2-112-16,-3 2-24 15,-1 5-97-15,0 0-56 0,-1 6-76 16,1 6-26-16,0 0-29 16,0-1-40-16,2-10-122 15,2-5-84-15,6-10-210 16,2-6 257-16</inkml:trace>
  <inkml:trace contextRef="#ctx0" brushRef="#br0" timeOffset="-167661.28">25200 11996 1198 0,'-5'3'676'16,"-6"-5"-66"-16,-8 0-378 16,-2 0-34-16,-4 6-96 0,1 1-35 15,6 5-31-15,-1-1-5 16,10 3-16-16,3 0-10 16,9 7-7-16,8 0-2 15,8 5 2-15,5-4 2 16,5-4 9-16,4-1 8 15,-2-5 15-15,-2 2 6 16,-10-1 13-16,-6-1 3 16,-13 1 3-16,-4 0-1 0,-12 0-14 15,-4-1-9-15,-6-2-46 16,1-5-53-16,2-3-158 16,6-1-86-16,9 3 179 15</inkml:trace>
  <inkml:trace contextRef="#ctx0" brushRef="#br0" timeOffset="-167237.22">25434 12210 1620 0,'10'-4'701'0,"-2"-2"-394"15,4 2-139-15,1 3-27 16,1 3-60-16,1 2-19 16,-2 4-20-16,-3 0-9 15,-4 6-15-15,-6 2-2 16,-7 4 0-16,-2 2-1 16,-3-1-4-16,-1-4-2 15,2-2-4-15,3-6 0 16,1-4-3-16,2-1-2 0,5-2-2 15,2 0 0-15,-2-2 5 16,0 0 9-16,20 4 12 16,30 9 5-16,-27-9 12 15,0 4 4-15,-7-1 5 16,-4-1 1-16,-9 2 1 16,-5 2-5-16,-12-5-7 15,-7 2-7-15,-8 0-15 16,2-2-9-16,7-1-58 15,9 1-73-15,5-5-175 16,3 1 65-16,11-2 108 16</inkml:trace>
  <inkml:trace contextRef="#ctx0" brushRef="#br0" timeOffset="-140138">19949 16509 906 0,'-1'-1'398'15,"0"0"-175"-15,0-1-43 0,0 1-1 16,1 1-13-16,0 0-15 15,9 22-14-15,38 46-30 16,-29-25-14-16,-2 5-23 16,-3 5-10-16,-4-4-14 15,-1-2-7-15,-5-5-12 16,-7-9-5-16,-3-5-2 16,-7-4 1-16,-6-9-2 15,-2-2-6-15,-9-11-90 16,-3-8-68-16,-5-17-235 15,-11-9 228-15</inkml:trace>
  <inkml:trace contextRef="#ctx0" brushRef="#br0" timeOffset="-139988.29">19693 16351 1245 0,'29'-4'466'16,"8"2"-350"-16,2-5 3 15,-1 8-14-15,1 3-23 16,-7 2-32-16,-2 4-102 16,3 5 39-16</inkml:trace>
  <inkml:trace contextRef="#ctx0" brushRef="#br0" timeOffset="-139598.02">20158 16464 1207 0,'-2'10'472'0,"1"6"-274"15,1 3-42-15,3 6 3 16,1 2-18-16,2 1-64 16,1-6-27-16,3-6-35 15,4-4-6-15,0-10-6 16,1-1-3-16,1-9 0 15,-3-8 1-15,-2-7-1 16,1-1 1-16,-4 0 0 16,-5 3 2-16,1 7 2 0,-4 4 2 15,0 7 2-15,2 3 2 16,-2 1 10-16,0-1 7 16,0 0 10-16,2 10 3 15,2 11-13-15,8 24-9 16,-3-33-20-16,4-3-33 15,0-5-125-15,6-2-101 16,5-4 151-16</inkml:trace>
  <inkml:trace contextRef="#ctx0" brushRef="#br0" timeOffset="-139344.26">20557 16394 1304 0,'-11'-2'540'0,"-1"3"-302"15,2 5-23-15,-5 7-21 16,-1 1-30-16,0 3-46 16,7-1-28-16,6 0-39 15,6 0-15-15,11 3-20 16,1-2-6-16,8 3-3 16,1-2 1-16,2-3 1 15,-2-1 4-15,-2-1 4 16,-3 0 2-16,-9-1-1 15,-4-1 3-15,-10-1 4 16,-9-2-3-16,-10 0-44 16,-7-4-50-16,3-2-143 0,1-3-92 15,14-9 186-15</inkml:trace>
  <inkml:trace contextRef="#ctx0" brushRef="#br0" timeOffset="-139149.35">20676 16284 989 0,'10'2'526'16,"0"14"-112"0,0 16-154-16,-1 10-4 0,-1 16-70 15,1 4-43-15,4-1-84 16,4-5-30-16,8-8-24 16,3-11-7-16,5-11-36 15,-11-17-50 1,-11-4-159-16,0-1-115 0,32-4 215 15</inkml:trace>
  <inkml:trace contextRef="#ctx0" brushRef="#br0" timeOffset="-138964.48">20665 16507 1092 0,'-13'-2'554'0,"7"0"-111"0,5 1-160 15,5 1-80-15,7 1-24 16,10 4-69-16,4-2-34 15,11 1-52-15,1-1-12 16,7-2-88-16,2-1-103 16,10-3 113-16</inkml:trace>
  <inkml:trace contextRef="#ctx0" brushRef="#br0" timeOffset="-138361.25">21614 16551 993 0,'-15'53'506'16,"16"-53"-31"-16,-1-5-283 16,3-2 7-16,-5-6-26 0,0-6-45 15,-3-4-83-15,-2-2-22 16,-3 4-9-16,-2 3 0 15,-2 8 2-15,0 5 0 16,-4 6-2-16,2 5-3 16,2 11-7-16,1 5-3 0,8 8 2 15,5-11 1 1,0 0 5-16,6 12 3 0,7-5-2 16,0-7 0-16,3-17-2 15,1 1-2-15,-3-7-2 16,4-8-1-16,-1-3 0 15,-4-7-1-15,0 0 1 16,-2 4 1-16,-3 4 0 16,-1 6 1-16,-4 6 12 15,-1 2 7-15,1 6 21 16,-3-6 8-16,0 0 0 16,4 17-6-16,5 28-22 15,-4-31-8-15,-1-2-31 16,3-4-75-16,3-5-182 15,3-2 176-15</inkml:trace>
  <inkml:trace contextRef="#ctx0" brushRef="#br0" timeOffset="-137899.49">22505 16410 1373 0,'-59'-36'582'15,"51"26"-323"-15,0 4-107 16,-3-2-4-16,-3 5-53 16,-4 4-27-16,-1 2-25 15,4 5-4-15,-1 6-11 16,5-1-6-16,5 6-9 16,4 0-5-16,6 2-5 15,9 1-2-15,7-4 1 16,-5-3 0-16,10-2 3 0,-5-1 2 15,-4-4 12 1,0 0 7-16,-13-2 15 0,4 2 11 16,-7 3 5-16,-4 1-3 15,-3 1-13-15,-6 0-11 16,-6-4-20-16,-4-3-19 16,3-3-96-16,-2-5-67 0,9-5-170 15,8-4 200-15</inkml:trace>
  <inkml:trace contextRef="#ctx0" brushRef="#br0" timeOffset="-137722.08">22611 16216 830 0,'8'-1'485'0,"4"12"51"16,-1 10-202-16,0 17-47 15,-3 12-21-15,0 8-94 16,-1 4-51-16,1-2-73 15,2-4-18-15,0-15-24 16,0-12-6-16,2-12-87 16,-2-13-89-16,3-9 110 15</inkml:trace>
  <inkml:trace contextRef="#ctx0" brushRef="#br0" timeOffset="-137550.43">22867 16484 1309 0,'7'7'548'16,"-7"6"-222"-16,2 3-82 16,-2 6-4-16,5 3-36 15,-1 2-111-15,0-2-37 16,6-6-48-16,-6-7-27 16,2-12-143-16,-6-9-96 0,1-10 151 15</inkml:trace>
  <inkml:trace contextRef="#ctx0" brushRef="#br0" timeOffset="-137375.44">22748 16376 957 0,'0'-15'494'0,"1"13"-43"16,4 2-190-16,5 1-62 16,3-1-1-16,1 5-66 15,-3-2-48-15,-1 3-152 16,1 6-99-16,7 6 102 15</inkml:trace>
  <inkml:trace contextRef="#ctx0" brushRef="#br0" timeOffset="-137056.12">23096 16578 1150 0,'11'3'550'0,"1"-3"-252"16,-1-3-33-16,-1-3-15 15,-1-7-85-15,-3-1-44 16,0-8-63-16,-5-1-16 0,-6-1-21 16,-3 0-6-16,-7 4-3 15,0 5 1-15,1 9-3 16,0 9-1-16,5 12-6 16,1 5-3-16,7 12-1 15,3 3-1 1,8 5 2-16,3 6 1 0,4-6 6 15,-2 1 5-15,0-6 13 16,1-3 6-16,-5-4 5 16,-2-2-2-16,-7-3-7 15,-6-2-3-15,-9-4-10 16,-3-4-36-16,-5-9-128 16,0-5-88-16,4-13 131 15</inkml:trace>
  <inkml:trace contextRef="#ctx0" brushRef="#br0" timeOffset="-136684.89">23266 16281 961 0,'19'-3'585'0,"-7"4"42"16,3 13-358-16,-2 6-8 15,-4 14-83-15,-1 10-57 16,-5 1-71-16,-5-1-18 15,0-6-17-15,4-7-5 0,-3-11-9 16,6-6-4-16,-1-11-12 16,-4-3-4-16,8-4-17 15,-2-2 0-15,1-4 8 16,1-1 3-16,-6 1 19 16,-2 0 4-16,3 5 2 15,1 0 3-15,9 5 4 16,0 3 15-16,-2 8 16 15,-2 5 2-15,-4 2 0 16,3 2-14-16,-3-4-18 16,-2-2-13-16,4-8-147 15,-6-6-98-15,14-13 149 16</inkml:trace>
  <inkml:trace contextRef="#ctx0" brushRef="#br0" timeOffset="-136510.07">23604 16279 1437 0,'2'35'664'0,"4"15"-306"15,0 10-143-15,1 5-19 16,1-3-103-16,4-10-43 16,6-16-45-16,4-12-13 15,4-17-93-15,1-11-79 0,-5-16-223 16,-3-7 241-16</inkml:trace>
  <inkml:trace contextRef="#ctx0" brushRef="#br0" timeOffset="-136349.37">23523 16395 1423 0,'-9'-1'632'16,"7"1"-304"-16,3 1-105 15,4-1-17-15,-5 0-58 16,0 0-34-16,23 3-77 15,28 5-24-15,-23-8-181 16,6-1 411-16,3 2-226 16</inkml:trace>
  <inkml:trace contextRef="#ctx0" brushRef="#br0" timeOffset="-135725.33">24412 16382 1554 0,'0'10'598'0,"3"5"-384"16,0 7-77-16,0 7 10 16,0 6-23-16,-3 2-39 15,-1-7-51-15,-2-5-11 0,-3-9-8 16,5-6-1-16,-4-8-7 16,5-7-8-1,0 1-17-15,-4-15-5 0,1-13-9 16,14-7 3-16,2 1 9 15,5 3 3-15,6 9 10 16,-6 6 4-16,5 13 6 16,0 6 11-16,-1 12 24 15,-2 10 10-15,-5 6 26 16,0 6 6-16,-4 2 2 16,-3-1-4-16,-2-6-24 15,-1-8-12-15,-1-12-28 16,-1-6-6-16,-1-9-9 15,1-9-5-15,3-9-1 16,1-5-1-16,3 0 3 0,1 1 2 16,1 6 2-16,0 5 2 15,2 11 1-15,0 4 1 16,0 12 4-16,1 6 1 16,-3 8 3-16,-1 7 6 15,-1 2 6-15,-2 1-1 16,-2-4-3-16,-1-7-6 0,-5-14-22 15,0-4-59-15,0-11-134 16,1-6-91-16,8-11 162 16</inkml:trace>
  <inkml:trace contextRef="#ctx0" brushRef="#br0" timeOffset="-135467.18">24967 16477 1235 0,'11'27'585'15,"-2"0"-248"-15,-2-3-70 16,1 0-3-16,0-6-77 16,3-7-48-16,1-7-76 15,-1-5-24-15,0-17-28 16,-2-2-6-16,-1-10-4 16,-4-5-1-16,-7 5 3 0,-5 3 1 15,-7 10 1-15,-2 6-1 16,-5 8-2-16,2 5 1 15,0 10-3-15,6 3-2 16,2 6-14-16,5 4-20 16,7 0-105-16,2-1-78 15,10-8 131-15</inkml:trace>
  <inkml:trace contextRef="#ctx0" brushRef="#br0" timeOffset="-134981.12">25520 16453 1196 0,'-14'-13'529'0,"-6"1"-240"15,3-1-54-15,-6 4-50 16,0 6-34-16,2 8-49 15,-5 8-15-15,6 10-12 16,-1 1-9-16,9 5-15 16,10 0-8-16,8 4-13 15,3-1-5-15,8-3-8 16,-3-8-4-16,3-10-5 16,3-5-4-16,0-16-5 0,2-6-5 15,-6-15-16 1,2-5-10-16,-5-9-1 0,-4-2 5 15,-7-3 15-15,-2 2 13 16,-4 4 6-16,2 10 0 16,1 16 8-16,0 4 7 15,0 16 10-15,-1 0 3 0,1 17 5 16,1 9 0-16,0 19-5 16,3 10 1-16,0 7-7 15,3-2-5-15,6-14-8 16,-1-8-6-16,1-21-8 15,2-7-58-15,-3-15-108 16,0-7-60-16,2-10-174 16,-3-6-94-16,0-2 323 15</inkml:trace>
  <inkml:trace contextRef="#ctx0" brushRef="#br0" timeOffset="-134819.03">25664 16481 662 0,'11'0'418'0,"-3"16"12"16,3 5-65-16,1 6-59 15,1 6-22-15,1-6-67 16,-2-3-41-16,-5-13-95 0,0-6-48 16,-4-11-135-16,-2-9-74 15,-1-14-184-15,-5-5-121 16,-5-1-156-16,-1 1 369 16</inkml:trace>
  <inkml:trace contextRef="#ctx0" brushRef="#br0" timeOffset="-134451.16">25672 16393 483 0,'-9'-16'397'0,"2"5"25"15,7 9-108-15,0 2-57 16,8 4-65-16,3 2-22 0,4 5-39 16,1-1-22-16,7-4-62 15,5 0-23-15,6-12-98 16,4-7-45-16,0-13-89 16,3-6-60-16,-5-1 25 15,-3 2 39-15,-8 2 95 16,-10 7 60-16,-11-1 92 15,-4 4 48-15,-13 8 90 16,-4-1 32-16,-1 12 22 16,0 4-21-16,3 11-40 15,7 11-12-15,-1 5-20 16,7 9-5-16,4 10-17 16,1 6-16-16,6 12-35 15,-2-1-19-15,5-5-23 16,0-5-5-16,4-11-4 0,5-1-1 15,-7-9-11-15,-5-5-4 16,-6-5-55-16,-8-8-49 16,-6-10-137-16,-2-6-83 15,-8-16-179-15,5-7 298 16</inkml:trace>
  <inkml:trace contextRef="#ctx0" brushRef="#br0" timeOffset="-134029.41">25863 16498 1109 0,'20'1'501'0,"-7"2"-186"16,6 0-105-16,3 1-26 16,-7-4-19-16,8-2-41 15,-5-3-21-15,6 0-36 16,6 1-16-16,-6 4-22 16,0 4-8-16,-9 2-8 15,-4 4-1-15,-1 4-1 16,0 2 0-16,0 2 12 15,0 3 7-15,-4-3 7 16,-2-2 2-16,-3-2-8 16,-2-4-7-16,-5-3-13 15,-2-2-33-15,-3-14-66 16,3-3-31-16,0-11-59 16,0-7-8-16,0-2-8 15,-2-2 17-15,0-2 61 0,1 4 39 16,4 7 83-16,1 4 33 15,3 9 46-15,2 8 21 16,4 4 6-16,2 1-13 16,2 8-40-16,1 0-21 15,0 2-26-15,1 1-3 16,5-1-78-16,2-2-48 0,6 1-104 16,3-3-96-1,5-1 207-15</inkml:trace>
  <inkml:trace contextRef="#ctx0" brushRef="#br0" timeOffset="-133496.79">26393 16440 877 0,'-11'-5'476'15,"4"0"-112"-15,-1 2-124 16,-5-2-29-16,6 2-37 16,0 2-15-16,4 3-45 15,-1 5-22-15,2 8-47 16,0 2-20-16,0 10-14 15,4 2-2-15,10 4-4 16,-3-4-4-16,13-5-5 16,2-3-4-16,7-16-1 15,14-1 2-15,1-11 2 0,5-8 2 16,-3-2 0-16,-5-6 0 16,-9-2 1-16,-8 0 1 15,-12 3 2-15,-6 2 4 16,-13 5 5-16,-7-2 1 15,-10 4 2-15,-1 0 0 16,-3 11 0-16,4 2 2 16,3 9 11-16,2 5 4 0,5 3 7 15,4 5 7 1,4 0 2-16,5-2-4 0,5-5-10 16,2-3-10-16,3-7-16 15,1-5-2-15,4-7-4 16,0-6 0-16,4-7 0 15,-1 0 0-15,-6 4 5 16,-1 5 1-16,-7 8 1 16,1 5 3-16,-4 10 11 15,-1 7 8-15,2 8 11 16,0 3 0-16,1-2-12 16,2-3-11-16,1-9-37 15,0-7-58-15,4-10-149 16,0-9-98-16,5-18 186 15</inkml:trace>
  <inkml:trace contextRef="#ctx0" brushRef="#br0" timeOffset="-133342.92">26905 16289 889 0,'2'8'513'0,"3"13"49"15,-1 18-330-15,1 4 0 16,-1 15-28-16,3 3-45 15,3-9-95-15,4-3-29 0,5-16-35 16,0-12-6-16,-4-18-109 16,2-8-66-16,-6-17-190 15,-5-5 210-15</inkml:trace>
  <inkml:trace contextRef="#ctx0" brushRef="#br0" timeOffset="-132572.28">26853 16445 1327 0,'18'2'518'0,"-6"2"-335"16,4 0-38-16,-1 0-23 15,4-1-26-15,5-3-38 16,4 0-5-16,5-4 2 16,0 1-4-16,0 3-11 0,-2 3-6 15,-6 11-5-15,-4 4 11 16,-7 8 13-16,-5 4-1 15,-3-2-7-15,-2-3-14 16,-3-11-25-16,3-4-9 16,-2-9-43-16,0-6-25 15,0-5-48-15,-2-4-27 16,0-5-34-16,-1-4-2 16,1-5 22-16,0 2 31 15,6 2 71-15,3 3 27 16,5 8 31-16,0 4 23 0,-2 10 55 15,1 9 16-15,-8 8 37 16,0 2 2-16,0 10-2 16,-1 1 12-16,5 3-2 15,2-5-11-15,5-9-48 16,0-6-29-16,1-10-39 16,0-4-13-16,-4-7-6 15,-1-10-23-15,-1-5-42 16,-7-2-24-16,-4 4-35 15,-3 4 7-15,-19 4 13 16,3 2 14-16,-6 6 35 16,-5 1 17-16,14 3 55 15,5 2 25-15,6-1 8 16,5-1 0-16,8 0-9 0,0 0-4 16,9-3 12-16,1-1 5 15,-1 0 3-15,2-1 1 16,-4 1 7-16,7 3 0 15,-3 1-3-15,6 5-6 16,-2 4-9-16,-7 2 1 16,2 5-8-16,-8-2-5 15,-1-2-12-15,0-2-9 0,1-6-10 16,-1-2-7-16,-2-8-4 16,1-2-2-16,-2-4 7 15,-1 2 4-15,-1 6 4 16,1 4 2-16,0 3 3 15,0 4 2-15,1 5 3 16,2 2 1-16,1-1-3 16,-1 2-2-16,2-6-7 15,-2-2-36-15,1-2-161 16,3-5 197-16,2-13-55 16</inkml:trace>
  <inkml:trace contextRef="#ctx0" brushRef="#br0" timeOffset="-131795.12">28381 16476 1334 0,'-61'21'541'0,"44"-16"-292"16,6 2-86-16,3 0-11 0,-1 3-8 15,6 3-33-15,0-1-14 16,10 4-29-16,2-3-13 16,4-1-25-16,6 0-14 15,-3-9-17-15,-2-3-5 16,0-11-2-16,-8-2 1 31,-4 7 4-31,1 0 3 0,1-21 5 0,-3 2 3 0,-11 4 2 16,-10 15-1-16,-3 6-1 15,-2 4 0-15,2 5-3 16,6 6-3-16,7 2-7 16,6 5-5-16,13-1-9 15,5 0-37-15,14-8-90 16,4-10-48-16,5-12-71 15,7-13 2-15,5-11 24 16,4-6 35-16,3-7 78 16,-5-2 40-16,-12 0 100 15,-8 3 49-15,-17 12 82 16,-7 8 46-16,-12 15 51 16,-6 4 0-16,-3 6-15 15,-1 7-29-15,-2 11-51 0,2 10-21 16,4 20-43-16,5 5-15 15,10 15-22-15,7 1-11 16,4-6-18-16,1-2-5 16,2-15-7-16,-2-8-2 15,0-11-3-15,-2-3-20 16,-6-11-95-16,-6-3-60 16,-10-12-105-16,-6-10-31 0,-7-9 35 15,-5 2 44-15,-8-9 76 16,-1 0 36-16,-2-4 68 15,2-4 56-15,16 10 128 16,6 5 45-16,14 11 57 16,8 4-14-16,12 4-63 15,3 0-32-15,10-2-62 16,2-2-27-16,0-3-132 16,1-2 73-16,-2 1-8 15</inkml:trace>
  <inkml:trace contextRef="#ctx0" brushRef="#br0" timeOffset="-130729.06">29425 16427 908 0,'-5'-9'455'0,"4"7"-19"15,4 4-274-15,3 6 17 16,-2 9 19-16,0 8-24 16,-2 11-53-16,-2 3-24 0,-5-2-33 15,1-6-15-15,-3-13-27 16,-4-12-18 0,7-11-14-16,1-13-10 15,4-8-8-15,9-6 9 16,4-2 5-16,7 4 5 15,0 4 2-15,7 8 6 16,-4 7 1-16,0 11 17 16,-1 7 10-16,-5 13 19 15,-3 6 12-15,-6 11 13 16,-3 4 0-16,-6-2-11 16,-2-6-13-16,0-17-26 15,-1-7-11-15,3-10-11 16,0-9-5-16,3-7-10 15,3-7-3-15,2-5 0 16,1 3 1-16,1 5 8 0,0 6 4 16,-3 8 2-16,1 5 3 15,-1 7 5-15,0 6 4 16,3 11 10-16,1 3 3 16,4 2 2-16,4-1-1 15,6-6-7-15,4-6-6 16,0-11-5-16,0-4-3 15,-6-9-1-15,-4-4 0 16,-3-7 0-16,-10-4 0 0,0-2 0 16,-5-2 0-16,-5 5 0 15,0 4-1-15,-1 4 1 16,-1 4 2-16,-4 5 1 16,4 6 1-16,-4 7-1 15,-3 6 1-15,10 15 5 16,-3 5 7-16,8 10 13 15,4-3 7-15,5-5 3 16,-3-7-5-16,-2-14-15 16,8-5-8-16,-2-11-11 15,5-8-3-15,3-7-7 16,-2-4-8-16,-1 1-18 16,-1 0-6-16,-3 6-6 15,-3 5 6-15,-4 6 20 16,1 6 11-16,-4 13 14 0,-1 2 6 15,0 6 3-15,0 1-1 16,-2-5 7-16,0-2 4 16,4-3 3-16,-1-8-2 15,1 0-11-15,-1-6-5 16,-3-9-4-16,0-1 1 16,0-6-2-16,0-2-2 15,2-1-1-15,4 0-2 0,1-2-4 16,2 4-10-16,0 7-60 15,1 1-53-15,0 6-168 16,0 1-101-16,4 2 245 16</inkml:trace>
  <inkml:trace contextRef="#ctx0" brushRef="#br0" timeOffset="-130354.26">30362 16714 1132 0,'9'17'509'15,"2"-1"-203"-15,-5-7-122 16,6-3 12-16,-3-6-28 16,2-7-26-16,2-9-66 15,-4-5-22-15,-3-11-25 16,3 3-10-16,-12-3-5 16,3 1-1-16,-8 6-1 0,-6 2 0 15,5 11 0-15,-1 2 0 16,3 9 0-16,2 2 2 15,-1 8 4-15,1 4 6 16,3 10 20-16,4 3 3 16,5 13 0-16,-7-3-7 15,9 10-16-15,-4 3-7 16,-2-3 7-16,15 5 9 0,-7-8 16 16,-6-5 4-16,0-5-3 15,-9-3-10-15,-2-8-13 16,-3-5-6-16,-3-9-22 15,-3-6-43-15,-8-10-107 16,7-4-70-16,0-11-122 16,7-5 200-16</inkml:trace>
  <inkml:trace contextRef="#ctx0" brushRef="#br0" timeOffset="-129982.11">30786 16630 1383 0,'12'13'551'16,"-13"-11"-340"-16,-1-1-70 16,2-7-71-16,-1 5-2 15,0 0-23-15,1 0-21 16,-1-13-6-16,1 3 1 15,-1-30 1-15,-6 29-3 16,0 3 12-16,-3 0 10 0,-2 4 30 16,0 3 13-16,3 4 0 15,0 5-5-15,2 9-24 16,1 4-11-16,4 6-11 16,2 3-4-16,7-5 2 15,0-1-1-15,6-8-5 16,6-3-6-16,2-5-15 15,4-6-7-15,3-5-73 16,3-3-71-16,2-12 94 16</inkml:trace>
  <inkml:trace contextRef="#ctx0" brushRef="#br0" timeOffset="-129303.82">31449 16509 1277 0,'1'-11'523'15,"0"0"-313"-15,1 2-74 16,-3 3-5-16,-6 4-19 16,-4 2-7-16,-7 6-27 15,7 2-11-15,1 6-12 16,3 1-10-16,8 6-23 16,1 2-6-16,8 0 0 0,14 3 4 15,4-4 7-15,5 1 5 16,5-6 13-16,-9-7 8 15,-6 1 9-15,-9-4 0 16,-9 3-10-16,-6 0-7 16,-9-4-14-16,-3 4-5 15,-6-4-26-15,-2-1-39 16,2-4-131-16,3-4-83 0,9-7-190 16,7-4-144-16,10-5 381 15</inkml:trace>
  <inkml:trace contextRef="#ctx0" brushRef="#br0" timeOffset="-128813.63">31643 16600 696 0,'25'-7'466'16,"0"5"29"-16,-6 2-251 15,-3 6-28-15,-7 9-45 16,-2 4-20-16,-7 5-24 16,-3-3-20-16,0-4-47 15,1-5-22-15,7-8-35 16,5 1-9-16,8-8-6 15,8-2 2-15,-1-6 6 16,-1-1 2-16,-5 1 2 16,-9 2 3-16,-11 0-1 15,0 2-2-15,-7-4-5 16,-1-3-3-16,-4 0-2 0,-6 0 1 16,-2 1 7-16,-5 2 2 15,9 8 3-15,0 2 2 16,6 3-1-16,3 1-4 15,6 0-6-15,3 2-5 16,7-1-5-16,6-1-1 16,10 0 4-16,2-3 1 0,8-4 4 15,2 3 3-15,-6-1 5 16,-2 4 3-16,-12 4 20 16,0 3 8-16,-7 5 14 15,-2 1 10-15,-1 4-1 16,-6 3 2-16,1-6-2 15,-3-1-7-15,-3-6-17 16,2-3-9-16,1-2-19 16,-2-4-3-16,6-3-9 15,-2 2-9-15,0 0-75 16,2-2-71-16,15-22 58 16,31-34 26-16</inkml:trace>
  <inkml:trace contextRef="#ctx0" brushRef="#br0" timeOffset="-128601.88">32322 16394 1544 0,'19'0'552'16,"-11"14"-445"-16,-5 7-84 15,-1 12-8-15,-2 7 0 16,-7 9 2-16,7 1 0 0,5-4 0 15,3-6-1-15,4-12-12 16,-4-8-38-16,1-20-181 16,-1-5-182-16,4-13 237 15</inkml:trace>
  <inkml:trace contextRef="#ctx0" brushRef="#br0" timeOffset="-128417.89">32149 16478 1114 0,'-5'7'626'0,"8"6"-5"16,4-2-397-16,13-1-134 15,6-4-13-15,11-5-36 16,1-3-15-16,-1-7-19 16,-2 1-25-16,-7-2-130 0,1 0-90 15,8 3 136 1</inkml:trace>
  <inkml:trace contextRef="#ctx0" brushRef="#br0" timeOffset="-128166.32">32762 16176 2097 0,'16'39'714'0,"-13"-3"-678"15,3 3-54-15,1 1-6 16,-8 4 0-16,2-1 19 16,-1-2-14-16,-6-2-91 15,3-8-86-15,-1-11 117 16</inkml:trace>
  <inkml:trace contextRef="#ctx0" brushRef="#br0" timeOffset="-127969.02">32825 16728 1775 0,'-1'11'686'0,"8"-3"-454"15,-7-1-185-15,0 4-6 16,-8-6-43-16,1 3-33 16,-7-5-145-16,-4-2-20 0,2 7 107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39:38.063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3577 8125 1110 0,'-12'7'442'16,"5"0"-288"-16,7 1-8 15,0-1-35-15,2 1-24 0,10 0-38 16,1-5-19-16,12-3-14 15,4-3-1-15,0-8-2 16,-1-1-1-16,-11-2-3 16,-3 0 0-16,-8-1 2 15,-6 1 1-15,-3-1 3 16,-5-1 2-16,-3 2-2 16,2 3 0-16,-3 7-2 15,0 3 2-15,-2 1 6 16,-1 4 3-16,5 5 8 15,4 3 5-15,2 11 9 16,1 4 4-16,6 7 4 16,-1 0-4-16,9-1-15 15,3-3-8-15,0-7-15 16,5-1-4-16,-2-7-5 16,1-9-2-16,0-3-64 15,0-3-86-15,2-12 96 16</inkml:trace>
  <inkml:trace contextRef="#ctx0" brushRef="#br0" timeOffset="195.01">3960 8201 1312 0,'2'13'525'0,"-3"-9"-333"15,-6-2-14-15,3 5-29 16,6 2-18-16,5-2-39 15,6 3-40-15,0-8-40 16,-2-3-29-16,-6-4-146 16,10-7-129-16,0-10 173 15</inkml:trace>
  <inkml:trace contextRef="#ctx0" brushRef="#br0" timeOffset="618.98">4185 8230 1023 0,'10'4'437'15,"2"-6"-253"-15,2-2-47 16,1-6-6-16,-2-5-31 0,-2-5-16 16,-3-7-34-16,-7-2-14 15,-4-2-15-15,-3-1-2 16,-5 7 0-16,-2 5-1 15,-2 9 11-15,-2 4 2 16,4 6 0-16,1 1-1 16,6 10-13-16,0 4-4 15,5 13 2-15,2 7 5 0,8 11 25 16,3 7 13-16,6 8 20 16,2 3 6-16,6 8 0 15,-1 0-2-15,0-3-9 16,-4 0-5-16,-10-15-8 15,-4-7-5-15,-8-12-12 16,-4-6-6-16,-5-10-14 16,-7-7-7-16,-2-1-43 15,-2-4-52-15,0-3-121 16,1-2-75-16,4-9 163 16</inkml:trace>
  <inkml:trace contextRef="#ctx0" brushRef="#br0" timeOffset="788.85">4513 8306 1246 0,'2'9'578'0,"2"-5"-206"16,-1-1-174-16,4 2 2 15,-4 0-57-15,-1-2-30 16,2-3-81-16,3 0-19 15,-8-1-118-15,2-1-85 16,-1 1 115-16</inkml:trace>
  <inkml:trace contextRef="#ctx0" brushRef="#br0" timeOffset="2877.68">7162 7975 967 0,'-36'-46'425'16,"33"37"-192"-16,2 0-42 0,5 1-35 15,1 1-22-15,9 2-38 16,6 3-13-16,5 1-12 15,3 1-5-15,-1 4-13 16,-1 1-9-16,-1 7-12 16,-2 6-7-16,-3 3-2 15,-8 1 0-15,-7 8 2 16,-9 1 0-16,-14 3-1 16,-3-1-1-16,-5-6-4 15,0-3-2-15,6-7-2 16,0-3-2-16,5-5 0 15,3-3 2-15,4-5-3 16,4 0-7-16,9 2-7 16,5-2-5-16,7 4-1 15,3-2 6-15,5 3 2 0,4-1 0 16,0 3 5-16,3 3 4 16,-5 1 11-16,-4 5 10 15,-6-3 17-15,-6 4 8 16,-6 1 7-16,-1 0 1 15,-9-1-4-15,-1-4-2 16,-9 2-8-16,-3-5-5 16,-3 1-10-16,-3-1-5 15,0-9-12-15,4-1-7 0,5-5-40 16,4-4-43-16,11-3-121 16,4-3-82-16,15-4-425 15,5-3 455-15</inkml:trace>
  <inkml:trace contextRef="#ctx0" brushRef="#br0" timeOffset="3075.51">7883 8269 1428 0,'4'14'671'16,"-9"-4"-285"-16,-8 3-166 15,-4-1-20-15,-10 5-87 16,-2-1-28-16,-1-2-56 16,6-1-41-16,4-7-121 15,6-4-86-15,8-2 123 0</inkml:trace>
  <inkml:trace contextRef="#ctx0" brushRef="#br0" timeOffset="4110.28">8272 8144 1066 0,'-14'3'569'16,"0"-3"-106"-16,7 1-246 15,6-1-22-15,2 0-83 16,-1 0-30-16,0 0-51 15,13 0-9-15,16 0-5 16,37-1-2-16,-33-1-5 16,-4 2-3-16,-10 0-1 0,-2 2-2 15,-7 1 1-15,-8-3-22 16,-2 4-114-16,1-2-94 16,-2-2 130-16</inkml:trace>
  <inkml:trace contextRef="#ctx0" brushRef="#br0" timeOffset="4444.54">8897 7809 1599 0,'0'1'625'0,"-10"10"-433"15,3 5-10-15,-9 8-71 16,-1 4-13-16,2-3-39 16,-2 1-19-16,5-1-20 15,1 2-7-15,8-2-6 16,3 0-3-16,5-3-5 16,8-2-5-16,14-5-2 15,1-5 0-15,12-5 4 16,-1-3 1-16,-3-2 1 15,5 0 1-15,-7-3 0 0,-2 1-8 16,-2 0-105-16,-6-2-83 16,-10 2 118-16</inkml:trace>
  <inkml:trace contextRef="#ctx0" brushRef="#br0" timeOffset="4657.81">9095 7935 1165 0,'-14'1'534'0,"13"11"-200"16,-1 3-86-16,0 11-32 15,0 8-31-15,-2 7-60 16,3 0-37-16,3 4-50 16,-1-1-11-16,5-6-16 15,-4-6-3-15,2-11-34 16,1-3-59-16,0-7-166 15,3-7-142-15,2-5 235 16</inkml:trace>
  <inkml:trace contextRef="#ctx0" brushRef="#br0" timeOffset="4869.92">9498 8278 1767 0,'0'14'669'16,"-2"0"-509"-16,1 2-13 15,-4 1-70-15,-6 0-21 16,-6 0-89-16,2-3-61 16,-6-3-150-16,1-5-115 0,0 5 222 15</inkml:trace>
  <inkml:trace contextRef="#ctx0" brushRef="#br0" timeOffset="5695.78">10194 8024 695 0,'11'-46'403'0,"-8"44"-16"0,-1-3-135 16,2 3-46-16,-4 2-18 16,0 0-13-16,0 0-9 15,-1 0-38-15,0 2-22 16,-5 16-44-16,-15 29-15 15,13-26-16-15,4-1-4 16,6 2-11-16,3 0-4 0,5-1-2 16,2-1-2-16,6-3 1 15,2 0 1-15,4-4 3 16,1 0 2-16,-4-4 6 16,-3 1 4-16,-5 0 6 15,-7 0 7-15,-5 2 13 16,-6-3-1-16,-15 2-5 15,-3-4-7-15,-8 2-55 16,2-3-57-16,1-6-152 16,2-7-104-16,5-20 195 15</inkml:trace>
  <inkml:trace contextRef="#ctx0" brushRef="#br0" timeOffset="5852.65">10129 8009 1178 0,'2'-21'515'0,"15"13"-268"0,2-1-43 16,5 3-35-16,1 4-35 16,2 2-40-16,1 0-26 15,10 2-43-15,1-2-12 16,3-1-94-16,-1 1-111 16,7 0 123-16</inkml:trace>
  <inkml:trace contextRef="#ctx0" brushRef="#br0" timeOffset="6093.05">10938 8215 1826 0,'6'12'687'0,"-6"-8"-468"16,-4 2-84-16,1 7-30 16,-9 3-14-16,-7 2-53 15,-1-4-47-15,-10-3-116 16,10-2-85-16,-2-8 119 16</inkml:trace>
  <inkml:trace contextRef="#ctx0" brushRef="#br0" timeOffset="6923.77">11552 7858 1174 0,'-5'-4'548'16,"-2"-4"-241"-16,-1 5-96 16,-2 7-15-16,-8 10-71 15,-1 9-36-15,4 22-44 16,1 6-11-16,7 14-15 16,5 5-1-16,1-9-9 15,4-6-1-15,8-16-6 16,3-21-2-1,0 2 0-15,15 4-2 0,10-10 0 0,-4-10 1 16,-11-18 1-16,-2-3 0 16,-11-5 5-16,-5 0 2 15,-12 0 7-15,-9-1 7 16,-11 2 4-16,-5 3 1 16,-4 6-6-16,-1 2-4 15,9 7-9-15,-3 3-5 16,8 5-30-16,5 6-44 0,10 6-142 15,10 1-111-15,26 0 194 16</inkml:trace>
  <inkml:trace contextRef="#ctx0" brushRef="#br0" timeOffset="7139.65">12139 8340 1734 0,'-1'2'735'15,"-2"-1"-419"-15,-7 9-133 16,-4 0-44-16,-12 6-66 16,-3 2-26-16,1 4-60 15,0-4-52-15,13-7-157 16,7-5-73-16,9-5 167 0</inkml:trace>
  <inkml:trace contextRef="#ctx0" brushRef="#br0" timeOffset="7793.27">12775 8016 1130 0,'-6'-52'537'0,"4"51"-225"0,1 1-94 15,-1 0-17-15,2 0-38 16,0 0-15-16,2 20-31 15,2 46-13-15,-2-16-26 16,-1-2-13-16,1-3-24 16,1-6-11-16,0-9-15 15,2-5-5-15,-1-7-5 16,0-4-1-16,-3-5-22 16,0-6-36-16,-1-3-82 15,2 1-57-15,-2-2 11 16,0 0 90-16</inkml:trace>
  <inkml:trace contextRef="#ctx0" brushRef="#br0" timeOffset="8013.95">13366 8351 1544 0,'14'5'635'0,"-17"-5"-351"15,-4 1-67-15,-6 9-37 16,-5 2-46-16,-9 6-77 16,-4-3-24-16,0 0-85 15,-2-1-66-15,9-5 128 16,8-2-53-16</inkml:trace>
  <inkml:trace contextRef="#ctx0" brushRef="#br0" timeOffset="8514.52">13820 8168 1419 0,'-11'2'644'16,"3"0"-334"-16,6-1-87 16,2 0-38-16,6-1-94 15,-6 0-31-15,8 0-43 16,21 0-7-16,33-1-2 16,-29-1 0-16,-10 1-4 0,-2-1 7 15,1 0-125-15,-4 2-99 16,2 3 133-16</inkml:trace>
  <inkml:trace contextRef="#ctx0" brushRef="#br0" timeOffset="8977.07">14389 7946 963 0,'1'0'509'0,"3"0"-153"15,-4-3-114-15,0 3-30 16,0 0-61-16,1 16-15 15,-2 48-40-15,-5-25-13 16,-1 0-31-16,-1-2-15 16,2-5-24-16,2 0-6 0,10-7-43 15,3-3-55-15,0-7-131 16,6-4-91-16,2-13 186 16</inkml:trace>
  <inkml:trace contextRef="#ctx0" brushRef="#br0" timeOffset="10275.45">14591 8065 1041 0,'-37'-20'464'0,"34"24"-232"15,-2 2-67-15,-4 7-29 16,3 7-24-16,-6 5-5 16,7 0-7-16,8 4-20 15,2-2-3-15,11-3-16 16,3-2-8-16,9-8-18 16,7-8-9-16,9-6-12 15,1-8-3-15,8-10-4 16,-3-5-1-16,-12-10-2 15,-5-3 1-15,-21 1 3 16,-14 1 7-16,-19 4 12 16,-11 4 4-16,-12 7 3 15,-1 5-2-15,4 13-5 16,6 2-2-16,8 7-14 0,6 3-9 16,9 3-75-16,4 3-71 15,9 2-107-15,9-3 139 16</inkml:trace>
  <inkml:trace contextRef="#ctx0" brushRef="#br0" timeOffset="10589.44">15350 8222 1806 0,'2'16'698'0,"-1"-5"-499"0,-1 1-39 16,-7-1-49-16,-4 2-23 16,-12 5-34-16,-4-3-54 15,1 6-156-15,-1-3-102 16,9-5 143-16</inkml:trace>
  <inkml:trace contextRef="#ctx0" brushRef="#br0" timeOffset="12722.27">16045 8067 832 0,'-78'-35'431'0,"76"34"-117"16,2-1-103-16,0 1-67 16,0 0-40-16,0 0-38 15,0-1-9-15,0 1-19 16,0 0-4-16,20 0 0 15,34 6-2-15,-26 3-1 16,-6 4-3-16,-3 3-3 16,-4 1-1-16,-8 5-4 15,-1 1-1-15,-11 4 1 0,-3 0-1 16,-10 4-3-16,-4-5-1 16,5-3-3-16,-1-3-1 15,2-10 2-15,5 1 7 16,2-4 9-16,2-1 0 15,10-3 0-15,1 1-9 16,10-2-6-16,7 0 1 0,7 0 1 16,3-2 0-16,-1 1-5 15,-3 0-3-15,-8 0-81 16,-5 5 8-16,-9-3 30 16</inkml:trace>
  <inkml:trace contextRef="#ctx0" brushRef="#br0" timeOffset="12912.4">16600 8297 1784 0,'-6'25'694'0,"2"-8"-498"15,-2-1-64-15,-9 8-64 16,0-1-29-16,-1-3-84 0,-3-3-61 15,8-7-182-15,1-5 174 16</inkml:trace>
  <inkml:trace contextRef="#ctx0" brushRef="#br0" timeOffset="13471.52">17094 7999 1366 0,'-13'-7'577'15,"9"4"-339"-15,4 3-48 0,3 0-71 16,-3-1-30-16,0 0-36 15,10-2-11-15,18-6-21 16,30-5-9-16,-24 6-5 16,1 3-2-16,-1 7-1 15,-6-4-1-15,-6 6 7 16,-3 5 8-16,-14 3 36 16,1 10 12-16,-6 9 21 15,-8 1-1-15,4 9-15 16,-4 1-8-16,5-3-19 15,2 0-8-15,1-7-16 16,1-2-7-16,1-12-7 16,0-2-1-16,-2-11-73 15,0-1-62-15,0-5-169 16,0 0-12-16,-1 0 179 0</inkml:trace>
  <inkml:trace contextRef="#ctx0" brushRef="#br0" timeOffset="13672.59">17784 8280 1710 0,'7'11'730'16,"-4"-2"-438"-16,-4 0-131 15,-6 0-36-15,-10 7-78 16,-5 0-37-16,-4 1-109 15,3 3-81-15,6-9-370 16,6 0 354-16</inkml:trace>
  <inkml:trace contextRef="#ctx0" brushRef="#br0" timeOffset="14554.22">18378 8062 1119 0,'0'0'491'0,"0"0"-268"0,0 0-57 16,0 0-57-16,3 1-17 16,2-1-12-16,6-5 0 15,-3-3-27-15,21-48-13 16,-19 28-12-16,-11 11-3 16,1-1-3-16,-3-5 1 15,-7 0 1-15,-7 5 1 16,-7 12-2-16,-6 4 3 0,2 5 1 15,0 3-1-15,3 3-4 16,10 2-5-16,7 6-6 16,6 3-3-16,8 5 0 15,2 2-1-15,13 5-1 16,1 2 0-16,7-1 1 16,-1-4 2-16,-4-2 4 15,-1-3 5-15,-3 0 15 16,-7-1 6-16,-4-2 8 15,0 0 4-15,-12-2 7 16,3-5 0-16,-8-1-1 16,-8-6-6-16,1-2-15 15,-3-3-7-15,-3-3-13 16,1-3-4-16,0-3-9 16,2 0-3-16,3-3-6 0,7 0-5 15,5-2-2-15,8 0-2 16,10-1-34-16,5-2-35 15,8 1-97-15,3-2-71 16,2-2-193-16,8-3 275 16</inkml:trace>
  <inkml:trace contextRef="#ctx0" brushRef="#br0" timeOffset="14834.22">19051 8268 1591 0,'-3'12'730'15,"-1"-3"-372"-15,-7 6-157 16,-9 2-40-16,-8 3-104 16,-1 3-29-16,-8 0-104 15,6-2-75-15,3-2-369 0,-4-1 336 16</inkml:trace>
  <inkml:trace contextRef="#ctx0" brushRef="#br0" timeOffset="15569.34">19600 8132 1286 0,'-51'1'581'0,"43"1"-249"16,2-1-75-16,4 0-63 16,-1-1-47-16,3 0-70 15,0 0-20-15,6 0-18 16,20 0-2-16,31 0 1 16,-26-1-6-16,-2 1-14 15,-3 0-4-15,-3-1-6 16,-3 1-3-16,-5-1-1 15,-4 1 1-15,-8 0-56 16,-4 0-49-16,-13 5-136 16,-2 2-99-16,-5 1 208 15</inkml:trace>
  <inkml:trace contextRef="#ctx0" brushRef="#br0" timeOffset="19744.24">20131 7952 853 0,'-3'-2'420'15,"2"1"-163"-15,0 0-82 16,-1 0-3-16,1 1-27 15,0 0-9-15,-1 13-10 16,-12 15-8-16,-4 38-17 16,17-28-9-16,-2 3-27 0,-1-6-17 15,4-3-26-15,-2-5-9 16,2-14-24-16,4-1-50 16,-3-12-128-16,3-4-99 15,5-14 165-15</inkml:trace>
  <inkml:trace contextRef="#ctx0" brushRef="#br0" timeOffset="20346">20227 7885 441 0,'6'-2'262'0,"2"0"-20"16,1 1-13-16,1-2-26 16,1 3-25-16,4 0-32 15,0-1-18-15,1 3-25 16,3-1-5-16,-4 1-11 16,0 2-4-16,0 0-12 15,-5-1-8-15,-4 2-13 16,2 1-5-16,-6 5 0 15,6 3 0-15,-8 3-1 0,-1 0-4 16,-7 9-12-16,-9-3-5 16,1 6-8-16,-5-3-2 15,0-8-3-15,3-4-1 16,5-10-3-16,4 1-2 16,7-4-9-16,2-1-8 15,5 1-1-15,-5-1 2 16,3 0 9-16,19 5 4 0,27 8 3 15,-30-7 1-15,-5 3 7 16,3 2 2-16,-1 1 9 16,-4 1 1-16,1-1 10 15,-6 2 8-15,-7-1 14 16,0 1 7-16,-8 6-3 16,-6-3-4-16,3 3-15 15,-1 2-8-15,-8-6-11 16,11-9-5-1,3-2-9-15,2-1-3 0,-17 6-19 16,-1-5-30-16,12-3-85 16,7-2-51-16,3-5-120 15,2-3-75-15,4-7 243 16</inkml:trace>
  <inkml:trace contextRef="#ctx0" brushRef="#br0" timeOffset="20626.73">20782 8297 1264 0,'8'18'540'0,"-5"-12"-266"15,3 2-89-15,2-1-17 16,-4 1-15-16,-5 2-31 16,-6-2-13-16,-9 3-40 15,1 1-17-15,-6 0-25 16,-2 1-18-16,1-7-77 16,2 1-52-16,5-3-126 15,2-4-89-15,5-1 214 16</inkml:trace>
  <inkml:trace contextRef="#ctx0" brushRef="#br0" timeOffset="21709.9">21460 8001 836 0,'-45'-18'428'16,"45"18"-109"-16,1-1-54 15,-2 0-48-15,1 0-36 16,0-1-62-16,0 2-26 16,0-1-36-16,0 0-9 0,0 0-10 15,16-1-2-15,34-5-17 16,-23 0-6-16,4 5-6 15,2-5-2-15,-5 6-1 16,-6 2 0-16,-7-1-2 16,-5 8 5-16,-4 4 17 15,-5 6 9-15,-2 14 21 16,-5 1 6-16,-1 6-1 16,0 0-2-16,2-4-15 15,0-2-9-15,4-4-16 16,1 0-5-16,0-12-4 15,0 2-2-15,0-13-2 16,-1-4-4-16,1 3-54 16,-1-6-29-16,1 1-59 15,0-1-40-15,0 0-99 16,0-1 179-16</inkml:trace>
  <inkml:trace contextRef="#ctx0" brushRef="#br0" timeOffset="21956.24">22162 8346 1401 0,'-1'12'634'0,"-4"-4"-248"16,-3-1-211-16,-5 4-97 15,-4-4-27-15,-4 3-40 16,2 0-10-16,1-5-56 16,3 4-48-16,5-4-165 15,0-5-127-15,12-3 246 16</inkml:trace>
  <inkml:trace contextRef="#ctx0" brushRef="#br0" timeOffset="22471.35">22556 7924 1322 0,'-25'-1'568'0,"13"1"-294"16,5 0-43-16,6 0-75 15,5 0-36-15,-4 0-60 16,4 0-19-16,23-1-18 16,30-6-7-16,-21 3-9 15,1 0-1-15,0 1-2 16,-1-1-1-16,0 4-1 15,-3 0 0-15,-10 3-1 16,-1 6 2-16,-13 2 11 16,-5-2 10-16,-1 16 24 15,-9-5 10-15,0 14 8 16,2 5 1-16,-6-3-7 16,10 4-5-16,-4-6-13 15,1-2-8-15,1-7-14 16,0-1-7-16,4-6-6 15,-3-5-2-15,1-3-3 16,-2-4-1-16,0 0-2 0,1-2-15 16,2-1-59-16,-1-3-46 15,0 0-100-15,0 0-58 16,-1-1-312-16,0 0 386 16</inkml:trace>
  <inkml:trace contextRef="#ctx0" brushRef="#br0" timeOffset="52898.9">10226 8707 326 0,'-1'0'208'0,"0"0"23"15,0 0-15-15,0 0-21 16,0 0-17-16,0 0-41 16,0 0-22-16,0 0-33 15,0 0-13-15,0 0-20 16,1 0-8-16,0 9-6 16,1 3-1-16,7 28 1 15,-2-23 1-15,3 1-1 16,-2-3 0-16,3 4 3 15,1-4 3-15,-1 5 0 16,0 3-2-16,1-1-9 16,1 1-5-16,0-5-7 15,1 0-2-15,0-3-5 0,2 1-2 16,2-4-3-16,-5-3-1 16,-1-3 0-16,-6-2 0 15,-6-3 0-15,1-1 1 16,0 0 0-16,0 0 0 0,0 0 1 15,0 0 0 1,0 0-1-16,0 0-1 16,4 0-1-16,4 0 1 0,1-1 1 15,0 0 0-15,5-2 1 16,29-9 0-16,-25 5-1 16,4 0-2-16,-4 0 0 15,4 1-1-15,-2 0-1 16,0-1 1-16,3 2-1 15,1-2 0-15,4-1 1 16,0-1-1-16,4 0 1 16,2 3 0-16,-1-1 1 15,2 0 2-15,3 1 2 16,-1 0 3-16,-1 4 1 16,-4 1 1-16,-1 0 0 15,-1-6-1-15,7 3-2 16,2-2 0-16,-1 1-3 0,3 1 0 15,0-2-1-15,3 5 1 16,-1-5 1-16,-4 3 2 16,-1 3 3-16,-14-2 0 15,0 1 0-15,21 1 0 16,9 0-2-16,-2 0 1 16,-8 0 0-16,0 1 1 15,-1-1 2-15,2-3-2 16,-1 1-1-16,2 2-1 15,-9-2-1-15,-2 6-2 0,-1-2 0 16,-7-2 0-16,10 5-1 16,-5-3 0-16,3 2 0 15,5-4-1-15,-3 1 1 16,4 0 0-16,1 4 1 16,2 2 1-16,2-2 0 15,-4-2-1-15,-1-1 0 16,-1 5-1-16,0-2-1 15,5 4 0-15,-2-2 2 16,5-4 1-16,0 1 3 16,4-1 1-16,8 3 4 15,-8-3-1-15,1 1 0 16,-2 0-1-16,-3-4-4 0,4 2 0 16,1-1-2-1,1-1-1-15,3 1-2 0,0-1 0 16,2 1-1-16,-2 0 0 15,-4 3 0-15,1 0 0 16,0 1-1-16,1-1 0 16,2 1 0-16,1 0 1 15,-1-2 1-15,-5-2 0 16,2 1 3-16,-2 2 3 0,-3-1 1 16,8 2 0-16,-2 0-2 15,0-2-2-15,8 3-3 16,-2 0 0-16,-1 0-2 15,-2-1 0-15,-3 3-1 16,-1-2 0-16,5 3 0 16,3 1-1-16,7 1 1 15,1 0 0-15,-2 2 0 16,-2-3 0-16,-5 1 2 16,-1-1 2-16,4-1 0 15,5 2-1-15,4 1 0 16,-5-1-1-16,1 1 0 15,-3-1 0-15,-3-1 0 16,4 6-1-16,1-9 0 16,3 4-1-16,-1 1 0 0,-5-7-1 15,1 3 0-15,-8 0 0 16,-1 0 0-16,4 3 0 16,-6 0 1-16,4 3 0 15,0 1-2-15,-6 2 1 16,-1 0 0-16,-2-1-1 15,-6 0 1-15,4 1 0 16,-2 2 0-16,0 0 0 16,1-2 0-16,-3 1 0 0,0-4 0 15,-1 1 0 1,-7-3 0-16,-2 0-1 0,-9 2 0 16,-1-3 0-16,-11-2 1 15,0 1 1-15,-3-6-1 16,-6 0 1-16,3-3 0 15,-8-2 0-15,1-1 2 16,-1 0 2-16,0 1 1 16,1 0 0-16,0-4-1 15,3-8-2-15,-1 2-1 16,12-27-1-16,-8 30-1 16,-3-2-1-16,7 0-1 15,3 0 0-15,5-1 1 16,3-2-1-16,2 0 0 15,1-2 0-15,5 4 0 16,0 0 2-16,2 1-2 16,2-4 1-16,4 0 0 0,5-2-1 15,3 6 1-15,0 1-1 16,-7-2 0-16,2 6 1 16,-4-7 0-16,-1 2-1 15,5 4 2-15,0-8-1 0,6 9 2 16,2 2-1-16,4-6 0 15,1 4-1-15,-2-3 0 16,-1 0 1-16,-5 1 1 16,3 1-2-16,0 0 2 15,1-1-2-15,2 2 1 16,1 0 1-16,4-1-2 16,-1 0 1-16,3 3-1 15,-9-3 0-15,1 3 0 16,4-2 0-16,1 1 1 15,7 2-1-15,2 0 0 16,4 1 0-16,-8 0 1 16,3 1-2-16,-5 1 1 15,-6-1 0-15,8 0-1 16,0-4 2-16,3 1-1 16,7 3 1-16,-8-2-1 15,-2 2-1-15,-3-1 0 0,-3-4 0 16,6 3 1-16,5-1 0 15,6 0 1-15,0 0-2 16,-2 1 1-16,-4-3-1 16,0-2 1-16,-2 0 0 15,4 0 0-15,3 0 0 16,1 2 0-16,1 3 0 16,-9-2-1-16,-1 0 0 0,-4 2 1 15,1-3-1 1,10 2 1-16,1-1 0 0,1 1 0 15,-4 0-1-15,-9 0 1 16,3 2-1-16,-9-1 1 16,4-1-1-16,3-1 1 15,-4 2 0-15,6-1-1 16,2-1 0-16,-8 1 0 16,2 0 0-16,-8 1 1 15,-2 1 0-15,7 0 0 16,-4-1-1-16,4 2 1 15,1 0-1-15,2-1 0 16,0 1 0-16,-5-2 0 16,-1-1 0-16,-5 2 0 15,0 0 0-15,1-3 1 0,0 1 0 16,-2 0 0-16,0-2 0 16,4 3-1-16,-1-1 0 15,1 0 0-15,-4-2 0 16,-8 2 0-16,3-1 0 15,-4-1 1-15,6 2-1 16,-1-4 1-16,1 2 0 16,-3 2 0-16,2-2-1 15,1 2 1-15,1 1-1 16,-2-4 0-16,-3 1 0 0,-13-1 1 16,-6 0-1-16,-1 1 1 15,-12-2 1-15,4-1-1 16,9 5 0-16,-7-5 1 15,10 3 0-15,-3-3-1 16,-6-1 1-16,2 2 0 16,0-2-1-16,-2 3 1 15,-1 1-1-15,-2-2 2 16,-4 0 0-16,1 0 1 16,-3-1 0-16,1 8-2 15,-1-2-1-15,-1 0 0 16,-3 2 0-16,0-1 0 15,0 0 0-15,0 0 0 16,0 0 1-16,1 0-1 16,4-1 1-16,-4 1 0 0,0 0 0 15,-1 0 2-15,0 0 0 16,0 0-14-16,0 0-24 16,0 0-76-16,-1 0-47 15,0 0-116-15,-12-1-61 16,-3 6 213-16</inkml:trace>
  <inkml:trace contextRef="#ctx0" brushRef="#br0" timeOffset="72684.75">10241 7030 690 0,'-1'-2'323'0,"0"0"-110"16,1-2-27-16,0 2-23 0,0 1-18 16,0-1-39-16,0 1-19 15,0 0-23-15,0 0-4 16,0 0 2-16,0 0 5 15,0 1 2-15,0 0 2 16,1 8-7-16,3 17-5 16,1 26-11-16,-5-25-4 15,2-6-12-15,-2-1-5 16,0-6-9-16,2-3-4 0,-2-4-5 16,0-4-3-16,0-1 0 15,0-1-1-15,-1 0-10 16,0-1-33-16,-1 0-133 15,1-3-121-15,-5-24 173 16</inkml:trace>
  <inkml:trace contextRef="#ctx0" brushRef="#br0" timeOffset="72948.77">10172 6735 1237 0,'-2'1'479'0,"4"-1"-330"16,3 3-4-16,-5-3-19 0,0 0-1 15,11 2-20-15,8 3-19 16,30 8-28-16,-27-9-11 16,-1 1-12-16,-4-3-7 15,-3-1-8-15,-4-1-4 16,-5 1-3-16,-3-1-2 15,-2 0 3-15,0 0-20 16,-1 0-158-16,0 0-285 0</inkml:trace>
  <inkml:trace contextRef="#ctx0" brushRef="#br0" timeOffset="74747.6">22731 6865 359 0,'0'-1'201'0,"0"0"-32"16,0 0-8-16,0 0-39 16,0-1-10-16,0 1-13 15,0 0-5-15,0 0-2 16,0 0 1-16,0 0-5 16,0 1-6-16,0 0-17 15,0 0-8-15,0 0-8 16,0 0 4-16,0 0 12 0,0 0 7 15,0 0 13-15,4 13 4 16,3 7 9-16,32 27 1 16,-29-20 0-16,2 5-6 15,1-1-17-15,-2 3-9 16,-1 0-10-16,-5-6-1 16,-1 1 7-16,-6-5 5 15,-4-5 6-15,-4 2 0 0,-10-3-8 16,-2-3-8-16,-6-5-18 15,-3-2-9-15,-3-6-15 16,2-2-4-16,-4-10-93 16,0-5-74-16,4-12-204 15,-1-7-71-15,23-4 259 16</inkml:trace>
  <inkml:trace contextRef="#ctx0" brushRef="#br0" timeOffset="74930.69">22608 6440 947 0,'2'8'545'16,"7"-5"-64"-16,3 0-252 0,3 2-3 16,3-3-65-16,-2-1-22 15,3 2-37-15,1 2-24 16,2 1-33-16,0 0-12 15,0-2-17-15,-4 2-2 16,-10-4-122-16,-4 1-91 16,-12 1 123-16</inkml:trace>
  <inkml:trace contextRef="#ctx0" brushRef="#br0" timeOffset="101442.93">4738 10988 370 0,'0'0'298'0,"0"0"25"16,0 0-57-16,0 0-16 0,0 0-45 15,0 0-21 1,0 0-41-16,0 0-12 0,3 7-22 16,4 10-11-16,7 37-14 15,-12-27-11-15,0 10-21 16,-1-8-9-16,1 4-14 15,0 0-6-15,0-7-4 16,-1 1-3-16,-1-12-3 16,0-7-1-16,0-6-5 15,0-2 0-15,-2-10-6 16,-1-5-1-16,2-8-3 16,0-6-1-16,2-2 1 15,2-3 2-15,2 4 0 16,3 1 0-16,5 7 1 15,0 5-1-15,4 5 1 0,3 4 5 16,3 5 11-16,6 8 7 16,-5 6 13-16,-1 6 1 15,-6 2 0-15,-4 4-2 16,-4 3-7-16,3-1-4 16,-3 3-6-16,1-3-1 15,2 2-6-15,-11-8-1 16,4-2 0-16,-4-3-1 15,-4-6 0-15,4 0-2 16,-2-6-48-16,-3 0-40 0,6-2-103 16,-3-1-71-16,1 0 160 15</inkml:trace>
  <inkml:trace contextRef="#ctx0" brushRef="#br0" timeOffset="101981.4">5353 11202 759 0,'18'-5'353'0,"-6"3"-109"15,-5-2-25-15,-6-2 1 0,0 3-32 16,-4-8-65-16,-6-2-27 15,-2-3-39-15,-4-2-12 16,-1 5-15-16,1 4-3 16,-3-1-7-16,-2 2-1 15,-3 5 3-15,1 3 4 16,5 8 14-16,1 6 6 16,7 4 9-16,0-2-1 15,5 7-11-15,4-1-7 0,4 1-10 16,5 0-4-16,0-6-9 15,6-4-3-15,1-9-7 16,4-4-3-16,3-10 0 16,2-5 0-16,-3-4 0 15,2 2 1-15,-8 0 6 16,-3 4 2-16,-4 7 4 16,-7-3 1-16,-2 6 23 15,2 1 7-15,-2 7 7 16,0-5 5-16,0 0-17 15,2 12-6-15,5 6-9 16,9 26-6-16,-4-27-12 16,-7-4-11-16,6-7-110 15,8 1-67-15,-9-11-190 16,12-5-96-16,-3-2 296 0</inkml:trace>
  <inkml:trace contextRef="#ctx0" brushRef="#br0" timeOffset="102154.46">5587 11090 895 0,'0'13'551'0,"7"0"-11"15,-1 5-249-15,2 2-23 16,-5-1-81-16,3 3-44 0,-1-3-79 16,2 1-23-16,1-9-28 15,-3-3-40-15,-3-6-117 16,0-2-68-16,-2-4-214 15,0 3 257-15</inkml:trace>
  <inkml:trace contextRef="#ctx0" brushRef="#br0" timeOffset="102325.67">5522 10908 873 0,'-17'-7'491'0,"13"2"-7"16,8 4-181-16,-3 1-77 15,6 0-34-15,-2 2-88 16,-6 1-40-16,8 1-76 0,-3 0-91 16,8 5 69-16</inkml:trace>
  <inkml:trace contextRef="#ctx0" brushRef="#br0" timeOffset="102665.03">5731 10982 1389 0,'0'11'497'0,"2"1"-350"16,5 1-40-16,5 8 28 15,1 3 7-15,2 2-35 16,3-1-21-16,2 2-12 15,1-4-7-15,0-6-16 16,1-1-5-16,-6-6-14 16,-1-5-5-16,-2-4-8 15,-6-1-1-15,3-6 2 16,3 2 4-16,-5-6 7 16,3-1 1-16,-3-3-3 15,-4-1-4-15,0-4-10 16,1-1-4-16,-2-3-53 15,0-1-73-15,3 3-213 0,3-2 206 16</inkml:trace>
  <inkml:trace contextRef="#ctx0" brushRef="#br0" timeOffset="103032.22">6140 11224 1266 0,'14'2'556'16,"4"-2"-309"-16,2-8-76 16,-2-5-31-16,1-4-64 15,0-6-25-15,-3-1-24 16,0-2-4-16,-9 2-1 16,-7 5 4-16,-10 0 17 15,-6 2 8-15,-6 5 8 16,-2 6-1-16,0 6 0 15,3 8 0-15,3 6 1 16,6 4 0-16,8 11-10 16,4-3-5-16,9 7-7 15,5-2-2-15,9-5-5 16,3-1-2-16,5-11-8 16,3-4-3-16,2-8-8 0,2-1-4 15,-17-5-39 1,-10 2-55-1,0 1-175-15,27-11 312 0,-7 4-97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42:09.828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6852 11110 1080 0,'27'28'485'16,"-27"-27"-242"-16,1 1-84 15,-1-6-21-15,0 4-46 16,0-1-21-16,0 0-30 16,0 1-7-16,0 0-13 15,0 0-3-15,0 0-7 16,0 0-3-16,0 0-5 16,0 0 0-16,0 0-15 15,0 0-31-15,0 0-102 16,0 0-112-16,0 0 156 15</inkml:trace>
  <inkml:trace contextRef="#ctx0" brushRef="#br0" timeOffset="642.04">6781 10950 938 0,'-1'7'413'0,"0"-7"-176"15,-1 1-73-15,1-1-40 16,1 1-13-16,0 1-37 16,0-1-16-16,0 0-20 15,4 1-12-15,4 3-16 16,0-3-16-16,-5-2-137 15,2 0-144-15,-5 0 176 16</inkml:trace>
  <inkml:trace contextRef="#ctx0" brushRef="#br0" timeOffset="2225.75">8159 10948 559 0,'-25'-32'356'0,"22"29"62"0,1 1-149 15,-2 2-59-15,3 0-23 16,0 0-66-16,-4 13-31 15,-2 16-31-15,-8 58-2 16,13-34-14-16,5-2-11 16,7-9-17-16,2-1-8 15,6-11-5-15,1-4-2 16,0-12-31-16,1-3-55 16,-3-12-200-16,-2-7 187 0</inkml:trace>
  <inkml:trace contextRef="#ctx0" brushRef="#br0" timeOffset="2404.92">7951 11058 1192 0,'-2'3'456'0,"2"-3"-351"15,3 0-27-15,-3 0-53 16,0-2-12-16,22-1-6 15,34-7-3-15,-21 3-53 16,3-2-93-16,5 1 94 16</inkml:trace>
  <inkml:trace contextRef="#ctx0" brushRef="#br0" timeOffset="2679.64">8352 11063 468 0,'13'19'322'15,"-4"-5"60"-15,3 3-93 16,1 4-35-16,-5 3-34 16,-1-2-64-16,-7-1-27 0,-4-2-53 15,2-3-18-15,4-5-25 16,2-4-5-16,1-2 8 16,-1-4 6-16,-7-2 1 15,3-4-7-15,-1 4-19 16,0-5-10-16,1-19-7 15,0-29-2-15,6 22-18 16,2 5-34-16,1-5-92 16,5 4-85-16,0 10 138 15</inkml:trace>
  <inkml:trace contextRef="#ctx0" brushRef="#br0" timeOffset="3186.7">8665 11062 1060 0,'-3'0'510'0,"-2"3"-223"16,1 4-93-16,-1 5-27 15,-1 9-53-15,-2 4-16 16,5 1-27-16,3-1-15 15,3-1-27-15,5-3-11 0,6-7-11 16,1-2-3-16,2-9-4 16,5-3-2-16,1-10-17 15,-1-9-12-15,-3-6-11 16,-5-5 0-16,-8 5 17 16,0 3 12-16,-4 7 14 15,1 4 4-15,-2 5 5 16,-1 2 3-16,1 8 6 15,-1 7 8-15,0 10 11 16,0 6 5-16,2 8 9 16,1 6 2-16,3 8 1 15,5 3 1-15,4 2 0 16,0 1 2-16,-6-9-2 0,-4 0 0 16,-9-9 2-16,-8-7 2 15,-6-3-2-15,-6-7-6 16,-8-6-15-16,0-1-10 15,-4-9-17-15,1-3-9 16,4-10-80-16,1-10-50 16,10 2-114-16,7-6-69 15,18-1 201-15</inkml:trace>
  <inkml:trace contextRef="#ctx0" brushRef="#br0" timeOffset="3543.06">9664 11070 963 0,'-5'17'507'16,"6"-5"-54"-16,2 9-200 16,2 3-75-16,2 1-13 15,0-1-55-15,0-1-33 16,1-7-44-16,-2 1-13 15,-2-6-12-15,-1-6-58 16,-2-2-166-16,0-5-136 16,-1 1 196-16</inkml:trace>
  <inkml:trace contextRef="#ctx0" brushRef="#br0" timeOffset="3701.32">9589 10925 1037 0,'-9'-7'480'0,"9"4"-179"15,3 2-78-15,1 1-55 16,-4 0-21-16,0 0-50 16,0 0-25-16,13 2-43 15,0 1-33-15,32 15-183 16,-28-5 136-16</inkml:trace>
  <inkml:trace contextRef="#ctx0" brushRef="#br0" timeOffset="3901.02">10131 11200 1293 0,'-15'8'606'16,"1"0"-229"-16,-1 2-158 15,-4 3-113-15,-4 2-38 16,3-3-58-16,-6-3-42 15,14-3-103-15,3-2-80 0,6-1 123 16</inkml:trace>
  <inkml:trace contextRef="#ctx0" brushRef="#br0" timeOffset="4226.74">10455 11096 1190 0,'9'13'490'0,"-6"-3"-259"16,0 3-8-16,2 9-4 15,-8 1-17-15,11 14-47 16,-4 7-23-16,3 7-27 0,-3 4-11 15,-4 1-23-15,6 0-12 16,-8-12-19-16,2-23-7 16,0 1-9-16,-5 9-2 15,-7-10-5-15,-2-9-7 16,-4-11-118-16,-11-8-82 16,-3-9-195-16,-2-8 216 15</inkml:trace>
  <inkml:trace contextRef="#ctx0" brushRef="#br0" timeOffset="4414.92">10327 10820 1225 0,'30'-15'519'0,"-3"7"-273"16,3 1-69-16,-10 2-24 15,3 4-37-15,-2 3-48 16,-6-2-21-16,5 4-20 15,-1 3-61-15,-5 6-238 16,10 7 196-16</inkml:trace>
  <inkml:trace contextRef="#ctx0" brushRef="#br0" timeOffset="6069.92">11157 11020 1075 0,'5'84'436'16,"-4"-80"-234"-16,0-1-39 15,-1 2-13-15,-1-5 4 16,0 0-42-16,-3 2-36 16,-19 4-77-16,-29 35-53 0,24-34-186 15,4 3 159-15</inkml:trace>
  <inkml:trace contextRef="#ctx0" brushRef="#br0" timeOffset="6565.9">12163 10976 804 0,'-1'0'384'0,"0"0"-120"15,0-1-49-15,0 0-23 16,-1-8-26-16,0-1-37 16,-1 6-21-16,2 3-35 15,-4-2-14-15,-10 1-28 16,-29 19-12-16,28 16-5 16,8 2-3-16,5 3-1 15,7-5 0-15,10-3-5 16,2-8-1-16,10-6-3 15,1 0-1-15,5-10-41 16,2-6-45-16,3-14-125 16,2-7-84-16,-4-14-210 15,1 5 307-15</inkml:trace>
  <inkml:trace contextRef="#ctx0" brushRef="#br0" timeOffset="7230.27">12405 11028 595 0,'-1'4'381'15,"2"6"-17"-15,-1 1-114 0,1 3-26 16,-1 1-49-16,6-7-23 15,-1 1-41-15,5 2-16 16,1 1-28-16,2-6-16 16,-7-3-25-16,1 0-8 15,-3-5-10-15,5 1-2 16,-3-6-8-16,-6-4-13 16,2-1-26-16,-8-2-15 15,-10-4-18-15,10 4 4 0,-16 1 21 16,2 1 14-16,3 5 27 15,-5 1 8-15,12 4 11 16,3-1-1-16,10 2-9 16,4-1-1-16,5 0-1 15,4 0 1-15,7 1 7 16,-2 0 1-16,7 2-2 16,4 2 1-16,-6 2 9 15,5 2 5-15,-7 4 12 16,-4 0 7-16,-6 3 4 15,-6 0-1-15,-5-2-9 16,-3-1-6-16,0-3-7 16,-2-4-3-16,1-4-6 15,-1-3-5-15,2 2-11 16,0 0-4-16,0 0 0 16,2-5 1-16,6-8 4 0,24-23 2 15,-20 29 1-15,0 1 1 16,1 7 5-16,-2 5 6 15,0 4 15-15,-2 2 11 16,-3 1 18-16,0-1 2 16,-1-3-9-16,1 7-8 15,-4-9-22-15,0-5-6 0,3-1-8 16,1-5-3-16,5-6-1 16,4-3-1-16,4-4 1 15,-2 1 0-15,1 6 1 16,-5 3 0-16,-1 8 1 15,-9 0-1-15,5 4 3 16,0 3 1-16,-6 4 6 16,11 2 2-16,-12-4 3 15,3 1-1-15,3-2-5 16,-3-3 1-16,0-3-122 16,-8-2-85-16,3 0 120 15</inkml:trace>
  <inkml:trace contextRef="#ctx0" brushRef="#br0" timeOffset="7459.53">13029 10943 918 0,'-3'14'475'0,"11"4"-93"0,-2 4-62 16,4 16-38-16,-2 0-37 15,3 11-71-15,2 5-42 16,-1 1-66-16,1 7-19 15,-2-11-27-15,-1-6-8 0,-1-14-8 16,-3-10-21-16,-2-14-100 16,-4-7-55-16,-2-14-133 15,-2-9-67-15,-2-15-184 16,-2-7 342-16</inkml:trace>
  <inkml:trace contextRef="#ctx0" brushRef="#br0" timeOffset="7653.36">13044 11001 787 0,'1'-7'410'0,"13"-2"-102"16,5 0-66-16,3 3-63 16,3 2-29-16,-1 4-35 15,-1 4-12-15,-5 3-12 16,-2 3-1-16,-9 3-6 16,-6 3-4-16,-5 7-20 15,-8-1-13-15,-5 1-20 16,-1-3-9-16,2-10-21 0,5-1-35 15,4-6-96-15,3-3-75 16,6-4 121-16</inkml:trace>
  <inkml:trace contextRef="#ctx0" brushRef="#br0" timeOffset="7974.64">13327 11016 1018 0,'16'12'493'16,"-7"1"-154"-16,3 4-34 0,-2 3-61 15,-3-1-31-15,2-1-74 16,-4-5-39-16,6-6-54 16,2-1-20-16,-4-11-21 15,3-1-5-15,-2-10-10 16,1-3-5-16,0-2 0 16,0 2 2-16,-1 9 10 15,-6 3 4-15,3 7 5 16,-4 3 2-16,-4 2 10 15,4 6 6-15,1 6 13 16,0-1 4-16,3 4-7 16,1-5-4-16,0-5-18 15,0-1-4-15,2-7-103 16,2-3-81-16,4-8-290 16,2-5 280-16</inkml:trace>
  <inkml:trace contextRef="#ctx0" brushRef="#br0" timeOffset="8147.8">13741 10816 1063 0,'6'0'535'15,"-2"21"-130"-15,0 3-87 16,-1 20-77-16,-2 4-53 16,2 5-89-16,1 2-35 0,8-12-39 15,0-6-10-15,7-11-15 16,3-8-36-16,-3-13-126 15,2-5-99-15,-7-19 151 16</inkml:trace>
  <inkml:trace contextRef="#ctx0" brushRef="#br0" timeOffset="8326.7">13639 10886 1481 0,'-7'2'610'0,"8"0"-361"15,2 0-34-15,11 5-72 16,5-1-21-16,6 1-47 16,6-2-31-16,7-3-26 15,-1-1-7-15,7-1-27 0,-1-3-81 16,-4 1 67-16</inkml:trace>
  <inkml:trace contextRef="#ctx0" brushRef="#br0" timeOffset="9424.58">14153 11217 1231 0,'-10'10'509'0,"10"-1"-285"15,0 1-66-15,8 1-36 16,4-4-29-16,8-7-40 16,6-7-18-16,9-16-19 0,4-9-4 15,-6-2-4-15,-5-1-3 16,-13 7 3-16,-10 3 5 15,-14 6 6-15,-6 1 5 16,-13 8 15-16,-3 5 10 16,-1 5 18-16,5 6 6 15,5 10 0-15,1 0-9 16,10 6-20-16,1-1-8 0,10 0-18 16,6 2-7-16,8-4-6 15,5 3-4-15,7-7-2 16,2-4-2-16,12-2-119 15,0-3-87-15,7-4 128 16</inkml:trace>
  <inkml:trace contextRef="#ctx0" brushRef="#br0" timeOffset="9891.78">15382 10849 1344 0,'-6'-3'590'16,"-2"-2"-342"-16,17 3-91 16,3 1-27-16,13 1-55 15,11 5-5-15,6-3-27 16,6-2-15-16,5 0-15 16,0 0-4-16,-2 0-4 15,-6 1 0-15,-13-1-67 16,-8 0-57-16,-20 0-170 15,-8 1-141-15,-17 1 269 0</inkml:trace>
  <inkml:trace contextRef="#ctx0" brushRef="#br0" timeOffset="10245.36">15481 10847 756 0,'-29'-1'420'16,"16"1"-67"-16,5 2-69 15,6 4-86-15,8 1-42 16,4 8-55-16,3-1-11 0,9 2-16 15,2 1-13-15,5 1-18 16,-1 3-3-16,0 3-7 16,-4 1-4-16,-8 0-10 15,-3 4-3-15,-14-2 0 16,-7 0 0-16,-10-1 1 16,-4-4-1-16,-2-5-1 15,1-2 0-15,4-11-3 16,5 1 9-16,9-4 4 15,2-2-3-15,12 5 2 16,4-2-11-16,8-2-6 16,10 1 1-16,1-3-1 15,3-2-2-15,-3 0-1 16,-4 1 0-16,-5 1-46 16,-6 1-75-16,-9 3-495 15,-6 14 420-15</inkml:trace>
  <inkml:trace contextRef="#ctx0" brushRef="#br0" timeOffset="10526.19">15444 11420 1272 0,'3'8'557'0,"-2"5"-248"15,1 4-56-15,8 14-61 16,-4 5-19-16,0 2-64 16,4 3-30-16,-1-10-44 15,0-3-12-15,-1-9-17 16,2-8-20-16,-9-5-128 15,3-5-77-15,1-2-270 16,-5 0 290-16</inkml:trace>
  <inkml:trace contextRef="#ctx0" brushRef="#br0" timeOffset="10749.83">15620 11508 1211 0,'-10'5'565'0,"-3"0"-258"16,-7 2-94-16,-3 2-31 15,-3 3-40-15,11-5-11 16,0 1-31-16,-3 6-16 16,1 0-22-16,14 0-13 0,0-7-25 15,1 0-10-15,12 4-12 16,-5-5-2-16,18 3-2 16,3 3 0-16,1-6-130 15,4 0-96-15,0 0 139 16</inkml:trace>
  <inkml:trace contextRef="#ctx0" brushRef="#br0" timeOffset="10917.04">15711 11541 1194 0,'4'5'535'0,"8"-6"-276"16,5-3-68-16,4 2-82 15,0-3-52-15,2 0-38 16,-3 3-23-16,-2-1-176 16,-2-2 132-16</inkml:trace>
  <inkml:trace contextRef="#ctx0" brushRef="#br0" timeOffset="11078.87">15796 11633 1241 0,'4'6'547'0,"-1"-6"-287"0,8 0-70 16,2 0-9-16,4 0-68 16,1 0-31-16,-1-5-57 15,-1 1-22-15,-2 1-165 16,8-2 120-16</inkml:trace>
  <inkml:trace contextRef="#ctx0" brushRef="#br0" timeOffset="11247.56">16091 11555 1417 0,'-6'21'606'0,"5"-9"-320"16,1 0-48-16,1 3-67 16,0-6-42-16,5 2-66 15,-4-1-29-15,-1-4-92 16,-1 1-83-16,-5-7 88 0</inkml:trace>
  <inkml:trace contextRef="#ctx0" brushRef="#br0" timeOffset="11410.68">16005 11370 946 0,'-5'0'572'0,"6"2"-11"16,4-1-352-16,-5-1-16 0,0 0-102 15,0 0-32-15,4 0-133 16,0 0-47-16,10 0 67 16</inkml:trace>
  <inkml:trace contextRef="#ctx0" brushRef="#br0" timeOffset="12022.85">15602 10411 940 0,'-2'-4'469'0,"1"3"-124"16,0 0-93-16,0 0-63 16,1 0-15-16,0 1-39 0,0 0-14 15,1 2-23-15,6 16-13 16,1 35-21-16,-16-27-13 16,-2 2-28-16,-7-3-7 15,1-7-21-15,1-2-35 16,-4-11-101-16,9-6-64 15,1-11-234-15,2-8 274 16</inkml:trace>
  <inkml:trace contextRef="#ctx0" brushRef="#br0" timeOffset="12158.69">15439 10167 807 0,'10'-11'434'15,"4"4"-138"-15,0 2-86 16,3 5-31-16,3 2-78 15,-6 1-28-15,8 3-90 16,-6 1 140-16,14 5-106 16</inkml:trace>
  <inkml:trace contextRef="#ctx0" brushRef="#br0" timeOffset="12872.07">16581 11012 749 0,'-3'8'403'0,"3"-8"-66"15,1-4-51-15,-2-4-43 16,-4-1-40-16,-4-6-75 16,-2 1-32-16,0-3-53 0,-6 2-12 15,4 4-5-15,-2 4 0 16,0 6 0-16,3 4-2 15,1 10-4-15,0 5-1 16,-1 10-4-16,8 7-2 16,4-2 1-16,3-5-1 15,5-8-4-15,-2-8-1 16,0-6-4-16,9 2 0 16,0-8-1-16,4-4 0 0,1-10-1 15,-5-3 2-15,4 2-1 16,-6 3 1-16,-5 5 0 15,0 7 0-15,-4 3 14 16,1 6 10-16,1 6 22 16,-1 1 6-16,1 8-4 15,1-1-10-15,-2-1-20 16,-1-3-8-16,1-5-29 16,-1-4-50-16,0-5-129 15,-2 0-86-15,2 2 160 16</inkml:trace>
  <inkml:trace contextRef="#ctx0" brushRef="#br0" timeOffset="13223.44">16855 11153 1042 0,'6'0'535'16,"-6"0"-172"-16,0 8-124 15,1 4-20-15,-4 10-51 16,5 11-15-16,-2 5-58 16,2 2-26-16,4-3-35 15,-6-3-11-15,2-9-14 16,2-4-56-16,-1-10-174 16,5-6-126-16,-7-9 191 15</inkml:trace>
  <inkml:trace contextRef="#ctx0" brushRef="#br0" timeOffset="13501.88">17012 11238 1197 0,'-10'-2'554'16,"3"1"-234"-16,-7 1-53 16,1 4-62-16,0-1-37 15,-3 7-46-15,-1 0-19 16,4-1-29-16,1-3-14 15,7 1-19-15,5 0-12 0,0-1-16 16,7 6-3-16,4-1-5 16,-1 1 0-16,4 1-2 15,-8-3 0-15,10 1-1 16,-1-1 1-16,5-4-1 16,5 2-1-16,-7-2-30 15,1-2-67-15,-6-2-190 16,-2-1-491-16,8-4 511 15</inkml:trace>
  <inkml:trace contextRef="#ctx0" brushRef="#br0" timeOffset="25092.18">19745 10936 890 0,'-2'-1'494'0,"-2"-2"-70"16,3 2-197-16,0 0 0 16,0 0-68-16,0 0-35 15,0 0-53-15,-1 1-13 16,4 0-9-16,26 10 2 15,50 17-6-15,-32-15-9 16,-6-3-14-16,4-2-5 16,0-4-7-16,-5-1-2 0,-1-2-5 15,-7 1-10-15,-13-2-144 16,-4-2-108-16,-11-4 155 16</inkml:trace>
  <inkml:trace contextRef="#ctx0" brushRef="#br0" timeOffset="25293.94">19960 10971 1172 0,'-9'15'521'0,"13"3"-224"16,1 5-52-16,-5 6-29 16,3 6-28-16,-5 4-61 15,3 0-32-15,3 4-49 16,-2 2-16-16,1-4-17 15,0-5-7-15,-4-12-74 0,2-6-64 16,4-13-182-16,5-4-143 16,12-6 285-16</inkml:trace>
  <inkml:trace contextRef="#ctx0" brushRef="#br0" timeOffset="25471.85">20247 11164 1095 0,'8'10'560'32,"-4"-4"-212"-32,1 0-77 0,9 23-52 0,-7 1-102 15,1-1-39-15,-8-16-54 16,0-3-61-16,0-6-184 16,-7-5-153-16,-1-6 211 15</inkml:trace>
  <inkml:trace contextRef="#ctx0" brushRef="#br0" timeOffset="26262.96">20174 11075 827 0,'18'0'441'16,"2"-2"-147"-16,6-1-64 0,1 3-43 16,0 3-57-1,3 2-19-15,-5 4-22 0,-3 2-2 16,-5 5-4-16,-9 0-4 15,-1 0-21-15,-2 12-13 16,0 11-18-16,-5-7-6 16,0-11-9-16,1-1-4 15,1-10-4-15,-1-2-4 16,-1-8-5-16,-4-3-2 16,7-5-2-16,1-5 1 0,1-6 3 15,10-1 1-15,-7 1 2 16,-3 1 2-16,5 7 0 15,-2 1 2-15,2 7 1 16,6 0 1-16,-7 2 9 16,2 5 9-16,-4 5 21 15,-1 5 9-15,-3 7 3 16,-3 1-5-16,0-3-19 16,-1 0-10-16,1-9-12 15,1-5-5-15,2-5-9 16,1-1-3-16,-4 0-11 15,0 0-6-15,9-17 3 16,18-31 2-16,-19 25 12 16,3 9 7-16,-3 5 2 15,-3 3 2-15,4 11 6 0,-1 1 8 16,4 12 16-16,-1 2 9 16,2 5 17-16,4 2 1 15,3-1-6-15,3-2-7 16,2-4-19-16,0-2-7 15,-2-7-10-15,-2-11-4 32,-11 1-5-32,1 0-2 0,31-17-1 0,-4-7-1 15,3-14 0-15,-21 4 0 0,-12 2 1 16,-3 1 1-16,-8 14 6 16,-5 2 1-16,1 6 5 15,-3 6 1-15,0 8 3 16,-1 4 6-16,-3 8 9 15,3 5 2-15,3 4 5 16,7 6-5-16,6 3-9 16,5 0-3-16,0-5-10 15,-3-4-2-15,8-7-5 16,-3-6-2-16,10-8-24 16,3-5-72-16,8-7-189 15,3-6 352-15,2-6-127 16</inkml:trace>
  <inkml:trace contextRef="#ctx0" brushRef="#br0" timeOffset="26432">21402 11103 1886 0,'0'2'691'15,"3"2"-571"-15,-3 1-37 0,0-5-46 16,0 0-18-16,0 0-126 16,0 0-116-16,0-1 140 15</inkml:trace>
  <inkml:trace contextRef="#ctx0" brushRef="#br0" timeOffset="26701.99">21409 11179 1329 0,'-13'27'584'0,"13"-27"-289"16,0 0-20-16,0 0-58 15,0-1-40-15,0 1-62 16,0 0-15-16,0 0-32 16,0 0-15-16,0 0-20 15,0 0-11-15,0 0-10 16,6 0-2-16,1-1-1 0,-2 0-2 15,0 0-1-15,-5 0-1 16,0 0-4-16,3 0 1 16,0 1-81-16,-1 0-101 15,5 1 116-15</inkml:trace>
  <inkml:trace contextRef="#ctx0" brushRef="#br0" timeOffset="28459.4">22358 10925 782 0,'1'-3'399'0,"0"-1"-94"16,0 1-21-16,-1 2-56 16,0 0-33-16,-1 0-69 15,0 1-14-15,-21 4-17 16,-32 58-4-16,33-20-5 15,10 6-5-15,13 8-17 16,7 1-8-16,9 8-16 16,2-3-11-16,7-11-14 15,3-8-5-15,3-14-5 16,-1-11-2-16,2-16-3 16,-3-4 0-16,4-21-2 0,-1-11-10 15,-9-16-42-15,-4-7-19 16,-16-6-19-16,-9 0 1 15,-16 9 34-15,-11 3 15 16,-15 4 20-16,5 3 9 16,-6 10 13-16,7 7 12 15,5 16 37-15,-1 6 14 16,12 12 24-16,-2 6 3 0,11 15-16 16,1 6-5-16,7 4-10 15,5-2-7-15,10-6-12 16,7-4-9-16,11-6-15 15,10-3-4-15,9-5-6 16,0 0-2-16,2-11-3 16,-1-3-1-16,5-5-93 15,0-5-83-15,1 3 110 16</inkml:trace>
  <inkml:trace contextRef="#ctx0" brushRef="#br0" timeOffset="28847.24">22953 10872 1435 0,'-12'-3'620'0,"2"6"-323"15,-6 7-49-15,-1 15-75 16,2 10-30-16,-1 11-52 15,4 7-21-15,3 1-30 16,5-3-14-16,16 7-14 16,-3-2-2-16,6-5-6 15,8-3-3-15,-11-16-16 16,12-5-51-16,7-18-163 16,-8-8-85-16,14-13 174 15</inkml:trace>
  <inkml:trace contextRef="#ctx0" brushRef="#br0" timeOffset="29278.23">23206 11079 1425 0,'4'17'624'15,"1"0"-285"-15,2 4-79 16,2 4-54-16,-3 6-48 0,2-2-73 15,0 0-22-15,-2-4-26 16,0-7-10-16,-2-10-16 16,-4-1-4-16,0-7-7 15,-1-3-2-15,0 1-6 16,0 0-1-16,-4-23 1 16,1-29 0-16,6 28 3 15,5 2 1-15,3 0 3 16,-1 1 1-16,5 10 0 15,0-1 2-15,7 9 4 16,3 11 1-16,-8-1 7 16,-5 6 5-1,0 1 11-15,8 14 5 0,-8 2-1 16,5 4-2-16,-9-9-11 16,-4-5-7-16,0-2-6 0,-4-7-32 15,-2-4-121-15,-5-7-65 16,4-12-172-16,-1-6-53 15,-3-3 281-15</inkml:trace>
  <inkml:trace contextRef="#ctx0" brushRef="#br0" timeOffset="29700.66">23427 10683 1144 0,'5'-6'591'15,"2"1"-172"-15,4 3-195 16,5 1-11-16,1-3-74 16,-1 3-26-16,1 1-36 15,-7 1-16-15,-2 7-26 16,-4 2-4-16,-5 7-8 16,-5 2-3-16,-6 7-2 15,-4 1-4-15,-2-7-5 16,-2-3 0-16,9-5-4 15,3-6-1-15,8-5-4 16,0 3-2-16,4-3-2 16,-4-1 1-16,0 0 3 15,8 2 1-15,13 1 3 16,24 3 1-16,-26-6 4 0,-1 1 3 16,-4 5 8-16,-4 1 9 15,-7 4 23-15,-4 2 4 16,-10-1 1-16,-4 1-8 15,-1-1-24-15,-5-2-9 16,6-1-8-16,-1-2-16 16,8-5-87-16,7 1-56 0,3-3-144 15,5 1-79-15,11-1 238 16</inkml:trace>
  <inkml:trace contextRef="#ctx0" brushRef="#br0" timeOffset="30032.18">23919 10804 1472 0,'-3'-4'673'15,"4"5"-287"-15,1 7-208 16,4 2-11-16,0 9-34 15,1 4-8-15,2 8-22 16,6 4-13-16,9 3-22 0,1 3-11 16,-4-1-9-16,-2 1-7 15,-19 0-15-15,-2 1-5 16,-10 0-9-16,-4 3-2 16,-5-7-3-16,2-2-5 15,0-12-34-15,6-5-39 16,1-13-90-16,2-4-48 15,2-5-103-15,-5-6-60 16,8-2 242-16</inkml:trace>
  <inkml:trace contextRef="#ctx0" brushRef="#br0" timeOffset="36048.08">5040 13075 652 0,'-5'-3'383'0,"4"3"5"0,1 2-224 15,0-2-19-15,0 0-2 16,1 2-7-16,8 27-14 16,10 47 3-16,-13-22-32 15,-1 1-17-15,2-5-28 16,-2-3-13-16,3-10-18 15,-2-8-5-15,-3-12-5 16,-3-5-2-16,0-8 1 16,0-2 1-16,-2-5-2 15,1 2-1-15,0-1-4 16,-1-4-3-16,-1-14 1 16,-1-27 0-16,11 27 2 15,3 2-1-15,5 0 0 16,4 2 1-16,0 6 0 15,2 5 1-15,-4 5 2 16,-1 6 4-16,-3 4 6 16,-3 3 3-16,-6 5 8 0,-4-5 1 15,-5 3-1-15,-3 2-2 16,-3-4-5-16,1 1-3 16,-3-2-5-16,0-6-1 15,-1-4-5-15,1-2-3 16,3-3-54-16,0-1-36 15,7-3-58-15,3 0-17 16,6-5 19-16,7 4 18 0,7 1 37 16,3 2 16-16,6 4 29 15,-1-3 17-15,5 0 25 16,3-4 12-16,3 1 33 16,1 1 16-16,-6-4 26 15,-5-6 1-15,-9-3-16 16,-5-6-12-16,-5 1-19 15,-3 0-5-15,-8 4 11 16,0 1 5-16,-2 5 8 16,-6 6 2-16,-1 4-8 15,-6 6-1-15,-5 7-2 16,9 4-1-16,3 8-7 16,4 1-5-16,12 5-10 15,-2 1-6-15,5-6-9 16,5-3-5-16,2-6-4 15,1-7-2-15,1-4-69 0,3-6-63 16,3-8-211-16,6-6 210 16</inkml:trace>
  <inkml:trace contextRef="#ctx0" brushRef="#br0" timeOffset="36240.06">5711 13055 1295 0,'1'10'541'0,"-1"14"-304"16,1 6-6-16,-1 17-52 16,1 0-41-16,4 2-72 15,2 0-26-15,8-10-29 16,2-5-8-16,4-14-22 16,1-8-43-16,0-12-141 15,-1-5-129-15,-8-19 198 16</inkml:trace>
  <inkml:trace contextRef="#ctx0" brushRef="#br0" timeOffset="36416.01">5650 13178 1315 0,'-8'0'529'0,"8"1"-321"0,2 1-59 15,10 2-49-15,6 0-19 16,6 0-38-16,5 0-17 15,7 1-16-15,4 0-16 16,7-1-228-16,-3-2 172 16</inkml:trace>
  <inkml:trace contextRef="#ctx0" brushRef="#br0" timeOffset="36639">6072 13006 1518 0,'-6'25'598'0,"5"13"-401"15,-5 10-34-15,10 13-50 16,1 0-32-16,5-3-51 16,6-7-12-16,1-14-14 15,2-4-4-15,0-15-53 16,1 0-55-16,-2-15-176 15,-2-7 175-15</inkml:trace>
  <inkml:trace contextRef="#ctx0" brushRef="#br0" timeOffset="36821.06">5990 13210 1407 0,'0'2'553'16,"-2"-2"-387"-16,4 1-16 15,-2-1-50-15,0 0-26 16,12 3-35-16,9 2-16 16,38 1-17-16,-22-10-15 0,0-3-178 15,1 1-124-15,-5 3 184 16</inkml:trace>
  <inkml:trace contextRef="#ctx0" brushRef="#br0" timeOffset="37365.61">6288 13266 916 0,'41'72'441'0,"-27"-68"-123"15,1 1-107-15,3-6-59 16,4-2-30-16,-4-5-56 16,0-5-22-16,-7-5-21 15,-3-2-4-15,-8 4-3 16,0 1 6-16,1 4 7 15,-7 2 6-15,-4 4 15 16,-7 4 4-16,-5 4 7 16,1 3-3-16,6 9-14 0,1 4-8 15,8 10-15-15,5-1-4 16,9 2-5-16,9-2-1 16,7-9-6-16,-2 0-3 15,-3-11-2-15,6-6-1 16,-5-4-2-16,0-7-1 15,9-2-12-15,-10 0-5 0,3-1-4 16,2 0 0-16,-12 5 12 16,0 1 5-16,-4 4 7 15,-1 6 2-15,-1 8 6 16,0 2 3-16,-2 4 17 16,-2-5 4-16,2-1 10 15,-2-3 2-15,-1-6-4 16,-1 3 3-16,-2-8 6 15,1 1-3-15,-1-1-9 16,1 1-8-16,0-2-17 16,-5-13-4-16,-6-31-4 15,15 21-1-15,6 3-3 16,2 3-2-16,1 2-36 16,3 4-44-16,3 5-116 15,2 3-75-15,9-1-169 16,1-1 266-16</inkml:trace>
  <inkml:trace contextRef="#ctx0" brushRef="#br0" timeOffset="37752.21">7109 13385 1496 0,'-9'18'598'15,"13"-5"-342"-15,0-6-52 16,2 4-27-16,3-1-27 0,-2-8-75 16,0 4-35-16,1-6-51 15,2 1-68-15,1-4-177 16,3-6 166-16</inkml:trace>
  <inkml:trace contextRef="#ctx0" brushRef="#br0" timeOffset="39010.37">7134 13224 1202 0,'-30'11'486'0,"28"-11"-290"16,2 0-79-16,-2 0-8 16,1 0-34-16,0 0-26 15,1 0-39-15,0-1-7 16,0 0-35-16,0 0-65 15,0 0 65-15</inkml:trace>
  <inkml:trace contextRef="#ctx0" brushRef="#br0" timeOffset="51222.33">8694 13220 652 0,'0'-8'418'16,"0"4"-26"-16,0 1-108 16,0 2-19-16,0 0-56 15,0 1-27-15,-2 9-38 16,-1 20-22-16,-2 56-34 15,5-38-18-15,6-4-32 16,4-7-11-16,9-9-15 16,4-5-5-16,2-8-9 15,5-2-31-15,-3-13-121 16,4-5-88-16,-10-16 138 16</inkml:trace>
  <inkml:trace contextRef="#ctx0" brushRef="#br0" timeOffset="51385.86">8598 13253 895 0,'-12'3'450'16,"14"0"-77"-16,4 0-148 16,9 2-94-16,6 1-18 15,5-2-66-15,5-1-21 16,4-1-30-16,0 0-74 0,2-1 54 15</inkml:trace>
  <inkml:trace contextRef="#ctx0" brushRef="#br0" timeOffset="51702.14">9014 13319 903 0,'0'16'464'0,"8"-3"-94"15,-2 1-64-15,3 5-40 16,-2 0-42-16,-4 1-75 16,6 1-32-16,-4-6-41 15,-3-3-14-15,-1-6-17 16,-1-6-3-16,0-1-9 16,0 0-8-16,-1-1-13 0,-1 1-7 15,1-2-7-15,0-14-1 16,3-33-1-16,6 27 0 15,2 2 0 1,0-3-1-16,2 5-96 0,1-1-59 16,1 7-192-16,3 6-362 15,-1 6 482-15</inkml:trace>
  <inkml:trace contextRef="#ctx0" brushRef="#br0" timeOffset="52146.59">9243 13285 1193 0,'29'35'539'0,"-28"-23"-199"15,0 5-80-15,3 9-37 16,1 5-30-16,5-2-64 16,0-1-31-16,7-6-42 15,4-4-18-15,3-10-24 16,8-4-6-16,-3-15-6 15,-4-5-1-15,-2-4-1 16,-11-5 0-16,0 2 3 16,1 2 2-16,-7 4 2 15,-2 6 3-15,-6 9 3 0,0 2 3 16,2 6-2-16,0-6-1 16,0 0-1-16,3 22 3 15,7 40 12-15,-6-22 8 16,-1 7 10-16,1 3 3 15,4 0 3-15,-2-3-1 16,2-10-3-16,-6-1-4 16,-2-6-11-16,-9-3-4 15,-6-4-8-15,-6-5-1 16,-4-4-4-16,4-6-3 0,-10-4-4 16,9-5-6-1,1 0-45-15,-19-9-42 0,-1-11-120 16,20-6-65-16,30-5-136 15,7-3 239-15</inkml:trace>
  <inkml:trace contextRef="#ctx0" brushRef="#br0" timeOffset="52426.8">10361 13360 1627 0,'11'23'667'16,"-14"-11"-371"-16,0 3-88 15,5 1-37-15,-1 3-28 16,3 4-56-16,2-4-29 15,-2-3-39-15,-1-3-1 0,1-6-122 16,-5-4-95 0,-10-8-305-16,-4-6 298 0</inkml:trace>
  <inkml:trace contextRef="#ctx0" brushRef="#br0" timeOffset="52620.18">10194 13164 1727 0,'4'-3'702'0,"5"1"-424"16,3 2-22-16,4 5-56 16,1 0-46-16,5 2-78 15,1-1-30-15,4 2-34 16,2 0-77-16,2 3-200 16,3 1 180-16</inkml:trace>
  <inkml:trace contextRef="#ctx0" brushRef="#br0" timeOffset="53869.99">9966 14840 943 0,'8'-8'467'16,"-7"1"-126"-16,1 1-74 15,1 1-30-15,-1-10-35 16,-2 0-51-16,0 2-27 16,-8 2-49-16,-5 6-20 15,-5 5-30-15,-4 5-9 16,-4 14-14-16,5 7-3 0,6 10-5 15,1 4-1-15,19 11 2 16,1 1 0-16,15-3 1 16,3-5-1-16,3-15 1 15,-1-5-1-15,3-9 0 16,-6-11-43-16,4-13-115 16,0-9-86-16,-4-12-268 15,7-2 320-15</inkml:trace>
  <inkml:trace contextRef="#ctx0" brushRef="#br0" timeOffset="54537.78">10157 14938 734 0,'7'-2'415'0,"-1"8"-71"16,-1 5-29-16,0 5-77 15,3 1-31-15,1-2-40 16,0 0-16-16,4-1-34 16,-1-3-16-16,4-3-34 0,1-1-17 15,6-6-23-15,1-2-13 16,1-12-18-16,-1-5-22 15,-11-6-46-15,-4 0-18 16,-21 1-13-16,-6 4 16 16,-11 5 40-16,-6 1 20 15,5 4 22-15,2 2 5 16,11 3 4-16,3 3 1 16,9-1-2-16,5 0-1 0,5-3 4 15,6-1 1-15,7 2 8 16,2-1 3-16,10 2 6 15,4 3 6-15,3 4 18 16,-1 2 7-16,-7 6 7 16,-5 4-2-16,-9 5-13 15,-4 4-8-15,-3-1-14 16,-1-2-7-16,-4-8-9 16,-1-2 0-16,-1-7-9 15,-2-5-5-15,5-6-19 16,-1-6-17-16,12-11-15 15,0-2 2-15,-3 2 18 16,8 5 17-16,-8 8 20 16,1 2 2-16,1 6 18 15,-4 1 11-15,1 5 21 16,-2 5 7-16,-2 7 0 0,2 2-2 16,-1-1-4-16,-1 1-4 15,-1-7-15-15,-3-2-11 16,2-6-18-16,-1-6-6 15,1-11-3-15,4 0-2 16,0-1-2-16,1 1 2 16,-1 6 0-16,-3-1 2 15,0 7 3-15,-2 1 2 0,-1 2 3 16,-3-1 1-16,0 0 1 16,1 4-1-16,5 19 0 15,3 26-1-15,-9-24-4 16,0-7-7-16,-1-9-99 15,1-2-65-15,1-7-171 16,2-6 31-16,0-1 182 16</inkml:trace>
  <inkml:trace contextRef="#ctx0" brushRef="#br0" timeOffset="54760.04">10899 14868 1161 0,'14'12'606'15,"-3"3"-204"-15,1 20-78 16,2 5-32-16,-6 20-91 16,7 6-47-16,-4-1-73 0,0-4-24 15,-2-16-33-15,-1-9-12 16,-2-15-24-16,0-8-33 16,1-13-83-16,-8-4-52 15,-3-16-113-15,-5-7-46 16,-3-10-124-16,0-5-144 15,-8-6 400-15</inkml:trace>
  <inkml:trace contextRef="#ctx0" brushRef="#br0" timeOffset="55259.24">10883 14920 694 0,'10'-24'463'15,"2"5"-14"-15,8 11-138 16,2 2-35-16,-6 5-51 16,7 2-25-16,-1 10-48 15,-3-3-20-15,-5 6-42 16,-5 0-17-16,-11 4-24 15,-2 5-13-15,-4 0-14 16,-6 2-4-16,0-6-10 16,1-5-10-16,1-7-51 15,5-2-35-15,5-6-101 16,6-4-47-16,8-5-74 16,-6-6-25-16,15 2 9 15,-1-2 44-15,4-2 123 0,6 4 59 16,-7-3 134-16,-3 3 55 15,-6 6 95-15,1 1 44 16,-6 7 45-16,-2 5-4 16,0 12-31-16,-1 9-18 15,2 0-45-15,1 1-24 16,5-5-47-16,1-7-25 16,5-6-42-16,1-6-15 15,-1-9-16-15,1-7-3 16,0-10-1-16,1 0 0 0,-6-1 0 15,1 4-1-15,-11 11 2 16,1 5 1-16,-4 6 1 16,-3 8 5-16,6 8 15 15,-4 1 7-15,2 9 11 16,7-3-3-16,-4-3-14 16,-7-2-10-16,12-12-52 15,-7-6-69-15,1-12-168 16,14-13-113-16,-2-11 224 15</inkml:trace>
  <inkml:trace contextRef="#ctx0" brushRef="#br0" timeOffset="55433.38">11624 14715 1099 0,'0'23'571'0,"2"3"-61"0,1 7-171 15,3 11-70-15,1 2-40 16,4 6-109-16,2-3-43 15,7-7-54-15,4-6-14 16,2-17-65-16,2-10-54 16,-2-13-139-16,-5-9-97 15,-14-4 214-15</inkml:trace>
  <inkml:trace contextRef="#ctx0" brushRef="#br0" timeOffset="55619.91">11535 14851 1382 0,'-1'3'575'0,"6"-2"-319"16,6 6-60-16,12-5-51 15,2-3-48-15,7 1-68 16,1-3-14-16,4-2-95 16,-1 1-75-16,2 4-278 15,-3 6 264-15</inkml:trace>
  <inkml:trace contextRef="#ctx0" brushRef="#br0" timeOffset="55868.94">11917 15014 891 0,'19'4'438'0,"-4"-2"-102"0,5-2-62 16,-9-9-38-16,11 0-33 16,-3-9-72-16,-3-5-37 15,-2-4-42-15,-8 0-8 16,-6 4-6-16,-2 4 4 15,-8 9 26-15,-5 3 12 16,-1 11 12-16,-2 7 1 16,7 11-9-16,11 3-3 0,-5 7-9 15,5 2-5 1,7 4-19-16,-7-1-11 0,19-6-19 16,6-7-8-16,8-14-96 15,13-8-93-15,8-16 113 16</inkml:trace>
  <inkml:trace contextRef="#ctx0" brushRef="#br0" timeOffset="56830.75">13327 14624 1058 0,'-6'-3'506'16,"-4"0"-169"-16,-21-6-65 15,37 10-78-15,5 1-23 16,13 1-47-16,13-3-14 0,10 0-16 16,4 0-12-16,10-3-24 15,-7 1-9-15,2 1-22 16,-1 1-8-16,-9 0-10 15,-6 0 1-15,-8 1-90 16,-8-2-65-16,-18 1-186 16,-9 0-166-16,-24 1 317 15</inkml:trace>
  <inkml:trace contextRef="#ctx0" brushRef="#br0" timeOffset="57192.18">13407 14566 1205 0,'-12'-2'533'0,"10"3"-267"16,1 3-14-16,9 7-35 16,4 4-27-16,6 4-40 0,6 1-23 15,-1 1-51-15,5-1-19 16,3 2-26-16,3 2-8 16,-4 1-8-16,-3 0-3 15,-10-3-4-15,-7 0-1 16,-13 1 1-16,-9-1-7 15,-14 3-15-15,-2-1-5 16,-5-7-2-16,3-1 6 16,12-5 15-16,-3 0 3 0,11-2-1 15,5-4-3-15,5-4 5 16,10 1 7 0,0 1 9-16,13 2 8 0,9-1 3 15,4 0-3-15,1 0-5 16,3-4-3-16,-6 3-12 15,-3 2 0-15,-6-2-83 16,-3 4-74-16,-5 1-140 16,-6 7 159-16</inkml:trace>
  <inkml:trace contextRef="#ctx0" brushRef="#br0" timeOffset="57526.15">13447 15236 1091 0,'3'-2'515'16,"3"6"-198"-16,0 0 0 16,2 6-59-16,-3 15-32 31,-2-12-59-31,-2-6-28 0,2-1-48 0,0 47-21 16,6 11-35-16,-7-2-14 15,-2-39-11-15,4-4-42 16,-2-12-116-16,4-5-64 0,2-2-182 15,-2-6-102-15,8-4 324 16</inkml:trace>
  <inkml:trace contextRef="#ctx0" brushRef="#br0" timeOffset="57761.82">13631 15319 820 0,'1'-4'517'15,"-2"3"-66"-15,-8 1-148 16,-4 2-43-16,-9 5-84 15,-1 9-25-15,-4 4-34 16,2 2-11-16,7-3-19 16,6-6-10-16,8-2-18 15,4-3-11-15,1 3-20 16,6-1-6-16,4 3-13 16,5 1-2-16,8-2-6 0,-4-1-1 15,4-5-75-15,1-3-70 16,3-1-192-16,-1-2 200 15</inkml:trace>
  <inkml:trace contextRef="#ctx0" brushRef="#br0" timeOffset="57928.54">13730 15371 1160 0,'3'-1'533'0,"3"1"-191"16,3 0-79-16,5 0-62 15,2-2-50-15,7 1-90 16,1 0-31-16,-1 1-95 16,3 1-85-16,-7 2 94 15</inkml:trace>
  <inkml:trace contextRef="#ctx0" brushRef="#br0" timeOffset="58110.78">13821 15458 1095 0,'0'5'520'16,"3"1"-191"-16,4-3-116 16,5-1-21-16,2-2-63 0,2 0-37 15,2-1-68-15,3-2-54 16,1 1-172-16,-1 2-103 16,8 3 168-16</inkml:trace>
  <inkml:trace contextRef="#ctx0" brushRef="#br0" timeOffset="58269.48">14168 15368 1394 0,'5'9'619'0,"-3"8"-289"16,1 4-24-16,-2 0-71 16,-1 6-45-16,0-3-82 15,-1-2-34-15,-1-4-47 16,-1-6-59-16,0-8-159 15,0-4-109-15,2-13 164 16</inkml:trace>
  <inkml:trace contextRef="#ctx0" brushRef="#br0" timeOffset="59009.68">14124 15107 1626 0,'6'9'701'15,"3"1"-376"-15,4 0-125 16,-2-1-19-16,-4-4-79 16,-1 0-37-16,-5-3-94 15,-1-2-73-15,-7-6 321 16,1-4-201-16</inkml:trace>
  <inkml:trace contextRef="#ctx0" brushRef="#br0" timeOffset="59427.23">13640 14146 1132 0,'4'1'555'15,"3"2"-231"-15,4 8-47 16,0 4-13-16,2 13-50 16,-1 5-25-16,-4 3-56 15,-2-1-24-15,-5-3-42 16,-1-8-15-16,-6-3-20 15,-3-4-7-15,-10-8-7 16,-4-1-15-16,-8-8-108 0,0-3-81 16,3-13-169-16,6-7 199 15</inkml:trace>
  <inkml:trace contextRef="#ctx0" brushRef="#br0" timeOffset="59583.16">13525 13841 1302 0,'4'9'595'0,"13"-3"-249"16,2-1-83-16,2-1-88 15,2 1-60-15,-1-1-111 16,-1 3-93-16,2 0 58 16</inkml:trace>
  <inkml:trace contextRef="#ctx0" brushRef="#br0" timeOffset="60306.91">14722 14908 1391 0,'2'-3'595'0,"-2"-8"-333"0,0 2-17 16,-7-3-76-16,-2-7-39 15,-6 1-54-15,-4 0-20 16,-2 7-20-16,-3 5-6 16,-2 11-9-16,1 3-5 15,3 9-6-15,4 4-3 16,9 9-3-16,8-8 0 16,0 0 2-16,1 16 0 0,9 1-2 15,1-10-1-15,3-15-3 16,7-6-2-16,1-13 1 15,0-6-1-15,0-11 2 16,-3-1 0-16,-4-5 0 16,-2 2 3-16,-2 7 4 15,-1 4 4-15,-3 9 17 16,1 7 10-16,-3 8 18 16,-1 3 3-16,-1 10-6 15,0 1-7-15,-1 3-19 16,2 1-9-16,0-4-19 15,1-5-65-15,1-5-155 16,1-3-100-16,1-4 176 16</inkml:trace>
  <inkml:trace contextRef="#ctx0" brushRef="#br0" timeOffset="60470.06">14969 14975 1185 0,'3'2'581'15,"1"20"-160"-15,-2 4-58 16,-2 13-58-16,0 1-53 16,0 6-115-16,3-2-45 0,-1-9-58 15,1-8-63-15,3-13-153 16,-1-10-95-16,6-16-505 16,5-7 505-16</inkml:trace>
  <inkml:trace contextRef="#ctx0" brushRef="#br0" timeOffset="60748.52">15156 15037 1260 0,'-9'0'576'0,"-9"10"-235"16,-5 0-69-16,-6 4-61 16,-2 0-28-16,2-2-35 15,7 2-19-15,11-5-17 16,4 0-15-16,13 1-33 15,3-1-10-15,6 2-18 16,7 1-4-16,6-3-8 0,2 0-4 16,5-3-11-16,-1-3-2 15,-4-2-26-15,1-1-73 16,-5-3-178-16,1-4-129 16,-12-8 226-16</inkml:trace>
  <inkml:trace contextRef="#ctx0" brushRef="#br0" timeOffset="61179.63">16498 14601 1201 0,'-8'-14'539'0,"5"-1"-232"0,-1 0-42 15,-5-3-69-15,2 11-20 16,2 1-54-16,-7 0-22 16,-10 6-31-16,9 10-9 15,-2 13-11-15,-2 7-6 16,6 10-7-16,5 10-3 16,10 8-7-16,3 3-1 0,6 1-8 15,-3 0-1-15,-2-5-4 16,4-5-1-16,-2-7-2 15,-5-7-2-15,0-11-16 16,-5-7-53-16,-1-11-133 16,-4-7-98-16,-12-11 166 15</inkml:trace>
  <inkml:trace contextRef="#ctx0" brushRef="#br0" timeOffset="61798.28">16153 14792 1025 0,'14'5'489'0,"12"-2"-165"16,3 3-63-16,10 4-37 15,2-6-43-15,9 6-67 0,-5-6-29 16,-6-4-43-16,0 2-11 16,-13-2-15-16,2 2-4 15,-6 8-4-15,-9-4-1 16,-6 11 4-16,-3 1 2 15,-3 2 1-15,-2 9 4 16,1-6 8-16,4 0-1 16,4-7 1-16,3-1-4 15,5-7-10-15,1-6-3 0,1-7-5 16,3-6-2-16,-6-9-5 16,0 1-8-16,-13-1-16 15,-6-4-4-15,-13 4-4 16,-8 0 5-16,-11 6 16 15,-2 5 4-15,-1 1 10 16,5 7 3-16,14 1 5 16,2 0 4-16,14 4-3 15,6-4-1-15,6 0-1 16,11 0-5-16,12 0 3 16,4-4-1-16,7 4-4 15,5 0 2-15,5 0 6 16,5 5 7-16,0 2 9 15,-5 3 5-15,-11 9 0 16,-9-2-1-16,-15 1-1 16,-1 1 3-16,-8-10 9 15,-6-2 6-15,-2-4 8 0,-5-7 0 16,0-4-12-16,1-3-7 16,-1-6-18-16,2 0-4 15,2-3-9-15,5-3-3 16,11-2-6-16,2 2 0 15,13-2-81-15,1-2-73 0,4 3-291 16,2-4 280-16</inkml:trace>
  <inkml:trace contextRef="#ctx0" brushRef="#br0" timeOffset="62292.78">18069 14976 1258 0,'-17'-13'609'15,"4"1"-177"-15,6-5-243 16,1-5-16-16,0 3-55 15,1 4-30 1,0 1-37-16,-7-8-10 0,-4-1-9 16,-2 6-2-16,3 14-2 15,2 1-1-15,-2 7-3 16,6 8-4-16,2 6 0 16,-2 6 1-16,5 5 2 15,-3 3 3-15,7 2 2 16,8-3-1-16,5-9-8 0,1-7-5 15,1-14-8-15,-1-5-1 16,6-13-3-16,-1-6 0 16,4-4 0-16,0-3 0 15,-4 6 3-15,-1 6 0 16,-7 9 3-16,-1 8 8 16,-3 10 20-16,1 4 8 0,-5 7 9 15,0 3-5-15,-1-1-19 16,0-2-10-16,4-5-25 15,-3-6-45-15,3-10-149 16,1-4-91-16,4-14 164 16</inkml:trace>
  <inkml:trace contextRef="#ctx0" brushRef="#br0" timeOffset="62514.78">18265 14603 1552 0,'12'15'695'0,"-6"20"-307"15,-3 5-89-15,-1 11-81 16,-1-2-54-16,4-2-85 16,2-3-29-16,1-8-32 0,-1-4-9 15,1-16-97-15,-1-7-59 16,-3-21-155-16,4-11-113 15,-1-14 268-15</inkml:trace>
  <inkml:trace contextRef="#ctx0" brushRef="#br0" timeOffset="62722.06">18439 14548 1352 0,'12'4'659'0,"-5"22"-202"15,4 11-86-15,-9 10-84 16,0 4-58-16,1 3-96 15,-2-5-41-15,0-5-47 16,2-4-14-16,-2-11-15 16,-3-5-5-16,3-11-34 15,-1-6-24-15,2-6-74 16,0 0-44-16,-2-1-126 16,0 0 55-16,0 0 134 15</inkml:trace>
  <inkml:trace contextRef="#ctx0" brushRef="#br0" timeOffset="63226.71">19755 14872 1247 0,'33'3'558'0,"0"14"-193"16,-4 5-44-16,-6 7 10 15,1 7-42-15,-14 3-97 16,6 2-36-16,-8-1-65 15,-2-4-18-15,-4-3-28 0,-2-2-10 16,-3-7-11-16,-10-13-4 16,1 1-7-16,-18 4-7 15,-19-10-37-15,-1-6-69 16,2-12-171-16,4-9-107 16,15-16 217-16</inkml:trace>
  <inkml:trace contextRef="#ctx0" brushRef="#br0" timeOffset="63377.67">19776 14397 1444 0,'37'-2'690'16,"2"5"-341"-16,-9-2-61 16,-10 0-42-16,-10 3-128 15,-4-1-41-15,-1 4-201 16,3 2 70-16,-1 15 5 15</inkml:trace>
  <inkml:trace contextRef="#ctx0" brushRef="#br0" timeOffset="69755.28">10228 6572 865 0,'-9'-61'407'0,"-8"42"-170"15,-2 7-14-15,-7 4-72 16,-2 7-26-16,-4 3-42 15,-4 3-21-15,-5 10-28 16,1 2-6-16,-2 12-8 16,1 10 0-16,1 9-7 15,0 5-4-15,13 8-5 16,9 3 0-16,19 2 5 16,12 1 2-16,20 3 2 0,13-3-1 15,9-6-5-15,1-4-2 16,7-16-1-16,0-7 0 15,13-18 2-15,10-10 1 16,-2-21 1-16,1-12 1 16,-7-17 1-16,-9-6 1 15,-13-9 1-15,-11-3 2 16,-14-4 2-16,-11-3 3 0,-16 0 3 16,-9-1 0-16,-20 4 1 15,-11 1-1-15,-12 7-3 16,-10 1-2-16,-13 14-3 15,-7 3-3-15,-1 13-2 16,-3 9-3-16,6 7-6 16,12 8-5-16,5 13-11 15,16 4-9-15,11 12-58 16,9 5-44-16,21 10-161 16,2 8 176-16</inkml:trace>
  <inkml:trace contextRef="#ctx0" brushRef="#br0" timeOffset="74908.05">10393 7041 353 0,'-1'-1'187'16,"0"0"-17"-16,0 0-54 15,1 0-13-15,3 0 3 16,19 0-23-16,23 0-39 15,-23-1-16-15,-1 2-20 16,4 0-113-16,5 3 78 16</inkml:trace>
  <inkml:trace contextRef="#ctx0" brushRef="#br0" timeOffset="75107.12">10444 7144 707 0,'-5'-1'305'0,"7"-1"-133"0,1 0-26 16,-3 1-39-16,0-1-13 15,4 1-47-15,13-1-22 16,32-1-35-16,-27 2-73 16,2 1 58-16</inkml:trace>
  <inkml:trace contextRef="#ctx0" brushRef="#br0" timeOffset="75403.56">10745 7009 708 0,'2'-2'383'0,"-2"6"-37"16,2 0-193-16,-2-4-24 15,0 3-4-15,7 24-4 16,9 32-10-16,-8-22-29 16,1 3-10-16,-2 1-10 15,-1-3-7-15,-6-3-20 0,-1-4-3 16,-5-7-7-16,-4-4-3 15,-2-12-92-15,-1-3-84 16,-3-12 94-16</inkml:trace>
  <inkml:trace contextRef="#ctx0" brushRef="#br0" timeOffset="75562.09">10687 6815 766 0,'15'-15'423'15,"0"0"-99"-15,1 5-173 16,-2 4-20-16,-1 8-82 16,1 5-10-16,0 9-177 15,3 4 107-15</inkml:trace>
  <inkml:trace contextRef="#ctx0" brushRef="#br0" timeOffset="76660.9">11658 7027 659 0,'-5'-28'350'15,"8"30"-119"-15,0-3-45 16,1 1-6-16,-4 0-27 16,0 0-4-16,10 22-16 15,14 39-14-15,-12-22-28 16,1 3-11-16,-2-3-22 16,-2-4-10-16,-5-4-12 15,-3-4-5-15,-5-8-3 16,-4-3-1-16,-7-8-51 15,-3-9-57-15,0-9-166 16,-3-5-146-16,3-13 242 16</inkml:trace>
  <inkml:trace contextRef="#ctx0" brushRef="#br0" timeOffset="76833.07">11543 6708 955 0,'10'-17'447'0,"9"5"-197"0,2 6-34 16,-1 6-80-16,-3 6-51 16,1 8-54-16,-1 5-82 0,2 8 36 15</inkml:trace>
  <inkml:trace contextRef="#ctx0" brushRef="#br0" timeOffset="79813.13">12791 6993 764 0,'30'-9'328'16,"-21"18"-158"-16,0-2 14 15,0 7 9-15,-3 3-19 16,3 5-31-16,2 6-19 16,-3 0-31-16,3 2-9 0,-8-2-15 15,-2 1-8-15,-1-3-10 16,-7-4-3-16,-7-1-11 15,0-2-3-15,-11-6-5 16,-2-2-3-16,2-8-36 16,-2-9-60-16,3-14-215 15,4-5 188-15</inkml:trace>
  <inkml:trace contextRef="#ctx0" brushRef="#br0" timeOffset="79969.33">12731 6634 1349 0,'12'-20'536'0,"-4"9"-368"15,1 4-42-15,-5 3-48 16,0 5-38-16,0 9-96 0,4 6-70 16,-4 13 79-16</inkml:trace>
  <inkml:trace contextRef="#ctx0" brushRef="#br0" timeOffset="81659.38">14506 7059 766 0,'-10'-29'386'0,"11"28"-137"16,-1-2-72-16,5 7-20 15,-5-4-23-15,0 0-2 16,2 6-9-16,4 11-4 0,4 42-9 16,-10-25-8-16,0 8-27 15,0 0-13-15,3-4-16 16,2 2-5-16,-5-12-5 16,-1-5 0-16,-3-12 0 15,-9-7 0-15,-3-5-45 16,-4-9-72-16,-17-10-211 15,6-9 185-15</inkml:trace>
  <inkml:trace contextRef="#ctx0" brushRef="#br0" timeOffset="81798.14">14284 6607 1248 0,'24'-21'508'0,"-7"13"-333"0,-1 2-17 15,-4 4-56 1,0 6-44-16,-5 8-81 0,-3 6-100 16,6 16 84-16</inkml:trace>
  <inkml:trace contextRef="#ctx0" brushRef="#br0" timeOffset="97527.39">22351 13282 801 0,'5'-1'471'0,"1"0"-100"15,-1 1-74-15,2 2-26 0,0 2-56 16,-5 17-24-16,31 38-50 15,-33-39-25 1,0 0-42-16,-3 15-18 0,3 0-25 16,-7-16-8-16,6-6-11 15,-5-9-1-15,2-4-4 16,4-1-5-16,-3-15-8 16,3-3-6-16,0-11-1 15,7-5 1-15,5 1 7 16,3 2 2-16,0 9 1 15,-3 6 0-15,9 8 9 16,-1 7 6-16,0 7 10 16,1 2 8-16,-5 11 10 15,-3 3 6-15,-1 3 4 16,-4 1-2-16,-6-1-14 16,-2-7-10-16,0-3-15 0,0 0-3 15,0-7-78 1,0 0-57-16,3-4-151 0,3-3-107 15,7-3 243-15</inkml:trace>
  <inkml:trace contextRef="#ctx0" brushRef="#br0" timeOffset="97889.39">23731 13314 1002 0,'3'6'493'16,"2"2"-202"-16,2 3-38 15,-1 1-12-15,2 5-51 0,-3 1-32 16,-2 5-57-16,-3 2-26 16,-3-4-41-16,0 2-14 15,-4-13-70-15,3-6-68 16,-2-10-187-16,-1-8-160 15,-2-12 285-15</inkml:trace>
  <inkml:trace contextRef="#ctx0" brushRef="#br0" timeOffset="98071.74">23673 13187 1041 0,'4'-8'478'0,"4"5"-188"15,2 0-56-15,1 3-44 16,-1 2-44-16,2 2-69 15,2 2-29-15,1 0-104 16,3 0-103-16,6 0 102 16</inkml:trace>
  <inkml:trace contextRef="#ctx0" brushRef="#br0" timeOffset="98263.39">24077 13061 1119 0,'-8'-1'539'0,"8"13"-161"16,0 4-68-16,-4 14-65 0,3 9-45 15,-1 6-92-15,0 2-39 16,5 1-42-16,3-2-12 16,8-7-15-16,2-5-5 15,3-18-72-15,-2-7-62 16,-2-14-171-16,-1-9-137 0,-3-13 279 15</inkml:trace>
  <inkml:trace contextRef="#ctx0" brushRef="#br0" timeOffset="98448.08">23983 13235 1341 0,'-1'0'552'0,"3"3"-321"16,1 0-21-16,-3-3-74 15,1 0-30-15,25 2-68 16,32 1-16-16,-26-7-78 16,-4-3-102-16,0 4 103 15</inkml:trace>
  <inkml:trace contextRef="#ctx0" brushRef="#br0" timeOffset="98936.87">24312 13364 802 0,'26'16'430'0,"-6"-12"-68"0,-3-4-95 16,-2-8-42-16,-2 0-43 15,-4-10-59-15,-1-2-23 16,-3 1-21-16,-5-4-7 16,-2 5-4-16,-1 2 0 0,-8 5-5 15,5 3-3 1,-2 6-6-16,0 4-6 0,-2 6-13 15,-4 2-6-15,7 6-11 16,4 3-6-16,6 1-9 16,5 0-2-16,2 0-3 15,4-4-2-15,-1 0-1 16,2-5-1-16,1-2-1 16,0-2-1-16,4-3 0 15,0 2 1-15,-3-5-14 16,-1 1-8-16,-6-3-2 15,1 1 1-15,-5-3 16 16,-5-3 10-16,1 1 6 16,-3-5 3-16,-2 0 1 15,-2-2 0-15,0 1 0 16,-3 0-1-16,4 0 0 16,2 2 0-16,1-3 5 15,4 2 2-15,3 1 0 0,3-1-1 16,1 0-7-16,1-2-4 15,-1 3-4-15,0 1-13 16,0 4-109-16,-2 4-75 16,7 2-221-16,-3 4 246 15</inkml:trace>
  <inkml:trace contextRef="#ctx0" brushRef="#br0" timeOffset="99362.53">24909 13338 728 0,'9'7'434'0,"-5"-6"-10"16,-4-1-90-16,0-10-68 15,-6-1-48-15,-2-8-80 16,0 2-30-16,1-3-39 16,0 2-15-16,-8 3-18 15,2 3-7-15,0 9-8 16,-5 3-5-16,8 7-8 15,-1 7-2-15,-1 4 0 16,6 7 0-16,3 1 4 0,7-2 4 16,3-4 7-1,5-3 3-15,2-5 1 0,-7-9-3 16,5-4-7-16,-2-5-2 16,2-9-5-16,7 0-2 15,-4-5-1-15,-4 1 0 16,2 3-1-16,-5 7 2 15,-3 9 12-15,3 5 7 16,-5 10 15-16,3 2 3 16,-1 3-10-16,0-1-9 0,-2-7-15 15,4 0-59-15,-3-14-157 16,5-7-103-16,4-11 168 16</inkml:trace>
  <inkml:trace contextRef="#ctx0" brushRef="#br0" timeOffset="99526.83">25160 13083 1187 0,'5'9'564'0,"0"20"-170"16,0 13-70-16,1 2-62 16,1 2-51-16,4-4-107 15,1-6-38-15,2-9-48 16,-4-5-38-16,-3-13-127 15,-3-5-78-15,-4-14-284 0,-3-9 311 16</inkml:trace>
  <inkml:trace contextRef="#ctx0" brushRef="#br0" timeOffset="99708.82">25033 13179 863 0,'-8'-5'492'16,"17"8"21"-16,3 1-211 0,6 2-66 15,-3-2-45-15,7-3-95 16,0-1-45-16,2-2-36 16,3-3-45-16,-1-2-130 15,2 3-86-15,-1 3-228 16,1 1-136-16,-3 4 390 16</inkml:trace>
  <inkml:trace contextRef="#ctx0" brushRef="#br0" timeOffset="99841.4">25402 13203 884 0,'3'16'527'15,"4"0"-94"-15,-2 6-94 16,0-1-41-16,-1 0-68 16,3-1-39-16,-7-4-83 15,2-5-32-15,4-8-100 16,-9-7-78-16,2-10-206 16,-3-5-165-16,2-10 285 0</inkml:trace>
  <inkml:trace contextRef="#ctx0" brushRef="#br0" timeOffset="100476.9">25394 13065 1171 0,'5'0'530'0,"1"8"-258"0,4 1-37 16,-1-2-104-16,3 0-47 0,2-3-61 15,0-4-11-15,3 3-8 16,-3 0 0-16,-1 6 1 15,-1 5 0-15,-6 9 8 16,1 6 14-16,-3 4 31 16,-1 0 11-16,9-3 11 15,-1-6-9-15,6-7-28 16,2-3-13-16,0-12-20 16,1-5-8-16,-2-10-12 15,-4-5-11-15,-6-1-20 16,-6 2-5-16,-10 1 3 15,-6 2 9-15,-12 1 21 16,-7 1 8-16,0 5 8 16,0 5 7-16,13 2 21 15,4 5 11-15,10 2 11 16,5-1-4-16,3 0-11 0,3-2-8 16,8 0-11-16,4-3-2 15,8-1-8-15,6-1-3 16,0 0-3-16,1 1 0 15,0 3 0-15,-3 4 0 16,-6 2 0-16,-3 2 2 16,-9 4 5-16,-5 1 0 0,-5-3 4 15,-1-1-1-15,0-4-7 16,0-7-6-16,1-7-33 16,2-3-15-16,4-10-15 15,0 0 3-15,5 4 31 16,-2 2 13-16,1 6 19 15,2 4 7-15,-5 3 24 16,2 1 10-16,0 7 14 16,-2 1-1-16,-1 4-22 15,-1 1-10-15,-2-1-51 16,-4-1-60-16,3-5-191 16,1-2-208-16,12-11 298 15</inkml:trace>
  <inkml:trace contextRef="#ctx0" brushRef="#br0" timeOffset="100750.7">26157 13127 892 0,'-1'-1'539'0,"-2"1"-79"16,-4 5-128-16,-3 4-17 16,-3 8-74-16,3 6-33 15,0 5-75-15,4-1-32 16,6-3-43-16,3-4-9 15,7-2-6-15,1 1 1 0,-2-4-2 16,1 0-5-16,-4-2-13 16,-3-1-5-16,-8 0-5 15,-5 3-12-15,-13-4-66 16,-2-2-58-16,-13 1-148 16,-2-5-82-16,2 2 217 15</inkml:trace>
  <inkml:trace contextRef="#ctx0" brushRef="#br0" timeOffset="102632.93">21960 14920 1146 0,'10'2'510'0,"-11"-2"-203"0,-2 0-28 16,-6 4-31 0,-3 2-28-16,-5 4-71 0,-6 1-39 15,-13 2-46-15,-9 0-15 16,-10-3-24-16,-3-2-8 15,0-6-5-15,1-4-5 16,0-5-6-16,0-6-2 16,9-2-5-16,4 0-2 15,11 1-30-15,9 7-35 0,7 2-95 16,11 2-58-16,15 5-151 16,7 1 228-16</inkml:trace>
  <inkml:trace contextRef="#ctx0" brushRef="#br0" timeOffset="102973.53">21526 14747 1137 0,'-2'1'579'15,"-2"1"-209"-15,-5 7-116 16,-3 2-32-16,-8 8-81 15,-1 5-34-15,-4 4-34 16,-11 0-14-16,-4 3-14 0,1 0-1 16,3-5 1-16,12 3 0 15,13-7-8-15,5-3-6 16,15 2-13-16,10 0 1 16,9 1 1-16,7 0 1 15,3-3 0-15,-4-3-3 16,-1-5-2-16,-1-2-1 15,-6-4-3-15,-1 0-2 0,-9-3-1 16,-5-1-57-16,-6-2-152 16,-2-4-96-16,10-4 156 15</inkml:trace>
  <inkml:trace contextRef="#ctx0" brushRef="#br0" timeOffset="105218.37">23235 14816 879 0,'0'-4'421'0,"-3"-5"-142"16,-5-1-25-16,-6-1-40 16,-4 1-31-16,-7 6-51 15,-1 2-21-15,-5 6-31 0,-2 8-10 16,3 11-19-16,3 7-6 16,4 11-9-16,18-7-5 15,0 0-7-15,7 30-2 16,13 8-6-16,14-11-3 15,4-24-6-15,4-6-3 16,6-14-2-16,3-12 0 16,5-13 1-16,0-8 0 0,-11-19 3 15,-10-7 0-15,-12-11 2 16,-12-3 2-16,-8 0 2 16,-4 5 3-16,-21 7 4 15,-4 3-2-15,-12 12 0 16,-3 3-2-16,4 12-6 15,4 8-5-15,3 8-8 16,4 7-6-16,9 5-46 16,8 2-56-16,14 1-166 15,8-1-98-15,18 4 222 16</inkml:trace>
  <inkml:trace contextRef="#ctx0" brushRef="#br0" timeOffset="105534.63">23708 14724 799 0,'-9'-2'457'15,"-4"0"-23"-15,0 4-150 0,-3 10-48 16,-1 5-35-16,0 13-46 16,-1 6-18-16,4 11-38 15,3 4-19-15,9 6-38 16,5-1-13-16,10-2-17 16,3-1-5-16,4-17-7 15,2-4-1-15,2-16-71 16,2-9-67-16,-1-11-176 15,-2-9-365-15,-7-7 450 16</inkml:trace>
  <inkml:trace contextRef="#ctx0" brushRef="#br0" timeOffset="105902.81">23889 14985 830 0,'9'-4'463'0,"-4"15"-31"0,-4 2-89 15,2 12-55-15,-3-1-38 16,-1 4-86-16,6 2-40 16,-3-6-57-16,1-2-22 15,0-11-25-15,-3-6-5 16,0-6-7-16,-3-8-4 16,4-7-4-16,3-7-1 0,0-9-3 15,9-1 1-15,-1 4 1 16,1 1 1-16,8 9 1 15,0 4 1-15,3 8 0 16,2 2 3-16,-1 7 8 16,-4 5 7-16,-2 9 19 15,-5 6 8-15,-4 7 5 16,-4-2-6-16,-3 5-15 16,-2-4-9-16,-2-1-12 15,-2-3-44-15,-2-12-149 16,1-8-111-16,2-13 165 15</inkml:trace>
  <inkml:trace contextRef="#ctx0" brushRef="#br0" timeOffset="106118.77">24265 14754 1310 0,'28'15'607'0,"-1"1"-255"15,3 6-44-15,-3 6-67 0,-1 5-52 16,-3 7-67-16,-2 3-25 16,-3 6-34-16,-7 0-17 15,-10 3-24-15,-3-3-6 16,-11-12-9-16,1-2-13 0,4-15-106 16,0-6-66-16,0-9-182 15,3-5-219-15,5-18 383 16</inkml:trace>
  <inkml:trace contextRef="#ctx0" brushRef="#br0" timeOffset="106492.26">25211 14812 1509 0,'7'8'616'0,"1"10"-364"16,-1-1 1-16,0 17-29 16,-4 7-49-16,3 10-87 15,-2 3-26-15,1-5-34 16,5-5-11-16,0-13-14 16,3-8-46-16,0-20-156 15,-4-10-116-15,2-18 177 16</inkml:trace>
  <inkml:trace contextRef="#ctx0" brushRef="#br0" timeOffset="106669.71">25119 14917 1280 0,'3'4'523'0,"4"1"-294"15,5-2-22-15,9 3-30 16,4-3-42-16,10 1-80 0,5-2-22 15,1-2-23-15,-1-1-4 16,-7-2-92-16,1 7-93 16,-10 2 112-16</inkml:trace>
  <inkml:trace contextRef="#ctx0" brushRef="#br0" timeOffset="106890.67">25583 14952 915 0,'0'-1'451'0,"4"3"-125"16,1 4-2-16,2 10-33 15,2 4-19-15,0 10-56 16,-2 2-34-16,1 4-63 16,0-1-30-16,-2-9-47 15,0-4-17-15,-3-9-16 16,0-6-49-16,-6-6-132 15,0-2-94-15,-3-11 144 16</inkml:trace>
  <inkml:trace contextRef="#ctx0" brushRef="#br0" timeOffset="107060.2">25460 14847 1356 0,'-1'0'560'16,"3"1"-288"-16,8 4-31 15,-6-3-36-15,6 2-48 16,-1-2-100-16,0-2-32 16,5 2-187-16,4 3-82 15,8 7 142-15</inkml:trace>
  <inkml:trace contextRef="#ctx0" brushRef="#br0" timeOffset="107765.26">25823 14924 809 0,'18'10'516'16,"-2"6"-32"-16,-5 6-146 16,1 1-7-16,-3 6-81 15,-9 1-39-15,1 2-83 16,-1 1-31-16,-5-5-48 16,1-5-21-16,2-12-14 15,0-5-4-15,1-6-6 16,1-4-4-16,-4-6-11 15,0-3-2-15,8-5-2 16,-4-2 0-16,5-5-9 16,7 1-1-16,-2 2 1 15,2 1 3-15,2 9 16 0,-4 3 5 16,2 10 3-16,1 7 4 16,-1 9 5-16,-2 4 6 15,-2 7 13-15,-3 4 3 16,-7-5-3-16,1-4-4 15,1-11-16-15,-2-7-3 16,3-6-7-16,-2-7-1 16,2-9-9-16,3-5-8 0,5-7-13 15,4 2-2-15,-2 4 3 16,2 5 6-16,-5 8 15 16,0 4 3-16,-1 9 7 15,1 5 2-15,2 8 4 16,0 2 1-16,1 4 3 15,0-3 0-15,2-2-3 16,2-2 0-16,5-8-6 16,1-3-2-16,4-4 0 15,1-4-1-15,3-6 0 16,-2-1 0-16,-4-3 0 16,-3-1 0-16,-12 1 1 15,-1-1 3-15,-10-3 2 16,-2-1 2-16,-2-1 0 15,-4 1 1-15,6 11 1 16,-4 3-1-16,0 14 5 0,0 7 4 16,-1 13 15-16,2 4 11 15,12 7 14-15,4 0 1 16,10-6-13-16,-1-4-10 16,4-8-19-16,2-8-7 15,-3-10-5-15,3-8-54 16,1-12-137-16,1-4-101 15,10-5 155-15</inkml:trace>
  <inkml:trace contextRef="#ctx0" brushRef="#br0" timeOffset="116889.8">21172 16612 1268 0,'-17'-3'541'16,"7"2"-279"-16,2-2-21 0,10 3-63 16,5 1-39-16,16 4-64 15,9 1-21-15,19 3-11 16,7 1-8-16,2-5-17 16,2-1-5-16,-11-6-5 15,-1-2-3-15,-12 0-43 16,-5 0-68-16,-14 3-244 15,-4-2 226-15</inkml:trace>
  <inkml:trace contextRef="#ctx0" brushRef="#br0" timeOffset="117089.77">21577 16615 931 0,'-46'51'526'16,"50"-32"-47"-16,3 11-228 15,-4 4-8-15,1 9-70 16,-2 6-41-16,0-1-72 0,2-2-21 16,1-10-24-16,-1-9-8 15,2-10-28-15,2-8-53 16,-4-9-150-16,3-5-144 16,3-13 220-16</inkml:trace>
  <inkml:trace contextRef="#ctx0" brushRef="#br0" timeOffset="117267.34">21854 16880 1270 0,'15'13'539'0,"-12"2"-305"16,5 2-6-16,-13 4-57 16,1-2-44-16,-2-2-62 15,1-3-27-15,1-11-93 16,-3-4-65-16,-1-13-208 15,-2-8 198-15</inkml:trace>
  <inkml:trace contextRef="#ctx0" brushRef="#br0" timeOffset="117942.02">21768 16714 763 0,'14'-2'410'0,"9"4"-81"15,3 2-60-15,-1 7-66 16,-9-2-30-16,0-1-42 0,10 10-18 15,-1 3-29-15,-7-3-12 16,-10 0-22-16,-4 0-11 16,-1 4-15-16,-3 2-5 15,0-3-5-15,-6-1-3 16,1-9-5-16,1-3-2 16,0-8-9-16,9-5-4 0,3-9-7 15,1-7-1 1,5-6 4-16,0-2 3 0,5 6 6 15,0 2 1-15,1 9 3 16,0 5 2-16,-2 7 6 16,0 7 10-16,-7 8 23 15,-1 7 17-15,-8 4 15 16,-3-2-3-16,-4 0-18 16,-1-6-15-16,2-10-19 15,2-2-7-15,2-7-14 16,1-6-6-16,4-7-11 15,2-6-11-15,4-5 0 16,-4 2 3-16,1 5 9 16,0 4 12-16,-3 9 7 15,-2 0 0-15,4 8 4 0,0 6 4 16,2 9 14-16,3 6 6 16,4 6 9-16,0-4-2 15,10-5-11-15,1-7-7 16,5-9-12-16,1-4-4 15,-4-10-1-15,-1-6 0 16,-2-10 0-16,-8-2 1 16,-5-2 1-16,-4 2 2 15,-9 8 6-15,-3 3 3 0,-7 7 6 16,1 7 0-16,-2 2-4 16,5 4 3-16,0 11 7 15,2 1 6-15,5 10 14 16,-1 2-2-16,4 3-4 15,1 0-6-15,0-4-13 16,7-2-5-16,6-11-10 16,-1-3-5-16,7-11-94 15,0-2-95-15,3-7 118 16</inkml:trace>
  <inkml:trace contextRef="#ctx0" brushRef="#br0" timeOffset="118180.59">23120 16681 1817 0,'-12'8'698'16,"6"-6"-453"-16,1-6-80 15,4 2-18-15,1 3-40 16,0-2-80-16,0 0-58 0,0 0-209 16,0 0-392-16,0 0 408 15</inkml:trace>
  <inkml:trace contextRef="#ctx0" brushRef="#br0" timeOffset="118330.48">23141 16789 1356 0,'-1'4'553'0,"1"4"-254"16,1-6-82-16,0-1-8 16,1 4-23-16,-2-5-101 15,0 0-35-15,0 0-131 16,0 0-95-16,0 0 107 16</inkml:trace>
  <inkml:trace contextRef="#ctx0" brushRef="#br0" timeOffset="119113.07">23961 16609 994 0,'-3'-9'536'0,"1"0"-150"16,-3 3-86-16,-3 2-18 16,-1 7-80-16,-1 7-37 15,-3 13-58-15,2 12-16 16,2 14-21-16,5 5-10 16,6 11-20-16,5-3-11 0,8-4-15 15,-3-7-5-15,7-18-8 16,2-7-1-1,11-20-5-15,6-6-1 0,0-21-4 16,0-8 0-16,-14-22-17 16,-4-9-4-16,-13-1 1 15,-6-3 2-15,-12 12 24 16,-10 4 4-16,-19 6 5 16,-5 7 0-16,-2 12 0 15,8 9 1-15,10 16 9 16,5 9 5-16,7 13 12 15,4 3 3-15,9 5 2 16,5 0-5-16,11-4-11 16,-1-12-5-1,1 0-10-15,17 8-3 0,11-8-4 0,6-12-2 16,0-10-109 0,2-7-88-16,3-1 124 0</inkml:trace>
  <inkml:trace contextRef="#ctx0" brushRef="#br0" timeOffset="119372.97">24490 16628 1466 0,'-12'-4'662'15,"-1"-1"-340"-15,1 8-96 16,-2 3-5-16,5 9-80 16,-1 10-29-16,1 6-35 15,-1 8-14-15,4 5-27 16,5 4-12-16,3 0-17 16,6-4-6-16,9-6-6 15,-5-11-46-15,9-9-142 16,2-6-96-16,10-18 159 15</inkml:trace>
  <inkml:trace contextRef="#ctx0" brushRef="#br0" timeOffset="119760.03">24762 16787 1482 0,'0'18'685'0,"-1"1"-321"0,1 6-120 15,1 5-24-15,-1-2-86 16,0 0-37-16,-1-8-46 16,-1-4-15-16,0-7-19 15,0-7-7-15,-3-7-9 16,0-6-3-16,2-9-7 16,-1-4 0-16,7-5 0 15,3 0 1-15,6 6 3 16,5-2 1-16,5 10 0 15,3 4 0-15,0 2 4 16,-3 9 0-16,1 4 7 16,-7 4 1-16,3 8 8 15,5 3 3-15,-8 4 2 16,0 2 0-16,-8-1-5 16,-8-2-4-16,0-4-6 15,-3-5-37-15,0-6-129 0,-7-6-83 16,8-8-236-16,3-4 286 15</inkml:trace>
  <inkml:trace contextRef="#ctx0" brushRef="#br0" timeOffset="120109.2">24968 16426 1165 0,'9'-9'573'0,"2"4"-193"0,2 4-129 15,4 1-6-15,-2 5-54 16,-1-1-33-16,1 5-58 16,-1 2-23-16,-8 3-34 15,-3 0-12-15,-5 2-13 16,-3-2-3-16,-4 1-3 16,-3-1-2-16,3-2-2 15,-3-3-3-15,7-6-1 16,1 0-2-16,4-2-3 15,0-1-2-15,0 0 0 16,10 2 2-16,14 2 2 16,28 5 1-16,-29-6 0 15,0 1-3-15,-5-2-8 16,-2 0-69-16,-6 0-175 0,-4 0 170 16</inkml:trace>
  <inkml:trace contextRef="#ctx0" brushRef="#br0" timeOffset="120390.27">25500 16543 1699 0,'-1'15'646'0,"12"4"-412"15,2 4-54-15,10 6 9 16,2 3-29-16,1 0-72 16,2-3-20-16,-7 4-7 15,-4 0-8-15,-12 3-10 16,-5 6-1-16,-13-2-8 16,-9 2-7-16,-9-2-13 15,-5-2-6-15,5-9-63 16,2-7-48-16,10-13-128 15,2-7-85-15,12-8 197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41:24.68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6798 11011 1402 0,'0'1'482'0,"6"3"-423"15,1-4-2-15,5 5 2 16,5 0-11-16,-3-2-32 16,1 1-33-16,2-3-230 15,-8-2 180-15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9T16:44:26.693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10349 5534 607 0,'29'-14'349'0,"-29"16"-90"0,2-1-51 16,1 1-27-16,-3-2-33 16,0 0-6-16,7 20-13 15,13 38-11-15,-11-10-26 16,-1 6-12-16,-8 5-27 15,-1 3-8-15,-4-7-15 16,5-4-5-16,0-7-7 16,5-9-3-16,-4-10-7 15,5-7-2-15,-5-12-10 16,-2-4-20-16,7-7-65 16,-7-8-67-16,1-16-245 15,7-6 257-15</inkml:trace>
  <inkml:trace contextRef="#ctx0" brushRef="#br0" timeOffset="1605.8">10373 5505 1038 0,'-5'0'449'15,"4"-1"-235"-15,2 1-15 16,-1 0-50-16,0 0-29 15,0 0-43-15,0 0-21 0,11 1-22 16,8-1-2-16,33 0-8 16,-29-5-5-16,1 2-5 15,2 0 0-15,6 0 2 16,2 3 1-16,5 0 3 16,0-1 0-16,2 1-3 15,1 0-1-15,5-2-6 16,4 2 0-16,1 1-2 15,-2 1 0-15,1 2 1 16,-1 1 1-16,2-2 1 16,3-2 0-16,5 2-3 15,2-2 0-15,5-1-3 16,-4 0 0-16,3-2-1 16,-1 0 0-16,1 2 0 15,3 0-2-15,1 1 1 16,-1 0-1-16,-1-1-1 0,-2 3 2 15,-2-3-2-15,3-1 1 16,1 1 0-16,3 0-1 16,6 0 1-16,-30 0-2 15,0 1 1 1,37 1 1-16,9-4 2 0,-14 2 3 16,-4-2 5-16,2-2 0 15,-1 1-1-15,-2-3 0 0,0 4-3 16,-6 2 0-16,9-1-1 15,6-1 0-15,0-3-2 16,0 1 0-16,-2-3-1 16,0 1-1-16,-1 0 1 15,5 1-1-15,-1 2-2 16,-8-1 1-16,2 2 0 16,-5 2 0-16,-3-1-1 15,8 1 1-15,-1-1-1 16,2-1 1-16,-6-3-2 15,-3 3 1-15,-8-2 1 16,1 3 0-16,7 1-1 16,3 2 0-16,2 3 0 15,-4 2-1-15,-4-3 1 16,-5 1-1-16,2-1 2 0,5 0-1 16,8 1 0-16,-1-3 0 15,-1 1 0-15,1-2-1 16,-7 2 1-16,3 1 0 15,6-1 0-15,-3 0 0 16,3 0 1-16,2 0-1 16,-2 0 3-16,-4-3 1 15,11 4 0-15,3 0 1 16,0-2-2-16,6-1 0 0,-4 2 0 16,-3-3-1-16,10 2 0 15,-1 0 0-15,-2-3 1 16,-1 0 0-16,-5-1 1 15,3 0 1-15,5 1 0 16,-6 0-2-16,3 1 1 16,-2 1-1-16,-5 4 0 15,12-1 0-15,-5 0-1 16,-1-3 1-16,0-1-1 16,-6 0 0-16,11-2-1 15,1 2 1-15,-7 0 0 16,4 0 0-16,-8 4 1 15,-1-6-1-15,14 4 0 16,-3 1 1-16,-2-5-2 0,0 2 1 16,-5-1 0-16,4-1 0 15,-2 2 1-15,2 0 0 16,-1 2 0-16,-8-2 0 16,10 0 0-16,-3 0-1 15,-7 2 0-15,3 1 0 16,-8-1 0-16,-5 0 0 15,5 1 0-15,-1-3-1 16,-4 2 0-16,-11 0 1 16,-8-3 0-16,-3 2 1 0,-3 2-1 15,7-3 0-15,-6 2 0 16,1 1 0-16,-3-7 0 16,1 5 0-16,-4-2 0 15,-10-4 1-15,-6 4 2 16,-6-5 0-16,-3 3 0 15,2 2 1-15,-6-2 1 16,2 2 1-16,-5 1-1 16,0 0 0-16,-2-3-1 15,1 6 0-15,-3-3 0 16,-2-2-1-16,-1 5 0 16,-5-4 0-16,1 1-1 15,-3 0 0-15,0 0 0 16,0 0 2-16,0 0 4 15,0-2 6-15,0 2 8 16,0 0 3-16,0 0-1 0,0 0-5 16,0 0-6-16,0 0-2 15,0 2-3-15,-2 18 1 16,-5 36-3-16,3-23-1 16,0 11 1-16,1-3-2 15,3 5-2-15,0 1 0 0,5-4-2 16,0 2-1-16,4-1 0 15,2-4 0-15,0-1 0 16,0-4-1-16,2-1-1 16,-1-6-1-16,-1-6-2 15,0-8-38-15,-1-9-138 16,-3-2-77-16,-7-10-485 16,-2 0 478-16</inkml:trace>
  <inkml:trace contextRef="#ctx0" brushRef="#br0" timeOffset="3765.77">10499 6104 404 0,'-25'7'271'16,"0"-3"-24"-16,8-1-29 15,-1-7-8-15,12 3-47 16,6 0-30-16,4-4-48 15,-4 5-14-15,4-1-9 16,16-1 5-16,38-1 3 16,-30 3-7-16,10 0-16 0,6 2-6 15,-3-3-4-15,5-1 2 16,-1 2 3-16,-1-1 0 16,2-2-4-16,-2 3-4 15,0 0-6-15,-7 0-3 16,2 0-6-16,-11-1-2 15,1 0-5-15,23 0-2 16,15 1-1-16,-5-2-3 0,0-3-1 16,-2 5-1-16,1-2 0 15,2 2 1-15,-2 0 0 16,0-3-1-16,7 2 0 16,5-2 1-16,4-3 1 15,1 4 0-15,2-6 1 16,1 1-1-16,3 1 0 15,6-3-2-15,2 5 0 16,2 0 0-16,-2-3 1 16,-2 2 0-16,6-2 5 15,3-1 2-15,-1 0 2 16,4-4 1-16,-7 2-5 16,1 1-1-16,5 3-2 15,0 2-1-15,-5 1 0 16,-1 1 0-16,0 2 0 0,3 1 0 15,-3 1-1-15,5 2 0 16,-4 0-2-16,-2 0 1 16,13-1-1-16,-6-2 0 15,1 0 1-15,-4 1 0 16,-2-1 6-16,6-1 2 16,-10 1 2-16,-1 1 1 15,-8-2-1-15,-9 1-2 16,6 3-4-16,1 0-1 0,-2-1-1 15,-5-3-1-15,0 0 0 16,-2 0 1-16,1 0-2 16,8 2 0-16,-3-2 1 15,-2 1-1-15,1 0 0 16,1 0 1-16,-5-1 0 16,6 2 0-16,3 1-3 15,-6-3 1-15,-4 0-1 16,0 0 0-16,-11-1 2 15,3 3-2-15,6 0 0 16,-1 0 0-16,2 0-1 16,-4-2 0-16,-4 4 1 15,1-3-1-15,-2 1 0 16,2 2 1-16,3-4-1 0,2 2 1 16,-1-1 0-16,-2-4-1 15,0 3 1-15,-1-2-1 16,-1 0 1-16,5-2 0 15,5 0 1-15,-3-1 0 16,-6-2 0-16,0 4 0 16,-4-2 1-16,0 3 0 15,5 0-1-15,3 0 0 16,0-1 0-16,2 3 0 0,-10-2-1 16,2 2 0-1,-4-3 1-15,0 1-1 0,8 1 1 16,-3-1-1-16,5 2 0 15,-5-3 0-15,-5 2-1 16,2 1 1-16,-9-2 0 16,2 0 0-16,9 2-1 15,-2-1 1-15,8 2-1 16,-4 1 0-16,-8-2 1 16,-4 3-1-16,-6-3 0 15,4 1 1-15,0-1 0 16,2-5 0-16,-3 1 0 15,0 2 1-15,2 2-1 16,-4-1 1-16,-7 2-2 16,-6 0 2-16,-3-1-2 15,1 0 2-15,6 0-1 16,1 0 1-16,-2 0-1 0,1 0 1 16,-2-2-1-16,-2 0 1 15,0-3-1-15,2 4 0 16,-4 3 0-16,-2-1-1 15,-4 2 1-15,-3-1 0 16,-8 1 1-16,7 1-1 0,-10-1 1 16,8 1-1-16,-3-4 0 15,-4 2 0-15,7-1 0 16,-7 0 0-16,8 2-1 16,-4-3 1-16,3 4 0 15,2-2-1-15,0 2 1 16,1 1 0-16,3-5-1 15,0 3 0-15,1 2 1 16,4-2-1-16,-1 1 0 16,3 2 0-16,0-3 0 15,-6 0 1-15,-6 1 0 16,-3-2-1-16,-9 0 1 16,2 0-1-16,-3 0 0 15,6-1 1-15,1 5 0 16,-3-4 0-16,5 2 0 15,-4 0 1-15,-1-2 0 0,2 1-1 16,-1 0 0-16,-2 1 1 16,-2-2-1-16,-3 1 1 15,-5-3 1-15,-1-1 2 16,-1 0 1-16,-1 1 2 16,1 0 0-16,0 0 0 15,0 0 0-15,0 0 0 16,-1 0-16-16,0-1-76 0,0 0 60 15</inkml:trace>
  <inkml:trace contextRef="#ctx0" brushRef="#br0" timeOffset="5880.09">15489 4889 518 0,'-27'-29'363'15,"27"29"5"-15,0 0-118 16,5 0-21-16,-6 0-54 15,0 0-19-15,1 0-40 16,0 0-15-16,0 0-22 16,0 0-9-16,0 0-18 15,-2 0-12-15,1 0-15 0,0 0-7 16,0 0-6-16,1 7 0 16,1 7 4-16,4 32 1 15,0-22 4-15,-4 3 4 16,1 9 1-16,-1 1 1 15,2 11-1-15,0 6-2 16,0 8-6-16,2 7 0 16,-3 5-5-16,0 0-2 15,-1 3-2-15,-2 1-1 0,1-3-1 16,0 10 1-16,0-3 2 16,3-19 3 15,-2-32 4-31,0-15 2 0,1 0-1 0,0 95-2 0,-2-8-5 15,3-19 0-15,0-46-5 16,-1-3 1-16,0-5-2 16,-2-4-2-16,0-3 0 15,0-5-2-15,2-4-19 16,-2-4-37-16,0-10-116 16,1 0-113-16,9-12 171 15</inkml:trace>
  <inkml:trace contextRef="#ctx0" brushRef="#br0" timeOffset="12976.03">8321 8552 864 0,'31'-32'370'0,"-27"28"-192"16,0 1 0-16,2 5-26 16,2 1-13-16,4 13-24 15,2 4-13-15,-1 15-9 16,0 9-4-16,-3 11-11 16,-6-2-5-16,-2 5-16 15,0-3-11-15,1-4-17 16,6 0-6-16,-2-15-11 15,-5-7-3-15,1-16-8 16,-3-8-7-16,3-10-52 0,7-6-37 16,-7-13-100-1,6-7-67-15,-9-7-202 0,-3-5 287 16</inkml:trace>
  <inkml:trace contextRef="#ctx0" brushRef="#br0" timeOffset="13849.06">8283 8548 890 0,'-13'-13'454'0,"3"1"-149"0,7 4-79 16,1 1-19-16,2 2-54 15,0 1-29-15,5-2-49 16,5 1-17-16,8-2-21 16,9 0-9-16,9 4-10 15,7-1-5-15,-1 1-5 16,2 4-2-16,5-1-2 15,1 0 0-15,10 1-1 16,4-2 0-16,12 1 0 16,0 0 1-16,-3 0-1 15,2 2-1-15,-3 1 1 16,4-3 0-16,17 4-1 16,3 2 1-16,0-4-1 15,2 0 1-15,0-2-1 0,8-1 0 16,5 1 0-16,-1 0 1 15,6 1 1-15,2-1 0 16,1-1 0-16,7 0 3 16,1-1 0-16,1 1 0 15,-2 0 1-15,-42 0-2 16,2 1 0-16,64-3 2 16,12 2-2-16,-10 1 2 15,-27 1-2-15,4 1-1 16,-4-1-1-16,-2-1 0 0,3 2-1 15,-1 2-1-15,1 1 0 16,-3 1 0-16,-3 4 0 16,-4 0 0-16,0 0 0 15,-5 2 1-15,2-2 0 16,-4 2 1-16,3-4-2 16,5 2 1-16,-9-3-1 15,0-3 0-15,-6 3 1 16,-3-3 0-16,-11 2 0 15,-5-1-1-15,-12 1 0 16,-6-1 0-16,-7-1 0 16,-9 1 1-16,-11-3 0 15,-3 1 0-15,-8-3 1 16,-6-1 0-16,-5-2 1 16,-9 0 0-16,-3 4 5 0,-1-1 1 15,-5 0 24-15,1 0 7 16,0-1 1-16,0 0-3 15,-1-1-22-15,1 1-7 16,0 0-6-16,0 0 1 16,-1 0-4-16,-1 0-1 15,0 0-1-15,1 0-1 0,-1 1 0 16,-1 1-1-16,-3 3 0 16,-2 13 1-16,-28 43 0 15,26-24 0-15,1 9 1 16,5 5 0-16,3 1 1 15,2 1-1-15,5-5 0 16,1-6 0-16,1-9-2 16,2-6-1-16,-2-12-34 15,-5-5-51-15,-2-9-132 16,-5-7-99-16,-5-10 190 16</inkml:trace>
  <inkml:trace contextRef="#ctx0" brushRef="#br0" timeOffset="14739.67">8616 9001 822 0,'-1'-6'358'16,"10"1"-175"-16,1 0-16 16,4 0 7-16,0 2-30 15,7-1-31-15,3-1-19 16,13 3-30-16,5-1-13 16,13 3-21-16,5 2-6 15,6 0-8-15,9 3-2 16,4 0-3-16,13 4 0 15,5-5-2-15,6 4-1 0,5-4 1 16,1-2-2-16,16 1 0 16,-1-3 1-16,10-2 4 15,5-1 3-15,-1 1 5 16,8 0 2-16,7 4-1 16,2 1-1-16,0 4-2 15,-2 2 0-15,-1 0-2 16,-4 2-1-16,4 0 2 15,9-2 4-15,-3-1 5 16,2-1 2-16,4-1 0 16,-11-1-6-16,3 0-3 15,0-1-3-15,-12-1-1 16,2 2 0-16,-7 1 1 16,2 1 2-16,-11 0-2 15,-7-3-2-15,-7 0-4 16,-12 1-2-16,-4 0-1 0,-7 5-2 15,-27-2 1-15,-7 0 0 16,-24 3 0-16,-5 0-1 16,-7-4-1-16,-11-4-1 15,-10-2-31-15,-6-1-54 16,-13-2 15-16,4-4 21 16</inkml:trace>
  <inkml:trace contextRef="#ctx0" brushRef="#br0" timeOffset="15204.12">10153 7671 1083 0,'0'3'464'0,"9"9"-229"16,3 8-59-16,3 15-15 15,-1 5-31-15,0 1-53 16,-2-1-21-16,-1-16-36 16,0-3-9-16,-5-15-95 15,-2-7-92-15,-4-20 110 16</inkml:trace>
  <inkml:trace contextRef="#ctx0" brushRef="#br0" timeOffset="15383.62">10052 7467 1344 0,'-5'-2'598'0,"2"-2"-325"15,6 5-115-15,-3-1-38 16,0 0-74-16,0 0-18 16,4 5-16-16,12 7-2 15,32 31-128-15,-20-23-83 16,7 2 121-16</inkml:trace>
  <inkml:trace contextRef="#ctx0" brushRef="#br0" timeOffset="15935">12040 7719 998 0,'-4'12'452'0,"12"2"-200"16,6 6-26-16,-6 5-10 16,0 3-30-16,1 1-31 15,-2 2-18-15,-2-3-38 16,0 1-14-16,-5-3-27 15,-5 0-13-15,-7 1-23 16,-3-6-5-16,-8-3-115 16,0-7-88-16,-3-14 114 15</inkml:trace>
  <inkml:trace contextRef="#ctx0" brushRef="#br0" timeOffset="16097.6">11825 7372 905 0,'28'-14'569'0,"-1"2"26"16,0 6-387-16,-5 3-20 15,-6 4-95-15,-5 6-34 0,-3 1-69 16,1 5-95-16,4 10 69 16</inkml:trace>
  <inkml:trace contextRef="#ctx0" brushRef="#br0" timeOffset="18497.03">8878 9819 666 0,'1'-5'444'0,"-1"0"-6"16,0 3-151-16,0 1-33 15,0 0-77-15,0 0-26 16,0 0-32-16,0-1-13 15,6 7-14-15,2 20-14 0,27 39-33 16,-32-27-12-16,0-7-14 16,-3-4-6-16,-2-14-4 15,0-5-2-15,2-7-2 16,-2-5-3-16,3-7-2 16,-1-6-2-16,-2-8-1 15,3-4-1-15,1 0 2 16,7 0 0-16,4 10 2 15,-2 3 1-15,0 8 2 16,3 9-1-16,-2 6 4 16,1 8 0-16,-4 9 1 15,1 3 2-15,-7 5-1 16,5-3 0-16,0-7-3 16,-8-3-1-16,1-11-2 15,-6-6-2-15,10-1-3 16,-3-8-1-16,5-9-6 0,4-4 0 15,-4-6 1-15,5 3 0 16,1 4 5-16,-3 1 4 16,0 12 1-16,-1 3 3 15,-2 6 1-15,3 11 1 16,-1 1 0-16,1 1 0 16,1 4-2-16,2 0-1 15,1-6-2-15,3 0 0 16,3-9-1-16,3-5-4 0,6-7-1 15,-1-7-2-15,3-2-8 16,-3-2-5-16,-5 1-7 16,-5 0 0-16,-8 5 10 15,-4 0 9-15,-8-3 15 16,-7 2 5-16,-6-1 5 16,-4 3 1-16,-4 2 2 15,2 1 4-15,-1 6 6 16,-1 3 1-16,8 11 1 15,6 6-4-15,7 7-9 16,5 1-3-16,5-1-7 16,4-6-1-16,6-5-4 15,2-1-2-15,3-9 0 16,-3-3-2-16,-1-8-1 16,-6-5-1-16,-3-5 1 0,-2 4 1 15,-6 2 1-15,6 3 2 16,-6 5 1-16,-2-2 0 15,1 6-1-15,-1 0 0 16,0 0-1-16,0 0 0 16,1 9 0-16,3 9 0 0,15 27-2 15,-8-31 7 1,3-4-140-16,-1-2-90 0,6-8-238 16,-2-3 252-16</inkml:trace>
  <inkml:trace contextRef="#ctx0" brushRef="#br0" timeOffset="18649.74">9574 9760 1028 0,'2'6'549'15,"4"4"-152"-15,6 6-118 16,3 8-37-16,4-1-80 16,0 4-40-16,3 2-66 15,0-4-19-15,3-4-23 16,-2-5-55-16,0-8-157 15,0-7-108-15,-1-7 167 16</inkml:trace>
  <inkml:trace contextRef="#ctx0" brushRef="#br0" timeOffset="18811.43">9786 9789 1034 0,'-14'-2'549'15,"-6"12"-92"-15,-3 9-125 16,-4 4-80-16,-1 3-51 15,5 2-89-15,2 0-43 16,10-6-82-16,5-5-78 0,13-8-168 16,9-2 163-16</inkml:trace>
  <inkml:trace contextRef="#ctx0" brushRef="#br0" timeOffset="19328.75">10803 9836 993 0,'14'-15'557'0,"-6"0"-69"15,-8 2-217-15,-7-4-8 16,-11 0-84-16,-5 0-36 16,-6 6-67-16,-2 4-14 15,-3 6-16-15,1 5-8 16,5 4-15-16,0-1-5 0,14 8-4 15,2 2-3-15,10 1-5 16,8 4-3-16,6-4-3 16,7 1 1-16,5-3 0 15,1-1 2-15,3-1 0 16,-1-2 1-16,-5 2 1 16,-1 0-1-16,-10 1 4 15,-6 0 9-15,-8-3 14 16,-6-1 4-16,-6-3-3 15,-5 0-6-15,-3-1-14 16,0-5-38-16,2-3-118 16,7-5-69-16,13-8-174 15,8-5 226-15</inkml:trace>
  <inkml:trace contextRef="#ctx0" brushRef="#br0" timeOffset="19673.73">10903 9809 1177 0,'9'6'566'16,"-7"6"-193"-16,0 2-46 16,0 6-80-16,2 4-46 15,0-5-89-15,4 0-37 16,4-7-48-16,-1-4-14 0,1-6-9 16,1-2-4-16,4-11-1 15,2-3-2-15,5-4 1 16,0-2 1-16,-8 5 2 15,-2 2 2-15,-7 4 1 16,-2 2 1-16,-3 0 2 16,-2 4 2-16,0 1 4 15,-1 2 5-15,1 0 8 16,0 0 7-16,1 16 3 16,8 33-5-16,-2-30-9 15,3-2-8-15,-1-5-9 16,-1-3-14-16,-4-7-135 15,3-2-84-15,-1-4-523 16,4-1 480-16</inkml:trace>
  <inkml:trace contextRef="#ctx0" brushRef="#br0" timeOffset="20167.7">11353 9794 1517 0,'6'14'672'15,"-5"4"-333"-15,2 3-41 16,-2 9-111-16,0-2-46 16,-2-2-74-16,0-7-25 0,-1-11-28 15,0-5-7-15,2-5-11 16,3-4-5-16,2-9-11 16,2-2-4-16,2-2 2 15,-1-1 2-15,3 6 10 16,0 5 7-16,-3 3 4 15,2 2 2-15,-2 4 2 16,-1 2 3-16,0 5 3 16,-8 7 3-16,2 5 5 15,-1 3 0-15,-1-2-3 16,1-4-3-16,1-9-9 16,2-3-4-16,-1-9-8 15,2-6-10-15,-1-9-16 16,6 0 0-16,2 0 3 15,-2 0 8-15,1 9 17 16,-5 2 3-16,-2 5 4 16,7 6 4-16,-3 8 6 15,1 0 7-15,1 13 16 0,-2 0 5 16,0 0 8-16,4 1-6 16,0-11-17-16,-4-2-6 15,-1-7-29-15,-2-2-60 16,-1-3-178-16,2-5 313 15,9-2-115-15</inkml:trace>
  <inkml:trace contextRef="#ctx0" brushRef="#br0" timeOffset="20756.34">12596 9808 1144 0,'-9'-47'586'0,"-3"41"-181"0,-11 0-187 15,-7 2-29-15,5 7-72 16,-3 2-17-16,-2 8-27 16,5 2-11-16,0 0-14 15,5 0-10-15,15 3-14 16,5 2-7-16,15 4-11 16,1-2-2-16,12-1-3 15,-3-3 1-15,1-4 1 16,6 0 1-16,-2 0 4 15,0-1 8-15,-9 1 19 16,-9 0 8-16,-11 1 15 16,-3 2-3-16,-12-3-13 15,-2-1-8-15,-3-6-25 16,0-5-45-16,7-6-129 0,4-7-75 16,12-8-193-16,4-4 255 15</inkml:trace>
  <inkml:trace contextRef="#ctx0" brushRef="#br0" timeOffset="21055.03">12695 9869 1018 0,'7'3'519'15,"2"9"-139"-15,-3 2-69 16,0 4-70-16,-1 3-31 16,-1-3-59-16,1-3-33 0,-1-5-61 15,3-4-21-15,1-6-26 16,2-3-6-16,3-11-6 15,3-5-1-15,6-6-2 16,4 0 2-16,-5 9 4 16,-2 4 2-16,-11 8 2 15,-1 8 3-15,-4 8 9 16,-2 1 12-16,5 6 22 16,-6-1 7-16,5-4 2 15,-4-1-10-15,1-4-22 16,3-3-8-16,-4-4-10 15,-1-1-24-15,0-1-112 16,0-1-68-16,0 0-180 16,0 0-35-16,0-1 257 15</inkml:trace>
  <inkml:trace contextRef="#ctx0" brushRef="#br0" timeOffset="21282.47">13016 9609 1448 0,'-3'-2'525'0,"-1"0"-476"15,3 2 238-15,1-1-229 16</inkml:trace>
  <inkml:trace contextRef="#ctx0" brushRef="#br0" timeOffset="22082.05">13021 9615 1281 0,'-9'9'540'16,"2"-8"-299"-16,3 5-51 15,-10 5-33-15,13 8-14 32,1-9-17-32,0 0-18 0,4 43-33 0,1 5-13 15,8 4-25-15,-12-23-7 16,4-8-14-16,-1-7-4 16,1-10-7-16,0-4-2 15,-2-9-2-15,-1-2-1 0,-4-6-4 16,-7-5-1-16,2-7-3 15,5 0 0-15,-3 0 2 16,9-2 2-16,9 5 2 16,2 0 1-16,17 6 1 15,0 6 3-15,-3 4 1 16,1 2 3-16,-6 6 8 16,-1 3 6-16,-8 5 19 15,-6 4 9-15,-10 4 12 16,-5-2 0-16,-13-1-14 15,-2-3-10-15,-4-5-20 16,2-4-9-16,3-6-57 16,5-3-40-16,7-2-111 15,4-3-60-15,9-1-142 0,5 0 241 16</inkml:trace>
  <inkml:trace contextRef="#ctx0" brushRef="#br0" timeOffset="22491.76">13474 9834 768 0,'0'-12'490'0,"9"12"36"15,-4-1-153-15,-8-6-74 16,3 3-64-16,-14-10-92 16,-2 2-61-16,9 3-41 15,-8 3-2 1,1-1-6-16,-2 7-1 0,-8 3-14 15,1 5-6-15,17 12-5 16,-1 1-1-16,9 3-1 16,1 1 0-16,7-6 2 15,0-3 1-15,2-4 0 16,-1-6 0-16,-1-4-2 16,-1-4-1-16,-2-5-2 15,7-1 1-15,-4-1-1 16,-3 2 1-16,-4 4-1 15,1 3-1-15,1 4 2 16,-5-4 1-16,0 0 7 0,0 0-1 16,5 9-1-16,-2-3 1 15,-1-4-94-15,-1 2-81 16,-1-4-183-16,0 0 196 16</inkml:trace>
  <inkml:trace contextRef="#ctx0" brushRef="#br0" timeOffset="22716.2">13641 9811 1029 0,'2'7'521'15,"4"9"-133"-15,-1-4-70 0,0 6-51 16,-2-3-34-16,-3-1-54 16,-1 0-30-16,-1-6-47 15,-1 0-17-15,-3-8-26 16,-1-1-12-16,-2-9-21 15,0-2-9-15,2-6-12 16,3 1-3-16,5 5-5 16,4-1-17-16,3 3-88 15,4 0-62-15,4-3-150 16,1-1-75-16,4 2 250 16</inkml:trace>
  <inkml:trace contextRef="#ctx0" brushRef="#br0" timeOffset="22982.88">13881 9786 1198 0,'9'8'619'0,"-3"2"-222"16,-2 6-85-16,-2-1-56 16,0 3-87-16,2 1-35 15,-3-4-61-15,5-1-18 16,-5-6-27-16,-1-5-7 0,-2-3-10 15,-6-4-4-15,3-6-7 16,5 0-3-16,-2-9-3 16,2-1 0-16,4-2-1 15,-3-6-6-15,7 3-39 16,4 4-34-16,-7 0-105 16,9 8-77-16,0 2 167 15</inkml:trace>
  <inkml:trace contextRef="#ctx0" brushRef="#br0" timeOffset="23396.68">14208 9844 1130 0,'1'-1'567'0,"-1"-3"-242"15,-3-5-87-15,-2-3-60 16,-2-5-85-16,2 1-22 15,-3 3-20-15,1 1-5 16,-2 7-8-16,1 3-4 16,-1 8-10-16,1 6-5 15,2 9-1-15,-1 2 3 0,7-3 7 16,0-1 1-16,3-5-2 16,3-4-5-16,1-4-10 15,2-4-3-15,1-8-7 16,4 1-1-16,-8-2 0 31,-2 4 0-31,-1 1 2 0,12-9 0 0,-5 10 2 16,-4 3 1-16,-3 11 11 15,-3 3 5-15,2 0 3 16,0 0-2-16,-1-6-9 16,3-3-41-16,1-10-156 15,3-6-122-15,7-13 176 16</inkml:trace>
  <inkml:trace contextRef="#ctx0" brushRef="#br0" timeOffset="23767.14">14435 9781 924 0,'8'10'554'0,"-9"-6"-63"16,1 4-190-16,-1-3-32 16,0-1-69-16,2 4-36 15,6-7-81-15,-5-4-33 16,2-6-82-16,1-5-29 15,7-10-34-15,7 1-10 16,-3-1 31-16,6 6 21 0,-11 13 34 16,-3 9 13-16,-7 13 28 15,-6 3 24-15,-2 12 37 16,2 5 17-16,-2 11 12 16,6 4-4-16,2 3-8 15,2-5-9-15,4-8-23 16,-1-1-14-16,-2-9-27 15,-4-7-8-15,-6-3-8 16,-1-3 0-16,-10-5-3 16,-1-3 1-16,1-8-4 15,-4-3-2-15,5-11-29 16,3-2-24-16,-8-9-57 16,9-3-36-16,0-1-78 15,6-3-53-15,7 2 176 16</inkml:trace>
  <inkml:trace contextRef="#ctx0" brushRef="#br0" timeOffset="24282.54">9591 10732 1030 0,'0'0'480'16,"-1"0"-212"-16,7 11-11 16,-1 2-58-16,-5 5-19 0,1-1-38 15,-1 0-69-15,-1-6-30 16,2-6-67-16,-2-3-71 15,0-3-226-15,1 0 208 16</inkml:trace>
  <inkml:trace contextRef="#ctx0" brushRef="#br0" timeOffset="24640.89">9505 10572 982 0,'16'0'419'0,"0"0"-228"16,2 0-1-16,4 4-40 15,-2 1-11-15,2 4-27 16,-3 3-14-16,0 3-31 16,-5 4-10-16,-6-1-16 15,-3 4-4-15,-5-4-8 16,0-3-5-16,2-3-11 16,-1-11-4-16,0 4-7 15,1-1-2-15,-2-5-3 16,0 0 0-16,0 0 1 15,3-7 2-15,2-1 2 16,-1 1 1-16,27-26 6 16,-21 30 8-16,3 2 21 0,1 3 11 15,1 6 16-15,-2 2 3 16,-1 4-9-16,2 0-9 16,-4 2-20-16,1-1-12 15,-3 3-24-15,-4-3-73 16,3-1-135-16,5 1 138 15</inkml:trace>
  <inkml:trace contextRef="#ctx0" brushRef="#br0" timeOffset="26272.6">9674 10693 872 0,'-2'-1'446'16,"1"0"-117"-16,-3-4-60 16,-12 3-81-16,-32-32-31 0,27 33-46 15,0 2-13-15,0 3-21 16,0 5-11-16,7 1-16 16,6 5-10-16,8 6-15 15,5 2-6-15,12 8-10 16,0-7-2-16,12-6-2 15,5-5-1-15,0-13-1 16,1-7-1-16,-5-12 0 16,-3-3 1-16,-13-6 3 15,-7-2 3-15,-14 6 7 16,-7 6 2-16,-9 5 0 16,-3 4-1-16,-6 4-5 15,1 3-2-15,2 2-4 16,-2 1-1-16,8 5-4 15,4-4-1-15,7 1-5 16,12 4 0-16,9 1-1 16,3 0-1-16,11 0 2 0,4-4 0 15,6-5 0-15,6-4 0 16,11-7 0-16,4 0 0 16,7-4 3-16,3 5 2 15,-19 7 1-15,-7 3 2 16,-22 9 1-16,-4 4 2 15,-7 7 1-15,-5 2 3 0,0 1 0 16,-5-3 0-16,4-6-1 16,0-3-3-16,0-6-1 15,-2-4-1-15,1-5-4 16,2 3-2-16,0 1-4 16,1-14 0-16,12-35 3 15,-3 31 1-15,6 6 2 16,-1 1 2-16,4 7 2 15,-4 3 3-15,2 7 7 16,-4 3 5-16,-2 7 20 16,0-2 7-16,-7 3 7 15,2-2-4-15,-6 3-17 16,-1 1-10-16,-2 2-40 16,0-4-63-16,3-7-165 15,6-2-78-15,9-5 180 16</inkml:trace>
  <inkml:trace contextRef="#ctx0" brushRef="#br0" timeOffset="26537.37">11102 10430 1464 0,'-12'5'646'16,"4"5"-341"-16,0 14-111 16,1 6-33-16,2 14-56 15,5 2-23-15,2-6-43 16,5 2-16-16,7-10-52 15,0-5-70-15,6-3-170 16,0-3 168-16</inkml:trace>
  <inkml:trace contextRef="#ctx0" brushRef="#br0" timeOffset="26846.26">11266 10735 794 0,'12'-1'514'0,"2"1"-5"16,4-4-279-16,1-4-47 16,-1-6-95-16,1-2-27 15,-7-5-28-15,-2 2-3 0,-8 4 3 16,-2 1 6-16,-6 6 13 16,-7 0 2-16,-2 8-5 15,-3 2-7-15,5 9-12 16,2 6-5-16,5 3-1 15,5 3 1-15,4-2-5 16,8 4-2-16,6-5-8 16,1-2-4-16,6-5-4 15,-3-6-40-15,6-5-125 16,0-6-96-16,6-8 144 16</inkml:trace>
  <inkml:trace contextRef="#ctx0" brushRef="#br0" timeOffset="27081.52">11767 10456 1052 0,'-9'0'558'15,"-6"8"-114"-15,-2 4-107 16,1 10-94-16,2 5-43 16,6 9-65-16,6 2-32 15,5 4-47-15,8 0-15 16,7 2-22-16,3-2-6 15,-1-1-7-15,0-3-1 16,-9-10 0-16,-6-5-26 16,-7-9-96-16,-8-8-67 0,-6-5-196 15,0-3-141-15,-2-12 334 16</inkml:trace>
  <inkml:trace contextRef="#ctx0" brushRef="#br0" timeOffset="27215.75">11633 10714 578 0,'-9'-18'443'0,"9"7"86"15,3 6-143-15,8 3-133 16,2-4-55-16,4 3-86 16,2-1-33-16,3 2-46 15,-1 1-50-15,0 1-184 16,-1-2 54-16,-2-5 49 16</inkml:trace>
  <inkml:trace contextRef="#ctx0" brushRef="#br0" timeOffset="27469.66">12022 10498 981 0,'-3'14'597'0,"1"6"-23"16,1 12-273-16,-1 4-43 15,0 11-100-15,8 1-47 0,4-1-73 16,3 1-19-16,8-12-16 15,2-6-33-15,3-20-131 16,2-11-72-16,-5-16-229 16,-4-5 274-16</inkml:trace>
  <inkml:trace contextRef="#ctx0" brushRef="#br0" timeOffset="27575.98">12020 10671 1261 0,'-14'-3'575'0,"6"-1"-249"15,6 1-67-15,5 3-97 16,6 0-43-16,6-1-70 16,8-2-22-16,8-3-83 15,9-2-84-15,21-6 88 16</inkml:trace>
  <inkml:trace contextRef="#ctx0" brushRef="#br0" timeOffset="28432.76">16991 8663 470 0,'-5'-1'328'0,"7"1"35"16,-1 2-67-16,-2-2-57 15,1 0-22-15,4 15-28 16,13 47-13-16,-1-18-32 16,-12 5-21-16,-3 1-47 15,8 2-21-15,-2-3-34 16,1-4-7-16,2-10-8 15,-3-4 0-15,-1-10-1 0,0-4-46 16,-1-15-158-16,0-10-147 16,9-17 198-16</inkml:trace>
  <inkml:trace contextRef="#ctx0" brushRef="#br0" timeOffset="29201.45">16990 8580 1176 0,'-23'-4'538'0,"22"2"-257"16,1 2-32-16,3-2-85 15,-3 1-36-15,0 0-47 16,4 0-14-16,25-4-26 16,41-8-12-16,-25 8-10 15,4-2-3-15,9 4-4 16,6-1-3-16,-3 0-3 15,8 3-1-15,-2 0-1 16,-1 1 0-16,18 2-1 16,3-2 0-16,7-1-2 15,7-4 0-15,11-3 0 16,5 0-1-16,11 3 0 16,11 0 1-16,10 3 0 15,1-1 1-15,18-2-1 16,-2 2 0-16,6-3-1 0,6 0 0 15,10 0 1-15,-3-2-1 16,4 0 1-16,2 2 0 16,-10-2 0-16,7 0 0 15,-9 2-1-15,-3-4 0 16,2 6 1-16,-17-1-1 16,-6 2 0-16,-8 6 2 0,-12-3-2 15,-7 2 1-15,-14 4 0 16,-8-4 0-16,-18 6 0 15,7-3 0-15,-14 2 0 16,-6-2 0-16,-7 1-1 16,-7 1 1-16,-7 1 1 15,-7-1 0-15,-10-1 0 16,-10-4 0-16,-10-1 2 16,-4 2-1-16,-8-2 8 15,-2 1 15-15,-3-2 21 16,-1 0 4-16,0 0-5 15,0 0-15-15,0 0-21 16,-1 0-5-16,1 0-3 16,0 0-1-16,-10 17-1 15,-14 35 0-15,21-15 1 0,-1 9 0 16,1 8 2-16,0 1 1 16,1 9 0-16,1-3 0 15,4 6-1-15,5 2-1 16,3-10 0-16,2-4-1 15,1-19-1-15,1-8 0 16,-6-16-50-16,0-6-39 16,-11-10-98-16,-6-6-78 0,-7-8 167 15</inkml:trace>
  <inkml:trace contextRef="#ctx0" brushRef="#br0" timeOffset="29931.31">17272 9079 630 0,'-20'4'404'16,"3"-1"-4"-16,8 1-189 15,2-1-13-15,3-2-63 16,4-1-23-16,1 0-39 16,-1 0-8-16,0 0-4 15,9 1-2-15,20 3-2 16,47 2-7-16,-26-4-19 15,2-1-7-15,16 0-9 16,2 1-4-16,30-1-3 16,5-1 0-16,14 0-1 15,6 0 0-15,12-1-2 16,6-1-1-16,12 0 1 16,14 0-1-16,-2-3 3 15,12-1 3-15,10-4 8 16,-2-2 3-16,19-1 6 0,-5-3 3 15,7 3 6-15,0-2 1 16,-10 5 1-16,8 4-1 16,-13 2-2-16,-4 0-1 15,1 3-4-15,-10-2-6 16,-2 1-11-16,-10-4-2 16,-18 0-4-16,-60 3-1 15,0 1 2-15,56 1 0 0,-11 2 1 16,-36 4-1-16,-61 0-57 15,-18-2-80-15,-27 4-418 16,-11 6 364-16</inkml:trace>
  <inkml:trace contextRef="#ctx0" brushRef="#br0" timeOffset="30798.76">19034 7761 1105 0,'6'7'517'16,"3"6"-212"-16,2 3-55 16,-4 7-67-16,-2 0-32 15,-1 5-53-15,-1-3-24 16,0-7-43-16,-1-5-14 0,2-12-43 15,-3 1-54-15,0-4-160 16,-1 1-114-16,0 0 210 16</inkml:trace>
  <inkml:trace contextRef="#ctx0" brushRef="#br0" timeOffset="30991.97">18951 7541 1208 0,'0'-8'572'16,"3"1"-261"-16,-2 4-88 16,-2-2-30-16,2 5-89 15,-1-2-37-15,0 2-47 16,0 0-11-16,0 0-78 16,7 3-79-16,13 4-529 15,38 27 456-15</inkml:trace>
  <inkml:trace contextRef="#ctx0" brushRef="#br0" timeOffset="31305.86">19489 7550 909 0,'-18'-47'533'16,"16"46"-66"-16,2 2-221 15,-3 1-29-15,2-2-97 16,0 0-37-16,-6 5-100 16,-12 11-85-16,-31 29 63 15</inkml:trace>
  <inkml:trace contextRef="#ctx0" brushRef="#br0" timeOffset="32843.24">21232 7750 1105 0,'7'6'499'15,"28"33"-264"-15,-24-19-33 16,-1 2 0-16,0 7-47 16,1 2-22-16,-3 2-22 15,2 0-8-15,-3 1-16 16,-3-7-5-16,0-1-18 15,0-1-9-15,-8-4-14 16,-12-1-8-16,-13-2-16 16,-13-6-46-16,-3-11-136 15,0-6-89-15,9-17-229 0,7-9 289 16</inkml:trace>
  <inkml:trace contextRef="#ctx0" brushRef="#br0" timeOffset="32983.43">21066 7507 875 0,'6'-22'495'16,"12"18"-45"-16,-3 1-166 0,3 1-107 15,-2 5-53-15,-2 0-74 16,0 4-69-16,-1 3-191 16,1 1 148-16</inkml:trace>
  <inkml:trace contextRef="#ctx0" brushRef="#br0" timeOffset="33197.87">21649 7363 1060 0,'-2'10'607'15,"0"-8"-7"-15,-1 1-418 0,-5 2-29 16,-6 9-79-16,-5 0-53 16,-8 6-167-16,4 4-100 15,10 13 142-15</inkml:trace>
  <inkml:trace contextRef="#ctx0" brushRef="#br0" timeOffset="35738.83">18947 9758 618 0,'0'-1'399'16,"0"-1"-47"-16,3-2-88 15,0-10-35-15,-4 7-71 16,-9-24-29-16,-1 34-50 15,-1 6-21-15,-9 0-22 0,-1 7-4 16,3-3-2-16,1 1 1 16,13 1-5-16,5 2-3 15,8-2-8-15,10 2-3 16,10-2-2-16,-4-2-1 16,9-3 0-16,0-1 1 15,-10-7 8-15,6 4 9 0,-14 0 14 16,-7-2 12-16,-8 6 20 15,-9 0 2-15,-8 3-2 16,2 1-13-16,-4-3-26 16,2-3-11-16,6-6-18 15,-2-2-26-15,7-1-80 16,-2-3-47-16,8-6-112 16,3-3-68-16,17-8 214 15</inkml:trace>
  <inkml:trace contextRef="#ctx0" brushRef="#br0" timeOffset="36044.55">19164 9755 644 0,'6'-1'407'0,"-2"7"3"15,-4 3-97-15,0 6-83 16,-1 6-27-16,1 2-45 16,4 0-18-16,6-7-46 0,3-5-23 15,4-7-36-15,2-2-9 16,3-11-12-16,0-5-2 15,1-6-4-15,-1-3-1 16,-11 1 2-16,-7 4 4 16,-11 0 6-16,-7-1 3 15,-7 7 0-15,0 1-3 16,-2 6-7-16,1 4-3 16,-1 6-11-16,1 3-5 0,5 3-56 15,2 0-33-15,11-3-94 16,4 6-63-16,9-8-189 15,4 0 275-15</inkml:trace>
  <inkml:trace contextRef="#ctx0" brushRef="#br0" timeOffset="36223.6">19419 9590 906 0,'17'6'444'0,"-5"10"-152"16,2 5-37-16,-7 16-73 15,2 4-27-15,-3 1-49 16,3 3-25-16,3-7-40 16,-4-4-13-16,8-11-24 15,-4-9-53-15,2-17-198 16,-2-6 170-16</inkml:trace>
  <inkml:trace contextRef="#ctx0" brushRef="#br0" timeOffset="36433.04">19596 9728 987 0,'0'22'489'16,"6"2"-145"-16,2 0-68 0,0 0-49 15,2 3-35-15,4-8-58 16,1-2-26-16,6-5-46 16,0-8-15-16,2-9-14 15,4-6-6-15,1-12-12 16,1-1-4-16,-4-4-9 15,-3 0-24-15,-11 7-93 16,0 6-65-16,-9 7-248 16,-5 8 267-16</inkml:trace>
  <inkml:trace contextRef="#ctx0" brushRef="#br0" timeOffset="37049.08">19959 9897 867 0,'7'0'455'0,"6"-2"-106"16,-1-2-99-16,-3-8-66 0,5-2-48 16,-6-5-59-16,-4-1-22 15,-5-1-28-15,-5 2-8 16,-2 4-5-16,3 5-2 16,-4 7-7-16,2 3-4 15,-3 6-4-15,-2 2-2 16,6 7 4-16,2 5 2 15,5 4 1-15,5 2-1 0,6-2-5 16,3-4-26-16,9-9-59 16,3-9-29-16,10-9-49 15,0-7 1-15,3-6 22 16,0-4 22-16,-7 1 49 16,-6-2 26-16,-11 10 47 15,-8 2 25-15,-9 3 61 16,-7 5 22-16,-4 1 42 15,0 4 9-15,0 7-15 16,1 2-8-16,4 5-29 16,2 3-18-16,6 1-31 15,3-3-15-15,3-3-18 16,0-3-7-16,3-8-10 16,1-1-3-16,3-7-4 0,2-8-9 15,0-10-40 1,-2-4-16-16,0-5-15 0,-3-3 6 15,-3 1 35-15,-1 0 15 16,-2 2 19-16,1 6 3 16,-2 11 29-16,0 10 13 15,-4 13 32-15,-4 10 16 16,1 16 18-16,-4 4 10 16,7 5-2-16,5 1-5 15,3-7-35-15,5-1-21 16,-1-7-30-16,1-5-9 0,0-8-110 15,-2-2-86-15,13-4 161 16,10 1-55-16</inkml:trace>
  <inkml:trace contextRef="#ctx0" brushRef="#br0" timeOffset="37781.83">21202 9731 1331 0,'-2'9'563'0,"1"2"-283"0,-1 0-71 16,1 9-22-16,1 1-30 15,5 3-61-15,4-5-28 0,6-8-43 16,1-2-13-16,7-9-9 16,0-3-2-16,-1-6-3 15,-4-6-6-15,-12-3-6 16,-9-3 0-16,-13 2 4 15,-7 2 4-15,-7 7 7 16,-1-1 2-16,1 8 0 16,1 1 0-16,4 0 1 15,5 2 1-15,8 2-1 16,5-2-3-16,5 0-2 16,4-1-3-16,9-4-1 15,5 2 0-15,10-3 3 16,6 5 0-16,6 2-1 15,2-2 0-15,4 5 1 16,-23-1 1-16,1 2 1 16,12 6 2-16,-6 6 2 0,-11-1 1 15,-12-5 5-15,-1 0 0 16,-1-5-1-16,-3-4-1 16,0 0 0-16,0-3-1 15,0 0 1-15,0 0-1 16,0 0-4-16,0-5-2 15,2-10 1-15,12-28-1 16,-5 33 7-16,-3-1 6 0,5 8 15 16,-6 3 9-1,3 5 12-15,1 7 7 0,-5 7 5 16,5 2-3-16,-3 2-15 16,1-3-12-16,4-4-70 15,0-2-94-15,5-8-432 16,7-3 376-16</inkml:trace>
  <inkml:trace contextRef="#ctx0" brushRef="#br0" timeOffset="38187">22309 9642 1028 0,'11'19'481'0,"-2"-2"-183"16,-3-1-38-16,4 3-59 15,5 5-19-15,-10-4-41 16,6-3-14-16,-4-2-22 16,-6-8-13-16,-1-5-16 15,-2-1-5-15,1-2-22 16,0 0-9-16,0 0-20 16,-6-2-8-16,0-17-6 15,-24-21-2-15,31 26-3 16,-3-2 0-16,2 7-3 15,4-2-3-15,5 3-17 16,0 6-30-16,9 1-106 16,-3 2-83-16,-3 3 144 15</inkml:trace>
  <inkml:trace contextRef="#ctx0" brushRef="#br0" timeOffset="38521.94">22609 9716 1237 0,'-5'14'605'0,"3"3"-253"16,1-6-99-16,1 4-46 15,2-5-96-15,1-4-38 16,-2-4-53-16,0-7-39 16,-1-1-98-16,0-2-59 0,-2-5-145 15,-2-3-47-15,-3-1-43 16,-4-5 25-16,-8-1 115 15,3-2 88-15,-1 0 248 16,5 4 111-16,4 7 152 16,5 5 33-16,4 7-45 15,0 1-48-15,6 3-69 16,-7-2-27-16,0 0-57 16,0 0-26-16,14 6-48 15,29 14-61-15,-28-20-178 16,1 1-150-16,2-1 199 15</inkml:trace>
  <inkml:trace contextRef="#ctx0" brushRef="#br0" timeOffset="38885.22">22762 9789 1062 0,'12'5'500'15,"0"-6"-200"-15,4 1-39 16,-3-7-65-16,0-3-41 15,0-5-56-15,-2-7-19 16,2 3-22-16,-8 0-4 0,-3 0-6 16,-10 1-2-16,-7 3 0 15,-2 4-3-15,-4 7-2 16,5 4-3-16,2 8-10 16,6 8-5-16,8 7-7 15,1 4-2-15,13 11 1 16,4 0 4-16,8 5 11 15,6 2 7-15,-10-4 6 16,-1 2 1-16,-8-5-3 16,-3-1-5-16,-2-5-7 15,-7-4-3-15,-3-9-7 16,-5-3-2-16,-5-10-20 16,-6-6-44-16,-5-13-136 15,-8-13-89-15,3-18-416 16,8-10 439-16</inkml:trace>
  <inkml:trace contextRef="#ctx0" brushRef="#br0" timeOffset="39202.48">23019 9511 1282 0,'5'16'599'15,"-3"9"-233"-15,-2 8-58 16,-3 9-76-16,-4 1-50 15,3-7-85-15,4-4-31 0,3-13-48 16,2-4-9-16,2-9-10 16,-4-4-6-16,5-5-10 15,-4-6 0-15,3-6 4 16,-2-3 4-16,-1 2 10 16,2 2 2-16,-1 9 5 15,0 0 5-15,0 5 6 16,2 7 5-16,1 3 12 15,1 4 4-15,-2 3 5 16,0-3-3-16,1 2-14 16,-3-2 2-16,-2-6-136 15,-1 1-95-15,0-12 126 16</inkml:trace>
  <inkml:trace contextRef="#ctx0" brushRef="#br0" timeOffset="39393.96">23346 9507 1224 0,'13'22'600'15,"-10"15"-191"-15,3 6-85 16,-3 7-101-16,5 0-64 16,0-7-95-16,5-4-28 15,1-12-34-15,-5-4-51 16,-1-12-137-16,-1-9-90 0,5-9 155 15</inkml:trace>
  <inkml:trace contextRef="#ctx0" brushRef="#br0" timeOffset="39567.64">23229 9598 1414 0,'6'2'591'0,"9"0"-331"16,5 0-27-16,3 5-56 15,1-3-41-15,2 2-71 16,-4-3-24-16,2-3-59 16,3 0-73-16,-13-4-7 15,13-4 41-15</inkml:trace>
  <inkml:trace contextRef="#ctx0" brushRef="#br0" timeOffset="59724.13">4645 12128 1031 0,'-49'-32'491'0,"45"30"-202"16,2 1-76-1,2 0-3-15,0 1-17 0,0 0-11 16,3 5-32-16,4 18-24 15,34 37-43-15,-28-28-19 16,3 8-29-16,-4-4-12 16,1-3-14-16,-2-5-1 15,-5-10-3-15,0-5 0 16,-5-11 5-16,-2-2 1 0,-7-9 0 16,2-5-1-16,-4-11-7 15,-1-7-3-15,2-8-3 16,0-1-1-16,6 3 2 15,2 4-1-15,3 5 1 16,5 1 0-16,5 7-2 16,1-1-1-16,10 8-3 15,1 5 6-15,5 1-130 16,0 1-88-16,0 4 135 16</inkml:trace>
  <inkml:trace contextRef="#ctx0" brushRef="#br0" timeOffset="60959.06">4970 12312 1129 0,'5'4'481'0,"2"1"-260"16,4-7-59-16,1-5 16 16,3-5-46-16,4-6-26 15,7-6-48-15,-5-4-15 16,-5-6-12-16,-4 0-4 15,-8 6-5-15,-4 2 1 16,-11 13 6-16,-5 3 2 0,-7 7-2 16,1 3-6-16,2 12 7 15,5 6 4-15,8 9 9 16,3 6 2 0,7 4-7-16,3 1-6 0,3 1-9 15,7-7-4-15,6-9-9 16,0-7-6-16,12-12-7 15,-3-6-7-15,2-14-101 16,-1-8-57-16,-3-13-140 16,-5-1-80-16,-13 16-30 31,-6 11 51-31,2 0 151 0,13-23 112 0,-4 16 246 16,-1 6 57-16,-6 25 78 15,1 3 7-15,-3 6-60 16,-1 7-23-16,3-6-33 15,-4 0-12-15,2-6-22 16,-3-1-18-16,-1-9-45 0,0-2-20 16,-3-5-31-16,-1-6-10 15,0 5-12-15,0 0-4 16,-3-20-9-16,2-30-2 16,13 27 4-16,4 8 2 15,4 3 5-15,-3 2 2 16,-3 6 3-16,0 0 1 0,-6 5 6 15,5 7 2-15,-2 6 6 16,-5 2 4-16,-3 6 5 16,-2-1-1-16,1-2-4 15,-2-3-3-15,1-8-3 16,2-1-3-16,-2-6-4 16,1-5-3-16,-1 4-5 15,0 0-4-15,0-13-2 16,2-4 1-16,8-23 1 15,-2 29 2-15,-5 2 1 16,3 6-1-16,-3 3 2 16,4 4 3-16,7 13 2 15,-5 4 3-15,7 6-1 16,1-1-3-16,9-6-4 16,1-6-4-16,7-13-6 15,1-6 0-15,1-11-10 0,0-4-20 16,-2-1-12-16,-3 3-4 15,-12 2 7-15,-5 2 21 16,-11 5 22-16,-6-2 7 16,-7-1 7-16,0 4 3 15,-8-8 3-15,1 6 4 16,-1 6 14-16,-3 4 14 16,5 7 19-16,1 8 5 0,2 5-3 15,4 0-6-15,6 6-1 16,3-6-5-16,7-2-10 15,3-4-10-15,5-6-19 16,3-1-5-16,4-6-6 16,1-5 0-16,1-7-2 15,-3-3-1-15,-2-2-1 16,0 2 0-16,-4 10 1 16,2 5-1-16,-7 7 2 15,-6 7 1-15,1 5 3 16,-1 2 1-16,3-1-3 15,1-2-1-15,1-7-3 16,-1-4-5-16,7-8-52 16,-1-5-32-16,1-5-68 15,6-3-34-15,-4-1-9 0,1-2 21 16,2 3 65-16,0 4 39 16,-4 2 60-16,3 3 17 15,-6 5 23-15,-2 4 25 16,0 3 41-16,-1 0 16 15,-1 4 10-15,2 0-18 16,-2-4-40-16,0 2-19 16,-4-8-38-16,-1-3-55 15,-7-7-126-15,-2-4-111 0,-7-1 166 16</inkml:trace>
  <inkml:trace contextRef="#ctx0" brushRef="#br0" timeOffset="61325.03">6164 12046 581 0,'3'-4'393'0,"10"6"39"16,1 3-78-16,5 0-87 16,1 5-38-16,3 2-60 15,4-3-16-15,3 8-19 16,0-1-9-16,-7 2-19 16,-8 5-18-16,-2 3-34 15,-6 3-12-15,-2-4-22 16,1-6-7-16,-6-10-13 15,0-6-6-15,3-8-9 16,4-6-5-16,-4-7 3 0,2-3 3 16,-3 0 6-16,5 7 4 15,2 4 4-15,-1 2 2 16,-1 8 2-16,-1 0 4 16,-1 8 7-16,1 5 2 15,0 4 2-15,-1 0-4 16,-4-2-15-16,6-2-33 15,-4-3-160-15,4-1-105 16,17-7 172-16</inkml:trace>
  <inkml:trace contextRef="#ctx0" brushRef="#br0" timeOffset="61585.9">6782 12103 1344 0,'-13'-9'633'0,"-4"8"-234"16,2-4-94-16,1 9-82 16,3 0-48-16,6 5-79 15,3 3-27-15,7 5-39 16,1 0-11-16,7 3-4 16,4 1 0-16,4-4 1 15,2 2 2-15,-4-1 8 16,-1-3 3-16,-9-4 5 0,-4-2 1 15,-7-2 1-15,-8-2-3 16,-9 2-6-16,-3-3-9 16,-3-4-61-16,3 0-59 15,7-3-135-15,4 0-89 16,12 1 196-16</inkml:trace>
  <inkml:trace contextRef="#ctx0" brushRef="#br0" timeOffset="61996.92">8118 12049 1327 0,'-11'0'561'15,"10"0"-245"-15,2 9-92 16,4 10-24-16,1 5-19 16,1 18-62-16,0 0-32 15,4 4-39-15,0-2-13 0,3-9-24 16,0-6-11-16,-4-11-74 16,-1-7-69-16,-6-11-210 15,0-6 215-15</inkml:trace>
  <inkml:trace contextRef="#ctx0" brushRef="#br0" timeOffset="62389.85">7959 12145 1161 0,'4'-4'517'16,"3"6"-176"-16,4 2-228 15,5-1 2-15,6 1-23 16,7-4-28-16,7-1-30 15,8-2-6-15,0 0-13 16,-2 1-6-16,0 4-2 0,-7 6 1 16,-7 7 7-16,-3 0 1 15,-10 5 25-15,-2-2 10 16,-5 1 8-16,4-2 4 16,-3-2-21-16,3-4-10 15,4-6-15-15,0-5-6 16,4-6-2-16,-3-10-2 15,-1-5 0-15,-8-2 1 0,-2 4 8 16,-6 2 9 0,-9 2 10-16,3 5 3 0,-10 5 0 15,-2 4-5 1,-12 5-10-16,-5 4-6 0,-3 3-18 16,2 0-13-16,16-1-140 15,8 0-95-15,21-1 150 16</inkml:trace>
  <inkml:trace contextRef="#ctx0" brushRef="#br0" timeOffset="62887.2">9886 12081 1099 0,'-1'-10'484'0,"-8"-3"-231"15,-6-2-18-15,-7 3-41 16,-3-3-21-16,-5 12-43 16,1-2-16-16,3 8-35 15,6 10-16-15,6 1-24 16,8 13-11-16,6 11-9 15,5 6-1-15,5 14 1 16,3 3 2-16,4 4 4 16,-1-2-1-16,2-8-3 15,-5-9-3-15,-2-13-10 16,-5-8-20-16,-5-12-96 16,-2-9-70-16,-11-11-215 15,-4-11-193-15,-6-12 374 0</inkml:trace>
  <inkml:trace contextRef="#ctx0" brushRef="#br0" timeOffset="63797.06">9545 12275 920 0,'-9'-9'421'15,"14"5"-137"-15,4-3-84 16,9 3-39-16,4-3-9 0,11 4-37 16,7 0-18-16,6-4-23 15,3 3-13-15,3 0-22 16,-2 4-5-16,-11 5 10 15,-4 5 11-15,-17 7 15 16,-3 5 4-16,-10 4-18 16,-8-2-13-16,0-4-23 15,2-5-9-15,1-10-33 16,-4-4-39-16,7-5-62 16,-4 2-21-16,-1 1-12 15,0-10 22-15,-3-7 47 16,-5-28 21-16,7 25 38 15,5 2 13-15,7 3 12 16,-4 2 4-16,8 5 31 16,4 5 22-16,2 4 52 0,2 4 26 15,5 5 21-15,2 2-7 16,-7 3-33-16,1 0-20 16,-10 4-37-16,-1-5-13 15,-5 0-15-15,-3-3-7 16,0-6-7-16,-2-1-3 15,-1-3-7-15,0-1-5 16,0 0-15-16,0 0-6 16,0 0-3-16,0 0 1 15,0-1 10-15,1-3 7 0,0 2 7 16,-1 2-1-16,0 0 0 16,3-2 0-16,9-2 1 15,5 5 0-15,31 19 0 16,-24-3-4-16,9 0-41 15,4-3-45-15,7-8-69 16,2-3-29-16,-4-8-10 16,-2-5 25-16,-5-6 50 15,-2 1 31-15,-11 0 53 16,-7-1 25-16,-11 4 32 16,-6 1 17-16,-7 2 48 15,-4 2 20-15,-2 4 36 16,2 2 10-16,-1 6-14 15,-2 6-6-15,10 5-26 16,-3 3-15-16,3 1-18 16,6-2-12-16,-1-6-25 0,4-4-11 15,7-10-20-15,6-4-3 16,4-12-1-16,-1-4 1 16,0-9 0-16,-5-4-2 15,-6-1-2-15,-5 2 0 16,-4 8 3-16,-1 6 2 15,-3 9 7-15,3 10 2 16,-1 3 4-16,1 9 4 0,1 13 23 16,1 6 15-16,2 13 24 15,4 2 6-15,4-5-13 16,3-4-16-16,4-10-27 16,0-7-15-16,3-12-77 15,1-6-73-15,0-8-176 16,2-5-274-16,0 4 379 15</inkml:trace>
  <inkml:trace contextRef="#ctx0" brushRef="#br0" timeOffset="64183.5">12155 12036 1463 0,'11'12'596'0,"-2"13"-357"16,0 14-11-16,-3 14-47 15,0 3-30-15,2 7-66 16,3-8-28-16,6-12-40 15,1-9-17-15,7-22-85 16,1-6-61-16,-4-17-173 16,-1-7-273-16,-20-9 388 15</inkml:trace>
  <inkml:trace contextRef="#ctx0" brushRef="#br0" timeOffset="64348.04">12042 12159 1352 0,'-19'0'551'15,"10"5"-346"-15,16 0-21 16,0 0-59-16,13 7-18 16,17 2-40-16,5-4-22 15,-2-4-31-15,-1-3-12 0,2-2-109 16,-2-1-94-16,-7-8 123 16</inkml:trace>
  <inkml:trace contextRef="#ctx0" brushRef="#br0" timeOffset="64789.15">12424 12060 1007 0,'7'10'478'0,"1"13"-160"15,7 11-33-15,-10 4-40 16,4 6-15-16,-4-1-59 16,0-2-35-16,2-7-64 15,-5-10-29-15,6-10-33 16,-5-9-6-16,-2-7-9 15,2-2-11-15,-4-7-37 0,-1-3-9 16,-3 2-2 0,1 1 8-16,7 5 32 15,-2 6 13-15,10 8 11 0,5 4 6 16,1 8 19-16,5 1 11 16,12-1 16-16,0-6 0 15,10-7-11-15,7-5-13 16,6-11-19-16,-2-4-5 15,-12-5-1-15,-5-2 1 16,-19 0 3-16,-7 1 5 16,-9 1 12-16,-5 2 4 0,-12 3-2 15,2 6 11-15,-9 8 14 16,-1 5 9-16,4 14 24 16,-3 5-9-16,14 8-16 15,3 2-12-15,8-2-23 16,10-7-11-16,1-13-54 15,0-3-74-15,8-14-153 16,10-4 163-16</inkml:trace>
  <inkml:trace contextRef="#ctx0" brushRef="#br0" timeOffset="65775.89">14128 12259 1258 0,'2'2'558'0,"9"10"-233"16,-1 4-80-16,-2 6-37 15,-1 1-36-15,-3-2-71 16,-1-3-30-16,-3-2-38 16,-2-3-11-16,-1-6-5 15,0-1-3-15,-3-6-4 16,3-7-7-16,1-5-9 15,3-3-5-15,6-10-3 16,1-3 2-16,8-1 3 16,0 0 2-16,6 9 2 15,1 3 1-15,4 11 4 16,2 6 2-16,-6 12 17 16,2 5 7-16,-12 8 17 15,-3 3 11-15,-7 0 5 0,-8-3-3 16,5-6-16-16,-5-5-10 15,4-9-19-15,2-5-5 16,-1-10-10-16,8-10-5 16,3-7-9-16,-1-2-1 15,4 1 0-15,-3 4 3 16,-4 5 8-16,7 6 3 16,-1 9 3-16,-1 5 1 0,1 12 4 15,-4 5 1-15,5 9 3 16,-2 1 3-16,7 1 0 15,3-5-1-15,1-5-3 16,3-4-2-16,4-11-4 16,1-3-1-16,1-9-3 15,2 1-1-15,-3-6-4 16,3 0-2-16,-9-2 2 16,-4-2 2-16,-8-1 7 15,-10-3 2-15,-8 0 7 16,-12-1 1-16,-7 3 3 15,-3 4-1-15,-1 9-1 16,6 6-1-16,5 12 4 16,2 7 0-16,5 7 5 15,3 4 2-15,7-4 0 0,1-3-1 16,6-7-5-16,4-4-4 16,1-6-6-16,1-6-2 15,2-7-2-15,-1-4-1 16,2-5 0-16,-2 2 0 15,-1 1 1-15,-2 4 1 16,-1 4-1-16,-2 5 0 16,-1 8 2-16,2 3 0 0,-1 7-1 15,5-2-1-15,-3-2-3 16,1-2-8-16,0-5-119 16,-2-4-66-16,1-5-174 15,-6-2-154-15,7-10 345 16</inkml:trace>
  <inkml:trace contextRef="#ctx0" brushRef="#br0" timeOffset="65910.25">14939 12252 1254 0,'1'0'544'0,"7"4"-256"16,9 6-35-16,3 3-13 16,1 5-12-16,7 0-52 15,-5 0-34-15,8-3-72 16,0-2-31-16,-7-2-57 15,-1-2-66-15,-9-5-176 16,1-1 168-16</inkml:trace>
  <inkml:trace contextRef="#ctx0" brushRef="#br0" timeOffset="66096.67">15196 12229 1036 0,'-17'12'637'15,"8"-7"40"-15,1 2-414 0,-27 27-9 0,0 6-82 16,1 0-43-16,19-16-77 16,6-6-32-16,5-10-84 15,1-6-63-15,6-2-158 16,3-3-91-16,15-9 229 16</inkml:trace>
  <inkml:trace contextRef="#ctx0" brushRef="#br0" timeOffset="66256.06">15290 12312 1075 0,'26'4'519'0,"-8"3"-152"15,1 3-51-15,-1 5-41 16,-1-1-47-16,-13-7-99 31,-2-4-50-31,2 1-108 0,3 4-83 0,-8-15-204 0,-7-10 198 16</inkml:trace>
  <inkml:trace contextRef="#ctx0" brushRef="#br0" timeOffset="66779.89">15316 12114 1185 0,'18'9'512'16,"10"-1"-245"-16,1 0-9 15,-5 0-14-15,-3 2-20 16,-2-1-53-16,-4 3-35 0,4 6-47 15,-2 0-11-15,-6 6-18 16,-1 2-7-16,-12 3-16 16,-2 0-9-16,-4-7-12 15,-4-6-5-15,5-8-6 16,2-5-5-16,5-7-13 16,3-7-6-16,9-9-17 15,-1-4 0-15,7-4 9 16,1 1 5-16,1 6 17 15,0 6 5-15,-1 6 2 16,0 7 5-16,-2 6 9 16,-1 3 8-16,0 11 12 15,-2 4 6-15,-4 2 5 16,1 1-3-16,-4-5-11 0,-2-5-8 16,0-9-16-16,-1-4-7 15,1-8-8-15,2-6-6 16,2-8-22-16,2-4-5 15,1 1 4-15,1 1 4 16,0 7 23-16,-1 5 7 16,-1 7 3-16,1 4 3 15,-1 9 9-15,0 4 7 0,-3 9 17 16,-2 2 3-16,2 6 6 16,-4 0-6-16,8-5-13 15,-3-4-4-15,-1-11-17 16,2-7-18-16,-5-12-146 15,3-8-103-15,3-11 152 16</inkml:trace>
  <inkml:trace contextRef="#ctx0" brushRef="#br0" timeOffset="67139.36">16105 12203 1619 0,'0'17'677'0,"0"6"-381"16,0 0-20-16,4 3-62 0,2-2-42 16,3-4-69-1,2-1-31-15,4-10-38 0,0-4-11 16,6-13-18-16,2-8-3 16,2-14-31-16,0-4-15 15,-3-2-14-15,-1 2-3 16,-6 15 29-16,-4 1 13 15,-5 17 17-15,-1 3 8 16,-5 7 9-16,4 7 6 0,-4 2 14 16,0 2 3-16,3 1 0 15,-3 1-5-15,8-4-14 16,-7-3-9-16,-1-5-11 16,5-4-5-16,-4-2-101 15,7-2-68-15,2-4-162 16,0-5-153-16,9-5 316 15</inkml:trace>
  <inkml:trace contextRef="#ctx0" brushRef="#br0" timeOffset="67589.66">16567 12186 1286 0,'7'11'581'0,"0"11"-233"15,-1 1-44-15,-2 3-32 16,-4 2-34-16,1-6-79 15,-1-4-41-15,0-8-64 16,1-6-24-16,0-8-29 0,1-6-15 16,6-11-50-16,2-4-16 15,7-2-15-15,0 2 8 16,-2 9 41-16,1 8 18 16,-5 6 24-16,2 2 7 15,-3 8 10-15,1 1 5 16,-3 6 16-16,-2 2 10 0,-2-1 19 15,-2 0 8-15,0-4 3 16,-1-2-5-16,-1-5-21 16,0-4-14-16,4-7-25 15,4-8-11-15,9-11-15 16,4-5-2-16,7 0 3 16,-5 1 2-16,-1 17 7 15,-5 7 4-15,-8 11 7 16,3 9 4-16,-8 6 10 15,6 8 2-15,-9 4 2 16,1 2-1-16,1-6-7 16,3-2-5-16,8-13-49 15,-6-8-72-15,5-6 118 16,3-8-40-16</inkml:trace>
  <inkml:trace contextRef="#ctx0" brushRef="#br0" timeOffset="68084.35">18282 12243 1019 0,'87'-59'535'16,"-79"36"-141"-16,-15 1-160 0,-1 3-8 15,-3 12-61 1,-9-1-24-16,-1 8-41 0,0 7-15 16,2 15-17-16,3 8-4 15,11 13-6-15,4 2-4 16,7 4-11-16,9-5-9 15,9-8-17-15,3-6-10 16,8-18-10-16,-1-8-28 0,-6-14-153 16,2-3-91-16,4-12 157 15</inkml:trace>
  <inkml:trace contextRef="#ctx0" brushRef="#br0" timeOffset="68332.14">18620 12256 1077 0,'0'14'555'0,"8"15"-88"16,3 2-141-16,0-1-55 15,-2 2-26-15,-1-10-85 16,-2-6-39-16,-2-10-64 16,-3-6-16-16,-2-6-14 15,-6-4-1-15,-4-7-8 16,1-7-8-16,1-9-9 15,3-1-3-15,4 0-4 16,2 3-3-16,7 5-7 16,3 1-7-16,4 7-48 0,1 8-39 15,0 10-127-15,1 5-85 16,1 13 199-16</inkml:trace>
  <inkml:trace contextRef="#ctx0" brushRef="#br0" timeOffset="68708.28">18956 12269 1308 0,'-2'-13'629'15,"1"1"-266"-15,-5 2-94 16,9 7-33-16,-6 6-75 15,-3 7-34-15,5 13-52 16,-9 5-15-16,9 4-19 16,5 2-6-16,1-6-17 15,9-5-7-15,-2-11-7 16,5-5-3-16,9-10-1 16,2-7-2-16,5-9 0 15,-9-9-1-15,-5 0 2 0,-7-2 1 16,-12 4 4-1,-9-2 3-15,-12 8 1 0,-3-1-1 16,-2 12-1-16,-1 5-4 16,10 8-59-16,2 6-48 15,4 6-135-15,8 4-90 16,17 3 206-16</inkml:trace>
  <inkml:trace contextRef="#ctx0" brushRef="#br0" timeOffset="69016.93">19420 12125 1556 0,'-6'0'668'0,"-9"0"-365"16,-3 2-39-16,5 9-93 16,-7-1-30-16,3 4-49 15,11 5-18-15,5 0-31 16,7 2-10-16,12 0-14 15,-4-1 1-15,12-2 5 16,-6-1 1-16,-5-4 7 16,2 1 2-16,-8 0 0 15,2 4 1-15,-2-3 0 16,-13-1-4-16,-6-4-9 0,-6-2-6 16,-5-7-26-1,9-1-30-15,-3-2-102 0,5-5-72 16,10 0-104-16,-2-3 178 15</inkml:trace>
  <inkml:trace contextRef="#ctx0" brushRef="#br0" timeOffset="69337.86">19706 12117 1376 0,'-7'-6'674'15,"-4"6"-263"-15,-5 3-139 16,-1 1-40-16,1 12-84 15,3-3-36-15,6 3-54 16,4 2-21-16,5 0-23 16,3 1-3-16,5 2-5 15,2-2 1-15,2-1 11 16,3 1 6-16,-3-1 17 16,-2 1 3-16,-7-2 0 15,-1 1-4-15,-10-6-6 16,-3-1-6-16,-9 0-9 15,-5-5-4-15,-2 0-32 16,-2-4-50-16,10-3-132 16,4-5-89-16,14-6-607 0,12-4 598 15</inkml:trace>
  <inkml:trace contextRef="#ctx0" brushRef="#br0" timeOffset="69469.61">19881 12235 1306 0,'20'9'581'16,"-2"8"-248"-16,-2 0-43 16,-10 1-38-16,-5-1-50 0,-8-5-92 15,-2-3-39-15,6-6-138 16,-4-4-87-16,5-10 94 16</inkml:trace>
  <inkml:trace contextRef="#ctx0" brushRef="#br0" timeOffset="69667.17">19864 12066 1094 0,'15'10'552'16,"2"5"-210"-16,-4-4-93 16,1-1-38-16,-3 0-105 15,6 0-45-15,1-3-78 16,-7 1-69-16,0-4-217 15,-6-3 198-15</inkml:trace>
  <inkml:trace contextRef="#ctx0" brushRef="#br0" timeOffset="70064.89">20046 12168 544 0,'0'-4'361'0,"0"3"16"16,0 0-62-1,5-2-61-15,7 1-24 0,-2 2-22 16,28 13-10-16,-29-3-41 16,-1-1-24-16,-3 2-56 15,1 3-28-15,0 5-34 16,-1 2-6-16,-2 3 1 16,-3-1 0-16,-2-5 11 15,-3-4 3-15,2-8 0 16,1-4-4-16,3-9-18 15,2-4-8-15,3-5-23 16,2-5-11-16,0-1-7 16,-1 3 2-16,3 4 15 15,-2 0 12-15,3 4 14 16,1 1 4-16,4 2 10 16,-2 5 10-16,5 1 28 15,2 2 9-15,-3 3 18 0,1 7 5 16,-6 7-2-16,-5 5-3 15,0 3-14-15,-7 2-12 16,-5-1-25-16,1-3-29 16,-4-7-173-16,7-5-82 15,2-13 144-15</inkml:trace>
  <inkml:trace contextRef="#ctx0" brushRef="#br0" timeOffset="70462.9">20523 12350 1508 0,'24'1'657'0,"7"-4"-351"15,3-7-15-15,0-8-99 16,-4-6-49-16,-2-8-69 16,-6-1-26-16,-13-2-22 15,-5-1-5-15,-11 10-1 16,-5 4-1-16,-4 13-2 15,-2 9-3-15,3 12-4 16,1 5-1-16,4 17 1 16,3 8 3-16,7 16 7 15,5 8 8-15,5 7 16 16,5-3 4-16,1-2 8 0,4 0-1 16,-2-8-10-16,0 3-3 15,-9-6-13-15,-7-9-4 16,-9-9-8-16,-7-8-2 15,-10-14-4-15,-7 0-2 16,-8-10-17-16,-4-7-17 16,-4-8-90-16,2-12-76 0,5-18-167 15,9-7-531-15,11-6 607 16</inkml:trace>
  <inkml:trace contextRef="#ctx0" brushRef="#br0" timeOffset="70961.11">22048 12114 1010 0,'13'-5'496'0,"-2"-1"-212"15,-4 6-29-15,-5 0-2 16,-6 0-52-16,-8 3-29 15,-11-3-52-15,4 8-25 0,-9 3-24 16,6 2-1-16,10 8-15 16,-5-3-13-16,22 4-17 15,1 3-7-15,2 1-9 16,10-2 1-16,1-3 5 16,3-3 7-16,6 0 19 15,-7 0 6-15,-4 0 9 16,-6-2-3-16,-7-5-10 15,-3 2-5-15,-9-2-9 16,-6-3-5-16,-9-2-10 16,-2-6-34-16,-1-6-90 15,4-4-56-15,9-5-142 16,7-4-65-16,25-5 238 16</inkml:trace>
  <inkml:trace contextRef="#ctx0" brushRef="#br0" timeOffset="71304.8">22329 12199 1231 0,'4'21'589'0,"-2"2"-242"15,-2 6-70-15,0-1-5 16,0 0-61-16,4-2-46 16,7-8-82-16,6-4-31 0,-3-9-42 15,5-6-7-15,-2-12-3 16,-4-8-2-16,9-4-2 15,-10-1-1-15,-1 9 3 16,1 4 2-16,-11 8 1 16,4 5 4-16,-4 8 4 15,-2 4 0-15,2 6 15 16,0 1 8-16,-1 1 15 16,3 1 4-16,3-3-9 15,-2-2-11-15,4-9-19 16,-3-1-8-16,-5-10-116 15,2-5-95-15,5-5-132 16,5-8 176-16</inkml:trace>
  <inkml:trace contextRef="#ctx0" brushRef="#br0" timeOffset="71739">22747 12273 1339 0,'3'15'655'0,"-3"2"-259"15,0 3-102-15,-1 0-23 16,-2-3-90-16,-1-5-49 16,1-7-69-16,3-4-28 15,1-8-37-15,5-5-16 16,10-6-19-16,4-6-2 0,5-2 6 16,1 3 12-16,-5 5 17 15,-7 0 4-15,-2 11 7 16,1 1 1-16,-4 7 8 15,1 4 5-15,-1 7 12 16,-3 3 5-16,-3 5 11 16,0 3 0-16,-2-4-9 15,-1-2-8-15,1-8-20 16,2-5-10-16,9-9-14 16,8-8-8-16,4-6-12 15,-1-2 1-15,3 2 9 16,-7 5 7-16,3 9 15 15,-3 4 5-15,-7 4 6 16,-2 6 2-16,-3 3 7 16,-1 3 3-16,2 0 1 0,0 0-3 15,2-5-10-15,0-2 1 16,-4-8-127-16,2-3-101 16,-1-10 135-16</inkml:trace>
  <inkml:trace contextRef="#ctx0" brushRef="#br0" timeOffset="72281.98">17687 11615 1509 0,'17'13'603'0,"8"0"-372"16,0 5-43-16,1 5-33 15,-1 5-33-15,-7-8-59 0,-5-2-27 16,-5-8-95-16,-7-7-68 15,-2-5-227-15,1-3 216 16</inkml:trace>
  <inkml:trace contextRef="#ctx0" brushRef="#br0" timeOffset="72437">17808 11592 986 0,'9'4'520'0,"4"1"-116"15,-5 2-86-15,5 7-81 16,1 2-28-16,-3-3-65 15,-5-7-40 1,2 1-63-16,2-1-71 0,3-1 209 16,10 1-146-16</inkml:trace>
  <inkml:trace contextRef="#ctx0" brushRef="#br0" timeOffset="72948.67">20896 11565 1221 0,'10'-2'519'15,"0"0"-303"-15,-2 4-28 16,-12-2 11-16,-1 9-10 15,2 1-10-15,-7 5-43 16,-5 3-29-16,-5-1-50 0,-5-2-20 16,-1-4-116-16,12-3-87 15,5-9 101-15</inkml:trace>
  <inkml:trace contextRef="#ctx0" brushRef="#br0" timeOffset="73137">21028 11586 1462 0,'0'9'621'0,"-6"4"-352"15,-4-1-6-15,-1 0-85 16,-3 1-46-16,-1-4-79 16,3-2-42-16,0-2-152 15,7-3-64-15,11 0 112 16</inkml:trace>
  <inkml:trace contextRef="#ctx0" brushRef="#br0" timeOffset="75134.25">13026 4855 1168 0,'-27'-21'489'0,"31"21"-268"16,-3 0-30-16,5 4-18 16,0 6-3-16,-4 7-26 0,8 6-19 15,-7 2-51-15,0 2-22 16,2-2-28-16,-4-3-8 16,6-6-12-16,-4-5 1 15,1-10-118-15,-4-2-99 16,5-10 131-16</inkml:trace>
  <inkml:trace contextRef="#ctx0" brushRef="#br0" timeOffset="75310.22">12923 4676 1380 0,'0'-4'582'15,"4"-7"-358"-15,11 7-38 16,-3-6-10-16,-1 2-63 15,1 4-30-15,-2-2-56 16,3 8-45-16,10 10-116 16,9 13 93-16</inkml:trace>
  <inkml:trace contextRef="#ctx0" brushRef="#br0" timeOffset="77023.03">12962 4369 693 0,'-7'-10'371'0,"4"-1"-103"16,-6 2-73-16,1 0 1 16,-8 3-38-16,-8 0-17 15,-11 7-33-15,-5 9-18 16,-6 15-33-16,4 9-12 16,1 20-21-16,1 7-6 15,5 13-11-15,6 2-2 0,15 4-1 16,12 0 1-16,17-1 1 15,8-1-2-15,16-7-3 16,5-4-1-16,21-13-1 16,6-7 0-16,2-17 2 15,7-11 1-15,-3-22 4 16,1-9 1-16,2-26 0 16,-5-5 3-16,-12-24 4 15,-14-9 1-15,-17-2 8 16,-17-8 4-16,-20 8 9 15,-9 0 3-15,-21 6 1 16,-11 0-1-16,-18 7-11 16,-8 5-5-16,-9 13-5 15,11 7-5-15,6 15-6 16,6 8-4-16,10 10-8 16,0 7-6-16,18 6-16 15,5 6-10-15,22 11-66 0,8 4-71 16,20 14 113-16</inkml:trace>
  <inkml:trace contextRef="#ctx0" brushRef="#br0" timeOffset="78051.2">18213 4842 1025 0,'0'-3'450'0,"2"1"-190"0,6 0-65 16,5 5 8-16,26 33-27 15,-29-3-41-15,2 7-17 16,0-1-29-16,-1 2-8 16,-5-6-15-16,0-2-6 15,-11-6-13-15,-9-5-4 0,-5-4-8 16,-10-1-3-16,-1-2-9 15,2-4-3-15,0-5-92 16,3-10-93-16,5-21 103 16</inkml:trace>
  <inkml:trace contextRef="#ctx0" brushRef="#br0" timeOffset="78214.48">18100 4398 1297 0,'16'-3'543'16,"7"-3"-379"-16,-1 4-43 16,-4 1-9-16,-5 3-84 15,-3 5-14-15,-1 4-97 16,-2 2-129-16,-2-1 137 0</inkml:trace>
  <inkml:trace contextRef="#ctx0" brushRef="#br0" timeOffset="78927.34">18032 4281 1016 0,'-20'-8'420'31,"11"4"-240"-31,-1 1-46 0,-29 10-36 0,-3 11-26 16,-10 29-39-16,7 12-8 15,8 25-8-15,4 9-3 0,18 15-1 16,8 1-1 0,16 3-1-16,11-5-3 0,17-4-1 15,7-8-2-15,7-12-4 16,3-10-1-16,11-24 1 16,1-11 3-16,19-25 5 15,4-12 3-15,-4-22 4 16,0-15 3-16,-7-22 6 15,-9-12 2-15,-7-15 9 16,-8-5 2-16,-19-3 4 16,-9 0 3-16,-26-7-1 15,-12-1-2-15,-28-6-4 16,-13-2-3-16,-16 10-6 16,-1 5 2-16,-10 26 15 15,-4 14 0-15,-3 26-10 16,-5 12-9-16,9 20-37 15,13 12-12-15,4 13-11 16,14 7-34-16,18 7-117 16,3 4-110-16,21 5 173 15</inkml:trace>
  <inkml:trace contextRef="#ctx0" brushRef="#br0" timeOffset="81477.78">11007 13856 877 0,'2'0'408'16,"-3"0"-167"-16,8 5-65 16,-4 4 3-16,5 14-13 15,4 10-17-15,-1 16-35 16,0 8-13-16,-5 8-32 15,3-2-13-15,-1-3-19 16,2-5-9-16,-3-12-11 16,-2-10-1-16,-3-15-8 15,-2-7-2-15,0-4-24 16,1-6-40-16,1-4-124 16,-2 2-92-16,1-5 163 15</inkml:trace>
  <inkml:trace contextRef="#ctx0" brushRef="#br0" timeOffset="82599.06">11008 13882 962 0,'-6'-6'438'0,"3"2"-212"31,2 3-30-31,1 0-8 0,0 0-39 0,0 1-24 0,0 0-53 16,0-1-15-16,11 0-21 15,9-2-7-15,36-8-11 16,-27 5 0-16,2-3 0 16,1 2 0-16,4 4 2 15,1 0-2-15,7 3-2 16,5 3-3-16,-4 1-2 16,1 1-2-16,3 2-2 15,1 3 0-15,9 0-2 16,5-1 0-16,10 1 1 15,4 1 1-15,0-5 3 16,3-1 0-16,0-1 0 16,-2-6-2-16,18 3-1 15,-1-1 0-15,-3-6 0 16,3-1 1-16,-6-6 6 16,0-1 1-16,7 2 3 0,-7 1 4 15,-1 1-1-15,-2 1 1 16,0 2 2-16,7 0-6 15,0 0 0-15,-2-1-3 16,1-1-4-16,-2-1-1 16,11 0-3-16,3 4-1 15,-5-2-1-15,3 1 0 0,-5 0 0 16,7-1 1-16,2 3 1 16,-3-1 3-16,0 5 6 15,-3 1 0-15,14 0 1 16,-3 2-1-16,0-1-8 15,0-1 1-15,2-3-2 16,0 0-1-16,6 1 0 16,-3-1-1-16,0 1 0 15,3 1 1-15,-5 1-1 16,0 0 0-16,-7 2-1 16,2 3-1-16,-3 0 0 15,2 0-1-15,-3 1 0 16,1-3 0-16,4 2 0 15,-3-1-1-15,4-2 1 16,-3 2-1-16,8-1 1 0,-5 2 2 16,1-1-1-16,-1 0 2 15,-5-2-1-15,8 2-1 16,-9 0-1-16,2 0-1 16,-8 2 1-16,5-2-1 15,-1 4 1-15,2 2-1 16,-6-4 0-16,1 3 1 15,7 0-1-15,-4 0 0 16,0-3 2-16,-6-3 0 16,-12-2 3-16,4-1-1 0,-10 0-1 15,-7 2 0-15,-12 2-1 16,-10-2-1-16,-8 3 1 16,-3 0 0-16,-7-3 0 15,-4-1 1-15,-12 0 1 16,-4-1 0-16,-7 0 1 15,-4 3-3-15,-2-2 30 16,-1-1 4-16,0-1 1 16,0-1 5-16,0 1-30 15,-7 1-3-15,-6 3-4 16,-25 10-1-16,27 5-2 16,1 9 0-16,5 11-1 15,-2 11 0-15,6 12-1 16,2 6 0-16,3 9 1 15,5 2-1-15,1-7 1 0,1-4-1 16,0-13-1-16,0-9-1 16,0-14-3-16,-3-10-49 15,-6-18-125-15,-2-9-94 16,-12-17 148-16</inkml:trace>
  <inkml:trace contextRef="#ctx0" brushRef="#br0" timeOffset="84700.39">11279 14488 776 0,'-10'0'343'0,"-1"3"-164"16,1-1-20-16,1-3-22 16,3 1-9-16,1-1-21 0,4-1-19 15,4-1-19-15,-3 2-5 16,0 0 2-16,11-2 2 15,12-1-5-15,34-6-3 16,-23 8-12-16,-1-6-5 16,2 4-13-16,-4-4-6 15,0 0-6-15,2 1 0 0,2-1-1 16,7 2 1-16,1-1 3 16,3-1 2-16,5 4 2 15,2 2-1-15,4 2-6 16,0 0-4-16,1-3-4 15,-11 0-2 1,-23 2-4 0,0 0 1-16,81-7-1 0,8 5 1 0,-4 1 1 15,-33 2 1-15,-4 1 2 16,-6-1 2-16,8-1 2 16,1 1 1-16,-1 0-2 15,-3-1-3-15,-2 1-1 16,-1-3-1-16,-3-2 0 15,5-1 0-15,4-2 0 16,-1 2 0-16,-3 3 0 16,-4 0 0-16,-1 3 5 0,0 1 1 15,3 1 1-15,3-1-2 16,8 1-5-16,-5-2-2 16,4 2 0-16,0 0 0 15,-6 1 1-15,4-1-1 16,7 0 1-16,-7 4 0 15,-6-5 0-15,0 3 2 16,-7-1 0-16,2 2 1 16,-8-2-1-1,-28-2 0-15,0 1-3 0,83 3 1 0,0 0-2 16,1-3 1-16,-41 4 1 16,2-3-1-16,8-1 6 15,-4 2 2-15,-5-3 2 16,2 1 2-16,-3-2-5 15,3 3-2-15,9 2-2 16,-4-2-3-16,-5 3 0 16,2-3-1-16,-7-2 3 15,1-1 2-15,3 1 4 16,-1 1-1-16,-6-1-1 16,-4 2-3-16,-5-3-3 15,-6-2 1-15,0 1-2 16,0-1 0-16,-1 1 0 0,1-2-1 15,3 4 0-15,4 0-1 16,-8-1 0-16,-3 5 1 16,-3-3-1-16,-9 1-1 15,9 2 1-15,4-4 1 16,1 0-1-16,8-1 0 16,3 1 0-16,-1-1-1 15,4 0 1-15,-11 0 1 0,1 0 0 16,-1-1 0-16,-3-1-1 15,6 1 0-15,-1 1 1 16,5 0-2-16,-4-2 1 16,0 2 0-16,-11 0-1 15,-1 2 1-15,-3 0 0 16,-2-1 0-16,2 0 0 16,-4-3 0-16,0 2-1 15,0 2 1-15,1-6-1 16,1 5 0-16,0-1 1 15,-2-3-1-15,-7 4 1 16,-3-4 0-16,-10 0 0 16,1 3 0-16,-3-2-1 15,1 1 1-15,2-2 0 16,-4-2 0-16,1 5 0 16,-7-3 1-16,1 2 0 0,0 1 0 15,-7 0 2-15,1 2-1 16,-2 0 9-16,-1-2 2 15,0 0 2-15,0 0 0 16,0 0-7-16,0 0-1 16,0 0 0-16,0 0 2 15,7 2-1-15,1 0 1 16,0-1-2-16,1 0-2 0,3 0-2 16,30 5-1-16,-26-6-2 15,4 3 0-15,6-2 1 16,1-2-2-16,9 2-1 15,5-1 1-15,-3 0 0 16,-4 1 1-16,-6-1-1 16,-13-2 0-16,0 3 0 15,1 0 0-15,-8 4 0 16,7 0 0-16,-8-5 1 16,6 0-1-16,-1-6 1 15,3 7-1-15,2 3 0 16,0-2-1-16,1 5 2 15,-2-7 0-15,-3 2 0 16,-1 1 0-16,-5 0 1 16,0 1-1-16,-4-4 2 15,-1-2-1-15,1 1 0 0,-3 1 0 16,0 0-2-16,0 0 1 16,0 0-2-16,0 0 1 15,8 0 0-15,2 0 0 16,6 0 0-16,26 1 0 15,-23 1 0-15,4 1 0 16,3 2 0-16,4 4-1 16,-3 0 0-16,-3-2 1 0,-6 1-1 15,-10-3 1-15,-2-2 0 16,-1-2 1-16,-5-3-1 16,0-2 0-16,0 3-2 15,-1 0 0-15,1 0 0 16,-1 0-2-16,1 0 0 15,0 0 1-15,0 0-2 16,0 0 1-16,0 0 1 16,0-1 18-16,2 1-134 15,2 0 77-15,-5 1 6 16</inkml:trace>
  <inkml:trace contextRef="#ctx0" brushRef="#br0" timeOffset="91748.56">15334 13406 747 0,'26'-6'401'0,"-29"4"-119"16,1-3-63-16,1 4-17 15,0 0-50-15,0-1-21 16,0 2-40-16,0 0-18 15,-1 0-25-15,1 3-7 16,-4 21-3-16,-1 35 3 16,9-14 2-16,0 7 1 15,-2 16 0-15,-2 9-2 0,1 6-1 16,3-14-3 0,-1-34-9-16,1 0-4 0,13 106-4 15,1-2-3-15,6-1 0 16,-14-57 1-16,-2-5-3 15,-2-6 0-15,-3-10-1 16,9-5-1-16,-8-21 1 16,0-7-2-16,-5-14 3 15,-2-5 0-15,-1-5 1 16,-4-1-2-16,4 1-8 16,-2-3-16-16,-1-6-107 15,5-4-86-15,-3-13 120 16</inkml:trace>
  <inkml:trace contextRef="#ctx0" brushRef="#br0" timeOffset="94553.87">13198 13247 1061 0,'0'0'467'0,"0"0"-227"16,0 0-21-16,0 0-38 15,0 4-19-15,3 16-34 16,5 28-18-16,-6-21-28 16,0-3-10-16,-1 0-19 15,1 1-8-15,1-8-21 0,1 0-7 16,0-4-9-16,-1-3-3 15,-1-2-1-15,-2-3-1 16,0-7-103-16,-1-4-83 16,0 5 112-16</inkml:trace>
  <inkml:trace contextRef="#ctx0" brushRef="#br0" timeOffset="94774.52">13067 13022 966 0,'-6'-7'458'16,"4"3"-183"-16,9 2-78 16,2 1 5-16,7-1-24 15,0 2-17-15,2 0-42 16,-2 3-23-16,-2-1-38 16,1-2-14-16,-7 2-25 15,0-1-7-15,-4 0-33 16,1 4-49-16,-5 1-149 15,-2 4 140-15</inkml:trace>
  <inkml:trace contextRef="#ctx0" brushRef="#br0" timeOffset="97246.39">17662 13233 654 0,'0'-1'337'0,"0"0"-82"15,0 0-14-15,0-1-39 16,0 2-20-16,0 0-29 16,0 0-13-16,4 7-19 15,7 13-6-15,13 34-15 16,-16-23-11-16,-1 1-15 15,-2 3-7-15,-4-7-11 16,-1 5-3-16,-2-6-3 16,-2-4-1-16,-4-4 0 15,-2-7-3-15,-4-3-10 16,-5-5-7-16,-6-7-27 16,-3 0-58-16,-6-12-174 0,-1-6-115 15,9-18 194-15</inkml:trace>
  <inkml:trace contextRef="#ctx0" brushRef="#br0" timeOffset="97433.35">17594 12853 1123 0,'3'4'489'0,"8"-6"-251"15,-1 0 14-15,1 2-54 16,-3 0-38-16,-3 1-73 15,4 3-34-15,-2-3-36 16,1 5-57-16,3 2-189 16,-3 0 161-16</inkml:trace>
  <inkml:trace contextRef="#ctx0" brushRef="#br0" timeOffset="99100.59">13012 13711 413 0,'-1'-1'280'0,"0"0"35"16,0-3-50-16,-3-7-27 15,1 3-15-15,1 5-40 16,1 2-22-16,0 0-41 16,-2 0-20-16,-9 6-19 15,-5 24-7-15,-27 64-13 16,28-20-4-16,7 15-5 16,5 0-3-16,11 9-7 15,4-38-6 1,0 1-14-16,17 41-6 0,10 5-6 0,-2-27-3 15,-1-26-1 1,-3-8-1-16,-4-17-1 0,-2-7 0 16,-6-13-4-16,-2-8 2 15,-5-9-67-15,-1-6-59 16,-4-2-212-16,-1-1 205 16</inkml:trace>
  <inkml:trace contextRef="#ctx0" brushRef="#br0" timeOffset="100038.96">17905 13558 914 0,'-10'-7'438'15,"6"2"-176"-15,2 0-51 16,2 2 0-16,1 1-66 16,-1 2-24-16,0 0-25 15,0 1-6 1,0-1 10-16,13 29-5 0,36 69-19 15,-13-15-10-15,4 18-15 16,-7-21-4-16,-12 6-7 16,2-1 0-16,-9 1 3 15,-7 0-1-15,-8-13-5 16,-5-1-4-16,-11-7-10 16,-3-3-6-16,-1-7-6 15,-5-8-1-15,7-13-5 16,-1-8 0-16,1-11-58 15,8-7-52-15,4-8-161 0,5-7-106 16,23-12 229 0</inkml:trace>
  <inkml:trace contextRef="#ctx0" brushRef="#br0" timeOffset="123962.71">5078 16047 764 0,'-28'28'405'0,"26"-27"-113"16,2-2-71-16,0 0-13 16,-2 0-34-16,1 0-22 15,0 0-27-15,0 0-12 16,0 1-31-16,-10 3-16 16,-3 6-23-16,-26 50-9 15,32-22-13-15,-1 4-3 0,10-2-7 16,6-19-3-1,-4-10-4 1,0-1-4-16,20 20 0 0,8-8-1 0,-1-21-1 16,0-11 0-16,-1-13-1 15,-3-6 1-15,-4-3 2 16,-6 0 3-16,-16 2 7 16,-9 0 3-16,-16 6 4 15,-5 0 1-15,-13 10-3 16,3 4-2-16,1 13-6 15,2 6-2-15,8 11-5 16,2 3-2-16,18 4-10 16,5-4-14-16,16-6-114 15,17 0-66-15,9-15-224 16,6-3 251-16</inkml:trace>
  <inkml:trace contextRef="#ctx0" brushRef="#br0" timeOffset="124411.49">5307 15810 1347 0,'1'10'596'0,"1"3"-311"0,6 18-94 16,2 9-14-16,-1 14-66 15,-1 6-29-15,-1 0-40 16,4 3-11-16,-2-12-14 15,0-6-4-15,-1-12-7 16,-6-9-2-16,1-7 0 16,-5-6 0-16,-5-9-2 15,-3-2-2-15,-5-10-6 16,3-5-3-16,4-10-1 16,6-1 0-16,12 0 4 15,3 0 1-15,13 5 1 16,6-1 0-16,-3 9 2 15,3 4 2-15,1 8 1 16,-8 3 3-16,-1 9 5 16,0 2 5-16,-8 5 8 15,-2 5 2-15,-8 0 2 0,-6 0-3 16,-12-1-3-16,-3-5-3 16,-4-2-5-16,-4-4-4 15,4-5-34-15,0-6-39 16,-2-8-94-16,7-1-47 15,4-5-90-15,0-1-38 16,18 5 220-16</inkml:trace>
  <inkml:trace contextRef="#ctx0" brushRef="#br0" timeOffset="124765.29">5915 16025 724 0,'15'-9'474'16,"-11"2"-15"-16,-13 3-138 15,-10 4-14-15,-15 6-84 16,-1 0-44-16,-7 11-53 16,7 1-24-16,12 4-38 15,6 1-16-15,15-3-31 16,5 1-10-16,14-3-7 16,8 1-3-16,8-4 0 15,7-2 0-15,1-2 1 16,-4 0 2-16,-11-2 3 15,-4 0 1-15,-16 2 4 16,0-4 3-16,-7 8 16 16,-7-2 5-16,-5-2 3 0,-5 0-5 15,-3-4-15-15,0-1-7 16,2-6-10-16,3-1-21 16,7-4-67-16,3-4-44 15,12 3-107-15,7-3-71 16,13 0 201-16</inkml:trace>
  <inkml:trace contextRef="#ctx0" brushRef="#br0" timeOffset="125077.9">6234 16060 1310 0,'-1'3'602'0,"0"-1"-253"15,0-2-162-15,0 0-28 16,0 1-62-16,0-1-31 16,1 0-37-16,0 0-65 15,0 0-199-15,0 0 166 16</inkml:trace>
  <inkml:trace contextRef="#ctx0" brushRef="#br0" timeOffset="125262.73">6243 16133 995 0,'21'97'530'16,"-19"-86"-74"-16,4-4-247 16,0 4-12-16,-1-8-64 15,0 2-41-15,2-4-71 16,-2-5-85-16,3-1 43 16</inkml:trace>
  <inkml:trace contextRef="#ctx0" brushRef="#br0" timeOffset="125795.38">6838 16218 1144 0,'1'14'503'16,"-1"-12"-228"-16,9 7-130 16,5-6-16-16,10-3-36 15,8 3-27-15,-2-9-34 16,-1-9-8-16,-2-8-7 16,-5-8-2-16,-6-2 1 15,-2 3 4-15,-15 4 8 16,-5 4 2-16,-7 7 2 15,-1 3-3-15,-7 5-4 16,3 7 4-16,0 3 3 0,-6 6 0 16,9 10 8-16,-2 2-4 15,6 9-7-15,13 2-3 16,12 3-11-16,5 0-6 16,3-7-7-16,2-3-3 15,-1-11-5-15,1-5-1 16,11-5-70-16,0-4-49 15,7-5-158-15,-1-3-150 16,-5-8 278-16</inkml:trace>
  <inkml:trace contextRef="#ctx0" brushRef="#br0" timeOffset="126141.76">7370 16132 826 0,'0'-14'431'0,"-9"-5"-88"15,-6-3-34-15,-3 7-53 16,-4 4-25-16,-3 9-54 15,3 4-25-15,-2 11-43 16,-1 5-17-16,4 8-31 16,5 2-14-16,8 1-20 15,8-3-9-15,12-4-15 16,6-7-3-16,5-4-7 16,2-6-2-16,3-11-2 15,2-4 1-15,4-7 3 16,-4-5 3-16,-4 3 4 15,-7 0 1-15,-7 4 3 16,-3 6 1-16,-9 3 6 0,3 3 3 16,-5 6 1-16,1-3-1 15,0 0-6-15,-1 8-4 16,-3 6-2-16,-1 30-4 16,11-31-59-16,1-1-62 15,5-4-154-15,-4-6-96 0,16-2 225 16</inkml:trace>
  <inkml:trace contextRef="#ctx0" brushRef="#br0" timeOffset="126444.21">7657 16014 1218 0,'-13'-6'607'15,"-1"6"-214"-15,-5 4-125 16,-1 3-32-16,1 8-75 15,4 0-35-15,11 5-61 16,4-1-21-16,8 0-24 16,3-2-8-16,5 0-6 15,2-2 0-15,5-3 1 16,-1 5 0-16,-3-6 1 16,-3 3 2-16,-8 2 2 0,-4-6 2 15,-8 5 4-15,-4-2 0 16,-5-6-5-16,-1 1-4 15,4-7-51-15,1-1-43 16,9-2-112-16,2-11-68 16,9-9-164-16,6-2-140 15,3-10 369-15</inkml:trace>
  <inkml:trace contextRef="#ctx0" brushRef="#br0" timeOffset="126577.48">7840 16062 733 0,'20'0'419'0,"-2"7"-54"16,-7 6-49-16,-4 4-70 15,2 3-33-15,-9 0-72 16,1-4-35-16,-3-6-67 16,-2-5-59-16,-3-6-143 15,1-6-111-15,1-12 156 16</inkml:trace>
  <inkml:trace contextRef="#ctx0" brushRef="#br0" timeOffset="126723.79">7775 15875 1218 0,'4'0'528'0,"3"3"-275"15,1 0-34-15,-3 4-85 16,3-2-44-16,0 0-113 16,1 1-91-16,11 6 73 0</inkml:trace>
  <inkml:trace contextRef="#ctx0" brushRef="#br0" timeOffset="127056.6">8003 16145 911 0,'16'14'453'0,"1"-10"-136"16,-2-3-100-16,6-7-66 15,-8-6-38-15,2-6-47 16,-1-3-15-16,-4-5-18 15,-5-1-8-15,-6 3-2 16,-6 0 1-16,-7 10-3 16,-2 3 10-16,-1 9 15 15,-2 3 6-15,12 11 9 16,-4 5-9-16,11 11-18 16,9 3-8-16,1 2-7 15,12 4-4-15,0-11-2 16,0-5-3-16,8-7-7 15,-4-9-4-15,2-10-88 16,0-7-70-16,-5-17-245 0,-1-2 244 16</inkml:trace>
  <inkml:trace contextRef="#ctx0" brushRef="#br0" timeOffset="127297.84">8398 16015 765 0,'5'12'429'15,"3"9"-52"-15,2 4-73 16,-7 1-69-16,9 3-24 0,-6-3-47 15,-3-5-21-15,6-5-46 16,-5-5-25-16,2-8-38 16,1 2-11-16,-8-12-12 15,0-1-2-15,-3-9-3 16,-2-3-4-16,8-3-4 16,3-1-2-16,-1-1 0 15,3-1 0-15,8 3 1 16,-8 0 0-16,8 3-18 15,4 2-48-15,-5 3-134 16,11 4 167-16,7 11-26 16</inkml:trace>
  <inkml:trace contextRef="#ctx0" brushRef="#br0" timeOffset="128053.64">9401 15918 969 0,'10'3'480'0,"4"9"-189"16,-1 14-58-16,-7 6-9 16,0 14-63-16,-4 2-30 0,2 1-60 15,1-25-21 1,1 2-31-16,0 8-8 0,1-5-6 15,-2-15-2-15,-3-8 1 16,2-6 0-16,-8-7-3 16,-5-6-1-16,2-8-3 15,4 2-2-15,3-6-2 16,10 5-1-16,2 1-2 16,0 3 1-16,15 6 3 15,-1 2 3-15,4 8 16 16,-1 5 8-16,-9 7 17 15,0 5 6-15,-7 5-2 16,-4-1-3-16,-7 1-9 16,-4-4 0-16,-11 1-5 15,-6-2 0-15,-8-2-6 0,0-3-4 16,-4-7-7-16,2-3-8 16,5-5-44-16,1 1-30 15,10 0-72-15,11 1-47 16,8-1-127-16,8 1-284 15,17 1 405-15</inkml:trace>
  <inkml:trace contextRef="#ctx0" brushRef="#br0" timeOffset="128335.47">9771 16227 631 0,'22'3'378'0,"-11"-6"1"16,-1 3-82-16,-5 0-49 15,2-4-34-15,5-4-64 16,0-6-32-16,0-7-56 15,-4-1-16-15,-5-3-22 16,-2 4-5-16,-9 4-1 16,-6 3 1-16,-4 9-2 15,-3 4-1-15,2 7 0 16,4 5 2-16,2 5 7 16,5 3 0-16,5 4-5 15,3 3-5-15,4 0-8 16,3-1-3-16,8-3-7 15,5-6-4-15,10-3-26 0,5-6-45 16,8-7-127-16,-3-2-97 16,6-13 178-16</inkml:trace>
  <inkml:trace contextRef="#ctx0" brushRef="#br0" timeOffset="129147.84">10265 16152 1245 0,'48'21'515'0,"-46"-33"-297"15,-2-2-10-15,-6 0-43 0,-8-2-26 16,-3 2-49-16,-6 0-23 15,-2 10-31-15,-3 3-10 16,4 10-12-16,2 5-6 16,6 10-5-16,4 3-1 15,9 1-5-15,3 6-4 16,13-7-4-16,6 0-1 16,8-4-1-16,3-3-1 0,10-5-51 15,0-2-47-15,10-17-102 16,3-3-65-16,-3-19-132 15,0-4-24-15,-7-4 86 16,-6-6 74-16,-5 10 248 16,-5 3 111-16,-11 8 105 15,-2 5 37-15,-12 5 31 16,-4 1 0-16,-9 4-28 16,-6-3-20-16,-5 3-55 15,-1 0-17-15,1 8-17 16,2 6-5-16,5 4-17 15,2 2-10-15,2 4-29 16,6-3-12-16,3 1-20 16,5 0-8-16,8-8-12 15,-6-2-4-15,11-6-3 0,-3-5-2 16,4-8 0-16,7 0 1 16,-3-3 1-16,-1 3 3 15,-6 5 0-15,-2 3 1 16,-3 5 2-16,0 4 1 15,-3 6 11-15,1-2 5 16,0 2 5-16,0 0 0 16,3-4-10-16,-1 2-6 15,-1-2-9-15,1-3-10 0,-1-7-84 16,1-3-57-16,3-7-157 16,2-1-85-16,1-6 245 15</inkml:trace>
  <inkml:trace contextRef="#ctx0" brushRef="#br0" timeOffset="129419.06">10857 16095 614 0,'3'3'447'16,"-1"5"29"-16,-2 7-161 15,-3 7-33-15,2 3-39 16,1 2-21-16,2-7-55 16,6 0-39-16,2-8-64 15,5-1-22-15,-4-7-29 16,6-5-8-16,-3-4-7 15,-3-7-3-15,3-6-9 16,-5 0-6-16,3 0-8 0,-4 4-1 16,-4 6 11-16,-4 1 8 15,-4 5 11-15,2 7 4 16,0 7 1-16,0 3 3 16,2 8 12-16,0 0 5 15,4 0 3-15,4 2-3 16,9-6-19-16,3-4-11 15,5-12-122-15,7-3-91 0,1-17 133 16</inkml:trace>
  <inkml:trace contextRef="#ctx0" brushRef="#br0" timeOffset="129916.93">11240 16072 1256 0,'-11'3'599'0,"2"5"-211"15,-3 4-88-15,1 9-85 16,2 1-45-16,4 2-69 16,7 1-30-16,10 0-37 15,3-3-10-15,6-5-12 16,3-1-4-16,0-4-2 16,-3 2-2-16,-6-1-1 15,-1-1 1-15,-10-4 1 16,-4-2 2-16,-6-1 1 0,-8 1 0 15,3-1-3-15,0-2-2 16,4-3-1-16,5 2-3 16,2-2-6-16,0-1 0 15,0 1-2-15,0-1 2 16,12-3 2-16,7-3-1 16,33-19-3-16,-26 9-1 15,-6-2 1-15,8-2 0 0,-14 0 6 16,-5 1 3-16,-2 6 7 15,-12-1 4-15,-3 8 5 16,3 3 0-16,-6 7-3 16,5 8 0-16,0 3-1 15,-3 7 5-15,6 2 7 16,-2 1-2-16,9 4-4 16,8-8-6-16,2-1-12 15,11-8-4-15,8-16-83 16,4-10-76-16,15-19 101 15</inkml:trace>
  <inkml:trace contextRef="#ctx0" brushRef="#br0" timeOffset="130604.17">12654 15973 1168 0,'-5'-1'539'16,"2"8"-212"-16,1 6-88 15,0 17-61-15,-3 9-33 16,4 10-53-16,1 3-27 16,9-11-39-16,5-8-12 0,7-8-14 15,2-7-7-15,-1-12-84 16,1-2-64-16,-8-14-114 16,-3-9 145-16</inkml:trace>
  <inkml:trace contextRef="#ctx0" brushRef="#br0" timeOffset="130773.03">12487 16107 1043 0,'-7'5'465'0,"16"-5"-199"16,6-1-48-16,7 1-54 16,6 0-14-16,3 3-52 15,5 0-27-15,-2-1-38 16,0 1-13-16,-2-3-102 15,-2 0-110-15,-3-5 121 0</inkml:trace>
  <inkml:trace contextRef="#ctx0" brushRef="#br0" timeOffset="131257.03">12875 15965 1113 0,'15'13'530'0,"-3"10"-195"16,-5 5-36-16,-3 11-74 15,1 2-43-15,-4 1-77 16,2-4-34-16,-3-7-42 16,3-6-12-16,0-9-12 15,4-1-1-15,-3-12-13 16,-4-6-7 0,0 0-15-16,-2 2-3 0,1-2 8 15,-1-16 5-15,-1-21 13 16,9 28 2-16,-3 10 2 15,4 2 1-15,0 4 12 16,5 5 9-16,0-2 18 16,5 2 6-16,4-3 2 15,1-1-4-15,7-4-13 16,-3-4-6-16,6-6-12 16,-1-2-5-16,-3-5-3 0,-3-5 0 15,-13 5 4-15,-9-2 2 16,-11 7 4-16,-9 6 2 15,-6 4-1-15,1 2 2 16,1 6-1-16,3 4 7 16,9 3 5-16,7 4-1 15,7 1 0-15,5 0-8 16,7 1-7-16,1 4-3 16,7-4-6-16,6-4-45 0,6-2-128 15,3-9-84-15,10-2 141 16</inkml:trace>
  <inkml:trace contextRef="#ctx0" brushRef="#br0" timeOffset="131875.01">13889 16152 1203 0,'7'3'548'0,"-1"1"-250"16,3 6-80-16,5 7 2 15,-3 2-54-15,-2 1-31 16,-2 2-61-16,-1-5-19 15,-4-8-28-15,-1 0-8 16,-2-9-5-16,-2-1-2 0,1-2-7 16,2 2-5-16,0 0-11 15,0-5-6-15,2-19 2 16,4-25 1-16,2 24 6 16,0 3 3-16,8 13 1 15,-1 2 2-15,6 8 3 16,-2 7 5-16,-1 7 14 15,-2 3 8-15,-4 4 18 16,-1 0 10-16,-7-1-2 16,1-2-6-16,-4-8-20 15,1-1-11-15,-2-7-31 16,1-3-31-16,2-8-58 16,1-7-24-16,4-5-19 15,2-3 23-15,1 6 55 16,-1 3 23-16,-1 9 38 0,-2 4 7 15,1 5 19-15,-1 3 15 16,-2 5 31-16,-2 4 14 16,2 2 8-16,-1 3-2 15,-1 1-17-15,3-2-12 16,-1-4-28-16,0-1-12 16,1-9-46-16,1-2-62 15,2-11-156-15,0-7 155 16</inkml:trace>
  <inkml:trace contextRef="#ctx0" brushRef="#br0" timeOffset="132063.78">14418 16166 1046 0,'6'24'519'0,"0"-5"-133"16,-4 0-89-16,1-3-85 15,-1-7-50-15,1-2-91 16,-3-5-30-16,3-3-124 15,-5-6-94-15,-5-11-310 16,6 0 294-16</inkml:trace>
  <inkml:trace contextRef="#ctx0" brushRef="#br0" timeOffset="132160.76">14282 16039 970 0,'1'0'452'0,"8"6"-174"16,1 1-62-16,7 5-76 0,5 1-48 15,0-1-152-15,3-1-124 16,4-6 116-16</inkml:trace>
  <inkml:trace contextRef="#ctx0" brushRef="#br0" timeOffset="132527.81">14675 16062 777 0,'-1'-3'436'0,"-7"-2"-82"16,-4 0-48-16,-6 2-85 15,-2 0-31-15,-3 9-29 16,3 7-5-16,6 10-22 16,2 8-17-16,7 4-38 15,3 1-18-15,6-5-31 16,7-4-10-16,9-11-12 16,3-5-6-16,6-12-2 15,-3-14-4-15,-1-11-19 16,1-9-12-16,-7-13-11 15,0 1 1-15,-10-1 21 16,-5 2 14-16,-7 10 14 16,-4 5 3-16,1 14 4 15,-3 2 3-15,3 15 8 16,3 11 4-16,1 10 13 0,1 10 3 16,4 17 5-16,3 3 0 15,7 3-18-15,3-2-7 16,5-19-64-16,10-4-78 15,5-20-123-15,10-2 140 16</inkml:trace>
  <inkml:trace contextRef="#ctx0" brushRef="#br0" timeOffset="132743.68">14937 16199 1638 0,'-11'16'692'0,"8"-9"-368"16,6-2-92-16,11 3-94 15,-5-4-28-15,8-2-64 16,2 0-21-16,5-9-80 16,7-2-79-16,5-4-183 15,1-4 189-15</inkml:trace>
  <inkml:trace contextRef="#ctx0" brushRef="#br0" timeOffset="133047.37">15254 16043 1472 0,'2'14'626'16,"2"13"-301"-16,0 9-88 0,3 11-29 16,-1 5-42-16,4 2-75 15,2 5-26-15,5 3-34 16,-1-1-12-16,5-5-15 16,0-10-3-16,-5-19-69 15,-5-9-45-15,-9-19-98 16,-6-12-56-16,-6-16-60 15,1-6-12-15,-11-14-22 16,1-4-11-16,-10-8 253 16</inkml:trace>
  <inkml:trace contextRef="#ctx0" brushRef="#br0" timeOffset="133252.29">15225 16144 521 0,'0'-30'362'0,"12"10"38"16,5 6-74-16,12 5-70 15,5 3-24-15,4 5-30 16,-1 2-16-16,-7 6-33 0,-5 1-17 15,-6 5-34-15,-5 1-11 16,-4 6-17-16,-9-2-6 16,-7 5-13-16,-4 1-10 15,-4-4-20-15,0 0-8 16,-7-10-35-16,3-5-32 16,-3-5-95-16,5-1-65 15,10-4-157-15,4-4-120 0,13-2 312 16</inkml:trace>
  <inkml:trace contextRef="#ctx0" brushRef="#br0" timeOffset="133532.54">15560 16167 817 0,'16'11'499'16,"1"1"-71"-16,-3 2-118 16,-2 3-31-16,-1-4-69 15,4 3-33-15,2-6-64 16,-1-5-33-16,4-6-45 15,-1-7-11-15,3-10-9 16,-2-5-3-16,-6-6-7 16,-5-6-10-16,-14 3-11 15,-7 2-7-15,-11 10-6 16,-4 4 5-16,-1 10 6 16,-1 4 5-16,6 5 3 0,4 2-1 15,8 8-29-15,1 3-46 16,4 6-136-16,3-2-89 15,5 0 182-15</inkml:trace>
  <inkml:trace contextRef="#ctx0" brushRef="#br0" timeOffset="133708.62">15773 16143 890 0,'17'9'486'16,"-1"2"-144"-16,1-2-97 15,-4 1-40-15,-3 3-87 16,-3-3-34-16,-1 4-47 16,0-3-26-16,-7-8-116 15,2 2-95-15,-4-10 121 16</inkml:trace>
  <inkml:trace contextRef="#ctx0" brushRef="#br0" timeOffset="134073.4">15690 16034 833 0,'10'2'433'0,"7"0"-112"15,3-1-43-15,6-1-71 16,3 0-36-16,4-3-50 0,3 2-15 16,-1-3-11-16,0 4-4 15,-3 4-6-15,-7 2-4 16,-2 13-11-16,-6 3-4 15,-10 7-7-15,0 1-8 16,-9-5-19-16,-1-5-10 0,3-10-11 16,-2-5-4-16,2-7-9 15,0-4-3-15,0 5-7 16,0 0-3-16,0-16 3 16,8-27 2-16,-3 30 1 15,5 2 3-15,0 7 3 16,1 5 2-16,1 7 4 15,-3 7 4-15,0 5 9 16,0 4 1-16,-1 2-1 16,-2-2-3-16,3-6-79 15,-1-6-87-15,3-15 97 16</inkml:trace>
  <inkml:trace contextRef="#ctx0" brushRef="#br0" timeOffset="134274.44">16391 15916 1231 0,'15'51'621'16,"-8"16"-174"-16,0 2-170 16,1-7-154-16,6-5-44 15,5-21-99-15,-3-12-64 16,3-17-148-16,-3-8-109 0,1-17 203 15</inkml:trace>
  <inkml:trace contextRef="#ctx0" brushRef="#br0" timeOffset="134448.64">16259 15996 1004 0,'0'3'548'15,"6"4"-59"-15,8 3-251 16,8 2-18-16,6 2-66 15,2 1-43-15,1-3-72 16,-4-4-20-16,-1-7-97 16,6-2-82-16,12-4 99 15</inkml:trace>
  <inkml:trace contextRef="#ctx0" brushRef="#br0" timeOffset="134740.62">16858 16053 1252 0,'42'20'576'0,"-35"3"-213"16,3 4-58-16,-3 7-94 15,-3-14-35 1,1 0-95-16,1 7-32 0,0-6-121 16,-6-17-84-16,0-23-104 0,3-10 134 15</inkml:trace>
  <inkml:trace contextRef="#ctx0" brushRef="#br0" timeOffset="135176.14">16839 15910 868 0,'11'0'507'0,"7"5"-89"0,2 0-171 16,-1 1-39-16,-2 0-103 15,-3-3-38-15,3 0-66 16,1 1-59-16,4-3-185 15,-1-1-141-15,3-5-204 16,-2 1 331-16,-4-2-115 16,-5 2 196-16,-9 4 461 15,-3 0 35-15,-5 4 128 16,0 3-45-16,-1 2-139 16,1 2-52-16,0 2-67 15,2 0-23-15,3 1-24 16,1 2-8-16,7 3-15 15,0 1-7-15,5 1-15 16,3-1-6-16,0-4-15 0,1 0-6 16,-6-1-6-16,-4-3 3 15,-4 2 12-15,-4 0 2 16,-7-2 1-16,-2 1-6 16,-4-5-15-16,0-1-5 15,1-7-81-15,3 1-63 16,3-5-178-16,0-2-406 15,12-2 483-15</inkml:trace>
  <inkml:trace contextRef="#ctx0" brushRef="#br0" timeOffset="135712.84">18055 16028 1016 0,'-40'-58'497'15,"32"32"-144"-15,6 2-66 16,-6 3-58-16,3 4-33 0,-4 9-63 15,2 2-29-15,-2 10-45 16,1 4-15-16,3 15-22 16,0 9-7-16,3 18-2 15,3 8 2-15,5 6 9 16,6 3 5-16,7-5 4 16,0-2 0-16,1-2-10 15,-4-5-5-15,-8-14-4 16,-3-7-35-16,-8-18-116 15,-5-6-78-15,0-13-255 16,0-6 286-16</inkml:trace>
  <inkml:trace contextRef="#ctx0" brushRef="#br0" timeOffset="135966.78">17888 16205 789 0,'4'-12'412'0,"9"6"-80"0,3 3-83 16,5 1-61-16,1 0-34 15,3 3-58-15,7 3-21 16,2-4-32-16,2-1-13 16,-1 1-18-16,-5-2-4 15,-4 4-3-15,-4 4 5 0,-5 5 27 16,-1 7 19-16,-6 4 39 16,-3-1 8-16,-1-2-13 15,-3-8-17-15,-3-4-32 16,-3-3-14-1,-6-7-99-15,-3-6-73 0,1-11-213 16,-1-10 209-16</inkml:trace>
  <inkml:trace contextRef="#ctx0" brushRef="#br0" timeOffset="136074.68">18150 16030 702 0,'-3'-2'390'0,"4"1"-42"16,5 1-108-16,-6 0-98 15,0 0-38-15,0 0-103 16,2 1-121-16,9 6 79 16</inkml:trace>
  <inkml:trace contextRef="#ctx0" brushRef="#br0" timeOffset="136233.25">18346 16076 1312 0,'10'17'592'16,"4"5"-257"-16,1 2-32 16,1 2-84-16,0 1-46 15,-2-1-87-15,4-3-32 0,1-6-38 16,2-1-6-16,-2-6-104 16,-4-3-100-16,1-4 121 15</inkml:trace>
  <inkml:trace contextRef="#ctx0" brushRef="#br0" timeOffset="136415.97">18564 16070 1067 0,'-18'22'573'0,"6"7"-93"15,-2 2-149-15,0 4-154 16,-1-3-47-16,2-8-98 15,2-5-77-15,3-10-201 16,8 2 101-16,14-7 38 16</inkml:trace>
  <inkml:trace contextRef="#ctx0" brushRef="#br0" timeOffset="137070.91">18547 16245 1031 0,'0'0'519'0,"10"5"-152"16,9 2-80-16,33-3-92 16,-28-16-52-16,1-4-76 15,2-9-18-15,0-4-23 16,-2 4-6-16,-10-1-3 16,-7 3 3-16,-11 5 3 15,-11 3 8-15,-4 7 8 16,-3 3-1-16,-1 7-2 15,5 7-7-15,3 7-16 16,6 5-6-16,8 5-9 16,2 2-5-16,10 1-8 15,3-1-17-15,9-10-52 16,10-4-23-16,13-14-30 16,4-1 3-16,-3-14 26 15,-7-5 19-15,-10-1 27 0,-5-2 16 16,-9 5 30-16,-5 2 10 15,-9 4 16-15,-3 3 11 16,-1 5 43-16,-6 1 17 16,1 5 27-16,-2 4 8 15,-4 4-9-15,10 3-6 16,-6 4-12-16,4 1-11 0,4-2-27 16,-4-1-13-16,10-1-22 15,1-5-5-15,6-5-8 16,9-3-2-16,-5-13-1 15,6-7-1-15,-3-9-19 16,-2-10-11-16,-6-1-19 16,-3-6-4-16,-5 0 8 15,-4-2 8-15,-2 5 18 16,-2 10 5-16,0 14 13 16,2 12 5-16,2 18 21 15,0 9 15-15,1 20 28 16,3 8 13-16,7 14 11 15,3 0-5-15,7-6-20 16,3-4-15-16,0-15-71 16,-1-8-90-16,4-15 70 15</inkml:trace>
  <inkml:trace contextRef="#ctx0" brushRef="#br0" timeOffset="139344.72">13075 14131 457 0,'-29'0'286'16,"26"-1"-11"-16,-3-2-17 0,1 0-53 16,1 1-28-16,1-2-39 15,0 0-19-15,3 3-35 16,0 0-19-16,0 0-28 16,0 0-9-16,0 0-12 15,1 0-3-15,11-8-2 16,2 0 0-16,33-16-3 15,-27 19 0-15,5 3-3 16,-1 2-1-16,2 1 0 16,3 1 0-16,1 4-2 15,3-3 1-15,8 3-1 16,1 0-1-16,-3-2 0 16,1 1 0-16,-2 0 1 15,-1 0-1-15,3 4 1 16,-1-3-1-16,-3 3 1 0,3-3-1 15,5-1-1-15,4-1 1 16,11-4-1-16,2-3 1 16,3 0 0-16,0 0-1 15,-2 0 2-15,-2 2-1 16,3 2 0-16,-3 1 0 16,-2 4 0-16,-1-1 0 15,-7 2 2-15,0 0 0 16,1-2 1-16,1 3 1 0,-1-4 0 15,-2 0-1-15,-7-1 0 16,-4 1 0-16,-1 1 0 16,-5 0 1-16,-6 0 2 15,2-1 0-15,-3-3 6 16,2-2 2-16,18-7 9 16,5-4 1-16,-1-2-2 15,0-3-2-15,-18 1-9 16,-7 5-1-16,-14 2 1 15,-5 3-3-15,-13 7-5 16,-5 3-3-16,-3 2-6 16,-2 6-2-16,9 1-2 15,0 1-16-15,2 1-67 0,1-3-61 16,3-3-269-16,3-5 271 16</inkml:trace>
  <inkml:trace contextRef="#ctx0" brushRef="#br0" timeOffset="139730.57">15004 13905 811 0,'-3'2'347'15,"-3"-2"-144"-15,9 2-67 16,-3-2-5-16,0 0 2 16,0 0-23-1,27 2-33-15,33 42-5 0,-23-19-14 16,-3 3-11-16,-4-7-12 16,2 1-4-16,-6-4-4 15,-5-1 0-15,-16 1 5 16,-9 2 2-16,-13 2 5 15,-5-2 0-15,-1-4-8 16,-1-1-6-16,3-7-10 16,2 0-1-16,1-4-5 15,0-2-24-15,1 3-130 0,3-2-113 16,10 0 152-16</inkml:trace>
  <inkml:trace contextRef="#ctx0" brushRef="#br0" timeOffset="140467.73">17800 14136 312 0,'48'-3'133'0,"-45"2"-63"15,-3 0-59-15,-1-2-16 16,0 3-73-16,0-1 55 0</inkml:trace>
  <inkml:trace contextRef="#ctx0" brushRef="#br0" timeOffset="141443.41">15116 12787 833 0,'0'-12'415'0,"1"7"-138"16,3 3-20-16,0 3-45 16,-4-1-23-16,0 0-31 15,1 11-15-15,1 12-39 16,2 29-19-16,-4-31-35 16,0-4-15-16,0-8-22 15,1-6-6-15,1-3-8 16,0-2-1-16,-2 1-13 15,0 0-7-15,2-12-3 0,4-12 1 16,8-28 11-16,-5 27 6 16,5 4 3-16,2 2 0 15,7 8 2-15,3 4 4 16,3 9 18-16,3 7 7 16,-6 7 17-16,-4 3 7 15,-7 7 5-15,-1 2 2 0,-5-1-8 16,-3-2-10-16,-3-9-16 15,0 0-8-15,-4-6-19 16,-2-6-48 0,1-1-140-16,-7-2-103 0,-8-2 167 15</inkml:trace>
  <inkml:trace contextRef="#ctx0" brushRef="#br0" timeOffset="141678.25">14998 13000 1123 0,'-9'5'510'0,"10"-5"-239"15,3 0-28-15,13 0-70 16,8 0-27-16,13-4-39 16,9-4-22-16,16 3-31 0,6-6-13 15,8 4-16-15,-3-4-7 16,-11 0-9-16,-10 2-2 15,-15 4-54-15,-10 5-53 16,-17 5-155-16,-10 9-283 16,-10 9 353-16</inkml:trace>
  <inkml:trace contextRef="#ctx0" brushRef="#br0" timeOffset="142003.64">15261 13038 1152 0,'3'1'505'0,"10"5"-238"16,9 3-59-16,8 0-25 16,0 2-31-16,1-2-44 15,-7-5-15-15,-11 2-32 16,-1-1-14-16,-7 5-14 16,-5 1-5-16,-8 5-7 15,-5 5-2-15,-10 0-8 16,-1 3-1-16,0-7-2 15,0-5 1-15,8-8 6 16,5-2 7-16,10-2 3 16,3-1 0-16,12 0-5 15,2-1-7-15,12 0-4 0,8-2-1 16,-4-2-3-16,3-1-27 16,-2-2-162-16,-1 5-536 15</inkml:trace>
  <inkml:trace contextRef="#ctx0" brushRef="#br0" timeOffset="143025.01">17738 14138 794 0,'31'-15'395'15,"-25"12"-109"-15,-2-1-47 16,2 3-13-16,-4-1-16 16,-3 1-14-16,0 1-17 15,0 0-38-15,-10 0-21 16,-19 1-37-16,-39 4-6 16,21-5-12-16,-10 0-6 15,3 0-11-15,-8-2-4 0,-13 0-8 16,5 2-7-1,-20-2-8-15,2-1-4 0,7-2-5 16,-3 0 0-16,-9-3-4 16,-7 2-1-16,-8-2-2 15,-1-1 0-15,15 2-2 16,33 2 0 0,2 1 0-16,-44-2-1 0,-3 2 2 15,17 3 1-15,40 1 1 16,8-2-1-16,12-2-2 15,5 1-2-15,6 0-2 16,9 2-2-16,8 1-7 16,2 2-1-16,6 4 1 15,-6 0-1-15,2 1-22 0,4 3-28 16,-6-3-66 0,1 2-43-16,2 1-76 0,-2-5-34 15,4 0-107-15,-1 0-124 16,-3-3 335-16</inkml:trace>
  <inkml:trace contextRef="#ctx0" brushRef="#br0" timeOffset="143329.47">15953 13942 899 0,'0'-4'456'0,"-3"1"-159"0,-2 4-88 16,0 6-17-16,-11 1-41 15,-7 3-17-15,-6 4-38 16,-1 1-17-16,-1 2-22 16,0-1-4-16,6 0-8 15,1 1-2-15,7 1-7 16,6 2-4-16,6-1 2 16,3 0-2-16,7-2 2 15,6 1 0-15,11 0 0 16,4-3 0-16,5-4 0 15,-1-2-2-15,-2-5-6 16,-2 0-5-16,-8-3-8 16,-7 0-3-16,0-1-44 0,-13-1-67 15,2-3-590-15,4-6 483 16</inkml:trace>
  <inkml:trace contextRef="#ctx0" brushRef="#br0" timeOffset="147056.51">22270 15911 375 0,'2'-3'288'15,"-2"0"18"-15,0 1-58 16,2-2-22-16,-2 2-41 16,0 0-19-16,0-1-28 15,0 2-11-15,0 0-27 16,0 0-10-16,0 0-8 15,0 0 2-15,0 1 14 16,2 26 2-16,29 39-7 0,-27-23-8 16,-3 4-20-16,-2-1-10 15,1 0-18-15,0-3-6 16,4-4-14-16,2-4-3 16,-2-5-6-16,1-4-1 15,-2-7-2-15,-2-3-1 16,0-9 0-16,-1-4-1 15,-1-3-47-15,0 0-55 0,0 0-157 16,0-9-114-16,1-19 224 16</inkml:trace>
  <inkml:trace contextRef="#ctx0" brushRef="#br0" timeOffset="147879.79">22229 15842 1063 0,'-7'-10'462'0,"1"7"-209"16,1-2-41-16,2 1-36 16,2 0-21-16,2 2-47 15,-1 0-17-15,0 1-24 16,3-1-6-16,25-11-10 0,31-13-6 15,-19 14-9-15,3 2-3 16,-5 1-5-16,5-2-1 16,6 7 0-16,4-2 0 15,13 5-3-15,7 0-5 16,8 2-6-16,-21-3-3 16,0 0-4-16,56-5 0 15,30 1-3-15,-11-6 1 16,-9 5-1-16,5 0-1 0,3 2 2 15,-2-4-1-15,-33 4-1 32,-50 3 0-32,1-1-1 0,143-6 0 0,-11-1 2 15,0 4 0-15,-69 4 0 16,-9 2 0-16,-15 2-1 16,-6-1 0-16,-16 3 1 15,-6-2-1-15,-12 1 1 16,-11 1 0-16,-19 0 3 15,-5-1 2-15,-10-2 7 16,-3 0 3-16,-1 0 2 16,-1-1-1-16,0 0-4 15,0 0-4-15,0 0-4 16,0 0-1-16,0 0-4 16,0 0 0-16,-1 0-1 0,1 0 0 15,0 0-1-15,0 0 1 16,0 0-1-16,-2 4 0 15,0 0 0-15,0-2-1 16,0 4 1-16,0-1 0 16,1 3 2-16,-2 4-1 15,-7 34 0-15,7-22 1 16,-1 8 0-16,-1 6 2 0,-2 10 2 16,1 4 2-16,-1 9 0 15,0-2 0-15,6 0-2 16,2-2-1-16,6-9-1 15,0-1-1-15,5-7-2 16,-3-4-1-16,4-3 1 16,-1-3 0-16,-2-7 0 15,-3-4 0-15,-5-9-1 16,-1-5-12-16,-5-5-63 16,-5-7-50-16,-5-8-134 15,-6-2-82-15,-2-6 214 16</inkml:trace>
  <inkml:trace contextRef="#ctx0" brushRef="#br0" timeOffset="148601.71">22574 16457 644 0,'-13'-1'320'0,"7"-1"-61"16,2 0-56-16,0-3-19 15,4 2-15-15,-1 2-36 16,0 0-21-16,0 0-26 0,0 0-9 15,0 0-22-15,1 0-10 16,0-1-12-16,0 1-7 16,0 0-3-16,12-6 1 15,17-5 7-15,35-7 3 16,-6 16 8-16,12-3 1 16,13 3 1-16,8-1-1 15,9-1-7-15,6 1-5 16,8-1-8-16,5 2-2 0,5 3-5 15,2 1 1-15,-3 6 6 16,-1 3 8-16,0 2 7 16,-6 1 2-16,4-3-8 15,-5-4-6-15,-11-1-8 16,-4-3-3-16,-18-2 0 16,-3 0-3-16,-19 0 0 15,-14 1-2-15,-17 1-3 16,-16-1 0-16,-7 1 1 15,-5-2 5-15,-2 0-3 16,0-1-15-16,0 0-54 16,0 0-40-16,-21-7-118 15,-34-8-86-15,26 20 193 16</inkml:trace>
  <inkml:trace contextRef="#ctx0" brushRef="#br0" timeOffset="149865.96">25317 14701 420 0,'-2'-1'314'0,"-1"-9"-3"16,1 2-55-16,1 2-18 15,0 2-48-15,1 1-15 16,0 2-12-16,4-1 2 16,11 3-11-16,27 27-12 0,-38 1-29 15,-1-10-18 1,-1 0-29-16,-2 10-12 0,-1-4-20 15,-1-11-8-15,2-10-11 16,0-4-3-16,0-8-6 16,-2-6-4-16,1-8-10 15,5-8-5-15,1-3-1 16,6 1 0-16,3 3 6 16,2 6 2-16,-2 8 4 15,2 6 1-15,1 9 3 16,-3 5 3-16,0 10 10 15,4 4 4-15,-3 8 4 16,-1-1 0-16,-1 4-1 16,-5-5-3-16,-2-3-5 15,-2-4-2-15,-4-6-23 16,0 0-47-16,-2-6-147 16,0-2-106-16,3-3 180 0</inkml:trace>
  <inkml:trace contextRef="#ctx0" brushRef="#br0" timeOffset="150136.97">25196 14987 1098 0,'-2'-8'488'0,"3"7"-208"16,3 1-59-16,11-2-41 15,6 1-20-15,21 1-37 16,4-1-21-16,13 0-28 16,5-3-15-16,3-2-24 15,4 1-9-15,2 1-12 16,-3 2-3-16,-12 2-5 16,-9 1-14-16,-17 3-112 15,-17 0-100-15,-6 5 131 16</inkml:trace>
  <inkml:trace contextRef="#ctx0" brushRef="#br0" timeOffset="150468.07">25468 15123 1038 0,'13'1'509'0,"1"1"-211"16,11 3-65-16,3 0-14 15,3 1-50-15,1 1-20 16,-7 2-40-16,-5-1-19 16,-11 3-37-16,-5 1-12 0,-7 3-11 15,-7 2-3-15,-9 0-4 16,-6 3-2-16,-1-2-7 16,3-3-2-16,10-6 4 15,5-7 4-15,6-2 3 16,4-1 4-16,9-2-4 15,4 0-3-15,12-3-6 16,0-3-1-16,1 1-7 16,1 0-1-16,-5-2-97 15,-4 2-80-15,-3 0 107 16</inkml:trace>
  <inkml:trace contextRef="#ctx0" brushRef="#br0" timeOffset="151216.57">27493 15776 572 0,'-12'-5'349'0,"12"5"16"16,-3 0-84-16,3 4-53 15,0-4-9-15,0 0-31 16,4 25-11-16,6 48-20 0,-9-20-9 16,2 15-30-16,0 4-16 15,0-2-37-15,2-1-15 16,1-8-22-16,-2-7-8 15,1-6-9-15,0-6-2 16,-2-14-7-16,3-10-25 16,-3-17-101-16,-1-7-70 15,5-18-229-15,1-11 257 16</inkml:trace>
  <inkml:trace contextRef="#ctx0" brushRef="#br0" timeOffset="151985.1">27415 15798 973 0,'-10'-9'437'0,"5"6"-164"15,0 0-57-15,1-2-22 16,-1 2-27-16,6-1-55 15,2 1-21-15,3-1-26 16,-1-5-9-16,5 1-11 16,7-1-5-16,8-4-6 15,13 5-3-15,13-1-1 0,6 1-1 16,21 2-3 0,9 2-2-16,11-2-8 0,12 3-4 15,19-2-5-15,6 0-1 16,15 0-2-16,13-2 0 15,9-1 0-15,4 2 0 16,14 3-1-16,2-1 1 0,-6 4-2 16,5 3 1-16,-16-2 0 15,-9 4-1-15,-6 2 1 16,-11-3-1-16,-21 2 1 16,-1-2 0-16,-22-3 1 15,-6 4 1-15,-30 2 0 16,-14-4 0-16,-26 3-1 15,-11-3 0-15,-4 0 4 16,-11 2 3-16,-2-2 7 16,-7-1 2-16,-3 0 1 15,0 2-1-15,-7-2-6 16,12-1-2 0,1 0-4-16,2 0-2 0,0-2-3 15,0 0 0-15,0 1-1 0,0-1-1 16,0 1 1-16,-1 0 0 15,1 0 0-15,1 0 0 16,-1 0-1-16,0-1-1 16,0 1 0-16,0 0-2 15,1 0 2-15,0 0 2 16,0 16 4-16,-5 39 2 16,-3-16 10-16,-1 6 3 15,3 13 7-15,2 12-1 16,1 8-8-16,3 0-6 15,0-7-5-15,5-6-3 0,5-6-2 16,-3-1 0-16,3-7-2 16,0-2-1-16,-2-15-5 15,3-5-16-15,-4-16-59 16,-3-6-37-16,-4-11-124 16,-2-8-78-16,-9-10 203 15</inkml:trace>
  <inkml:trace contextRef="#ctx0" brushRef="#br0" timeOffset="152543">27597 16497 912 0,'-14'2'400'0,"9"-1"-186"15,3-1-71-15,11-1-25 16,9-1-20-16,27 1-19 16,18-2-2-16,31 1-1 15,23-1-7-15,30 1-19 16,10-3-8-16,18 2-18 15,13 1-6-15,5 2 0 16,5 3 6-16,12 3 9 16,-5-1 3-16,4 2 6 15,4-2-1-15,-13 0-7 0,-10-2-3 16,-22-3-9-16,-22-3-4 16,-33 0-7-16,-16 1-3 15,-47 2-50-15,-13 3-39 16,-42 4-88-16,-21 2-45 15,-20 2 132-15</inkml:trace>
  <inkml:trace contextRef="#ctx0" brushRef="#br0" timeOffset="153275.53">27229 14573 537 0,'4'-1'371'16,"-1"0"7"-16,6 4-101 15,1 7-15-15,3 7-46 16,-1 3-27-16,-4 8-53 0,1 0-23 15,-4 2-42-15,-3 1-19 16,-2-8-26-16,0-6-9 16,0-9-10-16,-1-6-2 15,1-4-2-15,1-6-2 16,0-11-7-16,4-3-4 16,5-10-5-16,0 3 1 15,4-1 4-15,1 5 2 16,-1 8 3-16,5 2 1 0,1 13 2 15,2 3 5-15,2 11 15 16,-3 4 9-16,0 4 14 16,-4 3 9-16,-5 3 4 15,-1-2-1-15,-4-2-9 16,-5-4-11-16,-2-5-18 16,0 1-7-16,-3-8-59 15,2-4-55-15,0-2-158 16,-2 0-117-16,2-1 234 15</inkml:trace>
  <inkml:trace contextRef="#ctx0" brushRef="#br0" timeOffset="153507.04">27141 14932 1185 0,'-3'0'509'15,"7"2"-264"-15,6-2-21 16,10 0-50-16,7-1-22 16,13-1-51-16,9 1-21 15,0-5-41-15,5 1-12 16,0-4-13-16,-6 0-7 0,1 6-19 16,-9 3-43-16,-15 5-136 15,-9 2-100-15,-13 12 170 16</inkml:trace>
  <inkml:trace contextRef="#ctx0" brushRef="#br0" timeOffset="153821.25">27392 15050 726 0,'2'-1'390'0,"3"1"-49"15,2 2-72-15,4 2-50 16,-2 2-24-16,7 0-44 15,0-1-13-15,5 3-14 16,-2-2-11-16,-7 4-31 16,-3 1-16-16,-9 4-22 0,-3-1-8 15,-10 2-3-15,-3 1-1 16,-2 0-2-16,-3-4-3 16,8-4-1-16,2 0-4 15,2-8-6-15,9 0-3 16,5 0-8-16,4-2-3 15,5-1-2-15,4-3 0 16,5 1-23-16,4 1-41 16,2-3-126-16,-1 2-97 15,0-6 170-15</inkml:trace>
  <inkml:trace contextRef="#ctx0" brushRef="#br0" timeOffset="154040.87">27833 14861 1372 0,'12'1'629'16,"-7"0"-291"0,2 1-125-16,5-1-26 0,4 1-85 15,-2-1-40-15,5-1-39 16,-5-1-6-16,2 1-71 15,-10-4-72-15,-6 1-188 16,3 1-161-16,-5 1 291 0</inkml:trace>
  <inkml:trace contextRef="#ctx0" brushRef="#br0" timeOffset="154226.79">27895 14758 958 0,'-7'2'479'16,"12"8"-117"-16,-2 1-59 15,0 12-50-15,4 4-41 0,-6 0-86 16,0 3-38-16,0-3-54 16,0-2-16-16,4-4-71 15,-5-7-61-15,1-10-177 16,3-5 174-16</inkml:trace>
  <inkml:trace contextRef="#ctx0" brushRef="#br0" timeOffset="154412.87">28136 14656 1155 0,'5'9'561'0,"3"11"-179"16,0 4-61-16,-2 10-78 16,-2 0-52-16,-2 4-87 15,-2-3-27-15,0-3-37 0,0-3-15 16,1-7-31-16,0 0-45 15,1-9-137-15,3-2-108 16,0-4 172-16</inkml:trace>
  <inkml:trace contextRef="#ctx0" brushRef="#br0" timeOffset="158654.14">23199 15211 538 0,'3'4'353'0,"1"-4"33"16,-2 5-161-16,-2-5 0 15,0 0-41-15,-1 15-29 16,0 35-62-16,-2-31-22 16,3 1-34-16,3-6-15 15,0-3-13-15,-1-5-1 16,-1-3-38-16,-1-1-42 15,-1-3-196-15,0 0 173 16</inkml:trace>
  <inkml:trace contextRef="#ctx0" brushRef="#br0" timeOffset="158866.78">23154 14991 1075 0,'0'-1'448'0,"4"0"-273"16,5-1-6-16,7 2-33 16,1-2-32-16,3 2-34 15,-3 1-15-15,0 3-23 16,-3 3-16-16,-4 5-150 16,0 5 100-16</inkml:trace>
  <inkml:trace contextRef="#ctx0" brushRef="#br0" timeOffset="159537.81">23346 15681 634 0,'3'5'318'16,"-12"4"-60"-16,-6 2-70 15,-3 8-26-15,-4 5-19 0,5 8-36 16,3 1-11-16,1 12-10 15,3 5-4-15,5 11-6 16,5 9-4-16,7-1-17 16,6 1-6-16,3-12-18 15,6-4-8-15,4-11-9 16,0-9-3-16,-8-8-4 16,-2-11 0-16,-9-7 3 15,-4-6-29-15,-4-11-149 16,-1-3 121-16</inkml:trace>
  <inkml:trace contextRef="#ctx0" brushRef="#br0" timeOffset="159871.57">23328 16038 893 0,'-18'-8'403'0,"11"4"-168"16,4 2-41-16,8-5-38 15,5-2-32-15,14-9-48 16,8-6-11-16,24-12-20 16,13-4-10-16,15-7-22 15,10-5-5-15,4 1-4 16,-38 22-2 0,1-1 1-16,41-15-27 0,-9 11-133 15,-27 14-138-15,-41 20 176 16</inkml:trace>
  <inkml:trace contextRef="#ctx0" brushRef="#br0" timeOffset="160104.34">23460 16315 873 0,'1'2'363'15,"25"-15"-153"-15,11-10-45 0,16-17 6 16,9-10-19-16,26-14-69 15,1-4-28-15,11-2-30 16,-1 2-8 0,-16 9-4-16,0 7-4 0,-16 11-26 15,-9 6-51-15,-21 12-190 16,-7 9 171-16</inkml:trace>
  <inkml:trace contextRef="#ctx0" brushRef="#br0" timeOffset="160300.29">23847 16170 857 0,'-29'32'403'15,"8"-11"-145"-15,16-9-86 16,11-8 7-16,21-15-28 16,10-5-33-16,20-20-45 0,9-7-20 15,14-16-33-15,8-3-9 16,7-1-21-16,-4 2-27 15,-5 6-80-15,-5 3-69 16,-22 8-293-16,-9 13 310 16</inkml:trace>
  <inkml:trace contextRef="#ctx0" brushRef="#br0" timeOffset="160493.13">24106 16225 957 0,'-17'19'389'0,"15"-17"-195"16,4-2-44-16,12-9 20 16,3-4-25-16,11-4-60 15,6-13-29-15,18-9-38 16,7-5-12-16,13-7-54 16,9 2-62-16,-3 1-229 15,-4 0 216-15</inkml:trace>
  <inkml:trace contextRef="#ctx0" brushRef="#br0" timeOffset="160691.76">24339 16174 564 0,'-39'45'319'0,"25"-16"-20"0,10-4-86 16,7-9-61-16,10-2-17 15,12-13-52-15,8-4-29 16,15-24-38-16,10-10-16 15,16-14-48-15,5-9-18 16,14 2-15-16,-10 4-1 16,-10 9 29-16,-8 9 5 15,-32 16 32-15</inkml:trace>
  <inkml:trace contextRef="#ctx0" brushRef="#br0" timeOffset="160919.07">24408 16371 944 0,'10'5'424'16,"15"-6"-217"-16,15-14-18 15,8-10-2-15,18-8-37 16,14-5-24-16,14-10-46 16,3-4-17-16,8-8-29 15,-10-1-16-15,-16 8-98 16,-6 8-50-16,-35 18-124 15,-18 10-175-15,-32 20 289 16</inkml:trace>
  <inkml:trace contextRef="#ctx0" brushRef="#br0" timeOffset="161047.56">24806 16365 838 0,'20'21'431'15,"16"-18"-126"-15,7-8-10 16,13-15-97-16,0-8-55 15,8-6-82-15,4-3-52 16,-13-5-10-16</inkml:trace>
  <inkml:trace contextRef="#ctx0" brushRef="#br0" timeOffset="164213.17">29485 15688 511 0,'-28'-2'304'16,"28"0"-76"-16,-4-4-29 15,3 0-20-15,-4 6-44 16,1 0-15-16,4 0-25 16,-1 0-14-16,1 0-20 15,0 0-6-15,0 0-8 16,0 0-1-16,2 0-9 16,3 0-4-16,6 2-5 15,2 2-1-15,29 13-2 16,-22-5 2-16,-2 3 1 15,1 0 1-15,3 7 4 16,-3 2 1-16,1 2 1 16,-2 1-1-16,1 5-7 15,1 0-5-15,-3 10-4 16,-4 0-1-16,-3 8 4 16,-4 0 4-16,-6-3 5 0,-4-3 3 15,-7-6 0-15,-2-5-2 16,-3-6-8-16,-1-3-3 15,0-8-4-15,0 2-4 16,-1-7-3-16,0-1-3 16,5-2-24-16,1-4-35 15,4-4-106-15,4-1-100 0,12-10 159 16</inkml:trace>
  <inkml:trace contextRef="#ctx0" brushRef="#br0" timeOffset="164833.47">29532 14984 840 0,'-12'-28'392'0,"18"37"-150"16,6 6-7-16,2 9-25 16,-1 7-22-16,-1 6-38 15,-3 0-13-15,-1 3-27 16,2-5-13-16,-3-3-22 15,-3-7-10-15,-5-7-14 0,-6-3-5 16,-6-9-11-16,-4-2-6 16,-11-6-46-16,-6-4-52 15,-1-11-139-15,3-2-93 16,3-14 180-16</inkml:trace>
  <inkml:trace contextRef="#ctx0" brushRef="#br0" timeOffset="164997.29">29411 14620 1214 0,'19'-5'503'0,"1"4"-300"15,-4 1-6-15,7 1-50 16,-4 3-39-16,2-1-59 16,2 4-16-16,-7 2-122 15,-2 2-112-15,-1 3 127 16</inkml:trace>
  <inkml:trace contextRef="#ctx0" brushRef="#br0" timeOffset="165714.49">27591 16149 856 0,'-11'3'363'0,"9"-9"-152"15,2-1-42-15,6-6-21 0,5-3-9 16,14-11-56-16,9-5-23 16,24-10-28-16,10-3-10 15,16-8-12-15,9-2-4 16,4 0-3-16,0 1-2 15,-7 12 1-15,-14 7 0 16,-24 14-2-16,-16 8-27 16,-22 7-122-16,-5 3-123 15,-10 13 161-15</inkml:trace>
  <inkml:trace contextRef="#ctx0" brushRef="#br0" timeOffset="165938.94">27798 16330 931 0,'-2'17'402'16,"2"-6"-175"-16,11-10-62 15,7-6 8-15,6-15-5 16,14-9-38-16,28-23-59 16,15-13-21-16,32-15-35 15,2-2-8-15,1 6-5 16,-8 10-2-16,-22 20-38 15,-11 4-39-15,-24 17-108 0,-10 7-93 16,-23 16 171-16</inkml:trace>
  <inkml:trace contextRef="#ctx0" brushRef="#br0" timeOffset="166165.07">28179 16421 757 0,'-17'19'365'0,"6"-6"-69"0,13-12-138 16,7-5 11 0,13-15 4-16,10-7-26 0,21-19-61 15,7-12-21-15,24-14-35 16,8-9-11-16,12-2-13 16,9 5-3-16,-18 14-17 15,-2 6-27-15,-17 14-53 16,-13 11-47-16,-18 15-165 15,-18 11-218-15,-33 24 338 16</inkml:trace>
  <inkml:trace contextRef="#ctx0" brushRef="#br0" timeOffset="166348.09">28583 16277 680 0,'-58'76'331'0,"23"-23"-72"15,17-10-65-15,19-22-58 0,13-9 5 16,20-15-19-16,7-13-8 15,23-24-15-15,19-7-17 16,9-21-42-16,9-1-15 16,0-4-17-16,-8-4-11 15,0 14-72-15,-12 3-53 16,-13 14-193-16,-11 12-172 16,-21 18 314-16</inkml:trace>
  <inkml:trace contextRef="#ctx0" brushRef="#br0" timeOffset="166574.18">28965 16445 1026 0,'0'-3'425'0,"25"-9"-211"16,-3-6-3-16,14-11-4 15,1-7-19-15,8-4-72 16,10-5-26-16,11-6-50 15,1 2-18-15,-1-4-57 16,0 5-52-16,-21 15-165 16,-9 9-143-16,-22 23 241 0</inkml:trace>
  <inkml:trace contextRef="#ctx0" brushRef="#br0" timeOffset="166716.78">29133 16421 870 0,'-4'24'410'15,"13"-13"-115"-15,7-8-55 16,12-11-44-16,4-12-41 16,13-12-87-16,5-8-31 15,9-3-22-15,-25 13-55 16,1 1-180-16,26-19 155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6DBB-2053-4014-84AF-A822E2F6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139A0-70B2-4C07-A2DB-A86B4222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C44F-8131-44EA-A702-97C924F7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CC62A-9204-44E6-A302-0603E7A2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F35F-0E3D-4A9E-91EB-24B09BD9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77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750D-23F2-4D3A-BA10-7563578A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2310-165C-4F52-AC1A-B91FC3EA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81F1-7AF9-46B7-B051-650E7E7B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A779-F501-4C8E-AF0F-4D635E4D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9B23-DFE0-45D2-8F95-7C7686BB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735A4-51AF-40E6-9837-1CD97028D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0983-DF54-4F11-8224-D42782B39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C302-02FC-4ED5-9F9F-BB833CE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21AA-02DB-4B3C-90D3-C42E8268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8255-01FA-4D54-B20B-7A05C155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2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8485-15E6-4710-A54E-02BD4853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CB98-A2B8-439F-A532-A6455767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56C4-1A01-4DAD-93FA-71AB7F1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6804-CCD0-4A29-B34F-5FC4A2BE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BA85-2FFC-41FE-84E9-120BD646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7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2ACE-E4EA-4641-A905-CD93C4AE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FA2-20F8-4C42-88B4-8AA0A17A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6F4-C238-4554-96E7-287974F5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6027-2572-4E4B-A130-541E05C3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1411-7D7E-4D6E-9A33-68B49FFA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3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FB16-5269-47BF-8375-FB27FA84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3726-6AA7-4060-8CF3-CAB6DCA5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4FCE-FE79-4DC2-81E2-8311B224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71006-56C3-4B71-A450-F03B3338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EE9-5604-4149-8BF6-59AE18A0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BA04-1014-4498-9C65-61D92EFF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4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EB8-36AB-4BA2-B56B-DCEC28FB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84CD-4E44-4DDC-AFBD-0B6EA281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5D9DE-0F07-444A-85A8-1F9FBDB1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8485E-3D7A-4CD3-AFFE-1941CE79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8128A-C80B-4316-BD2B-A11456153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91146-CFE8-45B7-A01B-C331626B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9950D-B585-483B-AF58-C5D83056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AE6FF-684F-4D4E-BE47-25C6C03F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1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D430-C58D-4B50-A218-0BF4EDF9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E4E11-4EDF-4791-BCF1-31FE2493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13918-37D5-4648-B03A-AC6615E2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8F15-D4A5-460B-8CCD-06023F8F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0527D-1FF5-44D7-B102-B79D5F8A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4331A-2D24-4908-81F4-C4F715C5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5E35-7554-4B27-AE85-9860228F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0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9418-FE96-4502-A726-26A7F47D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CA50-0534-4721-B4A0-229A73523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60449-F3BA-4F04-81AF-8435E64F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4AD61-0B8B-420C-B33F-33CD399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48EF-79ED-42B4-960E-1920179B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3D7A0-46AA-48E9-9792-12D63F2E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44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E984-AC7C-41E8-A7E6-C9C7AD73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EF724-15C7-4564-9551-CB8C9E203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CCBDD-A666-426A-9918-3E2CF053A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6705-4B7C-4DA4-BF6E-D12E815D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CF257-773E-4E44-9AA9-20DB8D7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8B06F-BAA0-4A5B-84D0-43154BB5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7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866B5-C183-4607-942D-1B0394C4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297AF-BFD3-452A-8046-CC236880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5A5B9-2129-4B92-8744-F4587BC17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1893-A224-4879-ABA8-CA0C16AF02BD}" type="datetimeFigureOut">
              <a:rPr lang="en-CA" smtClean="0"/>
              <a:t>2021-05-26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62A1-8BF6-4281-B5EA-E3A207D1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367C-106B-4E37-9BF1-357E4A69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0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4.png"/><Relationship Id="rId4" Type="http://schemas.openxmlformats.org/officeDocument/2006/relationships/customXml" Target="../ink/ink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customXml" Target="../ink/ink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5" Type="http://schemas.openxmlformats.org/officeDocument/2006/relationships/customXml" Target="../ink/ink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6D2F-C49D-4183-822E-14B205D3F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CS 341 – Algorithms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56E3-DF49-4C1D-815F-B49CAC8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0593"/>
            <a:ext cx="9144000" cy="1655762"/>
          </a:xfrm>
        </p:spPr>
        <p:txBody>
          <a:bodyPr/>
          <a:lstStyle/>
          <a:p>
            <a:r>
              <a:rPr lang="en-CA" sz="3200" dirty="0"/>
              <a:t>Lecture 3 – Divide and Conquer</a:t>
            </a:r>
          </a:p>
          <a:p>
            <a:endParaRPr lang="en-CA" dirty="0"/>
          </a:p>
          <a:p>
            <a:r>
              <a:rPr lang="en-CA" dirty="0"/>
              <a:t>19 May 2021</a:t>
            </a:r>
          </a:p>
        </p:txBody>
      </p:sp>
    </p:spTree>
    <p:extLst>
      <p:ext uri="{BB962C8B-B14F-4D97-AF65-F5344CB8AC3E}">
        <p14:creationId xmlns:p14="http://schemas.microsoft.com/office/powerpoint/2010/main" val="20672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Maximum Crossing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301266"/>
                <a:ext cx="10858868" cy="1425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Claim</a:t>
                </a:r>
                <a:r>
                  <a:rPr lang="en-CA" sz="2000" dirty="0"/>
                  <a:t>.  For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CA" sz="2000" dirty="0"/>
                  <a:t>,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CA" sz="2000" dirty="0"/>
                  <a:t> is a maximum sum subarray crossing the mid-point if and only if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CA" sz="2000" dirty="0"/>
                  <a:t> is a max sum subarray ending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sz="2000" dirty="0"/>
                  <a:t>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+1,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CA" sz="2000" dirty="0"/>
                  <a:t> is a max sum subarray starting 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301266"/>
                <a:ext cx="10858868" cy="1425711"/>
              </a:xfrm>
              <a:prstGeom prst="rect">
                <a:avLst/>
              </a:prstGeom>
              <a:blipFill>
                <a:blip r:embed="rId2"/>
                <a:stretch>
                  <a:fillRect l="-61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8FFEEC-DC87-474A-8952-F93C610D26BB}"/>
                  </a:ext>
                </a:extLst>
              </p14:cNvPr>
              <p14:cNvContentPartPr/>
              <p14:nvPr/>
            </p14:nvContentPartPr>
            <p14:xfrm>
              <a:off x="1837440" y="2244600"/>
              <a:ext cx="9370800" cy="3897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8FFEEC-DC87-474A-8952-F93C610D26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8080" y="2235240"/>
                <a:ext cx="9389520" cy="391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9648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Time Complexity and Questions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dirty="0"/>
                  <a:t>Challenge</a:t>
                </a:r>
                <a:r>
                  <a:rPr lang="en-CA" sz="2000" dirty="0"/>
                  <a:t>: Design a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time algorithm for the maximum sum subarray problem.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3477875"/>
              </a:xfrm>
              <a:prstGeom prst="rect">
                <a:avLst/>
              </a:prstGeom>
              <a:blipFill>
                <a:blip r:embed="rId2"/>
                <a:stretch>
                  <a:fillRect l="-639" b="-22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4CFC4DA-31F5-4E00-8B1B-50FAA7B00BFA}"/>
                  </a:ext>
                </a:extLst>
              </p14:cNvPr>
              <p14:cNvContentPartPr/>
              <p14:nvPr/>
            </p14:nvContentPartPr>
            <p14:xfrm>
              <a:off x="2671560" y="1376280"/>
              <a:ext cx="5525640" cy="3734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4CFC4DA-31F5-4E00-8B1B-50FAA7B00B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2200" y="1366920"/>
                <a:ext cx="5544360" cy="375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63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438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Counting Inversion Pairs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9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Maximum Sum Subarray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Computing the Median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5809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Finding the Median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1040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distinct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dirty="0"/>
                  <a:t>Output</a:t>
                </a:r>
                <a:r>
                  <a:rPr lang="en-CA" sz="2000" dirty="0"/>
                  <a:t>: the median of these numbers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1040349"/>
              </a:xfrm>
              <a:prstGeom prst="rect">
                <a:avLst/>
              </a:prstGeom>
              <a:blipFill>
                <a:blip r:embed="rId2"/>
                <a:stretch>
                  <a:fillRect l="-639" t="-3529" b="-76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BA095B-71A2-446C-ABA1-C13613F11E9A}"/>
                  </a:ext>
                </a:extLst>
              </p:cNvPr>
              <p:cNvSpPr txBox="1"/>
              <p:nvPr/>
            </p:nvSpPr>
            <p:spPr>
              <a:xfrm>
                <a:off x="781050" y="4135313"/>
                <a:ext cx="10495819" cy="1040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distinct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 and an integer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dirty="0"/>
                  <a:t>Output</a:t>
                </a:r>
                <a:r>
                  <a:rPr lang="en-CA" sz="2000" dirty="0"/>
                  <a:t>: the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-</a:t>
                </a:r>
                <a:r>
                  <a:rPr lang="en-CA" sz="2000" dirty="0" err="1"/>
                  <a:t>th</a:t>
                </a:r>
                <a:r>
                  <a:rPr lang="en-CA" sz="2000" dirty="0"/>
                  <a:t> smallest number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CA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BA095B-71A2-446C-ABA1-C13613F11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4135313"/>
                <a:ext cx="10495819" cy="1040349"/>
              </a:xfrm>
              <a:prstGeom prst="rect">
                <a:avLst/>
              </a:prstGeom>
              <a:blipFill>
                <a:blip r:embed="rId3"/>
                <a:stretch>
                  <a:fillRect l="-581" t="-2924" b="-701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69EE7BF-10EE-4704-B8E7-551770469893}"/>
                  </a:ext>
                </a:extLst>
              </p14:cNvPr>
              <p14:cNvContentPartPr/>
              <p14:nvPr/>
            </p14:nvContentPartPr>
            <p14:xfrm>
              <a:off x="2557800" y="2804760"/>
              <a:ext cx="3531240" cy="2961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69EE7BF-10EE-4704-B8E7-5517704698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8440" y="2795400"/>
                <a:ext cx="3549960" cy="297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172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Divide and Conquer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 idea is similar to that in quicksort (which is a divide and conquer algorithm).</a:t>
            </a:r>
          </a:p>
          <a:p>
            <a:endParaRPr lang="en-CA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FC0F627-B742-4587-B30D-098289E1ED39}"/>
                  </a:ext>
                </a:extLst>
              </p14:cNvPr>
              <p14:cNvContentPartPr/>
              <p14:nvPr/>
            </p14:nvContentPartPr>
            <p14:xfrm>
              <a:off x="2951280" y="1838520"/>
              <a:ext cx="8512560" cy="4364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FC0F627-B742-4587-B30D-098289E1ED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1920" y="1829160"/>
                <a:ext cx="8531280" cy="438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235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Finding a Good Pivot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C93B99-1657-4A64-BAE4-E691F5E24AB5}"/>
              </a:ext>
            </a:extLst>
          </p:cNvPr>
          <p:cNvSpPr txBox="1"/>
          <p:nvPr/>
        </p:nvSpPr>
        <p:spPr>
          <a:xfrm>
            <a:off x="790940" y="5719432"/>
            <a:ext cx="104958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We have made some progress in the median problem, by reducing the problem of finding the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       middle number to the easier problem of finding a number not too far from the middle.</a:t>
            </a:r>
          </a:p>
          <a:p>
            <a:endParaRPr lang="en-CA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76E9941-2D55-47C7-9A5A-4976E8186201}"/>
                  </a:ext>
                </a:extLst>
              </p14:cNvPr>
              <p14:cNvContentPartPr/>
              <p14:nvPr/>
            </p14:nvContentPartPr>
            <p14:xfrm>
              <a:off x="1006200" y="1348200"/>
              <a:ext cx="11023920" cy="3382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76E9941-2D55-47C7-9A5A-4976E81862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6840" y="1338840"/>
                <a:ext cx="11042640" cy="340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121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Median of Medians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3241E4-0245-4BAA-988F-57A12BBF9A8E}"/>
                  </a:ext>
                </a:extLst>
              </p14:cNvPr>
              <p14:cNvContentPartPr/>
              <p14:nvPr/>
            </p14:nvContentPartPr>
            <p14:xfrm>
              <a:off x="884160" y="1261800"/>
              <a:ext cx="11194200" cy="5146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3241E4-0245-4BAA-988F-57A12BBF9A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4800" y="1252440"/>
                <a:ext cx="11212920" cy="516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275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Time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81050" y="5525963"/>
                <a:ext cx="10495819" cy="1019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Exercise</a:t>
                </a:r>
                <a:r>
                  <a:rPr lang="en-CA" sz="2000" dirty="0"/>
                  <a:t>: What if we divide into groups of 3, 7, 9,…,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CA" sz="2000" dirty="0"/>
                  <a:t>?</a:t>
                </a:r>
              </a:p>
              <a:p>
                <a:endParaRPr lang="en-CA" sz="2000" dirty="0"/>
              </a:p>
              <a:p>
                <a:r>
                  <a:rPr lang="en-CA" sz="2000" b="1" dirty="0"/>
                  <a:t>Exercise</a:t>
                </a:r>
                <a:r>
                  <a:rPr lang="en-CA" sz="2000" dirty="0"/>
                  <a:t>: Unfold the recursion to understand the algorithm better.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5525963"/>
                <a:ext cx="10495819" cy="1019125"/>
              </a:xfrm>
              <a:prstGeom prst="rect">
                <a:avLst/>
              </a:prstGeom>
              <a:blipFill>
                <a:blip r:embed="rId2"/>
                <a:stretch>
                  <a:fillRect l="-581" t="-2381" b="-952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9CF8216-0B5F-4DB9-873D-B5ADFFECED2D}"/>
                  </a:ext>
                </a:extLst>
              </p14:cNvPr>
              <p14:cNvContentPartPr/>
              <p14:nvPr/>
            </p14:nvContentPartPr>
            <p14:xfrm>
              <a:off x="1778760" y="1288800"/>
              <a:ext cx="8013240" cy="4767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9CF8216-0B5F-4DB9-873D-B5ADFFECED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69400" y="1279440"/>
                <a:ext cx="8031960" cy="478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590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438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Counting Inversion Pairs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Maximum Sum Subarray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Computing the Median</a:t>
            </a:r>
          </a:p>
          <a:p>
            <a:endParaRPr lang="en-CA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B08245A-4636-4B24-9F16-4E0C99220C7B}"/>
                  </a:ext>
                </a:extLst>
              </p14:cNvPr>
              <p14:cNvContentPartPr/>
              <p14:nvPr/>
            </p14:nvContentPartPr>
            <p14:xfrm>
              <a:off x="3948480" y="2543760"/>
              <a:ext cx="197640" cy="226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B08245A-4636-4B24-9F16-4E0C99220C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39120" y="2534400"/>
                <a:ext cx="216360" cy="24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474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Counting Inversion Pairs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13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distinct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dirty="0"/>
                  <a:t>Output</a:t>
                </a:r>
                <a:r>
                  <a:rPr lang="en-CA" sz="2000" dirty="0"/>
                  <a:t>: the number of “inversion” pairs with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CA" sz="2000" dirty="0"/>
                  <a:t> 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1348126"/>
              </a:xfrm>
              <a:prstGeom prst="rect">
                <a:avLst/>
              </a:prstGeom>
              <a:blipFill>
                <a:blip r:embed="rId2"/>
                <a:stretch>
                  <a:fillRect l="-639" t="-271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16E7510-1933-4DC9-A4B2-B6D47B266F2E}"/>
                  </a:ext>
                </a:extLst>
              </p14:cNvPr>
              <p14:cNvContentPartPr/>
              <p14:nvPr/>
            </p14:nvContentPartPr>
            <p14:xfrm>
              <a:off x="2308320" y="2265120"/>
              <a:ext cx="8680320" cy="2942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16E7510-1933-4DC9-A4B2-B6D47B266F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8960" y="2255760"/>
                <a:ext cx="8699040" cy="296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80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Divide and Conquer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Again assume that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is a power of two.</a:t>
                </a:r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707886"/>
              </a:xfrm>
              <a:prstGeom prst="rect">
                <a:avLst/>
              </a:prstGeom>
              <a:blipFill>
                <a:blip r:embed="rId2"/>
                <a:stretch>
                  <a:fillRect l="-639" t="-517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63C0A1B-5151-4B9A-AD96-D7D925C4DC16}"/>
                  </a:ext>
                </a:extLst>
              </p14:cNvPr>
              <p14:cNvContentPartPr/>
              <p14:nvPr/>
            </p14:nvContentPartPr>
            <p14:xfrm>
              <a:off x="1856880" y="1524960"/>
              <a:ext cx="9767880" cy="5017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63C0A1B-5151-4B9A-AD96-D7D925C4DC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7520" y="1515600"/>
                <a:ext cx="9786600" cy="503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850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Counting “Crossing” Inversion Pairs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How to count the number of crossing inversion pairs efficiently?</a:t>
            </a:r>
          </a:p>
          <a:p>
            <a:endParaRPr lang="en-CA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A0281F5-2152-48C1-8148-837E6B920FC1}"/>
                  </a:ext>
                </a:extLst>
              </p14:cNvPr>
              <p14:cNvContentPartPr/>
              <p14:nvPr/>
            </p14:nvContentPartPr>
            <p14:xfrm>
              <a:off x="1167120" y="1374840"/>
              <a:ext cx="8895600" cy="4896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A0281F5-2152-48C1-8148-837E6B920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7760" y="1365480"/>
                <a:ext cx="8914320" cy="491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318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66187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Recursive Algorithms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6A67FD-74C5-47B3-93F3-B05AB4B35277}"/>
              </a:ext>
            </a:extLst>
          </p:cNvPr>
          <p:cNvCxnSpPr>
            <a:stCxn id="2" idx="2"/>
          </p:cNvCxnSpPr>
          <p:nvPr/>
        </p:nvCxnSpPr>
        <p:spPr>
          <a:xfrm flipH="1">
            <a:off x="6022731" y="1046284"/>
            <a:ext cx="16119" cy="5482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5ACC17B-956A-432D-8FF9-52E1C101774C}"/>
                  </a:ext>
                </a:extLst>
              </p14:cNvPr>
              <p14:cNvContentPartPr/>
              <p14:nvPr/>
            </p14:nvContentPartPr>
            <p14:xfrm>
              <a:off x="827280" y="1552320"/>
              <a:ext cx="11057760" cy="4587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5ACC17B-956A-432D-8FF9-52E1C10177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7920" y="1542960"/>
                <a:ext cx="11076480" cy="460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290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1" y="1248506"/>
            <a:ext cx="5438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Counting Inversion Pairs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Maximum Sum Subarray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Computing the Median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05788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Maximum Sum Subarray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1397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dirty="0"/>
                  <a:t>Output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CA" sz="2000" dirty="0"/>
                  <a:t> that maximizes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CA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nary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1397306"/>
              </a:xfrm>
              <a:prstGeom prst="rect">
                <a:avLst/>
              </a:prstGeom>
              <a:blipFill>
                <a:blip r:embed="rId2"/>
                <a:stretch>
                  <a:fillRect l="-639" t="-2620" b="-292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50EC33-8D15-42A1-81D8-DD0932D48A67}"/>
                  </a:ext>
                </a:extLst>
              </p14:cNvPr>
              <p14:cNvContentPartPr/>
              <p14:nvPr/>
            </p14:nvContentPartPr>
            <p14:xfrm>
              <a:off x="1280880" y="2318400"/>
              <a:ext cx="7050240" cy="1755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50EC33-8D15-42A1-81D8-DD0932D48A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1520" y="2309040"/>
                <a:ext cx="7068960" cy="177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4E819C5-C320-41CA-85C7-CB4595FDBA1D}"/>
                  </a:ext>
                </a:extLst>
              </p14:cNvPr>
              <p14:cNvContentPartPr/>
              <p14:nvPr/>
            </p14:nvContentPartPr>
            <p14:xfrm>
              <a:off x="1812240" y="2293200"/>
              <a:ext cx="7724520" cy="3858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4E819C5-C320-41CA-85C7-CB4595FDBA1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02880" y="2283840"/>
                <a:ext cx="7743240" cy="387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028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Divide and Conquer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/>
              <p:nvPr/>
            </p:nvSpPr>
            <p:spPr>
              <a:xfrm>
                <a:off x="790940" y="1248506"/>
                <a:ext cx="104958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Again assume that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is a power of two.</a:t>
                </a:r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EB187-2D83-4EED-B5A9-B09952FDE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248506"/>
                <a:ext cx="10495819" cy="707886"/>
              </a:xfrm>
              <a:prstGeom prst="rect">
                <a:avLst/>
              </a:prstGeom>
              <a:blipFill>
                <a:blip r:embed="rId2"/>
                <a:stretch>
                  <a:fillRect l="-639" t="-517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0418A55-7CF0-43FC-85E6-4F2E82613562}"/>
                  </a:ext>
                </a:extLst>
              </p14:cNvPr>
              <p14:cNvContentPartPr/>
              <p14:nvPr/>
            </p14:nvContentPartPr>
            <p14:xfrm>
              <a:off x="2447280" y="3963960"/>
              <a:ext cx="35280" cy="8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0418A55-7CF0-43FC-85E6-4F2E826135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7920" y="3954600"/>
                <a:ext cx="5400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76F662B-A9D2-46D7-AE8F-59F5FF34FC81}"/>
                  </a:ext>
                </a:extLst>
              </p14:cNvPr>
              <p14:cNvContentPartPr/>
              <p14:nvPr/>
            </p14:nvContentPartPr>
            <p14:xfrm>
              <a:off x="1652400" y="1491480"/>
              <a:ext cx="9491400" cy="4485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76F662B-A9D2-46D7-AE8F-59F5FF34FC8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43040" y="1482120"/>
                <a:ext cx="9510120" cy="450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226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367</Words>
  <Application>Microsoft Office PowerPoint</Application>
  <PresentationFormat>Widescreen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CS 341 – Algorithms </vt:lpstr>
      <vt:lpstr>Today’s Plan</vt:lpstr>
      <vt:lpstr>Counting Inversion Pairs</vt:lpstr>
      <vt:lpstr>Divide and Conquer</vt:lpstr>
      <vt:lpstr>Counting “Crossing” Inversion Pairs</vt:lpstr>
      <vt:lpstr>Recursive Algorithms</vt:lpstr>
      <vt:lpstr>Today’s Plan</vt:lpstr>
      <vt:lpstr>Maximum Sum Subarray</vt:lpstr>
      <vt:lpstr>Divide and Conquer</vt:lpstr>
      <vt:lpstr>Maximum Crossing Sum</vt:lpstr>
      <vt:lpstr>Time Complexity and Questions</vt:lpstr>
      <vt:lpstr>Today’s Plan</vt:lpstr>
      <vt:lpstr>Finding the Median</vt:lpstr>
      <vt:lpstr>Divide and Conquer</vt:lpstr>
      <vt:lpstr>Finding a Good Pivot</vt:lpstr>
      <vt:lpstr>Median of Medians</vt:lpstr>
      <vt:lpstr>Time Complexity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466/666 Algorithm Design and Analysis</dc:title>
  <dc:creator>Lap Chi Lau</dc:creator>
  <cp:lastModifiedBy>Lap Chi Lau</cp:lastModifiedBy>
  <cp:revision>96</cp:revision>
  <dcterms:created xsi:type="dcterms:W3CDTF">2020-05-12T11:50:13Z</dcterms:created>
  <dcterms:modified xsi:type="dcterms:W3CDTF">2021-05-26T18:36:18Z</dcterms:modified>
</cp:coreProperties>
</file>