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7" r:id="rId3"/>
    <p:sldId id="278" r:id="rId4"/>
    <p:sldId id="327" r:id="rId5"/>
    <p:sldId id="328" r:id="rId6"/>
    <p:sldId id="329" r:id="rId7"/>
    <p:sldId id="334" r:id="rId8"/>
    <p:sldId id="341" r:id="rId9"/>
    <p:sldId id="331" r:id="rId10"/>
    <p:sldId id="332" r:id="rId11"/>
    <p:sldId id="335" r:id="rId12"/>
    <p:sldId id="336" r:id="rId13"/>
    <p:sldId id="337" r:id="rId14"/>
    <p:sldId id="338" r:id="rId15"/>
    <p:sldId id="339" r:id="rId16"/>
    <p:sldId id="34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accent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33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14T16:14:25.809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10117 7877 1195 0,'-11'3'480'0,"1"-5"-336"15,-1-4-41-15,5 3-65 0,1-6-27 16,5-1-12-16,5 4-1 16,-3-5 1-16,0 4 0 15,-2 6 2-15,1-1 5 16,-1 2 10-16,0 0 9 15,0 0 30-15,0 0 11 0,0 0 3 16,0 0-6 0,0 0-29-16,0 0-12 15,0 1-12-15,1 2-5 0,1 2-42 16,-2-4-26-16,0-1-50 16,0 0-60-16,0 0 115 15</inkml:trace>
  <inkml:trace contextRef="#ctx0" brushRef="#br0" timeOffset="647.9">9822 7027 1306 0,'3'-9'542'0,"-6"7"-312"16,3 1-48-16,3-1-27 16,-3 2-36-16,0-1-43 15,4 0-7-15,20-2-13 0,26-2-9 16,-28 8-12-16,4 3-4 16,-12 9-8-16,1 1-3 15,-4 7-4-15,-3 6 0 16,-3 2 2-16,-5-2 0 15,-4 0-2-15,-4-2 1 16,-2-3-3-16,4-2 8 0,-14-1 11 16,-6-4 2-16,-3 2 9 15,-4-3-3-15,14-5-4 16,7-1-1-16,12-2-11 16,4-3-7-16,14 3-11 15,9 2-2-15,0-1-1 16,3 1 0-16,-5 1 0 15,-10-3-1-15,2 2 6 16,-3 2 4-16,1 0 5 16,-4-1 4-16,-3 1-2 15,-5-1-1-15,-4-2-6 16,3 2-3-16,-3-8-35 0,-1-3-42 16,4 2-104-1,-2-2-68-15,0 0-176 0,0 0 254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19T15:41:31.077"/>
    </inkml:context>
    <inkml:brush xml:id="br0">
      <inkml:brushProperty name="width" value="0.05292" units="cm"/>
      <inkml:brushProperty name="height" value="0.05292" units="cm"/>
      <inkml:brushProperty name="color" value="#4472C4"/>
    </inkml:brush>
    <inkml:context xml:id="ctx1">
      <inkml:inkSource xml:id="inkSrc207">
        <inkml:traceFormat>
          <inkml:channel name="X" type="integer" max="12372" units="cm"/>
          <inkml:channel name="Y" type="integer" max="696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1-05-19T15:53:07.184"/>
    </inkml:context>
  </inkml:definitions>
  <inkml:trace contextRef="#ctx0" brushRef="#br0">4993 5751 1088 0,'4'7'489'0,"4"2"-226"15,-2 1-36-15,0 2-68 16,-2-2-41-16,0-1-64 16,5 1-22-16,0-4-24 15,2-4-19-15,0-4-126 0,-4-5-114 16,8-3 150-16</inkml:trace>
  <inkml:trace contextRef="#ctx0" brushRef="#br0" timeOffset="58091.55">4060 5732 764 0,'-45'-7'404'0,"26"8"-79"16,-1 3-37-16,-4-1-52 16,-1 0-20-16,7 3-34 15,1-3-16-15,14 2-32 16,1-1-22-16,7 0-44 15,9 2-19-15,6-2-27 0,8 1-6 16,14-1-5-16,0-2 0 16,5-3-2-16,5-1 0 15,-6-5 0-15,4-1-1 16,-6 2-1-16,-3-1-1 16,-9 4-1-16,-10 1-8 15,-14 0-66-15,-7 0-50 16,-10 2-130-16,-5 0-75 0,-5 2-103 15,-3 1-33-15,0-1-24 16,0 1 281-16,4 1-83 16,-2-2 132-16,7 0 307 15,0-2 52-15,3 0 126 16,2-1-30-16,6 1-59 16,1 2-16-16,4 7-12 15,2 3-7-15,-1 13-10 16,3 6-12-16,-2 8-39 15,1 7-20-15,-1-4-38 16,-1-1-15-16,0-7-33 16,-1-6-12-16,-2-5-14 15,0-6-7-15,4-5-78 16,-2-4-65-16,3-9-186 16,3-4 190-16</inkml:trace>
  <inkml:trace contextRef="#ctx0" brushRef="#br0" timeOffset="58642.73">4704 5723 917 0,'-42'-39'534'16,"28"30"-68"-16,-3 6-184 15,1 1-25-15,-3 7-67 16,-1 5-31-16,4 9-59 15,-1 5-22-15,7 14-30 16,2 5-8-16,3 5-15 16,6 1-5-16,0-3-9 0,10-2-5 15,3-6-4 1,-1-3-2-16,8-4-3 16,-2-2-2-16,0-8-66 0,7-6-55 15,-1-10-145-15,0-10-97 16,3-6 230-16</inkml:trace>
  <inkml:trace contextRef="#ctx0" brushRef="#br0" timeOffset="59191.72">4896 5756 1044 0,'6'-1'448'0,"3"-1"-224"15,-3-2-10-15,-1 4-29 16,2 0-10-16,-6 2-24 16,6 4-11-16,-2 5-20 15,-5 3-12-15,7 9-31 16,-4 4-17-16,2 4-27 15,7 0-10-15,-4-3-11 0,7-5-4 16,-9-6-2-16,-4-1 0 16,-2-10 3-16,-3-3 2 15,3-2 2-15,-1-2-4 16,0 0-12-16,0 0-8 16,-1-19-12-16,0-40-1 15,5 20 8-15,1 0 4 16,10 0 6-16,0 8 3 15,1 5 1-15,2 8 1 0,-1 7 1 16,3 4 4-16,2 9 16 16,-1 3 7-16,2 12 13 15,0 2 3-15,-6 5 4 16,4 7 2-16,-6 5 2 16,-1 3-2-16,-2 3-14 15,-5-2-7-15,-3-9-13 16,-2-5-3-16,-1-12-21 15,0-5-26-15,-3-9-76 16,-2-2-54-16,1-9-124 16,-3-4-58-16,1-13 218 15</inkml:trace>
  <inkml:trace contextRef="#ctx0" brushRef="#br0" timeOffset="59593.57">5355 5577 1429 0,'11'-4'545'15,"8"6"-341"-15,7 1-57 16,7 10 18-16,6 7 3 16,-3 10-32-16,-3 5-19 0,-1 8-24 15,-12 2-11-15,-6 6-20 16,-4-2-7-16,-12-1-12 15,-5-2-4-15,-7-8-6 16,-6-6-5-16,-4-10-11 16,2-3-6-16,2-9-52 15,7 1-39-15,6-8-99 16,-2-2-66-16,7-6-165 16,9-5 253-16</inkml:trace>
  <inkml:trace contextRef="#ctx0" brushRef="#br0" timeOffset="60096.9">6190 5655 1094 0,'5'-5'523'16,"-3"-1"-209"-16,-2 4-42 16,-4 5-32-16,3-3-54 15,-8 4-33-15,-21-2-68 16,-29 40-6-16,29-24-13 16,6-2-7-16,8-2-15 15,4-2-8-15,9-3-15 16,1 2-7-16,7 5-7 15,5 0-2-15,10 1-1 0,4 1-2 16,2-4-2-16,4-2-1 16,0-2-1-16,-2-6 0 15,-3-4-55-15,-5 0-68 16,-8-3-202-16,-6 3-378 16,-8-1 460-16</inkml:trace>
  <inkml:trace contextRef="#ctx0" brushRef="#br0" timeOffset="60302.93">6069 6009 1443 0,'-12'9'592'0,"15"-6"-302"15,6 2-67-15,5-3-29 16,9 2-5-16,5-4-51 16,0-4-27-16,2 1-35 15,-3 3-18-15,-1 0-26 16,-3 3-8-16,-5 0-13 15,-4-2-11-15,-8-1-90 16,-4 2-71-16,-2 2 320 16,-1-4-177-16</inkml:trace>
  <inkml:trace contextRef="#ctx0" brushRef="#br0" timeOffset="61593.09">6787 5813 1230 0,'-1'-1'518'16,"0"0"-284"-16,0-1-22 0,0 1-55 16,0 0-15-16,1 0-38 15,0 0-19-15,28-11-23 16,40-3-10-16,-36 18-15 16,-6 6-4-16,-13 5-9 15,-3 5-1-15,-5 6-2 16,-2 2 0-16,-4 5-1 15,-6 0-2-15,-8-1-3 16,-4-2 1-16,-3-8 0 16,-1-4 1-16,4-6 1 15,3-4-4-15,10-4-6 16,7 5-5-16,10-5-1 16,3 1 2-16,8 1 6 15,4-2 5-15,-1-1 9 16,4 0 5-16,-4-2 6 0,-3 0 0 15,-4-3-5-15,-4-1-7 16,-4 4-9-16,-3 1-1 16,-6-2-28-16,0 3-48 15,-6-4-135-15,4 1-97 16,1 0 171-16</inkml:trace>
  <inkml:trace contextRef="#ctx0" brushRef="#br0" timeOffset="62010.37">7288 5688 1110 0,'-2'-7'515'15,"0"7"-218"-15,4 0-62 16,-2-1-48-16,0 0-26 16,24 1-27-16,37-4-21 15,-23 5-47-15,2-1-14 16,-4-3-24-16,-2 0-9 0,-7-1-9 16,2 0-2-16,-8 4-51 15,-7 0-61-15,-3 2-176 16,-10 2-145-16,-1 12 258 15</inkml:trace>
  <inkml:trace contextRef="#ctx0" brushRef="#br0" timeOffset="62249.74">7474 5721 1132 0,'-3'-5'532'0,"4"5"-199"15,-2 3-58-15,1-3-51 16,0 0-27-16,2 16-40 15,5 42-23-15,-7-15-33 16,0 8-16-16,2-3-30 16,7-2-13-16,-1-12-20 15,-7-10-8-15,2-5-8 0,-3-4-4 16,0-5-41-16,3-2-46 16,2-5-108-16,-3-2-69 15,2-1-427-15,-4 0 457 16</inkml:trace>
  <inkml:trace contextRef="#ctx0" brushRef="#br0" timeOffset="62718.6">8022 5512 836 0,'0'-4'492'16,"0"4"-112"-16,-6 4-83 15,-2 0-47-15,-4 14-73 16,-3 1-23-16,-5 12-34 16,-2 4-12-16,0 12-25 15,8 3-12-15,5 12-22 16,9 1-11-16,16 4-14 16,2 0-5-16,10-8-10 15,-1-4-2-15,-1-12-3 16,1-3-1-16,-4-11-1 0,0-6-2 15,-8-9-18-15,-2-7-39 16,-5-6-112-16,-4-1-76 16,3-8 142-16</inkml:trace>
  <inkml:trace contextRef="#ctx0" brushRef="#br0" timeOffset="63125.75">8224 5553 1658 0,'-5'-2'662'15,"2"2"-442"-15,4-1-89 16,-1 0-12-16,0 0-38 15,5 0-5-15,14-1-31 16,31-1-12-16,-31 9-7 16,1 3-6-16,-8-2-7 15,-4 4 1-15,-9 6 1 16,-7 1 2-16,-12 4 3 16,1 1 0-16,-4-5 1 15,0-3-2-15,6-4-3 0,3-1 0 16,6-7-10-16,5-2-6 15,4 0-2-15,8 3 0 16,7 0 5-16,7 0 7 16,11-2-1-16,1-2 0 15,1-2-3-15,-4 0-2 16,-10 1 6-16,-9 1-36 0,-5 3-149 16,-5-1-101-16,3 5 151 15</inkml:trace>
  <inkml:trace contextRef="#ctx0" brushRef="#br0" timeOffset="63533.92">8561 5504 1295 0,'8'10'623'15,"7"3"-269"-15,-7 5-94 16,-2 1-22-16,-6 11-90 15,0 3-36-15,-2-3-57 16,1-1-19-16,-1-15-16 16,1-6-5-16,3-4-2 0,-2-5-2 15,-1-5-5-15,0 5-2 16,0 0-7-16,1-11-6 16,2-9-2-16,13-26 0 15,3 28 2-15,3 0 1 16,4 8 5-16,1 1 7 15,4 10 15-15,-2 1 5 16,2 8 15-16,-2 5 1 16,-7 3 2-16,0 2-1 0,-8 4-8 15,-1 2-5-15,-6-1-9 16,-5-2-5-16,-1-5-14 16,-4-4-25-16,-4-4-86 15,1-5-50-15,-6-1-133 16,1-3-77-16,-3 0 239 15</inkml:trace>
  <inkml:trace contextRef="#ctx0" brushRef="#br0" timeOffset="63842.34">8274 5967 1644 0,'-9'11'668'15,"3"-10"-410"-15,3-3-78 16,7 3-41-16,8-1-33 16,18-3-28-16,13 1-17 15,9-10-20-15,5 3-6 16,2-3-16-16,-1-1-2 0,5 4-6 15,-1 1-1-15,-5 9-2 16,-4 2-2-16,-9 3 1 16,-10 2-20-16,-11-2-102 15,-12 1-72-15,-16 2-190 16,-10-4-218-16,-18 6 391 16</inkml:trace>
  <inkml:trace contextRef="#ctx0" brushRef="#br0" timeOffset="64285.06">8503 6143 1293 0,'-3'-1'583'15,"1"0"-274"-15,8-2-102 16,13 0-35-16,5-2-35 16,4-1-16-16,6 1-60 15,-6 2-14-15,0 6-11 16,-4 5-3-16,-7 3-4 0,-5 1 0 15,-9 3-1-15,-5 5 3 16,-11 4 2-16,-5-2-1 16,-6-2-6-16,1-7-3 15,1-4-6-15,4-2-2 16,5-3-6-16,5-1-7 16,8-1-7-16,2-1-2 15,12 0 1-15,4 1 4 0,9-2 4 16,0 0 3-16,4 0 5 15,1 0 4-15,-6 5 10 16,-1 1 5-16,-9 4 7 16,-7 0 2-16,-10 2 7 15,-5 0-1-15,-13 4-5 16,-7-4-4-16,-7 1-16 16,0 0-5-16,4-7-33 15,5 3-34-15,12-9-99 16,5-6-70-16,15-8-156 15,5-5-167-15,12-13 353 16</inkml:trace>
  <inkml:trace contextRef="#ctx0" brushRef="#br0" timeOffset="64585.11">9040 5674 1569 0,'3'-4'604'16,"8"4"-411"-16,9 3-47 0,8 5 2 15,5 7-3 1,8 9-8-16,1 3-17 0,-5 10-27 16,-2 6-8-16,-11 6-18 15,-6 2-10-15,-12 1-23 16,-6-5-7-16,-4-2-11 15,-4-1-4-15,-4-13-13 16,1-5-31-16,-1-14-86 16,0-7-58-16,1-6-150 15,4-4-31-15,1-1 221 16</inkml:trace>
  <inkml:trace contextRef="#ctx0" brushRef="#br0" timeOffset="64829.36">9490 5874 2024 0,'1'7'758'0,"5"-7"-588"15,0-1-49-15,10-5-41 16,6 2-14-16,9-5-14 15,4 1-20-15,0 2-23 16,1 0-2-16,-7 3 3 16,-7 1-42-16,-8 0-121 15,-7 2-79-15,-12-2-305 16,-4 2 336-16</inkml:trace>
  <inkml:trace contextRef="#ctx0" brushRef="#br0" timeOffset="65030.72">9613 5743 1538 0,'3'12'651'0,"1"11"-365"0,2 8-16 16,0 13-71-16,-3 4-45 16,-2 0-70-16,1-4-32 15,0-11-37-15,-2-10-9 16,1-13-98-16,1-7-69 0,2-8-185 15,1-6-145-15,4-20 313 16</inkml:trace>
  <inkml:trace contextRef="#ctx0" brushRef="#br0" timeOffset="65419.87">9868 5791 1267 0,'26'6'609'0,"-13"10"-220"15,2 3-56-15,-1 10-79 16,-4 2-57-16,-3 3-82 16,-1-3-36-16,-5-4-45 15,-4-4-9-15,1-12-8 16,-4-5-7-16,3-8-25 16,0-5-13-16,3-8-26 0,2-3-5 15,0-7 1-15,9-1 5 16,2-1 15-16,-1-3 10 15,7 2 19-15,0 1 6 16,-3 9 5-16,4 5 7 16,1 9 35-16,-3 6 19 15,4 12 32-15,2 5 8 16,0 10-5-16,-1 3-6 16,-2 3-18-16,-3-5-13 15,-7-8-26-15,-5-7-12 0,-4-7-17 16,-2-3-14-16,-2-3-56 15,0 1-61-15,1-4-136 16,0 0-79-16,0 0 204 16</inkml:trace>
  <inkml:trace contextRef="#ctx0" brushRef="#br0" timeOffset="72460.58">4548 7165 984 0,'-28'-13'462'0,"27"13"-166"16,2-1-44-16,1 1-46 16,-2 0-18-16,0 0-28 15,0 0-14-15,2 12-34 16,4 13-17-16,-1 33-37 16,-5-27-19-16,4-4-18 15,-4-5-8-15,5-10-6 16,-3-3-2-16,-2-7 1 15,-2-3-2-15,2-4-6 16,0 4-6-16,0 0-7 16,2-20-2-16,11-35 4 15,-3 25 4-15,5 3 4 16,4 5 0-16,3 7 2 16,-1 2 0-16,0 8 3 0,0 6 0 15,0 9 6-15,0 5 6 16,-6 7 11-16,0 2 3 15,-10 5 4-15,-2 1 0 16,-3-4-6-16,0-3-3 16,-2-10-8-16,-1-5-26 15,2-5-108-15,0-1-74 16,2-4-230-16,-1 2 256 16</inkml:trace>
  <inkml:trace contextRef="#ctx0" brushRef="#br0" timeOffset="72797.45">4857 7213 1053 0,'5'3'492'0,"1"9"-179"15,2 3-34-15,-3 6-53 16,3 0-30-16,-1-1-66 16,7-3-29-16,3-7-42 15,0-2-15-15,4-5-21 16,-4-1-7-16,3-11-6 15,-7-5-3-15,-7-9 2 16,-1-4-1-16,-8 0 3 16,1 2 2-16,-9 1 3 0,4 3 1 15,-8 7-3 1,-3 3-2-16,4 11-6 0,-6 0-5 16,3 8-10-16,9 4-7 15,-3 0-23-15,7 4-35 16,9-5-101-16,-2 0-67 15,15-4-210-15,-6-2 276 16</inkml:trace>
  <inkml:trace contextRef="#ctx0" brushRef="#br0" timeOffset="73023.38">5214 6864 821 0,'5'16'498'0,"1"7"29"16,-4 8-206-16,4 9-101 15,-4 6-26-15,5 9-73 16,5 2-39-16,5-11-51 16,2-3-14-16,9-17-17 15,0-8-3-15,7-12-38 16,3-6-46-16,-13-9-140 15,-3-7-111-15,-15-6 203 0</inkml:trace>
  <inkml:trace contextRef="#ctx0" brushRef="#br0" timeOffset="73198.19">5167 7065 1096 0,'-19'-8'578'15,"11"6"-104"-15,4 1-173 16,11 1-98-16,5 1-31 15,9 4-59-15,5-2-24 0,9 2-45 16,3-4-19-16,10-2-12 16,4 1-46-16,-3 0-174 15,-1 0-86-15,11 12 154 16</inkml:trace>
  <inkml:trace contextRef="#ctx0" brushRef="#br0" timeOffset="73555.09">6093 6884 1396 0,'-5'1'584'16,"11"6"-290"-16,1 5-59 16,2 17-34-16,0 11-26 15,0 17-73-15,2 8-34 0,4-1-39 16,2-3-11-16,3-20-16 15,0-11-12-15,0-18-118 16,0-12-80-16,-5-13-255 16,-4-10 274-16</inkml:trace>
  <inkml:trace contextRef="#ctx0" brushRef="#br0" timeOffset="73716.01">6049 7074 997 0,'-17'-11'566'15,"9"10"-83"-15,9 0-241 16,5 0-20-16,9 3-72 16,0-5-30-16,15 3-53 15,4 0-24-15,1-1-47 16,2 1-69-16,-2-7-182 16,-1 2 167-16</inkml:trace>
  <inkml:trace contextRef="#ctx0" brushRef="#br0" timeOffset="73889.92">6421 7038 1365 0,'4'13'588'15,"5"7"-287"-15,-1-3-31 0,7 5-74 16,-7 0-40-16,3-2-89 16,-2 0-28-16,-7-8-50 15,2-4-59-15,-3-9-175 16,1-8-111-16,-2-8 203 15</inkml:trace>
  <inkml:trace contextRef="#ctx0" brushRef="#br0" timeOffset="74049.51">6372 6877 1363 0,'5'2'608'15,"5"5"-287"-15,-1 0-127 16,4 2-19-16,-3 2-79 15,3-3-52-15,-3-1-189 16,4 6-67-16,0 11 118 0</inkml:trace>
  <inkml:trace contextRef="#ctx0" brushRef="#br0" timeOffset="74442.14">6621 7178 949 0,'15'0'508'0,"3"-1"-153"16,1-9-88-16,1-2-41 0,0-8-70 16,-3-1-28-16,-3-5-45 15,-3 2-15-15,-11 3-14 16,-4 0-3-16,-6 5 8 16,-4 3 2-16,-3 11-3 15,-2 6-5-15,-2 10-25 16,4 2-8-16,5 5-13 15,4 2-4-15,11 4-3 16,3 5 0-16,7 1 2 16,3-1 2-16,4 1 11 15,1-2 5-15,-1-2 18 16,0-1 8-16,-4-1 8 16,-4-4 1-16,-9 0-12 15,-5-2-7-15,-9-2-10 16,-3 0-4-16,-4-4-6 15,1-6-19-15,-1-7-110 0,1-4-73 16,1-19-149-16,5-9 187 16</inkml:trace>
  <inkml:trace contextRef="#ctx0" brushRef="#br0" timeOffset="74792.43">6902 6786 1403 0,'11'12'666'16,"-2"6"-293"-16,4 13-105 16,-4 7-42-16,-3 8-82 15,-4 1-39-15,0-2-51 16,-3-7-17-16,3-10-19 16,-1-2-5-16,2-12-5 15,-3-3-1-15,0-7-4 16,4-4-2-16,-6-2-7 15,2 1-4-15,0 0-2 16,2-4-2-16,8-16 7 16,15-31 2-16,-13 33 5 15,3 5 2-15,-5 7 3 16,0 2 6-16,2 13 14 16,-4 2 11-16,0 14 15 0,2 9 0 15,-7-1-8-15,1 3-10 16,-4-8-13-16,0-5-29 15,1-14-130-15,-1-1-85 16,1-12-208-16,4-12 249 16</inkml:trace>
  <inkml:trace contextRef="#ctx0" brushRef="#br0" timeOffset="74993.11">7243 6832 1601 0,'6'31'687'0,"2"11"-370"16,-1 12-26-16,2 12-104 16,2-3-49-16,8-1-85 15,4-13-27-15,3-18-26 16,1-12-28-16,0-19-98 16,-3-10-54-16,-5-18-150 15,0-9-118-15,-19 2 294 16</inkml:trace>
  <inkml:trace contextRef="#ctx0" brushRef="#br0" timeOffset="75172.67">7087 6965 1262 0,'-22'0'619'0,"18"0"-212"16,5 0-79-16,19 0-79 0,1-1-41 15,16 2-62-15,3-1-43 16,4-1-58-16,5-4-20 15,-18 3-14 1,-16 1-4-16,1 0-126 0,35-6-89 16,-11 5 125-16</inkml:trace>
  <inkml:trace contextRef="#ctx0" brushRef="#br0" timeOffset="75567.51">7859 7191 1463 0,'12'0'716'0,"-36"-1"-191"16,22 1-278-16,-1 0-130 15,-2 1-11-15,4-1-36 16,0 0-73-16,0 0-194 16,0 0 257-16</inkml:trace>
  <inkml:trace contextRef="#ctx0" brushRef="#br0" timeOffset="94142.44">20004 3915 404 0,'-1'-1'273'0,"0"0"31"16,0 0-87-16,0 0-31 0,-2 0-21 15,2 0-28-15,0 0-15 16,0 0-24-16,0-1-2 15,0 1 2-15,0 0 2 16,0 0 0-16,0 0-10 16,0 0-20-16,-1 0-10 15,1 0-18-15,0 0-3 0,-5-3-4 16,-6 1-4-16,6 2-5 16,1 1-5-16,-5 2-8 15,9-2-5-15,-6 4-5 16,-2 10-3-16,-19 35-3 15,25-26 0-15,10 2 0 16,3-1 1-16,6-2 1 16,3-1 0-16,3-10-2 15,7-2 1-15,2-10 0 16,-2-7 1-16,-1-4 1 16,-2-7 2-16,-7 1 5 15,-6-3 3-15,-8 0 8 16,-4 5 6-16,-8-2 5 15,-3 3 3-15,-9 3-1 16,-3 1-1-16,-1 4-1 16,-7 1-4-16,4 3-8 15,6 3-7-15,6 5-9 0,5-1-3 16,4 4-9-16,-2-4-4 16,3 1-11-16,4 2-25 15,4 0-75-15,1 1-54 16,-1-3-207-16,9 1 243 15</inkml:trace>
  <inkml:trace contextRef="#ctx0" brushRef="#br0" timeOffset="95211.58">20663 3897 1256 0,'-12'-5'555'0,"-25"-25"-273"16,28 26-12-16,4 0-72 15,1 1-32-15,5-1-64 16,5 3-29-16,-6 1-34 0,16 0-7 16,53 6-6-16,-19-2-1 15,10-4-9-15,0 1-5 16,-7-3-5-16,-1-1 0 15,-8 3-2-15,-5-3 0 16,-7 3-50-16,-10-2-59 0,-18 2-169 16,-7 0-164-16,-8 9 271 15</inkml:trace>
  <inkml:trace contextRef="#ctx0" brushRef="#br0" timeOffset="95393.34">20842 3874 1159 0,'5'-1'524'0,"-2"5"-202"16,4 6-80-16,2 4-26 16,1 5-26-16,-3 3-50 15,-1 3-34-15,-5 8-49 16,0 1-18-16,4 5-21 16,3-5-5-16,-2-10-9 15,0-3-3-15,-4-10-55 16,3 3-50-16,2-3-132 15,-3-8-102-15,3 4 210 16</inkml:trace>
  <inkml:trace contextRef="#ctx0" brushRef="#br0" timeOffset="95634.71">21297 3872 1325 0,'11'-13'618'15,"-15"13"-247"-15,-5 0-97 16,-8 10-86-16,-1 7-53 0,-3 8-65 16,4 6-20-16,6 3-23 15,4-2-9-15,8 0-12 16,7 4-6-16,5-8-6 16,3 0-3-16,11-6-88 15,-2-4-71-15,8-3-255 16,-3-7 256-16</inkml:trace>
  <inkml:trace contextRef="#ctx0" brushRef="#br0" timeOffset="96005.34">21524 4002 1204 0,'-7'6'586'15,"6"0"-215"-15,1 5-142 16,0 5-10-16,0 3-68 0,-6 2-33 15,6-1-60-15,3 1-22 16,-1-11-24-16,1-2-6 16,-2-8-12-16,-1-5-3 15,4-2-12-15,-1-3-4 16,0-8 0-16,4-1 2 16,-1-4 9-16,2 1 5 15,3 3 6-15,0 5 1 16,3 7 7-16,1 3 9 0,3 4 18 15,1 5 8-15,1 6 16 16,2 6 3-16,0 5 6 16,-2 0-3-16,-3-2-13 15,-5-3-9-15,-5-5-22 16,-6-2 0-16,-4-3-70 16,-7-1-59-16,-4-3-187 15,0-3-98-15,0-16 239 16</inkml:trace>
  <inkml:trace contextRef="#ctx0" brushRef="#br0" timeOffset="96218.52">21888 3841 1278 0,'22'12'641'15,"-5"8"-262"-15,7 5-100 0,-10 5-23 16,10 3-98-16,-5 1-24 15,-5 0-51-15,3 1-20 16,-13-2-20-16,-5-6-10 16,-10-2-14-16,-8-6-11 15,2 0-86-15,-3-2-56 16,-2-3-162-16,-1-5-78 16,-9 7 234-16</inkml:trace>
  <inkml:trace contextRef="#ctx0" brushRef="#br0" timeOffset="97275.61">19729 4405 546 0,'3'-2'336'0,"-1"0"12"16,0 1-73-16,-1 0-29 16,-1 0-24-16,0 0-38 15,0 0-23-15,0 0-49 16,0 0-18-16,-1 1-37 16,0 1-16-16,-29 27-13 0,-59 42-3 15,28-16 0-15,-1 10 2 16,-20 14-1-16,-5 6-4 15,-6 12-5-15,-3-2-2 16,15-8-6-16,9-8-1 16,18-11-3-16,-3-8-1 15,14-11-1-15,5-7-1 16,11-19-2-16,13-8-5 16,10-10-23-16,3-4-11 15,7-5-3-15,6-4-44 0,10-7-116 16,8-4-103-16,5 3 172 15</inkml:trace>
  <inkml:trace contextRef="#ctx0" brushRef="#br0" timeOffset="97956.71">18612 5461 903 0,'-3'0'475'15,"-1"1"-133"-15,-6-1-135 16,-3 4-17-16,-6 0-57 16,-1 3-22-16,-1 2-37 15,5 0-13-15,1 3-10 16,1-4-6-16,10 2-16 15,3-1-11-15,1-1-17 16,11 11-1-16,11 3 0 16,5-2 2-16,7-11 1 0,-1-5 2 15,1-10 6-15,-4-5 3 16,-11-1 13-16,-4-5 8 16,-15-2 12-16,-3 2 6 15,-12-4-3-15,-2 2-6 16,-6 5-17-16,-4 1-8 15,0 4-13-15,2 4-7 16,7 2-45-16,3-1-35 0,10 2-88 16,-1-3-60-16,6 1-173 15,6 4 250-15</inkml:trace>
  <inkml:trace contextRef="#ctx0" brushRef="#br0" timeOffset="98608.67">16654 5346 1321 0,'-7'3'559'15,"4"-3"-317"-15,2 0-15 16,0 0-75-16,-1 0-22 15,2 0-39-15,29 0-8 16,52-2-18-16,-24 2-13 16,-2-2-22-16,-3 0-9 15,-4 0-10-15,-7-1-3 16,-5 0-40-16,-8 0-65 0,-15 1-169 16,-8 3-145-16,-9 3 245 15</inkml:trace>
  <inkml:trace contextRef="#ctx0" brushRef="#br0" timeOffset="98801.48">16913 5369 1213 0,'-8'4'587'15,"8"-1"-241"-15,-1 3-108 16,-1 4-34-16,7 7-53 16,-1 6-23-16,-2 4-46 15,-2 3-24-15,-3-4-30 16,1 0-9-16,4-1-13 15,0-5-6-15,6-2-67 16,3-3-68-16,-4-6-170 16,4-4 181-16</inkml:trace>
  <inkml:trace contextRef="#ctx0" brushRef="#br0" timeOffset="99070.08">17282 5273 1589 0,'-13'-1'660'0,"-8"12"-375"16,0 6-112-16,5 11-39 15,4 6-39-15,3 11-43 16,8 6-18-16,6-2-25 15,5-3-5-15,10-6-4 16,2-5-1-16,4-7-7 16,3-3-32-16,-2-10-139 15,4-11-97-15,-5-14 158 16</inkml:trace>
  <inkml:trace contextRef="#ctx0" brushRef="#br0" timeOffset="99411.28">17486 5121 1421 0,'7'-2'614'16,"10"2"-318"-16,4 1-86 16,-2 0-44-16,-2 5-42 15,-1-2-41-15,-2-3-24 16,-4 9-30-16,-3-5-8 0,-8 5 1 15,-6 9 2-15,-11-5 2 16,-4 5 0-16,-1-2-6 16,2-5-5-16,3-1-5 15,7-3-3-15,3-2-6 16,3-1-1-16,12 1 1 16,-2 2-1-16,14-3 1 15,0 1 1-15,6-6-1 16,2-1-1-16,-3-3-8 15,0 1-66-15,-8 0-154 16,-3 3 151-16</inkml:trace>
  <inkml:trace contextRef="#ctx0" brushRef="#br0" timeOffset="99787.88">17734 5146 1136 0,'6'-1'637'0,"-3"5"-73"16,5 9-330-16,0 6-17 16,-1 1-98-16,2 2-33 15,-3-4-53-15,2-4-14 16,-5-4-11-16,1-5-1 16,-2-5-5-16,-2 0-3 0,0-1-8 15,0 0-3-15,0-1-3 16,0 1 2-16,1-5 2 15,12-11 1-15,30-22 6 16,-26 29 2-16,4 2 7 16,-2 3 10-16,-1 5 12 15,-8 5 8 1,-6-1 11-16,2-1-3 0,11 16-9 16,-2 5-7-16,-5 0-14 15,-5-9-2-15,-2 0-96 16,-3-1-65-16,-4-3-163 15,-2 2 175-15</inkml:trace>
  <inkml:trace contextRef="#ctx0" brushRef="#br0" timeOffset="99996.58">17574 5459 1655 0,'-14'9'676'15,"14"-7"-404"-15,9-1-95 16,14 0-65-16,5 0-22 16,14-2-32-16,5-3-17 15,11 1-18-15,2-2-5 0,-8 2-9 16,-1 3-5-16,-18 1-79 16,-7-1-63-16,-11 0-158 15,-12 3-147-15,-13 7 281 16</inkml:trace>
  <inkml:trace contextRef="#ctx0" brushRef="#br0" timeOffset="100393.81">17748 5615 1082 0,'8'-6'480'0,"11"4"-221"16,6-4-24-16,8 6-36 15,0-2-26-15,-4-5-34 16,1 10-18-16,-17-3-25 15,-5 5-9-15,-3 6-21 0,-12-5-6 16,10 7-11-16,-7-2-3 16,-4 3-8-16,1-1-7 15,-13-5-15-15,12 0-4 16,-3-5-9-16,8-1-8 16,1 4-11-16,2-4-1 15,0-2 1-15,1 0 8 16,20 4 8-16,24 7 3 0,-38-7 11 15,-3 0 5-15,-1 0 15 16,2 2 5-16,-3 1 12 16,-2 1 1-16,-7 4-7 15,-3 0-6-15,-8-2-19 16,-7 0-22-16,8-6-78 16,1-1-51-16,5-3-145 15,11-2-83-15,3-4 227 16</inkml:trace>
  <inkml:trace contextRef="#ctx0" brushRef="#br0" timeOffset="100642.2">18286 5289 1405 0,'25'-3'628'0,"-1"12"-303"0,6 3-55 16,-7 8-43-16,3 5-54 16,-8 8-54-16,-2 2-27 15,-5 2-42-15,-11-4-11 16,0-1-12-16,-6 1-5 16,-2-8-5-16,2 0-9 0,-3-7-91 15,-8-3-71-15,-3-3-143 16,-5-1 165-16</inkml:trace>
  <inkml:trace contextRef="#ctx0" brushRef="#br0" timeOffset="101483.2">20259 4396 1314 0,'31'-18'510'16,"-20"27"-342"-16,5 1 4 16,16 12-8-16,3 4-9 15,12 15-28-15,13 6-21 16,15 9-23-16,12 7-11 16,18 8-17-16,2 4-6 15,-2 5-12-15,-6-3 0 16,-1-5 8-16,-5-4 1 15,-16-6-1-15,-9-2-5 0,-18-5-16 16,-11-5-6-16,-7-10-7 16,-7-4-3-16,-15-14-13 15,-9-8-44-15,-10-10-117 16,-3-4-67-16,-5-6-178 16,6-2 245-16</inkml:trace>
  <inkml:trace contextRef="#ctx0" brushRef="#br0" timeOffset="101885.16">21805 5375 1394 0,'-29'0'561'0,"-1"3"-381"0,5 4-8 16,5 5-43-16,6 3-25 15,8 4-29-15,9 0-15 16,9 3-23-16,6-1-7 16,11-5-6-16,4-5-5 15,2-11-9-15,-4-2-2 0,-4-10 2 16,-8-3 7-16,-8-4 16 15,-10-7 8-15,-6 0 16 16,-5 1 3 0,-12 4 1-16,2 5-5 0,-6 9-19 15,-3 1-12-15,7 10-28 16,4 2-14-16,9 5-90 16,7 3-75-16,10 2 43 15,8 1 45-15</inkml:trace>
  <inkml:trace contextRef="#ctx0" brushRef="#br0" timeOffset="102134.92">22207 5391 1781 0,'-11'7'721'16,"-22"20"-464"-16,33-27-111 16,12 0-57-16,9-1-42 15,20-1-26-15,7 1-6 16,6-2-8-16,-1-1-2 0,-8 2 2 16,-6 0-48-16,-10 0-129 15,-3 2-78-15,-14 0-276 16,-10 2 323-16</inkml:trace>
  <inkml:trace contextRef="#ctx0" brushRef="#br0" timeOffset="102299.41">22366 5423 1254 0,'-8'5'552'0,"6"6"-268"16,2 5-34-16,5 7-74 15,-1 1-26-15,4 1-60 16,-4 2-29-16,-1-1-43 15,2 0-9-15,5-1-2 16,-1-4-70-16,6-4-181 16,2-6-313-16,7-2 338 15</inkml:trace>
  <inkml:trace contextRef="#ctx0" brushRef="#br0" timeOffset="102539.5">22794 5317 1619 0,'-9'-1'724'0,"-4"2"-386"16,0 10-148-16,-3 6-45 0,4 16-77 16,-1 4-18-16,8 8-20 15,5 2-9-15,9-5-15 16,6-4-5-16,12-7-8 15,1-7-20-15,9-5-125 16,0-7-83-16,-3-10 139 16</inkml:trace>
  <inkml:trace contextRef="#ctx0" brushRef="#br0" timeOffset="102921.4">23089 5222 1627 0,'0'0'671'16,"4"7"-411"-16,0 4-23 15,-3 6-77-15,1 2-38 16,-2 1-57-16,0-4-21 16,-1-5-26-16,-1-4-4 15,0-7-6-15,0 0-6 16,2-1-15-16,0 0-6 0,0 0-5 15,2-10 3-15,3-6 11 16,18-29 2-16,-12 33 5 16,4 1 1-16,3 4 10 15,2 4 7-15,3 4 15 16,0 2 7-16,-4 8 7 16,-3 1-1-16,-3 5-7 15,-1 2-5-15,-6 0-14 16,0-1-5-16,-4-4-43 15,-3-5-57-15,1-3-150 16,0-3-93-16,-2 1 194 16</inkml:trace>
  <inkml:trace contextRef="#ctx0" brushRef="#br0" timeOffset="103146.32">23070 5488 1523 0,'-16'7'650'16,"15"-8"-358"-16,2-3-81 15,11 5-74-15,7 0-39 16,11-4-44-16,10-1-13 16,9-3-26-16,8 5-4 0,-3-2-9 15,-11 3-1-15,-5 3-112 16,-12-1-77-16,-9 5-365 15,5 3 340-15</inkml:trace>
  <inkml:trace contextRef="#ctx0" brushRef="#br0" timeOffset="103557.33">23151 5686 1408 0,'1'-7'601'0,"15"5"-299"15,7 1-93-15,11 0-15 16,6-1-46-16,0 4-54 16,-4-2-16-16,-6 2-26 15,-8 5-9-15,-13-2-16 0,-3 4-2 16,-12 1 6-16,-2 1 4 16,-9 6 2-16,-1 0-4 15,2 0-15-15,-3-3-6 16,6-5-5-16,3 0-2 15,5-6-10-15,5 3-3 16,8 0-2-16,3 0 0 16,11-1 6-16,1 1 1 0,-3-1 3 15,-5-1 1 1,-3 4 6-16,-8 0 3 0,3 2 4 16,-5-1 1-16,-8 4 6 15,3-1 1-15,-12-3 1 16,1-1-11-16,-6-4-72 15,-5-2-58-15,2-7-173 16,4-4 116-16,3-17 80 16</inkml:trace>
  <inkml:trace contextRef="#ctx0" brushRef="#br0" timeOffset="103785.36">23804 5349 1529 0,'43'14'674'0,"-19"9"-341"0,3 6-96 15,-12 3-68-15,-7 3-53 16,-1 2-45-16,-4-1-10 16,-8-2-16-16,-3 3-7 15,-14-2-8-15,-5 0-18 16,-13-1-106-16,-11-6-94 15,-8-5-547-15,-3-3 486 16</inkml:trace>
  <inkml:trace contextRef="#ctx0" brushRef="#br0" timeOffset="104602.37">18407 5819 950 0,'0'-3'464'0,"-2"0"-134"15,0-1-73-15,1 3-35 16,0 0-23-16,0 1-48 15,-5 0-28-15,-23 11-49 16,-38 24-20-16,20 3-25 16,-1 7-3-16,-12 17-9 15,-4 8-2-15,-7 15-4 16,-5 11-1-16,-1 5 0 16,0 6-2-16,2-5-1 15,7-5-2-15,7-10-1 16,2-7-1-16,11-14-1 15,-1-4 2-15,4-13-2 16,1-8 0-16,8-13-2 16,10-12-4-16,16-12-55 15,9-4-26-15,14-9-71 0,6-7-55 16,4-5-149-16,4 2 226 16</inkml:trace>
  <inkml:trace contextRef="#ctx0" brushRef="#br0" timeOffset="105157.64">17129 7112 1075 0,'-7'-3'496'15,"3"0"-220"-15,1 2-79 16,-1 1-57-16,2 0-40 16,-7 14-32-16,-1 34-15 15,21-30-18-15,5-3-1 16,1-5-3-16,0-1-2 15,-1-8-4-15,1-2-5 0,-4-7-2 16,0-3 2-16,-6-5 6 16,-1-4 3-16,-6 0 7 15,-2 0 0-15,-5 4-4 16,-2 2-2-16,-2 4-9 16,3 1-5-16,-3 6-33 15,2 1-36-15,0 2-98 16,0 1-67-16,5 6-468 15,4 6 460-15</inkml:trace>
  <inkml:trace contextRef="#ctx0" brushRef="#br0" timeOffset="107840.17">15569 7196 1076 0,'-65'7'511'16,"47"-8"-190"-16,6 1-59 15,0 0-50-15,4 0-37 16,10 3-56-16,3 1-29 0,23 1-39 16,6 2-8-16,14-2-5 15,3 0-6-15,3-3-14 16,-3-2-5-16,2-1-6 15,-2 0-1-15,-19 0-20 16,-6 1-47-16,-8 0-131 16,-14 0-80-16,-8-2 154 15</inkml:trace>
  <inkml:trace contextRef="#ctx0" brushRef="#br0" timeOffset="108015.95">15691 7259 1175 0,'-3'3'525'0,"3"0"-255"16,1 3-34-16,3 7-43 16,0 6-15-16,0 5-21 15,0 3-23-15,0 7-55 0,0-3-20 16,-1 4-30-16,2-1-10 16,0-9-12-16,1 3-4 15,0-12-41-15,-1-7-43 16,-1-9-127-16,4-4-91 15,2-4 181-15</inkml:trace>
  <inkml:trace contextRef="#ctx0" brushRef="#br0" timeOffset="109020.56">16176 7142 1002 0,'-7'-31'453'0,"3"31"-197"16,1 1-55-16,-5 7-48 16,-2 3-32-16,-3 11-34 15,0 7-13-15,0 13-20 16,1 6-5-16,8 7-18 15,1-1-5-15,8 5-4 16,4-1-1-16,4 0-2 16,0-2-2-16,2-11-7 15,2-7-1-15,-3-13-4 16,0-5-1-16,-4-8-2 16,-4-6-1-16,-1-5-1 0,-3 1-11 15,-2-9-70-15,-2-2-66 16,-1-6-433-16,-1-7 387 15</inkml:trace>
  <inkml:trace contextRef="#ctx0" brushRef="#br0" timeOffset="111252.17">16393 7094 408 0,'-7'-6'248'0,"1"2"-42"16,1 1-44 0,0 0-31-16,5 2-52 0,-1 0-27 15,0 1-46-15,0 0-12 16,0 0-7-16,1 0 2 16,0 0 9-16,0 0 3 15,0 0 9-15,0 0 8 16,0 0 35-16,0 0 16 0,0 0 13 15,0 0-4 1,0 0-28-16,-1 0-12 0,1 0-12 16,-2 0 1-16,2 0 9 15,0 0 3-15,0 0 11 16,0 0 4-16,0 0 0 16,0 0-1-16,0 0-11 15,0 0-6-15,0 0-12 16,0 0-4-16,0 0-5 15,0 0-2-15,0 0 7 16,0 0 5-16,0 0 11 16,0 0 4-16,0 0 0 15,0 0-3-15,0 0-8 16,0 0-2-16,0 0-10 16,0 0-3-16,0 0-5 0,0 0-1 15,0 0-2-15,0 0 1 16,0 0-1-1,0 0-1-15,0 0-1 0,0 0-1 16,0 0-2-16,0 0-1 16,0 0 1-16,0 0-1 15,0 0 2-15,0 0 2 16,0 0 3-16,0 0 2 16,0 0 4-16,0 0 0 15,0 0-3-15,0 0-2 0,0 0-6 16,0 0-2-16,0 0-4 15,0 0-1-15,0 0-1 16,0 0 1-16,0 0 3 16,0 0 0-16,0 0 3 15,0 0-1-15,0 0-32 16,0 0-30-16,-1 0-89 16,0 0-60-16,0 0-184 15,0 4 246-15</inkml:trace>
  <inkml:trace contextRef="#ctx0" brushRef="#br0" timeOffset="111551.31">16434 6994 865 0,'3'0'440'0,"-6"0"-125"0,-4 2-24 15,6-2-90-15,0 0-40 16,-7 19-63-16,-37 30-18 15,22-25-24-15,0-2-8 16,5-2-13-16,-1 0-3 16,12-6-4-16,7-2-2 15,7-3-2-15,7 2-1 0,8-3 2 16,3 3 2-16,5-3-4 16,1-1-2-1,-6-4-4-15,1-3-4 0,0-1-2 16,-4-1-3-16,-7-1-3 15,-4 1-10-15,-11-1-94 16,0 2-67-16,-2-2-186 16,1 1 206-16</inkml:trace>
  <inkml:trace contextRef="#ctx0" brushRef="#br0" timeOffset="111737.17">16488 7154 841 0,'-27'-28'464'15,"27"26"-105"-15,2 4-102 16,1 3-10-16,-3-5-44 16,0 3-20-16,6 25-68 15,10 31-30-15,-6-31-49 16,-8 3-15-16,7-14-20 0,0-2-40 16,-4-13-115-16,3-4-89 15,-3-15 136-15</inkml:trace>
  <inkml:trace contextRef="#ctx0" brushRef="#br0" timeOffset="112097.54">16601 7108 883 0,'3'3'508'0,"4"5"-95"0,1 6-138 16,1 3-34-16,0 2-61 15,-2 4-25-15,-2 0-56 16,-2 0-24-16,-1-2-37 15,-2-6-11-15,0-5-14 16,-3-4-5-16,3-4-15 16,0-2-9-16,-1-1-13 15,1 0-3-15,1-9 4 16,5-10 7-16,17-29 8 16,-8 29 3-16,3 4 6 15,3 3 2-15,0 6 8 16,0 5 10-16,1 8 18 15,-3 3 6-15,-6 8 7 0,-4 0-3 16,-8 4-12-16,2 1-6 16,4-1-12-16,-2-1-35 15,-4-5-99-15,-3 1-68 16,-14-9-300-16,0 1 312 16</inkml:trace>
  <inkml:trace contextRef="#ctx0" brushRef="#br0" timeOffset="112376.99">16328 7469 979 0,'-2'3'567'0,"-5"0"-31"16,7 0-280-16,14 3-89 15,1-4-35-15,16 1-33 16,7 3-8-16,8-6-32 16,10-3-9-16,2 0-14 15,4-4-4-15,1 6-9 16,-5-1-7-16,-11 3-8 16,-8 3-2-16,-12-2-55 15,-15 0-53-15,-7 2-152 16,-13-1-126-16,-15 9 235 0</inkml:trace>
  <inkml:trace contextRef="#ctx0" brushRef="#br0" timeOffset="112867.2">16693 7703 1371 0,'5'-2'570'0,"4"-3"-356"15,-1-4-24-15,-2-2-103 16,-2-3-23-16,-3-2-35 16,-3 0-5-16,-6 3-1 15,-2 0-3-15,-5 8-3 16,1 2-2-16,-4 6-8 16,1 4-2-16,0 6-2 15,3 2 0-15,3-2 4 16,4 0 0-16,5-5 0 15,1-1-2-15,3-2-4 16,3-1-1-16,2 0 0 16,5-1-1-16,5-3 1 15,0-2 0-15,5-1 2 16,-1-2 2-16,-1 0 10 0,-2 5 8 16,-3 6 29-16,-4 4 14 15,-4 10 17-15,-2 4 3 16,-2 9-9-16,-1-4-11 15,-2-4-19-15,1-3-8 16,1-8-15-16,-1 1-5 16,3-6-7-16,-3-2-3 0,-1-4-4 15,0 0-17-15,0-3-93 16,0 0-58-16,0 0-138 16,0-1-50-16,0 0 224 15</inkml:trace>
  <inkml:trace contextRef="#ctx0" brushRef="#br0" timeOffset="113191.41">17009 7283 1608 0,'0'7'614'0,"3"0"-420"0,0 0-43 16,12 12-21-16,3-1-15 15,5 4-34-15,4 6-15 16,0 0-12-16,-1 3-3 16,-8 6-7-16,-3 0-2 15,-12 3-7-15,-3 2-5 16,-9-3-9-16,-4-2-5 15,-7-8-21-15,-1-2-33 0,2-12-98 16,0-6-62-16,6-6-143 16,3-5-84-16,12-9 273 15</inkml:trace>
  <inkml:trace contextRef="#ctx0" brushRef="#br0" timeOffset="114109.15">18538 5891 691 0,'-14'-4'383'0,"12"0"-57"0,-1-2-83 16,2 5-63-16,1 1-21 15,0 0-21-15,0 0-8 16,7 8-16-16,9 16-10 15,31 38-21-15,-28-25-11 16,6 16-16-16,2 6-9 16,5 9-16-16,5 9-6 15,9 2-10-15,0-2-5 0,7 8-3 16,-10-4-1-16,-4-1 1 16,-3 0 3-16,-4-6 2 15,5-4 3-15,-3-5 0 16,-1-6-3-16,-8-14-3 15,-2-4-3-15,-8-18 3 16,-4-5-48-16,-8-17-132 16,-6-8-72-16,-6-9-229 15,-2-5 283-15</inkml:trace>
  <inkml:trace contextRef="#ctx0" brushRef="#br0" timeOffset="114466.33">19108 7114 768 0,'-7'-14'468'0,"-12"-21"-9"15,19 27-277-15,0 2 0 16,-1 4-59-16,-2 4-12 15,2-2-31-15,0 0-14 0,-2 3-19 16,-4 14-5-16,-5 35-16 16,18-30-5-16,8-3-4 15,5-2-2-15,7-2-3 16,2-6 0-16,5-5-4 16,2-4-1-16,-1-8 0 15,-5-3 1-15,-7-3 7 16,-7-3 6-16,-16 1 14 15,-5-1 4-15,-13 1 1 16,-5 2-4-16,-5 4-15 16,0 2-7-16,0 6-14 15,3 3-7-15,8 5-51 16,3 3-48-16,11 3-134 16,4 3 146-16</inkml:trace>
  <inkml:trace contextRef="#ctx0" brushRef="#br0" timeOffset="114983.63">18836 7454 1019 0,'-8'-11'498'15,"-3"4"-164"-15,3 2-54 16,12 6-72-16,3 2-42 15,13 3-55-15,9 4-23 16,6 0-26-16,6-3-12 16,9 2-24-16,0-6-7 15,7-3-10-15,0-3-3 16,-8-1-21-16,-7 1-41 0,-17 3-148 16,-10 5-102-16,-19 8 179 15</inkml:trace>
  <inkml:trace contextRef="#ctx0" brushRef="#br0" timeOffset="115192.48">19088 7485 1265 0,'-8'2'568'0,"7"8"-249"16,-4-2-78-16,5 17-60 15,0 2-40-15,2 5-59 16,1 4-28-16,0-6-28 15,0 0-6-15,1-7-8 16,0-3-3-16,0-8-11 16,-1-3-40-16,0-6-109 0,-1-3-76 15,0-3 126-15</inkml:trace>
  <inkml:trace contextRef="#ctx0" brushRef="#br0" timeOffset="116244.8">19589 7215 584 0,'-12'-5'389'0,"-24"-14"38"16,28 17-138-16,-1 3-87 16,-2 4-35-16,1 10-55 0,3 6-22 15,-2 13-34-15,5 3-10 16,4 9-11-16,0 4-2 15,9 7-6-15,0 4-4 16,6 1-8-16,2-2-4 16,1-9-5-16,1-7-3 15,2-10-2-15,-4-6-2 0,-5-15-52 16,-1-7-64 0,-6-9-246-16,1-8 232 0</inkml:trace>
  <inkml:trace contextRef="#ctx0" brushRef="#br0" timeOffset="116709.86">19739 7155 1115 0,'-2'-4'570'0,"2"4"-120"16,5 0-294-16,-5 0-4 16,1 0-40-16,22 5-8 15,28 11-37-15,-30-9-20 16,-3 2-23-16,-4 2-7 15,-7 2-6-15,0 0 0 16,-12 3 4-16,-10-1 2 0,-2-1 2 16,-6-1-1-1,-1-2 0-15,6 1-2 0,2-5-3 16,8-1 0-16,8-2-3 16,3-3-1-16,11 2 3 15,5-3-2-15,6-1 3 16,3-2-1-16,-3-1-3 15,0 3-2-15,-12-1-51 16,-4 1-74-16,-4 0-183 16,-3-2-298-16,2-5 381 15</inkml:trace>
  <inkml:trace contextRef="#ctx0" brushRef="#br0" timeOffset="117056.73">19994 7156 1187 0,'1'1'586'0,"1"3"-233"16,0 5-88-16,0 3-44 15,1 9-85-15,-5 2-38 16,1 4-59-16,-3-3-14 16,2-8-16-16,2-3-3 15,2-10-9-15,4-1-3 0,-3-7-2 16,-3 4 1-16,0 0 1 15,3-8 0-15,6-9 0 16,18-31-1-16,-12 32 5 16,-3 2 1-16,3 8 2 15,1 4 8-15,-1 5 14 16,1 7 13-16,0 7 22 16,-3 5 3-16,-1 4-5 15,-2-2-10-15,-3-2-23 16,0-4-9-16,-5-2-68 15,0-3-54-15,-4-5-168 16,-3 0-103-16,-3-7 232 16</inkml:trace>
  <inkml:trace contextRef="#ctx0" brushRef="#br0" timeOffset="117280.12">19720 7501 1404 0,'10'-3'593'16,"13"1"-339"-16,7 1-4 15,11 1-74-15,4 1-31 16,10-2-58-16,2-3-19 16,4-5-30-16,3 1-10 15,-4-3-11-15,-4 2-7 0,-13 2-80 16,-7 4-79-16,-23 5-185 15,-11 8 195-15</inkml:trace>
  <inkml:trace contextRef="#ctx0" brushRef="#br0" timeOffset="117724.91">20041 7707 1340 0,'14'-1'584'0,"2"-5"-299"16,1 1-21-16,-5-4-102 16,0-3-35-16,-3-7-69 15,-3 0-22-15,-6-3-23 0,-6 1-8 16,-5 8-8 0,-3 4-2-16,-7 10-1 0,-1 7 3 15,-2 9 3-15,2 3 0 16,5 2 3-16,5-1 3 15,4-5 4-15,8-1 4 16,4 1 10-16,6 0 13 16,3 2 19-16,1-1 5 0,1-5 1 15,1 0-8-15,6 2-4 16,-4-5 0-16,-4 1 0 16,-2 3-1-16,-6 4 0 15,-1 6 1-15,-3 8-4 16,-2-1-6-16,-2-1-15 15,-1-2-9-15,1-6-10 16,-2-8-2-16,4-8-71 16,-1-3-54-16,1-9-121 15,5-2-72-15,0-9 61 16,6 2 126-16</inkml:trace>
  <inkml:trace contextRef="#ctx0" brushRef="#br0" timeOffset="117997.29">20436 7285 1442 0,'9'18'632'16,"3"-2"-306"-16,0 1-63 15,7 11-39-15,0 3-44 16,1 3-58-16,3 4-22 0,-9 3-35 16,-4-1-12-16,-6 5-14 15,-5 2-6-15,-11 0-13 16,-3 4-5-16,-1-8-6 16,3 0-24-16,1-18-121 15,5-5-88-15,3-16 126 16</inkml:trace>
  <inkml:trace contextRef="#ctx0" brushRef="#br0" timeOffset="119358.55">21871 5792 343 0,'0'-1'246'0,"0"0"47"16,0 0-14-16,0 0-27 15,0-1-19-15,0 1-47 0,0 0-26 16,0 0-42-16,0 0-21 16,0 0-30-16,0 1-7 15,0 0-11-15,-3 15-4 16,-15 50-3-16,-7-23 2 16,1 9-2-16,3 5 1 15,-4 7-4-15,4 6-6 16,0 11-9-16,-2 2-2 15,0 7-7-15,-1-1-3 0,2-2-3 16,1-6-2-16,5-14-1 16,1-8 0-16,6-20-2 15,2-4-1-15,2-18-1 16,2-1-1-16,-1-7 0 16,-1 1 1-16,0 3 0 15,2 4 0-15,-1 1 0 16,-2-3-1-16,4 1-1 15,0-9 0-15,1-5-9 16,2 4-23-16,4-6-65 16,-5-1-41-16,0 1-129 15,0 0-87-15,8-15 227 16</inkml:trace>
  <inkml:trace contextRef="#ctx0" brushRef="#br0" timeOffset="119779.68">21479 6968 1140 0,'-13'-3'485'0,"-2"-2"-260"16,-2 3-37-16,4 6-62 16,1 6-22-16,7 7-44 15,6 3-14-15,4 6-5 16,0-3-3-16,6-1-5 16,1-2-3-16,9-5-11 15,1-6-3-15,8-9-2 16,-3-5-1-16,-3-13 0 15,-1-3 4-15,-14-4 15 16,-5 1 10-16,-10 1 16 16,-3 6 2-16,-9-1-11 15,0 3-11-15,-3 3-20 16,-3-1-8-16,4 4-15 0,3 1-26 16,5 6-77-16,2 1-53 15,11 7 140-15,2 5-29 16</inkml:trace>
  <inkml:trace contextRef="#ctx0" brushRef="#br0" timeOffset="121610.09">21368 7382 934 0,'-14'0'522'16,"-1"-6"-77"-16,11 3-219 15,-5 0-12-15,13 2-76 16,9 2-27-16,9 1-38 15,10 0-9-15,9-2-1 0,1-2-3 16,8 0-11-16,4-2-6 16,-6 3-12-16,-3 0-7 15,-14 0-10-15,-7 0-3 16,-13 1-61-16,-8 0-71 16,-8 0-191-16,-8-1-429 15,-3-3 489-15</inkml:trace>
  <inkml:trace contextRef="#ctx0" brushRef="#br0" timeOffset="121831.61">21554 7382 895 0,'0'10'501'16,"4"-4"-92"-16,3 2-154 16,1 3 7-16,-4 4-48 15,2 6-20-15,-4 10-52 16,-1 5-26-16,0 1-45 15,0 0-18-15,0-5-28 16,1-6-9-16,0-6-10 16,-1-8-2-16,0-5-14 15,0-3-48-15,0-5-113 16,1 0-85-16,-2 0 145 16</inkml:trace>
  <inkml:trace contextRef="#ctx0" brushRef="#br0" timeOffset="122215.29">22026 7244 1087 0,'-12'3'509'0,"-1"0"-188"15,0 5-79-15,1 8-38 16,-4 0-31-16,5 11-44 16,1 5-24-16,3 5-43 15,5 6-15-15,3 4-19 16,3 0-8-16,6 2-10 15,-1 2-2-15,11-4-3 16,-1-5 0-16,1-8-2 16,1-7 0-16,-7-12-2 15,-2-3-1-15,-1-8-65 0,-2-4-60 16,-5-7-155-16,2-9 165 16</inkml:trace>
  <inkml:trace contextRef="#ctx0" brushRef="#br0" timeOffset="122673.83">22151 7212 1294 0,'-10'-3'580'0,"7"-1"-282"15,4 3-57-15,8 2-72 16,4 3-35-16,9 2-40 16,3 3-17-16,2 2-33 15,4 1-8-15,-5 1-11 16,-7 0-4-16,-8 0-2 15,-8 0 1-15,-12 1 3 0,-1 2 3 16,-10-4-3-16,0 1-1 16,3-8-7-16,2-1-3 15,8-2 2-15,0-3 1 16,8 5-2-16,4-2-1 16,4 2-4-16,10 2-4 15,7 0 1-15,2-3 1 16,5 0-2-16,-6-1 1 0,-6-2 5 15,-6 0-53-15,-7-2-175 16,-1-3-44-16,5-12 126 16</inkml:trace>
  <inkml:trace contextRef="#ctx0" brushRef="#br0" timeOffset="123027.15">22484 7230 1185 0,'7'6'601'16,"0"5"-231"-16,1 9-71 16,-2 3-46-16,-6 3-88 15,2 1-41-15,-1-5-70 16,-4-6-22-16,6-9-25 16,-3-4-5-16,0-5-7 15,1-1-4-15,-1 2-16 16,0 0-5-16,4-13 0 0,5-7 0 15,16-26 17-15,-14 27 6 16,2 5 8-16,-1 4 3 16,-1 6 15-16,-2 5 8 15,3 10 18-15,0 3 8 16,0 8 5-16,1 3-4 16,-1-1-13-16,1 1-12 0,0-6-19 15,-3-6-27-15,-3-3-140 16,-2-6-87-16,-4-3 139 15</inkml:trace>
  <inkml:trace contextRef="#ctx0" brushRef="#br0" timeOffset="123270.2">22142 7600 1079 0,'-9'0'579'0,"9"2"-73"16,5 0-220-16,15 1-80 16,6 1-26-16,22-1-52 15,10-3-25-15,5-5-41 0,6 0-14 16,-6-5-16-16,-5 0-6 16,-1 5-11-16,-9 0-6 15,-14 5-1-15,-4 2-49 16,-15 0-117-16,-8 2-84 15,-12 6 128-15</inkml:trace>
  <inkml:trace contextRef="#ctx0" brushRef="#br0" timeOffset="123721.41">22530 7779 1087 0,'-3'3'550'0,"11"-5"-155"15,4-3-89-15,3-1-78 16,-4-4-57-16,0-3-74 16,-3-2-30-16,-4-2-37 15,-3 1-7-15,-6 4-5 16,-7 2-3-16,-5 7-5 16,-3 5-2-16,-4 9-4 15,2 6-2-15,7 1 0 16,2-1-1-16,10-4-4 15,9-2-1-15,-1-4 2 16,2-1 1-16,5-3 6 16,0-2 1-16,8-3 2 15,3 0 0-15,-1 0 1 0,-3-1 5 16,-2 6 11-16,-3-1 9 16,-3 7 15-16,-3 5 8 15,-5 4 9-15,-1 9 0 16,-4 1-7-16,1 1-10 15,-1-2-19-15,2-2-10 0,0-4-10 16,1-1-4-16,-1-7-6 16,-1-1-25-16,0-8-68 15,-2-4-39-15,1-1-120 16,2 0-67-16,0 0 204 16</inkml:trace>
  <inkml:trace contextRef="#ctx0" brushRef="#br0" timeOffset="124272.19">22931 7396 1342 0,'-1'0'567'0,"13"3"-292"16,4 6-70-16,7 10 6 16,1 4-26-16,-1 11-27 15,0 6-22-15,-10 5-41 16,0 4-17-16,-10-1-27 16,-6 0-10-16,-8-5-20 15,-3-2-7-15,-2-13-49 0,-1-8-56 16,2-15-144-16,1-7-95 15,1-15 196-15</inkml:trace>
  <inkml:trace contextRef="#ctx0" brushRef="#br0" timeOffset="124907.42">22240 5848 815 0,'-10'-16'427'0,"0"1"-103"16,5 4-35-1,5 8-73-15,1 3-40 0,10 5-50 16,7 5-20-16,13 12-19 16,6 10-8-16,6 6-18 15,1 4-8-15,9 7-14 16,9 0-6-16,16 12-11 15,14 1-5-15,10 11-6 16,-3 4-2-16,4 5 0 16,0 6 0-16,5-3 4 15,6 3 3-15,-1-4 7 16,-5-6 2-16,-3-7 0 16,4-2-4-16,-23-15-7 15,-8-2-4-15,-21-8-4 16,-18-10-1-16,-6-8-16 15,-9-6-47-15,-15-11-137 16,-8-5-113-16,-5-4 178 0</inkml:trace>
  <inkml:trace contextRef="#ctx0" brushRef="#br0" timeOffset="125292.68">24093 7197 1459 0,'-18'3'575'0,"-24"18"-394"15,29-5-47-15,2 6-41 16,8 0-26-16,5-3-27 15,2-3-14-15,16-4-19 16,0-4-3-16,2-9 0 16,4-6 4-16,-6-7 4 15,-4-5 3-15,-6-2 9 16,-6 2 5-16,-5-1 21 16,-4 1 9-16,-7 7 9 15,-5 1-2-15,-3 7-21 16,-3 4-15-16,3 7-39 15,5 1-44-15,7 2-135 16,8 0-62-16,12 1 142 0</inkml:trace>
  <inkml:trace contextRef="#ctx0" brushRef="#br0" timeOffset="125610.5">24376 7476 1236 0,'-18'-3'665'15,"5"4"-104"-15,13 2-358 16,0-1-20-16,10-2-87 16,6 0-33-16,9-3-34 15,13-1-8-15,10-1-12 0,7 1-1 16,-4 3-5-16,-5 2-3 16,-11 5-134-16,-7 3-94 15,-16 0 137-15</inkml:trace>
  <inkml:trace contextRef="#ctx0" brushRef="#br0" timeOffset="125807.28">24576 7519 638 0,'-12'-9'454'16,"9"9"66"-16,1 4-182 16,2 8-71-16,0 8-31 15,0 14-44-15,0 3-29 0,0 9-72 16,0-1-33-16,3-3-41 15,5-6-14-15,3-12-56 16,3-6-73-16,6-15-172 16,-1-7-144-16,3-14 267 15</inkml:trace>
  <inkml:trace contextRef="#ctx0" brushRef="#br0" timeOffset="126061.38">24975 7355 1792 0,'-12'7'712'0,"4"8"-489"0,-5 4-29 16,1 9-75-16,3 4-20 15,3 7-32-15,3 3-19 16,10 7-26-16,-4 3-11 15,12 1-9-15,3-3-2 16,3-13-7-16,2-8-62 16,4-17-164-16,2-10-52 0,1-16 143 15</inkml:trace>
  <inkml:trace contextRef="#ctx0" brushRef="#br0" timeOffset="126470.51">25208 7304 1312 0,'7'10'596'0,"-2"1"-248"16,1 2-86-16,-5 2-70 16,-3 6-49-16,-3-1-72 15,-4 3-25-15,2-7-27 16,0-5-5-16,3-6-5 15,2-8-7-15,1 0-8 0,1 2-6 16,0 0-3-16,1-8 2 16,5-12 5-16,15-27 2 15,-7 28 4-15,3 1 2 16,3 3 3-16,7 4 8 16,1 7 13-16,-2 6 8 15,1 6 15-15,-12 3 4 16,-4 9 5-16,0 0 1 0,0 5-7 15,0-1-8-15,-1-2-16 16,3 4-9-16,-12-10-41 16,2 0-54-16,3-3-133 15,-5-5-94-15,4 2 178 16</inkml:trace>
  <inkml:trace contextRef="#ctx0" brushRef="#br0" timeOffset="126674.4">25145 7592 1149 0,'-1'-3'534'0,"6"3"-180"16,9 0-63-16,10-1-37 16,6 2-30-16,10-1-80 0,5 0-37 15,-4-3-54-15,1 0-20 16,-5 1-18-16,-8 1-4 15,0 2-86-15,-7 2-85 16,-8-2-215-16,0 3 222 16</inkml:trace>
  <inkml:trace contextRef="#ctx0" brushRef="#br0" timeOffset="127150.33">25353 7743 1196 0,'18'2'546'0,"-4"-4"-240"16,-4-3-70-16,-3-2-80 15,4-3-39-15,-5-4-52 16,2-4-19-16,-1-2-25 16,-7 0-4-16,-4 5 0 15,-5 3 1-15,-5 12 2 16,2 6 1-16,-4 6-2 15,-2 6-2-15,3 1 0 16,-5-1-3-16,14-1 5 16,5-2 2-16,5-3 11 15,6 0 7-15,2-2 8 0,4-2 0 16,3-3-7-16,2-2-6 16,-5-3-12-16,1-1 2 15,-3 3 9-15,0 4 5 16,-5 3 15-16,-1 8 3 15,-5 4-1-15,-1 1-3 16,2 5-12-16,-4-1-8 16,2-2-13-16,-2 1-6 0,-3-8-6 15,-1-7-20-15,0-6-95 16,-1-4-56-16,5-4-181 16,2-8-26-16,13-8 228 15</inkml:trace>
  <inkml:trace contextRef="#ctx0" brushRef="#br0" timeOffset="127359.7">25717 7315 959 0,'19'20'597'0,"-2"-6"72"16,1 5-313-16,5 8-110 15,-4-1-36-15,-3 11-79 0,0 5-27 16,-6 2-32-16,-2 7-16 16,-9-1-19-16,0 1-8 15,-18-4-15-15,-2-5-22 16,-6-11-90-16,-10-4-51 16,9-19-165-16,0-3-60 15,4-13 235-15</inkml:trace>
  <inkml:trace contextRef="#ctx0" brushRef="#br0" timeOffset="128153.7">16830 8228 1178 0,'-2'0'524'16,"-5"4"-300"-16,-7 5-62 15,-5 9-28-15,-12 16-54 0,-6 8-12 16,-8 21-13-16,-2 9-8 16,4 6-19-16,3 2-9 15,12-16-12-15,16-34-7 16,1-1-8-16,1 9-31 15,8-18-120-15,6-14-75 16,10-21 133-16</inkml:trace>
  <inkml:trace contextRef="#ctx0" brushRef="#br0" timeOffset="128409.67">16748 8305 750 0,'28'4'374'0,"7"3"-121"16,2 5 1-16,3 6-11 16,-4 5-16-16,-5 11-23 15,0 5-21-15,1 5-60 16,-1 5-32-16,2-2-45 16,-4 0-15-16,-4-4-16 15,0-4-4-15,-8-11-6 16,-5-6-5-16,-5-11-53 15,-4-3-47-15,-1-6-120 16,-2-4-83-16,0 1 189 0</inkml:trace>
  <inkml:trace contextRef="#ctx0" brushRef="#br0" timeOffset="129246.34">19416 8292 655 0,'-37'19'361'0,"36"-13"-63"15,-5-5-33-15,2 3-60 16,-3 1-20-16,-3 3-38 15,3 6-18-15,-6 5-25 16,-6 6-10-16,-6 13-19 16,-1 3-10-16,-6 11-25 15,11-17-13 1,10-18-18-16,1 2-7 0,-24 43-33 16,4-8-35-16,13-19-106 15,17-31-90-15,6-12 160 16</inkml:trace>
  <inkml:trace contextRef="#ctx0" brushRef="#br0" timeOffset="129458.67">19363 8298 1002 0,'32'13'468'15,"-8"5"-184"-15,2 2-8 16,6 9-36-16,1 3-27 15,2 12-54-15,-2 3-34 16,-7 1-55-16,0 1-22 0,-10-9-26 16,-3-3-10-16,-5-11-41 15,-2-7-56-15,0-13-96 16,0-4 106-16</inkml:trace>
  <inkml:trace contextRef="#ctx0" brushRef="#br0" timeOffset="137572.58">27701 3930 493 0,'0'-2'356'0,"0"-6"3"16,0 0-97-16,-1 3-34 15,0 1-42-15,1 2-15 16,0 0-26-16,0 1-11 16,0 0-23-16,0 0-4 15,0 0-6-15,0 1-3 0,0 0-9 16,0 2-10-1,0-1-20-15,7 27-10 16,-1 35-14-16,-6-35-6 0,-1-7-9 16,1-16-4-16,0-2-2 15,0-1-3-15,-1-2 0 16,0-1-2-16,0 0-5 16,0 0-4-16,1-13-3 15,2-6-3-15,12-32-2 16,-1 25 1-16,6-1 1 15,1 3 1-15,5 8 2 16,1 2 0-16,1 6 3 16,2 4 2-16,-7 5 10 15,-3 3 5-15,-4 13 9 0,-1 1 4 16,1 6 8-16,1 6 4 16,-5 0 8-16,-3 3 3 15,-7-1-6-15,-1-3-4 16,0-5-15-16,-2-9-6 15,1-5-12-15,-1-4-2 16,1-5-8-16,1 0-14 16,-1-1-48-16,0-1-36 0,0 1-104 15,-1 0-69-15,1 0 170 16</inkml:trace>
  <inkml:trace contextRef="#ctx0" brushRef="#br0" timeOffset="141934.73">27332 5229 615 0,'-5'-2'328'15,"-1"0"-56"-15,-1 0-9 0,3 1-37 16,0-4-13-16,2 3-41 15,2 2-24-15,0-1-28 16,0 0-9-16,0 1-19 16,17 0-4-16,34 0-18 15,-29 2-14-15,-6 6-17 16,3 0-8-16,-10 3-13 16,3 2-3-16,-3 2-4 15,-8 0 4-15,-2 1 7 16,-14 2 4-16,-3-1 4 15,5 0-4-15,-1-3-9 16,10-3-2-16,-6-4-5 16,-3-4-2-16,5-2-2 15,-4-1-2-15,11 0-4 16,1 0-2-16,5 0 0 0,-5 0 2 16,0 0 2-1,21 0 1-15,31-1 1 0,-25-1-1 16,-5-2-1-16,1 3 0 15,-8 1-21-15,-5 0-51 16,-2 1-143-16,-6-2-108 16,2-2 185-16</inkml:trace>
  <inkml:trace contextRef="#ctx0" brushRef="#br0" timeOffset="142344.41">27621 5181 1066 0,'2'1'509'0,"4"7"-189"16,1 3-40-16,-1 3-64 15,-3 3-36-15,-3 4-57 16,0 0-20-16,-3 0-33 16,1-1-11-16,0-8-16 15,-2-4-8-15,4-5-15 16,0-3-7-16,2-2-12 15,-2 1-1-15,0 0-8 16,0 0-2-16,5-17 1 16,16-29 1-16,-9 26 3 15,0 3 3-15,2 3 1 16,1 6 0-16,2 6 5 0,0 4 7 16,3 7 8-16,-3 3 5 15,-3 7 4-15,0 3 0 16,-4 5-3-16,-7-1-1 15,-3 1-8-15,3-3-7 16,-3-4-30-16,0-1-47 16,-3-7-130-16,-3-4-94 0,-10-2 172 15</inkml:trace>
  <inkml:trace contextRef="#ctx0" brushRef="#br0" timeOffset="142581.14">27287 5594 1091 0,'-4'-1'488'0,"2"-3"-216"16,4 2-71-16,-2 2-18 15,5-1-22-15,23 1-33 16,33 1-16-16,-17-4-46 15,7 2-18-15,7-7-20 16,3 2-8-16,-7 0-12 0,-3 0-4 16,-13 6-32-16,-4 2-53 15,-14 3-180-15,-10 1-121 16,-18 10 223-16</inkml:trace>
  <inkml:trace contextRef="#ctx0" brushRef="#br0" timeOffset="143022.7">27458 5764 996 0,'-9'0'449'0,"9"-2"-167"15,12 0-69-15,8-1-13 16,4-1-15-16,9 1-39 16,-2-1-14-16,-6 4-36 15,-2 3-14-15,-7 5-28 16,-3 1-13-16,-5 1-13 15,-5 3-3-15,-6 2 5 16,-6 5 0-16,-5-1-1 16,-1-1-3-16,-2-3-9 15,3-3-2-15,4-3-6 16,3-3-2-16,3-4-13 16,4-2-5-16,6 0-2 15,-6 0 0-15,0 0 12 16,18 1 2-16,33 3 3 15,-28-3 3-15,-3 3 4 0,-1 0 3 16,-5 4 7-16,-4 1 3 16,-7 0 11-16,-6 3 6 15,-11 0 4-15,-6 4-1 16,-10 1-11-16,-5-5-8 16,-1 1-14-16,-2-6-20 0,11-7-73 15,8 0-52-15,17-10-160 16,11-3-64-16,19-16 220 15</inkml:trace>
  <inkml:trace contextRef="#ctx0" brushRef="#br0" timeOffset="143322.32">28084 5491 1549 0,'0'4'630'0,"6"-2"-366"0,4 1-77 15,5-2-33-15,4-1-33 16,9 0-55-16,3-1-18 15,5 1-24-15,-1 3-7 16,-10-2-13-16,-8-1-45 16,-16 2-113-16,-1-1-63 15,-12-1-201-15,-3 1 255 16</inkml:trace>
  <inkml:trace contextRef="#ctx0" brushRef="#br0" timeOffset="143504.79">28171 5364 1029 0,'2'10'515'0,"0"7"-130"16,2 5-80-16,-4 9-75 15,0 5-42-15,-1 1-83 16,-1-2-36-16,2-5-43 16,0-8-13-16,2-5-53 15,1-5-71-15,1-7-177 16,2-3 178-16</inkml:trace>
  <inkml:trace contextRef="#ctx0" brushRef="#br0" timeOffset="144125.16">28642 5261 940 0,'7'-8'503'16,"0"4"-125"-16,4 5-139 16,-2 2-6-16,-2 9-53 15,-1 5-24-15,-4 6-46 16,-2 4-23-16,-4-1-37 15,-1 0-12-15,2-10-19 0,2-6-5 16,1-7-10-16,0-4-4 16,1-4-7-16,-1 3-6 15,0 1-9-15,1-8-1 16,6-12 1-16,15-29 4 16,-9 32 10-16,1 3 2 15,5 4 5-15,0 4 2 16,6 7 17-16,-3 3 9 0,-4 6 20 15,-6 1 7-15,-3 5 3 16,2 4-3-16,-4 2-15 16,4-1-9-16,-9-2-17 15,2-3-2-15,-5-5-70 16,-4-4-53-16,8-1-155 16,-4-3-90-16,1 5 220 15</inkml:trace>
  <inkml:trace contextRef="#ctx0" brushRef="#br0" timeOffset="144376.23">28569 5568 1176 0,'-14'2'516'15,"12"-2"-254"-15,4 0-25 16,9 1-45-16,6 1-18 16,9-2-45-16,3 0-27 15,10-3-54-15,3-2-17 16,6 5-18-16,-5 0-5 16,-2 0-3-16,-10 1-52 0,-13 1-168 15,1 2-105-15,-6 6 173 16</inkml:trace>
  <inkml:trace contextRef="#ctx0" brushRef="#br0" timeOffset="145443.33">28727 5739 976 0,'0'-1'483'16,"0"0"-138"-16,0 0-81 0,0 0-58 16,0 0-37-16,0 0-50 15,0 0-17-15,11-1-25 16,2-2-8-16,34-1-21 16,-30 5-12-16,0 1-19 15,-4 4-5-15,-6 1-6 16,3 3-1-16,-11 0 3 15,2 2 1-15,-1 4 7 16,-6-1-2-16,-7 0-2 16,-4 0-1-16,-7-1-6 15,1 0 1-15,6-5 0 16,5-2 0-16,8-5-4 16,2 0-5-16,4-1-11 15,-2 0 1-15,0 0 2 0,9 1 4 16,16 6 8-16,28 8 1 15,-33-7 1-15,-5-1 3 16,-1 3 6-16,4 5 4 16,-4-1 11-16,-4 0 4 15,-9-3 15-15,-2 0 7 16,-6 1 9-16,2 2 2 16,-2-1-10-16,-10-3-9 15,-2-3-16-15,3-1-8 0,-5-1-13 16,3-3-4-16,0 1-6 15,-2-3-15-15,8 1-56 16,4 5-37-16,4-6-118 16,4 1-65-16,11-8 185 15</inkml:trace>
  <inkml:trace contextRef="#ctx0" brushRef="#br0" timeOffset="145853.51">29362 5603 1157 0,'7'-3'513'0,"3"7"-219"16,4 3-70-16,-1-6-44 16,5 1-44-16,2-6-75 15,8-2-24-15,-2-1-36 16,-1 2-49-16,-6-1-173 16,-9 5-144-16,-2 12 211 15</inkml:trace>
  <inkml:trace contextRef="#ctx0" brushRef="#br0" timeOffset="146040.56">29385 5782 880 0,'2'2'505'0,"-3"0"-41"16,1 0-205-16,0-2 1 16,0 0-44-16,4 0-35 15,20-2-67-15,24-2-34 16,-23-1-48-16,2-2-15 15,-7 2-85-15,1 0-95 0,-5 4-257 16,2 3 256-16</inkml:trace>
  <inkml:trace contextRef="#ctx0" brushRef="#br0" timeOffset="146556.24">29872 5593 1505 0,'2'0'596'0,"-1"-2"-379"15,2 8-32-15,-2 2-32 0,0 5-20 16,-1 5-49-16,3 1-19 16,1 5-22-16,-8-1-7 15,1-1-8-15,-3-2-3 16,4-7-10-16,-1-4-6 16,5-6-5-16,2-3-3 15,-8-2-3-15,4 1-4 16,0 0-3-16,0-7 0 0,5-16 0 15,8-29 0-15,-3 27 2 16,4 3 1-16,0 8 1 16,7 4 6-16,2 11 11 15,0 2 4-15,4 8 14 16,-4 1 6-16,-3 7 18 16,0 5 10-16,-5 4 7 15,-2 1-6-15,-3-1-22 16,-4 0-11-16,-5-4-17 15,-1-5-14-15,-5-3-89 16,1-6-61-16,0-4-139 16,0-3-72-16,0-2 228 15</inkml:trace>
  <inkml:trace contextRef="#ctx0" brushRef="#br0" timeOffset="149383.11">27135 7202 794 0,'0'-1'402'0,"0"0"-84"16,0 0-65-16,0 0-18 16,0 0-26-16,0 0-45 15,0 0-14-15,0-1-39 16,0 2-18-16,-1 0-32 15,-9 23-16-15,-14 32-18 16,12-29-7-16,8 0-8 16,4-3-5-16,10-5-5 0,6 0-2 15,10-6 0-15,7 1-2 16,11-4 0 0,1-7 0-16,1-1-1 0,-1-2 1 15,-19-6-100-15,0 7-77 16,-14-6-207-16,-10-2 221 15</inkml:trace>
  <inkml:trace contextRef="#ctx0" brushRef="#br0" timeOffset="149587.58">27291 7228 1327 0,'6'8'557'0,"-1"6"-303"16,0 5-28-16,-1 8-38 15,1 6-38-15,-3 1-68 16,2 1-24-16,-3-6-34 16,7-3-11-16,-1-7-14 15,-7-9-44-15,1-2-123 16,-3-6-83-16,-3-4 139 16</inkml:trace>
  <inkml:trace contextRef="#ctx0" brushRef="#br0" timeOffset="149942.26">27473 7267 1053 0,'7'14'547'0,"-1"1"-189"16,-3 7-71-16,-2 1-29 16,-3 6-90-16,5 2-44 15,-3-6-67-15,-1-6-24 16,0-11-20-16,-4-6-3 15,2-4-11-15,1-4-11 0,2 5-15 16,0 0-9-16,7-21-8 16,17-30 5-16,-11 28 11 15,5 2 8-15,-3 6 15 16,-1 6 4-16,0 4 13 16,-1 6 15-16,4 13 22 15,-5 0 9-15,2 8 5 16,-1-2-6-16,-3 3-18 15,2 3-8-15,-4-4-17 16,-3-3-17-16,-3-7-112 16,-1 0-74-16,-4-5-213 15,0 0 236-15</inkml:trace>
  <inkml:trace contextRef="#ctx0" brushRef="#br0" timeOffset="150186.03">27183 7577 1256 0,'5'-4'531'0,"5"4"-266"0,8 5-43 16,14-3-21-16,12 2-37 16,7-5-70-16,0-2-25 15,5-3-34-15,-2-2-10 16,7 0-9-16,0 0-1 0,-10 5-6 15,-6 3-2-15,-15 6-17 16,-4-3-46-16,-17 2-135 16,-9 2-93-16,-11 1 161 15</inkml:trace>
  <inkml:trace contextRef="#ctx0" brushRef="#br0" timeOffset="150587.89">27538 7767 1083 0,'1'2'491'0,"9"-2"-219"16,1-1-23-16,2-8-56 15,1 0-36-15,-4-9-58 16,0-4-28-16,-3 1-36 0,-6 0-7 16,-3 3-3-16,-6 5 0 15,-7 5-4-15,-2 6-3 16,-6 6-6-16,-2 5-3 15,2 3-4-15,1 0-1 16,10-3 0-16,1 1 2 16,12 3 3-16,5-2 4 15,7 5 13-15,4 1 8 16,-1 1 14-16,3 3 6 0,-1 0 13 16,2 0 4-16,-4 3 7 15,-2 1-2-15,-2-2-13 16,-2 6-10-16,0-2-16 15,-3-2-9-15,-3-2-11 16,-1-3-5-16,-5-13-14 16,1 1-27-16,-1-8-100 15,-2-10-58-15,6-5-168 16,3-12-305-16,3-12 447 16</inkml:trace>
  <inkml:trace contextRef="#ctx0" brushRef="#br0" timeOffset="150915.49">28044 7564 1504 0,'-83'-27'701'15,"81"31"-338"-15,4-1-144 16,5 0-46-16,4-1-93 16,0-2-26-16,9 0-31 15,0 1-9-15,4 0-10 16,-3 2 2-16,-7 1-89 15,-3-1-59-15,-5 2-131 16,-2-3-94-16,-4 0 237 16</inkml:trace>
  <inkml:trace contextRef="#ctx0" brushRef="#br0" timeOffset="151102.33">28030 7449 711 0,'-9'-10'436'0,"14"10"20"15,0 0-98-15,2 12-47 0,-1 4-29 16,-4 8-72-16,1 9-43 16,-3 4-76-16,3 3-31 15,3-7-41-15,1-7-12 16,4-10-86-16,2-4-75 16,1-11-167-16,5-4 185 15</inkml:trace>
  <inkml:trace contextRef="#ctx0" brushRef="#br0" timeOffset="151512.32">28324 7256 1306 0,'-6'-1'600'16,"1"-4"-277"-16,5 4-117 16,1-1-14-16,-1 2-61 15,0 0-34-15,14 1-36 16,4 4-15-16,23 13-24 16,-39-9-4-16,7 4-8 0,-5-2-1 15,-2 4 5-15,-3 1 2 16,-11-1 5-16,-4 3 1 15,-1-6-2-15,1-3-3 16,6 1-4-16,7-4-1 16,0-5-3-16,5 3-1 15,6-4 1-15,0-1-2 16,4-1 0-16,6-1 0 0,-2-1-4 16,-1 0 0-16,3 2-82 15,-2 1-73-15,0 1-166 16,0-4-137-16,7 1 284 15</inkml:trace>
  <inkml:trace contextRef="#ctx0" brushRef="#br0" timeOffset="151874.26">28559 7281 1142 0,'0'5'591'15,"0"2"-196"-15,2 4-94 16,1 3-26-16,-1 2-90 15,0 1-45-15,2 2-74 16,-2-2-25-16,0-5-25 16,1 1-7-16,-2-9-6 0,1-2-4 15,-1-3-8 1,-1 0-3-16,0 0-4 0,1-15 1 16,10-33 2-16,-4 35 2 15,1 0 6-15,4 3 0 16,1 7 5-16,1 1 2 15,0 7 10-15,-2 6 6 16,-1 6 7-16,-2-1 2 16,2 6-7-16,-1 1-4 0,-2-7-9 15,-3 1-13-15,-4-9-105 16,1-5-73-16,-2-1-172 16,-2-1-111-16,1 0 297 15</inkml:trace>
  <inkml:trace contextRef="#ctx0" brushRef="#br0" timeOffset="152090.38">28333 7556 1147 0,'1'-2'519'0,"11"3"-187"15,1 0-78-15,11 1-17 16,0 0-36-16,-3-4-76 0,9 1-34 15,4-7-47-15,4 0-15 16,10 1-15-16,-2-4-3 16,-5 3-7-16,-5 4-23 15,-11 3-89-15,-9 2-55 16,-11 4-161-16,-6 4 192 16</inkml:trace>
  <inkml:trace contextRef="#ctx0" brushRef="#br0" timeOffset="152525.24">28587 7706 1111 0,'2'2'505'16,"-1"-1"-234"-16,1 0-13 0,-2-1-70 16,0-1-37-16,2 0-61 15,4-3-25-15,-3-5-34 16,6-11-8-16,0-25-6 15,-20 29 0-15,-3 8-3 16,0 6-2-16,-1 4-4 16,1 5-4-16,4 3-4 15,1-1 0-15,7 0 0 16,1-1-1-16,3-4 2 16,5 0 1-16,2-2 2 15,3 1 2-15,-1 1 8 16,0 6 6-16,-2 6 32 0,-2 6 15 15,-4 6 19-15,3 2 2 16,-1 1-14-16,1 1-7 16,1-5-13-16,-1 2-4 15,-3 0-8-15,0-7-5 16,-3-1-11-16,2-3-7 16,-2-11-13-16,0 0-11 0,-2-7-73 15,4 0-40-15,-2-1-90 16,0 0-49-16,4-11-56 15,5-12 186-15</inkml:trace>
  <inkml:trace contextRef="#ctx0" brushRef="#br0" timeOffset="152821.38">29113 7520 1308 0,'-37'-27'617'0,"30"27"-290"15,7 0-108-15,3 2-18 16,6-1-86-16,4 1-31 15,7-2-37-15,0 0-20 16,6-3-23-16,-2 0-13 16,-6 2-116-16,-2 0-85 0,-12 3-220 15,-4 1 248-15</inkml:trace>
  <inkml:trace contextRef="#ctx0" brushRef="#br0" timeOffset="153022.67">29130 7396 1056 0,'4'5'531'0,"4"3"-140"15,2 6-57-15,-6 7-75 16,0 7-45-16,-3 5-90 16,-1 3-35-16,1-3-54 15,0-1-15-15,2-10-45 16,3-7-59-16,2-11-190 15,2-9-287-15,5-2 355 16</inkml:trace>
  <inkml:trace contextRef="#ctx0" brushRef="#br0" timeOffset="153455.66">29439 7244 696 0,'-11'1'449'0,"16"-1"100"16,4 0-243-16,9 3-81 15,-5 3-21-15,4 2-70 16,2-1-27-16,-3 1-39 16,1 3-14-16,-8 0-18 15,-9 2-4-15,-6 3-4 16,-9-2 1-16,-2 3-5 16,-6-3-4-16,0 0-5 15,10-3 1-15,1-5 6 16,7 4 1-16,2-7 6 15,2 3 0-15,5-1-3 0,2-1-1 16,11-2-7-16,-3-1-5 16,4 2-14-16,4-3-52 15,-3-2-153-15,2 4-97 16,-3-1 167-16</inkml:trace>
  <inkml:trace contextRef="#ctx0" brushRef="#br0" timeOffset="153810.44">29665 7309 1312 0,'-3'2'584'0,"4"7"-239"16,3 3-78-16,0 5-43 16,-1 5-38-16,-2-6-80 15,-1 5-28-15,-3-6-40 16,-1 0-14-16,-1-6-11 15,3-3-4-15,0-5-11 16,2-4-7-16,0 2-9 16,0 0-5-16,1-4-6 15,4-11 2-15,17-30 5 16,-10 32 5-16,3 3 13 16,0 2 2-16,1 9 3 0,-1-2 2 15,1 3 9-15,-2 5 6 16,-2 3 8-16,-1 4 1 15,-7 6-4-15,-2-1-8 16,-3 2-32-16,-4-5-43 16,1-4-130-16,2-2-92 15,-3-6 166-15</inkml:trace>
  <inkml:trace contextRef="#ctx0" brushRef="#br0" timeOffset="154065.67">29439 7590 844 0,'-22'0'504'0,"22"3"57"16,7 5-247-16,2-1-90 16,10 1-6-16,6-4-72 15,5-1-35-15,9-4-46 16,3-3-21-16,3-3-19 15,-2 0-7-15,1 4-11 16,-7 1 0-16,-9 6-62 16,-11 2-39-16,-11 4-107 15,-6 1-80-15,-5-1 179 0</inkml:trace>
  <inkml:trace contextRef="#ctx0" brushRef="#br0" timeOffset="154485.52">29615 7832 624 0,'5'7'437'15,"3"-10"88"-15,-1-2-201 0,2-4-111 16,-1-3-50-16,0-5-90 16,0-3-28-16,-4-8-29 15,-3 4-5-15,-3 7 1 16,-2 2 3-16,-4 10 1 15,-1 5 3-15,-2 7 1 16,-2 1 1-16,0 8 1 16,2-4 1-16,4-3 3 15,4 4 1-15,3-8 10 16,5 5 8-16,0 0 9 16,5 0 1-16,4-3-11 15,0 1-11-15,3 0-4 16,0 3 6-16,-4 6 11 15,-1 2 10-15,-5 6 13 16,-3 7 3-16,-7 4 7 0,-1 3-4 16,-4 2-23-16,-3-9-15 15,6-7-25-15,0-10-37 16,3-14-120-16,3-4-77 16,2-16-133-16,4-4 199 15</inkml:trace>
  <inkml:trace contextRef="#ctx0" brushRef="#br0" timeOffset="154852.49">30040 7534 1112 0,'-9'0'550'0,"3"0"-208"15,9 2-103-15,5 0-18 16,8 3-59-16,5 1-26 16,3-2-58-16,2-1-27 15,2 0-36-15,-2-3-39 16,-8 2-104-16,-1 1-74 16,-13 0-226-16,-3-1 263 0</inkml:trace>
  <inkml:trace contextRef="#ctx0" brushRef="#br0" timeOffset="155064.69">30120 7432 1189 0,'3'7'547'0,"3"5"-223"16,-2 10-39-16,-3 5-80 15,1 1-48-15,2 6-82 16,-1-2-32-16,1-8-64 15,1-5-55-15,1-9-166 16,4-7-28-16,2-6 146 16</inkml:trace>
  <inkml:trace contextRef="#ctx0" brushRef="#br0" timeOffset="155541.95">30456 7280 1101 0,'-10'14'527'0,"11"3"-167"15,4 2-59-15,-4 4-69 16,-7-2-47-16,2 2-85 16,4-4-32-16,-6-6-35 15,8-3-9-15,-4-9-13 16,-1-1-5-16,3 0-9 16,-1-1-4-16,1 0-7 15,0-1-1-15,4-11 4 16,5-6 2-16,15-32 6 15,-15 29 2-15,-1 3 2 16,4 2-1-16,-1 8 1 0,3 4 5 16,0 7 11-16,0 8 8 15,4 4 17-15,-3 6 3 16,-1 6-3-16,-3-6-5 16,-5 2-17-16,-1-1-6 15,-4-6-67-15,-1 3-54 16,0-8-135-16,2-1-79 15,-1 0-312-15,1 0 403 16</inkml:trace>
  <inkml:trace contextRef="#ctx0" brushRef="#br0" timeOffset="155769.4">30374 7635 1122 0,'5'-1'506'0,"5"1"-199"15,-2 2-59-15,11 0-42 16,-7-1-39-16,13-1-79 16,6-2-30-16,9-4-36 15,6-1-11-15,-6-2-32 16,-5 2-35-16,-12 4-102 0,-4 3-86 15,-11 4 148-15</inkml:trace>
  <inkml:trace contextRef="#ctx0" brushRef="#br0" timeOffset="156228.43">30517 7834 693 0,'9'4'471'16,"1"0"21"-16,-1-4-228 16,-2-4-39-16,2-2-100 15,-1-5-38-15,-2-6-55 16,-1-3-13-16,-5-3-7 16,-1 4-1-16,-10 3 3 15,0 5 1-15,-5 8 0 16,-2 3 1-16,4 7 2 15,4 0 2 1,5-4 6-16,1 0-2 0,-2 11 8 16,-2 2 9-16,8-2 16 15,7-2 7-15,4 1-4 16,5-1-8-16,-2-2-13 16,2 2-1-16,-3-1 7 0,4 0 2 15,-3 4 4-15,-2 1 8 16,-3 3 4-16,-3 4 4 15,-2 7-2-15,-4 3-8 16,-4 4-17-16,-1 3-8 16,-4-1-14-16,-2-5-6 15,0-7-12-15,2-4-22 16,3-15-107-16,1-7-62 16,3-11-160-16,4-9 401 0,10-5-84 15</inkml:trace>
  <inkml:trace contextRef="#ctx0" brushRef="#br0" timeOffset="156693.01">31112 7614 1258 0,'2'0'518'0,"7"3"-305"16,0-1-4-16,6 1-45 15,2-1-35-15,4-2-67 16,4 0-22-16,4-5-48 16,-1 1-51-16,-6 0-140 15,-8 0-89-15,-6 4 166 16</inkml:trace>
  <inkml:trace contextRef="#ctx0" brushRef="#br0" timeOffset="156874.78">31116 7726 861 0,'-2'5'433'0,"11"-5"-87"0,3-1-80 15,6 1-24-15,5 1-26 16,0 0-70-16,3-1-35 16,-1 0-60-16,-1-3-58 15,-5 0-160-15,2-3-107 16,-3 0 153-16</inkml:trace>
  <inkml:trace contextRef="#ctx0" brushRef="#br0" timeOffset="157363.95">31548 7600 1331 0,'0'0'588'16,"1"1"-305"-16,1 9-74 16,1 3-11-16,-3 3-53 15,-3 3-32-15,-3 2-42 16,0-1-15-16,-1 2-19 15,0 1-7-15,2-9-7 0,2-3-3 16,3-6-19-16,0-5-8 16,3-5-9-16,-3 4-4 15,0 0-6-15,7-15 2 16,19-35 0-16,-12 26 3 16,6 1 11-16,0 2 4 15,5 5 4-15,1 1 1 0,3 11 3 16,0 4 8-16,1 6 22 15,2 8 8-15,-8 6 16 16,0 4 5-16,-14 6 4 16,-1 2-1-16,-7 1-10 15,-4-5-11-15,2-5-40 16,-7-5-40-16,5-12-122 16,2 0-74-16,-1-12-133 15,4-2-56-15,8-2 272 16</inkml:trace>
  <inkml:trace contextRef="#ctx0" brushRef="#br0" timeOffset="186296.9">25657 4012 658 0,'-1'0'285'0,"1"0"-142"16,0 0-6-16,0 0-9 16,0 0-13-16,0 0-19 15,9-1-12-15,6 1-22 16,31 4-8-16,-22 0-10 16,2 2-4-16,5 3-7 15,0 0-5-15,-2 10-11 0,-15-9-4 16,1 1-3-16,8 6-1 15,-4 3 1-15,-10-10 0 16,8 4 0-16,-6 0 2 16,-2 0 1-16,2 0 1 15,-6 5-1-15,0 0-2 16,6 18-2-16,2 5-1 16,-4 7 0-16,-1 5 0 0,-10 6-1 15,-7 7-2-15,-7 5-1 16,-4 8 1-16,3 4-2 15,1-5 0-15,8 9 0 16,2-1 0-16,-3-1 0 16,4 2 0-16,0-2-1 15,-2 4 0-15,8 13 0 16,1 2 0-16,-2-2 0 16,0-6 0-16,0-4 0 15,0-2 0-15,2-8-1 16,5-2 1-16,1-6 1 15,2 5 0-15,-1 5 0 16,-1-3 0-16,-1-11 0 16,1-13 1-16,3-18 0 15,-2-6-2-15,7-12-1 16,1-4 0-16,4-8 0 0,-1-3 0 16,-3-5 1-16,-1-1 2 15,3 0 0-15,-1 1 0 16,-6 4 2-16,0-2-1 15,-11 0 3-15,0 0-2 16,-1-4 2-16,0 0 3 16,-1 0 1-16,0 0 0 15,0 0-2-15,0 0-2 0,0 0-5 16,0 0-1-16,0 0-2 16,-4 2 0-16,3 9 0 15,-7 2 0-15,-10 33 0 16,16-30 0-16,3 3 0 15,-2 3 0-15,2 2-1 16,0 1 1-16,0 1 0 16,0-3 0-16,0 0 0 15,0-1 0-15,1 3 0 16,-1 5 1-16,0 3 3 16,1 3 2-16,-1 7 2 15,1 1-1-15,-1 7 2 16,0 2 0-16,0 0 5 15,2-1 2-15,-1-2 0 16,-1 6-1-16,0 4-6 16,0 8-2-16,0 7-2 0,-1 2 0 15,-1 1-1-15,0 1-1 16,2-2-1-16,0 2 0 16,1 2 1-16,4-1 1 15,-2 2 2-15,0 2 1 16,1 1 2-16,-3-1 0 0,0-2-1 15,-1-2 0-15,-2-4 2 16,-3-1 2-16,0-2 4 16,-5-3 6-16,-4-6 10 15,-4-3 1-15,-6-10-1 16,-3-4-6-16,-2-4-9 16,4-3-2-16,1-4-3 15,1-3-2-15,9-10-3 16,-5-5-3-16,5-8-60 15,-2-5-72-15,6-5 81 16</inkml:trace>
  <inkml:trace contextRef="#ctx0" brushRef="#br0" timeOffset="187369.38">26450 9239 1051 0,'-18'4'479'15,"11"-2"-183"-15,1 4-54 16,3 0-33-16,5 6-33 15,10 3-59-15,6-1-21 16,17 0-24-16,7-1-10 0,11 3-18 16,5-6-10-16,-1 4-14 15,-2-1-7-15,-13-2-4 16,-9 1-1-16,-13-6-21 16,-9 0-42-16,-12-4-146 15,-5-2-100-15,-10 2 175 16</inkml:trace>
  <inkml:trace contextRef="#ctx0" brushRef="#br0" timeOffset="187690.96">26718 9231 995 0,'20'15'465'0,"4"-8"-171"0,1 3-57 16,0 6-31-16,4 2-39 15,-4 5-58-15,-2 1-16 16,0 0-21-16,-10 0-8 16,-3 1-7-16,0 1-9 15,-17 0-13-15,1 0-6 16,-10-1-9-16,1 0-3 16,-2-3-6-16,-3-1-4 15,-7-4-18-15,-2-1-23 0,4-6-66 16,5-4-46-16,9-8-144 15,5-2 179-15</inkml:trace>
  <inkml:trace contextRef="#ctx0" brushRef="#br0" timeOffset="188418.38">27291 9386 1184 0,'-7'0'496'0,"10"0"-269"15,5 4-6-15,15 2-30 16,7 1-22-16,4 1-58 16,8-1-27-16,5-1-43 15,3-1-15-15,-1 1-13 16,-4-2-4-16,-12 3-53 15,-8-2-58-15,-15-1-154 16,-11 4-121-16,-15 1 230 16</inkml:trace>
  <inkml:trace contextRef="#ctx0" brushRef="#br0" timeOffset="188593.81">27389 9601 705 0,'-5'10'432'16,"3"1"-58"-16,7-3-93 0,9 0-30 15,2-1-47-15,8-2-28 16,10-5-66-16,1-2-32 16,6-1-48-16,-4-5-11 15,-7 2-68-15,-7 1-61 16,-11 0-269-16,-3-1 242 16</inkml:trace>
  <inkml:trace contextRef="#ctx0" brushRef="#br0" timeOffset="188797.54">27476 9365 1120 0,'3'1'552'16,"0"5"-225"-16,2 11-99 16,-2 12-24-16,-1 14-85 15,2 5-35-15,1 5-38 16,4-4-13-16,2-7-24 15,1-7-29-15,1-11-92 16,-2-11-64-16,-6-7-283 16,2-6 291-16</inkml:trace>
  <inkml:trace contextRef="#ctx0" brushRef="#br0" timeOffset="188998.95">27588 9247 1394 0,'3'14'652'0,"-1"9"-303"0,-1 13-42 16,0 10-131-16,0 6-61 15,1 5-68-15,3-2-14 16,1-6-23-16,3-6-7 0,3-16-53 16,-1-6-46-16,1-14-139 15,-1-5-99-15,1-12 207 16</inkml:trace>
  <inkml:trace contextRef="#ctx0" brushRef="#br0" timeOffset="189540.23">28437 9302 955 0,'8'0'482'0,"0"-3"-168"15,6-4-96-15,0 0-23 16,-9-12-63-16,-5-1-28 0,-4 0-25 16,-6-2 0-16,-9 7 1 15,2 4-1-15,-9 3-9 16,-6 7-8-16,-3 8-15 15,-2 5-6-15,6 14-7 16,8 6-4-16,10 11-2 16,5 5 0-16,13 14-3 15,3-4-1-15,9 3-5 16,2-2-5-16,1-11-5 16,-2-4-3-16,-5-10-4 15,-1-7-13-15,-6-14-100 16,3 1-70-16,-13-18-208 15,-1 0-227-15,-14-15 400 16</inkml:trace>
  <inkml:trace contextRef="#ctx0" brushRef="#br0" timeOffset="189670.45">28162 9498 1141 0,'13'-1'523'15,"7"-1"-226"-15,2 1-34 16,6 0-96-16,5-3-45 15,2-2-77-15,0-3-26 0,3 0-155 16,-2 4-97-16,6 7 138 16</inkml:trace>
  <inkml:trace contextRef="#ctx0" brushRef="#br0" timeOffset="190014.94">28591 9438 930 0,'-9'-1'570'0,"4"12"27"16,1 1-233-16,4 6-115 16,-1 1-50-16,1-1-94 15,5-1-33-15,2-2-43 16,3 1-16-16,5-7-14 16,2-5-4-16,3-10-15 15,2-6-11-15,2-7-11 0,1-2-1 16,-1-1 13-1,-1 2 12-15,-6 8 17 0,-2 3 2 16,-4 11 7-16,-3 2 9 16,-5 7 16-16,0 2 9 15,0 1 7-15,0 1-3 16,1-1-12-16,5 0-9 16,-6-2-26-16,-4-1-60 15,1-7-152-15,-1-4-104 0,2-11 178 16</inkml:trace>
  <inkml:trace contextRef="#ctx0" brushRef="#br0" timeOffset="190201.58">28891 9210 1267 0,'10'21'631'0,"-3"2"-201"15,-6 4-78-15,2 14-126 16,-3-1-72-16,0 10-98 15,7-1-27-15,-2-5-23 16,5-7-4-16,0-16-60 16,0-9-48-16,3-19-102 15,0-7-65-15,2-11-176 16,0-5 279-16</inkml:trace>
  <inkml:trace contextRef="#ctx0" brushRef="#br0" timeOffset="190402">29038 9172 1375 0,'3'9'631'16,"2"10"-284"-16,-2 4-41 15,0 13-108-15,0 3-51 16,-2 6-74-16,3 4-23 0,-2-2-25 16,3 1-7-16,1-11-10 15,0-7-6-15,1-15-68 16,1-7-42-16,1-13-112 15,-1-5-77-15,2-8 192 16</inkml:trace>
  <inkml:trace contextRef="#ctx0" brushRef="#br0" timeOffset="190804.81">29544 9118 1115 0,'0'10'558'16,"8"4"-166"-16,0 13-150 15,1 4-14-15,-3 15-76 16,-1 5-43-16,-1 1-58 15,2 4-13-15,2-9-19 16,-3-8-27-16,4-13-139 16,0-10-97-16,3-13 142 15</inkml:trace>
  <inkml:trace contextRef="#ctx0" brushRef="#br0" timeOffset="191119.83">29668 9507 1094 0,'13'1'564'0,"31"2"-194"16,-20-5-133-16,-1-1-50 15,5-7-98-15,3-5-37 16,-9-9-33-16,3-3-7 16,-12-4-5-16,-10 0-1 15,2 9-1-15,-6 3 2 16,-3 11 1-16,-6 2 2 15,-3 6 3-15,-3 5 4 0,-5 7 12 16,5 1 7-16,1 8 16 16,7-2 3-16,9 6-3 15,3 5-7-15,7-2-21 16,2-3-9-16,1-8-27 16,7-3-37-16,1-12-120 15,-5-2-90-15,2-7 152 16</inkml:trace>
  <inkml:trace contextRef="#ctx0" brushRef="#br0" timeOffset="191329.89">30001 9397 907 0,'-2'5'485'0,"2"9"-79"16,4 7-49-16,0 3-67 15,7 0-35-15,-1-5-75 0,3-4-40 16,2-7-65-16,0-4-23 15,2-6-35-15,0-7-6 16,-4-8-3-16,-1-5 0 16,-5-1-25-16,0-1-34 15,-2 6-113-15,-2 2-88 16,-1 2 152-16</inkml:trace>
  <inkml:trace contextRef="#ctx0" brushRef="#br0" timeOffset="191645.55">30260 9544 1035 0,'12'0'519'0,"-2"-6"-120"0,-6-10-308 16,-2-6-75-16,1-13-91 15,-1-2-8-15,0 3 9 16,-3 5 55-16,-6 12 107 15,-4 10 27-15,-4 8 33 16,2 5-2-16,0 14-37 16,0 1-16-16,6 5-15 15,4 5 0-15,7-4 8 16,6-1-1-16,8-4-16 0,4-3-17 16,2-7-32-16,3-2-45 15,-2-8-104-15,1-3-68 16,1-10-201-16,-1-6 243 15</inkml:trace>
  <inkml:trace contextRef="#ctx0" brushRef="#br0" timeOffset="191821.71">30526 9140 1288 0,'-10'23'590'0,"6"3"-225"16,-2 8-112-16,0 11-82 15,-7 1-55-15,10 9-87 16,1-2-14-16,2-9-11 16,6-6-17-16,-2-16-84 15,2-6-72-15,6-14 100 16</inkml:trace>
  <inkml:trace contextRef="#ctx0" brushRef="#br0" timeOffset="192141.13">30807 9270 1188 0,'-8'5'566'0,"-11"2"-211"16,-7 8-187-16,-4-3-7 15,5 5-20-15,5 3-8 16,14-4-18-16,5 6-15 15,8-1-43-15,5-1-13 0,10 2-9 16,2-5 0-16,6-3 1 16,3 0 3-16,-8-8 5 15,-7 2-3-15,-6-5-10 16,-10-1-2-16,-6-2-22 16,2 1-24-16,1-1-74 15,-10 0-44-15,-18 2-94 16,-35 0-51-16,36 0-325 15,1 2 395-15</inkml:trace>
  <inkml:trace contextRef="#ctx0" brushRef="#br0" timeOffset="194908.93">28040 10378 835 0,'-86'4'403'0,"73"-4"-134"16,1 0-14-16,10 1-26 15,1-1-31-15,6-1-45 16,-5 0-18-16,0 1-47 16,12-1-15-16,12 1-35 0,30-2-15 15,-27 1-16-15,2-1-6 16,-7-2-81-16,-2 1-56 15,-4 0-156-15,-4 3-125 16,-10 9 267-16</inkml:trace>
  <inkml:trace contextRef="#ctx0" brushRef="#br0" timeOffset="195101.38">27964 10515 717 0,'-14'7'443'0,"-3"-2"-76"0,17-2-86 16,6-2-23-16,4 0-52 15,3-1-19-15,7-1-27 16,-1-4-23-16,8 2-53 16,2-1-21-16,-3-1-35 15,0 3-13-15,-7-1-6 16,-5 1-27-16,-4-1-125 16,-4 0-98-16,-6 3 137 15</inkml:trace>
  <inkml:trace contextRef="#ctx0" brushRef="#br0" timeOffset="195838.2">28571 10242 857 0,'0'-10'466'16,"0"2"-116"-16,1 3-105 16,-1 4-8-16,1 8-39 15,1 9-22-15,-2 9-37 16,2 12-23-16,-2 10-46 15,0 0-16-15,2 0-27 16,3 0-8-16,0-11-13 16,3-6 1-16,1-9-107 15,-2-9-78-15,4-6-199 16,1-6 211-16</inkml:trace>
  <inkml:trace contextRef="#ctx0" brushRef="#br0" timeOffset="196151.33">28727 10410 1005 0,'1'0'487'15,"4"10"-133"-15,-1 4-84 16,5 8-39-16,3 1-31 16,2 2-69-16,4-3-31 0,6-4-46 15,-1-6-18-15,2-8-19 16,0-6-6-16,-4-14-4 15,3-4-1-15,-10-10-3 16,-3 5 1-16,-10 0 3 16,-1 5 1-16,-9 4 2 15,-2-1-1-15,-12 5-1 16,-5 4-1-16,-5 5-4 16,4 3-2-16,2 8-5 15,4 1-18-15,5 3-104 16,2 2-96-16,12-1 133 15</inkml:trace>
  <inkml:trace contextRef="#ctx0" brushRef="#br0" timeOffset="196562.33">29093 10560 1001 0,'15'4'496'16,"4"-4"-160"-16,-2-4-59 15,2-6-108-15,1-3-52 16,-2-10-72-16,-2-1-15 16,-5-5-8-16,-5 0 1 15,-6 3-4-15,-5 3 6 0,-7 6 5 16,-5 9 2-16,-4 2 6 16,-3 5 0-16,0 7 1 15,0 3 4-15,5 11 6 16,5 2-1-16,10 9-6 15,5 2-6-15,9 10-13 16,3 4-5-16,8 4-5 16,3-6 2-16,2-8 11 15,3 0 11-15,-3-5 15 16,-4 1 3-16,-10-5-8 16,-7-4-6-16,-9-5-9 15,-9-4-2-15,-9-4-4 16,-3-3-5-16,-7-6-32 15,1-2-39-15,5-9-94 16,4-3-54-16,11-4-103 16,9-3-54-16,12 1 231 15</inkml:trace>
  <inkml:trace contextRef="#ctx0" brushRef="#br0" timeOffset="197039.04">29401 10536 1133 0,'-3'9'526'0,"2"-7"-184"16,1-2-82-16,0 0-61 15,0 0-26-15,4 2-60 16,9 4-28-16,0-2-37 15,20 11-14-15,-21-4-17 16,-7 3-4-16,-3 1 1 16,-4 3 1-16,-12 0 4 15,-2 0-1-15,-7-5 0 16,5 1-2-16,0-6 1 16,6-4 2-16,8-4 1 15,4-2-1-15,4 2-4 16,-4-1-4-16,0 1-5 15,0 0 1-15,12 1-3 0,10 2-2 16,24 6 0-16,-27-7 1 16,-2 6 0-16,0-1 2 15,-5 3 7-15,-3 3 5 16,-9-3 12-16,-6 1 4 16,-5 1 0-16,-1-3-4 15,-5-5-12-15,-3-2-4 16,4-2-61-16,-1-2-43 0,7-2-117 15,6 1-82-15,3-5-474 16,5 2 506-16</inkml:trace>
  <inkml:trace contextRef="#ctx0" brushRef="#br0" timeOffset="197473.34">29665 10412 1252 0,'5'-2'580'0,"1"10"-207"15,1 6-79-15,1 8-71 16,-4 4-42-16,-1 7-86 16,-3 3-31-16,0-5-27 15,0-2-8-15,-1-10-9 0,0-8-2 16,0-8-8-16,0-4-5 15,0-10-9-15,0-6-7 16,1-8-5-16,2-3-1 16,5-4 6-16,2 4 4 15,6 2 6-15,2 5 1 16,4 8 0-16,0 2 5 16,2 9 10-16,-1 3 6 0,2 10 22 15,-3 6 9-15,-4 9 11 16,-2 4 1-16,-6 2-15 15,-7-4-11-15,3-5-28 16,-7-7-25-16,-3-9-92 16,7-2-59-16,-5-8-137 15,3-2-62-15,0 4 232 16</inkml:trace>
  <inkml:trace contextRef="#ctx0" brushRef="#br0" timeOffset="213109.15">14947 4017 370 0,'-1'0'236'0,"-1"0"3"15,1 0-44-15,0-1-41 16,0 0-6-16,0 0 8 16,0 0 5-16,-2-5 1 15,-4-4-7-15,-5 1-27 16,-36-26-17-16,21 29-35 16,-5 2-15-16,4 0-22 15,2 2-5-15,1 1-7 16,6 1-2-16,1 2-6 15,-1 3-4-15,6 6-7 16,-1 3-1-16,3 8-2 0,2 5 1 16,1 5 1-16,3 2 1 15,2 3-2-15,-1 0 0 16,4 2-3-16,1 2-1 16,2 5-1-16,0 2 0 15,0 8 0-15,-1 2 0 16,3 4 1-16,-1-4-1 15,3 1 0-15,-2 1 1 0,4 3-1 16,0 10 0-16,-2 6 0 16,3 0 1-16,-2 2-1 15,-2 2 0-15,3-2 1 16,-2 1-1-16,1 2-1 16,-1-4 2-16,-5 3 0 15,0 0 0-15,-3-2 7 16,0 6 3-16,-2-2 3 15,1-6 1-15,-2 0-4 16,1-3-2-16,0-6-4 16,-1 2-1-16,-1-5-1 15,0-4-1-15,-5-4 2 16,0-1-1-16,-3-1 1 16,0-3 1-16,0-7-1 15,2-5 1-15,1-11-2 0,1 1 1 16,1-6-1-16,-2-4 1 15,2-2-1-15,-1-3 0 16,-1-1-2-16,2-5 0 16,3-6-2-16,1 0-3 15,3-5-8-15,-1 1-5 16,2-1-6-16,0-1 0 16,0 0 6-16,0-1 4 0,0 1 8 15,0 0 1-15,11-1 2 16,-2 0 1-16,1 1 1 15,27 6 0-15,-27 6 3 16,0 5 1-16,-1 4 3 16,-1 8 2-16,-1-1-1 15,1 4-1-15,-2 4-4 16,0 0 0-16,-1 7-2 16,-2 2 1-16,0 3 1 15,-1 4 1-15,0 2-1 16,-1-2 0-16,1 1-3 15,2 0 1-15,-1-1-1 16,2 4 0-16,3 1 0 16,0 0 0-16,-1-3 0 15,2 0-1-15,-1-1 0 16,-1 4 0-16,2 1 0 0,0 1 0 16,1 0 0-16,1-6 0 15,-1-1 1-15,1 1-1 16,-2-5 0-16,1 0 0 15,0 2 0-15,1 1 1 16,0 4-1-16,-6-4 0 16,-1 0 0-16,0-3 0 15,1-6 0-15,5 3 0 0,1-2 0 16,-2-3 0-16,0 3 0 16,0 1 1-16,-3-1-1 15,-2 3 0-15,-2-2 0 16,2 1 0-16,-1-2 0 15,-1-13 1 1,0-1 0-16,4 26-1 0,-1 5 0 16,0-4 0-16,3-10 0 15,-2-6-1-15,-2-5-2 16,6-2-1-16,-4-9 0 16,3-1 1-16,6 1 1 15,-3-1 0-15,8 4 2 16,-4 3 0-16,0 6 1 15,1 3 1-15,-4-2-1 16,2 0 0-16,-6-12-2 16,-1-4-10-16,-4-10-45 0,2-6-52 15,-3-4-182-15,2-7 185 16</inkml:trace>
  <inkml:trace contextRef="#ctx0" brushRef="#br0" timeOffset="-203831.6">11894 6318 678 0,'-31'-3'415'16,"4"0"-87"-16,4 4-33 15,0 0-33-15,12 1-45 16,3 1-22-16,8-1-54 16,8-1-23-16,15 2-50 15,9-2-19-15,16 1-18 16,-2-2-9-16,8-3-11 16,-1-2-3-16,0-3-2 15,2 1 0-15,-12 4-1 16,-4 0 0-16,-13 3-74 15,-7 0-66-15,-15 2-182 16,-7 2-189-16,-13 2 321 16</inkml:trace>
  <inkml:trace contextRef="#ctx0" brushRef="#br0" timeOffset="-203628.14">11932 6388 1089 0,'-6'12'493'15,"7"-1"-191"-15,10 3-65 16,1 3-37-16,4-2-27 16,11-7-57-16,5 1-25 0,8-10-38 15,-1 1-12-15,0 0-17 16,-10-4-7-16,-4 1-41 16,-3 1-56-16,-11-2-153 15,-5-1-95-15,-7 1 190 16</inkml:trace>
  <inkml:trace contextRef="#ctx0" brushRef="#br0" timeOffset="-203415.81">12031 6194 1004 0,'-12'-6'487'0,"12"12"-162"15,-3 6-39-15,3 10-79 16,7 8-30-16,-2 9-63 15,4 1-29-15,6 3-38 16,-8 0-12-16,9-4-18 0,-2-3-7 16,-3-8-42-16,0-5-41 15,-2-13-107-15,-4-4-93 16,3-7 169-16</inkml:trace>
  <inkml:trace contextRef="#ctx0" brushRef="#br0" timeOffset="-203213.2">12155 6160 917 0,'4'-1'538'0,"5"4"-63"0,2 12-192 15,2 5-12-15,-2 10-74 16,-4 6-31-16,2 6-70 16,-3 3-23-16,1 0-38 15,0-6-11-15,2-9-15 16,-2-5-5-16,0-10-79 15,1-3-67-15,-3-6-175 16,1 6 184-16</inkml:trace>
  <inkml:trace contextRef="#ctx0" brushRef="#br0" timeOffset="-202818.18">12828 6168 1470 0,'0'-15'608'0,"-7"14"-345"15,7 3-75-15,0 17-29 16,0 7-27-16,0 17-40 16,0 3-20-16,3 3-36 15,2-1-12-15,11-3-17 16,2-5-1-16,2-9-101 15,3-2-84-15,-6-13-248 16,1 1 250-16</inkml:trace>
  <inkml:trace contextRef="#ctx0" brushRef="#br0" timeOffset="-202515.9">13003 6455 1077 0,'12'0'547'0,"2"0"-205"15,7-4-103-15,0-1-61 16,2-5-86-16,-1-8-34 16,2 1-35-16,-5-5-6 15,-6 1-3-15,-4 2 3 16,-9 4 5-16,-5 4 1 16,-7 8-3-16,-4 2-2 0,-3 5-4 15,0 5 2-15,3 7 12 16,3 6 4-16,7 3 8 15,2 1-3-15,7 1-10 16,4-4-6-16,5-3-13 16,7-2-4-16,4-9-8 15,2-3-22-15,4-11-104 16,-5-8-85 0,-12 6 126-16</inkml:trace>
  <inkml:trace contextRef="#ctx0" brushRef="#br0" timeOffset="-202302.31">13371 6335 905 0,'11'7'491'0,"-10"2"-81"16,-2 4-91-16,-1 2-66 15,3 3-29-15,-1 0-48 16,9 2-33-16,4-4-53 0,-2-1-21 16,4-7-31-16,-4-7-12 15,10-5-15-15,-6-8-2 16,7-6-3-16,0-3-1 15,-10 1 0-15,4-1-11 16,-13 2-69-16,4 4-56 0,-7 2-180 16,4 1-87-16,7 5 244 15</inkml:trace>
  <inkml:trace contextRef="#ctx0" brushRef="#br0" timeOffset="-202033.92">13641 6453 979 0,'14'8'471'0,"4"-8"-161"16,3 0-73-16,-1-9-70 16,-1-2-50-16,1-5-62 15,-1-5-25-15,-6-3-13 16,-4 0-1-16,-10 3 3 16,-6 1 1-16,-4 12 17 15,0 3 12-15,0 8 14 16,2 7 5-16,3 7-3 0,0 5-5 15,6 1 0 1,0 3 0-16,6-2-7 16,2 0-9-16,2-3-21 0,4-10-9 15,3-7-84-15,5-6-82 16,-1-13 95-16</inkml:trace>
  <inkml:trace contextRef="#ctx0" brushRef="#br0" timeOffset="-201837.75">14005 6142 1276 0,'-4'13'658'0,"1"10"-217"0,-8 14-166 16,5 6-45-16,0 8-105 16,2-2-36-16,13-3-60 15,3-8-18-15,1-12-74 16,0-8-67-16,2-10-183 15,3-6-130-15,6-10 271 16</inkml:trace>
  <inkml:trace contextRef="#ctx0" brushRef="#br0" timeOffset="-201609.62">14166 6302 1591 0,'-15'12'680'0,"0"4"-379"0,1 5-35 15,2 2-102-15,4-1-31 16,8 0-59-16,2-5-19 16,8-1-26-16,4 1-7 15,1-5-5-15,0 0-1 16,-3-5 0-16,-3 2-2 0,-6-2-1 16,-2 0 0-16,-5 1-5 15,-2-2-24-15,-8 5-121 16,-1-2-90-16,-4 5 131 15</inkml:trace>
  <inkml:trace contextRef="#ctx0" brushRef="#br0" timeOffset="-199285.47">11960 7697 791 0,'2'-4'423'16,"6"0"-127"-16,-6 1-53 0,-4 2-31 15,-5 3-39-15,6-2-19 16,0 0-44-16,0 0-15 16,-14 8-24-16,-40 35-11 15,26-27-15-15,-3 0-4 16,4 0-8-16,5-3-2 16,10-1-5-16,4 2-2 15,9-5-7-15,3 3 0 16,12-3-1-16,3-3 0 0,10 2 1 15,4-5-1-15,2 5-2 16,-1-4-3-16,-8 1-3 16,-5 0-2-16,-8 1-45 15,0-1-57-15,-10 4-167 16,2-3-90-16,-3 14 207 16</inkml:trace>
  <inkml:trace contextRef="#ctx0" brushRef="#br0" timeOffset="-199074.42">11835 7997 1391 0,'2'-1'580'0,"9"1"-328"16,3 0-1-16,7 5-46 16,1 0-26-16,-3-3-55 0,2 2-23 15,-2-1-43-15,0 0-15 16,-5 0-23-16,-4-3-7 15,-3 0-57-15,0 1-49 16,-2 0-153-16,1 4-58 16,6 8 180-16</inkml:trace>
  <inkml:trace contextRef="#ctx0" brushRef="#br0" timeOffset="-197785.87">12524 7645 550 0,'-2'-2'322'0,"2"-11"-11"15,0-2-10-15,3-23-15 16,-3 27-15-16,-1 6-41 16,1 5-24-16,0 1-47 15,-2-1-23-15,1 4-35 16,1 23-15-16,8 44-30 15,-4-21-12-15,0 2-22 16,-3 0-6-16,-1-10-10 16,5-2-2-16,3-12-45 15,0-1-58-15,6-7-179 0,2-4-3 16,2-11 149-16</inkml:trace>
  <inkml:trace contextRef="#ctx0" brushRef="#br0" timeOffset="-197418.57">12685 7799 1346 0,'0'10'616'15,"0"-4"-307"-15,2 11-78 16,1 4-16-16,2-1-70 16,5 4-28-16,7-7-56 15,1-3-19-15,11-5-26 16,2-7-5-16,4-7-5 15,3-9-2-15,-10-9 0 16,-4-4 1-16,-15-5 2 16,-13 10 2-1,2 11 4-15,1 1 0 0,-20-24 0 16,-13 1 0-16,-7 11-4 16,6 16-1-16,-1 7-7 15,7 5-3-15,7 7-10 16,4 2-14-16,13 2-62 15,4 1-49-15,8 4-134 16,7 0-91-16,6 5 227 0</inkml:trace>
  <inkml:trace contextRef="#ctx0" brushRef="#br0" timeOffset="-196966.53">13060 7935 1003 0,'0'0'482'0,"0"0"-166"15,8 1-44-15,9-1-60 16,27-14-27-16,-28-9-50 15,0-3-26-15,-7-4-41 16,-3 0-13-16,-7 4-22 16,-6 2-3-16,-5 5 0 15,-4 3 0-15,-2 8-1 16,-2 6-2-16,-1 6-8 16,2 7-5-16,6 11-5 15,7 3-1-15,11 10 0 0,7 10 0 16,10 6-1-16,4 3 0 15,9 4 1-15,6-5 4 16,4-3 20-16,-1-2 8 16,-8-5 11-16,-12-6 1 15,-12-4-6-15,-10-6-2 16,-20-9-4-16,-7-1-2 16,-16-11-11-16,-6 0-7 15,-3-9-32-15,3-3-29 0,12-3-86 16,8-2-60-16,19-6-148 15,8-2 26-15,24-9 181 16</inkml:trace>
  <inkml:trace contextRef="#ctx0" brushRef="#br0" timeOffset="-196386.42">13695 7696 1258 0,'-4'-7'526'0,"2"3"-287"16,0 2 2-16,2 1-35 15,0 0-12-15,0 1-42 16,4 4-22-16,1 25-40 15,27 29-16-15,-29-34-32 16,-2-4-13-16,0-11-14 16,-1 0-2-16,0-9-1 15,-1 0-3-15,-1-6-6 16,1 5-4-16,0-1-9 16,2-22-1-16,10-31 1 15,0 26 1-15,6 7 5 16,3 3 1-16,3 11 3 15,-2 3 3-15,0 8 10 16,1 6 6-16,-3 11 20 16,-4 5 7-16,-3 6 4 0,-2 5-5 15,-8-5-16-15,5-4-8 16,-2-10-14-16,-4-9-33 16,4-5-135-16,2-4-95 15,1 1 144-15</inkml:trace>
  <inkml:trace contextRef="#ctx0" brushRef="#br0" timeOffset="-191371.78">13482 7954 1110 0,'-31'-37'504'0,"31"37"-216"15,-1 1-15-15,1 3-57 0,0-4-20 16,0 0-47-16,0 0-24 16,3 20-40-16,8 30-16 15,-5-28-27-15,-1 2-13 16,2-9-15-16,-6-2-4 16,4-1-5-16,-3-4-41 15,-1-2-118-15,1-2-79 16,-6-3 126-16</inkml:trace>
  <inkml:trace contextRef="#ctx0" brushRef="#br0" timeOffset="-191169.96">13532 8077 994 0,'-1'-1'537'15,"1"0"-109"-15,0 0-189 16,0 0-3-16,0 0-71 15,0 1-32-15,4 1-67 16,2 0-28-16,-2 0-43 16,1 0-63-16,-5-1-200 15,2 0-108-15,9 2 209 16</inkml:trace>
  <inkml:trace contextRef="#ctx0" brushRef="#br0" timeOffset="-190861.79">13679 7900 1023 0,'0'2'528'0,"-5"-2"-190"15,0 3-83-15,-2 6-46 16,0-5-73-16,1 10-28 0,2-5-51 16,2 1-16-16,2 3-22 15,2-2-4-15,7 2-5 16,0-1 1-16,8 2 3 15,0-1 1-15,1 0 6 16,-1 0 4-16,-1-2 11 16,-3 0 6-16,-4-2 6 15,-4-1 0-15,-6 1-6 16,-2 2-8-16,-8-1-10 16,-2 0-7-16,-3-3-92 15,-1-4-74-15,3-9-212 16,3-6 213-16</inkml:trace>
  <inkml:trace contextRef="#ctx0" brushRef="#br0" timeOffset="-190678.84">13678 7927 1118 0,'4'-12'530'16,"7"10"-197"-16,0 1-55 15,3 2-59-15,-1-2-48 16,5 0-65-16,1 1-33 15,2-3-37-15,2 0-11 16,-1 0-49-16,-5-7-73 16,-10 10 179-16,-7 1-94 15</inkml:trace>
  <inkml:trace contextRef="#ctx0" brushRef="#br0" timeOffset="-171688.24">1361 8490 778 0,'13'-43'421'16,"-6"24"-122"-16,0 2-50 16,1-1-9-16,-3 7-33 15,1 6-17-15,-4 5-27 16,1 8-12-16,-4 11-32 16,-7 12-15-16,-4 20-37 15,-4 8-18-15,5 3-23 16,7-2-10-16,8-16-13 15,8-8-3-15,4-15-50 16,2-9-53-16,-4-10-170 16,3-5-122-16,-7-20 239 0</inkml:trace>
  <inkml:trace contextRef="#ctx0" brushRef="#br0" timeOffset="-171517.06">1177 8528 1394 0,'-1'0'560'16,"10"7"-343"-16,2 3-15 16,9 3-43-16,7 0-44 0,11-1-74 15,10-4-19-15,4-4-7 16,5-4-50-16,0-1-140 16,-6-2-103-16,-1-2 149 15</inkml:trace>
  <inkml:trace contextRef="#ctx0" brushRef="#br0" timeOffset="-171200.49">1705 8574 950 0,'-7'0'467'0,"2"4"-122"16,0 1-70-16,0 4-34 16,-2 4-31-16,6 8-67 15,0 3-33-15,4 3-56 16,7 1-21-16,4-1-22 15,6-8-8-15,8-4-6 0,1-8-2 16,6-10-1-16,-1-7 2 16,-7-7 3-16,-5-5 2 15,-14-3 7-15,-5 2 2 16,-16 1 5-16,-5 1 0 16,-11 5-1-16,-3 3-1 15,2 7-5-15,3 4-3 0,8 4-12 16,2 4-8-1,10 10-53-15,3 3-55 0,11 4-153 16,7-5 169-16</inkml:trace>
  <inkml:trace contextRef="#ctx0" brushRef="#br0" timeOffset="-170996.29">2057 8389 1493 0,'-10'16'604'0,"2"21"-381"16,3 9-44-16,0 15-56 15,-1 1-34-15,6-4-49 16,6-3-12-16,12-14-19 16,4-6-9-16,10-15-27 0,-1-6-52 15,-2-14-136-15,-6-7-96 16,-10-12 181-16</inkml:trace>
  <inkml:trace contextRef="#ctx0" brushRef="#br0" timeOffset="-170821.13">1966 8593 1294 0,'-8'-1'549'16,"8"0"-308"-16,0 1-31 0,12 0-79 15,10 0-37-15,6 0-56 16,4-2-17-16,12-1-23 15,1 0-48-15,7 0-125 16,2-2-88-16,-4 5-357 16,2 0 395-16</inkml:trace>
  <inkml:trace contextRef="#ctx0" brushRef="#br0" timeOffset="-170471.26">2492 8569 649 0,'-8'-9'417'16,"-5"-1"-26"-16,0 5-128 15,2 2-31-15,-4 3-56 16,-3 0-20-16,1 8-27 16,-1 3-9-16,4 5-25 15,5 8-16-15,4 7-33 0,3 1-14 16,8-3-20-16,2-1-7 16,6-12-8-16,8-6-4 15,-2-9-3-15,3-4 0 16,2-11-6-16,-9-5-3 15,1-4 3-15,-4-2 3 16,-2 2 10-16,0 6 7 16,-11 8 12-16,4 5 7 0,-9 8 11 15,2 3 6-15,-2 9 10 16,-2 3-1-16,6 4-6 16,5 1-9-16,3-4-22 15,0-6-10-15,4-4-52 16,-5-7-54-16,7-3-160 15,-2-1-141-15,5-13 249 16</inkml:trace>
  <inkml:trace contextRef="#ctx0" brushRef="#br0" timeOffset="-170238.78">2651 8419 1408 0,'0'8'597'0,"2"20"-328"0,0 9-22 16,-1 9-68-16,3 7-41 15,2 1-65-15,1-6-19 16,3-6-26-16,0-7-11 16,0-14-13-16,-1-6-29 15,-3-9-91-15,-2-5-59 16,-2-9-167-16,-2-1 206 15</inkml:trace>
  <inkml:trace contextRef="#ctx0" brushRef="#br0" timeOffset="-169630.84">3266 8667 1399 0,'-1'14'554'16,"-1"-4"-324"-16,2 3-35 16,3 7-37-16,3 0-13 15,5 7-58-15,2-8-35 16,4-3-31-16,3 0-8 16,2-14-12-16,2 2-2 0,1-9-3 15,-1-5-11-15,-3-6-11 16,-8-2 1-16,-5 6 6 15,-4 1 15-15,-5 6 17 16,1 5 2-16,-2 2-5 16,1-2 1-16,0 0 8 15,0 0 4-15,1 6 19 16,4 6 7-16,0-2 5 16,19 24-2-16,-2-25-18 15,-9-9-13-15,4-10-21 16,8-3-3-16,-13-11-47 15,6 0-23-15,-7-1-47 16,-4 8-25-16,-1 3-55 16,-5 6-54-16,0 5-162 15,0-1 250-15</inkml:trace>
  <inkml:trace contextRef="#ctx0" brushRef="#br0" timeOffset="-169156.53">3712 8666 1197 0,'21'20'539'15,"-27"-2"-234"-15,0 6-27 0,1 2-66 16,4 2-34-16,3-7-78 16,5-5-36-16,5-4-49 15,2-13-15-15,4-3-8 16,0-6-2-16,-1-10-23 15,-4 1-12-15,-10-4-11 16,-5-1 1-16,-12 2 29 16,-6 5 13-16,-6 4 13 15,-1 5 2-15,1 5-1 16,1 1 2-16,7 2-4 16,4 1-2-16,8 1-22 15,7 0-5-15,11 1-3 16,3-1 1-16,9 0 20 15,2-1 3-15,7 0 3 16,3 0 2-16,7 3 6 16,0 2 7-16,-5 2 9 0,-2 1 7 15,-16 5 14-15,-5 3 2 16,-15-2 11-16,0 3 2 16,-6-4 2-16,-3-2-1 15,8 2-3-15,-6-9-5 16,3-3-13-16,-3-3-11 15,6-7-22-15,-5-6-8 16,14-7-11-16,0 0 1 16,-1-1-22-16,9 3-30 0,-9 4-98 15,3 2-73-15,3-2 145 16</inkml:trace>
  <inkml:trace contextRef="#ctx0" brushRef="#br0" timeOffset="-168969.55">4139 8479 1237 0,'0'10'610'15,"1"4"-221"-15,1 12-123 16,1 6-36-16,2 12-96 16,0 0-50-16,2 2-57 15,0 1-10-15,3-15-16 16,1 1-40-16,0-12-106 0,0-10-63 15,0-2-202-15,-1-9 251 16</inkml:trace>
  <inkml:trace contextRef="#ctx0" brushRef="#br0" timeOffset="-168702.88">4295 8628 1424 0,'-22'19'601'0,"-8"3"-294"15,0 2-94-15,3 2-37 16,3 0-32-16,8-12-56 16,5 1-20-16,11-5-21 15,3 2-9-15,7 4-14 16,4-4-5-16,4 2-6 16,3 0-5-16,7-1-6 15,0 2-2-15,5-6-80 16,4-2-76-16,-2 0-184 15,10 4 198-15</inkml:trace>
  <inkml:trace contextRef="#ctx0" brushRef="#br0" timeOffset="-168427.96">4790 8692 1483 0,'-10'12'684'0,"1"-7"-261"0,9-3-266 16,3-2-28-16,10 0-69 15,3-1-26-15,17-2-37 16,2-3-52-16,7 1-181 16,-4-2-83-16,-9-5 172 15</inkml:trace>
  <inkml:trace contextRef="#ctx0" brushRef="#br0" timeOffset="-168267.56">4809 8849 1336 0,'-8'0'561'0,"5"3"-278"16,3-3-78-16,9 2-22 16,5 1-20-16,10-3-60 15,6 4-33-15,5-3-43 0,-1-2-14 16,-4-1-87-16,-1 0-97 16,8 4 107-16</inkml:trace>
  <inkml:trace contextRef="#ctx0" brushRef="#br0" timeOffset="-167579.15">5761 8513 1029 0,'-1'-13'496'15,"-7"10"-145"-15,0 2-77 16,-6 12-42-16,-3 9-40 16,-2 17-67-16,-3 9-23 15,4 14-37-15,5 7-13 16,13 0-23-16,4-2-8 15,14-8-14-15,3-8-4 0,9-12-3 16,6-6-4-16,10-18-5 16,8-10-2-16,1-23-2 15,-4-10-12-15,-12-18-21 16,-9-8-4-16,-18-1 2 16,-3 1 15-16,-18 2 28 15,-13 0 6-15,-8 6 2 16,-18 0-2-16,-12 8 2 15,1 7-1-15,-1 13 14 16,11 10 11-16,15 16 18 16,4 7 7-16,13 10 6 15,3 0-4-15,15 4 0 16,5 2-2-16,15-2-8 16,8-1-8-16,11-5-18 0,6-6-5 15,15-10-10-15,5-5-32 16,-5-8-104-16,4-3-72 15,-8-2-524-15,1 2 486 16</inkml:trace>
  <inkml:trace contextRef="#ctx0" brushRef="#br0" timeOffset="-166796.62">6525 8529 1002 0,'-26'-14'489'0,"14"12"-145"16,-4 3-88-16,-5 12-42 16,0 8-27-16,-8 13-42 15,4 10-21-15,7 8-44 0,8 5-15 16,15 5-21-16,11-1-7 16,6-4-13-16,1-2-3 15,1-11-7-15,-4-2-4 16,-4-10-5-16,-1-7-3 15,1-10-27-15,-1-5-40 16,4-10-122-16,-2-2-81 16,1-10 158-16</inkml:trace>
  <inkml:trace contextRef="#ctx0" brushRef="#br0" timeOffset="-164716.44">7048 8643 1008 0,'-19'9'444'0,"11"-4"-180"16,3 0-33-16,10 0-2 15,-5 1-10-15,2 2-36 16,4 8-20-16,-5 5-43 15,8 7-23-15,-8 5-43 16,1 1-17-16,2-5-20 16,-4-5-6-16,5-9-6 15,-4-8 0-15,-2-7 0 0,2-1 0 16,-4-10-4-16,-1-5-2 16,4-7-7-16,2-8 0 15,8-1 0-15,1 2 1 16,5-1 2-16,2 5 1 15,1 9 3-15,4 8 1 16,2 10 11-16,-3 5 6 16,-2 12 12-16,-2 4 9 0,-9 7 6 15,-2 2-2-15,-2-2-9 16,-1-6-10-16,-2-7-15 16,-1-6-6-16,-1-10-62 15,0 0-42-15,-1-6-119 16,0 5-85-16,1 0 194 15</inkml:trace>
  <inkml:trace contextRef="#ctx0" brushRef="#br0" timeOffset="-164478.8">7554 8428 1674 0,'-3'4'673'16,"0"13"-426"-16,3 11-18 15,0 13-67-15,-3 9-38 16,5 6-68-16,-2-2-21 16,6-8-19-16,6-2-7 15,0-17-15-15,3-6-53 16,5-8-142-16,0-12-97 15,0-9 165-15</inkml:trace>
  <inkml:trace contextRef="#ctx0" brushRef="#br0" timeOffset="-164160.19">7723 8668 1272 0,'2'18'614'15,"1"6"-248"-15,1 4-90 16,2 3-26-16,5-1-71 15,3-5-42-15,9-7-66 16,5-8-23-16,3-7-30 16,3-5-7-16,-7-15-8 15,-4-3-1-15,-4-6 2 16,-11-5 4-16,-9 7 7 16,-8 1 2-16,-15 4 1 15,-8 5-2-15,-7 5-8 16,-2 5-4-16,4 7-10 0,7 8-7 15,10 6-32-15,7 1-39 16,12 0-98-16,2-3-52 16,15 1-119-16,3-3-90 15,11-2 292-15</inkml:trace>
  <inkml:trace contextRef="#ctx0" brushRef="#br0" timeOffset="-163826.89">8025 8823 620 0,'25'1'410'0,"-1"0"17"16,-4-1-72-16,-3-2-87 15,0-6-25-15,-4-4-56 16,0-3-36-16,-4-9-71 16,-2-1-24-16,-6-3-27 15,-4 1-4-15,-6 4 0 16,-1 3-2-16,-2 10 8 16,-3 3 0-16,-1 12-4 15,0 7-3-15,3 10-14 16,3 6-2-16,7 8 1 15,4 4 1-15,5 4 5 16,8 5 7-16,3 2 19 16,1 2 9-16,5-7 17 15,-2-7 2-15,-4-6-8 16,-2-7-5-16,-10-3-11 16,-5-4-5-16,-14-4-8 0,-6-3-5 15,-7-4-11-15,-4-2-7 16,1-9-37-16,2-1-37 15,11-5-104-15,5-4-69 16,15-6-128-16,10-4 215 16</inkml:trace>
  <inkml:trace contextRef="#ctx0" brushRef="#br0" timeOffset="-163403.68">8465 8655 1334 0,'3'8'664'16,"-5"-4"-150"-16,-1 3-277 15,3 5-19-15,-5 5-52 16,6 3-37-16,-4 4-74 16,3 2-19-16,-1-2-18 15,-5-3-5-15,9-7-5 16,-10-7-2-16,8-5-1 15,-2-2-2-15,-7-7-5 16,7-4-4-16,0-4-6 16,8-2 0-16,3-2 2 15,1 2 4-15,5 0 3 16,-1 4 1-16,7-1 2 0,0 6 1 16,0 5 14-16,0 5 5 15,-1 11 17-15,3 3 5 16,-6 8 1-16,-1 1-1 15,-3-2-13-15,-4-2-7 16,-6-5-16-16,-2 1-27 0,-5-6-123 16,0 1-81-16,-1-9-107 15,1-1 177-15</inkml:trace>
  <inkml:trace contextRef="#ctx0" brushRef="#br0" timeOffset="-163143.69">8855 8389 1185 0,'40'-5'613'0,"-6"14"-101"16,-3 5-193-16,4 9-73 15,-4 11-42-15,1 7-69 16,1 5-23-16,-4 7-41 15,-1 0-11-15,-14 0-21 0,-7 2-12 16,-19-1-19-16,-8 3-21 16,-10-3-80-16,2-4-46 15,0-15-108-15,-1-9-69 16,16-14 206-16</inkml:trace>
  <inkml:trace contextRef="#ctx1" brushRef="#br0">19088 17468 0,'0'0'0</inkml:trace>
  <inkml:trace contextRef="#ctx0" brushRef="#br0" timeOffset="-123245.23">19516 10897 482 0,'0'-1'318'0,"-1"1"28"16,-1-1-28-16,1 0-36 15,0 0-30-15,0 0-51 16,0 0-21-16,0 0-43 15,-4-1-20-15,-2 0-44 16,-4 2-17-16,1 5-25 16,-17 35-8-16,25-10-8 15,2 1-3-15,7-1-2 0,2-8-3 16,6-8-2-16,3-2-3 16,2-13-1-16,3-3 0 15,1-7 2-15,0-9 0 16,-5-2 1-16,-4-2 1 15,-10-5 5-15,-5 2 3 16,-11 2 5-16,-4 4 2 16,-8 6 10-16,-1 4 3 0,-2 5 3 15,-2 1-2-15,15 5-13 16,3 2-11-16,4 6-19 16,8 2-7-16,-2 2-86 15,7 1-65-15,14-1-208 16,6-3 224-16</inkml:trace>
  <inkml:trace contextRef="#ctx0" brushRef="#br0" timeOffset="-122888.42">19946 10524 1405 0,'-21'11'597'0,"5"-7"-363"15,15 3-55-15,1 0 4 0,13 4-49 16,8 4-23-16,14-4-30 15,11-1-17-15,12-7-31 16,6-3-9-16,3-4-11 16,-1-6-3-16,-12-1-4 15,-6-1-18-15,-23 4-102 16,-9 4-56-16,-19 4-178 16,-10 3-158-16,-12 1 333 15</inkml:trace>
  <inkml:trace contextRef="#ctx0" brushRef="#br0" timeOffset="-122710.2">20207 10586 740 0,'-9'9'496'16,"1"-1"-8"-16,5 2-157 15,0 2-30-15,1 5-64 16,2 3-31-16,0 6-59 16,0 3-27-16,3 3-48 15,-1-1-18-15,2 0-31 0,2-5-10 16,1-4-53-16,3-3-64 15,1-7-174-15,3-5-23 16,1-8 163-16</inkml:trace>
  <inkml:trace contextRef="#ctx0" brushRef="#br0" timeOffset="-122487.76">20533 10596 1676 0,'-18'9'703'0,"8"-1"-418"16,-5 1-59-16,1 7-54 16,4 4-48-16,1 3-45 15,8 1-19-15,1 1-35 16,8 6-13-16,8-6-14 16,6 1-5-16,9-8-61 15,3-9-51-15,3-10-159 16,1-7-112-16,-2-7 241 15</inkml:trace>
  <inkml:trace contextRef="#ctx0" brushRef="#br0" timeOffset="-122130.74">20826 10623 1371 0,'8'14'610'0,"-11"-1"-273"0,-1 0-62 15,-1 8-43-15,1-2-40 16,5 0-77-16,-2-3-32 15,1-8-50-15,0-2-19 16,-4-6-16-16,5 0-4 16,-1-1-17-16,0 0-16 0,3-9-20 15,4-16-9 1,16-31 5-16,-7 34 16 0,1-2 26 16,-4 5 12-16,3 9 10 15,-1 0 1-15,-2 8 30 16,6 4 17-16,-2 6 28 15,3 9 14-15,0 8-3 16,-5 1-8-16,-3 1-21 16,-2-2-12-16,-3-5-24 15,-3-4-9-15,-3-2-57 16,-2-3-62-16,-5 0-165 16,1 1-61-16,5-3 191 15</inkml:trace>
  <inkml:trace contextRef="#ctx0" brushRef="#br0" timeOffset="-121933.61">21207 10386 1504 0,'24'2'683'0,"2"15"-307"0,0 4-94 15,0 10-64-15,-1 9-55 16,-9 6-56-16,-2 4-19 15,-11 0-38-15,-3-1-15 16,-17-1-32-16,-12-2-55 0,-10-4-176 16,-7 1 16-16,1-10 94 15</inkml:trace>
  <inkml:trace contextRef="#ctx0" brushRef="#br0" timeOffset="-121380.82">19405 11344 841 0,'11'-3'438'0,"-7"2"-96"16,-7 1-20-16,3-1-2 16,0 1-29-16,-1 0-62 15,0 0-41-15,-29 5-88 16,-50 50-28-16,13-9-31 16,-8 8-11-16,-8 12-14 15,-2 10-2-15,-12 11-5 16,1 10 0-16,-8 8-4 15,2-5 1-15,8 1-1 16,-4-3-1-16,15-7-3 16,-2-5-1-16,16-18-3 15,12-11-2-15,20-19-19 16,14-9-26-16,15-18-64 16,10-8-46-16,8-16-116 0,4-7-67 15,9-9 217-15</inkml:trace>
  <inkml:trace contextRef="#ctx0" brushRef="#br0" timeOffset="-120992.95">18160 12439 1051 0,'-22'31'435'0,"11"-26"-253"16,0-2 24-16,2 8-18 15,-1 5-9-15,1-2-17 16,3 9-15-16,4 2-37 16,2 5-16-16,8 3-37 15,1-2-17-15,8-7-22 16,3-10-7-16,6-13-7 16,2-8-1-16,1-13 4 15,-4-6 3-15,-8-5 5 16,-6 1 2-16,-15 2 3 15,-3 5-1-15,-10 5 1 16,-5 2-3-16,-2 7-6 16,-2 2-4-16,2 10-19 15,3 3-33-15,4 4-97 0,5 0-66 16,5-4-167-16,9 5 224 16</inkml:trace>
  <inkml:trace contextRef="#ctx0" brushRef="#br0" timeOffset="-120490.04">16269 12172 1189 0,'-34'-4'546'15,"5"6"-232"-15,8 1-19 0,14-3-76 16,5 0-43-1,12 1-68-15,10 1-28 0,20-1-37 16,19 0-4-16,3-2-15 16,-2-4-7-16,0-2-9 15,-12-1-2-15,4 2-1 16,-4 2-2-16,-17 3-92 16,-8 1-56-16,-20 2-141 15,-6 5-101-15,-16 7 252 16</inkml:trace>
  <inkml:trace contextRef="#ctx0" brushRef="#br0" timeOffset="-120326.19">16504 12195 601 0,'-28'-2'400'0,"13"3"40"15,1 3-72-15,8 7-70 16,6 3-35-16,0 10-71 16,5 8-33-16,-4 10-58 15,3-1-28-15,4 1-39 0,4-1-14 16,-1-12-15-16,-1-5-5 15,4-5-79-15,-8-8-75 16,11-5-191-16,2 2 201 16</inkml:trace>
  <inkml:trace contextRef="#ctx0" brushRef="#br0" timeOffset="-120084.74">16853 12032 1416 0,'11'-2'599'0,"-13"0"-336"16,-9 8-97-16,2 8-38 15,-4 10-31-15,1 19-14 16,4 6-6-16,5 14-24 16,5 1-14-16,9-2-23 15,3-3-9-15,14-7-8 16,-1-24-5 15,-14-15-56-31,-6-7-53 0,0 2-163 0,47 28-138 0,7-23 257 16</inkml:trace>
  <inkml:trace contextRef="#ctx0" brushRef="#br0" timeOffset="-119720.69">17106 12043 1368 0,'-1'0'624'0,"1"0"-318"16,0 1-96-16,0-1-21 16,0 0-64-16,0 0-17 15,-1 20-40-15,-1 33-18 0,1-33-27 16,0-2-10-16,1-9-13 16,1-5-5-16,2-7-18 15,1-7-16-15,0-9-31 16,2-5-2-16,4-6 15 15,1 5 18-15,2 2 33 16,3 3 5-16,2 9 2 16,4 4 11-16,1 7 27 15,2 4 14-15,0 8 25 16,-5-1 6-16,-5 12 1 16,0-1-6-16,-7 2-20 15,0-2-17-15,-6-7-21 16,-3-1-55-16,-7-4-133 15,-3 0-99-15,1 0 144 16</inkml:trace>
  <inkml:trace contextRef="#ctx0" brushRef="#br0" timeOffset="-119520.77">17050 12298 1343 0,'-3'5'585'15,"16"-1"-285"-15,4-2-74 16,13-1-40-16,2-3-48 16,9-5-65-16,6 1-22 0,0-5-32 15,4 3-9-15,-7 1-39 16,-8 4-65-16,-8 3-190 16,-11 3 180-16</inkml:trace>
  <inkml:trace contextRef="#ctx0" brushRef="#br0" timeOffset="-119214.67">17228 12451 1173 0,'4'3'526'16,"2"-3"-273"-16,5 3-33 16,5-1 2-16,1-2-53 15,4 2-33-15,0 1-51 16,-2 2-23-16,-8 1-21 15,-4 2-2-15,-7 4-11 0,-1 2-4 16,-4-1-1-16,-3 3-1 16,0-5 7-16,-1-3 4 15,3 7-2-15,2-6-3 16,4 0-24-16,1-4-8 16,12-2-7-16,1-3 0 15,12 0 4-15,0-1-23 0,-3-9-91 16,5-1-75-16,-1-7-391 15,8-4 382-15</inkml:trace>
  <inkml:trace contextRef="#ctx0" brushRef="#br0" timeOffset="-118977.84">17602 12114 1424 0,'-2'-13'613'0,"7"13"-309"16,5 2-71-16,7 7-37 16,1 4-32-16,3 11-46 15,2 8-16-15,-6 9-26 16,-1 9-9-16,-11 3-14 0,-6 1-12 16,-12-4-16-16,-1-4-9 15,-4-5-40-15,-1-6-52 16,7-11-118-16,0-4-90 15,10-15 169-15</inkml:trace>
  <inkml:trace contextRef="#ctx0" brushRef="#br0" timeOffset="-118135.15">19992 11314 1412 0,'1'1'534'0,"8"3"-366"0,3 1-33 16,15 7 15-16,9 6-4 16,17 8-19-16,15 7-17 15,15 12-22-15,7 8-7 16,13 6-17-16,1 5-8 16,13 6-16-16,-2-1-5 15,-1 1 2-15,-4-2 1 16,-14-6 5-16,-37-23 1 15,-30-19-9 1,2 1-9-16,67 57-7 0,-8-2-2 0,-30-10-1 16,-37-26-1-16,-15-20-2 15,-6-6-8-15,-4-12-85 16,-6-4-57-16,-6-7-144 16,-1-4-87-16,6-2 234 15</inkml:trace>
  <inkml:trace contextRef="#ctx0" brushRef="#br0" timeOffset="-117757.52">21546 12347 1659 0,'-35'35'587'16,"0"0"-503"-16,26-15-17 16,8 1-5-16,8-4-14 15,12-7-23-15,8-4-8 16,7-8-5-16,-2-3 0 0,-2-9 0 16,-5-3 2-16,-10-1 6 15,-7-2 3-15,-13 0 30 16,-7 2 11-16,-12-1 13 15,-4 4 2-15,-11 6-28 16,3 5-14-16,1 9-27 16,4 6-12-16,16 7-47 15,5 0-49-15,12 0-152 16,4-5-121-16,16-10 226 16</inkml:trace>
  <inkml:trace contextRef="#ctx0" brushRef="#br0" timeOffset="-117412.34">22108 12319 1581 0,'-15'4'680'0,"3"-2"-393"15,12-1-118-15,6-1-22 16,14 0-56-16,10 1-23 15,20-3-13-15,7 0-13 16,10-1-28-16,-4 1-6 16,-8 2-3-16,-7 0 5 0,-15 1-140 15,-3-1-91-15,-14 1-262 16,-8-1 270-16</inkml:trace>
  <inkml:trace contextRef="#ctx0" brushRef="#br0" timeOffset="-117229.18">22382 12349 843 0,'-12'12'524'16,"3"-1"-4"-16,8 8-237 16,7 6-8-16,2 5-59 15,-4 6-32-15,0 2-71 16,2-2-33-16,-5-1-44 16,7-2-16-16,0-9-11 15,-5-3-49-15,8-7-142 16,1-4-100-16,7-3 153 15</inkml:trace>
  <inkml:trace contextRef="#ctx0" brushRef="#br0" timeOffset="-117002.85">22818 12291 1277 0,'-2'9'663'0,"-17"6"-96"0,-6 11-405 16,3 6 4-16,3 11-55 16,4 4-22-16,14 2-34 15,3 0-16-15,15-2-28 16,6-6-7-16,5-8-10 16,7-4-8-16,0-17-108 15,-7-10-91-15,7-7 131 16</inkml:trace>
  <inkml:trace contextRef="#ctx0" brushRef="#br0" timeOffset="-116632.35">23025 12371 1581 0,'-2'17'676'0,"3"-3"-337"0,2 6-86 15,-3 0-56-15,1 1-47 16,-1-2-80-16,0-8-24 16,-1-1-30-16,2-3-5 15,-1-7-9-15,-1-2-6 16,0-11-16-16,-3-8-4 16,5-4-3-16,4-1 6 0,5-1 11 15,3 4 4-15,4 8 6 16,-1 1 0-16,5 5 0 15,1 1 3-15,4 4 10 16,1 2 7-16,1 6 10 16,-1 8 6-16,-6 8-1 15,-4 4-2-15,-2 0-6 16,-4-2-4-16,-3-3-8 16,-4-5-26-16,-8-6-131 15,0 2-88-15,-7-8 130 16</inkml:trace>
  <inkml:trace contextRef="#ctx0" brushRef="#br0" timeOffset="-116173.41">22996 12634 1555 0,'-12'-1'635'16,"13"2"-336"-16,10-1-88 15,10 0-35-15,3-1-32 16,10-5-76-16,3-2-28 16,6-1-23-16,1-3-5 0,0 3-7 15,-4 6-3 1,-11-2-55-16,-11 3-48 0,-15 4-96 16,-6 2-56-16,-15 2-52 15,-1 2 26-15,2-2 95 16,-3-1 58-16,7 0 154 15,0 4 60-15,-3 2 73 16,0 1 35-16,3 2 14 16,-3 3-8-16,4 5-31 15,4 2-16-15,-1-1-40 16,6 1-24-16,5-3-38 16,4-4-19-16,13-2-22 15,5-6-5-15,10-6-2 16,6-1-2-16,0-6 0 15,1 0-2-15,-10-3-59 16,-3 1-54-16,-18-2-155 0,-2-1-97 16,-7-2 223-16</inkml:trace>
  <inkml:trace contextRef="#ctx0" brushRef="#br0" timeOffset="-116005.42">23339 12697 1062 0,'4'8'526'16,"0"5"-145"-16,1 6-48 15,-1 5-59-15,0 1-46 16,0 6-98-16,-3-2-43 16,5 1-62-16,3-4-15 0,-6-9-70 15,3-5-72-15,0-18 23 16,2-8 33-16</inkml:trace>
  <inkml:trace contextRef="#ctx0" brushRef="#br0" timeOffset="-115813.79">23642 12209 1554 0,'22'6'660'0,"2"14"-335"16,-1 6-99-16,1 11-53 15,-6 4-28-15,-7 10-52 16,-6-3-22-16,-12 0-27 0,-9-2-18 15,-12-4-108 1,-7 3-76-16,-10-5-169 0,3 0 183 16</inkml:trace>
  <inkml:trace contextRef="#ctx0" brushRef="#br0" timeOffset="-115087.39">17755 13046 1113 0,'-2'-1'567'16,"-9"4"-207"-16,-13 12-124 15,-10 10-45-15,-20 22-66 16,-5 10-19-16,-16 19-26 15,-16 8-12-15,-18 14-26 16,-13 10-9 0,-4 12-15-16,5 7-3 0,2 6-2 15,4 5-2-15,10-3-1 16,29-45-3 0,39-45-4-16,0 1 1 0,-90 111-2 15,12-19-2-15,13-37-1 16,62-70-18-16,14-20-77 15,8-11-61-15,14-18-161 16,10-10-116-16,16-13 273 16</inkml:trace>
  <inkml:trace contextRef="#ctx0" brushRef="#br0" timeOffset="-114696.56">15917 14829 1292 0,'-8'10'501'0,"5"5"-327"16,3 2-13-16,-4-3-7 15,11 4-23-15,4-5-46 16,2-1-25-16,16-1-29 15,-9-5-7-15,9-7-12 16,-1-8-3-16,-6-7-2 16,0 3 0-16,-11-6 4 15,-4 3 2-15,-7-5 2 16,-6 0 3-16,-5 3 0 16,-3 3 0-16,-5 8-2 15,-1 0-4-15,-7 7-5 16,6 0-6-16,-5 0-52 15,8 4-32-15,3-1-85 0,0 1-62 16,15 0 148-16</inkml:trace>
  <inkml:trace contextRef="#ctx0" brushRef="#br0" timeOffset="-113980.91">13782 14636 1468 0,'-12'4'580'0,"8"-2"-386"0,21 1-43 15,7 1-8-15,20 2-5 16,4 3-13-16,5-5-53 15,10-2-19-15,-2-4-28 16,2-4-8-16,-5-1-8 16,-30 2-2-1,-14 1-42-15,1 2-44 0,20-6-85 16,-15 2-47-16,-24 4-99 16,-20 4-17-16,-9 1 3 15,1 2 42-15,4-3 150 16,3 0 99-16,6-1 170 15,2 0 54-15,7 4 69 16,2 3-1-16,7 12-22 16,1 6-19-16,4 15-50 15,1 0-28-15,-2 5-55 0,1 3-25 16,0-6-29-16,0 0-10 16,1-7-17-16,1-6-23 15,3-8-112-15,2-4-83 16,2-8 124-16</inkml:trace>
  <inkml:trace contextRef="#ctx0" brushRef="#br0" timeOffset="-113734.64">14528 14511 1483 0,'-5'7'632'15,"-5"9"-370"-15,-2 14-98 16,0 9-13-16,3 13-49 16,4 6-13-16,6 6-32 15,6 0-14-15,3 0-22 16,5-2-6-16,2-10-15 16,0-12-17-16,4-16-99 15,3-11-72-15,-4-16-563 16,1-5 504-16</inkml:trace>
  <inkml:trace contextRef="#ctx0" brushRef="#br0" timeOffset="-113371.42">14720 14458 1661 0,'13'6'661'16,"0"2"-428"-16,-1 3-23 0,-4 11-48 15,-3 0-34 1,-5 1-58-16,0 0-24 0,-5-3-26 16,1-7-7-16,-2-8-8 15,3-2-5-15,2-8-14 16,1-5-4-16,2-6-11 16,2-4 4-16,4-4 10 15,1-3 3-15,6 11 11 16,5 5 1-16,-1 7 2 15,3 8 3-15,-2 2 13 16,1 3 5-16,-4 5 7 16,-7-5 1-1,1 0-7-15,2 10-3 0,-3 1-6 16,-1-3-2-16,-7-2-60 16,-1-2-63-16,-2-2-167 0,-2-3-95 15,-5-2 222-15</inkml:trace>
  <inkml:trace contextRef="#ctx0" brushRef="#br0" timeOffset="-113174.93">14709 14797 1338 0,'8'5'566'15,"7"-4"-269"-15,5-4-112 0,9-3-15 16,7 2-43-16,6-9-64 15,0 3-27-15,-4 0-23 16,-5-2-3-16,-7 5-5 16,0 2-22-16,-9 5-129 15,-7 0-97-15,-10 4 140 16</inkml:trace>
  <inkml:trace contextRef="#ctx0" brushRef="#br0" timeOffset="-112973.57">14986 14782 1012 0,'-40'43'534'16,"32"-30"-166"-16,-1 1-96 16,1 6-27-16,-1 2-66 15,-6-1-31-15,15 3-63 16,0-7-27-16,10 0-40 0,9-5-11 16,2-6-7-16,4-2 0 15,4-8 0-15,1-1-9 16,-2-6-90-16,-2 1-70 15,-9 0-159-15,-3 1 187 16</inkml:trace>
  <inkml:trace contextRef="#ctx0" brushRef="#br0" timeOffset="-112782.78">15076 14851 1332 0,'-5'10'571'0,"5"10"-286"16,-1 4-16-16,-1 14-55 15,2 5-40-15,-1 3-80 16,1 0-33-16,4-6-34 16,-2-7-11-16,2-12-42 15,0-9-65-15,1-15-150 16,1-8-92-16,4-11 191 16</inkml:trace>
  <inkml:trace contextRef="#ctx0" brushRef="#br0" timeOffset="-112545.52">15221 14511 1425 0,'19'-7'602'16,"3"18"-308"-16,5 4-35 15,8 17-32-15,-1 4-34 16,-2 15-63-16,-1 3-26 15,-16 4-42-15,0-1-14 16,-14 1-23-16,-5-1-11 16,-1 0-32-16,-1-2-59 0,-2-14-168 15,1-7-11-15,-3-24 130 16</inkml:trace>
  <inkml:trace contextRef="#ctx0" brushRef="#br0" timeOffset="-111856.23">18110 13040 1153 0,'-11'12'483'0,"9"16"-252"16,2 3-57-16,4 21 16 16,8 10-27-16,3 18-30 15,5 10-16-15,5 18-38 16,3 7-13-16,5 0-25 15,3 1-12-15,2-10-16 16,-1-12-4-16,-3-6-2 16,-11-9 0-16,-5-11-2 15,-5 0-1-15,-8-15-21 16,1-15-37 0,-4-20-87-16,1 1-47 0,8 46-81 0,-1-7-11 15,1-8-39-15,3-25-8 16,-5-6 61-16,3-6-23 15,3-8 210-15</inkml:trace>
  <inkml:trace contextRef="#ctx0" brushRef="#br0" timeOffset="-111459.93">18546 14665 1403 0,'-63'44'545'0,"47"-29"-369"16,4-3-83-16,1 2 10 16,7 0-15-16,8-2-19 15,-3-3-10-15,11 1-33 16,-3 0-14-16,7-8-4 15,6 3-2-15,1-6-1 16,0-3 1-16,-2 0 2 16,-3-6 1-16,-9-3 6 15,-7-2 5-15,-8-5 18 0,-6 0 9 16,-9 2 4-16,2-1-4 16,-7 9-18-16,5 6-10 15,8 5-24-15,0 4-39 16,13 4-121-16,2 1-89 15,7-5 147-15</inkml:trace>
  <inkml:trace contextRef="#ctx0" brushRef="#br0" timeOffset="-110897.1">18849 14684 971 0,'12'6'469'16,"-10"-5"-135"-16,4 1-47 15,-11-2-20-15,4 0-26 16,1 0-74-16,0 0-40 16,-1 0-72-16,1 0-20 15,0 0-19-15,0 0-4 16,0 0 4-16,0 0 4 15,0 0 10-15,0 0 6 0,0 0 6 16,0 0 2-16,0 0-2 16,0 0 0-16,0 0-2 15,0-1-4-15,0 0-3 16,0 1-4-16,0 0-10 16,0 0-5-16,0 0-9 15,0 0-3-15,8 0-2 16,6 1-2-16,33 3 2 15,-27-7-1-15,13 0 1 16,-1 2-1-16,5 0-1 16,-2 2 0-16,-8 0-57 15,-6 1-44-15,-10 2-107 16,-4-2-81-16,-11 3 184 16</inkml:trace>
  <inkml:trace contextRef="#ctx0" brushRef="#br0" timeOffset="-110718.14">19069 14686 1338 0,'-53'22'561'15,"53"-6"-282"-15,-3 3-42 16,6 11-16-16,1 2-29 16,-2 6-73-16,2 5-33 0,0 1-51 15,-4-1-15-15,0-8-34 16,4-6-45-16,0-13-129 15,6-9-90-15,7-9 162 16</inkml:trace>
  <inkml:trace contextRef="#ctx0" brushRef="#br0" timeOffset="-110477.63">19332 14615 1515 0,'8'1'617'0,"-16"14"-356"16,-9 8-119-16,5 18-2 15,-2 7-24-15,9 10-26 0,5 0-12 16,12 4-38-16,7-2-12 16,8-6-17-16,-1-5-7 15,0-16-31-15,-1-10-61 16,1-15-177-16,2-10-264 15,6-17 330-15</inkml:trace>
  <inkml:trace contextRef="#ctx0" brushRef="#br0" timeOffset="-110132.75">19563 14624 1743 0,'2'16'670'0,"-1"1"-482"16,-1 3-5-16,-3 2-50 16,-3-1-30-16,1-6-52 15,2-5-18-15,-2-7-25 16,4-2-10-16,0-8-13 16,1-4-5-16,4-11-9 15,4-3 6-15,3 0 8 16,2 5 3-16,-2 7 11 15,1 3 1-15,0 10 4 16,0 0 12-16,2 10 18 16,3 4 8-16,-2 5 15 15,0 6-6-15,0 1-14 0,-3-1-6 16,-5-4-7-16,-1-4-51 16,-4-9-129-16,-1-4-89 15,-3-6 130-15</inkml:trace>
  <inkml:trace contextRef="#ctx0" brushRef="#br0" timeOffset="-109932.36">19510 14871 1125 0,'2'0'559'16,"8"3"-216"-16,9-3-67 15,5 7-14-15,6-5-90 16,-1-1-45-16,7-1-67 15,4-7-22-15,5 4-21 16,-2-2-6-16,-4 2-61 16,-7-3-60-16,-15 5-171 15,-3 1 171-15</inkml:trace>
  <inkml:trace contextRef="#ctx0" brushRef="#br0" timeOffset="-109506.44">19722 15056 1230 0,'7'0'526'16,"1"-2"-302"-16,2-4-12 15,-3-5-79-15,1-3-39 16,1-6-51-16,-7-4-10 16,-2 0-14-16,-3 3-1 15,-9 5-2-15,1 7 1 0,-7 8 1 16,3 0 3-16,2 9 8 15,2 4 0-15,6 3-1 16,3 5-3-16,5 0-14 16,4-1-5-16,5 0-2 15,2-2 0-15,3 2 11 16,-1 2 13-16,1 4 28 16,-3 3 14-16,0 4 13 15,-4-3-7-15,-5-5-20 16,-2-5-9-16,-9-8-15 15,0 1-4-15,-12-8-7 16,-1-3-3-16,1-4-9 16,0-3-5-16,6-3-7 15,2 1-7-15,9-4-12 16,1-2-18-16,8-2-52 0,3-4-36 16,5-1-93-16,5 2-56 15,6-1 176-15</inkml:trace>
  <inkml:trace contextRef="#ctx0" brushRef="#br0" timeOffset="-109240.52">19989 14667 2126 0,'5'2'119'15,"2"2"-19"-15,8 5 105 16,3 7 10-16,5 9-41 16,1 8-25-16,1 11-44 15,0 4-17-15,-4 9-30 16,-4 1-9-16,-7 1-18 16,-2-3-10-16,-6-11-32 15,-2-10-65-15,-2-18-175 16,-5-7 76-16,3-20 63 15</inkml:trace>
  <inkml:trace contextRef="#ctx0" brushRef="#br0" timeOffset="-108427.75">21669 12785 968 0,'4'1'407'16,"-4"7"-188"-16,0 7-62 16,-1 16 17-16,-5 11 1 15,-3 23-13-15,-4 6-9 16,-3 22-22-16,-1 8-13 16,-6 12-31-16,1 9-16 15,-1 4-30-15,-1-1-14 16,5-4-12-16,1-8-4 0,4-10-6 15,2-6 0-15,5-13-3 16,3-45-11 0,0 2-57-16,0 12-39 0,-3-12-121 15,-2-22-75-15,1-21 191 16</inkml:trace>
  <inkml:trace contextRef="#ctx0" brushRef="#br0" timeOffset="-108048.8">21341 14342 1258 0,'1'10'491'16,"-1"2"-323"-16,-1 29-36 15,-7-18-6-15,1 3-10 16,10 8-22-16,2 0-13 16,8-7-35-16,8-7-14 15,-2-15-21-15,4-5-3 0,0-11 0 16,-9-3 0-16,-2-6 2 16,-4-1 2-16,-1 3 5 15,-7-2 2-15,-4 4 2 16,0-1 0-16,-16 2-4 15,9 5-2-15,-2 6-8 16,-5 5-7-16,6 5-46 16,0 7-49-16,1 6-155 15,4 0-206-15,3 15 291 16</inkml:trace>
  <inkml:trace contextRef="#ctx0" brushRef="#br0" timeOffset="-107752.41">21148 14779 1240 0,'-25'11'530'15,"9"-6"-250"-15,5 2-77 0,14 6-43 16,9 3-31-16,16-2-53 16,10-1-16-16,16-5-12 15,8-2-8-15,0-6-15 16,3-2-7-16,-7-7-10 16,-10-1-17-16,-9 4-94 15,-11-5-75-15,-20 4 103 16</inkml:trace>
  <inkml:trace contextRef="#ctx0" brushRef="#br0" timeOffset="-107549.44">21418 14846 1232 0,'3'11'538'0,"1"8"-231"15,-3 4-91-15,4 12-31 16,-3 6-33-16,-4 6-65 0,2 3-23 15,2-2-35-15,3-2-12 16,3-16-14-16,0-7-13 16,-3-16-112-16,-2-12-82 15,16-11 122-15</inkml:trace>
  <inkml:trace contextRef="#ctx0" brushRef="#br0" timeOffset="-107317.22">21801 14678 1481 0,'0'8'614'0,"-14"1"-341"16,-1 4-98-16,5 13-30 16,2 8-31-16,4 14-35 15,4 5-13-15,5 8-20 16,4 2-12-16,4-6-18 15,4-3-7-15,9-17-31 16,-4-8-66-16,4-18-173 16,-5-8-19-16,-10-18 143 15</inkml:trace>
  <inkml:trace contextRef="#ctx0" brushRef="#br0" timeOffset="-106966.11">21984 14703 1435 0,'-11'15'634'16,"11"-1"-282"-16,1 4-118 15,-2 9-61-15,0 0-40 16,-3-2-64-16,-2-2-22 16,4-13-30-16,-4-8-12 0,9-4-10 15,-3-6-5-15,3-7-16 16,5-5-9-16,0-9-5 15,7-3 1-15,-5 1 18 16,1 5 11-16,0 10 10 16,-1 5 2-16,5 11 13 15,2 2 12-15,-3 11 18 16,-2 3 4-16,-1 9-5 16,-1 0-10-16,0-1-17 15,-2 0-6-15,1-8-69 16,-1-4-70-16,-4-4-184 15,-2-1 187-15</inkml:trace>
  <inkml:trace contextRef="#ctx0" brushRef="#br0" timeOffset="-106769.54">21962 14998 834 0,'0'-3'520'16,"1"6"66"-16,9-3-256 15,2 0-117-15,4-1-21 16,15-4-76-16,3-2-30 16,3-3-43-16,3 2-12 15,-2-1-17-15,-4 7-20 0,-7-2-107 16,-6 3-80-16,-16 4-51 16,-5 5 118-16</inkml:trace>
  <inkml:trace contextRef="#ctx0" brushRef="#br0" timeOffset="-106295.36">22116 15120 958 0,'1'7'436'0,"6"-5"-155"16,3 0-50-16,-2-3-17 16,3-2-42-16,-2-5-75 15,1-3-26-15,-1-2-32 16,-2-2-11-16,-4-4-12 15,-3 1-2-15,-8-2-3 16,-2 1 1-16,-7 7 2 0,-3 4-1 16,3 8 1-16,0 3 1 15,8 9-1-15,3 3 0 16,6 7-6-16,3 0-3 16,4 3-4-16,3 1 1 15,5 0 5-15,0 1 5 16,2 2 30-16,1-3 15 15,-1 6 17-15,0-2 1 0,-3-5-22 16,-2 3-13-16,-6-11-14 16,-4 1-1-16,-5-4 0 15,-6-6 0-15,-7-4-5 16,1-4-3-16,-4-1-8 16,2-2-4-16,6-3-8 15,3-3-5-15,11-9-6 16,5-4-1-16,11-9 1 15,4 1 4-15,5 0-44 16,5 4-35-16,1 1-88 16,3 4-71-16,-9 0 157 15</inkml:trace>
  <inkml:trace contextRef="#ctx0" brushRef="#br0" timeOffset="-105434.57">22397 14716 1118 0,'20'28'507'0,"-4"0"-194"15,4 7-139-15,1 8 19 16,-2 11-13-16,-2 5-22 16,-7 6-39-16,-1 0-23 15,-9-3-38-15,-3-9-15 16,-5-16-32-16,-2-9-35 15,0-26-126-15,-2-13-84 16,0-23-448-16,0-13 441 16</inkml:trace>
  <inkml:trace contextRef="#ctx0" brushRef="#br0" timeOffset="-104946.45">22068 12907 1053 0,'-7'-3'412'0,"7"2"-265"15,10 7 9-15,18 15 25 16,9 8 4-16,25 23-10 15,4 9-25-15,6 13-54 16,8 8-19-16,2 6-25 16,8 3-8-16,18 9 5 15,-4 1 7-15,2 10 5 16,-39-40 1 0,2 1-10-16,46 48-10 0,13 14-15 15,-14-22-7-15,-21-30-10 16,-9-2-3-16,-4-17-1 15,-4-5-2-15,-15-12 7 16,-10-9-57-16,-23-14-156 16,-16-10-103-16,-12-10 160 15</inkml:trace>
  <inkml:trace contextRef="#ctx0" brushRef="#br0" timeOffset="-104555.52">23812 14650 1440 0,'0'0'532'0,"0"0"-374"16,0 0-99-16,0 0-4 15,0 0-6-15,0 0-23 16,9 18-12-16,23 30-8 16,-10-28 2-16,7-9 2 15,-6-7 2-15,7-9 5 16,0-7-2-16,-8-8-2 16,-2-1 1-16,-15 1 35 15,-7-1 18-15,-8 4 23 16,-5 1 8-16,-1 4-32 15,2 5-20-15,-5 7-39 16,3 6-45-16,5 6-148 16,6-1-101-16,16-1 166 0</inkml:trace>
  <inkml:trace contextRef="#ctx0" brushRef="#br0" timeOffset="-104263.99">24286 14808 1111 0,'-1'7'595'16,"-7"-7"-14"-16,11 0-417 15,11 2 5-15,14-2-28 16,8 0-31-16,12-3-50 16,-1-3-20-16,2 6-20 15,0 0-6-15,-5 6-24 16,-7-3-65-16,-14 0-152 16,-9 2-107-16,-15 4 188 15</inkml:trace>
  <inkml:trace contextRef="#ctx0" brushRef="#br0" timeOffset="-104057.74">24485 14841 1176 0,'-8'16'523'15,"8"8"-219"-15,2 2-51 16,-3 11-51-16,1 8-42 16,1 2-81-16,-1 2-29 15,5-7-32-15,2-5-6 16,0-12-117-16,7-6-84 15,7-18 116-15</inkml:trace>
  <inkml:trace contextRef="#ctx0" brushRef="#br0" timeOffset="-103830.84">24875 14636 1579 0,'-16'19'641'16,"5"6"-393"-16,-2 15-107 15,1 2 3-15,4 12-49 16,8 5-29-16,3 5-30 16,12 0-12-16,4 2-13 15,1-5-6-15,4-18-9 0,-3-7-15 16,3-22-132-16,-1-11-96 15,8-19 147-15</inkml:trace>
  <inkml:trace contextRef="#ctx0" brushRef="#br0" timeOffset="-103449.25">25130 14641 1542 0,'4'16'638'0,"-2"7"-327"16,-2 0-118-16,-5 6-40 16,0-1-36-16,1-6-72 15,0-9-21-15,4-13-22 16,-1-3-5-16,1-11-10 16,4 0-5-16,3-12-6 15,3-3-1-15,0-2 7 16,3 0 6-16,2 8 10 15,3 5 3-15,4 8 9 16,-1 5 12-16,3 11 20 16,-4 7 10-16,2 7 19 15,2 6-3-15,-11 5-7 16,4-4-11-16,-5 4-25 16,-2-6-5-16,3-7-130 0,-9-4-74 15,0-10-172-15,-4 1 190 16</inkml:trace>
  <inkml:trace contextRef="#ctx0" brushRef="#br0" timeOffset="-103257.13">25006 14964 1448 0,'-3'1'622'15,"6"0"-320"-15,12 2-97 16,10 0-16-16,14-3-53 16,10 0-42-16,12-8-51 15,9 2-9-15,-5-1-17 16,-4-2-6-16,-13 9-11 16,-11-4-38-16,-6 5-115 15,-6 4-76-15,-16 3 127 16</inkml:trace>
  <inkml:trace contextRef="#ctx0" brushRef="#br0" timeOffset="-102987.75">25311 15054 1379 0,'12'5'588'16,"-10"10"-263"-16,-1 6-77 15,-4 12-34-15,-1 7-41 16,-2 1-89-16,2 1-25 0,1-6-30 16,3-5-9-16,7-8-16 15,4-5-11-15,0-15-101 16,3-3-62-16,-2-14-177 16,-4-8-155-16,5-13 326 15</inkml:trace>
  <inkml:trace contextRef="#ctx0" brushRef="#br0" timeOffset="-102694.52">25502 15090 953 0,'-10'17'521'0,"4"13"-33"16,-3 5-139-16,0 5-64 16,1 0-40-16,7 0-102 15,4-2-45-15,9-6-58 16,4-4-14-16,3-13-10 15,2-5-3-15,3-10-7 0,-5-6-1 16,-4-7-1-16,-5-3 0 16,-9 0 3-16,-4-1 4 15,-12 2 4-15,-2 4 1 16,-7 3-2-16,2 7-3 16,-1 8-6-16,2 2-2 15,12 4-11-15,0-3-3 16,15 3-81-16,1-7-57 0,7 0-133 15,11-6-83-15,6-16 231 16</inkml:trace>
  <inkml:trace contextRef="#ctx0" brushRef="#br0" timeOffset="-102414.56">25748 14617 1451 0,'29'13'608'16,"-1"1"-347"-16,3 10-66 0,1 9 15 15,-13 11-44-15,5 6-31 16,-5 6-40-16,-5 3-12 15,0 7-23-15,-9-1-13 16,-10-1-24-16,-1-7-6 16,-6-11-65-16,4-9-53 15,6-16-123-15,-3-6-86 16,12-17 192-16</inkml:trace>
  <inkml:trace contextRef="#ctx0" brushRef="#br0" timeOffset="-98154.61">26680 10860 826 0,'-1'-1'455'15,"-1"0"-121"-15,1 0-78 16,0 0-16-16,0 0-49 15,0 1-22-15,0 0-28 0,0 17-11 16,2 39-34-16,3-25-16 16,0-2-27-16,0 1-12 15,2-8-16-15,-4-8-6 16,0-6-8-16,-1-5 1 16,-2-5 7-16,-2-3 0 15,2 4-1-15,-2-4-3 16,-8-25-11-16,-6-29-3 15,16 28-1-15,1 3-1 16,7 7-2-16,3 4 1 0,9 6 6 16,1 3 4-16,9 8 6 15,5 4 1-15,2 10 7 16,1 2 6-16,-11 4 13 16,-7 4 8-16,-10 3 4 15,-3 4-1-15,-3 1-6 16,-2-4-6-16,3-4-12 15,-4-5-5-15,1-10-10 16,-2-5-3-16,-1-4-24 16,1-4-32-16,1 2-77 15,0 1-44-15,0 0-106 16,0 0-65-16,0 0 219 16</inkml:trace>
  <inkml:trace contextRef="#ctx0" brushRef="#br0" timeOffset="-96719.64">26691 12112 917 0,'2'0'437'16,"2"1"-147"-16,3 5-73 15,-1 1 18-15,0 13-15 16,-2 4-25-16,-1 9-56 15,1 4-24-15,0-5-45 16,3-3-17-16,-1-8-28 16,1-6-8-16,-3-7-7 15,-4-5-4-15,0-5 0 16,0-5 0-16,0 6-2 16,0-3-1-16,8-26-3 15,7-30-1-15,1 28 0 16,-2 3 1-16,3 6 0 15,1 6 2-15,-1 8-1 0,1-2 1 16,-1 13 6-16,0 4 4 16,-2 10 15-16,0 6 5 15,-1 2 10-15,-9 2 2 16,-1 0-6-16,5-1-5 16,-4-5-13-16,6-2-6 15,-7-8-6-15,-5-4-4 16,-2-4-71-16,3 0-56 15,0-3-151-15,-2 0-95 0,1 0 231 16</inkml:trace>
  <inkml:trace contextRef="#ctx0" brushRef="#br0" timeOffset="-96441.26">26606 12482 897 0,'-22'16'500'16,"7"-8"-56"-16,10-8-225 16,4-3-16-16,9 0-37 15,12 2-24-15,14-2-30 16,10 0-4-16,17 1-39 0,1-2-19 16,2-2-24-16,2-2-6 15,-12-1-10-15,-2-3-3 16,-5 7-24-16,-13 3-49 15,-11-3-142-15,-11 5-91 16,-12 6 171-16</inkml:trace>
  <inkml:trace contextRef="#ctx0" brushRef="#br0" timeOffset="-96118.24">26821 12613 1162 0,'16'0'491'0,"0"2"-232"16,1 1-75-16,2 0 12 16,1 4-20-16,-2-2-37 15,2 3-20-15,-6 1-35 16,-1 1-15-16,-8 3-22 16,-5 3-2-16,-7 3-5 15,-4 1-5-15,-8 3-7 16,3-3-5-16,-5-6 1 15,9 0 1-15,1-6 6 16,0-1 5-16,5-4 2 16,1-3-4-16,8 0-10 0,3 0-7 15,13 1-9-15,-6 1-4 16,9-5-2-16,-1-3-1 16,5-1-33-16,2-3-51 15,3 2-153-15,5 4-84 16,2-6 186-16</inkml:trace>
  <inkml:trace contextRef="#ctx0" brushRef="#br0" timeOffset="-95895.27">27353 12454 1599 0,'7'4'661'15,"4"-3"-375"-15,3-3-125 16,0 2 2-16,6-2-50 16,-7 1-35-1,1 1-38-15,16-2-9 0,0 2-13 16,-10 0-53-16,-12-3-129 16,-6 1-83-16,-9-6 131 15</inkml:trace>
  <inkml:trace contextRef="#ctx0" brushRef="#br0" timeOffset="-95718.87">27422 12320 1138 0,'3'14'562'0,"-10"2"-211"16,10 8-67-16,0 5-2 16,-2 4-78-16,8 3-48 15,-7-5-71-15,3-3-23 16,-5-14-38-16,1-3-19 15,4-5-127-15,-4-9-90 0,10-6 127 16</inkml:trace>
  <inkml:trace contextRef="#ctx0" brushRef="#br0" timeOffset="-95212.46">27910 12105 1067 0,'0'-8'570'0,"-1"10"-31"15,1 4-226-15,0 4-87 0,-2 6-17 16,2 6-71-16,-1 2-40 15,1 4-45-15,-1 0-12 16,0-3-21-16,-6-4-6 16,3-9-7-16,-1-4-2 15,0-5 0-15,7-2-2 16,0-4-4-16,-2 2-2 16,0 0-6-16,5-21 0 0,5-38 1 15,-2 28 2 1,-1 6 4-16,3-1 1 0,1 14 0 15,4 4 1 1,-2 9 3-16,7 6 3 0,-5 7 10 16,1 6 5-16,0 6 9 15,-4 3 3-15,0 3 1 16,-1 0-1-16,-2-7-9 16,-5-5-5-16,-2-6-4 15,-2-7-19-15,-1-4-92 16,-2-1-58-16,2-1-150 15,0-1-88-15,0 0 254 16</inkml:trace>
  <inkml:trace contextRef="#ctx0" brushRef="#br0" timeOffset="-94955.41">27733 12472 1594 0,'-10'5'634'16,"7"-2"-432"-16,5-1-2 15,10-1-35-15,11 2-28 0,14 0-38 16,4-1-15-16,6-2-38 16,-1-3-13-16,10 0-16 15,0-2-5-15,-1 2-4 16,0 2-4-16,-15 1-19 15,-7 2-46-15,-15 3-130 16,-8 0-91-16,-21 0 163 16</inkml:trace>
  <inkml:trace contextRef="#ctx0" brushRef="#br0" timeOffset="-94615.69">28033 12578 1116 0,'0'0'504'15,"1"-1"-196"-15,-1 1-13 16,-1 0-26-16,0 0-35 16,0 0-84-16,-8 13-30 15,-27 34-48-15,19-24-14 16,11 2-18-16,2-1-12 15,5-2-17-15,4-2-5 16,5-2-2-16,12-1 0 0,13-2 0 16,2-1 0-16,10-6-2 15,0-1 0-15,4-4 1 16,-4-3-33-16,-17-3-92 16,-8 0-47-16,-17-5-116 15,-11 3-62-15,-9-5 233 16</inkml:trace>
  <inkml:trace contextRef="#ctx0" brushRef="#br0" timeOffset="-94432.27">28196 12672 896 0,'-1'0'514'16,"1"4"-87"-16,0 9-103 16,0 5-30-16,2 14-61 15,-1 4-48-15,-1 4-80 16,3 0-25-16,-2-2-37 15,0-5-9-15,2-10-14 0,0-3-25 16,-2-13-115-16,3 0-72 16,-3-7-54-16,0-10 119 15</inkml:trace>
  <inkml:trace contextRef="#ctx0" brushRef="#br0" timeOffset="-91647.48">28653 12426 737 0,'-25'36'417'0,"23"-33"-26"15,2 3-119-15,8-7-76 16,4 1-22-16,8-2-61 16,6 0-26-16,6 2-42 15,4 0-17-15,-2 0-17 16,-2-1-45-16,-6-2-158 16,-9 3-152-16,-12 1 199 15</inkml:trace>
  <inkml:trace contextRef="#ctx0" brushRef="#br0" timeOffset="-91469.36">28668 12607 715 0,'-1'4'443'16,"3"1"26"-16,7 2-234 0,7-5 8 16,7-1-48-16,4-3-40 15,4 0-67-15,-1 1-25 16,-6-4-41-16,3 7-76 15,-15-4 40-15</inkml:trace>
  <inkml:trace contextRef="#ctx0" brushRef="#br0" timeOffset="-90867.32">29301 12064 930 0,'10'3'414'0,"0"-3"-144"0,4 0-49 15,7 1-21-15,-3-1-11 16,4 5-56-16,3 1-21 16,4 5-37-16,4 1-17 15,-11 0-27-15,-7-2-9 16,-15-3 1-16,-10 3 1 15,-12 3 1-15,0 3 0 16,-1-1-9-16,-2-4-4 0,4-4-4 16,4 0-1-16,9-3-5 15,0-2-7-15,13 1-4 16,-2-1 1-16,7 6 3 16,10 3 5-16,5 4 3 15,3 3 1-15,4-2 0 16,-1 4 5-16,-5-1 12 15,-4-1 10-15,-11 0 14 16,-7-2 5-16,-9-1 8 16,-6-2-1-16,-13-4-7 15,-3-2-8-15,3-5-19 16,-1-1-10-16,9-2-48 16,4-2-43-16,2-4-98 15,9-2-66-15,6-2-177 0,13 0 260 16</inkml:trace>
  <inkml:trace contextRef="#ctx0" brushRef="#br0" timeOffset="-90480.3">29752 12204 869 0,'20'-6'481'15,"-10"11"-43"-15,-2 1-91 0,-1 8-67 16,-4 3-39-16,-3 5-89 15,-2 0-39-15,-3-2-56 16,-1 1-21-16,1-9-23 16,2-3-5-16,3-7-2 15,-3-2-6-15,2-6-16 16,1 5-7-16,0-1-14 16,4-25 0-16,16-29 10 15,-4 24 7-15,1 8 12 16,2 1 7-16,-5 6 8 15,4 8 7-15,-8 6 22 16,-2 4 11-16,4 9 18 16,-8 1 5-16,8 8-3 15,-3 4-2-15,-6 4-14 16,-3 0-10-16,-2-5-18 0,-1-2-8 16,-3-7-16-16,10 0-25 15,-1-4-80-15,-1-3-57 16,7 0-173-16,-10-4-41 15,-5-2 229-15</inkml:trace>
  <inkml:trace contextRef="#ctx0" brushRef="#br0" timeOffset="-90191.02">29374 12557 1149 0,'-11'4'494'0,"11"-1"-206"16,4 3-96-16,9-2 2 15,2-2-12-15,19-1-40 16,8-2-12-16,17 3-35 16,11-4-19-16,9-2-33 15,1-2-12-15,-10-1-17 16,2 2-5-16,-17 0-4 15,-4 3-3-15,-10 0-58 16,-14 2-48-16,-19 0-141 0,-14 1-97 16,-16 7 214-16</inkml:trace>
  <inkml:trace contextRef="#ctx0" brushRef="#br0" timeOffset="-89920.08">29750 12621 870 0,'-8'2'435'16,"-3"10"-89"-16,-2 2-67 16,0 5-13-16,0 4-31 0,0 3-66 15,2 0-29-15,7-5-55 16,3-1-22-16,11-3-26 16,9-1-8-16,14-3-6 15,7-1 1-15,5-7-3 16,-4 0-6-16,-3-1-6 15,-3-2-3-15,-3 1-68 16,0-1-53-16,-14-2-127 16,-6 0-86-16,-9-4 205 15</inkml:trace>
  <inkml:trace contextRef="#ctx0" brushRef="#br0" timeOffset="-89716.24">29902 12666 1209 0,'2'5'546'16,"-4"14"-243"-16,1 8-58 15,-7 15-54-15,5 5-32 16,4 8-52-16,0-2-12 16,7-5-36-16,-6-5-20 15,8-12-45-15,-6-4-60 0,0-8-132 16,4-6-93-16,1-3 167 15</inkml:trace>
  <inkml:trace contextRef="#ctx0" brushRef="#br0" timeOffset="-86997.88">26875 14568 712 0,'3'-32'435'16,"-2"32"-13"-16,1 0-194 16,1 0-15-16,-3 0-45 15,0 0-20-15,0 1-27 16,6 17-6-16,5 33-22 16,-13-30-16-16,4-2-26 0,-3-1-13 15,1-3-17-15,-4-3-7 16,3-2-5-16,2-3 0 15,1-4 0 1,5 0 1-16,-3-3-2 0,-8-2-4 16,-2-6-9-16,1-3-5 15,2-7-5-15,8-2 2 16,3-5 5-16,0 1 2 16,5 5 3-16,-2 2 2 15,2 9 0-15,1 4 1 0,0 4 7 16,0 6 6-16,2 5 9 15,0 6 5-15,0 1 9 16,-5 1 5-16,0 1 3 16,-5-1-2-16,0 2-8 15,-2 0-7-15,-2-5-10 16,-2-3-5-16,-1-4-39 16,-1-4-44-16,1-3-115 15,-1-2-79-15,1-1-70 16,0 0 187-16</inkml:trace>
  <inkml:trace contextRef="#ctx0" brushRef="#br0" timeOffset="-86720.28">26756 14858 894 0,'-1'5'419'0,"6"0"-122"0,4-2-51 15,9 2-9-15,-2-5-21 16,13 6-58-16,3 0-21 16,2-3-45-16,7-2-20 15,2-8-33-15,2-4-14 0,3 5-12 16,-4-7-3-16,-11 8-10 16,-9 3-37-16,-13 4-111 15,-9 5-80-15,-11-4-260 16,-5 2 302-16</inkml:trace>
  <inkml:trace contextRef="#ctx0" brushRef="#br0" timeOffset="-86510.12">26975 14873 836 0,'-6'11'464'16,"6"0"-113"-16,-5 3-95 15,-2-1-20-15,0 3-54 16,1 2-25-16,2 1-42 15,4-1-21-15,8 1-34 16,4 0-13-16,8-4-19 16,2-1-6-16,9-4-10 0,1-4-4 15,5-4-3-15,-1-2 0 16,-1 0-17-16,-5 0-36 16,-8 0-101-16,-7 0-79 15,-13 1 132-15</inkml:trace>
  <inkml:trace contextRef="#ctx0" brushRef="#br0" timeOffset="-86288.31">27121 14921 1210 0,'-8'5'529'0,"7"5"-229"16,2 7-69-16,4 5-22 15,0 4-35-15,2 4-70 16,-1-2-25-16,2 3-41 15,-3-4-12-15,1-2-14 16,-1-3-6-16,1-5-52 16,0-5-54-16,3-7-149 15,2-7-87-15,6-12 202 16</inkml:trace>
  <inkml:trace contextRef="#ctx0" brushRef="#br0" timeOffset="-86018.54">27487 14734 1398 0,'-12'7'641'0,"5"-7"-297"0,3 1-129 16,5 1-13-16,9 1-69 15,6 1-34-15,11-1-37 16,0-3-17-16,6-1-22 16,-4-1-9-16,-6 1-35 15,-4-1-49-15,-15 2-105 16,-3-2-65-16,-7 2-151 16,-4 0-98-16,0-4 316 15</inkml:trace>
  <inkml:trace contextRef="#ctx0" brushRef="#br0" timeOffset="-85840.62">27524 14649 946 0,'-6'-4'463'0,"6"3"-166"15,1 2-20-15,-1-1-30 16,0 0-14-16,10 24-31 16,9 37-30-16,-15-24-74 0,0-3-31 15,1-5-35-15,2-6-9 16,1-7-12-16,-1-4-41 15,1-6-129-15,-1 0-81 16,5-5 130-16</inkml:trace>
  <inkml:trace contextRef="#ctx0" brushRef="#br0" timeOffset="-85333.4">27908 14459 946 0,'1'-4'458'0,"0"4"-112"15,2 6-65-15,6 10-10 16,1 4-28-16,-3 12-69 16,-4-1-31-16,-3 1-53 15,-2-3-25-15,3-10-35 0,1-7-9 16,-3-9-12-16,3-2-1 16,-3-2 0-16,0 0-4 15,0 0-3-15,0-13-3 16,1-16-5-16,10-31 1 15,-3 32 2-15,5 4 1 16,3 7 3-16,-7 3 0 0,6 7 2 16,-1 3 3-16,3 7 10 15,1 8 6-15,-3 10 12 16,-2 3 4-16,-6 5 1 16,1 2-4-16,-4-3-10 15,-1-1-7-15,-2-8-14 16,0-3-33-16,0-7-104 15,2-4-64-15,2-2-172 16,1 0-88-16,4-2 294 16</inkml:trace>
  <inkml:trace contextRef="#ctx0" brushRef="#br0" timeOffset="-85076.92">27879 14786 1221 0,'1'3'576'0,"0"1"-239"16,4-1-107-16,7 2-20 15,1 0-49-15,5 0-30 16,8-4-45-16,9-1-14 16,8-3-26-16,1-2-8 15,3 3-13-15,-2 1-6 16,-5 2-8-16,-1-1-3 15,-11 2-44-15,-9-1-56 0,-12-1-141 16,-4 4-96-16,-17-2 196 16</inkml:trace>
  <inkml:trace contextRef="#ctx0" brushRef="#br0" timeOffset="-84647.98">28081 15008 869 0,'-1'7'450'0,"4"2"-84"16,2-3-80-16,2-2-42 16,0-3-36-16,0-3-66 15,-1-5-22-15,-2-5-32 16,-1-4-12-16,-4-4-17 16,-7-1-9-16,-5 3-15 15,-6-1-4-15,-3 7-7 0,0 4-3 16,3 4-6-1,0 3-4-15,7 1-5 0,4 3-3 16,5 10-1-16,7 6-2 16,10 13 0-16,0-1 2 15,7 4 1-15,1 3 0 16,-2-4 6-16,-1-2 4 16,-3-4 8-16,-3-5 4 15,-5-5 4-15,-2-2 4 0,-10-7 8 16,-3 0-1-16,-9-8-2 15,-3-2-8-15,-4-7-16 16,2-3-7-16,3-1-13 16,5 0-10-16,10 0-35 15,2 1-20-15,8-1-56 16,9 0-34-16,8-3-97 16,5 0-67-16,11-3 205 15</inkml:trace>
  <inkml:trace contextRef="#ctx0" brushRef="#br0" timeOffset="-84404.44">28434 14827 1476 0,'-1'1'653'0,"3"0"-314"16,11 5-131-16,-4-6-13 15,9 2-71-15,6 0-43 16,3-3-47-16,3-1-12 16,-1 0-12-16,-5-4-19 15,-9 4-93-15,-3 1-59 0,-8-2-143 16,-7 0-87-16,-6-1 251 16</inkml:trace>
  <inkml:trace contextRef="#ctx0" brushRef="#br0" timeOffset="-84226.47">28525 14668 986 0,'2'4'488'0,"1"6"-144"15,3 8-18-15,-3 8-46 16,0 6-34-16,-3 2-77 16,1-1-36-16,0-5-65 15,1-6-23-15,4-8-24 16,-1-4-41-16,2-10-128 15,1-2-90-15,4-10 131 0</inkml:trace>
  <inkml:trace contextRef="#ctx0" brushRef="#br0" timeOffset="-83754.75">28930 14511 1028 0,'-4'-9'532'0,"3"10"-23"16,4 5-194-16,0 9-84 16,-1 3-1-16,0 9-82 15,-3-1-45-15,-1 0-44 16,-4-2-13-16,4-5-23 15,-2-6-7-15,4-5-7 16,-2-4-1-16,-1-4-3 16,3-7-4-1,0 4-8-15,0 2-7 0,0-2-3 16,4-27 1-16,12-42 8 16,1 40 4-16,-2 11 4 15,4 7 0-15,-3 9 5 16,-2 5 2-16,3 6 9 0,-4 4 5 15,0 7 5-15,-1 3 3 16,-5 6 4-16,-1-1 1 16,-2-1-2-16,-2-2-5 15,-2-7-9-15,-5-2-6 16,1-5-70-16,1-4-47 16,-3-3-119-16,2-1-72 15,1-1-72-15,3 0 212 0</inkml:trace>
  <inkml:trace contextRef="#ctx0" brushRef="#br0" timeOffset="-83508.47">28816 14812 1290 0,'-5'8'569'0,"3"-5"-278"16,0-3-41-16,12 2-54 15,5-2-38-15,12 1-60 16,1 0-16-16,7 0-37 16,1-4-16-16,16 2-14 15,5-1-3-15,1 0-5 16,-3 1-2-16,-12 1-28 16,-7-3-42-16,-21 2-125 0,-11 1-104 15,-18 0 176-15</inkml:trace>
  <inkml:trace contextRef="#ctx0" brushRef="#br0" timeOffset="-83045.38">28993 15088 1274 0,'13'5'549'0,"2"-3"-298"16,0-2-10-16,-1-5-67 15,-2-4-41-15,-3-7-61 16,-4-2-19-16,-5-5-21 16,-6-2-5-16,-8 4-4 15,-5 5-2-15,-2 8-6 16,3 5-4-16,0 7-9 16,3 4-3-16,10 6-4 15,2 6 2-15,10 3 7 16,7 2 4-16,2 0 7 15,5-1 1-15,4 1 3 16,-1-1 1-16,0 3 7 16,-1-1 6-16,-5-1 7 15,-5 1 5-15,-8-5 0 16,-5-2-3-16,-6-6-1 0,-5-6-2 16,-4-6-6-1,-2 4-3-15,-1-11-12 0,-1-5-8 16,4-10-14-16,3-8-14 15,6 0-45-15,6 4-28 16,9 4-65-16,3 2-33 16,9 8-91-16,1 4-65 0,4 0 221 15</inkml:trace>
  <inkml:trace contextRef="#ctx0" brushRef="#br0" timeOffset="-82764.52">29513 14866 1353 0,'-18'-6'549'0,"17"6"-275"0,2-1-74 15,6 1-10-15,9-1-15 16,8-2-73-16,5 3-24 16,11 2-36-16,1-2-17 15,9 1-16-15,-4-1-9 16,-11-1-99-16,-7-3-61 16,-24 1-174-16,-7-1-334 15,-16-7 453-15</inkml:trace>
  <inkml:trace contextRef="#ctx0" brushRef="#br0" timeOffset="-82581.66">29636 14667 901 0,'-2'18'520'16,"4"4"-43"-16,1 7-204 16,1 6-14-16,-1-2-66 15,-3 0-41-15,1-1-65 16,1-8-22-16,2-2-36 15,3-7-25-15,-2-9-135 16,1-2-85-16,-2-6 126 16</inkml:trace>
  <inkml:trace contextRef="#ctx0" brushRef="#br0" timeOffset="-82032.54">30072 14499 936 0,'0'-7'454'0,"4"12"-107"16,0 7-42-16,1 10-32 15,-1 8-22-15,-3 4-80 16,0-1-40-16,-1-7-61 16,-1-4-24-16,0-10-28 15,1-2-5-15,0-8 0 16,0-3 1-16,0-8-5 15,-2-4 0-15,0-6-9 16,2-3-3-16,0-3-4 16,3 0-2-16,3-3 3 15,1 4 1-15,5 5 3 16,1 1 1-16,4 11 2 0,0 3 5 16,5 11 8-16,-1 4 4 15,1 8 6-15,-1 3 0 16,-6 3-2-16,2 1-3 15,-5-4-4-15,-9-4-2 16,-3-5-3-16,-5-3-2 16,-1-1-17-16,-1-1-27 15,2-4-89-15,-2 0-64 0,-3-4-171 16,6-5 218-16</inkml:trace>
  <inkml:trace contextRef="#ctx0" brushRef="#br0" timeOffset="-81761.5">29951 14815 1112 0,'-13'9'494'0,"18"-6"-194"15,8 2-27-15,4 3-32 16,14 1-23-16,7-7-71 15,3 2-29-15,12-1-43 16,3-2-18-16,1-1-27 16,0 0-9-16,-11 0-12 0,-27 0-7 15,0 1-54 1,4 3-36-16,-23-2-112 16,0 0-73-16,0-1-190 0,-1-1 282 15</inkml:trace>
  <inkml:trace contextRef="#ctx0" brushRef="#br0" timeOffset="-81495.76">30147 14979 1136 0,'0'2'523'0,"2"15"-158"15,1 5-92-15,-3 8-29 16,0 6-40-16,-1 4-90 16,1 2-31-16,2-1-38 15,1 0-14-15,4-10-19 16,-1-8-6-16,0-12-28 16,-1-3-36-16,-2-9-98 15,2-1-71-15,0-9-502 16,4-17 491-16</inkml:trace>
  <inkml:trace contextRef="#ctx0" brushRef="#br0" timeOffset="-81157.62">30388 15004 1199 0,'-6'21'596'0,"-1"7"-230"15,0 10-97-15,-2 5-16 0,-2 4-99 16,4 1-46-16,6-7-53 15,6-4-13-15,9-8-13 16,-8-10-2-16,11-7-3 16,-2-5-2-16,-2-8-7 15,5-4-3-15,-10-8-3 16,0-4-1-16,-3-2 1 16,-3 0 1-16,-5 1 5 15,-2 3 3-15,-8 2 3 16,0 5-2-16,-6 4-6 15,-3 4-6-15,-1 4-19 16,-3-1-32-16,6 2-83 16,5 2-56-16,5-2-130 15,6 1 187-15</inkml:trace>
  <inkml:trace contextRef="#ctx0" brushRef="#br0" timeOffset="-80751.92">30747 14854 1260 0,'2'0'511'0,"5"4"-267"16,4-4-30-16,9 3-42 0,5-1-19 15,6-1-82-15,-2 0-32 16,1-2-27-16,-6-3-13 16,-3 4-99-16,-4 0-69 15,-11 5-245-15,-4 10 251 16</inkml:trace>
  <inkml:trace contextRef="#ctx0" brushRef="#br0" timeOffset="-80582.64">30739 15030 948 0,'0'5'449'0,"7"-1"-148"16,7 1 8-16,8-3-10 16,1-2-32-16,-1-2-71 15,4-1-39-15,-6-2-69 16,-4 1-31-16,-1 2-53 15,-7-2-46-15,0 4-160 16,-1-1-118-16,11 0 185 16</inkml:trace>
  <inkml:trace contextRef="#ctx0" brushRef="#br0" timeOffset="-74400.73">31586 14535 432 0,'-1'-1'312'0,"0"-1"69"15,0 1-84-15,1 0-53 16,0 0-38-16,0 0-60 15,5-3-22-15,12-3-36 16,26-37-18-16,-28 27-30 0,-6 3-9 16,-7-3-7-16,-6 1-1 15,-7 2-3-15,-4-1-3 16,-6 4-2-16,-2 6-1 16,-4 5 5-16,-2 3 2 15,1 8 3-15,2 3 1 16,10 2 0-16,5-1-3 15,9-1-3-15,7-1-5 0,1-3-5 16,4-2-2-16,11 0-2 16,1-3 1-16,7-2-3 15,3-2 2-15,-1-1-1 16,-5-2 0-16,-4 3 0 16,-6-1-1-16,-6 9 20 15,-6 4 16-15,-4 7 31 16,0 6 12-16,-4 3 0 15,2-2-12-15,2-2-24 16,1-2-10-16,4-6-17 16,2-3-6-16,-1-6-8 15,-3-2-17-15,-1-6-93 16,-2-2-54-16,-1-4-128 16,0 5-73-16,0 0 234 15</inkml:trace>
  <inkml:trace contextRef="#ctx0" brushRef="#br0" timeOffset="-73987.48">31780 14464 775 0,'13'5'419'16,"-1"4"-51"-16,1 2-73 0,6 4-30 15,-5-2-33-15,0 9-55 16,-7 0-20-16,-5 2-40 15,-2 2-24-15,-1-3-39 16,1-1-13-16,-2-9-18 16,3-3-5-16,1-5-6 15,-4-5-5-15,4-7-9 16,-1-3-5-16,1-10-7 16,7-1 0-16,-6-8 6 15,5 2 1-15,2 7 4 16,-9 2 1-16,9 13 0 15,0 3 2-15,-1 5 5 16,8 7 8-16,-8 3 12 16,2 5 5-16,-3 1 8 15,1 1-2-15,2-1-7 16,-5-3-5-16,0-1-12 0,0-3-1 16,-4-2-83-16,1 0-63 15,-1-4-143-15,4-3-91 16,1-3 231-16</inkml:trace>
  <inkml:trace contextRef="#ctx0" brushRef="#br0" timeOffset="-73623.14">31470 14842 980 0,'-18'0'500'15,"-5"-2"-192"-15,16 3-64 16,7 3-22-16,0-4-82 16,11 4-24-1,0 1-26-15,12 0-5 0,23 2-4 16,12 4-10-16,20-11-20 15,12 3-10-15,3-3-17 16,8 0-7-16,-7 0-7 16,-6 3-3-16,-10 1-2 15,-19 0 0-15,-29 0 3 0,-10-1-35 16,-20-3-104-16,-7 2-62 16,-16-2-171-16,-8-1-101 15,-11 9 303-15</inkml:trace>
  <inkml:trace contextRef="#ctx0" brushRef="#br0" timeOffset="-73335.95">31789 15042 867 0,'0'0'452'0,"0"0"-73"16,0 0-72-16,5 17-26 16,8 36-35-16,-14-20-73 15,4 0-33-15,0 4-56 16,-1-3-22-16,9-3-30 16,-3-2-7-16,1-13-14 15,0 1-3-15,-5-12-19 16,3-1-35-16,-5-4-95 15,-1-4-60-15,0-5-168 16,-1-6-207-16,8-10 380 0</inkml:trace>
  <inkml:trace contextRef="#ctx0" brushRef="#br0" timeOffset="-72934.2">32000 15050 1041 0,'1'-1'481'0,"3"5"-191"15,1 3-9-15,0 10-58 16,-5 6-29-16,-2 11-58 16,-6 1-20-16,2 3-32 15,2 1-12-15,4 1-19 16,9-3-11-16,5-5-16 16,4-4-6-16,8-7-11 15,-1-2-3-15,2-10-2 16,-1-2 0-16,-4-7 0 15,-2-7 2-15,-8-2 3 16,-5-2 2-16,-7-2 5 16,-5-1 1-16,-8 2 1 15,-2-3-1-15,-3 4-5 16,-6 0-2-16,1 5-3 16,-4 6-2-16,-3 0-1 15,2 5-1-15,9 3-2 0,3-1-2 16,13 1-5-16,1 1-2 15,2-2-7-15,1 1-1 16,13-2-81-16,5-1-75 16,7-5-230-16,6-2 241 15</inkml:trace>
  <inkml:trace contextRef="#ctx0" brushRef="#br0" timeOffset="-64333.18">31380 11850 527 0,'-1'0'354'0,"0"0"8"15,-3 14-108-15,4 15-5 16,14 32-61-16,-4-29-35 16,3-3-49-16,-4-2-16 0,1-9-32 15,-3-1-16-15,-5-10-21 16,4 0-3-16,-7-7 3 15,-3-7-1-15,3-5 0 32,1 7-3-32,0-1-7 0,-4-27-1 0,3-6 0 15,1-3 1-15,0 10 1 16,1 2 2-16,3 8 5 16,1 8 2-16,6 7-3 15,0 5-4-15,6 2-10 16,2 2-28-16,0 3-116 15,5 1-96-15,-1 3 139 16</inkml:trace>
  <inkml:trace contextRef="#ctx0" brushRef="#br0" timeOffset="-63934.15">31844 11953 951 0,'7'4'456'16,"-7"-10"-147"-16,3-6-76 16,-2-6-71-16,-6-3-35 15,-2 2-52-15,-3 1-9 0,-5 6-5 16,4 3-5-16,-9 9-11 16,1 5-7-16,-2 10-7 15,-3 4-3-15,9 8-8 16,5 3-4-16,10-3-7 15,3-2-3-15,9-7-5 16,3-8-1-16,8-7 0 16,2-4-1-16,4-6-1 15,-3 1 0-15,-5-6 2 16,-2 1 0-16,-10-1 3 16,-3 2 0-16,-6 6 3 15,0 4 3-15,1 6 9 16,-1-6 4-16,0 0 2 0,2 9-2 15,2 3-11-15,-2-2-4 16,14 22-79-16,-14-32-60 16,7-6-182-16,-1-4 184 15</inkml:trace>
  <inkml:trace contextRef="#ctx0" brushRef="#br0" timeOffset="-63729.16">32107 11753 883 0,'3'9'517'0,"3"8"-71"0,-3 6-162 16,-3 6-31-16,-2 8-86 15,-3 1-44-15,2 1-57 16,3 2-19-16,7-8-25 16,3-3-9-16,1-8-14 15,1-7-33-15,-1-7-88 16,-3-3-54-16,-2-7-188 15,-5-5 224-15</inkml:trace>
  <inkml:trace contextRef="#ctx0" brushRef="#br0" timeOffset="-63407.29">31985 11893 754 0,'-23'0'428'0,"14"0"-48"0,2 0-103 15,6 1-72-15,4 1-28 16,-3-2-55-16,0 0-30 15,19 2-49-15,37 4-20 16,-19-5-69-16,2-1-52 16,1 0-121-16,-4 1-62 15,-2 0-71-15,-3-1 37 16,-5 0 121-16,-4 1 64 0,-7 2 166 16,0 4 65-1,-4 4 110-15,-3 3 41 0,-2 4 31 16,-2 0-16-16,-2 2-46 15,-1-4-15-15,6-4-36 16,-6 4-24-16,3-10-57 16,0 4-28-16,-1-9-37 15,-1 0-39-15,-1-2-142 16,-2 0-112-16,0 0 154 16</inkml:trace>
  <inkml:trace contextRef="#ctx0" brushRef="#br0" timeOffset="-63246.8">32324 11797 788 0,'4'2'422'0,"-1"4"-55"0,-3 2-60 16,1-1-69-16,0-2-51 16,1-2-110-16,0-2-72 15,-2-1-191-15,0 0-180 16,0 0 222-16</inkml:trace>
  <inkml:trace contextRef="#ctx0" brushRef="#br0" timeOffset="-62616.21">32529 11910 872 0,'1'14'511'0,"1"4"-117"0,2 4-73 16,-1-1-42-16,-2-3-107 15,1-1-47-15,0-7-66 16,3-1-22-16,-1-5-19 16,-3-2-6-16,0-2-4 15,-1-1 0-15,0 0-8 16,0 0-7-16,0 0-12 16,-1-10-5-16,-4-6 2 15,-16-30 3-15,4 26 12 16,-3 2 4-16,7 3 5 15,2 7 5-15,2 4 10 16,5 5 0-16,4 2-3 0,1 5-3 16,-1-7-11-16,0 0-1 15,21 6-1-15,37 4 1 16,-22-11-2-16,7-4 2 16,2 4-1-16,1 1 2 15,0 5 1-15,-6 4 0 16,-10 4 6-16,-13 0 6 15,-7 2 10-15,-4 0 3 16,-11-6 0-16,3-1-5 0,-2-2-8 16,-6-2-3-16,10-2-2 15,2-3-1 1,-2 0-5-16,0 0-2 0,0 0-2 16,0 0-4-16,2-5-3 15,6-9 1-15,13-26 2 16,-22 31 1-16,2 8 5 15,6 1 1-15,-2 7 9 16,4 0 7-16,-3 2 7 16,-4 2 2-16,4-3-8 15,2 0-4-15,-8 1-14 16,3-6-14-16,-3-2-30 16,-9 0-25-16,1-8-67 15,-10 5-40-15,-2-3-85 16,9-1-96-16,-17 0 233 15</inkml:trace>
  <inkml:trace contextRef="#ctx0" brushRef="#br0" timeOffset="-61659.59">32671 11905 457 0,'-3'0'283'15,"-5"1"-11"-15,0-1-29 16,-3-1-60-16,1 0-19 16,-33-4-21-16,26 5-10 0,-5 1-13 15,3 3-9-15,-1-4-32 16,6 3-16-16,5-1-20 15,4 1-4-15,4 0-2 16,-2-2-2-16,3-1-7 16,0 0-1-16,0 0 0 15,0 0 1-15,0 0 1 16,0 0-2-16,0 0-5 16,4 1-2-16,7 2 0 15,1 0 0-15,27 12-2 16,-27-13 1-16,-4 0 4 15,-3 1 6-15,-4-3 12 16,-1 0 8-16,0-1 12 16,0 1 2-16,-1 0-1 15,0 0-5-15,0 0-14 0,-7 17-5 16,-11 34-7-16,14-25-3 16,6-3-6-16,6-4-3 15,9-6-9-15,6-4-4 16,8-7-4-16,6-2 0 15,1-10-2-15,-1-3 0 16,6-2 0-16,-6-2 0 16,-14-1 0-16,-8-1 0 0,-20-8 0 15,-8-2 0-15,-12 1 0 16,-3 1 3-16,-3 11 0 16,-3 3 2-16,10 9 1 15,-1 4 1-15,5 6 2 16,1 2-2-16,3 5-4 15,4-1-3-15,8 0-8 16,3 2-3-16,6-1-17 16,6 0-30-16,5 0-68 15,6-3-44-15,6 0-96 16,2-3-56-16,3-5 209 16</inkml:trace>
  <inkml:trace contextRef="#ctx0" brushRef="#br0" timeOffset="-60811.45">31699 12699 990 0,'-7'2'494'16,"1"0"-178"-16,7-1-93 16,2 2-22-16,8 2-65 15,12-1-35-15,8 3-40 16,7-4-16-16,7-3-22 15,-9 0-7-15,-4-2-78 16,2 1-78-16,-17 0-280 16,3 1 263-16</inkml:trace>
  <inkml:trace contextRef="#ctx0" brushRef="#br0" timeOffset="-60639.87">31769 12840 616 0,'-16'13'373'16,"12"-7"8"-16,5 0-90 15,10-2-56-15,1 1-17 16,8-2-49-16,5 0-30 16,-3-3-56-16,4-1-26 15,-6-3-37-15,-5-2-50 0,4 1-173 16,-2-2-398-16,20-3 389 16</inkml:trace>
  <inkml:trace contextRef="#ctx0" brushRef="#br0" timeOffset="-60044.67">32441 12501 916 0,'-16'0'517'0,"10"0"-38"16,4 2-262-16,4-1-20 16,-2-1-44-16,0 0-29 15,16 4-32-15,34 12-15 16,-22-10-29-16,2 3-14 0,-1-2-19 15,-3-1-3-15,-14-2-7 16,-6-2 0 0,-11 1 0-16,-6 4 0 0,-11 4 1 15,-4 2-1-15,-3 2-1 16,2-6-1 0,3-1 0-16,7 3-1 0,9-5-3 15,4 1-2-15,6 1-1 16,4-3 1-16,14 3 3 15,3 0 2-15,11 0 3 16,1 0 2-16,-6 1 5 16,2 1 9-16,-8 2 21 15,-5-2 8-15,-8-1 8 16,-6 0 2-16,-15-2-7 16,-10-1-7-16,-10 3-8 15,-6 1-11-15,5-1-14 0,2-2-4 16,9-3-6-16,7-2-21 15,6-2-70 1,2 0-42-16,7 0-100 0,3-2-40 16,-4 2-149-16,0 0 261 15</inkml:trace>
  <inkml:trace contextRef="#ctx0" brushRef="#br0" timeOffset="-59807.02">32267 12934 1116 0,'-8'7'488'0,"13"-1"-226"16,7 1-6-16,16-3-37 15,4 2-17-15,6-2-57 16,7-4-34-16,7-3-50 16,5-2-18-16,10-5-25 15,-1 4-7-15,-5 6-6 16,0-2-2-16,-19 1-37 15,-10-1-35-15,-24 1-81 16,-10 2-63-16,-20 5-203 16,-5-2 265-16</inkml:trace>
  <inkml:trace contextRef="#ctx0" brushRef="#br0" timeOffset="-59564.69">32587 12945 740 0,'-4'6'478'0,"1"1"12"15,-1 8-195-15,-5-3-19 16,-5 7-50-16,-4 3-40 16,-3 0-74-16,3 2-31 15,7-2-35-15,5-1-7 0,12-6-8 16,9 1-6-16,9-4-10 16,6 0-3-16,6-1-3 15,1-2-3-15,4-1-5 16,0-3-16-16,1-3-76 15,-6 0-52-15,-5-4-126 16,-14 1-67-16,-3 0-127 16,-9-2 276-16</inkml:trace>
  <inkml:trace contextRef="#ctx0" brushRef="#br0" timeOffset="-59371.22">32695 13042 952 0,'4'5'539'16,"1"1"-132"-16,0 12-105 16,-1 5-46-16,-3 7-93 15,-1 10-39-15,0 3-55 0,0 0-16 16,-1 2-26-16,0-2-9 16,1-5-116-16,2-3-72 15,3-7-223-15,5-5 226 16</inkml:trace>
  <inkml:trace contextRef="#ctx0" brushRef="#br0" timeOffset="-45886.48">4030 12366 889 0,'-42'11'493'0,"21"-10"-2"15,-1-1-195-15,19 1-70 16,0 0-16-16,7 2-81 16,-4-3-36-16,6 1-40 15,20 5-7-15,41 3 0 16,-22-9-6-16,9-3-18 15,5 1-5-15,6-2-7 16,-3-2-1-16,-6 1-3 16,-11 0-2-16,-18 2-41 15,-5 3-54-15,-15 1-98 16,-11 1-74-16,-9 5-260 16,-8 0 338-16</inkml:trace>
  <inkml:trace contextRef="#ctx0" brushRef="#br0" timeOffset="-45706.6">4246 12431 1116 0,'-2'0'489'16,"2"1"-234"-16,0 1-18 15,0-2-12-15,0 0-12 16,5 24-35-16,7 35-25 0,-5-23-67 16,2 6-26-1,2-1-36-15,3 0-8 0,0-3-11 16,-1-6 0-16,-2-7-65 15,2-5-48-15,-3-7-124 16,1-6-99-16,2-12 211 16</inkml:trace>
  <inkml:trace contextRef="#ctx0" brushRef="#br0" timeOffset="-45445.16">4787 12354 1531 0,'-13'3'689'0,"-3"0"-347"15,2 5-119-15,0 4-31 16,0 11-79-16,2 9-33 16,6 5-37-16,3 3-13 15,7 9-12-15,5-5-4 16,12 8-9-16,3-2-3 15,7-8-2-15,5-5-44 16,5-14-145-16,-3-10-104 16,0-18 163-16</inkml:trace>
  <inkml:trace contextRef="#ctx0" brushRef="#br0" timeOffset="-45031.54">5100 12500 1359 0,'9'11'600'0,"4"6"-289"16,1 5-20-16,-5-2-76 15,-2 2-48-15,-4 0-83 16,-3-3-26-16,-2-3-31 16,-1-3-9-16,0-8-7 15,2-1-9-15,-2-7-16 16,2-5-8-16,1-7-7 15,2-5 0-15,6-5 8 16,1-1 4-16,5 4 5 16,2 3 5-16,3 5 7 15,1 3 0-15,4 6 6 0,1-1 3 16,3 8 18-16,6 7 7 16,-4 7 13-16,2 4 4 15,-9 3-9-15,-7 0-7 16,-9 3-12-16,-4 1-7 15,-3-1-20-15,1-3-42 0,-1-9-116 16,-4-4-76-16,-2-10 77 16,-2-10 57-16</inkml:trace>
  <inkml:trace contextRef="#ctx0" brushRef="#br0" timeOffset="-44826.9">5507 12222 1236 0,'20'7'601'16,"2"3"-240"-16,10 9-87 15,2 7-16-15,2 6-67 16,0 3-43-16,-2 8-56 16,-2 2-22-16,-10-1-34 15,-8 1-8-15,-14 0-8 16,-7-3-3-16,-9-4-36 0,-1-3-42 15,0-11-118-15,2-7-77 16,5-9-110-16,3-6 210 16</inkml:trace>
  <inkml:trace contextRef="#ctx0" brushRef="#br0" timeOffset="-44601.14">6038 12446 1772 0,'-3'3'671'0,"3"-1"-497"16,-1-1-31-16,1-1-52 16,0 0-22-16,14 1-39 15,13 1-14-15,26 2-12 16,-24-5-23-16,-2-4-117 15,-3-1-84-15,-5-1 126 16</inkml:trace>
  <inkml:trace contextRef="#ctx0" brushRef="#br0" timeOffset="-44146.2">6251 12491 1077 0,'-19'61'673'0,"8"-57"65"16,4-1-397-16,4-4-159 15,1 1-28-15,4-1-64 16,-2 0-27-16,0 1-42 16,22 0-7-16,41 0-5 15,-26-2-3-15,0 1-17 16,-1 0-57-16,-8 1-154 16,-8 2-93-16,-5 8 175 15</inkml:trace>
  <inkml:trace contextRef="#ctx0" brushRef="#br0" timeOffset="-43612.82">6857 12427 1472 0,'0'4'648'16,"-7"-5"-330"-16,0 2-102 15,0 5-25-15,-2 6-54 16,1 8-33-16,4 7-36 0,2 3-12 16,11 8-17-16,11-1-10 15,11-3-17-15,-1-3-7 16,10-13-5-16,-3-6-3 16,4-13-1-16,3-9 0 15,-10-14 0-15,-2-3-1 16,-17-7 4-16,-8-2 0 15,-14 6 5-15,-10 1 6 0,-14 4 1 16,-7 4 2-16,0 4-4 16,-4 2-3-16,3 11-4 15,-1-1-2-15,0 6-9 16,6 3-23-16,13 1-85 16,9 3-55-16,15 1-132 15,9 1-80-15,20 6 247 16</inkml:trace>
  <inkml:trace contextRef="#ctx0" brushRef="#br0" timeOffset="-42942.6">6078 12457 964 0,'-12'6'455'0,"7"-4"-169"16,3-2-59-16,2-1-73 16,0 0-31-16,0 0-37 15,19-2-7-15,43-6 2 16,-23 1-9-16,4 3-22 15,2-2-12-15,6 3-21 16,-3 0-8-16,-5-2-78 16,-5-1-90-16,-2-3 101 15</inkml:trace>
  <inkml:trace contextRef="#ctx0" brushRef="#br0" timeOffset="-42312.34">7567 12265 1406 0,'-60'-27'589'16,"49"30"-337"-16,1 6-26 16,-4 8-48-16,2 9-31 15,-2 15-38-15,-2 4-16 0,16 11-32 16,2-23-14-1,2-1-28-15,11 26-10 0,11 4-9 16,-2-15-48-16,-4-17-142 16,8-5-105-16,5-18 163 15</inkml:trace>
  <inkml:trace contextRef="#ctx0" brushRef="#br0" timeOffset="-41895.38">7741 12432 1585 0,'1'19'638'0,"3"5"-392"0,2 0-23 16,-1 6-40 0,1 0-40-16,-1-4-75 0,-1-8-23 15,-1-5-28-15,-1-6-8 16,-2-7-10-16,0 1-5 15,-1-2-3-15,0 0-1 16,1 0 4-16,0-19 2 16,4-34 1-16,2 29 1 15,4 0 2-15,3 3-1 16,8 4 1-16,2 1 0 16,3 12 0-16,0 5 3 0,-1 10 6 15,1 6 6-15,-6 7 8 16,-4-3 5-16,-2 0 6 15,0 0-1-15,-4-1-4 16,-3-1-6-16,-4-2-22 16,-2-2-44-16,-5-5-119 15,2-2-73-15,-6-7-218 16,-1-2 276-16</inkml:trace>
  <inkml:trace contextRef="#ctx0" brushRef="#br0" timeOffset="-41686.96">8088 12176 1267 0,'23'4'570'16,"15"14"-220"-16,8 5-75 16,0 10-40-16,4 6-32 15,0 5-65-15,-5 2-22 16,-9 1-29-16,-10-3-14 15,-14-3-24-15,-4 2-12 16,-11 1-29-16,-7 3-50 16,-16-1-160-16,-12-6-82 15,-5-15 156-15</inkml:trace>
  <inkml:trace contextRef="#ctx0" brushRef="#br0" timeOffset="-37056.8">2596 14208 936 0,'-65'12'484'16,"60"-10"-142"-16,3-2-120 16,2 2-8-16,0-2-56 15,0 0-24-15,0 0-36 16,0 0-13-16,0 1-24 15,5 20-14-15,9 29-22 16,-8-28-10-16,-1-9-11 16,-2-3-9-16,2-8-127 15,1-1-90-15,-8-4 132 0</inkml:trace>
  <inkml:trace contextRef="#ctx0" brushRef="#br0" timeOffset="-36887.39">2431 14051 1034 0,'12'0'444'0,"1"0"-244"15,-2 3-59-15,2 0 6 0,6 3-56 16,-1-1-30-16,3 0-28 16,0 3-61-16,-1 9 23 15</inkml:trace>
  <inkml:trace contextRef="#ctx0" brushRef="#br0" timeOffset="-36501.37">2726 14180 946 0,'5'5'483'16,"-1"3"-166"-16,2 6-69 0,-1 2-17 15,1 8-81-15,-3-3-45 16,2-1-58-16,0 1-18 16,-2-11-15-16,0-1-3 15,-3-8-2-15,0-1 1 16,-1-1 1-16,1 0-3 16,0 0-8-16,0-1-4 15,0 1-5-15,2-11 1 16,6-7 5-16,22-28 1 0,-6 34 2 15,-1 4 2-15,-1 5 2 16,-1 5 4-16,-3 7 13 16,-3 3 7-16,1 4 8 15,-4 1-2-15,-1 2-12 16,-4-3-6-16,0-2-52 16,-2 0-66-16,-1-8-187 15,7 2-129-15,8-12 247 16</inkml:trace>
  <inkml:trace contextRef="#ctx0" brushRef="#br0" timeOffset="-36024.73">3270 14207 985 0,'5'0'472'0,"-4"-1"-138"0,-1-2-27 16,-1 2-62-16,0 0-41 15,0 0-92-15,-17-9-25 16,-27-11-24-16,26 20-13 16,1 5-20-16,4 6-8 15,5 11-15-15,2 5-5 0,10 5-4 16,1-3-3 0,6-5-1-16,3-6 0 0,5-6 0 15,-1-5 1-15,3-6 1 16,1-4 0-16,-3-17-4 15,2-4-17-15,-4-17-23 16,-1 2-3-16,-6-3 2 16,-3-1 19-16,-3 5 25 15,-3 3 5-15,0 7 5 16,0 10 3-16,0 10 25 16,0 6 13-16,0 10 9 15,-2 3 3-15,2 13-8 16,0 8-6-16,4 6-4 15,4 2-3-15,6-1-16 16,3-6-7-16,6-4-9 16,1-4-3-16,-3-10-2 15,-1-4-33-15,0-10-118 0,0-2-73 16,0-14-217-16,3-2 261 16</inkml:trace>
  <inkml:trace contextRef="#ctx0" brushRef="#br0" timeOffset="-35694.55">3601 14102 776 0,'-5'3'506'0,"1"4"35"16,3 9-272-16,2 5-33 0,0 4-39 15,4 2-22 1,4-3-57-16,2-6-30 0,6-3-45 16,3-5-16-16,0-8-19 15,-2-6-4-15,0-10-4 16,-2-3-2-16,0-9-7 15,1 1-2-15,-5 3 2 16,-2 4 2-16,-6 9 7 16,-2 4 3-16,-2 7 5 15,1 5 0-15,1 7 7 16,-1 3 5-16,1 5 5 16,1-2 1-16,5-2-6 15,2-2-6-15,5-4-13 16,-1-6-17-16,7-5-128 15,2-3-83-15,-2-11-518 16,3-5 481-16</inkml:trace>
  <inkml:trace contextRef="#ctx0" brushRef="#br0" timeOffset="-35473.76">4058 14026 1296 0,'-18'-5'614'15,"7"7"-202"-15,-1 3-111 0,1 3-76 16,0 3-53-16,4 7-83 16,3 3-31-16,2 5-32 15,2 3-10-15,7 3-12 16,0 0-2-16,10-2-5 16,8-5-3-16,6-11-25 15,5-4-43-15,2-14-143 16,-2-13-81-16,-2-15 173 15</inkml:trace>
  <inkml:trace contextRef="#ctx0" brushRef="#br0" timeOffset="-35273.75">4308 13839 1318 0,'0'22'641'16,"-2"1"-206"-16,2 10-208 15,0 5-35-15,6 13-78 0,1 1-44 16,8 1-49-16,3 1-9 16,1-13-11-16,-1-8-27 15,1-13-116-15,-10-9-76 16,5-11-416-16,-10-10 408 16</inkml:trace>
  <inkml:trace contextRef="#ctx0" brushRef="#br0" timeOffset="-34937.44">4181 14049 1325 0,'-4'1'565'15,"2"1"-282"-15,8-1-145 16,5-1-31-16,9 1-32 16,6-3-23-16,9-1-35 15,7-2-6-15,4-5-6 16,2 3 0-16,-13-2-2 15,-4 1-1-15,-10 9 1 16,-10-1-2-16,3 8 2 16,-4 0 0-16,0-2 7 15,5 8 18-15,-5 7 44 16,-1 3 18-16,-3 5 16 16,-3-3-11-16,2-1-41 0,-2-5-16 15,1-8-29-15,0-3-21 16,0-13-115-16,0-5-72 15,1-12-221-15,-2-9-163 16,-2-4 373-16</inkml:trace>
  <inkml:trace contextRef="#ctx0" brushRef="#br0" timeOffset="-34085.68">4616 13915 733 0,'14'-2'457'15,"3"1"-44"-15,0 5-150 16,0 2-20-16,-3 6-43 15,0 2-17-15,-2 12-34 16,-1 1-23-16,1 13-48 16,-1-2-20-16,2-6-30 15,0-5-11-15,3-10-12 16,-2-5-4-16,1-8-5 16,-3-2-3-16,-2-5-22 15,3-3-21-15,-7-8-37 16,-1-1-9-16,-5-5 15 15,-5 1 22-15,-3 1 41 16,-1 5 12-16,2 4 14 16,0 0 6-16,2 7 14 15,-3 0 10-15,2 2 7 0,-1 3-3 16,4-3-18-16,0 4-16 16,3-3-16-16,0-1-4 15,0 0 3-15,0 0 5 16,0 0 4-16,0 0 0 15,0 0-1-15,4 2 0 16,8 3-2-16,-2-2 1 0,30 1 2 16,-23-10-1-16,1 1 0 15,-1-3 1-15,2 1 0 16,-1-1 0-16,-6 6 5 16,10-1 4-16,-7 1 9 15,-3 2 3-15,1 0 3 16,0 3 1-16,-1 2 8 15,4 1 2-15,-7 5 20 16,-2 2 7-16,-3 6 3 16,-2 3 0-16,-4 0-16 15,-6-3-11-15,0-7-18 16,2-4-6-16,2-6-9 16,5-2-6-16,1-2-13 15,-2 0-7-15,0 1-12 16,0-5-3-16,5-15 3 15,15-27 5-15,-8 27 13 0,3 6 7 16,-1 3 8-16,6 5 2 16,-5 7 4-16,0 2 2 15,-2 10 16-15,-2 4 11 16,0 8 15-16,1 2 8 16,-2 1 0-16,-2 0-10 15,0-11-15-15,-4-3-11 16,-1-6-17-16,0-5-5 15,-1-4-6-15,-2 1-7 0,0 0-7 16,2-6-1-16,5-12 5 16,14-26 4-16,-15 36 7 15,1 3 1-15,0 9 2 16,1 7 2-16,2 5 1 16,0 1 3-16,2 1-1 15,2 2-1-15,0-5 11 16,-5-3-56-16,-1-5-174 15,5-7-11-15</inkml:trace>
  <inkml:trace contextRef="#ctx0" brushRef="#br0" timeOffset="-33083.64">5922 13730 824 0,'11'6'456'0,"-2"5"-28"15,-5 5-120-15,2 12-64 16,2 5-1-16,0 11-42 16,2 1-27-16,-4 1-53 15,-1 0-23-15,-5-7-40 16,2-1-16-16,-5-12-25 16,0-6-5-16,-1-12-7 15,1-5-11-15,4-8-26 16,-1-9-5-16,4-10-5 15,2-3 7-15,5-3 22 16,2 1 5-16,-3 4 7 0,0 2 1 16,5 15 2-16,1 4 3 15,4 11 5-15,0 2 6 16,-8 7 18-16,1 5 6 16,-2 4 3-16,0 0-5 15,-3-4-17-15,1-5-7 16,-5-7-34-16,0-1-57 15,3-10-160-15,1-5-95 0,3-9 189 16</inkml:trace>
  <inkml:trace contextRef="#ctx0" brushRef="#br0" timeOffset="-32660.65">6343 13929 1298 0,'4'13'582'0,"2"9"-234"16,-3 2-60-16,4 2-53 15,3-4-31-15,3-6-81 16,2-4-36-16,-5-7-49 16,7-4-19-16,-6-8-17 15,6-7-3-15,-1-8-17 16,-8-7-8-16,2-1-5 16,-7 3 1-16,1 6 14 15,-4 7 8-15,1 12 8 0,-2-1 2 16,-1 4 3-16,2-1 2 15,0 0 5-15,5 18 6 16,12 43 9-16,-11-26 3 16,3 10 4-16,3-1-1 15,6 6-6-15,-4-1 0 16,5-6-2-16,-8-1-2 16,-4-10 3-16,-1-6 2 15,-6-6 3-15,-5-7 0 0,-6-1-2 16,-1 0-5-16,-11-8-10 15,4-1-5-15,-4-10-22 16,-6-4-20-16,5 4-57 16,-1-4-31-16,5-2-75 15,10 1-37-15,9-4-109 16,-2 3-30-16,16-10 234 16</inkml:trace>
  <inkml:trace contextRef="#ctx0" brushRef="#br0" timeOffset="-31820.21">6673 13902 920 0,'-6'3'369'16,"5"-2"-198"-16,0 1-76 15,2-2 8-15,-1-1 14 16,0 1 25-16,0 0 8 16,0 0 28-16,0 0 8 15,3 6-5-15,4 12-7 0,28 44-32 16,-27-23-18-16,6 7-39 16,-1 3-18-16,2-2-31 15,5-3-11-15,-2-10-17 16,1-5-3-16,-7-15-20 15,-5-8-41-15,-7-8-106 16,-3-10-49-16,-6-9-70 16,-2-4 2-16,-7-10 32 15,1-1 7-15,-4-7 25 16,1-2 37-16,4 2 84 16,1 1 73-16,9 11 127 15,6 6 33-15,4 8 43 16,3 1-6-16,7 5-21 15,1 6-10-15,11 2-22 16,4 3-15-16,3 2-28 0,6 1-11 16,-6 2-16-16,-3 0 2 15,-16 3 2-15,-12-4 8 16,0 2 6-16,-6 11-8 16,-13 3-14-16,2-2-15 15,-8-1-19-15,1-3-4 16,8-5-7-16,2 2-4 15,7-5-14-15,4-4-16 0,2-2-78 16,3-3-40 0,-4 2-48-16,9-4-11 0,13-3 52 15,28-39 39-15,-32 33 61 16,-1 3 25-16,-3 5 33 16,-2 5 19-16,0 8 47 15,-8-2 25-15,0 4 44 16,2 3 8-16,2-1-13 15,4 0-14-15,6-6-33 16,-2-1-19-16,2-10-27 16,2 0-9-16,-3-6-13 15,-2-4-6-15,-4-1-4 16,-2-4-3-16,-8 0-1 16,-4 6 3-16,-11 2 3 15,-7 2-1-15,-3 10-1 16,-4-2-4-16,4 11-6 0,9 10-8 15,1-2-41-15,3 4-27 16,5-3-75-16,4-1-64 16,15-3 141-16</inkml:trace>
  <inkml:trace contextRef="#ctx0" brushRef="#br0" timeOffset="-31616.91">7310 13677 984 0,'9'14'541'16,"4"6"-118"-16,-6 16-127 16,2 6-36-16,1 8-85 15,-1-1-51-15,8-10-77 16,1-4-21-16,-3-14-58 16,-1-7-57-16,-6-11-167 15,-3-4-117-15,-3-17 222 16</inkml:trace>
  <inkml:trace contextRef="#ctx0" brushRef="#br0" timeOffset="-31447.78">7202 13856 1147 0,'5'0'522'16,"2"1"-230"-16,8 0-103 15,2 1 1-15,6 2-66 0,4-3-38 16,3-2-56-16,3-5-14 15,-6 3-66-15,-2-6-75 16,1-3-466-16,0-7 398 16</inkml:trace>
  <inkml:trace contextRef="#ctx0" brushRef="#br0" timeOffset="-30582.29">7513 13668 824 0,'-8'8'470'0,"8"15"-17"16,2 7-146-16,-2 8-59 15,0 5-5-15,0 0-35 16,0-3-26-16,8-9-69 16,0-5-31-16,3-11-48 15,1-4-19-15,-5-7-16 16,0-1-11-16,-8-11-19 16,1-1-3-16,1-3 3 15,2 1 8-15,2 7 18 16,-5-1 3-16,3 2 2 15,1 0 1-15,-4 2 2 16,0 0 3-16,4 1 7 16,13 4 6-16,35 19 5 15,-28-8 0-15,6-6-8 0,1-4-5 16,4-5-9-16,2-6-2 16,-4-7-9-16,-2-1-19 15,-7-5-53-15,-5-5-25 16,-12 2-44-16,-3 5-6 15,-9 3 15-15,-1-1 19 16,-4 4 55-16,-2 2 29 16,1 4 64-16,2 2 32 15,-1 8 53-15,1 3 23 0,2 12 21 16,0 5-9-16,7-1-27 16,8 4-16-16,7-5-35 15,5-5-16-15,1-5-24 16,5-1-12-16,-4-9-12 15,-2-3-3-15,4-6-22 16,-1-3-31-16,0-5-86 16,2 3-50-16,-1 2-63 15,-9-3-10-15,-3-1-6 16,-4-1 14-16,-8 1 68 16,0-2 40-16,-2 3 95 15,-1 4 37-15,2-3 24 16,-1 6 19-16,2 1 51 15,-2-1 37-15,1 5 89 16,0 0 29-16,0 0 20 16,0 0-12-16,0 0-57 0,0 2-28 15,0 7-43-15,-2 2-15 16,2-2-22-16,-2 27-13 16,6-27-21-16,3 1-10 15,-1-2-15-15,3 0-8 16,3-1-6-16,2 1-1 15,2-3-2-15,1-1-1 0,-4 1 0 16,0-3 0-16,-7 3 1 16,0 3 0-16,-5-2 4 15,-4 0-1-15,-4 0 4 16,-4-3 0-16,-7 3-4 16,-2 1-12-16,-5-5-66 15,2-2-43-15,3-2-115 16,9-2-61-16,12-3 21 15,10-2 137-15</inkml:trace>
  <inkml:trace contextRef="#ctx0" brushRef="#br0" timeOffset="-30420.59">8383 13836 1209 0,'20'13'533'0,"-2"2"-228"0,-4-2-21 16,-9 3-34-16,9 2-39 15,-10-5-94-15,-2-1-40 16,1-6-91-16,-3 0-65 16,-9-7-146-16,-3-8-88 15,-1-7-198-15,-2-4 307 16</inkml:trace>
  <inkml:trace contextRef="#ctx0" brushRef="#br0" timeOffset="-30041.37">8311 13753 680 0,'0'0'407'15,"7"4"-4"-15,3 0-104 0,7 4-67 16,-2-1-39-16,4 2-81 16,-1-1-34-16,7-1-57 15,-1 0-16-15,0-7-23 16,3-3-18-16,-1-1-32 16,8-1-9-16,-3 1 13 15,-1 2 18-15,-12 3 35 16,-5 1 15-16,-11 2 29 15,-2 1 16-15,-4 3 34 16,-3 2 14-16,3 1 11 16,0 2-2-16,4-3-11 15,2 1-8-15,4 1-6 16,3-2 0-16,4 3 8 16,2 1 1-16,3-3 2 15,0 1-6-15,0 3-19 0,-3-6-7 16,-7 0-13-16,-8-5-3 15,-11 1-6-15,-7 1-6 16,-8-1-25-16,-1 6-32 16,0-8-109-16,6-2-67 15,8-1-68-15,11 2 142 0</inkml:trace>
  <inkml:trace contextRef="#ctx0" brushRef="#br0" timeOffset="-28405.55">9590 13697 1490 0,'-64'8'592'15,"63"-4"-400"-15,3 1-61 16,15 2-56-16,10 4-14 15,14 0-14-15,6-2-12 16,6-2-18-16,3 0-5 0,-2-4-6 16,-2 2-1-16,-8 1-22 15,-8 0-57-15,-15-1-179 16,-10 0-259-16,-9-4 317 16</inkml:trace>
  <inkml:trace contextRef="#ctx0" brushRef="#br0" timeOffset="-28228.55">9767 13799 979 0,'0'8'489'15,"2"7"-167"-15,1 7-89 16,1 3-8-16,2 8-56 16,-2-3-32-16,2 10-62 15,1 0-23-15,0 0-33 16,0-5-8-16,-1-12-107 15,3-2-100-15,4-15 122 0</inkml:trace>
  <inkml:trace contextRef="#ctx0" brushRef="#br0" timeOffset="-27989.66">10143 13714 1295 0,'-10'5'585'0,"3"5"-255"16,-1 5-66-16,-4 9-75 16,0 8-30-16,1 9-57 15,3 2-31-15,6 2-40 16,5-2-12-16,8-5-14 16,6-4-3-16,6-9-25 15,2-3-55-15,5-10-140 16,-2-7-97-16,-1-6 180 15</inkml:trace>
  <inkml:trace contextRef="#ctx0" brushRef="#br0" timeOffset="-27642.88">10371 13892 931 0,'12'16'498'15,"-5"0"-75"-15,-2 1-96 16,1 4-75-16,-4-1-30 15,1 1-71-15,-3-2-38 16,-2-7-55-16,2-2-21 16,-6-8-20-16,6-2-8 15,-1-4-12-15,0 3-8 16,0 0-9-16,1-15 0 0,10-33 7 16,3 29 4-16,-2 4 7 15,0 0 1-15,-1 6 2 16,2 10 2-1,-7 0 2-15,2 1 1 0,22 13 12 16,2 7 6-16,4 7 8 16,-14-4 2-16,-8 4-8 15,-4-6-5-15,-7-1-29 16,-2-7-59-16,-4-10-168 16,0-3-92-16,8-7 183 15</inkml:trace>
  <inkml:trace contextRef="#ctx0" brushRef="#br0" timeOffset="-27423.08">10674 13674 1069 0,'28'7'553'0,"2"3"-189"16,5 7-66-16,-1 5-19 15,-2 10-64-15,-5 7-33 16,-6 5-59-16,-9 1-28 15,-13 2-41-15,-5-3-17 16,-13-3-21-16,-4-1-11 0,0-12-78 16,1-6-68-1,9-11-188-15,5-6-442 0,8-3 519 16</inkml:trace>
  <inkml:trace contextRef="#ctx0" brushRef="#br0" timeOffset="-27099.65">11250 13746 1385 0,'-3'4'676'16,"-4"-2"-214"-16,-8 4-255 15,-6 4-30-15,-4 6-68 0,1 0-27 16,2 3-41-16,3-3-14 16,11-3-19-16,4 0-4 15,11-4-4-15,5 1-1 16,10 2 0-16,1 1 1 16,6-2 0-16,4 0-2 15,-1-4-1-15,-2-4-57 16,-6-1-173-16,-7-1-111 0,-17 0 188 15</inkml:trace>
  <inkml:trace contextRef="#ctx0" brushRef="#br0" timeOffset="-26890.95">11153 14030 937 0,'-9'-4'534'0,"9"6"3"15,1-2-231-15,7 4-110 16,2 2-9-16,5 0-70 15,5 1-38-15,4-5-56 16,0 1-9-16,3-6-163 16,-1 0-83-16,0-1 137 15</inkml:trace>
  <inkml:trace contextRef="#ctx0" brushRef="#br0" timeOffset="-26656.55">11590 13749 1619 0,'-22'17'690'16,"1"4"-345"-16,1 4-128 16,4 4-54-16,-2-2-36 15,7-1-54-15,8-5-19 0,5-6-29 16,6 2-7-16,20-7-10 15,4-1-2-15,11-4-3 16,6 0-2-16,-2-7-3 16,0-2-38-16,-6-1-124 15,-9-8-93-15,-8 6 145 16</inkml:trace>
  <inkml:trace contextRef="#ctx0" brushRef="#br0" timeOffset="-26471.11">11734 13815 1544 0,'-3'16'649'0,"0"4"-355"16,1 5-44-16,0 8-64 0,0 3-43 16,1 0-73-1,1-1-25-15,2-2-29 0,0-3-10 16,4-9-100-16,-1-6-81 15,1-14-192-15,1-4 210 16</inkml:trace>
  <inkml:trace contextRef="#ctx0" brushRef="#br0" timeOffset="-26097.98">11956 13864 1567 0,'7'18'666'0,"-7"1"-358"16,0 0-61-16,0 3-74 16,4 1-48-16,2-2-66 15,-3-2-20-15,-3-9-20 16,-2-1-5-16,-2-6-8 16,5-3-5-16,1-7-6 15,1-5-3-15,5-5 0 16,-3-4 2-16,2 2 4 15,2-3 1-15,4 7 1 16,0 5 3-16,7 6 1 0,-3 4 2 16,-2 8 6-1,0 2 5-15,-5 2 21 0,-3 1 9 16,-2 3 6-16,-4 2-5 16,-1 2-19-16,-4 3-6 15,-2-7-79-15,0-5-60 16,2-4-165-16,1-5-49 15,8 6 196-15</inkml:trace>
  <inkml:trace contextRef="#ctx0" brushRef="#br0" timeOffset="106783.47">3349 15849 1211 0,'-7'3'504'16,"1"-3"-323"-16,11-2-72 16,7-3-17-16,10-1-38 15,6 0-8-15,7-5-13 16,1 0-8-16,-5-3-12 16,-4-6-2-16,-7 1-2 15,-3-4 1-15,-10 1 3 16,-4 4 3-16,-9-1 3 15,-9 1 0-15,-3 5-1 16,-2 2 0-16,-1 8-3 16,-2 2 2-16,4 8 16 15,-2 4 8-15,9 8 15 0,2 2-1 16,11 5-13-16,10 5-6 16,3-2-17-16,8 0-3 15,0-9-9-15,-3-2-2 16,10-2-5-16,-1 0-11 15,3-5-131-15,2-5-96 16,-1 0 142-16</inkml:trace>
  <inkml:trace contextRef="#ctx0" brushRef="#br0" timeOffset="106966.57">3743 15803 1366 0,'6'3'553'0,"3"6"-348"16,1-1 7-16,2 1-64 16,0-2-42-16,3 0-71 15,0 1-11-15,0-1-135 16,-2 0-110-16,-1-3 138 16</inkml:trace>
  <inkml:trace contextRef="#ctx0" brushRef="#br0" timeOffset="107376.27">4022 15849 1057 0,'4'4'494'0,"-1"-3"-193"16,8-5-153-16,3-3-8 15,4-9-67-15,3-11-28 16,-4-7-28-16,-2-4-2 0,-9 1 1 15,-6 5 2-15,-10 6 3 16,-2 3 1-16,-10 8 10 16,3 6 8-16,-1 9 10 15,3 3 6-15,9 10 0 16,0 3-7-16,11 10-13 16,7 9-4-16,8 5-9 15,2 6-1-15,8 7 1 16,-2 3-1-16,6 3 4 15,1 1 5-15,-3-5 8 16,-4-9 3-16,-9-7 0 16,-5-9-2-16,-12-8 3 15,-9-4-2-15,-11-8-6 16,-8-2-7-16,-5-7-18 16,-2-2-29-16,4-10-91 0,8-1-66 15,12-10-193-15,5-4 226 16</inkml:trace>
  <inkml:trace contextRef="#ctx0" brushRef="#br0" timeOffset="107625.1">4432 15729 1638 0,'9'20'635'0,"-6"-11"-376"15,6 1-105-15,-4-1-14 16,2-1-23-16,0-1-67 16,-4-7-28-16,0 0-31 15,5 2-62-15,-4-2-179 16,0 0-107-16,16-5 198 16</inkml:trace>
  <inkml:trace contextRef="#ctx0" brushRef="#br0" timeOffset="108095.43">5199 15426 1228 0,'-27'-8'530'0,"13"12"-218"16,4-3-102-16,11 2-60 16,8 0-11-16,10 3-61 15,10-2-21-15,21 0-15 16,4 0-8-16,12-4-13 15,-22 0-5 1,-22 0-8-16,0 0-2 0,51-2-13 16,-7 2-34-16,-21 1-104 15,-32-1-66-15,-13 2-237 16,-7-1 278-16</inkml:trace>
  <inkml:trace contextRef="#ctx0" brushRef="#br0" timeOffset="108294.9">5521 15435 750 0,'-13'-1'416'0,"8"4"-46"16,3 6-49-16,2 11-53 0,4 9-30 16,-4 9-62-16,3 6-29 15,-1 2-48-15,-5-2-24 16,4-5-37-16,-3-4-14 16,8-8-19-16,-2-6-26 15,2-10-117-15,5-6-80 16,1-5 124-16</inkml:trace>
  <inkml:trace contextRef="#ctx0" brushRef="#br0" timeOffset="108534.66">5995 15291 1511 0,'-15'11'618'0,"-2"6"-354"16,-5 2-51-16,-5 17-38 15,-2 9-32-15,8 8-60 16,5-1-22-16,17 5-27 16,8-5-12-16,7-4-13 15,7-7-6-15,5-13-6 0,-3-2-6 16,2-14-41-16,-2 4-56 15,3-4-157-15,-2-7-153 16,8-7 255-16</inkml:trace>
  <inkml:trace contextRef="#ctx0" brushRef="#br0" timeOffset="108970.09">6198 15555 1387 0,'5'12'619'16,"-1"2"-289"-16,5 8-116 16,0 1-20-16,-1 5-65 15,1-1-40-15,-1 0-57 16,-2-6-11-16,-3-5-9 16,-1-4-2-16,-2-11-4 15,0 1-2-15,-4-4-9 16,3 1-8-16,0-1-18 15,-2-5-6-15,-1-19-1 16,1-32 7-16,10 27 14 16,3 0 7-16,4 7 7 15,1 2 0-15,8 9 3 16,4 4 0-16,3 7 22 0,6 5 8 16,-6 9 11-16,-5 5 5 15,-3 7-5-15,-9 1-3 16,-2 3-6-16,-3 2-1 15,-6-1-11-15,-2-3-2 16,-5-7-8-16,5-2-22 16,-5-13-93-16,1-4-84 15,4-8-373-15,-6-19 362 0</inkml:trace>
  <inkml:trace contextRef="#ctx0" brushRef="#br0" timeOffset="109196.2">6665 15207 1385 0,'17'20'591'0,"12"4"-268"16,4 2-104-16,0 6-23 16,3 6-26-16,-6 3-54 15,-5 7-28-15,-10 3-24 16,-12 2-11-16,-11-3-18 15,-6-4-7-15,-9-4-15 16,1-4-11-16,-1-13-69 0,3-2-59 16,6-13-148-16,4-6-87 15,8-11 222-15</inkml:trace>
  <inkml:trace contextRef="#ctx0" brushRef="#br0" timeOffset="109576.65">7355 15384 1446 0,'0'-5'583'0,"-13"2"-331"15,-6-1-48-15,-2 9-30 16,-1 3-32-16,0 6-75 16,-2 4-31-16,0 1-23 15,1-1-2-15,2 0 0 16,7-6-1-16,8-4-2 16,6-1-1-16,7 1 1 15,6 2 3-15,10 3 8 16,2 2 1-16,7 1-1 0,2-3-5 15,4-5-8-15,4 1-4 16,-4-2-37-16,-10-4-66 16,-13 0-148-16,-6-3 153 15</inkml:trace>
  <inkml:trace contextRef="#ctx0" brushRef="#br0" timeOffset="109789.33">7195 15722 1577 0,'-6'18'605'0,"9"-6"-385"16,8-1-41-16,4-1-19 16,4 1-20-16,9-4-64 15,3-2-23-15,6-5-25 16,-3 0-7-16,-4 0-34 16,-2 0-65-16,-15 2-198 15,-7-3 182-15</inkml:trace>
  <inkml:trace contextRef="#ctx0" brushRef="#br0" timeOffset="110262.63">7844 15362 1388 0,'0'-13'564'0,"1"12"-321"16,9-1-71-16,10 2-38 15,-1 5-7 1,-9-2-34-16,1 0-35 0,37 12-36 16,-20-2-6-1,-1 1-6-15,20 13-1 0,-17 0 4 16,-18 1 4-16,-19-2 6 0,-9 2 3 16,-13-1-5-16,3-2-3 15,3-5-3-15,8-4-2 16,9-5 10-16,2-4 7 15,1-4 3-15,4-1 0 16,3-2-13-16,-4 0-7 16,3 0-6-16,24-1 0 0,35-2 0 15,-27 0-2-15,1 3-1 16,-5 0 3-16,-6 0-92 16,-1 0-74-16,-3-1-294 15,2-4 277-15</inkml:trace>
  <inkml:trace contextRef="#ctx0" brushRef="#br0" timeOffset="110580.97">8435 15259 1162 0,'-15'7'595'0,"7"-6"-30"16,8 2-440-16,5-5 0 15,15 7-8-15,1-4-11 16,1 1-57-16,27-2-16 15,16 8-13-15,-6-8-3 0,-7 1-5 16,-9 1-34-16,-11-1-109 16,-7 1-74-16,-21-2-223 15,-6 3-149-15,-13-1 368 16</inkml:trace>
  <inkml:trace contextRef="#ctx0" brushRef="#br0" timeOffset="110771.97">8669 15296 647 0,'-17'-3'451'16,"1"3"21"-16,9 3-153 15,3 2-40-15,3 10-56 16,3 7-28-16,2 18-55 16,3 8-20-16,1 10-41 15,3 2-21-15,1-7-29 16,2-8-9-16,0-9-13 16,-2-12-26-16,1-10-122 15,2-8-69-15,0-12-227 0,1-4 258 16</inkml:trace>
  <inkml:trace contextRef="#ctx0" brushRef="#br0" timeOffset="111024.44">9126 15161 1077 0,'-13'8'606'0,"3"-3"-1"16,-3 7-340-16,0 8-102 16,-6 5-19-16,4 10-44 15,-2 4-31-15,14 16-33 16,8 7-6-16,5 9-12 16,17-2-6-16,2-9-7 15,3-8-5-15,9-9-7 16,-4-8-17-16,4-16-126 15,2-9-81-15,3-22 136 16</inkml:trace>
  <inkml:trace contextRef="#ctx0" brushRef="#br0" timeOffset="111436.45">9472 15065 1384 0,'-2'0'569'16,"6"8"-280"-16,3 5-77 16,0 6-25-16,1 2-18 15,-3 1-65-15,1 1-35 16,-3-6-36-16,0-1-10 16,5-10-12-16,-11-4-5 0,2-2-20 15,-2-3-9-15,2 2-13 16,-1 0-3-16,0-3 11 15,-1-13 6-15,2-32 7 16,15 27 3-16,1 1 4 16,5 3 3-16,6 8 5 15,-5 4 2-15,4 6 14 16,3 8 9-16,-4 4 14 16,-2 3 7-16,-4 5 6 15,-1 1 0-15,-3 4-4 16,-2-1-7-16,-4-1-16 15,-4-2-9-15,-4-6-34 16,0-3-48-16,-5-10-142 16,-2-1-93-16,-1-3 174 0</inkml:trace>
  <inkml:trace contextRef="#ctx0" brushRef="#br0" timeOffset="111667.29">9397 15481 1482 0,'0'-4'581'0,"5"7"-333"15,5-2-77-15,4-1-30 16,11 0-3-16,9-3-57 16,6-1-36-16,10 0-27 15,7 0-5-15,1 0-6 16,1 4-1-16,-3 1-5 15,-2 2-41-15,-15 6-125 16,-6 1-93-16,-26 3 142 16</inkml:trace>
  <inkml:trace contextRef="#ctx0" brushRef="#br0" timeOffset="112049.66">9606 15644 1130 0,'-5'2'479'0,"7"-1"-216"16,12 0-105-16,4 2-7 16,10 0-10-16,4 0-30 15,6 2-39-15,-1 1-5 16,-5 4-7-16,-2 1-2 16,-7 3-16-16,-10 1-4 15,-15 2-2-15,-11 2-1 0,-16 1-5 16,-2-1-6-1,0-3-5-15,4-1 2 16,8-7 8-16,5-4 3 0,9-1-1 16,0-10-6-16,8 5-12 15,6 1-4-15,12-2-6 16,9-2-1-16,12-4 0 16,5 3-2-16,-4-5-1 15,-4 2-31-15,-13 4-125 16,-9-2-80-16,4 1 132 15</inkml:trace>
  <inkml:trace contextRef="#ctx0" brushRef="#br0" timeOffset="112294.38">10142 15107 1455 0,'12'8'567'16,"14"4"-316"-16,4 6-63 16,6 8-3-16,0 4 0 15,4 14-62-15,-4-1-26 16,-9 6-37-16,-7 5-9 16,-13 1-15-16,-6-1-9 0,-10-2-13 15,2-6-3-15,-10-12-7 16,1-6-25-16,1-10-86 15,-1-8-57-15,9-6-145 16,1-4-78-16,10-12 246 16</inkml:trace>
  <inkml:trace contextRef="#ctx0" brushRef="#br0" timeOffset="112535.23">10564 15405 1655 0,'-6'-1'656'15,"7"1"-388"-15,9 0-128 16,7 0-32-16,9-4-13 0,7-1-30 16,7 1-44-16,2-4-6 15,3 3-6-15,-3 4-4 16,-7-2-36-16,-5 5-54 15,-16 0-143-15,-9 1-100 16,-13-3 193-16</inkml:trace>
  <inkml:trace contextRef="#ctx0" brushRef="#br0" timeOffset="112727.17">10679 15235 1075 0,'3'7'520'16,"4"5"-202"-16,0 11-77 15,1 10-19-15,0 8-64 16,-1 7-38-16,2 3-56 16,0-4-19-16,-2-6-24 15,0-7-7-15,-2-17-120 16,2-6-81-16,0-11 114 16</inkml:trace>
  <inkml:trace contextRef="#ctx0" brushRef="#br0" timeOffset="113125.58">11093 15303 1536 0,'16'24'656'0,"-1"3"-353"15,0 5-134-15,-5 2-23 16,-1 4-56-16,-3-4-32 15,-5-8-27-15,-1-1-7 16,-2-11-9-16,-4-6-4 16,2-8-11-16,-1-3-7 0,2-9-14 15,-1-4-10-15,4-8-17 16,3-4 2-16,6-3 7 16,5 2 11-16,4 0 20 15,2 6 5-15,3 8 3 16,0 2 1-16,2 7 4 15,4 1 4-15,-1 5 25 16,0 3 14-16,-2 12 20 16,-7 6 10-16,-4 10-3 15,-1 6-6-15,-4 5-18 16,1-3-14-16,-5-7-22 16,-2-6-29-16,-4-10-108 15,4-5-72-15,1-4-201 16,-2-7 234-16</inkml:trace>
  <inkml:trace contextRef="#ctx0" brushRef="#br0" timeOffset="118609.82">5663 16537 1023 0,'-92'31'444'0,"81"-31"-181"16,0-1-65-16,7 2-38 15,4-1-15-15,9 0-49 16,14 2-33-16,15-1-31 16,3 1-2-16,11 2-13 0,-6-2-4 15,4 1-7-15,-7 1-1 16,-5-4-62-16,-8-1-63 16,-15-3-212-16,-6-4 204 15</inkml:trace>
  <inkml:trace contextRef="#ctx0" brushRef="#br0" timeOffset="118804.15">5641 16694 984 0,'0'7'427'0,"15"-7"-191"16,6-1-45-16,6-3-11 16,4 1-30-16,5-2-60 15,6 3-23-15,1-1-36 16,-7 0-11-16,-5-2-11 15,-5 2-10-15,-9 3-95 16,-6-3-72-16,-9-2-295 16,-6-6 288-16</inkml:trace>
  <inkml:trace contextRef="#ctx0" brushRef="#br0" timeOffset="119074.27">5731 16348 751 0,'3'-12'430'0,"6"6"-5"16,9 5-250-16,3 2-10 16,11 5-37-16,6-3-24 15,6 6-44-15,2 2-10 16,4 3-18-16,2 2-4 16,-5 5-5-16,1-1-1 15,-16 2-2-15,-11 2 2 0,-17 4 4 16,-8 3 0-16,-16 5-1 15,-4-5-2 1,-2-4-10-16,2-3-3 0,5-11-10 16,6 4-19-16,7-12-76 15,6-2-70-15,11-3 98 16</inkml:trace>
  <inkml:trace contextRef="#ctx0" brushRef="#br0" timeOffset="119385.85">6797 16422 1246 0,'-15'-5'539'0,"3"2"-298"16,18 3-108-16,10 0-18 15,19 1-51-15,10-1-13 16,12-5-27-16,-2 1-9 0,1-4-7 16,-5-1-2-16,-5 4-34 15,-4 2-50-15,-16 3-252 16,-9 2 221-16</inkml:trace>
  <inkml:trace contextRef="#ctx0" brushRef="#br0" timeOffset="119590.15">6999 16386 995 0,'-3'0'455'16,"3"3"-188"-16,5 11-56 15,-5 3-10-15,6 10-27 16,-2 7-32-16,6 8-61 15,-4 0-18-15,-3-2-32 16,6-4-11-16,-2-7-15 16,0-6-46-16,9-8-136 15,-3-6-99-15,7-10 153 0</inkml:trace>
  <inkml:trace contextRef="#ctx0" brushRef="#br0" timeOffset="119794.05">7396 16329 1183 0,'-1'0'571'15,"2"7"-214"-15,-4 16-125 16,-4 7-35-16,-5 13-58 16,-3 6-33-16,7 3-56 15,1-3-17-15,15-3-21 16,5-11-6-16,8-7-9 15,6-4-57-15,-7-4-156 16,6-2-38-16,9-8 126 16</inkml:trace>
  <inkml:trace contextRef="#ctx0" brushRef="#br0" timeOffset="120136.19">7591 16526 1278 0,'-3'12'533'0,"6"6"-284"16,1 2-29-16,1 5-42 0,-1 0-34 16,-1-5-76-16,0-4-22 15,0-7-30-15,-1-3-5 16,0-5-10-16,-1 1-5 16,-1-4-15-16,0 1-4 15,0-6 0-15,4-17 4 16,7-27 13-16,-2 28 2 0,4 5 2 15,2 6 2-15,1 6 10 16,1 6 10-16,1 10 20 16,0 6 8-16,-1 4 7 15,0 4-1-15,-10 0-7 16,-2-2-5-16,-5 2-12 16,-5-2-9-16,-1-6-56 15,-3-6-57-15,-2-8-171 16,1-9-158-16,5-17 260 15</inkml:trace>
  <inkml:trace contextRef="#ctx0" brushRef="#br0" timeOffset="120361.92">7841 16358 778 0,'36'3'474'0,"-4"9"46"0,1 4-237 16,-6 4-64-16,1 3-22 15,3 3-55-15,-5 2-29 16,4 2-44-16,-7-2-15 16,-12 4-17-16,-7-5-6 15,-12-3-11-15,-6 0-6 16,-6-11-46-16,3 0-50 16,4-7-145-16,11-1-95 0,3-11 194 15</inkml:trace>
  <inkml:trace contextRef="#ctx0" brushRef="#br0" timeOffset="120747.05">8523 16467 1349 0,'-7'-3'532'16,"10"3"-339"-16,-3 1-18 15,13 1-44-15,2-1-19 16,10-1-55-16,9-3-23 0,0 0-25 16,2-2-49-16,-12 3-151 15,-3 1-154-15,-9 4 200 16</inkml:trace>
  <inkml:trace contextRef="#ctx0" brushRef="#br0" timeOffset="120967.72">8525 16606 1014 0,'-10'14'481'16,"6"-4"-158"-16,5-5-136 16,8 0-14-16,8-2-29 15,6-3-28-15,11-3-63 16,2-5-22-16,1-2-43 15,0-3-76-15,-5 4 61 16</inkml:trace>
  <inkml:trace contextRef="#ctx0" brushRef="#br0" timeOffset="121340.99">9267 16315 1238 0,'-23'-6'512'16,"3"5"-293"-16,0 12-63 15,-1 8-2-15,2 17-21 16,4 5-24-16,10 6-48 15,8 3-14-15,14-7-14 16,7-7-7-16,14-12-11 16,3-13-6-16,14-18-9 15,-2-7-2-15,-7-18 2 16,-7-3 2-16,-20-4 12 16,-8 2 8-16,-16 2 11 15,-8 3 4-15,-15 6 0 16,-5 4-7-16,-17 6-7 0,1 7-7 15,7 7-9-15,2 1-4 16,20 9-15-16,7 5-7 16,8 7-67-16,5 3-58 15,9 3-194-15,8-2 207 16</inkml:trace>
  <inkml:trace contextRef="#ctx0" brushRef="#br0" timeOffset="121604.4">9848 16220 1412 0,'-16'0'572'0,"-5"1"-336"16,2 3-45-16,0 12-45 15,1 5-30-15,7 19-61 16,5 8-19-16,9 7-19 16,4 2-6-16,7-5-8 15,5-7-3-15,10-9-55 16,8-5-56-16,-2-15-152 16,-4-1-368-16,-1-15 421 15</inkml:trace>
  <inkml:trace contextRef="#ctx0" brushRef="#br0" timeOffset="121946.22">10053 16458 1016 0,'-6'5'477'16,"10"9"-153"-16,3 6-64 0,-1 4-43 16,-4 1-20-16,1 1-60 15,2-3-32-15,-4-6-47 16,0-3-15-16,1-6-22 15,-6-6-13-15,5-6-17 16,0-3-7-16,1-11-2 16,1-1 4-16,0-5 8 15,2-3 4-15,0 6 3 16,3 4 2-16,0 6-1 16,3 3 1-16,2 6 11 15,4 2 6-15,2 8 18 16,-1 6 4-16,-1 10-1 15,0 6-4-15,-4-1-15 16,0-1-7-16,-1-7-9 16,-1-5-36-16,-3-7-125 15,2-2-77-15,-2-9 127 0</inkml:trace>
  <inkml:trace contextRef="#ctx0" brushRef="#br0" timeOffset="122167.96">10409 16285 1301 0,'4'9'574'0,"1"5"-271"0,-2 9-107 16,-2 11-14-16,6 7-53 16,-7 4-38-16,1 4-52 15,2-2-11-15,3-4-16 16,4-9-8-16,6-12-12 15,6-13-45-15,3-10-103 16,5-8-89-16,4-17 138 16</inkml:trace>
  <inkml:trace contextRef="#ctx0" brushRef="#br0" timeOffset="122451.04">10648 16505 985 0,'-8'22'541'15,"5"4"-69"-15,5 1-213 16,5-2-24-16,4 0-59 16,3-5-36-16,9-7-71 0,3 0-20 15,5-15-19-15,3-4-8 16,-3-12-10-16,-1-10-4 16,-11-5 2-16,-10 0 3 15,-11 2 12-15,-13 6 4 16,-12 5-1-16,0 5-4 15,-10 6-10-15,4 5-4 0,4 8-8 16,3 4-5-16,5 7-43 16,4 2-44-16,11 1-114 15,6 0-75-15,10-2 169 16</inkml:trace>
  <inkml:trace contextRef="#ctx0" brushRef="#br0" timeOffset="122807.07">10913 16636 817 0,'46'12'420'0,"-11"-7"-77"16,3-1-95-16,-2-4-55 16,-9-4-22-16,-6-9-56 15,-5 0-29-15,-9-9-34 16,-5-4-10-16,-7-3-3 16,-5 3 4-16,-7 2 5 15,-2 3 4-15,0 11-6 0,-2 2-6 16,9 6-17-16,-1 5-7 15,6 8-8-15,3 7-1 16,4 14 0-16,5 5 0 16,6 7 3-1,8 1 3-15,4 0 13 0,5 0 8 16,3 0 9-16,-4-4 4 16,-4-4-3-16,-6-6-3 15,-12-12-1-15,-5-4-4 0,-12-10-8 16,-4-1-6-16,-7-9-29 15,0-4-33-15,-1-11-82 16,4-3-53-16,7-6-131 16,2-1-77-16,20-5 245 15</inkml:trace>
  <inkml:trace contextRef="#ctx0" brushRef="#br0" timeOffset="123221.69">11431 16489 1374 0,'15'8'577'0,"2"6"-310"15,-6 5-8-15,-5 4-50 16,-5 1-49-16,-1-5-89 16,2 0-24-16,-4-6-23 0,2-3-6 15,-3-7-10-15,0-5-3 16,-1 0-10-16,3 1-6 15,-1-4-3-15,-4-18 1 16,2-29 4-16,9 28 3 16,4 5 3-16,7 2 0 15,1 5 3-15,8 4 2 0,3 1 1 16,-1 7 4-16,4 6 14 16,-4 4 8-16,3 7 17 15,-3 6 5-15,-4 5 0 16,-2 0-4-16,-9-4-14 15,-5-2-8-15,-7-9-42 16,-6-3-48-16,-6-8-148 16,1-3-84-16,5-16 174 15</inkml:trace>
  <inkml:trace contextRef="#ctx0" brushRef="#br0" timeOffset="123421.37">11867 16188 1319 0,'32'22'570'0,"-7"2"-258"0,-5 3-54 16,-2 11-45-16,4 2-26 16,-9 6-67-16,0 3-36 15,-4-3-40-15,-6 2-11 16,-6-8-16-16,-5 1-26 15,-9-9-105-15,-6-7-80 16,-6-2-532-16,-8-1 482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19T15:57:31.755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2812 15760 1259 0,'7'18'582'16,"-2"-3"-282"-16,2-5-75 15,2 4-33-15,4-3-95 16,0-6-46-16,2 0-112 16,-1-5-82-16,0 0 89 15</inkml:trace>
  <inkml:trace contextRef="#ctx0" brushRef="#br0" timeOffset="68726.75">16165 3923 1006 0,'-1'0'443'0,"0"0"-217"16,0 0-18-16,0 0-36 15,0 0-13-15,0 0-25 16,0 0-23-16,-1 0-36 16,1 0-15-16,1-1-25 0,0 0-8 15,0 0-14-15,0 0-5 16,5-2-4-16,6 1-1 15,-1 1-1-15,-2 1 2 16,27 10 1-16,-29-1 2 16,-3 0 2-16,-3-2 2 0,-2 1 4 15,-4-4 1-15,-2 1 7 16,-2-2 3-16,-3-3 3 16,2 0-2-16,-2-3-3 15,-1-3-7-15,5 0-7 16,-1 1-3-16,5-1-6 15,3-1-4-15,3 2-4 16,5-2 0-16,4 3 5 16,3 1 3-16,2 2 3 15,-1 0 1-15,-1 2 0 16,-4 0 0-16,-2 3 4 16,-4-2 5-16,-3 2 8 15,-2 4 4-15,-5 0 3 16,-1-1-1-16,-4 1-7 15,-1-3-3-15,-3-2-6 16,0-3-2-16,-4-5-4 0,-2-2 0 16,5-5-3-1,0-2 0-15,5 0-3 0,9 3-3 16,6 2-1-16,8 3-2 16,9 3 0-16,1 3-1 15,-2 1-22-15,0 4-55 16,-5 4-158-16,-5 0-100 15,-6 2 196-15</inkml:trace>
  <inkml:trace contextRef="#ctx0" brushRef="#br0" timeOffset="69155.46">16524 3636 1269 0,'0'3'551'0,"0"5"-289"16,14-4-68-16,0-1-9 15,11 1-39-15,8 3-29 0,8-2-55 16,5 3-20-16,6-5-19 16,-4-3-6-16,-1-1-30 15,-11-2-49-15,-13-1-136 16,-6 4-98-16,-21 3 173 16</inkml:trace>
  <inkml:trace contextRef="#ctx0" brushRef="#br0" timeOffset="69334.83">16709 3699 987 0,'-6'5'475'0,"6"-3"-164"15,0 5-20-15,0 3-61 16,3 4-26-16,2 10-65 0,-1 4-36 16,0 6-58-1,1-4-18-15,0 1-21 0,1-6-41 16,1-9-119-16,1-4-76 15,1-7 125-15</inkml:trace>
  <inkml:trace contextRef="#ctx0" brushRef="#br0" timeOffset="69582.39">17004 3635 1379 0,'-10'2'621'0,"6"5"-295"16,-8-1-76-16,0 12-80 16,5 7-44-16,-1 2-50 15,7 10-25-15,1-1-35 16,-2-7-10-16,12-1-17 16,4-6-3-16,5-9-106 15,7-2-77-15,-2-12-328 16,5-3 322-16</inkml:trace>
  <inkml:trace contextRef="#ctx0" brushRef="#br0" timeOffset="69896.83">17159 3750 1144 0,'-2'9'552'0,"2"7"-193"0,0-2-80 15,0 6-78-15,0-2-49 16,1-4-65-16,0-3-36 15,1-7-39-15,-1-2-10 16,-1-5-8-16,0 2-7 0,0 0-11 16,0-5-1-16,4-14 0 15,11-29 5-15,-6 33 11 16,1 5 4-16,1 5 5 16,0 1 0-16,3 3 11 15,2 3 11-15,4 9 20 16,2 6 9-16,-2 7 12 15,-2 1-1-15,-4 4-10 16,-7-2-7-16,-3-2-16 16,-4-4-9-16,-3-8-72 15,1-4-65-15,1-6-158 16,-4-4 160-16</inkml:trace>
  <inkml:trace contextRef="#ctx0" brushRef="#br0" timeOffset="70085.58">17490 3599 1406 0,'19'27'668'0,"-4"0"-273"0,4 2-112 16,-6 5-104-16,-7 2-63 16,-8 4-59-16,-4 2-18 15,-6 2-43-15,-6-3-46 16,-7-10-152-16,1-5-89 15,-20-14 169-15</inkml:trace>
  <inkml:trace contextRef="#ctx0" brushRef="#br0" timeOffset="70558.33">16137 4132 1198 0,'-9'14'508'16,"-48"33"-276"-16,23-20-45 16,-5 12-43-16,-5 7-20 15,-9 12-34-15,-7 5-19 0,-10 4-13 16,0 2-3-16,4-2-11 15,10-7-3-15,9-6-19 16,8-8-11-16,6-11-9 16,-2-4-21-16,10-12-80 15,5-5-55-15,10-9-144 16,16-6-141-16</inkml:trace>
  <inkml:trace contextRef="#ctx0" brushRef="#br0" timeOffset="70863.92">16022 4212 1083 0,'0'-4'474'0,"12"4"-225"0,3 1-80 15,7 5-11-15,3 6-13 16,8 14-3-16,5 6-8 16,8 15-16-16,6 5-4 15,2 8-8-15,-3 4-7 16,-4-3-21-16,-6-4-14 16,-3-8-24-16,-3-4-9 0,-10-11-14 15,-3-2-1-15,-12-14-5 16,-2-6-2-16,-6-6-62 15,-2-6-46-15,-4-2-152 16,3 1-83-16,0 0 207 16</inkml:trace>
  <inkml:trace contextRef="#ctx0" brushRef="#br0" timeOffset="71814.92">17191 4620 961 0,'-7'2'569'0,"3"0"-20"16,2 1-214-16,4-3-126 15,-2 0-39-15,2 0-71 16,27 3-18-16,42 4-41 15,-22-5-13-15,-4-1-12 16,-4-1-3-16,-12 0-2 16,-8 0-33-16,-7 1-93 15,-5-1-46-15,-7 0-103 16,-4 1-30-16,-6-1-57 16,-7-1-35-16,-10 1-32 15,5-3 50-15,-8 2 209 0,9 3 143 16,4-3 246-1,-4 2 59-15,15 2 20 0,-3-3-24 16,7 8-49-16,1 2-14 16,0 7-33-16,3 9-21 15,-2 9-57-15,2 1-31 16,0 4-50-16,-4-3-18 16,4-4-62-16,-2-5-66 15,7-11-194-15,3-7 192 0</inkml:trace>
  <inkml:trace contextRef="#ctx0" brushRef="#br0" timeOffset="72041.32">17672 4546 1504 0,'-3'13'637'0,"-5"0"-357"15,-2 1-99-15,0 11-74 16,-1 1-32-16,7 5-36 16,3 0-15-16,6 4-21 15,4-1-4-15,4-1-7 16,4-3-16-16,1-8-158 0,1-6-105 16,-1-8 169-16</inkml:trace>
  <inkml:trace contextRef="#ctx0" brushRef="#br0" timeOffset="72599.49">17804 4659 1172 0,'39'-6'575'16,"-40"4"-221"-16,-5 1-130 15,6 1-43-15,-1 0-71 16,1 0-28-16,0 0-40 15,-1 0-14-15,1 0-8 0,0 0 1 16,0 0 8-16,2 15 5 16,9 31 4-16,-8-22 0 15,2-5-7-15,-5-3-4 16,0-6-10-16,0-4-3 16,-1-4-1-16,1-2-5 15,-1-1-14-15,-1 0-7 16,2 0-10-16,2-16 3 15,12-28 11-15,-5 27 4 16,0 7 4-16,0 0 0 0,-2 5 1 16,8 6 8-16,-3 0 11 15,1 3 4-15,-3 1 7 16,-8 4 3-16,7 8 7 16,-4 4 1-16,1 6-4 15,-3 0-6-15,-2-1-16 16,-1-4-42-16,3-10-126 15,1-3-83-15,-3-9-9 16,4-2 114-16</inkml:trace>
  <inkml:trace contextRef="#ctx0" brushRef="#br0" timeOffset="72800.94">18071 4787 1193 0,'0'-1'575'0,"0"0"-192"0,0 0-103 16,0-1-74-16,4 0-47 15,8-1-68-15,1 1-33 16,31-1-42-16,-27 4-30 16,-2-1-157-16,-2 0-108 15,-6 2 162-15</inkml:trace>
  <inkml:trace contextRef="#ctx0" brushRef="#br0" timeOffset="73041.14">18375 4662 1630 0,'10'20'652'0,"-7"6"-449"16,0 2-49-16,0 5-91 16,1 1-25-16,-5-5-23 15,-5-5-42-15,3-12-95 16,1-3-69-16,4-9 104 0</inkml:trace>
  <inkml:trace contextRef="#ctx0" brushRef="#br0" timeOffset="73232.3">18483 4526 1321 0,'22'17'656'0,"-1"-1"-277"0,4 14-123 16,-4-1-52-16,-1 6-97 15,-3 5-23-15,-11 1-36 16,-8 1-13-16,-13 1-40 15,-8-4-36-15,-5-6-112 16,-7-5-84-16,-6-11 143 16</inkml:trace>
  <inkml:trace contextRef="#ctx0" brushRef="#br0" timeOffset="74228.53">15307 5100 664 0,'31'-34'436'0,"-31"31"37"15,-4 5-240-15,-3 2-8 16,-10 12-56-16,-8 8-28 16,-2 12-29-16,-1 10-9 15,-2 4-18-15,1 0-13 16,3-3-30-16,0-4-13 16,4-4-18-16,1 0-4 0,0-12-8 15,12-12-26 1,2 0-53-16,-3 0-37 0,4-6-106 15,6-8-61-15,7-22 181 16</inkml:trace>
  <inkml:trace contextRef="#ctx0" brushRef="#br0" timeOffset="74455.57">15240 5080 1113 0,'19'7'533'0,"4"4"-166"15,1 0-91-15,5 16-48 16,2 4-33-16,-1 14-53 16,-3 4-29-16,-4-1-39 15,-6 0-16-15,-3-8-27 16,3-6-8-16,-9-10-9 0,-3-5-2 16,-5-9-16-16,-3-3-25 15,7-7-73-15,0-1-56 16,-3-7-118-16,1-7 164 15</inkml:trace>
  <inkml:trace contextRef="#ctx0" brushRef="#br0" timeOffset="74921.03">16602 4968 1267 0,'6'0'551'15,"-1"2"-277"-15,2 1-33 16,-5 6-51-16,-2 5-25 15,-6 9-40-15,-3 7-20 16,-8 10-36-16,-3 9-12 16,-4 4-26-16,3 2-8 0,3-5-16 15,3-6-4-15,6-10-65 16,-3-11-53-16,8-13-153 16,2-9-141-16,9-18 259 15</inkml:trace>
  <inkml:trace contextRef="#ctx0" brushRef="#br0" timeOffset="75133.53">16598 5006 1201 0,'4'20'577'0,"13"1"-205"16,2 6-56-16,6 10-78 15,4 10-49-15,5 7-74 16,3 4-26-16,-1-1-37 0,1-6-11 15,-4-11-17-15,-13-8-7 16,-4-12-17-16,-5-7-50 16,-10-12-165-16,3-1-91 15,-12-13 167-15</inkml:trace>
  <inkml:trace contextRef="#ctx0" brushRef="#br0" timeOffset="75774.33">17459 5477 1147 0,'-5'9'569'15,"5"-4"-140"-15,0 0-269 16,4-4 1-16,9 2-44 15,2-2-18-15,16 2-41 16,6 1-21-16,2-4-23 0,5 0-4 16,-10-3-12-1,0 0-54-15,-10 3-176 0,-6-1-158 16,-14 1 226-16</inkml:trace>
  <inkml:trace contextRef="#ctx0" brushRef="#br0" timeOffset="75956.28">17608 5512 908 0,'-8'3'494'16,"8"0"-90"-16,0-1-94 0,2 9-82 15,0-1-31-15,2 8-66 16,1 3-31-16,-1 8-58 16,0 6-20-16,0 1-16 15,1-4-43-15,3-8-131 16,3-4-103-16,3-11 152 15</inkml:trace>
  <inkml:trace contextRef="#ctx0" brushRef="#br0" timeOffset="76180.38">17951 5415 1396 0,'-4'13'606'0,"-1"-2"-325"16,-3 6-61-16,-6 7-68 0,7 4-36 16,3 6-44-16,3 0-19 15,13 1-35-15,-4 0-11 16,4-4-17-16,2-1-54 16,2-10-148-16,6-4-88 15,4-13 165-15</inkml:trace>
  <inkml:trace contextRef="#ctx0" brushRef="#br0" timeOffset="76517.56">18122 5569 1394 0,'2'8'608'0,"2"12"-312"15,1 4-36-15,-2 4-88 16,0-2-34-16,-2-9-65 15,1-6-26-15,-2-4-31 16,0-5-6-16,0-2-13 16,0-1-5-16,0 0-7 15,0 0-3-15,2-5 6 16,-1-15 4-16,36-22 5 16,-26 21 3-16,2 14 1 0,2 4 2 15,2 4 9-15,-1 3 8 16,3 0 16-16,2 7 10 15,-3 3-1-15,1 5-3 16,-8 3-15-16,-4-2-20 16,-2 0-126-16,-5-2-90 15,0-8 124-15</inkml:trace>
  <inkml:trace contextRef="#ctx0" brushRef="#br0" timeOffset="76681.34">18354 5710 1234 0,'51'-32'573'0,"-36"32"-248"15,-10 0-92-15,7 0-93 16,-2 2-57-16,0 3-108 16,6 0-91-16,2-2-398 15,-1 4 341-15</inkml:trace>
  <inkml:trace contextRef="#ctx0" brushRef="#br0" timeOffset="77002.17">18574 5529 1309 0,'14'8'579'0,"5"1"-285"0,5-1-35 16,0 2-64-16,-2 1-37 15,-5 5-56-15,-3 3-28 16,-11 4-35-16,-4 2-6 16,-11 2-2-16,-4-2-1 0,-1-5-7 15,1-3-5-15,5-8-7 16,3-4-4-16,8 0-8 16,2-2 0-16,7-2 2 15,3 1 4-15,3 0 6 16,3 0-2-16,3-1-2 15,0 0-3-15,0 0-41 16,-1-1-66-16,-8-2-182 16,-5-2 178-16</inkml:trace>
  <inkml:trace contextRef="#ctx0" brushRef="#br0" timeOffset="77256.6">18819 5435 1234 0,'29'13'667'0,"-14"-3"-104"16,9 11-339-16,-3-3-7 15,0 13-79-15,1 5-22 16,-7 7-38-16,6 5-17 15,-15 1-20-15,-1-2-5 0,-13-3-24 16,-2-1-42-16,-1-9-139 16,-5-6-96-16,2-17 150 15</inkml:trace>
  <inkml:trace contextRef="#ctx0" brushRef="#br0" timeOffset="81297.5">20422 3605 615 0,'0'-1'352'0,"0"0"-39"15,0 0-27-15,0 1-55 16,0 0-20-16,0 0-35 16,0 0-11-16,0 0-12 0,0 0-9 15,2 12-23-15,1 10-13 16,1 31-35-16,-4-26-15 15,1 2-25-15,2-4-7 16,5-1-11-16,-6-1-2 16,0-4-5-16,-3-6-2 15,1-3-13-15,0-3-31 16,-1-5-92-16,2 2-63 0,-1-4-157 16,-1 0 210-16</inkml:trace>
  <inkml:trace contextRef="#ctx0" brushRef="#br0" timeOffset="83531.64">20502 4668 790 0,'-44'-17'432'0,"38"16"-114"0,-1-3-91 15,2 1-28-15,3-1-48 16,2 3-22-16,0 1-44 16,0-1-15-16,0 1-20 15,0-1-3-15,24 1-10 16,28 4-6-16,-23 2-15 16,0 2-4-16,-7 2-5 15,-5 1 0-15,-8 1 9 16,-5 1 5-16,-11 4 9 15,-6 1 2-15,-11 2-4 16,-1 1-4-16,-5-5-4 16,5-4-2-16,7-4 6 15,4-2 7-15,8-3 8 16,0 0 2-16,7 1-13 16,6 2-5-16,7-1-6 15,5 3 3-15,5-4 6 0,-1 0-1 16,6-4-2-16,1 1-2 15,-5-1-4-15,0 0-2 16,-12 0-5-16,-3-1 7 16,-8 0-108-16,-3 0-87 15,-6 1 112-15</inkml:trace>
  <inkml:trace contextRef="#ctx0" brushRef="#br0" timeOffset="84440.01">20613 5443 863 0,'2'-6'473'0,"-2"4"-131"0,0 0-56 16,-1 2-39-16,0 0-72 15,0 0-33-15,-7 3-65 16,-11 7-15-16,-27 23-12 16,32-18-7-16,5 0-13 15,6 0-7-15,5-1-15 16,2 2-3-16,7 4-5 15,2-3-1-15,8-4 1 16,4-5 0-16,5-2 0 16,3-1 2-16,3 0 0 15,2-4 0-15,-5 0 1 16,0-2-1-16,-12-4-53 16,-8 7-57-16,-11-2-173 15,-10 0-151-15,-14-2 267 16</inkml:trace>
  <inkml:trace contextRef="#ctx0" brushRef="#br0" timeOffset="84658.68">20687 5421 1201 0,'0'7'539'16,"2"2"-217"-16,2 5-53 15,0 8-45-15,0 9-34 0,-1 4-74 16,-1 1-31-16,1 3-37 15,0-4-12-15,2-4-14 16,-1-1-7-16,1-9-21 16,-3-6-37-16,0-6-79 15,-1-4-41-15,-1-4-100 16,-1-1-51-16,0 0 207 16</inkml:trace>
  <inkml:trace contextRef="#ctx0" brushRef="#br0" timeOffset="85353.93">20701 6367 1464 0,'0'0'610'16,"0"0"-381"-16,0 1-70 15,2 1-35-15,-2-1-55 16,2 2-23-16,-2-3-85 15,1 3-81-15,-1-2-258 16,0 0 240-16</inkml:trace>
  <inkml:trace contextRef="#ctx0" brushRef="#br0" timeOffset="85507.7">20741 6579 1074 0,'3'3'500'15,"-3"0"-239"-15,1-2-75 0,-1-1-32 16,0 0-71-16,0 0-79 16,0 0-275-16,-1 0 193 15</inkml:trace>
  <inkml:trace contextRef="#ctx0" brushRef="#br0" timeOffset="85641.22">20726 6646 1036 0,'0'0'499'0,"0"0"-206"0,0 0-99 16,0 1-49-16,0 0-72 15,0-1-79-15,0 0-2 16</inkml:trace>
  <inkml:trace contextRef="#ctx0" brushRef="#br0" timeOffset="86433.75">20723 6503 1252 0,'0'-2'519'0,"0"4"-307"16,-1-2-7-16,1-2-51 15,0 1-22-15,0 0-39 16,0 0-22-16,1-5-24 15,6-13-8-15,12-36-11 16,-11 27-6-16,-6 0-8 16,-2 0-1-16,-7 2 0 15,-5 0 1-15,-5 11-2 16,-1 1-4-16,-2 11-6 0,0 5-3 16,2 7-5-16,0 4 0 15,6 5-3-15,3 1-2 16,8 5-2-16,2-2-1 15,8 3 3-15,1 1 4 16,8 0 5-16,0-1 3 16,4 3 5-16,0 0 2 0,-3-4 3 15,-3 3 1-15,-4-7 5 16,-4-2 5-16,-11-3 12 16,-4-3 3-16,-11-2 2 15,0-3 0-15,-5-2-10 16,-1-5-2-16,3-8-6 15,2 1-5-15,5-6-9 16,5-1-6-16,8-4-8 16,2 1-4-16,10 0-2 15,6-1 0-15,4 4 2 16,6-2 2-16,-1 8-22 16,-2 4-56-16,-5 6-165 15,-5 1 121-15,-12 8 34 16</inkml:trace>
  <inkml:trace contextRef="#ctx0" brushRef="#br0" timeOffset="86763.4">20808 7049 1631 0,'10'-6'650'0,"-10"9"-409"15,0-3-104-15,2 6-39 16,-2-6-28-16,0 0-62 16,0 0-69-16,-1 0-208 15,0 0-146-15,-3 11 242 16</inkml:trace>
  <inkml:trace contextRef="#ctx0" brushRef="#br0" timeOffset="86912.2">20889 7295 1341 0,'4'8'571'0,"-4"-4"-337"0,3 6-36 15,-7-3-96-15,2-1-68 16,4-2-212-16,-2-2-125 16,-1-3 172-16</inkml:trace>
  <inkml:trace contextRef="#ctx0" brushRef="#br0" timeOffset="87040.37">20913 7530 1212 0,'0'3'529'0,"2"1"-298"16,-2 1-106-16,-1-5-206 16,1 0 57-16</inkml:trace>
  <inkml:trace contextRef="#ctx0" brushRef="#br0" timeOffset="87194.87">20968 7726 1317 0,'-2'24'574'0,"0"-7"-319"16,2-3-67-16,0 1-93 15,-2-7-87-15,4-8-186 16,6-2 124-16</inkml:trace>
  <inkml:trace contextRef="#ctx0" brushRef="#br0" timeOffset="87315.83">21047 7837 1349 0,'-6'16'531'0,"2"-3"-394"15,0-7-98-15,6-2-46 16</inkml:trace>
  <inkml:trace contextRef="#ctx0" brushRef="#br0" timeOffset="89170.13">13786 4008 953 0,'26'1'386'0,"-39"-18"-227"16,2-1-32-16,-6 0-1 15,-1 0-11-15,-5 7-18 16,-2 3-7-16,-3 5-17 0,-4 2-5 16,0 6-9-1,0 3-5-15,6 7-15 0,1 3-9 16,5 7-13-16,0 3-5 16,5 6-4-16,6 2 0 15,-2 7 0-15,1-1 1 16,4 9 3-16,0 2 3 15,8 11 2-15,5 7-1 16,2 3-6-16,-1 4-3 16,-2 1-5-16,6 2 0 15,5 3-1-15,-4 2 1 0,5 2 1 16,-2 7-1-16,-4 4 0 16,5 3 1-16,-8-1 0 15,-3-6 0-15,-8-2 1 16,-6-3 0-16,-5-7 2 15,-6-2 1-15,-3-6-2 16,3-9 1-16,0-4 0 16,-2-9 1-16,3-12 0 15,-3-2 0-15,-4-12-1 16,8-4-2-16,-1-11-3 16,3-4-1-16,11-5-16 15,-3-3-6-15,8-4-5 16,5 2-1-16,8 1 14 15,0 0 6-15,7 3 7 0,-6 2 1 16,-3 11 2-16,4 10 2 16,-8 13 2-16,7 14-1 15,-6 16 0-15,-3 5 0 16,-4 16-1-16,1 7 0 16,0 10 1-16,0 12-1 15,1 8-1-15,-4-3 2 16,0-3-2-16,9-7-1 0,1-12-1 15,10-8-1-15,8-18 0 16,-1-9-1-16,14-17 0 16,1-7 0-16,2-11-1 15,10-3 0-15,1-15 0 16,-3 3 1-16,-5-12-88 16,-20-14-79-1,-1 1 105-15</inkml:trace>
  <inkml:trace contextRef="#ctx0" brushRef="#br0" timeOffset="89961.7">11949 6079 973 0,'3'-6'427'0,"-2"-1"-215"16,1 6-26-1,1 0-20-15,0 2-11 0,-3-1-12 16,0 0-17-16,2 26-43 15,28 35-21-15,-30-29-31 16,1 1-9-16,-2-9-9 16,2-9-2-16,-1-8-2 15,-3-6-3-15,3-4-6 16,-1 1-5-16,1 1-5 16,0-16-1-16,9-40 2 15,3 27 2-15,6 4 1 16,-4 1 2-16,9 8 2 15,1 3 1-15,2 11 11 16,7 6 10-16,-7 8 25 16,-2 7 16-16,-6 5 13 15,-6 3-3-15,-5 1-17 0,-2 1-14 16,-5-6-20-16,0-4-6 16,0-6-8-16,-1-4-25 15,1-5-115-15,0-1-90 16,0-2 130-16</inkml:trace>
  <inkml:trace contextRef="#ctx0" brushRef="#br0" timeOffset="92086.8">20749 8473 1170 0,'-2'-1'510'0,"-6"-1"-265"16,1 1 2-16,4 0-59 16,2 0-30-16,0 0-57 15,0 0-21-15,-1 0-27 16,2 1-3-16,21 1-2 15,36 5-9-15,-23 2-12 16,-2 1-3-16,-10 4 1 16,-2 3 2-16,-7 4 0 15,-7 0 0-15,-3 4-4 16,-3 0 1-16,-7-1 1 0,-2-2 0 16,-13-5-2-16,4 0-1 15,-8-5-9-15,0-2 4 16,12 0 7-16,-1-6 2 15,8-1 5-15,7-1-7 16,9 2-11-16,3 0-5 16,14 3-1-16,-1 1 2 15,-1 0 0-15,-5-3 1 16,-10-2 1 0,1 0-2-16,17 3 1 0,1 1 0 0,-5 1-2 15,-20-7-3-15,-5 1-113 16,1-1-84-16,0-1-138 15,1 0 173-15</inkml:trace>
  <inkml:trace contextRef="#ctx0" brushRef="#br0" timeOffset="92537.65">21183 8250 1653 0,'6'13'679'0,"0"-2"-422"0,1 1-24 15,-3 5-70-15,1 1-32 16,-5 0-54-16,0-2-22 16,-1-6-30-16,-2-1-8 15,1-6-4-15,-3-3-2 16,0 0-4-16,4-1-4 15,0 0-4-15,0 0-3 16,0 0-2-16,0-3 0 0,1-9 2 16,3-1 1-16,24-24 2 15,-7 29 5-15,3 8 8 16,3 1 3-16,-1 6 10 16,-2 3 3-16,-3 8 13 15,-9-3 4-15,-1 2-1 16,0 2-6-16,-8-5-16 15,5 4-5-15,-7-5-29 16,0-2-46-16,-4 0-149 16,4-5-93-16,-6 4 172 15</inkml:trace>
  <inkml:trace contextRef="#ctx0" brushRef="#br0" timeOffset="102692.84">4692 6184 1006 0,'-58'-4'446'0,"50"2"-200"16,-1-1-34-16,8 1-9 16,1 0-35-16,7-3-43 15,9 3-19-15,9-3-32 16,10-2-3-16,16 4-14 15,10 1-10-15,9 3-16 16,-7 1-4-16,-1 1-10 16,-12-1-3-16,-6-2-4 15,1 0-1-15,-14-1-27 16,-5-1-49-16,-14 2-126 16,-5 0-75-16,-11 0 153 15</inkml:trace>
  <inkml:trace contextRef="#ctx0" brushRef="#br0" timeOffset="102901.53">4952 6230 983 0,'-11'1'486'0,"3"-1"-189"16,8-1-50-16,0 2-18 16,4 4-48-16,-4-5-22 15,2 13-47-15,4 15-18 16,12 52-28-16,-10-30-15 15,4 0-27-15,-1-4-9 16,1-3-7-16,-3-3-4 16,1-7-31-16,4-5-53 15,-1-14-149-15,3-6-102 16,7-9 193-16</inkml:trace>
  <inkml:trace contextRef="#ctx0" brushRef="#br0" timeOffset="103159.78">5463 6122 1423 0,'1'-9'621'0,"-13"12"-313"15,-3 6-91-15,-5 9-75 16,-2 10-40-16,5 13-49 15,6 6-13-15,10 9-21 16,7 1-6-16,11-4-6 0,4 4-4 16,5-10-4-16,3-8-3 15,-7-7-61-15,3-12-59 16,0-12-173-16,-2-5-355 16,11-6 432-16</inkml:trace>
  <inkml:trace contextRef="#ctx0" brushRef="#br0" timeOffset="103538.42">5706 6292 921 0,'0'11'520'0,"1"1"-14"16,0 4-227-16,1 8-75 16,0 7-23-16,0 5-55 15,-1-5-28-15,1-7-49 16,-2-8-18-16,2-8-20 15,-1 0-5-15,0-8-12 16,2-1-3-16,-3-12-2 16,1-2 0-16,4-12 8 15,-1-2 0-15,7-2 1 16,1-2 1-16,4 8-1 16,4 0 1-16,3 6 0 0,5 5 1 15,2 10 12-15,0 5 9 16,-5 12 20-16,2 5 10 15,-7 11 4-15,-6-3-2 16,2 0-16-16,-10-4-9 16,4-5-15-16,-6-1 1 15,-4-9-79-15,0-5-60 16,-5-2-136-16,5-5-98 16,0 3 227-16</inkml:trace>
  <inkml:trace contextRef="#ctx0" brushRef="#br0" timeOffset="103787.91">6117 6005 888 0,'5'4'574'16,"11"3"43"-16,7 9-360 15,4 2-24-15,5 6-75 16,-1 4-33-16,1 9-39 15,-4 4-16-15,-3 3-24 16,-5 4-9-16,-10-1-11 16,-5 1-5-16,-9-3-8 15,-7-6 0-15,-1-6-59 16,1-9-41-16,-1-9-116 16,5-6-76-16,0-10 176 0</inkml:trace>
  <inkml:trace contextRef="#ctx0" brushRef="#br0" timeOffset="104002.96">6565 6181 1245 0,'-12'-10'569'0,"13"10"-230"15,2 3-105-15,5 1-95 16,0 1-32-16,5-2-59 15,3-1-17-15,4-3-21 16,5 0-3-16,-3-3-89 16,0 2-87-16,-2 2 107 15</inkml:trace>
  <inkml:trace contextRef="#ctx0" brushRef="#br0" timeOffset="104194.06">6631 6376 1524 0,'-7'4'621'0,"8"-2"-389"16,3-3-22-16,9-1-55 15,5-1-22-15,8-5-41 0,2 1-25 16,3-3-38-16,3 4-9 16,-2 3-27-16,-2-1-61 15,-2 5-175-15,-9-1-108 16,7 0 196-16</inkml:trace>
  <inkml:trace contextRef="#ctx0" brushRef="#br0" timeOffset="104783.38">7411 6057 1387 0,'-9'-4'643'0,"-2"0"-298"15,-1 5-115-15,-8 7-33 16,1 5-76-16,1 12-33 16,3 20-42-16,3 5-12 15,11 17-12-15,6 0-6 16,17-3-7-16,7-2-4 16,11-13-5-16,0-7 0 15,-4-15-2-15,-6-11-3 0,2-14-2 16,0-9-1-1,2-15-1-15,7-9 0 0,-15-16-23 16,-4-5-12-16,-17-8-14 16,-7 0-2-16,-13-1 21 15,-10 2 10-15,-12 8 19 16,-7 6 6-16,1 12 7 16,3 8 7-16,2 11 13 15,8 12 7-15,-2 12 5 16,3 6 2-16,12 12-2 15,3 2-4-15,15-1-5 16,12 5-5-16,16-6-13 16,5-9-5-16,7-5-3 15,1-6-2-15,-3-8-21 16,5-1-50-16,2-8-166 16,-1 0 157-16</inkml:trace>
  <inkml:trace contextRef="#ctx0" brushRef="#br0" timeOffset="105255.91">8111 5951 1038 0,'-11'-1'525'0,"5"1"-139"16,-2 3-87-16,-2 10-89 0,1 9-38 15,-7 14-63-15,-4 4-19 16,5 13-31-16,4 5-18 16,15 8-27-16,5 1-7 15,12-4-8-15,0-4-4 16,6-12-1-16,7-6-1 15,-1-12-81-15,0-2-75 16,-1-17-82-16,0-2 124 16</inkml:trace>
  <inkml:trace contextRef="#ctx0" brushRef="#br0" timeOffset="105691.09">8440 6170 1704 0,'1'0'670'16,"-1"-1"-441"-16,3-4-137 16,-3 5-21-16,0-1-23 15,17 1-9-15,38 3-17 16,-32 2-4-16,2 5-7 15,-1 2 0-15,-3 4-1 0,0 2-1 16,-10 0 1-16,-4 2 1 16,-8 5 3-16,-7 1 2 15,-6 2 2-15,-4-2 1 16,-2-8 1-16,5-2-1 16,4-5-2-16,1-4-2 15,6-4 7-15,-1-1-1 16,8-2-1-16,-3 0 1 0,6 0-7 15,19-1 1-15,38-7 0 16,-27 2-2-16,-1-3-3 16,-1 5-2-16,-6 5-2 15,-8-1 4-15,-10 2-82 16,-3-1-69-16,-7-2-150 16,-2 0 161-16</inkml:trace>
  <inkml:trace contextRef="#ctx0" brushRef="#br0" timeOffset="106144.97">8740 5802 1675 0,'4'3'619'0,"1"-1"-453"0,1 3-37 16,-1 5-4-16,0 4-8 16,-4 4-46-16,-1 1-20 15,-2 0-30-15,-4-5-4 16,1-6-3-16,-1-2 0 16,0-6-5-16,0 0-4 0,1-3-10 15,0-4-4-15,4 0-5 16,1-3-1-16,7-2 5 15,2-1 1-15,4-1 3 16,3 1 2-16,2 1 10 16,5 3 6-16,4 5 14 15,0 1 9-15,-4 5 19 16,1 3 7-16,-8 9 3 16,4 1-2-16,-5 1-19 15,-4 0-8-15,-4-3-10 16,-7 0-3-16,-4-3-4 15,-2-1-14-15,-4-6-81 16,-2-3-60-16,2-7-174 16,-2 0 14-16</inkml:trace>
  <inkml:trace contextRef="#ctx0" brushRef="#br0" timeOffset="106531">9229 5811 1367 0,'-3'-29'565'16,"15"29"-326"-16,14 6-73 15,0 3 19-15,13 12 5 16,3 9-8-16,-1 10-38 16,3 4-18-16,-12 3-37 15,-9 4-13-15,-7 4-18 16,-7 6-9-16,-13 4-16 15,-1-1-7-15,-8-11-7 16,4-26-5-16,0 0-15 16,-8 3-23-16,5-5-68 0,-4-19-35 15,4-6-87-15,7-3-58 16,0-8 180-16</inkml:trace>
  <inkml:trace contextRef="#ctx0" brushRef="#br0" timeOffset="155621.87">4957 12016 1188 0,'-20'0'497'0,"13"0"-279"16,3 3 1-16,3-2-41 16,4 0-30-16,-3-1-50 15,0 0-23-15,28 6-26 16,35 4-8-16,-11-8-18 16,2-7-6-16,4 2-6 15,0-1-1-15,-3-3-4 16,-5 5 0-16,-9-6-1 15,-3 2-14-15,-25 2-104 16,3 0-68-16,-16 0-262 16,-17-2 268-16</inkml:trace>
  <inkml:trace contextRef="#ctx0" brushRef="#br0" timeOffset="155822.72">5153 12004 912 0,'-11'14'466'0,"2"-4"-148"15,7 8-86-15,2 3-12 16,1 8-40-16,3 7-23 0,5 10-53 16,-1 5-21-1,4 6-32-15,0 2-11 0,-1-4-16 16,1-3-5-16,-1-15-12 16,0-5-12-16,-2-13-108 15,1-2-75-15,-1-8-267 16,-2-6 273-16</inkml:trace>
  <inkml:trace contextRef="#ctx0" brushRef="#br0" timeOffset="155991.79">5168 12357 1146 0,'-2'1'495'0,"8"-1"-220"15,5-1-56-15,6 1-44 16,4 0-20-16,5 0-66 15,6 0-26-15,8-2-30 16,2 0-12-16,1 0-108 16,-2 2-110-16,-3 0 124 0</inkml:trace>
  <inkml:trace contextRef="#ctx0" brushRef="#br0" timeOffset="156230.82">5730 12341 1495 0,'-5'10'602'0,"3"3"-346"16,2 0-125-16,2 5-37 16,0 1-18-16,3 6-38 15,0-2-14-15,3-5-17 16,-3-3-9-16,1-12-78 15,-4-1-55-15,-2-6-202 16,0-8 204-16</inkml:trace>
  <inkml:trace contextRef="#ctx0" brushRef="#br0" timeOffset="156397.32">5629 12150 1092 0,'-10'-14'507'0,"8"9"-169"0,1 2-85 15,5 4-49-15,-4-1-38 16,0 0-77-16,7 3-32 16,10 6-34-16,29 19-54 15,-22-16-176-15,4 4 146 16</inkml:trace>
  <inkml:trace contextRef="#ctx0" brushRef="#br0" timeOffset="157021.82">5992 12012 1286 0,'-2'-4'527'0,"1"0"-306"16,4 7-24-16,-3-3-26 16,0 4-19-16,6 24-43 0,14 52-23 15,-6-21-31-15,1 3-12 16,1-2-18-16,-3-4-7 15,-2-12-8-15,1-7 0 16,-6-12-1-16,-1-6-1 16,-3-11 3-16,-3-1-1 15,-3-11-4-15,-2-1-5 16,1-8-10-16,0-6-4 0,5-6-3 16,4-4 2-16,4-5 5 15,5 2 1-15,1 6 1 16,6 4 2-16,2 9 1 15,2 4 1-15,2 9 3 16,1 7 3-16,-2 7 11 16,-2 4 6-16,-10 10 11 15,-2-2 2-15,-12 6 1 16,-4-5 0-16,-6-2-4 16,-4-2-1-16,-3-7-8 15,-1-2-3-15,0-6-9 16,3-3-5-16,4-3-56 15,2-3-45-15,7-4-110 16,3-4-70-16,6-8-344 16,7 1 403-16</inkml:trace>
  <inkml:trace contextRef="#ctx0" brushRef="#br0" timeOffset="157620.81">6523 12265 1076 0,'0'1'513'15,"-3"13"-137"-15,6 7-94 16,-6 6-40-16,-1 4-31 16,4-2-85-16,0-8-39 0,15-2-53 15,4-5-16-15,4-5-11 16,3-3-2-16,1-10-4 16,1-4 1-16,-2-6-2 15,-4-2 0-15,-7-3-3 16,-4 1-9-16,-11-3-8 15,0 3-3-15,-13-2 4 16,-3 0 7-16,-6 5 12 16,-3 0 2-16,2 10 1 15,2 4 0-15,3 4-2 16,5 3-1-16,2 2 0 16,4 1-4-16,3-2-8 15,2 0-2-15,11-2-3 16,0-2 2-16,10-3 4 15,6 0 2-15,4-6 2 0,3 0 1 16,2-1 1-16,-2 2 2 16,3 5 3-16,6 4 0 15,-9 6 4-15,0 4 4 16,-12 9 8-16,-11 4 4 16,-7 3 1-16,-6 0 0 15,0-7-3-15,-1-6-1 16,2-5-4-16,3-4-1 15,-2-6-11-15,1-2-3 0,5-9-5 16,0-6-3-16,6-6 2 16,2-2 3-16,2-2 2 15,3 5 3-15,-5 2 0 16,-1 4 1-16,-3 9 5 16,0 5 5-16,2 10 14 15,2 8 5-15,-7 5 8 16,1 4 0-16,-3 4-10 15,-3-6-7-15,6-3-16 16,4-5-45-16,0-9-141 16,4-3-106-16,3-8 162 15</inkml:trace>
  <inkml:trace contextRef="#ctx0" brushRef="#br0" timeOffset="158082.21">7364 12389 1394 0,'14'2'584'15,"-18"-5"-330"-15,5-3-59 16,-6-3-67-16,-7-3-32 16,1-2-43-16,-4 0-10 0,-1 4-11 15,3 2-5-15,-2 8-8 16,-1 4-1-16,3 9-1 15,0 6-1-15,4 3-2 16,6 2 3-16,2-1 3 16,2-4 0-16,6-3-2 15,1-1-4-15,4-9-7 16,4 1-1-16,2-3-1 16,0-5-1-16,4 1 1 15,-2-4-1-15,1-3 0 16,0 4 1-16,-4-3-1 15,1 1 3-15,-6 1 10 16,-2-1 2-16,-2 4 8 16,-8 0 3-16,-3 2 6 15,0 3 0-15,2-4-1 16,0 0-5-16,1 8-13 0,2 6-5 16,4 24-9-16,-7-29-3 15,1-7-89-15,-4-2-65 16,7-2-155-16,-3 1-118 15,0 0 272-15</inkml:trace>
  <inkml:trace contextRef="#ctx0" brushRef="#br0" timeOffset="158637.9">7686 12318 1048 0,'6'0'502'0,"0"-2"-178"16,-1 0-94-16,-3 0-1 0,-2 1-32 15,3-6-32 1,-2-1-57-16,-2 0-21 0,0 7-27 16,-10-6-11-16,-9 5-19 15,-29 19-9-15,32 8-9 16,2 4-2-16,8 1-6 16,5-1-4-16,6-2-6 15,6-2-3-15,7-5 0 16,5-6-1-16,3-7 0 15,5 2-3-15,3-11-91 16,0-5-63-16,4-6-180 16,-3-11-145-16,-10 7 315 15</inkml:trace>
  <inkml:trace contextRef="#ctx0" brushRef="#br0" timeOffset="158950.78">7988 12314 1123 0,'-4'-2'577'0,"-1"0"-178"15,0 1-142-15,-6 1-37 0,5 0-78 16,7 4-35-16,-9 2-55 15,7 5-15-15,-3 4-15 16,-5 2-5-16,11 5-9 16,-3 0-2-16,10 1-4 15,0-1-1-15,1 0-3 16,8-3-2-16,1-7-7 16,6 1-47-16,10-14-127 15,1-6-89-15,2-7 152 16</inkml:trace>
  <inkml:trace contextRef="#ctx0" brushRef="#br0" timeOffset="159142.93">8298 12334 792 0,'10'8'514'0,"-5"0"81"0,-2 4-246 15,2 7-111-15,1 1-30 16,3 3-84-16,0 1-44 15,2-3-52-15,0-1-15 16,-2-6-30-16,0-7-51 16,0-5-120-16,-3-5-85 15,-3-8-280-15,-10-4 347 16</inkml:trace>
  <inkml:trace contextRef="#ctx0" brushRef="#br0" timeOffset="159324.45">8232 12228 1021 0,'-4'-12'523'0,"4"10"-113"16,6 0-95-16,0 4-66 16,2 1-34-16,4 3-77 15,0-1-46-15,6-1-62 16,7-1-14-16,2-3-153 16,3 1 408-16,0 5-237 15</inkml:trace>
  <inkml:trace contextRef="#ctx0" brushRef="#br0" timeOffset="159944.78">9300 12226 840 0,'13'5'451'15,"-1"-1"-123"-15,26 4-84 16,-25-13-11-16,-6-2-55 15,0-1-28-15,-7 0-50 16,-6-2-22-16,-11-1-30 0,-3 1-11 16,-5 1-20-16,-4 8-4 15,3 3-8-15,0 7-2 16,9 6-3-16,2 2-1 16,10 6 0-16,5-1 2 15,12 8 5-15,3 1 4 16,9 1 5-16,0-1 2 0,4-2 3 15,-2-4 6-15,-1-2 8 16,-3-1 2-16,-14-7 3 16,-2-1 1-16,-10-6-3 15,-6-1-2-15,-5-4-10 16,-5-3-23-16,-4 0-69 16,0-3-47-16,6-7-109 15,3 1-52-15,7-2-157 16,7-1 265-16</inkml:trace>
  <inkml:trace contextRef="#ctx0" brushRef="#br0" timeOffset="160219.89">9450 12440 440 0,'28'0'329'0,"-1"-3"69"16,7-2-78-16,-7-7-63 0,3-1-48 15,-3-4-85-15,-4-6-34 16,-3-7-51-16,-4-3-15 15,-8 1-11-15,-5 3 1 16,-7 10 3-16,-5 7 0 16,-6 8-2-16,-4 4 0 15,-3 8 4-15,-2 4 7 16,6 10 18-16,3 2 14 16,7 3 12-16,6 2-3 15,5-2-11-15,2 2-13 0,10-1-26 16,-1-6-7-16,6-7-74 15,4-6-79-15,4-9 91 16</inkml:trace>
  <inkml:trace contextRef="#ctx0" brushRef="#br0" timeOffset="161399.14">9944 12397 1221 0,'11'11'592'16,"-7"-6"-198"-16,1-5-185 16,6-2-32-16,-2-7-70 15,0-4-37-15,2-11-47 16,-6-8-9-16,3-5-6 0,1-1-1 16,-9 3 2-16,-3 4-1 15,-8 8 1-15,-2 2-1 16,3 13 1-16,3 5-1 15,-6 3-2-15,3 2 0 16,-3 6-4-16,-3 5 1 16,6 5 3-16,3 4 2 15,7 1 1-15,-1-2-1 0,5-1-3 16,-1 1-1 0,8-5-4-16,-1-3 0 0,4-1 0 15,-2-3 0-15,-8 1 0 16,4 2 1-16,-7 1 0 15,-1 6 0-15,0 8 1 16,-2 9-1-16,-3 7-1 16,4 5 1-16,1 2 0 15,4-4-1-15,7 0 0 16,0-5 0-16,5-9-2 16,6-5 1-16,0-12-2 15,8-4 0-15,-1-8-3 16,0-8-1-16,-2-12-38 15,-4-6-33-15,-8-10-49 0,-8-7-21 16,-17 3 15-16,-11 3 31 16,-18 1 55-16,-9 10 24 15,6 7 49-15,-2 1 28 16,17 15 46-16,5-3 22 16,7 9 11-16,9 0-12 15,5 5-33-15,5 3-21 16,9-5-34-16,2 0-13 15,5-9-16-15,1-5-4 16,8-16-18-16,2-5-34 16,5-14-79-16,2 1-41 0,-8-5-49 15,-1 1 16-15,-12 6 77 16,-3 3 44-16,-7 13 73 16,-5 3 42-16,1 10 63 15,-3 5 31-15,0 6 53 16,-4 7-4-16,2 6-21 15,-2 5-19-15,0 5-31 16,3 2-8-16,2 0-23 16,3-4-11-16,4-3-28 15,2-7-16-15,5-7-18 16,3-6-6-16,7-10-16 16,-1-6-14-16,-2-7-13 15,-5-1 3-15,-7 0 16 16,-4 4 19-16,-5 7 18 0,-2 4 5 15,-4 4 2-15,1 4 0 16,1 7 6-16,3 5 2 16,6 7 10-16,-1 0 5 15,8 4 3-15,1-4-5 16,2-4-12-16,-1-3-7 16,3-10-14-16,5-2-2 15,8-13-7-15,3-4-10 0,4-10-19 16,-3-2-3-16,-9-1 2 15,0 6 9-15,-13 2 19 16,-4 5 9-16,-10 3 10 16,-9 0 4-16,-5 7 6 15,-6 1-1-15,1 6 4 16,3 5 2-16,5 10 7 16,1 4 2-16,4 4-3 15,4 1-1-15,4-1-4 16,6 2-4-16,6-3-7 15,2-1-5-15,1-7-9 16,4-3 0-16,3-4-21 16,1-3-38-16,1-2-113 15,-2-3-77-15,1-6-202 16,1 0 271-16</inkml:trace>
  <inkml:trace contextRef="#ctx0" brushRef="#br0" timeOffset="161741.04">10967 12227 1118 0,'3'4'556'16,"-3"16"-132"-16,1 3-94 15,0 6-64-15,-1 3-38 16,4 0-87-16,1-3-42 0,-5-5-56 16,0-6-17-1,0-9-23-15,0-5-13 0,3-6-27 16,-4-4-12-16,1 5-26 15,0-4-2-15,3-20 16 16,15-29 12-16,-8 31 32 16,-2 4 14-16,-2 7 7 15,-2 5 10-15,3 7 27 16,1 0 12-16,-2 11 26 16,1 6 2-16,0 8-7 15,-3 8-3-15,4 2-20 16,-1-5-9-16,-3 0-21 15,3-11-51-15,-3-11-172 16,3-7-117-16,7-26 177 16</inkml:trace>
  <inkml:trace contextRef="#ctx0" brushRef="#br0" timeOffset="162149.41">11367 12262 1033 0,'-1'0'607'0,"-3"4"-48"16,-2 4-270-16,-6 3-30 0,1 4-78 16,-4 3-35-16,2 2-67 15,6 1-20-15,7 5-25 16,6 1-9-16,11-3-11 16,2-1-4-16,9-9-5 15,-8-9-1 1,1 2-3-16,13-7-1 0,21-3-5 15,-6-9-3-15,-5-15-24 16,2 0-12-16,-16-8-9 16,-8-1 2-16,-11 6 22 15,-6 5 18-15,-11 8 18 16,-6 5 5-16,-5 9 13 16,-2 8 8-16,-3 9 13 15,5 7 6-15,3 8 15 16,5 2 3-16,11 6-4 15,4-1-4-15,13-4-22 0,6 0-11 16,10-11-17-16,5-6-6 16,7-11-7-16,0-7-6 15,-4-12-102-15,-5-5-79 16,-11-9 115-16</inkml:trace>
  <inkml:trace contextRef="#ctx0" brushRef="#br0" timeOffset="169584.35">4821 13654 547 0,'2'-5'349'16,"0"-4"-37"-16,-1 4-66 15,-1 1-24-15,1-1-36 16,-1 3-18-16,0 0-31 15,0 0-15-15,0 1-25 16,0 0-9-16,0 1-17 0,7 16-6 16,9 55-13-16,-10-24-9 15,0-1-15-15,2 3-6 16,2-6-8-16,-1-8-4 16,0-7-4-16,1-10-3 15,-10-11-29-15,0 0-28 16,0-18-85-16,-2-3-58 0,3-18-131 15,-2-12-69-15,-6-4-49 16,-8-4 51-16,2 6 170 16,-2 2 139-16,3 8 237 15,3 4 63-15,4 8 87 16,2 6-1-16,3 11-40 16,3 7-21-16,4 8-47 15,3 8-21-15,7 11-28 16,2 5-22-16,2 1-31 15,1-2-17-15,2-6-29 16,-2-9-11-16,4-6-17 16,-3-6-5-16,-2-9-7 15,3-5-3-15,-3-8-3 16,2-4 0-16,-4-4 1 16,-5-1 0-16,-8-2 1 15,-1 5 3-15,-5 9 5 0,0 6 2 16,0 10 1-16,0 4-1 15,0 15 0-15,1 7 4 16,3 13 15-16,3 7 7 16,3-1 12-16,1-1 2 15,1-8-12-15,1-7-6 16,-3-10-17-16,-1-2-6 16,-2-11-36-16,-4-3-48 0,2-9-121 15,-2-4-82-15,-1-9 163 16</inkml:trace>
  <inkml:trace contextRef="#ctx0" brushRef="#br0" timeOffset="169922.15">5511 13915 1088 0,'-6'-6'457'0,"5"-1"-227"16,-4-3-63-16,0-4-19 16,0-5-28-16,-3-8-51 15,3-3-16-15,1-7-17 16,2 1-7-16,3 1-12 0,6 1 1 16,3 10 4-16,-2 3 4 15,1 8 4-15,2 5 2 16,-1 9 6-16,8 8 4 15,-1 15 14-15,2 7 1 16,-1 8-2-16,1 2-5 16,2 0-16-16,-3-2-8 0,0-12-13 15,-2-2-5-15,-7-13-20 16,1-1-45-16,-10-4-125 16,-1-6-98-16,-7-2 163 15</inkml:trace>
  <inkml:trace contextRef="#ctx0" brushRef="#br0" timeOffset="170090.6">5514 13811 1037 0,'-13'5'583'15,"10"-5"-56"-15,3 0-288 16,4 0-25-16,-4-1-48 16,0 1-33-16,9-1-55 15,10 0-23-15,35-1-40 16,-24 0-24-16,2 0-118 15,1-3-89-15,5 4 126 16</inkml:trace>
  <inkml:trace contextRef="#ctx0" brushRef="#br0" timeOffset="170346.38">5831 13655 1598 0,'-1'2'675'0,"-4"1"-376"16,8-2-134-16,-3-1-30 0,10 0-42 15,19 1-19-15,37 0-42 16,-35-3-11-16,1 0-10 16,-13 1-4-16,12 0-22 15,-2-1-43-15,-9 1-115 16,2-1-63-16,-18 2-159 15,-3 0-112-15,-11-1 333 16</inkml:trace>
  <inkml:trace contextRef="#ctx0" brushRef="#br0" timeOffset="170508.96">6077 13649 746 0,'-47'6'440'0,"32"5"-45"16,9 0-58-16,3 7-77 16,3 2-35-16,4 7-51 15,-3 3-22-15,-1 3-51 16,2 1-23-16,-1-3-37 0,5 0-14 15,4-10-20-15,-5-2-9 16,5-5-103-16,0 2-75 16,2-5-210-16,3-4 227 15</inkml:trace>
  <inkml:trace contextRef="#ctx0" brushRef="#br0" timeOffset="170743.31">6347 13616 1642 0,'8'4'655'0,"1"10"-416"16,-1 4-20-16,-4 11-53 16,-1 6-37-16,6 5-65 15,-2-1-22-15,9-3-23 16,5-2-8-16,-15-13-44 15,-6-3-48-15,0-9-122 16,-8-8-84-16,10 0-207 16,6 1 301-16</inkml:trace>
  <inkml:trace contextRef="#ctx0" brushRef="#br0" timeOffset="170904.11">6394 13821 768 0,'9'2'465'0,"1"-2"24"16,3 0-171-16,2-3-73 0,7 2-22 15,0-2-57-15,-2-2-30 16,4 1-56-16,1-1-21 16,-1 2-34-16,1 1-16 15,-5 0-113-15,-7-1-91 0,-6 1-212 16,-5 1 235-16</inkml:trace>
  <inkml:trace contextRef="#ctx0" brushRef="#br0" timeOffset="171091.3">6582 13663 1195 0,'0'0'586'16,"0"6"-222"-16,1 7-98 15,1 4-8-15,3 15-78 16,1 6-45-16,-1 6-66 16,0 0-25-16,-2-8-27 15,3-5-7-15,1-10-44 16,0-3-58-16,0-10-146 15,0-8-94-15,6-9 196 16</inkml:trace>
  <inkml:trace contextRef="#ctx0" brushRef="#br0" timeOffset="171586.11">7243 13720 1471 0,'-58'16'618'16,"42"-11"-347"-16,15-5-121 15,5 0-12-15,13 2-41 16,4 2-27-16,11 3-29 16,3 1-13-16,2 0-16 15,0 4-2-15,-5 2-3 16,-2-1 0-16,-16 3 4 16,-5 2 4-16,-15-1 6 15,-5 4 3-15,-11-1 0 16,1-6-2-16,2-2-7 15,0-1 7-15,8-7 14 0,5 3 6 16,2-6 5-16,4 2-11 16,10-1-17-16,5 1-9 15,11-1-5-15,-2-5-1 16,9-2-4-16,-7-1-1 16,-4-2-64-16,-5 4-58 15,1 0-154-15,8-8-98 16,13-11 230-16</inkml:trace>
  <inkml:trace contextRef="#ctx0" brushRef="#br0" timeOffset="172028.9">7625 13651 1353 0,'-1'-4'566'0,"6"3"-275"16,4-3-69-16,4 4-21 15,3-1-30-15,4 2-63 16,3 4-28-16,4 1-34 16,-2 3-11-16,-3 3-16 15,-1 2-6-15,-12 4-1 16,-2 2 0-16,-10 1-1 16,-6 1 0-16,-1 1-2 0,-2-4-1 15,2-5 0-15,1-2-2 16,5-3-1-16,2-2-2 15,4-2-3-15,6-1-1 16,4-1 1-16,5 1 1 16,8 0 6-16,2 0 1 15,4 3 5-15,0 3 5 16,-6 1 9-16,-3 2 3 16,-12 4 8-16,-3-1 2 0,-7-2-2 15,-6 4-4-15,-6-6-9 16,-3-1-6-16,-6-3-18 15,-2-5-21-15,4-3-87 16,3-1-52-16,13-4-132 16,4-2-69-16,11-1 229 15</inkml:trace>
  <inkml:trace contextRef="#ctx0" brushRef="#br0" timeOffset="172426.04">8250 13773 1151 0,'24'-7'567'16,"-1"-3"-223"-16,0-3-124 15,-1-4-38-15,-4-8-91 0,-4-5-34 16,-4-9-33-16,-9-2-7 16,-3 3-2-16,-7 3 0 15,-13 12 7-15,0 7 2 16,-11 6 5-16,3 6 6 15,3 12 6-15,2-2 4 16,8 11-1-16,3 2-6 16,9 2-7-16,5 3-3 15,5 2-3-15,5 0-1 0,5-2-3 16,3 0 2-16,3-1 8 16,4 2 5-16,3 6 15 15,1 4 6-15,-3 1 3 16,2 7-3-16,-4-1-11 15,-4 1-8-15,-8 4-13 16,-6-2-5-16,1-1-8 16,-6-6-2-16,2-6-6 15,-4-10-1-15,0-9-38 16,2-4-42-16,2-8-108 16,6-2-70-16,-8-11 174 15,-3-4 1-15</inkml:trace>
  <inkml:trace contextRef="#ctx0" brushRef="#br0" timeOffset="178146.7">10799 13669 513 0,'44'-11'292'0,"-38"5"-25"16,-1 0-6-16,-3 1-34 15,2 0-13-15,-1 0-30 16,0 1-15-16,0 1-18 16,-1 2-7-16,-2 1-13 15,0 0-8-15,-1 0-27 16,0 0-16-16,-4 6-34 16,-12 20-12-16,-32 37-13 15,28-25-3-15,1 4-5 16,3-1-2-16,5-6-6 15,2-3-2-15,5-10-4 16,2-3-4-16,1-7-66 16,2-7-53-16,4-4-159 15,-1-3-129-15,-3 1 260 0</inkml:trace>
  <inkml:trace contextRef="#ctx0" brushRef="#br0" timeOffset="178356.73">10696 13630 1149 0,'-3'-12'521'16,"2"11"-219"-16,1 4-52 16,9 12-24-16,5 3-19 15,7 12-35-15,4-1-29 0,5 5-52 16,2 2-18-16,1-3-24 16,1 0-11-16,-7-5-15 15,-8-8-4-15,-6 1-9 16,-7-6-2-16,-4-7-36 15,1-5-52 1,1 2-131-16,-5-8-93 0,4-11 181 16</inkml:trace>
  <inkml:trace contextRef="#ctx0" brushRef="#br0" timeOffset="178858.94">11048 13334 1351 0,'-19'-3'574'0,"8"-2"-292"15,11 2-69-15,1 3-44 16,2-4-33-16,-3 3-53 16,2 0-18-16,17 0-21 15,31 0-6-15,-32 8-13 16,0 0-4-16,-10 4-7 16,2 2-1-16,-10 5 1 15,-3 2 1-15,-8 3 0 16,-4-2 0-16,-2-1-1 15,-1-3-1-15,5-7 0 16,3 3 9-16,1-10 12 16,3-3 3-16,5 1-1 15,2-2-7-15,-1 1-5 16,2 0 1-16,19 0 4 16,31 1 0-16,-26-2-9 15,0 1-5-15,0-2-7 0,-2 2-2 16,-3 1-16-16,-2 1-44 15,-1 4-128-15,-1-1-83 16,0 9 150-16</inkml:trace>
  <inkml:trace contextRef="#ctx0" brushRef="#br0" timeOffset="179181.2">11560 13845 1389 0,'-31'13'602'0,"20"-4"-291"15,2-3-56-15,3 0-61 16,8-1-34-16,8-1-58 16,9-3-26-16,9-1-27 15,4-5-10-15,0 2-17 16,-3 2-8-16,-7 1 0 0,-3 4-46 16,-7 1-142-16,-3 0-95 15,-5-2 145-15</inkml:trace>
  <inkml:trace contextRef="#ctx0" brushRef="#br0" timeOffset="179538.87">12284 13627 1091 0,'-2'-9'504'0,"1"5"-196"15,-1 1-16-15,-1 6-57 16,2-3-27-16,-1 2-59 15,0 27-20-15,-44 36-30 16,24-17-18-16,-1 4-31 16,1-3-17-16,5-6-23 0,5-6-8 15,5-11-34-15,0-5-40 16,6-11-131-16,-1-9-87 16,3-7 175-16</inkml:trace>
  <inkml:trace contextRef="#ctx0" brushRef="#br0" timeOffset="179774.53">12036 13700 890 0,'-16'-8'522'0,"12"2"-21"15,-4 3-139-15,13 7-88 16,2 5-27-16,8 12-68 16,10 6-27-16,1 5-63 15,2 4-22-15,1-4-24 16,-3 0-6-16,-3-7-11 15,-2-2-6-15,-5-1-9 16,-2-7-2-16,-5-2-45 16,-2-3-47-16,-5-3-102 15,-2-7-66-15,-2 2-122 16,1-2 225-16</inkml:trace>
  <inkml:trace contextRef="#ctx0" brushRef="#br0" timeOffset="180422.58">12721 13838 1484 0,'-45'30'632'0,"31"-27"-340"15,4 0-17-15,4-3-67 16,5 0-39-16,9 3-60 15,4-2-24-15,10 3-35 16,3-4-6-16,3-2-19 16,2 2-10-16,3-1-9 15,-1 2 3-15,-13 0-74 16,-1 1-55-16,-17-2-153 16,-1-1-108-16,-1 5 241 15</inkml:trace>
  <inkml:trace contextRef="#ctx0" brushRef="#br0" timeOffset="181111.32">13254 13700 1471 0,'-9'0'608'0,"5"0"-346"16,3 0-98-16,0 0-24 16,-1-1-31-16,2 0-40 15,0 0-19-15,17-3-32 16,34-41-7-16,-25 25-5 16,0-1-1-16,-9 7-1 15,2 5-1-15,-12 7 1 16,-7 4 2-16,0 9 3 15,-5 6 2-15,6 9 11 0,-2 2 3 16,3 6 8 0,-3 2 3-16,2 4-5 0,11-1-3 15,-5-3-8-15,1-4-4 16,-6-10-7-16,2 0-4 16,-4-9-16-16,7-1-23 15,-8-3-40-15,-7-1-16 16,-8-1 3-16,-12-5 22 0,-1 4 40 15,-3-3 17-15,6 1 16 16,5 2 14-16,4-3 30 16,8-2 12-16,6 3 6 15,6-3-3-15,11-1-9 16,4 0-4-16,13 0 1 16,7-1-7-16,-3 1-17 15,-2-1-9-15,-3 0-21 16,-8 1-58-16,1 2-168 15,3 4-98-15,7 6 175 16</inkml:trace>
  <inkml:trace contextRef="#ctx0" brushRef="#br0" timeOffset="181332.58">13865 13776 1265 0,'0'10'718'0,"-6"-8"23"15,7-1-577-15,10 1-23 16,0-1-58-16,12 4-22 16,-3-1-36-16,-4-4-12 0,6 2-53 15,-8-2-63-15,7-2-170 16,-2 0-113-16,-6 1 230 15</inkml:trace>
  <inkml:trace contextRef="#ctx0" brushRef="#br0" timeOffset="181512.52">13860 13928 927 0,'-4'9'552'16,"1"-1"-19"-16,7 0-271 15,7-4-13-15,4 1-43 16,2-7-22-16,5-1-65 15,1 0-33-15,0-3-49 16,4 5-15-16,-1 0-84 16,4 1-88-16,-3-3-235 15,1 3 233-15</inkml:trace>
  <inkml:trace contextRef="#ctx0" brushRef="#br0" timeOffset="181896.62">14430 13709 1589 0,'-2'18'675'16,"-12"5"-377"-16,11 7-120 15,2 4-14-15,1 1-53 16,9-1-22-16,9-10-45 15,3-4-15-15,8-7-10 16,-3-7-5-16,1-9-6 16,5-4-4-16,-10-13-5 15,-1-1-1-15,-13-8 2 16,-7-3 2-16,-16 0 8 16,-7-2 3-16,-7 9 2 15,-3 4-2-15,-3 10-5 16,6 8-2-16,2 6-6 15,-1 3-5-15,12 3-34 16,-4 0-34-16,11 3-114 16,3-1-89-16,5-2 170 0</inkml:trace>
  <inkml:trace contextRef="#ctx0" brushRef="#br0" timeOffset="186632.89">6780 14968 1015 0,'24'-37'433'0,"-28"32"-219"16,-1 1-14-16,-4 2-25 16,3 3-20-16,-4 0-40 15,1 1-12-15,-1 4-18 16,-1 2-8-16,-2 9-18 15,-1 8-9-15,0 13-15 16,2 8-6-16,3 13-3 16,3 3-3-16,6 17-2 15,6 4 0-15,6 6-1 16,5 4 2-16,8-11-2 16,3-1 0-16,7-12-3 15,0-9-1-15,1-5-3 16,-10-11-3-16,-6-8-3 15,3-8-2-15,-13-13-5 16,0-6-21-16,-4-9-66 0,-6-3-51 16,-1-8-166-16,-1-4-276 15,-14-6 386-15</inkml:trace>
  <inkml:trace contextRef="#ctx0" brushRef="#br0" timeOffset="187105.12">7373 15001 914 0,'7'-22'464'0,"0"5"-160"16,0 2-57-16,2 9-6 16,1 9-30-16,-9 4-21 15,12 19-41-15,-2 6-20 16,-4 14-40-16,4 7-18 16,-10-3-29-16,3-24-10 15,-1 0-17-15,-1 11-6 0,4-7-12 16,-4-9-35-16,-2-16-114 15,3-4-77-15,2-7-130 16,11-11 202-16</inkml:trace>
  <inkml:trace contextRef="#ctx0" brushRef="#br0" timeOffset="187383.73">7783 15104 1403 0,'-9'2'630'16,"-1"-2"-308"-16,8 0-123 0,4 0-29 16,12 0-58-16,6 0-25 15,14-1-30-15,-3-2-12 16,9 1-17-16,-7-1-8 15,-6 3-8-15,4-2-4 16,-11 2-44-16,4-1-56 16,-10-2-144-16,-4 3-101 15,-7-2 201-15</inkml:trace>
  <inkml:trace contextRef="#ctx0" brushRef="#br0" timeOffset="187601.12">7929 14940 876 0,'6'-9'486'0,"-6"8"-47"16,-1 3-150-16,5 5-73 16,3 1-9-16,-1 17-35 15,0 4-33-15,-5 11-61 16,2 4-22-16,-3 1-32 16,3-1-11-16,2-2-24 15,-1-7-46-15,5-11-130 16,2-3-99-16,10-16 166 15</inkml:trace>
  <inkml:trace contextRef="#ctx0" brushRef="#br0" timeOffset="188139.88">8431 15126 1304 0,'-31'20'553'0,"27"-14"-263"15,7 3-93-15,7 6-24 16,0 2-15-16,8 0-37 15,-6 1-22-15,3-3-34 16,1-3-11-16,-3-4-19 16,-2-4-8-16,7-3-13 15,-4-1-4-15,-4-5-4 16,-1-4-1-16,-9-9-10 16,2-3-7-16,-6-9-11 15,3-1-3-15,-6-7 3 16,-4-2 6-16,-5-6 6 15,-8-2 2-15,2 2 4 16,-2 1 2-16,6 8 6 0,11 9 7 16,-2 10 16-16,10 10 6 15,8 2 9-15,-4 1 0 16,13 1-6-16,-1 4-4 16,11 0-7-16,10 0-2 15,11 0-2-15,4-3-1 16,5-2-2-16,0-1-3 0,-3 4-7 15,0 1-3-15,-9 0-16 16,-14-1-53-16,-14-2-133 16,-11 1-88-16,-7 4 161 15</inkml:trace>
  <inkml:trace contextRef="#ctx0" brushRef="#br0" timeOffset="188481.85">8767 14941 1009 0,'13'-9'483'0,"-2"7"-147"15,0 1-72-15,0-2-23 16,-3 5-27-16,-5 1-51 16,-1 2-32-16,-5 11-57 0,-4 1-21 15,0 6-28-15,-2 1-7 16,2 1-10-16,2-5-4 15,5-1-4-15,3-2-1 16,5-1 0-16,5 0 1 16,4 0 4-16,3-3 1 15,7-1 2-15,2-2 2 16,-4-1 5-16,-8-1 4 16,-9-2 5-16,-10 2 2 0,2-1-1 15,-8-1-1-15,-1 4-36 16,-5-3-40-16,-12-5-104 15,9-2-61-15,-10-12-117 16,5-4-71-16,1-7 264 16</inkml:trace>
  <inkml:trace contextRef="#ctx0" brushRef="#br0" timeOffset="188651.95">8801 15000 933 0,'15'-15'456'0,"3"-1"-142"16,0 2-42-16,4 5-70 15,2 5-39-15,-3 4-74 16,-1 3-32-16,-5 2-36 16,-2-1-25-16,2 0-158 15,-1 1-25-15,4 9 95 16</inkml:trace>
  <inkml:trace contextRef="#ctx0" brushRef="#br0" timeOffset="189299.34">7541 15516 1249 0,'-21'4'499'15,"2"3"-304"-15,6 0-1 16,7 1-23-16,4-1-22 15,9-4-51-15,1 1-15 0,15-3-11 16,10-1-1-16,18-2-6 16,15-6-8-16,19-1-18 15,4-5-8-15,8 0-6 16,1 2-5-16,-4-1 0 16,9 2 2-16,0-2 6 15,-3-1 3-15,0-1 5 16,-5 0 2-16,-2 4-8 15,-1-4-4-15,-16 5-10 16,-15 3-4-16,-15 1-6 16,-6 7 0-16,-14-1 0 15,-3 0-13-15,-14 4-58 16,-9 1-36-16,-6 1-113 16,-3 0-61-16,-6 4-174 15,2 7 273-15</inkml:trace>
  <inkml:trace contextRef="#ctx0" brushRef="#br0" timeOffset="189729.04">8582 15684 1426 0,'-8'5'549'15,"9"-1"-372"-15,7-3-16 0,5 2-20 16,5-3-13-16,1 0-41 16,3 2-24-16,0 2-29 15,-2 1-10-15,0 5-11 16,-5 4-3-16,-5 2-1 16,-5 2 1-16,-12 3 2 15,-7 2 0-15,-6 3 1 16,-4 4-1-16,-1-6-1 15,2-4-1-15,3-5-1 16,4-2 0-16,8-5 6 16,-2-1 4-16,13-3 7 15,4-4 7-15,10 1 11 16,10-2-1-16,2-3 3 0,2-2-5 16,0 2-12-16,-2 0-5 15,-4 4-8-15,-4 2-5 16,-6 2-36-16,-5-1-55 15,0-1-153-15,-4-2-94 16,3 3 191-16</inkml:trace>
  <inkml:trace contextRef="#ctx0" brushRef="#br0" timeOffset="190289.45">9301 14946 1194 0,'2'-6'488'15,"1"2"-269"-15,1 4-33 16,7 2-4-16,1 2-11 0,10 4-33 16,6 1-19-16,3 12-30 15,0 4-11-15,-3 12-12 16,-2 7-5-16,3 12-12 16,0 9-7-16,-2 14-16 15,-6 8-4-15,-9 10-5 16,-7 0-2-16,-8-7-2 15,-6-8 0-15,-7-12-1 16,-4-6-1-16,-1-10-2 16,1-5-1-16,3-12-3 15,3-9-8-15,5-15-53 16,0-7-37-16,5-12-105 16,6-12-66-16,4-22 168 15</inkml:trace>
  <inkml:trace contextRef="#ctx0" brushRef="#br0" timeOffset="190786.31">9670 14645 1238 0,'1'5'519'0,"4"-2"-238"16,-1 1-77-16,2 7 19 15,-2 2-16-15,1 6-45 16,-3 4-28-16,0 5-51 16,-2-1-18-16,-2-5-29 15,-1-4-10-15,-2-9-8 16,-1-4-3-16,0-5-3 15,-1-2-4-15,2-6-9 16,1-2-6-16,4-8-5 16,4-6-1-16,6-3 5 15,2-1 2-15,7 5 3 16,2 3 3-16,3 7 2 16,0 7 7-16,2 7 10 0,0 8 4 15,0 12 12-15,-5 4 4 16,-1 7 11-16,-7-2 2 15,-2 0-8-15,-1-3-7 16,-7-5-18-16,3 1-6 16,-7-11-41-16,1-4-73 15,7-2-173-15,-3-6-94 16,8-2 208-16</inkml:trace>
  <inkml:trace contextRef="#ctx0" brushRef="#br0" timeOffset="192637.64">4120 15096 821 0,'-35'4'478'16,"13"-2"12"-16,8 1-196 15,5 0-108-15,11 1-11 16,9-2-40-16,8 1-24 16,19 0-21-16,1 0-12 15,15 0-33-15,5-2-13 16,6 0-15-16,0 1-5 0,-16-2-3 15,0 1 0 1,-14-2-33-16,-10-1-43 16,-5 1-102-16,-12 1-54 0,-18 3-168 15,-3 2 242-15</inkml:trace>
  <inkml:trace contextRef="#ctx0" brushRef="#br0" timeOffset="192821.52">4327 15153 943 0,'0'5'450'0,"1"3"-120"16,2 2-63-16,6 10-32 16,3 5-15-16,3 4-63 15,0 1-34-15,-2 2-53 16,-2 1-22-16,1 1-28 16,-8-4-8-16,7 3-42 15,0-4-49-15,1-5-151 16,6-3-105-16,4-10 199 0</inkml:trace>
  <inkml:trace contextRef="#ctx0" brushRef="#br0" timeOffset="193284.02">4734 15076 1626 0,'22'-28'626'0,"-28"36"-434"0,-3 5-4 15,0 12-30-15,-1 7-24 16,4 11-54-16,2 0-14 15,7 0-22-15,4 1-11 16,10-8-13-16,2-1-7 16,9-1-12-16,3-3-8 15,1-8-97-15,-1-5-68 16,1-18-181-16,-5-4 203 0</inkml:trace>
  <inkml:trace contextRef="#ctx0" brushRef="#br0" timeOffset="193661.75">4973 15211 1145 0,'2'11'563'15,"-2"-1"-201"-15,-1 8-94 16,2 2-16-16,0 2-71 16,2 5-44-16,1-2-68 15,-1-4-20-15,1-6-26 16,-1-2-10-16,-3-10-7 15,-1 0-6-15,-1-7-13 16,0 3-5-16,2 0-9 0,2-14 0 16,10-38 8-16,-8 27 4 15,-1 2 9 1,10 4 3-16,3 8 3 0,2 5 3 16,4 7 12-16,-3 4 9 15,3 8 16-15,-3 1 7 16,0 8 1-16,-3 4-4 15,-4 3-12-15,-3 1-7 16,-3-4-11-16,-5-6-13 16,-1-11-85-16,-1-2-64 15,-4-12-176-15,3-7-117 0,0-12 277 16</inkml:trace>
  <inkml:trace contextRef="#ctx0" brushRef="#br0" timeOffset="193867.18">5163 15027 1152 0,'15'-3'557'16,"3"-1"-220"-16,9 7-71 15,1 6-11-15,7 9-38 16,5 6-27-16,5 11-47 16,-5 7-21-16,-11 5-40 15,-5 5-18-15,-18-3-31 16,-5-3-11-16,-1-3-9 15,-2-5-3-15,-6-11-52 0,0-8-56 16,-1-10-122-16,1-8-78 16,3-2 179-1</inkml:trace>
  <inkml:trace contextRef="#ctx0" brushRef="#br0" timeOffset="194272.21">5768 15292 1727 0,'0'3'639'16,"12"-1"-477"-16,4 0-13 15,12-2-7-15,1-6-25 16,3-3-57-16,1-1-21 16,-8 3-47-16,-14 4-67 15,1 0-220-15,3-2-17 16,-2 7 156-16</inkml:trace>
  <inkml:trace contextRef="#ctx0" brushRef="#br0" timeOffset="194452.33">5829 15429 1190 0,'-1'1'587'16,"1"5"-164"-16,9-4-178 16,6 0-17-16,8 1-32 15,5 0-26-15,-3-1-54 16,2-2-22-16,-5-1-38 16,-3-1-16-16,4-1-56 15,-5 1-73-15,8 1-184 16,1 1-441-16,0 15 465 15</inkml:trace>
  <inkml:trace contextRef="#ctx0" brushRef="#br0" timeOffset="197805.36">10530 15304 1081 0,'-35'31'532'0,"30"-27"-205"15,0 0-88-15,4-2-16 16,0 0-64-16,1-2-32 16,0 0-49-16,0-1-21 15,0 0-23-15,3-6-6 16,12-10-10-16,31-22-2 16,-30 34 0-16,3 5 2 15,1 9 2-15,-4 2 2 0,3 6 2 16,-3 2 0-16,1 1 0 15,-1-3-1-15,2-3-5 16,-1-3-1-16,2-6-8 16,-2-3-3-16,0-8-3 15,-1-4-13-15,-4-6-63 16,0-3-47-16,-4 4-140 16,-6 4-79-16,-4 14 212 15</inkml:trace>
  <inkml:trace contextRef="#ctx0" brushRef="#br0" timeOffset="198125.52">10671 15565 1095 0,'-10'11'540'0,"0"-3"-211"16,4-4-76-16,2-3-19 15,2-1-73-15,2-4-30 16,0 3-56-16,0-1-18 15,0 0-25-15,1-12-10 16,11 0-14-16,28-28-2 16,-24 32-2-16,1 2-1 0,2 4 5 15,0 4 2 1,-2 5 10-16,2 5 7 0,-2 4 8 16,-2 1 5-1,-3 2-4-15,2-3-5 0,1-3-13 16,2-1-7-16,3-7-9 15,-6-4-1-15,2-9-66 16,-2-7-65-16,1-8-184 16,1 0-456-16,18 5 516 15</inkml:trace>
  <inkml:trace contextRef="#ctx0" brushRef="#br0" timeOffset="198679.37">11867 15270 879 0,'5'-15'503'16,"-3"0"-101"-16,-1 4-89 15,0 4-19-15,3 7-62 16,-2 8-31-16,1 1-57 15,7 13-21-15,-4 15-29 0,0 7-14 16,1 4-28-16,-2 1-13 16,2-2-19-16,-3-6-7 15,-3-12-9-15,-1-5-8 16,1-12-76-16,-1-3-49 16,-1-8-133-16,0-2-74 15,-2-7 213-15</inkml:trace>
  <inkml:trace contextRef="#ctx0" brushRef="#br0" timeOffset="198868.69">12078 15500 1168 0,'-3'6'541'0,"7"3"-179"16,2-3-66-16,-1 0-33 15,0-1-34-15,-1-1-93 16,0 2-44-16,-3-4-56 15,3-1-40-15,-4-1-131 16,0-1-85-16,0 0-534 16,0 0 493-16</inkml:trace>
  <inkml:trace contextRef="#ctx0" brushRef="#br0" timeOffset="199242.14">12400 15086 1395 0,'-5'5'665'0,"0"8"-273"15,-8 14-147-15,-2 10-37 16,-1 16-73-16,0 3-29 16,7 8-47-16,2 0-17 0,15-7-19 15,3-5-6-15,13-15-9 16,5-9-3-16,-5-14-4 15,6-5-1-15,-3-14-1 16,-8-8 0-16,1-12 1 16,-8-3 1-16,-11 1 5 15,-5-1 1-15,-8 7 5 16,-7 5-1-16,-5 8-1 16,3 6-3-16,-6 4-4 15,1 6-3-15,4 4-5 16,-1 1-19-16,15 5-73 15,5-1-54-15,8 1-147 16,8-1-80-16,8-6 238 16</inkml:trace>
  <inkml:trace contextRef="#ctx0" brushRef="#br0" timeOffset="199485.77">12648 15272 1434 0,'0'4'661'0,"0"-1"-295"0,1-1-118 15,-1-2-18-15,0 0-58 16,2 16-30-16,3 44-57 16,-3-24-22-16,0 3-31 15,5 1-10-15,-2-6-14 16,1-8 0-16,-1-7-81 15,-2-8-60-15,-2-8-170 16,0-3-88-16,2-4 240 16</inkml:trace>
  <inkml:trace contextRef="#ctx0" brushRef="#br0" timeOffset="200009.4">12948 15356 1334 0,'17'-9'641'0,"-10"1"-276"16,9-6-134-16,-7-2-34 15,-2-1-95-15,5-3-29 16,-11-2-39-16,3 1-7 16,-10 0-9-16,-5 6-2 15,-1 0-1-15,-5 6-2 16,1 5-2-16,-1 3-2 15,-3 7-3-15,-2 2-4 0,3 7-2 16,2 0-2-16,16 3 1 16,4 2 3-16,14 1 6 15,0 2 2 1,0 1 4-16,0-3 3 0,-7 3 6 16,4 2 4-16,0 6 2 15,-1 5 3-15,-3 2 5 16,0-1 1-16,-5-5-3 15,-1-5-3-15,-5-7-9 16,-6-4 0-16,-4-10-3 16,1-1-2-16,-6-8-7 15,1-3-4-15,1-6-5 16,-6 0-2-16,13-1-7 16,1-1-4-16,6 0-5 15,9-1 0-15,3-3-30 16,7 2-34-16,6 2-109 0,3 1-81 15,5 2-47-15,3 1 171 16</inkml:trace>
  <inkml:trace contextRef="#ctx0" brushRef="#br0" timeOffset="200777.15">13252 14859 1216 0,'3'-8'525'0,"0"7"-252"16,3 2-40-16,0 5-10 16,0 9-18-16,-2 5-33 15,1 2-24-15,-2 7-47 16,-1-6-23-16,-1-2-38 16,1-4-14-16,-2-8-14 15,-1-3-3-15,-1-6-6 16,-1-4-6-16,2 3-12 15,0 0-3-15,-2-12-2 16,2-10 5-16,9-31 8 0,5 29 2 16,6 7 4-1,0 0 1-15,4 9 0 0,-4 2 3 16,2 7 9-16,-10 3 5 16,0 0 10-16,5 6 5 15,3 10 7-15,-15-5 0 16,0 3-5-16,-2 3-6 15,-1-7-14-15,4 1-9 16,-10-7-59-16,2-2-49 16,1 0-140-16,-4-5-87 0,1 0 203 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19T16:01:46.892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16913 4195 1035 0,'-4'0'457'15,"4"0"-225"-15,-2-5-2 16,0 5-56-16,2 0-21 16,-1 8-34-16,1 20-17 0,-1 57-25 15,1-31-9-15,0 3-27 16,-9-5-12-16,9-8-17 16,0-11-4-16,0-12-3 15,4-8-1-15,-9-7-22 16,-1-6-18-16,-2-6-31 15,-2-3-16-15,-2-10-12 16,-3-4 3-16,0-8 11 16,-2-4 14-16,2-4 31 15,5-1 16-15,4 8 19 16,6 2 6-16,7 11 21 16,3 8 12-16,13 11 34 15,5 8 13-15,5 11 3 16,0 5-6-16,0 9-23 15,-1 1-13-15,-1 1-13 16,3-4-1-16,-4-2 7 16,-4-3 4-16,-4-5-1 0,-3-5-3 15,-8-9-14-15,0-7-5 16,-5-7 2-16,0-5 4 16,-1-16 4-16,-2-7-1 15,1-16-11-15,-1-3-5 16,0-1-4-16,-1 1-3 15,0 17 0-15,-2 6-2 16,-3 15-75-16,2 3-53 0,0 8-138 16,1 2-103-16,2 9 233 15</inkml:trace>
  <inkml:trace contextRef="#ctx0" brushRef="#br0" timeOffset="259.7">17397 4136 1046 0,'12'5'520'16,"-6"4"-134"-16,0 13-191 16,-4 5 11-16,-4 15-32 15,1 5-19-15,1 5-58 0,-2 1-27 16,3-3-31-16,-1-8-9 15,1-7-13-15,4-6-5 16,-3-10-2-16,3-5-35 16,-5-10-95-16,-1-4-64 15,-7-8-179-15,2-4-91 16,-7-12 289-16</inkml:trace>
  <inkml:trace contextRef="#ctx0" brushRef="#br0" timeOffset="498.62">17314 4182 1016 0,'15'-9'474'0,"7"6"-183"16,8 2-34-16,1 6-59 16,0-2-25-16,6 4-43 15,-2 1-21-15,-2 3-31 16,-1 1-10-16,-10 8-20 16,-6 0-10-16,-6 4-11 15,-6 2-3-15,-8-4 0 16,-7-1 1-16,-6-3-13 15,-8-4-17-15,-2-6-58 16,-5-2-37-16,6-4-84 16,4 0-62-16,9 0 158 15</inkml:trace>
  <inkml:trace contextRef="#ctx0" brushRef="#br0" timeOffset="642.39">17718 4401 1148 0,'18'0'522'16,"-3"-1"-225"-16,-1 0-67 16,-4 1-62-16,-3 0-52 15,0 1-59-15,-4-1-84 0,4 3-181 16,1-1 145-16</inkml:trace>
  <inkml:trace contextRef="#ctx0" brushRef="#br0" timeOffset="1133.57">18223 4385 1006 0,'34'-7'478'15,"-33"-3"-168"-15,-2-6-71 16,-3 0-35-16,1-1-35 16,-10 1-53-16,-1 1-25 0,-6 4-36 15,-3 3-10-15,-1 8-9 16,2 11-5-16,0 8-15 16,6 6-5-16,2 9-12 15,9 0-6-15,6 2-10 16,6-3-2-16,9-4-4 15,-1-7 0-15,8-10-52 16,3-2-50-16,2-13-154 16,3-4-151-16,2-5 272 15</inkml:trace>
  <inkml:trace contextRef="#ctx0" brushRef="#br0" timeOffset="1805.45">18382 4419 826 0,'5'7'456'0,"-3"1"-86"16,0 7-158-16,0 1-21 15,5 3-17-15,1 0-8 16,3-1-46-16,1-5-28 16,-1-2-54-16,-2-7-19 15,1-4-16-15,2-2-3 16,-3-6-23-16,-1-3-22 16,-7-4-34-16,-8-3-7 15,-10-3 21-15,-2 2 23 0,-3 4 37 16,-3 4 8-16,6 4 7 15,2 2 3-15,6 3 12 16,7 1-2-16,8 1-4 16,-2 0-4-16,-2 0-12 15,7 0 0-15,15 0 3 16,32 1-2-16,-26 0-1 16,0 0 5-16,-1 3 8 15,-1 3 4-15,-8 0 10 16,-1 4-1-16,-10 0 1 15,-1 1 0-15,-9 0-3 16,-6-2-2-16,1-1-8 16,-1-4-8-16,3-5-24 15,6 0-11-15,-2-10-12 16,2-3 0-16,4-2 11 16,-2-3 8-16,8 3 8 0,3 4 5 15,0 5 6-15,2 1 3 16,-2 7 21-16,0 2 10 15,-2 7 17-15,0 4 7 16,-3 3-4-16,-4-2-9 16,-2-1-15-16,0-3-10 15,-1-5-20-15,3-4-2 16,0-6-5-16,3-2 0 16,2-5 5-16,-1-2 1 0,2 0 1 15,-1 0 1-15,-2 2 4 16,0 3 0-16,-2 5 0 15,0 0 1-15,0 2 11 16,3 2 6-16,-1 5 11 16,1-1 0-16,0 5-7 15,-1-1-7-15,-1-2-10 16,-2-4-38-16,-4-2-86 16,4-2-52-16,-4-1-127 15,0 0-42-15,0 0-179 16,0 0 317-16</inkml:trace>
  <inkml:trace contextRef="#ctx0" brushRef="#br0" timeOffset="2016">18901 4388 999 0,'4'7'496'0,"1"8"-149"0,3 8-43 16,-7 16-57-16,0 5-27 15,-2 5-58-15,1 2-32 16,1-5-64-16,3-2-23 15,2-10-31-15,2-9-11 16,-4-12-64-16,-2-6-53 16,-1-12-108-16,-1-6-71 0,-2-15-175 15,-5-11 291-15</inkml:trace>
  <inkml:trace contextRef="#ctx0" brushRef="#br0" timeOffset="2230.35">18843 4324 1046 0,'16'-12'521'0,"-1"11"-156"16,5 3-93-16,2 3-65 16,-4 5-50-16,2 3-54 15,-6 0-20-15,0 2-27 16,4 0-9-16,-17-1-14 16,-1 2-2-16,-4 3-3 15,-6 1-3-15,-1 0-30 16,-1-2-34-16,-2-9-76 15,-5-6-36-15,0-4-58 0,5-5-36 16,-3-6-157-16,8-2 255 16</inkml:trace>
  <inkml:trace contextRef="#ctx0" brushRef="#br0" timeOffset="2411.41">19094 4213 783 0,'5'-6'436'15,"0"10"-59"-15,-1 4-62 16,-3 15-40-16,-1 4-45 0,-7 11-77 16,-1 5-40-16,0-1-71 15,5-3-21-15,3-8-35 16,3-5-56-16,3-12-146 16,-1-6-113-16,4-13 190 15</inkml:trace>
  <inkml:trace contextRef="#ctx0" brushRef="#br0" timeOffset="2737.96">19181 4463 1363 0,'43'14'560'0,"-21"-15"-360"15,-1-3-3-15,5-4-67 16,1-1-32-16,-2-5-40 0,1-3-25 15,-7-7-20 1,-6-2 0-16,-10 3 8 0,-8 3 5 16,-11 9 5-16,-1 3-2 15,-8 8-6-15,4 1-4 16,0 12-3-16,4 6 0 16,7 6-1-16,3 3-1 15,9 2-3-15,5-2-4 0,5-4-7 16,4-3-5-16,6-7-10 15,2-4-18-15,0-9-116 16,-2-7-84-16,0-12 137 16</inkml:trace>
  <inkml:trace contextRef="#ctx0" brushRef="#br0" timeOffset="2920">19538 4218 1388 0,'-3'8'583'0,"0"15"-326"16,-3 8-27-16,0 14-73 16,2 4-40-16,8 0-71 15,3-2-22-15,9-9-24 16,-1-8-6-16,0-11-39 0,2-6-59 16,0-13-152-16,-2-9 161 15</inkml:trace>
  <inkml:trace contextRef="#ctx0" brushRef="#br0" timeOffset="3098.15">19501 4312 1556 0,'0'4'665'0,"4"-1"-396"0,1 5-109 15,6-3-30-15,6 1-82 16,2 1-25-16,3-5-77 15,2-1-68-15,-1 0-176 16,4-1-155-16,-3 2 278 16</inkml:trace>
  <inkml:trace contextRef="#ctx0" brushRef="#br0" timeOffset="3433.48">19760 4497 1274 0,'20'-2'575'16,"-1"-6"-310"-16,4-4-76 16,0-4-45-16,-2-4-75 0,1-4-23 15,-12-4-28-15,2 4 0 16,-13 6 8-16,-15 3 1 16,2 10-2-16,-12 4-4 15,-1 7-14-15,8 6-2 16,1 8 2-16,6 2 2 15,9 3 13-15,3-2 10 0,8 0 14 16,-2-4 5-16,11-3-4 16,2-1-8-16,10-6-20 15,-4-7-9-15,2-4-11 16,1-7-4-16,-1-4-56 16,6 2-48-16,-4-4-150 15,-2 0-454-15,-3-2 488 16</inkml:trace>
  <inkml:trace contextRef="#ctx0" brushRef="#br0" timeOffset="15802.52">25608 6655 677 0,'15'-32'344'0,"-17"25"-95"16,-4-2-9-16,-5-2-38 15,-4-3-19-15,-10 2-42 16,-1 1-24-16,-8 2-38 16,-6 0-16-16,2 4-14 15,-6 7-5-15,-4 0-12 16,1 9-6-16,-3-1-12 16,-2 2-3-16,1 10-5 15,-1 1-1-15,0 8-1 16,3 1-1-16,11 5-1 15,1 3-1-15,-2 7-1 16,-6 4-2-16,-6 3 0 0,4 0-1 16,7-1-1-16,8 1-2 15,8 5 1-15,1 4-1 16,3 3 1-16,5 4 0 16,4 1 0-16,0 1 0 15,5 3 1-15,4 0-1 16,4 0-1-16,10 3-2 0,8-5-1 15,2-3-1-15,11-1 2 16,0-2 1-16,8 2 1 16,6 2 0-16,10-6 0 15,4-4 0-15,9-7 0 16,0-7 1-16,7-7 1 16,11-2 1-16,10-7 1 15,2-1 1-15,6-7 0 16,1-5 1-16,7-8-1 15,-2-6 1-15,8-11 0 16,-2-6 2-16,-3-11 0 16,-1-6 0-16,-18-9 1 15,-2-10 1-15,-19-8 2 16,-4-6 1-16,-5-11 1 16,-7-5-1-16,-10-13-1 15,-3-3 1-15,-16-4 0 0,-7 1 3 16,-18-2 2-16,-5 0 3 15,-11 3 3-15,-9-2 3 16,-13 2 1-16,-11-3-1 16,-16 5-2-16,-2 5-3 15,-9 6 2-15,2 7 6 16,7 11 7-16,-4 2 0 16,-3 18-5-16,-6 6-9 0,-14 8-11 15,2 11-2-15,12 6-1 16,0 0 1-16,6 7 0 15,2-2-1-15,2 1-2 16,7 4-2-16,14 2-5 16,7 1-4-16,8 4-12 15,7 3-29-15,11 6-82 16,8 6-66-16,12 7 116 16</inkml:trace>
  <inkml:trace contextRef="#ctx0" brushRef="#br0" timeOffset="17147.68">26763 6360 760 0,'4'-12'367'0,"-3"6"-107"16,-2-29-43-16,0 31-23 16,-1 4-30-16,6 5-46 15,-4-5-12-15,5 12-20 16,6 16 0-16,16 49-7 15,-19-33-11-15,5-1-22 16,1-1-9-16,4-9-14 16,0-4-5-16,-1-11-5 15,-3-5 1-15,-4-12 2 16,8-3 2-16,-2-16 0 0,2-6-3 16,9-10-4-16,-4-2-2 15,4-4-2-15,-1 4-1 16,-8 6 0-16,-7 7-1 15,-6 13 1-15,-5 5 0 16,0 6-20-16,-4-2-20 16,3 1-51-16,0 0-29 15,-1 0-73-15,1 0-62 16,-6 13 163-16</inkml:trace>
  <inkml:trace contextRef="#ctx0" brushRef="#br0" timeOffset="18414.55">26669 7239 534 0,'0'0'335'16,"0"-1"-57"-16,0 0-32 0,0 0-23 15,0 0-40-15,0 0-21 16,0 0-37-16,0-2-18 15,-1-3-34-15,-3 1-11 16,-15 2-13-16,-39-23-4 16,16 29-3-16,-1 3-1 15,0 5-8-15,-3 0-4 16,2 4-10-16,-3 4-4 0,-3 5-8 16,-1 4-2-16,-2 7-3 15,2 3-2-15,-1 4 0 16,-3 2 0-16,11 5-3 15,-3 4 0-15,12 5-3 16,8 4 0-16,-1 3 0 16,5 3-1-16,3 0 2 15,3 0-1-15,8 3 2 16,5-1 0-16,6 2-2 16,5-5 0-16,10-6 0 15,4-6 0-15,-1-13 5 16,0-3 1-16,-6-11 2 15,-2-2 1-15,-6-11 2 16,-3-4 1-16,0-7 6 16,0-2 1-16,-9-4-3 15,5 1-15-15,0 0-44 16,-10-3-29-16,-1-1-129 0,-34-19-121 16,24 18 210-16</inkml:trace>
  <inkml:trace contextRef="#ctx0" brushRef="#br0" timeOffset="19864.45">26625 7502 391 0,'0'-1'236'15,"0"-1"-8"-15,1-5-17 0,0 3-32 16,1-2-12-16,1 1-16 16,0-2-8-16,0-1-9 15,-1 2-2-15,-2 4-17 16,1-6-13-16,-2 5-40 15,-2-5-18-15,-7 3-25 16,-14-8-7-16,-26-3-4 16,29 20-1-16,7-2-2 15,2 0-1-15,5 4-4 16,-1 0-2-16,5 7-5 16,2 4-2-16,2-1-1 15,6 2 2-15,4 1 1 16,1 2 2-16,7-1 5 15,1 1 3-15,1-5 6 16,0-2 4-16,-4-1 10 16,-3 0 7-16,-5-4 13 0,-4 0 7 15,-3-2 12-15,-3-2 8 16,-7 1 3-16,-4-2-3 16,-7 0-17-16,-1 0-12 15,-1-4-19-15,0 0-6 16,1-2-9-16,4-2-5 15,0 3-6-15,3 0-10 0,6 0-71 16,7 1-42-16,4 0-115 16,5 0-68-16,3 2 199 15</inkml:trace>
  <inkml:trace contextRef="#ctx0" brushRef="#br0" timeOffset="20834.28">26129 7742 740 0,'-1'0'348'0,"0"0"-138"16,0 0-7-16,-2 0-43 16,-5 2-25-16,-3 4-45 15,0-3-19-15,-25 40-26 16,29-26-9-16,6-2-15 16,1 2-7-16,4-4-14 15,6-4-1-15,4-6-2 16,2-3 0-16,1-2 4 15,-1-2 2-15,0-4 2 16,-2-2 2-16,-1-4 1 0,-2-4 1 16,-6 3 5-1,-4 2 3-15,-8 0 8 0,-3 3 2 16,-5 1-4-16,0 2-3 16,2 6-13-16,-3 1-5 15,5 5-9-15,0 0-5 16,4 4-61-16,3 2-47 15,4-1-171-15,3 2 177 16</inkml:trace>
  <inkml:trace contextRef="#ctx0" brushRef="#br0" timeOffset="21392.4">26501 7912 712 0,'-30'-27'347'0,"27"30"-127"16,1 3-88-16,-4 2-14 15,3 5-38-15,0 1-18 16,0-2-23-16,6 0-8 0,0 0-10 15,7-3 0-15,3 1 0 16,-2-1 1-16,4-6 0 16,-3-1-1-16,1-2 1 15,-1-4 2-15,-2-6 3 16,-3-2 0-16,-7-7 1 16,-1-2-2-16,-9 3 5 15,-2 0 0-15,-4 6-3 16,-4 4-3-16,3 1-15 15,0 3-5-15,0 4-9 16,4 0-12-16,1 7-85 16,3 3-78-16,7 2 109 15</inkml:trace>
  <inkml:trace contextRef="#ctx0" brushRef="#br0" timeOffset="22043.38">26057 8156 621 0,'-13'2'314'16,"-21"4"-59"-16,24-8-89 16,3 4-31-16,-4 0-18 15,-2 4-39-15,9 4-15 16,-2 4-29-16,10 5-11 15,0 0-12-15,6-1-2 16,2-5-1-16,-2-4 2 16,10-1 2-16,-1-3 0 15,2-8 3-15,1-5 0 16,-10-8 3-16,-3-4 1 0,-7 3 11 16,-2 0 9-16,-7 2 13 15,-2-2 7-15,-2 4-1 16,-2 0-8-16,-3 6-18 15,1 2-8-15,-2 5-19 16,0 1-6-16,5 6-34 16,2 2-29-16,2 0-81 15,6 1-58-15,7 1-181 16,2 0 239-16</inkml:trace>
  <inkml:trace contextRef="#ctx0" brushRef="#br0" timeOffset="22494.15">26409 8242 666 0,'-7'9'334'0,"-2"1"-124"0,-7 0-85 16,3 1-17-16,3 0-48 16,6-1-16-16,6 3-16 15,7-1-5-15,3-1-1 16,-4-3 3-16,7-3 1 15,2-2 1-15,-4-6 5 16,4-2 0-16,-3-6 0 16,-2-4-1-16,-3 0-7 15,-3-3 9-15,-10 2 22 16,-2 3 8-16,-11 1-1 16,1 2-12-16,-4 7-28 15,-4 0-11-15,9 3-11 0,-3 3-10 16,7 1-59-16,-1-2-40 15,2-1-113-15,5-1-106 16,3-1 213-16</inkml:trace>
  <inkml:trace contextRef="#ctx0" brushRef="#br0" timeOffset="23080.06">26190 7750 959 0,'-1'0'404'0,"0"0"-205"16,0 0-60-16,0 0-39 15,0 0-27-15,1 1-44 16,0 0-17-16,0-1-55 15,9 1-70-15,14 0 73 16</inkml:trace>
  <inkml:trace contextRef="#ctx0" brushRef="#br0" timeOffset="23243.14">26367 7851 754 0,'2'0'410'0,"-6"0"-99"15,4 2-132-15,-1-2-20 16,0 0-86-16,0 0-55 16,0 0-175-16,0-2 113 0</inkml:trace>
  <inkml:trace contextRef="#ctx0" brushRef="#br0" timeOffset="23389.73">26431 7871 967 0,'-9'6'416'0,"9"-6"-192"16,0 2-69-16,3-2-41 15,-3 0-32-15,0-1-75 16,0 0-72-16,0 0 41 16</inkml:trace>
  <inkml:trace contextRef="#ctx0" brushRef="#br0" timeOffset="23540.82">26502 7907 888 0,'-6'4'397'0,"-2"-4"-198"16,3 0-131-16,5 0-37 16,-2 0-32-16</inkml:trace>
  <inkml:trace contextRef="#ctx0" brushRef="#br0" timeOffset="23790.51">26520 7976 1310 0,'-32'-11'508'0,"29"15"-372"15,-1-1-25-15,-3 3-60 16,1 4-22-16,1-4-46 16,4 5-57-16,2-4-216 15,1-2 193-15</inkml:trace>
  <inkml:trace contextRef="#ctx0" brushRef="#br0" timeOffset="23952.45">26499 8074 794 0,'-40'29'379'16,"36"-25"-121"-16,1-1-77 16,1-2-53-16,1-1-43 0,0 0-132 15,-1 0-136-15,2 0 118 16</inkml:trace>
  <inkml:trace contextRef="#ctx0" brushRef="#br0" timeOffset="24079.41">26487 8166 974 0,'-31'60'418'0,"29"-55"-188"15,2 0-74-15,-2-4-31 16,1-1-34-16,0 0-121 15,0 0-93-15,0-1 76 16</inkml:trace>
  <inkml:trace contextRef="#ctx0" brushRef="#br0" timeOffset="24478.15">26144 7797 676 0,'-12'37'414'16,"8"-30"12"-16,2-3-308 15,-1 0-23-15,1-2-91 16,1-2-66-16,0 0-262 16,0 0 218-16</inkml:trace>
  <inkml:trace contextRef="#ctx0" brushRef="#br0" timeOffset="24631.52">26115 7928 809 0,'-13'48'361'16,"10"-44"-164"-16,1-1-43 0,1-1-48 16,0-2-37-16,1 0-77 15,0 0-96-15,0 0 70 16</inkml:trace>
  <inkml:trace contextRef="#ctx0" brushRef="#br0" timeOffset="24797.02">26097 8070 875 0,'-18'32'373'0,"15"-32"-196"16,3 0-61-16,-1 0-43 16,0 0-49-16,0 0-139 15,0 0-157-15,1 0 169 16</inkml:trace>
  <inkml:trace contextRef="#ctx0" brushRef="#br0" timeOffset="24951.8">26080 8147 649 0,'-18'34'322'0,"18"-32"-70"0,0-2-107 15,1 0-66-15,-1 0-20 16,0-1-267-16,0 0 157 0</inkml:trace>
  <inkml:trace contextRef="#ctx0" brushRef="#br0" timeOffset="25153.09">26143 8188 1125 0,'-2'31'481'0,"-1"-30"-255"16,2-1-88-16,1 0-64 15,0 0-39-15,0 0-40 16,0 0-40-16,0 0-129 0,0 0-133 16,1 0 181-16</inkml:trace>
  <inkml:trace contextRef="#ctx0" brushRef="#br0" timeOffset="25296.25">26200 8245 698 0,'29'31'279'16,"-27"-27"-195"-16,2-1-24 16,-1-3-48-16,-3-1-92 0,0 0 56 15</inkml:trace>
  <inkml:trace contextRef="#ctx0" brushRef="#br0" timeOffset="25450.35">26365 8339 936 0,'0'2'416'16,"-2"-3"-206"-16,8 3-73 15,-7-3-16-15,0 1-58 16,-1 0-35-16,1 0-83 15,0 0-71-15,1-1 80 16</inkml:trace>
  <inkml:trace contextRef="#ctx0" brushRef="#br0" timeOffset="25774.83">26186 7786 811 0,'0'1'367'0,"1"2"-147"16,0 3-22-16,-1-6-61 15,0 0-27-15,0 0-64 16,1 3-18-16,1 6-140 16,1-2 85-16</inkml:trace>
  <inkml:trace contextRef="#ctx0" brushRef="#br0" timeOffset="25947.5">26331 8068 866 0,'-3'10'368'0,"3"-2"-217"0,0-3-47 15,0-1-61-15,2-2-20 16,-2-2-154-16,0 0-211 0,0 0 224 15</inkml:trace>
  <inkml:trace contextRef="#ctx0" brushRef="#br0" timeOffset="26079.64">26370 8157 549 0,'10'48'281'0,"-10"-46"-84"15,-4 0-90-15,1-2-69 16,2-1-26-16,0 0-96 15,1 1-103-15,0 0 119 16</inkml:trace>
  <inkml:trace contextRef="#ctx0" brushRef="#br0" timeOffset="26208.21">26392 8224 554 0,'3'7'351'16,"-2"0"-35"-16,-1-2-94 0,0 3-33 15,0-4-62-15,0 3-29 16,0-6-128-16,0-1 27 15</inkml:trace>
  <inkml:trace contextRef="#ctx0" brushRef="#br0" timeOffset="26748.04">26198 7876 600 0,'-4'1'342'15,"1"0"-53"-15,3 0-128 16,0-1 7-16,0 0-33 15,0 0-13-15,0 0-31 16,0 0-22-16,0 0-33 16,0 0-62-16,0 1-302 15,3 5 238-15</inkml:trace>
  <inkml:trace contextRef="#ctx0" brushRef="#br0" timeOffset="26923.98">26294 8053 609 0,'7'-3'355'0,"-4"5"-8"0,-3 0-164 16,1 2-88-16,-1-4-33 16,0 0-120-16,0 0-105 15,0 0 103-15</inkml:trace>
  <inkml:trace contextRef="#ctx0" brushRef="#br0" timeOffset="27051.72">26315 8135 570 0,'36'36'329'0,"-35"-29"-9"16,-2-4-92-16,0 0-62 16,0-3-35-16,0 0-97 15,0 0-97-15,0-1 36 16</inkml:trace>
  <inkml:trace contextRef="#ctx0" brushRef="#br0" timeOffset="27345.98">26141 8138 811 0,'-3'1'410'0,"-1"1"-86"0,3-2-255 16,0 0-70-16,0 0-7 16</inkml:trace>
  <inkml:trace contextRef="#ctx0" brushRef="#br0" timeOffset="27522.7">26163 8126 1084 0,'0'0'446'0,"0"0"-253"16,2 0-29-16,0 0-51 15,4 1-30-15,0-1-58 16,2-1-55-16,3-3-199 0,2-4 161 16</inkml:trace>
  <inkml:trace contextRef="#ctx0" brushRef="#br0" timeOffset="27669.52">26324 8110 986 0,'2'1'444'15,"-2"0"-182"-15,2-1-75 16,-3-1-57-16,0 0-42 0,0 0-67 16,0 0-56-16,1 0-212 15,6-10 174-15</inkml:trace>
  <inkml:trace contextRef="#ctx0" brushRef="#br0" timeOffset="27840.66">26481 8011 1026 0,'-6'0'482'16,"-2"1"-226"-16,7-1-89 15,-2 0-24-15,2-1-88 16,1 0-32-16,0 0-75 15,0 0-56-15,15-9-170 16,32-36-135-16,-27 28 253 0</inkml:trace>
  <inkml:trace contextRef="#ctx0" brushRef="#br0" timeOffset="27948.45">26604 7886 740 0,'-6'7'394'0,"-6"1"-81"0,-1 0-60 15,1-2-102-15,4 1-43 16,4-5-170-16,4-2 48 15</inkml:trace>
  <inkml:trace contextRef="#ctx0" brushRef="#br0" timeOffset="50385.41">4848 7698 1001 0,'31'-13'420'16,"-27"9"-226"-16,-3 0-32 15,4 3-6-15,1 1-10 16,4 7-14-16,4 4-7 16,-6 9-24-16,0 6-14 15,-6 6-30-15,-5 1-15 0,4-3-21 16,-6-6-6-16,5-9-8 16,0-3-1-16,1-9-3 15,2-3-2-15,-3-12-2 16,0-9-3-16,0-8-1 15,2-7 0-15,3 0 0 16,7 2 2-16,0 5 0 16,2 3-1-16,-2 8 1 15,2 6 1-15,1 7 6 16,5 6 7-16,2 10 8 16,-4 3 6-16,2 5 6 15,-3 3-1-15,-2 4 1 16,-1 1-3-16,-2 0-7 15,-4-3-2-15,-5-4-7 16,0-3-1-16,-3-8-5 0,0-3 1 16,0-7-79-16,-1-5-66 15,1 5-176-15,0 0-407 16,4-22 486-16</inkml:trace>
  <inkml:trace contextRef="#ctx0" brushRef="#br0" timeOffset="50808.95">5500 7768 967 0,'1'-9'441'0,"-1"-4"-188"16,1-4 1-16,-8-4-46 16,2-1-27-16,-5-1-60 15,-4 5-23-15,-8 8-37 16,-2 2-11-16,-8 12-13 15,-1 4-8-15,11 11-12 16,0 5-3-16,11 9-2 16,5 2-1-16,6 0-1 15,3-5-1-15,8-7-6 16,2-6-1-16,8-10-2 16,0-2-3-16,4-8 1 15,-2-8 0-15,-8-7 1 0,4-4 1 16,-5 1 2-16,6 4 0 15,-3 6 2-15,-7 3-1 16,-4 5-1-16,-7 3 8 16,2 8 15-16,2 5 8 15,3 8 10-15,1-1-6 16,0-4-17-16,-1-2-9 16,3-6-34-16,-1-3-45 0,-2-7-149 15,4-6-102 1,3-1 187-16</inkml:trace>
  <inkml:trace contextRef="#ctx0" brushRef="#br0" timeOffset="50985.85">5678 7695 1178 0,'5'0'505'0,"1"6"-247"16,5 5 0-16,-3 7-44 15,-1 4-21-15,2-1-78 16,-1-1-35-16,2-5-52 15,0-5-17-15,-5-10-94 16,-1-6-68-16,-5-11-197 16,-4-6-223-16,-5-9 368 15</inkml:trace>
  <inkml:trace contextRef="#ctx0" brushRef="#br0" timeOffset="51120.18">5610 7493 1047 0,'-6'-11'493'0,"2"8"-188"0,6 0-54 15,-2 2-55-15,0 1-30 16,0 0-58-16,0 0-32 16,0 0-100-16,2 7-112 15,13 12 90-15</inkml:trace>
  <inkml:trace contextRef="#ctx0" brushRef="#br0" timeOffset="51460.25">5806 7559 1307 0,'5'11'554'15,"0"1"-316"-15,7 6-119 16,4 2-30-16,1 5-41 16,4 0-10-16,0-1-9 15,2 1 1-15,-3-2 2 16,-5-3 2-16,-4-3 3 15,-4-4 1-15,-1-4-2 16,-1-2-4-16,1-7-6 16,1-5 2-16,-1-8 5 0,-2-1 2 15,2-13-3-15,-4-2-6 16,7 0-11 0,-3-2-3-16,2 6-33 0,1 5-58 15,-6 6-176-15,-2 4-124 16,10 13 220-16</inkml:trace>
  <inkml:trace contextRef="#ctx0" brushRef="#br0" timeOffset="51775.21">6186 7790 1206 0,'16'7'500'0,"0"-8"-290"15,-1-5-2-15,3-4-51 16,2-4-29-16,-1-11-61 15,1-6-21-15,-7-5-22 16,-3 0-5-16,-10 6 1 16,-6 7 2-16,-7 9 1 15,-4 7-1-15,-1 11-7 16,0 7 1-16,5 11 11 16,4 4 10-16,8 7 19 15,2 1 7-15,11 0 1 16,3-6-2-16,8-3-10 0,8-5-5 15,3-7-17-15,0-3-9 16,-8-8-12-16,1 2-5 16,-7-4-50-16,0-3-60 15,-4-1-60-15,-4-9 86 16</inkml:trace>
  <inkml:trace contextRef="#ctx0" brushRef="#br0" timeOffset="53163.66">7150 7634 775 0,'-43'-27'404'16,"32"21"-63"-16,2 0-96 16,7 3-39-16,1 1-20 15,1 2-63-15,0 0-32 16,0 0-56-16,0 0-15 16,0 0-18-16,6 2-79 15,6-1 57-15</inkml:trace>
  <inkml:trace contextRef="#ctx0" brushRef="#br0" timeOffset="53345.1">7126 7781 1295 0,'-6'6'489'0,"6"-4"-358"15,0-1-13-15,-1-1-44 16,1-1-23-16,0 0-61 15,0 0-72-15,0 0 55 16</inkml:trace>
  <inkml:trace contextRef="#ctx0" brushRef="#br0" timeOffset="54383.19">8096 7728 997 0,'-10'2'455'16,"4"1"-225"-16,8 3-79 16,-1-2-10-16,8 3-39 15,6 0-15-15,3-5-24 16,8 0-15-16,3-10-22 15,1-7-6-15,0-9-4 16,1-4-1-16,-9-4 0 16,-7 3 0-16,-14-2-1 15,-6 3 1-15,-11 6 0 16,-1 3 1-16,-2 10-2 16,0 5-1-16,-2 10-5 15,0 2 0-15,5 13 5 16,1 2 4-16,11 8 4 0,4 2 2 15,14 1-7-15,4-1-4 16,7-3-8-16,3-5-2 16,3-9-2-16,4-4 2 15,1-12-92-15,1-3-81 16,2-11 108-16</inkml:trace>
  <inkml:trace contextRef="#ctx0" brushRef="#br0" timeOffset="54719.62">8509 7547 883 0,'-3'1'479'16,"6"9"-61"-16,0 6-204 15,-2 6 9-15,3 6-44 16,-2-1-30-16,2-3-70 16,7-3-29-16,-8-10-35 15,5-3-12-15,2-8-12 16,-9-7-17-16,6-7-40 15,-1-3-17-15,-1-8-4 16,3 0 15-16,1-3 40 16,-1 1 19-16,1 6 13 15,0 6 0-15,0 10 20 16,-1 5 16-16,2 8 29 0,1 8 13 16,0 7 4-16,-1 2-6 15,0 0-18-15,1-1-11 16,0-7-21-16,2-4-11 15,-1-7-49-15,-2-1-69 16,0-5-142-16,-3 1 149 16</inkml:trace>
  <inkml:trace contextRef="#ctx0" brushRef="#br0" timeOffset="55045.07">8813 7674 1036 0,'68'12'471'0,"-53"-10"-190"16,3-2-62-16,-1-3-58 16,-3-6-44-16,-2-12-70 15,2-3-17-15,-3-3-10 16,-8 1 0-16,-3 9 1 16,-6 2 0-16,-1 10-3 15,3 5-2-15,-7 4 1 16,3 7 1-16,-7 6 14 15,-2 4 9-15,9 5 15 16,-2 1 0-16,10-1-7 16,4-1-7-16,8-1-18 0,3-2-6 15,6-8-12-15,0-4-5 16,-1-8-4-16,9-2-46 16,-3-7-156-16,-1-2-108 15,4-6 175-15</inkml:trace>
  <inkml:trace contextRef="#ctx0" brushRef="#br0" timeOffset="56191.55">8875 7564 1063 0,'6'-34'456'0,"0"34"-225"16,1 2-7-16,3 3-39 15,0 3-10-15,1 5-45 16,4 5-21-16,-4 6-36 15,-1 2-15-15,-1 5-24 16,-2-2-8-16,2-4-14 16,0-5-4-16,4-7-8 15,1-4 0-15,-1-9-1 16,0-3 1-16,-6-12 0 0,-3-4-1 16,3-5-2-16,-2-5 0 15,0 0 0-15,-1-1 3 16,-3 3 1-16,2 5 2 15,-1 10 3-15,0 4 3 16,-1 8 10-16,-2 4 6 16,-1 12 14-16,0 5 5 15,2 9 6-15,2 1-4 0,4 1-14 16,2-2-8-16,5-5-16 16,4-2-4-16,2-9-5 15,1-6-27-15,-4-8-116 16,-2-5-84-16,0-7 130 15</inkml:trace>
  <inkml:trace contextRef="#ctx0" brushRef="#br0" timeOffset="57157.86">9266 7579 1221 0,'2'5'530'0,"3"8"-244"16,-1 4-14-16,2 4-57 15,0 3-29-15,-1-1-83 16,2 0-34-16,1-4-39 0,0-2-14 16,-3-8-14-16,-2-6-2 15,-2-4-18-15,-1-5-6 16,0 5-14-16,0 0-4 16,-1-13 6-16,1-5 6 15,5-24 14-15,0 27 5 16,7 3 5-16,0 0 3 15,4 3 0-15,-4 3 8 0,2 7 26 16,2 5 10-16,-7 8 20 16,3 3 1-16,-4 6-5 15,-7-1-6-15,4-1-13 16,1-4-8-16,-7-8-15 16,4-2-6-16,-2-7-5 15,-1-4-2-15,6-8-7 16,-4-6-7-16,5-4-5 15,2 0 1-15,-2 2 4 16,-1 6 6-16,-5 3 4 16,6 5 0-16,-5 4 2 15,-1 1 0-15,9 7 2 16,-3 2 5-16,6 9 8 16,1 2 4-16,-1 3 2 0,0 1-1 15,7-3-9 1,2 1-4-16,3-7-4 0,-1-3-2 15,4-6-1-15,-2-4-2 16,2-5 1-16,5-5 0 16,-4-6 0-16,1-3 1 15,-3-1 1-15,-10-2 2 16,-10 3 5-16,-4 0 2 16,-13-2 5-16,-7 5 1 0,-3 5 2 15,-7 4-2-15,2 7-6 16,7 8-2-16,3 8-1 15,1 4 2-15,9 10 4 16,4-1 2-16,5 7-4 16,6-2-2-16,4-4-5 15,6-6-3-15,7-11-5 16,3-5-5-16,6-16-75 16,1-6-46-16,-12-15-90 15,-4-4-31-15,-7 0 23 16,-5 0 32-16,0 11 91 15,-1 7 37-15,-5 9 65 16,4 6 35-16,-4 10 63 16,-4 1 28-16,4 8 38 15,-5 0 0-15,1 4-16 16,4 0-9-16,-1-3-24 0,5-5-14 16,0-6-31-16,0-2-17 15,-7-7-22-15,2 1-5 16,-4-10-9-16,0-3-1 15,2-7-5-15,-6-5-5 16,3 5-3-16,1-3-1 16,5 4-44-16,7 3-40 15,6-1-105-15,-1 3-60 0,0 3-122 16,-1 5-114-16,5 9 321 16</inkml:trace>
  <inkml:trace contextRef="#ctx0" brushRef="#br0" timeOffset="57527.59">10324 7696 785 0,'10'0'377'0,"-10"-4"-124"15,0-3-18-15,-9-4-69 16,-1-1-25-16,-1-3-49 16,1 0-10-16,-3 6 9 15,1 3 4-15,0 11 5 16,-1 4-2-16,3 10-7 15,2 5-1-15,4 2-5 16,3 0-4-16,4-3-18 0,5-5-9 16,3-6-20-16,4-4-8 15,5-10-16-15,3-4-4 16,5-9-6-16,1-6 0 16,2 1 2-16,-6 0 0 15,-8 6 2-15,0 8 0 16,-8 6 1-16,1 5 0 15,-1 6 2-15,-7 2 2 16,-1 1-4-16,2 0 0 0,-5-7-83 16,5-1-55-16,-1-4-167 15,-3-5-129-15,1 2 274 16</inkml:trace>
  <inkml:trace contextRef="#ctx0" brushRef="#br0" timeOffset="57685.57">10551 7389 1012 0,'6'8'531'16,"3"10"-168"-16,0 16-77 15,-3 7-34-15,0 17-72 16,1 1-33-16,5-3-73 16,5-2-24-16,3-17-31 15,-1-6-16-15,-1-18-117 16,-2-8-81-16,-6-18 117 15</inkml:trace>
  <inkml:trace contextRef="#ctx0" brushRef="#br0" timeOffset="57868.29">10445 7576 1291 0,'6'0'556'16,"5"3"-274"-16,-5 1-47 0,11 3-72 15,6-4-41-15,5-2-76 16,7-1-55-16,0-6-172 16,0-2 130-16</inkml:trace>
  <inkml:trace contextRef="#ctx0" brushRef="#br0" timeOffset="58170.87">10819 7714 1189 0,'15'1'568'16,"3"-2"-256"-16,1-6-103 15,1-2-43-15,-4-7-82 16,-7-6-21-16,-5-7-35 0,0 2-4 16,-5 3 1-16,1 6 8 15,-8 11 10-15,-8 3 1 16,-1 13 4-16,0 4-7 15,5 11-3-15,2 4 1 16,10 2 5-16,1 2 2 16,11-2-4-16,4-2-4 15,7-7-15-15,4-5-9 16,2-12-28-16,9-4-56 16,5-14-176-16,2-9 94 0,8-4 49 15</inkml:trace>
  <inkml:trace contextRef="#ctx0" brushRef="#br0" timeOffset="58743.8">12157 7649 1295 0,'-1'0'541'15,"0"0"-290"-15,0 0-95 0,1-1-32 16,0-10-21 0,-4-10-26-16,-12-27-15 0,-5 34-20 15,-1 4-4-15,-6 10-6 16,0 4-3-16,5 12-1 16,0 3 0-16,6 10 0 15,3 2-4-15,1 2-1 16,6-2 1-16,7-9-3 15,1-5-3-15,13-7-9 16,-1-7-7-16,6-6-1 16,3-6-1-16,-1-8 0 15,6 1 2-15,-3-2 1 16,-5 0 1-16,-4 10 1 16,-3 1 0-16,-3 8 10 15,1 5 9-15,-2 7 14 16,-1 5 6-16,-2 4-7 15,2 1-8-15,-2-6-14 0,2-5-35 16,-1-12-97-16,0-6-60 16,1-12-179-16,-1-10 216 15</inkml:trace>
  <inkml:trace contextRef="#ctx0" brushRef="#br0" timeOffset="58953.82">12335 7345 1110 0,'13'8'581'0,"-2"11"-203"0,0 12-66 16,-5 6-28-16,8 18-98 15,-3 3-40-15,-4 1-70 16,-1-2-26-16,1-11-23 16,-5-14-9-16,8-13-11 15,0-7-27-15,-7-12-58 16,3 0-35-16,-7-11-106 15,2-6-53-15,-2-11 174 16</inkml:trace>
  <inkml:trace contextRef="#ctx0" brushRef="#br0" timeOffset="59182.34">12549 7258 1248 0,'-5'24'584'0,"11"12"-220"0,-4 4-54 15,4 10-57-15,1 5-51 16,-4 1-82-16,7 1-40 16,-2-6-52-16,2-6-12 15,-1-13-9-15,-3-7-3 16,1-11-26-16,-3-4-25 16,-2-6-72-16,1-2-51 0,-3-3-110 15,0 0-55-15,0 0 211 16</inkml:trace>
  <inkml:trace contextRef="#ctx0" brushRef="#br0" timeOffset="59881.23">13931 7416 994 0,'13'-20'483'15,"-1"-2"-207"-15,-8 3-44 16,0 1-5-16,-10 1-56 16,-4 8-17-16,-16-1-54 15,-10 3-18-15,-6 9-24 16,-3 5-11-16,6 8-18 16,3 5-9-16,8 3-11 15,3-2-5-15,11 6-9 16,7-1-3-16,12 2-1 15,8 4 1-15,9 0 7 16,3 1 3-16,8 0 6 16,5-1 4-16,1-8 9 15,0-1 8-15,-9-3 16 0,-8-4 7 16,-15-2 15-16,-6-2 9 16,-8 1 10-16,-2 1 0 15,-9-2-10-15,-7 0-13 16,-8-2-24-16,-5-3-11 15,2 1-15-15,-1 1-3 0,7-7-49 16,3-2-51-16,10-3-118 16,6-10-85-16,11-3-410 15,8-5 460-15</inkml:trace>
  <inkml:trace contextRef="#ctx0" brushRef="#br0" timeOffset="68264.87">15290 7485 1641 0,'-27'23'185'0,"25"-23"-23"16,2-1-22-16,1-2-44 16,-1 3-24-16,0 0-40 15,0 0-13-15,0 0-171 16,0 0-368-16,0 0 352 16</inkml:trace>
  <inkml:trace contextRef="#ctx0" brushRef="#br0" timeOffset="68437.62">15270 7570 1014 0,'37'85'459'0,"-35"-81"-204"0,2-2-33 16,3 0-56-16,0 0-31 16,-3-2-59-16,1 0-24 15,2 0-64-15,-5-1-62 16,6-2-292-16,-7-1 249 0</inkml:trace>
  <inkml:trace contextRef="#ctx0" brushRef="#br0" timeOffset="69387.92">16478 7669 923 0,'-75'32'452'0,"75"-28"-162"16,0-2-58-16,9 0-63 15,-4 3-24-15,7-2-22 16,8 1-6-16,2-1-26 16,4-1-14-16,8-1-25 15,2-1-10-15,0-1-17 0,-2-1-5 16,-8-5-8-16,-5-2-1 16,-10-5 1-16,-4-5 1 15,-11-2 1-15,-3-2 0 16,-6-6-4-16,-5-2-1 15,1-3-4-15,-4-2-1 16,2 1-2-16,2 0-2 0,5 3 0 16,5 6-1-16,7 5-4 15,9 4-2-15,6 8-1 16,3-1 1-16,5 5 1 16,5 2 2-16,9 6 0 15,4 5 2-15,3 2 1 16,-5 4 0-16,-8 4 1 15,-4 3-1-15,-6 13 2 16,-9-1 1-16,-8 3 2 16,-6-13 3-1,1-12 1-15,1 1 2 0,-16 25 1 16,0-4 0-16,0-9 11 16,8-15 1-16,13-4-1 15,3 1 2-15,7-5-7 16,2-1 0-16,-2 0 1 0,8-3-2 15,6 0-4-15,-4 3-2 16,-2 1-4-16,-4 1 0 16,-11 2-72-16,-2-1-65 15,-1-1-185-15,-5 1-140 16,8 2 283-16</inkml:trace>
  <inkml:trace contextRef="#ctx0" brushRef="#br0" timeOffset="69755.64">17311 7214 1309 0,'2'-2'566'0,"-13"5"-294"16,-3 4-60-16,-5 13-45 15,-2 7-34-15,4 6-42 16,2 4-17-16,11-1-33 16,4-1-9-16,7 7-12 15,6 1-3-15,9 3-4 0,2-1-1 16,2-8-5-16,-2-6-1 15,-2-9-1-15,-5-5-2 16,-2-6-4-16,-5-6-32 16,-8-5-77-16,3-4-55 15,-6-6-172-15,0 0 208 16</inkml:trace>
  <inkml:trace contextRef="#ctx0" brushRef="#br0" timeOffset="70413.06">17647 7372 1054 0,'-10'-7'510'0,"2"4"-215"0,5 0-71 16,3 1-31-16,8 4-51 15,6 2-19-15,8 2-37 16,6 3-13-16,5 1-22 15,0 3-10-15,1 3-16 16,-2-1-6-16,-8 6-6 16,-4 2-1-16,-14 5 2 15,-6 1 1-15,-8 2 2 16,-5 0 0-16,-7-7 3 16,1-1 0-16,-5-8 0 15,1-4 0-15,5-3 1 16,4 1 1-16,6-3-2 15,4-1-3-15,9-2-8 16,4-2-4-16,12 0-2 0,7-2 0 16,4-2-1-16,3 1 1 15,-4-1-1-15,-6 2-22 16,-8 1-104-16,-5-2-80 16,-2 0-32-16,-7-1 111 15</inkml:trace>
  <inkml:trace contextRef="#ctx0" brushRef="#br0" timeOffset="70813.5">17973 7011 1351 0,'3'2'618'16,"-6"0"-311"-16,8 6-79 15,1 7-44-15,-8 5-77 16,1 4-28-16,-3 0-51 16,4-4-11-16,-2-8-10 15,2-6-1-15,1-6-4 16,-1-5-1-16,0-10-2 16,6-1-5-16,-3-8 1 15,2 0 0-15,2 3 3 16,0 5 2-16,2 2 1 15,-2 5 1-15,5 6 9 0,-3 0 6 16,1 6 22-16,0 8 15 16,-3 3 13-16,-4 3 1 15,-3 3-16-15,0-2-12 16,-4 0-20-16,2-1-6 16,-1-3-36-16,2-5-46 15,1-3-109-15,0-3-75 16,5-3-206-16,-5 0 282 15</inkml:trace>
  <inkml:trace contextRef="#ctx0" brushRef="#br0" timeOffset="71257.53">18368 7276 1402 0,'-1'-2'562'16,"1"1"-363"-16,0 0 9 16,21 1-35-16,30 19-7 15,-28 6-23-15,-2 1-15 16,1 8-23-16,-1 0-17 0,-9 5-28 16,-8 1-10-16,-7 5-22 15,-12-1-4-15,-4-4-6 16,-2-3-16-16,-2-9-84 15,6-6-53-15,1-11-134 16,5-7-68-16,3-8 216 16</inkml:trace>
  <inkml:trace contextRef="#ctx0" brushRef="#br0" timeOffset="73834.81">19416 7525 886 0,'2'-33'413'0,"-4"29"-173"0,2 3-12 16,7 3-47-16,-1 5-15 15,-3 4-22-15,4 3-15 16,-5 4-30-16,0 3-18 16,7 3-33-16,-3 0-12 15,5-4-19-15,-5-2-6 16,-4-9-46-16,-1-2-50 15,-1-7-172-15,2-7-143 16,-1-5 245-16</inkml:trace>
  <inkml:trace contextRef="#ctx0" brushRef="#br0" timeOffset="74014.97">19300 7317 1081 0,'5'3'463'0,"-5"-3"-231"15,5-1-72-15,1 0-18 16,0 1-32-16,6 0-45 16,-1 0-21-16,5 4-31 15,4-2-4-15,-4 1-110 16,-4 2-97-16,3 3 124 16</inkml:trace>
  <inkml:trace contextRef="#ctx0" brushRef="#br0" timeOffset="74330.78">19684 7264 1213 0,'-1'2'536'0,"0"-1"-251"16,1 4-71-16,0-5-39 15,0 7-26-15,0 21-46 16,0 41-31-16,0-26-48 16,4 1-11-16,4-5-13 15,4 2-3-15,4-12-62 16,-2-4-61-16,0-10-169 15,-2-7-146-15,-8-4 274 16</inkml:trace>
  <inkml:trace contextRef="#ctx0" brushRef="#br0" timeOffset="74522.81">19565 7360 1281 0,'-9'2'556'15,"8"-2"-289"-15,2 0-63 16,7 1-67-16,5 2-35 16,6 1-48-16,5 0-22 15,4-6-21-15,2-1-41 16,4-3-129-16,1 1-94 16,0 2 141-16</inkml:trace>
  <inkml:trace contextRef="#ctx0" brushRef="#br0" timeOffset="75061.21">19875 7569 1084 0,'17'8'477'0,"1"-7"-243"16,2-1-10-16,-6-4-84 15,3-1-32-15,2-8-53 16,1-5-19-16,-4-2-12 15,-6-3-2-15,-7-3-1 16,-4 4-2-16,-8 7-1 16,-3 3-1-16,-3 10 0 15,0 0 2-15,4 6 13 16,0 5 8-16,-1 4 14 16,5 6 3-16,-1 0-3 0,8 3-4 15,5 2-17-15,-3-4-8 16,8-2-18-16,-5-4-6 15,13-8-6-15,6 2-12 16,2-8-41-16,7-3-28 16,-2-7-54-16,-2-1-17 15,-2 0 19-15,-4 1 22 0,-6 2 59 16,-3 6 27-16,-6 4 32 16,-1 6 23-16,-6 7 42 15,1 2 22-15,0 1 30 16,2 0 3-16,3-4-9 15,0-3-10-15,-3-5-23 16,-1-6-11-16,-2-10-26 16,-1-4-10-16,0-13-12 15,-2-1-5-15,1-1-9 16,-1-1-2-16,2 7-8 16,0 0-27-16,1 8-68 15,1 6-49-15,1 2-124 16,3 6-80-16,3 1 225 15</inkml:trace>
  <inkml:trace contextRef="#ctx0" brushRef="#br0" timeOffset="75437.3">20473 7531 724 0,'7'0'382'16,"-3"0"-83"-16,-8-4-19 15,1-1-70-15,1-4-15 0,-6-3-31 16,-2-2-20-16,-2 0-23 15,-3 2-12-15,3 2-27 16,8 8-11-16,-10 2-16 16,0 3-5-16,2 10-14 15,-3 0-8-15,15 9-13 16,5 4-4-16,1-7-6 16,1-2-4-16,1-8-1 15,1-1-1-15,1-5-1 16,4-2 0-16,-1-2 0 15,-6-5 0-15,8-3 1 16,1 0 1-16,0 1 0 16,1 3 1-16,-3 3 2 15,-6 2-1-15,1 10 6 16,-3 1 4-16,0 5 1 16,3 1-1-16,-1-3-13 15,0-5-44-15,-1-5-141 16,-1-4-111-16,3-9 170 0</inkml:trace>
  <inkml:trace contextRef="#ctx0" brushRef="#br0" timeOffset="75637.85">20673 7279 1371 0,'0'33'610'16,"0"5"-301"-16,-1 10-46 0,-2 6-84 15,3-4-49-15,2 3-68 16,7-9-22-16,4-11-33 16,1-4-33-16,-1-16-100 15,-1-7-65-15,-3-12-226 16,-5-7 256-16</inkml:trace>
  <inkml:trace contextRef="#ctx0" brushRef="#br0" timeOffset="75816.75">20545 7412 941 0,'-14'0'504'0,"14"2"-59"15,3-2-157-15,10 3-72 16,2 2-25-16,8-3-73 0,4 0-37 16,1-5-57-16,1-1-37 15,2 3-103-15,-1-1-65 16,-1 2-224-16,0 1 247 15</inkml:trace>
  <inkml:trace contextRef="#ctx0" brushRef="#br0" timeOffset="75983.28">20828 7447 794 0,'34'32'440'0,"-25"-20"-57"16,-4 5-69-16,1 1-39 15,3 5-26-15,-3-1-42 16,11 2-39-16,-5-6-81 15,-9-4-26-15,2-9-137 16,-5-2-85-16,1-11-247 16,2-5 240-16</inkml:trace>
  <inkml:trace contextRef="#ctx0" brushRef="#br0" timeOffset="76154.03">20804 7303 920 0,'10'8'496'0,"-5"-6"-64"16,0 0-163-16,2 2-97 16,-2 1-36-16,2-1-73 0,3 4-84 15,-2-3-233-15,5 3 176 16</inkml:trace>
  <inkml:trace contextRef="#ctx0" brushRef="#br0" timeOffset="76765.2">21014 7475 951 0,'-7'6'481'0,"8"10"-132"15,1-2-55-15,0 9-38 16,2 2-34-16,1-1-53 16,8 5-35-16,6-9-64 15,3-4-22-15,5-7-32 16,-1-7-8-16,2-9-6 15,-4-5-3-15,-5-9-21 16,-6-2-8-16,-13 0-11 16,-7-1-1-16,-14 3 18 15,-6 4 7-15,-8-1 12 16,-3 3 1-16,3 7 4 16,2 0 4-16,10 8 11 15,5 2 5-15,7-2 11 16,5 2 1-16,5 0-11 15,6 3-7-15,5-4-14 16,11 2-6-16,8-7-1 16,4-2 1-16,11 2 2 0,-1-7 3 15,0 8 1-15,2 5 0 16,-2 8 3-16,-8 3 4 16,-11 4 9-16,-5 0 3 15,-8 0 5-15,-3 4 0 16,-3-6-2-16,-3 0-1 0,-4-6-2 15,-1-3-1-15,-4-5-5 16,0-2-8-16,3-12-25 16,3-1-15-16,6-9-11 15,7-3 3-15,4 3 20 16,-4 4 12-16,0 9 10 16,-2 5 2-16,-3 11 14 15,5 6 9-15,-5 7 18 16,-5 1 5-16,0 7-5 15,-2-2-8-15,5 2-19 16,1-1-9-16,2-8-101 16,6-4-81-16,3-12-116 15,8-4 154-15</inkml:trace>
  <inkml:trace contextRef="#ctx0" brushRef="#br0" timeOffset="77025.08">21708 7384 1242 0,'-6'7'584'16,"-4"-6"-216"-16,2 5-85 15,1 3-55-15,-1 4-46 16,5 8-57-16,2 0-22 16,3 3-29-16,7 1-9 0,3-2-10 15,3 1-3-15,2-4-8 16,-5 1-6-16,-5-4-6 15,-7-2-1-15,-9-5-3 16,-6-1-3-16,-8-6-15 16,-2-2-22-16,-2-1-84 15,1-1-49-15,5-1-122 16,0 0-75-16,12-1 221 16</inkml:trace>
  <inkml:trace contextRef="#ctx0" brushRef="#br0" timeOffset="107032.01">5430 9884 952 0,'8'-7'412'0,"-6"2"-161"15,5-2-69-15,-1-5 0 16,0-2-10-16,-5-4-40 16,4 0-16-16,-10-2-28 15,3 0-11-15,-9 6-25 16,0-1-12-16,-5 8-19 15,-6 6-5-15,-2 5-10 16,-5 5-6-16,6 9-5 16,5 1-5-16,9 4 2 15,7 5 1-15,8 1 5 16,8 1 2-16,8 0 3 16,8-2 2-16,-3-10 4 15,5-1 4-15,-4-4 8 16,-4 0 3-16,-7-1 8 15,-10 0 5-15,-4-2 9 0,-5 0 4 16,-7-1-2-16,-2-2-5 16,-15 0-14-16,-8-4-8 15,-6-2-24-15,3-1-46 16,6-2-128-16,8-3-84 16,12-10 149-16</inkml:trace>
  <inkml:trace contextRef="#ctx0" brushRef="#br0" timeOffset="107234.06">5582 9656 1149 0,'9'-5'490'0,"0"10"-241"16,1 8-7-16,-3 9-24 16,-4 7-22-16,-2 12-66 15,-1 3-34-15,0 2-54 16,2 0-16-16,5-11-17 15,2-3-8-15,1-12-82 16,1-5-66-16,-4-12-222 16,4-4 221-16</inkml:trace>
  <inkml:trace contextRef="#ctx0" brushRef="#br0" timeOffset="107412.52">5780 9811 1211 0,'9'16'527'0,"-9"11"-225"0,0 8-61 16,0 1-28-16,-1 0-35 16,2-8-84-16,2-8-41 15,1-10-48-15,1-4-42 16,-3-11-120-16,0-6-93 16,-2-8-411-16,-1-5 424 0</inkml:trace>
  <inkml:trace contextRef="#ctx0" brushRef="#br0" timeOffset="107547.96">5706 9692 1093 0,'0'-1'471'0,"1"2"-216"15,3 2-18-15,-4-3-47 16,0 0-34-16,1 2-81 16,7 12-34-16,13-3-129 15,26 24-106-15,-28-17 123 16</inkml:trace>
  <inkml:trace contextRef="#ctx0" brushRef="#br0" timeOffset="107915.43">6003 9996 1037 0,'9'0'510'0,"-1"-4"-199"15,1-6-77-15,8-3-20 16,0-8-59-16,-1-2-26 15,-2-4-42-15,-8 2-13 16,-7 1-19-16,-5 5-8 16,-5 10-15-16,-2 3-7 15,-2 9-12-15,-3 2-4 0,6 11-8 16,-2 2-1-16,5 7-2 16,3 4 0-16,6 4 3 15,3 3 4-15,9 0 1 16,8 1 3-16,-2-2 9 15,6-4 3-15,-3-4 8 16,-3-4 1-16,-6-5-5 16,-8-4-1-16,-9-3 0 15,-5-3-2-15,-11-3-56 16,0-2-48-16,-5-6-143 16,4-6-90-16,3-15 196 15</inkml:trace>
  <inkml:trace contextRef="#ctx0" brushRef="#br0" timeOffset="108272.33">6225 9631 1477 0,'6'14'613'16,"-4"7"-356"-1,-1-10-27-15,1 0-63 0,2 38-35 16,-2 11-62-16,-1 2-21 15,0-21-25-15,4-5-8 0,0-10-7 16,3-6-4-16,-2-12-5 16,-1-3-1-16,-1-6-4 15,0-4-2-15,3-8-5 16,0-6-1-16,0-6 2 16,4 0 2-16,0-1 8 15,-1 6 1-15,2 4 3 16,-1 6-1-16,3 13 10 15,-2 3 6-15,4 15 13 16,-6 6 6-16,-6 4-6 16,8 2-6-16,-8-7-13 15,-1-6-20-15,5-11-109 16,3-6-75-16,-3-15-232 16,4-8 253-16</inkml:trace>
  <inkml:trace contextRef="#ctx0" brushRef="#br0" timeOffset="108459.33">6503 9692 1452 0,'7'17'632'15,"-4"11"-317"-15,-1 6-29 16,-2 14-92-16,1 3-50 16,8 4-88-16,4 1-24 15,2-18-22-15,4-8-7 16,4-19-54-16,0-10-50 0,-1-15-139 15,-6-6-108-15,-6-8 216 16</inkml:trace>
  <inkml:trace contextRef="#ctx0" brushRef="#br0" timeOffset="108624.68">6486 9798 1164 0,'-11'-3'576'15,"7"0"-219"-15,5 3-94 16,0 0-29-16,-1 0-74 15,0 0-41-15,10 5-64 16,14 6-23-16,32 4-49 16,-29-15-57-16,6-3-168 15,-1 1-82-15,-5 0 182 16</inkml:trace>
  <inkml:trace contextRef="#ctx0" brushRef="#br0" timeOffset="109192.67">6773 9658 1203 0,'4'20'565'16,"-4"1"-185"-16,2 5-80 15,-2 14-49-15,1 5-44 16,3 11-92-16,2-2-39 16,8-3-48-16,0-6-14 0,8-15-13 15,2-7-5-15,0-19-50 16,1-5-41-16,-1-17-100 15,-6-6-43-15,2-9-14 16,-3-2 39-16,-8 4 105 16,2 3 48-16,-9 12 103 15,-1 6 39-15,-2 9 73 16,1 3 32-16,-1 10 14 16,2 7-10-16,-1 6-41 15,0 2-21-15,3-2-44 16,7-2-21-16,8-8-35 15,-1-8-12-15,5-9-16 16,-7-8-5-16,3-10-26 16,1-8-8-16,-4 0-2 15,-1 0 5-15,-5 11 23 0,-3 7 9 16,-6 12 6-16,0 8 2 16,-3 13 3-16,-2 5 5 15,4 14 10-15,1 1 5 16,5 5 11-16,4-1-1 15,4-2-3-15,-1-3-3 16,-2-6-6-16,-4-1-2 16,-7-8-1-16,-5-3 0 0,-14-10-1 15,-3-3-2-15,-3-6-5 16,-5-5-5-16,2-7-34 16,0-8-36-16,6-6-87 15,8-2-57-15,14-4-133 16,4 1 205-16,25 1 52 15</inkml:trace>
  <inkml:trace contextRef="#ctx0" brushRef="#br0" timeOffset="109959.71">7698 9641 1280 0,'4'1'539'15,"-1"7"-254"-15,0 7-67 16,-2 14-11-16,-1 8-25 15,0 13-60-15,1 2-27 0,5 1-42 16,0-7-15-16,1-11-23 16,-2-7-4-16,-3-12-5 15,-1-5-2-15,-2-8-8 16,-1-3-6-16,-2-6-6 16,3 5-7-16,0 0 4 15,-1-7 2-15,-1-11 1 16,8-30 5-16,10 31 2 15,4 0 3-15,7 5 4 16,-2 5 3-16,5 6 9 16,-3 5 2-16,-9 8 6 15,2 3 1-15,-10 1-1 16,-5 3 2-16,-9 0-2 16,-13 0 0-16,-7 0-2 15,-8-2 0-15,8-5-3 16,4 0-4-16,7-8-5 0,7 1-7 15,7 0-9-15,3-3-1 16,9-1-2-16,3 0 3 16,12-8 5-16,2-3 1 15,10-4 0-15,1-4 3 16,-10-3 0-16,-1 0 1 0,-7-1 0 16,-3 0 1-16,-3 4 3 15,0 0 5-15,-18 2 6 16,-5 0 3-16,-7 3 2 15,-3 8 0-15,1 5-2 16,5 1 3-16,3 16 11 16,-1 1 3-16,9 11-1 15,1 4-5-15,9-2-15 16,1-3-5-16,11-4-7 16,1-5 0-16,11-12-16 15,3-7-48-15,1-15-152 16,0-7-102-16,-7-12 180 15</inkml:trace>
  <inkml:trace contextRef="#ctx0" brushRef="#br0" timeOffset="110117.22">8285 9693 1150 0,'0'16'573'16,"-3"9"-133"-16,1 9-131 15,2 12-69-15,2 7-35 16,7 5-84-16,6-3-42 15,13-11-59-15,4-13-13 16,5-16-55-16,1-13-58 16,-10-15-135-16,-2-7-93 15,-7-12 200-15</inkml:trace>
  <inkml:trace contextRef="#ctx0" brushRef="#br0" timeOffset="110280.68">8250 9865 769 0,'-32'-4'503'0,"9"4"57"15,5 0-205-15,9 0-97 16,8 0-41-16,6 2-71 16,7-1-44-16,10-1-57 15,5-2-18-15,7-7-71 16,5-1-59-16,4-2-155 16,4 0-123-16,5 4 233 15</inkml:trace>
  <inkml:trace contextRef="#ctx0" brushRef="#br0" timeOffset="110478.53">8606 9664 948 0,'-7'25'582'0,"4"1"7"16,2 13-298-16,0 7-20 16,1 9-83-16,1 1-47 15,9-7-84-15,2-6-26 16,5-18-38-16,3-7-42 15,2-16-112-15,3-8-73 0,-4-14-228 16,-2-5 283-16</inkml:trace>
  <inkml:trace contextRef="#ctx0" brushRef="#br0" timeOffset="110659.24">8523 9823 1062 0,'-10'-1'541'16,"8"0"-142"-16,0 1-156 15,6 2-14-15,-4-2-50 16,1 0-32-16,27 1-83 16,33-2-32-16,-28-5-48 15,0 1-42-15,3-6-119 16,-3 8-106-16,-5-1 171 16</inkml:trace>
  <inkml:trace contextRef="#ctx0" brushRef="#br0" timeOffset="111116.52">8811 9865 731 0,'49'53'435'16,"-30"-45"21"-16,7-1-181 15,-5-7-60-15,2-2-30 16,-1-7-70-16,-13-6-35 16,7-2-48-16,-5-1-9 15,-8 1 0-15,-5 4 4 16,-7 4 1-16,-7 4-1 0,3 5 0 15,6 2 0-15,-7 2 0 16,8 3 3-16,-5 3-6 16,6 2-3-16,5 9-5 15,1 0-4-15,9 1-4 16,1-1-3-16,2-4-4 16,0-4-2-16,8-7-4 15,7-5-1-15,12-6-2 16,2-5-1-16,1 1 1 15,-8 4 1-15,-9 4 1 16,-5 4 1-16,-9 7 5 16,-3 3 4-16,-9 5 5 15,0 0 3-15,-7-1 4 16,0-4 2-16,-1-5 7 16,-1-3 1-16,3-7-1 0,-1-4-1 15,3-6 0-15,1-3-1 16,4-8-6-16,3-5-5 15,7-2-13-15,4-3-4 16,6 0-28-16,4 4-37 16,4 3-97-16,1 8-68 15,-6 18 140-15</inkml:trace>
  <inkml:trace contextRef="#ctx0" brushRef="#br0" timeOffset="111728.55">9964 10003 1006 0,'-6'11'545'0,"5"-6"-23"0,1-5-381 16,10-2-14-16,3-9-40 16,7-6-22-16,6-10-34 15,-1-5-10-15,-3-1-9 16,-10 0-1-16,-5 8 3 15,-7 1 3-15,-10 8 4 16,-2 4 0-16,-13 3 10 16,3 9 9-16,0 7 17 15,-3 2 6-15,8 9-1 16,2 4-10-16,6 3-17 16,11 5-7-16,14 1-10 15,-3-4-2-15,8-5-6 16,2-5-5-16,3-9-27 15,7-6-42-15,2-6-131 0,-3-7-101 16,-4-4 176-16</inkml:trace>
  <inkml:trace contextRef="#ctx0" brushRef="#br0" timeOffset="111910.51">10198 9766 1085 0,'2'9'592'0,"6"8"-119"15,5 1-187-15,1 4-23 0,6 3-71 16,4 5-38-16,7-4-77 16,0-1-24-16,0-7-36 15,-1-4-18-15,-7-8-104 16,-7-2-63-16,-2-4-189 16,-5-4-133-16,3-2 315 15</inkml:trace>
  <inkml:trace contextRef="#ctx0" brushRef="#br0" timeOffset="112092.2">10412 9774 1271 0,'-14'7'609'16,"-3"5"-254"-16,-4 11-102 16,-2 4-34-16,1 5-81 15,2 0-38-15,6-7-67 0,7-4-26 16,7-9-65-16,3-4-47 15,10-5-145-15,7-5-119 16,0-2 232-16</inkml:trace>
  <inkml:trace contextRef="#ctx0" brushRef="#br0" timeOffset="112891.88">10621 9564 1398 0,'-3'5'635'15,"2"6"-300"-15,1 12-94 16,0 10-24-16,0 12-67 15,0 5-37-15,0 5-58 16,1 0-18-16,1-8-18 16,0-7-6-16,0-14-7 15,-1-11-3-15,0-10-1 0,-1-5-5 16,-1-6-23-16,1-8-11 16,0-12-14-16,4-2-4 15,5-4 10-15,1 3 9 16,1 5 13-16,1 3 10 15,-1 8 15-15,1 7 4 16,-1 8 18-16,1 6 9 16,-1 13 19-16,0 4 5 0,-1 3-7 15,0 3-8-15,-1-7-19 16,1-4-13 0,5-8-43-16,4-4-36 0,6-7-92 15,4-3-53-15,8-7-67 16,-5-2-2-16,5-1 50 15,-5 0 50-15,-9-2 100 16,-1-2 39-16,-16-4 50 16,1 1 25-16,-8-1 54 15,-4 4 27-15,-7 3 47 16,-4 2 8-16,-2 8-15 16,-3-2-8-16,3 9-12 15,8 6-6-15,-2 7-14 16,4 1-9-16,3 3-25 15,-4-2-17-15,10-3-27 16,3 0-11-16,2-5-19 16,7-4-4-16,2-7-1 0,-6-1-2 15,6-2 3-15,-3-4 1 16,1 4 2-16,3 1 0 16,-3 2 1-16,0 1 0 15,-5 6 6-15,3 4 4 16,-2 3 6-16,-4 3 2 15,3-3-6-15,-4-2-5 16,2-5-55-16,3-4-50 0,-1-8-133 16,3-5-87-16,2-13 192 15</inkml:trace>
  <inkml:trace contextRef="#ctx0" brushRef="#br0" timeOffset="113176.69">11195 9805 1234 0,'-1'11'572'0,"1"6"-213"16,-1 4-59-16,1 10-54 16,0-3-23-16,4 0-72 15,4-2-39-15,7-11-67 16,1-5-25-16,7-10-22 16,1-9-6-16,2-13-34 15,3-6-12-15,-6-5-1 0,-4-1 3 16,-9 11 35-16,0 9 14 15,-5 8 9-15,-5 6 3 16,3 6 12-16,-8 0 10 16,1 11 17-16,4 4 6 15,-3 4 1-15,3-1-8 16,2-4-22-16,2-6-7 16,4-10-88-16,2-5-62 15,2-13-147-15,4-6-102 0,7-6 239 16</inkml:trace>
  <inkml:trace contextRef="#ctx0" brushRef="#br0" timeOffset="113491.08">11661 9684 1387 0,'-13'4'629'0,"-3"1"-273"15,0 4-36-15,3 4-81 16,4-1-38-16,5 3-83 15,3 1-33-15,6-2-45 16,2 0-10-16,6 0-8 16,2 2 1-16,3 0-3 15,-1 2-3-15,1-1-3 16,-4 1-2-16,-5 0-3 16,-5 0 1-16,-8-1 1 0,-6 0-2 15,-7-7-30-15,0-4-31 16,-1-6-84-16,3-9-55 15,7-10-126-15,5-8-46 16,11-8 227-16</inkml:trace>
  <inkml:trace contextRef="#ctx0" brushRef="#br0" timeOffset="113649.37">11866 9541 1265 0,'13'28'638'16,"-6"8"-239"-16,-4 20-104 15,2 6-47-15,-5 2-112 16,0 0-48-16,7-14-66 16,-3-8-14-16,6-18-63 15,6-12-49-15,1-17-119 16,0-8-78-16,0-11 186 16</inkml:trace>
  <inkml:trace contextRef="#ctx0" brushRef="#br0" timeOffset="113940.01">11741 9745 1073 0,'0'1'520'0,"1"2"-169"0,5 1-73 16,4 0-78 0,4 1-37-16,8-5-65 0,6 1-35 15,6-7-39-15,3-1-7 16,-4 2 0-16,0 1 1 15,-4 10 3-15,-4 4 7 16,5 10 15-16,-7 3 11 0,-2 9 16 16,-4 0 2-16,-9-1-16 15,0-4-11 1,-4-11-21-16,-4-3-7 0,-1-8-2 16,-4-3-15-16,-3-10-76 15,-5-7-63-15,1-13-162 16,2-7-85-16,4-9 239 15</inkml:trace>
  <inkml:trace contextRef="#ctx0" brushRef="#br0" timeOffset="114091.92">12054 9562 1067 0,'-8'11'548'0,"9"2"-132"16,8 1-104-16,1 1-89 15,2 3-30-15,3-4-68 16,0 1-35-16,-1-4-58 15,-2-5-55-15,1-1-146 16,0-3-100-16,-1-5 149 0</inkml:trace>
  <inkml:trace contextRef="#ctx0" brushRef="#br0" timeOffset="114457.93">12209 9669 821 0,'3'9'471'0,"0"-1"-41"15,0 0-78-15,5 9-58 16,16 32-29-16,-14-24-58 16,1 6-38-16,2-1-68 15,0-2-27-15,1-6-40 16,-2-6-12-16,-1-5-13 15,-2-4-2-15,1-3-2 16,-4-2-2-16,-2-1-1 16,1 1 0-16,-1-2-1 15,-4 0 0-15,0-1-4 16,0 0-12-16,0 0-51 16,6-16-34-16,13-41-68 15,-10 25-39-15,6-3-95 0,-4-3-78 16,3 9 242-16</inkml:trace>
  <inkml:trace contextRef="#ctx0" brushRef="#br0" timeOffset="114760.81">12560 9907 1221 0,'22'3'581'16,"0"-3"-249"-16,-2-8-109 15,-1-3-45-15,-5-11-76 16,-3-4-32-16,-5-3-45 16,-5 0-6-16,-6 10-3 15,-3 5 0-15,-5 9-3 16,1 3 2-16,-1 6 15 16,-1 5 9-16,1 9 22 15,2 5 9-15,3 5 2 16,8 4-1-16,5 0-13 15,3 0-11-15,9-8-24 16,-3-5-12-16,8-8-78 16,3-7-69-16,8-9-96 15,3-5 124-15</inkml:trace>
  <inkml:trace contextRef="#ctx0" brushRef="#br0" timeOffset="115202.6">13842 9708 1139 0,'25'-3'553'0,"-23"-5"-204"16,-7-3-62-16,-11-1-106 15,-9-1-53-15,-3 5-58 16,0 6-10-16,4 6-13 16,0 0-1-16,5 9-9 15,2 4-7-15,8 0-11 16,6 4-5-16,10 1-6 15,4 2-2-15,5 1 4 16,2 0 3-16,0-2 8 16,2-4 6-16,-3 0 6 0,-2-5 5 15,-8-1 5-15,-5-3 1 16,-9-3-1-16,-5 0-5 16,-6-1-14-16,-1-4-6 15,0-1-60-15,0-3-43 16,4-4-120-16,4 4-76 15,7-4-203-15,5 3 296 0</inkml:trace>
  <inkml:trace contextRef="#ctx0" brushRef="#br0" timeOffset="115764.06">13935 9875 1025 0,'25'-13'480'0,"-2"-5"-194"15,2 0-29-15,-5-7-78 16,1 1-24-16,-12 0-49 15,-1 0-23-15,-12 1-29 16,-5 5-6-16,-2 6-3 16,-7 4-1-16,0 11 2 15,1 4-3-15,6 11-3 16,2 5 0-16,7 5-2 16,-1 1-3-16,3 3-5 15,5-4-2-15,6 0-9 0,6-3-6 16,13-11-9-16,2-3-4 15,8-11-4-15,1-4-6 16,4-11-49-16,1-5-26 16,1-3-36-16,-1 2-7 15,-7 5 35-15,-12 0 27 16,-7 8 44-16,-10-6 17 16,-12 5 22-16,0-1 12 15,-18-2 37-15,1 3 10 0,-5-1 23 16,-1 3 3-16,1 7-16 15,2 2-1-15,7 7-16 16,3 3-4-16,5 7-8 16,5 3-3-16,2-2-7 15,4 0-8-15,5-3-16 16,1-5-10-16,2-4-8 16,-1-6-3-16,1-2-2 15,3 1 0-15,-1-2-4 16,2 0-4-16,-5-3-7 15,0-1-5-15,2 4-11 16,-4-1-7-16,2 2-29 16,-7-4-32-16,-3 1-87 15,2 2-52-15,-3 0-123 16,0 0-83-16,0 0 287 16</inkml:trace>
  <inkml:trace contextRef="#ctx0" brushRef="#br0" timeOffset="116026.96">14573 9730 765 0,'9'1'426'16,"0"10"-61"-16,-3 0-26 16,-1 8-35-16,-1 3-15 15,-3 3-30-15,1 1-29 0,1 1-78 16,-2-4-34-16,2-9-59 16,-3-7-22-16,1-5-22 15,-1-7-5-15,-1-8-6 16,0-5-4-16,-1-9-2 15,2 2-1-15,5 2-4 16,1 1-11-16,5 7-53 16,0-2-42-16,2 2-105 15,2 1-54-15,1 4-147 16,2 2 255-16</inkml:trace>
  <inkml:trace contextRef="#ctx0" brushRef="#br0" timeOffset="116268.97">14967 9753 1156 0,'5'-4'529'0,"-3"-5"-237"0,-3-2-31 16,-2-4-70-16,-5 3-33 16,0-2-37-16,0 3-22 15,-1 7-25-15,-2 4-3 16,1 16-16-16,8-1-7 15,1 1-14-15,0 17-9 16,3 9-16-16,1-8-6 0,5-11-9 16,-4-3-3-16,5-13-82 15,3-4-59-15,8-10-159 16,5-9-127-16,7-12 277 16</inkml:trace>
  <inkml:trace contextRef="#ctx0" brushRef="#br0" timeOffset="116665.92">15158 9485 1232 0,'0'12'614'15,"-2"7"-227"-15,-2 12-107 16,0 7-36-16,0 3-71 16,2 2-35-16,2-5-68 15,0-2-26-15,3-8-25 16,-2-5-5-16,0-11-4 15,-1-4-2-15,0-7-1 0,-1-1 0 16,0 0-7-16,0-1-5 16,1-1-10-16,0 1-2 15,0 0 6-15,6-14 4 16,21-30 6-16,-17 31 1 16,5 3 0-16,-1 4 3 15,2 7 15-15,3 5 11 16,-1 4 21-16,1 10 11 0,2 4 1 15,0 1-2-15,-4 0-14 16,1-3-9-16,-12-5-15 16,1-1-5-16,2-5-11 15,-15-6-24-15,5-8-123 16,-5-6-76-16,-4-8-151 16,10-5 203-16</inkml:trace>
  <inkml:trace contextRef="#ctx0" brushRef="#br0" timeOffset="119201.79">16850 11036 501 0,'30'26'320'16,"-31"-26"-40"-16,3 0-40 15,-4-7-25-15,2 7-32 16,0-1-12-16,0 1-22 16,0 0-7-16,0-1-7 15,0 0-9-15,0 0-18 16,0 0-10-16,-1 0-22 16,0-1-9-16,-8-1-15 0,-9-3-5 15,-26-4-13 1,27 12-5-16,5 2-9 0,2 1-4 15,5 2-6 1,-2 2-3-16,4 8-3 0,1-2 1 16,4 1 0-16,4 2 3 15,7-3 1-15,1 4 3 16,5-6-2-16,0 0-1 16,5-9-4-16,-5-6-2 15,0-4-1-15,0-1 0 16,-10-6 2-16,5 5 1 0,-7-2 4 15,-6-3 3-15,-6 3 3 16,-9-7 1-16,3 2-2 16,-3 3-2-16,2 2-3 15,4 4-2-15,-2 4-3 16,3-1-1-16,3 3-4 16,1 6-3-16,1-1-6 15,-3 1-11-15,4-2-81 16,-3-2-50-16,3-2-135 15,1 0-86-15,0 0 241 16</inkml:trace>
  <inkml:trace contextRef="#ctx0" brushRef="#br0" timeOffset="120361.88">16857 10537 1088 0,'9'-3'513'16,"-5"2"-192"-16,5 0-90 15,-6 1 11-15,8 6-27 16,24 36-25-16,-23-15-60 16,-3 2-24-16,2-3-30 15,0-13-8 1,-5-6-21-16,-1-1-11 0,14 11-15 16,6-7-4-16,-7-15-4 15,-4-14 0-15,0-17-4 16,0-4-3-16,9-5-9 15,-1 0-29-15,-1 9-85 0,-3 5-59 16,-2 15-162-16,-3 7-32 16,-7 11 228-16</inkml:trace>
  <inkml:trace contextRef="#ctx0" brushRef="#br0" timeOffset="135680.84">16158 11504 517 0,'4'-1'334'15,"-1"0"-46"-15,1 0-23 16,0-1-25-16,-1-1-34 16,0 1-17-16,-3 1-26 0,2 0-8 15,-2 0-17-15,0 0-14 16,0 0-34-16,-2 0-20 15,-23 6-34-15,-45 24-10 16,17-1-14-16,1 11-4 16,-11 3-2-16,-9 5-2 15,-10 11-1-15,-9-3 0 16,12 11-2-16,2-2-1 16,9 4 0-16,0 7-1 15,-2 0 1-15,5 7 1 16,5 0 1-16,9-4 0 0,11-6-1 15,7-6 1-15,10-18-1 16,17-26-1 0,-1 0 0-16,2 2-2 0,4-6-1 15,4-7-1-15,-3-9-1 16,4 2 1-16,-5-2-33 16,1-2-34-16,0 0-88 15,0 0-64-15,0 0-201 16,0 0 266-16</inkml:trace>
  <inkml:trace contextRef="#ctx0" brushRef="#br0" timeOffset="136058.88">15057 12336 910 0,'-7'1'478'0,"3"3"-96"16,-2 9-206-16,-2 6 2 16,-6 12-45-16,-5 3-17 15,3 6-37-15,-1 0-15 16,5-2-21-16,1 2-8 0,5-5-12 16,2 1-5-16,6-2-5 15,11 0-3-15,1-1 1 16,7-3 2-16,7-6 2 15,2-4 2-15,14-8 3 16,0-3 2-16,6-9 0 16,-4-1 0-16,-8-3-5 15,-3 0-2-15,-16 0-9 16,-2-1-57-16,-15 0-166 16,-7 0 148-16</inkml:trace>
  <inkml:trace contextRef="#ctx0" brushRef="#br0" timeOffset="137056.03">12508 13202 1243 0,'-30'-14'535'16,"30"23"-277"-16,-1 4-7 0,3 10-51 15,5 4-38-15,-2 7-66 16,-4-1-24-16,4 1-27 15,-4-3-8-15,3-13-12 16,1-2-4-16,-4-13-5 16,-2-5-4-1,0-1-7-15,0 2-5 0,0-2-8 16,-5-23-3-16,0-30 1 16,9 27 2-16,6 4 4 15,5 3 0-15,6 7 3 16,1 5 1-16,1 8 1 15,-6 2 9-15,-2 9 13 16,-3 4 6-16,-2 9 17 16,-1 3-1-16,-4 5-2 15,-1-2-6-15,-1-7-15 16,-1 4-10-16,2-13-61 0,0 1-50 16,4-7-145-16,0-11-105 15,7-11 216-15</inkml:trace>
  <inkml:trace contextRef="#ctx0" brushRef="#br0" timeOffset="137350.51">12829 13283 1372 0,'0'11'587'0,"1"8"-312"16,-1-2-3-16,1 2-76 15,5-3-38-15,4-5-67 16,3-2-25-16,3-8-31 15,6-3-10-15,-3-11-15 16,-3-1-3-16,-6-6 0 16,-2-1 1-16,-9 2 4 15,1 3 2-15,-5 3 0 16,-1 1-1-16,-6 3-3 16,-2 4-3-16,-5 5-14 15,-3 1-19-15,0 9-57 16,-4 2-30-16,11 4-78 15,6-2-54-15,12-3-180 16,3-4 265-16</inkml:trace>
  <inkml:trace contextRef="#ctx0" brushRef="#br0" timeOffset="137545.53">13109 13028 1006 0,'0'3'536'15,"3"17"-105"-15,-2 9-83 16,-1 22-95-16,1 4-50 0,5 7-85 16,4 1-36-16,9-15-49 15,3-3-15-15,6-19-21 16,1-12-9-16,0-13-96 16,0-7-72-16,-11-16-221 15,-4-6 237-15</inkml:trace>
  <inkml:trace contextRef="#ctx0" brushRef="#br0" timeOffset="137708.74">13070 13193 1242 0,'-15'-4'583'0,"10"4"-218"16,2 0-79-16,6 0-77 15,-3 0-56-15,7 0-82 16,20 1-27-16,34 1-33 0,-29-6-72 15,9 1-135-15,5 2 131 16</inkml:trace>
  <inkml:trace contextRef="#ctx0" brushRef="#br0" timeOffset="138070.48">13944 13228 1310 0,'-13'-10'629'16,"4"-3"-271"-16,-12 1-94 15,-3 4-37-15,2 5-86 16,-8 3-38-16,4 11-50 15,2 5-12-15,8 9-16 16,5 3-9-16,9 5-12 16,3 0-4-16,7-2-6 15,9-4-3-15,8-7-6 16,5-4-23-16,7-15-102 16,-3-4-80-16,1-19-226 0,4-8 268 15</inkml:trace>
  <inkml:trace contextRef="#ctx0" brushRef="#br0" timeOffset="138400.53">14051 13083 1131 0,'-1'2'592'0,"-2"7"-182"16,0 12-119-16,-3 7-33 16,1 14-66-16,2 1-30 15,3 5-58-15,9-5-23 0,-2-4-36 16,-2-5-12-16,3-14-20 15,-1-4-7-15,1-9-10 16,3-4-6-16,-6-7-16 16,-2-1-13-16,2-12-19 15,-1-3-2-15,6-3 13 16,0-1 13-16,-2 4 24 16,2 3 8-16,-4 6 4 15,2 6 4-15,0 5 26 16,-3 9 13-16,1 6 21 15,-2 4 6-15,1 8-14 16,0-1-12-16,1-4-20 16,1 0-10-16,1-14-37 15,0-2-58-15,3-11-167 0,2-9-101 16,2-15 198-16</inkml:trace>
  <inkml:trace contextRef="#ctx0" brushRef="#br0" timeOffset="138671.73">14328 13282 855 0,'10'24'579'0,"-4"0"44"0,2 4-292 15,-1-5-23-15,7-1-93 16,-1-7-46-16,2-7-89 16,1-5-30-16,-1-10-34 15,-5-7-7-15,3-8-3 16,-11-6-1-16,-3-2-2 15,-3 6 2-15,-8 2-2 16,1 6 0-16,-7 6-1 16,2 3-2-16,-4 7-4 15,-1 5-4-15,5 6-12 16,3 3-19-16,1 3-70 16,6 1-58-16,11-3-172 15,2-3-129-15,10-12 292 16</inkml:trace>
  <inkml:trace contextRef="#ctx0" brushRef="#br0" timeOffset="139005.26">14630 13222 938 0,'-1'0'522'16,"-4"5"-93"-16,-4 4-48 15,-4 9-104-15,1 5-44 16,0 7-71-16,2 1-34 15,10 2-48-15,2-3-19 0,8-8-26 16,5-2-8 0,3-10-12-16,5-4-5 0,2-6-5 15,-1-6-1-15,-3-6-4 16,-3-7 1-16,-6-6-4 16,-4 1-2-16,-9-6 0 15,-6 2 0-15,-8 5 0 16,-5 1 0-16,-2 11 1 15,2 5-3-15,1 7-6 16,6 6-10-16,5 10-71 16,4 1-45-16,4 1-130 15,3-2-98-15,9-11 236 16</inkml:trace>
  <inkml:trace contextRef="#ctx0" brushRef="#br0" timeOffset="139283.89">14927 13176 1055 0,'1'0'549'16,"-10"5"-124"-16,2 4-73 15,-8 6-108-15,3 0-46 16,7 0-80-16,-1-2-28 16,12 0-28-16,-5-2-9 0,13 3-12 15,0-1-3-15,-6-3 0 16,13 5 0-16,-9-2-2 15,1 3-1-15,3 0-9 16,-10-4-2-16,-6-1-3 16,0-2-2-16,-8-1-6 15,1 2-14-15,0-8-87 16,0-2-62-16,1-5-173 16,3-7-78-16,5-6 248 15</inkml:trace>
  <inkml:trace contextRef="#ctx0" brushRef="#br0" timeOffset="139470.32">15077 13241 1231 0,'5'5'588'0,"-1"9"-214"16,-3 6-40-16,2 3-88 0,-2 1-53 16,0-5-90-16,0-5-38 15,-1-8-75-15,-1-6-49 16,0-8-132-16,1-7-82 15,1-8-205-15,1 2-118 16,-2-2 381-16</inkml:trace>
  <inkml:trace contextRef="#ctx0" brushRef="#br0" timeOffset="140011.64">15082 13200 723 0,'3'-5'441'0,"2"0"-52"0,5 5-95 16,2 2-18-16,3 6-27 15,0 4-18-15,-1 1-37 16,0 1-28-16,-2 0-49 15,0 1-24-15,-3 2-40 16,-6 0-16-16,-2 3-17 16,-2-2-6-16,-1-6-9 15,1 1-7-15,0-10-59 16,1-3-26-16,3-5-61 16,-3 4-22-16,0 0 29 15,5-13 26-15,0-1 63 16,13-23 29-16,-14 35 26 15,-1 0 4-15,3 5 39 16,-2 1 19-16,4 4 36 16,3 0 13-16,2 2-6 0,3-1-13 15,5-5-33-15,0-4-17 16,1-11-32-16,-1-5-9 16,-2-6-3-16,-4 2 1 15,-1-2 3-15,-10 3 2 16,-6 7 7-16,-2 4 2 15,-4 10 2-15,0 6 2 0,6 9 1 16,2 8-1-16,6 12 6 16,6 7 2-16,4 8 9 15,7 4 3-15,3 0 7 16,5 3-2-16,-1 2-7 16,-3-4-5-16,-5-5-12 15,-6-5-5-15,-14-13-3 16,-5-5 1-16,-14-13-4 15,-7-4-2-15,4-11-11 32,9 0-12-32,1 0-37 0,-35-7-37 0,7-6-99 15,0-8-56-15,30 2 395 16,9-3-170-16</inkml:trace>
  <inkml:trace contextRef="#ctx0" brushRef="#br0" timeOffset="140386.94">16027 13195 1593 0,'-13'6'653'0,"13"12"-350"16,6 4-89-16,6 6-16 16,3 5-29-16,4 0-57 15,-3-3-23-15,5-4-27 16,-1-10-7-16,-2-8-15 16,1-2-9-16,-6-9-10 15,-1-5-3-15,-3-5-3 16,-2-9-2-16,0-7-3 15,1-1-3-15,-1-3-49 16,1 1-66-16,1 12-163 16,-3 3-25-16,-6 17 161 15</inkml:trace>
  <inkml:trace contextRef="#ctx0" brushRef="#br0" timeOffset="141015.79">16706 13230 1137 0,'0'0'572'16,"0"0"-209"-16,0 0-70 15,8 18-28-15,27 37-73 16,-29-26-44-16,0-1-82 16,-2-7-28-16,0-10-91 15,-3-10-64-15,-2-13-198 16,-4-6-176-16,-5-14 307 16</inkml:trace>
  <inkml:trace contextRef="#ctx0" brushRef="#br0" timeOffset="141438.29">16634 13145 1151 0,'6'0'497'0,"6"1"-249"0,4 2-8 15,6 1-71-15,4 0-26 16,4-3-55-16,1 0-18 16,5 1-10-16,-2 1-2 15,-4 3-10-15,-5 5-2 16,-12 8 1-16,-4 2-4 15,-8 8-1-15,-1 4-1 0,-4-1-9 16,-2-4-4 0,4-10-14-16,-1-8-8 0,6-10-11 15,-3-3-6-15,3-8-7 16,3-3-2-16,-3-6 4 16,5-1 2-16,2 3 11 15,1 2 3-15,-7 7 3 16,0 3 6-16,5 4 18 15,-6 2 11-15,11 4 28 16,3 3 7-16,-7 5 3 16,3 6-7-16,-7 4-24 15,-5 0-18-15,1-1-137 16,-1-6-82-16,11-3-93 16,4-5 139-16</inkml:trace>
  <inkml:trace contextRef="#ctx0" brushRef="#br0" timeOffset="141808.69">17646 13066 1708 0,'-10'-16'708'0,"-2"5"-441"15,-5-2-29-15,-1 7-110 16,-4 4-36-16,-2 2-48 16,-2 4-20-16,8 6-16 15,4 9-6-15,3 7-3 16,8 4-1-16,6 4 3 16,4 0 5-16,13-2 12 15,-1-2 10-15,7-3 20 16,1-5 5-16,-2-2 4 15,0-1-3-15,-11-6-7 16,-4 1-1-16,-9-3 0 16,-1 2-2-16,-9-1-5 15,-4-1-6-15,-6 0-14 0,-2-6-5 16,-4-2-32-16,1-2-32 16,-1-4-120-16,-1 3-77 15,10-2-247-15,5-5 300 16</inkml:trace>
  <inkml:trace contextRef="#ctx0" brushRef="#br0" timeOffset="150270.56">12676 14597 902 0,'0'-1'435'15,"0"0"-111"-15,0 0-63 16,0 0-15-16,0 1-16 0,0 0-49 15,4 19-29-15,8 35-59 16,-10-25-18-16,1 1-29 16,0-4-12-16,-2-5-17 15,-1-2-3-15,1-14-7 16,-1 2 0-16,0-6-5 16,0-5-2-16,-2-4-6 15,0-5-4-15,1-8-1 16,1 0 1-16,2-2 4 15,1 0 2-15,6 5 1 16,0 0 1-16,5 7-1 16,3 2 2-16,2 4 1 15,3 4 3-15,-1 3 6 16,-3 5 5-16,1 7 7 16,-7 3 3-16,-4 9 0 15,-6-2 0-15,-1 0-6 0,2-7-2 16,-3-8-5-16,3-1-3 15,-6-8-2-15,-1-1-2 16,0-3-6-16,3 3-6 16,0 0-3-16,1-1 0 15,4-15 4-15,15-29 3 16,-7 33 3-16,1 1 0 16,-6 5 1-16,-3 0 1 0,4 5 0 15,-1 2 2-15,-1 6 3 16,5 5 1-16,-4 6 3 15,-1 4 0-15,1-1-2 16,3-1-3-16,-4-5-5 16,0-5-5-16,8-9-19 15,-3 0-19-15,2-10-43 16,2 3-23-16,1 1-29 16,-1-2-1-16,6 4 15 15,1-3 20-15,-1 0 49 16,-2-2 20-16,2-3 32 15,-2 0 4-15,-6-3 6 16,-1 0 8-16,-9 2 35 16,-3-2 18-16,-2 3 33 15,-6-1 12-15,1 2-6 16,-5 3-9-16,-6 7-27 0,-1 3-14 16,-2 10-20-16,2 4-3 15,3 2-8-15,5 4-5 16,7 0-14-16,5 2-4 15,8-4-4-15,3-2-1 16,0-7-2-16,1-4 0 0,3-6 3 16,0-2-1-1,1-8 2-15,0-1 0 0,-4-4 3 16,-3 0 1-16,-3 0 1 16,-3 4 2-16,-3 4 1 15,1 3 3-15,1 6 12 16,-3-3 7-16,0 0 7 15,2 6 0-15,-1 12-13 16,40 29-8-16,-22-31-12 16,-3-5-16-16,3-8-87 15,-1-1-53-15,-9-8-167 16,0-5-152-16,-16-16 307 16</inkml:trace>
  <inkml:trace contextRef="#ctx0" brushRef="#br0" timeOffset="150465.16">13391 14578 1218 0,'19'11'574'0,"-6"11"-190"0,7 5-62 15,-1 2-45-15,1 2-48 16,3-4-92-16,-1-4-39 16,3-2-53-16,-3-6-16 15,-4-3-26-15,-2-3-43 16,-6-6-113-16,-4-3-68 15,-4-6-176-15,-2-4-62 16,1-15 293-16</inkml:trace>
  <inkml:trace contextRef="#ctx0" brushRef="#br0" timeOffset="150637.42">13600 14619 1074 0,'-19'10'578'15,"2"2"-126"-15,-3 8-185 16,0 5-29-16,3 5-64 15,-1 2-31-15,5-4-73 16,2-3-26-16,7-6-36 16,-1-3-46-16,13-10-136 15,1-6-77-15,20-16 138 16</inkml:trace>
  <inkml:trace contextRef="#ctx0" brushRef="#br0" timeOffset="150923.67">14168 14615 1237 0,'-8'15'584'0,"-4"31"-195"16,16-25-76-16,1 6-86 15,1 0-32-15,-1 1-87 16,0-5-36-16,-1-8-45 16,-1-4-52-16,-3-11-137 15,-2-3-95-15,-2-15 139 16</inkml:trace>
  <inkml:trace contextRef="#ctx0" brushRef="#br0" timeOffset="151305.96">14109 14555 1198 0,'11'0'527'0,"2"3"-265"0,2 0-21 15,2-1-71-15,1 1-31 16,5 4-39-16,4 2-3 15,6 6 0-15,-5 3-2 16,2 5-13-16,-4 2-11 16,-12 3-27-16,0 1-11 15,-4 0-14-15,-5-6-4 0,-4-9-5 16,-2-1-3 0,-8-8-7-16,9-4-9 0,-2-3-18 15,2-10-11-15,6-8-7 16,-3 8 8-1,1 1 16-15,10-12 11 0,0 7 10 16,-8 5 1-16,1 11 4 16,-2 4 9-16,0 8 20 15,2 5 9-15,-5 8 7 16,2 0-5-16,2-1-20 16,-4-3-8-16,5-9-102 15,-3-8-69-15,6-9-181 16,11-2 189-16</inkml:trace>
  <inkml:trace contextRef="#ctx0" brushRef="#br0" timeOffset="151724.32">14748 14682 1285 0,'-2'-3'605'0,"-8"-2"-236"0,-2-2-59 16,-3 3-91-16,-2-2-53 15,-1 3-77-15,0 3-34 16,2 7-34-16,5 5-7 16,3 13-4-16,4 4-1 0,6 1-3 15,4 2 0-15,6-8-4 16,3-8-1-16,4-4-1 16,-2-11-3-16,1-13 1 15,-2-6-2-15,-4-18-29 16,-3-5-5-16,-2-1 1 15,-4-2 3-15,-3 3 31 16,0 1 5-16,-2 10 3 16,1 7 1-16,-1 13 14 15,0 9 7-15,1 9 10 16,1 12 7-16,1 17 14 16,4 5 5-16,3 8 11 15,1-2-3-15,4-7-23 16,0-2-14-16,6-17-18 15,1-5-36-15,1-17-130 0,5-2-84 16,-3-10-634-16,-5-10 577 16</inkml:trace>
  <inkml:trace contextRef="#ctx0" brushRef="#br0" timeOffset="152371.85">15411 14596 1296 0,'8'-14'578'0,"-11"1"-240"16,-5-1-70-16,-2 4-33 15,-1 1-39-15,-8 7-75 16,-2 3-36-16,-4 5-48 15,-5 2-12-15,2 5-9 16,4-1-2-16,12 6-3 16,7 0 0-16,9 4-2 15,6 1-2-15,7 2 0 16,4 2-1-16,6-6 3 16,1 1 0-16,-4-6 3 15,1-4 1-15,-7 0-2 16,-5-6 0-16,-11-3 3 0,-6 0-1 15,-13-2-1-15,1 3-3 16,-1 3-15-16,0-7-5 16,10 5-12-16,0-2-3 15,10 1 4-15,5 0-5 16,7-4 1-16,6-1 3 16,1-6 2-16,1-4 7 0,-6-7 5 15,5-1 4-15,-6-6 3 16,0-1 2-16,-2-2 3 15,-11 5 3-15,-2 6 5 16,-1 7 5-16,-10 8 1 16,5 3 4-16,-3 10 15 15,4 4 1-15,4 10 1 16,-3 1-2-16,5-3-18 16,1-2-5-16,9-3-4 15,7-4-1-15,-4-2-2 16,3-3-2-16,0-4-3 15,-1-5-39-15,1-8-135 16,1-3-95-16,-2-15 149 16</inkml:trace>
  <inkml:trace contextRef="#ctx0" brushRef="#br0" timeOffset="152533.07">15747 14460 1366 0,'4'20'638'0,"-4"19"-236"0,1 8-81 16,4 13-71-16,0 4-61 16,6-7-97-16,4-5-41 0,6-20-44 15,3-8-32-15,-1-19-114 16,-2-12-76-16,-3-17-205 16,-4-11 247-16</inkml:trace>
  <inkml:trace contextRef="#ctx0" brushRef="#br0" timeOffset="152746.81">15675 14612 1489 0,'-2'4'637'0,"2"-2"-332"16,2 1-20-16,-2-3-70 16,0 0-43-16,13 3-84 15,11 1-41-15,32-4-91 16,-22-6-67-16,10-5-181 15,4 0-403-15,16 5 460 16</inkml:trace>
  <inkml:trace contextRef="#ctx0" brushRef="#br0" timeOffset="153024.46">16666 14610 1638 0,'0'0'685'0,"4"14"-395"16,3 12-45-16,5 31-83 16,-10-29-48-16,1-5-68 15,-2-5-21-15,-2-11-121 16,0-5-87-16,-2-15-315 16,-1-10 301-16</inkml:trace>
  <inkml:trace contextRef="#ctx0" brushRef="#br0" timeOffset="153439.93">16599 14482 1252 0,'8'-1'560'16,"7"1"-282"-16,3 0-42 16,5 3-93-16,3 2-45 15,3-3-53-15,2 2-20 0,-2 0-17 16,0 1-1-16,2 7-2 15,-7 6 0-15,-2 10 3 16,-5 4 1-16,-11 1 9 16,4 3 9-16,-7-8 8 15,2-1 0-15,-4-12-5 16,-3-10-7-16,1-6-13 16,-7-6-3-16,3-8-8 15,-1-1-4-15,6-2 0 16,1 1 0-16,7 2 2 15,3 1 3-15,3 6 11 16,3-1 14-16,3 8 29 16,2 1 15-16,-2 2 16 15,-1 5-3-15,-3-1-15 16,-5 3-11-16,-5 5-23 0,-1 3-9 16,-5-2-20-16,-5 0-40 15,1-7-136-15,-2-7-108 16,9-8 161-16</inkml:trace>
  <inkml:trace contextRef="#ctx0" brushRef="#br0" timeOffset="154045.13">17824 14321 2058 0,'0'-5'100'16,"-2"-1"15"-16,-5-5 87 0,-3 3-43 16,-3 0-27-16,-6 6-51 15,-2 2-17-15,-5 12-22 16,0 9-1-16,-2 15-6 16,0 9-3-16,3 17-10 15,3 8-7-15,13 4-3 16,7 2 0-16,13-18 0 15,6-4-2-15,5-19-9 16,3-8-3-16,8-16-26 16,1-11-40-16,2-14-111 15,-2-9-74-15,-6-2-496 16,-8-10 497-16</inkml:trace>
  <inkml:trace contextRef="#ctx0" brushRef="#br0" timeOffset="154206.47">17673 14665 1031 0,'-4'3'494'16,"5"-3"-147"-16,1-1-70 15,-2 1-23-15,0 0-19 16,25 2-46-16,33 5-43 16,-19-5-64-16,-1-2-27 15,-5 0-36-15,-3 0-4 16,-10-2-97-16,-3-1-74 15,-3-2-181-15,-7 1 190 0</inkml:trace>
  <inkml:trace contextRef="#ctx0" brushRef="#br0" timeOffset="154517.04">17828 14641 763 0,'10'4'507'15,"-6"-2"28"-15,0 2-216 0,0 1-16 16,4 9-53-16,16 34-33 15,-22-22-69-15,5 2-29 16,-5 5-54-16,-2-1-22 16,3-5-31-16,3-6-13 15,3-3-106-15,-2-9-67 16,3-10-183-16,-2-4 203 0</inkml:trace>
  <inkml:trace contextRef="#ctx0" brushRef="#br0" timeOffset="154747.54">18069 14658 1915 0,'0'3'755'0,"5"-2"-505"16,2 1-42-16,5 1-68 15,4-1-37-15,3-1-56 16,0-1-20-16,-4 0-40 16,1 0-78-16,-3 0-188 15,0 0-73-15,-1-1 188 16</inkml:trace>
  <inkml:trace contextRef="#ctx0" brushRef="#br0" timeOffset="155070.75">18359 14553 1774 0,'6'17'718'0,"0"8"-440"15,1 2-36-15,1 8-62 16,0 3-37-16,5-3-63 15,-3-5-20-15,6-6-22 16,-3-7-6-16,-1-12-10 16,2 1-3-16,-4-11-5 15,3-5 1-15,0-4-4 16,1-10-1-16,0-10-3 16,-1 0-1-16,0-6-62 15,-1 4-63-15,0 10-123 16,-2 7-98-16,1 18 209 15</inkml:trace>
  <inkml:trace contextRef="#ctx0" brushRef="#br0" timeOffset="177269.42">14920 15628 1320 0,'1'8'555'0,"-6"-6"-306"16,8 1-71-16,5 1-29 16,7-1-32-1,-7-2-33-15,1 1 1 0,47 4-16 16,6 2-13-16,15-4-19 15,-15-2-8-15,-2-1-10 16,-1-1-6-16,-13 0-5 16,-6-3 5-16,-18 1-98 15,-8 0-64-15,-12 1-192 16,-13-3-198-16,-16-2 349 16</inkml:trace>
  <inkml:trace contextRef="#ctx0" brushRef="#br0" timeOffset="177508.47">15193 15653 641 0,'-2'11'402'0,"3"-3"51"0,1 5-110 15,1 2-66-15,1 3-12 16,-2 4-69-16,1-1-29 16,-1 5-50-16,0-3-21 15,0 3-29-15,-2 3-11 16,0-2-22-16,0 5-7 15,2-5-13-15,0-1-6 16,3-8-9-16,3-1-11 0,3-9-89 16,2-2-56-16,1-7-185 15,-2-4-425-15,-5-2 522 16</inkml:trace>
  <inkml:trace contextRef="#ctx0" brushRef="#br0" timeOffset="177879.91">15780 15602 1116 0,'1'-3'514'0,"-9"-4"-186"15,1 2-49-15,-5 5-34 0,-2 2-28 16,-4 9-62-16,-1 5-29 16,-1 12-44-16,1 4-15 15,3 5-21-15,3 3-13 16,8 1-14-16,4 1-4 16,6-1-8-16,4-2-1 15,3-1-4-15,3-4-1 16,4-4-1-16,3-3-4 0,0-9-54 15,2-5-70-15,-4-12-194 16,-1-3-112-16,-9-12 257 16</inkml:trace>
  <inkml:trace contextRef="#ctx0" brushRef="#br0" timeOffset="178275.92">15940 15810 1283 0,'6'2'595'16,"0"2"-273"-16,-5 4-72 15,1 2-6-15,-1 7-72 16,8 4-36-16,-3 2-54 0,-3 1-18 16,2-2-24-16,-8-5-10 15,2-6-16-15,1-4 0 16,-4-7-3-16,4-3-2 15,0 2-6-15,-1 0-3 16,-2-23-8-16,1-32-1 16,5 28 1-16,12 1 1 15,3 7 3-15,0 4 1 16,1 5 3-16,-3 5-1 0,2 6 4 16,0 3 1-16,-1 7 10 15,-1 4 5-15,-7 4 14 16,1 3 8-16,-3 4 4 15,-4-2 0-15,-2 2-12 16,-1-3-9-16,0-8-11 16,-1-5-12-16,0-7-92 15,0-2-76-15,2-4-193 16,-1 3 209-16</inkml:trace>
  <inkml:trace contextRef="#ctx0" brushRef="#br0" timeOffset="178479.18">16302 15853 1677 0,'2'3'702'0,"2"-2"-392"0,1 1-53 16,-5-2-70-16,0-1-38 15,15 0-61-15,31-5-27 16,-26 4-30-16,-1-2-10 15,-6 1-3-15,-2 1-43 16,-5 2-163-16,2 3-90 16,-3 6 145-16</inkml:trace>
  <inkml:trace contextRef="#ctx0" brushRef="#br0" timeOffset="178791.75">16720 15712 1519 0,'-5'7'692'15,"-2"-4"-332"-15,5 2-125 16,2 6-19-16,1 10-70 15,4 6-28-15,1 5-43 0,2 2-15 16,-2 3-22-16,1-2-7 16,-4 1-16-16,-2-4-5 15,-1-11-8-15,0-7-23 16,0-11-109-16,0-3-67 16,0-10-178-16,0-6-111 15,0-9 313-15</inkml:trace>
  <inkml:trace contextRef="#ctx0" brushRef="#br0" timeOffset="179042.85">16844 15532 1432 0,'19'6'631'0,"-1"5"-313"15,6 4-25-15,-7 5-77 16,0 1-41-16,12 7-55 15,-4 0-20-15,13 6-23 16,2 3-9-16,-6-1-13 16,-4 1-8-16,-11 1-13 15,-8-2-7-15,-18 6-11 16,-6-1-6-16,-14-6-42 16,-4-2-66-16,6-12-173 0,0-8 38 15,18-12 110-15</inkml:trace>
  <inkml:trace contextRef="#ctx0" brushRef="#br0" timeOffset="182993.95">17840 11192 434 0,'0'-1'274'16,"0"0"-36"-16,0 0-39 0,0 0-18 15,0-1-25-15,7 1-11 16,-4 0-10-16,-3 0-1 16,7-1-13-16,-7 1-9 15,5-2-26-15,4-1-15 16,-4 2-23-16,4-1-9 16,0 1-13-16,-2 0-4 15,6 0-4-15,35 2 0 0,-17 6 0 16,8-1 0-16,13 1 0 15,-2-1 0-15,12 3 0 16,4-3 3-16,6 4 4 16,4-1-1-16,6 1-1 15,1 0-5-15,14-1-6 16,3 4 0-16,3 2-2 16,6 3 2-16,2 5 2 15,10 2 0-15,1 1 10 16,3 2 1-16,0 3-1 15,0 3 1-15,-4 5-9 16,-43-9-2 0,1-1 1-16,60 27 1 0,8 12 3 15,-14-4 0-15,-23-3-1 16,-7 3 1-16,3 1-4 16,-9-1-1-16,-10-1-1 0,-3 2 2 15,-18 0 7-15,2 2 1 16,-4-3 1-16,-6-3-2 15,-4-11-10-15,-3 1-1 16,-16-11-3-16,-7-7 0 16,-11-5-1-16,-2-8-1 15,-6-6 0-15,3-2 0 16,-7-7-2-16,-4-3 2 0,2-1 7 16,-4-1 1-16,0 0-1 15,0 0-5-15,-5-7-20 16,0-1-9-16,-5-2-21 15,-26-23-13-15,33 32-63 16,0 1-62-16,2 1-158 16,1 0 205-16</inkml:trace>
  <inkml:trace contextRef="#ctx0" brushRef="#br0" timeOffset="183330.81">21146 12540 1224 0,'-1'11'516'0,"3"0"-283"16,5 3-82-16,0 3 9 15,6 2-19-15,3-1-19 16,4-5-30-16,2 2-10 15,8-5-19-15,1-1-2 16,4-9-7-16,1-5-5 0,-4-14-7 16,-3-8-9-16,-3-6-10 15,3-5 0-15,1 4 0 16,-3-3 0-16,-3 7-2 16,-7 3-4-16,-4 6-9 15,-3 7-3-15,-3 5-67 16,-1 4-58-16,-3 1-143 15,0 4-82-15,1-4 212 16</inkml:trace>
  <inkml:trace contextRef="#ctx0" brushRef="#br0" timeOffset="184528.75">21644 13107 575 0,'0'-1'388'15,"0"0"-43"-15,0 0-43 16,0 0-34-16,0-2-64 16,3-5-31-16,-1-1-48 15,-4-1-22-15,-7-17-35 16,-6 24-13-16,-1 5-25 16,-2 7-9-16,-2 1-14 15,1 4-4-15,6 6 0 16,3 2 1-16,11 7 4 15,4 1 2-15,9-1-2 16,4-4-2-16,8-4-2 16,1-4-3-16,0-7-14 0,2-3-48 15,2-11-148-15,2-6 139 16</inkml:trace>
  <inkml:trace contextRef="#ctx0" brushRef="#br0" timeOffset="184881.69">21912 12931 1172 0,'5'17'596'15,"-7"-4"-189"-15,2 6-148 16,1-2-19 0,0 1-77-16,3 18-39 0,4 9-55 15,-9 1-21-15,0-7-26 16,1-2-9-16,0-10-7 15,6-6-2-15,-4-13-4 16,0-2-3-16,1-7-8 16,-6-6-6-16,3-9-12 15,8-4-4-15,-3-8 3 16,7-1 7-16,-7 2 14 16,-4 3 4-16,8 12 5 15,-1 3-1-15,5 11 8 16,0 6 12-16,-4 7 19 0,-2 6 6 15,0 6 4-15,4 3-10 16,-2-5-15-16,-1-3-7 16,1-9-60-16,-3-5-63 15,1-8-176-15,6-2-120 16,2-12 240-16</inkml:trace>
  <inkml:trace contextRef="#ctx0" brushRef="#br0" timeOffset="185156.6">22181 13118 952 0,'0'9'522'0,"0"11"-59"16,-3 6-103-16,3 4-80 15,2 1-44-15,2-7-94 16,4-6-38-16,4-8-54 16,2-2-18-16,2-8-18 15,4-5-3-15,-2-10-3 16,-2-3 0-16,-9-6 0 15,-7-5 1-15,-8 2 4 16,-5 2-1-16,-5 5 0 16,1 7-3-16,-3 4-5 15,2 8-3-15,5 4-48 16,0 6-47-16,10 2-141 16,2 0-99-16,7 3 204 15</inkml:trace>
  <inkml:trace contextRef="#ctx0" brushRef="#br0" timeOffset="185476.49">22450 13098 1027 0,'1'-1'528'0,"-6"-1"-144"16,0 0-33 0,4 2-101-16,0 0-40 0,0 3-76 15,-1 23-26-15,-1 36-40 16,3-28-20-16,7-6-22 15,4-3-8-15,6-12-8 16,2-2-3-16,2-7-2 16,2-4-1-16,0-11 0 15,-4-4-1-15,-6-9 2 16,-7-3 1-16,-9-2 1 16,-6 1 1-16,-8 6 1 15,-1 5-2-15,1 10-4 16,-2 3-3-16,6 8-54 15,-2 5-47-15,4 3-118 16,7 7-81-16,10 1 186 16</inkml:trace>
  <inkml:trace contextRef="#ctx0" brushRef="#br0" timeOffset="186003.27">22735 13085 1019 0,'-4'-8'568'0,"0"-1"-142"16,-1 3-118-16,-1 3-51 0,2 3-95 16,-1 6-40-16,1 7-45 15,3 6-13-15,0 4-16 16,1 2-6 0,3-1-16-16,4 2-5 0,2-6-2 15,5 0 2-15,1-2 4 16,-1-3-1-16,-3-3-3 15,-3-2-4-15,-8-5 1 16,-8 0-1-16,-6-3-2 16,-5-2-11-16,2 0-34 15,0-3-12-15,9 1-18 16,3 2 1-16,6-1 17 16,6 1 8-16,6 3 10 15,3-2 6-15,7 1 9 16,6-2 2-16,6-6 7 15,-4 0 1-15,-3-7 2 16,1-4 0-16,-13-5 2 0,0-2 1 16,-10 0 4-16,-2 1 5 15,-5 5 5-15,0 4 10 16,-3 8 18-16,-6 0 3 16,0 9 5-16,-2 2-5 15,1 6-10-15,1 5-6 16,5 5-9-16,4 5-6 15,3-1-12-15,0-4-2 0,7-3-5 16,2-5-1-16,4-2-54 16,2-5-74-16,8-8-95 15,1-5 125-15</inkml:trace>
  <inkml:trace contextRef="#ctx0" brushRef="#br0" timeOffset="186569.99">23614 13177 1022 0,'-13'-38'490'0,"16"42"-141"16,4 6-69-16,0 12-23 15,0 1-29-15,2 4-58 16,3-2-30-16,3-6-51 15,3-5-21-15,0-8-31 16,1-5-9-16,-1-10-8 16,-1-6-1-16,0-16-1 15,2-4-2-15,-5-8-5 0,0 1-2 16,-6 9-2-16,-5 6 0 16,-4 14-83-16,-3 3-67 15,-4 15 348-15,-4 5-209 16</inkml:trace>
  <inkml:trace contextRef="#ctx0" brushRef="#br0" timeOffset="186885.58">24230 13156 1527 0,'32'-13'634'0,"-28"22"-370"16,2 2-13-16,-4 5-55 15,3 3-46-15,0 1-76 16,-2-3-23-16,-3-1-28 0,-1-1-36 16,-4-8-113-16,-4-2-72 15,2-6-217-15,-1-8 249 16</inkml:trace>
  <inkml:trace contextRef="#ctx0" brushRef="#br0" timeOffset="187272.58">24167 13024 678 0,'0'-5'405'16,"6"5"15"-16,4 4-100 0,8-2-68 15,4 0-42-15,6 5-83 16,1-3-27-16,3 8-18 16,2 0-4-16,-8 2-12 15,0 4-7-15,-10-2-17 16,-7 5-6-16,-5 2-8 15,-4 2-3-15,-1 3-5 16,-3-7-4-16,-4-5-7 16,0-5-4-16,3-10-5 15,8-1-2-15,6-8-3 16,3-5 0-16,4-8 3 16,-4 0 0-16,-4 0 2 15,8 2 1-15,-5 4 2 16,1 3 2-16,7 7 24 0,-2 4 17 15,-2 7 30-15,2 3 12 16,-8 7 4-16,-3 2-8 16,-5 8-22-16,-2-1-14 15,-1 0-25-15,0-3-37 16,2-9-172-16,1-7-99 16,13-10 158-16</inkml:trace>
  <inkml:trace contextRef="#ctx0" brushRef="#br0" timeOffset="187854.42">25291 12944 594 0,'1'-1'412'16,"2"-1"104"-16,0-4-178 15,1 2-70-15,-2-2-19 16,0 3-60-16,-2 0-34 16,-2 2-56-16,-8-6-29 15,-20 0-43-15,-42 10-10 0,32 11-7 16,3 4-1 0,11 5-4-16,5-4-2 0,15-1-2 15,6-2 1-15,13 4 3 16,5-1 4-16,6 7 5 15,0-5 6-15,4-1 20 16,-1 1 9-16,-2-1 15 16,-1 3 4-16,-5-3-1 15,-3 0-5-15,-8-3-9 16,-1-2-5-16,-12-1-11 16,-5-1-6-16,-4-3-6 15,-6 0-4-15,-1-6-9 16,-1-1-4-16,-2-3-7 15,4-5-15-15,3 1-61 16,4 1-54-16,7 0-152 16,1 1-69-16,9-3 213 15</inkml:trace>
  <inkml:trace contextRef="#ctx0" brushRef="#br0" timeOffset="192407.61">28520 10349 897 0,'-1'-3'415'16,"-1"-3"-167"-16,-1 0-14 15,-1-1-31-15,2 3-27 16,-2-3-45-16,-1 3-16 0,-7 0-28 16,-31-25-12-16,34 34-15 15,3 6-7-15,-2 9-14 16,6 5-6-16,0 6-9 15,0-1-5-15,8-1-7 16,7-3-2-16,8-8-2 16,2-6-1-16,5-10 2 15,-1-4-1-15,-3-12 3 16,1-4 2-16,-11-4 2 16,-4-2 2-16,-9-1 3 15,-3 0 0-15,-8 1 0 16,-5 2-1-16,-4 7-4 15,0 7 1-15,-1 4-5 16,4 7-3-16,3 2-8 16,-2 2-5-16,12 4-23 15,-4-6-42-15,8 5-97 0,4 1-63 16,5-3-204-16,15 1 270 16</inkml:trace>
  <inkml:trace contextRef="#ctx0" brushRef="#br0" timeOffset="193012.87">28533 9712 1002 0,'-2'-1'456'15,"2"2"-206"-15,1 5-15 16,-1-6-35-16,0 2-17 0,6 23-30 15,9 28-18-15,-2-28-38 16,-1-1-13-16,4-4-15 16,0-3-6-16,0-5-14 15,2-1-7-15,-5-6-10 16,-1-2-1-16,0-7 1 16,0-6 0-16,5-11-2 15,0-4-3-15,4-8-11 16,-1 0-4-16,-3 8-4 15,2-1-4-15,-9 11-2 16,-5 1-12-16,-5 8-61 16,-2 6-53-16,-6 0-134 15,1 2-81-15,-5 9 209 16</inkml:trace>
  <inkml:trace contextRef="#ctx0" brushRef="#br0" timeOffset="194408.58">28550 10394 731 0,'-49'-12'414'16,"34"10"-8"-16,2-2-116 15,2 0-65 1,1-2-24-16,8 1-61 0,-2-2-27 15,6 0-35-15,1-2-15 16,6-1-26-16,2 0-8 16,2 5-7-16,5 4-1 15,-7 5 2-15,0 6 5 0,-5 6 5 16,-6 2 3-16,-3 5 2 16,-6 0-3-16,-1-5-4 15,-1-2-3-15,-1-9-2 16,0-4-2-16,-2-3-4 15,2-5-3-15,2-5-7 16,-1 1-3-16,7-5-9 16,3 2-4-16,3 1-5 15,7 4-2-15,0 1 4 16,8 4 1-16,4 3 4 16,1 5 3-16,-1 2 4 15,-6 3 3-15,-3 4 5 16,-5-3 2-16,-3 1 3 15,-3-2 0-15,-7-3 3 16,-3 0 1-16,-6-5 1 0,0-3-1 16,-2-4-4-16,0-6-5 15,0-4-7-15,9-1-4 16,3-3-9-16,8 5-3 16,10 2-2-16,-1 2 2 15,9 6 6-15,-3 3 2 16,3 3 3-16,1 6 1 0,-7 1 3 15,-1 2 4 1,-4 0 6-16,-5-1 2 0,-5-1 6 16,-5-4 0-16,-7 2 0 15,-3-1 0-15,-4-4-4 16,1-3-1-16,2-2-4 16,3-4-5-16,8-4-7 15,3-2-1-15,3-2-11 16,2 0 1-16,8 3-1 15,2 2 2-15,4 7 5 16,3 2 1-16,-3 5 4 16,-2 2 0-16,-4 4 3 15,-3 0 2-15,-7 1 4 16,-2 3 2-16,-9-1 3 16,0 0 0-16,-4-6 0 15,-2-5-2-15,1-6-3 16,-1-4-1-16,0-6-4 0,6-2-3 15,3-2-4-15,6-1-4 16,7 1-3-16,5 0 1 16,4 6 1-16,1 3 3 15,-6 5 3-15,-5 1-29 16,-4 3-150-16,-2 6-77 16,2 8 141-16</inkml:trace>
  <inkml:trace contextRef="#ctx0" brushRef="#br0" timeOffset="197036.03">28129 10714 385 0,'0'-2'255'0,"0"1"25"16,0 0-22-16,0 0-26 15,0 0-14-15,0 0-31 16,0 0-21-16,0 0-35 16,0 0-12-16,0 0-27 15,0-1-15-15,-1 1-24 0,-1 1-11 16,-28 10-9 0,-43 33 2-16,26 6 8 0,-10 2 4 15,-4 14 4-15,1 5-2 16,-3 0-12-16,8 0-6 15,7-3-16-15,6-5-3 16,7-13-4-16,8-8-2 16,12-18-2-16,4-5-2 15,8-13-7-15,3-2-18 16,2-4-73-16,-2-1-59 0,3 0-181 16,23-2 205-16</inkml:trace>
  <inkml:trace contextRef="#ctx0" brushRef="#br0" timeOffset="197528.03">28464 10720 799 0,'0'-9'419'0,"0"4"-134"0,4 5-50 16,1 5-3-16,4 11-25 15,-5 3-12-15,1 16-21 16,-4 6-16-16,-1 10-50 16,0 10-23-16,-7 2-35 15,3 1-12-15,-4-3-13 16,4-5-5-16,-1-9-6 15,1-4-2-15,2-12-5 16,-1-4-2-16,4-14-3 16,1-5-32-16,1-5-102 15,0-3-66-15,2-6-181 16,-5 5 225-16</inkml:trace>
  <inkml:trace contextRef="#ctx0" brushRef="#br0" timeOffset="197961.84">28821 10772 672 0,'5'-8'340'0,"-4"7"-71"16,10 0-59-16,-5 4-35 15,9 5 0-15,3 8-15 16,-1 5-12-16,11 13-16 15,1 2-10-15,11 10-23 16,4 1-11-16,6 1-23 16,2-4-11-16,-4 1-7 15,0 0 1-15,-2-3 5 16,-4 4-3-16,-12-5-12 16,-9-4-10-16,-8-5-16 15,-5-8-4-15,3-11-59 16,0-4-55-16,-11-9-138 0,3-3-97 15,-6-9 210-15</inkml:trace>
  <inkml:trace contextRef="#ctx0" brushRef="#br0" timeOffset="198394.31">29088 10599 860 0,'-3'-3'417'15,"1"2"-184"-15,3 5-68 16,-1-4-9-16,0 0-47 15,19 9-19-15,46 26-10 16,-16-13-6-16,13 9-10 16,7 3-2-16,8 9-3 15,0 3-5-15,3 4-8 0,8 1 2 16,-4 1 10-16,-4-3 8 16,0-6 4-16,-11-6-3 15,-5 0-12-15,-3-1-10 16,-13-1-8-16,-5 3-3 15,-9-8-7-15,-8 0-5 16,-10-9-8-16,-5-4-3 16,-9-10-29-16,-7-4-42 0,-11-5-124 15,-4-5-83-15,-12-1-379 16,4 2 412-16</inkml:trace>
  <inkml:trace contextRef="#ctx0" brushRef="#br0" timeOffset="199077.07">27361 11506 664 0,'14'7'344'0,"-10"-7"-82"15,-5-5-33-15,-1 5-40 16,2 0-27-16,0 0-47 16,0 0-22-16,-1 3-38 15,-2 8-17-15,-3 3-19 16,-7 32-6-16,15-31-5 16,5 4-2-16,3-5-2 15,5-2 0-15,5 0 0 16,2-5 1-16,6-6-1 0,-4-6 0 15,4-6 0 1,-1-2 2-16,-13-1 5 0,-1 4 7 16,-14-1 14-16,-5-2 4 15,-9-2 6-15,-3-4-5 16,-7 0-11-16,-1 3-4 16,3 3-12-16,7 6-3 15,6 4-7-15,2 2-6 0,7 3-51 16,-4-1-53-16,10 11-199 15,14 3 196-15</inkml:trace>
  <inkml:trace contextRef="#ctx0" brushRef="#br0" timeOffset="199649.6">28480 11536 718 0,'-30'-4'415'15,"21"-4"-86"-15,5 4-76 16,-1-1-23-16,-5 2-57 15,4-1-26-15,-1 4-41 16,-3 7-20-16,10 3-32 16,0 6-12-16,2 0-22 15,2-1-5-15,1 1-7 16,3-7 0-16,9-3 1 16,1-4 0-16,2-7 1 15,-1 1-1-15,-3-6 3 16,-3-4 2-16,-5 0 6 15,-5-3 4-15,-8-1 1 16,-3 3-1-16,-6 2-4 16,0 0-3-16,-2 5-6 0,-2 3-4 15,6 2-16-15,0 1-35 16,13 2-115 0,5 1-102-16,6 0 156 0</inkml:trace>
  <inkml:trace contextRef="#ctx0" brushRef="#br0" timeOffset="200227.98">29488 11522 617 0,'-46'14'353'15,"37"-14"-33"-15,2 4-91 16,-3 2-57-16,-5-3-19 16,6 3-28-16,2 3-12 15,3 2-29-15,6 1-16 16,1 4-28-16,3-5-10 15,10 2-11-15,0-2-4 0,8-8-6 16,5 0-1-16,-4-11-1 16,1 1 4-16,-12-6 13 15,-8-3 10-15,-8-2 13 16,-7-6 3-16,-6 1-1 16,-6-4-6-16,-2 4-10 15,0 5-5-15,-1 1-12 16,11 9-9-16,2 1-48 15,-3 3-42-15,11 4-152 16,-3 3-124-16,15 7 223 16</inkml:trace>
  <inkml:trace contextRef="#ctx0" brushRef="#br0" timeOffset="200794.4">30350 11443 1377 0,'-5'0'117'15,"5"1"-26"-15,-11 1 97 16,-1 2-16-16,-2 10-28 16,-6 2-12-16,7 5-22 15,7 4-14-15,7-4-28 16,4-3-14-16,11-2-19 0,-1-6-5 16,6-7-6-16,2-3-3 15,-8-6-1-15,5-1 1 16,-9-5 3-16,-7-3 3 15,3-5 4-15,-7 1 1 16,0 0-1-16,2 2-2 16,-10 2-5-16,-3-1-5 15,-2 5-10-15,-5 0-18 0,1 7-74 16,1 1-47-16,-8 3-156 16,3 4-302-16,-1 3 396 15</inkml:trace>
  <inkml:trace contextRef="#ctx0" brushRef="#br0" timeOffset="204821.46">27660 11443 395 0,'0'0'286'16,"0"0"0"-16,0 0-38 15,0 0-15-15,0 0-38 16,1 4-22-16,-7 10-48 15,-38 30-23-15,-2-24-20 16,-7 6-6-16,0-1-5 16,-1 2-1-16,1-3-9 15,6-6-5-15,2-2-19 16,7 1-9-16,10-3-18 16,6-3-6-16,11-2-41 15,6-6-58-15,5-3-209 16,2-5 196-16</inkml:trace>
  <inkml:trace contextRef="#ctx0" brushRef="#br0" timeOffset="205096.56">27199 11397 886 0,'0'0'427'16,"0"0"-130"-16,2 0-57 0,-2 0-39 15,0 0-14-15,5 3-29 16,23 21-6-16,36 40-22 16,-25-25-17-16,-7-2-29 15,-5-3-12-15,0-5-22 16,3-1-10-16,4-2-13 16,2-2-6-16,-12-3-4 15,-6-6-4-15,-9-7-1 16,-3-1 1-16,-6-6-63 15,0-1-51-15,-5-6-151 16,4 5-89-16,0 0 209 16</inkml:trace>
  <inkml:trace contextRef="#ctx0" brushRef="#br0" timeOffset="205732.1">28690 11461 740 0,'27'-5'421'0,"-27"6"-86"16,-1-1-70-16,1 2-4 16,-1-2-57-16,0 0-37 0,0 0-58 15,-25 8-22-15,-40 17-29 16,21-9-5-16,-6 6-6 16,0 0-3-16,7 2-8 15,18-8-8 1,1 0-12-16,-14 9-7 0,-1-1-9 15,8-9-26-15,17-11-88 16,2-4-66-16,11-6-216 16,3-5 246-16</inkml:trace>
  <inkml:trace contextRef="#ctx0" brushRef="#br0" timeOffset="205976.18">28232 11352 949 0,'1'0'479'0,"5"3"-151"16,8 7-74-16,4 6-2 16,3 10-32-16,8 3-28 15,-3 4-58-15,2 0-24 16,0-3-38-16,-5-2-15 16,6-3-21-16,1-2-6 15,-4-7-12-15,0-1-4 16,-11-4-6-16,-5-2-4 0,-6-5-76 15,-2-2-49 1,-1 0-133-16,-1-3-88 0,0 1 218 16</inkml:trace>
  <inkml:trace contextRef="#ctx0" brushRef="#br0" timeOffset="206621.97">29687 11492 570 0,'39'7'414'0,"-39"-7"35"16,-1 0-128-16,-5 0-21 15,5 0-80-15,0 0-43 16,-29 6-56-16,-39 17-13 16,16-1-21-16,-4 4-13 0,6 1-25 15,4-2-11-15,6-6-17 16,6-2-6-16,1-5-11 15,2-2-4-15,12-5-55 16,2-3-44-16,10-2-115 16,3-5-76-16,3-4-163 15,2-4 274-15</inkml:trace>
  <inkml:trace contextRef="#ctx0" brushRef="#br0" timeOffset="206851.33">29182 11441 822 0,'0'-4'436'16,"1"4"-114"-16,5 4-84 16,5 8-7-16,6 7-18 0,3 6-12 15,6 6-33-15,0-1-19 16,5-1-47-16,-3-4-21 16,-1-2-34-16,-4-2-11 15,-2-4-14-15,2 1-4 16,-2-4-9-16,1 0-1 15,-6-8-69-15,-4 2-64 16,-12-8-160-16,-3-1 113 0,5 4 76 16</inkml:trace>
  <inkml:trace contextRef="#ctx0" brushRef="#br0" timeOffset="207511.09">30611 11366 864 0,'0'-1'487'16,"0"0"-117"-16,0 1-110 15,-1 0-28-15,0 0-75 16,-28 10-32-16,-46 19-33 16,23-8-9-16,-1 5-28 15,0 0-11-15,-2 0-20 16,6-4-9-16,6-3-9 15,6 1-4-15,10-7-7 16,8 0-26-16,5-6-82 16,4-5-60-16,8-1-189 15,2-1-182-15,11-10 350 16</inkml:trace>
  <inkml:trace contextRef="#ctx0" brushRef="#br0" timeOffset="207776.92">30083 11334 911 0,'0'-1'483'0,"-1"0"-152"15,2 1-110-15,-1 0-13 16,0 0-41-16,0 0-13 0,13 14-8 16,33 39-12-16,-17-19-39 15,6 6-19-15,9-6-26 16,5 0-12-16,-6-2-14 15,-22-17-4 1,1 1-6-16,7 12-3 0,-1-4-4 16,-6-6-9-16,-10-7-103 15,-2-4-69-15,-7-1-175 16,0-4 199-16</inkml:trace>
  <inkml:trace contextRef="#ctx0" brushRef="#br0" timeOffset="-212559.41">30580 12253 388 0,'0'-1'210'0,"0"0"-32"16,0 0 2-16,0 0-6 15,0-1-15-15,0 1-23 16,0 0-8-16,0 0-21 15,0 0-12-15,0 0-25 16,2-6-10-16,-2 3-13 16,-1-4-9-16,-1 3-11 15,-1 1-4-15,-17-1-1 16,-29-24 1-16,23 24 2 16,-1-2-1-16,1 0-3 15,-2-3-3-15,3 0-3 0,1 1 1 16,-14-5 2-16,-2 1 0 15,-6 1 0-15,-3 0-3 16,3 5-2-16,-4-2 0 16,-1-2 1-16,-4-5 0 15,7 3 3-15,1-2 2 16,-4 1 3-16,0 2 0 16,-6-4-7-16,-2 4-3 15,1-1-4-15,2 1-1 16,4 3 0-16,-1 4-1 0,7 0-1 15,1 2-2-15,-4 1 0 16,1-2-1-16,0 0 0 16,-4 2 1-16,5-1-1 15,-2 0 2-15,-1 1-1 16,4 2-1-16,2 0 2 16,4 2-2-16,-4-1 0 15,-6 0 1-15,-1 2-1 16,-4 0 1-16,3 1-2 15,0-1 1-15,0 0-1 16,4-1 0-16,8 4 1 16,-2-3-2-16,5 3 1 15,-3-2-1-15,-3 2 0 16,5 3 0-16,1-1 0 0,5 6 0 16,0-2-1-16,1 0 1 15,-5 2 0-15,-2 0-1 16,-1 0 3-16,1 3 1 15,5 1 2-15,11-6 1 16,2 1-2-16,-19 12-1 16,-8 3 0-16,5-1-2 15,4-5 0-15,0 2 0 16,1 3-1-16,-1 1 2 0,0 0 0 16,5 0 2-16,9-3 3 15,2 2 0-15,8-1 1 16,4 4-2-16,-2 1-3 15,4 1 1-15,3 2 0 16,-4 0 1-16,3 2 1 16,0 1 0-16,2-2-1 15,-2 1-1-15,4 1 4 16,-3 2 1-16,0 4 3 16,3 2 1-16,2 4-3 15,0-1-3-15,4 2-2 16,2-1 1-16,-1-4-1 15,2 3 1-15,5-2 1 16,6 0 0-16,11 3-1 16,2 1 1-16,4-3-2 0,-1-1 0 15,3-3 0-15,5-1-1 16,8 1 1-16,6 1 1 16,-1-3 2-16,0 1 1 15,-3-2 2-15,6 0-1 16,2-2 1-16,1-2-2 15,5-3-2-15,-2 1 0 16,0 2 1-16,1 2-1 16,-4-2-1-16,4 1-1 0,6-6-1 15,4 1 0-15,11 1 0 16,-7-3 0-16,-2 0 1 16,0 0-1-16,0-3 0 15,6 3 1-15,11-7 1 16,-1-1 1-16,7-7 3 15,0-6-1-15,5-3 3 16,2-1-1-16,-10-5-2 16,-1 1 0-16,-10-1-3 15,-4 0 0-15,9 1-1 16,0-2 0-16,-9-6-1 16,3-4 2-16,-5-5 4 15,2-3 1-15,9-6 2 16,-6-2 0-16,-16-3-4 15,-7-6-1-15,-3-1 0 0,0-4-1 16,5-6 0-16,-2-3 0 16,-6-4 1-16,-2-2-1 15,-1 1 1-15,-8 3-1 16,-9-1 1-16,0 1-1 16,-8 0 2-16,0 3 1 15,-7-2 1-15,-2 2 2 16,-14-9-1-16,-1-4-2 15,-9-7-3-15,-6-6-3 0,-2 2-1 16,-4 5-1-16,2 7 1 16,-3 5 0-16,0 3-2 15,0 1 1-15,-4 3-2 16,-9-2 2-16,-2 3 0 16,-6 2 1-16,-8 1-2 15,3 6-1-15,-7 4-3 16,2 6-1-16,-4 4-3 15,3-1-1-15,6 6 0 16,8 1 0-16,11 4 1 16,-1 3-1-16,5-1-9 15,-1 0-8-15,1 2-21 16,0 0-15-16,-4 2-42 16,1 1-23-16,2 0-73 0,2 3-52 15,2-1-339 1,3 1 385-16</inkml:trace>
  <inkml:trace contextRef="#ctx0" brushRef="#br0" timeOffset="-210477.31">28392 12829 294 0,'-1'0'247'16,"1"0"62"-16,0 0-41 15,0 0-61-15,0 0-19 16,0 0-30-16,0 0-12 0,0 0-26 16,0 0-10-16,0 0-20 15,0-1-11-15,0 0-18 16,1 0-6-16,-1-1-10 16,3-6-5-16,1-3-2 15,-5 2-3-15,-11-27-4 16,0 29-3-16,-10 4-3 15,0 1-2-15,-7 3-4 16,-1 3 0-16,1 5 1 16,2 5 1-16,2 8 5 15,4 6 2-15,2 7 1 16,4 0-1-16,7 1-7 16,3-2-5-16,7-5-8 15,2 0-4-15,8-8-1 16,4-1-1-16,6-2-1 15,4-3 1-15,3-4-2 16,2-1-2-16,-5-6-34 0,3 1-33 16,-15-2-92-16,-4-3-79 15,-5-1-430-15,-9-6 442 16</inkml:trace>
  <inkml:trace contextRef="#ctx0" brushRef="#br0" timeOffset="-210056.28">28239 12978 706 0,'-3'-6'416'16,"1"4"-88"-16,2 0-68 15,0 1-24-15,0 0-66 16,0 0-27-16,4 1-45 16,17 2-20-16,31 4-37 15,-27-6-14-15,2 3-15 16,-3 0-5-16,-4 3-4 15,-3 4-3-15,-5-6-29 16,-4 0-10-16,-4-4-13 16,-2 0 2-16,-5 1 26 15,3-1 13-15,-1 0 14 16,0 0 3-16,0-1 1 16,-1 1 0-16,1-1 7 0,0 0 7 15,0 1 12-15,0 0 9 16,0 0 17-16,-2 3 6 15,-5 15 9-15,-9 24-1 16,15-23-12-16,-1-3-6 16,0-1-18-16,3 3-8 15,0-6-13-15,1 0-5 0,-1-5-9 16,4-1-8-16,-4-2-87 16,1-2-50-16,7 1-128 15,-1-1-81-15,11 0 228 16</inkml:trace>
  <inkml:trace contextRef="#ctx0" brushRef="#br0" timeOffset="-209651.44">28825 13131 986 0,'-8'-8'506'0,"1"3"-185"0,6 3-68 16,2 2-24-16,3 0-74 16,-4 0-24-16,0 0-36 15,10 1-12-15,10 2-28 16,27 5-16-16,-32-8-21 15,0 5-7-15,-7-4-82 16,-1 3-80-16,3 1 94 16</inkml:trace>
  <inkml:trace contextRef="#ctx0" brushRef="#br0" timeOffset="-208793.22">29277 13071 366 0,'-2'-2'284'0,"2"1"13"16,0-2-64-16,0 2-15 16,0 0-47-16,0 0-16 15,0 1-6-15,0 0 0 16,0 0 4-16,0 0-5 16,4 10-18-16,1 16-13 15,35 32-26-15,-34-24-14 0,6-4-19 16,2-3-7-16,-3-5-13 15,3-3-4-15,-2-6-4 16,-2-5-2-16,0-8-2 16,2-3-2-16,5-10-6 15,3-6-3-15,0-5-6 16,-2-2-11-16,-8-1-57 16,-2 3-40-16,-8 6-119 15,0 5-94-15,-3 14 197 16</inkml:trace>
  <inkml:trace contextRef="#ctx0" brushRef="#br0" timeOffset="-208404.24">29755 13282 893 0,'7'3'425'0,"-4"-3"-121"16,3 0-51-16,1 0-29 16,3 3-18-16,3 0-62 15,4 1-34-15,0 1-53 16,5-2-21-16,-3-1-32 15,2 1-64-15,-1 0-196 16,-2 0 173-16</inkml:trace>
  <inkml:trace contextRef="#ctx0" brushRef="#br0" timeOffset="-208089.26">30234 13205 1053 0,'13'-4'476'0,"-7"6"-183"15,-2 6-42-15,-2 4-27 16,-2 4-36-16,-8 12-69 15,1 1-27-15,-4 7-38 16,-1 2-14-16,3-7-19 16,0-3-8-16,4-8-7 15,2-7-17-15,1-8-71 16,-2-3-54-16,1-5-237 16,1-9 236-16</inkml:trace>
  <inkml:trace contextRef="#ctx0" brushRef="#br0" timeOffset="-207734.48">30235 13233 740 0,'4'1'450'0,"-3"3"13"16,5 8-224-16,-2 3 3 16,5 8-52-16,4 2-33 15,1 3-50-15,6 3-9 0,-5-4-16 16,7 2-8-16,-2-5-12 15,0 1-6-15,0-2-10 16,-11-4-5-16,2-3-2 16,-4-3 0-16,4-5-2 15,3-4-1-15,-2-8 1 16,0-8-2-16,-2-12-4 16,-1-8-3-16,-3-7-10 15,-1-10-5-15,-5-2-7 16,0 1-6-16,0 7-43 15,0 10-32-15,0 13-72 16,0 8-41-16,-5 12-119 16,2 8-90-16,5 8 254 15</inkml:trace>
  <inkml:trace contextRef="#ctx0" brushRef="#br0" timeOffset="-207404.43">30751 13309 1028 0,'-2'-2'518'16,"-2"-1"-203"-16,-4 4-68 16,0 5-16-16,-8 5-72 15,0 6-30-15,-3 8-43 16,1 0-16-16,7 8-35 16,5 0-13-16,7-7-13 15,4 2-2-15,5-9-6 16,1-4-1-16,1-5-56 15,1-2-52-15,-1-8-169 16,-5-3-250-16,1 1 342 16</inkml:trace>
  <inkml:trace contextRef="#ctx0" brushRef="#br0" timeOffset="-207089.3">30826 13428 1020 0,'4'5'517'0,"4"2"-193"0,-1 3-48 15,-5-2-16-15,0 7-72 16,0 0-36-16,0-1-54 16,3 3-17-16,4-3-27 15,0 0-12-15,0-4-7 16,1-2-1-16,-2-7-1 15,-4 0-2-15,3-3-3 16,-2-3-3-16,4-5-7 16,2-2-3-16,4-5-4 15,3-2-22-15,-5-3-84 16,-1-2-53-16,-6 3-125 16,-3 2-71-16,-3 6 223 15</inkml:trace>
  <inkml:trace contextRef="#ctx0" brushRef="#br0" timeOffset="-206824.4">31084 13292 1179 0,'10'13'518'16,"1"4"-234"-16,1 2-24 15,-4 8-53-15,1-2-32 0,-4 4-62 16,1 0-15-16,-2-2-21 16,-2 0-17-16,0 1-26 15,-2-1-12-15,-7 3-12 16,-6-1 0-16,-13-1-50 16,-2-2-36-16,-5-4-112 15,5-3-87-15,7-5 173 16</inkml:trace>
  <inkml:trace contextRef="#ctx0" brushRef="#br0" timeOffset="-204113.93">21332 14524 943 0,'13'0'438'0,"-3"16"-154"16,2 6-52-16,-5 4-16 15,3 6-35-15,-5 2-56 16,2-1-31-16,4-4-41 15,0-2-18-15,-4-12-21 16,-6-4-5-16,-1-10-6 16,1-2 1-16,0-12-1 15,-1-7 0-15,0-7-3 16,0-8-2-16,3-4-1 16,2 4 0-16,3 6 2 15,-2 6 0-15,1 13 0 16,4 4 0-16,2 8 6 15,0 6 6-15,-4 9 17 0,2 5 7 16,-6 4 10-16,2-1-1 16,0-3-8-16,-6-2-7 15,1-8-12-15,-2-3-4 16,-2-11-1-16,1 1 1 16,-4-4-11-16,4 4-9 15,0 0-22-15,1 0-9 16,1-13 1-16,3-4 8 0,18-27 15 15,-9 29 7-15,3 7 7 16,-4 3 1-16,0 6 7 16,-2 1 7-16,0 8 13 15,1 5 6-15,-4 4-3 16,1-1-4-16,2 0-14 16,-3-4-5-16,9-1-7 15,1 0-1-15,7-10-5 16,6-2-16-16,-2-7-32 15,1-5-10-15,-5-1-6 16,0-2 16-16,-13 1 35 16,-6-1 14-16,-5 0 12 15,-12 0 3-15,3 1 2 16,-1 4 1-16,-7 3 10 16,1 6 5-16,-1 7 9 15,-3 1 4-15,5 5-2 0,7 3-2 16,2-2-7-16,6 0-5 15,3-1-12-15,2-4-5 16,4-2-6-16,1-1 0 16,5-3-1-16,-2-1 0 15,-2-2 1-15,0-2 1 16,-5-1 0-16,2-2 1 16,1 0-2-16,-2 1 0 0,1 4-1 15,2 0-2-15,-5 6 0 16,-2 3-1-16,-1 0-2 15,1 2-15-15,-1-5-83 16,5-1-61-16,5-5-158 16,-3-3-318-16,8-6 430 15</inkml:trace>
  <inkml:trace contextRef="#ctx0" brushRef="#br0" timeOffset="-203955.49">21946 14566 1128 0,'-1'-31'507'0,"8"42"-219"16,5 4-17-16,4 5-45 16,5 0-41-16,10-4-74 15,1-1-27-15,3-7-40 16,-1-2-10-16,-7-1-17 0,-4-2-37 16,-11-1-129-16,-7-1-87 15,-6-1 130-15</inkml:trace>
  <inkml:trace contextRef="#ctx0" brushRef="#br0" timeOffset="-203772.98">22120 14538 1084 0,'-4'-2'505'0,"2"3"-183"16,-4 2-36-16,-3 9-33 16,-2 6-30-16,-6 6-65 15,0 2-35-15,1-2-61 16,0-4-24-16,10-3-45 15,1-5-57-15,5-6-155 16,7-3-80-16,11-8 167 16</inkml:trace>
  <inkml:trace contextRef="#ctx0" brushRef="#br0" timeOffset="-203021.57">22891 14448 1104 0,'11'-6'498'0,"-3"14"-173"16,0 18-69 30,0-1 38-46,-1 20-53 0,3-2-180 16,1-6-87-16,-11-45-218 16,0-6-78-16,-8-8-47 15,-7-2-10-15,-2-4 26 16,-1 3 62-16,-2-1 137 16,1 0 99-16,5 0 194 15,8 6 62-15,8 8 62 16,3-4-5-16,16 16-52 15,-1-1-29-15,2 0-36 16,6 8-16-16,-5-6-13 16,6 4 0-16,7 6-2 15,-1 0 1-15,0 11-5 16,-21-2-3 0,-7-10-21-16,0 0-10 0,9 35-19 15,-8-1-11-15,-8-6-13 0,-2-20-6 16,0-11-10-16,0-7-5 15,2-9-31-15,1-8-21 16,6-7-33-16,2-3-7 16,4 0 22-16,3 2 16 15,-4 8 30-15,-1 5 12 16,-1 12 14-16,-3 3 11 0,0 8 19 16,0 2 10-1,0 7 2-15,-1 4-8 0,0 3-19 16,-2 1-12-16,2-7-63 15,1-6-63-15,3-9-167 16,6-3 170-16</inkml:trace>
  <inkml:trace contextRef="#ctx0" brushRef="#br0" timeOffset="-202638.13">23468 14531 1097 0,'-5'-5'564'15,"-5"-4"-194"-15,-8 6-95 16,12 6-29-16,-5 7-87 16,-1 6-39-16,1 7-56 15,-4-1-17-15,3 0-25 16,6-4-10-16,12-5-12 0,-4-5 0 16,12-4-2-16,-2-2 2 15,-4-6 1-15,2-3 1 16,-5-11-4-16,1-7-10 15,3-5-7-15,1-4 0 16,-4-1 6-16,1 3 9 16,-2 4 7-16,-4 5 4 15,0 13 14-15,-5 1 11 0,-4 9 13 16,8 10 13 0,-1 5 17-16,1 8 2 0,0 9 1 15,1 1-9-15,1 4-25 16,11-3-12-16,4-6-17 15,1-6-5-15,3-10-50 16,-2-3-72-16,5-6-181 16,1-2 8-16,2-5 146 15</inkml:trace>
  <inkml:trace contextRef="#ctx0" brushRef="#br0" timeOffset="-201954.56">24168 14457 1265 0,'2'-14'559'16,"-4"6"-264"-16,-4-1-79 0,-4 5-71 16,-4 3-39-16,-3-1-52 15,-5 5-11-15,0 1-11 16,0 3-1-16,8 6-11 16,7 1-3-16,10 8-8 15,6 2-4-15,8 1 1 16,1-3 3-16,2-1 7 15,0-3 5-15,-5-4 5 16,-4-2 4-16,-3-3 4 16,-3-3 0-16,-6-4 5 15,-2 2-2-15,-9-5-12 16,-3 1-4-16,-3-5-17 16,0 0-4-16,4 1-2 15,4 0-4-15,8 4-6 16,3 0-1-16,6 4 0 15,3 2 3-15,5-2 9 0,1-3 1 16,6-3 1-16,4-3 2 16,2-11-2-16,4-2 0 15,1-6 1-15,-4-1-1 16,-6 4 2-16,-3 2 1 16,-14 5 5-16,1 3 4 15,-11 3 2-15,-3 4-1 0,-7 6 9 16,-3 5 5-16,6 6 11 15,-2 3 5 1,13 4-10-16,1 0-8 0,6 2-13 16,3 2-4-16,0-5-5 15,1 0-2-15,4-6-43 16,-2-1-63-16,6-8-183 16,2-1-356-16,-3-13 417 15</inkml:trace>
  <inkml:trace contextRef="#ctx0" brushRef="#br0" timeOffset="-201765.55">24503 14368 1373 0,'0'20'687'16,"-2"4"-274"-16,-1 10-140 0,-1 2-48 15,4 8-123-15,5 0-43 16,6-6-36-16,6-6-10 15,3-13-68-15,-1-8-53 16,1-11-144-16,-3-5-77 16,-6-11 201-16</inkml:trace>
  <inkml:trace contextRef="#ctx0" brushRef="#br0" timeOffset="-201620.36">24431 14445 1124 0,'-15'-7'512'0,"19"7"-138"15,1 4-86-15,4-3-69 16,1-1-22-16,7 0-112 16,7 0-44-16,7-1-80 15,5 1-81-15,3 0 78 16</inkml:trace>
  <inkml:trace contextRef="#ctx0" brushRef="#br0" timeOffset="-201320.47">25117 14518 1295 0,'-12'-27'580'0,"20"41"-233"15,1 7-78-15,-1 2-60 16,1 1-56-16,-3-5-99 16,-2-5-52-16,-4-9-140 15,0-2-92-15,-2-12 130 16</inkml:trace>
  <inkml:trace contextRef="#ctx0" brushRef="#br0" timeOffset="-200946.77">25055 14385 814 0,'3'-5'421'0,"11"-1"-73"15,7 6-73-15,2 1-38 16,8 3-36-16,7 8-54 15,5 0-15-15,3-1-12 16,1 2-12-16,-4 6-21 0,-14 2-9 16,-12 8-17-16,-3 3-5 15,-13-5-12-15,-1 3-8 16,0-8-11-16,-6-5-6 16,5-8-6-16,-1-6-2 15,2-9-9-15,1-6-2 0,1-7-11 16,10-4-2-16,-5 1 3 15,4 3 3-15,3 6 7 16,-7 4 1-16,5 7 7 16,-2 4 4-16,-7 10 13 15,6 3 7-15,-4 10 8 16,1 1-2-16,0-1-13 16,4-2-25-16,8-8-174 15,4-3-103-15,13-12 160 16</inkml:trace>
  <inkml:trace contextRef="#ctx0" brushRef="#br0" timeOffset="-200527.09">26314 14430 1142 0,'9'-22'490'0,"-2"1"-261"16,-6 4 18-16,-4 9-34 15,-12-2-40-15,-9 4-57 16,-2 7-16-16,-6 9-16 16,0 13-9-16,5 8-16 15,4 4-6-15,11 15-22 16,7-3-8-16,11 2-15 16,6-2-4-16,7-9-3 15,7-7-1-15,6-9-17 16,2-10-39-16,-1-13-133 15,-5-6-95-15,-13-8 166 16</inkml:trace>
  <inkml:trace contextRef="#ctx0" brushRef="#br0" timeOffset="-200250.52">26160 14581 1090 0,'0'-5'525'0,"6"0"-191"16,6-2-97-16,5 4-1 15,8-5-69-15,2 3-44 16,10-1-63-16,-4-1-15 16,1 1-17-16,-4 4-6 0,-12 2-1 15,1 3 3-15,-11 6 14 16,2 1 6-16,-8 7 18 16,2 5 8-16,-5 8 3 15,-3 6 0-15,1 0-17 16,-6-3-11-16,11-1-22 15,3-9-9-15,-3-7-8 16,6-9-22 0,1 0-122-16,-1-4-85 0,2-8-60 15,15-4 136-15</inkml:trace>
  <inkml:trace contextRef="#ctx0" brushRef="#br0" timeOffset="-200048.97">26607 14636 1143 0,'-9'3'609'16,"7"-3"-44"-16,2 0-272 16,7 0-147-16,-7-1-15 15,0-1-79-15,13 0-27 16,8-3-132-16,29-5-89 15,-30 10 120-15</inkml:trace>
  <inkml:trace contextRef="#ctx0" brushRef="#br0" timeOffset="-199694.18">27018 14492 1119 0,'-12'-6'515'16,"3"5"-243"-16,9 6-54 16,2 4 26-16,5 8-37 15,3 5-20-15,1 10-33 16,1-3-17-16,2 5-37 0,1-2-16 15,2-4-31-15,4-3-16 16,-1-10-17-16,1 0-4 16,0-12-3-16,-2-3-1 15,3-14-2-15,2-11 4 16,3-9-80-16,0-4-61 16,-4-2-165-16,-5 4-74 0,-15 14 224 15</inkml:trace>
  <inkml:trace contextRef="#ctx0" brushRef="#br0" timeOffset="-199378.6">27560 14647 1169 0,'-11'3'584'0,"1"-2"-181"16,7 2-144-16,3 0-9 15,1 2-89-15,-1-5-52 16,0 0-70-16,20 2-17 16,38 0-104-16,-27-7-87 15,0-1 105-15</inkml:trace>
  <inkml:trace contextRef="#ctx0" brushRef="#br0" timeOffset="-199060.72">27980 14484 1064 0,'-2'0'528'15,"1"6"-170"-15,-7 17-124 16,4 3 1-16,-7 13-65 16,2 5-38-16,2-1-62 15,1-3-17-15,6-7-30 0,-2-9-11 16,2-7-44-16,9-5-33 16,-10-13-81-16,1-5-63 15,0-9-129-15,-12-9-69 16,9-7 253-16</inkml:trace>
  <inkml:trace contextRef="#ctx0" brushRef="#br0" timeOffset="-198829.15">27930 14494 784 0,'0'1'476'15,"11"10"-45"-15,0 7-147 16,3 5-24-16,7 5-43 16,-2 3-20-16,10-5-43 15,-3 1-15-15,4-2-26 16,4-5-10-16,-1 1-16 15,1-3-6-15,-4-7-16 16,-3-1-9-16,-8-10-14 16,-2-4-7-16,-6-12-11 15,-2-9-3-15,-4-9-6 16,2-6-15-16,-2-5-87 16,-1 2-50-16,-1 5-113 15,-3 10-70-15,0 17 209 16</inkml:trace>
  <inkml:trace contextRef="#ctx0" brushRef="#br0" timeOffset="-198529.41">28549 14451 1124 0,'-9'-10'594'16,"-1"8"-53"-16,-2 12-315 15,-7-3-13-15,-1 21-50 16,1 5-39-16,-5 9-72 16,13 9-16-16,3-2-18 15,6 3-9-15,14-10-14 16,-4-7-34-16,10-18-96 15,5-5-69-15,10-12-33 16,4-8 121-16</inkml:trace>
  <inkml:trace contextRef="#ctx0" brushRef="#br0" timeOffset="-198279.67">28678 14636 1293 0,'-1'0'546'0,"-2"3"-207"0,1 1-83 15,1-4-10-15,0 0-12 16,0 11-81-16,0 3-38 16,0 27-36-16,6-29-11 15,4-3-25-15,2-1-9 16,3-5-12-16,4-3-3 0,7-2-7 16,-2-4-2-16,0-2-3 15,-1 2-1-15,-17-9-11 16,2 3-45-16,-3-1-139 15,-6-4-88-15,2-2-193 16,0-1 273-16</inkml:trace>
  <inkml:trace contextRef="#ctx0" brushRef="#br0" timeOffset="-198041">28855 14451 1165 0,'22'-4'537'0,"-14"7"-171"16,10 14-64-16,-6 2-12 15,4 10-36-15,2 10-90 16,0 2-43-16,4 6-52 0,-4 1-23 16,2-7-24-16,-9 1-5 15,-10-3-23-15,-5-5-48 16,-9 1-116-16,-10-10-85 15,-5 9 145-15</inkml:trace>
  <inkml:trace contextRef="#ctx0" brushRef="#br0" timeOffset="-179148.31">22852 15564 915 0,'-11'0'406'0,"-7"2"-149"16,5-2-68-16,-1 2 14 15,0-1-23-15,5-1-31 16,1 3-9-16,8-3-19 15,0 0-12-15,0 1-29 16,0-1-14-16,0 0-19 16,0 0-4-16,0-1-9 15,0 1 0-15,0 0 1 16,0 0-2-16,0 0-1 16,0 0 0-16,-1 0-5 15,0 0-3-15,0 0-5 0,0 0-6 16,0 0-5-16,0 0-2 15,0 0-3-15,0 0 1 16,-2 0-2-16,1 0 1 16,1 0-2-16,0 0-1 15,0 0-1-15,0 0-2 16,0 0-3-16,0 0 1 0,0 0 2 16,-1 0 1-16,1 0 6 15,0 0 2-15,1 0 2 16,0 0 0-16,0 0 1 15,8 0 2-15,3-2 3 16,-2 0 3-16,24-5 0 16,-28 4 0-16,-5 3 5 15,-2 0 2-15,1 0 1 16,-7 3-2-16,-22 9-10 16,-34 19-5-16,27-8-4 15,1 1-1-15,3 2-2 16,0-6 0-16,10-1-1 15,4-4-2-15,13-5-3 16,2-2-4-16,10 1 0 16,5-2 1-16,8-1 4 0,8 0 3 15,2-1 2-15,4-1 3 16,-5 1-1-16,-3 0 0 16,-8-3 0-16,-3 0-3 15,-7-1-39-15,-3 2-51 16,-4-1-126-16,-5 4-81 15,-5 5-224-15,-2-1 322 16</inkml:trace>
  <inkml:trace contextRef="#ctx0" brushRef="#br0" timeOffset="-178977.68">22610 15890 678 0,'-10'0'422'0,"6"2"20"16,1 2-124-16,5-2-60 15,-2-2-16-15,0 0-42 16,0 0-15-16,9 5-41 15,7 3-24-15,32 14-41 16,-29-18-19-16,1-3-31 16,-2-1-10-16,-4 1-1 15,-1 2-55-15,-3 2-123 16,-3 2-96-16,-6 6 133 16</inkml:trace>
  <inkml:trace contextRef="#ctx0" brushRef="#br0" timeOffset="-178007.92">23473 15662 1128 0,'-36'10'510'0,"24"-13"-225"15,6 1-10-15,-2-1-45 16,8 3-25-16,6 0-59 16,-6 0-26-16,0-2-39 15,0 1-11-15,25-3-6 16,42-9-4-16,-18 5-20 15,5 3-10-15,-6-1-16 16,-1 3-4-16,-10 1-4 16,-4 3-1-16,-13 1-47 15,-9 0-41-15,-16 1-102 16,-9 2-62-16,-11 1-81 16,-5 0-28-16,-1-3-58 15,-2-2 30-15,2-2 133 0,5-2 98 16,5-1 248-16,6 1 86 15,5 0 83-15,2 3 9 16,8 3-33-16,-1 3-15 16,3 9-25-16,0 3-5 0,4 8-9 15,-3 3-15 1,-1 0-35-16,2 5-20 0,-4-3-41 16,3-1-19-16,-3 1-29 15,1-7-9-15,-1-1-10 16,0-4-3-16,1-5 4 15,0-1-33-15,3-7-85 16,-2-2-53-16,1-4-124 16,3-1-55-16,-6 0 222 15</inkml:trace>
  <inkml:trace contextRef="#ctx0" brushRef="#br0" timeOffset="-177545.25">24240 15599 1100 0,'1'-6'508'0,"-2"4"-222"16,-4 2-3-16,4 0-65 15,0 0-35-15,-16 9-47 16,-29 47-14-16,29-19-20 16,3 5-18-16,10-1-27 15,2-5-13-15,6 1-17 16,3-4-7-16,5 0-10 16,1 0-4-16,2-8-4 15,3-2-6-15,-4-7-91 16,0-5-60-16,-4-7-171 0,0-5 187 15</inkml:trace>
  <inkml:trace contextRef="#ctx0" brushRef="#br0" timeOffset="-177071.35">24389 15794 1187 0,'14'3'535'0,"-5"3"-226"16,0-2-46-16,-4 0-32 16,-1 4-41-16,5 4-59 15,-5-4-25 1,0-1-36-16,-1 9-14 0,1 1-19 16,-11-1-5-16,2-2-3 15,0-1-4-15,2-5-8 16,3-2-3-16,0-6-2 15,-3-3-2-15,-2-5-5 16,2-7-5-16,5-4-4 16,3-3 0-16,7-2 0 15,2 3 1-15,-2 3 2 16,7 5-1-16,0 5 2 16,2 6-1-16,6 6 10 15,-4 2 4-15,-1 8 11 0,0 1 8 16,-6 3 5-16,-1 4 2 15,-6-3-3-15,-4 2-5 16,-2-5-10-16,-6-6-4 16,-3-1-5-16,-1-3-1 15,-3-2-37-15,5 0-56 16,1-5-124-16,1 1-76 16,3-1-178-16,0 0 281 0</inkml:trace>
  <inkml:trace contextRef="#ctx0" brushRef="#br0" timeOffset="-176821.5">24846 15891 1029 0,'7'-11'551'0,"-6"10"-31"16,3 0-235-16,3 2-84 15,-1 0-13-15,4-1-60 16,2 1-21-16,-1-1-40 16,2 0-14-16,1 3-24 0,0-1-9 15,-3 2-11-15,1 2 0 16,-7-4-106-16,-5-1-73 16,0 3-188-16,0-4 199 15</inkml:trace>
  <inkml:trace contextRef="#ctx0" brushRef="#br0" timeOffset="-176431.32">25077 15727 1314 0,'0'3'539'0,"8"-5"-261"15,6 2-98-15,3 3 7 16,3 5-30-16,5 5-53 16,2-1-17-16,3 6-16 15,3-2-5-15,-5 6-21 16,-4-1-9-16,-9 5-14 16,-4 6-4-16,-13 3-5 15,-3 1 0-15,-9-6 2 16,-4-8-1-16,6-8 6 15,2-7 1-15,10-2-1 16,3-3 3-16,5 0-4 0,2 1-1 16,10-1-3-16,1-1-3 15,2-1-6-15,1-3-1 16,-7 0-2-16,3 1 1 16,-6-1-13-16,-1-1-46 15,-10 2-124-15,-5 0-92 16,2 1 153-16</inkml:trace>
  <inkml:trace contextRef="#ctx0" brushRef="#br0" timeOffset="-172357.78">25497 15487 935 0,'-5'-3'396'0,"7"6"-196"16,2 2-5-16,12 9-15 15,1 3-8-15,10 4-29 16,4 1-9-16,5 4-12 16,3 3-3-16,0 4-5 15,3 4-4-15,-7-1-15 16,-6 0-9-16,-7 4-12 0,-7-3-9 16,-11 5-5-16,-10 1-5 15,-10-1-12-15,-6-1-4 16,-3-3-13-16,4-7-7 15,-2-5-9-15,1-8-9 16,5-9-55-16,-1-3-41 16,4-6-110-16,2-4-71 15,4-5-136-15,2-2 246 16</inkml:trace>
  <inkml:trace contextRef="#ctx0" brushRef="#br0" timeOffset="-167604.03">1273 12902 798 0,'-14'12'391'0,"1"-6"-102"16,2 0-28-16,4 0-31 15,4-2-11-15,3-2-62 16,5 2-22-16,-5-4-37 16,14 1-16-16,15 2-12 0,66 2-14 15,-37-6-24-15,-4-2-8 16,-4-1-8-16,-7 2-2 15,-8 0-5-15,-4 1-1 16,-18 1-56-16,-4 1-42 16,-12-1-133-16,-7 0-94 15,-4 2-241-15,-5-4 342 16</inkml:trace>
  <inkml:trace contextRef="#ctx0" brushRef="#br0" timeOffset="-167453.49">1489 12946 782 0,'-10'11'450'16,"3"1"-101"-16,4 7-80 15,1 5-28-15,3 11-48 16,0 3-17-16,5 10-39 16,-2-1-20-16,1-3-45 15,-1-3-23-15,1-11-32 16,-1-7-9-16,5-4-70 16,5-5-65-16,-1-4-205 15,9 0 202-15</inkml:trace>
  <inkml:trace contextRef="#ctx0" brushRef="#br0" timeOffset="-167197.06">1930 13015 1452 0,'5'0'642'0,"-13"0"-323"15,-1 8-106-15,1 5-12 0,-2 5-70 16,-1 8-34-16,1 5-50 16,3 8-11-16,8 3-15 15,7 3-6-15,4-4-12 16,1-3-3-16,5-4-17 16,0-3-49-16,2-12-143 15,2-4-104-15,0-18 179 16</inkml:trace>
  <inkml:trace contextRef="#ctx0" brushRef="#br0" timeOffset="-166822.37">2099 13172 1195 0,'0'0'530'0,"11"7"-219"15,0 5-34-15,1 7-28 16,-3 4-32-16,-2 4-78 15,1-2-33-15,1 1-47 0,-1-5-19 16,-2-7-24-16,-2-3-6 16,-4-8-9-16,1-2-3 15,1-3-4-15,-2 1-2 16,0 0-1-16,2-14 2 16,3-7 2-16,14-26 2 15,-6 32 3-15,2 2-1 16,3 0 1-16,-2 5 2 15,5 4 1-15,0 3 9 16,4 9 10-16,0 2 6 0,-4 6 12 16,-1 4-5-16,-9 5-7 15,-3 3-6-15,1-3-9 16,-4-4-20-16,-5-8-107 16,-2-7-66-16,-8-9-172 15,0-8 202-15</inkml:trace>
  <inkml:trace contextRef="#ctx0" brushRef="#br0" timeOffset="-166597.93">2467 12954 1365 0,'29'12'592'0,"-8"-1"-291"15,7 2-16-15,3 4-55 0,-2 2-39 16,3 8-69-16,-4 5-18 15,-7 9-28-15,-6-2-15 16,-8 6-23-16,-7-4-10 16,-10 3-14-16,-4-2-22 15,-5-7-87-15,1-3-55 16,6-18-151-16,4-6-78 16,10-17 241-16</inkml:trace>
  <inkml:trace contextRef="#ctx0" brushRef="#br0" timeOffset="-166286.6">3095 12981 1591 0,'-16'11'667'0,"-1"-3"-334"16,1 1-128-16,-8 13-54 15,1-1-37-15,2 8-67 16,0 4-23-16,4-11-8 16,-1-1-2-16,13-4-3 15,-1-5-1-15,16 3-5 0,8 3-2 16,0-5 1-16,8 0 0 16,-6-7-4-16,-1-1-1 15,8-5-23-15,3 0-53 16,-7 0-140-16,0-1-102 15,-12 1 183-15</inkml:trace>
  <inkml:trace contextRef="#ctx0" brushRef="#br0" timeOffset="-166118.85">2993 13345 1319 0,'-4'5'546'15,"3"-3"-300"-15,3 1-12 0,-2-3-30 16,0 0-26-16,1 0-72 15,11 2-33-15,7-2-52 16,29 0-28-16,-20-4-172 16,0-1-14-16,7-6 94 15</inkml:trace>
  <inkml:trace contextRef="#ctx0" brushRef="#br0" timeOffset="-165750.67">3579 12985 1421 0,'-7'-1'610'0,"4"1"-324"16,1 2-26-16,4 1-68 16,-2-3-37-16,9 0-56 15,20 0-11-15,45 1-29 16,-31 0-14-16,1-3-23 15,-1 2-6-15,1 0 5 16,-7-3-59-16,-6 6-130 16,-6-2-78-16,-17-1-199 15,-3 3 267-15</inkml:trace>
  <inkml:trace contextRef="#ctx0" brushRef="#br0" timeOffset="-165568.17">3763 13025 899 0,'-5'3'482'0,"1"0"-51"0,1-4-123 16,3 11-46-16,1 0-14 16,1 16-49-16,4 12-34 15,-4 2-62-15,1 4-26 16,2-8-44-16,-2-4-17 16,4-10-39-16,2-4-54 15,4-7-133-15,3 1-84 0,7-9 169 16</inkml:trace>
  <inkml:trace contextRef="#ctx0" brushRef="#br0" timeOffset="-165320.71">4164 12890 1441 0,'-12'10'657'0,"-1"0"-250"15,-4 4-125-15,0 13-75 16,0 4-48-16,10 13-78 16,2 3-24-16,9 6-24 15,4 0-6-15,8-4-13 16,3-4-4-16,6-12-22 0,-1-4-54 16,1-15-136-16,0-4-98 15,0-17 169-15</inkml:trace>
  <inkml:trace contextRef="#ctx0" brushRef="#br0" timeOffset="-164950.42">4337 13128 1319 0,'7'4'558'16,"-2"7"-269"-16,0 1-3 0,6 9-25 15,-4 1-33-15,0 2-91 16,-3-1-32-16,-4-4-47 15,0-5-20-15,0-7-25 16,2-1-6-16,-3-7-8 16,1-4-6-16,0 4-6 15,0 0-3-15,2-11 0 16,4-10 2-16,17-29 6 16,-15 28 3-16,4 4 5 15,6 6 1-15,-3 8 1 16,3 3 2-16,-7 8 14 15,-5 4 5-15,0 12 9 16,5 1 2-16,2 1-10 16,1 1-6-16,-3-6-6 15,-10-4-14-15,-3-4-114 16,2-2-69-16,1-9 254 0,6-4-118 16</inkml:trace>
  <inkml:trace contextRef="#ctx0" brushRef="#br0" timeOffset="-164793.89">4662 13230 1509 0,'10'5'642'0,"3"-2"-345"16,2 1-12-16,6-2-76 16,1 0-57-16,2-2-95 15,-2-1-24-15,-4-6-111 16,-3 1-92-16,-3-6-449 15,-10 3 400-15</inkml:trace>
  <inkml:trace contextRef="#ctx0" brushRef="#br0" timeOffset="-164564.77">4965 13081 1488 0,'11'-1'642'0,"-6"7"-271"0,1 6-110 16,-8 5-64-16,3 6-33 16,-1 8-88-16,-5 1-34 15,9 1-27-15,-4-2-4 16,0-14-76-16,2-4-63 16,-4-13-179-16,2-3-53 15,0-17 213-15</inkml:trace>
  <inkml:trace contextRef="#ctx0" brushRef="#br0" timeOffset="-164357.77">5026 12808 1501 0,'24'22'661'0,"-2"9"-329"15,1 3-36-15,0 7-83 16,2 4-47-16,-2-3-70 15,-4 1-23-15,-6-1-25 16,-9 1-14-16,-7-2-25 16,-7-2-19-16,-6-6-86 15,0-5-49-15,-1-8-137 16,1-4-51-16,11-13 210 16</inkml:trace>
  <inkml:trace contextRef="#ctx0" brushRef="#br0" timeOffset="-164056.47">5586 13078 1227 0,'-93'27'603'0,"87"-26"-157"16,3-1-192-16,6 0-100 15,-3 0-5-15,0-1-36 16,11 0-24-16,15-4-38 16,30-5-19-16,-23 7-18 15,-6 0-35-15,-2 3-118 16,-5 4-88-16,-9-3 126 15</inkml:trace>
  <inkml:trace contextRef="#ctx0" brushRef="#br0" timeOffset="-163847.56">5592 12982 1161 0,'-6'3'580'0,"4"1"-151"16,4 4-153-16,2 8-22 15,1 5-34-15,0 4-45 16,-1 13-80-16,-1 3-25 16,-1 2-41-16,2-3-11 15,3-12-66-15,2-5-59 16,2-11-157-16,4-5-69 0,7-12 197 16</inkml:trace>
  <inkml:trace contextRef="#ctx0" brushRef="#br0" timeOffset="-163602.4">5879 12972 1908 0,'1'8'692'0,"-1"-9"-551"15,3-4-41-15,18 3-25 16,4-1-17-16,7 0-35 16,8 2-7-16,-5-4-7 0,6 4-3 15,-2-2-61-15,-4-5-70 16,-6 5-201-16,-10 0 199 16</inkml:trace>
  <inkml:trace contextRef="#ctx0" brushRef="#br0" timeOffset="-163401.99">6134 12933 926 0,'-86'31'532'0,"80"-25"6"15,-5 1-190-15,7 7-82 16,0 7-25-16,3 12-79 16,1 6-43-16,3 8-60 15,4-2-21-15,1-6-29 16,2-3-12-16,3-11-110 15,-4-8-72-15,7-8-185 16,-1-6 211-16</inkml:trace>
  <inkml:trace contextRef="#ctx0" brushRef="#br0" timeOffset="-163161.39">6461 12812 1639 0,'-9'9'725'0,"-1"3"-359"15,-3 17-168-15,-2 6-32 16,4 9-69-16,4 6-32 16,7 0-39-16,4 3-12 15,11 0-15-15,-2-9-4 0,9-12-73 16,-3-10-53-16,4-14-148 15,4-7-97-15,6-9 236 16</inkml:trace>
  <inkml:trace contextRef="#ctx0" brushRef="#br0" timeOffset="-162812.03">6661 12994 1412 0,'2'19'671'15,"0"-2"-276"-15,0 10-133 16,0 1-26-16,-2 2-82 16,0 0-42-16,0-7-53 15,0-5-16-15,1-11-25 16,-1-3-10-16,1-6-16 0,0-6-6 16,3-9-9-16,0-2-2 15,3-9 3-15,2 2 3 16,5 5 6-16,1 2 5 15,2 5 5-15,2 3 2 16,4 5 2-16,-1 4 2 16,4 9 9-16,-1 5 6 15,-3 10 10-15,-4 5 1 16,-8 1-7-16,-5 5-6 16,-5-7-52-16,-2-4-64 0,1-12-176 15,4-8 283-15,-7-7-67 16</inkml:trace>
  <inkml:trace contextRef="#ctx0" brushRef="#br0" timeOffset="-162615.35">7084 13094 2233 0,'9'0'147'16,"1"4"102"-16,1-1-70 15,6 1-45-15,3-1-82 16,-2-1-30-16,1-2-70 16,-1 0-92-16,-3 0 90 15</inkml:trace>
  <inkml:trace contextRef="#ctx0" brushRef="#br0" timeOffset="-162267.58">7310 12939 1506 0,'18'9'622'0,"5"1"-351"0,4 0-139 16,3-1-11-16,-5-1-35 15,-4 0-22-15,-8 0-34 16,-6-2-7-16,-6 6-5 15,-1 5 1-15,-8 5 1 16,-3 2-2-16,-8-1-4 16,-2-1-2-16,1-4-4 15,0-4 15-15,12-4 22 16,5-2 3-16,7-3 14 16,8 1-11-16,9-1-20 15,-5-1-4-15,4-3-12 16,-4-2-5-16,1-3-6 15,2 0-8-15,-1-4-125 16,-2 0-88-16,-4-3 128 0</inkml:trace>
  <inkml:trace contextRef="#ctx0" brushRef="#br0" timeOffset="-162025.54">7526 12741 1416 0,'14'9'601'0,"6"5"-287"16,4 6-61-16,9 7-36 15,1 8-20-15,2 9-57 16,-1 3-28-16,-4 6-38 16,-5 0-15-16,-7 1-28 15,-8 0-9-15,-11-8-18 16,-2-7-27-16,-6-11-102 15,0-9-66-15,2-9-165 16,0-4-464-16,4-11 565 16</inkml:trace>
  <inkml:trace contextRef="#ctx0" brushRef="#br0" timeOffset="-161757.56">8181 13068 1209 0,'-17'-7'647'16,"4"7"-69"-16,4-2-328 0,9 2-161 16,6 2-6-16,13-3-19 15,5-1-15-15,15-4-10 16,7-4 0-16,5 6-15 15,-2-3-9-15,-11 3-77 16,-4 4-63-16,-18-5-189 16,-5 7-73-16,-12 2 232 15</inkml:trace>
  <inkml:trace contextRef="#ctx0" brushRef="#br0" timeOffset="-161580.55">8303 12873 909 0,'14'25'572'0,"-4"-2"83"16,-4 2-266-16,2 11-123 15,-3 6-20-15,-5 5-87 0,0 2-44 16,0-2-63-16,-1-5-13 16,4-13-167-16,-3-6-100 15,0-12 139-15</inkml:trace>
  <inkml:trace contextRef="#ctx0" brushRef="#br0" timeOffset="-158266.29">9001 13009 1101 0,'1'-1'490'16,"7"2"-203"-16,-1 8-97 16,0 3 4-16,-2 9-22 15,-4 3-29-15,4 4-54 16,0 3-17-16,-5 0-25 16,1-3-11-16,-4-7-15 15,1-4-3-15,1-9-3 0,-6-4-1 16,7-4-3-16,-5-4-3 15,8-9-9-15,5-6-5 16,3-16-4-16,8-3 1 16,3 2 4-16,2 2 2 15,4 16 3-15,-3 2 2 16,-3 10 8-16,1 7 6 0,-4 5 13 16,-3 10 7-16,-3 6 11 15,-4 2 2-15,-6 9-4 16,-3-4-6-16,-1-2-18 15,-2-4-21-15,0-12-103 16,1-3-68-16,0-9-179 16,2-6 202-16</inkml:trace>
  <inkml:trace contextRef="#ctx0" brushRef="#br0" timeOffset="-157831.14">9411 12664 800 0,'7'-11'500'16,"-8"-1"2"-16,1 2-223 16,-4 3-25-1,2 4-58 1,1 1-34-16,-15-7-62 0,1 9-24 0,-17 1-29 15,9 12-11-15,6 6-17 16,4 2-6-16,15 1-9 16,5 1-1-16,13-1-7 15,5-2 1-15,8-5 0 16,4-4-2-16,-2-6-24 16,3-5-58-16,4-8-127 15,4-3 133-15</inkml:trace>
  <inkml:trace contextRef="#ctx0" brushRef="#br0" timeOffset="-147543.12">2419 14748 736 0,'-19'-3'363'0,"8"-1"-96"15,-3-1 5-15,3 1-15 16,3 2-17-16,3 0-44 15,4 0-27-15,8 3-54 16,9 5-19-16,15-3-38 16,9 3-6-16,10-3-9 15,4-2-11-15,2-1-10 16,2-3-5-16,-5 1-5 16,-7-3-3-16,-11 5-2 0,-8-2-14 15,-15-1-98-15,-4 3-52 16,-12-3-158-16,-6 5-128 15,-6-1 292-15</inkml:trace>
  <inkml:trace contextRef="#ctx0" brushRef="#br0" timeOffset="-147348.59">2646 14710 792 0,'-12'10'418'0,"6"-4"-69"16,1 4-69-16,4 10-35 15,1 2-24-15,2 7-50 16,6 5-27-16,-2-2-51 15,-2-2-20-15,-1-4-33 16,2-2-13-16,-1-3-16 16,2-4-6-16,0-4-46 15,0-2-49-15,0-4-133 16,2-1-100-16,3 0 198 16</inkml:trace>
  <inkml:trace contextRef="#ctx0" brushRef="#br0" timeOffset="-147008.39">3256 14608 1468 0,'-17'-7'639'0,"-2"3"-360"16,-3 8-69-16,-4 5-14 15,0 8-67-15,2 2-25 0,5 9-33 16,5 7-10-16,9 9-20 16,5 3-12-16,6-4-19 15,4-2-5-15,6-5-5 16,3-5 0-16,2-4-2 15,0-4-44-15,1-3-105 16,0-3-82-16,0-7-263 16,0-4 310-16</inkml:trace>
  <inkml:trace contextRef="#ctx0" brushRef="#br0" timeOffset="-146616.39">3408 14776 1278 0,'12'12'539'16,"-8"-10"-219"-16,-2 4-81 16,2 7 10-16,1 4-33 15,-4 2-82-15,3 1-36 16,3 2-37-16,-8-11-14 16,3 3-25-16,-2-4-6 0,-2-10-2 15,3 6 0-15,-3-6-6 16,0-1-6-16,1 0-11 15,0-1-7-15,0-7-4 16,3-9 2-16,17-30 7 16,-10 23 3-16,1 4 6 15,1-1 1-15,3 12 0 16,4 6 1-16,-6 4 6 16,5 6 6-16,0 5 12 15,0 4 4-15,4 4 9 16,-7-1-1-16,-4-1-6 15,0 0-3-15,-7-4-12 16,-2 1-4-16,-1-1-13 16,0-6-39-16,0-3-120 15,3-2-78-15,2-2-189 16,-5-1 253-16</inkml:trace>
  <inkml:trace contextRef="#ctx0" brushRef="#br0" timeOffset="-146206.97">3703 14517 1348 0,'0'-13'536'0,"9"9"-309"15,3-3-28-15,9 6-31 16,3 2 13-16,9 10-30 16,4 8-21-16,8 6-29 15,1 3-6-15,-14 5-24 16,-6-1-12-16,-14 3-19 15,-8 2-8-15,2 6-9 16,-5 1-2-16,-5-4-6 16,2 1-1-16,-4-8-6 0,-3-8-5 15,2-5-51-15,3-4-39 16,-5-10-94-16,3 2-52 16,-1-5-118-16,-1-3-404 15,2-1 521-15</inkml:trace>
  <inkml:trace contextRef="#ctx0" brushRef="#br0" timeOffset="-145655.6">4684 14574 1005 0,'8'-5'460'0,"-3"2"-198"16,-6 2-28-16,-5 0 2 15,-15 6-36-15,-10 1-38 0,-9 11-71 16,-1 1-16-16,2 4-31 16,2 1-7-16,19-5-5 15,7-3-5-15,9-1-5 16,10 2-4-16,0-1-4 16,2 2 0-16,9-6-1 15,-4 0-2-15,11-2-7 16,-1-5-4-16,1 2-98 15,-3-3-82-15,-10 2-250 16,-3 1 256-16</inkml:trace>
  <inkml:trace contextRef="#ctx0" brushRef="#br0" timeOffset="-145475.47">4455 14901 1210 0,'1'-1'541'0,"5"4"-231"16,1 0-73-1,4-3 4-15,6 4-24 0,-3-3-35 16,5-1-74-16,4 0-27 16,1 0-42-16,-2-2-13 15,-3 1-123-15,1 1-112 16,-1 1 132-16</inkml:trace>
  <inkml:trace contextRef="#ctx0" brushRef="#br0" timeOffset="-144962.06">5218 14654 1548 0,'-12'1'608'0,"-3"8"-402"16,2 6-15-16,-1 15-31 0,3 6-29 15,8 11-47-15,9-2-14 16,14 4-19-16,10-5-7 15,15-12-13-15,7-4-5 16,8-22-8-16,-6-9-2 16,-5-17-7-16,-5-8-1 0,-17-11-2 15,-3-1 1-15,-15-1 1 16,-14-2 2 0,-10 8 5-16,-4-1 0 0,-16 5 0 15,-3 3-1-15,-16 5-3 16,-4 4-2-16,4 13-5 15,6 5-3-15,15 9-5 16,6 5-6-16,16 5-60 16,5 1-57-16,11 1-154 15,8 1 263-15,8-8-40 16</inkml:trace>
  <inkml:trace contextRef="#ctx0" brushRef="#br0" timeOffset="-144541.95">5856 14443 1022 0,'8'-17'491'0,"-10"14"-144"16,-8 2-44-16,-4 4-50 15,1 13-23-15,-7 11-71 16,3 8-28-16,6 15-48 16,6 6-19-16,8 0-28 15,8 3-10-15,10-6-12 16,3-4-4-16,6-6-3 16,-1-8-1-16,-4-6-3 15,-1-1-1-15,-11-7-35 16,1-3-43-16,-4-7-120 15,-1-4-85-15,4-4 170 0</inkml:trace>
  <inkml:trace contextRef="#ctx0" brushRef="#br0" timeOffset="-144008.03">6211 14620 838 0,'-4'-44'460'0,"4"38"-121"15,1 6-47-15,2 4-2 16,3 8-43-16,0 8-29 16,2 6-59-16,-2 4-29 0,-1 3-47 15,-2-2-17-15,0 8-29 16,-3-10-11-16,0-3-14 15,-2-1-3-15,2-17-68 16,0 1-63-16,4-5-161 16,2-2-112-16,2-4 243 15</inkml:trace>
  <inkml:trace contextRef="#ctx0" brushRef="#br0" timeOffset="-143842.77">6414 14777 1116 0,'14'16'562'16,"-6"-6"-190"-16,0 0-73 16,-4-6-18-1,-2-2-80-15,1 2-53 0,6 0-85 0,-7-1-37 16,3-1-159-16,-4 2-108 16,-1-5 142-16</inkml:trace>
  <inkml:trace contextRef="#ctx0" brushRef="#br0" timeOffset="-143466.25">6693 14460 1427 0,'0'5'638'15,"-4"2"-288"-15,-2 16-123 16,-1 8-20-16,-5 11-64 15,2 6-40-15,4 5-58 16,5 0-11-16,11-7-12 16,6-6-7-16,12-16-9 15,0-7-2-15,7-12-3 16,3-1-1-16,-3-8 0 16,0 0 0-16,-19-8 2 15,-7-2 3-15,-19-2 7 16,-12-2 1-16,-7 5 1 15,-5 5-1-15,-4 4-2 16,3 4-4-16,5 7-5 16,0-2-2-16,9 4-17 0,5 4-31 15,8-6-99-15,5 2-69 16,8-1-206-16,7 0 258 16</inkml:trace>
  <inkml:trace contextRef="#ctx0" brushRef="#br0" timeOffset="-142997.39">6995 14643 1240 0,'-7'-2'508'0,"2"1"-232"15,1-1-114-15,2 2-21 16,2-2-13-16,0 2-59 15,0 0-26-15,0 0-14 16,0 0-2-16,0 0-6 16,0-1-5-16,-1 0 0 15,0 1 8-15,1-1 13 16,0 1 7-16,0-1 5 16,0 0-1-16,0 1 3 15,0-1 2-15,0 0 3 0,0 0 1 16,0 0-2-16,0 0-3 15,0-1-8-15,0 1-4 16,0-1-3-16,0-2-3 16,0 2-3-16,0 1-4 15,0-1-6-15,0 1 0 16,0 0-1-16,0 1 0 16,5 13-4-16,5 16-3 0,9 32-5 15,-18-31-2 1,0-5-1-16,-1-3-2 0,2-8 0 15,-1-2 2-15,3-6-54 16,-3-5-37-16,3-1-80 16,-4 0-63-16,0 0-117 15,0 0-442-15,0-1 539 16</inkml:trace>
  <inkml:trace contextRef="#ctx0" brushRef="#br0" timeOffset="-142513.96">7199 14689 1223 0,'8'4'560'0,"3"-7"-178"16,0-3-99-16,0-8-46 0,-1-2-39 16,4-15-97-16,-1-5-43 15,1-9-41-15,-1 3-6 16,-10 2-2-16,-4 8 1 15,-15 5 2-15,-8 1 2 16,-8 17 0-16,-4 2-4 16,6 20-4-16,2 5-1 15,11 10-5-15,11 5 0 16,7 5 0-16,11 5-2 0,13-2 2 16,4-2 3-16,6-2 6 15,1-1 3-15,1-1 5 16,1 1 2-16,-7-2 0 15,-4-2-2-15,-8-6-1 16,-15-4 2-16,-5-5 6 16,-12-3 3-16,-14-4 4 15,-2-2-2-15,-6-8-9 16,5-2-4-16,3-8-11 16,4-3-5-16,8-4-9 15,1 0-3-15,5-2-13 16,6 2-14-16,5 4-29 15,5 2-22-15,4 4-66 16,2 3-32-16,9-3-117 0,4-1-75 16,12-8 243-16</inkml:trace>
  <inkml:trace contextRef="#ctx0" brushRef="#br0" timeOffset="-142074.11">7487 14234 1345 0,'4'11'563'0,"3"-5"-260"15,-6 2-58-15,2 5-7 16,2 7-28-16,-3-1-81 15,1 1-37-15,-1-1-48 16,4-8-13-16,-7-5-18 16,5-3-4-16,-3-3-6 15,-2-4-4-15,1 3-5 16,0 0-1-16,0 0 1 16,2-13 1-16,3-5 3 15,14-26 0-15,-5 29 1 16,-1 6 1-16,-1 3 1 15,1 4 6-15,2 9 11 0,-3 4 8 16,0 8 17-16,0 2 5 16,-3-1 1-16,1-1-7 15,-3-6-16-15,-1 0-8 16,-4-4-17-16,-2-2-50 16,-1 2-178-16,-1-2 379 15,5 1-180-15</inkml:trace>
  <inkml:trace contextRef="#ctx0" brushRef="#br0" timeOffset="-141800.14">7863 14781 1717 0,'-7'7'729'15,"-5"-7"-410"-15,12 0-118 16,0-3-26-16,9 3-73 16,2 0-39-16,1 0-43 0,-1 0-15 15,-2-2-163-15,6-1-100 16,-1-9 153-16</inkml:trace>
  <inkml:trace contextRef="#ctx0" brushRef="#br0" timeOffset="-141289.97">8251 14656 965 0,'0'2'497'15,"5"-1"-48"-15,3 7-195 16,3 1-8-16,2 10 2 15,0 1-41-15,-3 9-84 16,1-2-23-16,-1-1-41 0,0 2-16 16,-3-11-22-1,-4 1-7-15,-2-10-7 0,-1-3-1 16,0-5-10-16,0-2-11 16,-1 1-17-16,0 0-6 15,-1-19-1-15,-4-34 6 16,11 25 12-16,-1-3 5 15,6 3 10-15,4 5 2 16,4 9 4-16,6 7 3 16,-1 11 19-16,2 5 12 0,-5 14 16 15,-4 6 8-15,-2 4 3 16,-2 2-4-16,0-2-11 16,-5-4-7-16,1-5-20 15,-3-4-7-15,-4-5-31 16,3-5-62-16,-4-7-147 15,-1-3-90-15,7-6 180 16</inkml:trace>
  <inkml:trace contextRef="#ctx0" brushRef="#br0" timeOffset="-140972.98">8781 14305 1640 0,'-4'-6'659'15,"-8"-7"-394"-15,-4 2-83 16,-2 2-46-16,-1 3-35 16,2 6-53-16,-1 4-14 15,4 14-10-15,1 0 0 16,4 10-8-16,7 2 0 0,7-4-2 15,7 1 1-15,7-7-3 16,3-3-1-16,6-3-6 16,3-6-4-16,8-6-2 15,1-2-46-15,-1 0-160 16,-3-4 430-16,1 4-227 16</inkml:trace>
  <inkml:trace contextRef="#ctx0" brushRef="#br0" timeOffset="-140614.53">9098 14354 1442 0,'16'22'617'0,"4"-5"-344"16,7 12-45-16,2 2-2 15,-1 8-42-15,-1 5-35 16,-5 2-53-16,-2 5-20 0,-12 2-25 15,-5-1-9-15,-10 3-18 16,-5-6-7-16,-7-5-20 16,0-4-40-16,0-14-111 15,3-4-88-15,4-8 140 16</inkml:trace>
  <inkml:trace contextRef="#ctx0" brushRef="#br0" timeOffset="-140366.45">9562 15019 2313 0,'-20'-7'868'16,"40"7"-660"-16,-26-2-90 16,7-1-106-16,-1 1-6 15,0 2-103-15,0-1-92 0,0 1 110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14T16:14:54.210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4518 5167 1200 0,'-22'-25'561'16,"15"13"-220"-16,3 3-39 16,5 6-69-16,7 5-36 15,10 2-53-15,5-1-25 16,14 3-36-16,5-2-21 16,4 3-33-16,5-2-9 0,1 0-10 15,-2-2-2-15,-10-3-3 16,-3 3 3-16,-21-1-54 15,-6 2-35-15,-10 1-89 16,-11-4-47-16,-2 1-21 16,-15 2 11-16,-2-2 67 15,3-1 42-15,-1 1 74 16,7-2 25-16,7 2 39 16,5 4 11-16,11 3 27 15,6 0 22-15,8 7 33 16,2 0 16-16,1 8 16 15,2 4-3-15,-2 1-22 16,2 3-18-16,-4 0-37 16,-6-3-18-16,-5-2-26 15,-6-4-6-15,-2-6-4 16,-5 1-21-16,-7-9-65 0,-1-1-40 16,-7-5-92-16,2-3-17 15,3-3 10-15,-3 3 33 16,-3 0 90-16,0 0 38 15,0 3 98-15,4 1 40 16,10-4 49-16,6 0 22 16,10 1-1-16,5-2-11 15,12 3-16-15,5 0-11 16,3-2-37-16,7 0-20 0,2 0-32 16,-7-6-12-16,0 4-71 15,-5-3-66-15,-7 3-178 16,9 3 179-16</inkml:trace>
  <inkml:trace contextRef="#ctx0" brushRef="#br0" timeOffset="395.96">5193 5305 1453 0,'0'3'699'15,"1"4"-322"-15,1 8-97 16,2 7-57-16,-2 6-97 16,1 4-30-16,-1-2-50 15,2-3-15-15,-1-10-18 0,-1-1-5 16,-1-10-8-16,0-6-2 16,-1-4-4-16,1-7-5 15,1-9-9-15,0 1-2 16,4-4 1-16,3 1 5 15,3 5 10-15,1 2 3 16,4 5 3-16,1 5 2 0,6 5 13 16,3 4 8-16,-1 7 12 15,-3 3 9-15,0 8 3 16,-4 0-4-16,-5 1-9 16,-8-2-10-16,0-3-15 15,-5-3-33-15,-1-5-137 16,3-4-85-16,-4-7-209 15,2-4-298-15,8-5 502 16</inkml:trace>
  <inkml:trace contextRef="#ctx0" brushRef="#br0" timeOffset="619.03">5652 5312 888 0,'9'-8'542'0,"5"13"0"0,-3 9-132 15,-3 16-89-15,-1 7-54 16,0 11-89-16,2 3-45 16,1-1-66-16,4-3-22 15,4-6-30-15,2-3-8 16,-3-10-18-16,-2-3-40 16,-9-12-114-16,-5-6-67 15,-4-10-192-15,-8-7-184 16,-2-11 399-16</inkml:trace>
  <inkml:trace contextRef="#ctx0" brushRef="#br0" timeOffset="885.33">5685 5297 1014 0,'7'-9'551'0,"7"6"-104"16,1 0-88-16,7 3-95 15,2 1-51-15,5 2-56 16,3 3-31-16,2 2-36 15,-1 1-15-15,-14 2-34 16,-6 0-12-16,-13 3-12 16,-6 5-1-16,-8 3-1 15,-6 2-1-15,-2-3-7 16,-2-5-7-16,8-7-51 16,3-1-46-16,4-11-116 15,5 1-66-15,4-8-168 0,3-5 272 16</inkml:trace>
  <inkml:trace contextRef="#ctx0" brushRef="#br0" timeOffset="1172.07">5978 5297 1154 0,'11'-2'588'0,"-8"7"-162"16,6 9-42 0,-6 8-101-16,-1 4-46 0,-1 3-92 15,0-1-41-15,4-9-63 16,-1-1-22-16,8-12-26 15,2-4-10-15,1-10-33 16,3-9-11-16,-3-6-6 16,-1 2 8-16,-2 2 32 15,-1 5 15-15,-3 6 17 16,-2 5 5-16,-1 3 21 16,-1 3 13-16,1 9 22 15,-1 4 3-15,1 10-2 16,2 3-8-16,-2 2-20 15,1-3-9-15,-2-9-37 16,2-7-72-16,0-14-175 16,0-8-89-16,0-22 186 15</inkml:trace>
  <inkml:trace contextRef="#ctx0" brushRef="#br0" timeOffset="1371.17">6319 5182 1321 0,'11'17'687'16,"-8"21"-201"-16,-2 7-123 16,3 8-124-16,5 4-88 0,4-3-81 15,11-4-32-15,4-17-34 16,-6-8-16-16,-3-17-120 16,-4-8-78-16,-7-10-217 15,7-8 246-15</inkml:trace>
  <inkml:trace contextRef="#ctx0" brushRef="#br0" timeOffset="1509.45">6254 5304 1363 0,'15'0'672'16,"6"0"-288"-16,7 3-121 15,-1 2-83-15,4 1-106 16,-11 2-99-16,-2-3-520 15,-4 0 395-15</inkml:trace>
  <inkml:trace contextRef="#ctx0" brushRef="#br0" timeOffset="1685.31">6797 5308 1756 0,'8'0'679'0,"-8"1"-497"16,0-1-134-16,-6 1-49 16</inkml:trace>
  <inkml:trace contextRef="#ctx0" brushRef="#br0" timeOffset="1861.93">6781 5471 1273 0,'1'15'675'16,"-1"-7"-218"-16,2-5-197 16,0 3-69-16,3-5-187 15,-5-1-106-15,0 0 55 16</inkml:trace>
  <inkml:trace contextRef="#ctx0" brushRef="#br0" timeOffset="2923.05">7999 5308 735 0,'3'-3'459'16,"1"4"18"-16,6 3-153 15,-1 3-70-15,-3-1-43 16,2 4-61-16,-4 1-25 0,-4 2-49 16,2 4-17-16,4 2-28 15,-7 3-9-15,4-1-11 16,3 2-3-16,-6-5-2 16,0-6-2-16,0-5-1 15,-4-6-2-15,3-4-4 16,4-2-5-16,-3 4-5 15,0-4-1-15,8-24 2 16,11-33 2-16,-1 29 5 16,0 1 2-16,2 6 3 15,-1 8 1-15,3 7 12 16,-2 8 3-16,1 9 31 16,-3 7 17-16,-1 13 24 15,0 3 12-15,-4 3-7 16,1 2-15-16,-6-6-28 0,-3-4-16 15,-4-8-20-15,-2-5-39 16,-4-7-138-16,2-2-90 16,0-2 138-16</inkml:trace>
  <inkml:trace contextRef="#ctx0" brushRef="#br0" timeOffset="3558.33">9201 5293 1010 0,'-3'-7'520'0,"7"4"-200"15,2 4-26-15,1 6-30 16,3 6-39-16,-3 6-14 16,0 7-50-16,1 3-25 15,-4 0-53-15,-2-5-23 0,0-6-35 16,-2-8-9-16,-2-8-7 16,2 3-3-16,-1-6-3 15,0 0-3-15,0-1-9 16,0 1-4-16,0-18-1 15,3-33 0-15,7 26 6 16,3 0 4-16,7 2 2 16,4 4 1-16,5 7 3 15,2 8 1-15,-4 6 9 16,-3 7 6-16,-10 11 10 16,1 1 8-16,-3 10 5 15,-6 1-1-15,3-4-8 16,-11 0-9-16,4-6-11 15,1-4-5-15,-2-3-90 16,-2-10-72-16,6-4-190 16,4-4-90-16,7-16 266 0</inkml:trace>
  <inkml:trace contextRef="#ctx0" brushRef="#br0" timeOffset="3924.23">9610 5288 1122 0,'-5'-1'604'15,"5"9"-97"-15,2 2-121 16,-3 9-60-16,1 4-69 16,1 4-105-16,2-1-42 0,7-4-66 15,3-3-20-15,6-6-18 16,3-8-6-16,6-7-8 16,0-10-6-16,2-13-32 15,-2-3-6-15,-6-1 4 16,-1 0 5-16,-12 11 37 15,1 5 9-15,-7 8 8 16,-3 4 1-16,0 8 8 16,-4 1 8-16,4 10 8 15,2 3 3-15,4 2-2 16,5 4-7-16,-3-5-12 16,0-4-4-16,1-3-6 15,0-7-32-15,5-8-175 16,-4-8-97-16,1-15 163 15</inkml:trace>
  <inkml:trace contextRef="#ctx0" brushRef="#br0" timeOffset="4390.18">10052 5330 1683 0,'-2'13'733'15,"4"6"-405"-15,-4 4-17 0,9 3-134 16,-5-2-45-16,0-9-70 15,6 6-24-15,-4-13-32 16,-3-5-7-16,8-1-37 16,-8-13-23-16,1-4-40 15,7 0-9-15,-6-8 24 16,4 2 23-16,2 2 40 16,-3 1 13-16,4 3 8 15,-1 4 2-15,2 7 15 16,2 2 14-16,-1 7 36 15,3 4 20-15,-3 11 25 16,-1 3 1-16,-1 1-19 16,-2 2-18-16,-3-10-34 15,2-3-15-15,-4-10-20 16,0-6-6-16,4-10-28 16,0-9-17-16,4-8-18 15,2-1-2-15,-1 5 25 16,1 4 17-16,-2 11 20 0,-2 6 5 15,2 5 5-15,-1 4 2 16,0 6 14-16,2 2 5 16,3 7 13-16,-3 2 1 15,1-2-8-15,-6 2-5 16,-3-5-16-16,6-2-5 16,-9-5-37-16,5-4-70 0,-2-5-183 15,0 0-101-15,-4-11 217 16</inkml:trace>
  <inkml:trace contextRef="#ctx0" brushRef="#br0" timeOffset="5300.21">10581 5017 1686 0,'11'23'756'0,"-8"10"-402"16,4 2-25-16,-5 19-157 15,-1 7-49-15,1 2-60 16,0 0-22-16,0-16-28 16,2-6-6-16,-1-19-6 15,0-5-2-15,-3-11-14 16,-3-6-13-16,-1-2-22 0,1-6-6 16,-1-6-4-16,4-3 2 15,6-6 11-15,1 0 5 16,7 3 16-16,3 6 12 15,4 5 12-15,5 2 3 16,4 5 5-16,2 1 8 16,1 4 22-16,-5 4 10 15,-6 4 20-15,-6 1-2 16,-15 1-13-16,-2 2-9 0,-12 0-19 16,-5 0-7-16,-1-4-8 15,-4-4-3-15,5-1-5 16,3-1 0-16,3-5-3 15,2 2-4-15,4-4-27 16,0-2-11-16,5 4-25 16,3 0-12-16,-2 0-12 15,0 0-11-15,18 2-24 16,38-4-15-16,-18-13-12 16,4-8 3-16,5-7 16 15,2-1 27-15,-9-2 52 16,0-1 22-16,-12 5 40 15,-9 5 8-15,-10 7 57 16,-9-2 22-16,-11 5 48 16,-6-2 25-16,-1 8-14 15,0 7-9-15,5 5-30 0,0 7-13 16,3 5-15-16,1 6-7 16,3 8-6-16,6 4-9 15,2 1-20-15,0-4-10 16,12-9-16-16,1-4-5 15,9-10-8-15,5-7-2 0,1-5-2 16,-1-6-2-16,-1-8-47 16,-2-3-51-16,0 0-106 15,-2 0-47-15,2 5-12 16,-6 3 43-16,0 7 108 16,1 6 51-16,-6 8 70 15,-5 4 40-15,-1 6 75 16,3 2 33-16,-6 3 54 15,11 4-3-15,-6-3-31 16,-8-2-29-16,3-7-61 16,-8-6-27-16,4-8-33 15,-1-3-7-15,-6-10-4 16,1-1-2-16,-7-7-10 16,3-2-3-16,7-1-5 15,1-1-2-15,11 2-31 16,10 0-55-16,0 5-154 15,-3-1 6-15,22 14 124 0</inkml:trace>
  <inkml:trace contextRef="#ctx0" brushRef="#br0" timeOffset="5619.01">11801 5286 1042 0,'-2'-12'593'0,"-12"2"-9"16,0 1-308-16,-2 1-100 16,-2 0-44-16,1 6-64 15,0 1-7-15,2 1-18 16,2 3-8-16,4 8-13 16,3 1-5-16,7 10-7 15,3 2-2-15,9 1 3 16,5 0 3-16,7-2 4 15,1-1 2-15,-1-2 4 16,3 0 9-16,-10 1 26 16,-3-7 14-16,-11-1 12 15,-6-2-4-15,-13-6-24 16,-3 4-15-16,-7-5-21 16,-6-6-22-16,2-2-135 0,0-3-83 15,4-5-177-15,12-3 219 16</inkml:trace>
  <inkml:trace contextRef="#ctx0" brushRef="#br0" timeOffset="6212.79">13139 5316 1025 0,'0'-1'507'0,"0"0"-188"15,3-5-32-15,4-13-87 16,-1-28-43-16,-24 23-39 0,-4 2-10 16,-13 3-18-16,-1 3-10 15,6 9-10-15,6 8-5 16,11 13-8-16,7 1-5 15,1 2-19-15,-2 20-7 16,-2 5-10-16,6-5-3 16,7-12-1-16,3-3-3 0,6-11-4 15,2-7 0-15,7-5-2 16,1-8 0-16,6-2 1 16,0-2 1-16,-6-3 2 15,-4 4-10-15,-6 1 28 16,-1 5 13-16,-2 9 21 15,0 0 17-15,0 3-12 16,-2 6-6-16,-1 0-14 16,0 3-7-16,-5 0-17 15,0-4-4-15,-2 0-76 16,-1-1-91-16,0-4 128 16,-1-2-39-16</inkml:trace>
  <inkml:trace contextRef="#ctx0" brushRef="#br0" timeOffset="6383.04">13430 5393 1531 0,'3'12'701'0,"-1"-2"-288"0,5 5-88 16,-2-2-59-16,-5-2-83 15,7-1-104-15,-6-7-22 16,0-1-147-16,-3-4-106 0,2 1 121 15</inkml:trace>
  <inkml:trace contextRef="#ctx0" brushRef="#br0" timeOffset="6593.53">13967 5353 1624 0,'-4'2'717'0,"4"0"-326"16,4 0-118-16,-4-2-36 15,0 0-74-15,0 0-90 16,-1 0-16-16,1 0-150 16,0 0-105-16,0 0 123 15</inkml:trace>
  <inkml:trace contextRef="#ctx0" brushRef="#br0" timeOffset="6736.92">14206 5341 1506 0,'6'10'688'16,"-1"-4"-330"-16,0 1-77 16,-5-4-120-16,0-3-137 15,0-1-200-15,0 0 117 0</inkml:trace>
  <inkml:trace contextRef="#ctx0" brushRef="#br0" timeOffset="6903.15">14393 5367 1641 0,'2'9'691'0,"1"-3"-440"16,4-2-23-16,-6-3-118 15,1-2-100-15,-4-6-150 16,1 6 94-16</inkml:trace>
  <inkml:trace contextRef="#ctx0" brushRef="#br0" timeOffset="7518.92">15241 5251 989 0,'74'-16'618'15,"-66"11"15"1,-3 3-377-16,-1 1-2 0,9-14-84 16,-6-5-34-16,-7 0-37 15,-9 1-19-15,-11 0-29 16,-1 9-7-16,-8 4-11 15,2 6-5-15,5 4-14 16,-4 4-7-16,8 15-6 16,0 3-1-16,6 11-2 0,6-1 0 15,8-4 3-15,3-1 0 16,10-11 0-16,2-3 1 16,5-14-1-16,1-3-1 15,2-10 1-15,-1-4-1 16,0-7 1-16,0-3-1 15,-4 4 2-15,0 0 0 16,-5 9 0-16,-3 3 0 0,0 8 1 16,-4 4 5-16,-1 5 17 15,-5 4 5-15,3 3 4 16,1 1-5-16,-5 0-16 16,9-3-36-16,-11-7-146 15,-5-2-92-15,8-7-454 16,-4-4 452-16</inkml:trace>
  <inkml:trace contextRef="#ctx0" brushRef="#br0" timeOffset="7863.98">15605 5311 1521 0,'5'13'684'0,"3"5"-346"16,-6 1-15-16,0-1-101 0,0 0-62 15,-2-10-76-15,3-1-36 16,-2-6-48-16,0-3-8 16,-1 1-16-16,0 0-13 15,2-6-3-15,6-8 4 16,21-29 10-16,-18 29 12 16,3 4 12-16,3 2 2 15,5 7 4-15,3 2 4 16,0 6 26-16,2 4 10 0,-3 4 27 15,-7 4 11-15,-3 3-1 16,0-1-6-16,-6-4-27 16,7-2-12-16,-11-8-46 15,-5-4-64-15,-8-3-180 16,-2-3 354-16,-17-9-142 16</inkml:trace>
  <inkml:trace contextRef="#ctx0" brushRef="#br0" timeOffset="8936.35">4945 6345 942 0,'3'-2'492'16,"0"-2"-187"-16,-3 1-44 15,0 2-33-15,0 0-53 16,-1 0-13-16,0 0-24 16,0 0-9-16,0 0-29 15,-18-7-17-15,-37 12-32 16,30 16-14-16,6 12-22 16,11 3-7-16,12 2-8 15,11-1-1-15,12-6-3 16,6-3 0-16,2-14 0 0,-4-2 1 15,-5-13 3-15,-2-8 0 16,-4-6 0-16,-2-11 2 16,-5-3 1-16,-7-6 0 15,-6-7 3-15,-6 1 2 16,-9 0 6-16,-1 2 4 16,-7 13 2-16,3 7-2 15,-4 16-10-15,-3 4-8 16,4 10-16-16,-1-1-31 0,9 6-89 15,5 0-70-15,12 4-90 16,10 1 165-16</inkml:trace>
  <inkml:trace contextRef="#ctx0" brushRef="#br0" timeOffset="9304.79">5267 6241 1204 0,'6'-1'566'0,"0"5"-222"15,0 2-78-15,1 8-81 16,0 7-54-16,0 8-55 16,0 3-17-16,-2-7-16 0,0 0-7 15,1-12-20-15,0-4-9 16,1-7-9-16,4-4-2 15,0-5-1-15,3-4 2 16,4-6 3-16,-4 2 0 16,5-2 0-16,-6 4 2 15,3 5 1-15,-6-2 2 16,-1 4 3-16,5 5 5 0,-10 3 21 16,6 6 11-16,-1 4 19 15,-5 1 2-15,3 4-16 16,1-3-12-16,-1-4-19 15,2-4-54-15,1-10-149 16,3-4-56-16,12-20 121 16</inkml:trace>
  <inkml:trace contextRef="#ctx0" brushRef="#br0" timeOffset="9479.84">5744 6067 1368 0,'2'35'707'16,"0"9"-277"-16,0 16-104 16,2 4-81-16,3-1-130 15,7-6-42-15,5-17-58 0,5-9-15 16,5-17-76-16,-4-13-56 16,0-11-151-16,-15-11-134 15,-7-8 266-15</inkml:trace>
  <inkml:trace contextRef="#ctx0" brushRef="#br0" timeOffset="9642.98">5604 6203 1399 0,'-1'-2'649'0,"4"4"-305"0,9 2-115 16,6 3-48-16,6 3-85 15,2-1-39-15,8 1-37 16,4-2-9-16,5-2-142 15,3 0-66-15,3-2 115 16</inkml:trace>
  <inkml:trace contextRef="#ctx0" brushRef="#br0" timeOffset="10167.51">6103 6264 1525 0,'-1'1'695'0,"-7"27"-313"0,4 37-90 16,12-19-96-16,-3 7-54 15,5 4-63-15,4 4-27 16,0-2-33-16,3-7-7 16,-2-14-9-16,-5-14-12 15,-6-15-53-15,-3-8-24 16,-8-10-67-16,-5-8-24 15,-6-11-21-15,-2-5-21 16,-2-10-82-16,-3-4-137 0,6-5-143 16,2 0 60-16,11 7 290 15,6 6 222-15,8 12 327 16,6 2 39-16,8 6-39 16,4 1-5-16,6 7-18 15,0 5-14-15,-2 4-36 16,-2 2-19-16,-3 6-50 15,-4 4-22-15,-6 5-43 16,-7 5-19-16,-10 1-30 16,-8 2-11-16,-9 0-16 15,-4-2-9-15,-1-5-16 16,2-4-14-16,6-7-48 16,6-2-42-16,7-3-118 15,5-2-55-15,7-8-125 16,3-6-106-16,6-3 330 0</inkml:trace>
  <inkml:trace contextRef="#ctx0" brushRef="#br0" timeOffset="10392.7">6292 6351 559 0,'20'-3'430'16,"-3"3"80"-16,1 7-37 15,-1 4-100-15,-2 3-44 16,-1 7-84-16,2 0-44 16,1-1-77-16,-4-3-35 0,4-4-51 15,-4-7-18-15,3-8-22 16,4-6-8-16,4-20-31 15,-2 0-3-15,-5-3 5 16,3 5 3-16,-10 13 33 16,-1 7 5-16,-6 9 11 15,-2 5 13-15,-1 5 18 16,-1-1 4-16,1 5 0 16,2-1-9-16,5 1-16 15,3 0-7-15,-1-6 0 16,2-1-46-16,-2-6-179 15,0-5 361-15,4-16-181 16</inkml:trace>
  <inkml:trace contextRef="#ctx0" brushRef="#br0" timeOffset="10585.25">6825 6099 1315 0,'8'24'752'0,"-2"11"-130"15,-2 16-349-15,2 4-52 16,2 4-135-16,6-1-29 16,4-8-38-16,3-6-13 15,4-16-65-15,-3-9-61 16,1-18-142-16,-4-8-79 0,-1-18 205 16</inkml:trace>
  <inkml:trace contextRef="#ctx0" brushRef="#br0" timeOffset="10755.32">6717 6218 1589 0,'-1'1'670'0,"8"-1"-373"16,2 2-52-16,8 0-85 16,7 3-48-16,13-1-72 15,3-1-23-15,7 0-99 16,3-2-88-16,10 1 106 15</inkml:trace>
  <inkml:trace contextRef="#ctx0" brushRef="#br0" timeOffset="10947.8">7322 6275 1471 0,'1'1'716'16,"2"0"-312"-16,-4 0-68 0,0-1-133 16,1 0-92-16,-1 0-52 15,0 0-142-15,0 0-105 16,-1 0 119-16</inkml:trace>
  <inkml:trace contextRef="#ctx0" brushRef="#br0" timeOffset="11133.66">7330 6330 1595 0,'30'51'675'16,"-25"-43"-385"-16,2-5-49 0,-3 2-100 15,2-2-50-15,-1-3-159 16,6 3-75-16,-2-15 82 16</inkml:trace>
  <inkml:trace contextRef="#ctx0" brushRef="#br0" timeOffset="11658.11">8340 6229 820 0,'62'-13'474'15,"-53"2"-36"-15,-2 0-51 16,-3 3-48-16,-7 0-43 16,-7 5-91-16,-7 1-49 15,-8 2-85-15,-1 4-30 16,2 6-26-16,3 2-7 16,10 4-14-16,5-1-5 0,8 0-7 15,8 2-2-15,7 1 7 16,2-2 4-16,5-2 6 15,5-1 4 1,-3-1 13-16,-3 2 7 0,-10-1 11 16,-9 1 9-16,-4-1 22 15,-4-1 2-15,-7-2 3 16,-2-2-10-16,-9-2-25 16,0-2-11-16,0 2-16 15,-2-4-42-15,6-1-148 16,6-3-89-16,12-7 150 15</inkml:trace>
  <inkml:trace contextRef="#ctx0" brushRef="#br0" timeOffset="11939.32">8611 6266 1356 0,'0'10'676'0,"2"2"-277"15,-1 8-93-15,0 2-41 16,3 1-91-16,3 1-34 15,4-5-64-15,5 0-25 16,7-11-34-16,4-7-11 16,6-11-6-16,3-11-4 0,-6-7-2 15,-5-2 2-15,-16 2 2 16,-10 3 2-16,-17 10 4 16,-9 2 1-16,-6 8-1 15,0 5-2-15,4 4-2 16,2 4-3-16,10 3-5 15,2-3-23-15,9-1-82 16,3-1-47-16,6-2-122 16,6-2-36-16,5-2-58 15,5-3-88-15,3-2 315 16</inkml:trace>
  <inkml:trace contextRef="#ctx0" brushRef="#br0" timeOffset="12230.34">9009 6243 1628 0,'10'29'727'0,"-1"4"-374"0,-7 3-16 16,1-3-138-16,1-3-53 16,-1-10-72-16,5-6-30 15,-8-9-31-15,-5-6-3 16,3-2-2-16,1 2-1 15,-1 0-2-15,1 0-1 16,0-17-2-16,1-31-1 0,7 27-1 16,-4 0-1-16,2 2-47 15,4 5-54-15,1 4-139 16,0 4-87-16,11 5 195 16</inkml:trace>
  <inkml:trace contextRef="#ctx0" brushRef="#br0" timeOffset="12455.05">9293 6043 1394 0,'9'1'652'0,"-3"6"-251"15,1 4-104-15,0 20-61 16,-3 4-67-16,2 15-78 0,2 6-27 15,1 1-38-15,2-1-12 16,8-15-13-16,0-10-25 16,3-16-113-16,-1-13-65 15,-5-13-43-15,7-12 119 16</inkml:trace>
  <inkml:trace contextRef="#ctx0" brushRef="#br0" timeOffset="12609.34">9213 6162 1482 0,'8'-3'662'0,"12"5"-330"15,3 2-70-15,6 3-89 16,1-1-67-16,2-3-65 16,-3-3-27-16,1 0-117 15,-6-1-82-15,10 8 112 16</inkml:trace>
  <inkml:trace contextRef="#ctx0" brushRef="#br0" timeOffset="13300.24">9567 6430 1366 0,'11'10'646'0,"4"-7"-329"16,8-4-136-16,-3-5-39 15,8-13-111-15,1 2-15 16,-4-9-7-16,-2 1 0 16,-11 6 5-16,-7 0 8 15,-11 5 9-15,-7 5 3 0,-5 1-5 16,-3 4-7-16,1 6-9 16,3 4-3-16,2 7-3 15,5 5 1-15,6 5-2 16,4 4 0-16,6 0 1 15,3-3 0-15,10-4 2 16,5-3 3-16,10-9 2 16,4-3 0-16,13-6-3 15,-5-11-1-15,-2-5-4 16,-2-7-2-16,-19-8-4 16,-1 2-1-16,-14 0 0 15,-1 2 0-15,-3 10 6 16,-3 5 3-16,-3 6 3 15,-7 3-1-15,-1 5-1 16,3 2-2-16,-2 5-2 16,-1 2 0-16,4 5-1 0,0 0-1 15,6 7 7-15,4 1 5 16,3-3 13-16,-2-2 2 16,3-7-2-16,-3-4-8 15,-3-6-11-15,5-2-2 16,-1-9-6-16,1-5-4 15,1-12-24-15,-5-4-8 16,8-3-2-16,-4-2 2 0,-1-2 9 16,-1-1 0-16,-8 0-2 15,3 5 5-15,-4 12 19 16,2 9 9-16,3 15 26 16,-1 7 10-16,7 21 19 15,1 11 9-15,3 12 6 16,7 8-1-16,3-3-8 15,2-7-11-15,1-12-24 16,-1-7-24-16,0-20-177 16,-1-7 35-16,-4-15 54 15</inkml:trace>
  <inkml:trace contextRef="#ctx0" brushRef="#br0" timeOffset="14090.21">10999 6116 1197 0,'-4'0'599'15,"6"7"-257"-15,-6 6-73 16,2 4-41-16,2 15-86 16,1 6-29-16,3 7-47 15,2 0-21-15,4-4-34 16,3-6-5-16,5-12-120 0,2-4-78 16,3-11 117-16</inkml:trace>
  <inkml:trace contextRef="#ctx0" brushRef="#br0" timeOffset="14283.89">11268 6324 1483 0,'7'14'709'0,"1"2"-328"0,-1 6-124 15,-1-5-55-15,0-2-114 16,-1 3-34-16,1-13-77 15,-4 2-66-15,1-6-191 16,-3-9-138-16,0-9 248 16</inkml:trace>
  <inkml:trace contextRef="#ctx0" brushRef="#br0" timeOffset="14461.83">11214 6200 1212 0,'3'-4'522'0,"8"4"-291"15,1 3-24-15,3 5-90 16,0 1-36-16,2-2-84 16,5 2-65-16,12-5-164 0,5 0-114 15,9-4 204-15</inkml:trace>
  <inkml:trace contextRef="#ctx0" brushRef="#br0" timeOffset="14713.34">11644 6232 732 0,'9'0'428'16,"-9"1"-28"-16,-5-1-37 15,-6 6-50-15,-2 0-44 16,-3 3-76-16,4 3-20 0,6 3-51 16,3 3-22-16,9 1-32 15,3-1-9-15,8-1-11 16,3 1 0-16,5-4-4 16,1 3-5-16,2-3-2 15,-4 0-3-15,-4 5-2 16,-5-4-2-16,-12-1-5 15,-3 0 0-15,-14-8-2 16,-7 0-8-16,-4-5-77 16,-1-5-66-16,8-1-147 15,6-4 151-15,14-12 46 16</inkml:trace>
  <inkml:trace contextRef="#ctx0" brushRef="#br0" timeOffset="14879.72">12051 6023 1375 0,'1'27'725'0,"2"6"-250"15,0 21-168-15,3 5-61 16,4 7-137-16,2-7-42 16,6-14-44-16,3-5-37 15,2-17-118-15,0-11-70 0,-4-12-425 16,-4-16 407-1</inkml:trace>
  <inkml:trace contextRef="#ctx0" brushRef="#br0" timeOffset="15046.09">11912 6221 1427 0,'15'-5'675'0,"6"3"-283"16,-5 3-84-16,5 4-131 15,3-1-72-15,7 1-77 16,6-2-17-16,8-2-129 16,4-2-20-16,9 1 73 15</inkml:trace>
  <inkml:trace contextRef="#ctx0" brushRef="#br0" timeOffset="16182.34">13326 6397 1252 0,'13'6'574'16,"3"-1"-314"-16,-7 0-38 15,-6-1-16-15,-9 1-93 16,-9 4-34-16,-11 5-45 16,-3 2-50-16,-4 1-135 15,4-2 105-15</inkml:trace>
  <inkml:trace contextRef="#ctx0" brushRef="#br0" timeOffset="16888.4">14176 6258 959 0,'0'-1'516'15,"0"0"-151"-15,0 0-112 16,0 1-12-16,0 0-70 16,0 0-29-16,11 21-46 15,8 26-23-15,-14-28-41 16,-5-4-11-16,0-5-74 15,-2 0-82-15,-4-7 87 0</inkml:trace>
  <inkml:trace contextRef="#ctx0" brushRef="#br0" timeOffset="17075.75">14113 6048 1240 0,'3'-7'533'16,"5"7"-307"-16,3 0-58 0,-2 4-75 16,4 7-42-16,0 0-98 15,2 6-93-15,4 3 88 16</inkml:trace>
  <inkml:trace contextRef="#ctx0" brushRef="#br0" timeOffset="17393.89">14394 6180 930 0,'5'9'523'16,"-2"6"-136"-16,3 2-96 15,-5 2-10-15,-9 3-84 16,6 0-40-16,-4-5-65 16,4 0-28-16,2-10-41 15,-1-4-8-15,-1-4-12 16,0-5-7-16,2 5-12 0,0 0-5 15,7-17 2-15,13-34 5 16,-2 25 6-16,-7 4 2 16,3 2 4-16,1 7 2 15,-6 10 10-15,5 3 9 16,-6 11 21-16,4 5 16 0,-1 8 18 16,-3 1 2-16,4 3-13 15,-7 0-14-15,2-5-21 16,-2-1-45-16,1-7-150 15,4-5-96-15,1-9 143 16</inkml:trace>
  <inkml:trace contextRef="#ctx0" brushRef="#br0" timeOffset="17636.09">14863 6129 1287 0,'-1'-14'612'0,"-7"7"-262"16,-8 3-27-16,-5 4-125 16,1 8-48-16,0 6-52 15,2 5-15-15,11 5-24 16,3 2-15-16,8 0-25 0,4-1-10 16,8-3-9-16,2-4-3 15,11-7-30-15,-3-1-61 16,9-10-169-16,0-2-75 15,5-7 188-15</inkml:trace>
  <inkml:trace contextRef="#ctx0" brushRef="#br0" timeOffset="17961.95">15039 6196 1319 0,'1'12'656'16,"1"-1"-274"-16,4 5-101 15,-1 1-40-15,1-2-101 16,2-1-36-16,1-3-52 16,-4-2-22-16,-1-5-18 15,-3 0 0-15,-2-4 6 16,-1-1 1-16,1 0-1 16,0-1-4-16,0 1-10 15,-3-7-3-15,-6-19-5 16,-5-28-3-16,16 23-3 15,0 4-2-15,5 6 2 16,2 5-28-16,3 6-64 16,2 3-40-16,1 6-110 0,1 2-60 15,2 7 202-15</inkml:trace>
  <inkml:trace contextRef="#ctx0" brushRef="#br0" timeOffset="18637.82">15381 6321 1455 0,'16'0'611'0,"-10"-7"-396"16,8-2-15-16,-2-5-91 16,-3-4-32-16,2-9-23 15,-6 2-5-15,-4 0-8 16,-2 3 0-16,-3 9 8 15,-7 0 5-15,0 6-1 16,-3 1-2-16,-7 5-15 16,7 1-5-16,4 5-13 15,3 6-4-15,12 7-4 16,3 5-2-16,8 4 0 16,-1 1 0-16,8-4-1 15,3-4-2-15,3-10-4 16,13-3 0-16,4-13-2 15,3-4-3-15,3-7-2 0,-5-5-4 16,-8-3-9-16,-2-1-5 16,-16 1-1-16,-5 1 4 15,-16 4 15-15,-7 2 9 16,-10 6 10-16,-7 4 4 16,-3 8 6-16,-2 1 4 15,4 9 12-15,3 2 4 16,7 6 11-16,5-2 4 0,9 4-7 15,2-2-5-15,9 0-17 16,1-2-9-16,7-8-9 16,1-5-5-16,5-5-4 15,4-7-2-15,2-6 0 16,2 1-1-16,-7-6 1 16,-4 5 0-16,-8 7 1 15,-6 3 3-15,-8 5 4 16,1 1 1-16,-4 5 1 15,-2 3-1-15,0 9-3 16,5-1-3-16,0 1-4 16,10-4-37-16,3-4-130 15,-4-6-81-15,9-7-201 16,-1-3 262-16</inkml:trace>
  <inkml:trace contextRef="#ctx0" brushRef="#br0" timeOffset="18859.56">16125 6037 1312 0,'-12'0'693'0,"-1"4"-227"15,-6 4-151-15,0 8-39 16,1 3-109-16,1-3-33 0,11 1-57 16,6-2-23-16,8 0-29 15,1 0-8-15,10-1-5 16,1 1 0-16,5-3 0 15,1 0 0-15,-5-1 0 16,-5-2 5-16,-8 6 7 16,-5-1 3-16,-5 2 1 15,-6 0-3-15,-6-4-15 16,1-2-14-16,-1-10-80 16,4-4-58-16,8-9-133 15,3-3-74-15,10-5 221 16</inkml:trace>
  <inkml:trace contextRef="#ctx0" brushRef="#br0" timeOffset="19061.72">16327 6139 1421 0,'20'8'659'16,"2"10"-294"-16,-3 3-11 16,-6 7-97-16,2-1-57 15,-11-1-90-15,-3-6-36 16,4-9-89-16,-6-9-69 15,-4-11-136-15,1-5-73 16,-6-10-153-16,-1-1-88 16,-6 1 352-16</inkml:trace>
  <inkml:trace contextRef="#ctx0" brushRef="#br0" timeOffset="19755.39">16261 6054 749 0,'-3'-19'390'0,"7"9"-73"15,5 7-36-15,10 2-34 16,3 2-15-16,2 3-46 15,3 2-27-15,1 0-41 16,-4 3-16-16,0-1-16 16,1-2-2-16,0 2-6 15,2 4 2-15,0 4 2 16,-3 7-1-16,-12 5-6 16,-3 2-9-16,-9 3-20 15,-2-2-6-15,-2-1-12 16,1-5-3-16,3-10-8 15,-2-5-6-15,2-10-12 16,0-4-6-16,4-13-14 0,3-4-7 16,4-8 3-16,2-3 2 15,0 5 11-15,4 5 6 16,-3 9 5-16,0 3 2 16,0 6 3-16,-2 4 3 15,3 9 5-15,0 8 4 16,0 6 8-16,1 1-1 15,0-1-4-15,4-4-7 0,4-4-10 16,4-6-4-16,2-9-33 16,-1-4-23-16,1-11-30 15,-4-5-8-15,4-2 20 16,-2-1 24-16,-7 5 34 16,-2 2 10-16,-12 6 21 15,-5 1 11-15,-8 0 11 16,-5-2 3-16,-3-3 2 15,-8 2 1-15,5-1 7 16,3 6 6-16,3 5 1 16,7 6-7-16,5 16-16 15,7 10-10-15,6 17-11 16,7 7-2-16,6 14 2 16,-1 0 2-16,2 5 3 15,-5-2 3-15,-9-4-3 16,-5-2-2-16,-9-19-6 0,-5-8-2 15,-10-19-1-15,-5-8-2 16,-10-11-3-16,-5-6-2 16,4-7-8-16,5-3-6 15,11-2-7-15,8 2-7 16,7 0-19-16,2 2-27 16,8 1-76-16,5 0-42 0,3 2-100 15,3 4-137-15,15 15 289 16</inkml:trace>
  <inkml:trace contextRef="#ctx0" brushRef="#br0" timeOffset="32215.1">21278 6852 908 0,'5'-2'413'0,"-3"1"-174"0,0-1-44 16,-2 1-36-16,1 0-20 15,6 1-19-15,1 5-2 16,0 23 4-16,26 56-12 16,-34-16-22-16,0 2-10 15,-2 7-25-15,1-7-14 16,3-8-20-16,6-3-6 15,1-21-7-15,-8-23 0 16,1 0-99-16,2-4-64 16,-4-15-172-16,-2-21-150 0,13-19 311 15</inkml:trace>
  <inkml:trace contextRef="#ctx0" brushRef="#br0" timeOffset="33222.43">21183 6896 1055 0,'-10'-9'501'15,"3"-2"-246"-15,6 10-27 16,-3 0-11-16,4 2-72 16,0-1-30-16,0 0-44 15,0-1-12-15,15 0-21 16,12-2-3-16,36 0-12 15,-22 4-8-15,5 0-7 16,-4 2-2-16,-2-1-1 0,4 1 1 16,5 0 0-16,5 2 2 15,10-1-1-15,4 2-1 16,9 2-1-16,0 0-1 16,-2-4-2-16,1 1 2 0,0-5-1 15,12 2 0 1,6-2 0-16,-7 1-1 15,6-6 2-15,-4 1-1 0,7 0 1 16,7-3-1-16,-4 7 0 16,3 0 1-16,1 2 1 15,3 7 0-15,3-3 1 16,2 0-3-16,0-1 1 16,1-1-2-16,7-1 0 15,-5-2-1-15,9 5 1 16,1-3-1-16,1 0 1 15,7 1 0-15,-3-2 0 16,0-2 0-16,1 5 0 16,-2 2 1-16,-1 1 0 15,-1 1 0-15,-3-1-1 16,-3-3 0-16,3-2 0 16,2 1 0-16,-2-5 0 15,-1 1 1-15,-5-3-1 0,-2 3 0 16,-1-3 0-16,-2 1 0 15,-10 4 0-15,-4-1 0 16,-7 2 0-16,7 5 0 16,-7-6-1-16,-9 0 0 15,-3 3 0-15,-9-2 1 16,-3 2 0-16,2-3 0 16,-8-1 0-16,-2 2-1 0,-13-6 1 15,-7 1 0-15,-16 2 0 16,-4-5 0-16,-3 5 0 15,1 0 0-15,3-1 0 16,-7-2 0-16,0 2 0 16,-2-1 1-16,-3 3 0 15,-4 3 1-15,-3-4 2 16,-1-2 4-16,0 2 8 16,-1-1 7-16,1 0 5 15,0 0 0-15,-1 1-4 16,0 0-5-16,0 0-8 15,0 0-3-15,0 0-5 16,0 2-2-16,-5 24-1 16,1 27-1-16,0-15 0 15,5 12 0-15,-3 10 3 0,4 7 3 16,8 2 6-16,-4 3 3 16,3-1 2-16,-8-3-3 15,8-7-6-15,-4-9-2 16,4-15-6-16,-1-5 3 15,-4-19-69-15,1 0-38 16,-6-14-111-16,-6-7-62 16,-9-5-125-16,6-10 241 0</inkml:trace>
  <inkml:trace contextRef="#ctx0" brushRef="#br0" timeOffset="34571.47">21548 7613 849 0,'-9'-5'418'15,"3"2"-177"-15,2-1-57 16,1 0-19-16,3 1-62 15,-1 2-23-15,0 0-30 0,1 0-5 16,0 1 0-16,3 0 0 16,16 0 0-16,28 3-3 15,-23-2-9-15,1 0-2 16,7-1 6-16,1-1 1 16,9-1 0-16,6-1-1 15,1 1-8-15,-6-2-4 16,3 2-7-16,-4 0-4 0,7 2-4 15,12 0-1-15,-1 2 1 16,9 0 3-16,3-1 1 16,-2 0 1-16,7 1-2 15,-1-1-4-15,2 0-4 16,12-1-1-16,-3 0-1 16,-7 1 0-16,7 4 0 15,-5 1 0-15,-18-3 0 31,-33-1 1-31,1 0 3 0,103 7 1 0,-3-5 3 16,-4-1 2-16,-41-3-3 16,9-2 0-16,-15-2-2 15,3 3-1-15,-1 1-2 16,-10 0 1-16,16 4 0 0,4-2 0 16,-5-1 0-16,4 2-1 15,-2 0 2-15,-4 2-2 16,4 5 0-16,5-3 1 15,-13 1-2-15,2 1 2 16,-3-5 0-16,-5 3 1 16,12-3-1-16,2 0 0 15,-7-1-1-15,4-1 2 16,-6 1 4-16,-1 0-1 0,11 5 2 16,-6 1-1-16,-6 1-3 15,-1-2-2-15,-6-1 0 16,2 1-1-16,8-3-2 15,4 3 0-15,-12-1 0 16,-8-1-1-16,0-2 1 16,-5 0 0-16,6-4 0 15,5 5-1-15,-8 1 0 16,-4-3-1-16,-7 3 1 16,-9-2-1-16,-7 1 1 15,-2 2 1-15,-2-1-1 16,7 0 1-16,0-3 0 15,3-3-1-15,1 3 0 16,2 1 0-16,4-4-1 16,-1 6 2-16,-2-4 1 0,-10-3 1 15,-14 7 2-15,-6-3 0 16,-5-1-2-16,-4 4 0 16,1-6-3-16,-7 0 1 15,-8 0-2-15,6 0 2 16,0 0-1-16,-1 0 0 15,1 0-42-15,-1 0-72 16,0 0 74-16</inkml:trace>
  <inkml:trace contextRef="#ctx0" brushRef="#br0" timeOffset="35533.51">22146 6981 615 0,'-3'-4'394'0,"2"4"45"0,0-1-150 15,0 1-68-15,1 0-20 16,0 0-39-16,0 0-19 15,6 26-25-15,6 33-19 16,-11-17-34-16,2 4-10 16,-3 2-15-16,0 1-7 15,4 1-12-15,0-4-5 0,3-5-8 16,0-3-2 0,-2-7-3-16,1-4-1 0,-2-6-21 15,0-8-28-15,-4-6-54 16,1-4-27-16,-1-3-52 15,0 0-17-15,0-1-145 16,-1 0 217-16</inkml:trace>
  <inkml:trace contextRef="#ctx0" brushRef="#br0" timeOffset="36294.21">21851 7204 733 0,'50'28'396'0,"-48"-36"-75"15,5-2-51-15,-1-4-60 16,-5-4-39-16,0 1-48 16,-2-2-17-16,-1 3-26 15,1 2-11-15,-5 3-22 16,-4 0-8-16,-3 6-14 15,-8 2-5-15,-2 6-11 16,-2 4-4-16,-1 3-5 16,5 2-1-16,10 2-6 15,3 3-2-15,11 1 3 16,3 3 1-16,8 1 5 16,5 0 3-16,9 4-1 15,-5 0 1-15,2-2-1 16,-4 0 1-16,-7-4-1 0,0-4 0 15,-10-6 4-15,-5-4 14 16,-1-1 24-16,-9 1 8 16,-4-1 10-16,-1 4-8 15,-15-11-17-15,1 0-6 16,2-4-13-16,1-4-5 16,14 7-9-16,3-1-4 15,7-2-5-15,3 5-5 16,10-6-1-16,6-1 1 0,9-2 0 15,4-3-19-15,2 2-74 16,-4 0-45-16,-5 3-136 16,2 1 168-16</inkml:trace>
  <inkml:trace contextRef="#ctx0" brushRef="#br0" timeOffset="36854.47">22886 6979 1106 0,'3'3'532'15,"-2"4"-258"-15,2 10-35 16,0 9-17-16,3 18-65 15,-2 9-19-15,-7 11-42 16,-1 0-20-16,0-3-31 16,6-6-11-16,1-11-16 0,6-8-5 15,-6-16-8 1,-4-4-11-16,0-13-108 0,-2-2-49 16,0 1-171-16,2-2-158 15,0-2 328-15</inkml:trace>
  <inkml:trace contextRef="#ctx0" brushRef="#br0" timeOffset="37225.39">22465 7124 1268 0,'-15'8'569'15,"6"2"-314"-15,7-1-97 16,-2 1-33-16,12-1-71 16,5 0-12-16,6-6-14 15,11 0-3-15,-2-7-3 16,3 1-3-16,-6 0-3 16,-4 1-2-16,-5 5-1 15,-5 2 1-15,-3 6 3 16,-4 1 5-16,-4 4 14 15,0 1 7-15,-5 3 7 0,-2 2-1 16,2 0-14-16,-1 1-7 16,4 2-13-16,0-2-4 15,2-2-5-15,0-2-5 16,2-7-48-16,1-2-55 16,4-6-142-16,2-3 48 15,4-9 97-15</inkml:trace>
  <inkml:trace contextRef="#ctx0" brushRef="#br0" timeOffset="37764.35">23695 6947 900 0,'0'-4'441'0,"0"-1"-123"15,2 8-63-15,-2-3-21 16,0 3-25-16,-1 25-35 15,-2 61-22-15,-3-26-37 16,2 6-17-16,1 3-33 16,0-3-11-16,3-3-20 15,0-7-8-15,0-6-14 16,3-5-3-16,-2-12-6 16,3-4-2-16,-1-14-56 15,0-7-63-15,-3-10-151 16,0-1-105-16,0-9 225 15</inkml:trace>
  <inkml:trace contextRef="#ctx0" brushRef="#br0" timeOffset="38280.47">23302 7204 1131 0,'4'-2'520'16,"5"1"-269"-16,7-1-83 15,5 2-22-15,7 0-68 16,-8 1-20-16,0 3-22 15,-1 0-9-15,-15 2-13 16,4 3-1-16,-8 4 2 16,-5 2 1-16,-3 2 0 15,-9 0-2-15,5-1-4 16,-2-5-3-16,1-3-2 16,11-2-1-16,2-5-6 15,-6-1-3-15,6 0-2 16,0 0 1-16,0 0 8 15,14 5 3-15,2 4 6 16,28 27 3-16,-32-27 17 0,5 1 9 16,-8-2 10-16,-5-1 6 15,-3 4 8-15,-9-5-1 16,-5 5-4-16,-2-3-3 16,0-2-22-16,3-3-8 15,-7-4-14-15,3 0-10 16,-3-2-49-16,3-1-43 15,11 2-126-15,8 2-92 16,11-4 191-16</inkml:trace>
  <inkml:trace contextRef="#ctx0" brushRef="#br0" timeOffset="38799.61">24361 6994 881 0,'18'7'479'0,"-8"11"-82"16,-4 6-84-16,-3 18-69 16,-3 8-47-16,-6 18-62 15,4 6-22-15,-3-3-38 16,-4-3-14-16,6-8-26 16,4-2-12-16,4-10-12 15,0-6-5-15,-1-17-6 16,-4-8-30-16,-2-12-108 15,4-5-75-15,-2-13 119 16</inkml:trace>
  <inkml:trace contextRef="#ctx0" brushRef="#br0" timeOffset="39116.9">24093 7114 948 0,'-16'-8'510'16,"0"9"-64"-16,-2 2-155 15,-5 7-105-15,-1 0-43 0,3 10-84 16,-1-1-19-16,10 5-14 16,5 2-2-16,6-3-3 15,1 2-1-15,1-2-5 16,5-4-3-16,5-1-3 15,9-4-1-15,16-3-3 16,0-1-1-16,7-7-2 16,-3 1-1-16,-9-7-48 15,-3-1-61-15,-10-4-193 16,-6 0 187-16</inkml:trace>
  <inkml:trace contextRef="#ctx0" brushRef="#br0" timeOffset="39289.48">24154 7219 1246 0,'0'12'554'0,"0"6"-263"0,0 3-43 16,-2 8-77-16,-4 0-42 16,2 1-64-16,-4-2-24 15,1-5-25-15,5-4-46 16,3-7-155-16,5-2-107 15,8-7 163-15</inkml:trace>
  <inkml:trace contextRef="#ctx0" brushRef="#br0" timeOffset="39814.68">25135 6994 999 0,'1'-11'483'0,"2"11"-172"16,2 0-66-16,0 1-39 15,-5-1-39-15,2 16-30 16,3 57-8-16,-12-4-25 16,-4 5-13-16,3 3-30 15,1-4-12-15,2-5-21 16,1-9-10-16,0-6-8 15,1-4-4-15,0-17-12 16,2-6-38-16,1-16-108 16,1-9-80-16,3-7 132 15</inkml:trace>
  <inkml:trace contextRef="#ctx0" brushRef="#br0" timeOffset="40532">24787 7207 829 0,'50'4'433'16,"-51"-6"-89"-16,0 0-48 16,-8-1-58-16,4 1-35 0,-3 3-57 15,-6 1-29-15,2 8-39 16,-6 3-14-16,5 3-28 16,2 0-8-16,7 0-9 15,4 0-4-15,7-1-9 16,9 2-1-16,8-1 0 15,1-1 0-15,0 0 1 16,-6-7 0-16,-5 0 2 16,-3 2 2-16,-7-5 6 15,2 5 4-15,-9-2 7 16,-3 0 0-16,-8 3-4 16,-8-3-23-16,-6 1-117 15,-2-5-70-15,0-7-236 16,6-4 253-16</inkml:trace>
  <inkml:trace contextRef="#ctx0" brushRef="#br0" timeOffset="40643.71">24721 7228 1142 0,'21'-4'528'16,"10"-1"-247"-16,3 0-49 15,-1 2-112-15,-4 0-43 16,-6 2-49-16,-7 1-26 15,7 0 314-15,11 2-240 0</inkml:trace>
  <inkml:trace contextRef="#ctx0" brushRef="#br0" timeOffset="41264.37">25908 7073 811 0,'3'0'506'15,"-1"4"-28"-15,4 5-232 16,-4 0-4-16,0 8-71 15,-2 9-13-15,-3 13-27 16,1 10-14-16,-1 14-27 16,3-1-19-16,2 6-29 15,-2-23-13 1,1 1-17-16,-2 27-4 0,-2 4-4 0,3-18-2 16,-5-29-4-16,5-6-18 15,-1-7-62-15,-1-5-56 16,3-9-189-16,-4-5 206 15</inkml:trace>
  <inkml:trace contextRef="#ctx0" brushRef="#br0" timeOffset="41495.56">25565 7232 1142 0,'-3'1'526'0,"6"5"-213"16,0 5-77-16,0 11-58 15,-1 7-46-15,-2 4-57 16,0 3-18-16,-1-2-23 16,0-5-9-16,-1-3-41 15,1-6-62-15,1-7-173 16,3-5 160-16</inkml:trace>
  <inkml:trace contextRef="#ctx0" brushRef="#br0" timeOffset="42022.38">26651 7052 1202 0,'0'8'513'0,"0"8"-269"0,0 11-12 16,-1 12-40-16,-2 6-26 15,-4 12-42-15,1 0-20 16,-3 7-28-16,-1 2-15 16,1 5-30-16,1 0-8 15,3-6-15-15,3-9-5 16,3-24-49-16,2-9-48 0,2-20-98 15,-1-9-82-15,2-12 170 16</inkml:trace>
  <inkml:trace contextRef="#ctx0" brushRef="#br0" timeOffset="42433.07">26213 7332 1161 0,'0'4'530'16,"0"-4"-261"-16,5 0-88 16,-5 0-8-16,0 0-55 0,16 0-18 15,39 1-30-15,-28 3-12 16,-2 5-20-16,-3 2-8 15,-6 3-12-15,-5 2-4 16,-10-2-3-16,-1-1-2 16,-9 1 0-16,-8-2 0 15,1 1-1-15,-3-4 0 16,0-1-1-16,11-1 1 16,-1-3-2-16,4 0 1 15,5-4-2-15,-2 0 1 0,2 0-2 16,0 0-1-16,0 0 0 15,21 7-2-15,30-1-10 16,-25-8-50-16,2-3-156 16,-2-3-68-16,22 7 152 15</inkml:trace>
  <inkml:trace contextRef="#ctx0" brushRef="#br0" timeOffset="43128.32">27095 7406 1085 0,'-5'16'542'15,"4"-5"-210"-15,1-6-106 16,1-1-27-16,5-4-65 15,2 0-20-15,6-10-34 16,1-6-16-16,-1-11-28 16,-2-4-9-16,-3 0-12 15,-4 5-1-15,-7 1-1 16,-2 3 2-16,-11 6-2 16,-5 4-1-16,-8 10-6 15,-3 3-4-15,-2 10-2 16,8 4 0-16,8 2 2 15,0-3 0-15,15-4-1 16,0 0-1-16,8-4 0 16,5 1-2-16,4 1 3 0,-1-5 1 15,2 5 1-15,1-2 3 16,-4 4 7-16,-2 5 6 16,-4 6 17-16,-3 7 8 15,-3 3 12-15,-1 4 2 16,0 4-9-16,-1 0-10 0,1-1-16 15,-1-6-8-15,1-10-8 16,1-8-5-16,3-8-28 16,-2-4-40-16,3-4-91 15,1-2-58-15,1-7-153 16,4-1 226-16</inkml:trace>
  <inkml:trace contextRef="#ctx0" brushRef="#br0" timeOffset="51751.92">4982 8415 890 0,'26'-42'434'16,"-27"23"-154"-16,-1 3 0 15,-7-2-70-15,-2 3-33 16,-4 6-52-16,-4 4-21 16,-10 7-33-16,-3 9-16 15,-8 6-23-15,4 9-10 0,2 4-10 16,7 0-3-16,14 4-7 15,8 1 0-15,18 4-2 16,7 0 0-16,19-1 0 16,2-6 0-16,4-10-2 15,3-6 1-15,-10-19 1 16,2-10 0-16,-7-16 3 16,-6-7-1-16,-8-10 1 15,-11-4 0-15,-11 6 1 16,-8 0 2-16,-8 12 0 15,-5 3 1-15,-6 5-1 16,4 7-1-16,3 6-2 16,-3 9-1-16,5 6-6 15,-2 5-3-15,7 8-11 16,12 6-51-16,9 5-145 16,10 2-124-16,13 2 193 15</inkml:trace>
  <inkml:trace contextRef="#ctx0" brushRef="#br0" timeOffset="52182.51">5399 8170 1432 0,'-2'3'637'16,"1"6"-336"-16,0 12-91 15,-6 5-39-15,7 17-61 16,-1 4-21-16,1 6-43 16,8 3-12-16,-2-4-15 15,4-2-6-15,-1-12-6 16,0-6-1-16,-3-12-1 16,-3-6 1-16,-3-9-2 15,-1-6-3-15,-7-9-6 16,1-3-6-16,3-11-5 15,3-5 0-15,5-1 5 16,4 0 3-16,3 5 5 16,1 3 2-16,6 6 1 15,1 4 0-15,-2 6 0 16,3 5 2-16,-2 3 2 0,-4 3 3 16,-4 10 10-16,-5 3 6 15,-8 6 8-15,-4 7 2 16,-6-4-8-16,-2 0-3 15,1-4-9-15,6-6-4 16,-2-6-39-16,0-5-55 16,6-8-140-16,-6-4-106 15,11-3 197-15</inkml:trace>
  <inkml:trace contextRef="#ctx0" brushRef="#br0" timeOffset="52520.49">5906 8329 1577 0,'-12'0'662'0,"-14"4"-386"16,-1 3-31-16,-7 2-99 16,4 1-28-16,10 3-49 15,6-1-22-15,12 2-24 16,4 1-8-16,11 6-11 15,4 2-1-15,5 0 1 16,2 1-2-16,4-1 1 0,-4-3 0 16,-3-1 3-1,-4-3 2-15,-10-5 9 0,0-3 10 16,-13-1 14-16,-4 2 0 16,-4-2-5-16,-9 1-12 15,9-1-13-15,-3-3-24 16,4-4-92-16,4 0-48 15,3-5-127-15,0-2-73 16,6-3 232-16</inkml:trace>
  <inkml:trace contextRef="#ctx0" brushRef="#br0" timeOffset="52849.36">6277 8413 1680 0,'3'-35'695'16,"-5"35"-408"-16,2 0-95 15,0 4-74-15,0-4-45 16,0 0-38-16,0 0-83 16,0 0-209-16,0 0 183 15</inkml:trace>
  <inkml:trace contextRef="#ctx0" brushRef="#br0" timeOffset="53031.88">6311 8516 1287 0,'-2'2'619'15,"2"0"-265"-15,-1-3-119 16,1 1-40-16,0 0-91 16,0 0-29-16,0-1-41 15,0 0-70-15,10-1-78 16,3-1 76-16</inkml:trace>
  <inkml:trace contextRef="#ctx0" brushRef="#br0" timeOffset="53577.84">7144 8359 1097 0,'-1'0'500'0,"-1"6"-192"16,1 2-38-16,0 4-61 15,2 2-37-15,7 30-85 16,-3-29-31-16,-2-3-38 16,0 1-7-16,-3 1-53 15,-3-2-69-15,1-3-353 16,2-5 308-16</inkml:trace>
  <inkml:trace contextRef="#ctx0" brushRef="#br0" timeOffset="53755.18">7073 8171 902 0,'-9'1'506'0,"12"-1"-8"15,2 4-326-15,4 1-6 16,0 3-60-16,0 2-35 16,2-1-33-16,2 1-73 15,8 1-365-15,6-6 292 16</inkml:trace>
  <inkml:trace contextRef="#ctx0" brushRef="#br0" timeOffset="53984.16">7593 8150 1263 0,'-21'-5'594'0,"4"-1"-251"16,3 3-89-16,4 5-93 15,1 6-54-15,0 12-50 16,1 9-14-16,8 12-12 16,-2 5 1-16,8 7-5 15,-4 1-4-15,6 3-7 16,-2 1-5-16,-2-11-2 16,2-6-38-16,-6-19-145 15,1-9-109-15,5-16 159 0</inkml:trace>
  <inkml:trace contextRef="#ctx0" brushRef="#br0" timeOffset="54161.78">7409 8378 1323 0,'11'-2'611'0,"3"0"-317"16,12-6-50-16,-7 1-45 15,5 2-96-15,3 1-35 16,-1 3-50-16,0-4 5 0,3 4-172 15,-3-2-139-15,0 3 181 16</inkml:trace>
  <inkml:trace contextRef="#ctx0" brushRef="#br0" timeOffset="56124.27">8619 8092 542 0,'-33'-29'295'0,"31"27"-21"16,2 2-72-16,0 0-14 15,0-2-16-15,0 2-25 16,0 0-10-16,0 0-14 16,0 0-7-16,0 0-15 15,0 0-7-15,0 0-6 16,0 0-5-16,4 20-11 15,7 35-5-15,-8-17-15 16,0 6-5-16,5 5-7 16,-3-2-5-16,5-6-10 15,-1-4-5-15,-1-12-10 0,0-6-3 16,-5-6-5-16,2-5-1 16,-5-12-1-16,-1 1 0 15,-2-6-1-15,-2-4 1 16,0 1 0-16,-1-2 0 15,-1-5 1-15,2 2 0 16,2 3 0-16,1-2-1 0,3 3 0 16,3 1 0-1,6 0 2-15,3 6 0 0,7-1 0 16,0 1 1-16,7 5-2 16,-3-3 0-16,-2 6 1 15,-4 4 1-15,-7 1 4 16,-1 9 5-16,-7 2 11 15,-1-4 4-15,-7 9 5 16,-4-2-1-16,-5-3-7 16,-2 3-4-16,-7-9-7 15,-1-2-4-15,-5-3-5 16,4-2-9-16,5-1-63 16,7-1-45-16,13-3-96 15,8-2-58-15,13-5 169 16</inkml:trace>
  <inkml:trace contextRef="#ctx0" brushRef="#br0" timeOffset="56562.9">8985 8265 1048 0,'-1'3'510'0,"-1"-1"-185"16,-1 0-23-16,1 2-83 16,-2 3-37-16,-1 3-56 15,0 2-24-15,-7 37-36 16,15-29-15-16,6 4-19 15,4 3-7-15,3-6-8 16,7 0-4-16,4-10-6 16,1-8-2-16,3-11-2 15,-3-5 0-15,-7-9-1 16,-6-4 2-16,-15 2 2 16,-4 0 3-16,-16 5 2 15,-1 5 0-15,-4 3-2 16,-1 6-3-16,1 5-10 0,0 4-14 15,4 3-69-15,7 0-57 16,14 3-156-16,1-2-27 16,24 7 193-16</inkml:trace>
  <inkml:trace contextRef="#ctx0" brushRef="#br0" timeOffset="56752.51">9366 8125 980 0,'8'13'610'16,"-8"9"-24"-16,0 18-308 15,-2 7-32-15,0 7-123 16,2 0-45-16,2-7-51 16,7-3-12-16,10-10-15 15,1-8-29-15,4-15-138 16,2-11-97-16,-3-11 152 15</inkml:trace>
  <inkml:trace contextRef="#ctx0" brushRef="#br0" timeOffset="56930.45">9303 8283 1252 0,'-5'4'588'0,"2"-4"-246"0,3 1-96 16,0-1-98-16,0 0-59 15,13 0-59-15,14 3-7 16,30 5-12-16,-25-1 7 16,-6-7-140-16,-1-5-92 15,8-9 133-15</inkml:trace>
  <inkml:trace contextRef="#ctx0" brushRef="#br0" timeOffset="57305.86">9603 8087 1036 0,'0'14'617'16,"3"8"-69"-16,2 10-262 15,1 4-27-15,-3 8-109 16,1 1-41-16,1 2-48 16,-3-2-16-16,2-9-21 15,1-3-8-15,-2-17-8 16,-1-7-3-16,-2-9-7 15,1-2-3-15,1-9-1 16,2-3-2-16,4-7 4 16,3-4 0-16,4 5 1 0,-1 3 2 15,1 11 2 1,2 3 2-16,-2 8 4 0,-1 0 4 16,3 12 25-16,-2 5 12 15,-3 3 10-15,3 7-4 16,-5-4-23-16,-1-5-6 15,1-7-150-15,-6-7-100 0,-4-9 138 16</inkml:trace>
  <inkml:trace contextRef="#ctx0" brushRef="#br0" timeOffset="59224.66">10635 8156 688 0,'-36'-13'376'0,"35"7"-36"16,1 2-76-16,4 2-36 15,-1 2-28-15,-3 0-39 16,0 0-5-16,0 1 0 16,12 24-7-16,8 41-25 15,-18-21-19-15,0-1-41 16,0 3-15-16,0-5-26 15,0-6-7-15,-1-9-7 16,0-11-2-16,-1-11-3 16,0-5-4-16,0-11-6 15,0-3-4-15,3-12-7 16,3-4 0-16,3-1 2 16,3 2 2-16,0 8 8 15,4 1 4-15,1 11 2 0,-1 4 3 16,1 5 3-16,-4 7 5 15,-1 2 10-15,-4 0 6 16,0 6 7-16,1 3-1 16,-4 9-8-16,2-3-4 15,-1 2-12-15,-2-3-4 0,1-6-61 16,1-3-81-16,1-10-173 16,4-2 184-16</inkml:trace>
  <inkml:trace contextRef="#ctx0" brushRef="#br0" timeOffset="59651.85">11141 8344 1038 0,'2'-1'528'0,"1"-2"-130"15,-2-4-94-15,-3 1-54 16,-4-5-57-16,-8 1-80 15,-3 2-30-15,-5 1-40 16,2 5-9-16,-4 5-8 16,6 2-2-16,4 12-6 0,1 0-1 15,8 6-6-15,5 2-3 16,0-7-1-16,3-3-3 16,5-7-2-16,4-3 0 15,3-6-1-15,4-5 0 16,4-7 1-16,-6-6 0 15,4 3 0-15,-6-2 0 16,-1 2 1-16,-5 9 0 16,-3 6 2-16,-1 3 8 0,1 11 20 15,-1-1 6-15,2 5 7 16,1 3-7-16,0 0-19 16,2 2-9-16,2-8-52 15,0-6-73-15,2-9-193 16,0-11-112-16,-5-11 243 15</inkml:trace>
  <inkml:trace contextRef="#ctx0" brushRef="#br0" timeOffset="59838.11">11373 8073 923 0,'9'-5'549'0,"-6"16"26"16,-4 5-202-16,-5 15-94 15,4 8-56-15,-4 3-109 0,7 4-33 16,3-4-39-16,-1-5-11 16,-1-6-17-16,5-7-7 15,0-9-46-15,-3-3-55 16,3-8-144-16,-4-1-100 16,-5-3 204-16</inkml:trace>
  <inkml:trace contextRef="#ctx0" brushRef="#br0" timeOffset="60441.71">11569 8266 1153 0,'-47'22'579'0,"47"-15"-247"0,3 7-45 15,1 5-23-15,4 5-80 16,-2-2-31-16,2 1-59 16,3-4-25-16,6-5-37 15,2-5-10-15,4-9-9 16,-3-4-3-16,-1-9-4 16,2-2-1-16,-4-5-1 15,-1-5-1-15,0 2-29 16,-5 1-47-16,-4 5-139 15,-3 4-73-15,-4-1 165 16</inkml:trace>
  <inkml:trace contextRef="#ctx0" brushRef="#br0" timeOffset="60668.21">11866 8413 977 0,'28'-1'513'16,"-14"-4"-104"-16,5-4-158 15,-6-4-64-15,-3-4-54 16,-1-1-55-16,-6 0-12 16,-5-2-14-16,1 7 1 15,-3 7 4-15,-2 4 2 0,1 3 0 16,-2 6-5-16,-1 8-13 16,5-3-5-1,-1 0-12-15,4 18-6 0,-1-2-9 16,4-4-4-16,5-9-12 15,-2-4-49-15,10-4-134 16,1-10-94-16,7-13 159 16</inkml:trace>
  <inkml:trace contextRef="#ctx0" brushRef="#br0" timeOffset="60944.28">12201 8232 1151 0,'-11'4'615'15,"0"0"-199"-15,1 2-107 16,-2 2-40-16,6 11-96 0,2 1-37 16,7 3-57-16,6 2-20 15,4-8-24-15,4 3-5 16,0-1 0-16,-2-4-1 16,-1-2-3-16,-7-3-2 15,-7 0 2-15,-6-1 0 16,-12 1-3-16,-6 2 0 15,-3 0-52-15,3 0-54 0,5-3-138 16,7 1-102-16,12-4 193 16</inkml:trace>
  <inkml:trace contextRef="#ctx0" brushRef="#br0" timeOffset="61452.13">13008 8372 927 0,'-2'-8'505'0,"2"-6"-143"16,-3-6-109-16,2-2-29 15,-7 0-74-15,1 4-24 16,-6 0-27-16,2 13-5 31,5 1-11-31,1 2-6 0,-16 4-19 0,-6 6-14 16,10 18-18-16,6 0-6 0,8 3-7 15,4-3 0 1,8-2 3-16,3-4 1 0,3-5 0 16,2-2-3-16,-7-13-6 15,5-1-6-15,0-16-4 16,4-4-3-16,0-4 2 16,-2-4 1-16,-5 14 2 15,0 5 1-15,-4 14 2 16,-2 5 1-16,1 8 10 15,-3 4 8-15,-1 0 10 16,2 5 0-16,-3-8-8 16,1-3-10-16,2-8-145 15,0-2-90-15,5-12 132 16</inkml:trace>
  <inkml:trace contextRef="#ctx0" brushRef="#br0" timeOffset="61698.6">13282 8297 1490 0,'7'17'665'15,"-1"2"-340"-15,1 2-38 16,0 1-113-16,-4-3-49 0,1-3-59 16,1-2-14-16,-2-8-17 15,-2-5-7-15,-2 0-8 16,0-1-2-16,0-1-6 15,0 0-3-15,0-15-7 16,2-32-2-16,5 30-16 16,2 1-30-16,4-1-92 15,2-1-69-15,5 2-164 16,2 3 222-16</inkml:trace>
  <inkml:trace contextRef="#ctx0" brushRef="#br0" timeOffset="62016.67">13535 8422 1178 0,'21'1'575'15,"8"-1"-263"-15,-4-16-109 0,1 1-62 16,-4-10-94-16,-3-3-22 16,-6-2-14-16,-6-4-1 15,-7 11 3-15,-5 2 21 16,-10 14 30-16,-4 6 16 15,-3 7 25-15,1 7-3 16,4 4-6-16,5 4-7 16,6 2-17-16,5 3-12 0,8 9-24 15,4-4-9-15,6-1-14 16,3-1-34-16,6-13-134 16,6-5-87-16,6-19 135 15</inkml:trace>
  <inkml:trace contextRef="#ctx0" brushRef="#br0" timeOffset="62557.75">14042 8204 1535 0,'-1'0'686'0,"1"2"-363"15,0-1-18-15,-1-1-103 16,0 0-55-16,0 0-62 15,-4 5-23-15,-2 10-39 0,-9 26-9 16,23-32-9-16,-4 0-1 16,5 3-1-16,4-4-2 15,-4 0 2-15,-2-4-2 16,-2-4 0-16,0 1 0 16,-1-1 0-16,-3 0 1 15,0-1 2-15,-1 0 0 16,0 0 3-16,0 0 0 15,0 0-1-15,0-1 0 0,0 1 1 16,0 0-2-16,-1 0-1 16,1 0-1-16,0 0-2 15,0 0 0-15,0 0 0 16,0 0-1-16,0 0 1 16,1 1 0-16,0 0 0 15,0 0 1-15,0 0-1 16,0 0 2-16,0 0 1 15,2 3 1-15,0 0 1 16,2-1-1-16,1 6 0 16,3-4 1-16,3 4-1 15,27 27 1-15,-26-29-1 16,1 4 1-16,-3 0 0 16,1-1 2-16,-4-1 3 15,-4-3 1-15,-6 2 6 16,-4 2 0-16,-9-1-3 0,-4-1-2 15,-1 1-6-15,-2-3-14 16,5-1-90-16,3-1-58 16,12-6-144-16,2-2 6 15,16-6 178-15</inkml:trace>
  <inkml:trace contextRef="#ctx0" brushRef="#br0" timeOffset="63139">14402 8220 998 0,'0'12'617'0,"-6"-2"68"16,-8 2-332-16,-1 11-128 16,-2 0-40-16,2 4-81 15,5-1-23-15,10-2-30 16,6-1-17-16,11-7-25 15,4 0-6-15,5-13-3 16,-4-5-1-16,-4-12-2 16,2-4-1-16,-9-3-5 15,3 2-3-15,-5 0-2 16,-9 1 2-16,-2 4 10 16,-11-1 3-16,-4 4 6 0,-1 2 1 15,-4 9-1-15,2 5-2 16,5 3-5-16,5 0-6 15,10-1-19-15,3-2-41 16,11-1-99-16,-1-2-67 16,4-10-155-16,5-3-73 15,-7-7-156-15,6 2 45 0,-1 6 245 16,-5 7 206-16,0 12 437 16,0 6 95-16,-7 2 29 15,3 3-51-15,0 1-103 16,0-2-35-16,3 4-43 15,-4-5-17-15,2 2-44 16,-4-4-22-16,-4-5-41 16,0-2-17-16,-4-8-25 15,0-1-11-15,-2 0-16 16,2-1-6-16,-1 0-8 16,0 0-2-16,0-12-6 15,1-7-13-15,0-17-54 16,1 24-44-16,4 3-120 15,0 3-76-15,7-7 197 16</inkml:trace>
  <inkml:trace contextRef="#ctx0" brushRef="#br0" timeOffset="63371.84">14967 8070 1645 0,'-1'37'761'0,"1"7"-388"0,0 12-159 15,0 3-48-15,6-7-117 16,1-4-23-16,9-12-18 16,2-8-8-16,6-12-90 15,-2-12-77-15,-4-10-193 16,1-7 209-16</inkml:trace>
  <inkml:trace contextRef="#ctx0" brushRef="#br0" timeOffset="63584.78">14907 8241 876 0,'8'13'511'0,"-3"-9"53"15,4-4-240-15,2 3-91 16,1 2-13-16,1-1-102 15,6-2-40-15,5-2-57 16,2-8-25-16,8-1-127 0,-1 0-89 16,0-2 129-16</inkml:trace>
  <inkml:trace contextRef="#ctx0" brushRef="#br0" timeOffset="64170.28">15315 8389 1372 0,'10'2'608'0,"3"-2"-320"16,-5-2-44-16,2-5-84 15,-2-1-51-15,-5-7-56 16,0 0-15-16,-6-2-20 16,-2 0 0-16,-6 6 3 15,-5 3 2-15,-2 4 8 16,1 6 3-16,6 6 0 15,5 3-1-15,8 8-9 16,5-1-7-16,3 3-8 16,7-1-2-16,9-4-2 15,0-2 0-15,9-7-1 16,1-5-1-16,5-7 1 16,5-7-3-16,4-4 0 15,1-2-1-15,-11-3-6 16,-7 0-5-16,-15 4-2 0,-10 1 3 15,-8 9 11-15,-3 4 8 16,-7 3 6-16,-1 4 4 16,-2 8 5-16,1 2 3 15,3 1 4-15,4 1 1 16,3-7-10-16,2-2-6 16,1-1-10-16,2-6-6 0,2 0-5 15,-5-2-3-15,0 1-9 16,0 0-5-16,1-21 0 15,33-29 1-15,-28 25 10 16,0 2 6-16,0 1 5 16,-3 2 0-16,2 8 0 15,-2 3 2-15,-2 9 3 16,1 1 4-16,0 11 12 16,1 5 5-16,4 9 8 15,3 4 2-15,3-1-1 16,2-3-6-16,-1-6-9 15,0-5 2-15,-2-5-108 16,-2-4-76-16,-2 1-692 16,-10-9 572-16</inkml:trace>
  <inkml:trace contextRef="#ctx0" brushRef="#br0" timeOffset="64329.09">16253 8326 1438 0,'11'32'795'0,"-10"-9"-80"16,-8-1-507-16,-5 2-36 15,-5-5-168-15,-3-4-94 0,0-8 266 16,1-8-173-16</inkml:trace>
  <inkml:trace contextRef="#ctx0" brushRef="#br0" timeOffset="65080.39">7593 9280 1147 0,'-1'-17'562'15,"1"7"-238"-15,4 6-69 0,0 4-8 16,-2 18-59-16,5 8-18 15,-6 22-53-15,0 11-27 16,1 7-42-16,1 0-18 16,6-13-21-16,3-14-18 15,6-18-117-15,-1-10-74 16,2-18-153-16,-6-6 195 0</inkml:trace>
  <inkml:trace contextRef="#ctx0" brushRef="#br0" timeOffset="65258.15">7403 9392 992 0,'10'-12'564'15,"-1"3"-23"-15,13 4-315 16,0-2-4-16,4 4-77 16,2 2-42-16,6 1-65 15,1 3-17-15,1 5-30 16,0-5-82-16,0-3-18 15,-3 1 54-15</inkml:trace>
  <inkml:trace contextRef="#ctx0" brushRef="#br0" timeOffset="66027.1">7854 9120 1354 0,'9'23'629'16,"-5"8"-255"-16,5 10-69 15,-1 9-76-15,-1 4-53 16,1 7-72-16,-1-4-26 16,-3-8-40-16,7-5-13 0,-8-22-15 15,-4-7-4 1,3-10-4-16,0-4-4 0,-2-6-9 16,0 4-6-16,0 0-7 15,3-11 2-15,5-4 5 16,10-25 4-16,-14 33 9 15,4 6 2-15,-1 8 2 16,5 5 2-16,9 3 7 16,4 2 6-16,17-3 7 15,5-6 0-15,6-8-5 16,1-8-4-16,-2-13-9 16,-6-5 0-16,-7-8-1 15,-11-3-1-15,-16 4 3 16,-10 5 0-16,-12 8 2 15,-3 7 3-15,-7 9-2 16,1 2-1-16,2 13-1 16,1 7-1-16,4 14 3 0,5 8 3 15,7 1 13-15,4 0 5 16,7-5 3-16,5-6-4 16,8-7-12-16,3-6-6 15,2-15-8-15,-5-8-9 16,-5-14-77-16,-2-3-45 15,0-6-82-15,3 1-23 0,-7 6 42 16,-3 6 43-16,-6 8 81 16,0 5 32-16,0 9 69 15,1 1 33-15,3 9 58 16,-2 0 21-16,0 1 1 16,-3 2-9-16,-3-2-18 15,5 1-7-15,-1-1-31 16,2 0-19-16,0-11-38 15,2-5-14-15,-1-13-10 16,0-8-7-16,7-8-2 16,0-1-1-16,0 5 3 15,2 6 3-15,-2 13 4 16,0 4 0-16,1 11 5 16,2 4 3-16,0 6 8 15,-1 0 2-15,-1 0 2 0,-5 2-3 16,1 1-8-16,0-1 2 15,0 0-147-15,2-5-104 16,10-7 146-16</inkml:trace>
  <inkml:trace contextRef="#ctx0" brushRef="#br0" timeOffset="66337.14">9988 9353 1868 0,'-8'3'750'0,"9"7"-523"16,-1 3-19-16,-1 11-105 16,4 0-39-16,-4-3-39 15,6 0-1-15,-5-10-112 16,-3-7-72-16,3-8-165 16,-6-8 173-16</inkml:trace>
  <inkml:trace contextRef="#ctx0" brushRef="#br0" timeOffset="66520.42">9825 9171 1436 0,'4'0'600'0,"7"-2"-321"0,4 1-44 16,1 1-41-16,1 0-40 0,3 5-73 16,-2-1-30-16,4 3-153 15,-5-3-23-15,17-7 65 16</inkml:trace>
  <inkml:trace contextRef="#ctx0" brushRef="#br0" timeOffset="66712.73">10284 9161 1473 0,'0'27'722'16,"-1"6"-297"-16,1 10-147 15,0 11-49-15,3 8-113 16,3-1-37-16,5-1-49 0,7-9-15 16,7-21-81-16,0-11-63 15,5-22-158-15,-5-14-98 16,5-12 237-16</inkml:trace>
  <inkml:trace contextRef="#ctx0" brushRef="#br0" timeOffset="66892.47">10202 9300 1333 0,'-13'-3'688'0,"4"4"-251"0,13-1-176 15,3 2-31-15,13 6-118 16,6-6-31-16,11 2-39 16,5 2-20-16,13-1-178 15,0-5-76-15,19 2 134 16</inkml:trace>
  <inkml:trace contextRef="#ctx0" brushRef="#br0" timeOffset="67131.82">11424 9300 1666 0,'-1'0'723'15,"0"0"-368"-15,-1 3-86 16,-1 22-62-16,0 32-55 16,9-19-68-16,-3-4-25 15,-3-6-23-15,-1-7-38 16,-2-15-181-16,-3-6-94 15,6-15 148-15</inkml:trace>
  <inkml:trace contextRef="#ctx0" brushRef="#br0" timeOffset="67564.67">11366 9183 1064 0,'22'6'560'16,"-2"1"-195"-16,0 2-143 15,-1 1-52-15,6-4-107 16,5-3-28-16,6-3-20 16,1-2-5-16,-8 2-5 15,-4 2-1-15,-10 7-3 16,-4 1 1-16,-11 0 4 16,-3 1 4-16,-11-2 6 15,-2-1 8-15,2 2 43 16,3-1 8-16,12-1 8 15,6 2 4-15,12-1-23 0,6 5 3 16,10 1 10-16,4 0-2 16,6 3 0-16,-5-4-3 15,-11 6-3-15,-9-1-1 16,-16 3-7-16,-12 2-8 16,-21-1-15-16,-8 1-12 0,-11-4-32 15,4 0-38-15,12-8-125 16,9-4-75-16,16-10-143 15,11-2 222-15</inkml:trace>
  <inkml:trace contextRef="#ctx0" brushRef="#br0" timeOffset="68700.62">12632 9459 1246 0,'-23'36'564'0,"32"-30"-275"15,7-2-104-15,1-3-19 16,3-10-67-16,4-5-28 0,-1-12-38 15,-2-5-10-15,-6-2-8 16,-6 4-3-16,-6 7-1 16,-6 2 1-16,-5 10 2 15,-2 3 3-15,-7 3 8 16,0 4 6-16,-1 1 7 16,0-1 2-16,3 6-2 15,6 0-5-15,4 5-5 16,6 8-3-16,10 3-4 15,1 5-4-15,9 2-5 16,-1-5-4-16,3-7-7 16,6-6-2-16,6-8-60 15,3-4-55-15,3-9-145 16,1-4-106-16,-3-6 225 16</inkml:trace>
  <inkml:trace contextRef="#ctx0" brushRef="#br0" timeOffset="69021.39">13140 9274 828 0,'-9'-9'494'16,"-6"-1"-31"-16,-1 5-103 16,-3 0-96-16,-1 5-32 15,0 4-51-15,5 4-18 16,0 4-36-16,2 3-21 16,9 4-38-16,1-2-21 0,9-5-31 15,1 0-10-15,6-8-7 16,-1-4-2-16,6-7-2 15,5-6 1-15,0-5 2 16,1-1 1-16,-3 5 1 16,-3 1 1-16,-3 5 2 15,0 7-1-15,-3 3 2 16,-3 4 0-16,-2 7 4 16,-2-1 0-16,-2 2 0 15,0 3 3-15,0-5-92 16,2-5-72-16,6-1-176 15,5-3-122-15,9 0 282 16</inkml:trace>
  <inkml:trace contextRef="#ctx0" brushRef="#br0" timeOffset="69295.23">13470 9211 1281 0,'-7'0'667'0,"0"0"-230"16,1 3-136-16,3 2-46 15,-1 2-95-15,1 6-30 16,3 4-48-16,2 2-19 16,4-4-27-16,2 4-11 0,3-2-10 15,0 0-3-15,1-4-4 16,-2 0 1-16,0-1-1 16,-7-3 0-1,-2-5 4-15,2 2 2 0,-6 10-1 16,-4-4-24-16,-13-2-120 15,-2-9-57-15,5-3-126 16,4-4-53-16,16-5-324 16,2-5 452-16</inkml:trace>
  <inkml:trace contextRef="#ctx0" brushRef="#br0" timeOffset="69706.38">13604 9295 1000 0,'11'9'578'16,"-5"-2"-131"-16,-2 6-87 15,0 7-46-15,2-2-80 16,5 8-44-16,4-5-87 0,4-4-34 16,3-8-51-16,1-8-13 15,-1-12-14-15,2-5-14 16,-2-5-12-16,-5-2-1 16,-2 5 10-16,-6 3 12 15,-2 10 15-15,-4 4 3 16,-5 1 3-16,2 8 2 15,1 1 5-15,1 4 1 0,6 11 11 16,-4 2 3 0,7 11 17-16,1 8 8 0,-1 14 8 15,4 4-3-15,-4 1-18 16,4-9-11-16,-1-9-19 16,-1-7-3-16,-6-14-1 15,-6-2 1-15,-8-13 1 16,-6-1 3-16,-18-1-19 15,-7 2-20-15,-12-2-86 16,-3-4-52-16,19-8-118 16,8-7-14-16,20-11 186 15</inkml:trace>
  <inkml:trace contextRef="#ctx0" brushRef="#br0" timeOffset="70031.6">14804 9171 1236 0,'11'3'591'16,"3"5"-257"-16,0 11-69 16,-5 6-20-16,-4 15-61 15,0 2-36-15,-1 4-66 16,8 1-30-16,2-9-30 15,-3-3-60-15,5-15-157 16,-9-10-87-16,0-11 146 16</inkml:trace>
  <inkml:trace contextRef="#ctx0" brushRef="#br0" timeOffset="70429.62">14688 9282 1094 0,'2'0'543'0,"7"0"-172"16,8 0-188-16,4 2-3 16,5-1-82-16,7 0-37 15,0-2-30-15,9-3-8 0,-8 0-14 16,-7 1-2-16,-1 3-3 16,-15 6-2-16,9 11 1 15,-1 0 0-15,-2 6 3 16,2-1 1-16,-9-2 3 15,3 0 1-15,-1-6 1 16,1-4 0-16,3-10-3 16,-1-4-1-16,-2-10-3 15,0-3 1-15,-10-7 2 16,-4 1 1-16,-11 0 7 16,-3 5 2-16,-9 4 2 15,-1 2 1-15,1 6 9 16,4 5-4-16,7 7-4 15,7 5-38-15,7 8-157 16,5-1-542-16,17 5 486 16</inkml:trace>
  <inkml:trace contextRef="#ctx0" brushRef="#br0" timeOffset="70868.53">15998 9055 856 0,'4'-10'442'0,"-4"3"-134"0,-1 2-10 16,2 5-80-16,2 1-28 16,-3-1-30-16,0 0-3 15,4 5-14-15,4 14-18 16,18 30-45-16,-15-26-23 16,-4-7-34-16,0-5-50 15,0-9-154-15,1-6-99 16,1-8 152-16</inkml:trace>
  <inkml:trace contextRef="#ctx0" brushRef="#br0" timeOffset="71080.31">16149 9021 1274 0,'4'9'580'0,"4"4"-261"15,-2 2-10-15,2 6-71 16,1 0-49-16,-3-1-84 15,3-1-36-15,-3-6-45 16,-3-4-30-16,1-4-152 16,-4-5-97-16,0-3 146 15</inkml:trace>
  <inkml:trace contextRef="#ctx0" brushRef="#br0" timeOffset="71633.67">16447 9173 1415 0,'3'12'675'0,"-3"-3"-304"16,1 11-121-16,1-1-22 0,-2 2-101 15,3 5-38-15,1-5-39 16,-2-2-14-16,0-4-20 15,-3-8-5-15,1-6-15 16,0-1-8-16,0-1-16 16,0 0-11-16,0-6-8 15,3-13 1-15,8-31 9 16,-4 31 12-16,6 4 14 16,-1 3 7-16,1 7 4 15,5-1 3-15,-1 7 9 16,4 6 10-16,-1 7 26 15,-1 5 8-15,-4 6 19 16,-2 0 2-16,-7 0-13 16,0 0-8-16,-4-9-24 15,-2-3-14-15,0-9-13 16,-1-3-5-16,2-8-23 0,2-6-12 16,4-6-12-16,2-1 1 15,1 0 21-15,-1 9 12 16,2 1 13-16,-1 5 2 15,-1 7 2-15,-1-2 4 16,0 8 13-16,1 3 5 16,0 2 12-16,1 6 0 0,0 0-9 15,-5-2-5-15,1-3-14 16,-2-2-4-16,-1-9-15 16,4 4-30-16,0-5-108 15,2-2-70-15,3-2-176 16,-3-7 232-16</inkml:trace>
  <inkml:trace contextRef="#ctx0" brushRef="#br0" timeOffset="71955.6">16914 9345 842 0,'32'-3'524'15,"-31"-6"-57"-15,1-4-174 16,1-3-31-16,3-4-93 15,4 1-35-15,-3 1-40 0,-3-1-14 16,-4 1-13-16,-4 3-2 16,-1 4-1-16,0 4-4 15,-3 8-4-15,2 4-2 16,3 8-10-16,1 1-6 16,1 9-9-16,3 2-5 15,1 5-1-15,1 2-1 16,4-6-3-16,3-2-2 15,5-12-14-15,3-3-48 0,5-14-152 16,3-10-81 0,2-11-502-16,2-8 504 0</inkml:trace>
  <inkml:trace contextRef="#ctx0" brushRef="#br0" timeOffset="72168.38">17258 9244 958 0,'9'15'588'15,"1"3"-83"-15,-2 0-144 16,0 2-24-16,-3-1-96 16,-2-3-53-16,-3-8-81 15,-4-1-33-15,-1-7-44 16,-3 1-5-16,-4-8-5 16,-1-6-4-16,3-2-8 15,0-4-2-15,7 5-3 16,2 1-3-16,3 3-2 0,6 2 4 31,-4 4-88-31,1 0-58 0,18-10-152 0,4 4-106 16,3 1 256-16</inkml:trace>
  <inkml:trace contextRef="#ctx0" brushRef="#br0" timeOffset="72522.14">17589 9383 1453 0,'22'11'643'0,"-5"-5"-348"16,-2-4-33-16,-1-5-114 16,-6-6-41-16,-3-8-45 15,-3-5-12-15,-5-7-17 16,-4 2-7-16,-4 0-7 16,-2 6-3-16,-1 9-6 15,-1 1-3-15,3 8 8 16,5 4 4-16,2 9 4 15,2 10 2-15,3 8-5 16,4 4 5-16,8 13 16 16,4 2 9-16,5 6 8 15,-2 1-2-15,0-6-9 16,-5-2-4-16,-5-6-6 0,-8-8-5 16,-4-9-7-16,-4-3-4 15,-8-14-6-15,-3 0-4 16,-8-6-60-16,-4-7-71 15,-6-7-147-15,2-5-96 16,17-8 217-16</inkml:trace>
  <inkml:trace contextRef="#ctx0" brushRef="#br0" timeOffset="72812.81">17857 9399 959 0,'47'-23'506'0,"-17"0"-107"16,-7-2-127-16,-11 0-95 16,-5 6-57-16,-2 4-39 15,-5-2 13-15,-7 11 14 16,3 5 7-16,-8 3-12 16,1 12-9-16,2 5-11 15,-2 1-8-15,11 6-17 16,-2-3-7-16,3-2-13 15,5-3-4-15,-1-5-10 16,7 0-7-16,4-8-9 16,6-2-15-16,7-8-120 0,2-3-95 15,9-5 130-15</inkml:trace>
  <inkml:trace contextRef="#ctx0" brushRef="#br0" timeOffset="73122.2">18394 8963 1368 0,'8'4'708'15,"-6"8"-181"-15,-2 9-269 16,-5 1-32-16,-10-1-113 16,0-2-48-16,-3-5-93 15,-2-6-59-15,8-2-181 16,-2-6 18-16,9-7 129 15</inkml:trace>
  <inkml:trace contextRef="#ctx0" brushRef="#br0" timeOffset="73357.52">18506 8987 821 0,'-2'5'558'0,"2"7"142"0,2 3-275 16,-6-1-109-16,-4 0-53 15,2 0-137-15,-8-3-41 0,3 1-51 16,3-2-53-16,1-4-171 16,-1-3-1-16,5-6 82 15</inkml:trace>
  <inkml:trace contextRef="#ctx0" brushRef="#br0" timeOffset="101440.28">24437 6140 289 0,'0'-16'250'0,"2"4"70"0,1 0-50 16,-3 4-72-16,-1-2-25 16,-4 0-34-16,3 3-12 15,2-2-20-15,0 2-8 16,3 4-14-16,-5-1-8 15,1 3-13-15,1 1-10 16,0 0-15-16,0 0-6 16,0 0-3-16,0 0 2 15,3 20 6-15,4 33 4 0,2-14 8 16,-3 4 2 0,-1 14-1-16,-2 9-2 0,-12 10-6 15,6 9-4-15,-6 3-9 16,-2 10-3-16,10 8-12 15,-7 1-4-15,3 8 1 16,7-1 2-16,-2 0 8 16,0-35 6-1,1 0 16-15,1 61 5 0,-1 17 3 16,2-19-3-16,-2-24-17 16,1-5-7-16,1-16-11 15,3-10-3-15,-5-23-4 16,0-11 0-16,4-14-2 15,-5-7 0-15,6-12-3 16,-2-5-12-16,-5-10-52 16,2 0-41-16,-5-6-127 15,3 4-84-15,-3-10 197 0</inkml:trace>
  <inkml:trace contextRef="#ctx0" brushRef="#br0" timeOffset="103660.4">21528 9692 778 0,'-11'-4'383'0,"6"0"-84"15,0 1-51-15,3 3-16 16,2 7-15-16,1 7-32 16,4 9-13-16,-3 14-19 15,1 13-19-15,-1 16-34 0,2 7-10 16,2 7-21-16,-3-3-7 16,4-10-23-16,-4-4-9 15,1-13-10 1,1-10-4-16,0-15-12 0,2-8-35 15,-4-15-84-15,2-5-51 16,-2-15-119-16,0-4-54 16,-4-10 220-16</inkml:trace>
  <inkml:trace contextRef="#ctx0" brushRef="#br0" timeOffset="104407.34">21397 9725 1304 0,'3'-5'553'0,"-3"1"-295"15,7-1-42-15,2-2-23 16,6 4-37-16,7-5-49 16,1 1-18-16,13 2-33 15,3 0-13-15,7-2-21 16,8 2-6-16,9-3-7 15,5-1-2-15,8 4-2 16,-4-3-2-16,9 6 0 16,2 2 0-16,16 0-2 0,4 4 2 15,-3-1-2-15,5 1 0 16,3 0 1-16,6-1-1 16,2 3 1-16,2-2-1 15,-2 3 1-15,2-3-1 16,-9 2 1-16,-40-3 0 15,0 0 0-15,45 0 0 0,11 1 0 16,-13-2 0-16,-29 0 0 16,1-4 0-16,-12 3 0 15,-2-1 0-15,3 6-1 16,-4 1 0-16,-6 2 0 16,-6 0 0-16,-11-4 1 15,-4 0 0-15,0-2 1 16,4 2 0-16,-5-2 1 15,-2-1 0-15,-17-2 0 16,-7-1 1-16,-12 1 15 16,-4-1 2-16,-3-2 3 15,3 2 0-15,0 0-13 16,0 0 0-16,-1 1-3 16,-1 0 1-16,0 0-3 15,-4 2-2-15,0 2-1 16,0 0 0-16,-1 0 1 0,1 9 2 15,-27 36 2-15,28-24 1 16,3 13 7-16,3 7 3 16,4 12 8-16,3 8 2 15,4 2-5-15,2 3-2 16,0-2-9-16,1-2-3 16,0-10-4-16,-5-8-2 0,1-18-33 15,-2-10-71-15,-6-17-160 16,-1-9-52-16,-7-8 168 15</inkml:trace>
  <inkml:trace contextRef="#ctx0" brushRef="#br0" timeOffset="105022.67">21687 10486 1069 0,'-10'-1'540'0,"1"-3"-185"0,8 1-95 15,1 3-21-15,6-1-74 16,-6 0-38-16,16 1-50 31,19 0-8-31,1 0-26 0,55-3-5 0,37 0-8 16,22 1-6-16,-12 0 0 15,11 3-5-15,20 2 0 16,-5 1 4-16,9-1 6 16,8 0 4-16,-6-3 15 15,-1 2-1-15,-2 2-5 16,-19 1-3-16,-19 4-21 15,-10 1-4-15,-35 1-2 16,-11-1-2-16,-29-5-1 16,-12 1 0-16,-19-6 1 0,-10 0-1 15,-13-3-16-15,-7-3-18 16,-14-2-106-16,-8-2-90 16,-9-1 136-16</inkml:trace>
  <inkml:trace contextRef="#ctx0" brushRef="#br0" timeOffset="105433.35">22465 9785 1045 0,'-9'-7'476'0,"3"3"-171"0,-2-6-58 16,9 5-19-16,2 5-26 16,-2-2-44-16,-1 2-9 15,0 0-27-15,9 21-9 16,10 60-27-16,-14-19-16 16,-4 18-24-16,-6-3-9 15,6-6-16-15,3-9-6 16,-1-16-6-16,2-9-3 0,1-13-80 15,-1-6-50-15,0-13-139 16,-1 2-93-16,5-3 229 16</inkml:trace>
  <inkml:trace contextRef="#ctx0" brushRef="#br0" timeOffset="105741.82">23189 9783 725 0,'0'-14'460'16,"0"6"-23"-16,-2 4-153 15,1-1 13-15,2 8-65 0,-1-3-24 16,0 0-35-16,2 11-15 15,4 18-36-15,8 53-23 16,-11-21-28-16,1 3-10 16,1 0-18-16,0 1-5 15,2-10-13-15,1-7-7 16,0-5-7-16,-1-13-17 16,-3-8-110-16,-2-11-60 0,-2-6-163 15,0-1-77-15,-6-2 270 16</inkml:trace>
  <inkml:trace contextRef="#ctx0" brushRef="#br0" timeOffset="106271.9">23784 9823 1101 0,'3'-13'549'0,"-5"-2"-198"0,1 5-71 16,-2 3 4-16,1 5-48 16,0 4-25-16,1-2-53 15,0 5-23-15,0 23-43 16,0 65-15-16,5-25-26 15,0 3-9-15,6 0-17 16,1-4-7-16,-1-9-8 16,-1-3-4-16,-4-6-1 15,-5-5-1-15,6-12-23 16,-6-9-32-16,0-15-111 16,5-7-68-16,2-13-82 15,15-3 171-15</inkml:trace>
  <inkml:trace contextRef="#ctx0" brushRef="#br0" timeOffset="107000.31">25381 9764 1323 0,'10'31'598'0,"-8"12"-258"15,7 9-36-15,-9 15-62 16,0 6-51-16,2 6-83 16,-3-1-33-16,1-1-37 15,0-5-9-15,1-15-17 16,0-7-5-16,6-18-15 16,7-9-33-16,-10-13-81 15,-1-7-54-15,-3-12-153 16,-11-8-109-16,0-6 281 15</inkml:trace>
  <inkml:trace contextRef="#ctx0" brushRef="#br0" timeOffset="107576.2">25302 9732 1433 0,'15'5'598'0,"-10"-5"-334"0,4 0 0 15,7 3-68-15,8 0-21 16,9 1-65-16,10-5-27 16,19 0-33-16,8-1-14 0,23 1-16 15,6 2-8-15,13 3-6 16,0 0-2-16,20 5-1 16,1-5 0-16,10 0-1 15,9-4 1-15,-5-5 0 16,3 1 0-16,-8-4-1 15,-4 4 1-15,-21 2-1 16,-51 4 1 0,-1 1 1-16,39 7-1 0,-5 1 2 15,-19 3-1-15,-28-3 0 16,-8-4 1-16,-16-2 0 16,-8-2 2-16,-13-2 0 15,-3 3 5-15,-4-2 3 16,0 2-1-16,-1-4-2 15,1 0-6-15,0 0-5 16,-1 10-1-16,-1 10 1 0,-3 30-1 16,2-20 3-16,3 7 2 15,-2 12 13-15,5 7 6 16,0 6 4-16,0 3-1 16,1 2-9-16,2 0-5 15,-2 1-5-15,5-4-1 16,2-8-3-16,-8-13-3 15,0-12-2-15,5-6-8 0,-4-15-31 16,1 1-28-16,0-5-66 16,-6-5-28-16,-5-2-119 15,-3-1-99-15,-23-17 247 16</inkml:trace>
  <inkml:trace contextRef="#ctx0" brushRef="#br0" timeOffset="108141.49">25620 10510 453 0,'-23'13'341'0,"0"-5"97"16,0-2-86-16,5 0-38 16,2-5-29-16,8 0-57 15,6 2-30-15,6-1-65 16,7 1-25-16,20 2-43 16,13 1-10-16,30 1-6 15,19 2-8-15,26-5-6 16,14 1 0-16,20-2-2 15,13-2-3-15,12 5-12 16,5-3-3-16,-12-2-3 16,4 0-2-16,-15 1 6 15,-11-1 2-15,-17 6 0 16,-23 4 1-16,-23 1-5 16,-15 2-3-16,-26-2-1 15,-16-1-27-15,-37-3-106 0,-16-7-82 16,-23-9-42-16,-8-13 122 15</inkml:trace>
  <inkml:trace contextRef="#ctx0" brushRef="#br0" timeOffset="108760.93">26183 9828 1206 0,'0'-5'522'0,"1"9"-263"15,0 8 14-15,1 23-44 16,-1 11-26-16,-1 20-55 15,3 7-20-15,1 4-36 16,3 1-17-16,2-6-28 16,0-4-12-16,0-14-14 15,-5-7-5-15,-4-12-7 16,-1-3 0-16,-6-11-37 16,-1-3-34-16,1-7-61 15,-2-5-39-15,6-7-88 16,4-7-56-16,3-17 196 15</inkml:trace>
  <inkml:trace contextRef="#ctx0" brushRef="#br0" timeOffset="109645.05">26686 9893 725 0,'32'-34'381'0,"-27"33"-70"16,2-1-61-16,-4 2-26 15,0-2-21-15,-3 2-14 16,0 0-4-16,1 13-8 15,2 16-9-15,7 74-32 16,-9-33-20-16,1 2-35 16,2 0-18-16,7-5-30 0,0-1-9 15,-1-7-11-15,0-3-4 16,-6-18-3-16,2-7 1 16,-4-12-35-16,-2-7-36 15,-1-8-102-15,-5-4-75 16,-1-10-153-16,2-4 236 15</inkml:trace>
  <inkml:trace contextRef="#ctx0" brushRef="#br0" timeOffset="110256.02">27256 9831 1022 0,'2'-3'465'0,"0"3"-195"16,0-1-12-16,-2 1-24 16,0 0-17-16,0 0-30 15,5 26-6-15,5 47-30 16,-6-20-17-16,-5 10-38 15,-2 3-22-15,-2-2-33 16,-3 0-12-16,3 1-16 16,-2-4-4-16,4-1-4 15,3-7-1-15,2-15-2 16,4-4-26-16,-1-15-96 16,1-7-56-16,-3-10-153 15,-3-6-70-15,-1-8 257 16</inkml:trace>
  <inkml:trace contextRef="#ctx0" brushRef="#br0" timeOffset="115461.43">21931 9943 806 0,'-13'-7'391'0,"10"4"-95"15,5 1-71-15,-2 2-21 16,0 0-28-16,0 0-52 16,0 0-5-16,2 0-14 15,20 4-12-15,38 8-23 16,-34-5-8-16,3-2-19 15,-5 2-11-15,-7 1-14 16,0 2-5-16,-11 1-2 16,-6 1 1-16,-6 5 3 15,-8 1 0-15,-13 2 1 16,-2 0-3-16,1-4-3 16,0-4-2-16,10 0-4 0,10-3-4 15,8-5-1-15,4 4-1 16,11-5 4-16,-1 0 6 15,6 2 3-15,4-1 1 16,4 0 5-16,0 1 5 16,-3-3 16-16,-2-2 4 15,-7 1 6-15,-7 2 0 16,-5 2-4-16,-1 3 0 0,-8 1-3 16,-4 1-3-16,-9 1-8 15,-5-3-6-15,0-1-8 16,-3-6-4-16,4-1-7 15,-1-1-3-15,12 1-77 16,7 3-44-16,2-2-135 16,5 7-100-16,7-6 230 15</inkml:trace>
  <inkml:trace contextRef="#ctx0" brushRef="#br0" timeOffset="116153.9">22865 9879 636 0,'5'-4'443'0,"-8"1"17"16,2 3-168-16,-8 4-22 15,-5 9-86-15,3 8-36 16,-19 5-55-16,5 0-16 0,7 3-20 15,0-5-9-15,18-3-14 16,6 2-2-16,7-4-3 16,7-1-1-16,3-3-2 15,6-2-3-15,-6-9-9 16,1 2-2-16,-3-6-4 16,-9-3-2-16,3 1-69 15,-8-7-79-15,0-2-502 16,-7-6 431-16</inkml:trace>
  <inkml:trace contextRef="#ctx0" brushRef="#br0" timeOffset="116336.89">22921 9978 1012 0,'0'5'578'15,"-7"3"-100"-15,6 7-181 16,4 6-6-16,0 3-92 15,1 1-45-15,-2 3-59 0,-7 0-24 16,5 1-40-16,2 0-13 16,-4-10-12-16,-5-7 0 15,7-5-67-15,-1-4-38 16,0-3-119-16,14 4-98 16,-15-17 205-16</inkml:trace>
  <inkml:trace contextRef="#ctx0" brushRef="#br0" timeOffset="117661.77">23445 9977 1304 0,'0'0'558'0,"-2"1"-328"15,9 0-23-15,-7-1-72 16,0-1-29-16,0 0-33 16,14 0-13-16,5-2-26 15,29 0-11-15,-32 1-13 16,-1 2-2-16,-1 0-2 16,-2 3 0-16,-1 2-1 15,-5 0-3-15,1 3 16 16,-2-1 12-16,0 10 28 15,-3 2 18-15,-2 8 7 16,-5 7-4-16,-2 0-18 16,-1 0-13-16,2-3-24 15,2-3-7-15,2-9-10 16,2-5-3-16,0-7-47 16,0-7-38-16,2 2-130 0,2 2-85 15,-4-5 183-15</inkml:trace>
  <inkml:trace contextRef="#ctx0" brushRef="#br0" timeOffset="118384.65">24138 10153 757 0,'6'2'441'0,"2"2"-91"16,0-5-108-16,2-4-22 15,3-5-79-15,2-9-28 16,0-2-48-16,1-2-16 15,-7-5-23-15,-3 1 2 16,-9 2 12-16,-5-1 4 16,-7 7 7-16,-4-1-5 0,-2 7-10 15,-1 5-5-15,-2 5-1 16,2 4-2-16,1 6-8 16,3 1-1-16,2 9-11 15,6 0-3-15,7 4-3 16,3 3 1-16,10 0 3 15,4 6 0-15,7 1-1 16,0-4 0-16,4 5 0 16,-2-10 3-16,1 2 10 15,0-4 7-15,-3-4 12 16,-5 3 8-16,-8-5 12 16,-7 1 0-16,-10 0-2 15,-3-3-9-15,-10 0-16 16,-2-3-5-16,1-9-10 15,0 1-4-15,5-6-5 16,2-3-4-16,5-3-3 0,5 0-3 16,6-1-5-16,2 1-1 15,9 2-1-15,2 3-1 16,6 1-25-16,0-3-40 16,6 4-140-16,3 4-93 15,-2-1 183-15</inkml:trace>
  <inkml:trace contextRef="#ctx0" brushRef="#br0" timeOffset="120078.81">25809 10045 1007 0,'60'8'474'0,"-52"14"-157"16,-4 4-61-16,-1 8-24 16,-3 5-35-16,0-2-61 15,2 0-25-15,-3-8-37 16,1-3-17-16,-1-7-21 15,-4-4-7-15,5-3-10 16,0-3-2-16,-7-4-7 16,2 0-2-16,2-3-38 15,0 1-46-15,5-3-164 0,-2-1 73 16,0 0 72-16</inkml:trace>
  <inkml:trace contextRef="#ctx0" brushRef="#br0" timeOffset="120728.08">26408 10123 1092 0,'0'0'485'0,"0"-4"-216"15,0 2-38-15,0 1-38 16,0 0-32-16,0 0-45 15,9 1-15-15,16 4-20 16,29 10-15-16,-29-1-27 16,-4 3-9-16,-7-3-15 15,-4 2-2-15,-7 0-1 16,-6 2 3-16,-9 1 2 16,-8-2 1-16,-6 2 0 15,-1-5-1-15,3-4-6 16,7 3 11-16,6-7 14 15,0-4 2-15,11 2 4 16,0-3-13-16,10-1-12 0,7 1-5 16,4-6 2-16,2 6-2 15,0-4-4-15,-4 4 6 16,-9 0-128-16,-3 0-85 16,-1 11 121-16</inkml:trace>
  <inkml:trace contextRef="#ctx0" brushRef="#br0" timeOffset="121334.52">27044 10112 869 0,'9'-9'457'0,"1"1"-151"0,-2 2-73 16,-5 3-23-16,-2 6-52 15,-3 4-17-15,-9 6-30 16,-1 1-11-16,-5 3-18 16,4 1-10-16,3-2-19 15,3 1-10-15,2 0-17 16,4-2-5-16,2 1-7 16,0-4-2-16,5 2-4 15,2-2 0-15,6 0 2 16,3 0 2-16,0-1 9 15,-4 0 9-15,-4 0 16 16,-4 2 2-16,-4-1-2 16,-1 5-9-16,-10-8-11 15,-3 1-23-15,-9-4-103 16,-8-6-76-16,3-2-180 0,1-3 206 16</inkml:trace>
  <inkml:trace contextRef="#ctx0" brushRef="#br0" timeOffset="121507.81">26954 10176 1278 0,'8'-4'641'0,"0"1"-255"0,6 0-98 16,6 1-40-16,6 2-118 16,7 0-46-16,-2-1-52 15,-3 1-50-15,-4-1-144 16,-3 3-93-16,-11-3 139 15</inkml:trace>
  <inkml:trace contextRef="#ctx0" brushRef="#br0" timeOffset="122284.9">27607 10227 913 0,'-3'9'447'0,"3"-8"-112"16,0-2-84-16,1-1-31 16,-1 1-34-16,0 0-61 15,0 0-28-15,6-11-44 16,-1-10-14-16,33-29-19 16,-31 25-5-16,-6 4 4 15,-3 4 5-15,-10 1 2 16,-4 3 0-16,-7 5-4 0,0 3-2 15,-4 7 0-15,2 2 2 16,-4 7-3-16,12 5-2 16,5 3-7-16,-1 2-2 15,11-2-4-15,1-2 0 16,7-4-2-16,7 0 1 16,7 2-1-16,-4-5 0 15,1 0 0-15,-1-2 1 16,-3-6 2-16,1 4 7 0,-2 1 21 15,-1-1 13-15,0 8 22 16,-2 3 5-16,-2 4 3 16,-2 2-3-16,-5 6-4 15,-2-1-4-15,-5 7-14 16,0 3-10-16,0-2-18 16,3-3-8-16,0-13-28 15,4-7-42-15,1-12-135 16,4-6-76-16,5-8-538 15,2-1 529-15</inkml:trace>
  <inkml:trace contextRef="#ctx0" brushRef="#br0" timeOffset="142457.2">24413 10541 302 0,'0'0'271'16,"0"0"10"-16,0 0-46 16,0 0-32-16,-1 0-67 15,0 1-11-15,-2 4-18 16,-1-2-5-16,2-2 0 16,-1 2 1-16,-7 2 3 15,9-5-1-15,-1 0-6 16,-3 1-7-16,4-1-5 15,-4 0-3-15,4 0-21 16,0 0-10-16,0 0-15 16,1 0-3-16,0 0 9 15,13 0 7-15,12-1 0 16,29 0-3-16,-22 1-11 16,3-1-6-16,2 1-7 0,-7 0-1 15,-6 0-7-15,-6 1-3 16,-9-1-4-16,-3 0-1 15,-5 0-2-15,-1 0-9 16,0 0-112-16,0-1-84 16,0 0 117-16</inkml:trace>
  <inkml:trace contextRef="#ctx0" brushRef="#br0" timeOffset="146957.84">22066 11108 642 0,'-7'20'400'0,"6"-10"17"16,2-2-109-16,-1-4-73 16,0-1-37-16,1-2-68 15,-1-1-22-15,0-1-21 16,0-1-7-16,-1 1-13 16,1-7-13-16,-1-18-24 15,-1-34-12-15,-4 20-10 16,1-1-1-16,-1 1-3 15,2 1-1-15,0 11 0 16,1 5 0-16,-2 9-3 16,0 4-4-16,5 4-28 15,0 6-24-15,2 4-66 16,-3-4-44-16,0 0-167 16,-1 0 209-16</inkml:trace>
  <inkml:trace contextRef="#ctx0" brushRef="#br0" timeOffset="147317.6">21896 10930 923 0,'-7'4'434'16,"3"-4"-165"-16,4 0-67 0,1-2-61 15,-1 1-36-15,0 0-48 16,0-1-13-16,9-18-15 15,36-28-7-15,-29 25-7 16,2 1-1-16,-3 0 2 16,0-1 3-16,3 5 12 15,-4 2 10-15,-4 9 16 16,1 2 6-16,-3 8 12 16,1 3 8-16,5 12 4 15,0 4 2-15,3 6-11 16,3 3-12-16,0-5-20 15,1-3-11-15,-1-8-18 16,-1-3-5-16,-1-5-7 16,-3-3 0-16,-5-3-75 15,-5-1-69-15,-4 0-134 16,-1 2 151-16</inkml:trace>
  <inkml:trace contextRef="#ctx0" brushRef="#br0" timeOffset="148431.93">25887 11216 602 0,'2'7'347'0,"0"-2"-40"0,-2-2-27 15,-3-5-52-15,2 2-28 16,0 0-39-16,0 0-16 15,1 0-25-15,0 0-8 16,0 0-15-16,0-1-4 16,0 0-15-16,0 0-12 15,-1 0-18-15,0-6-12 16,-2-6-15-16,2 0-3 16,3-32-6-16,1 30-2 31,-2 7-3-31,0 2 0 0,5-28-2 0,-2-4 0 15,2 4-1-15,-6 10 0 0,0 4 1 16,-2 2-1-16,-2 4 1 16,3 3 1-16,-3 6-3 15,-2 3 0-15,2 2-5 16,-2 4-5-16,-2-1-2 16,3 2 1-16,-1 3 0 15,6 3-4-15,-2-3-81 16,2-1-61-16,6-2-181 15,-9-4-138-15,-1-1 299 16</inkml:trace>
  <inkml:trace contextRef="#ctx0" brushRef="#br0" timeOffset="148756.44">25737 11061 862 0,'-9'5'421'16,"4"2"-142"-16,0-4-14 15,4-2-77-15,0 1-44 16,1-2-59-16,0-1-21 16,0 0-22-16,3-2-4 15,17-15-17-15,27-41-9 16,-24 25-7-16,2 7-1 0,-4 5-1 16,-1 5-1-16,-3 9 3 15,-2-1 11-15,-3 6 28 16,-1 3 18-16,-4 4 29 15,0 5 10-15,-3 9 4 16,5 4-4-16,0 6-14 16,2 2-14-16,0-3-27 15,0-6-12-15,-4-8-17 16,-3-5-3-16,0-4-88 16,-3-7-59-16,0 0-162 15,-1 2 166-15</inkml:trace>
  <inkml:trace contextRef="#ctx0" brushRef="#br0" timeOffset="163131.53">21770 13271 720 0,'0'-1'345'16,"0"0"-129"-16,0 0-14 0,0 0-59 16,0 0-22-16,0 0-10 15,0 1 8-15,4 4 27 16,6 24-1-16,25 68-23 15,-34-31-14-15,-3 14-28 16,0 3-13-16,-3 2-18 16,1-9-10-16,7-12-11 15,3-10-6-15,0-28-10 16,2-1-4-16,-8-19-12 16,1-7-30-16,2-6-94 15,-3-13-74-15,-4-20 116 16</inkml:trace>
  <inkml:trace contextRef="#ctx0" brushRef="#br0" timeOffset="164047.69">21703 13215 1162 0,'-7'-5'517'0,"3"-2"-274"15,4 6-68-15,-1 0-16 16,5-1-63-16,-4 1-24 16,0 0-25-16,17-5-3 0,44-12-7 15,-22 8-8-15,0 2-12 16,-2 2-4-16,3 2-5 16,-2 2-1-16,8 0-2 15,4 0 0-15,0-1-1 16,-1 0 0-16,7-1-1 15,6 2-1-15,6-3 0 16,3 2 0-16,6-4 0 16,3-4 1-16,21-3 0 15,4 3 0-15,7-7-2 16,-21 3 1 0,-45 9 0-16,0-1-1 0,143-21 8 15,4-6 4-15,18 10 7 16,-65 12 4-16,3 2-1 15,5 1-5-15,-4 3-4 16,4-2-1-16,6 5 0 0,-4 0 0 16,0 3 1-16,-5 0-2 15,-4 0-3-15,3 4-1 16,0-3-2-16,0-1 0 16,-5 1 1-16,1 0-1 15,1 0-3-15,-4 0 0 0,-1-1 0 16,-3 0-1-16,1 5-1 15,-9 0 2-15,-1 2-2 16,-3-1 1-16,-13 0 0 16,4-1-1-16,-17 0 1 15,-1-1 0-15,-12-3 3 16,-2 2 0-16,-3 1 2 16,-4 3 1-16,-17 0-1 15,-4-1-1-15,-4 1 1 16,-8-6-2-16,2 4 0 15,-3-1 0-15,-3-3-1 16,0 0 0-16,2 1 0 16,-4-2 1-16,-8 0 1 15,-9 2-2-15,-9-3 1 16,-6 1 9-16,-11 2 16 16,2 1 6-16,-6 6 4 0,1 1-7 15,0 3-15-15,-2 2-4 16,1-1-4-16,0 3-2 15,-1 9-2-15,0 8 0 16,-3 16 9-16,-3 12 2 16,-2 18 2-16,1-1-1 15,4 1-9-15,2-2-2 16,7-10-3-16,2-3 0 16,0-9-1-16,2-4 0 0,3-10 0 15,-1-6-2-15,2-5-1 16,-1-7 0-16,-3-1 2 15,3-1-25-15,-8-8-73 16,0-2-48-16,-11-13-128 16,-7-3-71-16,-6-10 221 15</inkml:trace>
  <inkml:trace contextRef="#ctx0" brushRef="#br0" timeOffset="165237.9">21823 14008 861 0,'10'-3'382'0,"7"-3"-187"16,4 1-2-16,2-2-46 15,1 2-24-15,2 0-34 16,-6-6-13-16,9 4-18 16,1-1-7-16,4 2-9 15,8 6-5-15,-3 0-6 16,6 1-2-16,11-4-8 15,2-2-1-15,11 1 0 16,2-4 0-16,4-1-3 16,4 0-3-16,11 0-6 15,5 0-2-15,4 0-1 16,-28 5-2 0,1 0 0-16,61-3 1 0,18-5 3 15,-11 1 4-15,-16-2 4 16,3-3 3-16,0 3 8 15,0 4 7-15,3 3 14 0,-3 1 3 16,6 3-5-16,-1 1-9 16,1 1-11-16,-3 2-3 15,-1 0 6-15,-2-2 0 16,2 2-1-16,0 0-1 16,-4 0-6-16,0 1-2 15,-4 1 0-15,-2-3-1 0,-1-1-5 16,-1 1-1-16,-5-1-4 15,0-4-2-15,-7 2 0 16,0-2 0-16,-2-2 0 16,-2 3-1-16,6-2 10 15,-4 0 2-15,-5-1 2 16,-6 0 2-16,-5 3-9 16,-1 0-4-16,-5 4-2 15,-5 1 0-15,-6 3-1 16,-2 1-1-16,0 0 0 15,3 2 0-15,-2-1 1 16,-4-3 0-16,-5 2 0 16,-10-3 0-16,-6 0 4 15,-7 1 1-15,2-1 4 16,6-1 0-16,-4 4 0 16,6-1-1-16,-3 0-3 0,-4 2-1 15,-6-7-3-15,-5 1-1 16,-16 0-2-16,-7-1-10 15,-6-3-27-15,-3-2-10 16,3-1-17-16,4-2 3 16,8 5 5-16,3 0 0 15,-3 0-19-15,-7 1-37 16,-8-5 73-16</inkml:trace>
  <inkml:trace contextRef="#ctx0" brushRef="#br0" timeOffset="166835.22">22588 13188 790 0,'-16'-34'371'16,"16"35"-98"-16,0 1-52 16,0 5-25-16,0-7 0 15,0 5-29-15,4 23-9 0,5 42-16 16,-6-21-12-16,-1 9-23 16,1 7-15-16,0-2-24 15,-1 2-9-15,0-2-19 16,-1-2-10-16,2-3-10 15,0-6-3-15,1-7-6 16,0-6-2-16,0-12-3 16,0-7-2-16,-3-13-2 15,0-6-21-15,0-5-125 16,-1-10-85-16,0-18 132 16</inkml:trace>
  <inkml:trace contextRef="#ctx0" brushRef="#br0" timeOffset="170870.22">22291 13414 1036 0,'-1'-2'479'0,"0"4"-190"15,1 1-41-15,-1-3-46 16,0 0-40-16,0 0-55 15,0 4-14-15,0 9-9 0,2 10-5 16,9 33-6-16,-5-23-6 16,3 9-12-16,-5-5-10 15,-1 1-17-15,0-4-7 16,-3-9-7-16,1-4-4 16,-1-11-5-16,-1-2-5 15,4-13-80-15,1-6-84 0,6-13 103 16</inkml:trace>
  <inkml:trace contextRef="#ctx0" brushRef="#br0" timeOffset="174852.42">26497 11171 729 0,'-8'10'402'0,"0"8"-66"15,1-4-34-15,-2 2-59 16,5 2-35-16,-2-6-55 15,4-1-21-15,2-7-35 16,-3-3-13-16,3-3-21 16,-1 1-11-16,1 0-20 15,0-24-9-15,3-42-17 16,-1 26-1-16,-2-9-1 0,0 0 1 16,1 3-1-16,-6 2-1 15,5 13 2-15,0 7 0 16,-2 10-1-16,4 7 0 15,-2 6-4-15,0 2-1 16,-1 5-2-16,0-5 0 16,1 0 1-16,0 9 1 15,1 4-2-15,6 25-39 0,-6-28-129 16,1-2-101-16,6-2 153 16</inkml:trace>
  <inkml:trace contextRef="#ctx0" brushRef="#br0" timeOffset="175205.74">26427 10932 891 0,'-52'13'459'0,"52"-8"-90"16,-5-2-66-16,3-2-75 16,2 0-34-16,0-1-72 15,0-1-26-15,0 0-25 16,0 0-10-16,0 0-22 15,14-12-10-15,27-36-13 16,-19 27-5-16,-3 0-4 16,-2 3-2-16,-3 8-1 0,-7 5 3 15,2 6 8-15,-1 4 9 16,3 6 17-16,-1 3 6 16,-1 6 4-16,1 2-2 15,1 4-9-15,2 1-6 16,-1-1-8-16,2 1-5 15,-2-5-7-15,-1-3-4 16,-2-8-5-16,0-4 1 0,-5-3-94 16,1-3-67-16,-4-1-164 15,-1 0 176-15</inkml:trace>
  <inkml:trace contextRef="#ctx0" brushRef="#br0" timeOffset="180223.45">23310 13151 653 0,'28'-30'420'16,"-27"30"-33"-16,0-2-119 15,-1 1-24-15,0 0-55 16,0 0-22-16,0 0-27 0,0 0-11 16,0-1-20-16,0 2-11 15,0 0-23-15,0 0-7 16,3 22-4-16,3 42-3 16,-5-12-2-16,1 6-6 15,4 2-15-15,-4 2-7 16,4-2-8-16,1-1-3 15,3-3-10-15,1 2-1 0,-3-3-4 16,2-1 0-16,-3-10-2 16,-5-26-1-1,-1-9 5-15,2-1-43 0,4 8-133 16,-6-16-93-16,0-26 141 16</inkml:trace>
  <inkml:trace contextRef="#ctx0" brushRef="#br0" timeOffset="180655.87">23010 13454 1057 0,'-28'0'463'0,"13"-2"-191"0,6 1-23 15,8-3-53-15,-6 1-27 16,16 0-65-16,3 1-24 16,8 2-12-16,11 0-3 15,-8 1-19-15,0-1-10 16,-4 3-14-16,-2 4-5 16,-7 5-4-16,-4 5 1 15,-8 7 1-15,-7 5-1 0,-5 4-2 16,-4-4-1-16,1-5-2 15,-2-4 1-15,4-7 0 16,3-3 0-16,4-5 1 16,4-1 6-16,6-3-1 15,4-1 0-15,-6-1 0 16,0 0-5-16,17-6 1 16,33-16 1-16,-23 7-4 15,-3 2-1-15,-3 6-4 16,-3-2-8-16,-1 8-136 15,-2 2-91-15,-2 12 136 16</inkml:trace>
  <inkml:trace contextRef="#ctx0" brushRef="#br0" timeOffset="183062.67">27092 11218 641 0,'-14'32'370'0,"11"-27"-50"16,1 6-27-16,-2-3-69 16,-1 0-23-16,0-4-37 15,0-2-12-15,3-1-24 16,2 1-13-16,0-2-25 16,0 0-15-16,0-2-30 15,0 1-13-15,0-7-13 0,2-18-4 16,5-31-4-16,-4 27 0 15,-1-7-2 1,-2-4-1-16,2-1-2 0,-3-2-1 16,-1 7 0-16,0 7-1 15,0 6 0-15,0 5 0 16,2 5-1-16,-2 2 0 0,0 4 1 16,2 3-2-16,-3 0 1 15,3 4-2-15,0 1-2 16,-1 0-3-1,1 0-3-15,0 0 0 0,-1 0 0 16,0 0-12-16,0 0-49 16,-1 0-43-16,1 0-109 15,0 0-76-15,0 0 187 16</inkml:trace>
  <inkml:trace contextRef="#ctx0" brushRef="#br0" timeOffset="183510.37">26930 10981 1027 0,'-4'5'455'0,"-1"-5"-218"16,1 0-12-16,8 0-59 0,-4 0-21 16,0-1-38-16,0 0-17 15,0 0-26-15,0-6-16 16,5-12-27-16,11-31-6 15,-4 31-7-15,4-3-2 16,-9 1-1-16,8 2-2 16,-3 6-3-16,-1 3 0 15,2 6-2-15,-1 2 1 0,0 6 2 16,0 3 6-16,3 8 14 16,1 1 6-16,0 2 12 15,2 1 0-15,-2-2 3 16,0-1 2-16,-1 0-4 15,-4-2-3-15,0-3-10 16,-4 1-7-16,-3-4-8 16,0-2-1-16,-3-1-4 15,1-4 2-15,-2-1-61 16,-1-1-59-16,0 0-165 16,0-1-89-16,0 1 221 15</inkml:trace>
  <inkml:trace contextRef="#ctx0" brushRef="#br0" timeOffset="187849.4">23781 13288 517 0,'0'0'285'0,"0"0"-37"16,0 0-22-16,0 0-22 16,0 0-19-16,0 0-24 15,0 0-7-15,0 0-12 16,0 0-7-16,0 0-18 16,0-2-13-16,0 1-20 15,5 0-8-15,13-2-18 0,35-2-2 16,-29 5-8-16,2 2-5 15,-7 2-10-15,-6 2-7 16,-1 5-11-16,-3-1-2 16,-7 8 0-16,1 3 2 15,-14 1 0-15,2 4-1 16,-5-1-2-16,-7-4-1 16,-1-5-2-16,-2 1-1 15,1-8-1-15,7-2-2 0,11 0-2 16,-1-7-5-16,6 0-5 15,9 0 0-15,6-3 1 16,7 1 5-16,2 0 5 16,-4-1 1-16,2 4 4 15,-1 1 1-15,-3 5 6 16,0-1 4-16,-12 3 15 16,2 3 7-16,-7-1 9 15,-6 3-1-15,-2 3-7 16,-8-5-8-16,-2 3-13 15,5-2-5-15,0-2-5 16,1 2-1-16,-5-2-3 16,-3-2 0-16,-5-2-3 15,-1-3-2-15,3-4-26 16,6 0-30-16,7-1-96 0,8 0-68 16,14 0-144-16,6-3 213 15</inkml:trace>
  <inkml:trace contextRef="#ctx0" brushRef="#br0" timeOffset="189735.24">24252 13006 547 0,'0'-1'304'15,"0"0"-42"-15,1-3-24 16,0 0-38-16,-1 3-29 15,0 0-45-15,0 0-21 16,0 0-33-16,0 0-11 16,0 0 3-16,0 0 7 0,0 1 18 15,9 19 7-15,7 36-3 16,-14-23-6-16,-1 11-5 16,-3 6-8-16,-1 6-17 15,0 4-8-15,-2-6-14 16,0 3-6-16,0-10-7 15,0-4-3-15,3-3-7 16,1-6-4-16,1-2-1 16,0-2-1-16,0-11-1 15,0-4-1-15,0-6-1 16,-3-6-4-16,1-3-49 16,-2-4-29-16,3 4-61 15,0 0-26-15,0 0-12 16,0 0 3-16,0 0 26 15,0-5 20-15,0 4 55 16,1-3 25-16,0 2 36 16,0 0 9-16,0 2 31 0,0 0 28 15,0 0 61-15,0 0 28 16,0 0 25-16,0 1-4 16,0 0-21-16,0 0-10 15,0 0-25-15,0 0-7 16,1 2-17-16,3 8-9 15,0-1-12-15,-2 1-13 0,9 27-18 16,-11-28-8-16,0 0-11 16,0 2-4-16,0-2-4 15,1 0-1-15,-1-4 1 16,-4-3-24-16,4-2-102 16,-1 0-71-16,0-1 106 15,0 0 4-15</inkml:trace>
  <inkml:trace contextRef="#ctx0" brushRef="#br0" timeOffset="192348.43">24658 13184 464 0,'38'-46'334'15,"-31"37"86"-15,-2 1-89 0,-2 8-20 16,-3 1-28-16,-9 13-69 16,-4 9-28-16,-9 8-64 15,-2 5-25-15,4-2-34 16,4 1-16-16,11-3-23 16,5 0-7-16,6-7-5 15,5-5-1-15,7-7-1 16,1-4 3-16,6-5 0 15,4 0 0-15,4-6-1 16,0-3-2-16,-3-2-2 16,0-1 0-16,-12 2-78 15,-5 3-68-15,-11-3-179 16,0 1 184-16</inkml:trace>
  <inkml:trace contextRef="#ctx0" brushRef="#br0" timeOffset="192529.9">24853 13224 1243 0,'3'9'633'0,"-2"4"-237"15,-2 9-101-15,-14 7-30 16,1 11-114-16,-2 4-45 16,1-3-56-16,3-2-18 0,8-9-18 15,1-6-4-15,2-7-5 16,3-5-27-16,-2-7-102 15,1-3-68-15,2 2-218 16,-4-4 249-16</inkml:trace>
  <inkml:trace contextRef="#ctx0" brushRef="#br0" timeOffset="193040.69">25214 13057 1118 0,'1'-11'493'0,"0"10"-201"0,2 4-48 15,-1-4-7-15,-2 1-24 16,0 0-40-16,2 7-11 15,4 23-26-15,6 72-14 16,-14-27-34-16,-2 2-17 16,-1-1-27-16,0-3-10 0,0-5-15 15,3-4-5-15,-1-12-6 16,-2-6-1-16,2-18-2 16,-1-8-2-16,-3-12-52 15,-1-6-51-15,-3-11-133 16,2-4-94-16,4-9 201 15</inkml:trace>
  <inkml:trace contextRef="#ctx0" brushRef="#br0" timeOffset="193392.61">25708 13616 1861 0,'-1'0'708'0,"-3"0"-470"16,4 3-71-16,0-4-15 15,0 1-41-15,0-1-118 16,-1 0-83-16,0 0-220 15,0 0-384-15,1 0 445 16</inkml:trace>
  <inkml:trace contextRef="#ctx0" brushRef="#br0" timeOffset="193540.93">25975 13577 1031 0,'0'0'587'16,"5"4"-108"-16,2 6-183 15,-5-4-43-15,0 3-120 0,-2-3-109 16,0-4-176-16,14 7 105 16</inkml:trace>
  <inkml:trace contextRef="#ctx0" brushRef="#br0" timeOffset="193720.48">26357 13546 1367 0,'18'12'670'15,"-7"1"-300"-15,0 1-76 16,-8-3-40-16,-1-2-133 16,2 0-71-16,-1-8-151 15,-1-1-91-15,3-7-303 16,-3-4 308-16</inkml:trace>
  <inkml:trace contextRef="#ctx0" brushRef="#br0" timeOffset="193827.37">26614 13605 1412 0,'12'18'603'0,"-5"-2"-368"16,-4 0-32-16,-4 0-170 15,-5-5-31-15,1-5-27 16</inkml:trace>
  <inkml:trace contextRef="#ctx0" brushRef="#br0" timeOffset="197883.73">5163 11138 531 0,'0'3'310'0,"0"-2"-41"16,3 2-73-16,-3-3 13 16,0 0 14-16,0 0 6 15,0 0-8-15,0 0-9 16,1 20-45-16,31 37-24 0,-30-17-45 16,1 6-27-16,-2 1-33 15,2-3-11-15,1-10-15 16,-2-9-1-16,0-13-6 15,-2-6 0-15,0-9-3 16,-1-5-2-16,-2-12-9 16,2-5-8-16,1-11-7 15,2-4 1-15,6 3 7 16,-1 1 7-16,7 13 6 16,1 4 1-16,1 12 3 15,-1 3 5-15,2 10 17 16,-2 5 5-16,2 11 14 15,-1 7 5-15,-4 3-6 16,3 2-4-16,-10-8-10 16,2-3-8-16,-2-9-9 0,-5-5 1 15,0-7-4-15,-5-2-2 16,3-7-5-16,2-4-1 16,13-10-6-16,-5-3 0 15,8-5 0-15,5 3 2 16,-6 5 2-16,5 3 1 15,-2 7 2-15,-4 4 0 16,1 8 3-16,1 4 1 0,-4 8 2 16,-1 2 2-16,-3 6 1 15,-1 3 1-15,1-1-2 16,-6-1-1-16,4-4 0 16,1 0-35-16,-3-7-116 15,2-2-78-15,-1-8 120 16</inkml:trace>
  <inkml:trace contextRef="#ctx0" brushRef="#br0" timeOffset="198183.91">5687 11400 751 0,'36'19'481'0,"-24"-18"55"15,5-2-196-15,3-5-51 16,3-3-53-16,8-8-94 15,-1-4-40-15,-5-11-64 0,0-3-17 16,-16 2-10-16,-6 1-1 16,-10 10 1-16,-8 6 2 15,-7 12-3-15,-4 8-1 16,1 12-2-16,3 2 4 16,9 10 8-16,7 0 3 15,7 1 9-15,6-1 0 16,5-6-4-16,2-2 0 0,7-4-11 15,2-4-5-15,3-1-8 16,-2-3 2-16,2-4-94 16,-7-3-78-16,4-6 278 15,3-8-147-15</inkml:trace>
  <inkml:trace contextRef="#ctx0" brushRef="#br0" timeOffset="198507.68">6104 11213 1251 0,'5'14'584'0,"1"6"-220"16,1-3-48-16,-2 8-67 15,3 3-53-15,-1-1-79 16,3 4-31-16,0-6-37 16,0-4-12-16,-1-9-21 0,-5-6-5 15,-3-4 1-15,-2-4 1 16,-4-5-2-16,-1-5-4 15,0-10-8-15,1-4-5 16,6-5-1-16,2 2 0 16,4 1-16-16,4-1-9 15,1 9-30-15,1-1-30 16,2 9-87-16,-1 5-61 16,-2 2 146-16</inkml:trace>
  <inkml:trace contextRef="#ctx0" brushRef="#br0" timeOffset="198837.08">6368 11404 1152 0,'20'14'533'0,"-5"-10"-198"16,4-2-91-16,0-3-64 16,-2-6-49-16,-3-12-74 15,5-8-25-15,-5-11-20 16,0 0-3-16,-11 2 2 15,-4 3 1-15,-10 11 11 16,-1 5 1-16,-2 13 32 16,0 4 12-16,4 14 15 0,1 6 8 15,10 12-18-15,3 4-5 16,3 10-2-16,10 5 0 16,-2 2-2-16,5 1-7 15,3-4-13-15,-1-4-9 16,1-2-9-16,-7-3-3 15,-8-8-5-15,-8-3 1 16,-15-12 0-16,-3-4-3 16,-8-11-16-16,1-4-27 0,0-14-113 15,3-3-57-15,5-8-134 16,0-4-55-16,14-1 252 16</inkml:trace>
  <inkml:trace contextRef="#ctx0" brushRef="#br0" timeOffset="199155.24">6717 11399 1476 0,'16'0'632'0,"2"-3"-359"16,4-2-19-16,3-8-100 15,4-4-45-15,0-13-60 16,3-5-21-16,-9 0-18 15,-19 17-2 1,1 1 10-16,-8-6 3 0,-24 5 14 0,-9 14 10 16,-3 12 22-1,-1 10 12-15,14 10 8 0,5 3-6 16,18 4-17-16,5 0-10 16,15 2-14-16,7-1-5 15,8-10-14-15,6-3-7 16,8-10-9-16,-4-7-1 15,-3-9-135-15,-3-6-102 0,1-12 142 16</inkml:trace>
  <inkml:trace contextRef="#ctx0" brushRef="#br0" timeOffset="199649.27">8082 11347 1139 0,'-8'-3'508'0,"7"2"-213"15,0 0-41-15,0 0-17 16,-1 1-43-16,1 0-66 16,1 1-26-16,1 16-40 15,2 26-15-15,-2-32-26 16,2-3-7-16,-3-6-76 15,0-2-71-15,0-9-196 16,-3-7 196-16</inkml:trace>
  <inkml:trace contextRef="#ctx0" brushRef="#br0" timeOffset="199788.57">7982 11089 753 0,'10'0'403'0,"-1"0"-138"15,0 2-104-15,5-2-34 16,-2 1-82-16,2 2-82 16,1 0 27-16</inkml:trace>
  <inkml:trace contextRef="#ctx0" brushRef="#br0" timeOffset="200179.18">8281 11199 1530 0,'4'18'657'0,"1"3"-369"15,0 3-13-15,1 5-82 16,-2-2-56-16,4-4-71 16,-2-1-26-16,-1-9-27 15,-1-3-4-15,-4-6-1 16,-2-4 0-16,0-2-7 15,0 1-2-15,1 0-7 16,0 0-2-16,2-22 1 16,14-30 1-16,5 18 3 0,8 4 2 15,-1 5 3-15,-1 3 1 16,0 19 5-16,-7-1 3 16,1 11 36-16,-7 6 19 15,7 8 25-15,-2 6 5 16,0 6-28-16,1 2-18 15,-12-5-26-15,-2 0-4 16,-5-11-97-16,1-4-88 16,5-9-188-16,3-5 200 15</inkml:trace>
  <inkml:trace contextRef="#ctx0" brushRef="#br0" timeOffset="200932.64">9712 11079 1230 0,'-8'-17'564'0,"-3"1"-235"16,-2-1-34-16,-2 7-61 15,-1 5-40-15,-4 7-64 16,-1 8-24-16,-1 15-29 16,1 3-12-16,9 11-16 15,9 7-6-15,12 6-14 16,4 2-6-16,12-2-7 0,0-7-1 15,8-13-4-15,3-9-2 16,7-11-6-16,4-11-1 16,5-14-1-16,1-8-1 15,-15-19-3-15,-8-6 0 16,-20-5 2-16,-16-1 2 16,-11 7 3-16,-14 4 1 0,-20 6 0 15,-1 9-1-15,-5 8 0 16,5 7 0-16,7 8-2 15,5 3-1-15,12 6-2 16,6 2-15-16,10 3-114 16,8 0-80-16,5 1-189 15,10-2 227-15</inkml:trace>
  <inkml:trace contextRef="#ctx0" brushRef="#br0" timeOffset="201387.86">10237 11035 689 0,'5'-5'470'0,"-2"-2"48"0,0 2-215 16,-2 2-1-16,-1 2-64 15,-1-1-36-15,0 1-62 16,-11 6-20-16,-4 17-20 15,-23 44-9-15,42-16-25 16,3 1-13-16,12 4-21 16,1 2-7-16,3-6-12 15,0-4-4-15,0-12-7 16,6-7-57-16,1-16-163 16,-2-8-111-16,3-17 179 15</inkml:trace>
  <inkml:trace contextRef="#ctx0" brushRef="#br0" timeOffset="201740.62">10513 11231 1396 0,'0'3'627'16,"5"4"-300"-16,-2 6-14 16,-2 9-77-16,1 2-47 15,-3 5-64-15,0-2-25 16,4-7-44-16,-3-6-17 15,0-9-25-15,0-4-4 16,0-1-10-16,0-1-3 0,0-1-14 16,0 1-6-16,1-9-1 15,3-6 2-15,17-32 11 16,-8 29 3-16,2 1 6 16,3 2 2-16,2 5 0 15,2-1 3-15,5 10 6 16,0 4 7-16,0 8 13 15,1 6 6-15,-4 5 13 16,-5 1 1-16,-5 2-5 16,-8 0-4-16,-6 2-13 15,-4-1-9-15,-4-4-10 16,-1-4-25-16,1-8-147 16,2-6-88-16,3-5-164 15,2-7 227-15</inkml:trace>
  <inkml:trace contextRef="#ctx0" brushRef="#br0" timeOffset="201994.49">10980 10995 1661 0,'22'10'705'16,"5"7"-412"-16,6 6-9 0,-4 9-79 15,1 4-48-15,-5 0-53 16,-5 1-21-16,-7 3-34 16,-5 0-9-16,-12 2-16 15,-2 0-7-15,-5-8-9 16,-2-7-26-16,1-11-146 16,2-5-82-16,4-11-345 15,7-7 360-15</inkml:trace>
  <inkml:trace contextRef="#ctx0" brushRef="#br0" timeOffset="202421.74">12097 11111 1445 0,'5'9'622'0,"4"12"-321"16,-2 5-14-16,-2 16-54 15,-3 9-49-15,2 3-82 16,3-2-24-16,5-10-39 15,1-8-14-15,4-14-28 16,-3-6-57-16,-1-12-158 16,0-4-100-16,-4-14 176 15</inkml:trace>
  <inkml:trace contextRef="#ctx0" brushRef="#br0" timeOffset="202600.98">12008 11232 838 0,'-14'-6'501'16,"15"8"62"-16,5-2-252 16,12 3-107-16,-1 3-9 0,11-5-87 15,1 2-34-15,3-4-43 16,4-1-6-16,0-2-151 16,-2-3-82-16,-3 7 125 15</inkml:trace>
  <inkml:trace contextRef="#ctx0" brushRef="#br0" timeOffset="202809.18">12459 11258 1073 0,'4'10'598'16,"1"4"-137"-16,-2 4-144 15,-1 6-21-15,5 3-101 16,-3-3-54-16,4-3-72 15,1-3-27-15,-1-4-22 0,4 0-43 16,-9-9-102-16,-1-5-60 16,-9-6-182-16,3-8-100 15,-3-10 303-15</inkml:trace>
  <inkml:trace contextRef="#ctx0" brushRef="#br0" timeOffset="202967.92">12353 11087 955 0,'6'0'479'16,"7"3"-138"-16,0 0-70 16,8 5-92-16,1 1-51 0,-7-4-74 15,1 4-39-15,-5-5-155 16,4-1-119-16,8-1 153 16</inkml:trace>
  <inkml:trace contextRef="#ctx0" brushRef="#br0" timeOffset="203479.64">12701 11217 954 0,'12'17'526'0,"-2"6"-58"15,3-2-97-15,-3 9-74 16,-5-2-45-16,0 1-89 16,-2-3-40-16,-1-10-58 15,0-3-23-15,-1-10-30 0,1-3-6 16,-4-5-17-16,1 3-13 15,0 0-23-15,1-17-6 16,4-31 6-16,0 31 12 16,4 0 21-16,0 4 6 15,6 3 5-15,3 2 3 16,-1 10 4-16,5 1 11 16,-7 12 25-16,5 8 12 15,-6 8 17-15,-5 2 2 0,-2-3-14 16,-6-1-11-16,0-11-18 15,0-6-9-15,-4-8-8 16,1-5-5-16,2-6-7 16,0-3-5-16,8-9-7 15,-2-1-3-15,2-4-2 16,3 0 2-16,-4 4 6 16,5 1 4-16,-2 8 5 15,2 3 1-15,4 11 2 16,-2 6 3-16,0 9 15 15,2 7 8-15,-3 2 12 16,1 5 2-16,-1-4-11 16,-2-2-7-16,-1-8-13 15,-1-4-34-15,-2-9-141 0,2-3-93 16,2-5 145-16</inkml:trace>
  <inkml:trace contextRef="#ctx0" brushRef="#br0" timeOffset="203776.73">13393 11422 1460 0,'21'3'633'16,"-4"-4"-357"-16,4-7-33 0,-6-11-113 16,5-8-52-16,-1-7-56 15,-4 1-8-15,-7 0-4 16,-7 3-1-16,-10 10 4 15,-3 2 3-15,-10 5-1 16,5 6 9-16,1 7 20 16,1 7 12-16,13 12 32 15,-3 2 2-15,5 8-2 16,-2 2-3-16,7 3-10 16,5 2-6-16,4-5-17 15,4-5-12-15,2-6-21 16,1-6-5-16,4-7 3 15,3 0-16-15,0-7-209 16,-4-2 314-16,2-7-141 16</inkml:trace>
  <inkml:trace contextRef="#ctx0" brushRef="#br0" timeOffset="203971.51">13963 11471 2133 0,'6'10'822'0,"-3"-7"-624"16,-3-1-46-1,-2-2-59-15,1-1-83 0,0 0-183 16,0 0-54-16,0 0 115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14T16:19:44.575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21328 5588 913 0,'24'-41'432'0,"-37"28"-112"16,6 6-60-16,1-4-24 16,-1 6-15-16,6 0-52 15,0 3-15-15,0 6-24 16,1-4-13-16,0 0-21 15,0 22-15-15,-2 42-25 16,-2-22-15-16,1 13-23 0,1 3-5 16,2 2-6-1,2-6-2-15,2-13-4 0,5-6-2 16,-1-19-46-16,-2-10-51 16,5-9-122-16,-1-9-87 15,-1-14 186-15</inkml:trace>
  <inkml:trace contextRef="#ctx0" brushRef="#br0" timeOffset="837.18">21216 5459 1265 0,'-9'-8'565'16,"3"-2"-286"-16,5 3-82 15,1 0-9-15,1 4-72 16,4-2-33-16,6-2-43 15,4 4-6-15,16-3-11 16,3 0-5-16,10-2-7 16,3 0-3-16,3-1-3 15,8 2-1-15,6 5-2 16,7 1 0-16,19 5 1 16,-3 2 0-16,13 1 0 15,2 0 0-15,5-1 1 0,11 0 0 16,7-3-1-16,3 0 0 15,11-2 0-15,-3 2-1 16,9-3 1-16,-2-4-1 16,-1 3 0-16,2-3 0 15,-5 4-1-15,4 1 1 16,-11 4-1-16,0 3 0 16,0 4 1-16,-2 7-2 15,1-2 1-15,0 2 0 0,-4-4 0 16,0-2 1-16,-8-1-1 15,-4-2 0-15,-7 0 1 16,-10 0 0-16,0-1-1 16,-7 2 1-16,-11 3 1 15,-35-10-1 1,1 2 2-16,22 3 0 0,1-4 0 16,-14-4 2-16,-19-3 0 15,-4-2-1-15,-7 2 2 16,-4 1-1-16,-7 4 28 15,-5-3 11-15,-5-2 27 16,-4 1 11-16,-1-2-6 16,0 2-4-16,0 0-18 15,0 0-11-15,-1 0-20 16,1 0-8-16,0 0-10 16,0-1-4-16,0 1-2 0,0 0-2 15,0 1 0-15,0 0 1 16,0 0 1-16,0-1 0 15,-1 0 0-15,2 1 1 16,-1 0 0-16,0 0 2 16,0 1 2-16,-8 19 0 15,-17 40 0-15,12-21-1 0,2 14-2 16,3 8 0-16,6 3-2 16,5 2 0-16,7-10-2 15,1-4-1-15,4-15-8 16,-2-12-37-16,-2-8-102 15,-4-10-58-15,-6-7-160 16,-4-5 219-16,-17-8 67 16</inkml:trace>
  <inkml:trace contextRef="#ctx0" brushRef="#br0" timeOffset="1524.87">21469 5953 1042 0,'-8'3'515'15,"7"0"-165"-15,2 0-135 16,0-3-1-16,-1 0-54 16,0 0-32-1,0 0-56-15,0 0-20 0,0 0-29 16,3 0-9-16,25 3-6 15,44 1-1-15,-17-4-2 0,16 5 0 16,14 1-1 0,4 4 0-16,16 3-1 0,4 2 1 15,18-2-2-15,11 5 0 16,13 2 1-16,15 2-1 16,4 4 0-16,6 2 1 15,16 1 3-15,-3-2 0 16,16-6 1-16,2-5 0 0,9-9-1 15,-4-3 0-15,-7-4 1 16,0-2-8-16,-27-2 42 16,-5 3 6-16,-15 3 5 15,-22 6 11-15,-23 6-42 16,-11 2-4-16,-37 3-8 16,-10-2-3-16,-30-4-66 15,-19-2-78-15,-24-8-649 16,-9-3 541-16</inkml:trace>
  <inkml:trace contextRef="#ctx0" brushRef="#br0" timeOffset="2222.07">21966 5493 809 0,'-4'-2'395'16,"3"2"-116"-16,4-1-17 15,-3 1-1-15,0 0-24 16,0 0-40-16,0 0-23 16,2 23-54-16,4 36-23 0,-2-21-38 15,-4 3-14-15,0 3-18 16,-2-2-7-16,-2-2-9 16,2-2-2-16,2-7-6 15,5-6-1-15,-1-9-67 16,0-6-66-16,1-10-175 15,1 0-109-15,15-13 253 16</inkml:trace>
  <inkml:trace contextRef="#ctx0" brushRef="#br0" timeOffset="2526.71">22665 5481 1051 0,'-1'11'538'15,"-3"-10"-68"-15,3 8-164 0,-3 4-75 16,-2 8-29-16,1 8-84 16,-2 4-22-16,2 9-26 15,-1 2-11-15,2 0-23 16,0 1-9-16,0-3-14 16,1-3-3-16,1-4-7 15,2-3-4-15,2-9-36 16,1-4-40-16,5-12-117 15,0-4-77-15,6-11 163 16</inkml:trace>
  <inkml:trace contextRef="#ctx0" brushRef="#br0" timeOffset="2842.29">23070 5484 1240 0,'-7'21'549'16,"8"-4"-189"-16,1 6-95 15,1 6-30-15,-3 9-22 0,-1 11-78 16,-3 0-27-1,-1 7-29-15,-3-3-18 0,0-6-30 16,2-5-7-16,3-10-14 16,3-5-6-16,1-10-27 15,3-1-55-15,-1-9-151 16,4-3-80-16,8 1 174 16</inkml:trace>
  <inkml:trace contextRef="#ctx0" brushRef="#br0" timeOffset="3324.07">23611 5503 1039 0,'-3'8'481'0,"3"-1"-151"15,3 4-42-15,-3 10-5 16,0 1-32-16,-3 13-71 16,0 5-23-16,1 11-41 15,1 7-23-15,1 5-35 16,2 2-15-16,0-7-22 15,3-7-5-15,-3-13-9 16,0-5-4-16,0-13-28 16,-2-5-45-16,2-9-123 0,2-8-73 15,4-10 154-15</inkml:trace>
  <inkml:trace contextRef="#ctx0" brushRef="#br0" timeOffset="3886.02">24240 5542 1016 0,'4'-13'472'16,"-4"11"-151"-16,1 4-56 15,0 8-26-15,0 9-27 16,-1 17-41-16,-5 15-23 15,-2 20-24-15,-1 6-13 16,2-1-46-16,4-10-17 0,4-13-25 16,3-9-12-16,5-11-11 15,-2-4-1-15,0-7-63 16,-2-2-52-16,-1-5-147 16,1 2-120-16,-3-1 240 15</inkml:trace>
  <inkml:trace contextRef="#ctx0" brushRef="#br0" timeOffset="4230.76">24718 5550 708 0,'4'8'450'15,"-1"0"95"-15,-1 10-195 0,2 6-40 16,-4 7-32-16,0 11-83 15,-5 3-34-15,2 11-54 16,2 2-22-16,1-2-43 16,4-2-16-16,4-14-18 15,0-4-6-15,3-12-67 16,3-6-72-16,3-15-167 16,6-3-43-16,-4-18 200 15</inkml:trace>
  <inkml:trace contextRef="#ctx0" brushRef="#br0" timeOffset="4721.68">25205 5638 1021 0,'0'-2'467'0,"0"-1"-216"16,0 0 13-16,0 2-26 16,0-1-10-16,0 1-12 15,0-1-7-15,0 5-50 16,2 25-29-16,-1 67-50 15,-3-34-19-15,4-1-25 16,2-2-11-16,4-8-13 16,1-5-3-16,-1-13-8 0,-3-3-4 15,1-8-52-15,-3-4-35 16,-2-1-108-16,-2-4-67 16,-4 1 167-16</inkml:trace>
  <inkml:trace contextRef="#ctx0" brushRef="#br0" timeOffset="5847.54">23617 4911 577 0,'-3'-8'399'0,"1"0"36"15,2 5-215-15,0-3-8 16,1 6-58-16,-1 0-23 16,0 0-24-16,0 0-7 15,-1 0-6-15,0 0-3 0,0 21-10 16,-2 34-6-16,3-13-14 16,5 7-7-16,1 12-12 15,0 7-8-15,0 10-13 16,1 3-5-16,-3 5-5 15,0 3 1-15,-7 4 5 16,-2 2 6-16,-4 13 13 16,-1 1 3-16,2 6-6 15,-1 1-3-15,4-3-14 16,4-4-4-16,4-7-4 16,1-2 0-16,0-12-3 15,2-5 1-15,-4-11 0 16,1-4-1-16,0-13 1 15,-1-5-1-15,0-4-1 16,0-4-1-16,-1-7-1 16,1-3 0-16,-1-13-2 0,-1-6-4 15,0-8-63-15,0-5-41 16,1-10-125-16,4-5-92 16,-1-12 208-16</inkml:trace>
  <inkml:trace contextRef="#ctx0" brushRef="#br0" timeOffset="6920">21304 7742 1035 0,'2'0'458'15,"-2"0"-184"-15,2 0-51 16,-2 0-19-16,0 0-25 16,4 12-48-16,5 16-10 15,14 43-15-15,-14-22-11 0,2 6-27 16,0 2-12-16,-6-1-22 16,2-4-11-16,-1-7-12 15,-2-23-4 1,0 1-5-16,4 6 1 0,1-10-104 15,-7-11-72-15,1-17-93 16,7-11 130-16</inkml:trace>
  <inkml:trace contextRef="#ctx0" brushRef="#br0" timeOffset="7590.42">21241 7647 1527 0,'0'0'570'0,"7"2"-440"0,5 1-28 16,14-2-19-16,7 1-27 15,15 1-28-15,4-2-5 16,17-1-3-16,4 1-4 16,23 0-5-16,11-1-2 15,4 2-4-15,12 0 0 16,3 2 0-16,3-3-1 0,6 1 0 15,-13-1 0-15,-5 2-1 16,-2 3 0-16,-24 3 0 16,6 0 1-16,-24 3 9 15,-8 2 16-15,-3-2 9 16,-8-1 1-16,-11-2-6 16,-4-2-13-16,-14 0-3 15,-4 1 2-15,-11 0 2 16,-4-3 1-16,-1 2-3 15,-2-3-2-15,0 2-6 16,-1-1-1-16,4 2-4 16,-4-3-2-16,-2-2 1 15,3 0 2-15,-4-2 11 16,0 0 1-16,0 0 23 16,0 0 3-16,0 0-5 15,0 0 1-15,0 0-22 16,-1 0-5-16,1 0-4 0,0 0-1 15,-4 0-2-15,-2 1 0 16,-2 0 3-16,3 1 1 16,-4 2 4-16,1 15 0 15,-28 37 3-15,28-24 1 16,3 11 2-16,2 9-1 16,6 6-2-16,1 4-2 15,8 0-4-15,1-7-3 0,5-8-3 16,3-5-4-16,-6-13-2 15,3-5-2-15,-5-12-67 16,-9-8-46-16,-1-1-115 16,-4-4-80-16,1 0-327 15,-12-2 412-15</inkml:trace>
  <inkml:trace contextRef="#ctx0" brushRef="#br0" timeOffset="8005.42">21445 8295 842 0,'-56'21'429'15,"14"-9"-102"-15,9-1-46 16,4-4-53-16,7-1-33 16,13-4-66-16,6-1-33 15,18 1-42-15,19 5-17 0,18-1-19 16,17-1 2-16,20 1-3 16,8-5-2-16,28 4-1 15,7-2 5-15,15 0 18 16,10 4 4-16,1-4 10 15,2 4-5-15,6 3-18 16,-20-5-5-16,-12 6-6 16,-10-3-3-16,-29-2-4 15,-4 6-1-15,-30-4-2 16,-19 2 0-16,-26-6-77 16,-17-4-84-16,-31 0-343 15,-7 1 315-15</inkml:trace>
  <inkml:trace contextRef="#ctx0" brushRef="#br0" timeOffset="8407.34">22034 7683 884 0,'-8'-3'484'15,"5"3"-119"-15,0 0-107 16,2 6-5-16,1-6-62 16,0 26-29-16,5 53-34 15,1-22-15-15,-2 9-37 16,1 5-19-16,0-4-26 16,-2 0-7-16,0-10-12 15,1-8-3-15,-2-13-5 16,0-9-2-16,-1-10-58 0,1-8-67 15,3-9-157 1,1-3 165-16</inkml:trace>
  <inkml:trace contextRef="#ctx0" brushRef="#br0" timeOffset="8962.69">22492 7740 1098 0,'-28'1'522'0,"29"0"-208"16,2 4-80-16,-3 4 11 16,0 12-37-16,2 10-26 0,-7 10-42 15,4 6-17-15,2 10-34 16,-1 2-17-16,8 7-28 15,-4-2-11-15,0-5-18 16,-2-8-5-16,-1-12-5 16,6-8-3-16,-4-13-6 15,4-7-53-15,1-11-142 16,-1-5-91-16,10-21 158 16</inkml:trace>
  <inkml:trace contextRef="#ctx0" brushRef="#br0" timeOffset="9260.12">22876 7705 1422 0,'-10'9'639'0,"11"7"-320"16,-1 12-109-16,2 10 1 15,-1 13-75-15,-1 6-28 16,6 13-41-16,-3 3-11 16,-1 1-19-16,4-6-10 15,-1-10-11-15,3-8-7 0,-4-17-5 16,-1-18-45 0,0 1-128-16,1-3-68 0,12-5 125 15</inkml:trace>
  <inkml:trace contextRef="#ctx0" brushRef="#br0" timeOffset="10093.06">24178 7799 493 0,'-1'0'195'0,"0"0"-120"15,0 0-63-15,-1 0-82 16,1-1-19-16,0 0 4 16,0 0 8-16,0 0 135 15,0-1 54-15,0 1 84 16,0 0 36-16,0 0 3 15,0 0-5-15,-1 0-34 16,1 0-18-16,0 0-20 16,0 0-3-16,0 1 1 15,0 0 4-15,-1 23 3 16,1 40-6-16,1-7-26 16,3 8-18-16,0 10-43 0,-2 4-19 15,4-3-27-15,-3-9-9 16,2-15-7-16,4-6-3 15,-1-17-7-15,-1-8-27 16,3-16-87-16,0-10-56 16,1-16-161-16,-1-8-81 15,-3-18 263-15</inkml:trace>
  <inkml:trace contextRef="#ctx0" brushRef="#br0" timeOffset="10566.75">24133 7732 1359 0,'-6'-4'565'0,"6"-4"-299"16,2 0-70-16,4 0-25 15,6-1-46-15,12-3-61 16,11 0-18-16,22-1-15 16,6-3 0-16,13 6-11 15,5 0-6-15,7 4-2 16,10 5-3-16,6 1-1 15,5 5-1-15,3 2-2 16,2 1 0-16,8-2-1 16,0 1-1-16,-4 0 0 15,-10-1-1-15,-13 3 1 0,-4-2-1 16,-26 2 0 0,-9 3 1-16,-26-3 0 0,-10 1 3 15,-10-4-5-15,-1 0 26 16,-9 0 31-16,-7 2 6 15,2 1 16-15,-8 1-22 16,-1-2-29-16,9 1-9 16,-5 2-14-16,6 3-6 0,3 14-1 15,3 8 0-15,-2 13 2 16,5 11 1-16,1 13 2 16,-6 0 0-16,7 3-2 15,-4-6 1-15,3-9-3 16,1-2 1-16,3-4-1 15,8-3 0-15,-2-12-3 16,-1-6-1-16,-4-18-55 16,-5-7-59-16,-6-10-151 15,-2-7 161-15</inkml:trace>
  <inkml:trace contextRef="#ctx0" brushRef="#br0" timeOffset="10984.17">24332 8484 926 0,'-28'-7'446'0,"8"-1"-160"16,5 3-3-16,14 2-72 16,5 3-28-16,17 3-34 15,5 1-21-15,12 4-18 16,8 1-23-16,18 0-44 16,11 0-12-16,36 0-10 15,7-5-2-15,16 2-5 16,9-2-2-16,1-2-3 15,-1 4 0-15,-16-1-1 16,-5 1-1-16,-22 4-1 16,-10-1 0-16,-22-1 0 15,-19 2 0-15,-31-7 6 16,-10 0-30-16,-18-3-105 16,-18-4-63-16,-21-7-181 15,-14-2 216-15</inkml:trace>
  <inkml:trace contextRef="#ctx0" brushRef="#br0" timeOffset="11433.1">24798 7681 786 0,'-3'-4'455'15,"3"3"-83"-15,0 3-116 16,0-2 2-16,0 0-58 16,1 21-24-16,3 37-19 15,-5-20-14-15,0 5-31 16,1 8-17-16,7 20-24 16,1 7-10-16,1 12-20 0,-2 0-9 15,-3-11-15-15,3-9-5 16,1-21-8-16,-2-8-3 15,1-22-44-15,-1-7-55 16,3-19-157-16,3-9 63 16,2-17 89-16</inkml:trace>
  <inkml:trace contextRef="#ctx0" brushRef="#br0" timeOffset="12008.44">25207 7696 722 0,'-2'1'373'0,"1"-1"-100"0,1 1-76 16,0-1 1-16,0 0-16 15,-1-1-17-15,0 1-11 16,-1 0-7-16,1 0-27 16,0 0-12-16,-1 6-26 15,-3 22-8-15,-1 40-11 16,4-21-1-16,2 16-1 15,0 9-3-15,-3 11-5 16,0 4-7-16,-2-4-19 16,1-2-5-16,1-9-12 15,1-4-4-15,2-14-6 16,6-10-7-16,1-22-82 16,4-9-49-16,2-20-130 15,-1-12-88-15,-2-15 230 16</inkml:trace>
  <inkml:trace contextRef="#ctx0" brushRef="#br0" timeOffset="12358.65">25574 7726 1203 0,'-10'9'516'0,"6"2"-250"16,-2 2-76-16,3 14-27 16,1 8-23-16,3 12-26 15,3 11-11-15,2 15-12 16,-1 8-7-16,-3 6-27 15,-2-7-12-15,0-9-22 16,-1-11-10-16,0-12-11 16,1-2-24-16,0-11-89 15,2-2-69-15,5-11 103 16</inkml:trace>
  <inkml:trace contextRef="#ctx0" brushRef="#br0" timeOffset="22118.74">22477 7264 540 0,'-1'0'358'0,"0"0"-7"0,-3 0-134 16,3 0-14-16,0 0-51 15,-2 0-21-15,2 0-31 16,-1 0-9-16,1 0-18 16,0 0-5-16,0 0-6 15,0 0-6-15,0 0-11 16,0 0-6-16,0 0-5 15,1 0-1-15,0 1-2 16,1 6 1-16,0 0 0 16,1-1 1-16,-1-1 7 15,0 1 2-15,-1-2-1 16,0-3-5-16,0 2-11 16,0 0-6-16,0 1-6 15,0 2-3-15,0 0 0 16,0-2 2-16,0 1-1 0,0-1 2 15,1 3-2-15,0 2-3 16,0-3-2-16,0-2-1 16,-1-2 0-16,0-1 1 15,0 2 6-15,0-2 4 16,-1 4 6-16,0 1 0 16,0 0-6-16,0 4-4 15,0-2-5-15,0 0-1 16,1 4-2-16,3 28 0 0,-2-23-2 15,-2 1 1-15,2 7 0 16,1 5 0-16,2 2 1 16,-2 6 0-16,1 1 2 15,1 1 1-15,-4 3 1 16,1 2 1-16,-1 3 0 16,1 5-1-16,0 4 0 15,0 4-1-15,2 3-1 16,-3-3-1-16,2-1 0 15,5-1-1-15,1 1 0 16,3 0 0-16,-3 2 2 16,0 1-1-16,-3 1 1 15,1-1-1-15,-2-3 1 16,1-2 0-16,-4-8-1 0,-1-3 0 16,1-5-1-16,-2-5 0 15,0-2-1-15,2-4 0 16,-1-6 0-16,0-3-1 15,0-5 0-15,1-2-2 16,2-2 0-16,0-3-1 16,0-5-13-16,-1-3-42 15,1-6-130-15,-3 3-47 16,2-7 124-16</inkml:trace>
  <inkml:trace contextRef="#ctx0" brushRef="#br0" timeOffset="23164.68">21472 9821 708 0,'-5'-6'445'15,"3"0"-24"-15,-1 2-158 16,6 3-12-16,-3 1-54 15,0 0-11-15,0 0-21 16,2 7-3-16,5 22-20 16,10 47-21-16,-7-20-35 15,-1 6-16-15,-4-2-28 16,2 1-11-16,-3-12-15 16,5-3-4-16,-1-14-7 15,2-3-2-15,-2-12-55 0,-4-7-48 16,-1-10-131-16,-5-6-90 15,-1-8 199-15</inkml:trace>
  <inkml:trace contextRef="#ctx0" brushRef="#br0" timeOffset="23646.72">21412 9785 1193 0,'-3'-11'527'0,"4"6"-226"15,-3-3-46-15,2 5-59 16,8 0-28-16,4 0-72 16,7-1-20-16,14 1-28 15,0-2-13-15,13 3-12 16,5-1-7-16,14 2-7 16,7-6-1-16,8 2-3 15,-25 1-1 1,1 1-1-16,39-6 0 0,9 2 0 15,-10 0 0-15,-25 6 0 16,-7 4-1-16,-23 0 3 16,-9 7 1-16,-11 2 4 15,-4-1 6-15,2 6 10 16,-2-3 4-16,-2 1 4 0,0-3-4 16,-2 6-7-16,-2 0 1 15,-2 7 3-15,-3 6 3 16,-3 9 3-16,0 5 0 15,0 8 2-15,3 5 0 16,0 0-3-16,3 1-5 0,2-7-12 16,-1-6-5-16,0-8-5 15,-3-9-1-15,-3-14-13 16,0-6-20-16,-5-11-66 16,-2-3-44-16,-4-4-100 15,-2 3-60-15,-2-1 192 16</inkml:trace>
  <inkml:trace contextRef="#ctx0" brushRef="#br0" timeOffset="23960.79">21676 10383 1341 0,'-23'1'575'0,"9"4"-270"0,4 0-70 16,8-4-57-16,5 0-45 16,14-1-67-16,11 0-21 15,23-2-3-15,8 0 1 16,8-1-11-16,7 0-2 16,4 1-3-16,2-1-4 15,12 0-6-15,-1 1-4 16,-19 2-3-16,-5 1 1 15,-22 3-3-15,-15-2-1 0,-11 1-17 16,-9-1-34-16,-13 1-108 16,-3-1-71-16,-8-3-396 15,-3-5 402-15</inkml:trace>
  <inkml:trace contextRef="#ctx0" brushRef="#br0" timeOffset="24220.76">22037 9829 1489 0,'0'-3'598'0,"6"3"-374"16,0 0-31-16,3 12-15 15,2 5-21-15,-2 17-31 0,1 7-13 16,-3 10-26-16,2 4-15 15,-1-3-25-15,0-2-10 16,-2-4-17-16,-2-11-7 16,-3-6-7-16,-1-5-1 15,0-14-51-15,2 0-47 16,0-10-123-16,0-4-79 16,7-11 181-16</inkml:trace>
  <inkml:trace contextRef="#ctx0" brushRef="#br0" timeOffset="24780.78">23097 9864 578 0,'-9'-11'362'0,"4"1"2"16,-1 8-47-16,3-1-57 15,1 1-33-15,1 2-39 16,1 0-9-16,-1 26-10 16,0 44-9-16,0-16-28 15,-4 5-16-15,5 2-40 16,-3-5-17-16,3-6-26 16,1-2-10-16,0-15-14 15,2-2-5-15,0-15-25 16,-1-6-43-16,-2-8-118 15,-1-4-71-15,-4-8-291 16,4-7 342-16</inkml:trace>
  <inkml:trace contextRef="#ctx0" brushRef="#br0" timeOffset="25169.94">22915 9842 1191 0,'-4'-19'535'15,"6"13"-217"-15,4-2-70 0,2-4-67 16,2-4-24-16,9 0-63 16,9 4-16-16,13 0-29 15,11 8-10-15,10-2-14 16,0 0-6-16,13 3-7 16,-4-2-3-16,-3 3-2 15,-3-1-2-15,-9 4 0 16,-2 3-1-16,-6 1 1 15,-5 2 0-15,-15 5 18 16,-5 1 14-16,-15 16 23 16,-7 9 9-16,-5 15-4 15,-3 10-10-15,0 6-23 16,7-1-9-16,2-6-15 16,3-5-2-16,5-4-4 15,0-3 0-15,-2-11-6 16,1-5-25-16,-6-17-76 0,-3-6-49 15,-1-10-160-15,-6-3-133 16,-6-3 290-16</inkml:trace>
  <inkml:trace contextRef="#ctx0" brushRef="#br0" timeOffset="25414.58">23096 10317 1638 0,'-14'7'680'0,"12"0"-422"16,6 1-37-16,14-1-79 16,10-1-42-16,18-5-37 15,10-1-10-15,12-3-13 16,-3-1-5-16,-2-1-10 16,-4 1-6-16,-8 6-8 15,0 2-3-15,-10 4-4 16,-6 1-35-16,-15-5-102 15,-6 0-74-15,-14-1-77 16,-5-1 153-16</inkml:trace>
  <inkml:trace contextRef="#ctx0" brushRef="#br0" timeOffset="25671.33">23371 9774 1199 0,'9'-5'623'0,"0"8"-140"16,-6 8-212-16,4 4 4 15,-3 21-73-15,-2 12-42 16,2 16-61-16,-4-1-21 0,2-2-31 16,-1-9-12-16,1-7-19 15,6-3-5-15,-8-12-7 16,4-1-5-16,-4-15-47 15,-5-4-32-15,5-9-112 16,-1-3-79-16,8-5 171 16</inkml:trace>
  <inkml:trace contextRef="#ctx0" brushRef="#br0" timeOffset="34361.93">25192 7308 343 0,'1'-15'243'16,"-1"3"40"-16,0 2-15 15,0 3-31-15,1 3-24 16,3 4-44-16,0 0-15 15,-4 0-19-15,0 0 0 16,8 21-1-16,11 37-6 0,-18-11-13 16,-1 9-5-16,-2 16-19 15,-5 16-10-15,0 11-26 16,-4 7-14-16,-4 6-15 16,3 2-3-16,-1 1-1 15,1 0-1-15,6-6-3 16,0-8-3-16,4-13-5 15,3-5-2-15,1-20-3 16,0-5 0-16,1-17-2 16,-3-8 0-16,0-12-3 15,0-7-12-15,0-11-43 16,-3-2-37-16,3-3-104 16,-1 1-74-16,0-9 169 15</inkml:trace>
  <inkml:trace contextRef="#ctx0" brushRef="#br0" timeOffset="35047.41">24444 9633 1010 0,'0'-2'494'16,"2"1"-202"-16,-3 2-41 15,1-1 2-15,0 5-36 16,0 24-22-16,7 59-47 16,-7-36-27-1,0-27-47-15,1 1-20 0,3 86-25 16,-1 0-7-16,-3-8-10 16,7-45-2-16,-1-12-5 15,3-6-4-15,-2-8-28 16,-1-8-39-16,0-14-103 15,-1-10-63-15,3-15-215 16,-3-14 277-16</inkml:trace>
  <inkml:trace contextRef="#ctx0" brushRef="#br0" timeOffset="35419.08">24456 9778 1094 0,'-12'-30'510'16,"7"11"-203"-16,5 5-48 15,9 3-73-15,-4 3-38 16,8 0-54-16,2-1-13 16,9-3-20-16,15 1-9 0,12 0-21 15,7 0-10-15,21 2-9 16,-1-1-5-16,-2 2-3 16,2 1 1-16,-16 0-1 15,0 5 0-15,-12 4 0 16,-6 6 0-16,-19 11 7 15,-4 4 8-15,-14 14 25 16,-5 6 9-16,-5 11 9 16,0 7-4-16,1 3-21 15,2 4-8-15,1-3-15 16,1-9-3-16,1-7-4 16,1-5-2-16,1-13-3 15,0 2-10-15,-4-12-62 16,0-4-49-16,-3-4-121 15,-4-8-65-15,-3-3-167 16,-3 3 287-16</inkml:trace>
  <inkml:trace contextRef="#ctx0" brushRef="#br0" timeOffset="35656.32">24576 10389 1313 0,'-23'12'592'16,"14"1"-256"-16,4-6-85 0,13 2-72 16,7-3-44-16,20 0-58 15,11-5-18-15,20-1-15 16,7-4-4-16,-2-3-15 16,1 2-5-16,-11-1-7 15,-9 3-3-15,-5 2-4 16,-10 2 5-16,-21 1-86 15,-5 0-79-15,-16-2 98 16</inkml:trace>
  <inkml:trace contextRef="#ctx0" brushRef="#br0" timeOffset="35905.08">24853 9886 1502 0,'3'-14'630'0,"-1"5"-374"0,2 5-8 16,-1 12-62-16,2 11-31 15,0 17-37-15,6 11-17 16,-9 13-27-16,1 4-14 16,1-6-25-16,-1-8-11 15,2-13-15-15,6-6-4 0,-5-9-28 16,-7-1-46-16,1-7-132 15,2-3-79-15,4-2 162 16</inkml:trace>
  <inkml:trace contextRef="#ctx0" brushRef="#br0" timeOffset="36592.07">25637 9647 754 0,'-3'-1'462'16,"3"-3"-4"-16,1 1-226 15,-1 3-7-15,0 0-25 0,0 0-6 16,7 20 0-16,7 44-6 16,-14-4-33-16,2 11-25 15,-3 17-53-15,-1 2-19 16,1-2-32-16,-3-12-9 15,6-13-11-15,0-10-5 16,1-24-58-16,3-5-42 0,-4-16-116 16,-2-7-85-1,0-6 190-15</inkml:trace>
  <inkml:trace contextRef="#ctx0" brushRef="#br0" timeOffset="36952.21">25555 9666 1486 0,'7'-2'600'0,"9"-2"-380"16,6-2-15-16,8 3-44 16,6 1-39-16,15-1-54 15,6-2-19-15,7 0-22 16,0-4-6-16,2 4-10 15,-3 4-3-15,0 3-3 0,-1 8 1 16,-8 7 2-16,-4 2 2 16,-8 1 0-16,-6 2 0 15,-9-5-1-15,-1-2-3 16,-6 4 0-16,-5-4-1 16,-7 9 7-16,-6 7 9 15,-9 14 17-15,3 12 7 16,-7 11 3-16,3 2-7 0,1-1-17 15,1-2-8-15,6-13-13 16,0-1-3-16,5-15-39 16,1-8-40-16,-4-10-106 15,-2-7-67-15,-8-8 154 16</inkml:trace>
  <inkml:trace contextRef="#ctx0" brushRef="#br0" timeOffset="37243.61">25685 10419 1324 0,'-7'0'576'0,"10"5"-260"16,10 2-59-16,19 4-51 15,12-1-29-15,14-5-74 0,3-3-29 16,14-7-37-16,-1-5-5 15,5-3-6-15,6 2-3 16,-14 6-8-16,-9 1-4 16,-18 8-3-16,-12 1-45 15,-22 2-154-15,-5-1-66 16,-5-4 133-16</inkml:trace>
  <inkml:trace contextRef="#ctx0" brushRef="#br0" timeOffset="37489.74">26041 9751 1415 0,'-3'3'669'16,"2"6"-287"-16,-1 9-121 15,-4 7-16-15,-4 14-94 16,3 6-44-16,3 11-50 15,3 1-15-15,6 2-18 16,2 1-8-16,1-4-10 16,1 0-1-16,2 1-20 15,0 0-38-15,-2-8-104 16,-4-10-74-16,2-23-198 16,-2-14 261-16</inkml:trace>
  <inkml:trace contextRef="#ctx0" brushRef="#br0" timeOffset="42423.74">22013 9422 302 0,'-27'-32'242'16,"31"32"12"-16,-1-1-40 16,-1 1-19-16,-2-1-34 15,0-1-13-15,0 1-22 16,0 0-10-16,0 0-21 15,0 0-9-15,0 1-10 16,0 0-4-16,0 0-7 16,0 0-3-16,0 0-9 15,0 3-5-15,2 11-7 0,1 2-3 16,5 33 0-16,-6-21-1 16,2 11 1-16,0 5 1 15,6 13-1-15,3 10-3 16,-3 12-7-16,6 9-2 15,-1 10-7-15,-2-2-3 16,-2-9-2-16,-2 0-1 16,-6-8 0-16,2-4 1 0,-3-1 2 15,0-4 0-15,2-6-3 16,3-1-2-16,0-4-3 16,0-2-2-16,1-9-1 15,-5-4-1-15,0-14-3 16,-1-8 0-16,-1-12-21 15,1-5-28-15,0-12-95 16,1-4-83-16,-2-11 138 16</inkml:trace>
  <inkml:trace contextRef="#ctx0" brushRef="#br0" timeOffset="43544">21522 11482 814 0,'-6'0'413'16,"6"-1"-90"-16,-1 2-55 16,1-1-19-16,0 0-25 15,2 29-43-15,5 37-13 0,-6-12-40 16,-1 4-28-16,6-1-43 16,-2-1-16-16,2-11-21 15,3-5-6-15,-5-10-6 16,1-7-8-16,-4-8-95 15,1-4-79-15,-1-11-219 16,5-2 231-16</inkml:trace>
  <inkml:trace contextRef="#ctx0" brushRef="#br0" timeOffset="43912.97">21489 11541 1296 0,'0'-3'531'0,"6"0"-321"0,4-1-49 16,9-2-30-16,3-1-30 15,9 1-30-15,2-2-10 16,4 3-20-16,4-2-10 16,3 3-14-16,0 0-2 15,-7 4 3-15,-1 6 4 16,-14 7 9-16,-2 1 3 15,-2 7 0-15,-4 0-3 16,-3 2-8-16,-5-5-4 16,0 1 1-16,0 17 1 0,-2 14 6 15,-2 4 2-15,1-5-4 16,-4-4-6-16,1-6-12 16,2-10-26-16,-1-12-97 15,0-8-63-15,-1-9-248 16,1-4 265-16</inkml:trace>
  <inkml:trace contextRef="#ctx0" brushRef="#br0" timeOffset="44098.9">21695 11940 1118 0,'-12'7'512'0,"6"-4"-196"15,3-3-47-15,3 1-50 16,0-1-41-16,0-1-62 15,0 1-24-15,7-1-29 0,19-2-11 16,37-3-27-16,-27 1-10 16,5 2-7-16,-3-1-2 15,-12 3-2-15,-6-2-21 16,-1 5-151-16,-5 0-18 16,14-4 92-16</inkml:trace>
  <inkml:trace contextRef="#ctx0" brushRef="#br0" timeOffset="44538.16">22419 11505 1069 0,'1'-14'470'15,"-1"1"-228"-15,-3 1-5 16,3 6-35-16,-1 3-11 16,1 14-16-16,0 7-14 15,6 20-23-15,0 9-19 16,2 9-45-16,-3 3-15 0,0-2-25 16,-2-4-12-16,2-11-14 15,4-8-4-15,-4-14-55 16,3-7-48-16,-3-9-125 15,-4-3-99-15,3-3 202 16</inkml:trace>
  <inkml:trace contextRef="#ctx0" brushRef="#br0" timeOffset="44873.4">22383 11576 1099 0,'13'-2'525'15,"2"0"-234"-15,0 2-92 16,6 0-19-16,2 2-68 16,2-2-24-16,9-1-29 15,1-4-12-15,7-2-18 0,0 1-7 16,-1 4-5-16,-3 0 1 16,-6 6 1-16,-2 4 4 15,-8 4 24-15,-9 5 8 16,-6 9 12-16,-5 2-2 15,-3 10-25-15,1 4-12 16,0-2-15-16,-1-1-7 16,0-7-31-16,1-7-40 15,-1-7-121-15,1-6-92 0,-7-8 167 16</inkml:trace>
  <inkml:trace contextRef="#ctx0" brushRef="#br0" timeOffset="45026.09">22541 11872 1181 0,'-22'8'579'0,"19"-1"-160"15,2 2-103-15,5 2-100 16,9-1-34-16,9-3-79 16,4 0-31-16,4-5-31 15,2-1-11-15,-1-1-11 16,1 0-7-16,0-1-81 15,-3 1-89-15,1-3 99 16</inkml:trace>
  <inkml:trace contextRef="#ctx0" brushRef="#br0" timeOffset="45708.08">23346 9391 1052 0,'0'-11'465'0,"0"0"-232"15,0 3-26-15,5 6-40 16,1 4-21-16,5 15-16 15,2 12-4-15,-13 17-11 16,4 11-11-16,-4 15-24 16,0-18-11-1,0 0-21-15,2 51-9 0,6 16-17 16,-6-11-4-16,4-24-8 0,-3-9-3 16,0-8-3-16,8-5-1 15,-3-6-1-15,4-2 0 16,-7-12 1-16,1-5-23 15,-1-15-90-15,-5-11-57 16,0-10-171-16,0-5-92 16,1-10 274-16</inkml:trace>
  <inkml:trace contextRef="#ctx0" brushRef="#br0" timeOffset="46232.34">23353 11476 1231 0,'4'3'546'0,"-1"-1"-212"15,-1-1-79-15,-2-1-24 16,0 0-32-16,2 21-68 15,8 41-25-15,-8-23-38 16,2 2-17-16,7 2-30 16,-7-3-8-16,-4-3-7 15,7-7-35-15,-4-10-96 16,2-6-58-16,1-7-135 16,-8-4-123-16,-8-6 294 15</inkml:trace>
  <inkml:trace contextRef="#ctx0" brushRef="#br0" timeOffset="46513.7">23304 11547 1201 0,'11'-7'533'16,"7"3"-284"-16,2-3-20 16,1 2-82-16,3 4-37 15,3 1-39-15,-2-3-12 16,0 0-18-16,6 3-7 15,-4 1-7-15,0 4-1 0,-2 10 0 16,-6 1 6-16,-5 11 8 16,-1 8 3-16,-6 11-4 15,0 5-7-15,-5 0-15 16,1-6-7-16,-3-12-33 16,0-6-43-16,-4-13-120 15,-4-5-95-15,3-7 168 16</inkml:trace>
  <inkml:trace contextRef="#ctx0" brushRef="#br0" timeOffset="46677.43">23565 11877 917 0,'-72'9'515'0,"66"-8"-24"16,-1-1-168-16,8 0-87 15,6 2-39-15,3 1-88 0,4 0-28 16,6 1-44-16,3-2-11 15,5 1-48-15,0-2-70 16,4-3-174-16,2-3 168 16</inkml:trace>
  <inkml:trace contextRef="#ctx0" brushRef="#br0" timeOffset="46942.53">23931 11580 1572 0,'-5'3'680'16,"5"-3"-330"-16,1 8-163 16,3 7-8-16,5 10-54 15,-6 7-33-15,-1 9-42 16,1 5-11-16,3-2-17 15,2 0-9-15,-6-13-41 16,3-9-44-16,-5-12-115 16,1-4-76-16,4-9-502 15,9-6 507-15</inkml:trace>
  <inkml:trace contextRef="#ctx0" brushRef="#br0" timeOffset="47198.01">23892 11580 1114 0,'2'-5'525'16,"3"3"-162"-16,-5-2-114 16,12-2-78-16,10 6-39 15,6-4-72-15,8 2-16 0,10 0-6 16,-4-1 2-16,2 5-1 16,-6 2 0-16,-6 9 2 15,-4 1 5-15,-4 15 8 16,-4 0 1-16,-6 8-9 15,0 5-8-15,-6-3-18 16,1 3-6-16,-9-11-20 16,-6-5-41-16,-4-13-123 15,-5-4-80-15,-2-11 142 16</inkml:trace>
  <inkml:trace contextRef="#ctx0" brushRef="#br0" timeOffset="47372.08">23994 11855 1430 0,'0'6'625'0,"18"-2"-279"0,1 0-76 15,17-1-41-15,-2-1-58 16,8-2-94-16,0-1-30 16,-3-4-31-16,-2-1-78 15,-5-3-157-15,3 1 147 16</inkml:trace>
  <inkml:trace contextRef="#ctx0" brushRef="#br0" timeOffset="48016.31">24871 9395 622 0,'2'-7'375'0,"-1"-2"-58"16,-2-1-84-16,-7 0-26 15,5 1-57-15,0 2-20 16,4 1-24-16,3 2-1 16,2 8 2-16,0 12 0 0,2 23-1 15,-5 15 0-15,-2 26-10 16,3 12-6-16,-5 8-19 15,3-18-13 1,-1-41-21-16,1 0-7 0,8 123-11 16,-1 0-3-16,5-5-6 15,-12-71-3-15,6-15-5 16,-5-14-2-16,-1-21-3 16,5-23-22-1,-4-7-65-15,1 0-43 0,3 3-127 16,0-8-67-16,5-17 208 15</inkml:trace>
  <inkml:trace contextRef="#ctx0" brushRef="#br0" timeOffset="48580.48">24735 11361 1408 0,'4'-2'565'15,"10"6"-340"-15,-1 2-1 16,26 63-8-16,-30-22-32 15,-9 14-69-15,-2 4-25 16,-7-6-42-16,2-2-20 0,1-18-56 16,5-15-62-16,0-18-146 15,-3-12-80-15,1-17 183 16</inkml:trace>
  <inkml:trace contextRef="#ctx0" brushRef="#br0" timeOffset="48843.17">24761 11375 1055 0,'19'-3'498'0,"-3"3"-191"15,6 0-74-15,4 1-68 16,-5 2-40-16,3-1-46 16,-2 0-10-16,2 0-21 15,-1-2-9-15,0 4-15 16,-2-1-7-16,-3 5-5 15,-1 4 0-15,-1 4 2 0,-2 7 4 16,-8 7 5-16,-3 4 2 16,-7 1-4-16,-1 2-3 15,-1-1-7-15,1-4-34 16,2-5-101-16,0-5-75 16,-2-12 110-16</inkml:trace>
  <inkml:trace contextRef="#ctx0" brushRef="#br0" timeOffset="49020.42">24920 11728 1331 0,'-1'4'551'0,"1"-2"-309"16,6 1-17-16,-6-3-45 16,0 0-33-16,14 4-68 15,-1-1-26-15,34 12-29 16,-32-10-30-16,3-2-75 15,5 0 57-15</inkml:trace>
  <inkml:trace contextRef="#ctx0" brushRef="#br0" timeOffset="49591.64">25262 11424 1401 0,'51'46'592'0,"-31"-12"-326"15,-12 4-11-15,-6 9-67 16,-7 3-43-16,-6 1-79 15,6-3-28-15,5-9-27 16,0-8-27-16,0-14-111 16,5-8-78-16,-10-6-298 15,1-3 312-15</inkml:trace>
  <inkml:trace contextRef="#ctx0" brushRef="#br0" timeOffset="49846.59">25223 11594 906 0,'16'-8'455'0,"7"4"-165"16,5-6-97-16,1 3-34 15,1-3-39-15,-10-3-5 16,4 5-16-16,1 0-4 16,2 4-11-16,2 4-10 15,-7 2-20-15,-5 4-8 16,-3 9-13-16,-4-1-6 15,-1 11-1-15,1 5 5 16,-6-1 3-16,2 10-4 16,-7 1-5-16,0-2-10 0,-3 2-40 15,-4-12-48-15,2-8-136 16,0-7-57-16,5-11 152 16</inkml:trace>
  <inkml:trace contextRef="#ctx0" brushRef="#br0" timeOffset="50008.97">25390 11853 1417 0,'0'6'598'0,"9"-1"-317"16,-1 0-42-16,10 1-53 16,2 1-46-16,10 2-79 15,5-1-27-15,0 1-58 16,1-1-80-16,4-12 69 0</inkml:trace>
  <inkml:trace contextRef="#ctx0" brushRef="#br0" timeOffset="50780.61">26111 9356 380 0,'-7'-5'283'0,"2"2"67"16,3 0-82-16,0 1-53 16,2 2-30-16,-1 0-47 15,0 0-22-15,1 0-21 16,0 0 4-16,3 28 3 15,9 51 2-15,-6 1 3 16,-3 12-8-16,-1 25-13 16,-2 8-9-16,-2 6-22 0,0 1-13 15,-2-10-20-15,1-2-7 16,0-11-5-16,-2-9-3 16,3-19-3-16,-2-17-1 15,4-19-4-15,0-8-5 16,2-16-76-16,-1-8-70 15,2-13-191-15,-1-5 203 16</inkml:trace>
  <inkml:trace contextRef="#ctx0" brushRef="#br0" timeOffset="51427.57">26080 11570 995 0,'-4'-5'486'16,"4"1"-174"-16,3 1-95 15,-3 2-1-15,0 1-33 16,0 1-20-16,5 27-34 16,6 59-16-16,-11-35-37 15,0 2-18-15,0-15-33 16,0-6-12-16,0-18-89 15,1-9-67-15,-1-9-195 0,0-9 198 16</inkml:trace>
  <inkml:trace contextRef="#ctx0" brushRef="#br0" timeOffset="51672.18">26069 11596 1018 0,'8'-5'498'16,"3"-8"-207"-16,6 5-86 15,-2-5-30-15,9-2-95 16,5 0-28-16,7 1-17 16,7 4 6-16,-5 7 21 15,-5 7 3-15,-6 10 12 16,-17 3 6 0,1 0 6-16,3 25-3 0,-5 15-18 15,-4-1-14-15,-6-12-28 16,-4 0-9-16,9-14-32 15,-4-6-48-15,-1-11-138 16,-4-7-67-16,-1-8 151 16</inkml:trace>
  <inkml:trace contextRef="#ctx0" brushRef="#br0" timeOffset="51854.33">26140 11836 1300 0,'-4'3'587'0,"5"1"-270"15,10 3-94-15,5 1-22 16,9-3-63-16,7 2-41 16,4-5-60-16,2-1-15 0,-4-2-71 15,-7-3-81-15,5-1 83 16</inkml:trace>
  <inkml:trace contextRef="#ctx0" brushRef="#br0" timeOffset="52162.9">26723 11539 1292 0,'0'1'614'16,"3"10"-252"-16,0 3-103 0,2 10-9 16,0 13-82-16,-3 3-43 15,0 15-54-15,-1-5-18 16,4-3-21-16,1-10-12 16,-4-19-44-16,3-7-44 15,-6-11-109-15,-5-2-64 16,2-7-274-16,-4-5 327 15</inkml:trace>
  <inkml:trace contextRef="#ctx0" brushRef="#br0" timeOffset="52411.11">26642 11548 985 0,'14'2'547'15,"9"3"-115"-15,11-3-209 16,6-1-36-16,4-6-92 15,3-3-28-15,-2 1-16 16,-1-3-2-16,-2 9 7 16,-4 2 1-16,-6 7-1 15,-8 8 5-15,-9 7 12 16,-5 10-1-16,-10 11-9 16,-7 2-11-16,0 6-29 15,1-2-9-15,1-14-29 16,2-6-47-16,3-14-117 15,-2-9-63-15,-1-4-204 0,2 1 272 16</inkml:trace>
  <inkml:trace contextRef="#ctx0" brushRef="#br0" timeOffset="52644.39">26812 11861 1208 0,'3'3'596'0,"2"-1"-226"0,8 2-97 15,2-1-15-15,5 1-73 16,-1-1-37-16,0 0-64 16,-4-2-23-16,10-1-34 15,2 0-10-15,4-1-8 16,5 1-3-16,-14 0-85 16,-2 2-80-16,-14-2 99 15</inkml:trace>
  <inkml:trace contextRef="#ctx0" brushRef="#br0" timeOffset="72327">22171 11297 569 0,'0'0'390'15,"0"0"-23"-15,0 0-74 16,0 0-25-16,0 0-45 16,0 0-17-16,-1 0-24 15,0 0-12-15,0 0-37 16,-3 0-20-16,-9 1-41 16,1-3-15-16,-32-14-25 15,25-3-8-15,-3-3-12 16,0-4-4-16,-3-7-5 15,-3-3-2-15,6-5 0 16,-2 2-1-16,7-2 0 0,4 4-2 16,5 6-2-1,7 5 1-15,2 10 2 0,3 3 1 16,4 2 2-16,-5-1 0 16,5-1 0-16,0-2-1 15,-4 1 0-15,7 1 0 16,-5 2 1-16,2 1-1 15,-5 4-1-15,-1-2-1 0,0 7-39 16,-6 2-32 0,2 1-98-16,1-2-62 0,0 0-147 15,-7 15-180-15,-29 32 366 16</inkml:trace>
  <inkml:trace contextRef="#ctx0" brushRef="#br0" timeOffset="72653.52">21730 10902 908 0,'-2'-2'409'0,"2"-3"-184"16,4-1-19-16,1-5-54 16,1-5-44-16,5-4-60 15,2-3-17-15,8 1-11 16,-2 2 5-16,2 2 18 15,1 1 14-15,-7 4 23 0,1 2 5 16,-1 9 2-16,-6 1 1 16,2 6 0-16,-3 4-3 15,-1-3-11-15,6 8-8 16,-4-1-12-16,-1-2-6 16,1 2-9-16,-4-2-8 15,0 2-13-15,3-1-4 16,-1 3-7-16,0-4-1 0,2-3-128 15,-7-2-108-15,6 0 142 16</inkml:trace>
  <inkml:trace contextRef="#ctx0" brushRef="#br0" timeOffset="76028.64">23779 11332 528 0,'33'13'269'16,"-31"-6"-42"-16,2-1-16 0,1 1 1 16,1-2-9-16,-6 2-20 15,4 0-9-15,-4-2-10 16,-1-1-6-16,2 0-27 16,-2-4-10-16,0 0-22 15,0 0-9-15,0 0-7 16,-1 0-5-16,1 0-10 15,0 0-7-15,0 0-20 16,-4-1-11-16,-5-3-15 16,-2-3-5-16,-30-34-4 15,32 17-2-15,-3-5-1 16,3-1-2-16,0-8-1 16,-2 0 0-16,3 1 0 15,0 1 0-15,0 5 0 16,4 1 2-16,-3 2 0 15,-1 2 1-15,-1 5 0 0,0 2 0 16,4 4 0-16,0 4 0 16,4 5-3-16,1 4-2 15,1-1-4-15,0 2-1 16,0 0-1-16,0 0 1 16,0 0 4-16,0 0 0 15,0 1-3-15,0 0-8 16,0 0-69-16,0 0-48 0,0 0-116 15,0 0-90-15,0 0 216 16</inkml:trace>
  <inkml:trace contextRef="#ctx0" brushRef="#br0" timeOffset="76441.64">23557 10972 1035 0,'-58'27'484'15,"56"-27"-217"-15,-4-2-66 16,4-3-8-16,2 4-55 16,0-1-27-16,2-9-46 15,5-9-11-15,17-33-21 0,-10 28-6 16,5 3 0-16,-1 3 6 15,0 6 6-15,-1 5 4 16,0 8 0-16,-2 0 2 16,-1 8 6-16,1 4 5 15,-1 3 6-15,-1 4-2 16,-2 0-7-16,-3-3-6 16,-3 1-13-16,1-5-7 0,-2-2-12 15,1-3-6-15,2-1-5 16,0-1-2-16,-3-3-42 15,1 2-47-15,-1-4-127 16,-2-1-85-16,-3 0 179 16</inkml:trace>
  <inkml:trace contextRef="#ctx0" brushRef="#br0" timeOffset="78533.2">25230 11194 919 0,'0'1'435'0,"0"4"-139"16,-2-6-48-16,1 1-21 15,0-2-30-15,0 1-52 16,-1-1-23-16,-5-24-29 15,-9-31-15-15,7 21-23 16,0 1-6-16,0-4-14 16,4 2-5-16,0 4-8 15,4-1-4-15,-2 6-8 16,0-2-2-16,0 6-4 16,0 1-2-16,3 6-4 15,1 6-6-15,-1 5-34 0,0 4-21 16,-1 5-56-16,0-3-38 15,0 0-92-15,-2 9-76 16,-6 14 208-16</inkml:trace>
  <inkml:trace contextRef="#ctx0" brushRef="#br0" timeOffset="78852.69">25043 10913 962 0,'-6'-2'434'0,"4"-1"-193"15,-3 1-9-15,5 1-39 16,0 0-26-16,0 0-46 16,1-3-16-16,1-22-31 15,37-28-19-15,-21 24-25 16,0 3-12-16,3 3-12 16,0 3-3-16,0 9 0 15,0 5 6-15,-2 15 14 16,0 7 12-16,-4 9 22 15,0 4 6-15,-3-3 3 16,2-2-7-16,-2-3-21 16,-2-7-12-16,1-3-44 15,-3-4-59-15,-1-5-169 16,6 1-85-16,-18-1 187 16</inkml:trace>
  <inkml:trace contextRef="#ctx0" brushRef="#br0" timeOffset="79486.64">26550 11270 851 0,'-2'-4'449'15,"1"0"-144"-15,-1-4-35 16,0 0-7-16,-3-9-47 16,0-1-27-16,-2-8-43 15,-1-3-20-15,1-4-49 16,0-2-22-16,-7-12-29 15,0-2-9-15,3-3-8 16,-2 2-2-16,7 13-3 0,1 7-2 16,-2 14-2-16,2 6-6 15,3 10-24-15,2 5-23 16,1 7-67-16,-1 1-62 16,-2 2-183-16,-1-2 229 15</inkml:trace>
  <inkml:trace contextRef="#ctx0" brushRef="#br0" timeOffset="79803.35">26325 10943 871 0,'0'5'464'16,"-4"-3"-130"-16,1-2-99 15,2-1-13-15,1 0-80 16,0 0-34-16,2-7-57 15,8-18-14-15,23-33-9 16,-13 24 0-16,-2 1-2 16,5 7 0-16,-5 11 7 15,0 3 7-15,0 15 18 16,-5 2 12-16,3 11 8 16,0 3-2-16,-3 1-15 15,1 3-9-15,-3-5-17 16,0 0-6-16,-3-5-10 0,-4-3-6 15,-1-5-45-15,-3-3-61 16,-3-2-182-16,2 0-128 16,1 1 240-16</inkml:trace>
  <inkml:trace contextRef="#ctx0" brushRef="#br0" timeOffset="85554.81">22780 9409 323 0,'2'0'271'15,"0"0"28"-15,-2 0-43 16,2 0-11-16,-1 0-18 15,-1 0-10-15,2 2-25 16,0-2-14-16,-1 0-41 16,1 1-17-16,-2-1-31 15,0 0-11-15,3 2-7 16,-1-2-2-16,9-1-7 16,2-6-7-16,31-33-14 15,-30 6-4-15,-2-2-3 16,-1-3 0-16,-8-7-3 0,0-1-3 15,-2-6-9-15,-2-1-1 16,-7 4-5-16,1 7-1 16,-12 9-1-16,0 7-1 15,-4 10 0-15,-1 3 0 16,9 8 0-16,-3 5-1 16,11 1-2-16,1-1-1 15,3 1-9-15,0 1-3 0,3-1-4 16,0 0-1-1,0 0 2-15,0 0-13 0,0 0-90 16,0 0-59-16,0 0-191 16,0 1 215-16</inkml:trace>
  <inkml:trace contextRef="#ctx0" brushRef="#br0" timeOffset="85994.92">22713 8985 1061 0,'-12'34'514'15,"6"-29"-223"-15,2-3-55 16,2-2-14-16,1 0-63 16,1-1-27-16,0 0-41 15,0 0-11-15,2-7-29 0,4-10-11 16,17-35-19-16,-11 30-8 15,4-5-6-15,-1 3-2 16,0 2-1-16,0 5-1 16,-1 7 6-16,-5 1 3 15,-3 9 8-15,-1-3 3 16,-5 6 5-16,6 2 3 0,-4 1 6 16,4 1 0-16,-2 1-2 15,1-3-6-15,7 4-9 16,0-4-2-16,3 4-5 15,-2 1-2-15,-3-3-2 16,6 5-2-16,-2-3-2 16,1-2-3-16,2-2-33 15,-3-4-62-15,1 0-177 16,2 4 172-16</inkml:trace>
  <inkml:trace contextRef="#ctx0" brushRef="#br0" timeOffset="87614.06">25475 9373 873 0,'-2'10'405'0,"2"-2"-179"15,2 1-11-15,0-2-50 16,1 0-25-16,4-1-31 15,-1-4-4-15,6-10-9 16,4-9-12-16,1-14-24 16,3-7-14-16,-2-13-23 15,-3 1 3-15,-4-4 13 16,-3 0 8-16,-8 7 6 16,-4 0-3-16,-8 4-13 15,-5 6-8-15,-3 9-4 16,0 3 4-16,3 14 8 15,2 1 7-15,2 10 4 16,2 4-7-16,3 6-14 0,7 4-11 16,1-3-16-16,1 1-4 15,3-4-4-15,-5-4-2 16,1-3-77-16,4 0-47 16,-4-1-134-16,0-1-93 15,0 1 233-15</inkml:trace>
  <inkml:trace contextRef="#ctx0" brushRef="#br0" timeOffset="88029.43">25405 9009 934 0,'-13'2'488'16,"4"0"-155"-16,5-2-89 16,-4-1-29-16,10-1-64 15,-5-4-27-15,3-3-36 16,8-6-10-16,-6-6-19 16,10-2-12-16,-1-1-11 15,2 4-1-15,2 1-5 16,2 3-1-16,-1 1-7 15,0 3 1-15,-1 7 8 0,-4-1 5 16,2 7 5-16,-2-1-1 16,4 9 1-1,3 3 2-15,0 9 9 0,4 6 3 16,0 2-1-16,1 3-5 16,-2-7-14-16,-3-4-8 0,-3-7-14 15,-3-4-7-15,-5-9-66 16,-3-2-48-16,-5-9-135 15,-4-2-100-15,-3 2 218 16</inkml:trace>
  <inkml:trace contextRef="#ctx0" brushRef="#br0" timeOffset="91309.33">23960 7391 819 0,'-1'14'406'0,"1"-4"-111"16,-1-6-40-16,7-4-37 15,4 0-28-15,0-13-45 16,6 0-9-16,4-12-21 16,-3-9-16-16,4-10-23 15,0-7-12-15,-2-9-12 16,-4-3-2-16,-6-2-2 15,-2 5-2-15,-7 5-6 16,-3 3-3-16,-1 12-5 0,-3 4-3 16,0 10-4-16,-2 4-4 15,0 9-5-15,-2 3-3 16,0 3-6-16,1 3-2 16,1 2-5-16,0-2-4 15,0 3-24-15,4 1-26 16,2 3-75-16,2 3-45 15,1 6-139-15,-3 2-106 0,9 7 270 16</inkml:trace>
  <inkml:trace contextRef="#ctx0" brushRef="#br0" timeOffset="91675.56">23919 6850 866 0,'-7'1'503'16,"1"-5"-35"-16,0-2-231 16,7-1 0-16,-1-1-58 15,6-6-32-15,2-6-55 16,2-3-20-16,3-5-25 16,-3 0-8-16,10 5-2 15,-4 0-1-15,0 5 0 16,1 2-3-16,-2 4-6 0,2 1-5 15,0 5-10-15,0 3-4 16,-3 5-1-16,-1 2 3 16,-1 3 11-16,1 2 7 15,-2 6 14-15,2 4 2 16,3 4-5-16,0-1-7 16,1-6-15-16,1-4-6 15,-3-4-8-15,2-1-21 16,-3-5-75-16,-1-1-50 0,-4-1-136 15,-4 0-61-15,-8 1 214 16</inkml:trace>
  <inkml:trace contextRef="#ctx0" brushRef="#br0" timeOffset="94880.76">28160 11014 859 0,'0'-2'436'16,"0"1"-79"-16,0 0-85 15,0 0-28-15,0 1-21 0,4 2-46 16,1 4-19-16,-4 18-35 15,26 28-15-15,-27-32-34 16,0 2-17-16,2-7-23 16,0-6-9-16,-1-4-16 15,1-3-1-15,-2-4-5 16,0 0-3-16,0 1-11 16,2-6-10-16,8-17-14 15,15-26-4-15,-7 31 9 16,1 1 8-16,1 9 15 15,-3 4 4-15,2 5 5 16,-2 6 5-16,-5 3 13 16,-3 4 6-16,-7 2 9 15,-1 0 2-15,1 1-8 16,-1 0-5-16,-1-5-8 16,0-3-5-16,3-3-5 0,-3-3-2 15,2-2-4-15,-2-1-7 16,0 0-30-16,1-5-12 15,6-16-15-15,12-26 6 16,-11 34 28-16,1 3 11 16,-3 10 18-16,-1 1 1 0,2 4 11 15,-2 4 9-15,1 1 17 16,1 1 8-16,2 3 5 16,-5 1-4-16,5 0-11 15,-2 3-6-15,-2-4-15 16,2-7-4-16,-2-4-6 15,0-4-3-15,5-1-73 16,3 1-54-16,0-5-121 16,3 2-84-16,-2-6-124 15,-4 1-16-15,-3 7 95 16,-3 0 91-16,-3 12 270 16,0 3 123-16,1-2 121 15,1 3 34-15,3-7 3 16,2-2-20-16,4 1-35 15,3-5-23-15,2 0-51 16,1-5-31-16,2-7-47 0,1 1-15 16,-1-10-21-16,-1 2-7 15,-5-2-4-15,-8 0 2 16,-9 8 2-16,-5 2 1 16,-8 5 8-16,0 6 4 15,1 3 12-15,0 5 10 16,4 7 3-16,1 3-2 15,3 7-10-15,4 0-8 16,3 0-11-16,2-7-3 0,2-2-12 16,1-7-2-16,2-3-87 15,1-4-69-15,5-7-199 16,1-3-111-16,-2-4 285 16</inkml:trace>
  <inkml:trace contextRef="#ctx0" brushRef="#br0" timeOffset="95119.88">28878 11143 1134 0,'18'19'560'0,"-15"-5"-151"15,-4-2-88-15,0-1-55 16,5-1-52-16,1-3-86 16,1-4-35-16,-1-2-42 15,-8-5-10-15,2-3-14 16,-2-2-4-16,0-8-12 0,2 1-2 15,2 0-5-15,2 0-2 16,2-1-1-16,4 2 0 16,-1 0-2-16,1 6-1 15,1 4-23-15,-6 1-36 16,1 3-92-16,4 1-57 16,-2 3-126-16,8 2-79 15,0 5 269-15</inkml:trace>
  <inkml:trace contextRef="#ctx0" brushRef="#br0" timeOffset="95518.6">29098 11228 923 0,'6'9'474'0,"4"-4"-115"16,-2-4-44-16,6 2-60 16,0-3-43-16,-2-10-80 15,1 0-34-15,-1-8-48 16,-1 0-16-16,-1 0-15 15,-3 3-3-15,-7-5-1 16,-4 3 1-16,-9-1-2 16,-1 1 2-16,0 11 18 15,3 3 9-15,3 11 11 16,1 8 4-16,5 8-12 0,1 2-7 16,2 8-6-16,5 0-1 15,5 3-2-15,2 3 3 16,4-5 3-16,1-2 0 15,0-3-5-15,-1-4-3 16,-6-3-7-16,-6-5-3 16,-7-7 2-16,-5-1 0 15,-12-9-1-15,-3-1-3 16,-8-10-26-16,-3-2-31 0,5-5-107 16,4-3-67-1,15 0-161-15,6 1-219 0,15 1 395 16</inkml:trace>
  <inkml:trace contextRef="#ctx0" brushRef="#br0" timeOffset="95825.78">29476 11179 1020 0,'7'-2'566'16,"1"-4"-127"-16,9-6-169 15,1 1-53-15,10-5-107 16,-4-6-40-16,1-1-54 16,-4-3-6-16,-8 3-1 15,-6 3 3-15,-12 11 5 0,-6 5 5 16,-8 7 18-16,-4 4 5 16,-2 6 27-16,6 0 12 15,6 3 5-15,9 5-3 16,5 0-23-16,7 5-17 15,9-4-22-15,-1 0-7 16,8-7-12-16,2-5 0 0,2-2-67 16,1-10-61-16,1-3-63 15,-4-1 92-15</inkml:trace>
  <inkml:trace contextRef="#ctx0" brushRef="#br0" timeOffset="96540.05">30153 11032 1065 0,'0'0'496'0,"0"2"-178"16,4-1-57-16,-4-1-30 15,4 1-27-15,24 10-43 16,29 14-21-16,-25-9-38 16,-1-1-19-16,-1 4-35 15,-6-2-15-15,-11-2-17 0,-4-4-2 16,-8-4-87-16,-1 1-87 15,-1-4-580-15,5 11 493 16</inkml:trace>
  <inkml:trace contextRef="#ctx0" brushRef="#br0" timeOffset="96731.56">30380 11029 1103 0,'0'18'590'0,"-15"1"-141"0,-11 5-205 16,-9-1-38-16,-9 3-95 16,2-5-36-16,8-4-48 15,6-2-13-15,14-5-14 16,7-3-32-16,8-4-128 16,8-3-93-16,10-3 146 15</inkml:trace>
  <inkml:trace contextRef="#ctx0" brushRef="#br0" timeOffset="97006.31">30899 10906 1322 0,'-12'0'603'16,"1"9"-245"-16,-5 2-83 15,-10 9-87-15,-5 5-42 16,-2 3-64-16,5 0-15 16,18-3-21-16,11 2-5 15,20-5-13-15,7-2-9 0,5-6-9 16,2-4-2-16,-4-5-4 16,0 2 4-16,1-2-91 15,-5-3-70-15,-5-2-235 16,-7 1 229-16</inkml:trace>
  <inkml:trace contextRef="#ctx0" brushRef="#br0" timeOffset="97210.75">30908 11022 1301 0,'-3'19'634'16,"4"6"-249"-16,-1 5-158 15,-3 4-48-15,-1 3-74 16,2-1-23-16,-2-3-21 0,4-6-7 16,1-6-49-16,-1-6-65 15,5-6-170-15,-5-5 109 16,9 1 32-16</inkml:trace>
  <inkml:trace contextRef="#ctx0" brushRef="#br0" timeOffset="99123.66">28168 9032 650 0,'0'-1'356'0,"2"-2"-54"15,4-1-20-15,3 1-38 16,0 3-19-16,-1 4-33 16,-4 12-21-16,28 38-42 15,-30-27-27-15,-2-3-46 16,2-4-17-16,-2-9-17 15,-1-4-3-15,-1-7-4 16,-3-6-3-16,1-7-16 16,0-2-13-16,4-8-19 15,1 0-6-15,5 1 2 16,5 2 6-16,2 7 15 16,8 6 6-16,3 6 9 15,-3 3 2-15,1 11 15 0,-7 2 11 16,-6 9 21-16,2 6 7 15,-4-1-4-15,-6-6-6 16,0-5-20-16,0-8-6 16,-4-10-3-16,3 0-3 15,0-11-1-15,-3 0-2 16,6-8-22-16,-2 1-9 16,5-4-4-16,2 1 0 15,2 6 15-15,4 3 7 16,-2 7 6-16,-1 4 0 0,0 5 9 15,-1 3 8-15,-1 2 10 16,-2 2 1-16,3-3-9 16,-2 1-7-16,-1-2-50 15,2-4-39-15,-3 0-97 16,0 1-46-16,0-1-55 16,0 4-11-16,3-1 41 15,-1 1 42-15,0-1 98 16,-1-4 49-16,1 1 79 15,-2-3 43-15,2-1 78 16,3-3 34-16,3-3 29 16,4 0-10-16,4-3-42 15,-2-2-27-15,7-4-45 16,-2-5-22-16,2-2-35 0,-5-1-5 16,-9 2-2-16,-4 0-1 15,-14 2 9-15,-3 5 8 16,-13 6 18-16,-1 3 6 15,0 9 2-15,-1 2-1 16,8 11-11-16,3 5-8 16,8 3-9-16,2 2-5 15,9-1-6-15,6-2-2 16,9-7-5-16,5-3-3 16,5-9-5-16,0-4-27 0,-5-9-108 15,-10-4-79-15,-6-1 117 16</inkml:trace>
  <inkml:trace contextRef="#ctx0" brushRef="#br0" timeOffset="100323.31">28970 9079 1142 0,'-28'30'515'0,"28"-27"-231"16,7-1-13 0,-1-2-56-16,0-1-28 0,2-4-51 15,-5-2-22-15,5-5-42 16,3-1-21-16,0-4-28 16,-1-1-6-16,-10-1-4 15,-1-2 0-15,-5 5-1 16,-2 0-2-16,0 8-3 15,-5 3-2-15,2 7-5 16,-3 6 0-16,1 6-1 16,4 2 0-16,1 3 1 15,8 0 1-15,4-2 4 16,3 2 2-16,2-6 2 16,-3-3-1-16,-1-4-1 15,-2-4-1-15,8-3 0 16,-1-2 1-16,-2-2 1 15,0-3 2-15,-7 1-1 0,0-3 1 16,-1 2-2-16,1 2 0 16,-1 1-3-16,0 3-1 15,0 2-6-15,0 0-2 16,0 0 0-16,-1 0 2 16,0 0 3-16,0 0 3 15,0 0 0-15,0 0 0 16,0 0 0-16,0 0-1 15,0 0-1-15,0 0 0 0,-1 0-2 16,1 0-2-16,0 0-5 16,0 0-1-16,0 0 0 15,0 0 0-15,1 0 5 16,0 0 0-16,0 0 1 16,0 0 0-16,0 0-1 15,0 0-2-15,0 0 2 16,0 0-1-16,0 0 3 15,0 0 1-15,0 0 0 16,0 0 1-16,-1 0-13 16,0 0-14-16,0 0-51 15,0 0-29-15,1 0-44 16,0-1-12-16,0 0 18 16,0 0 28-16,0 0 56 15,0 0 28-15,0-3 32 0,0 1 4 16,1-4 29-16,-1 3 15 15,0 0 30-15,0-2 16 16,0 5 4-16,0-1-2 16,0 1-7-16,0 0-5 15,0 0-13-15,0 1-5 16,1 3-11-16,2 19-7 16,30 29-10-16,-30-28-7 0,-3 0-11 15,0-5-4-15,-3-5-5 16,0-5 1-16,-1-8 1 15,3 0-1-15,-4-9-4 16,2-1-3-16,-2-8-5 16,3-2 0-16,2-3-4 15,3-4-3-15,4 2-1 16,2 1 0-16,1 4 1 16,5 5 0-16,0 6-1 15,-1 4 4-15,3 5-80 16,-3 1-59-16,-1 5-130 15,-1 4 148-15</inkml:trace>
  <inkml:trace contextRef="#ctx0" brushRef="#br0" timeOffset="100857.61">29315 9069 919 0,'0'0'444'0,"0"0"-153"16,0 0-42-16,0 1-83 16,0 0-26-16,0-1-29 15,0 1-8-15,0-1 3 16,6 4-3-16,6-1-25 16,-1-4-14-16,28-18-27 15,-31-3-13-15,0-1-13 16,-4 0 1-16,-9 4 0 15,-2 2 0-15,-5 6-3 16,1 3-2-16,-4 8-4 0,0 3-3 16,-2 7 4-16,2 6 4 15,13 9 4-15,0 3 4 16,6 7 2-16,1 2-2 16,1 2 1-16,6 2-3 15,4-3 6-15,3 0 6 16,-4-6 16-16,-2-3 9 15,-6-4 2-15,-7-10-5 0,0-4-6 16,0-2-3-16,-15-10-6 16,0 1-4-16,-5-4-32 15,-8-5-53-15,-2-5-132 16,-2-2-84-16,4-4-156 16,8 3-145-16,15 3 377 15</inkml:trace>
  <inkml:trace contextRef="#ctx0" brushRef="#br0" timeOffset="101176.34">29543 9092 919 0,'16'-2'479'0,"0"-6"-97"15,0-1-91-15,-4-3-92 0,-1-2-52 16,-1-3-75-16,-1-4-17 15,-5 2-4-15,-3 5 7 16,-6 5 6-16,-6 7-6 16,-5 7-5-16,-2 4-3 15,0 12-10-15,3 1-2 16,5 3-1-16,6-2-5 16,8 0-1-16,6-2-1 15,5-4-7-15,3 0-5 16,1-10-7-16,2 1-33 0,1-7-131 15,0-5-30-15,-8-8 91 16</inkml:trace>
  <inkml:trace contextRef="#ctx0" brushRef="#br0" timeOffset="102142.25">30206 9037 988 0,'-2'-3'451'15,"-1"-3"-184"-15,0 0-197 16,-1-1-20-16,2 2-63 16,0-1-12-16,1 3-13 15,0 2-5-15,0 0 16 16,0 0 7-16,-1 0 10 16,1 0 7-16,0 0 28 15,0-1 18-15,1 1 41 16,0 0 23-16,0 1 36 15,0-1 14-15,0 0 16 0,0 0 2 16,0 1-14-16,-1 0-13 16,0 0-29-16,0 0-15 15,-1 9-25-15,-16 8-14 16,-26 30-21-16,28-28-10 16,2-3-17-16,2-3-15 15,0-6-109-15,1-1-70 0,0-9-172 16,-1-1-103-16,10-3 289 15</inkml:trace>
  <inkml:trace contextRef="#ctx0" brushRef="#br0" timeOffset="102330.09">30062 8894 1306 0,'5'1'580'0,"1"13"-271"16,3 1-44-16,0 12-95 15,2-1-47-15,4 6-79 16,0-2-19-16,1-4-14 16,1-3-2-16,-3-10-69 15,-2 1-55-15,-4-5-163 16,-5-2 163-16</inkml:trace>
  <inkml:trace contextRef="#ctx0" brushRef="#br0" timeOffset="102647.09">30412 8989 1379 0,'17'-8'595'0,"5"6"-307"16,3 2-31-16,-7 1-88 15,2 3-36-15,-9 2-66 16,-6 1-16-16,-11 5-8 15,-5 4-3-15,-18 5-2 16,1 4-3-16,11-1-4 16,-9-1-2-16,24-5-10 15,4-2-4-15,6-6-9 16,15 0-1-16,10-9 0 16,5-3 0-16,8-10-4 15,1-6 0-15,-5 0-68 16,-6-1-69-16,-17 4 86 15</inkml:trace>
  <inkml:trace contextRef="#ctx0" brushRef="#br0" timeOffset="103871.74">28310 6794 1066 0,'11'11'536'16,"0"3"-200"-16,-5 9-77 15,1 2-33-15,-3 9-91 16,-4 0-44-16,0-1-51 16,-2-2-11-16,1-12-14 15,-1-5-4-15,2-8-2 16,0-6 1-16,-1-6-1 16,1 5-3-16,0 0-6 15,9-20-2-15,16-37-3 16,-18 32 1-16,9 2 2 15,-5 4-1-15,3 16 3 0,0 3 4 16,-2 6 10-16,2 7 5 16,-1 6 13-16,-1 3 3 15,-6 2 4-15,-3-2-1 16,-1-9-9-16,-1 0-7 16,-4-8-10-16,3-2-4 15,2-3-8-15,-2 0-16 0,0 0-28 16,4-9-5-16,-2-11 1 15,40-24 16-15,-28 32 25 16,-3 8 6-16,1 0 1 16,-1 3 4-16,1 8 16 15,-1-1 9-15,2 8 17 16,-1 2 5-16,-2-1 5 16,1 0-2-16,2 0-11 15,0-1-9-15,8-8-20 16,2-2-9-16,2-10-34 15,6-2-19-15,-6-7-19 16,1 2 0-16,-6-3 28 16,-7 4 17-16,-4 3 21 15,-6-1 1-15,4 5 6 16,-3-2 2-16,-4 5 6 16,1-2 3-16,-4 0 3 0,2 4 2 15,0 0 11-15,0 0 9 16,-1 0 8-16,1 0-2 15,0 1-10-15,-1 0-4 16,-4 6-7-16,-3 16-2 16,-23 31-6-16,29-30-6 15,3-7-8-15,3 0-3 0,4-4-1 16,9-1-40-16,-6-7-112 16,3-2-64-16,2-6-180 15,-2-2-108-15,16 2 328 16</inkml:trace>
  <inkml:trace contextRef="#ctx0" brushRef="#br0" timeOffset="104146.35">29019 6957 1163 0,'6'5'561'0,"1"-2"-191"15,-3 5-43-15,-1-2-85 16,-1 5-44-16,1 1-72 15,-1-5-24-15,-1 1-36 16,-1-5-13-16,0-4-19 16,-1 0-8-16,0 0-7 0,0 0-1 15,-2-10-12 1,-1-9-2-16,-7-29-4 0,10 28-3 16,3-1-4-1,3 4-3-15,4 6-56 0,2 1-47 16,2 4-150-16,3 0-110 15,1 4 231-15</inkml:trace>
  <inkml:trace contextRef="#ctx0" brushRef="#br0" timeOffset="104531.31">29297 6985 1259 0,'10'6'568'0,"9"-2"-268"16,-4-2-30-16,-3-2-89 15,0-6-41-15,2-7-69 16,-9-6-19-16,2-5-26 16,-2 0-8-16,-8 0-3 15,0 4 1-15,-4 6 3 16,3 6 7-16,-7 8 8 16,-4 1 3-16,-1 11 2 15,-1 2-1-15,7 11 2 16,3 6 3-16,8 5 6 15,5 2 0-15,2-1-1 0,3-1-3 16,7-1-5-16,0-1-5 16,-5-8-8-16,-3 0-3 15,-11-11-2-15,-6-3-1 16,-5-2 2-16,0-5-1 16,-3-2-7-16,-1-3-16 15,3-7-88-15,-2-3-52 16,1-3-147-16,8-2-84 15,6-3 237-15</inkml:trace>
  <inkml:trace contextRef="#ctx0" brushRef="#br0" timeOffset="104832.35">29514 6974 1392 0,'8'-3'624'0,"6"0"-292"15,1-3-47-15,3-5-112 16,1-1-52-16,-1-6-80 16,2-7-20-16,-8 1-8 15,-1 3-1-15,-9 4 10 16,-3 9 14-16,-6 5 14 16,-4 4 4-16,-3 8 2 15,2 3-8-15,3 6-7 0,0 6-3 16,8 3-6-16,1-2-4 15,8 2-3-15,3-3-4 16,5-9-6-16,-1-1-5 16,4-6-55-16,4-7-75 15,8-1-177-15,4-3 181 16</inkml:trace>
  <inkml:trace contextRef="#ctx0" brushRef="#br0" timeOffset="105533.43">30167 6859 755 0,'0'-1'431'0,"0"0"-45"0,0 0-55 15,0 0-74-15,0 0-35 16,0 0-56-16,0 1-24 16,0 3-41-16,-9 26-17 15,-20 29-33-15,7-27-14 16,-1-1-20-16,7-8-27 15,7-12-119-15,6-3-116 0,6-16 146 16</inkml:trace>
  <inkml:trace contextRef="#ctx0" brushRef="#br0" timeOffset="105694.51">30063 6858 667 0,'-2'6'456'0,"6"3"65"16,4-2-150-16,3 6-96 15,0 3-33-15,4-1-84 16,-1 3-43-16,-1-3-70 16,1-2-18-16,-6 0-100 15,0 1-73-15,1 1 89 16</inkml:trace>
  <inkml:trace contextRef="#ctx0" brushRef="#br0" timeOffset="106270.61">30433 6864 1473 0,'-8'-8'661'0,"8"-3"-327"0,5-3-124 16,2-1-29-16,10-3-87 15,0 0-37-15,5-2-45 16,0 1-3-16,-2 7-3 16,-5 3-1-16,-4 7 0 15,-4 2 2-15,-5 9 11 16,-2 4 6-16,-4 13 11 16,0 8-1-16,-3 9-8 15,0 0-6-15,4-5-12 16,1-1-3-16,4-10-2 15,1-8 0-15,2-3-1 16,-1-5 1-16,-4-8-14 16,-7 1-21-16,-3 0-36 15,-4-4-9-15,-3 1 7 16,2-1 18-16,-2 0 35 16,-5 0 10-16,8-1 7 0,-3 2 11 15,15 1 16-15,5 0 10 16,6 3 19-16,2-1 4 15,8-2 4-15,5 1-3 16,9-5-12-16,4 2-9 16,-4-2-18-16,0-3-8 15,-8 5-45-15,-6 2-50 0,-7-4-140 16,-5 2-99-16,-8 2 191 16</inkml:trace>
  <inkml:trace contextRef="#ctx0" brushRef="#br0" timeOffset="128069.67">3372 6534 806 0,'11'2'392'0,"-3"-4"-143"15,1 0 14-15,-5-4-60 16,3-4-22-16,-1-2-35 15,3-3-12-15,-9 0-27 16,-2-2-12-16,-9 3-26 16,-13-2-17-16,-3 7-22 0,-3 8-6 15,-3 1-12-15,6 9-6 16,-3 6-4-16,4 3-2 16,4 9-4-16,5 3-1 15,11-1 1-15,6 0 1 16,6-3 3-16,9 2 3 15,7-2 2-15,5 2 2 16,12-5 2-16,2-2 2 0,10 0 5 16,-3-2 4-16,-10 3 11 15,-11-2 7-15,-17-4 12 16,-1 1 9-16,-10-4 7 16,-5 1-5-16,-10-2-9 15,-3 0-12-15,-14-2-20 16,0-4-4-16,-3-3-9 15,-4-3-33-15,12-4-87 16,6-2-55-16,12-5-141 16,4-4-75-16,15-6 247 31</inkml:trace>
  <inkml:trace contextRef="#ctx0" brushRef="#br0" timeOffset="128394.36">3591 6566 737 0,'7'-1'438'0,"-1"3"-70"16,-2 13-90-16,-6 6-12 16,-3 12-47-16,-1 4-26 15,3-1-59-15,3-3-25 16,6-7-49-16,4-5-18 16,9-7-25-16,8-3-7 15,0-11-6-15,2-5-2 16,-4-10-1-16,-4-7 0 0,-5-5-18 15,-4-3-17 1,-12 4-24-16,-7-1-14 0,-11 8 3 16,-5 3 9-16,-8 5 22 15,2 6 13-15,-1 1 17 16,4 0 6-16,8 4 2 16,4 1 0-16,6 4-2 15,2 4-4-15,1 4-66 16,-2 4-105-16,17 4 115 15</inkml:trace>
  <inkml:trace contextRef="#ctx0" brushRef="#br0" timeOffset="128704.31">3890 6601 1333 0,'24'14'607'16,"-9"9"-271"-16,-3 4-66 15,-9 3-72 1,9 0-50-16,-6-2-50 0,2-1-17 16,4-9-27-16,-6-5-13 15,-4-10-20-15,0-3-3 0,-2-4 1 16,-1 3 0-16,0 0-5 16,-1-13-5-16,-1-16-8 15,-1-29-2-15,8 33-2 16,3-2-1-1,-4 9-2-15,10 2 0 0,3 6-2 16,0 4-41-16,6 2-101 16,-7 3-71-16,0 2-191 15,2 6 250-15</inkml:trace>
  <inkml:trace contextRef="#ctx0" brushRef="#br0" timeOffset="128954.7">4348 6290 1517 0,'12'14'652'0,"-13"13"-357"0,1 9-64 16,0 16-63-16,3 6-57 15,11 7-57-15,5-2-22 16,9-6-22-16,3-5-6 16,4-19-8-16,0-12-30 0,3-19-145 15,2-9-95-15,-3-13 155 16</inkml:trace>
  <inkml:trace contextRef="#ctx0" brushRef="#br0" timeOffset="129172.04">4262 6475 1420 0,'-5'9'697'15,"3"-9"-224"-15,9 0-274 16,10-1-24-16,17 0-87 16,9-5-19-16,5 3-45 15,4 0-11-15,0-4-45 16,-3 2-88-16,8-1-653 0,0-15 541 15</inkml:trace>
  <inkml:trace contextRef="#ctx0" brushRef="#br0" timeOffset="130784.33">5540 6072 831 0,'-10'5'444'0,"-2"6"-153"15,-6 7-61-15,-7 5-22 16,-2 14-48-16,2 3-10 15,5 10-24-15,6 4-9 0,15 5-17 16,10 1-8-16,9-2-16 16,4-3-11-16,-2-5-24 15,-8-5-11-15,3-5-13 16,-3-5-4-16,-3-11-3 16,2-6-3-16,-4-9-1 15,-3-3-1-15,-4-6-42 16,-2 0-38-16,-3-4-106 15,2 3-93-15,0 0 172 16</inkml:trace>
  <inkml:trace contextRef="#ctx0" brushRef="#br0" timeOffset="131358.41">6214 6326 1356 0,'0'-1'605'0,"-1"1"-298"15,1 0-84-15,0 0-5 16,0 0-51-16,0 0-28 15,0 26-42-15,0 32-14 16,-5-17-21-16,1 2-13 16,-2-6-20-16,1-2-7 15,2-8-13-15,-1-6 1 0,4-7-99 16,1-4-69-16,6-6-183 16,1-4-82-16,4 3 261 15</inkml:trace>
  <inkml:trace contextRef="#ctx0" brushRef="#br0" timeOffset="131549.69">6604 6533 1609 0,'-4'1'696'0,"4"7"-346"15,-2 4-85-15,-6 10-62 16,-4 1-64-16,-13 3-77 0,0 0-51 15,-3-1-121 1,7-7-76-16,7-8-27 0,10-3 100 16</inkml:trace>
  <inkml:trace contextRef="#ctx0" brushRef="#br0" timeOffset="132103.41">6961 6367 1431 0,'2'10'675'16,"2"6"-328"-16,6 33-87 15,-9-30-40 1,0 0-93-16,-2 17-32 0,0 3-46 16,0-8-15-16,2-16-20 15,1-2-4-15,-1-9-6 16,-1-4-6-16,2-5-9 15,-2 4-6-15,0-1-4 0,6-20 5 16,7-30 4-16,-7 33 4 16,4-1 4-16,-1 5 0 15,6 5 2-15,2 1 2 16,1 6 1-16,2 4 7 16,-2 8 12-16,-1 6 7 15,-4 5 12-15,0 4 1 16,-4 6-7-16,-2-1-6 0,-3 5-10 15,-3-3-4-15,-1-8-8 16,0-4-35-16,-1-12-111 16,0-4-71-16,1-9-178 15,0-4 231-15</inkml:trace>
  <inkml:trace contextRef="#ctx0" brushRef="#br0" timeOffset="132397.44">7361 6135 1137 0,'32'-7'652'0,"-7"10"-91"16,0 9-286-1,7 6 1-15,1 13-113 0,5-1-29 16,5 9-46-16,-3 0-13 15,-5 3-8-15,-7 1-11 16,-15-1-11-16,-9 1-6 16,-16-1-13-16,-7 0-4 15,-11 0-37-15,-2-3-66 16,-1-10-178-16,7-5-77 16,9-12 186-16</inkml:trace>
  <inkml:trace contextRef="#ctx0" brushRef="#br0" timeOffset="136215.44">5164 7914 1138 0,'-6'-5'526'16,"4"4"-207"-16,1 0-52 15,0 0-43-15,0 0-37 16,0 1-57-16,-1 0-18 15,-5 29-29-15,1 31-15 16,9-28-27-16,-3-4-10 0,4-3-17 16,-1-7-17-16,0-8-115 15,0-6-82-15,-1-7-258 16,1-2 273-16</inkml:trace>
  <inkml:trace contextRef="#ctx0" brushRef="#br0" timeOffset="136386.51">4964 7647 1596 0,'7'1'625'0,"-4"2"-438"16,3 4-12-16,4 4-59 16,0 1-42-16,16 4-51 15,-3 1-67-15,5-1-204 16,7-3 174-16</inkml:trace>
  <inkml:trace contextRef="#ctx0" brushRef="#br0" timeOffset="136669.54">5678 7676 1165 0,'-14'-11'558'16,"-4"0"-191"-16,0 3-68 15,-10 0-71-15,-2 6-43 0,6 7-59 16,1 6-17-16,8 11-28 16,8 7-13-16,2 9-27 15,2 8-13-15,8 10-16 16,3 4-2-16,-1 3-4 16,8-2-3-16,2-3 0 15,0-6 0-15,6-6-1 16,-6-6 4-16,-12-14-65 15,-2-5-58-15,-10-14-143 16,-5-7-105-16,-3-8 227 16</inkml:trace>
  <inkml:trace contextRef="#ctx0" brushRef="#br0" timeOffset="136824.81">5226 7987 1456 0,'5'-14'622'0,"13"2"-324"0,7 1-88 15,15 0-63-15,7 3-51 16,2 1-64-16,6-1-20 16,2 4-151-16,-3-6-60 15,12 10 113-15</inkml:trace>
  <inkml:trace contextRef="#ctx0" brushRef="#br0" timeOffset="137989.37">6540 7870 1162 0,'-33'-31'520'0,"33"31"-237"16,-2-2-39-16,0 4-47 15,1-2-34-15,1 0-47 16,0 3-9-16,4 19-27 16,6 30-12-16,-13-23-18 15,4-1-9-15,4-4-12 16,-5-9-5-16,2-6-11 0,-2-4 0 15,-6-8-1-15,-1 1-2 16,6-7-10-16,-1-6-6 16,2-5-10-16,5-2-1 15,-5-7 6-15,7-1 3 16,4 2 4-16,1 1 2 16,9 10 3-16,-3 4 6 15,2 5 12-15,0 7 4 16,1 4 10-16,-2 5 3 0,0 13 2 15,-4 0 1-15,-1 4-2 16,-4 0-3-16,-3 1-9 16,-1 3-5-16,-4-1-7 15,0 0-3-15,-2-11-54 16,-1-6-59-16,2-6-167 16,0-7-76-16,3-1 204 15</inkml:trace>
  <inkml:trace contextRef="#ctx0" brushRef="#br0" timeOffset="138218.76">6994 7845 1459 0,'-3'12'662'16,"0"-11"-265"-16,-17-1-157 15,22 0-73-15,4 1-47 16,1-4-66-16,15 3-16 16,-8-5-24-16,6-2-7 15,9 1-49-15,-10-6-60 0,8 11-159 16,-8 1-112-16,-8-4 224 16</inkml:trace>
  <inkml:trace contextRef="#ctx0" brushRef="#br0" timeOffset="138398.99">7049 7960 1098 0,'-3'0'529'0,"2"1"-159"15,1-1-72-15,0 0-46 16,0-1-28-16,0 0-61 16,12-1-38-16,3-2-60 15,32-7-22-15,-27 14-65 16,-3-6-81-16,3 6-174 15,1 0 171-15</inkml:trace>
  <inkml:trace contextRef="#ctx0" brushRef="#br0" timeOffset="138728.31">7561 7647 1734 0,'-6'-1'673'0,"7"1"-458"16,8 2-32-16,1 8-20 16,-4 4-32-16,6 12-36 15,-1 6-17-15,1 7-13 16,0 1-8-16,-4 1-21 15,-2-2-5-15,-1-3-14 16,0 1-4-16,-4-5-5 16,1-4-3-16,1-6-3 15,0-7-15-15,1-6-71 16,2-7-45-16,-1-5-131 16,1-6-16-16,-3-3 170 15</inkml:trace>
  <inkml:trace contextRef="#ctx0" brushRef="#br0" timeOffset="141287.26">8479 8049 1247 0,'31'-9'542'0,"-32"10"-266"16,1 2-40-16,-2 4-32 16,1-7-46-16,0 0-67 15,-3 8-24-15,-5 8-30 16,-46 25-12-16,25-27-44 0,-4-6-54 15,3-2-176-15,4-4-94 16,5-2 198-16</inkml:trace>
  <inkml:trace contextRef="#ctx0" brushRef="#br0" timeOffset="142518.13">9193 7692 368 0,'0'0'293'16,"0"0"37"-16,0 0-86 15,0 0-18-15,0 0-13 16,0 0-1-16,0 0-1 15,2 7-7-15,6 13-22 16,14 33-18-16,-13-18-42 0,5 2-22 16,-1-1-35-16,3 4-13 15,-2-8-20-15,1-4-6 16,-7-8-11-16,-3-8-5 16,-4-12 1-16,-4-1 3 15,-3-13 2-15,-3-3 2 0,-5-9-4 16,-2-3-3-1,0 0-3-15,3 4-3 0,4 2-2 16,4 2-3-16,3 1-2 16,4-3-2-16,5 2-4 15,4 3 0-15,-1 5-1 16,1 1-1-16,-1 6-20 16,0 1-31-16,0 5-117 15,-2 5-100-15,0 2 169 16</inkml:trace>
  <inkml:trace contextRef="#ctx0" brushRef="#br0" timeOffset="143167.15">9543 7906 971 0,'-38'28'515'0,"43"-25"-40"16,-4 0-216-16,8 0-73 0,2-5-25 16,6-5-70-16,9-2-25 15,1-8-36-15,1-1-7 16,-4-7-8-16,-5-2-3 15,-9-1-1-15,-5 3 2 16,-10 7 8-16,-6 4 3 16,-5 8 0-16,-2 6 5 15,1 8 12-15,-1 6 3 0,9 7 6 16,1 3-6-16,8 1-18 16,4-2-8-16,8 1-11 15,5-3-4-15,6-3-7 16,3-3-2-16,7-8-43 15,1-9-44-15,5-14-128 16,2-4-67-16,-14-23 172 16</inkml:trace>
  <inkml:trace contextRef="#ctx0" brushRef="#br0" timeOffset="143363.91">9957 7572 1459 0,'-4'21'667'0,"2"20"-281"16,0 5-103-16,-1 6-93 0,3 1-61 15,5-5-85-15,7-5-21 16,4-12-24-16,3-10-49 16,7-10-124-16,0-13-92 15,4-18 149-15</inkml:trace>
  <inkml:trace contextRef="#ctx0" brushRef="#br0" timeOffset="143883.46">9882 7688 1237 0,'15'8'551'0,"-10"-4"-235"15,6 3-77-15,2 0-59 16,-2 0-53-16,9-4-85 15,-2-1-21-15,5-5-15 16,4-3-21-16,3-1-54 16,1 1-29-16,-6 0-42 15,-4 3 12-15,-11 3 53 16,-3 0 30-16,-2 3 49 16,-3 2 26-16,1 1 62 15,-3 3 31-15,0 6 58 16,2 7 4-16,0 3-20 15,0-3-14-15,3 3-33 0,-1-2-16 16,4-2-35-16,3 2-16 16,1-9-32-16,1-8-11 15,1-5-9-15,1-1-4 16,4-11-9-16,2-1-6 16,1-8-11-16,-3-5 1 15,-1 5 8-15,-6 3 10 0,-4 10 12 16,-3 4 3-16,-7 4 5 15,2 6 2-15,0 3 9 16,2 3 3-16,1 4-2 16,1 1-2-16,0-3-10 15,-3-2-3-15,5-4-128 16,-5-5-91-16,3-5-78 16,1-6 134-16</inkml:trace>
  <inkml:trace contextRef="#ctx0" brushRef="#br0" timeOffset="144092.37">10530 7781 1308 0,'4'17'657'16,"-4"1"-261"-16,3 8-93 16,-1 0-37-16,-2-2-99 15,3-2-35-15,-2-11-57 0,1-4-25 16,-2-7-27-16,0-3-6 15,-1-8-8-15,-1-5 1 16,6-4-5-16,-4-2-2 16,3-1-3-16,3 0-1 15,-2 6-21-15,5-3-45 16,-1 8-124-16,2 1-95 16,5 4 167-16</inkml:trace>
  <inkml:trace contextRef="#ctx0" brushRef="#br0" timeOffset="144460.06">10819 7795 1173 0,'12'28'632'0,"-8"-5"-45"16,1-1-268-16,1 0-81 15,0 3-47-15,-2-5-85 16,-1-3-27-16,0-3-34 15,-3-10-12-15,0-4-27 16,0-6-7-16,0 5-21 16,0-4-5-16,6-18 3 15,20-28 1-15,-13 29 13 16,2 4 4-16,-2 5 6 0,-4 3 1 16,-1 7 2-16,0 3 10 15,0 3 15-15,-2 0 8 16,5 10 19-16,-4 5 1 15,-6 4-1-15,2 6-4 16,3-4-16-16,-2-3-15 16,0-8-136-16,0-5-89 0,0-8-63 15,4-5 120-15</inkml:trace>
  <inkml:trace contextRef="#ctx0" brushRef="#br0" timeOffset="144731.67">11451 7940 1911 0,'9'1'812'0,"-2"4"-405"16,-7-5-168-16,1 1-94 0,5 1-34 15,-6-2-68-15,0 0-21 16,0 0-87-16,0-1-87 16,0 0 249-16,0 1-128 15</inkml:trace>
  <inkml:trace contextRef="#ctx0" brushRef="#br0" timeOffset="145698.04">12942 7546 1210 0,'-2'0'590'0,"-4"4"-247"16,-1 15-90-16,-3 6-28 15,-11 17-61-15,-9 5-20 16,-6 5-46-16,0 1-20 15,6-4-38-15,6-5-14 16,8-8-19-16,3-7-29 16,6-14-102-16,7-3-79 0,6-13-196 15,6-8 237-15</inkml:trace>
  <inkml:trace contextRef="#ctx0" brushRef="#br0" timeOffset="145913.87">13158 7522 1301 0,'-3'1'592'0,"-9"19"-236"15,-6 7-65-15,-10 12-59 16,1 9-50-16,-8 7-88 16,-2 1-24-16,8-3-37 15,3-7-14-15,12-17-17 16,12-14-5-1,0-8-40-15,1 1-43 0,2 8-135 0,5-8-75 16,5-6 175-16</inkml:trace>
  <inkml:trace contextRef="#ctx0" brushRef="#br0" timeOffset="146457.6">13576 7528 1334 0,'-2'-3'584'15,"5"15"-251"-15,-2 8-89 16,-1 18-20-16,2 8-32 16,-2 8-56-16,2 2-21 15,3-6-38-15,-2-4-21 16,1-11-30-16,2-8-11 16,-3-11-8-16,0-5-2 15,-3-11-7-15,0-5-5 0,0-6-11 16,-1-5-5-16,4-6-5 15,3-2 2-15,5-1 8 16,4 1 4-16,4 6 8 16,1 1 2-16,3 9 3 15,0 6 1-15,-2 4 6 16,-2 10 6-16,-1 1 15 16,-4 4 4-16,-2 6 8 15,-5-1-1-15,-9 5-4 16,-3-1-2-16,-14-2-4 15,-1-3-3-15,-4-6-10 16,-3-6-4-16,2-6-76 16,1-3-58-16,8-5-147 15,10-2-53-15,17-4 196 16</inkml:trace>
  <inkml:trace contextRef="#ctx0" brushRef="#br0" timeOffset="147019.81">14177 7813 992 0,'11'11'546'15,"-9"-12"-20"-15,-3-3-196 16,-8-5-83-16,-2-3-51 16,-7-6-105-16,-3 2-27 0,-3-1-26 15,0 3-8-15,3 8-6 16,-2 3 2-16,5 11-6 15,2 9 0-15,-1 7 1 16,11 7 0-16,6-1 8 16,2 0 2-16,12-6-2 15,-8-8-6-15,6-6-12 16,3-8-4-16,4-6-7 16,6-6 0-16,-4-7-2 15,2 1 1-15,-6-2 2 16,0 1 0-16,-4 10 2 15,-3 1 0-15,-4 10 3 16,-1 6 3-16,-5 6 6 16,0 4 0-16,-5 3-2 15,1-1-1-15,4-2-109 0,1-4-75 16,11-9-196-16,8-8-114 16,9-10 303-16</inkml:trace>
  <inkml:trace contextRef="#ctx0" brushRef="#br0" timeOffset="147365.81">14443 7779 1098 0,'0'-11'563'0,"0"5"-144"16,0 0-44-16,-4 4-95 15,4 1-43-15,-2 1-89 16,1 0-42-16,0 0-51 16,-7 13-13-16,-15 37-11 15,19-31-4-15,6 6-15 16,4-3-4-16,6 0-4 15,-1-2-4-15,-5-8 2 16,4-3-1-16,-10-7 0 16,5 1 2-16,-4 0-2 15,-2-3-5-15,0 0-18 16,0 0-7 0,-1 0-8-16,1 0 3 0,0 0 6 15,0 0 4-15,0 0 8 16,0 0 4-16,0 0 10 15,1-1 1-15,2 0 1 16,21-2 0-16,27-13 1 16,-22 4 0-16,2-7 1 0,-2-3 0 15,-2-1-1-15,-4-3 2 16,-9 1 1-16,-5 7 4 16,-10 1 5-16,-6 6 4 15,-5 11 13-15,0 5 4 16,1 7 11-16,1 7 1 0,6 2-7 15,4 1-3-15,3-2-11 16,4-2-5-16,2-10-7 16,2 2-6-16,6-3-25 15,1-5-70-15,10 1-167 16,3-3-5-16,13-12 125 16</inkml:trace>
  <inkml:trace contextRef="#ctx0" brushRef="#br0" timeOffset="148077.59">15443 7761 1217 0,'14'-2'559'16,"-13"-15"-215"-16,-3-5-71 0,-3 2-59 16,1 1-46-16,-9 4-61 15,-2 4-9-15,-12 10-22 16,-6 5-8-16,5 16-18 15,-4 7-10-15,8 8-7 16,10 5-3-16,8-1-12 16,9-1-4-16,11-4-5 15,6-3-3-15,8-5-4 16,6-5-2-16,9-9-1 16,-3-8 0-16,14-7-1 15,1-4 0-15,3-5 0 16,3-3-2-16,-9-6 0 15,-6 0-5-15,-15-1-4 16,-10 5 4-16,-21 0 8 16,-10-1 6-16,-15 4 11 15,-5-2-1-15,-4 13 1 16,-1 5 5-16,0 12 8 0,2 6 3 16,4 4 1-16,4-1-3 15,12-4-7-15,4 0-4 16,13-8-8-16,8-1-6 15,9-8-6-15,6-4-1 16,4-8 0-16,2-6 2 16,0-6 0-16,-2-1 1 15,-1 7 2-15,-7 4-1 0,-5 9 3 16,-4 8 0-16,-4 5 7 16,-2 4 4-16,-1 2 2 15,0 2-1-15,-4-3-10 16,4-2-24-16,-7-4-127 15,2-6-76-15,5-3-168 16,0-5 216-16</inkml:trace>
  <inkml:trace contextRef="#ctx0" brushRef="#br0" timeOffset="148519.84">16097 7691 1143 0,'-14'2'618'0,"0"2"-56"15,1 4-217-15,2 4-87 16,-5 5-43-16,11 4-86 0,0-1-32 16,1 1-47-1,8 2-17-15,1-4-21 16,5 3-5-16,6-4-3 0,0-3 0 16,-3-5 0-16,-2-1 0 15,-6-3 1-15,-3 0 1 16,-5-4-1-16,-2-1-4 15,4-2-7-15,-1 0-9 0,1 0-12 16,0 1-3-16,0 0 5 16,1 0 2-16,0 0 9 15,11-1 2-15,11-2 4 16,33-5-1-16,-25-8 3 16,3 1 1-16,4-7-2 15,-2-4 1-15,-4-3-2 16,-6 2-1-16,-13 2 5 15,-12 1 4-15,-8 11 11 16,-8 3 12-16,-2 14 16 16,2 6 6-16,5 9 6 15,3 4-2-15,10 3-7 16,9 2-3-16,6-1-7 16,6-1-2-16,-2-5-10 15,1-2-4-15,-6-8-12 0,0-4-29 16,-9-8-165-16,1-8-72 15,0-10 145-15</inkml:trace>
  <inkml:trace contextRef="#ctx0" brushRef="#br0" timeOffset="151019.79">5444 9661 845 0,'3'1'431'0,"4"-2"-167"16,-3-2-35-16,-1-4-17 16,4 0-56-16,-5-7-11 15,-2-3-21-15,2 0-1 16,-2-4-11-16,-6 2-15 15,-2 3-29-15,-8 0-12 0,-8 9-23 16,2 4-9-16,-14 7-15 16,2 8-6-16,0 9-6 15,4 2-4-15,14 3-5 16,6 1-3-16,14-1 0 16,7 1 1-16,11 1 8 15,7 0 6-15,9-1 5 16,0-2 2-16,1-7 9 15,-6-4 5-15,-11-3 11 16,-3-1 7-16,-6-1 5 16,1 2 2-16,-16 0 2 15,2 1-4-15,-22 1-6 16,-9-3-5-16,-5-2-15 16,-5-1-4-16,7-3-67 0,1 0-56 15,18-6-137-15,8-4-97 16,19-4 213-1</inkml:trace>
  <inkml:trace contextRef="#ctx0" brushRef="#br0" timeOffset="151352.07">5664 9628 1313 0,'1'7'571'15,"-1"9"-297"-15,-3 3 12 0,1 15-60 16,-3-1-35-16,5 0-58 15,7-2-30-15,6-11-38 16,4-2-17-16,9-16-25 16,0-4-6-16,-1-10-7 15,1-3-2-15,-11-4 1 16,-8 0 2-16,-10 2 2 16,-11-5 2-16,-9 2-3 15,-7 1 0-15,1 3-7 16,1 7-5-16,6 4-22 15,7 5-40-15,7 4-107 16,4 2-80-16,12 10-174 16,6 0 251-16</inkml:trace>
  <inkml:trace contextRef="#ctx0" brushRef="#br0" timeOffset="151588.54">5893 9654 1088 0,'16'16'584'0,"-4"-1"-179"16,0 6-90-16,-6 1-28 16,0 5-93-16,8 3-39 0,-6 0-58 15,0-1-18-15,-3-7-24 16,0-7-11-16,-7-8-9 16,2-5-3-16,-7-11-4 15,-3-6 0-15,8-7-9 16,0 2-6-16,7-3-9 15,0 9-3-15,2 0-4 16,4-1-1-16,7 9 1 16,0-1-31-16,9 1-82 15,-1-2-46-15,6-8-129 16,7 6-62-16,6-14 232 16</inkml:trace>
  <inkml:trace contextRef="#ctx0" brushRef="#br0" timeOffset="152074.79">6287 9526 1180 0,'2'-5'569'16,"-2"4"-249"-16,8-2-55 15,-2 3-18-15,1 16-71 16,26 58-30-16,-23-14-55 0,1 2-22 15,7-4-27-15,0-4-13 16,5-14-20-16,5-7-3 16,-2-15-91-16,2-8-69 15,-4-21-163-15,-5-12 178 16</inkml:trace>
  <inkml:trace contextRef="#ctx0" brushRef="#br0" timeOffset="152249.91">6218 9623 1746 0,'-9'3'711'0,"9"-2"-470"15,4-1-23-15,10 3-96 16,8-2-40-16,15 0-44 16,4-1-9-16,11-2-134 15,4-3-102-15,7-5 130 16</inkml:trace>
  <inkml:trace contextRef="#ctx0" brushRef="#br0" timeOffset="152679.23">7242 9334 1625 0,'-7'-7'687'0,"-4"11"-407"16,-3 0-37-16,-5 17-84 15,0 9-42-15,3 13-37 16,5 10-15-16,10 16-22 16,5 0-8-16,14 0-15 15,7-4-7-15,9-12-6 16,4-4-3-16,3-12-4 15,-3-4 0-15,2-14-22 16,-4-7-62-16,-13-13-152 16,-3-4 14-16,-3 0 103 15</inkml:trace>
  <inkml:trace contextRef="#ctx0" brushRef="#br0" timeOffset="153019.59">7718 9420 1358 0,'-2'-4'646'0,"1"8"-186"16,0 1-169-16,3 16-68 16,2 5-33-16,-1 13-66 15,-1 6-29-15,1 1-42 16,-2-4-12-16,-1-7-19 16,2-7-5-16,-2-12-41 15,-1 1-50-15,-1-7-110 16,0-6-70-16,2 2-245 15,0-1 316-15</inkml:trace>
  <inkml:trace contextRef="#ctx0" brushRef="#br0" timeOffset="153240.37">8154 9708 1665 0,'5'17'687'16,"6"-11"-365"-16,-3-2-98 0,-3 1-16 15,-5-3-53-15,-12 7-81 16,-1 4-24-16,-11 1-78 16,-2 2-69-16,8-6-159 15,6-2 154-15</inkml:trace>
  <inkml:trace contextRef="#ctx0" brushRef="#br0" timeOffset="154100.2">8769 9209 690 0,'21'-43'482'0,"-19"35"38"15,4 2-215-15,-2 6-15 0,1 7-65 16,1 7-26-16,-3 9-52 16,-3-4-18-16,0 9-36 15,0-4-18-15,1-3-32 16,3 2-12-16,-3-10-19 15,-1-3-5-15,0-6-3 16,0-3-3-16,-4-2-18 16,4 0-11-16,0 0-18 15,0 0-6-15,3-20-1 16,20-29 9-16,-5 27 14 16,5 0 10-16,0 9 18 15,-7-1 2-15,5 13 13 16,-4 1 9-16,0 11 18 15,1 8 8-15,-8-1 7 16,2 7 1-16,-9-3-3 0,4 3-4 16,-5 4-16-16,-5-9-7 15,3 3-26-15,-3-9-56 16,2-5-138-16,6-2-100 16,6-1 165-16</inkml:trace>
  <inkml:trace contextRef="#ctx0" brushRef="#br0" timeOffset="154455.07">8733 9549 1623 0,'-4'5'657'0,"7"-2"-374"16,10 2-86-16,12-3-26 15,11-2-29-15,13-2-61 16,1-5-22-16,7-3-29 16,2-2-7-16,-2 0-9 15,1 0-3-15,-10 4-3 0,-5 4-43 16,-9 4-121-16,-7 2-78 15,-10 4-412 1,-10 5 418-16</inkml:trace>
  <inkml:trace contextRef="#ctx0" brushRef="#br0" timeOffset="154773.04">9008 9743 1293 0,'13'3'623'16,"-1"-6"-269"-16,4 6-107 16,4 0-17-16,3 2-83 15,2 4-28-15,-2-1-48 16,-2 1-18-16,-8 2-24 16,-4 2-5-16,-11 7-3 15,-7 0 0-15,-8 8-2 16,-1 1-3-16,-3-7-5 15,4-4-1-15,7-6-1 16,1-7 6-16,6-5 1 16,5 2 0-16,8-4 6 15,4-1-3-15,12-1-2 16,1-2 0-16,1-2-7 16,-1 2-2-16,-5-1-46 0,-2 1-76 15,-7 4-50-15,-2 2 83 16</inkml:trace>
  <inkml:trace contextRef="#ctx0" brushRef="#br0" timeOffset="155083.81">9521 9299 1738 0,'11'0'679'0,"10"-1"-479"16,14 10 13-16,0 8-29 15,3 5-31-15,1 11-45 16,-3 2-21-16,-8 11-29 15,0 5-12-15,-16 0-15 16,-9-1-5-16,-9-3-14 16,-8-4-22-16,-5-11-104 15,0-2-63-15,3-14-177 0,-1-1 50 16,6-6 178-16</inkml:trace>
  <inkml:trace contextRef="#ctx0" brushRef="#br0" timeOffset="156354.44">5571 10943 494 0,'0'0'320'15,"0"0"57"-15,0 0-102 16,0 0-5-16,0 0-28 16,0 0-51-16,0-1-23 15,0 0-37-15,0 0-17 16,-1-3-29-16,-2-4-15 0,1 7-25 16,-11-7-8-16,-33-5-15 15,29 25-6-15,-6 7-9 16,3 2-1-16,10-2-3 15,4 1 0-15,17-2-1 16,2-1 1-16,10 4 1 16,1-5 1-16,5 1 0 15,2-5 0-15,-4-2 7 16,1 4 5-16,-13-4 8 16,-1 8 7-16,-8-8 7 15,-6 0 1-15,-6 1-2 16,-2-3-4-16,-7 0-11 15,-2 2-5-15,-7-4-8 16,0-4-8-16,-3 2-62 16,7-1-44-16,2-3-122 0,6-2-100 15,13-4 208 1</inkml:trace>
  <inkml:trace contextRef="#ctx0" brushRef="#br0" timeOffset="156664.79">5799 10997 1367 0,'6'11'583'0,"-6"-7"-264"15,3 6-92-15,-1 2-20 16,1 6-34-16,3 4-63 16,0-3-21-16,8 9-27 15,1-8-11-15,14-1-21 16,-1-6-10-16,-3-14-13 15,3 0-1-15,-6-15-3 16,-5-7-2-16,0-5-1 16,-10-2-1-16,-9 0 0 15,-1 6-5-15,-13 4-1 16,4 3 1-16,-6 5-1 16,-4 1 4-16,2 3 3 15,-6 5-2-15,3 3-17 16,1 0-18-16,4 1-54 15,4 1-44-15,7-1-113 0,7-1-74 16,13 0 200-16</inkml:trace>
  <inkml:trace contextRef="#ctx0" brushRef="#br0" timeOffset="156972.81">6149 10874 659 0,'13'4'428'15,"7"7"119"-15,-3 0-213 0,-1 5-20 16,-4 4-29-16,-5 2-87 16,1 0-35-16,-4 2-58 15,1-2-17-15,-4-5-36 16,-1-5-11-16,-1-4-15 16,-2-7-6-16,-2-2-7 15,2 0-2-15,2 0-6 16,0-1-5-16,1-4-4 15,2-17-3-15,15-25 1 16,0 25-36-16,3 2-68 16,6 3-43-16,-5 7-150 15,-2 5-57-15,-2 6 228 16</inkml:trace>
  <inkml:trace contextRef="#ctx0" brushRef="#br0" timeOffset="157182.57">6594 10641 1002 0,'1'6'562'16,"5"8"3"-16,-6 1-225 16,5 24-81-16,-7 12-48 15,4 11-109-15,3 10-38 0,5-6-43 16,9-8-11-16,6-16-12 15,2-11-14-15,8-12-82 16,-2-14-59-16,2-7-127 16,-3-7 161-16</inkml:trace>
  <inkml:trace contextRef="#ctx0" brushRef="#br0" timeOffset="157379.93">6573 10826 1396 0,'-19'-11'652'0,"19"7"-223"16,0 2-141-16,15 1-107 15,7 2-40-15,8 0-81 16,7 0-31-16,5 0-79 0,5 2-86 16,5 5 87-16</inkml:trace>
  <inkml:trace contextRef="#ctx0" brushRef="#br0" timeOffset="157862.22">7600 10804 1191 0,'-9'-16'571'15,"1"6"-192"-15,2 5-143 16,0 6 6-16,-4 10-63 16,3 7-37-16,-4 16-51 15,-4 10-13-15,12 14-12 16,-3 3-10-16,13 3-23 0,9-4-9 15,3-8-17-15,11-6-6 16,-2-11-4-16,6-7-11 16,1-12-109-16,2-7-78 15,1-8 120-15</inkml:trace>
  <inkml:trace contextRef="#ctx0" brushRef="#br0" timeOffset="159036.67">8062 10917 1394 0,'-5'0'614'0,"3"0"-319"16,-1 0-99-16,2 0-5 15,0 0-57-15,0 0-24 16,0 0-16-16,-1 0-1 15,0 5-11-15,0 7-11 16,1-3-20-16,4 28-11 16,-1-33-17-16,2-1-6 15,-1-3-8-15,-3-1-2 16,0 0-1-16,0 0-2 0,0 0 1 16,0 0-2-16,0-4 0 15,1-3 0-15,0 0-1 16,-2-2 0-16,-1 0 0 15,-14-27 1-15,10 26 0 16,2 0-1-16,2 1-1 16,2 3-1-16,-3 3-1 15,3 2 0-15,7 2 0 16,-7 0 1-16,0 0 0 16,0 0 1-16,0 0 1 15,0 0 0-15,0 0 1 16,0 0 0-16,0 0 2 15,3 5 0-15,2 0 1 16,-5-4 1-16,0-1 4 16,0 0 5-16,0 0 6 15,0 1 1-15,0-1-4 0,0 0-6 16,0 1-9-16,1 3-3 16,1 0 0-16,-1 1-1 15,1 5 1-15,0 0 0 16,0 5 0-16,5 27-1 15,-7-28 1-15,3 1-1 16,-3-7 1-16,3 2-1 16,-3-4-1-16,2-4 1 0,-3-4-1 15,0 1 1-15,1-1 0 16,-2 1 1-16,2-7-1 16,3-10-2-16,8-33-3 15,-2 23-2-15,7-9-3 16,0 0 1-16,8 1 0 15,3 5 2-15,0 16 2 16,1 5 3-16,0 15 2 16,-2 6 2-16,0 12 4 15,-2 5 2-15,-2 3 1 16,-3 1 0-16,-9-1-3 16,-1-4-1-16,-8-4-1 15,3-2-11-15,-3-9-100 16,-1-3-62-16,0-9-169 15,-3-1-80-15,-11-6 267 0</inkml:trace>
  <inkml:trace contextRef="#ctx0" brushRef="#br0" timeOffset="159314.5">8036 11173 1281 0,'-16'3'662'16,"5"-1"-149"-16,19 1-290 15,3-1-7-15,13-1-74 16,13 3-23-16,6-1-45 16,3-5-21-16,9-3-20 15,3 2-9-15,1-5-12 16,-3 3-3-16,-13 3-2 15,-2 1 11-15,-19 1-120 16,0 7-78-16,-11 1 1 16,-8 1 54-16</inkml:trace>
  <inkml:trace contextRef="#ctx0" brushRef="#br0" timeOffset="159620.37">8232 11393 1479 0,'12'-1'635'16,"9"-2"-307"-16,7 0-90 15,4 1-35-15,7 2-44 16,-7 1-57-16,-2 3-21 16,-9 7-24-16,-10-1-12 0,-3 6-20 15,-4 1-7-15,-3 1-4 16,-5 3 0-16,-6-1 0 15,-9 0-1-15,-2-5-1 16,5-1 0-16,1-6 2 16,9-1 0-16,6-2-3 15,4-4-2-15,14-1-8 16,2 0-1-16,4-2 11 16,-11-3-42-1,2 2-185-15,12-8 56 0,14-17 49 16</inkml:trace>
  <inkml:trace contextRef="#ctx0" brushRef="#br0" timeOffset="159838.49">8779 11089 1926 0,'12'9'756'15,"6"-12"-530"-15,6-1-55 16,8 0-71-16,-1-5-41 16,1 4-42-16,-3-1 3 15,-11 2-112-15,-3 0-93 0,-13 3-362 16,9 2 333-16</inkml:trace>
  <inkml:trace contextRef="#ctx0" brushRef="#br0" timeOffset="160025.41">8898 10975 1731 0,'9'16'725'0,"-3"3"-423"16,2 5-48-16,-1 5-104 16,-3-1-51-16,1 2-69 15,-5-2-12-15,1 1-117 16,1-2-68-16,6 3-183 15,8-3-137-15,11-4 314 16</inkml:trace>
  <inkml:trace contextRef="#ctx0" brushRef="#br0" timeOffset="160244.37">9201 11127 1310 0,'1'7'626'0,"3"3"-205"16,-1 1-94-16,1 6-76 15,-4 6-60-15,0 5-98 16,-4 2-34-16,1-5-145 16,1-6-82-16,2-8 368 15,0-2-219-15</inkml:trace>
  <inkml:trace contextRef="#ctx0" brushRef="#br0" timeOffset="160558.41">9609 11201 1148 0,'-4'0'582'16,"2"7"-74"-16,-2-2-211 16,-5 6-87-16,1 0-23 15,-1-3-88-15,2 2-31 16,5-6-36-16,-1 0-12 0,-1 0-13 15,3-4-27-15,0 0-83 16,-2 4-45-16,-5 8-145 16,-2 2 176-16</inkml:trace>
  <inkml:trace contextRef="#ctx0" brushRef="#br0" timeOffset="161267.59">10070 11016 1449 0,'-38'3'616'0,"42"2"-275"16,4 4-70-16,0 8-39 15,0 2-24-15,-6 8-80 16,-3 1-28-16,1 3-36 16,-1-2-14-16,2-9-22 15,5-6-10-15,-5-10-15 0,0-2-3 16,-2-9-6-16,0 6-2 16,1-9-4-16,2-15 0 15,10-30 2-15,-2 30 2 16,3 5 5-16,-1 1 1 15,4 10 2-15,4 5 1 16,2 4 2-16,2 8 5 0,-1 9 8 16,-1 5 3-16,-7 0 7 15,-3 2-3-15,-5-2-6 16,-5 0 0-16,-3 1-70 16,-3-7-80-16,1-3-77 15,0-13 107-15</inkml:trace>
  <inkml:trace contextRef="#ctx0" brushRef="#br0" timeOffset="161520.07">10519 10704 1592 0,'30'25'719'0,"4"2"-354"16,0 14-116-16,0 4-11 16,-4 8-91-16,-3 1-46 15,-9-3-43-15,-7-4-12 16,-10-6-18-16,-6 1-13 16,-10 1-108-16,-7 1-78 15,-8-6 24-15,3 2 44 16</inkml:trace>
  <inkml:trace contextRef="#ctx0" brushRef="#br0" timeOffset="162652.09">5625 12559 1140 0,'-2'-1'496'0,"2"0"-214"15,8 2-32-15,6 6-5 16,25 52-29-16,-34-21-71 15,0 2-35-15,-4-6-52 16,-1-4-17-16,0-10-20 16,-1-7-6-16,1-7-11 15,-2-6-5-15,2-12-11 16,-1-5-6-16,2-10-2 16,4-4 2-16,1-6 6 15,5 1 5-15,7 4 5 16,0 3 2-16,7 9 0 15,1 5 3-15,1 9 13 0,3 6 4 16,-5 15 11 0,-3 8 4-16,-7 11 4 0,-6 5-1 15,-4-5-3-15,2-4-5 16,-9-11-14-16,6-6-6 16,-4-9-8-16,0-4-2 15,9-8-2-15,-5-6 1 16,4-6-1-16,-6-3 2 0,5 3-2 15,-3 1 1-15,7 7 1 16,-1 2 0-16,-1 9 2 16,1 4 2-16,-3 9 3 15,3 3 0-15,-2 5 2 16,3-1 2-16,1 0-3 16,0-3-1-16,4-5-5 15,-2-4-25-15,0-7-110 16,-1-1-76-16,-1-6 131 15,1 3-8-15</inkml:trace>
  <inkml:trace contextRef="#ctx0" brushRef="#br0" timeOffset="162992.91">6233 12726 887 0,'45'-14'492'0,"-32"8"0"16,4-3-199-16,5-4-61 15,0-7-39-15,-1-3-86 0,0-7-30 16,-14-3-28-16,2 5-5 16,-10 0-9-16,-3 7-2 15,0 14 4-15,-6 1-1 16,-4 13-3-16,-5 5-4 16,1 5-13-16,1 4 0 15,11 6 10-15,2 2 3 0,9 2-3 16,8 5 0-16,5-3-11 15,4-4-5-15,2-8-5 16,4-9-8-16,-2-11-108 16,1-4-59-16,6-12-172 15,-4-6-141-15,-6-7 316 16</inkml:trace>
  <inkml:trace contextRef="#ctx0" brushRef="#br0" timeOffset="163243.47">6633 12567 973 0,'4'0'505'0,"5"14"-109"16,-1 3-62-16,-1 8-56 16,1 2-30-16,0 0-54 15,2-2-33-15,-4-8-62 16,1-4-25-16,-5-8-38 16,-2-4-7-16,-2-4-9 15,1 2-3-15,0-1-7 0,-1 1-6 16,0-16-5-16,3-29-2 15,7 24-3-15,3 1-1 16,1-3-39-16,2 3-28 16,4 2-69-16,-1 0-41 15,2 8-111-15,0 4 36 0,-11 11 152 16</inkml:trace>
  <inkml:trace contextRef="#ctx0" brushRef="#br0" timeOffset="163577.99">7019 12764 1346 0,'11'-1'569'0,"-2"-7"-324"16,2-2-50-16,-3-11-66 16,-6-4-33-16,-2-6-33 15,0 0-9-15,-9 4-2 16,-2 4-5-16,-4 10-4 15,6 5-2-15,5 10-5 32,2-1-3-32,-1 0-10 0,3-1-2 0,2 17-6 0,6 46 4 15,10-21 9 1,0 3 5-16,6 4 19 0,-2-1 6 16,-3 0 6-16,-3 0 0 15,-6-10-15-15,-3-7-7 16,-7-12-16-16,-2-6-5 15,-7-6-5-15,-5-3-2 16,-3-1-10-16,-1-3-12 0,-1 0-74 16,3-3-44-16,6-4-132 15,0-4-86-15,11-9 219 16</inkml:trace>
  <inkml:trace contextRef="#ctx0" brushRef="#br0" timeOffset="164028.69">7365 12650 1555 0,'3'0'659'16,"-4"3"-348"-16,4-5-152 0,-3 1-10 16,0 0-48-16,21-11-25 15,24-28-47-15,-35 23-10 16,1 2-5-16,3-14-2 16,-10 0 4-16,0 13 6 15,-11 6 22-15,-2 5 6 16,-10 5 7-16,0 2 0 15,5 13-5-15,-3-2-3 0,16 5-7 16,2 4-6-16,5 1-13 16,9 1-3-16,2 3-2 15,3-4-2-15,-1-4-5 16,1-2-4-16,-2-6-5 16,2-2-24-16,2-7-145 15,4-2-94-15,6-4 149 16</inkml:trace>
  <inkml:trace contextRef="#ctx0" brushRef="#br0" timeOffset="165372.07">8628 12418 1077 0,'-14'-30'474'0,"14"25"-238"0,3 3-53 15,-1 3 26-15,-2-1-20 16,0 9-15-16,3 19-33 16,7 61-18-16,-3-30-33 15,2 1-20-15,4-3-32 16,2-9-12-16,5-14-23 16,-1-8-38-16,4-20-114 15,0-7-91-15,-5-14 136 16</inkml:trace>
  <inkml:trace contextRef="#ctx0" brushRef="#br0" timeOffset="165582.59">8542 12576 952 0,'-25'-8'527'0,"24"7"-11"0,4-1-196 15,15 2-100-15,8 2-16 16,5 1-80-16,2 4-48 15,3-2-51-15,1-1-10 16,-2-5-66-16,-2-2-76 16,-4-1-198-16,-10-1 196 15</inkml:trace>
  <inkml:trace contextRef="#ctx0" brushRef="#br0" timeOffset="166069.54">8915 12346 1113 0,'18'23'535'0,"-14"9"-148"16,-1 3-72-16,2 11-63 15,-2-10-43 1,-2-19-91-16,1 2-35 0,3 42-37 16,3-3-14-16,-5-19-22 15,1-33-10-15,-3-8-11 16,0-7-9-16,1-4-6 15,-2-1 2-15,1-6 6 16,0 5 7-16,1 3 6 16,2 2 0-16,5 13 3 15,4 5 1-15,7 7 17 0,4 6 12 16,7-5 11-16,5-1 3 16,0-13-13-16,5-8-8 15,-2-11-12-15,2-8-4 16,-1-6-2-16,-8-2 0 15,-13 5 1-15,-9 4 3 0,-17 12 5 16,-6 1 3-16,-7 7-1 16,-3 3 7-16,3 2 19 15,4 5 8-15,9 5 10 16,5 2-4-16,8 10-13 16,2 7-7-16,8 5-7 15,1 4-6-15,5-2-8 16,0-6-35-16,7-14-176 15,5-7-103-15,16-14 166 16</inkml:trace>
  <inkml:trace contextRef="#ctx0" brushRef="#br0" timeOffset="166817.7">10379 12285 1342 0,'0'-6'639'0,"-3"3"-275"16,-1 11-101 0,2 7-21-16,-1 25-63 0,-1 14-32 15,4 12-45-15,1 4-19 16,9-10-41-16,1-10-14 15,8-13-19-15,-2-12-16 16,4-15-92-16,-6-10-59 16,-4-15-162-16,5-4-97 15,-4-7 266-15</inkml:trace>
  <inkml:trace contextRef="#ctx0" brushRef="#br0" timeOffset="167331.04">10239 12462 1421 0,'4'2'591'0,"6"0"-319"16,4 5-28-16,11 0-38 15,4-2-46-15,5 1-87 16,1-8-26-16,0-1-32 16,0-6-5-16,1-3-7 15,1 0-1-15,1 5-2 16,-3 2 0-16,-5 9 0 15,-6 3 1-15,-12 12 0 0,0 4 3 16,-9 7 2 0,1 4 0-16,-2-3 20 0,-1-1 5 15,6-12 1-15,-1-2-2 16,5-12-23-16,2-5-5 16,0-14-14-16,0-5-9 15,2-6-1-15,-2 1-1 16,4 9 12-16,-2 1 7 15,-1 11 4-15,0 3 0 16,-6 6 7-16,2 9 10 16,-2 5 10-16,3 5 9 0,6 1 21 15,-1-3 1-15,4-6 1 16,-3-5-8-16,0-12-24 16,-4-9-10-16,3-7-10 15,-1-5-2-15,-7-3-14 16,-3-3-20-16,-6 10-72 15,0-1-57-15,4 10-92 16,2 4 142-16</inkml:trace>
  <inkml:trace contextRef="#ctx0" brushRef="#br0" timeOffset="167634.69">11177 12469 1495 0,'4'8'698'0,"-2"2"-289"16,0 9-167-16,-6 29-24 16,5-20-80-16,5 0-36 15,10-1-58-15,4-3-15 0,6-14-19 16,4-5-8-16,-1-15-3 15,-1-10-17-15,-3-10-20 16,-9-1 2-16,-14 3 5 16,-4 6 19-16,-18 6 22 15,-5 2 2-15,-10 2-2 16,-2 3-1-16,-1 9-3 16,4 7-1-16,8 10-7 15,6 7-13-15,10 3-114 16,8 1-79-16,17-1 124 15</inkml:trace>
  <inkml:trace contextRef="#ctx0" brushRef="#br0" timeOffset="168229.58">12171 12396 1241 0,'7'-10'559'0,"-10"-4"-219"15,-4 2-75-15,-13 6-38 16,-4 1-39-16,-7 10-67 15,-2 7-23-15,1 10-23 16,3 2-8-16,12 3-20 16,6-1-7-16,17 0-17 15,5-12-9-15,1 1-8 16,19 7-1-16,13-3 0 0,-3-10 6 16,0-5 6-16,-4 3 2 15,-7 0 11-15,-6 1 2 16,-13 1 3-16,-9-1 4 15,-12 3-4-15,-5 0-4 16,-12 3-10-16,-3 1-5 16,0 0-38-16,2-2-53 0,12-6-137 15,10-4-91-15,13-13 177 16</inkml:trace>
  <inkml:trace contextRef="#ctx0" brushRef="#br0" timeOffset="168494.12">12385 12451 1331 0,'0'23'660'15,"1"1"-250"-15,2 1-111 16,5 5-35-16,7-9-107 16,2 0-49-16,3-13-66 15,3-4-13-15,-4-10-17 16,-1-7-5-16,0-3-2 15,-7-6 0-15,-4-1 0 16,-7 3 2-16,-10 0 2 16,-7 5-1-16,-9 4 0 0,0-1 0 15,1 5-11-15,-2 4-12 16,5 4-38-16,-3 9-42 16,5 4-101-16,10 4-63 15,16-2 157-15</inkml:trace>
  <inkml:trace contextRef="#ctx0" brushRef="#br0" timeOffset="168822.39">12709 12382 1046 0,'16'20'649'15,"-4"2"-13"-15,-3 11-305 16,-5 3-31-16,-3 4-108 15,2 0-54-15,0-3-78 16,2-4-26-16,2-15-25 16,-2-6-4-16,-4-14-3 15,-2-5 1-15,-6-13-1 16,-2-2 1-16,0 2-2 16,1-7-1-16,7 5-1 15,2 4-2-15,8-5 3 0,4 9-16 16,3 2-80-16,3 1-42 15,-1 5-127-15,-3-1-72 16,4 3 222-16</inkml:trace>
  <inkml:trace contextRef="#ctx0" brushRef="#br0" timeOffset="169062.28">13135 12292 1699 0,'2'18'723'0,"1"15"-400"15,-3 6-55-15,0 11-79 16,0 4-64-16,3-4-83 16,5-5-18-16,5-10-24 15,4-7-57-15,4-19-119 16,2-9-80-16,-2-17-138 15,-3-1 230-15</inkml:trace>
  <inkml:trace contextRef="#ctx0" brushRef="#br0" timeOffset="169194.9">13050 12412 1465 0,'7'6'686'0,"3"1"-313"16,12 2-104-16,1 2-17 15,4-4-121-15,4-1-50 16,3-6-47-16,1-1-67 16,0-9-153-16,-3 1-30 0,-13-4 94 15</inkml:trace>
  <inkml:trace contextRef="#ctx0" brushRef="#br0" timeOffset="169810.1">13499 12626 1525 0,'21'-1'625'0,"-2"-10"-432"15,1-3-31-15,-2-7-84 16,-4-2-42-16,-10-2-17 16,-1 3 5-16,-11 6 16 15,-5 0 15-15,-2 11 28 16,-6 2 3-16,4 11-3 15,7 7-12-15,3 7-25 16,7 4-7-16,5-1-14 0,5 0-5 16,11-3-8-16,3-3-7 15,11-12-5-15,7-3-3 16,5-15-1-16,2-8-2 16,2-6-1-16,1-3-4 15,-9-1-17-15,-5 2-8 16,-16 0-3-16,-9 2 2 15,-11 6 22-15,-2 2 11 16,-12 8 10-16,-1 5 6 0,1 7 16 16,-6 6 9-16,9 8 8 15,0 2 2-15,9 3-8 16,6 2-3-16,3-6 0 16,2-3 3-16,-4-4-1 15,4-5-3-15,1-6-13 16,-2-1-9-16,0-15-18 15,0-7-42-15,-2-14-60 16,6-7-17-16,-2-5-17 16,-1-2 24-16,0 5 40 15,-4 3 14-15,-3 16 29 16,-2 7 15-16,-1 20 35 16,-1 8 27-16,-2 18 52 15,-4 10 27-15,5 17 27 0,2 9 0 16,5 1-27-1,7-1-22-15,3-5-41 0,1-10-18 16,5-13-80-16,-3-9-95 16,4-19 247-16,-4-6-134 15</inkml:trace>
  <inkml:trace contextRef="#ctx0" brushRef="#br0" timeOffset="171117.14">14977 12289 768 0,'12'-30'461'15,"-8"32"35"-15,-4 7-279 16,-5 7 6-16,0 12-9 16,1 6-15-16,-2 6-36 15,3 2-17-15,5 4-48 16,-2-24-25 0,0 1-42-16,5 14-36 0,4-6-117 15,-2-12-83-15,4-9 117 0</inkml:trace>
  <inkml:trace contextRef="#ctx0" brushRef="#br0" timeOffset="171310.62">15172 12448 1240 0,'7'25'593'15,"-1"-2"-190"-15,-1 3-54 0,-1 2-80 16,-2-3-57-16,0-2-115 15,2-5-36-15,-2-8-100 16,1-4-62-16,-1-15-186 16,1-10-139-16,-2-10 262 15</inkml:trace>
  <inkml:trace contextRef="#ctx0" brushRef="#br0" timeOffset="171728.06">15145 12315 830 0,'-3'0'491'0,"6"6"15"16,2-2-185-16,4 4-129 16,2-3-44-16,4 1-96 15,6 1-42-15,5-2-72 16,3-1-36-16,4-4-75 0,2-1-14 16,-2 0 32-16,2 1 33 15,-12 1 75-15,-9-1 26 16,-6 2 32-16,-6 1 40 15,2 0 65-15,-4 0 36 16,-1-3 59-16,0 0-1 16,-17 8-4-16,-28 18-13 15,40-8-30-15,6 1-25 0,5 0-49 16,13 3-20-16,2-7-30 16,5-1-8-16,5 2 1 15,-4-10 0-15,2 4 1 16,-3 0 0-16,-14-1-7 15,0 3 0-15,-12 0-2 16,-10-3-3-16,-2-2-10 16,-8-2-19-16,0-4-116 15,11 1-64-15,3-2-167 16,5-5-69-16,15-2 272 16</inkml:trace>
  <inkml:trace contextRef="#ctx0" brushRef="#br0" timeOffset="171920.34">15727 12275 1109 0,'4'13'595'0,"-4"19"-72"0,0 10-132 16,-3 13-98-16,2 6-52 16,5 0-122-16,3-7-46 15,10-9-54-15,3-11-58 16,8-17-129-16,1-10-85 15,-7-20-253-15,1 0 310 16</inkml:trace>
  <inkml:trace contextRef="#ctx0" brushRef="#br0" timeOffset="172349.31">15664 12422 1092 0,'-1'7'601'16,"3"-1"-70"-16,7 0-255 15,5 0-18-15,7-4-93 16,4 3-62-16,10-8-74 16,1-3-19-16,7 2-85 15,-3-9-48-15,3 7-96 16,0-4-44-16,-8 3 13 16,-7 4 40-16,-14 4 102 15,-8 1 49-15,-8 6 105 16,-3-1 37-16,-3 0 60 15,-6 3 28-15,2 1 20 0,-1 1-5 16,4 3-19-16,6 1-17 16,3-3-32-16,3 3-12 15,5 2-14-15,5-1-4 16,1 0-14-16,2-2-6 16,-1-4-8-16,-2-1-7 15,-5-7-7-15,-1 6-5 0,-9-6-12 16,-2-1-6-16,-6 5-8 15,-2-7-17-15,-3 0-112 16,3 0-70-16,1-8-131 16,-1 3 170-16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14T16:19:38.499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22557 5651 574 0,'-17'-8'355'16,"3"4"-76"-16,2-1 3 16,-1 5-11-16,6 0-48 0,-1-1-17 15,-2-1-42-15,7-2-17 16,-1 1-25-16,0 1-10 16,4 1-25-16,0 0-9 15,0 0-20-15,0 0-9 16,0 0-10-16,14-5-2 15,5 1-6-15,29-13-3 16,-29 12-7-16,0 0-2 16,-6 6-9-16,-1 0-2 0,-2 9-3 15,-3-6-1-15,0 1 0 16,-2-1-1-16,-1-3 0 16,0 0 0-16,-4 1 9 15,-1-1 3-15,0-1 0 16,0 0-10-16,-10 0-42 15,-6-1-25-15,-23-2-56 16,27 4-39-16,6 1 403 16,7-5-219-16</inkml:trace>
  <inkml:trace contextRef="#ctx0" brushRef="#br0" timeOffset="-179172.5">7055 5137 776 0,'0'-1'415'0,"0"0"-85"0,0-1-52 16,-2-10-35-16,-2-1-44 16,-19-30-57-16,4 29-25 15,-6 3-40-15,-2 5-11 16,-8 11-14-16,-2 8-6 15,0 10-11-15,8 4-6 16,17 13-12-16,12 7-5 0,16 12-6 16,6 4-2-16,6 3-2 15,-5 0 0-15,2-3 0 16,-4-5 0-16,-8-7-1 16,2-4-29-16,-11-16-122 15,-4-3-98-15,-5-16 142 16</inkml:trace>
  <inkml:trace contextRef="#ctx0" brushRef="#br0" timeOffset="-178992.98">6640 5387 1357 0,'3'3'566'0,"12"-2"-344"16,5 3-47-16,8 2-65 15,4 1-37-15,10-1-38 16,4 0-13-16,6-1-92 0,0-2-97 16,0-3 106-16</inkml:trace>
  <inkml:trace contextRef="#ctx0" brushRef="#br0" timeOffset="-178427.63">7141 5398 1384 0,'4'17'587'0,"6"34"-344"16,-10-24-18-16,0 0-85 15,4 0-36-15,3-3-52 16,4-1-19-16,4-1-21 16,3-2-6-16,4-7-6 15,1-5-1-15,1-10-7 16,1-6-10-16,-2-7-29 15,-6-7-8-15,-12 1 6 16,-5-2 14-16,-15 7 38 16,-4 1 13-16,-9 0 5 15,-2 6-3-15,-1-1 8 16,6 8 5-16,12 2 4 16,2 0-3-16,14 1-17 15,6 3-10-15,7 3-9 0,5 1 1 16,8 1 1-16,3-2 0 15,9-2 0-15,2-3 2 16,0 1 0-16,-6 1 0 16,-3 4 2-16,-7 3 0 15,-3 6 0-15,-2-2 1 16,-12-5 1-16,1 0-1 0,-7-7 9 16,-4-3 27-1,-6 0 26-15,-1-1 10 0,-7-4 13 16,1-7-21-16,7 2-19 15,0-8-12-15,7-8-23 16,10-1-8-16,7-13-7 16,5 1-7-16,6 4-84 15,-3 3-56-15,-1 13-160 16,1 10-299-16,-5 9 409 16</inkml:trace>
  <inkml:trace contextRef="#ctx0" brushRef="#br0" timeOffset="-177805.16">8586 5455 924 0,'13'-5'495'16,"-3"-3"-168"-16,0-1-69 15,-5-3-43-15,-4-1-65 16,-2 0-17-16,-10-1-40 16,-5 1-16-16,-7 4-30 15,-10 2-13-15,4 7-16 16,3 4-6-16,3 6-8 15,6 3-4-15,8 1 0 16,1 4-3-16,9 2-1 0,11 4 0 16,1-1-1-1,7 0 2-15,2 0 2 0,0-6 1 16,3 0 2-16,-5-5 3 16,-3-2 6-16,-5-1 5 15,-7 0 8-15,0-6 9 16,-5 2 19-16,-7-1 1 15,-4 0-5-15,-4 2-9 16,-2-3-41-16,0-3-36 0,2-2-87 16,6 0-57-16,6-9-141 15,8 1-110-15,15-10 280 16</inkml:trace>
  <inkml:trace contextRef="#ctx0" brushRef="#br0" timeOffset="-177670.68">8761 5462 962 0,'23'16'494'0,"-7"-5"-137"16,-1 4-46-16,-6 6-67 16,-1-1-36-16,-6 5-68 15,-3-2-38-15,-2-7-66 16,0-4-17-16,0-11-126 16,2-5-76-16,-2-18-227 15,-3-12-201-15,2-11 394 16</inkml:trace>
  <inkml:trace contextRef="#ctx0" brushRef="#br0" timeOffset="-177127.87">8760 5275 801 0,'3'-9'480'0,"4"4"-57"15,3 2-150-15,5 2-38 16,7 3-59-16,2 5-29 16,4 7-50-16,-3 1-18 15,-9 4-28-15,1 2-6 0,-8 2-8 16,-4 3-5-16,3 3-8 15,-7 1-7-15,-1-5-7 16,0 0-2-16,-7-12-2 16,1-3 0-16,6-1-1 15,-1-7-4-15,1-2-17 16,5-3-8-16,-5 2-12 16,0 0-3-16,4-14 14 15,3-4 6-15,17-26 11 16,-12 30 6-16,5 10 3 15,2 0 3-15,0 5 5 16,-5 3 8-16,3 6 17 16,-5 2 7-16,-3 4 11 15,2-1-1-15,-8-1-9 16,-1-2-3-16,-2 0-13 0,-2-5-7 16,2-5-8-16,-2 2-6 15,2-3-9-15,0-1-3 16,0 0-2-16,0 0 1 15,0 0 5-15,2-1 2 16,9-8 0-16,27-28 1 16,-28 28 1-16,0 2 0 15,-1 6 2-15,-1 2 0 16,1 7 2-16,-3 9 4 0,-2 2 10 16,-4 3 5-16,-1-1 1 15,-2-1-3-15,1-4-6 16,2-8-53-16,0-3-169 15,3-12-97-15,5-7 161 16</inkml:trace>
  <inkml:trace contextRef="#ctx0" brushRef="#br0" timeOffset="-176868.22">9369 5370 1542 0,'7'27'678'0,"6"11"-367"16,-8 8-22-16,0 7-113 16,-1-1-51-16,4 2-62 0,4-4-20 15,-2-5-26-15,3-4-6 16,-4-15-6-16,-3-9-24 16,2-12-96-16,-4-6-48 15,-3-17-99-15,-3-4-14 16,-6-8 13-16,-3-4-9 15,-10-5-98-15,-2 0-142 16,-4-6 328-16</inkml:trace>
  <inkml:trace contextRef="#ctx0" brushRef="#br0" timeOffset="-176705.72">9342 5450 728 0,'16'-13'438'0,"3"7"-22"16,3-1-82-16,5 4-92 16,-6 3-41-16,4 0-60 15,-3 1-17-15,-2 4-23 16,-1 0-12-16,-7 7-6 15,-5 4 2-15,-12 3-5 16,-8 9-7-16,-5 0-25 16,-1-2-17-16,3-5-81 15,-3-8-60-15,8-13-158 16,6-2-107-16,5-18 231 16</inkml:trace>
  <inkml:trace contextRef="#ctx0" brushRef="#br0" timeOffset="-176512.63">9638 5274 1270 0,'7'12'591'15,"-1"11"-256"-15,-4 8-35 16,-2 10-81-16,-2 3-53 16,2-1-73-16,2-6-28 15,3-13-43-15,1-5-10 16,0-10-56-16,0-5-56 0,-1-4-157 15,3-2-110-15,0-18 222 16</inkml:trace>
  <inkml:trace contextRef="#ctx0" brushRef="#br0" timeOffset="-176351.25">9813 5422 1238 0,'6'12'573'0,"-1"3"-240"16,1 6-25-16,-2 1-99 15,-1 0-53-15,1-5-87 16,-4-7-31-16,1-3-111 16,-1-5-77-16,-4-11-186 15,-2-7-182-15,-2-14 330 16</inkml:trace>
  <inkml:trace contextRef="#ctx0" brushRef="#br0" timeOffset="-176184.43">9737 5274 830 0,'11'2'500'0,"1"4"-93"16,4 6-105-16,2 3-61 16,4 4-110-16,0-1-44 15,0 0-57-15,8-4-66 16,-3-4-173-16,0-2-105 16,16-8 167-16</inkml:trace>
  <inkml:trace contextRef="#ctx0" brushRef="#br0" timeOffset="-175911.43">10061 5370 894 0,'-1'0'554'16,"-3"2"-29"-16,-2 0-240 16,1 0-35-16,-3 1-85 15,5-2-40-15,-2 7-49 16,2 6-20-16,-30 34-28 15,30-25-10-15,4 0-9 16,1-1-4-16,7-3-6 16,7-5-3-16,15-6-3 15,3-5-9-15,8-10-103 16,-3-6-64-16,-6-11-199 0,-5-2-185 16,-6 0 369-16</inkml:trace>
  <inkml:trace contextRef="#ctx0" brushRef="#br0" timeOffset="-175793.9">10281 5399 831 0,'1'2'481'16,"1"5"-41"-16,3 6-66 16,-1 8-73-16,3 3-38 0,2 3-82 15,-2-7-41 1,3-4-74-16,0-5-28 0,-5-8-66 16,1 3-67-16,-4-10-148 15,0-5-121-15,-2-14 216 16</inkml:trace>
  <inkml:trace contextRef="#ctx0" brushRef="#br0" timeOffset="-175602.85">10229 5282 1330 0,'0'0'574'0,"3"2"-276"16,0 5-48-16,5 3-84 15,0 0-41-15,1 0-98 16,5 0-88-16,2-6-193 15,4-3 168-15</inkml:trace>
  <inkml:trace contextRef="#ctx0" brushRef="#br0" timeOffset="-175451.32">10510 5207 895 0,'0'7'623'0,"12"10"37"16,-11 11-312-16,-1 6-41 15,2 16-135-15,2 7-51 16,1 4-73-16,4-2-22 16,4-11-19-16,1-9-3 0,10-16-107 15,6-8-79-15,-4-17-164 16,-2-10 188-16</inkml:trace>
  <inkml:trace contextRef="#ctx0" brushRef="#br0" timeOffset="-174951.9">10434 5433 1478 0,'17'9'587'0,"-1"-4"-429"16,11 2-27-16,8 0-86 15,0-2-23-15,7-2-13 16,-1-5-3-16,-4 1 0 15,-3 1-2-15,-9 0-1 0,-5 4 1 16,-8-1-2-16,-4 2 2 16,-3 0 5-16,-4 0 11 15,-1-1 13-15,0-1 0 16,0-3-4-16,0 0-12 16,0 0-17-16,0 0-3 15,0 0-16-15,0 0-10 0,1-1-2 16,9-3 2-16,1-2 16 15,30-16 11-15,-27 22 4 16,-6-1 9-16,-2 1 24 16,-1 5 19-16,-1 1 44 15,0 5 12-15,3 12 8 16,6 3-4-16,-2 8-10 16,4 6-4-16,-5-1-10 15,-4-10-4 1,-3-15-18-16,0 0-11 0,8 40-15 15,-3-6-6-15,-4-6 0 16,-6-23 2-16,-7-4 0 16,-2 1-3-16,-5-4-12 15,-10-3-15-15,-15-6-106 16,-4-4-84-16,-4-15-73 16,6-9 123-16</inkml:trace>
  <inkml:trace contextRef="#ctx0" brushRef="#br0" timeOffset="-174762.38">11506 5580 2040 0,'3'19'777'0,"-8"-8"-581"16,-4 1-73-16,-5-4-137 15,-10-3-126-15,-1 2 79 16</inkml:trace>
  <inkml:trace contextRef="#ctx0" brushRef="#br0" timeOffset="-173563.59">12674 5349 1395 0,'0'0'591'0,"0"0"-343"16,0 0 0-16,5 18-67 16,10 36-28-16,-11-19-48 0,0-3-23 15,-1-11-38-15,2 2-14 16,-4-17-17-16,2-4-3 15,-3-2 0-15,-1-1 0 16,0 0-3-16,0 0-4 16,-1-10-7-16,-2-10-5 15,11-27 1-15,5 27 3 16,7 3 3-16,0 1 2 0,8 7 2 16,-2 5 1-16,3 5 6 15,4 1 4-15,-13 8 5 16,-1 2 9-16,-6 8 18 15,-7 5 7-15,1 3 12 16,-6-10-2 0,0-8-17-16,0 1-10 0,-1 16-15 15,-5-6-26-15,4-6-147 16,2-13-83-16,0-7 132 16</inkml:trace>
  <inkml:trace contextRef="#ctx0" brushRef="#br0" timeOffset="-173195.76">13977 5407 1525 0,'-2'1'666'16,"2"3"-361"-16,2 5-95 15,7 6-18-15,-3 6-44 16,-2 0-26-16,-2-2-44 16,-4 1-24-16,0-9-25 15,6 0-51-15,-2-7-145 16,1-4-88-16,-5-8-403 16,-3-11 414-16</inkml:trace>
  <inkml:trace contextRef="#ctx0" brushRef="#br0" timeOffset="-172804">13937 5251 836 0,'8'-4'499'0,"-3"7"-35"0,1 1-194 16,8 7-115-16,7 0-66 16,11 0-61-16,3 0-9 15,4-2-12-15,0-4-1 16,0 2-3-16,-1-2-1 15,-7 1 0-15,-6 0-1 16,-13-1 5-16,-9 0 7 0,-12 3 28 16,-2-1 24-16,-7-1 35 15,0 1 8-15,6-2-1 16,2 1-17-16,7 0-34 16,3 2-14-16,6 5-22 15,2 2-5-15,6 1 2 16,0-3 3-16,7 0 11 15,-2 0 6-15,1-1 10 16,-4 0 2-16,-10-5 12 16,-6 0 12-16,-14 2 4 15,-8-2-2-15,-9 3-24 16,-2-2-20-16,6-8-28 16,5 0-55-16,12-6-156 15,8-6-90-15,12-8 162 16</inkml:trace>
  <inkml:trace contextRef="#ctx0" brushRef="#br0" timeOffset="-172204.04">15519 5373 1299 0,'-3'0'614'0,"2"-11"-243"16,-8-5-102-16,7 1-84 15,-6-5-60-15,0-2-64 16,-6 3-14-16,-6 1-24 0,2 7-6 16,-1 10-8-16,-2 6-1 15,4 12 1-15,-2 5 0 16,6 9 2-16,7 0 1 15,7-2-2-15,10-2-1 16,5-8-2 0,2-6-1-16,3-8-2 0,-3-6 1 15,-5-7-2-15,-1-4 0 16,0-8 2-16,2 3-1 0,-8 4 2 16,3 2 8-16,-10 8 19 15,-1 3 5-15,3 5 12 16,-1-5-1-16,0 0-6 15,1 14-4-15,3 5-11 16,15 30-9-16,-4-34-18 16,-3-4-71-16,3-2-98 15,8-8 108-15</inkml:trace>
  <inkml:trace contextRef="#ctx0" brushRef="#br0" timeOffset="-171775.8">16600 5200 1235 0,'0'-1'540'0,"9"17"-247"16,3 14-25-16,-2 17-12 15,-4 10-28-15,-4 13-59 16,1-1-33-16,0 0-55 16,1-6-24-16,2-8-32 15,-1-5-8-15,1-18-10 16,-3-9 1-16,-1-15-79 16,-2-8-48-16,-6-12-98 15,-4-9-56-15,-8-19-61 16,0 0-93-16,-7-26 284 15</inkml:trace>
  <inkml:trace contextRef="#ctx0" brushRef="#br0" timeOffset="-171576.28">16544 5248 1180 0,'25'-8'549'16,"7"8"-244"-16,1 1-14 16,2 11-84-16,-3 1-26 15,-4 6-37-15,-3 3-20 16,-10-2-35-16,-5 3-11 0,-10 1-13 15,-6-2-10-15,-9 1-11 16,-4-4-10-16,-6-4-13 16,2-4-22-16,1-8-98 15,0-5-58-15,9-7-173 16,5-1-92-16,13-12 269 16</inkml:trace>
  <inkml:trace contextRef="#ctx0" brushRef="#br0" timeOffset="-170868.41">16959 5225 1214 0,'3'6'599'0,"-6"15"-174"16,-4 2-86-16,0 8-67 16,0-1-68-16,8-4-101 15,0-6-32-15,10-5-42 0,-1-8-14 16,4-7-8-16,3-3-2 15,10-16-3-15,1-4-1 16,-2-4-1-16,-4-2 0 16,-19 4 0-16,-5 2 1 15,-22 0 0-15,-5 9 1 16,-2 2 0-16,-6 2 0 16,17 15 1-16,-4-1 0 15,8 9-1-15,10 6-2 0,0 2-1 16,13 1-3-16,2-4-5 15,-4 1-2-15,14-13-52 16,3-5-48-16,9-10-105 16,14-10-46-16,3-2-37 15,-2-1 25-15,-6 1 104 16,-8 4 50-16,-16 6 122 16,-5 2 69-16,-6 11 88 15,-1 4 41-15,-4 5 44 16,-1 1-11-16,-1 5-29 15,1 2-24-15,2 2-53 16,2 3-25-16,3-4-44 16,3-1-18-16,4-4-22 15,7-6-8-15,1-7-10 16,-1-5-1-16,3-7-7 0,-4-3-5 16,-5 1-8-16,1 2 1 15,-11 5 5-15,-4 5 7 16,0 1 8-16,-1-1 2 15,0 0 2-15,0 0 2 16,0 13 7-16,2 4 3 16,7 20 3-16,3-27 1 0,-3-7-4 15,0-4 0-15,4-5 1 16,-1-5-1-16,1-6-1 16,1-4-8-16,-2-2-95 15,0 0-54-15,-1 6-143 16,1 4-61-16,4 8 221 15</inkml:trace>
  <inkml:trace contextRef="#ctx0" brushRef="#br0" timeOffset="-170396.57">17686 5365 1200 0,'12'5'596'0,"-3"-5"-185"16,-3-1-140-16,0-6-88 15,2-5-66-15,-3-9-72 16,2-2-18-16,-4-2-27 0,-3 4-1 16,-4 7-3-16,-5 4 0 15,-3 9 0-15,-1 4 2 16,3 7 5-16,-1 4 8 16,5 5 12-16,3-2 6 15,4 4 7-15,4-2-1 16,0-4-1-16,2-2-5 15,0-4-13-15,4-3-6 0,7-5-21 16,2-3-29-16,11-9-62 16,0-5-28-16,8-4-27 15,-5-1 20-15,-5 5 61 16,-3 4 30-16,-17 9 60 16,3 4 29-16,-8 6 61 15,-1 4 27-15,2 4 25 16,-5 1-2-16,-2-4-34 15,-1 0-21-15,0-6-24 16,1-4-13-16,-2-2-16 16,-1-6-6-16,5-1-18 15,-3-5-8-15,4-4-10 16,8-1-3-16,-1 0-2 16,3 2 0-16,7 2-70 15,1 3-65-15,2 0 298 16,17 10-171-16</inkml:trace>
  <inkml:trace contextRef="#ctx0" brushRef="#br0" timeOffset="-169872.26">18949 5306 1206 0,'-2'-1'622'16,"1"1"-217"-16,0 0-135 16,0 0-30-16,-3 13-94 15,-2 8-35-15,3 29-47 16,0-28-20-16,9-2-30 16,7-2-7-16,8-11-5 15,6-5-2-15,5-13-2 0,0-6-6 16,-2-6-9-16,-6-3-1 15,-13 2 6-15,-7 2 9 16,-14 4 14-16,-4 2 5 16,-9 8 1-16,-4 2 0 15,-2 7-4-15,0 4-5 16,5 7-9-16,6 3-9 0,9 5-49 16,7-1-63-16,6-1-178 15,11-3-66-15,19-12 209 16</inkml:trace>
  <inkml:trace contextRef="#ctx0" brushRef="#br0" timeOffset="-169648.06">19498 5090 1078 0,'-15'-15'615'0,"6"8"-57"15,-2 5-186-15,-2-2-137 16,5 6-56-16,1 13-85 15,-1 8-25-15,4 19-21 16,-4 7-10-16,11 13-8 16,5 1-1-16,7 1-10 0,7-3-4 15,0-10-7 1,1-4-1-16,-8-10 6 0,-5-8-57 16,-12-13-151-16,0-7-91 15,-14-13 147-15</inkml:trace>
  <inkml:trace contextRef="#ctx0" brushRef="#br0" timeOffset="-169505.52">19380 5288 1542 0,'17'-1'667'0,"0"0"-394"16,7 0-38-16,-1-3-123 15,2-3-50-15,15 1-160 16,3-1 401-16,9 8-258 15</inkml:trace>
  <inkml:trace contextRef="#ctx0" brushRef="#br0" timeOffset="-168753.79">20882 5169 1315 0,'24'-1'566'16,"-4"1"-316"-16,6 6-53 16,-3 2-64-16,9 3-36 15,-1 7-38-15,-5-3-13 16,-10 5-18-16,-11 4 6 16,-13 2 11-16,-7 1 4 0,-9 3 1 15,-2 1-8-15,3-3-14 16,0-2 3-16,5-6 10 15,6-1 7-15,6-10 13 16,-1-2-6-16,9-3-17 16,5-2-9-16,3-1-13 15,11 2-1-15,3-2 5 16,3-1 1-16,8-1-5 16,-4 1-4-16,-1 0-15 15,-7-2-59-15,-8 1-161 16,1-4 127-16,-7-7 6 15</inkml:trace>
  <inkml:trace contextRef="#ctx0" brushRef="#br0" timeOffset="-110390.74">7099 6674 1181 0,'-69'2'537'0,"60"-4"-250"15,5 1 0-15,-1-1-72 16,4 1-35-16,0 1-60 15,0 0-30-15,1 0-31 16,2 1-5-16,26 11-1 16,48 18 0-16,-22-20-11 0,11-2-7 15,13-3-11-15,-2-5-6 16,0-1-6-16,-6-3-1 16,-15 0-2-16,-5 1-1 15,-16-2-1-15,-8 2 1 16,-14 2-59-16,-6 0-51 15,-10 3-157-15,-5 1-114 16,-7 2 230-16</inkml:trace>
  <inkml:trace contextRef="#ctx0" brushRef="#br0" timeOffset="-110118.29">7451 6743 1411 0,'-2'11'610'0,"6"4"-332"16,-2 0-8-16,4 5-74 16,-1 0-33-16,3 10-49 15,1 3-21-15,-4 5-36 16,3 5-12-16,-3-3-22 16,2 0-5-16,3-8-8 15,-4-1-2-15,-2-9-2 16,-4-5 0-16,0-4 0 15,0-7-15-15,2-5-91 0,0-3-49 16,-2 1-163-16,-1-7 129 16,5-21 96-16</inkml:trace>
  <inkml:trace contextRef="#ctx0" brushRef="#br0" timeOffset="-109602.31">8144 6662 1146 0,'-2'-32'598'0,"-8"28"-216"15,-2 4-95-15,-2 6-46 16,-3 7-94-16,-5 8-30 16,6 9-35-16,-2 8-7 15,7 5-14-15,3 6-8 16,9-3-17-16,6-3-10 16,9-3-12-16,9-4-4 15,4-1-4-15,2-4-3 0,5-5 0 16,-3-5-23-1,-4-10-109-15,-2-4-78 0,-4-7-200 16,-3-5 238-16</inkml:trace>
  <inkml:trace contextRef="#ctx0" brushRef="#br0" timeOffset="-109132.52">8466 6792 1397 0,'6'6'647'16,"2"2"-335"-16,-4 4-64 0,6 2-40 16,-7 6-87-16,1 2-22 15,-1 3-45-15,-2 2-12 16,3-2-11-16,-3 0-7 15,-4-8-8-15,2-3-1 16,-2-5-2-16,0-1 1 16,-2-6-1-16,1-4-4 15,-4-4-9-15,7-1-4 16,-1-8-7-16,1-1-1 0,4-7 4 16,3-1 2-16,5-4 3 15,5 5 2-15,3 4 1 16,-1 1 1-16,10 12 5 15,-5 2 5-15,5 9 7 16,3 5 7-16,-3 10 12 16,1 1 4-16,-5 4 2 15,-4 4 0-15,-8-6-11 16,-5 1-6-16,-7-1-9 16,-2-3-3-16,-6-2-2 15,-1-3-12-15,0-3-78 16,0-5-54-16,4-1-159 15,2-2-97-15,4-8 245 16</inkml:trace>
  <inkml:trace contextRef="#ctx0" brushRef="#br0" timeOffset="-108865.9">8939 6610 1637 0,'23'10'692'0,"3"8"-409"16,1 4-17-16,6 4-69 15,7 7-50-15,-5 2-37 16,-5 3-19-16,-8 3-30 16,-6 2-1-16,-15 0-24 15,-5-3-7-15,-12 0-11 16,-5-5-3-16,-2-6-21 15,-1 1-38-15,7-14-110 16,6-2-76-16,-1-8-172 16,15-4 238-16</inkml:trace>
  <inkml:trace contextRef="#ctx0" brushRef="#br0" timeOffset="-102323.25">10126 6818 503 0,'-35'27'351'0,"26"-30"-6"15,3 4-92-15,2-1-15 0,2 2-32 16,2-2-6-16,-1 0-18 15,0 0-11-15,0 0-34 16,0 0-21-16,-1 0-39 16,1 0-21-16,0 0-31 15,1 0-5-15,0 0-6 16,0 0 4-16,19 6 11 16,29 4 4-16,-25-5 4 15,1-8-3-15,1 4-8 16,-1-3-5-16,0-2-6 15,-1 7-3-15,2-3-4 16,-4 2 0-16,-1-2-3 16,-5-1 0-16,-8-2-1 15,-4 2-1-15,-3 0-60 16,-1 0-54-16,0 0-119 16,0 1-91-16,0 0 202 0</inkml:trace>
  <inkml:trace contextRef="#ctx0" brushRef="#br0" timeOffset="-101988.4">10154 7046 1038 0,'-13'-4'499'0,"10"8"-166"16,-1-5-47-16,4 1-58 15,-1 0-52-15,1 0-68 16,0 0-16-16,0 0-14 16,16 3 2-16,40 7-5 15,-24-4-8-15,8 1-10 16,5-1-5-16,-4 1-12 16,-5-4-4-16,-5 3-7 15,-9-3-3-15,-9-2-6 16,-3 1-5-16,-10-2-3 15,-8 0 0-15,5 0-11 16,-6-2-42-16,-1-1-131 16,9 2-81-16,-9 3 140 0</inkml:trace>
  <inkml:trace contextRef="#ctx0" brushRef="#br0" timeOffset="-94578.03">11378 6759 654 0,'-1'-1'341'15,"0"0"-84"-15,0-1-12 16,0 1-49-16,0 0-13 16,0 0-21-16,0 0-11 0,0 0-22 15,-1 0-14-15,1 0-29 16,0 0-14-16,0 0-15 16,1 0-5-16,0-1-6 15,15-6-1-15,37-10-9 16,-24 18-4-16,4 5-8 15,-1 0-3-15,-1 4-4 16,-2 4-1-16,-5 4-2 16,-7 4 1-16,-8 7 1 15,-6-1 0-15,-8 4 0 16,-5 0-1-16,-7 2-4 16,1-2-2-16,-3-2 0 15,-1-3 0-15,-2-10 1 16,1 0 0-16,2-6-2 15,3-1 0-15,5-2 0 16,1-3 7-16,5-1 13 0,2 1 0 16,7-2-1-16,6 1-5 15,6-3-9-15,5 0 3 16,5-2 13-16,8 0 5 16,3-3 9-16,6 4 2 15,-2 2-2-15,-1 4-1 16,-7 0-5-16,-4 1-4 15,-12-2-8-15,-5-1-6 16,-7 0-5-16,-4-1 0 0,-3 0-24 16,2-2-30-16,0 0-135 15,0 0-95-15,0-1 161 16</inkml:trace>
  <inkml:trace contextRef="#ctx0" brushRef="#br0" timeOffset="-94214.99">11986 6918 1670 0,'-10'7'717'0,"4"-7"-378"16,3 0-65-16,1 1-57 15,2-1-59 1,0 0-64-16,0 0-19 0,0 0-21 16,9 2-5-16,4 3-14 15,26 11-3-15,-25-14-8 16,-6 0-4-16,0-2-5 0,-2 0-4 15,-6 0-4-15,0 0 1 16,-2 0-24-16,1 0-45 16,0 0-164-16,0 0 216 15</inkml:trace>
  <inkml:trace contextRef="#ctx0" brushRef="#br0" timeOffset="-93595.39">12437 6637 1141 0,'-15'-2'584'16,"-3"1"-205"-16,9 1-109 16,0 0-11-16,9 0-102 15,8 4-33-15,11-3-43 16,6-1-17-16,10 0-7 16,5-3-5-16,7 0-15 15,4-2-5-15,1 0-6 16,-2 1-4-16,-4-1-7 15,-5 4-3-15,-16 0-1 16,-6 1-48-16,-16 2-113 0,-5 0-87 16,-14 3-253-1,-3 5 303-15</inkml:trace>
  <inkml:trace contextRef="#ctx0" brushRef="#br0" timeOffset="-93340.2">12627 6608 1066 0,'-5'-8'510'16,"5"8"-145"-16,1 2-57 0,4 14-18 16,-1 3-29-16,1 13-76 15,2 6-30-15,1 9-58 16,2 6-20-16,-2 1-21 16,1-4-8-16,-3-7-14 15,0-7-6-15,-3-8-13 16,0 0-3-16,0-10-6 15,-2 0 0-15,-1-9-10 16,2-3-19-16,-2-5-65 16,0-1-35-16,0-1-83 15,-1 0-42-15,0-7-184 16,0-14 274-16</inkml:trace>
  <inkml:trace contextRef="#ctx0" brushRef="#br0" timeOffset="-92695.92">13210 6478 1031 0,'-6'-3'528'15,"-1"2"-91"-15,-2-2-131 16,2 5-49-16,0 2-36 15,-4 5-75-15,0 9-21 16,-1 6-35-16,0 7-15 16,4 13-20-16,3 2-8 15,5 8-14-15,3 3-6 0,8 2-9 16,1 2-2-16,6-3-5 16,1-6-1-16,1-12-2 15,1-4-2-15,-4-11-2 16,-1-5-1-16,-5-8-1 15,-4-4 1-15,-3-8-51 16,-2-3-53-16,-1-10-140 16,-1-3-103-16,0-7 210 15</inkml:trace>
  <inkml:trace contextRef="#ctx0" brushRef="#br0" timeOffset="-92094.46">13668 6344 914 0,'-1'-1'524'15,"0"0"-93"-15,-1 0-106 16,2 1-17-16,0 0-61 15,9 23-39-15,10 36-69 16,-11-30-28-16,-4-5-45 16,0-3-16-16,-2-11-27 15,-2-3-9-15,0-7-5 16,0 0 2-16,-1 0-6 16,0-2-2-16,0 1-7 15,0-5-7-15,0-22-4 16,0-27-3-16,3 24 1 15,5 0 2-15,3 5 5 16,2 4 4-16,5 9 3 0,3 7 3 16,6 9 8-16,4 5 9 15,-4 10 12-15,-4 3 4 16,-2 5 5-16,-3 1-1 16,-3 4-3-16,-3 2-2 15,-6-6-7-15,-2 2-6 16,-3-10-6-16,0-1-3 15,2-3-8-15,-4-6-17 0,-3-5-92 16,3-3-58-16,-5-9-147 16,7 1-77-16,0 1 248 15</inkml:trace>
  <inkml:trace contextRef="#ctx0" brushRef="#br0" timeOffset="-91619.82">13603 6777 992 0,'-18'6'559'0,"6"-4"-93"15,7-2-211-15,3 0 3 0,5 0-105 16,-3-1-33-16,0 0-32 15,18-1-10-15,44-6 2 16,-20 4-6-16,13-3-14 16,5-2-7-16,2 1-10 15,2-2-4-15,-1 3-11 16,-3 4-4-16,-6 2-7 16,-3 2-1-16,-13 3-4 15,-10 3-2-15,-7 2-10 16,-10-3-42-16,-11 3-105 15,-3-3-58-15,-9 1-128 16,0-3-49-16,-2-1 250 16</inkml:trace>
  <inkml:trace contextRef="#ctx0" brushRef="#br0" timeOffset="-91142.16">13867 7030 1314 0,'1'1'610'0,"-3"-1"-300"0,2 1-117 16,0-2 1-16,0 0-72 15,11 0-25-15,11 0-7 16,27-4-10-16,-26 5-24 15,-4 0-4-15,0 7-12 16,0 5-9-16,-6 7-10 16,-2 2-3-16,-7 6-3 15,-1 2 0-15,-11-3-1 16,-8-1 0-16,-5-4 0 16,-1-3-2-16,5-2-1 15,6-2 0-15,4-5-2 16,-1-2-1-16,3-2 1 15,-1-3 1-15,6 2-1 16,5-3 1-16,4 2-1 16,9-4 4-1,-9 1 8-15,1 0 1 0,36-3 4 16,2 1-1-16,2 2-4 0,-23 2-2 16,-9 4-4-16,-6-3-3 15,-9 0-22-15,-4 1-44 16,-4-2-134-16,4-2-90 15,0 0 160-15</inkml:trace>
  <inkml:trace contextRef="#ctx0" brushRef="#br0" timeOffset="-90478.32">14503 6536 1217 0,'-2'-4'550'15,"1"0"-271"-15,9 2-70 16,4 2 5-16,10 6-37 15,-1 4-19-15,2 7-37 16,6 4-14-16,-3 8-22 16,2 7-5-16,-4 7-13 15,-6 5-8-15,-7 5-15 16,-5 0-6-16,-7 2-12 16,-5-3-3-16,-4-9-9 15,0-1-4-15,-5-11-2 0,-1-3-4 16,-1-6-34-16,0-6-39 15,6-6-81-15,3-5-51 16,4-5-110-16,3 0-54 16,6 0 233-16</inkml:trace>
  <inkml:trace contextRef="#ctx0" brushRef="#br0" timeOffset="-88850.24">24736 4855 961 0,'-3'-2'505'0,"0"0"-171"16,2 1-79-16,1 0-29 16,0 0-65-16,0 0-21 0,6 0-21 15,23-1-1-15,46-4-15 16,-31 4-14-16,1 2-27 16,2 0-15-16,-1 1-23 15,1 1-7-15,-4 1-8 16,-6 0 0-16,-11-2-2 15,-3 0-23-15,-13-1-121 16,-9 2-84-16,-13 0-186 16,-2 4 230-16</inkml:trace>
  <inkml:trace contextRef="#ctx0" brushRef="#br0" timeOffset="-88657.92">25008 4858 1198 0,'-5'8'571'0,"5"0"-185"16,1 2-70-16,2 9-54 0,1 4-38 16,-3 10-73-16,-1 4-30 15,1 2-44-15,-1 2-22 16,4-5-31-16,0-2-10 16,1-10-10-16,6-5-34 15,-1-7-117-15,2-5-73 16,4-2-32-16,2 5 122 15</inkml:trace>
  <inkml:trace contextRef="#ctx0" brushRef="#br0" timeOffset="-88355.43">25599 4754 1456 0,'-20'-9'628'0,"-3"11"-316"16,-2 8-61-16,2 8-40 15,-4 8-50-15,9 11-68 16,5 6-22-16,8 7-35 16,11 3-12-16,4-2-19 15,4-1 0-15,9-11-112 0,0-10-73 16,7-18-179-1,-1-7 197-15</inkml:trace>
  <inkml:trace contextRef="#ctx0" brushRef="#br0" timeOffset="-88008.53">25745 4941 1353 0,'15'20'630'0,"-11"-4"-228"16,4 4-101-16,-4 2-71 15,-1-2-56-15,-3-5-86 16,0 0-31-16,-2-6-32 16,1-2-6-16,1-2-12 15,-1-3-2-15,1-4-9 16,0 1-3-16,0 0-11 16,2-3-4-16,7-17 2 15,34-31 1-15,-26 32 8 16,-3 5 6-16,0 10 3 15,3 2 2-15,-2 7 8 16,1 6 9-16,0 2 17 16,4 6 10-16,-3 2 13 15,0 3-2-15,-5 0-11 16,-6-1-7-16,-6 0-17 0,0-3-26 16,-2-7-122-16,-4-7-75 15,7-12-199-15,0-8-319 16,12-14 485-16</inkml:trace>
  <inkml:trace contextRef="#ctx0" brushRef="#br0" timeOffset="-87788.25">26161 4792 1457 0,'20'13'675'15,"7"10"-276"-15,-1 6-52 0,-3 6-99 16,0 5-63-16,-7 6-90 15,-5 3-28-15,-10-7-24 16,-9 2-9-16,-11-9-16 16,-1-2-16-16,1-9-114 15,6-10-83-15,7-14-165 16,6-4 199-16</inkml:trace>
  <inkml:trace contextRef="#ctx0" brushRef="#br0" timeOffset="-87521.21">26775 4888 1587 0,'-1'-2'668'0,"-4"0"-367"16,4 1-72-16,0 0-56 15,0 0-54-15,0 0-72 16,0 1-21-16,0 0-106 15,0 0-93-15,0 0 109 16</inkml:trace>
  <inkml:trace contextRef="#ctx0" brushRef="#br0" timeOffset="-87335.39">26748 5052 1533 0,'0'3'709'15,"1"4"-339"-15,1-6-131 0,-2-1-58 16,0 0-96-16,0 0-79 16,0-1-170-16,0 0-91 15,0-1 137-15</inkml:trace>
  <inkml:trace contextRef="#ctx0" brushRef="#br0" timeOffset="-86492.34">27527 4844 1100 0,'-11'-41'489'0,"10"42"-212"16,1 6-6-16,0 9-12 16,-2 11-28-16,-8 16-62 15,-1 8-36-15,1 7-60 16,1-2-23-16,12-11-30 15,0-10-13-15,8-12-43 16,4-6-47-16,7-10-134 16,3-8-100-16,5-14 191 0</inkml:trace>
  <inkml:trace contextRef="#ctx0" brushRef="#br0" timeOffset="-86297.58">27411 4991 1081 0,'-6'6'504'16,"9"-2"-161"-16,-2-1-75 0,11 4-84 16,9 1-29-1,1-3-85-15,9 2-32 0,1-6-25 16,0-1-46-16,5-2-103 16,-4 0-77-16,0 1-231 15,-4 1-138-15,-2 0 367 16</inkml:trace>
  <inkml:trace contextRef="#ctx0" brushRef="#br0" timeOffset="-86044.13">27782 5019 477 0,'54'8'375'0,"-50"-1"97"16,6 4-72-16,-3 2-85 16,-6-2-33-16,8 4-76 15,-9-2-41-15,-3-2-73 16,3-1-30-16,-6-7-38 15,5 2-5-15,-3-3-23 0,0 1-18 16,3-4-53-16,0-1-34 16,0 1-66-16,-8-18-40 15,-2-37-124-15,20 21-153 16,1-4 320-16</inkml:trace>
  <inkml:trace contextRef="#ctx0" brushRef="#br0" timeOffset="-85324.49">27862 4860 718 0,'3'-4'421'0,"-5"-1"-70"0,6 4-101 15,-4 0-25-15,0 1-27 16,0 0-7-16,0 0-12 16,6 1-11-16,2 0-25 15,1 2-18-15,-3 0-32 16,1 1-14-16,-2 3-25 16,-2 6-11-16,26 33-18 15,-29-25-8-15,1 5-7 16,-2-1-3-16,3 2-2 15,0-3-1-15,-5-12-4 16,2 2-1-16,-3-11-8 16,-4-3-6-16,7 0-6 15,0 0-2-15,1-2 5 16,0 2 1-16,0 0 3 16,0 0 1-16,0 0 3 15,0 0 2-15,0-1 6 0,3-1 1 16,6-4 1-16,5 3 0 15,26-38 0-15,-22 31 0 16,1 2 1-16,0 2-1 16,-2 9 15-16,-2 1 7 15,-8 8 10-15,-2 7 6 16,-4-1-12-16,-1 6-6 16,0-8-10-16,0-4-4 0,-1-7-2 15,1-2 1-15,0-3-3 16,0-1-1-16,0 0-8 15,0 0-5-15,0 0-1 16,2-8 0-16,2 2 6 16,-3-2 1-16,9 6 3 15,25-25 2-15,-23 30 1 16,1 5 4-16,2 4 5 16,4 0 3-16,3-1 3 15,4-4-1-15,6-6-4 16,2 0-2-16,-4-7-4 15,-2-2 0-15,-7-8 0 16,-2-1 0-16,-8-2 1 16,-1-1 0-16,-10 6 6 15,-4 2 5-15,2 5 6 16,-3 4-1-16,1 6 0 0,-2 3 1 16,-4 8 1-16,-1 1 3 15,5 4-1-15,2 0-5 16,4-1-6-16,10 2-4 15,-1-6-7-15,3 2-2 16,13-2-5-16,6-6-47 16,12-2-188-16,6-3 362 0,-2-14-161 15</inkml:trace>
  <inkml:trace contextRef="#ctx0" brushRef="#br0" timeOffset="-84874.55">29368 4931 831 0,'4'0'416'15,"26"-7"-96"-15,-29-10-60 16,-2-1-33-16,-6 0-27 15,0 4-42-15,0 3-13 0,0 4-16 16,1 4-13-16,-4 6-36 16,-4 6-18-16,-1 11-36 15,6 7-12-15,1 18-9 16,8 8-1-16,2 8 3 16,8 7 0-16,0-5-2 15,2-3-2-15,1-11-1 16,-5-10-2-16,0-11-81 15,-8-9-73-15,-3-11-266 16,-6-6 258-16</inkml:trace>
  <inkml:trace contextRef="#ctx0" brushRef="#br0" timeOffset="-84287.65">29157 5072 958 0,'9'0'456'15,"5"-3"-167"-15,6 1-71 16,10-2-89-16,1 0-40 16,9 1-56-16,4 1-16 15,-8-2-9-15,1 4-1 16,-12-1 0-16,-7 1-4 16,-7 6 29-16,-4 2 23 15,-3 8 37-15,-8-2 16 0,0 2-11 16,2 1-17-16,1-5-29 15,5 0-15-15,6-3-19 16,-1-6-8-16,6-4-9 16,0-2 0-16,1-6 0 15,-2-2-3-15,-5-4-8 16,-2 2-3-16,-8 0-4 16,-5-4 1-16,-7 7 10 15,-4 1 3-15,0 3 6 16,-3 2 3-16,2 4 13 15,6 0 7-15,5 0 6 16,2 4-5-16,9-2-16 16,3 2-9-16,12-2-7 15,9-2 2-15,11-5 1 16,1-2 0-16,7 1 2 0,4 3 0 16,0 8 1-16,-2 4 0 15,-15 7 3-15,-9 0 1 16,-14 1 5-16,-4 4 2 15,-7-5 18-15,-3-5 15 16,-4-5 18-16,-4-6 5 16,2-8-17-16,5 3-15 15,0-10-25-15,7-3-11 16,6 0-9-16,2 0-1 0,7 5-2 16,-2 5 0-16,2 5-26 15,-2-1-50-15,1 0-13 16,12 2 49-16</inkml:trace>
  <inkml:trace contextRef="#ctx0" brushRef="#br0" timeOffset="-82991.33">25995 5743 852 0,'-1'-1'428'0,"0"0"-104"16,1-1-50-16,0 2-19 15,21 8-24-15,24 57-50 16,-30-23-29-16,-7 9-53 15,-2-1-26-15,-4-10-36 16,-1-7-10-16,-1-18-11 16,0-10-4-16,-1-4-2 15,1-5-4-15,0 3-7 16,0 0-3-16,1-6-8 0,4-16-1 16,16-35 3-16,-10 26 1 15,7 6 4-15,2 3 1 16,0 10 2-16,3 5 0 15,-3 9 2-15,-3 6 3 16,0 7 8-16,-4 3 5 16,-5 5 4-16,0 2-1 15,-2-5-3-15,-5 1-4 0,-1-10-6 16,0-5-4-16,-1 0-5 16,1-5 1-16,0-1-1 15,0 0 0-15,0-1 2 16,0 1-1-16,0 0 1 15,0 0 1-15,5-9 0 16,-4-2 0-16,36-24 0 16,-24 27 0-16,-2 4 0 15,1 1 0-15,-1 4 0 16,0 4 1-16,0 6 12 16,-1 2 5-16,2 5 7 15,0 3 2-15,-1-4-11 16,2-4-5-16,-5-3-36 15,-4-7-44-15,6 0-131 16,-1-1-96-16,9-5 177 16</inkml:trace>
  <inkml:trace contextRef="#ctx0" brushRef="#br0" timeOffset="-82689.59">26632 5997 575 0,'5'12'415'16,"5"-12"96"-16,1-5-180 15,1-3-78-15,5-7-40 16,0 1-76-16,-2-4-29 16,-5-3-43-16,-5-1-13 0,-5 3-2 15,-3 1 5-15,-6 4-2 16,-3 4 4-16,-2 4-8 16,1 5-7-16,1 8-10 15,3 1-9-15,4 10-11 16,4 2-3-16,2 4-1 15,4-1-1-15,5-5-2 16,3 2-2-16,7-7-6 16,1-1-7-16,5-8-89 15,2-1-67-15,5-6-175 16,-6-7-247-16,-1 0 386 16</inkml:trace>
  <inkml:trace contextRef="#ctx0" brushRef="#br0" timeOffset="-82321.94">27021 5850 1449 0,'0'0'643'0,"2"14"-322"16,1 7-39-16,8 32-103 15,-9-25-48-15,-2-4-72 16,5-3-15-16,-4-10-20 16,2-3-7-16,-2-8 0 15,-1 0 3-15,-3-2 2 16,2 1 0-16,0 0-7 15,-1-4-7-15,-6-17-9 16,-7-24-4-16,16 29-21 16,5-1-31-16,6 3-98 15,5-1-70-15,4 4-182 16,1 2 245-16</inkml:trace>
  <inkml:trace contextRef="#ctx0" brushRef="#br0" timeOffset="-81983.33">27343 6037 1187 0,'21'14'544'0,"-5"-7"-261"0,0-4-43 15,-4-5-119-15,-3-2-43 16,3-7-55-16,1-6-7 16,-11-7-3-16,-2-2 2 15,-2 0 6-15,-7 6 12 0,4 7 20 16,-5 2 8-16,-12 5 1 15,10 2-9-15,-3 4-14 16,7 3-5-16,12 9 5 16,-8 7 9-16,6 12 18 15,1 4 7-15,-1 9 7 16,7 3-3-16,-1 2-19 16,3 2-7-16,2 3-14 15,-3-6 0-15,-4-6-5 16,3-9-2-16,-7-15-1 15,-2-5-2-15,-4-13-17 16,-8-1-44-16,-12-11-130 16,1-3-76-16,-5-8-156 15,2-8 230-15</inkml:trace>
  <inkml:trace contextRef="#ctx0" brushRef="#br0" timeOffset="-81647.5">27633 6041 1215 0,'10'0'546'0,"0"-8"-259"16,1 2-77-16,1-5-78 16,0-5-41-16,-2-6-46 15,-5-3-5-15,-5 6 29 16,-4 6 23-16,-8 6 33 15,-1 3 3-15,-7 8-23 16,-1 8-15-16,5 9-23 16,-1 2-8-16,11 8-18 15,3-7-12-15,4 0-15 16,6 4-7-16,8-9-11 16,4-2-7-16,9-13-97 15,7-5-59-15,13-12-153 16,4-6-331-16,25-5 443 15</inkml:trace>
  <inkml:trace contextRef="#ctx0" brushRef="#br0" timeOffset="-81201.55">28656 5861 954 0,'4'-10'462'0,"0"-1"-171"16,-1 3-22-16,-3 3-51 15,-3 2-33-15,-13 5-57 16,-3 4-23-16,-10 9-40 16,0 4-7-16,8 8-2 15,3-4-8-15,18-1-29 16,5-3-9-16,13-6-11 16,10-1-4-16,7-2 5 15,3-3 0-15,5-3 4 16,-5 4 3-16,-5-4 2 15,-10 3 14-15,-17 3 31 0,-8-3 9 16,-14 4 11-16,-6 0-13 16,-4 0-31-16,3-2-25 15,3-2-76-15,7-3-53 16,7-3-131-16,6-2-95 16,11-7 223-16</inkml:trace>
  <inkml:trace contextRef="#ctx0" brushRef="#br0" timeOffset="-80711.22">28915 5919 910 0,'-2'10'553'16,"-3"-1"-51"-16,2 8-174 15,-1 0-45-15,0 2-75 16,4-1-47-16,1-3-83 16,1-1-34-16,7-5-40 15,-5-5-7-15,8-5-5 16,7-3 0-16,-3-6 4 15,2-1 3-15,-7 1 3 16,-10 2 2-16,-4-1 2 16,-8-2-1-16,-7 1-5 15,-2-2 0-15,0 4-4 16,0 4 2-16,6 3 2 0,4 1-2 16,7 0-7-16,4 0-10 15,6 1-7-15,3 0 0 16,1 1 4-16,2-2 6 15,10-6 4-15,9 0 2 16,6-3 4-16,1 3 2 16,-1 7 2-16,-5-1 2 15,-7 10 3-15,-4 2 2 16,-10 2 9-16,-5 4 9 0,-7-4 18 16,0 1 5-16,-4-5 5 15,1 0-3-15,1 1-9 16,1-7-5-16,1-1-11 15,0-3-9-15,0-1-17 16,0 0-28-16,0 0-105 16,1-13-79-16,3-13-13 15,8-28 106-15</inkml:trace>
  <inkml:trace contextRef="#ctx0" brushRef="#br0" timeOffset="-80514.8">29447 5753 1477 0,'0'28'718'15,"1"7"-303"-15,-1 11-149 16,-5 0-58-16,10 2-120 0,3-4-45 16,3-10-40-16,7-9-5 15,2-11-65-15,0-11-52 16,6-11-131-16,0-5-76 15,-6-16-154-15,-3 2 287 16</inkml:trace>
  <inkml:trace contextRef="#ctx0" brushRef="#br0" timeOffset="-80369.42">29420 5809 817 0,'-38'-6'520'0,"23"4"41"16,6 2-174-16,14 4-108 15,4 2-46-15,7 3-103 16,2 2-28-16,3-1-57 15,12-1-26-15,5-7-163 16,9-2 393-16,3-7-225 16</inkml:trace>
  <inkml:trace contextRef="#ctx0" brushRef="#br0" timeOffset="-79675.81">30129 5846 1554 0,'3'11'634'0,"1"9"-386"15,1 3 1-15,0 8-56 16,2 0-49-16,3-1-85 16,1-3-23-16,2-12-27 15,1-1-6-15,3-14-23 16,2-4-18-16,4-10-31 15,2-5-10-15,-3-2 6 16,-2 1 13-16,-9 9 29 16,-8 2 12-16,4 6 15 15,-3 3 6-15,4 5 31 16,2 1 16-16,-3 3 28 16,3 0 12-16,-1-3-9 0,2 1-15 15,1-7-28 1,-3-2-14-16,5-7-17 0,-2-5-3 15,-2-4-31-15,2 1-29 16,-2 0-61-16,-2 6-35 16,-2 4-58-16,-4 1-17 15,3 4-49-15,-2 0-25 16,-3 1-19-16,0 0 41 16,0 0 110-16,12 0 62 0,-2 1 183 15,28 7 58-15,-27 7 112 16,-2 7 52-16,-1 2 10 15,1 0-14-15,-1 1-47 16,1-3-39-16,-6-9-79 16,0 0-49-16,-4-10-163 15,-3-2-107-15,-1-17 112 16</inkml:trace>
  <inkml:trace contextRef="#ctx0" brushRef="#br0" timeOffset="-79572.09">30457 5737 1422 0,'1'4'612'15,"-1"-1"-356"-15,2 2-118 16,-2-5-26-16,0 0-183 0,10 0-108 16,19-2 108-16</inkml:trace>
  <inkml:trace contextRef="#ctx0" brushRef="#br0" timeOffset="-79364.01">30824 5663 567 0,'29'9'358'16,"-18"3"11"-16,3 5-25 0,-13 8-30 15,-1 6-6-15,-8 12-47 16,-10 6-41-16,1 5-101 16,-3-4-46-16,10-7-57 15,10-8-13-15,0-18-41 16,9-3-33-16,3-14-52 15,2-2-24-15,1-9-68 16,-5-1-46-16,-10-2-161 16,-6-8 252-16</inkml:trace>
  <inkml:trace contextRef="#ctx0" brushRef="#br0" timeOffset="-79204.36">30687 5843 488 0,'-15'-12'390'0,"7"4"75"16,6 4-118-16,6 7-97 15,5 0-52-15,6 6-68 0,1-1-34 16,4 2-59-16,2-2-16 16,2-5-31-16,1-4-45 15,2-8-157-15,-3-4 141 16</inkml:trace>
  <inkml:trace contextRef="#ctx0" brushRef="#br0" timeOffset="-78855.79">31059 5687 1209 0,'0'6'593'0,"0"4"-228"0,1 8-76 15,-1 5-32-15,-2 4-62 16,0 5-42-16,-3 4-70 16,0-1-23-16,0 1-37 15,0-2-9-15,2-8-7 16,1-3-2-16,2-6-3 15,2-5-2-15,0-6-3 16,2-2-4-16,1-4-4 16,2-8 0-16,5-2 2 15,3 0 3-15,2-4 4 16,5-1 1-16,-2 3 1 16,-4 2 1-16,2 7 1 15,-3 3 6-15,1 9 19 16,-3 0 6-16,-3 1 13 0,-4 5-1 15,0-3-13-15,-4 3-5 16,-3-2-52-16,-2-7-57 16,-6-2-165-16,-2-4-106 15,0-8 210-15</inkml:trace>
  <inkml:trace contextRef="#ctx0" brushRef="#br0" timeOffset="-78050.53">26613 6724 834 0,'-1'0'504'16,"0"0"-51"-16,1 0-154 15,3 12 4-15,4 11-69 16,7 30-38-16,-10-22-69 15,-1-4-30-15,-1-2-53 16,0-7-18-16,-2-9-16 16,1-3-3-16,-1-6-6 15,0-3-5-15,0 2-10 16,0 0-3-16,2-19-6 16,11-33 2-16,1 24 6 15,3 1 2-15,5 3 6 16,1 4 2-16,4 11 2 15,3 7 3-15,2 9 18 16,-4 9 10-16,-10 14 19 16,1 1 12-16,-12 3-2 0,3-2-8 15,-4-8-16-15,-2-3-14 16,2-9-28-16,2-4-44 16,-5-4-98-16,-3-4-65 15,5-4-103-15,-6 4 187 16</inkml:trace>
  <inkml:trace contextRef="#ctx0" brushRef="#br0" timeOffset="-77257.88">27696 6908 1057 0,'-4'17'482'0,"3"-12"-212"15,4 4-25-15,6-5-85 16,6-1-34-16,8-4-61 16,3-8-27-16,1-6-23 0,3-2-4 15,-4-6-4-15,-7-2 1 16,-4 0 1-16,-7 0 4 15,-10 5 10-15,-6 4 2 16,-9 3 13-16,-4 6 7 16,-6 7 19-16,4 7 13 15,2 9 6-15,6 5 0 16,11 9-12-16,4 2-11 16,6 2-14-16,9-4-11 0,10-5-15 15,-3-3-8-15,5-10-16 16,0-1-38-16,-7-12-102 15,4-6-74-15,6-3 122 16</inkml:trace>
  <inkml:trace contextRef="#ctx0" brushRef="#br0" timeOffset="-77024.58">28158 6627 1512 0,'0'5'729'16,"1"0"-314"-16,-1 11-141 16,-2 4-43-16,0 9-103 0,-2 6-39 15,2 1-47-15,2 2-13 16,0-4-25-16,2-5-42 16,6-10-132-16,3 0-77 15,7-8-179-15,3 5 247 16</inkml:trace>
  <inkml:trace contextRef="#ctx0" brushRef="#br0" timeOffset="-76720.11">28268 6938 809 0,'60'11'490'0,"-50"-12"3"16,5 0-171-16,-2-7-121 15,8 2-57-15,-3-11-86 16,-1-3-30-16,-4-8-17 15,-9-2-1-15,1 4 6 16,-8 1 8-16,0 9 29 16,-3 4 11-16,-11 8 18 15,5 7-1-15,-2 9-13 16,-3 3-11-16,11 7-11 16,-3 2 4-16,1-1 0 15,10 1-2-15,0-2-13 16,1-4-14-16,1-5-21 15,4 2-37-15,3-8-91 0,4-1-58 16,5-8-163-16,1-13-61 16,12-14 260-1</inkml:trace>
  <inkml:trace contextRef="#ctx0" brushRef="#br0" timeOffset="-75765.04">28663 6760 1143 0,'1'11'624'0,"-1"4"-166"0,-1 3-116 15,-1 1-45-15,1 2-96 16,0 1-51-16,0-4-73 16,-2-2-25-16,2-8-30 15,0-4-7-15,-3-4-15 16,3 1-8-16,0-2-13 16,1 0-6-16,0 0 0 15,2-7 4-15,5-8 6 16,18-28 5-16,-12 31 6 15,4 2 1-15,-2 5 5 16,0 4 1-16,2 4 1 16,-4 6 11-16,-1 8 20 15,-1 3 7-15,-8 6 14 16,-3-1-9-16,0-5-18 16,-3-3-6-16,3-8-18 15,1-8-6-15,1-1-12 0,3-7-4 16,1-8-3-16,5 5 2 15,3-4 7-15,2 0 4 16,-1 6 5-16,-2-1 3 16,-6 6 1-16,4 4 0 15,-7 9 8-15,6 3 7 16,0 5 11-16,-3-2 3 16,7-1-4-16,1 0-7 15,9-5-12-15,2-3-3 0,4-6-4 16,-3-11-5-16,-1-9-16 15,-1-3-2-15,-6-4 0 16,-1 4 3-16,-11 6 14 16,-1 4 6-16,-6 9 5 15,-3-2 4-15,-6 5 4 16,-3 1-1-16,-5 3 5 16,2 2 5-16,-1 6 2 15,4 4 3-15,5 5-7 16,5 3-4-16,4 3-8 15,5-5-4-15,2-4-3 16,6-1-4-16,2-12-3 16,3 0-2-16,1-7-26 15,0-3-26-15,0-4-41 16,1-4-11-16,-2 1 17 0,0 1 26 16,-4 1 45-16,1 5 14 15,-5 4 11-15,-8 0 3 16,3 4 19-16,-2 4 16 15,-2 4 27-15,5 3 12 16,-6 2 12-16,1-3-7 16,2-3-21-16,-2-1-15 0,0-6-32 15,-1-2-12 1,0-5-20-16,-2 4-17 0,0 0-19 16,5-10 1-16,-2-5 14 15,33-24 17-15,-27 40 20 16,-3-1 2-16,-1 9 10 15,2 6 8-15,-5 0 11 16,1 6 7-16,6-4 2 16,-4 0-3-16,3 1-8 15,-3-6-7-15,-4 1-4 16,2-1-19-16,3-5-156 16,3-3-104-16,12-18-93 15,4-13 170-15</inkml:trace>
  <inkml:trace contextRef="#ctx0" brushRef="#br0" timeOffset="-75603.44">29699 6604 1159 0,'-1'5'673'0,"-1"7"-91"16,-3 13-238-16,-3 8-43 16,-2 14-105-16,-1 4-50 15,5 8-84-15,0 2-26 16,5-14-27-16,3-9-13 15,5-16-56-15,2-12-34 0,5-5-63 16,1-5-33-16,0-4-61 16,0-2-61-16,-8-6 200 15</inkml:trace>
  <inkml:trace contextRef="#ctx0" brushRef="#br0" timeOffset="-75150.61">29567 6662 1318 0,'-8'-8'618'0,"7"11"-231"16,1-2-84-16,6 8-94 16,2 2-46-16,4 0-78 15,4 0-36-15,2-3-49 16,4-1-33-16,6-2-71 16,5 1-38-16,8-1-66 15,3 4-15-15,1 0-30 0,-1 1-11 16,-9-1 11-1,-4-5 35-15,-3-4 100 0,-4-1 52 16,-8-4 73-16,-3 3 59 16,-11 0 102-16,-6-1 35 15,-7 3 79-15,-3 0-10 16,-8 2-28-16,4 3-9 16,0 7-45-16,2 2-24 15,9 2-44-15,0 0-16 16,11 4-25-16,0 2-14 0,4 0-25 15,3 1-10-15,-5-2-13 16,7-6-7-16,6-1-4 16,-3 2-1-16,4-7 0 15,-6 2 1-15,-10-1 8 16,-9-3 3-16,-13-1 3 16,-3 0-6-16,-2-5-57 15,1 2-60-15,8-3-137 16,5 1-78-16,7 0 189 15</inkml:trace>
  <inkml:trace contextRef="#ctx0" brushRef="#br0" timeOffset="-74954.83">30248 7012 1237 0,'26'10'607'15,"-12"-3"-171"-15,-3 0-95 16,-11-4-82-16,-3-2-77 15,-10-3-164-15,-3-2-86 16,-6-2-186-16,1 4-423 16,0-11 457-16</inkml:trace>
  <inkml:trace contextRef="#ctx0" brushRef="#br0" timeOffset="-70714.72">15536 6842 979 0,'-68'28'526'0,"60"-26"-167"16,6-1-83-16,-5 0-29 16,12 1-82-16,-3 0-27 15,-1 0-52-15,-1-2-13 16,0 0-12-16,8 0-3 16,20-2 2-16,31-4-6 15,-16-3-12-15,0 2-8 16,-1 0-13-16,2 1-6 15,-7 2-5-15,-6 1-1 16,-7 3-3-16,-4 0-2 0,-14 0-22 16,0 2-41-16,-15-2-123 15,-5 0-84-15,-5 0 156 16</inkml:trace>
  <inkml:trace contextRef="#ctx0" brushRef="#br0" timeOffset="-70432.69">15640 6724 1022 0,'0'0'482'0,"0"0"-192"16,1 0-37-16,-1 0-39 16,0 0-40-16,0 0-46 15,0 0-20-15,1 5-34 16,3 19-10-16,6 41-11 0,-6-26-5 15,3 1-8-15,0 0-5 16,0-8-13-16,1-1-5 16,-3-9-8-16,1-5-3 15,-3-4-18-15,-2-6-29 16,-2-3-70-16,-1 1-47 16,-1-4-124-16,2-1-98 0,0 0 244 15</inkml:trace>
  <inkml:trace contextRef="#ctx0" brushRef="#br0" timeOffset="-59876.04">16758 6781 520 0,'5'7'321'16,"24"22"25"-16,-27-26-76 0,0-1-22 16,-1-1-33-16,-1-1-53 15,0 0-16-15,0 0-23 16,0 0-10-16,0-1-14 16,3 0-1-16,2-2-16 15,-4-5-6-15,9-11-15 16,2-31-10-16,-24 32-4 15,0 2 3-15,-11 5 3 16,-1 5-2-16,-8 10-12 16,-3 5-9-16,-3 11-18 15,6 5-5-15,3 7-6 16,7 4 2-16,14 3 2 16,6 2 5-16,16-1 5 15,4 0 3-15,7-8 2 16,4-3-2-16,4-8-2 15,1-5 0-15,6-7-3 16,2-5 0-16,-1-8-2 16,0-6 1-16,-13-3-2 0,-9-1 1 15,-11 5-2-15,-6 2 0 16,-2 7 2-16,-3-1-13 16,1 1-77-16,1 0-54 15,0 0-150-15,0 0-54 16,-3 7 211-16</inkml:trace>
  <inkml:trace contextRef="#ctx0" brushRef="#br0" timeOffset="-59058.34">17200 6804 791 0,'0'-1'467'15,"0"-1"-106"-15,0 1-81 16,0 0-34-16,0 0-76 16,0 0-20-16,0 0-8 15,0 1-1-15,3 4 2 16,-1 25-7-16,29 33-28 15,-28-25-16-15,-2-5-25 16,1-2-12-16,1-4-21 16,-1-2-8-16,0-6-12 15,-2-5-3-15,0-9-3 16,0-2 3-16,-5-5-1 0,-1-1-1 16,-2-5-5-16,-2-5-5 15,3-6-8-15,3-2-2 16,4-7 0-16,7-2 1 15,10-5 4-15,5-1 2 16,7 6 3-16,5 2 0 16,-2 12 1-16,-1 4 1 0,-4 9 3 15,-7 4 7 1,-3 7 7-16,-1 7 10 0,-3 9 19 16,0 5 3-16,0 6 5 15,0 1-4-15,-2 0-15 16,2 0-7-16,-1-1-12 15,0-3-4-15,-2-5-7 16,-2-5-2-16,-7-12-9 16,2-5-19-16,-2-4-111 15,-1-4-67-15,0 3-161 16,0 0 205-16</inkml:trace>
  <inkml:trace contextRef="#ctx0" brushRef="#br0" timeOffset="-54871.57">19630 6723 1009 0,'-5'0'480'0,"2"0"-183"15,2 0-38-15,0 0-23 16,-4 9-26-16,4 20-28 15,9 40-19-15,3-26-51 16,-1-3-23-16,2-10-34 16,-1-3-13-16,1-9-22 15,-1-6-8-15,-3-6-10 16,1-5-2-16,-2-7-1 16,0-5 0-16,1-10 2 15,0-3 2-15,-1 0 0 16,1 2 0-16,-1 9 0 15,-3 4-2-15,-1 8 2 0,2 0-1 16,5 10 4-16,2 5 3 16,4-2 10-16,0 4 5 15,4-7 12-15,-3-5 1 16,3 0-3-16,-9-5-5 16,0 1-9-16,2-7-4 0,4-1-4 15,-8-4-7-15,-3-8-121 16,-4-7-79-16,3-10-203 15,7-5 222-15</inkml:trace>
  <inkml:trace contextRef="#ctx0" brushRef="#br0" timeOffset="-54116.06">20029 6507 1174 0,'0'12'581'0,"11"11"-178"16,0 9-61-16,-1 10-66 15,0 4-53-15,-4 6-82 16,1-3-31-16,2-5-52 16,-3-4-20-16,2-13-24 15,2-4-6-15,-5-13-8 16,0-6-3-16,-2-5-27 0,-3-6-12 16,2-6-18-16,0-3-3 15,0-7 18-15,2-2 11 16,0 4 21-16,1 2 4 15,1 11 6-15,1 6 2 16,0 8 5-16,2 5 10 16,5 10 20-16,3 5 9 15,9 2 12-15,6 1-2 16,5-10-14-16,2-8-10 16,-1-12-14-16,-5-6-6 0,-8-13-6 15,-2-3 1-15,-3-7-2 16,-1-1-1-16,-9 2 2 15,-6 4 0-15,-10 6 4 16,-6 6 4-16,-7 9 1 16,-2 4-1-16,4 7-1 15,1 7-2-15,4 6 3 16,7 6 0-16,6 3 2 16,0 3 0-16,6-4-4 15,0-4-3-15,2-7-5 16,9-3-2-16,8-9-7 15,1-9-33-15,7-11-94 16,-2-10-47-16,-8-3-90 16,-1 4-8-16,-10 7 15 0,-4 4 29 15,-2 8 91-15,-3 4 44 16,1 3 104-16,0 3 52 16,-1 2 71-16,3 3 37 15,-2 7 56-15,3 0 1 16,0 3-15-16,-1 0-17 15,2-3-42-15,-1-4-26 16,-4-4-47-16,-1-2-21 16,-3-10-32-16,-1 3-7 0,-2-15-5 15,0-5-2-15,0-6-5 16,3-7-1-16,3 9-1 16,1 1-1-16,4 7-35 15,0 4-41-15,4 3-97 16,3 1-62-16,5 4-114 15,2-2-10-15,13 1 227 16</inkml:trace>
  <inkml:trace contextRef="#ctx0" brushRef="#br0" timeOffset="-53805.61">21050 6947 1420 0,'-3'4'585'0,"3"-8"-358"0,2-4-43 16,3-6-61-16,1-8-47 15,1-7-55-15,2-4-7 16,-3 0-5-16,-3 2 9 16,-11 9 34-16,-4 6 16 15,-9 8 33-15,-1 7 7 16,4 9-1-16,0 5-5 0,9 8-18 15,7 4-12-15,2 5-17 16,2-2-6 0,12 5-5-16,-1-3-7 0,13-4-15 15,5-2-8-15,5-12-13 16,4-8-63-16,8-15-180 16,8-11 173-16,19-26-23 15</inkml:trace>
  <inkml:trace contextRef="#ctx0" brushRef="#br0" timeOffset="-53328.61">22152 6740 775 0,'4'2'499'0,"-4"-2"38"16,0 0-154-16,0-1-102 0,-2 0-51 16,1 0-85-16,-21-9-28 15,-31-3-30-15,30 19-12 16,5 7-20-16,5 2-11 15,5 9-17-15,3 3-11 16,13 6-14-16,3-2-2 16,16-3-5-16,8-2-3 15,2-10 10-15,7-4-56 16,7-12-164-16,5-5 154 0,8-16-24 16</inkml:trace>
  <inkml:trace contextRef="#ctx0" brushRef="#br0" timeOffset="-52743.14">23074 6734 810 0,'-1'1'431'0,"0"-1"-78"15,0 0-83-15,0 0-55 16,0-1-19-16,-3-1-21 16,0-1-15-16,-9-6-25 15,-28-16-22-15,22 25-43 16,4 6-13-16,3 10-20 16,-6 6-7-16,10 8-8 15,4 6-3-15,-4-1-8 16,11-2-4-16,9-2-9 15,-6-7-5-15,17-8-19 0,2-6-43 16,1-16-131-16,7-6-101 16,1-5 176-16</inkml:trace>
  <inkml:trace contextRef="#ctx0" brushRef="#br0" timeOffset="-52193.92">23255 6788 1296 0,'2'19'590'0,"-1"0"-261"15,3-1-21-15,5 2-74 16,-1-4-40-16,2-1-82 16,0-9-34-16,2-4-50 15,-4-4-17-15,6-8-16 16,-7 1-8-16,-7-6-15 16,1 1-2-16,-7-1-1 15,-6-2 5-15,-7 4 13 16,-2 1 4-16,-7 2 9 15,4 2 4-15,7 4 3 16,4 2-2-16,11 3-18 16,4 0-5-16,11 1-3 15,3-1-2-15,9-2 16 16,5-3 1-16,4-3 4 16,1 1 1-16,-4 2 4 15,-2 4 9-15,-11 10 18 0,2 5 12 16,-6 9 13-16,0 3 2 15,-5 4-11-15,2-5-8 16,-2-12-17-16,-4-2-7 16,2-8-13-16,-5-3-2 15,1-9-11-15,0-10-8 16,4-9-7-16,1 0-1 16,5 4 7-16,-1 1 8 0,-1 9 11 15,1 4 2-15,-4 8 3 16,2 5 5-16,-3 9 12 15,-2 3 6-15,-3 8 1 16,0 1-5-16,-1-5-46 16,1 0-73-16,6-13-172 15,3-5-115-15,12-16 223 16</inkml:trace>
  <inkml:trace contextRef="#ctx0" brushRef="#br0" timeOffset="-51949.67">23880 6676 1322 0,'-2'-5'629'0,"-3"2"-232"15,0 3-77-15,-1 9-84 16,5 2-60-16,-1 5-79 0,-4-2-21 16,9 2-29-16,0 0-10 15,4 2-8-15,11 3 1 16,-2-3 11-16,-1-2 1 15,3 2-1-15,-9-3-3 16,1 3-8-16,-2-2-3 16,-10-4-4-16,-3-2-1 0,-7-6-36 15,-1-2-55-15,13-6-132 16,-11-6-91-16,15-9 170 16</inkml:trace>
  <inkml:trace contextRef="#ctx0" brushRef="#br0" timeOffset="-51757.08">24166 6460 1580 0,'7'35'719'0,"-4"15"-349"16,-3 8-76-16,-3 11-123 15,1 2-58-15,4-5-60 16,6-10-22-16,5-17-28 0,3-9-60 15,-1-20-139 1,-4-9-88-16,-3-12 152 16</inkml:trace>
  <inkml:trace contextRef="#ctx0" brushRef="#br0" timeOffset="-51581.16">23991 6701 1392 0,'-3'-5'611'15,"13"6"-281"-15,-2 1-91 0,12 2-68 16,-1-1-58-16,13 3-81 16,0-2-17-16,5 2 0 15,0 1-58-15,-1-1-174 16,3-2-118-16,3-2 180 16</inkml:trace>
  <inkml:trace contextRef="#ctx0" brushRef="#br0" timeOffset="-51183.12">24413 6739 1126 0,'-5'-1'596'16,"0"1"-164"-16,-9-1-160 15,3 0-38-15,1 1-70 16,2 1-26-16,0 5-36 16,0 5-9-16,1 8-20 15,0 4-13-15,7 3-27 16,-1 2-11-16,5-8-18 0,-2-5-4 15,3-9-11-15,4-4-4 16,-3-8-7-16,8-3-11 16,7-10-13-16,-9-4-1 15,4-2 7-15,-4 1 15 16,-9 9 23-16,3 4 5 16,-1 11 13-16,-2 4 12 0,0 11 23 15,-3 2 6-15,0 7 11 16,4 1-4-16,1-3-20 15,0-6-5-15,3-3-22 16,-5-6-16-16,4-6-131 16,-1-5-76-16,1-17-196 15,4-8-170-15,4-11 376 16</inkml:trace>
  <inkml:trace contextRef="#ctx0" brushRef="#br0" timeOffset="-50947.25">24631 6701 1176 0,'13'2'657'15,"-2"2"-157"-15,-1 9-150 16,-4 3-46-16,-6 3-92 16,-2 2-45-16,2-4-80 15,0-4-34-15,0-8-44 16,4-1-6-16,-1-4-29 16,-3-1-17-16,0-1-17 0,4 0-5 15,14-7 25-15,26-14 17 16,-28 17 21-16,-6 2 4 15,-6 0 9-15,-1 4 7 16,-5 4 16-16,1-4 8 16,1 0-2-16,0 0-8 15,0 2-12-15,0 4-29 16,1-1-151-16,-1-4-93 0,0-1 142 16</inkml:trace>
  <inkml:trace contextRef="#ctx0" brushRef="#br0" timeOffset="-50714.07">24938 6539 1197 0,'-4'16'627'16,"2"-7"-111"-16,1 0-138 0,1 53-60 16,9 16-67-16,-11 16-110 15,6-23-48-15,-3-16-58 16,5-9-44-16,10-31-141 15,0-14-90-15,14-13-250 16,-3-12 289-16</inkml:trace>
  <inkml:trace contextRef="#ctx0" brushRef="#br0" timeOffset="-50606.47">24897 6693 1683 0,'8'-4'721'0,"-3"0"-376"0,1 2-36 15,5 3-81-15,-6 1-53 16,12 0-88-16,-1-2-29 0,-4-6-139 16,11 0-102-16,-1 1 116 15</inkml:trace>
  <inkml:trace contextRef="#ctx0" brushRef="#br0" timeOffset="-50402.25">25237 6866 1295 0,'4'31'794'0,"-4"-23"46"16,-1 3-516-16,-2-14-194 16,-2-2-78-16,-1-8-181 15,0-5-88-15,1-4 120 16</inkml:trace>
  <inkml:trace contextRef="#ctx0" brushRef="#br0" timeOffset="40557.6">8002 8587 830 0,'1'10'432'0,"7"-7"-46"16,-3-4-179-16,9-4-38 15,4-4-31-15,3-8-59 16,1-4-21-16,2-7-31 15,-1 1-7-15,-7-1-7 16,-3 0 0-16,-13 7 18 16,-4 4 10-16,-13 0 20 15,-1 8 7-15,-4 6 1 16,-4 0-5-16,8 14-11 16,0-1-6-16,10 8-16 15,8 8-7-15,4 4-7 16,6 8-3-16,6-2-5 15,2 0-2-15,7-7-7 16,6-5-4-16,4-9 0 16,3-4-42-16,4-15-152 15,-4-4-132-15,1-8 189 0</inkml:trace>
  <inkml:trace contextRef="#ctx0" brushRef="#br0" timeOffset="41262.95">7617 8293 963 0,'-1'10'423'0,"4"-1"-167"16,5 7-29-16,6 7 15 16,2 13-19-16,2 13-57 15,3 4-31-15,-2 0-58 16,-1-7-21-16,0-11-27 16,-4-6-9-16,-3-13-9 15,-4-8-4-15,-5-6 0 16,-2-2 2-16,0-10 2 15,-5-4 2-15,-1-13-3 16,-4-8-2-16,-3-4-4 16,3 1 0-16,2 0-2 15,5 0-2-15,5 2-2 16,6 7-3-16,8 6-1 16,4-1-1-16,5 7 0 15,5 2-1-15,2 9-66 0,-3 5-46 16,4 5-150-16,-5-2-293 15,21-1 379-15</inkml:trace>
  <inkml:trace contextRef="#ctx0" brushRef="#br0" timeOffset="41767.28">8616 8448 961 0,'-3'-9'467'16,"-15"-23"-170"-16,9 25-23 15,-1 3-71-15,1 4-37 16,-6-5-55-16,3 4-18 16,-6 0-23-16,0 3-9 15,4 8-7-15,-1 5-2 16,8 12-7-16,2 1-5 0,2 12-13 16,2-1-8-16,10-1-11 15,2 0-4-15,7-12-5 16,6-8-4-16,0-12-2 15,4-6-1-15,6-12-85 16,0-6-64-16,-1-8-172 16,0-5-137-16,-5 2 296 15</inkml:trace>
  <inkml:trace contextRef="#ctx0" brushRef="#br0" timeOffset="42140.3">8788 8403 778 0,'0'-14'451'0,"0"10"-69"16,-2 11-54-16,0 15-60 15,0 5-42-15,2 15-42 16,0 2-26-16,5-6-58 16,3 3-24-16,4-13-36 0,7-6-14 15,5-11-19-15,1-9-7 16,-2-14-22-16,3-7-23 16,-6-9-42-16,2 0-14 15,-4 0 5-15,-6 4 23 16,-11 6 44-16,-7 0 17 15,6 9 14-15,-5 5 2 16,8 6 28-16,3 9 17 16,-6 10 33-16,5 3 16 0,-5 6-8 15,1 0-12-15,6-7-33 16,3-3-16-16,0-9-69 16,3-6-83-16,-3-7-533 15,3-5 450-15</inkml:trace>
  <inkml:trace contextRef="#ctx0" brushRef="#br0" timeOffset="42378.4">9167 8555 1168 0,'1'18'681'15,"4"5"-45"-15,1 0-401 16,-2 2-20-16,1-3-125 15,-1-6-41-15,0-6-36 16,-1-6-6-16,-1-4-3 0,-2-5 1 16,-2 4-3-16,1 0 1 15,-3-24-3-15,-6-35-4 16,7 18-15-16,1-3-5 16,3 1-5-1,3 9-3-15,3 11-32 0,1 7-45 16,3 8-139-16,3 7-240 0,1 12 319 15</inkml:trace>
  <inkml:trace contextRef="#ctx0" brushRef="#br0" timeOffset="42711.23">9534 8420 1115 0,'-26'-7'599'16,"3"3"-114"-16,7 4-260 16,0 4-4-16,2 6-74 15,4 2-28-15,7 2-46 16,6 5-20-16,4 2-24 16,-3-3-6-16,13 2-7 15,-4-2 3-15,10-2 4 0,9 3 2 16,-8-3 10-16,3 2 3 15,-10-1 0-15,-8-1 2 16,-3 0-1-16,-7-2-2 16,-10-2-7-16,-3-3-4 15,-8-6-37-15,4-4-61 16,-2-13-132-16,4-4-84 16,6-8-489-16,-1-6 514 0</inkml:trace>
  <inkml:trace contextRef="#ctx0" brushRef="#br0" timeOffset="42854.24">9737 8334 1255 0,'16'7'686'15,"0"4"-214"-15,-9 11-118 16,-1 8-53-16,-3 9-134 16,0 1-47-16,1-5-70 15,2-7-24-15,5-15-48 16,1-6-68-16,0-10-161 15,-2-10-86-15,-10-7 188 16</inkml:trace>
  <inkml:trace contextRef="#ctx0" brushRef="#br0" timeOffset="43573.58">9736 8240 1429 0,'13'12'576'15,"6"-7"-398"-15,4 1-42 16,3 5-69-16,5-1-25 16,0 1-14-16,-5-1-5 15,-8 8-7-15,-3 5 7 0,-6 13 19 16,-3 2 8-16,0 2 15 16,3 3 2-16,-7-5-5 15,9-3-6-15,-10-11-20 16,7-5-11-16,4-9-18 15,-2-6-4-15,14-8-3 16,-9-6-1-16,3-6 0 16,-6-3-4-16,-11-1-12 15,0 1-1-15,-12-1 3 16,-2-1 6-16,-8 6 12 16,-1-2 4-16,5 9 0 15,2 1 2-15,0 4 2 16,6 4 1-16,0 0 7 15,-2 1-2-15,9 2-8 16,-1-4-5-16,15 5-9 16,1-6-4-16,7-6 4 0,9 1 0 15,1-6 1-15,11 6 2 16,4 9 3-16,-4 5 8 16,-2 13 9-16,-3 3 10 15,-12 8 22-15,-3 2 4 16,-10-4-2-16,-3-2-6 15,-4-12-22-15,-1-5-7 16,0-9-14-16,-3-4-3 0,3-10-6 16,2-6-17-16,2-11-16 15,9-4-7-15,-4 13 2 32,-7 10 16-32,2 1 23 0,18-25 6 0,-3 14 14 15,-5 11 10-15,-7 25 19 16,-4 4 4-16,0 13-4 15,1 2-11-15,-5-2-12 16,9-2-61-16,6-14-180 16,3-10-590-16,29-14 535 15</inkml:trace>
  <inkml:trace contextRef="#ctx0" brushRef="#br0" timeOffset="43907.11">11437 8227 1330 0,'12'36'570'0,"-5"11"-271"16,0-8-85-1,-1-1-25-15,16 37-42 0,-3 9-71 16,0-16-21-16,1-28-30 15,-2-8-12-15,0-15-30 16,-2-8-47-16,-9-13-115 16,1-5-75-16,-14-12-255 15,-1-6 316-15</inkml:trace>
  <inkml:trace contextRef="#ctx0" brushRef="#br0" timeOffset="44324.75">11214 8338 1412 0,'8'3'568'16,"13"2"-390"-16,4 4-3 15,14-5-51-15,7 5-34 0,3-3-34 16,3-5-7-16,5 1-12 16,1 1-10-16,2-1-8 15,1 5-2-15,-11 4-4 16,-9-2-3-16,-6 12 1 15,-7 0 1-15,-14 8 24 16,2 4 13-16,-9 0 22 16,-1-3 5-16,1-3-3 15,-9-4-3-15,0-8-9 16,-7-3-1-16,3-9-4 16,3-3-8-16,2-12-13 15,-2-8-9-15,-1-13-20 16,4-8-5-16,8-6-1 15,4-6-22-15,1 12-87 16,2 6-59-16,-6 12-175 16,6 16-236-16,2 8 385 0</inkml:trace>
  <inkml:trace contextRef="#ctx0" brushRef="#br0" timeOffset="44797.38">12065 8641 1235 0,'9'3'587'0,"0"-5"-287"16,9-7-78-16,1-2-44 15,2-8-91-15,5-4-27 16,0-12-26-16,0-7-5 0,-6 1-12 16,-8 0-3-16,-10 16 1 15,-3 8 4-15,-14 5 6 16,-3 10 2-16,-7 2 14 15,-2 3 9-15,3 15 25 16,3-2 15-16,8 13 1 16,3 2-7-16,10 6-11 15,3 3-9-15,11-5-10 16,8-3-7-16,10-12-18 16,3-8-8-16,5-12-11 15,4-7-3-15,1-12-5 16,-1-8-1-16,-8-10-5 15,-9-6-8-15,-9 0-9 0,-14 2-1 16,-4 13 8-16,1 9 9 16,-11 7 11-16,2 5 5 15,-14 4 0-15,-3 2 2 16,7 5 3-16,1 2 1 16,15 11 4-16,2 6 2 15,7 8 2-15,14 6 0 16,-1-3-5-16,2-2-6 0,3-9-11 15,2-7-2-15,13-9-51 16,4-7-76-16,19-10-145 16,-3-2 365-16</inkml:trace>
  <inkml:trace contextRef="#ctx0" brushRef="#br0" timeOffset="46425.53">16698 9636 734 0,'50'14'387'15,"-45"-11"-102"-15,1-3 2 16,-5-3-36-16,-1 2-24 16,-1 0-36-16,0 0-18 15,0 0-46-15,-16-9-13 16,-30-13-23-16,26 20-11 16,4 9-24-16,-2 6-12 0,6 7-17 15,1 2-6-15,8 2-8 16,4 2-3-16,10 0-3 15,7 2-2-15,8-6 0 16,5-4-1-16,6-7-1 16,3-8 0-16,1-5-2 15,-1-8 0-15,-9-9 1 16,-16 6 1 0,0 1 3-16,5-10 2 0,-16-5 5 15,-2 11 1-15,-20 1 2 16,-2 2 0-16,-5 5-1 15,-2 1 0-15,7 4-5 16,-2 3-3-16,7-1-6 16,-2 3-2-16,6-1-35 15,2 0-39-15,6 1-103 16,3 0-68-16,2 0 34 0,-1-1 100 16</inkml:trace>
  <inkml:trace contextRef="#ctx0" brushRef="#br0" timeOffset="49801.74">17966 9367 593 0,'-36'-12'418'16,"34"15"21"-16,0-3-177 16,-1-1-13-16,1 1-63 15,2 0-27-15,0 0-40 16,0 0-12-16,0 0-20 16,0 0-5-16,14 3-13 15,14 4-12-15,39-1-22 16,-24-6-7-16,1 0-7 15,-1-6-2-15,-3 4-2 16,-2-2 0-16,-9-1-3 16,-4 4-2-16,-14-1 1 15,-8 2-23-15,-10 0-111 16,-5 4-85-16,-6 0 116 16</inkml:trace>
  <inkml:trace contextRef="#ctx0" brushRef="#br0" timeOffset="50026.58">18128 9390 1042 0,'-4'2'492'15,"4"17"-159"-15,0 4-59 16,-1 7-30-16,1 7-34 0,1 2-69 16,1-1-26-16,3-5-42 15,-2-2-19-15,2-4-21 16,1-5-7-16,-1-4-12 15,0-3-5-15,-3-4-4 16,-1-1-3-16,-1-3-64 16,-1 0-42-16,-1-4-117 15,2-3-98-15,0-1 205 16</inkml:trace>
  <inkml:trace contextRef="#ctx0" brushRef="#br0" timeOffset="50328.99">18525 9445 1297 0,'-6'-4'564'0,"2"4"-244"0,3 1-56 15,-8 4-47-15,-1 1-42 16,-2 6-89-16,1 5-20 15,0 2-23-15,5 3-9 16,4 4-9-16,-1 0-4 16,8 2-4-16,-2 0-4 0,6-2-7 15,3 0-1-15,1-6-5 16,4 0 0-16,1-7-95 16,1-6-73-16,2-7-213 15,5-6 221-15</inkml:trace>
  <inkml:trace contextRef="#ctx0" brushRef="#br0" timeOffset="50813.86">18765 9549 1387 0,'0'6'669'15,"0"5"-302"-15,-2 4-100 16,2 6-35-16,-1 2-95 15,1 0-32-15,4 0-43 0,-2-3-14 16,3-3-25-16,-1 0-8 16,-1-7-8-16,-1-5-1 15,-1-5-2-15,-1-2-1 16,0 2 1-16,0 0-3 16,0-1-1-16,0 0-3 15,0 0-5-15,0-3-1 16,7-19 1-16,19-25 2 0,-5 32 3 15,0-1 3 1,-2 9 2-16,-1-1 1 0,0 9 8 16,2 0 2-16,-4 5 13 15,1 3 8-15,-2 3 8 16,5 3 4-16,-2 3-4 16,-1 3-4-16,-5 1-11 15,-4-1-5-15,-3 3-8 16,-1-9-5-16,-6-2-11 15,1-3-40-15,-4-7-120 16,4 0-66-16,0-4-177 16,1 1 270-16,0 0 51 15</inkml:trace>
  <inkml:trace contextRef="#ctx0" brushRef="#br0" timeOffset="50994.83">19161 9422 1199 0,'24'3'637'0,"0"6"-232"16,3 10-79-16,1 9-36 15,-2 10-97-15,-1 1-30 16,-6 8-47-16,-10-18-23 16,-1 1-39-16,-4 18-12 0,-5 4-20 15,-7-12-4-15,-12-13-44 16,4-1-42-16,-2-8-110 15,1-7-92-15,3-2 166 16</inkml:trace>
  <inkml:trace contextRef="#ctx0" brushRef="#br0" timeOffset="53953">16621 10024 501 0,'0'0'310'16,"0"0"-59"-16,0 0-32 15,0-1-21-15,0 0-33 16,0-1-14-16,0 1-21 16,0 0-12-16,0 0-25 15,0 1-10-15,0 0-12 16,0 0-6-16,0 0 1 16,0 0 3-16,0 0-10 15,-1 0-9-15,0 0-16 31,-1 0-8-31,-6 14-4 0,-39 50 2 0,9-19-6 16,0 11-1-16,-5-7-1 16,0 8-2-16,-13 7-2 0,-4 1-1 15,0 7-5-15,-2-3 0 16,4-1-2-16,1-8-1 16,4-2 0-16,6 0-1 15,5-7 1-15,-1 1-2 16,5-7 0-16,-1-8 1 15,12-6-2-15,5-6 1 16,9-10-1-16,3-3 0 16,6-8-3-16,1-4-4 15,6 0-5-15,-3-1-2 0,0 0-43 16,0 0-36-16,1 0-88 16,12-4-75-16,0-11 161 15</inkml:trace>
  <inkml:trace contextRef="#ctx0" brushRef="#br0" timeOffset="54668.16">15618 11172 503 0,'-1'0'345'15,"0"0"-25"-15,0 0-72 16,-1 0-22-16,1 0-58 15,0 0-21-15,0-1-30 16,0 0-13-16,0 0-29 16,-7-2-12-16,-2 1-20 15,-3 0-10-15,-23 18-16 16,28 0-7-16,6 9-7 16,4 4-2-16,3-1 0 0,5 3 1 15,3-8 0-15,0-4 0 16,8-9-1-16,-3-4 1 15,2-9 1-15,1-5-1 16,-5-11 1-16,-1-4 1 16,-7-5 1-16,-4-5 2 15,-7 4 1-15,-5 1 1 16,-9 6 2-16,-1 5 1 16,-8 5-3-16,-1 2 3 15,3 5 2-15,2 5 0 0,9 4-2 16,2 3-7-16,2 1-9 15,5 2 1-15,2 2-107 16,7 4-85-16,19 6 122 16</inkml:trace>
  <inkml:trace contextRef="#ctx0" brushRef="#br0" timeOffset="55464.49">17054 10092 982 0,'-4'1'454'0,"1"0"-217"16,3 1-44-16,0-2-6 0,0 0-38 16,3 11-24-16,-1 16-28 15,46 30-11-15,-15-20-24 16,4 7-8-16,9 11-11 16,6 7-4-16,4 12 1 15,2 4 0-15,2-3 2 16,-22-27 0-1,1 2-11-15,28 27-1 0,11 5-5 16,-15-14 1-16,-13-22 3 16,-1-4 1-16,-15-9 2 15,1-2 1-15,-15-3-6 16,-7-1-3-16,2-6-7 16,-11 1-2-16,9-10-4 15,0 1-3-15,-2-4-4 16,-6-9-2-16,-2 0-1 0,-6-8-1 15,-3-1-3 1,9 1-9-16,-4-2-25 0,1 3-19 16,-1 1-36-16,-5-1-27 15,1 5-107-15,-2 2-67 16,6 16 180-16</inkml:trace>
  <inkml:trace contextRef="#ctx0" brushRef="#br0" timeOffset="55852.63">18082 11291 1329 0,'-3'-3'509'16,"-18"-1"-346"-16,-27-27-105 15,30 29 4-15,0 3-4 16,13 10-4-16,-2 6 9 16,0 0 1-16,7 9-11 15,0 1-7-15,12-1-15 16,-1-4-6-16,12-7-5 16,-4-6-2-16,9-9-4 0,6-3-1 15,-4-15-3-15,1-1 0 16,-13-7 3-16,-3 0 3 15,-13 1 18-15,-6 1 8 16,-8 2 6-16,-5 3-2 16,-7 6-15-16,-3-5-9 15,-2 9-13-15,3 1-3 16,5 8-24-16,4 9-38 16,11 4-128-16,5 4-103 0,14 7 170 15</inkml:trace>
  <inkml:trace contextRef="#ctx0" brushRef="#br0" timeOffset="56734.94">13752 10668 1164 0,'-2'0'505'0,"0"-2"-261"15,1 1-13-15,0 0-47 16,-1 1-18-16,1 0-32 16,1 0-9-16,29 4-23 15,50 0-25-15,-34-5-34 16,4 1-11-16,-10 0-17 16,-17-2-2-1,1-1-5-15,12-1-2 0,-12 1-54 16,-11-4-43-16,-14 7-115 0,-7-1-92 15,-6 1-209-15,-8 0 311 16</inkml:trace>
  <inkml:trace contextRef="#ctx0" brushRef="#br0" timeOffset="56919.01">13913 10660 558 0,'-10'0'379'16,"7"0"44"-16,1 1-82 0,7 14-55 15,-3 4-28-15,5 15-52 16,-2 7-23-16,-1 4-58 15,0 2-26-15,0-4-46 16,6-5-16-16,-4-11-22 16,0-4-8-16,0-15-38 15,-3 1-58-15,4-9-169 16,0-2 25-16,10-12 114 16</inkml:trace>
  <inkml:trace contextRef="#ctx0" brushRef="#br0" timeOffset="57251.59">14238 10560 1143 0,'1'6'515'15,"-4"-4"-221"-15,-4 1-79 16,-1 9-34-16,-3 6-36 15,1 8-42-15,1 6-14 16,4 5-24-16,0-1-9 16,6 6-18-16,6 0-5 15,6 0-7-15,6-3-5 16,5-4-8-16,2-6-6 0,5-4-7 16,-2-2-14-16,4-9-137 15,-6-5-90-15,-1-17 141 16</inkml:trace>
  <inkml:trace contextRef="#ctx0" brushRef="#br0" timeOffset="57631.81">14509 10576 887 0,'-12'6'541'0,"11"-5"99"15,-2-1-323-15,3 6-103 16,-1-6-22-16,0 0-85 16,-3 13-36-16,-1 10-31 0,1 25-10 15,4-32-18-15,5 1-5 16,-7-9-3-16,2-4 0 16,0-5-2-16,0 0-2 15,0 0-3-15,0 0-4 16,0-9-3-16,5-13 0 15,13-26 2-15,-6 23 3 16,6 5 3-16,-4 3 2 0,5 5 1 16,1 6 2-16,-3 4 7 15,0 4 8-15,-1 10 16 16,-3 3 13-16,-3 9 11 16,-1 0 2-16,-5 0-11 15,-1-2-10-15,-1-7-18 16,1-3-8-16,-2-5-50 15,0-2-63-15,-1-4-150 16,0 0-95-16,0 0 202 16</inkml:trace>
  <inkml:trace contextRef="#ctx0" brushRef="#br0" timeOffset="57896.97">14468 10867 1448 0,'-4'3'591'0,"10"-2"-397"0,-5 0 4 16,8 1-39-16,2 1-32 16,11-1-27-16,9-2-21 15,5-2-38-15,4-3-11 16,1-1-13-16,-3-1-5 0,-2 2-5 15,-3-2-2-15,-8 7-76 16,-4 0-79-16,-12 6-126 16,-8 3 151-16</inkml:trace>
  <inkml:trace contextRef="#ctx0" brushRef="#br0" timeOffset="58231.66">14630 10983 1094 0,'13'2'498'0,"5"-2"-224"16,-2 0-16-16,4 1-48 15,-1 1-31-15,-2 5-50 16,0 2-22-16,-5-1-40 16,1 3-16-16,-5-1-17 0,-3 1-2 15,-7 1 0-15,-7 4 0 16,-9 0 0-16,0 0-4 15,2 0 1-15,1-6-2 16,7-7-4-16,5-1-2 16,3-1-15-16,7 1-3 15,-7-2-3-15,0 0-1 16,22-1-1-16,30-5-1 0,-20-3-40 16,0 1-66-16,-4-8-144 15,-3-2 154-15</inkml:trace>
  <inkml:trace contextRef="#ctx0" brushRef="#br0" timeOffset="58455.59">14937 10700 1182 0,'17'1'531'0,"-9"4"-186"15,-1 0-71-15,2 8-18 16,5 7-31-16,-1 12-78 16,0 8-25-16,-7 6-43 0,-5 3-18 15,-6-5-28 1,-4-1-10-16,0-8-10 0,0-4-2 16,4-8-89-16,1-11-63 15,4-7-149-15,5-10 160 16</inkml:trace>
  <inkml:trace contextRef="#ctx0" brushRef="#br0" timeOffset="59076.97">18463 10850 1256 0,'-29'-4'620'0,"7"4"-118"0,17-1-306 15,-2 1-2-15,11 3-45 16,7 3-39-16,12 4-48 16,10-2-5-16,13-1-26 15,7-2-11-15,-1-5-11 16,-5-1-3-16,-11 0-49 16,-6 1-56-16,-16 0-138 15,-5 1-110-15,-17-1 211 16</inkml:trace>
  <inkml:trace contextRef="#ctx0" brushRef="#br0" timeOffset="59261.62">18598 10884 880 0,'-10'7'469'0,"10"8"-73"16,1 3-86-16,5 8-53 16,-1 8-26-16,-2 5-59 15,-1 1-27-15,2 0-59 0,-1-4-25 16,5-4-37-16,-2-6-12 15,1-9-68-15,-1-5-75 16,1-10-189-16,2-2 194 16</inkml:trace>
  <inkml:trace contextRef="#ctx0" brushRef="#br0" timeOffset="59493.86">19004 10780 1176 0,'-13'-5'661'16,"6"12"-70"-1,0 2-342-15,-8 16-4 0,0 16-88 16,7 9-36-16,-2 1-41 16,4 0-20-16,10-2-34 15,1-4-12-15,14-9-13 16,6-3-4-16,6-12-33 15,2-7-44-15,6-9-134 16,-1-5-98-16,-2-10 187 16</inkml:trace>
  <inkml:trace contextRef="#ctx0" brushRef="#br0" timeOffset="59948.16">19270 10923 1429 0,'2'1'648'0,"-2"0"-311"16,2 0-118-16,-2-1-14 15,0 0-62-15,0 0-33 0,4 16-36 16,8 29-14-16,-10-28-29 16,-1-3-11-16,1-6-11 15,-1-4-2-15,-1-3-6 16,0-1-2-16,0-1-6 15,-1 0-4-15,-1 0-4 16,1-9-1-16,1-8 4 16,1-25 5-16,5 25 4 15,3 4 2-15,5-2 0 16,0 0 0-16,6 1 1 16,1-4 0-16,3 6 5 15,0 2 4-15,-3 8 6 16,1 5 4-16,-5 8 4 15,3 4 2-15,-3 4 6 16,0 1 0-16,-9 0-4 16,0-1-4-16,-7 3-10 0,-3-4-4 15,-2-4-9 1,-3-4-32-16,2-7-111 0,0-3-77 16,3-6-163-16,6-2 222 15</inkml:trace>
  <inkml:trace contextRef="#ctx0" brushRef="#br0" timeOffset="60216.65">19174 11118 1861 0,'0'2'112'0,"3"0"23"16,4 3 146-16,13-1-111 16,5 0 0-16,19 0-57 15,3-2-36-15,10-2-28 16,6-2-8-16,-5-1-17 16,2 1-7-16,-8 1-8 15,-7 3-25-15,-12 2-134 16,-6 6-93-16,-13 9 138 15</inkml:trace>
  <inkml:trace contextRef="#ctx0" brushRef="#br0" timeOffset="60549.52">19523 11285 1197 0,'4'-5'590'0,"1"-2"-232"15,12 4-108-15,0 2-21 16,3 2-68-16,1 3-22 16,-7 5-43-16,-4 2-18 15,-7 5-23-15,-3 2-12 16,-7 0-13-16,-2-1-5 0,-5-3-9 16,2-2-2-16,4-2-4 15,0-2-2-15,4-5-3 16,0 1-1-16,5-2-5 15,-1-2-3-15,0 0-3 16,0 0 0-16,17 2 0 16,36 2 0-16,-22-8-25 15,0-3-62-15,-3-2-173 16,-3 2-57-16,-9-3 174 16</inkml:trace>
  <inkml:trace contextRef="#ctx0" brushRef="#br0" timeOffset="60821.02">19826 10870 1365 0,'23'2'611'0,"4"5"-321"15,1 4-56-15,0 5 18 16,3 14-53-16,-2 6-28 15,2 10-35-15,-5 1-22 16,-9 4-39-16,-7 2-14 16,-11 1-27-16,-4 4-10 15,-10-6-18-15,3-6-26 16,1-10-99-16,1-8-59 16,-3-15-86-16,15-4 143 0</inkml:trace>
  <inkml:trace contextRef="#ctx0" brushRef="#br0" timeOffset="62562.06">15436 11641 575 0,'8'-6'323'0,"-8"5"-49"15,1-2 5-15,0 0-29 16,-1 2-14-16,1-3-30 16,-1 3-18-16,0-3-39 15,-1 3-22-15,0 0-37 16,-1 0-14-16,-26 5-27 15,-31 27-7-15,14 15-9 16,-5 8-5-16,-8 18-8 16,-5 13-5-16,1 8-7 0,24-26-2 15,-1 0 2-15,-26 53 1 16,-4 9 0-16,8-20 1 16,13-27-4-16,7-7-1 15,7-8-1-15,5-8-1 16,5-13-1-16,4-8-1 15,6-11-1-15,0-8-1 0,5-8-3 16,3-1-4-16,1-8-12 16,3 2-11-16,2-4-17 15,0-1-13-15,0 0-65 16,0-1-43-16,2-15 105 16</inkml:trace>
  <inkml:trace contextRef="#ctx0" brushRef="#br0" timeOffset="63224.41">15628 11636 1034 0,'-1'-8'438'0,"3"8"-240"16,5 2 3-16,5 17-21 16,4 6-12-16,6 23-22 15,1 12-9-15,5 16-16 16,4 7-8-16,4 14-18 16,5 10-10-16,-4 4-17 15,-1 3-11-15,1-9-17 16,-14-46-8-1,1 0-16-15,22 33-1 0,3-1-4 16,-9-24-2-16,-17-30-2 16,-5-7-3-16,-9-16 0 15,-5-4-1-15,-3-7-18 16,-4-4-12-16,-1 1-32 0,3 0-30 16,0-1-94-16,0 0-78 15,0 0 162-15</inkml:trace>
  <inkml:trace contextRef="#ctx0" brushRef="#br0" timeOffset="63888.02">14556 13020 909 0,'-42'-38'433'16,"31"28"-124"-16,5 0-47 0,-1 10-12 16,-2 7-37-1,5-4-77 1,0 2-34-16,-10 22-44 0,-1 6-11 0,7 2-14 16,13-7-2-16,6-4-10 15,6 2-6-15,7-3-5 16,5-7-3-16,5-7-4 15,0-7 0-15,1-11-1 16,-5-7 1-16,-4-10 1 16,-3-2 1-16,-14 1 3 15,-3 1 2-15,-13 5 3 16,-6 2 1-16,-9 6 1 16,-3 3-3-16,-4 4-3 15,-2 1-2-15,8 6-7 16,5 1-12-16,11 4-89 0,7 0-68 15,11-2 100-15</inkml:trace>
  <inkml:trace contextRef="#ctx0" brushRef="#br0" timeOffset="64569.45">16192 13035 1021 0,'0'0'463'0,"0"0"-155"16,0 0-67-16,0-1-15 15,0-1-26-15,0 1-62 16,0 0-18-16,0 0-28 16,0 0-15-16,0 0-25 15,0 0-11-15,-2 0-16 16,1 1-5-16,-2 5-8 15,-6 16-2-15,-4 31-3 16,15-29-1-16,8-3-3 16,2 0-1-16,10-2-1 15,3-4-1-15,8-3 0 0,1-5 0 16,3-10 0-16,-1-6 0 16,-10-12 0-16,-3-5 1 15,-15-6 2-15,-2-1 1 16,-8 4 2-16,-5 6 1 15,-11 8 2-15,-8 1-1 16,-7 8-1-16,-9 3-1 16,0 9-7-16,2 8-23 0,9 2-88 15,10 2-67-15,10-6-14 16,7-3 90-16</inkml:trace>
  <inkml:trace contextRef="#ctx0" brushRef="#br0" timeOffset="65332.42">12619 12482 1221 0,'-69'22'554'0,"58"-28"-266"16,1 2-64-16,-4-4-5 15,6 4-67-15,9 3-30 0,21 1-39 16,9 0-12-16,8 0 4 15,4 2-1-15,0-1-21 16,0-1-10-16,1 1-19 16,1-1-9-16,-7 2-8 15,-4 2-2-15,-15-4-48 16,-9 0-52-16,-13-4-119 16,-6 3-81-16,-4 0-306 15,-4 1 385-15</inkml:trace>
  <inkml:trace contextRef="#ctx0" brushRef="#br0" timeOffset="65523.24">12748 12460 768 0,'-5'15'492'15,"0"-2"18"-15,3 8-227 16,0 3-8-16,1 9-44 16,1 1-30-16,0 0-64 0,0 3-30 15,-2-4-55-15,2-3-20 16,0-10-23-16,0-3-22 15,5-10-108-15,-1 0-61 16,3-1-180-16,3-3 211 16</inkml:trace>
  <inkml:trace contextRef="#ctx0" brushRef="#br0" timeOffset="65817.89">13094 12390 1298 0,'-10'5'562'0,"3"-5"-262"16,-4 0-62-16,-3 4-27 15,-3 3-37-15,4 11-70 16,4 5-20-16,5 7-32 15,6 8-11-15,7 6-14 16,0 0-6-16,6 7-9 16,3-3-4-16,2-8-5 0,1 1 0 15,2-10-3-15,-4-6-49 16,2-12-155-16,-3-8-83 16,0-15 152-16</inkml:trace>
  <inkml:trace contextRef="#ctx0" brushRef="#br0" timeOffset="66211.69">13305 12304 1403 0,'4'0'582'0,"1"4"-302"15,6 1-41-15,-2 12-20 16,1 1-32-16,-4 7-68 15,-2-1-28-15,-3-2-37 16,1-5-15-16,2-8-22 16,-1-2-7-16,-3-8-11 15,-2-1-6-15,2-7-19 16,0-4-8-16,2-7-3 16,4-1 2-16,-2 1 17 15,3 1 9-15,7 5 9 16,-1 2 0-16,0 5 3 15,1 4 0-15,1 4 9 16,0 6 7-16,1 4 12 0,-6 2 4 16,-2 5 1-16,0 3-7 15,2 0-11-15,3 2-4 16,-9-3-2-16,-2-4-39 16,2-2-131-16,-3-6-90 15,6-5 134-15</inkml:trace>
  <inkml:trace contextRef="#ctx0" brushRef="#br0" timeOffset="66437.37">13354 12547 1052 0,'16'3'554'16,"-5"-6"-120"-16,10 3-179 15,1-1 16-15,3 1-66 16,8 0-44-16,7 0-64 15,4 0-26-15,4 0-38 16,-4 1-12-16,-10-2-44 16,-7 2-68-16,-14 1-168 15,-5 1-95-15,-9 4 201 16</inkml:trace>
  <inkml:trace contextRef="#ctx0" brushRef="#br0" timeOffset="66653.42">13655 12586 1058 0,'-69'18'513'16,"56"-8"-139"-16,2 1-66 16,-1 5-44-16,-2 1-33 15,9 4-83-15,-2 0-38 16,10-1-50-16,0-1-15 16,2-4-16-16,12 3 0 0,2-3-3 15,8-2-4-15,10-3-9 16,-4-3-4-16,-1-6 0 15,-5-3-34-15,-5-6-118 16,-5-3-86-16,-7-4-504 16,-7-2 481-16</inkml:trace>
  <inkml:trace contextRef="#ctx0" brushRef="#br0" timeOffset="66804.78">13739 12699 1228 0,'-13'-16'616'15,"15"36"-203"-15,-1 5-121 16,1 2-20-16,-2 9-85 16,-1-1-51-16,0 1-73 0,-1-3-24 15,2-9-30 1,0-4-52-16,2-9-172 0,1-6-56 16,5-9 140-16</inkml:trace>
  <inkml:trace contextRef="#ctx0" brushRef="#br0" timeOffset="67537.81">13952 12328 1182 0,'4'2'511'16,"2"1"-271"-16,13 9-46 16,1 2 5-16,9 8-16 0,1 8-21 15,3 6-29 1,-4 4-13-16,-5 6-28 0,-3 2-16 15,-12 6-28-15,-5 2-13 16,-10-4-18-16,-4-6-3 16,-6-11-46-16,-1-8-49 15,-1-11-106-15,3-2-65 16,5-13 150-16</inkml:trace>
  <inkml:trace contextRef="#ctx0" brushRef="#br0" timeOffset="68121.95">16421 12394 1384 0,'-9'7'564'0,"4"-5"-309"16,3 3-68-16,2 4-5 15,4-1-27 1,2 1-49-16,11 7-17 0,10-2-29 0,7-2-17 16,6-13-24-16,0 1-7 15,-1-3-7-15,-5-3-21 16,-13 5-92-16,-6-4-56 15,-13 4-139-15,-5-1-73 16,-13-2-275-16,-4 1 410 16</inkml:trace>
  <inkml:trace contextRef="#ctx0" brushRef="#br0" timeOffset="68296">16550 12451 572 0,'-9'1'371'0,"4"7"13"16,4 5-50-16,4 3-66 15,1 7-22-15,4 10-40 16,-2 3-26-16,1 11-48 15,-2 2-27-15,-5-4-47 16,2-2-17-16,-1-9-25 16,2-5-3-16,1-7-97 15,-2-5-73-15,3-12-47 16,4-9 91-16</inkml:trace>
  <inkml:trace contextRef="#ctx0" brushRef="#br0" timeOffset="68532.84">16867 12400 1710 0,'-11'15'686'16,"-4"5"-468"-16,2 7-13 15,0 8-74-15,-3 0-36 16,11 9-41-16,3-1-15 15,9 4-19-15,9-2-8 16,2-4-10-16,5-5-2 0,3-9-61 16,-1-4-65-16,-1-16 357 15,6-6-219-15</inkml:trace>
  <inkml:trace contextRef="#ctx0" brushRef="#br0" timeOffset="68917.86">17063 12325 1384 0,'4'10'622'16,"0"4"-308"-16,-5 3-87 15,1 5-9-15,-5 3-68 16,-1-1-39-16,2 0-49 0,-2-1-16 15,3-6-26-15,-1-1-6 16,4-9-11-16,0-2-4 16,2-10-4-16,3-2-2 15,1-10-2-15,2-2 1 16,4-5 1-16,-1-3 1 16,3 6 5-16,2 1 1 15,0 8 0-15,0 4 3 0,1 8 3 16,0 3 7-16,2 11 17 15,-1 6 11-15,-2 4 16 16,-2 7 1-16,-3-5-11 16,-3-5-11-16,-6-3-17 15,-2-8-53-15,-2-3-140 16,-4-3-83-16,1-6 137 16</inkml:trace>
  <inkml:trace contextRef="#ctx0" brushRef="#br0" timeOffset="69142.82">17059 12653 1337 0,'6'-8'631'0,"6"1"-288"16,5 1-88-16,2-2-28 15,7 4-87-15,4-3-37 16,15 3-50-16,3-2-17 15,3 3-16-15,-3 2-5 16,-17-1-36-16,-8 3-60 16,-20 4-145-16,-6 0-95 15,-9 5 185-15</inkml:trace>
  <inkml:trace contextRef="#ctx0" brushRef="#br0" timeOffset="69406.28">17225 12648 1165 0,'-8'12'559'0,"-1"6"-176"16,2 4-61-16,-2 2-66 16,1-1-50-16,3-2-91 15,2-4-32-15,4-2-34 16,2 2-12-16,10-4-11 16,3-2-5-16,9-3-8 15,3-3-2-15,6-2-6 16,-2-2-15-16,-5-1-115 15,-5-4-87-15,-6-4 125 16</inkml:trace>
  <inkml:trace contextRef="#ctx0" brushRef="#br0" timeOffset="69575.82">17364 12759 1503 0,'3'14'653'15,"1"5"-345"-15,-4 4-32 16,-2 7-78-16,0 2-67 16,-2 0-87-16,5 0-21 15,-1-8-44-15,0-3-58 0,2-11-161 16,-5-10-89-16,0-8 189 16</inkml:trace>
  <inkml:trace contextRef="#ctx0" brushRef="#br0" timeOffset="69822.75">17500 12423 1073 0,'8'18'679'16,"5"-1"47"-16,9 10-434 15,0 0-22-15,2 15-105 0,-1 2-46 16,-10 8-46-16,-2 3-14 16,-9 0-25-16,-3 1-13 15,-8-13-115-15,0 2-82 16,1-10 107-16</inkml:trace>
  <inkml:trace contextRef="#ctx0" brushRef="#br0" timeOffset="70636.73">18181 11484 808 0,'2'5'411'16,"1"5"-151"-16,6 4-19 15,2 4 11-15,8 13-36 16,2 4-17-16,4 22-31 15,0 11-16-15,-6 23-38 16,-5 6-25-16,-3 12-37 16,-8-37-12-1,1 0-22-15,4 50-5 0,0 8-6 0,-2-27-1 16,5-32-2-16,-2-4 0 16,-5-14-2-16,-3-2-11 15,-1-15-59-15,-2-10-58 16,6-16-178-16,0-11-358 15,-1-22 438-15</inkml:trace>
  <inkml:trace contextRef="#ctx0" brushRef="#br0" timeOffset="71133.82">18388 12818 992 0,'1'-14'461'0,"-6"-3"-210"16,-4 7-21-16,3 7 20 16,-6 6-49-16,5 9-34 15,3 15-62-15,4 6-19 16,7 7-27-16,4-1-7 15,2-7-13-15,4-3-7 0,0-5-12 16,-1-7-7-16,2-8-8 16,-4-8-3-16,3-11-1 15,-3-6 2-15,-5-8 1 16,-6-5 1-16,-4 3 3 16,-9 1 0-16,-5 3 2 15,-1 2 1-15,-7 3-1 16,-2 1 0-16,-2 9-5 15,-4 3-7-15,4 7-65 16,6 3-62-16,10-1 392 16,8-7-242-16</inkml:trace>
  <inkml:trace contextRef="#ctx0" brushRef="#br0" timeOffset="71655.07">18170 11425 1077 0,'-4'-13'449'0,"4"9"-266"15,4 4 6-15,15 7 2 16,6 9-9-16,20 12-10 16,6 6-11-16,4 7-43 15,1 3-22-15,9 5-24 16,6 5-12-16,16 11-15 15,14 6-3-15,0 11-11 16,6-1-6-16,6 9-1 16,1 1-1-16,4 4 4 15,1 4 1-15,-2-9-2 0,-1-8-3 16,-6-12-8-16,-9-5-3 16,-13-10-4-16,-13-4-1 15,-16-14-3-15,-7-9 10 16,-24-12-100-16,-12-7-68 15,-16-6-106-15,-9-9 128 16</inkml:trace>
  <inkml:trace contextRef="#ctx0" brushRef="#br0" timeOffset="72013.47">20122 12851 1595 0,'-28'40'606'0,"7"-29"-446"16,3-1-11-16,4 1-22 16,7 1-34-16,9 2-47 15,7-3-14-15,7 6-16 16,3-3-4-16,7-2-1 15,0-1-1-15,5-9-3 16,2 0 0-16,-4-9-2 0,1-5 0 16,-12-6 3-16,-8-4 2 15,-12 1 7-15,-11-1 3 16,-9 3 3-16,-5 2 0 16,-8 12-9-16,-2 6-8 15,-2 10-45-15,2 5-43 16,13 3-130-16,11-4-64 15,26-6 165-15</inkml:trace>
  <inkml:trace contextRef="#ctx0" brushRef="#br0" timeOffset="72480.55">20745 12558 1117 0,'-3'1'555'0,"3"1"-224"0,4 1-94 16,-4-3-16-16,7 1-57 15,21 4-23-15,48 6-31 16,-34-7-22-16,-3-2-37 16,-1 1-12-16,-8-3-19 15,3 1-6-15,-9-1-57 16,-7 0-61-16,-10 5-148 15,-6 0-97-15,-8 3 209 16</inkml:trace>
  <inkml:trace contextRef="#ctx0" brushRef="#br0" timeOffset="72666.87">20924 12565 1189 0,'-2'4'544'0,"3"11"-222"0,5 4-17 16,-5 16-57-16,1 6-46 15,-2 10-84-15,-2 2-35 16,3-7-45-16,4-6-14 16,5-13-26-16,-4-10-50 15,3-7-138-15,2-5-69 16,9-17 141-16</inkml:trace>
  <inkml:trace contextRef="#ctx0" brushRef="#br0" timeOffset="72927.7">21277 12461 1637 0,'-9'15'651'0,"-5"5"-428"16,1 4-41-16,3 10-50 15,4 4-38-15,5 11-52 16,4 1-13-16,7 10-14 16,5 1-5-16,8-7-5 15,3-5-3-15,4-17-30 0,3-9-48 16,-9-19-149-16,-1-4 396 16,2-25-182-16</inkml:trace>
  <inkml:trace contextRef="#ctx0" brushRef="#br0" timeOffset="73316.7">21506 12528 1575 0,'1'18'651'0,"-1"4"-390"15,-2 2-29-15,1-2-56 16,1-3-52-16,3-6-71 15,-3-4-20-15,0-8-26 16,3-2-6-16,-2-13-10 16,1-1-5-16,3-8-2 15,-1-3 2-15,4 6 6 16,3-1 6-16,0 7 3 16,3 3 2-16,1 5 10 15,-1 6 5-15,2 7 18 16,-1 4 15-16,-1 5 21 15,-1 0 7-15,0 6-3 16,1 2-12-16,2-2-28 0,-3-1-13 16,-3-6-25-16,-6-4-62 15,-4-5-130 1,-2-1-80-16,-4 0-569 0,4 6 565 16</inkml:trace>
  <inkml:trace contextRef="#ctx0" brushRef="#br0" timeOffset="73519.45">21487 12831 1281 0,'-5'7'582'0,"15"-6"-210"16,4 2-90-16,16 2-45 15,3 0-45-15,4-3-91 16,6-1-31-16,5-1-39 15,3-3-12-15,0 1-6 16,-12-3-33-16,-13 2-147 16,-9 0-85-16,-17-1 137 15</inkml:trace>
  <inkml:trace contextRef="#ctx0" brushRef="#br0" timeOffset="73732.17">21727 12873 962 0,'-6'19'520'15,"-5"2"-65"-15,-4 2-105 16,0 2-78-16,-2 0-39 16,7-5-85-1,6 1-40-15,7-3-53 0,8-6-17 16,10 0-15-16,4-5-5 0,7-7-4 16,1 1-4-16,-2-3-3 15,0-2-23-15,-13-1-110 16,-2-2-72-16,-4 2-191 15,-7 2 227-15</inkml:trace>
  <inkml:trace contextRef="#ctx0" brushRef="#br0" timeOffset="73912.28">21807 12965 1022 0,'11'21'565'0,"-6"2"-27"16,-3-1-155-16,-1 13-105 15,-1 4-46-15,-6 2-117 16,4 3-45-16,0-10-45 16,2-11-41-16,1-15-155 15,4-8-94-15,4-17 146 0</inkml:trace>
  <inkml:trace contextRef="#ctx0" brushRef="#br0" timeOffset="74204.7">22191 12572 1098 0,'32'8'641'0,"12"14"24"15,1 7-266-15,-4 10-105 16,-9 6-54-16,-14 10-105 15,-6 3-35-15,-4 0-44 16,-6-2-15-16,-2-6-22 16,-7-2-6-16,-18-2-43 15,0 4-73-15,-24-5-169 16,-3-4-81-16,8-16 197 16</inkml:trace>
  <inkml:trace contextRef="#ctx0" brushRef="#br0" timeOffset="76451.08">14367 13665 1536 0,'31'0'617'0,"-45"16"-393"15,-7 9-13-15,-16 25-40 16,-4 10-33-16,-7 12-58 16,0 3-25-16,6-2-31 15,7-5-10-15,11-14-11 16,6-12-10-16,11-25-102 16,7-4-52-16,3-13-106 15,2-2-73-15,3-6 228 16</inkml:trace>
  <inkml:trace contextRef="#ctx0" brushRef="#br0" timeOffset="76680.64">14354 13749 1062 0,'31'3'474'15,"-9"2"-193"-15,3 5-24 16,2 4-27-16,-4 7-6 15,-5 9-49-15,1 7-28 16,-2 3-57-16,3 3-27 16,-1 3-37-16,0-3-10 15,0 2-10-15,-3-1-3 0,1-9-41 16,0-5-60-16,2-7-156 16,1-9 156-16</inkml:trace>
  <inkml:trace contextRef="#ctx0" brushRef="#br0" timeOffset="77135.63">16313 13768 1405 0,'3'9'581'0,"-6"13"-306"15,-4 12-56-15,-21 12-23 16,-2 7-44-16,-11 11-86 15,-3-2-24-15,7 0-29 16,5-6-31-16,16-23-144 16,5-13-100-16,17-22 150 15</inkml:trace>
  <inkml:trace contextRef="#ctx0" brushRef="#br0" timeOffset="77360.7">16251 13827 1212 0,'29'10'562'0,"4"2"-259"16,0 6-44-16,-4 4-5 15,0 12-57-15,-12-8-39 16,1 0-66-16,14 22-24 0,4 2-36 16,-5-11-10-16,-11-16-63 15,-1-1-63-15,-5-5-177 16,-4 1-291-16,8-6 369 15</inkml:trace>
  <inkml:trace contextRef="#ctx0" brushRef="#br0" timeOffset="77942.68">18724 13604 1039 0,'3'15'505'0,"-9"11"-84"16,-7 4-174-16,-17 21-79 16,-6 5-17-16,-12 15-86 0,-3 3-34 15,8-3-22-15,11-7-4 16,10-15-38-16,2-12-59 16,16-23-187-16,5-9 177 15</inkml:trace>
  <inkml:trace contextRef="#ctx0" brushRef="#br0" timeOffset="78135.88">18618 13736 1385 0,'24'8'566'0,"10"13"-327"16,2 3 1-16,6 12-21 15,-2 5-24-15,5-2-65 16,-6 2-28-16,-13-4-50 15,0-1-17-15,-11-1-11 16,3 0-51-16,-1-9-175 16,3-3 166-16,5-6-40 15</inkml:trace>
  <inkml:trace contextRef="#ctx0" brushRef="#br0" timeOffset="78569.67">20615 13632 1294 0,'-36'25'530'16,"1"19"-284"-16,-6 8-48 16,4 16-5-16,1 1-29 15,2-4-71-15,9 1-27 16,1-17-39-16,6-6-21 16,4-21-150-16,2-13-102 0,12-15 146 15</inkml:trace>
  <inkml:trace contextRef="#ctx0" brushRef="#br0" timeOffset="78772.61">20642 13698 1278 0,'30'1'569'0,"8"15"-220"16,5 5-68-16,0 15-15 15,-3 5-38-15,-7 5-86 16,-17-14-33-1,2 1-52-15,14 21-18 0,1 7-24 16,-6-11-6-16,-3-20-117 16,-9-5-90-16,-4-14-573 15,1-5 501-15</inkml:trace>
  <inkml:trace contextRef="#ctx0" brushRef="#br0" timeOffset="79788.03">12633 15849 688 0,'-9'-33'467'0,"9"35"75"0,-2 3-181 15,-8 15-118-15,-4 13-23 16,-11 15-75-16,-6 7-40 15,-3 11-59-15,12-27-19 32,11-19-20-32,0 0-12 0,-24 41-92 0,9-9-63 15,9-30-192-15,24-25-171 16,9-29 336-16</inkml:trace>
  <inkml:trace contextRef="#ctx0" brushRef="#br0" timeOffset="79971.7">12584 15853 1189 0,'33'1'484'0,"9"8"-280"16,1 9-5-16,3 12 9 15,-1 5-1-15,-6 10-35 16,1 1-27-16,-14 1-68 16,-4-2-27-16,-13-6-33 15,-1-2-10-15,1-12-105 16,1-7-82-16,10-7-549 15,-6-6 480-15</inkml:trace>
  <inkml:trace contextRef="#ctx0" brushRef="#br0" timeOffset="80366.6">14090 15937 1281 0,'1'-4'564'15,"2"1"-274"-15,-7 3-38 16,3 0-2-16,0 0-53 16,-16 24-52-16,-35 47-76 15,31-33-19 16,12-19-26-31,3-9-10 0,2-1-32 0,-25 62-41 0,0-13-133 0,6-19-101 16,21-43 174-16</inkml:trace>
  <inkml:trace contextRef="#ctx0" brushRef="#br0" timeOffset="80598.68">14100 15931 933 0,'0'-15'507'0,"14"17"-44"16,3 4-124 0,7 13-89-16,1 4-14 0,5 12-65 15,-2 4-38-15,3 5-47 16,1 1-15-16,-2-6-29 16,-3-6-12-16,-3-7-15 15,-9-7-52-15,-5-10-152 16,5-5-79-16,5-12 140 15</inkml:trace>
  <inkml:trace contextRef="#ctx0" brushRef="#br0" timeOffset="80992.59">15549 15893 1282 0,'-20'12'619'16,"7"9"-142"-16,-9 9-294 16,3 11-18-16,-7 12-39 15,-3 0-36-15,-1-1-57 16,11-26-16-1,1 2-33-15,-7 7-60 0,7-6-186 16,10-18-126-16,8-17 223 16</inkml:trace>
  <inkml:trace contextRef="#ctx0" brushRef="#br0" timeOffset="81234.34">15489 15984 1043 0,'17'1'528'0,"7"10"-108"0,1 5-39 16,13 9-77-16,-2 3-37 16,0 10-107-16,1-1-45 15,-4 1-57-15,-1-1-21 16,-11-8-20-16,-1-3-19 0,-9-13-147 16,-4-5-91-16,2-8 138 15</inkml:trace>
  <inkml:trace contextRef="#ctx0" brushRef="#br0" timeOffset="81650.98">16633 15942 1216 0,'-14'-28'596'16,"8"37"-145"-16,-4 11-223 15,-4 4-11-15,-11 14-41 16,-5 8-44-16,0 7-69 16,2-1-19-16,8-5-30 15,5-7-16-15,10-15-106 16,3-8-71-16,3-11-192 15,6-9 214-15</inkml:trace>
  <inkml:trace contextRef="#ctx0" brushRef="#br0" timeOffset="81798.53">16603 16002 1330 0,'19'5'592'0,"7"10"-262"15,5 5-18-15,4 12-59 0,2 8-53 16,0 2-100-16,3 0-31 16,-6-3-38-16,-4-3-10 15,-11-10-18-15,-5-3-57 16,0-10-179-16,-4-3 159 16</inkml:trace>
  <inkml:trace contextRef="#ctx0" brushRef="#br0" timeOffset="82175.87">17819 15939 1479 0,'2'-2'609'16,"-7"3"-295"-16,0 6-105 15,-6 13-21-15,-5 4-27 16,-12 21-73-16,0 7-27 16,-7 5-29-16,0 1-10 15,6-16-15-15,3-7-45 16,13-20-143-16,8-6-101 16,14-22 158-16</inkml:trace>
  <inkml:trace contextRef="#ctx0" brushRef="#br0" timeOffset="82471.86">17848 15973 1454 0,'1'0'605'0,"-1"-1"-303"15,0 1-54-15,0 0-43 16,0 0-39-16,0 0-87 15,0 0-26-15,0 0-11 16,5 23 4-16,45 43 5 16,-19-22 1-16,-1 1-9 15,-1-5-10-15,10-4-13 16,-6-8-7-16,9-4 1 0,-4-1-55 16,-7-11-176-16,-4-3 97 15,-12 3 17-15</inkml:trace>
  <inkml:trace contextRef="#ctx0" brushRef="#br0" timeOffset="82830.72">18908 15989 1113 0,'0'-4'533'0,"0"3"-147"0,0 0-79 16,-1 1-37-16,-5 24-42 15,-56 55-85-15,20-22-39 16,8 3-50-16,-1-4-16 16,11-10-22-16,6-6-47 15,9-17-135-15,5-9-76 16,6-14 130-16</inkml:trace>
  <inkml:trace contextRef="#ctx0" brushRef="#br0" timeOffset="83063.98">18909 15939 1467 0,'14'10'633'0,"1"13"-306"15,-4 8-58-15,4 9-56 16,-2 4-44-16,8 4-74 16,5-5-22-16,0-2-26 15,2-1-12-15,-10-5-19 16,0 0-3-16,-6-3-81 16,1-6-96-16,0-13-386 15,-1-5 353-15</inkml:trace>
  <inkml:trace contextRef="#ctx0" brushRef="#br0" timeOffset="83446.2">19920 16003 2002 0,'3'1'129'0,"-6"2"53"16,2 9 115-16,-15 16-36 16,-1 8-40-16,-13 14-91 15,-9 3-33-15,-3 4-41 16,-4 0-16-16,9-5-25 16,7-7-39-16,13-20-117 0,7-11-82 15,10-17 124-15</inkml:trace>
  <inkml:trace contextRef="#ctx0" brushRef="#br0" timeOffset="83684.22">19899 16032 1260 0,'26'11'582'0,"-16"7"-189"16,4 5-62-16,4 10-75 15,1 3-25-15,8 2-89 16,-3 4-31-16,4 2-37 16,-1 3-15-16,0 2-23 15,-2-3-11-15,-7-10-8 16,-4-5-44-16,-5-16-150 16,-3-3-88-16,-2-12 140 15</inkml:trace>
  <inkml:trace contextRef="#ctx0" brushRef="#br0" timeOffset="84042.9">20880 16005 708 0,'0'6'483'0,"-7"7"99"15,-1 4-209-15,-12 14-97 16,-3 6-18-16,-9 9-63 15,-2 2-40-15,-3 4-67 16,3-2-23-16,6-7-36 16,6-4-24-16,13-19-100 15,3-9-62-15,6-9-136 16,3-3-82-16,2-2 240 16</inkml:trace>
  <inkml:trace contextRef="#ctx0" brushRef="#br0" timeOffset="84295.4">20926 15996 1424 0,'12'6'668'0,"1"6"-291"15,1 8-106-15,3 6-5 16,1 14-82-16,0 0-50 15,8 5-56-15,-6-2-19 0,2-10-30 16,2 3-9-16,-6-7-9 16,-2-4-6-16,-6-3-83 15,-5-6-47-15,-5-4-138 16,0-1 406-16,0-1-143 16</inkml:trace>
  <inkml:trace contextRef="#ctx0" brushRef="#br0" timeOffset="93162.98">21234 16221 1137 0,'1'6'533'16,"7"-2"-195"-16,18 1-116 15,6 4-8-15,11 1-39 16,-12-7-39-1,-1 1-60-15,24 3-18 0,11-8-24 16,-7-5-5-16,-17-2-8 16,-1-3-4-16,-16 7-2 15,-9-1-41-15,-14 3-156 16,-6-2-111-16,-10 4 162 0</inkml:trace>
  <inkml:trace contextRef="#ctx0" brushRef="#br0" timeOffset="93380.63">21508 16312 1020 0,'-9'0'500'15,"9"4"-115"-15,-3 6-77 0,7 1-47 16,-2 7-36-16,-4 7-84 16,2 3-31-16,0 7-41 15,0-2-15-15,4 0-28 16,2-6-8-16,-2-2-12 15,-2-5 3-15,1-9-101 16,2-2-86-16,1-10-137 16,7-11 165-16</inkml:trace>
  <inkml:trace contextRef="#ctx0" brushRef="#br0" timeOffset="93668.15">21944 16243 1608 0,'-9'3'698'0,"1"-1"-379"16,2 9-135-16,-9-5-15 15,9 11-67-15,1 5-22 16,-1 8-29-16,3 7-11 15,3 3-17-15,-5-1-6 0,10-2-9 16,6-3-2-16,2-7-6 16,6-5 4-16,-6-13-94 15,-3-6-80-15,2-13-182 16,-1-6 196-16</inkml:trace>
  <inkml:trace contextRef="#ctx0" brushRef="#br0" timeOffset="93911.4">22097 16326 1017 0,'0'-4'530'0,"7"11"-79"16,0 3-97-16,-2 8-74 16,1 2-35-16,-3 7-103 15,1 0-36-15,1-1-53 16,-1-1-21-16,-1-4-21 0,-3-3-8 15,0-9-131-15,-1-4-82 16,1-12 124-16</inkml:trace>
  <inkml:trace contextRef="#ctx0" brushRef="#br0" timeOffset="94132.49">22292 16155 1275 0,'33'9'580'16,"-5"-4"-194"-16,-1 2-77 0,1 12-24 15,2 5-31-15,-2 4-86 16,6 7-27-16,-4 3-43 16,-7 1-22-16,-9 3-34 15,-8-3-10-15,-16-5-20 16,-4-1-15-16,-13-4-109 15,2-1-71-15,1-9-57 16,-6-8 114-16</inkml:trace>
  <inkml:trace contextRef="#ctx0" brushRef="#br0" timeOffset="124850">22959 9489 509 0,'-1'0'302'0,"1"-1"-34"15,-1 0-29-15,0 0-61 16,1 0-26-16,0 0-37 15,0 0-13-15,0 0-22 16,0 0-5-16,0 0-9 16,0 1-8-16,0 0-14 15,0 0-5-15,0-2-7 16,0 1-2-16,0 0-6 16,0 0-3-16,0 0-10 15,0 1-2-15,0 0-3 16,0 0-2-16,0 0 0 15,0 0-2-15,0 0-1 16,0 0 0-16,0 0 0 16,0 0 0-16,0-1 2 15,0 0-1-15,0 1 7 0,0 0 3 16,0 0 3-16,0 0 2 16,0 0-6-16,0 0-2 15,0 0-10-15,0 0-19 16,0 0-36-16,0 0-15 15,0 0-19-15,0 0 6 16,0 0 8-16,0 0-8 0,0 0-16 16,0 0 0-16,0 0 9 15,0 0 21-15,0 0 41 16,0 0 17-16,0 0 65 16,0-1 34-16,0 0 52 15,0 0 20-15,0 0-8 16,0-1-14-16,0 1-25 15,0 0-16-15,0 0-24 16,-1 0-12-16,1 1-15 16,0 0 1-16,0 0 17 15,0 0 9-15,7 21 9 16,8 30-3-16,-18-23-21 16,3-1-14-16,3-5-19 15,-2-6-7-15,3-5-8 16,-2-4-2-16,-3-5-2 15,6-1 1-15,-5-2-5 16,-1 0-2-16,-1 0-7 0,1 0-3 16,-3-13-4-16,1-14 0 15,7-32 3-15,7 29 3 16,2 2 5-16,-3 4 3 16,5 9 1-16,-2 2 0 15,1 11 1-15,0 3 3 16,-4 8 5-16,0 11 4 15,-6 6 8-15,-1 5 2 0,-1 2 2 16,2-4-2-16,-1-6-4 16,0-6-4-16,-1-8-8 15,1-7-5-15,1-7-4 16,0-8-11-16,3-10-22 16,0-3-6-16,2 0 0 15,0 3 9-15,2 8 24 16,2 6 6-16,-1 8 5 15,0 3 1-15,-1 9 8 16,-2 0 8-16,-2 5 13 16,0 1 5-16,0 0 1 15,1 3-6-15,0-1-8 16,1 0-6-16,0-7-8 16,1-5 1-16,-2-7-112 15,-1-6-89-15,3-8 16 0,-6-4 54 16</inkml:trace>
  <inkml:trace contextRef="#ctx0" brushRef="#br0" timeOffset="125157.81">23347 9558 815 0,'48'39'491'16,"-35"-39"29"-16,-5-5-214 15,3-2-65-15,0-5-50 0,-1-8-74 16,4-5-34-16,-2-10-36 15,1 1-13-15,-7 1-17 16,-2 7-2-16,-6 10 7 16,-10 8 3-16,1 8 6 15,-3 0 3-15,-1 7 2 16,6 5-2-16,-2 10 4 16,5 4 0-16,6 8-2 15,0 1 1-15,4 2-4 16,6-4-6-16,2-5-7 15,3-7-9-15,6-10-5 16,0-7-38-16,8-8-116 16,-1-8-75-16,0-9-200 15,1-6-175-15,-5-2 389 16</inkml:trace>
  <inkml:trace contextRef="#ctx0" brushRef="#br0" timeOffset="125450.78">23720 9407 1185 0,'2'7'633'0,"1"4"-182"15,-2 11-131-15,0 5-46 16,1 3-81-16,2-1-42 16,1-4-57-16,2-4-23 15,0-7-39-15,1-5-12 16,-6-7-15-16,-1-1-3 0,-2-5-1 16,0 3-1-16,0 0-2 15,-1-9-1-15,1-10-13 16,0-29-9-16,3 28-25 15,2-1-19-15,4 3-64 16,1 3-55-16,0 8-162 16,2 2 214-16</inkml:trace>
  <inkml:trace contextRef="#ctx0" brushRef="#br0" timeOffset="125743.63">23908 9578 1321 0,'2'19'575'0,"4"-11"-268"16,3-2-71-16,0-6-50 16,2 0-36-16,1-9-69 15,-5-7-19-15,10-7-35 0,-3-6-10 16,-6-1-8-16,-1 1-2 16,-13 5 2-16,-4 5 1 15,-3 9 2-15,-2 4-2 16,6 9 13-16,-3 6 7 15,6 15 8-15,2 4 8 16,3 8 5-16,3 3 0 16,3 1 5-16,2-2 1 0,8-3-8 15,3-1-4-15,-2-7-6 16,1 3-4-16,-8-7-7 16,-3 2-4-16,-6-2-6 15,-7-6-3-15,-7-1-1 16,-2-5-4-16,-2-11-59 15,0-2-70-15,-1-16-181 16,3-3-59-16,6-15 205 16</inkml:trace>
  <inkml:trace contextRef="#ctx0" brushRef="#br0" timeOffset="126097.69">24175 9529 1187 0,'13'-5'565'0,"-3"-1"-204"16,-3-1-82-16,0-1-93 0,-3-1-56 15,-1-4-78-15,1-2-21 16,-1 2-17-16,-3 0-2 16,-7 3 3-16,-6 5 5 15,-6 7 17-15,-3 7 8 16,-2 12 21-16,4 2 10 0,7 0 0 15,6 0-6-15,14 1-5 16,5 1-10 0,11 0-9-16,4-2-6 0,9-7-21 15,6-7 1-15,3-9-108 16,1-2-88-16,-2-17 111 16</inkml:trace>
  <inkml:trace contextRef="#ctx0" brushRef="#br0" timeOffset="127135.58">25281 9460 557 0,'68'-20'388'0,"-58"16"21"16,-7-2-168-16,8 1-20 16,-5-4-60-16,-3-2-15 15,-2-1-2-15,-5 1 8 16,0 1 3-16,-5 3-8 15,-9 4-30-15,-5 2-19 0,-3 10-28 16,-2 2-13-16,7 10-12 16,2 3-5-16,7 4-9 15,3 2-6 1,8 0-11-16,4-1-2 0,8-2-6 16,3-1-2-16,9-4-2 15,2-6-2-15,4-7-1 16,0-4-1-16,-3-6-58 15,0-2-50-15,-2-8-125 16,3-2-81-16,-3-6 195 16</inkml:trace>
  <inkml:trace contextRef="#ctx0" brushRef="#br0" timeOffset="127597.83">25604 9418 1363 0,'7'11'644'0,"2"1"-291"16,1 8-96-16,-2 4-28 15,1 5-67-15,-2 2-32 0,-3 0-39 16,1-3-15-16,-5-7-31 15,1-7-15-15,0-5-12 16,-2-6-6-16,-2-4-5 16,2-4-3-16,0 4-8 15,0 0-4-15,0-1-12 16,0-17-3-16,10-34-2 16,6 27 3-16,6 3 11 15,3 1 4-15,4 6 8 16,2 3 1-16,-2 7 1 15,-1 6 3-15,-5 8 17 16,-7 6 6-16,-5 11 21 16,0 5 9-16,-2 2-5 15,-1-2-6-15,-5-7-17 16,-2-15-11 0,0-4-123-16,0 1-87 0,-2-3-28 0,2-3 88 15</inkml:trace>
  <inkml:trace contextRef="#ctx0" brushRef="#br0" timeOffset="160836.47">23169 11059 765 0,'-1'0'431'0,"0"0"-79"16,0 0-90-16,1 5-5 15,1 3-21-15,2 4-17 16,3 6-40-16,9 33-21 16,-13-23-55-16,0 2-23 15,-1-3-36-15,-1-4-13 16,-3-8-14-16,3-3-4 16,-3-6-9-16,1-4-5 15,2-7-14-15,0-5-9 0,2-12-18 16,1-3-5-16,4-4 6 15,3 0 6-15,2 4 19 16,2 7 9-16,3 5 7 16,3 5 0-16,0 7 14 15,1 2 12-15,2 11 19 16,-7 1 7-16,-3 8 5 16,1 3-5-16,-12 2-2 15,2 0-2-15,1-2-10 16,-5-5-7-16,4-9-15 15,-3-3-6-15,0-7-7 16,-1-1-3-16,0 0-7 16,0 0-10-16,3-17-18 15,8-37-2-15,-2 31 5 16,3 0 9-16,-3 8 19 16,4 6 5-16,-4 7 10 0,2 3 11 15,1 6 14-15,2 5 6 16,-4 7 3-16,-2 1-2 15,-4 1-3-15,1 0 0 16,4-2-12-16,-3-1-5 16,1-6-13-16,-2-4-23 15,-2-4-112-15,4-3-65 0,-1-8-201 16,4 1 229-16</inkml:trace>
  <inkml:trace contextRef="#ctx0" brushRef="#br0" timeOffset="161114.24">23653 11273 1064 0,'46'-7'531'0,"-33"4"-139"15,2-5-82-15,2 0-68 16,2-4-55-16,-2-4-87 16,3-1-31-16,-6-6-35 15,-6-2-10-15,-5 1-8 16,-4 4-2-16,-8 5 0 15,0 6 0-15,-7 5 2 16,-1 6 5-16,2 10 8 16,3 1 6-16,6 10 6 15,3 0 0-15,5 1 0 0,4 4-1 16,6 2-5-16,1-2-6 16,5-4-15-16,2-4-6 15,2-8-8-15,2-3-35 16,-7-9-108-16,3-3-76 15,-4-8-237-15,-2-9 278 16</inkml:trace>
  <inkml:trace contextRef="#ctx0" brushRef="#br0" timeOffset="161362.84">24007 11160 1431 0,'2'21'654'0,"4"7"-295"16,-4 3-25-16,-1 3-95 15,-1-7-58-15,0-4-85 16,2-4-32-16,-2-10-36 16,2-3-10-16,-1-7-13 15,2-2-4-15,-3 2-3 16,0 0-2-16,2-17 2 16,7-38 0-16,-2 29 1 15,2 2 0-15,0 4-15 16,3 5-24-16,-5 4-81 15,0 0-61-15,0 4-175 0,0 7-113 16,4 14 295-16</inkml:trace>
  <inkml:trace contextRef="#ctx0" brushRef="#br0" timeOffset="161717.31">24229 11354 1108 0,'16'18'586'0,"-2"-3"-170"16,4-7-161-16,0-6-35 0,2-4-84 15,2-7-33-15,-7-9-39 16,-1-4-13-16,-2-5-27 16,-7-4-6-16,-8 3-3 15,9 7 1-15,-17 2 2 16,-2 8 3-16,2 7 7 16,-11 2 6-16,10 12 13 15,5 6 6-15,3 13 1 16,3 7 1-16,3 1-2 15,2 4 0-15,7-1 0 16,6-2 1-16,1 1-8 16,0-4-5-16,-1-6-12 15,-7-5-7-15,-5-7-8 16,3-1-3-16,-10-5-13 16,-5-2-22-16,-5-3-107 0,-11-7-63 15,1-6-164-15,-1-4-92 16,-4-14 292-16</inkml:trace>
  <inkml:trace contextRef="#ctx0" brushRef="#br0" timeOffset="161997.63">24537 11386 825 0,'22'-12'518'15,"0"-6"-20"-15,-5 0-274 16,-3-2-25-16,-8 0-87 15,-3 0-22-15,-5 5-15 16,-3 2 1-16,-7 6 5 16,-4 7 2-16,-1 9 4 15,-2 3-2-15,3 8 5 16,6 3 1-16,7 1-9 16,3 2-2-16,10-1-13 15,6 1-8-15,7-8-10 16,4-1-11-16,4-9-18 15,-1-3-19-15,1-5-162 16,0-6-94-16,-3-2 147 16</inkml:trace>
  <inkml:trace contextRef="#ctx0" brushRef="#br0" timeOffset="162788.51">25481 11151 1418 0,'-9'-1'616'0,"11"0"-314"0,-1 1-20 16,12-1-69-16,7 1-35 16,7 0-54-16,5 5-25 15,0 1-34-15,0 3-14 16,-8 4-23-16,-4 0-10 16,-11 2-5-16,-3 5 0 15,-11 4 1-15,-4 1 1 16,-8 3-1-16,-1-3-2 0,-4-3-2 15,1 0-1 1,1-7-2-16,3 0 0 0,8-4-3 16,1-3 1-16,6 0 0 15,2-4 1-15,4 2 1 16,6-1 0-16,7-4-1 16,2-1 2-16,7-3 1 15,-2-3 1-15,-1 1-2 16,-4-2-2-16,-4 3-23 15,-3 0-77-15,-8 1-178 16,-2 1-626-16,-3 0 598 16</inkml:trace>
  <inkml:trace contextRef="#ctx0" brushRef="#br0" timeOffset="165078.62">26114 11217 804 0,'12'-34'465'16,"-7"24"-102"-16,2 5-87 15,-2 1-29-15,-3-2-57 0,3 6-21 16,-4 0-30-16,-1 0-4 16,-1 0-26-16,0 0-15 15,-8 26-33-15,-15 35-19 16,6-26-25-16,0-4-6 16,3-3-8-16,3-8-43 15,4-6-116-15,3-7-82 0,5-6 130 16</inkml:trace>
  <inkml:trace contextRef="#ctx0" brushRef="#br0" timeOffset="165371">26006 11202 1072 0,'-8'-9'537'0,"12"9"-132"15,7 2-69-15,9 7-58 16,-2-2-42-16,6 6-75 15,-2-1-29-15,0 4-46 16,1 1-19-16,-2-3-31 16,-1 0-9-16,-2-1-13 15,-4 1-3-15,-5-2-11 16,-3-3-18-16,-6-1-69 16,1-2-52-16,-3-2-130 0,-1-2-77 15,2-2 218-15</inkml:trace>
  <inkml:trace contextRef="#ctx0" brushRef="#br0" timeOffset="166400.67">26688 11202 707 0,'3'-2'378'0,"0"-1"-73"15,-1 1-26-15,0-2-60 16,-1-7-28-16,6 0-41 16,9-26-14-16,-25 25-21 15,-7 4-7-15,-4 1-15 16,0 3-9-16,-3 11-15 15,2 4-6-15,2 5-12 16,5 7-2-16,9 4-5 16,5 3-2-16,6 6-13 15,6-2-1-15,7-2 4 16,2-3 3-16,6-7 5 16,1-3-3-16,6-6-9 0,0-3-5 15,2-6-7 1,-3-4-3-16,-8-3-4 0,-2-4-2 15,-9 2-1-15,-3-1 0 16,-8 3-83-16,-5 2-62 16,-7-1-180-16,-8 2-524 15,-13 0 580-15</inkml:trace>
  <inkml:trace contextRef="#ctx0" brushRef="#br0" timeOffset="173200.44">27111 11016 412 0,'2'-5'255'0,"3"-5"8"15,-2 1-26-15,14-29-16 16,-13 31-8-16,-3 3-12 15,-1 0-3-15,0 5-18 16,-1-1-15-16,0 0-37 0,0 0-21 16,-1 0-39-16,-9 9-14 15,-1 13-7-15,-25 33 1 16,34-23 4-16,3 7 2 16,4 12-3-16,4 7-5 15,0 10-7-15,1 5-4 16,2-2-6-16,3-8-3 0,-1-12-6 15,0-7-3-15,-1-16-6 16,-1-2-2-16,-1-10-3 16,-4-1-1-16,-1-7-3 15,-1-7-2-15,-4-2-33 16,0 1-30-16,0-1-87 16,-1 0-60-16,0 0-138 15,0-4 210-15</inkml:trace>
  <inkml:trace contextRef="#ctx0" brushRef="#br0" timeOffset="173861">27425 10947 741 0,'-1'-1'435'0,"0"0"-5"16,0-1-105-16,0 1-46 16,0 0-28-16,0 1-45 15,0 0-22-15,1 8-51 16,4 16-21-16,2 31-46 16,-4-27-21-16,-6-5-25 15,1 1-6-15,4-8-7 16,-1-10-2-16,1-3-5 15,-1 0-5-15,-1-4-9 16,0-1-4-16,0 1-3 16,0-13 3-16,4-9 6 15,9-29 3-15,1 28 5 16,6 1 1-16,2 3 2 16,6 4 1-16,-1 6 3 0,-4 1-1 15,-5 9 16-15,-2 3 6 16,-6 10 12-16,-1 6 10 15,-5 3 1-15,-3 5 0 16,0-2-7-16,0 0-7 16,0-4-14-16,0-5-8 15,-1-2-8-15,0-5-16 0,-2-5-60 16,2-4-40-16,-1 2-102 16,1-2-58-16,0 0-185 15,0 0 283-15</inkml:trace>
  <inkml:trace contextRef="#ctx0" brushRef="#br0" timeOffset="174164.33">27360 11291 1067 0,'-10'0'515'0,"0"2"-153"0,10 0-77 15,0-2-53-15,4 0-34 16,-4 0-53-16,7-1-18 16,21 0-15-16,37-5-14 15,-19 0-33-15,8-2-13 16,4 1-26-16,0 0-8 15,-3 3-7-15,-2 3-2 16,-14 1-2-16,-6 0-5 16,-16 0-84-16,-10 1-55 15,-11 6-140-15,-10-1-85 0,-8 4-218 16,-8 5 357-16</inkml:trace>
  <inkml:trace contextRef="#ctx0" brushRef="#br0" timeOffset="174550.37">27569 11404 912 0,'-8'4'472'0,"4"-2"-112"15,3-1-55-15,1 0-49 16,0-1-30-16,0 0-55 16,6 0-20-16,13-1-49 15,30-1-19-15,-28 3-32 16,-4 2-11-16,-1 6-19 15,-4 2-4-15,-6 4 0 0,-1 4 0 16,-11-2 2-16,-4 2-2 16,-4-3-3-16,-6 1-1 15,1-4-3-15,0 0 0 16,4-2-3-16,7-3-1 16,7-1 2-16,3 0 0 15,8-3 5-15,4 0 1 16,8-4 2-16,3 0 0 0,5-5 0 15,3 2 1-15,-6 3-3 16,2 0 0-16,-13 0-4 16,-7-2-24-16,-2 3-126 15,-7-3-85-15,-1-2-224 16,7 4 262-16</inkml:trace>
  <inkml:trace contextRef="#ctx0" brushRef="#br0" timeOffset="174934.53">27971 10948 1389 0,'16'-5'678'0,"-1"4"-280"15,12 7-109-15,1 6-36 16,2 11-81-16,-3 5-29 16,-2 10-46-16,1 3-16 15,-3 7-22-15,-2-2-8 16,-9 4-14-16,-5 0-5 16,-8-2-10-16,-5 0-4 0,-5-6-8 15,2-2-3-15,1-6-4 16,1-4 0-16,3-10-27 15,0-8-25-15,-1-7-101 16,1-5-59-16,-2 0-140 16,-1-4-58-16,0-5 259 15</inkml:trace>
  <inkml:trace contextRef="#ctx0" brushRef="#br0" timeOffset="178579.58">25125 12886 792 0,'2'-5'467'15,"-1"2"-79"-15,-1 2-88 16,0-1-10-16,0 1-64 15,0 0-27-15,0 0-59 16,0-1-26-16,-1 1-37 16,0 1-18-16,-7 5-29 15,-9 14-9-15,-25 33-10 16,31-29-4-16,9-3-2 0,2-6 3 16,10 1 3-16,5 3 4 15,9-3 8 1,4-1 3-16,8-2 4 0,3 0 1 15,11-3-3-15,3-2-1 16,-6-5-4-16,-5-3-1 16,-11-1-4-16,-3 0-3 15,-9 0 3-15,-1 1-22 16,-13 2-129-16,-5-1-86 0,-9 1-275 16,-1 0 294-16</inkml:trace>
  <inkml:trace contextRef="#ctx0" brushRef="#br0" timeOffset="178785.09">25356 12876 994 0,'8'13'602'16,"-6"-1"-22"-16,7 12-272 16,0 8-7-16,-1 5-88 15,-6-7-48 1,2 0-58-16,0 25-22 0,-4 6-30 15,0-5-13-15,1-20-20 16,-2-7-7-16,1-13-10 16,3-5-27-16,-2-10-106 0,4-1-60 15,-2-7-169-15,5-6-312 16,14-5 456-16</inkml:trace>
  <inkml:trace contextRef="#ctx0" brushRef="#br0" timeOffset="179056.45">25990 12984 1703 0,'-6'5'689'0,"-8"5"-445"15,3 4-8-15,-1 11-73 16,-5 2-45-16,-1 7-64 16,0-1-24-16,4-2-21 15,0-6-35-15,4-10-78 16,-2-6-55-16,0-8-171 16,5-1-92-16,-3-8 265 15</inkml:trace>
  <inkml:trace contextRef="#ctx0" brushRef="#br0" timeOffset="179267.98">25787 13020 1135 0,'12'-8'548'15,"-1"8"-150"-15,6 4-54 16,-1 3-42-16,-1 6-33 16,6 9-79-16,-5-2-39 15,3 7-56-15,0-2-25 0,-6-4-36 16,1 0-11-16,-3-5-13 15,-1-2-2-15,-3-6-44 16,1-2-51-16,-5-3-119 16,-3-3-87-16,2 0 176 15</inkml:trace>
  <inkml:trace contextRef="#ctx0" brushRef="#br0" timeOffset="187724.07">26610 12911 687 0,'1'3'376'15,"0"-1"-62"-15,-1-2-21 16,0 0-51-16,0 0-22 16,0 0-35-16,0 0-16 15,0 0-36-15,0 0-19 0,0-1-40 16,0 0-12-16,-1-2-16 15,-5-8-3-15,-16-1-4 16,-28-2-4-16,26 21-1 16,2 11 0-16,1 6-2 15,4 6-3-15,9 2 0 16,10-12-3 0,1 0-3-16,14 14 3 0,14-1 1 15,7-8 3-15,1-9 3 16,1-3-3-16,-2-7-6 15,-3-3-2-15,-8-3-2 16,0 0-1-16,-8-2-6 16,-5-4-2-16,-9 2-10 15,-5 0-35-15,-8-2-138 16,-1 2-84-16,-4-2 143 16</inkml:trace>
  <inkml:trace contextRef="#ctx0" brushRef="#br0" timeOffset="188250.04">27124 12723 1135 0,'0'-11'531'0,"-4"6"-216"16,-3 3-14-16,-4 5-61 15,-2 8-35-15,-8 8-54 16,-2 4-20-16,3 12-34 15,0 4-12-15,12 12-22 16,8 1-10-16,10 5-19 16,5-1-6-16,8 2-11 15,3-1-2-15,0-8-3 16,1-4-2-16,-4-12-1 0,-1-6-2 16,-7-6-1-16,-3-3 0 15,-6-9-13-15,-3-3-34 16,-3-8-112-16,-3-1-77 15,-1-9-185-15,-1-9 244 16</inkml:trace>
  <inkml:trace contextRef="#ctx0" brushRef="#br0" timeOffset="188775.56">27505 12619 1070 0,'-4'-3'584'15,"1"3"-140"-15,0 2-149 16,3-2-26-16,0 0-64 15,0 2-31-15,3 22-44 0,6 32-23 16,-11-27-43-16,2 1-16 16,-3-4-24-16,-8-4-6 15,8-5-9-15,-4-3-2 16,2-9-2-16,5-5-3 16,2-4-4-16,0-6-5 15,4-8-3-15,0-1 1 16,5-8 2-16,4 0 2 15,6 1 2-15,-1 0 0 0,-1 8 2 16,0 6 1-16,-1 6 1 16,-2 6 2-16,-1 9 3 15,-4 2 6-15,-2 7 5 16,-2 2 5-16,-5 3 8 16,1 3 0-16,-3 1-1 15,-1-3-3-15,-1-2-12 16,-1-2-3-16,-1-7-26 15,2-4-34-15,1-6-101 16,1-1-54-16,1-3-121 16,-1 1-67-16,0-1 259 15</inkml:trace>
  <inkml:trace contextRef="#ctx0" brushRef="#br0" timeOffset="189056.54">27369 13054 1133 0,'-5'6'578'0,"4"-1"-206"16,1-5-114-16,6 4-30 16,7-4-67-16,1 1-19 0,10 1-22 15,9-2-15 1,17 0-29-16,8-8-16 0,15 1-23 15,1-2-7-15,-4-1-12 16,-10 2-5-16,-17 6-4 16,-10 1-1-16,-15 4-55 15,-6 1-60-15,-8-1-141 16,-12-1-81-16,-1 2-154 16,-8 3-247-16,-9 2 493 15</inkml:trace>
  <inkml:trace contextRef="#ctx0" brushRef="#br0" timeOffset="189343.34">27736 13065 735 0,'-1'0'498'15,"-1"1"12"-15,-1 6-174 16,-5 2-28-16,-4 10-61 0,-1 8-32 16,-7 7-73-16,0 1-36 15,2-4-50-15,1-3-17 16,10-10-20-16,7-2-5 15,6-2-6-15,9-2-3 16,9 2-2-16,4 1 0 16,10-8-3-16,3 2 0 15,6-4-1-15,-4-3-3 0,-8-5-44 16,-7-4-50-16,-10-5-143 16,-7 1-87-16,-9-1 197 15</inkml:trace>
  <inkml:trace contextRef="#ctx0" brushRef="#br0" timeOffset="189544.09">27887 13201 1163 0,'9'11'635'16,"-2"1"-188"-16,-6 10-107 15,-1 2-46-15,0 9-119 16,4 0-47-16,-1 4-64 15,-1-15-19 1,-1-11-22-16,0 0-6 0,0 21-22 16,3-1-33-16,-4-13-98 0,-3-14-69 15,4 3-186-15,-1-5 236 16</inkml:trace>
  <inkml:trace contextRef="#ctx0" brushRef="#br0" timeOffset="189877.87">28122 12729 1260 0,'15'7'629'16,"6"4"-214"-16,16 6-118 16,10 6-16-16,12 11-77 15,-6 2-36-15,-5 7-55 16,-6-1-18-16,-17 2-19 16,2 2-12-16,-15 7-16 15,-7 5-7-15,-15-3-13 16,-3 2-6-16,-5-9-12 0,1-9-11 15,2-8-91-15,1-10-76 16,1-12-164-16,1-3-41 16,-19-8 225-16</inkml:trace>
  <inkml:trace contextRef="#ctx0" brushRef="#br0" timeOffset="191194.42">25573 14220 1356 0,'0'4'501'16,"1"-3"-367"-16,-2 4-49 16,0-5 1-16,0 0-37 15,-1 0-108-15,1 0 36 16</inkml:trace>
  <inkml:trace contextRef="#ctx0" brushRef="#br0" timeOffset="191372.09">25601 14588 1272 0,'0'21'496'15,"3"-1"-316"-15,2-3-59 0,-5-2-17 16,0-2-31-16,-1-8-168 15,-1 0-92-15,2-9 114 16</inkml:trace>
  <inkml:trace contextRef="#ctx0" brushRef="#br0" timeOffset="191538.58">25596 14922 1174 0,'1'10'467'0,"0"-2"-288"15,-1 3-22-15,-1 1-28 16,-4 3-115-16,5 5-23 16</inkml:trace>
  <inkml:trace contextRef="#ctx0" brushRef="#br0" timeOffset="191689.87">25645 15222 1392 0,'-1'30'552'16,"3"-18"-326"-16,-1-4-51 16,4-4-40-16,0-3-31 15,-2-1-76-15,2 2-39 16,-5-2-135-16,0-1-113 0,0 0 153 16</inkml:trace>
  <inkml:trace contextRef="#ctx0" brushRef="#br0" timeOffset="191833.95">25679 15312 1087 0,'8'99'446'0,"-8"-83"-281"15,0-2-41-15,1-4-45 16,0-2-107-16,-1-3 18 16</inkml:trace>
  <inkml:trace contextRef="#ctx0" brushRef="#br0" timeOffset="194766.56">25303 16415 991 0,'30'-28'448'0,"-27"28"-181"15,-2-1-48-15,2 1-31 16,-3 0-23-16,0 0-24 16,0 0-3-16,2 14-3 15,9 7-11-15,7 34-29 16,-20-27-16-16,3 1-27 0,2 2-10 15,0-9-16-15,4 1-6 16,-8-8-5-16,1-5-2 16,-5-5-2-16,1-6-1 15,2 1-5-15,0-3-3 16,1 2-6-16,0-1-4 16,-6-19-1-16,-1-34 2 15,21 25 2-15,4 0 2 16,2 2 1-16,-5 2 2 15,1 6 0-15,0 3 0 0,1 6 2 16,7 4 2-16,7 8 8 16,-2 6 4-16,1 9 17 15,-1 5 8-15,-7 3 10 16,-4 1 5-16,-5 2-5 16,-3-1-5-16,-4-1-13 15,-3-1-6-15,-2-6-11 16,-1-4-3-16,0-6-6 15,-1-4-2-15,-2-4-63 16,3-2-54-16,0 1-134 16,0 0-99-16,1-8 216 15</inkml:trace>
  <inkml:trace contextRef="#ctx0" brushRef="#br0" timeOffset="195774.76">26381 16421 674 0,'3'-3'358'0,"4"0"-71"16,-7-4-27-16,1 5-38 15,5 1-30-15,-5 0-31 16,-1 0-5 0,0 1-12-16,-1 0-14 0,0 0-40 15,-8 15-21-15,-32 42-31 16,22-23-6-16,-4-1-10 15,1-2-6-15,11-7-11 16,-1-6 1-16,6-13-107 16,0-3-69-16,0-13-275 15,1-10 264-15</inkml:trace>
  <inkml:trace contextRef="#ctx0" brushRef="#br0" timeOffset="196000.66">26183 16363 643 0,'3'-11'391'0,"6"11"27"0,4 0-85 16,11 13-35-16,3 5-19 15,7 11-54-15,-1 2-29 16,-5 3-50-16,-7-1-23 16,-3-6-46-16,-3 1-16 15,-5-14-26-15,-2-3-11 16,-4-7-12-16,-3-2 1 0,0-2-58 15,-1-1-41-15,0 0-121 16,-1 0-99-16,1 0 194 16</inkml:trace>
  <inkml:trace contextRef="#ctx0" brushRef="#br0" timeOffset="201036.34">27090 16403 223 0,'10'28'189'16,"-8"-27"-33"-16,0 0-60 0,3 0 62 15,-5-1-11 1,0 0-4-16,0 0 2 0,0 0-3 15,0 0-5-15,0 0-8 16,1-1-6-16,1 0-8 16,-2 0-5-16,0 0-9 15,0 0-3-15,3-9-7 16,-1 1-3-16,-4 2-10 16,-16-26-7-16,0 33-12 15,1 3-6-15,-3 7-11 16,3 4-5-16,0 6-9 15,2 2-3-15,6 5-2 16,6 3 1-16,5 1 1 16,5 0 1-16,10-1 1 15,-1-3 1-15,9-3-1 16,0-3-1-16,2-6-4 16,-1-3-1-16,2-4-3 0,-3-4-1 15,-1-2-2-15,-3 0-1 16,-4-2-2-16,-2-4-2 15,-7 2-14-15,-2-1-25 16,-6-2-73-16,-5 1-41 16,-3-4 108-16,-1 3-85 15,-3-8-60-15</inkml:trace>
  <inkml:trace contextRef="#ctx0" brushRef="#br0" timeOffset="201659.08">27621 16307 708 0,'-3'-14'504'0,"-2"5"-164"16,-2 3-171-16,-1 5 100 0,-2 3-25 16,1 8-46-16,-1 6-27 15,0 8-36-15,1 5-15 16,4 8-27-16,1 3-10 16,4 3-18-16,4 1-9 15,2-2-16-15,3-4-6 16,3-8-11-16,1-2-5 15,-1-10-6-15,-1-4-14 0,-2-5-63 16,-1-3-42-16,-3-7-273 16,1-7 310-16,-1-8-204 15,0-3-157-15</inkml:trace>
  <inkml:trace contextRef="#ctx0" brushRef="#br0" timeOffset="202238.54">27852 16408 1099 0,'5'-3'629'15,"-2"-3"-298"-15,2 4-202 16,3-2 106-16,0-2-117 0,-4 1-11 31,-2 1-30-31,2 2-18 0,-4 1-28 0,0 0-8 16,5-8 2-16,8-2 0 15,21-28 0-15,-27 30 1 16,-3 2 3-16,-3 5 2 16,-1 5 3-16,1 3 3 0,-2-6-1 15,0 0-1 1,1 24 0-16,1 30 0 0,0-21-3 15,6 2-1-15,-3 1-5 16,-2-1-3-16,6-2-7 16,-2-6-3-16,-2-4-26 15,1-3-21-15,-3-8-39 16,-6-2-17-16,-1-6-30 16,-2 1-10-16,0-3-5 15,-2 0 1-15,-3 0 22 16,2 0 18-16,-1 3 52 15,5-1 27-15,3-1 48 16,-1 1 22-16,2-1 25 16,2-3 9-16,0 0 17 15,0 0 9-15,0 0-5 16,0 0-7-16,8 1-15 16,8 1-10-16,28 0-20 0,-27-6-10 15,-4 0-20-15,3 0-34 16,-2 0-79-16,-4 3-43 15,-1-2 97-15,1-5-77 16,-1-2-57-16</inkml:trace>
  <inkml:trace contextRef="#ctx0" brushRef="#br0" timeOffset="202588.63">28178 16277 988 0,'13'-1'607'0,"6"6"-248"15,3 5-189-15,3 7 104 16,3 5-48-16,-3 7-35 15,-1 4-23-15,-4 7-40 0,-5 1-18 16,-8 2-29 0,-4-1-11-16,-5-4-19 0,-6-3-9 15,-2-4-15-15,-1-7-9 16,-3-6-35-16,1-3-26 16,-1-7-56-16,-1-3-37 15,0-5-190-15,2-3 247 16,0-8-185-16,-1-2-105 15</inkml:trace>
  <inkml:trace contextRef="#ctx0" brushRef="#br0" timeOffset="211096.64">29662 9538 789 0,'-37'30'419'16,"26"-28"-130"-16,8 0-58 0,1-2-29 16,2 2-69-16,0-2-26 15,0 0-45-15,3 1-11 16,23 9-10-16,33 8-8 16,-19-18-17-16,1 0-5 15,0-5-19-15,-5-4-35 16,-15 1-88-16,-10 2-73 0,-8 1 118 15</inkml:trace>
  <inkml:trace contextRef="#ctx0" brushRef="#br0" timeOffset="211322.15">29603 9762 912 0,'1'8'414'0,"9"-5"-176"15,4 5-5-15,9-5-38 16,5-2-24-16,14 0-39 16,-1-4-16-16,4-7-26 15,-4 3-20-15,-20-1-33 16,-3-1-12-16,-13 7-15 16,-5-3-13-16,-1 2-105 15,1 3-93-15,0 0 120 0</inkml:trace>
  <inkml:trace contextRef="#ctx0" brushRef="#br0" timeOffset="211873.58">30511 9622 711 0,'3'-3'461'16,"0"-11"-21"-16,24-28-142 16,-31 28-14-16,-2 1-74 15,-3 4-34-15,-5 1-61 0,-2 1-24 16,-11 7-31-16,-4 5-14 15,2 10-22-15,-4 5-7 16,6 9-9-16,8 6 0 16,7 3-1-16,11 0 0 15,13 1-2-15,3-2-2 16,12-8-1-16,-6-5-1 0,2-10 0 16,5-4 0-16,0-6 0 15,4-2-19-15,-1-2-135 16,-6-2-103-16,-4 2 150 15</inkml:trace>
  <inkml:trace contextRef="#ctx0" brushRef="#br0" timeOffset="212304.61">30774 9615 1080 0,'13'9'495'0,"-8"-2"-179"16,2 5-59-16,3 6-21 16,-3 3-31-16,-5 4-55 0,-2-1-28 15,-3 4-36-15,-3-3-15 16,0-1-23-16,1-2-9 16,-1-9-16-16,1-3-7 15,2-8-7-15,2-1-3 16,0-1-7-16,1-1-4 15,0 0-5-15,0 0-1 16,7-20 1-16,15-30 2 16,-11 24 4-16,-3-3 2 15,3 7 2-15,3 3 0 0,3 10 0 16,-2 6 2-16,5 8 2 16,-3 3 7-16,-5 7 14 15,2 2 11-15,-11 5 18 16,-1-1 0-16,4 0-5 15,3-2-9-15,-5-5-16 16,-1 1-7-16,-2-6-8 16,-3 0-2-16,2-4-20 15,0 0-35-15,0-3-98 16,0-1-57-16,0 0-147 16,0 0-211-16,0 0 377 15</inkml:trace>
  <inkml:trace contextRef="#ctx0" brushRef="#br0" timeOffset="214424.31">29766 11297 703 0,'-1'-1'387'16,"0"0"-69"-16,0 0-110 15,0 0-17-15,0 0-53 16,1 0-30-16,5-4-40 15,24-6-5-15,29-3-12 0,-33 11-10 16,2 2-16 0,1 1-7-16,-6-2-10 0,4 2-2 15,-12 2-52-15,-6-2-62 16,-8 5-281-16,-8 1 252 16</inkml:trace>
  <inkml:trace contextRef="#ctx0" brushRef="#br0" timeOffset="214603.4">29791 11367 831 0,'3'6'401'0,"4"1"-134"15,2-1-37-15,7 0-45 16,4 1-26-16,2-4-47 16,3-1-13-16,-3-4-28 15,1-3-15-15,-6-4-23 16,-2 2-6-16,-7 3-91 15,-8 0-89-15,0 3 97 16</inkml:trace>
  <inkml:trace contextRef="#ctx0" brushRef="#br0" timeOffset="-214202.25">30578 11298 483 0,'0'0'323'16,"0"0"24"-16,3 0-79 16,5-1-51-16,-2-2-21 0,-5 2-24 15,4-7-17-15,-2-3-26 16,-3-1-9-16,-20-25-19 15,-3 30-7-15,-2 7-20 16,-1 5-10-16,0 9-20 16,1 3-6-16,5 6-9 15,5 4-5-15,13 0-5 16,6-1-1-16,6-2-5 16,1-2-2-16,2-5-2 15,4-4-1-15,8-4-4 16,2-4-1-16,5-5-22 15,-2-1-50-15,-1-7-163 16,-2-2-117-16,-4 0 203 16</inkml:trace>
  <inkml:trace contextRef="#ctx0" brushRef="#br0" timeOffset="-213728.57">30871 11193 1251 0,'12'11'532'16,"-11"4"-290"-16,-1 0-7 15,1 10-51-15,-3-1-18 16,3 8-39-16,-1 0-14 0,0-2-26 16,-2-4-16-16,-2-9-27 15,4-2-12-15,-3-11-15 16,2 1-1-16,-1-5-2 15,1-1-2-15,0 0-6 16,0 0-3-16,-1-8-3 16,-2-13-2-16,1-29 0 15,15 30 0-15,1 4 0 16,-4 3 0-16,10 5 2 16,-3 4 0-16,4 0 0 15,9 5 1-15,0 6 4 16,-3 5 3-16,0 11 12 15,-5-2 9-15,-8 9 23 16,-2-2 6-16,-8 0-3 16,0 0-7-16,-4-6-20 0,-4-3-10 15,1-6-8-15,-2-4 2 16,2-5-48-16,0-3-42 16,-2-1-99-16,4 0-66 15,1 0 102-15,0 0 51 16</inkml:trace>
  <inkml:trace contextRef="#ctx0" brushRef="#br0" timeOffset="-209723.03">29890 13071 745 0,'-4'0'417'16,"-1"0"-111"-16,3-2-93 16,2 2-37-16,0 0-57 15,0 0-18-15,27-1-9 0,33-4-2 16,-21 1-29-16,8 2-16 15,-8-3-20-15,-5 2-9 16,-12 1-7-16,-9-3-52 16,-10 5-158-16,-3 7-150 15,-10 3 199-15</inkml:trace>
  <inkml:trace contextRef="#ctx0" brushRef="#br0" timeOffset="-209534.11">29932 13179 682 0,'-7'9'396'15,"4"-4"-72"-15,6 4-92 16,5 0-22-16,0-1-35 16,12 1-11-16,5-3-28 15,-1-4-17-15,8-2-39 16,-6-1-22-16,-5-1-32 16,0-1-2-16,-9-2-149 15,-2 1-121-15,-4 3 155 16</inkml:trace>
  <inkml:trace contextRef="#ctx0" brushRef="#br0" timeOffset="-208980.82">30726 13105 561 0,'69'-35'371'0,"-62"27"27"16,-7-2-85-16,0 1-59 15,-7-2-42-15,-6 2-62 16,-1 1-21-16,-11-5-37 15,-2 11-14-15,-2 3-21 16,1 4-9-16,6 14-15 0,2-1-3 16,9 11-6-16,3 4-3 15,8 3-7-15,6-1-1 16,7-3-1-16,6-6-2 16,10-7-4-16,4-5-2 15,10-5-1-15,-4-4-30 16,3-4-115-16,-8 0-92 15,-1-2 133-15</inkml:trace>
  <inkml:trace contextRef="#ctx0" brushRef="#br0" timeOffset="-208573.69">31057 13070 929 0,'-3'1'476'0,"3"11"-88"15,0 4-81-15,-2 6-47 16,-3 6-35-16,0 2-75 16,-2 0-32-16,5-3-43 15,0-3-14-15,1-8-24 16,1-3-10-16,-1-8-16 16,0-3-2-16,2-3-3 15,-1 0-2-15,0 0-1 16,0-2-2-16,6-20-1 15,17-32 0-15,-4 29-2 16,4-1 2-16,-2 6 0 0,1 5 0 16,-2 8 1-16,0 5 2 15,-1 10 2-15,-3 6 10 16,-1 11 34-16,-4 5 15 16,-4 5 15-16,-4-3-1 15,-3 0-28-15,0-7-14 0,0-3-17 16,0-1-7-16,0-10-5 15,0-1-40-15,-3-9-119 16,-1-1-65-16,-3-4-149 16,2-5 210-16</inkml:trace>
  <inkml:trace contextRef="#ctx0" brushRef="#br0" timeOffset="-205440.59">30388 14128 690 0,'-1'-1'315'0,"0"0"-89"16,1 0-61-16,0 0 3 16,0 0-12-16,0 0-43 15,0 0-24-15,-1 0-35 16,1 0-12-16,0 0-128 16,-1-1-167-16,0 2 164 15</inkml:trace>
  <inkml:trace contextRef="#ctx0" brushRef="#br0" timeOffset="-205286.65">30472 14486 839 0,'-2'8'365'16,"7"1"-169"-16,3 0-56 15,-4-7-41-15,-3 2-89 16,0-5-13-16</inkml:trace>
  <inkml:trace contextRef="#ctx0" brushRef="#br0" timeOffset="-205122.28">30520 14588 711 0,'-23'46'337'0,"20"-39"-113"16,3-1-11-16,3-1-72 15,-3-2-19-15,2-2-140 16,-2-1-353-16,0-1 258 16</inkml:trace>
  <inkml:trace contextRef="#ctx0" brushRef="#br0" timeOffset="-204972.22">30484 14830 860 0,'-3'16'413'0,"-1"-2"-187"16,4-4-58-16,-6-4-20 16,6-2-123-16,1-3-124 15,7-1 60-15</inkml:trace>
  <inkml:trace contextRef="#ctx0" brushRef="#br0" timeOffset="-204784.66">30522 14882 752 0,'-10'36'393'16,"8"-28"-103"-16,1-6-82 16,-1 3-13-16,2-2-68 15,0-3-38-15,-1 0-86 16,1-1-72-16,0 0 45 16</inkml:trace>
  <inkml:trace contextRef="#ctx0" brushRef="#br0" timeOffset="-203488.9">30132 16436 705 0,'-37'-7'353'16,"35"7"-71"-16,2 0-38 16,6-1-61-16,-6 0-2 15,1 0-46-15,22-1-21 16,33-4-30-16,-25 2-13 0,3-1-25 16,0-1-12-16,-5 0-19 15,-3 2-6-15,-7-1-56 16,-8 4-55-16,-12 0-203 15,-9 3 190-15</inkml:trace>
  <inkml:trace contextRef="#ctx0" brushRef="#br0" timeOffset="-203279.8">30123 16502 752 0,'1'5'393'15,"4"0"-126"-15,6 2-36 16,3 0 4-16,8-1-41 15,4 0-25-15,7-1-31 16,-2-3-14-16,-1 1-37 16,-5-1-17-16,-4-2-33 15,-4 0-13-15,-12 0-44 0,-1-3-80 16,-2-1-454-16,-2-5 382 16</inkml:trace>
  <inkml:trace contextRef="#ctx0" brushRef="#br0" timeOffset="-202846.2">31031 16396 931 0,'-29'-20'480'15,"29"16"-154"-15,0-4-94 16,0 1-13-16,-3-2-62 0,-5 0-24 16,-6 2-36-16,3 2-12 15,-12 3-21-15,2 5-9 16,4 10-13-16,-10 7-4 16,6 12-6-16,1-1-3 15,1 0-11-15,8 0-4 16,16-4-5-16,4-1-3 15,8 1-4-15,6-7-1 0,-1-3-1 16,3-5-1 0,11-10-54-16,0-2-73 0,12-11-213 15,-6-1 212-15</inkml:trace>
  <inkml:trace contextRef="#ctx0" brushRef="#br0" timeOffset="-202441.23">31277 16366 1027 0,'11'0'496'0,"-8"17"-125"16,1 4-69-16,-2 5-65 16,-1 2-26-16,-2 3-83 15,-3 1-32-15,-3 0-33 0,4-3-8 16,-1-4-16-16,1-6-7 15,0-10-15-15,-3-5-4 16,2-6-3-16,-2-5-4 16,8-4-4-16,0-2-3 15,4-10-7-15,5 0 0 16,4-4 3-16,2 1 2 16,1 6 3-16,0 3 0 15,0 10 3-15,-5 5-1 16,-1 8 10-16,-4 6 7 15,-3 13 22-15,2 5 12 0,-4 3 7 16,-1 1-3-16,4-6-20 16,1-2-12-16,-1-11-5 15,2-1-37-15,-8-11-118 16,-2-2-76-16,4-1-196 16,-3-1 238-16</inkml:trace>
  <inkml:trace contextRef="#ctx0" brushRef="#br0" timeOffset="-189245.31">9543 9717 346 0,'0'-5'249'16,"2"0"25"-16,0-1-88 16,1-1 18-16,-2 1-23 15,1-1-12-15,2-2-16 16,-1 2-12-16,-3-8-30 16,-1 0-17-16,-6-4-22 15,-2 0-7-15,-5 2-11 16,-5 1-4-16,-6 4-17 15,-10 2-8-15,0 2-10 16,-4 5-4-16,-1 4-1 0,7 3 0 16,0 7-1-16,5 4 0 15,4 2-2-15,0 3-2 16,4 1-1-16,-2 3-1 16,5-1-1-16,2 2-1 15,4 7-1-15,3 4 1 16,1 7 1-16,6 6 1 15,1 4 0-15,2 2 0 16,8 4 0-16,0 5 1 0,4-1 1 16,2 3 2-16,0 3 3 15,2-1 1-15,-2 7 0 16,2 3 0-16,0 1 4 16,3 5-1-16,1 4 3 15,0 2-1-15,3 5 0 16,-3-3 0-16,-5 0 0 15,5-1-1-15,-11-4-5 16,6 4-2-16,-6-2-2 16,-6-4 0-16,2 12-2 15,-10-3 0-15,3 5 0 16,-4 7 0-16,1-3-1 16,3 4 1-16,-14 4 0 15,5 2-1-15,-10-2 1 16,-4-1 1-16,0-6-1 15,-3-4 0-15,-3-10-1 0,3-4 0 16,1-1-1-16,2-3 1 16,-2-6 0-16,1 0-1 15,-4-11 1-15,2-2-2 16,3-3 0-16,-3-7 1 16,5-3-1-16,-2-8 0 15,1-8 0-15,6-6 1 0,3-11-2 16,-1-4 0-16,3-9-3 15,2-4-3-15,0-5-3 16,3-5 0-16,11-7 4 16,5-2 5-16,6-2 5 15,4 4 1-15,-5 9 1 16,8 6-1-16,-4 6 1 16,3 6 1-16,-3 5 5 15,-4 2 3-15,-1 7 5 16,0 2 1-16,1 11-3 15,-2 1-2-15,1 13-4 16,-2-1-2-16,-5 15-4 16,2 7-2-16,-5 9-1 15,2 6-1-15,2-4 0 16,-1 8 0-16,2 3-1 0,1 1 0 16,1 6 0-1,0-6-1-15,3 1 0 0,1-4 0 16,2 0-1-16,-1-1 1 15,5-5-1-15,1 1 1 16,7 0-1-16,-3 4 0 16,3-1 1-16,-6-25 0 31,-12-32-1-31,1 0 0 0,31 92 0 0,8-9 0 16,0-10 0-16,-15-47 0 0,2-7 0 15,-3-1 0-15,1-7-1 16,2-6-2-16,-2-11-26 15,0-3-47-15,-2-15-155 16,1-9-119-16,3-22 208 16</inkml:trace>
  <inkml:trace contextRef="#ctx0" brushRef="#br0" timeOffset="-188060.04">4508 10684 820 0,'-1'-4'393'16,"-2"0"-133"-16,3 1-8 16,-1 2-37-16,1 1-25 15,0 0-33-15,0 0-13 16,6 8-16-16,6 12-13 16,26 44-38-16,-28-23-19 15,-2 9-28-15,-3 2-10 0,3-6-12 16,-2-6-1-16,-1-18-4 15,-3-9-1-15,-2-11-3 16,2-2-4-16,-1-4-7 16,-2 2-6-16,0-1-5 15,1-23 2-15,2-31 6 16,9 28 7-16,7 4 8 16,-1 7 1-16,5 9 7 15,1 3 6-15,1 11 14 16,1 6 6-16,-2 10 17 15,-4 4 4-15,-4 9 1 16,0 1-3-16,-4 2-18 16,-2-1-11-16,-1-13-15 15,-2-2-31-15,0-12-142 16,4-5-78-16,4-8-233 16,2-11 276-16</inkml:trace>
  <inkml:trace contextRef="#ctx0" brushRef="#br0" timeOffset="-187370.13">4948 10937 725 0,'10'4'460'0,"-11"0"29"0,11 3-155 15,-8 5-74-15,5 2-38 0,2 6-64 16,-7-2-30-16,15-1-53 16,-6-5-22-16,6-8-29 15,4-6-11-15,1-7-8 16,2-2-2-16,-4-8-6 15,-3 2-5-15,-11-2-5 16,-7-4-1-16,-10 3 4 16,-7 0 2-16,-2 4 6 15,-3 2 0-15,-4 6 3 16,3 6 3-16,-1 7 0 16,3 4 0-16,9 5 0 15,1 3 1-15,10 1 1 16,4 2-1-16,10 0-3 15,1-5-2-15,6-7-6 0,1-6-31 16,8-11-54 0,6-3-20-16,4-4-29 0,-1 2 26 15,-6 4 55-15,-8 4 23 16,-9 6 42-16,-5 0 19 16,-4 5 40-16,-1 1 22 15,0 6 31-15,1 3-1 16,3 2-22-16,1 1-17 15,1-2-29-15,1-1-12 16,5-3-16-16,2-4-6 0,3-8-11 16,5-4-3-16,-3-5-1 15,1-2 0-15,-8-3 0 16,-4-3 0-16,-4 2 1 16,-2 2 1-16,0 4 2 15,-4 4 0-15,-2 3-1 16,0 4 1-16,0-2 4 15,-1 4 1-15,2 21 10 16,7 29 5-16,8-31 2 16,6-6-1-16,-5-12-10 15,11-4-5-15,-7-19-6 16,1-8 1-16,1-9 0 16,-11-3 1-16,-6 6 2 15,-3 6 2-15,-6 9 1 16,-3 7 1-16,0 8-13 15,-1 3-50-15,6 10-156 0,4 3 338 16,15 1-155-16</inkml:trace>
  <inkml:trace contextRef="#ctx0" brushRef="#br0" timeOffset="-186697.4">6234 10917 1331 0,'-1'0'551'0,"0"0"-323"0,0 0-16 15,0 0-33-15,1 0-32 16,0 0-43-16,4 10-20 16,5 17-29-16,3 30-10 15,-12-29-19-15,0-3-7 16,-2-11-9-16,0-2-2 16,2-9-2-16,-2 0-5 15,1-9-9-15,1 5-5 0,0 0-16 16,3-24-1-16,14-28 7 15,-4 29 4-15,6 6 16 16,2 1 3-16,3 7 6 16,-2 0 6-16,-2 8 11 15,0 2 7-15,-9 7 11 16,0 5 1-16,-6 5 3 16,-1 5-1-16,-3 0-7 15,0-2-6-15,0-11-14 16,-2-4-7-16,2-5-10 15,3-2-1-15,-4 1-10 16,0 0-10-16,5-18-10 16,10-33 1-16,-8 29 6 0,5 2 12 15,-10 8 12-15,7 4 1 16,1 2 2-16,-4 7 2 16,3 2 5-16,-1 3 4 15,3 8 5-15,2 1 2 16,1 3-4-16,0 1-4 15,5-5-7-15,-3-3-4 16,7-8-21-16,4-3-49 16,1-5-113-16,2-3-63 15,0-2-122-15,3 2-42 16,-3-2-61-16,-1 3-55 0,-7-6 340 16</inkml:trace>
  <inkml:trace contextRef="#ctx0" brushRef="#br0" timeOffset="-186354.64">6909 10836 752 0,'-7'-11'460'15,"0"2"-72"-15,-2 1-93 16,-2 2-29-16,4 3-39 16,-4 2-17-16,0 3-38 15,-1 1-23-15,-2 6-47 16,1 3-18-16,1 5-29 16,1 0-12-16,8 3-20 15,1-2-7-15,7 2-7 16,3-1-3-16,5-2-3 15,1-3-2-15,3-7-1 16,1-3-2-16,2-8-3 0,-3-8-16 16,1-7-37-16,-4-3-11 15,-3-1-1-15,1 4 15 16,-5 2 41-16,-7 5 12 16,2 9 6-16,2 3 2 15,-4 2 11-15,0-2 6 16,0 0 13-16,-1 0 4 15,1 16-5-15,0 26-5 0,-1-29-15 16,0-2-2-16,3-3-119 16,-2-4-97-16,5-5 127 15</inkml:trace>
  <inkml:trace contextRef="#ctx0" brushRef="#br0" timeOffset="-185599.22">7072 10818 1367 0,'0'15'601'0,"-2"5"-288"16,-3 4-27-16,4 0-71 15,1-3-54-15,1-9-91 16,1-5-31-16,-1-8-37 16,3-4-31-16,5-12-69 15,5-4-29-15,-1-5-40 16,-1-1 17-16,-1 5 60 0,-1 3 29 15,1 9 46-15,-4 2 28 16,1 8 49-16,-1 3 25 16,-4 5 42-16,0 6 4 15,-3 1-10-15,0 3-15 16,4-1-40-16,1 0-17 16,4-5-32-16,1 0-10 15,3-4-15-15,0-3-43 16,5-6-96-16,0-5-42 0,2-8-67 15,0-1 2-15,-5-3 38 16,-3 0 35-16,-5 4 77 16,-5 4 41-16,-1 4 81 15,-1 4 36-15,-1 0 27 16,1 1 5-16,0 1-17 16,0 0-24-16,0 0-9 15,0 0 13-15,0 0 31 16,0 0 19-16,0 0 15 15,5 4-4-15,4-2-20 16,1 3-17-16,-7-3-33 16,7 3-14-16,24 9-20 15,-22-22-4-15,2-5-4 16,-7-4-1-16,6 7 0 16,-7-2 1-16,0 9 3 15,3 6 2-15,-7 5 8 16,-1 10 8-16,-4 9 17 0,-1 1 4 15,9 8 1-15,2 2 0 16,13 0-1-16,2 0 3 16,-7-4 11-16,4-3 1 15,-4-2-6-15,-4-7-5 16,-2-1-13-16,-5 0-5 16,-7-10-9-16,-6 1-1 0,-3-8-6 15,1-4-2-15,-1-5-7 16,3-7-3-16,2 0-7 15,1-3-1-15,8 1-28 16,-1 1-29-16,7 1-93 16,4-3-71-16,7 4-120 15,6-9 203-15</inkml:trace>
  <inkml:trace contextRef="#ctx0" brushRef="#br0" timeOffset="-185109.4">5450 11669 1261 0,'13'3'532'16,"-8"3"-312"-16,6 17-32 15,2 6 13-15,-5 18-37 16,3 5-26-16,2 7-52 15,-1-2-22-15,2-5-32 16,0-6-11-16,-6-17-136 16,5-5-114-16,2-11 142 15</inkml:trace>
  <inkml:trace contextRef="#ctx0" brushRef="#br0" timeOffset="-184763.23">5698 12069 1168 0,'52'-15'572'0,"-30"8"-247"16,4-6-77-16,2 1-42 15,4-5-95-15,-2-6-34 16,1-8-55-16,-6-3-30 16,-9-3-35-16,-9 2-4 0,-13 7 4 15,-2 7 21-15,-9 10 30 16,-4 9 12-16,-1 11 17 15,-6 6 8-15,9 9 11 16,4 3 1-16,14 4-3 16,6 2 2-16,7 0 5 15,8 1-3-15,1-12-15 16,1-5-12-16,6-3-21 16,-3-9-44-16,-1-9-142 15,0-8-98-15,7-17 151 16</inkml:trace>
  <inkml:trace contextRef="#ctx0" brushRef="#br0" timeOffset="-184559.06">6137 11861 931 0,'-3'17'512'0,"8"8"-40"16,3 2-133-16,5 4-68 0,1-4-29 15,5-5-78-15,1-6-38 16,3-8-59-16,0-6-19 15,1-5-26-15,-1-7-7 16,2-10-6-16,-1-4-3 16,2-10-3-16,-4 3-29 15,-8 3-88-15,-3 5-55 16,-13 10-158-16,2 8-28 16,-13 5 222-16</inkml:trace>
  <inkml:trace contextRef="#ctx0" brushRef="#br0" timeOffset="-184275.93">6504 11998 1235 0,'12'-9'522'0,"2"-7"-309"16,-4-4-33-16,-7-3-83 16,-1-1-18-16,-4 4-9 15,-2 4 3-15,-3 9 8 16,0 4-3-16,0 5-12 15,-1 7-11-15,-2 7-10 16,7 4 0-16,-1 3 0 16,4 0 0-16,3-3-7 0,3-3-4 15,6-7-13-15,2-2-7 16,3-9-9-16,4-3-22 16,1-8-110-16,2-6-69 15,2-6-527-15,2-8 478 16</inkml:trace>
  <inkml:trace contextRef="#ctx0" brushRef="#br0" timeOffset="-184070.38">6776 11582 1273 0,'1'11'679'15,"1"-1"-134"-15,-1 14-277 16,1 10-22-16,1 19-88 15,2 7-43-15,4 8-57 16,3-1-19-16,5-14-26 16,1-8-6-16,1-21-77 15,-1-9-72-15,-2-11-147 16,-5-6-96-16,1-12 237 16</inkml:trace>
  <inkml:trace contextRef="#ctx0" brushRef="#br0" timeOffset="-183759.51">7074 11850 1423 0,'-7'-2'709'0,"-7"0"-276"16,3 1-170-16,2 2-57 16,2 3-107-16,2 4-32 15,1 2-34-15,3 2-8 16,2 1-13-16,5 1-4 15,5 2-4-15,5 1-1 16,-1 0 1-16,4-1 0 0,1-2 1 16,-4-3 5-16,-4 0 5 15,-1-4 1-15,-9 0 9 16,-3 2 2-16,-13-5-2 16,-6-2-2-16,-9 2-27 15,-1-2-45-15,9-1-116 16,16-3-84-1,1 0-531-15,19-13 519 0</inkml:trace>
  <inkml:trace contextRef="#ctx0" brushRef="#br0" timeOffset="-183394.65">7349 11552 1476 0,'14'0'613'16,"-3"-3"-322"-16,3-3-89 15,7 8-15-15,-1 0-32 16,0 10-47-16,-2 4-17 16,-8 3-30-16,-1 5-12 15,-9-2-21-15,-2 4-7 0,-6 1-10 16,-3-1-2-16,6-1-4 15,4-3 0-15,-2-7-2 16,3 1 1-16,1-5 1 16,-4-3 1-16,8-2 0 15,0-4 2-15,4 1 3 16,3-2-2-16,-1 0 1 16,-5 1-1-16,3-1-3 15,-3 4-3-15,-2-2-159 16,-1 3 331-16,9-1-171 15</inkml:trace>
  <inkml:trace contextRef="#ctx0" brushRef="#br0" timeOffset="-183219.84">7578 12079 1706 0,'-21'44'744'15,"13"-14"-360"-15,2-2-138 16,6-12-92-16,0-4-56 15,0-12-69-15,5-5-17 16,0-5-21-16,2 0-37 16,-1 2-145-16,-4 3-62 0,10 9 139 15</inkml:trace>
  <inkml:trace contextRef="#ctx0" brushRef="#br0" timeOffset="-160644.68">5976 13988 601 0,'-2'-17'341'0,"2"1"-14"16,4 6-31-16,-5 0-3 15,-2 6-36-15,5 4-52 16,-1 3-13-16,-1-3-35 15,4 15-13-15,9 54-38 16,-10-18-25-16,-5 4-38 0,7 3-11 16,-1-4-18-16,3-7-4 15,7-9-5-15,-5-5-3 16,-1-9-76-16,0-14-80 16,1 1 44-16,8 3 25 15</inkml:trace>
  <inkml:trace contextRef="#ctx0" brushRef="#br0" timeOffset="-160277.76">6255 14170 1281 0,'2'18'514'0,"-2"3"-268"16,0 2-40-16,6-1-7 15,2 1-25-15,4 0-74 16,1-5-24-16,5-1-24 16,5 0-4-16,4-12-12 15,3 1-6-15,0-8-10 16,-5-5-4-16,-5-7-5 16,-3-7-1-16,-6-9-2 15,-5 0 0-15,-11-5 2 16,-2 4 2-16,-14 2 1 15,-2 3 1-15,0 12-2 16,-5 3-1-16,1 11-5 0,4 6-3 16,6 1-8-16,3 2-28 15,14 0-98-15,3-3-62 16,6 5-181-16,5 2-233 16,1 1 403-16</inkml:trace>
  <inkml:trace contextRef="#ctx0" brushRef="#br0" timeOffset="-159904.28">6608 14349 917 0,'12'10'456'0,"11"-11"-117"15,3-1-73-15,-1-5-27 16,0-7-51-16,2-2-66 16,-3-7-26-16,-3-8-38 15,-6 0-11-15,-13-1-17 16,-6 2-4-16,-15 6-3 15,-3 4-2-15,-1 10-2 16,1 3 0-16,5 9 6 16,5 9-1-16,7 12-2 15,5 7 1-15,11 17-4 16,1 4 7-16,9 7 15 16,4 0 4-16,7-1 4 15,5 0-2-15,1-3-5 0,-1-1-2 16,-11-10-7-16,-9-7-5 15,-17-12-3-15,-3-4 0 16,-19-10-1-16,-10-6 1 16,-14-5-38-16,-11-4-43 15,2-6-101-15,12 0-70 16,14-6-135-16,13-1 216 16</inkml:trace>
  <inkml:trace contextRef="#ctx0" brushRef="#br0" timeOffset="-158768.59">7152 14328 862 0,'-67'4'518'15,"55"-4"5"-15,7 0-288 0,4 0-24 16,2 0-66-16,-1-1-31 16,0 1-39-16,11 1-1 15,8 0-18-15,26 6-11 16,-26-2-21-16,-2 5-5 16,-5 4-2-16,-3-1-1 15,-12 6 3-15,-6 1 2 16,-6-3-2-16,-4 2-1 15,4-7-4-15,-2-4-1 16,8 0 2-16,0-4 6 0,5-1 0 16,6-1 1-16,7 0-6 15,3 3-6-15,8-5 1 16,3 3-1-16,2-3-1 16,4-2 1-16,-4 1-2 15,-2-3 1-15,-7 1-2 16,-2 1 6-16,-14 2-103 15,-4 0-91-15,-8 3 115 16</inkml:trace>
  <inkml:trace contextRef="#ctx0" brushRef="#br0" timeOffset="-158078.96">7600 14066 1209 0,'-29'-38'576'16,"29"39"-207"-16,0 8-114 15,5 4-4-15,-2 11-54 16,-1 5-46-16,1 10-68 16,1 1-23-16,0-5-31 0,3-2-9 15,-3-10-9-15,-2-9-3 16,0-8 0-16,-3-4 0 16,-3-3 2-16,3 0-2 15,0 0-5-15,0 0-3 16,-8-19-4-16,-2-37-1 15,21 19 1-15,5-3 1 16,8 4 2-16,-1 2 1 16,3 10 0-16,-1 7 0 0,1 17 8 15,2 3 6-15,-4 20 21 16,-1 7 9-16,-5 6 17 16,-3 5 2-16,-6-3-11 15,-1-4-7-15,-6-6-21 16,-2-6-9-16,-3-6-4 15,2-3-11-15,-3-8-84 16,1-2-65-16,-2-4-172 16,0-3-536-16,-3-12 591 15</inkml:trace>
  <inkml:trace contextRef="#ctx0" brushRef="#br0" timeOffset="-146670.72">9140 17941 1186 0,'1'3'550'15,"15"-1"-208"-15,2-2-50 16,15-3-52-16,2 0-45 16,11-5-74-16,7 3-26 15,-1 0-40-15,-2 0-14 16,-11 2-19-16,-12 1-34 16,-7 2-107-16,-5 2-77 0,-7-2-239 15,4-2 266-15</inkml:trace>
  <inkml:trace contextRef="#ctx0" brushRef="#br0" timeOffset="-146355.62">9321 17564 1215 0,'17'9'559'0,"3"4"-200"15,5 6-66-15,4 2-47 16,-2 5-47-16,6-4-85 15,-7-8-25 1,1 0-25-16,24 12-3 0,10 5-7 16,-7-2-1-16,-21-2-8 15,-8 3-5-15,-22 9-5 0,-10 1-4 16,-17 6-4-16,-6 0-4 16,-3-13-11-16,4-4-9 15,6-17-26-15,2-5-21 16,10 3-84-16,3-11-58 15,10-2-153-15,9-3 203 16</inkml:trace>
  <inkml:trace contextRef="#ctx0" brushRef="#br0" timeOffset="-145701.66">9349 17792 836 0,'-25'1'484'16,"-9"3"-68"-16,-8 4-202 15,-2 0-27-15,1-4-49 16,6-1-8-16,13-3 7 16,7 0-11-16,24-4-34 15,13 1-17-15,15-2-38 16,6 2-3-16,7 3-8 0,3 3-6 15,-3 4-5-15,-1-2-1 16,-11 0-4-16,-12-2-14 16,-12-2-126-16,-9 0-100 15,-3 4 136-15</inkml:trace>
  <inkml:trace contextRef="#ctx0" brushRef="#br0" timeOffset="-145204.91">10813 17633 1077 0,'1'-15'503'0,"5"8"-201"15,-1 0-34-15,1 17-44 16,3 5-31-16,-4 23-42 15,2 17-19-15,-2 17-41 16,0 7-19-16,1-5-33 16,6-35-15-1,1 0-20-15,12 12-23 0,4-22-116 0,0-22-85 16,-15-30 127-16</inkml:trace>
  <inkml:trace contextRef="#ctx0" brushRef="#br0" timeOffset="-144783.32">10628 17757 1228 0,'0'-1'591'15,"9"6"-216"-15,10 7-178 16,5 0-9-16,12 2-90 16,10-4-38-16,11-5-40 15,4-5-8-15,-4 0-6 16,-7-2 0-16,-15 1-2 15,-5 3-2-15,-10 4 0 16,-6 2-1-16,-6 4 3 16,-6 3 1-16,-2 3 2 15,1 1 1-15,0 4 16 16,3-1 13-16,2 3 23 16,2-1 8-16,4-5-7 15,2-8-13-15,8-7-24 16,-1-9-11-16,7-11-9 15,-1-3 0-15,-3-11-1 0,-3-2 1 16,-14 2 4-16,-9 2 1 16,-17 6 3-16,-5 4-1 15,-8 10-1-15,0 6-3 16,3 8-6-16,0 6-1 16,9 3-18-16,6-2-35 15,12 1-112-15,7-2-66 16,13 0-198-16,4-5 258 15</inkml:trace>
  <inkml:trace contextRef="#ctx0" brushRef="#br0" timeOffset="-144547.51">11446 17678 990 0,'18'-9'539'0,"-12"16"-32"16,-6 7-157-16,2 19-70 15,-5 10-40-15,0 14-97 16,6 2-39-16,-1-6-59 16,4-7-16-16,11-16-25 15,1-13-32-15,10-17-95 16,3-7-62-16,-8-17-198 16,-4-3 233-16</inkml:trace>
  <inkml:trace contextRef="#ctx0" brushRef="#br0" timeOffset="-144086.62">11305 17765 963 0,'2'-3'504'0,"8"3"-131"15,17 8-107-15,2 0-1 16,12 5-82-16,4-1-46 16,6-7-81-16,8 0-26 15,-1-6-18-15,1-4-4 0,0 0-4 16,0-3-1-16,-12 3-2 15,-8 0-2-15,-17 2-4 16,-10 0 0-16,-7 1 9 16,-4-1 6-16,-7 1 8 15,-5 2 1-15,-6 0-3 16,-3 3 9-16,-4 7 21 16,-1 3 14-16,2 9 31 15,6 2 4-15,9 8-7 16,5 3-9-16,6-4-30 15,6-2-16-15,11-10-19 16,-1-7-9-16,9-13-6 16,-5-9-3-16,-3-14-16 15,-1-6-4-15,-5-3 0 16,2-1 2-16,-12 6 17 16,3 6 5-16,-7 9 6 0,0 8 5 15,0 5 5-15,-4 6 4 16,4 12 5-16,-4 2 0 15,3 7-3-15,1 2-3 16,0-4-8-16,7-2-5 16,0-13-103-16,-6-2-75 15,3-13-169-15,-6-6 189 0</inkml:trace>
  <inkml:trace contextRef="#ctx0" brushRef="#br0" timeOffset="-143882.75">12065 17618 1402 0,'14'13'717'16,"0"3"-258"-16,-2 18-126 15,-3 10-44-15,-3 12-116 16,-2 5-46-16,3 3-70 16,-1-5-21-16,6-19-22 15,0-6-8-15,2-19-35 16,1-11-35-16,-3-9-118 15,-2-10-67-15,-3-5 388 16,-1-5-170-16</inkml:trace>
  <inkml:trace contextRef="#ctx0" brushRef="#br0" timeOffset="-142971.28">13148 17664 992 0,'-7'-26'512'16,"9"33"-71"-16,2 9-90 0,0 13-79 15,-2 12-34-15,1 12-100 16,2 1-40-16,1-1-46 15,3-9-15-15,5-12-25 16,0-9-7-16,0-15-101 16,-1-7-80-16,-4-13-269 15,-4-9 268-15</inkml:trace>
  <inkml:trace contextRef="#ctx0" brushRef="#br0" timeOffset="-142168.46">12941 17751 1013 0,'14'-5'565'16,"1"8"-79"-16,6 2-235 15,8-1-16-15,6 4-87 16,3-4-43-16,8-4-56 0,0 0-15 16,2-4-16-16,1 3-5 15,-2 5-6-15,-1 6-1 16,-9 5-1-16,-8 2 1 15,-12 1 17-15,-2 3 5 16,-10 1 10-16,1 1 5 0,-6-2-13 16,2-3-5-16,-6-1-8 15,-1-4-4-15,1-4-12 16,-9-3-15-16,1-9-38 16,-4-7-33-16,0-13-67 15,-2-4-25-15,3-11-35 16,4-2 4-16,7 3 46 15,3 3 37-15,15 13 70 16,0 1 27-16,5 8 56 16,6 6 30-16,-4 2 63 15,-5 8 34 1,2-1 38-16,18 11 0 0,3 4-14 16,0 6-11-16,-7 4-24 15,-5 2-16-15,-10 2-35 16,-3-2-18-16,-8-3-40 0,-2-6-10 15,-3-7-15-15,-1-6-2 16,0-8-9-16,-4-5-10 16,1-12-19-16,-4-4-9 15,4-8-10-15,2-2 5 16,2 5 15-16,5 2 6 16,5 9 13-16,3 8 5 15,0 8 5-15,1 7 3 0,3 10 10 16,-4 5 7-1,1 6 11-15,-2 3 6 0,-5-3-3 16,4-1-5-16,-3-10-14 16,-2-6-7-16,0-12-3 15,-5-5-1-15,-2-13-3 16,0-4-2-16,3 1-5 16,0-7-2-16,8 10 2 15,-2 3 2-15,2 7 3 16,4 5 1-16,-6 9 2 15,4 1 4-15,-7 6 6 16,1 2 2-16,-2 3 7 16,7 4 7-16,0 2 6 15,1-2-1-15,9-3-8 16,-5-2-8-16,7-8-52 16,1-1-86-16,-4-8-133 0,3-10 150 15</inkml:trace>
  <inkml:trace contextRef="#ctx0" brushRef="#br0" timeOffset="-141611.62">14281 17974 1155 0,'21'16'501'0,"5"-11"-214"15,9-7-58-15,-1-5-50 16,-4-10-27-16,-6-12-77 16,1-3-30-16,-9-8-27 15,0 2-1-15,-12 8 3 16,-5 4 0-16,-7 12 0 15,-5 10 0 1,0-1 1-16,-12 5 6 0,-10 7 21 16,3 6 11-16,12 7 15 15,6 1 0-15,9 4-2 0,3 2 0 16,9 7-12-16,5 0-8 16,10-3-24-16,5-6-15 15,3-13-28-15,7-5-47 16,1-14-138-16,5-5-96 15,10-18 171-15</inkml:trace>
  <inkml:trace contextRef="#ctx0" brushRef="#br0" timeOffset="-140570.59">15551 17725 1357 0,'-11'-25'597'0,"1"12"-261"0,0 1-70 16,-2 12-49-16,-1 4-46 15,2 7-76-15,-1 4-17 16,2 10-22-16,0 9-7 16,6 11-14-16,3 6-9 15,8 0-15-15,7-1-7 16,8-16-6-16,7-14-4 15,12-20-24-15,6-11-34 16,10-24-76-16,-1-6-28 0,4-12-14 16,-8-2 28-16,-15 17 79 15,-9 6 32-15,-21 21 40 16,-5 7 24-16,-3 7 50 16,-2 7 31-16,6 11 46 15,-3 5 3-15,3 5-7 16,-1 3-12-16,6-2-16 15,5-2-12-15,1-8-39 16,4-5-19-16,-2-17-33 16,2-10-10-16,-3-12-13 15,0-3-11-15,-13-1-25 16,-4 3-7-16,-19 4-13 16,-10-1-2-16,-1 4 12 15,-6-1 8-15,5 7 25 0,7 3 11 16,11 2-3-16,15 1-4 15,17-3 2-15,7 1 1 16,11-5 15-16,-2 1 4 16,7 1 3-16,3 5 3 15,-6 4 14-15,7 9 7 16,-12 10 21-16,-6 3 7 16,-4 10 1-16,-7-1-1 15,-8 0-18-15,-6 2-7 0,-4-8-11 16,-3-1-4-16,1-13-8 15,2-4-3-15,2-8-7 16,1-9-5-16,5-5-24 16,1-5-10-16,2-8-11 15,3 1 5-15,0 3 22 16,-1 4 11-16,1 11 14 16,0 8 2-16,0 9 16 15,1 7 9-15,-4 5 10 16,3 2 3-16,-2 0-4 15,0 0-4-15,1-6-11 16,-2-5-5-16,4-8-14 16,3-6-4-16,0-11-10 15,-2-2-8-15,-2-12-3 16,-3 3 1-16,-1 4 10 16,1 5 7-16,0 13 3 0,-2 5 2 15,0 10 5-15,-8 4 7 16,-2 8 7-16,5 5 1 15,-1-1-5-15,5 0-5 16,1-9-5-16,0-7-17 16,0-10-107-16,9-4-76 0,-5-11-188 15,-6-2 218-15</inkml:trace>
  <inkml:trace contextRef="#ctx0" brushRef="#br0" timeOffset="-140298.62">16660 17783 1020 0,'9'11'602'0,"1"21"57"16,-3 6-261-16,4 21-113 16,1 3-30-16,5 9-113 15,3 0-50-15,7-2-55 16,1-2-15-16,7-16-17 15,-4-7-18-15,-5-25-79 16,-3-12-43-16,-14-13-101 16,-2-12-28-16,-11-11 8 0,-8-7 8 15,-7-14-4-15,-9-11-76 16,-16-10 221-16</inkml:trace>
  <inkml:trace contextRef="#ctx0" brushRef="#br0" timeOffset="-140096.65">16684 17840 914 0,'0'-11'532'0,"5"4"-109"15,14 7-79-15,4 2-33 16,11 3-70-16,3 0-42 0,5 0-73 16,-2 1-22-16,-7 2-37 15,-5 2-12-15,-10 5-14 16,-3 6-9-16,-12 7-9 16,-4 2-1-16,-14 1-3 15,-8-4-1-15,-9-8-17 16,-5-9-16-16,-1-7-57 15,7-5-36-15,14-5-104 16,8 0-79-16,12-15 188 16</inkml:trace>
  <inkml:trace contextRef="#ctx0" brushRef="#br0" timeOffset="-139658.22">17086 17647 1529 0,'-8'-1'662'15,"8"10"-273"-15,3 3-106 16,-1 19-36-16,-2 13-35 16,2 15-96-16,-1 4-42 15,6 0-46-15,2-10-11 0,7-15-22 16,0-8-37-16,0-19-116 15,-3-4-62-15,-8-12-182 16,-3-3-157-16,-2-13 369 16</inkml:trace>
  <inkml:trace contextRef="#ctx0" brushRef="#br0" timeOffset="-139539.54">17217 17976 771 0,'23'4'502'16,"6"-4"35"-16,5-7-231 15,4-3-16-15,-4-4-59 16,-6-3-51-16,-6-3-79 16,-4 0-27-16,-6-6-44 15,-6 0-9-15,-8 5-3 16,-7 5-2-16,-8 10-1 16,1 9-1-16,0 11 1 15,-4 4 5-15,5 7 19 16,6 3 8-16,4 7 5 15,17 2-2-15,8 5-7 0,3-6-5 16,5-9-8-16,-10-4-7 16,6-14-25-16,-1-1-57 15,-2-15-154-15,6-9-85 16,-6-15 163-16</inkml:trace>
  <inkml:trace contextRef="#ctx0" brushRef="#br0" timeOffset="-139357.06">17612 17840 1525 0,'9'10'647'0,"7"9"-333"16,5 5-21-16,7 5-31 15,6 4-39-15,10-4-77 16,6-2-38-16,-4-10-60 16,-10-3-15-16,-12-10-81 15,-4-2-82-15,-12-6-196 16,4-6-119-16,-10-6 262 15</inkml:trace>
  <inkml:trace contextRef="#ctx0" brushRef="#br0" timeOffset="-139184.96">17895 17875 1202 0,'-14'5'628'0,"3"10"-180"16,-6 10-124-16,3 5-24 15,-4 10-90-15,-3-6-58 16,10-9-109-16,3-2-86 15,15-25-166-15,7-2-103 16,16-23 180-16</inkml:trace>
  <inkml:trace contextRef="#ctx0" brushRef="#br0" timeOffset="-139070.83">18054 17838 1668 0,'0'25'739'0,"3"13"-363"16,-2 1-49-16,-2 5-116 16,1-8-71-16,1-18-98 15,0-1-52-15,3-22-162 16,-4-4-104-16,-1-21-406 16,5-9 421-16</inkml:trace>
  <inkml:trace contextRef="#ctx0" brushRef="#br0" timeOffset="-138884.3">17886 17617 1383 0,'18'14'621'0,"-2"1"-213"0,1 4-105 16,-7 0-63-16,10 1-56 16,-3-3-145-16,5-5-83 15,4-3-169-15,-2-6-95 16,9-3 178-16</inkml:trace>
  <inkml:trace contextRef="#ctx0" brushRef="#br0" timeOffset="-138707.65">18258 17682 1250 0,'3'11'602'0,"-3"15"-185"16,0 4-73-16,0 16-62 15,0 9-48-15,6 4-100 16,4-1-43-16,6-16-62 16,3-10-19-16,10-18-83 15,-2-10-43-15,-4-10-132 16,-1-8-74-16,-18-7 207 16</inkml:trace>
  <inkml:trace contextRef="#ctx0" brushRef="#br0" timeOffset="-138125.34">18208 17834 1204 0,'5'-3'562'15,"6"10"-157"-15,3 3-89 16,8 1-36-16,5 1-44 16,4-7-113-16,1-1-42 15,-2-9-52-15,-7-2-15 0,1-7-12 16,-6 1-2-16,-5 6-7 15,1 1-3-15,-4 8 1 16,-4 5 2-16,-4 6 7 16,-4 2 3-16,-6 4 2 15,8 1-1-15,-1-7-1 16,1 1 1-16,2-5-2 16,2-2-2-16,0-3-11 15,1-1-20-15,-4-8-58 16,5-5-34-16,4-8-25 15,1-2 15-15,8 3 58 16,-3 1 35-16,-2 7 39 16,-2 1 2-16,-3 8 22 15,0 1 14-15,-2 8 33 16,2 7 16-16,0 10 9 16,-3 4 1-16,4 15-4 0,0 11 6 15,4 1 1-15,2 2-3 16,5 1-16-16,3-9-16 15,0 2-29-15,-1-2-8 16,-14-15-13-16,-9 0 1 16,-18-12 5-16,-11-4 1 15,-7-13 0-15,-3-7-3 16,1-12-7-16,5-6-5 0,14-9-8 16,5 0-5-16,14-1-13 15,8 0-22-15,15 2-90 16,9-3-48-16,15 2-148 15,10-3-44-15,27 9 238 16</inkml:trace>
  <inkml:trace contextRef="#ctx0" brushRef="#br0" timeOffset="-137395.65">19464 17873 1351 0,'-4'-1'567'0,"8"1"-294"16,8 3-55-16,5-1-40 16,9 3-42-16,7-3-75 15,0-2-24-15,5 0-25 0,-5-3-54 16,-4 2-168-16,-6 1-115 15,-15 5 181-15</inkml:trace>
  <inkml:trace contextRef="#ctx0" brushRef="#br0" timeOffset="-137220.05">19556 18068 1314 0,'-4'1'573'0,"7"2"-286"15,3-1-28 1,9-2-70-16,4 3-30 0,2-6-59 15,3 2-32-15,2-4-40 16,-1-2-18-16,0 4-128 16,-2 1-105-16,-2 2 135 15</inkml:trace>
  <inkml:trace contextRef="#ctx0" brushRef="#br0" timeOffset="-132212.37">20714 17924 261 0,'31'31'198'0,"-26"-32"36"0,1-3-9 15,2-5 8-15,-2 1-7 16,1-4 19-16,-2 0 9 15,0 1-5-15,-1-3-15 16,-7 0-54-16,-6-1-27 16,-11-2-45-16,-2 5-17 15,-5 5-25-15,-1 7-9 16,3 9-20-16,2 9-8 0,3 10-9 16,3 5-5-16,9 5-4 15,4-1-3-15,18-1-2 16,9-10 0-16,10-4-3 15,7-6-1-15,5-9 0 16,0 1-2-16,-2-4-24 16,-21-5-47-1,0 1-140-15,11-6-39 0,-1-9 137 16</inkml:trace>
  <inkml:trace contextRef="#ctx0" brushRef="#br0" timeOffset="-131695.78">21074 17904 840 0,'-10'-5'492'15,"9"4"18"-15,0 0-173 16,0 1-82-16,0 0-24 0,-1 10-72 16,2 13-27-16,-2 33-39 15,0-27-21-15,-2-3-32 16,4-1-11-16,2-13-12 16,-2-2-5-16,0 4-5 15,-3-12 0-15,-3 9 0 16,6-11-1-16,0-19-5 15,3 6-1-15,5-21-4 16,2 3 0-16,5 0 2 16,6-2 1-16,2 7 1 15,0 5 0-15,5 8 1 16,-1 6 1-16,0 11 2 16,-1 6 3-16,0 12 3 15,-9 4 10-15,-4 5 19 16,-2 2 6-16,-11-4 0 15,-1-4-6-15,-8-10-21 0,-4 4-5 16,1-4-22-16,-1-5-48 16,5-10-146-16,3-10-93 15,5-14 168-15</inkml:trace>
  <inkml:trace contextRef="#ctx0" brushRef="#br0" timeOffset="-131253.9">21670 17760 996 0,'0'-11'495'16,"5"11"-114"-16,0 0-100 15,2 12-51-15,-1 8-21 16,-3 13-52-16,-3 12-14 0,-5 13-38 16,-2 4-22-16,0 2-40 15,3-12-15-15,4-15-16 16,4-9-2-16,5-16-95 15,1 1-75-15,2-10-173 16,1-6 186-16</inkml:trace>
  <inkml:trace contextRef="#ctx0" brushRef="#br0" timeOffset="-130933.24">21915 17891 1355 0,'-5'13'605'0,"0"7"-300"16,1 7-34-16,1 10-75 15,0-2-48-15,7-4-65 0,-4 5-18 16,4-17-28-16,12 1-10 16,-5-9-7-16,13-11-1 15,6-11-6-15,-6-10-1 16,2-6-5-16,-7-9-2 15,-10 3 0-15,-9 3 1 16,-6 2 3-16,-6 8 1 16,-18 6 0-16,4 5-2 15,2 8-6-15,2 1-5 0,12 6-60 16,-2-2-50-16,10 6-170 16,3-1-94-16,10 4 230 15</inkml:trace>
  <inkml:trace contextRef="#ctx0" brushRef="#br0" timeOffset="-130492.43">22149 18211 1125 0,'2'-11'567'0,"8"6"-156"15,3-3-106-15,5-5-108 16,1-1-57-16,3-15-77 15,0-8-17-15,-10-8-8 16,-3-3 2-16,-13 11 9 0,-8 8 4 16,-9 11 0-16,-3 7-5 15,-2 8-17-15,3 4-8 16,6 7-13-16,6 6-3 16,8 10-2-16,3 4-2 15,7 7-1-15,1 3 0 16,8 8 0-16,4 3 2 0,11 5 0 15,2 2 0-15,4-5 18 16,1-2 7-16,-7-10 10 16,-10 1 3-16,-17-9-10 15,-3-1-5-15,-26-7-5 16,1-8-2-16,-8-9-5 16,-7-3-22-16,14-12-98 15,-1-5-66-15,12-8-150 16,5-8-69-16,9-4 248 15</inkml:trace>
  <inkml:trace contextRef="#ctx0" brushRef="#br0" timeOffset="-130161.11">22466 18189 1621 0,'3'-2'708'0,"4"2"-380"16,8 0-141-16,-8 0-14 15,6 1-77-15,5-1-28 16,-7 4-29-16,0-3-7 16,0 4-18-16,-6 1-5 15,-5 2 0-15,-5 4 1 0,-12 2 1 16,0 4-1-16,-5-2-1 15,12-3-3-15,5-3 5 16,-1-6 1-16,10 0 2 16,-7 0 2-16,10-1-1 15,3 0 0-15,4-3-2 16,7 0-3-16,-3-1-5 16,1 1 2-16,-7-2-95 15,1 0-70-15,-5 1-157 16,2-2 171-16</inkml:trace>
  <inkml:trace contextRef="#ctx0" brushRef="#br0" timeOffset="-129688.56">22741 18058 1566 0,'11'6'659'0,"9"-2"-364"0,2-1-48 16,-1 14-57-16,2 0-45 15,-5 3-60-15,-4 3-14 0,0-10-14 16,-6 2-7-16,-7-2-16 16,8-4-8-16,-7-6-14 15,-5-3-4-15,2-3-5 16,0 2 0-16,0 0-3 15,1 0-1-15,3-18-1 16,12-35 0-16,-8 22 2 16,1-3-2-16,2 6 1 15,2 10 0-15,7 7 1 16,-2 3 0-16,8 7 3 16,1 2 0-16,-3 13 2 15,7 3-1-15,-9 8 3 16,-6 10 4-16,-2-6 8 15,-5 0 8-15,-2-2 5 16,0-7-2-16,-4 3-8 16,-2-5-9-16,0-5-25 15,0-5-56-15,-3-10-135 16,3-4-77-16,-1-5-135 0,-3 1 240 16</inkml:trace>
  <inkml:trace contextRef="#ctx0" brushRef="#br0" timeOffset="-129484.93">23432 18177 1367 0,'9'6'698'0,"3"-1"-100"16,-7-1-259-16,3-1-125 15,1-3-40-15,-11 0-102 16,2 1-40-16,-6-4-139 15,5 3-105-15,0-1 127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14T16:32:34.469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9086 4953 1346 0,'5'4'570'15,"7"1"-353"-15,2-1 13 16,2 4-76-16,3 4-33 16,0-2-46-16,2 0-18 15,2-1-70-15,-1-3-67 16,3 4-163-16,-1 3-114 0,-7 1 209 15</inkml:trace>
  <inkml:trace contextRef="#ctx0" brushRef="#br0" timeOffset="324.94">9326 5127 770 0,'21'77'399'0,"-21"-57"-103"16,0 3-24-16,2 3-50 15,1 2-22-15,-2 2-36 16,1-2-25-16,1-5-56 15,-3-5-25-15,5-10-41 16,0-5-12-16,-1-7-5 16,2-7-1-16,3-12 1 15,4-7 1-15,1-10 2 16,4 1-2-16,-1 2 2 16,-5 3-3-16,8 15 22 0,1 2 20 15,-2 13 40-15,3 7 20 16,-1 10 13-16,-2 9-4 15,1 12-16-15,2 2-15 16,-4-1-30-16,-1-2-16 16,0-11-16-16,-3-5-60 15,-1-7-156-15,-1-6-105 16,-3-5 160-16</inkml:trace>
  <inkml:trace contextRef="#ctx0" brushRef="#br0" timeOffset="885.06">10009 5264 1549 0,'-4'-2'599'0,"-3"-3"-443"15,3-3 8-15,-3-3-23 16,-1-1-30-16,-1-5-28 16,-4 0-11-16,-3 3-19 15,-6 5-9-15,2 9-7 0,1 8-6 16,1 10-11-16,5 5-4 16,2 10-7-16,1 2-2 15,12 2 0-15,5-2 1 16,7-6-1-16,3-4-1 15,4-9-2-15,-1-3-2 16,-1-13-2-16,-3-5 0 16,-3-16-3-16,4-10-3 0,-2-19-19 15,3-8-3-15,1-9 2 16,-5 2 4-16,-2 7 22 16,-4 6 4-16,-8 16 5 15,-2 10 4-15,-5 17 11 16,1 9 2-16,1 17 11 15,2 7 12-15,4 21 22 16,-2 6 11-16,9 16 7 16,6 3-12-16,2-6-30 15,10-3-13-15,-5-25-23 16,5-7-8-16,-2-19-120 16,-2-8-73-16,-7-10-152 15,-8-13 182-15</inkml:trace>
  <inkml:trace contextRef="#ctx0" brushRef="#br0" timeOffset="1268.24">9251 5223 1373 0,'4'0'565'0,"-4"13"-321"16,0 8-16-16,0 5-49 15,-1 3-34-15,-1 0-73 16,0-4-23-16,2-4-28 16,3-3-9-16,1-3-6 15,-1-4-3-15,-1-4 0 0,-1-4-13 16,-1-2-72-16,0-1-49 15,-1-1-129-15,0-1-84 16,0 1 220-16</inkml:trace>
  <inkml:trace contextRef="#ctx0" brushRef="#br0" timeOffset="2034.64">10340 5231 930 0,'4'-5'473'0,"-1"-6"-180"16,8-22-51-16,-12 27-2 16,0 6-51-16,4 6-15 0,4 12-32 15,-2 6-17-15,8 14-28 16,-5 3-19-16,2-6-30 16,0-6-16-16,-2-11-25 15,4-12-7-15,0-9-7 16,0-8-1-16,-1-14-2 15,1-5 0-15,-4-5 4 16,-1 1 2-16,-5 5 5 16,-1 6 4-16,1 10 0 15,0 5 2-15,-1 8 2 16,0 2 1-16,1 10 7 16,-1 3 1-16,3 8 5 15,3 3-2-15,4-6-9 16,3-1-8-16,1-9-64 15,0-3-60-15,1-5-167 16,-1-1-113-16,6 1 244 16</inkml:trace>
  <inkml:trace contextRef="#ctx0" brushRef="#br0" timeOffset="2275.81">10772 5148 951 0,'1'-13'572'15,"-8"13"60"-15,-5-5-307 16,-2 9-100-16,-2 8-52 0,-3 9-94 16,1 9-26-16,7 3-24 15,6-1-8-15,6-1-18 16,7-2-5-16,8-5-7 16,4-6-2-16,8-7-37 15,3-9-52-15,1-12-176 16,6-8-150-16,-15-11 257 15</inkml:trace>
  <inkml:trace contextRef="#ctx0" brushRef="#br0" timeOffset="2420.87">10981 4902 1308 0,'6'12'584'0,"-4"13"-255"15,2 12-70-15,-4 22-42 0,-1 8-52 16,0 5-71-16,-5-4-25 15,6-12-32-15,5-8-16 16,2-21-52-16,9-10-55 16,-3-17-128-16,-3-4-89 15,-2-12 179-15</inkml:trace>
  <inkml:trace contextRef="#ctx0" brushRef="#br0" timeOffset="2716.55">10832 5089 1366 0,'22'14'601'16,"6"-5"-353"-16,4 1-94 15,1-2-16-15,1-3-69 16,-1-5-10-16,1-4-15 16,2 0-12-16,-1 0-14 15,-3 3-4-15,-4 4-1 16,-3 6 8-16,-4 7 25 15,-3 6 14-15,-8 8 29 16,-2 0 5-16,-6 1-6 16,-1-2-11-16,-1-11-30 15,0-5-16-15,0-8-17 16,0-4-42-16,0-1-113 0,0-1-91 16,-1 0 128-1</inkml:trace>
  <inkml:trace contextRef="#ctx0" brushRef="#br0" timeOffset="3286.09">11301 5050 1193 0,'18'6'572'16,"-1"1"-220"-16,-3 5-19 0,-5 5-59 16,-2 9-53-16,-2 0-76 15,-3 2-34-15,3 1-55 16,4-4-20-16,-2-1-20 15,5 2-5-15,2-2-4 16,-5-2-3-16,3-2-4 16,-4-4 0-16,1-6-4 15,3-4-23-15,-6-11-35 16,0-3-13-16,-1-9-4 16,-6-1 21-16,-4-2 33 15,-2-1 11-15,-9 1 12 16,1 4 2-16,-4 3 5 15,-3 3 2-15,10 3 1 16,-2 2-2-16,14 2-6 16,8-1 0-16,7 2-4 0,10-4 0 15,2 0 1-15,-1-1-1 16,5 4 0-16,-1 5 4 16,3 7 10-16,2 6 7 15,-9 8 13-15,-6 4 4 16,-9 1 2-16,-3-1-3 15,-6-9-11-15,-1-6-6 16,-1-5-9-16,0-7-5 0,2-2-5 16,-2 0-5-16,0-1-17 15,9-22-4-15,19-36 3 16,-8 30 2-16,2 8 16 16,-1 2 7-16,1 15 13 15,-2 6 13-15,-2 12 28 16,-2 10 9-16,-1 8 14 15,2 2-6-15,-8 1-25 16,1-5-12-16,-1-11-117 16,-4-6-95-16,23-18 112 15</inkml:trace>
  <inkml:trace contextRef="#ctx0" brushRef="#br0" timeOffset="3899.35">12761 4970 1132 0,'9'-7'510'0,"10"12"-224"15,9 7-4-15,5 11-17 16,-11 6-32-16,-1 12-54 16,-16-5-28-1,-3-19-56-15,2 2-23 0,-4 50-34 16,5-3-12-16,-5-14-15 16,-2-37-2-16,-3-8-32 0,3-6-28 15,-4-7-44-15,2-5-19 16,11-12 12-16,-2-5 24 15,7-7 40-15,6-1 16 16,-6 9 18-16,2 3 4 16,8 14 30-16,-9 2 17 15,5 9 31-15,-1 9 15 16,-11 11-1-16,3 9-7 0,-6 10-21 16,-2-5-16-16,0-7-27 15,3-6-25-15,3-14-125 16,4-5-75-16,3-9-230 15,0-6 254-15</inkml:trace>
  <inkml:trace contextRef="#ctx0" brushRef="#br0" timeOffset="4355.96">13166 5176 898 0,'4'2'584'16,"1"9"25"-16,2 8-296 15,1 12-15-15,0 7-70 16,0 4-35-16,7-5-71 15,3-5-30-15,11-13-55 16,5-8-18-16,7-16-19 16,-7-8-9-16,-4-12-19 0,-4-4-4 15,-15 0 4-15,-4 0 7 16,-6 9 21-16,-1 2 6 16,-3 7 6-16,5 4 3 15,-4 4-2-15,-4 5-1 16,3 10 3-16,-4 7 2 15,10 19 9-15,-1 6 3 16,3 12 3-16,8 9 2 16,-6-1 1-16,7 6 0 15,-6-5-6-15,0-7-6 16,-6-8-8-16,-1-8-2 0,-1-16 2 16,-11-6 2-16,-1-15-6 15,-9-5-10-15,-15-10-51 16,1-4-53-16,-6-5-104 15,5-7-62-15,19-4-122 16,6-9-308-16,15-8 475 16</inkml:trace>
  <inkml:trace contextRef="#ctx0" brushRef="#br0" timeOffset="4538.01">13648 5080 1575 0,'-7'21'660'0,"7"-4"-339"0,3 2-78 15,3 17-24-15,0 8-38 16,1 10-74-16,3 2-25 16,3-3-42-16,2-2-14 15,-2-9-17-15,-3-8-3 16,-5-13-11-16,-2-8-39 15,-4-13-104-15,-2-6-70 0,-5-14-170 16,-2-6-103-16,-5-9 315 16</inkml:trace>
  <inkml:trace contextRef="#ctx0" brushRef="#br0" timeOffset="4748.56">13631 5107 1434 0,'20'-5'642'0,"8"6"-333"15,-1 4-16-15,7 8-85 16,1 2-40-16,-2 13-54 16,-2 2-22-16,-8 6-45 15,-15 0-17-15,-10 3-15 16,-10-6-2-16,-12-9-5 16,8-1-2-16,-6-16-7 15,5 0-44-15,4-8-131 16,-1-5-91-16,8-6-188 15,2-3 264-15</inkml:trace>
  <inkml:trace contextRef="#ctx0" brushRef="#br0" timeOffset="5066.57">13955 5143 1217 0,'3'15'651'0,"-4"7"-208"15,-5 11-122-15,3 4-31 16,-2 8-102-16,2-8-44 0,8-8-60 15,5-8-28-15,7-13-40 16,6-7-8-16,7-13-6 16,-2-10-1-16,1-8-1 15,-10-2 1-15,-10 3 3 16,-7 5 1-16,-15 2 1 16,-9-1 1-16,-12 12-2 15,-1 5-1-15,2 15-3 16,6 9-2-16,12 3-21 15,6 0-49-15,10-6-133 16,6-1-82-16,0-7 163 16</inkml:trace>
  <inkml:trace contextRef="#ctx0" brushRef="#br0" timeOffset="5275.02">14304 4951 1382 0,'9'14'642'16,"-4"7"-220"-16,1 10-129 0,-5 16-93 16,-1 12-43-1,-2 13-93-15,0 4-13 0,12-8-20 16,9-10-16-16,5-23-57 15,1-14-65-15,-5-24-181 16,-8-11 25-16,-13-17 134 16</inkml:trace>
  <inkml:trace contextRef="#ctx0" brushRef="#br0" timeOffset="5910.41">14146 5194 1176 0,'-15'-13'538'0,"18"12"-189"15,6 2-108-15,17 3-64 16,5 3-36-16,15 1-86 0,4-2-18 16,-2-5-23-16,-2-3-23 15,-5-12-86-15,-5-7-41 16,-7-1-55-16,-5-2 0 16,-10 3 76-16,-6 0 43 15,-5 5 74-15,-5 2 44 16,1 8 88-16,-3 5 34 15,-3 5 42-15,7 10 4 16,0 14-28-16,0 8-10 0,1 15-20 16,-1 3-17-1,2 1-37-15,3 0-21 0,2-7-37 16,-3-8-13-16,2-14-18 16,-3-8-7-16,0-14-8 15,1-8-14-15,-3-11-37 16,2-7-14-16,0-8-8 15,-1 1 11-15,2 0 37 16,-2 2 15-16,2 11 11 16,2 3 2-16,3 13 12 15,-1 6 9-15,8 10 20 16,2 4 9-16,9 6 10 16,3-1-2-16,12-4-9 15,3-4-8-15,6-10-18 16,4-5-6-16,-17-13-11 15,-1-11-4-15,-8-13-8 0,-9-7-5 16,-1-8-9-16,-3 3 0 16,-13 11 5-16,-3 5 7 15,-12 21 8-15,-2 7 3 16,-8 8 0-16,2 11 0 16,7 10 3-16,-2 5 3 15,8 7 4-15,6 1 1 16,-1-2-3-16,8-1-5 0,2-8-6 15,4-6 1-15,9-12-132 16,-1-8-80-16,13-13-125 16,0-9 166-16</inkml:trace>
  <inkml:trace contextRef="#ctx0" brushRef="#br0" timeOffset="6192.49">15227 5180 1790 0,'-12'-2'743'0,"4"9"-473"16,2 7-9-16,3 7-83 16,3 7-37-16,10 0-45 15,5-3-21-15,6 0-35 16,2-4-12-16,2-3-8 16,-4-2-1-16,-10-5-5 0,1-1-1 15,-12-3 1-15,-6-1 0 16,-9 3-2-16,-10-2-2 15,0-2-14-15,0 0-18 16,8-5-116 0,2-3-69-16,10-5-181 0,5-7-92 15,6-7 307-15</inkml:trace>
  <inkml:trace contextRef="#ctx0" brushRef="#br0" timeOffset="6342.99">15485 5206 1415 0,'11'14'728'16,"-3"13"-251"-16,-2 4-191 16,1 3-41-16,-7-7-139 15,0-8-44-15,6-12-111 16,-6-7-75-16,4-15-200 16,-1-6-409-16,2-5 484 15</inkml:trace>
  <inkml:trace contextRef="#ctx0" brushRef="#br0" timeOffset="6708.83">15450 5072 1115 0,'-1'9'561'0,"9"5"-111"16,-3 1-202-16,10 1-97 0,-3 2-54 16,12-6-95-16,5-4-35 15,6-8-50-15,4-2-16 16,-2-3-10-16,1-2 28 15,-4 1 48-15,-4-2 17 16,-12 5 20-16,-5-3 22 16,-13 9 55-16,-3 1 24 15,-7 0 54-15,-2 4 8 16,0 1-11-16,-1-2-6 0,5 5-23 16,3-3-19-16,9 5-31 15,6 4-13-15,11 1-19 16,6 5 0-16,4-4 1 15,3-1 1-15,-7 0-1 16,-8-5-6-16,-6-2-9 16,-5-2-3-16,-8-4-7 15,-4 1-2-15,-14-6-14 16,-7-2-12-16,-9-5-127 16,0 0-81-16,5-2 128 15</inkml:trace>
  <inkml:trace contextRef="#ctx0" brushRef="#br0" timeOffset="7450.49">16739 5092 1610 0,'-1'8'637'0,"1"-6"-437"16,0 1-62-16,3 3 1 15,-3-6-63-15,0 0-36 16,0 0-111-16,0 0-109 16,0 0 115-16</inkml:trace>
  <inkml:trace contextRef="#ctx0" brushRef="#br0" timeOffset="7623.54">16824 5303 1649 0,'0'2'641'0,"4"-2"-458"16,-4 0-3-16,0 0-58 16,0 0-45-16,0-1-81 15,0 1-90-15,0 0 63 16</inkml:trace>
  <inkml:trace contextRef="#ctx0" brushRef="#br0" timeOffset="7956.52">17759 4960 1801 0,'-16'3'677'0,"16"-1"-529"16,9-2-26-16,25 3-28 15,8-3-24-15,14-2-17 16,-14 0-9 0,1 0-19-16,31-5-7 0,7 3-8 15,-11 1 3-15,-28 4-126 16,-9 3-80-16,-20 3-407 16,-11 1 367-16</inkml:trace>
  <inkml:trace contextRef="#ctx0" brushRef="#br0" timeOffset="8134.27">18102 4999 1235 0,'-11'7'603'16,"2"1"-240"-16,7 4-105 0,-1-2-15 15,2 15-47-15,1 3-19 16,-1 11-47-16,0 5-26 16,1 0-54-16,4 0-21 15,7-8-20-15,3-4-24 16,4-11-120-16,-1-7-91 0,2-11-563 15,2-5 518-15</inkml:trace>
  <inkml:trace contextRef="#ctx0" brushRef="#br0" timeOffset="8395.53">18586 4872 2015 0,'-14'7'757'0,"0"6"-603"15,-1 10-5-15,-3 10-51 16,-1 2-33-16,6 10-28 16,5-4-11-16,9 1-13 15,10 4-7-15,8-6-6 0,3 1-3 16,9-5-28-16,-1-7-59 15,5-12-196-15,1-8 69 16,-3-15 91-16</inkml:trace>
  <inkml:trace contextRef="#ctx0" brushRef="#br0" timeOffset="8744.94">18872 5064 1710 0,'5'9'707'0,"1"7"-447"15,-6 2-4-15,3 7-60 16,-5 3-50-16,-1 2-61 16,-1-3-21-16,0-5-34 15,1-6-14-15,3-8-9 16,-3-3-6-16,3-10-15 16,4-3-13-16,3-8-16 15,-1-5-1-15,0-3 7 16,1 0 12-16,1 4 17 15,6 5 5-15,0 5 5 16,0 5 1-16,1 6 7 16,-5 2 9-16,5 10 17 15,0 3 7-15,0 4 6 16,6 8-6-16,-6 1-15 16,-3-2-9-16,-6-4-9 0,-5-5-33 15,-1-9-159-15,1-5-109 16,5-11 163-16</inkml:trace>
  <inkml:trace contextRef="#ctx0" brushRef="#br0" timeOffset="8947.28">19217 4884 1440 0,'32'13'700'15,"4"2"-334"-15,4 8-80 16,2 6-16-16,-20 7-112 15,-5 3-32-15,-1 7-40 16,-12 1-22-16,0-1-30 16,-3 2-11-16,-8-10-21 15,-2-6-66-15,9-9-174 16,-6-8-78-16,8-9 166 16</inkml:trace>
  <inkml:trace contextRef="#ctx0" brushRef="#br0" timeOffset="9200.09">19801 5146 2069 0,'-9'3'763'0,"7"-5"-631"0,8-2-11 16,9 3-40-16,2-3-36 15,5 2-29-15,3 2-5 0,-4-2-94 16,7 4-106-16,5-2 121 16</inkml:trace>
  <inkml:trace contextRef="#ctx0" brushRef="#br0" timeOffset="9375.2">19864 5293 1323 0,'0'1'709'15,"-2"2"-122"-15,2-3-360 16,0 0-11-16,0 0-82 16,4 0-32-16,14 1-40 15,21 2-18-15,-25-4-15 16,6-2-68-16,7 1-170 0,7 0-54 15,12 2 122-15</inkml:trace>
  <inkml:trace contextRef="#ctx0" brushRef="#br0" timeOffset="9884.26">20821 5171 966 0,'16'-14'504'0,"-12"4"-89"16,-3-2-68-16,-8 4-51 15,-6 0-49-15,-11-1-91 0,-5 1-31 16,-5 4-44-16,2 4-17 15,2 12-21-15,6 8-7 16,7 8-14-16,8 7-2 16,10 3-7-16,5 0-4 15,11-3-3-15,4-4-3 16,8-9-2-16,4-6-2 16,9-9 2-16,1-5-39 15,-4-7-157-15,2-2-61 0,4-5 132 16</inkml:trace>
  <inkml:trace contextRef="#ctx0" brushRef="#br0" timeOffset="10394.64">21243 5215 1233 0,'35'-53'558'0,"-29"57"-193"0,3 3-71 16,-1 8-26-16,-2 4-35 16,-1 8-85-16,-2 2-36 15,-1 0-50-15,3-2-20 0,-4-8-28 16,3-7-6-16,0-7-5 16,-4-4-2-16,-1-2-5 15,0 0-6-15,1 0-6 16,0 0-3-16,0-21 2 15,6-31 4-15,1 25 8 16,3 4 1-16,5 4 4 16,2 4 1-16,0 8 1 15,1 1 2-15,-2 12 14 16,-1 5 5-16,-4 6 16 16,-4 6 3-16,3 5-7 15,-3 1-3-15,3-2-15 16,-1-3-7-16,-7-7-3 15,4-2-39-15,-3-9-136 16,-2-3-85-16,12-6 138 0</inkml:trace>
  <inkml:trace contextRef="#ctx0" brushRef="#br0" timeOffset="10840.13">21977 4905 1349 0,'-12'1'567'0,"13"6"-264"16,6 6-80-16,-5 18 1 0,2 7-16 15,-5 12-50-15,-3 6-25 16,2-2-47-16,2-3-24 16,3-10-36-16,3-8-15 15,8-16-132-15,-1-7-88 16,9-12-199-16,1-6 225 16</inkml:trace>
  <inkml:trace contextRef="#ctx0" brushRef="#br0" timeOffset="11124.56">22177 5162 1315 0,'5'23'589'0,"-3"-2"-229"15,3-2-78-15,3-3-32 16,1-2-56-16,5-6-93 16,-2-1-28-16,2-8-33 15,3-6-11-15,-2-6-15 16,-2-6-2-16,-6-4-3 15,-6-2 1-15,-12 1 3 16,-2 3 0-16,-9 6 0 16,1 4-1-16,4 8-6 15,0 3-6-15,6 2-9 16,2 9-9-16,4 3-72 16,4 5-47-16,4 5-131 0,3-7-96 15,6 3 232-15</inkml:trace>
  <inkml:trace contextRef="#ctx0" brushRef="#br0" timeOffset="11483.03">22311 5304 652 0,'5'12'457'0,"4"-1"-1"15,-3-3-135-15,-1 1-36 16,13-3-69-16,-5-3-26 16,8-5-55-16,-5-6-23 0,0-12-48 15,11-5-20-15,-1-10-26 16,1-1-5-16,-4 3-2 15,-9 5 0-15,-13 8 10 16,-1 4 12-16,-10 6 22 16,-3 4 7-16,-4 4-2 15,1 2-10-15,2 11-21 16,0 2-7-16,9 16-5 16,1 3-2-16,4 12-2 15,-2 6-2-15,11 5 8 16,2 3 4-16,2-6 9 15,7-3 4-15,-6-6-3 16,-1-4-3-16,-6-5-7 16,-6-5-3-16,-3-5-2 0,-8-1 0 15,-5-8-2-15,-1-1-10 16,-6-7-89-16,4-7-65 16,3-6-164-16,2-7 84 15</inkml:trace>
  <inkml:trace contextRef="#ctx0" brushRef="#br0" timeOffset="11851.12">22756 5349 1747 0,'13'4'691'0,"-5"-1"-430"16,4 2-111-16,-1-1-38 15,3 0-34-15,-1 1-48 16,-1 0-12-16,1 4-6 16,-8 0-1-16,-2 5-2 15,-3 0 1-15,0 4-2 16,3 1 0-16,-3-2 4 16,-3-2 2-16,-10-3 13 15,4-3 7-15,-1-4 6 16,8-2-3-16,5-3-14 0,5 1-10 15,7-1-11 1,6-2 0-16,-4 0-1 0,0-2-1 16,-2 2-70-16,-1-1-77 15,3-6-337-15,10-5 310 16</inkml:trace>
  <inkml:trace contextRef="#ctx0" brushRef="#br0" timeOffset="12219.84">23117 5130 1744 0,'1'11'711'0,"7"5"-413"16,-1 5-90-16,-2 4-40 15,-5 1-44-15,-3 3-64 16,-2-4-17-16,-3-4-14 15,3-7-10-15,2-6-8 16,0-6-6-16,2-4-13 16,3-5-6-16,-2 6-11 15,2-3-1-15,5-19 6 16,14-30 4-16,-9 31 9 16,1 5 4-16,5 3 4 15,1 6 1-15,4 5 3 0,3 5 6 16,2 5 18-16,-1 4 9 15,2 9 30-15,-2 2 9 16,-10 5 8-16,-6 2-5 16,-8-1-24-16,-4-2-15 15,4-6-21-15,2-4-17 16,-5-9-111-16,5-3-99 16,-7-8 124-16</inkml:trace>
  <inkml:trace contextRef="#ctx0" brushRef="#br0" timeOffset="17056.89">9583 6858 765 0,'-31'-6'424'0,"24"0"-104"16,6 4-76-16,1 2-7 0,-1 3-69 15,1-3-22-15,0 0-31 16,1 5-9-16,7 18-11 15,6 33-14-15,-9-26-34 16,0-2-11-16,2-5-20 16,-1-5-7-16,-1-10-68 15,-3-3-67-15,-1-7 78 16</inkml:trace>
  <inkml:trace contextRef="#ctx0" brushRef="#br0" timeOffset="17233.59">9490 6645 1344 0,'-2'-7'522'0,"13"11"-340"16,-1 0-43-16,5 4-1 16,3 2-39-16,0 2-57 15,0 4-10-15,1-1-214 0,0 3 140 16</inkml:trace>
  <inkml:trace contextRef="#ctx0" brushRef="#br0" timeOffset="17598.32">9715 6742 1207 0,'33'38'546'0,"-25"-24"-289"0,-2 4-44 16,1 5-8-16,-2 6-72 15,0-2-31-15,-2-3-50 16,-1-1-17-16,0-10-20 16,-1-5-5-16,-1-3-4 15,1-5 0-15,-2-6-6 16,0 5-4-16,0 0-15 16,2-29-7-16,11-30 1 15,4 26 4-15,4 2 13 16,2 9 6-16,2 8 4 15,-1 7 3-15,-1 13 19 0,-3 5 11 16,0 12 33 0,-8 3 15-16,-1 8 13 0,0 0-1 15,-5-3-29-15,5 0-17 16,-7-13-20-16,1-7-60 16,5-7-183-16,0-5-67 15,13-9 139-15</inkml:trace>
  <inkml:trace contextRef="#ctx0" brushRef="#br0" timeOffset="18400.96">10369 6864 1186 0,'5'4'575'16,"-12"-8"-121"-16,-8-7-352 15,-1-1-5-15,-5-1-42 16,-4-3-20-16,-2 4-12 16,-7 4-3-16,0 4-4 15,3 7 2-15,6 7 7 16,8 6 2-16,12 10 1 16,5 5-2-16,9 5-7 15,4 3 1-15,8-9 2 16,3-5-1-16,3-10-6 15,3-6-4-15,-1-13-8 0,0-7-1 16,-4-16-6-16,-2-8-5 16,-11-6-2-16,-3-4 0 15,-8-4 8-15,-3 1 4 16,-6-2 4-16,-3 4 2 16,2 17 11-16,2 6 16 15,3 17 25-15,4 10 3 0,0 20 5 16,4 7-4-16,2 24-5 15,7 5 2-15,4 3-5 16,2-3-10-16,7-13-19 16,-2-10-8-16,1-14-12 15,1-10-6-15,2-14-92 16,2-5-55-16,1-15-93 16,-6-3-28-16,-6-5 55 15,-7 0 55-15,-11 0 96 16,-1 9 34-16,-4 6 86 15,0 6 39-15,1 9 48 16,2 1 12-16,0 11-10 16,0 3-17-16,3 6-18 15,0 1-4-15,7-3-20 16,-1-3-14-16,6-5-30 16,1-5-15-16,4-7-22 15,0-6-9-15,2-12-50 0,-2-5-20 16,-4-9-18-16,-2 7 2 15,-5 3 46-15,-4 6 24 16,-3 11 24-16,-1 4 8 16,-1 10 15-16,0 5 9 15,-3 8 17-15,1-1 6 0,3 2 3 16,4-3-7 0,6-2-20-16,4-3-10 15,4-9-23-15,5 1-4 0,6-13-118 16,3-2-90-16,-6-14-209 15,0-7 234-15</inkml:trace>
  <inkml:trace contextRef="#ctx0" brushRef="#br0" timeOffset="18599.02">11043 6776 1212 0,'-14'-2'638'16,"7"1"-227"-16,1 4-101 15,-8 5-36-15,8 8-111 16,-4 7-38-16,5 6-56 16,3 5-21-16,2-2-27 15,2-2-9-15,6 0-11 16,11-8-2-16,9-7-3 0,-1-8-30 16,11-13-136-16,-4-6-97 15,-1-20 152 1</inkml:trace>
  <inkml:trace contextRef="#ctx0" brushRef="#br0" timeOffset="19592.59">11244 6672 1219 0,'6'-41'515'15,"-7"32"-282"-15,1 1-27 16,1 7-42-16,1 3-22 15,3 16-32-15,0 7-8 16,0 17-21-16,-1 7-14 16,3 9-26-16,1 0-11 15,8-9-14-15,4-2-7 16,3-17-9-16,-2-8-8 0,2-12-129 16,-4-16-69-1,10-22 121-15</inkml:trace>
  <inkml:trace contextRef="#ctx0" brushRef="#br0" timeOffset="19786.54">11187 6676 1470 0,'6'0'577'15,"6"0"-399"-15,11 1-58 16,2-1 0-16,6 0-51 15,0-3-28-15,3 2-28 16,-4 2-9-16,-3 3-133 16,-11-1-104-16,-3 0 141 0</inkml:trace>
  <inkml:trace contextRef="#ctx0" brushRef="#br0" timeOffset="19963.5">11445 6685 770 0,'0'0'322'15,"0"1"-171"-15,7 12 26 16,1 3 29-16,17 30 10 16,-13-20 14-16,3 2-11 15,-5 0-39-15,1-2-32 0,0-7-68 16,-7-5-28-16,3-8-112 16,-2-9-90-16,-1-17 94 15</inkml:trace>
  <inkml:trace contextRef="#ctx0" brushRef="#br0" timeOffset="20170.91">11489 6585 2346 0,'1'5'23'0,"8"1"-6"16,8 3 24-16,-3-1-45 15,11 0-61-15,-5-5-213 16,0 1 188-16</inkml:trace>
  <inkml:trace contextRef="#ctx0" brushRef="#br0" timeOffset="20715.45">11651 6749 1004 0,'1'21'468'0,"5"3"-186"0,-2 0-28 16,4-1-35-16,-1-2-28 15,0 1-55-15,3-6-27 16,1-8-58-16,2-2-23 0,3-12-24 16,1 2-4-16,-3-7-25 15,-1-5-14-15,-5-3-10 16,-7-3 3-16,-5 4 25 16,-3 1 17-16,-9 2 14 15,-3 1 2-15,-5 3 0 16,-3 1-1-16,5 7-2 15,5 2 5-15,5 1 9 16,4 0 0-16,8 2-4 16,5-1-6-16,9 0-11 15,1 0-2-15,7-2 0 16,4-2 0-16,6-2-1 16,4 1 1-16,0 3 0 15,0 0 0-15,-2 4 1 0,-6 5 1 16,-6 8 3-16,-7 4 4 15,-15 2 12-15,3 1 5 16,-4-2 4-16,0-3 1 16,6-4-7-16,-7 1-2 15,5-11-4-15,1-1-7 16,-1-14-11-16,5-9-4 16,-7-10-5-16,1-4 2 15,6 6 4-15,1 4 3 0,9 9 2 16,2 7 3-16,2 10 8 15,-1 4 7-15,-4 9 19 16,1 2 10-16,-4 5 11 16,-1 2-4-16,-1-4-16 15,-3 2-11-15,-4-10-54 16,-2-2-57-16,0-6-170 16,-1-4-400-16,2-16 431 15</inkml:trace>
  <inkml:trace contextRef="#ctx0" brushRef="#br0" timeOffset="22114.14">13343 6740 711 0,'58'29'347'0,"-45"-33"-87"16,3-3-53-16,-5-6-1 15,-3-1-23-15,-3-8-40 16,-1 2-17-16,-6-1-38 15,-2 10-13 1,1 1-22-16,-11-1-6 0,-12 6-11 16,-3 8-7-16,-3 13-9 15,4 4-3-15,7 4-3 16,5-1-1-16,12-1-3 0,6 0-2 16,15-1-3-16,5 0 0 15,9-2 1-15,0 1 2 16,-3-1 5-16,0-2 4 15,-11 1 9-15,-2-4 5 16,-6-1 1-16,-3 1 1 16,-6-3 5-16,1 0 1 15,-9 1-2-15,-5-2-4 0,-17-2-14 16,-12-3-14-16,-5-4-74 16,-6-4-54-16,17-5-141 15,8-4-104-15,22-17 234 16</inkml:trace>
  <inkml:trace contextRef="#ctx0" brushRef="#br0" timeOffset="22322.32">13703 6570 1158 0,'6'0'545'15,"-2"6"-256"-15,-2 9-37 16,-1 8-9-16,-3 18-50 15,-5 5-30-15,2 7-55 16,3 3-28-16,5-7-47 16,7-4-16-16,4-16-14 0,2-5-1 15,1-7-79-15,-2-9-81 16,-1-2-136-16,-2-12 163 16</inkml:trace>
  <inkml:trace contextRef="#ctx0" brushRef="#br0" timeOffset="22501.79">13579 6736 1499 0,'-8'0'572'0,"17"0"-361"16,11-1-81-16,4 1 8 16,9 0-28-16,3 0-64 15,0 0-17-15,3-1-6 16,-1 1-69-16,-5 0-198 15,2 3 174-15</inkml:trace>
  <inkml:trace contextRef="#ctx0" brushRef="#br0" timeOffset="22819.02">13938 6916 1188 0,'21'12'507'0,"-8"-13"-267"0,-1-7-64 15,8-9-40-15,2-8-46 16,1-10-53-16,3 1-12 16,-14 1-9-16,-6 4 3 15,-10 10 17-15,-8 7 10 16,-6 9 10-16,-4 3 0 16,0 11-10-16,2 5-4 15,3 14 2-15,1 2 4 16,8 10 3-16,5 1-1 0,7-7-8 15,5-3-8-15,6-7-14 16,4-6-5-16,10-8-14 16,4-7-11-16,6-11-131 15,-4-6-95-15,-1-17 141 16</inkml:trace>
  <inkml:trace contextRef="#ctx0" brushRef="#br0" timeOffset="23064.64">14330 6752 1329 0,'11'20'561'0,"-12"12"-255"15,-1 7-64-15,-4 14-12 16,0 6-35-16,4 8-86 16,5 3-21-16,7 1-35 15,0 0-15-15,6-16-21 0,-7-8-7 16,7-18-3-16,3-8-31 15,-15-13-106-15,7-6-61 16,-17-17-163-16,-9-11-97 16,3-14 295-16</inkml:trace>
  <inkml:trace contextRef="#ctx0" brushRef="#br0" timeOffset="23324.45">14204 6820 897 0,'12'-3'489'15,"8"-7"-47"-15,5 1-192 0,9 0-95 16,4 1-29-16,1 5-34 16,-5 3 5-16,-4 9 13 15,-6 2 0-15,2 6-15 16,-1 2-9-16,-13 0-16 16,-7 5-4-16,-12-1-12 15,-11 0-7-15,-4 0-10 16,1-4-10-16,2-6-13 15,-2-7-15-15,6 0-95 16,0-4-60-16,7-2-173 16,4-4 17-16,1-6 184 15</inkml:trace>
  <inkml:trace contextRef="#ctx0" brushRef="#br0" timeOffset="23825.07">15155 6785 1553 0,'-36'42'615'0,"36"-39"-381"16,0-1-40-16,1-1-90 16,-1-1-11-16,0 0-62 15,0 0-35-15,0-1-190 16,0 0-104-16,0 0 169 16</inkml:trace>
  <inkml:trace contextRef="#ctx0" brushRef="#br0" timeOffset="24004.21">15138 6863 1321 0,'-1'45'536'0,"2"-44"-274"15,5-1-86-15,-1 4 6 16,1-3-32-16,0-1-76 16,0-1-25-16,2-1-95 0,1-2-95 15,3-12 90-15</inkml:trace>
  <inkml:trace contextRef="#ctx0" brushRef="#br0" timeOffset="28601.02">16147 6731 970 0,'-46'5'462'16,"34"-6"-169"-16,2-3-31 15,1 4-31-15,5 0-34 16,1 0-55-16,3 0-29 0,0 0-45 16,0 0-8-16,17 0 0 15,43 1 6-15,-15-1-2 16,5 0-7-16,11-2-17 16,-1-2-6-16,-7-3-10 15,-6 1-3-15,-7 1-5 16,-6 1-2-16,-5 2-3 15,-1 0-3-15,-14-1-1 16,-6 2 0-16,-9 0-64 16,-5 0-62-16,-9 0-140 15,-5 1-104-15,-3 2 224 16</inkml:trace>
  <inkml:trace contextRef="#ctx0" brushRef="#br0" timeOffset="28792.04">16355 6731 1194 0,'2'14'560'0,"11"3"-271"16,-3 10-40-16,6 8-1 15,-4 4-62-15,0 0-28 16,-4 0-47-16,-4-7-20 16,12 7-36-16,-16-4-11 0,6 0-18 15,-2-2-7-15,-3-14-10 16,3-2-4-16,-3-11-6 15,-1-4-31-15,-5-3-88 16,5-4-59-16,-1 4-162 16,1 0-218-16,4-18 371 15</inkml:trace>
  <inkml:trace contextRef="#ctx0" brushRef="#br0" timeOffset="29205.34">17030 6739 932 0,'-44'-43'463'16,"32"25"-121"-16,5 0-60 15,3 7-12-15,2 4-36 16,-3 11-61-16,0 4-26 16,-6 12-47-16,-5 10-18 0,2 12-23 15,-5 3-6-15,14 6-17 16,4-4-8-16,4-4-14 15,13-2-4-15,0-11-4 16,-1-1-4 0,12-8-13-16,0-8-53 0,4-4-164 15,4-9-102-15,-4-7 186 16</inkml:trace>
  <inkml:trace contextRef="#ctx0" brushRef="#br0" timeOffset="29741.46">17171 6834 1201 0,'6'18'575'15,"1"7"-258"-15,-3-1-69 16,1-1-8-16,0 4-64 0,0-8-30 16,0 1-52-16,-2-5-26 15,-1-6-39-15,-2-4-8 16,-1-5-9-16,-1 3-6 15,1-5-13-15,0 1-10 16,0 0-17-16,-2-5-5 16,0-15 6-16,2-29 6 0,10 27 15 15,3 3 7 1,5 4 5-16,3 3 2 0,4 8 4 16,1 3 3-16,-1 6 12 15,2 6 8-15,-12 3 13 16,2 3 3-16,-4 7-1 15,-4-4-5-15,3 0-12 16,-11-6-4-16,-1-6-10 16,-1-1-2-16,-1-4-3 15,4-8-1 17,-1 2-8-32,0 3-5 0,0 0-9 0,0 0-7 0,0 0 0 15,5-19 0-15,11-39 8 16,-6 44 8-16,2 5 7 15,-1 4 1-15,2 8 3 16,6 4 2-16,-2 8 11 16,5 2 5-16,0 2 8 0,-5 4 5 15,-4-3-4-15,-5-1-4 16,-4 3-7-16,-5-3-6 16,-2-3-23-16,0-2-54 15,-2-11-150-15,1-4-84 16,4-11 164-16</inkml:trace>
  <inkml:trace contextRef="#ctx0" brushRef="#br0" timeOffset="30027.94">17657 6586 1348 0,'12'3'629'15,"7"8"-264"-15,12 12-133 16,3 0 6-16,5 9-63 16,0 2-35-16,-4 3-45 15,-7 2-14-15,-7 4-30 16,-16-11-10 0,-1-16-10-16,-1 1-6 0,-5 40-11 15,-6-30 2 1,2 1-58-16,-13 14-41 0,-3-27-86 0,7-6-73 15,6-8-140-15,-5-2 237 16</inkml:trace>
  <inkml:trace contextRef="#ctx0" brushRef="#br0" timeOffset="30313.44">18278 6799 1284 0,'-2'10'658'16,"0"-5"-54"-16,5-3-457 15,13 2-5-15,8 0-42 16,0 0-31-16,9 0-40 16,-5-2-10-16,-6-3-46 15,2-1-77-15,-3 1-211 16,-4 1 201-16</inkml:trace>
  <inkml:trace contextRef="#ctx0" brushRef="#br0" timeOffset="30494.17">18352 7013 1534 0,'-6'3'634'16,"10"-1"-414"-16,-1-2-7 15,-3 0-35-15,8 0-30 0,10-1-25 16,30 1-20-16,-27-2-52 16,3-7-20-16,7 0-9 15,6 2-59-15,-5-1-167 16,3 9-93-16,0 5 153 15</inkml:trace>
  <inkml:trace contextRef="#ctx0" brushRef="#br0" timeOffset="31089.09">19043 6787 1117 0,'-17'-5'524'0,"12"-5"-172"16,3 2-75-16,2 4-48 15,0 1-49-15,14 1-73 16,1 2-19-16,10 4-15 16,5 1-9-16,-4 7-19 15,2-2-8-15,-5 4-18 16,0 5-4-16,-7 2-6 15,-4 0-1-15,-9 2-1 16,-3-2 2-16,-8 1-1 16,-3 4 1-16,-6-9 0 15,2 2-1-15,3-9 0 16,3-3 3-16,9-1 6 16,0-4 0-16,7-2 0 15,1 3 0-15,7-3-1 16,3-2 1-16,10-1 3 15,1-6-3-15,3 2-7 0,-4-4-1 16,-6 4 6-16,-3 3-57 16,-9-2-167-16,-7 6-60 15,-2 0 130-15</inkml:trace>
  <inkml:trace contextRef="#ctx0" brushRef="#br0" timeOffset="31931.64">19632 6692 1319 0,'-64'-13'562'16,"58"10"-287"-16,3 1-56 0,12 2-29 15,0-3-36-15,16 0-55 16,9-4-8-16,7-1-19 15,7-1-16-15,4-1-28 16,-3 3-7-16,-11 1-3 16,-3 3-59-16,-20-2-151 15,-6 5-89-15,-7 5 145 16</inkml:trace>
  <inkml:trace contextRef="#ctx0" brushRef="#br0" timeOffset="32138.08">19760 6659 1195 0,'3'8'577'0,"-1"4"-241"16,3 11-74-16,-1 5-13 15,-4 11-57-15,0 6-33 16,1 3-58-16,1 0-23 16,3-9-45-16,0-5-12 15,4-11-9-15,-2-6-45 16,5-10-131-16,-5-3-75 0,-2-4-229 15,10 2 280-15</inkml:trace>
  <inkml:trace contextRef="#ctx0" brushRef="#br0" timeOffset="32424.15">20337 6397 1625 0,'3'22'645'0,"-18"-4"-400"16,-5 5-31-16,4 16-60 16,-3 12-17-16,5 12-60 15,3 6-17-15,10 1-20 16,6-3-10-16,14-4-13 15,8-6-4-15,6-18-7 16,1-4-6-16,-1-20-109 0,0-3-92 16,5-12-278-16,6-1 284 15</inkml:trace>
  <inkml:trace contextRef="#ctx0" brushRef="#br0" timeOffset="32983.25">20658 6315 1631 0,'8'1'660'0,"3"6"-431"16,0 3-13-16,-2 6-47 16,-1 5-36-16,-6 5-47 15,-2 4-17-15,-3-5-30 16,-3-5-11-16,3-7-18 15,1-6-5-15,2-10-18 16,-1 2-17-16,1 0-37 16,0 0-16-16,2-18-4 15,9-34 12-15,-1 30 35 16,2 3 17-16,0 4 22 0,4 4 1 16,3 5 8-16,3 3 5 15,-2 7 17-15,0 6 8 16,-5 7 19-16,-4 9 10 15,0 0 5-15,-3 1-6 16,-5-4-19-16,1-6-13 16,-4-4-20-16,-5-6-3 0,4-6-9 15,-2-3-9 1,2 2-21-16,1 0-13 0,5-12-11 16,5-10 7-16,21-27 18 15,-28 29 11-15,5 7 16 16,6 5 3-16,-6 6 6 15,5 3 3-15,-9 1 13 16,4 4 5-16,1 12 10 16,-1 2 0-16,3 8-7 15,-5 2-6-15,-2-6-14 16,-5-1-4-16,4-1-55 16,-1-7-69-16,5 2-163 15,7-2 168-15</inkml:trace>
  <inkml:trace contextRef="#ctx0" brushRef="#br0" timeOffset="33236.25">20638 6747 1637 0,'0'1'646'16,"14"-2"-366"-16,8-4-106 15,14 3 4-15,8 0-25 16,10 2-65-16,-3 0-17 16,-2-1-29-16,3 0-12 0,-8 1-16 15,4-2-4-15,-3 4 1 16,-9-1-37-16,-11 2-108 16,-11 2-63-16,-13 3-207 15,-7 5 244-15</inkml:trace>
  <inkml:trace contextRef="#ctx0" brushRef="#br0" timeOffset="33576.85">20864 6911 1212 0,'8'8'504'0,"0"-4"-255"15,7 5-80-15,-5-6 14 16,10 6-28-16,-3 0-36 0,0-1-14 15,-12 3-32-15,3-2-17 16,-5 5-26-16,-3 5-4 16,-3 1-2-16,-6 3 1 15,-3-2 12-15,-7-3 6 16,6 3 7-16,6-7 5 16,-1-7-10-16,7-2-10 15,5-7-9-15,2 1-4 0,9-3-4 16,6 0 0-16,6-1 0 15,1-1-3-15,5 2-5 16,-1-1-2-16,-4 3-16 16,-4 0-73-16,-7 2-177 15,-4 0 169-15</inkml:trace>
  <inkml:trace contextRef="#ctx0" brushRef="#br0" timeOffset="33871.83">21300 6514 1468 0,'20'-9'629'0,"-3"14"-276"0,0-3-136 15,9 13-79-15,4 3 4 16,-6 13-40-16,6 4-13 16,-5 7-16-16,-8-1-6 15,-3 6-12-15,-9-2-3 16,-13 3-11-16,1 5-8 0,-10-10-16 16,3-6-8-16,2-10-81 15,-2-8-47-15,6-9-112 16,4 1-70-16,2-9 195 15</inkml:trace>
  <inkml:trace contextRef="#ctx0" brushRef="#br0" timeOffset="34206.01">21750 6793 1636 0,'8'5'645'0,"5"0"-421"15,11-1-91-15,7-1 6 16,7 2-48-16,-2-2-33 16,-3-3-36-16,4-1-7 15,-4-2-6-15,0-2-29 16,-5 4-142-16,-14-1-96 0,-10-1 145 16</inkml:trace>
  <inkml:trace contextRef="#ctx0" brushRef="#br0" timeOffset="34407.36">21941 6609 1509 0,'6'11'626'0,"3"8"-363"16,-4 7-18-16,-2 11-52 15,-3 7-35-15,-6 3-60 16,5 1-25-16,-2-10-34 15,1-10-14-15,2-11-86 16,1-10-98-16,-1-11-186 16,16 2 201-16</inkml:trace>
  <inkml:trace contextRef="#ctx0" brushRef="#br0" timeOffset="35060.53">22643 6747 1004 0,'0'0'530'16,"0"0"-160"-16,0-1-126 15,0 0-15-15,0-2-55 16,3-13-18-16,-16-20-32 16,-12 28-19-16,-3 10-38 15,0 6-12-15,3 7-14 16,8 9-4-16,5 5-10 16,7 4-4-16,12 5-11 15,-1-1-2-15,14-6-3 16,4-3-2-16,2-11-1 15,6-5-2-15,3-8 2 16,0-3-37-16,0-1-158 16,1-5-76-16,-5-8 142 15</inkml:trace>
  <inkml:trace contextRef="#ctx0" brushRef="#br0" timeOffset="35761.82">22966 6773 1185 0,'-35'-7'539'0,"36"10"-231"15,6 1-27-15,1 8-55 16,3 4-34-16,0 6-47 16,-3 5-19-16,3 0-28 15,-9-2-12-15,-3-6-33 16,1-5-14-16,-5-10-20 15,6-2-6-15,-1-2-8 16,0-2-4-16,-1 1-12 16,0 0-9-16,0 0-9 0,-1-17-3 15,2-30 7-15,9 25 5 16,1 0 10-16,5 4 4 16,2 2 5-16,1 4 1 15,4 6 1-15,-1 4 3 16,-2 9 5-16,-3 3 4 15,-1 7 12-15,-4 4 6 16,-6 7 4-16,1-1-2 0,-6-3-8 16,0-4-8-16,0-11-7 15,0-5-3-15,0-3-5 16,-1 0-3-16,0-1-8 16,1 0-4-16,0 0-4 15,2-10-1-15,6-9 4 16,19-27 3-16,-10 27 8 15,3 4 3-15,3 5 1 16,3 2 4-16,1 9 9 16,2 7 6-16,-4 10 10 15,-5 4 8-15,2 11 12 16,-7-3 2-16,-4-4-1 16,6 4-8-16,-7-8-21 15,-4-3-2-15,-1-5-132 16,-2-5-92-16,3-6 125 15</inkml:trace>
  <inkml:trace contextRef="#ctx0" brushRef="#br0" timeOffset="36797.75">18389 8145 1354 0,'-2'1'560'0,"4"-1"-348"16,2 1 2-16,-5-1-69 15,1 0-28-15,0 0-35 16,27-1-10-16,45-1-11 15,-25-1-17-15,-3 0-25 16,4 2-6-16,-14 0-68 0,-7 0-71 16,-13 1-146-16,-7 0 157 15</inkml:trace>
  <inkml:trace contextRef="#ctx0" brushRef="#br0" timeOffset="36977.6">18439 8309 1387 0,'-8'8'558'16,"13"-6"-306"-16,2-1-47 0,9 1 5 16,1 0-25-1,0 2-62-15,15-4-25 0,9-2-39 16,-4 0-16-16,-8-4-21 16,-2 0-46-16,-6 1-167 15,-2-1 428-15,-10-7-239 16</inkml:trace>
  <inkml:trace contextRef="#ctx0" brushRef="#br0" timeOffset="39175.25">19372 8178 702 0,'-7'-4'373'0,"-9"-2"-72"16,-23-18-14-16,32 16-42 16,2-1-27-16,10 4-57 15,5 1-23-15,9 0-38 0,2 2-10 16,3 1-13-16,4 1-8 16,-3 2-15-16,7 4-9 15,0 2-15-15,-2 2-6 16,1 6-10-16,-8 1-3 15,-8 4-3-15,-9 3-1 16,-9 3 1-16,-8 4 0 0,-9-3 0 16,-2-1-1-16,-8-8 1 15,2 0 0 1,3-6 2-16,5-1 0 0,12-6-2 16,7-2-3-16,10-1 0 15,3 0 4-15,20 0 10 16,0-4 6-16,11-3 6 15,5-4 1-15,-5-1-7 16,0 1-3-16,-7 2-8 16,-4 5-3-16,-10-4-87 15,-6 1-93-15,-10 2 107 16</inkml:trace>
  <inkml:trace contextRef="#ctx0" brushRef="#br0" timeOffset="40911.17">20196 7856 682 0,'-3'-3'346'0,"2"3"-95"15,-1-5-1-15,1 5-38 16,0 0-18-16,0-1-41 16,0 0-20-16,0 1-40 15,0 0-21-15,-18 21-30 16,-30 38-11-16,28-17-5 15,1 4 2-15,9 12 3 16,6 4 3-16,10 1 4 16,8 4 1-16,6-8-1 15,4-5-3-15,0-7-8 16,0-7-3-16,-1-9-4 16,-4-2-2-16,-1-13-3 15,2-1-3-15,-7-7-3 0,0-2-1 16,-6-4-4-16,-3 0 1 15,-4-3-53-15,0 0-55 16,0 0-162-16,0 0-418 16,-11-6 459-16</inkml:trace>
  <inkml:trace contextRef="#ctx0" brushRef="#br0" timeOffset="42674.7">20646 8139 783 0,'0'-1'475'15,"0"0"-70"-15,0 0-116 16,-1-3-20-16,-2-8-82 15,0 2-37-15,-23-26-52 16,6 28-20-16,-2 8-30 16,-3 3-13-16,4 9-14 15,0 6-3-15,7 8-8 16,9 4-2-16,8 5-2 16,2-2-1-16,9-7 1 15,-1-4 1-15,4-8-2 16,10 0 1-16,2-5-1 15,4 0-1-15,-2-10 1 16,-3-5-2-16,-6 0 1 0,-8-3-34 16,-3 3-137-16,-4 0-95 15,-5-7 145-15</inkml:trace>
  <inkml:trace contextRef="#ctx0" brushRef="#br0" timeOffset="43440.57">20951 7808 1113 0,'0'3'498'15,"0"0"-211"-15,7 5-62 0,-6 4-20 16,5 4-22-16,0 3-36 16,-3 4-22-16,5 4-42 15,1 0-19-15,-4-1-28 16,-3-4-10-16,-1-10-11 0,-1-2-5 15,6-9-2-15,-2-1-1 16,-4-1-7-16,0 0-4 16,0 0-6-16,0-4-3 15,2-19 2-15,3-30 3 16,2 31 3-16,3 0 2 16,1 6 3-16,6 0 0 15,0 2 1-15,3 6 3 0,3 8 3 16,-3 3 4-16,0 13 6 15,-1-3 3-15,-5 5 3 16,0 2 0-16,-7 5-4 16,-3 0-1-16,0-2-7 15,-3-3-2-15,-1-15-3 16,0 0-2-16,-2-4-5 16,0-1-4-16,2 0-7 15,0 0-7-15,4-13-9 16,2-6 0-16,18-28 6 15,-14 26 7-15,2 11 14 16,6 3 2-16,-3 7 3 16,2 4 3-16,-1 4 12 15,-4 1 6-15,1 10 10 0,0 7 2 16,-6 3-1-16,-1 2-3 16,-3-5-10-16,-1 0-4 15,4-3-11-15,-6-4-13 16,1-1-97-16,3-5-69 15,-4-3-175-15,1-1 199 16</inkml:trace>
  <inkml:trace contextRef="#ctx0" brushRef="#br0" timeOffset="43973.74">21072 8272 1062 0,'-55'29'537'0,"50"-26"-199"0,-4-3-81 16,5-3-15-16,0 2-63 16,-3 2-33-16,15-1-55 15,4 3-14-15,13-3-28 16,10-4-6-16,7-2-2 15,4-5-8-15,11-2-10 16,8 2-5-16,-1-5-4 16,-3 4-2-16,-8 3-3 15,-9 1 0-15,-4 7-4 16,-4 1 0-16,-11 4-40 16,-7 2-54-16,-15-2-145 15,-4 5-98-15,-9 1 197 16</inkml:trace>
  <inkml:trace contextRef="#ctx0" brushRef="#br0" timeOffset="44410.77">21243 8525 1032 0,'5'-3'587'0,"0"3"11"15,7-2-393-15,8 0-8 16,6-2-43-16,3 1-29 0,-3-2-47 16,4 3-12-16,-8 6-23 15,-4 3-10-15,-1 8-15 16,-6 1-5-16,-5 2-5 16,1 3 0-16,-7 3 0 15,-10 3-1-15,-2 3 1 16,-2-1 0-16,-4-11-2 15,2 2-1-15,1-12 1 16,2-3 0-16,11 0 1 16,2-3 0-16,1 0-1 15,-1-2 2-15,0-1 2 16,0 0 1-16,25-2 6 16,31-2 1-16,-21 4-1 0,6 1-2 15,-13 1-4-15,0 1-1 16,-14-1-131-16,-5 1-78 15,-7-3-277-15,-2-5 273 16</inkml:trace>
  <inkml:trace contextRef="#ctx0" brushRef="#br0" timeOffset="45206.99">20973 8046 837 0,'-27'-43'390'15,"17"36"-172"-15,10 4-65 16,1 11-9 0,-1-3-33-16,1 0-21 0,-4 38-7 15,5 12-3-15,-1 25-19 16,0-10-9-16,2-3-24 15,-3-1-10-15,10-9-12 16,4-3-4-16,9-12-52 16,4-11-76-16,10-12 82 15</inkml:trace>
  <inkml:trace contextRef="#ctx0" brushRef="#br0" timeOffset="45531.1">21701 7917 1301 0,'2'3'516'0,"7"7"-310"16,6 2-8-16,13 12-17 15,7 10-10-15,2 5-46 16,1 3-23-16,-4 4-35 16,-12-1-15-16,-5 3-22 15,-9 0-7-15,-8-6-7 16,-1 0-3-16,-6-7-3 15,-5-3-21-15,-7-7-86 16,6-5-66-16,-5-13-209 16,6-1 227-16</inkml:trace>
  <inkml:trace contextRef="#ctx0" brushRef="#br0" timeOffset="45880.15">22200 7912 1649 0,'0'4'657'0,"-1"10"-406"15,0 5-68-15,-2 20-40 16,-1 6-23-16,-1 9-50 16,4 1-17-16,2-6-25 15,4-5-9-15,4-14-24 16,2-6-54-16,8-13-158 15,2-6-91-15,3-17 171 16</inkml:trace>
  <inkml:trace contextRef="#ctx0" brushRef="#br0" timeOffset="46212.86">22419 8103 1073 0,'-3'5'547'16,"3"12"-117"-16,-1 6-121 15,3 1-75-15,3 0-36 16,0-2-69-16,7-5-28 16,1-6-40-16,5-4-13 15,7-11-25-15,0-7-5 0,1-15-9 16,3-5-7-16,-12-3-5 16,-2 0-1-16,-14 9 0 15,-5 3 4-15,-11 7 2 16,-6 4 2-16,-6 4 0 15,3 4-2-15,-1 5-2 16,-5 4-6-16,9 9-39 16,4 1-37-16,5 5-85 15,11 1-54-15,2-2-161 16,-1 1 237-16</inkml:trace>
  <inkml:trace contextRef="#ctx0" brushRef="#br0" timeOffset="46599.18">22736 8217 1114 0,'13'-1'573'0,"0"-3"-227"15,2-4-68-15,2-3-48 16,0-8-107-16,-1-5-38 16,-6-4-53-16,-2-2-12 15,-6 6-3-15,1 2 13 0,-9 8 21 16,-4 5 9-1,-6 7 7-15,-2 3-12 0,1 9-17 16,-2 3-9-16,7 10-11 16,1 5-3-16,9 11 3 15,2 6 3-15,10 6 6 16,6 5 1-16,7 0 0 16,4-1-3-16,2-2-4 15,-1-2-1-15,-7-10-5 16,-5-1 1-16,-10-11 0 15,-6-5 0-15,-2-4-1 16,-4-8-2-16,-11-6-42 16,-4-3-34-16,-10-7-95 15,-3-2-62-15,0-9-131 16,4-5 212-16</inkml:trace>
  <inkml:trace contextRef="#ctx0" brushRef="#br0" timeOffset="46898.41">23038 8224 1150 0,'8'7'577'16,"12"-6"-119"-16,-1 1-158 16,-2-1-72-16,-1 5-42 15,-4 1-79-15,-1 2-28 0,-1 4-37 16,-6 1-8-16,-5 3-8 15,-3 4-1-15,-8-4 2 16,0-3 2-16,-2-5 3 16,4-3 1-16,1-2 9 15,3 0-3-15,7-3-11 16,5 3-4-16,4 0-15 16,3-4-1-16,4 0-2 15,1-4-1-15,2 3-2 16,-2 0-1-16,-1-1-22 15,-2 0-48-15,-3-4-158 16,0 2-91-16,-5-3 181 16</inkml:trace>
  <inkml:trace contextRef="#ctx0" brushRef="#br0" timeOffset="47442.33">23450 7809 1321 0,'-10'2'593'0,"7"6"-302"15,-6 11-98-15,-1 9-21 16,-1 15-57-16,2 10-19 16,8 15-26-16,-2 4-10 15,8 4-20-15,2-1-7 16,6-8-14-16,7-6-5 15,1-8-8-15,0-8-2 16,7-10-84-16,2-7-82 16,3-21-255-16,1-7 252 0</inkml:trace>
  <inkml:trace contextRef="#ctx0" brushRef="#br0" timeOffset="47985.85">23749 7788 1562 0,'12'12'661'0,"-7"-7"-347"16,3 3-91-16,-5 9-42 15,-3-2-41-15,-2 8-54 16,-4-1-21-16,3-4-32 0,-1 1-8 15,0-9-15-15,2-2-3 16,0-3-3-16,1-4-4 16,-1-1-3-16,1-1-2 15,1 0-2-15,0 0 0 16,3-16-1-16,17-26 0 16,-4 24 3-16,3 3 1 15,0 2 4-15,2 6 0 16,0 5 4-16,0 6 0 0,-8 5 6 15,-4 4 3-15,-4 8 5 16,-4-2 4-16,4 4 1 16,-2-2-1-16,-4-5-3 15,-2-2-5-15,3-11-6 16,-3-2-4-16,1-7-9 16,2 6-7-16,0 0-10 15,2-12 0-15,4-4 4 16,8-28 5-16,-1 33 12 15,-3 1 0-15,4 3 3 16,3 3 2-16,-4 5 1 16,4 2 4-16,-1 8 8 15,-1 1 2-15,-6 2 3 16,-1 7-3-16,-6-1-7 16,0 2-4-16,1 0-30 15,-2-4-63-15,-1-4-143 0,0 3-93 16,-2-3 182-16</inkml:trace>
  <inkml:trace contextRef="#ctx0" brushRef="#br0" timeOffset="48257.01">23647 8263 1719 0,'5'1'680'0,"9"-1"-457"16,7 0-24-16,12-3-51 15,8-3-30-15,9 2-53 16,-2-6-17-16,3-2-24 16,2 0-9-16,-2 0-7 15,3 3-3-15,-9 7-41 16,-11 2-50-16,-17 3-143 15,-9 5-103-15,-8 2 201 16</inkml:trace>
  <inkml:trace contextRef="#ctx0" brushRef="#br0" timeOffset="48597.71">23902 8402 1527 0,'9'2'624'15,"4"-1"-398"-15,1-1 2 16,8-2-61-16,5-1-31 16,5 3-36-16,4 3-10 0,-5 5-18 15,-5 4-13-15,-9 3-22 16,-7 4-9-16,-8 4-12 16,-7 4 0-16,-9 3-1 15,-5-4-1-15,-1-4 1 16,2-6 4-16,6-6 7 15,3-3 1-15,9-4-3 16,2-1-6-16,7-2-11 16,3-3-2-16,6-3-3 15,3-3-1-15,4-3-1 16,-1 0 0-16,1 2-44 16,0 1-56-16,1 4-146 15,3 1-94-15,-2-1 202 16</inkml:trace>
  <inkml:trace contextRef="#ctx0" brushRef="#br0" timeOffset="48930.78">24499 7842 1507 0,'29'12'619'0,"4"0"-351"16,5 4-27-16,2 16-12 15,-3 6-31-15,-4 18-54 16,-5 12-25-16,-10 7-36 16,-5 0-14-16,-13-5-24 15,-6-9-6-15,-9-5-16 16,-3-3-6-16,-3-11-40 15,2-3-54-15,-2-21-155 16,5-3-99-16,1-17 194 16</inkml:trace>
  <inkml:trace contextRef="#ctx0" brushRef="#br0" timeOffset="50610.57">24954 7692 1309 0,'6'6'590'0,"0"7"-307"16,12 12-61-16,6 9-12 15,6 10-66-15,3 3-25 16,-1 10-32-16,-1 5-10 15,-8 11-9-15,-4 4-8 16,-5 4-17-16,-8-4-8 16,-6-2-16-16,0-2-5 15,-6-8-7-15,-1-8-1 16,0-16-48-16,3-13-37 16,1-20-124-16,2-4-66 0,1-15-272 15,5-7 340-15</inkml:trace>
  <inkml:trace contextRef="#ctx0" brushRef="#br0" timeOffset="50905.75">25545 8296 1106 0,'-24'10'613'16,"13"-5"-20"-16,14-2-413 0,6-1-7 15,15 1-49-15,7-2-23 16,7-1-43-16,6-1-16 15,1-6-23-15,-1 1-20 16,-7 0-115-16,-4 1-89 0,-24-3 120 16</inkml:trace>
  <inkml:trace contextRef="#ctx0" brushRef="#br0" timeOffset="51126.91">25703 8169 1473 0,'4'8'667'16,"3"3"-353"-16,1 9-68 15,-2 8-22-15,0 7-91 16,-4 3-36-16,2 5-53 16,-2-3-15-16,4-4-18 15,-1-3-13-15,-1-13-93 16,2-2-58-16,4-11-168 15,2-5-116-15,-1-2 281 0</inkml:trace>
  <inkml:trace contextRef="#ctx0" brushRef="#br0" timeOffset="51623.75">26385 8196 1392 0,'-2'-12'583'0,"1"-2"-324"16,-4 0-23-16,-4 2-53 15,-6 3-26-15,-7 10-42 0,-4 5-22 16,-1 11-30-16,1 7-13 15,1 6-25-15,11 2-3 16,12 4-5-16,5 0-1 16,15-8-2-16,6 5 0 15,9-9-3-15,-4-5-2 16,5-1-6-16,-5-7-7 16,-10-6-105-16,6-4-68 0,-1-6 11 15,7-5 59-15</inkml:trace>
  <inkml:trace contextRef="#ctx0" brushRef="#br0" timeOffset="53674.18">26668 8176 1093 0,'0'0'482'16,"2"5"-200"-16,3 6-44 15,7 14-17-15,9 30-28 16,-19-24-57-16,-2 5-27 0,-3-7-39 16,-1-4-17-16,-1-9-29 15,4-6-10-15,-1-9-7 16,1-1-3-16,-1-2-6 16,1 0-6-16,0 1-10 15,-2-3-2-15,0-15-1 16,6-29 4-16,10 26 7 15,4 1 3-15,5 2 4 16,0 2 0-16,5 9 1 16,-1 2 2-16,-6 10 12 15,-2 9 11-15,-12 5 15 16,4 8 4-16,-6 1-1 16,-4 1-6-16,1-5-11 15,-7-8-7-15,2-5-9 16,2-7-5-16,2-3-11 0,5-4-12 15,-5 3-20-15,0 0-7 16,7-20-3-16,15-32 9 16,-6 27 16-16,-1 6 9 15,6 5 13-15,0 9 3 16,2 8 17-16,0 7 15 16,1 9 25-16,-3 4 11 15,-5 11 15-15,-3 1 1 16,-4 7-4-16,-3 0-9 0,-5-8-26 15,-1-1-23-15,-2-16-103 16,-1-6-61-16,-2-8-170 16,-1-3-102-16,6-4 261 15</inkml:trace>
  <inkml:trace contextRef="#ctx0" brushRef="#br0" timeOffset="54525.04">18723 9496 1025 0,'-21'0'465'0,"4"1"-190"0,6 2 2 15,7-2-57-15,6-1-17 16,12-1-51-16,8-3-29 16,16-6-29-16,6-1-17 15,1-2-34-15,-3 0-12 16,-11 3-17-16,-10-1-40 15,-8 5-120-15,-6 1-73 16,-4 6-197-16,3 6 247 16</inkml:trace>
  <inkml:trace contextRef="#ctx0" brushRef="#br0" timeOffset="54711.62">18733 9644 1441 0,'30'0'584'0,"16"-7"-333"15,5 1-52-15,-6-3-25 16,-8-1-26-16,-3 0-64 16,-1 1-25-16,-2 5-74 15,2 1-89-15,-5 3-456 16,-1-5 382-16</inkml:trace>
  <inkml:trace contextRef="#ctx0" brushRef="#br0" timeOffset="57389.47">20142 9570 912 0,'-1'53'462'0,"4"-56"-181"16,3-6-39-16,-2-2 5 16,-1-8-66-16,-2-1-26 15,-2-6-34-15,-3 1-15 16,-9 4-23-16,-4 2-11 0,-3 9-24 15,-6 4-9-15,-1 15-18 16,-1 6-5-16,1 13-5 16,11 7-3-16,5 1-4 15,6 3 0-15,15 0-1 16,-1-20-1 0,0 1-1-16,16 15-1 0,11-5-3 15,-5-12-4-15,3-11-97 16,2-7-66-16,0-11-181 15,1-2 200-15</inkml:trace>
  <inkml:trace contextRef="#ctx0" brushRef="#br0" timeOffset="57922.98">20480 9505 1315 0,'1'1'565'0,"4"8"-276"0,0 5-49 15,3 9-24-15,-3 6-35 16,-1 5-60-16,-1 4-27 16,-1-10-39-16,-2-5-18 15,7-8-24-15,-3-5-6 16,-2-7-8-16,5-1-4 0,-4-8-15 16,-1-8-10-16,3-1-12 15,-1-6-1-15,5-4 11 16,2-1 9-16,1 1 17 15,3 4 4-15,-2 5 5 16,2 5 11-16,-2 6 8 16,-3 2 5-16,2 9 8 15,-3 6-2-15,-1 6-3 16,0 4-3-16,-4-1-8 16,1 0-4-16,-1-7-8 15,-1-3-1-15,-2-9-6 16,-1-1 0-16,1-6-9 15,-1 4-13-15,0 0-16 16,10-24-3-16,19-29 2 16,-14 28 12-16,6 7 19 15,0 4 6-15,4 10 13 0,3 5 9 16,-10 11 14-16,4 6 7 16,-10 8 6-16,-6 1-1 15,5 3-8-15,-3-5-6 16,0-6-9-16,-2-5-50 15,0-11-161-15,-4-1-92 16,9-7 150-16</inkml:trace>
  <inkml:trace contextRef="#ctx0" brushRef="#br0" timeOffset="58896.83">21444 9297 900 0,'-7'-10'422'15,"7"5"-131"-15,-4-1-35 16,2 4-13-16,2 4-26 15,-12 9-62-15,0 10-33 16,-5 13-41-16,0 8-9 16,9 15-15-16,3 3-9 15,10 6-17-15,0-6-6 16,5-7-8-16,1-26-4 16,0 2-6-16,5 8-2 0,3-2-4 15,2-15-21-15,-3-14-103 16,3-5-70-16,2-7-474 15,5-3 438-15</inkml:trace>
  <inkml:trace contextRef="#ctx0" brushRef="#br0" timeOffset="59291.12">21929 9273 1306 0,'-2'-1'555'0,"2"5"-272"16,5 7-64-16,-7 14-21 16,-2 9-29-16,4 15-47 15,-6 2-22-15,8 6-35 16,3-5-15-16,-2-14-26 16,7-1-9-16,-1-17-71 15,0-4-82-15,7-10-201 16,-2-8 205-16</inkml:trace>
  <inkml:trace contextRef="#ctx0" brushRef="#br0" timeOffset="59587.8">22158 9483 1333 0,'-1'12'592'15,"-2"12"-252"-15,0 3-74 16,3 3-39-16,0-2-50 15,7-8-76-15,1-2-27 0,4-10-31 16,3-1-10-16,1-7-15 16,3-6-7-16,-1-9-8 15,-1-9-3-15,-5-4-1 16,-2 0 0-16,-11 2 2 16,-5 2 0-16,-7 4 0 15,-6 2-1-15,1 8 0 16,-2 4 0-16,0 12-4 15,2 6-6-15,0 5-47 16,4 6-35-16,6-1-99 16,5 0-68-16,10-3-48 15,2-4 170-15</inkml:trace>
  <inkml:trace contextRef="#ctx0" brushRef="#br0" timeOffset="59964.34">22439 9674 1101 0,'24'4'504'16,"4"-8"-215"-16,-4-5-48 16,3-8-47-16,0-3-38 15,-7-4-43-15,-3-4-14 16,-8 2-17-16,-3 0-7 16,-8 3-8-16,-5 5-7 15,-9 3-5-15,0 6-3 16,-3 9-13-16,0 6-4 0,3 11-16 15,2 1-7-15,8 12-5 16,4 5-3-16,4 8 0 16,0 3 1-16,7 4 0 15,3 3 2-15,1-2 6 16,7 4 4-16,-4-7 7 16,-1-4 1-16,-4-9-2 15,-3-7-5-15,-9-10-4 16,-4-4-1-16,-10-6-9 15,-6-4-34-15,0-4-121 16,-4-3-79-16,11-6 73 16,12-7 50-16</inkml:trace>
  <inkml:trace contextRef="#ctx0" brushRef="#br0" timeOffset="60256.42">22846 9660 1523 0,'14'4'655'0,"1"-1"-387"0,2-3-73 16,-3 0-14-16,-4-2-72 16,4 4-23-16,-2 0-37 15,-6 2-9 1,1 1-17-16,7 7-7 0,-12 0-6 15,-1 3 0-15,-4 0-1 16,0-2 1-16,-3 4 2 16,2-5 10-16,-2-6 13 15,0-1 3-15,5-5 4 16,0-1-9-16,3 1-15 16,-2 0-4-16,0-1-8 15,0 0-1-15,6 0 2 16,11-4-22-16,29-3-119 15,-26 6-89-15,1 0 126 16</inkml:trace>
  <inkml:trace contextRef="#ctx0" brushRef="#br0" timeOffset="60886.18">23365 9477 1462 0,'3'14'645'16,"-5"2"-346"-16,5 9-96 15,1 6-15-15,-5 3-80 16,1-3-32-16,0-4-39 16,-1-12-7-16,2-5-11 15,0-2-2-15,-3-7-6 16,-1 0-5-16,-3-11-7 16,7-5-4-16,2-6-3 15,2-4 0-15,6 1 3 16,-5 2 2-16,6 3 3 15,-1 5 1-15,3 6 4 16,-2 4 4-16,0 8 8 0,0 4 1 16,3 9 6-16,1 3 0 15,-4 4 3-15,0 1 1 16,-7-1 2-16,-5-2-4 16,0-8-7-16,1-1-5 15,-1-12-6-15,1 1-15 16,3-8-51-16,-4 5-19 0,3-5-29 15,8-21 7-15,17-27 39 16,-12 30 20-16,1 2 26 16,-3 4 8-16,-2 9 34 15,-1 7 16-15,1 5 27 16,1 8 12-16,-1 8-5 16,1 2-6-16,0 8-9 15,-4-1-9-15,-1-6-18 16,0 1 0-16,-5-10-123 15,0-2-96-15,1-6 114 16</inkml:trace>
  <inkml:trace contextRef="#ctx0" brushRef="#br0" timeOffset="62209.13">24158 9595 1393 0,'-32'30'625'16,"30"-30"-320"-16,3 1-108 15,5-1-27-15,-6-1-52 16,6 0-17-16,23-3-13 15,38-8-5-15,-28 3-15 16,1 1-7-16,-7 2-18 16,-2 1-8-16,-8 4-16 15,-6 1-6-15,-10-1-57 16,-4 1-56-16,-9-1-172 0,0-1 272 16,3-3-54-16</inkml:trace>
  <inkml:trace contextRef="#ctx0" brushRef="#br0" timeOffset="62968.48">24771 9512 1135 0,'0'0'532'0,"0"0"-232"16,0 0-90-16,0 0-24 16,0 0-57-16,8-3-26 15,13-1-43-15,32-48-13 16,-31 25-22-16,-2 0-7 15,-6 1-7-15,-8 13 0 16,-3 7 9 0,0-1 7-16,9-9 15 0,-5 4 4 0,-2 8-4 15,0 7-2-15,-3 2-3 16,2 3-1-16,2 9-1 16,-4 4-4-16,-2 14-10 15,1 8-2-15,3 5 1 16,-6 3-2-16,7-2 0 15,1-8-4-15,-5-8-6 16,7-5-6-16,-7-11-62 16,-2-2-37-16,-2-6-65 15,-7-6-26-15,1-2 27 16,-5-1 28-16,-2-1 63 16,0 1 28-16,1 6 48 15,2-4 30-15,3 0 59 16,5 1 30-16,3-2 25 15,8 3 2-15,3-1-19 0,1-3-18 16,7-3-15-16,2 3-12 16,8-1-28-16,2-3-10 15,4 3-22-15,-1-2-12 16,-4-2-111-16,-1 5-81 16,-9 1 327-16,1 6-182 15</inkml:trace>
  <inkml:trace contextRef="#ctx0" brushRef="#br0" timeOffset="63716.14">25513 9279 1142 0,'-9'-14'467'0,"19"8"-257"16,9 6-2-16,8 10-17 0,1 7-1 16,2 6-32-16,-3 6-18 15,-4 12-30-15,-3 6-12 16,-7 11-21-16,-1 3-7 15,-9-1-21-15,-3-6-9 16,-5-1-18-16,-4-10-6 16,-4-10-4-16,1-1-24 15,-4-20-104-15,1-2-73 0,4-8-209 16,2-2 235-16</inkml:trace>
  <inkml:trace contextRef="#ctx0" brushRef="#br0" timeOffset="63998.88">26166 9602 1594 0,'-9'12'649'0,"7"-11"-393"0,5 0-57 15,13 4-45-15,4-3-31 16,12 0-44-16,5-2-21 16,5-3-30-16,1 1-9 15,-11-4-47-15,-7 0-54 16,-11 2-158-16,-14-1-162 15,2-3 248-15</inkml:trace>
  <inkml:trace contextRef="#ctx0" brushRef="#br0" timeOffset="64194.42">26316 9404 1408 0,'9'8'666'16,"-1"8"-306"-16,-7 10-103 15,-1 3-35-15,-4 10-94 16,0 0-34-16,4 2-49 16,0 1-16-16,3-7-12 15,2-8-36-15,10-9-145 16,1-3-103-16,12-11 150 16</inkml:trace>
  <inkml:trace contextRef="#ctx0" brushRef="#br0" timeOffset="64530.35">26926 9526 1430 0,'-5'-15'636'0,"-3"0"-331"0,-9-3-120 15,1 6-16-15,-11 9-76 16,-5 5-25-16,1 15-24 16,4 1-3-16,7 13-7 15,9 5-5-15,11 4-9 16,6 0-5-16,7-3-9 16,7-4-2-16,3-9-27 15,3-3-45-15,3-11-127 16,-1-8-73-16,10-10 155 15</inkml:trace>
  <inkml:trace contextRef="#ctx0" brushRef="#br0" timeOffset="65069.39">27146 9549 1406 0,'1'15'624'16,"-1"5"-297"-16,1 4-53 15,-1 2-67-15,0-1-43 16,0 1-66-16,0-4-25 16,0-4-35-16,-1-4-14 15,2-5-12-15,3-9-6 16,-3 0-19-16,0-9-14 0,2-5-18 16,0 1-1-16,6-15 9 15,5 8 12-15,6-8 13 16,2 3 3-1,5 6 7-15,0 1 2 0,-3 10 12 16,-5 5 6-16,-7 7 15 16,-2 8 7-16,-5 7 4 15,-2 3 1-15,-2 1-4 16,-1 1-5-16,0-9-12 16,-3-1-5-16,3-9-11 15,0-4-3-15,1-3-6 16,-1 1-8-16,0-1-19 15,0 1-5-15,2-11-6 16,2-5-3-16,21-30 3 16,-12 26 5-16,5 0 11 15,1 1 10-15,3 9 25 0,3 9 14 16,-2 14 23-16,-1 11 11 16,-6 16 8-16,-5 2 4 15,-1 0-1-15,-2-3-6 16,-3-12-18-16,1-6-12 15,-3-8-113-15,-1-9-79 16,-3-5-163-16,1-2-35 0,0 3 213 16</inkml:trace>
  <inkml:trace contextRef="#ctx0" brushRef="#br0" timeOffset="67098.98">18842 10571 1469 0,'2'8'617'15,"1"-4"-346"-15,13-1-85 16,-6-3 4-16,14 5-52 16,3-4-36-16,0-5-49 15,4 1-13-15,1-5-16 16,1 0-24-16,-7 4-98 16,-3-3-66-16,-12 4-152 15,-6 3-127-15,-9 3 286 16</inkml:trace>
  <inkml:trace contextRef="#ctx0" brushRef="#br0" timeOffset="67265.73">18889 10704 1031 0,'5'3'532'16,"-1"1"-49"-16,10 2-164 0,16 6-59 0,-8-2-15 15,3-6-90-15,3-2-40 16,2-2-58-16,0-1-21 15,-5 0-120-15,-2 1-105 16,1 1 119-16</inkml:trace>
  <inkml:trace contextRef="#ctx0" brushRef="#br0" timeOffset="67796.56">20140 10693 1194 0,'-2'-10'559'0,"-3"-8"-270"16,-2-2-60-16,-7-7-7 0,-6 8-55 15,-3 6-18-15,-7 6-23 16,2 7-16-16,8 11-37 16,-1 7-15-16,8 12-31 15,3 3-6-15,9 6-11 16,4 2-2-16,6-1-3 16,5 1-1-16,5-11-3 15,12-3-1-15,10-12-46 16,4-5-56-16,3-10-158 15,-1-5-84-15,-1-2 201 16</inkml:trace>
  <inkml:trace contextRef="#ctx0" brushRef="#br0" timeOffset="68305.14">20450 10689 1435 0,'0'10'684'0,"-3"-2"-259"16,10 7-202-16,-10 2-6 16,3 0-87-16,5 7-38 15,-5 0-43-15,0 4-15 16,0-5-19-16,-5-6-5 16,3-8-17-16,6-7-21 15,-3-5-24-15,2-6-10 0,4-5 2 16,-5-5 17-16,5-1 19 15,-5-6 9-15,9 7 10 16,-1-1 2-16,4 5 6 16,9 5 10-16,-3 4 23 15,-1 4 10-15,3 9 18 16,-4 4-2-16,-4 5-10 16,-1 8-3-16,-6-4-14 15,-3 2-4-15,-2-7-14 16,-2-7-6-16,-1-7-11 15,1-1-7-15,-1-7-16 16,1 6-8-16,0 0-7 16,2-11 4-16,6-9 12 15,15-28 7-15,-7 30 12 16,0 2 2-16,4 3 3 0,2-1 7 16,5 12 16-16,-4 2 7 15,-6 11 11-15,7 8-1 16,-10 5-6-16,2 6-6 15,-5-2-9-15,-8-2-14 16,2-3-133-16,1-5-98 16,13-7 133-16</inkml:trace>
  <inkml:trace contextRef="#ctx0" brushRef="#br0" timeOffset="68778.95">21384 10492 1393 0,'-3'-2'579'0,"7"8"-319"16,0 3-49-16,-4 19-11 15,0 9-43-15,3 12-56 16,-6 3-14-16,7 1-30 16,2-2-15-16,-1-13-22 15,9-4-37-15,-2-16-111 16,3-7-76-16,-2-11-221 15,2-3 258-15</inkml:trace>
  <inkml:trace contextRef="#ctx0" brushRef="#br0" timeOffset="69083.39">21617 10732 853 0,'-1'14'528'0,"4"9"92"16,2 1-279-16,8 4-71 0,-4-6-29 15,7-5-89 1,2-6-35-16,4-10-47 0,4-4-16 16,1-12-27-16,2-3-9 15,-11-9-10-15,-7 0-4 16,-17 1-1-16,-10 0 0 16,-9 13-1-16,-5-3 0 15,2 13-2-15,-2 0 0 16,7 3-1-16,3 6-3 15,8 4-9-15,4 2-23 0,4 4-78 16,4-1-61-16,5 1-158 16,3 4-108-16,11 4 279 15</inkml:trace>
  <inkml:trace contextRef="#ctx0" brushRef="#br0" timeOffset="69385.89">21937 10900 882 0,'24'-1'436'0,"-5"-10"-118"16,1-5-77-16,2-10-40 16,0-6-29-16,-1-3-31 15,-6-2-5-15,-6 12-1 16,-7-1-3-16,-12 7-14 16,-6 1-2-16,-12 6-12 15,-1 7-10-15,8 7-24 0,2 10-14 16,7 1-24-1,3 5-9-15,6 7-10 0,3 4-1 16,7 16-3-16,5 6-1 16,5 11 2-16,3 3 6 15,10-4 11-15,-3-3 1 16,-2-14 1-16,3-2-5 0,-13-13-11 16,-1-3-3-16,-14-6-6 15,-8-8-16-15,-10-10-68 16,-4 0-57-16,-2-6-134 15,2-2-77-15,9-10 216 16</inkml:trace>
  <inkml:trace contextRef="#ctx0" brushRef="#br0" timeOffset="69734.2">22297 10853 1498 0,'32'6'687'16,"-6"2"-317"-16,-1 1-145 16,-2-1-14-16,-10 3-95 15,-2-1-41-15,-8 2-45 0,0 1-10 16,-2 3-7-16,-6 2 0 16,0 0-2-16,-7-2 0 15,-3-4-1-15,3-4-1 16,3-5 11-16,0-3 5 15,-2-1 4-15,11 1 1 16,4-1-14-16,10 1-7 16,15 1-8-16,-12-1 1 15,8-2-49-15,-6 2-64 0,-1 0-176 16,7 0 22 0,9-6 135-16</inkml:trace>
  <inkml:trace contextRef="#ctx0" brushRef="#br0" timeOffset="70267.06">22862 10717 1681 0,'14'7'668'0,"-14"13"-388"16,0-1-98-16,-4 8-9 16,10 3-30-16,-1-2-60 0,3 0-18 15,-8-14-24-15,-1-3-14 16,3-8-25-16,-3-4-6 16,8-10-15-16,-8-4-6 15,0-11-3-15,2 1 3 16,4 0 6-16,2-3 6 0,-1 8 7 15,6 1 3 1,2 11 3-16,2 4 2 0,7 8 16 16,-3 6 8-16,-5 6 12 15,4 9 5-15,-7 5 5 16,-1 1 1-16,0-2 0 16,-6-7-4-16,-1-10-17 15,0-6-11-15,-2-7-19 16,1-5-13-16,0-14-18 15,3-3-5-15,2-3-1 16,1-2 7-16,2 13 16 16,1 1 8-16,5 5 8 15,1 8 5-15,3 1 17 16,3 5 7-16,-3 8 14 16,0 0 2-16,2 7-6 15,-3 3-3-15,-2-1-10 16,1 0-3-16,-14-9-45 15,0-4-81-15,-7-7-149 0,-3-2 152 16</inkml:trace>
  <inkml:trace contextRef="#ctx0" brushRef="#br0" timeOffset="70592.62">23827 10780 2047 0,'107'114'2048'0,"-105"-117"-2048"0,-4-2-997 0,16 0 873 15</inkml:trace>
  <inkml:trace contextRef="#ctx0" brushRef="#br0" timeOffset="130016.23">10091 12716 726 0,'-31'-14'343'0,"29"12"-122"15,0 2-30-15,3 0-30 16,-1-1-14-16,0 1-13 15,0-2 4-15,0 2 11 16,0 0-4-16,0 0-9 16,0 3-6-16,5 20-25 15,4 34-17-15,-8-23-36 16,0 2-16-16,6-2-18 16,-1-8-6-16,1-10-6 15,-1-6-26-15,-4-10-118 16,0 0-70-16,0-13-257 15,0-6 280-15</inkml:trace>
  <inkml:trace contextRef="#ctx0" brushRef="#br0" timeOffset="130169.9">10002 12572 1224 0,'1'0'539'16,"-1"-2"-263"-16,-3 1-28 15,3 1-55-15,0 0-45 0,0 0-72 16,0 0-23-16,0 0-169 16,6 5-117-16,18 2 144 15</inkml:trace>
  <inkml:trace contextRef="#ctx0" brushRef="#br0" timeOffset="130648.28">10245 12666 1120 0,'7'2'485'0,"2"10"-209"15,0 2-52-15,1 11-14 16,-1 2-35-16,-3 7-71 0,-1 0-24 15,-2-1-33 1,-1-1-11-16,-1-10-16 0,2-7-6 16,-5-7-8-16,2-5-2 15,-4-6-22-15,-2 0-10 16,3-9-13-16,-1-5-2 16,7-7 19-16,5-4 9 15,7-3 12-15,5 5 3 0,3 3 4 16,1 4 8-1,-2 6 20-15,-1 4 9 0,-7 12 12 16,0 5 5-16,-4 14 10 16,-6 4 3-16,3 6 0 15,-6-1-5-15,0-5-21 16,2-13-9 0,2 0-16-16,-2 2-31 0,4-7-138 15,1-5-85-15,-4-11 130 16</inkml:trace>
  <inkml:trace contextRef="#ctx0" brushRef="#br0" timeOffset="131108.26">10923 12737 1437 0,'0'1'630'0,"-2"-1"-330"16,2-1-84-16,-1 0-13 16,-1 0-82-16,1 0-45 15,0-1-53-15,-17-7-9 0,-34-13-6 16,26 20 0 0,1 9-3-16,4 7 1 0,8 16 0 15,3 4 0-15,9 8 3 16,4-1 1-16,9-4-1 15,2-5 1-15,10-12-4 16,2-4-2-16,1-17-4 16,2-10-2-16,-7-17-36 15,-1-14-23-15,-1-10-24 16,0-6-5-16,-6-3 31 16,-4 4 22-16,-6 7 30 15,-4 10 6-15,-5 12 6 16,5 7 19-16,1 17 34 15,1 4 7-15,-2 13 9 16,-3 11-6-16,2 16-11 16,1 8 4-16,4 7 2 15,1 0-4-15,9-5-22 0,0-5-10 16,6-13-15-16,1-9-22 16,1-11-107-16,-2-7-65 15,-1-14-179-15,-1-3-139 16,1-14 325-16</inkml:trace>
  <inkml:trace contextRef="#ctx0" brushRef="#br0" timeOffset="131432.21">11229 12715 1243 0,'4'12'582'0,"1"15"-193"16,0 4-84-16,3 6-48 15,3 2-45-15,5-5-88 16,0-3-30-16,4-9-48 15,-2-10-17-15,1-10-28 16,1-7-24-16,-4-16-47 16,-1-2-15-16,-1-8-5 15,-2 3 20-15,-8 4 44 16,3 6 16-16,-6 10 18 16,-2 0 7-16,1 9 11 15,-2 3 5-15,0 10 11 16,-2 3 4-16,6 7 5 15,-2 1-2-15,4-3-16 16,5-3-10-16,-6-9-59 0,5-5-49 16,0-5-110-16,1-4-66 15,5-5-209-15,3-2 294 16</inkml:trace>
  <inkml:trace contextRef="#ctx0" brushRef="#br0" timeOffset="131662.57">11629 12730 1607 0,'-13'10'691'0,"-6"7"-384"16,1 1-46-16,0 7-93 16,1 4-50-16,9 3-63 15,7 0-20-15,6-5-22 16,10-3-5-16,5-7-8 15,6-4-1-15,4-8-64 16,1-5-44-16,0-11-128 16,-1-8-93-16,-2-9 210 15</inkml:trace>
  <inkml:trace contextRef="#ctx0" brushRef="#br0" timeOffset="131915.65">11922 12518 1302 0,'5'0'579'16,"-1"8"-214"-16,-4 5-101 16,-1 15-76-16,1 12-31 15,-1 14-80-15,2 4-22 0,12 3-21 16,-5-7-3-16,11-10-18 15,4-9-6-15,-2-16-97 16,8-6-75-16,-2-15-126 16,0-10 153-16</inkml:trace>
  <inkml:trace contextRef="#ctx0" brushRef="#br0" timeOffset="132096.94">11853 12684 1416 0,'16'0'621'0,"-7"4"-279"15,4 1-73-15,3-1-94 16,3-4-42-16,-4 0-88 0,5-1-16 16,4 0-135-16,1 1-96 15,8 0 125-15</inkml:trace>
  <inkml:trace contextRef="#ctx0" brushRef="#br0" timeOffset="132365.53">12216 12688 1536 0,'0'13'666'15,"0"8"-337"-15,1 2-77 0,-1 4-82 16,1 1-55-16,3 1-77 15,-1-4-19-15,1-6-46 16,2-5-40-16,-3-8-117 16,0-3-85-16,-1-8-480 15,-1-9 492-15</inkml:trace>
  <inkml:trace contextRef="#ctx0" brushRef="#br0" timeOffset="132454.41">12141 12483 1444 0,'6'5'572'0,"3"0"-399"0,-2-3-59 16,2 7-152-16,-1-5-105 16,3 6 85-16</inkml:trace>
  <inkml:trace contextRef="#ctx0" brushRef="#br0" timeOffset="133158.06">12395 12650 1336 0,'10'15'570'0,"-6"9"-260"16,-1 3-82-16,3 4-33 15,-3 0-33-15,8-3-75 16,3-5-27-16,2-7-33 16,1-7-10-16,0-10-16 15,2-3-18-15,-4-11-38 16,5-2-19-16,-8-3-27 15,-6-2 3-15,-6 4 17 16,-3 0 15-16,-9 2 17 0,-2 0 8 16,-5 3 13-16,0 1 6 15,1 3 22-15,1 5 15 16,6 4 20-16,0 2 7 16,7 1 1-16,3 0-4 15,3-1-2-15,-2-2-2 0,0 0-6 16,3 0-5-16,16-1-12 15,35-4-7-15,-19-1-3 16,2-2 0-16,2 5 0 16,2 4 0-16,-5 9 2 15,-2 5 2-15,-7 8 10 16,-9 2 4-16,-10 3 9 16,-5-1 2-16,-7-3 3 15,-3-1 1-15,0-6-2 16,-1-7-3-16,5-5-14 15,-2-5-9-15,6-8-12 16,1-5-6-16,7-8-5 16,3-2 2-16,12-1 6 15,6 3 2-15,2 4 8 16,1 3 9-16,-6 5 14 16,-7 2 9-16,3 11 21 0,1 2 6 15,0 8 6-15,5 3 0 16,-6 1-14-16,0 7-9 15,-3 0-19-15,-5 0-5 16,-4-2-125-16,-4-5-99 16,-6-11 126-16</inkml:trace>
  <inkml:trace contextRef="#ctx0" brushRef="#br0" timeOffset="134388.49">13970 12519 1247 0,'-4'-4'525'15,"5"3"-273"-15,1-2-63 16,-2 3-12-16,0 0-27 31,0 0-36-31,0 0-5 0,3 16-22 0,16 60-13 0,-6-9-26 16,0 2-13-16,-5-21-17 15,-5-6-6-15,5-10-6 16,-5-8-1-16,-4-14-7 16,2-6-9-16,-1-13-25 15,1-5-11-15,3-13-16 16,0-3 5-16,4-5 24 16,3 0 10-16,4 8 22 15,1 2 11-15,-2 12 25 16,2 5 15-16,-1 8 17 15,0 2 1-15,0 11 2 16,-3 3-3-16,-3 4-2 16,-1 1-3-16,-2-1-20 15,0-1-9-15,-3 0-15 16,0-3-6-16,-2-5-30 16,0-2-69-16,3-8-156 0,3-8-87 31,-4 4 183-31</inkml:trace>
  <inkml:trace contextRef="#ctx0" brushRef="#br0" timeOffset="134751.41">14371 12706 909 0,'18'7'536'16,"-9"10"8"-16,-3 4-178 16,1 5-101-16,-7 1-35 0,3-3-88 15,6-1-35-15,1-8-51 16,8-4-21-16,-3-11-27 15,0-7-6-15,4-11-35 16,-2-7-22-16,5-4-29 16,-3-3-7-16,-6 6 29 15,-1 4 22-15,-9 9 34 16,-3 7 11-16,0 4 18 16,-1 4 5-16,0-2 7 15,0 3 4-15,0 25 7 16,0 48 3-16,4-25 9 15,9 7-2-15,0 1-4 16,4 2-3-16,1-1-9 16,-2-1-3-16,-2-10-7 0,-4-5-6 15,-8-14-7-15,-5-10-1 16,-9-6-3-16,-3-8-3 16,-10-9-15-16,-2-5-26 15,-6-6-82-15,1-1-57 16,6-4-148-16,5-2-60 15,11-1 234-15</inkml:trace>
  <inkml:trace contextRef="#ctx0" brushRef="#br0" timeOffset="135039.63">14752 12712 1365 0,'7'-1'564'0,"2"12"-285"15,2 4-61-15,0 17-10 16,0 8-26-16,1 9-67 16,1 4-21-16,4 4-29 15,2 1-19-15,1-3-22 16,-1-2-8-16,-11-11-8 0,-1-10-24 15,-5-16-123 1,-3-8-88-16,-2-15-300 0,-1-7 320 16</inkml:trace>
  <inkml:trace contextRef="#ctx0" brushRef="#br0" timeOffset="135285.67">14768 12759 1079 0,'25'-1'604'0,"9"0"-87"0,0 1-258 16,6-2-15-16,-10 2-73 16,-6 2-31-16,-4 1-40 15,-6 3-17-15,3 4-33 16,-7 1-12-16,-10 6-14 16,-10 0-4-16,-6 4-4 15,-9 1-3-15,3-2-7 16,0-2-1-16,-6-1-38 15,6-3-42-15,0-4-118 16,10-5-80-16,15-7-264 16,6-9 335-16</inkml:trace>
  <inkml:trace contextRef="#ctx0" brushRef="#br0" timeOffset="135590.29">15109 12765 1616 0,'-11'9'691'16,"3"5"-403"-16,3 1-36 16,5 2-95-16,1-1-44 15,9-5-47-15,5-1-18 16,5-8-23-16,3-2-7 16,3-8-10-16,-3-4-3 0,-2-5-4 15,-7-2 0-15,-12 1 2 16,-4-1 3-16,-11 6 2 15,-5 3 1-15,-4 6 0 16,2 4-2-16,-2 8-3 16,0 4-3-16,7 6-32 15,3 1-41-15,10 0-103 16,6-5-63-16,8-4-126 16,3-7-115-16,9-7 315 15</inkml:trace>
  <inkml:trace contextRef="#ctx0" brushRef="#br0" timeOffset="135797.4">15389 12598 1226 0,'13'7'663'16,"-13"7"-113"-16,1 16-291 0,2 13-26 15,-4 11-93-15,1 6-41 16,6-3-55-16,0-6-13 15,10-14-19-15,2-8 0 16,5-20-102-16,1-12-81 16,1-18-168-16,-4-8-151 0,-6-10 311 15</inkml:trace>
  <inkml:trace contextRef="#ctx0" brushRef="#br0" timeOffset="135977.53">15332 12766 1010 0,'8'-1'508'0,"-2"1"-93"16,5 4-95-16,10 0-72 16,-1 1-38-16,4 2-95 15,1-3-37-15,3-2-41 16,5-4-18-16,-2-4-131 16,-1-3-75-16,-7-5-122 15,1 1 159-15</inkml:trace>
  <inkml:trace contextRef="#ctx0" brushRef="#br0" timeOffset="136480.51">15634 12577 833 0,'0'0'502'0,"5"10"8"0,1 6-120 16,0 15-71-16,-1 5-42 16,-1 8-83-16,1 0-36 15,1-1-58-15,2-4-24 16,0-9-38-16,-1-1-14 15,-1-14-15-15,-3-3-2 16,-3-7-37-16,-1-11-19 16,1-3-29-16,0-2-7 0,3-2 35 15,3 2 19-15,-1 4 30 16,1 1 6-16,3 6 17 16,3 6 7-16,6 7 17 15,4 0 7-15,7 3-3 16,0 0-1-16,5-11-10 15,1 3-9-15,0-10-12 16,5-5-7-16,-2-11-8 16,-6-7-6-16,-6-7-27 15,-7 0-13-15,-14 8-6 16,-3 2 4-16,-11 10 28 16,-4 4 14-16,-3 3 10 15,-6 2 4-15,6 5 9 16,-3 1 2-16,5 9 7 15,5 5 1-15,1 10-3 0,5 1-1 16,4 3-10-16,7-2-5 16,7-10-7-16,4-1-4 15,7-11-36-15,4-6-55 16,5-6-129-16,1-13-74 16,-2-7-306-16,0-3 380 15</inkml:trace>
  <inkml:trace contextRef="#ctx0" brushRef="#br0" timeOffset="136709.25">16374 12669 1406 0,'-5'-2'699'15,"-2"2"-272"-15,4 6-152 16,0 4-42-16,2 9-93 16,1 1-30-16,1-1-38 15,10 2-13-15,-4-1-28 16,4 1-8-16,6-1-11 15,-4 0-1-15,3-4-3 16,0 1-1-16,-9-4 2 16,-2-3 0-16,-1 2 0 15,-8-3 4-15,-5-4-73 16,-2 3-60-16,-4-5-139 0,3-4-95 16,8-1 221-16</inkml:trace>
  <inkml:trace contextRef="#ctx0" brushRef="#br0" timeOffset="136887.46">16564 12800 1366 0,'10'19'682'0,"1"0"-268"16,-4 7-132-16,-3-1-30 0,-4-3-122 15,0 0-45-15,-3-6-76 16,-2-6-60-16,2-2-166 15,0-5-108-15,3-14 189 16</inkml:trace>
  <inkml:trace contextRef="#ctx0" brushRef="#br0" timeOffset="137058.31">16515 12680 1018 0,'6'3'526'16,"2"4"-148"-16,3 4-164 15,0 2-38-15,2 0-112 16,3 0-95-16,3-6-195 16,5-2 145-16</inkml:trace>
  <inkml:trace contextRef="#ctx0" brushRef="#br0" timeOffset="137320.04">17031 12716 866 0,'-7'1'566'0,"-9"1"-9"16,-7-1-203-16,-2 1-26 0,3 3-97 16,7 0-46-16,3 4-71 15,6 2-28-15,0 0-38 16,5 3-13-16,11 6-23 16,-1 0-3-16,11 2-1 15,1-2 3-15,-5 0 5 16,4 2 5-16,-5-3 7 15,-6-6 1-15,-4-2 1 16,-11-6 0-16,-7-3-8 16,0 4-3-16,-3-5-30 15,-5-2-37-15,6 1-138 16,-4-4-94-16,2-6 166 16</inkml:trace>
  <inkml:trace contextRef="#ctx0" brushRef="#br0" timeOffset="141599.69">17745 12666 1418 0,'0'-1'583'15,"0"1"-335"-15,0 0-108 16,0 0-3-16,2 4-55 16,3 5-38-16,-2-5-152 15,1 2-106-15,1 1 130 16</inkml:trace>
  <inkml:trace contextRef="#ctx0" brushRef="#br0" timeOffset="141774.12">17764 12784 1473 0,'16'55'631'0,"-15"-53"-357"16,0-1-71-16,-1 0-16 15,0-1-72-15,0 0-40 16,-1 0-125-16,1 0-92 15,0 0-604-15,0 0 504 16</inkml:trace>
  <inkml:trace contextRef="#ctx0" brushRef="#br0" timeOffset="142420.72">19023 12504 1113 0,'-20'2'542'16,"7"-3"-215"-16,5 0-74 15,-1 1-8-15,6 0-73 16,-1 3-35-16,13 1-50 16,9-1-16-16,12-1-17 15,12 2-8-15,6-5-19 16,6 1-9-16,5-1-7 16,-5-6-3-16,-7 5-3 0,-5 0-9 15,-15 2-81-15,-3 5-59 16,-12 2-162-16,-5 0-114 15,-8 1 265-15</inkml:trace>
  <inkml:trace contextRef="#ctx0" brushRef="#br0" timeOffset="142572.41">19285 12503 1160 0,'-3'13'588'0,"3"2"-202"15,-1 9-101-15,1 8-24 0,0 12-69 16,0 6-38-16,5 4-63 15,0-4-24-15,5-6-37 16,1-7-12-16,4-12-14 16,-3-5-31-16,-3-8-74 15,-1-5-45-15,-3-5-123 16,-3-2-70-16,0-6 219 16</inkml:trace>
  <inkml:trace contextRef="#ctx0" brushRef="#br0" timeOffset="142935.81">19864 12544 1048 0,'-6'-10'555'15,"-8"9"-7"-15,2 3-263 16,-7 3-78-16,1 5-8 16,-4 6-70-16,1 6-23 15,8 12-30-15,6 4-12 16,9 6-27-16,4 0-11 0,11-1-13 16,2-4-4-16,3-5-6 15,1-7-4-15,-1-10-83 16,-3-10-52-16,-1-11-163 15,-1-6-116-15,1-14 265 16</inkml:trace>
  <inkml:trace contextRef="#ctx0" brushRef="#br0" timeOffset="143282.21">20038 12674 1047 0,'-6'0'538'0,"10"15"-87"16,0 5-95-16,-4 5-80 15,0 5-31-15,1 2-91 16,-1-4-34-16,4 0-43 16,-1-7-16-16,0-7-27 0,1-5-10 15,-1-8-20-15,0-2-7 16,-2-10-23-16,0-4-11 16,-1-10-16-16,2-2-4 15,3-3 10-15,2 1 8 16,8 5 20-16,1 1 7 15,5 8 12-15,-1 7 2 16,3 8 15-16,2 5 13 16,-1 10 20-16,0 5 8 0,-7 6 4 15,-1 4-3-15,-6 2-10 16,-1-2-8-16,-7-3-14 16,-2-8-9-16,-5-3-37 15,-4-6-40-15,3-6-109 16,-2-4-67-16,-2-14-166 15,0-4 241-15</inkml:trace>
  <inkml:trace contextRef="#ctx0" brushRef="#br0" timeOffset="143482.81">20372 12496 1177 0,'35'8'561'0,"-13"0"-157"0,3 8-47 15,-1 6-53-15,-4 0-40 16,-2 9-102 0,-4 2-31-16,-2 10-49 0,-3 4-16 15,-11 0-27-15,-3 0-10 16,-8-6-13-16,-3-5-5 16,1-11-54-16,1-5-53 15,1-15-141-15,4-5-80 0,8-10 190 16</inkml:trace>
  <inkml:trace contextRef="#ctx0" brushRef="#br0" timeOffset="146087.16">20984 12691 943 0,'-9'-5'421'16,"7"1"-203"-16,0 2-26 15,12 2-41-15,3 0-26 16,3 2-38-16,6 0-2 16,3 3-21-16,6 1-16 15,4 0-20-15,-1-1-9 16,-2 0-23-16,-3-2-50 16,-7 3-230-16,-5 2 196 0</inkml:trace>
  <inkml:trace contextRef="#ctx0" brushRef="#br0" timeOffset="146323.74">21041 12822 1237 0,'-9'11'558'16,"3"-3"-255"-16,6-3-109 16,5 0 2-16,10-2-45 15,6-3-28-15,9 0-40 16,-1-1-20-16,3-1-30 15,-3 1-13-15,-5 1-28 16,-4-1-59-16,-9 1-182 16,-1 0 165-16</inkml:trace>
  <inkml:trace contextRef="#ctx0" brushRef="#br0" timeOffset="147312.2">21952 12618 1113 0,'-8'-22'505'0,"-4"6"-198"15,4 5-66-15,-6 6-34 16,2 5-40-16,-4 12-65 16,-1 7-21-16,-1 14-32 15,-5 9-13-15,15 6-16 0,6 6-6 16,15-2-7-16,12-2-1 15,5-9-4-15,0-6-2 16,5-14-3-16,7-8-3 16,8-13 0-16,3-5 1 15,-4-20 5-15,-7-6 2 16,-18-8 8-16,-9-3 4 16,-20 5 10-16,-8-3 1 0,-19 7 1 15,-5 4-1-15,-9 6-7 16,-5 8-2-16,5 6-4 15,5 7-4-15,9 5-6 16,2 1-5-16,12 4-19 16,4-1-47-16,14 1-120 15,8 2-92-15,8 3 160 16</inkml:trace>
  <inkml:trace contextRef="#ctx0" brushRef="#br0" timeOffset="147646">22612 12507 1484 0,'-12'-1'607'15,"-5"6"-376"-15,-4 4-23 16,-7 13-36-16,-3 5-40 16,3 13-41-16,5 7-15 0,7 11-26 15,5 2-12-15,13-3-22 16,7-4-8-16,13-10-8 16,9-5-5-16,3-12-4 15,3-4-45-15,-2-13-119 16,-3-3-93-16,1-12 148 15</inkml:trace>
  <inkml:trace contextRef="#ctx0" brushRef="#br0" timeOffset="148041.99">22819 12772 963 0,'15'0'527'0,"-7"12"-55"16,1 4-103-16,-7 8-87 15,0 4-44-15,-3-1-96 16,-3 1-38-16,3-2-46 0,-6-1-16 16,5-6-20-16,2-6-7 15,3-6-12-15,1-5-3 16,0-9-6-16,-3-2-3 16,1 0-7-16,-2-17-5 15,10-8-1-15,3 5 1 16,-2 5 9-16,2 4 5 15,2 8 6-15,0 2 2 16,10 7 5-16,2 3 9 0,5 5 15 16,3 5 7-16,-4 8 17 15,-4 1 3-15,-9 5-1 16,-3 5-4-16,-10-3-15 16,-4 0-9-16,-5-5-10 15,-5-10-14-15,1-4-86 16,-1-6-69-16,1-11-156 15,2-2-90-15,5-15 248 16</inkml:trace>
  <inkml:trace contextRef="#ctx0" brushRef="#br0" timeOffset="148228.76">23283 12569 1395 0,'47'-1'624'0,"-2"9"-293"0,-4 6-7 15,-7 9-58-15,-1 7-45 16,-7 4-73-16,0 4-29 16,-8 1-46-16,-7 3-15 15,-14 0-21-15,-9-1-9 16,-8-1-13-16,-5-2-15 16,1-7-114-16,5-5-77 15,3-12-109-15,5 0 157 0</inkml:trace>
  <inkml:trace contextRef="#ctx0" brushRef="#br0" timeOffset="151517.29">10201 14136 1136 0,'5'2'497'0,"2"8"-194"16,1 2-37-16,0 7-39 16,-1 4-17-16,-2 3-87 15,0 3-36-15,-2-2-49 16,-3-4-14-16,0-10-75 15,0-5-55-15,-1-8-161 16,0-9-161-16,-1-13 272 0</inkml:trace>
  <inkml:trace contextRef="#ctx0" brushRef="#br0" timeOffset="151674.1">10159 13997 789 0,'5'-12'465'0,"8"8"-8"15,3 1-267-15,-1 7-5 0,0 7-80 16,-1 2-32-16,5 3-128 16,2-3-104-16,4 1 101 15</inkml:trace>
  <inkml:trace contextRef="#ctx0" brushRef="#br0" timeOffset="151983.1">10471 14081 1216 0,'5'12'535'0,"2"5"-229"16,-4 1-41-16,1 10-34 16,-1-2-36-16,-1 6-86 15,-3-14-31 1,1 2-48-16,0 9-13 0,0-9-21 16,0-12-12-16,8-14-17 15,-3-8-7-15,-1-6 1 0,4-6 8 16,-3-4 14-16,5 1 8 15,5 6 9-15,-1 5 0 16,0 5 2-16,1 3 3 16,-1 8 18-16,3 4 11 15,-2 9 20-15,-1 4 9 16,-3 9-7-16,0 1-11 16,-1 3-29-16,2-2-53 15,5-6-139-15,0-5-90 0,9-10 149 16</inkml:trace>
  <inkml:trace contextRef="#ctx0" brushRef="#br0" timeOffset="152413.76">11144 14077 1084 0,'-3'-15'586'15,"-7"3"-166"-15,-11 3-116 16,-1 1-41-16,-6 8-83 15,0 5-34-15,3 10-46 16,4 8-13-16,8 8-30 16,2 0-14-16,6 2-22 15,1-5-12-15,10-5-9 16,3-7-4-16,9-9-5 16,4-4-1-16,1-12-12 0,2-7-23 15,4-10-45 1,-8-5-20-16,-5-5-9 0,-3-4 20 15,-8-1 52-15,-1 0 21 16,-3-1 25-16,0 7 4 16,0 10 14-16,0 7 14 15,-1 16 43-15,0 8 14 0,-1 15 19 16,0 9-4-16,0 20-28 16,1 6-8-16,9 5-18 15,3-3-10-15,9-10-14 16,5-9-9-16,6-13-32 15,1-8-42-15,1-16-101 16,-2-4-61-16,-3-15-147 16,-3-2-88-16,-6-4 294 15</inkml:trace>
  <inkml:trace contextRef="#ctx0" brushRef="#br0" timeOffset="152729.37">11466 14116 1237 0,'0'4'582'0,"-3"10"-230"15,3 7-31-15,0 7-75 16,-5 1-46-16,13-1-76 16,3-4-32-16,-1-5-50 0,4-6-17 15,2-11-20-15,-3-5-5 16,8-10-5-16,-2-3-7 16,-2-5-15-16,3-1 0 15,-6 0 1-15,1 1 8 16,-4 6 17-16,-3 3 3 15,-1 4 2-15,-3 4 1 16,2 6 6-16,-3 4 10 0,1 12 11 16,2 5 7-16,0 6 3 15,3 2-9-15,5-5-12 16,2-4-8-16,3-6-60 16,3-9-58-16,2-10-152 15,5-3-75-15,2-12 196 16</inkml:trace>
  <inkml:trace contextRef="#ctx0" brushRef="#br0" timeOffset="153026.87">12135 14052 1236 0,'-14'-5'662'0,"3"5"-51"16,-4 0-405-16,2 3-14 16,-2 4-61-16,-1 5-42 15,5 10-42-15,1 3-12 16,8 8-17-16,0 1-5 16,15 1-9-16,4-4-4 15,7-10-11-15,10-3-37 16,0-18-100-16,-1-2-77 15,0-14 128-15</inkml:trace>
  <inkml:trace contextRef="#ctx0" brushRef="#br0" timeOffset="153233.54">12405 13846 1514 0,'3'26'724'16,"-8"-1"-308"-16,1 16-156 15,-2 5-32-15,11 11-110 16,-5 0-42-16,12-5-47 16,6-3-12-16,-5-20-37 15,10-5-45-15,-4-17-111 16,0-7-79-16,1-13-15 0,0-7 139 16</inkml:trace>
  <inkml:trace contextRef="#ctx0" brushRef="#br0" timeOffset="153419.91">12319 14016 1636 0,'13'6'669'16,"8"2"-444"-16,0 1-18 16,3-4-90-16,-2 1-52 0,-3-4-46 15,5 0-53-15,0-2-171 16,4-1-146-16,4 3 199 15</inkml:trace>
  <inkml:trace contextRef="#ctx0" brushRef="#br0" timeOffset="153537.44">12596 14072 1455 0,'8'19'628'0,"12"33"-329"15,-11-26-23-15,2 4-55 16,-1 0-54-16,2-5-82 15,-1-1-25-15,-2-8-107 16,-1-7-71-16,1-7-192 16,0-6-411-16,-1-17 480 0</inkml:trace>
  <inkml:trace contextRef="#ctx0" brushRef="#br0" timeOffset="154176.71">12665 14020 1160 0,'11'0'588'0,"0"2"-227"16,5-2-111-16,1 1-39 0,0 3-88 15,0 0-28-15,-2 8-21 16,-2 2-4-16,1 9-9 16,-1 2-6-16,-2 5-11 15,2 0-9-15,3-3-16 16,1-2-7-16,3-3-7 15,2-6-3-15,-1-8-4 16,-2-6-5-16,0-7-39 16,-4-7-21-16,-7-5-49 15,2 1-17-15,-9-2 20 16,-1 2 21-16,-7 2 51 16,-7 1 22-16,-7 2 19 15,-1 1 2-15,7 1 5 16,1 1 4-16,4 5 16 15,8 0 5-15,0 2 4 0,2 1 3 16,0-1-13-16,3 0-4 16,14-2-3-16,31 1-4 15,-25 5 3-15,2 3 3 16,4 2-1-16,-1-1 4 16,-5 4 4-16,-7 1 4 15,-7 4 10-15,-5 0-2 16,-4 0-8-16,-2 1-7 0,-2-4-16 15,0-4-4-15,3-6-12 16,1-3-7-16,4-4-10 16,-4 3-2-16,0-1 7 15,2-3 7-15,4-10 9 16,19-26 3-16,-12 34 3 16,-1 1 11-16,5 6 21 15,2 6 12-15,0 8 27 16,1 2 3-16,-5 9-2 15,-1 2-8-15,-5 0-25 16,-1-5-59-16,0-11-181 16,-2-7 368-16,4-21-191 15</inkml:trace>
  <inkml:trace contextRef="#ctx0" brushRef="#br0" timeOffset="154666.66">14459 13861 1299 0,'-15'-3'562'0,"1"0"-248"16,-5 5-91-16,-7 9-27 16,-7 6-34-16,-1 3-56 15,7 1-18-15,14 3-25 16,7-1-13-16,18 2-19 15,11 5-7-15,9-2-3 16,0-3 2-16,4 2-2 16,-8-7 0-16,0 0-2 15,-2 0-2-15,-5-2-2 16,2 0 0-16,-13-3 4 16,-7-2 5-16,-12-2 4 15,-7-2-3-15,-7-4-11 0,8-7-34 16,2 2-111-16,-10-8-67 15,0-10-130-15,13-5 187 16</inkml:trace>
  <inkml:trace contextRef="#ctx0" brushRef="#br0" timeOffset="154838.03">14760 13772 1190 0,'29'8'585'0,"-2"12"-207"0,-6 17-80 16,-6 4 4-16,-8 9-71 15,-2 0-56-15,9-1-86 16,1-1-35-16,1-13-38 16,3-6-35-16,-7-14-112 15,-4-8-75-15,-3-7-74 16,1-5 146-16</inkml:trace>
  <inkml:trace contextRef="#ctx0" brushRef="#br0" timeOffset="155014.96">14653 13923 1661 0,'10'3'669'15,"8"3"-445"-15,3 0-11 16,6-2-74-16,4-1-56 16,6-3-63-16,1 0-55 15,-2 0-164-15,-3 0-97 16,-6 10 159-16</inkml:trace>
  <inkml:trace contextRef="#ctx0" brushRef="#br0" timeOffset="155312.34">15078 14136 1133 0,'21'5'561'16,"-1"-5"-208"-16,5-8-124 15,-1-5-29-15,1-9-89 16,0-2-39-16,-4-8-32 15,-6 5-5-15,-14 3 24 16,-6 1 13-16,-14 15 16 16,-2 7 7-16,-2 11-5 15,2 4-7-15,5 12-10 16,4 1-7-16,10 10-18 16,5 2-9-16,8 0-10 15,6-1-6-15,7-10-12 16,4-4-6-16,8-14-29 0,4-9-50 15,3-15-131-15,-5-9-78 16,0-12-40-16,-2-4 170 16</inkml:trace>
  <inkml:trace contextRef="#ctx0" brushRef="#br0" timeOffset="155479.47">15543 13975 1300 0,'-1'25'602'0,"1"15"-232"16,2 7-33-16,4 9-62 15,4 3-44-15,7 0-92 16,3 0-39-16,3-6-53 16,0-8-20-16,-2-9-19 15,-3-8-35-15,-7-11-114 16,-4-5-71-16,-10-14-136 16,-5-7-36-16,-6-13-53 15,-5-5-40-15,-6-13 317 16</inkml:trace>
  <inkml:trace contextRef="#ctx0" brushRef="#br0" timeOffset="155679.28">15466 14074 975 0,'19'-12'539'15,"2"5"-130"-15,15 1-127 16,6 0-33-16,6-1-58 16,3 3-14-16,1 3-27 0,-6-1-14 15,-12 11-29-15,-8 2-15 16,-19 7-26-16,-4 8-8 15,-19 2-15-15,-5-3-10 16,-8-2-19-16,-1-3-21 16,3-9-86-16,3-4-70 15,9-7-125-15,4-3 165 16</inkml:trace>
  <inkml:trace contextRef="#ctx0" brushRef="#br0" timeOffset="155883.1">16142 14096 1649 0,'10'2'714'0,"-1"7"-377"16,-1-4-139-16,-5 2-150 16,-4-4-128-16,0 0 39 15</inkml:trace>
  <inkml:trace contextRef="#ctx0" brushRef="#br0" timeOffset="155977.6">16171 14164 1592 0,'-9'45'686'0,"9"-26"-328"0,2-4-114 16,1-4-73-16,3 1-55 16,2-9-172-16,1-6-101 15,8-9 93-15</inkml:trace>
  <inkml:trace contextRef="#ctx0" brushRef="#br0" timeOffset="156655.41">17523 13915 1167 0,'-20'5'600'16,"22"2"-20"-16,14 5-411 15,9 2-3-15,11 2-20 16,0-3-35-16,11-4-53 16,5-8-16-16,10-1-19 15,-1-1-8-15,-7-3-7 0,-7 4-5 16,-16 0-102-16,-2 5-80 15,-15-3-254-15,-5 2 257 16</inkml:trace>
  <inkml:trace contextRef="#ctx0" brushRef="#br0" timeOffset="156807.01">17839 13965 810 0,'-19'5'527'0,"0"3"27"0,8 10-267 15,6 5-8-15,2 11-60 16,2 4-31-16,1 4-52 15,1 3-27-15,4-3-47 16,-1-2-20-16,8-6-26 16,-1-8-48-16,2-8-130 15,0-5-85-15,2-5 133 16</inkml:trace>
  <inkml:trace contextRef="#ctx0" brushRef="#br0" timeOffset="157057.31">18295 13896 1532 0,'0'9'651'0,"-17"0"-326"15,1 5-39-15,-3 10-80 0,0 7-33 16,2 15-85-16,5 3-26 15,8 4-31-15,5-2-13 16,13-7-18-16,8-4-9 0,15-15-81 16,2-10-55-16,8-12-168 15,0-8-515-15,6-18 570 16</inkml:trace>
  <inkml:trace contextRef="#ctx0" brushRef="#br0" timeOffset="157579.49">18619 14044 1412 0,'-2'7'644'0,"2"12"-247"15,0 7-73-15,1 5-74 16,0 2-49-16,2-2-96 16,2-2-30-16,-1-8-37 15,0-5-13-15,0-10-21 16,-2-6-4-16,1-12-33 15,2-4-17-15,0-12-16 0,3 1-3 16,3 2 24-16,1 2 16 16,2 5 20-16,3 5 4 15,4 7 5-15,2 6 2 16,7 7 15-16,-7 4 11 16,-4 7 25-16,-1 2 10 15,-9 8 1-15,5 1-6 16,-5 3-16-16,-4-6-10 15,-3-10-11-15,-3-16-8 16,0 0-22 0,1 1-14-16,0-2-33 0,-1-9-10 0,1-20 3 15,11-20 12-15,-1 31 29 16,4 4 11-16,0 6 12 16,-4 2 3-16,3 7 14 15,2 3 10-15,-2 6 18 16,5 3 8-16,-6 10-1 15,-2 2-9-15,-3 4-17 16,-6 2-6-16,-5-6-67 16,-3-3-71-16,3-12-155 15,1-5-296-15,18-23 369 16</inkml:trace>
  <inkml:trace contextRef="#ctx0" brushRef="#br0" timeOffset="157763.31">19195 13922 1439 0,'40'19'725'0,"3"1"-300"15,5 12-104-15,0 2-36 16,-11 11-125-16,-5 3-38 16,-7 6-49-16,-12 3-16 15,-5 0-25-15,-10-2-8 0,-13-12-35 16,3-10-50-16,-6-17-142 15,8-6-92-15,8-13 169 16</inkml:trace>
  <inkml:trace contextRef="#ctx0" brushRef="#br0" timeOffset="157988.75">19823 14159 1824 0,'16'6'693'0,"-6"-2"-421"16,7 1-102-16,4-1-34 0,-6-1-15 16,5-2-78-16,-3-2-61 15,2-1-167-15,3 0-112 16,6 1 162-16</inkml:trace>
  <inkml:trace contextRef="#ctx0" brushRef="#br0" timeOffset="158150.68">19939 14280 1580 0,'0'7'647'16,"5"-1"-384"-16,1-2-27 0,7 3-30 15,-2-6-48 1,1 1-77-16,19 1-24 0,10 1-38 15,-3-4-93-15,0-5-114 16,2-1 120-16</inkml:trace>
  <inkml:trace contextRef="#ctx0" brushRef="#br0" timeOffset="158539.97">20490 14088 1574 0,'-8'-3'628'0,"19"6"-339"0,7 1-59 16,6 4-65-16,1 2-3 16,5 3-79-16,-1 2-21 15,5 5-23-15,-3 3-7 16,-1 4-14-16,-4 5-3 15,-11 2-7-15,-5 3 1 16,-17-2 1-16,-4-4 1 0,-9-9 4 16,1-6-2-16,5-7 11 15,3-5 9-15,10-2 1 16,3 0 2-16,14-1-9 16,7 5-10-16,12-4-6 15,6 0-2-15,-1-2-2 16,1-4-24-16,-9 4-134 15,-5-4-89-15,5 1 15 16,5-4 87-16</inkml:trace>
  <inkml:trace contextRef="#ctx0" brushRef="#br0" timeOffset="158926.97">21055 14032 1463 0,'-6'-8'676'16,"10"5"-201"-16,20 4-278 15,7 3-8-15,11 4-33 16,10 3-38-16,12-1-47 15,-1-2-15-15,-5-2-23 16,-2 0-9-16,-15-6-30 16,-2 0-66-16,-11 0-182 15,-9-2-105-15,-17 1 198 16</inkml:trace>
  <inkml:trace contextRef="#ctx0" brushRef="#br0" timeOffset="159106.41">21416 14041 1031 0,'-9'0'518'0,"9"10"-107"0,0 7-80 16,3 13-56-16,-5 3-18 16,4 12-63-16,-2 2-34 15,0 2-59-15,6-3-30 16,0-12-47-16,2-5-12 16,6-11-94-16,-2-10-63 15,0 0-190-15,14 2 11 0,16-3 186 16</inkml:trace>
  <inkml:trace contextRef="#ctx0" brushRef="#br0" timeOffset="159403.63">21920 13935 1811 0,'-17'24'724'0,"-4"6"-437"15,-1 10-101-15,9 19-27 16,0 4-39-16,17 13-58 0,7-3-16 16,13-1-23-1,3-7-7-15,-1-9-10 16,10-1-12-16,-2-15-137 0,5-9-97 15,9-17 142-15</inkml:trace>
  <inkml:trace contextRef="#ctx0" brushRef="#br0" timeOffset="159949.93">22357 13846 1520 0,'17'25'657'0,"-15"0"-300"15,2 1-103-15,-2 9-44 16,-4 1-46-16,3-6-83 16,-2 2-26-16,1-13-30 15,-1-6-9-15,-5-12-12 16,3-5-4-16,2-10-5 15,-1-5-5-15,3-3 1 0,3 0 2 16,2 0 2 0,5 7 3-16,2 5 0 0,2 4 1 15,1 5 2-15,-6 2 1 16,7 6 6-16,0-2 2 16,5 9 6-16,2 1 1 15,-5 4 1-15,-1 1-2 16,-9-1-4-16,-1-3-3 15,-7-4-2-15,-3-4-2 16,1-5-12-16,-2-5-7 0,3-10-11 16,1-4 0-16,5-7 10 15,2-2 6-15,3 8 8 16,0 1 2-16,0 8 3 16,0 5 1-16,-1-3 7 15,-1 1 3-15,6 7 5 16,0 2 0-16,2 8-2 15,3 8-3-15,0-1-4 16,-5 4 0-16,-2 3-5 16,2-2 1-16,-8-1-57 15,2-7-61-15,-3-6-139 16,-4-3-85-16,-2-4 201 16</inkml:trace>
  <inkml:trace contextRef="#ctx0" brushRef="#br0" timeOffset="160203.79">22370 14283 987 0,'1'12'545'16,"4"-11"-4"-16,3 1-182 16,8 3-111-16,2-1-13 15,12 0-86-15,10 0-36 0,7-2-46 16,4 0-17-16,8-2-31 15,-2 0-7-15,-1 0-10 16,0 0-44-16,-20 4-116 16,-2 4-83-16,-26-4 41 15,-1 6 84-15</inkml:trace>
  <inkml:trace contextRef="#ctx0" brushRef="#br0" timeOffset="160522.57">22614 14485 1299 0,'15'1'560'0,"11"5"-262"15,2-4-57-15,5 4-18 16,4 1-34-16,2 5-57 16,-8 3-20-16,1 5-30 0,-3 2-14 15,-15 2-21-15,-2 4-6 16,-13 1-12-16,-10 3-5 15,-8-2-4-15,-2-4-2 16,-2-4-2-16,-3-7-1 16,8-1 3-16,1-6 1 15,11-3-3-15,9 3-3 16,11-8-8-16,5 3-5 0,4-3-5 16,3-2-2-16,-3-2-76 15,-2-3-70-15,0-4-44 16,2-2 93-16</inkml:trace>
  <inkml:trace contextRef="#ctx0" brushRef="#br0" timeOffset="160771.37">23104 13964 1517 0,'15'10'619'0,"17"14"-322"16,4 2-78-16,6 15 0 15,-1 3-32-15,-8 8-66 0,-5 3-21 16,-9 3-31-16,-7 2-18 16,-15-2-25-16,-4 1-7 15,-12-3-40-15,-4-1-43 16,6-14-128-16,2-10-84 15,7-16 163-15</inkml:trace>
  <inkml:trace contextRef="#ctx0" brushRef="#br0" timeOffset="161041.9">23673 14310 1645 0,'-5'9'686'16,"6"-4"-370"-16,14 0-129 15,5 1-17-15,9-1-39 16,5-3-35-16,6-2-52 0,0-1-14 15,-9-1-19-15,1-1-18 16,-12 1-124-16,-9-1-88 16,1 2-244-16,-11-1 271 15</inkml:trace>
  <inkml:trace contextRef="#ctx0" brushRef="#br0" timeOffset="161222.23">23859 14164 1244 0,'1'1'572'0,"5"15"-242"16,0 8-35-16,-1 13-62 16,3 6-37-16,-2 6-56 15,-3-2-26-15,7-3-46 16,-1-3-24-16,-1-14-90 16,8-3-84-16,4-15 152 15,12-6-61-15</inkml:trace>
  <inkml:trace contextRef="#ctx0" brushRef="#br0" timeOffset="161528.17">24579 14220 1421 0,'-11'-5'648'15,"-5"-13"-259"-15,-1 1-102 16,-7 2-85-16,-2 0-48 16,6 10-81-16,-7 3-20 15,10 10-23-15,-1 10-7 16,1 12-7-16,7 6-4 16,9 7-2-16,5 2 2 15,12-4-2-15,5-1-2 0,5-12-7 16,9-6-4-16,15-8-21 15,0-12-54-15,13-8-157 16,-4-9-57-16,0-9 156 16</inkml:trace>
  <inkml:trace contextRef="#ctx0" brushRef="#br0" timeOffset="162052.15">24945 14266 1520 0,'-1'0'665'0,"-1"9"-338"15,0 13-35-15,2 32-76 16,6-26-49-16,-6-2-72 16,6 1-25-16,2-5-33 0,-5-8-13 15,2-4-14-15,1-3-3 16,-7-7-4-16,-4-1-3 15,3-6-3-15,-2-4-5 16,5-6-11-16,11 0-5 0,0-5-15 16,4-1-5-1,7-2 5-15,-1 2 6 0,6 7 19 16,-3 3 10-16,-3 13 10 16,0 8 4-16,-2 8 20 15,-3 4 9-15,-2 5 13 16,-1-1 1-16,-3 1-13 15,-2-2-8-15,-5-8-16 16,-1-5-4-16,-1-12-11 16,-1-1-12-16,6-13-38 15,2-2-14-15,10-4-15 16,1-7 5-16,8 10 32 16,2-1 13-16,-7 8 20 15,0 3 8-15,-10 5 13 16,10 9 14-16,-7 8 28 15,1 6 10-15,4 7 10 16,-11-2-9-16,7 2-24 0,-4-3-9 16,-8-3-100-16,0-7-96 15,-1-2 103-15</inkml:trace>
  <inkml:trace contextRef="#ctx0" brushRef="#br0" timeOffset="163448.57">19937 15637 1400 0,'-7'1'541'15,"7"2"-356"-15,6-1-5 0,12-2-31 16,2 0-21-16,14-6-63 16,1 0-22-16,-2-1-23 15,-1 1-6-15,-7 1-126 16,-6 5-83-16,-9 2 117 16</inkml:trace>
  <inkml:trace contextRef="#ctx0" brushRef="#br0" timeOffset="163614.87">20013 15833 1268 0,'-1'-1'532'0,"13"0"-259"16,0-2-77-16,13-3-7 16,2-1-45-16,3-2-75 15,2 0-28-15,-2 3-26 0,-3-3-66 16,-1 7 38-16</inkml:trace>
  <inkml:trace contextRef="#ctx0" brushRef="#br0" timeOffset="164287.54">20801 15712 1102 0,'-17'0'528'16,"0"-5"-237"-16,18 5-77 15,10 6-2-15,9-4-71 16,8 1-27-16,6 4-32 0,-12-4-16 16,1 0-23-16,22 11-5 15,-1 5-16-15,-10 1-5 16,-11 2-6-16,-11 0-1 15,-12 6 0-15,-3 5 3 16,-16 3 0-16,-4 3 1 16,-1-9-2-16,9-7-2 15,1-9 0-15,5-5-2 0,6-7 3 16,-4-2 2-16,10 0 0 16,1-4 2-16,5 0-1 15,11 0-2-15,9-2 1 16,13 1-2-16,6 0-2 15,-4-2-2-15,-3 5-7 16,-5 0-61-16,-7 4-46 16,-4 1 64-16</inkml:trace>
  <inkml:trace contextRef="#ctx0" brushRef="#br0" timeOffset="166197.73">21817 15685 741 0,'49'-16'400'0,"-55"9"-51"16,4 1-64-16,-8-1-59 15,-2 6-37-15,-2 2-72 16,-9 5-24-16,1 9-31 16,4 4-10-16,4 5-17 15,5 8-6-15,6 8-3 16,3 5 3-16,13 10 7 0,8-4 0 15,15-1-7-15,3-4-6 16,4-12-13-16,-1-6-4 16,3-15-1-16,3-10 1 15,0-14 0-15,-2-8 0 16,-17-14 4-16,-7-3 2 16,-14-9 6-16,-9 0 3 15,-17-1 6-15,-8 0-1 16,-15 8-4-16,-3 4-3 0,0 13-9 15,1 4-3-15,8 16-8 16,2 7-5-16,3 8-10 16,1 8-60-16,13 2-152 15,9 2 152-15</inkml:trace>
  <inkml:trace contextRef="#ctx0" brushRef="#br0" timeOffset="168435.13">22600 15618 871 0,'-9'-6'397'16,"1"4"-177"-16,0-4-59 16,-32-7 6-16,31 32-47 15,-3 5-26-15,-1 16-24 16,7 9 0-16,3 3 0 16,6 7-5-16,6 0-11 0,-1-3-9 15,11 1-16-15,1-4-7 16,6-13-13-16,4-1-5 15,-3-15-4-15,-3-6 4 16,-1-10-139-16,-5-8-148 16,-7-14 180-16</inkml:trace>
  <inkml:trace contextRef="#ctx0" brushRef="#br0" timeOffset="169060.29">22899 15563 1152 0,'4'1'474'0,"-3"11"-223"15,6 5-28-15,-2 12 16 16,-3 5-25-16,0 3-79 16,-4-16-30-1,-1 0-47-15,1 10-17 0,2-3-22 16,0-13-9-16,3-10-7 0,-5-7-3 16,3-13-7-16,4-2-4 15,0-14-4-15,6-3 0 16,-2-1 4-1,-8-3 2-15,9 8 5 0,-2 5 1 16,6 11 2-16,7 7 1 16,-5 9 5-16,0 5 6 0,0 13 14 15,-3 7 5 1,-3 6 9-16,0 3 3 0,-6-4-7 16,-2-6-5-16,1-6-11 15,0-7-7-15,0-7-7 16,-1-1-1-16,-1-9-4 15,0-3-3-15,4-9-8 16,0-8-4-16,4 0 0 16,3 0 2-16,1 0 7 15,1 4 3-15,2 5 3 16,0 5 0-16,1 7 2 16,1 3 1-16,2 9 6 15,-2 6 3-15,0 8 5 16,-1 1 1-16,-3 3-5 15,-5 0-2-15,-2-4-5 16,-4 0-2-16,-4-4-9 16,-2-3-44-16,-6-5-109 0,-3 0-71 15,-4-2-249-15,-4 5 297 16</inkml:trace>
  <inkml:trace contextRef="#ctx0" brushRef="#br0" timeOffset="169307.48">22921 15984 1049 0,'-5'4'502'0,"5"-3"-215"16,-1-1-62-16,1-1 3 0,0-1-48 16,0 1-28-16,26 1-46 15,38 3-19-15,-13-1-37 16,5-1-11-16,9-1-20 15,3 0-6-15,-2-3-7 16,-5 3-2-16,-14 0-4 16,-12 2-23-16,-15 2-119 15,-11-1-101-15,-13 4 143 16</inkml:trace>
  <inkml:trace contextRef="#ctx0" brushRef="#br0" timeOffset="169715.86">23070 16189 1266 0,'12'4'513'15,"10"0"-338"-15,7 1 3 16,10 0-40-16,2-1-19 16,4 3-13-16,1 0 1 15,-5 7-7-15,-12 4-12 16,-8 3-27-16,-13-3-13 0,-8 0-15 15,-3-1-1-15,-10 2-1 16,-1 1-2-16,-7-5-9 16,2-2 0-16,-1-4 3 15,8 0-2-15,10-5-3 16,5 2-5-16,13-6-11 16,3-2-1-16,5-3-1 15,3-3 1-15,1-2-2 16,-3 0-4-16,0 1-56 15,-1 1-72-15,-4-2 33 16,7 5 29-16</inkml:trace>
  <inkml:trace contextRef="#ctx0" brushRef="#br0" timeOffset="169920.04">23685 15754 1386 0,'27'26'598'0,"4"1"-333"16,10 0-74-16,-2 2 11 0,-18-6-69 31,-11-11-32-31,1 0-25 0,23 36-8 0,-17 5-14 16,-10 1-8-16,-17-15-20 15,-10-1-11-15,-5-13-84 16,2-5-67-16,2-16-178 16,9-5-103-16,-1-12 258 15</inkml:trace>
  <inkml:trace contextRef="#ctx0" brushRef="#br0" timeOffset="170504.81">24295 15971 1561 0,'0'1'598'16,"12"1"-408"-16,4 1-15 15,13-2-23-15,3-1-38 16,10 0-72-16,2 0-19 16,1 0-12-16,0-1-4 15,-13 1-56-15,-5 1-62 16,-17 1-182-16,-10 2-190 0,-7 2 301 15</inkml:trace>
  <inkml:trace contextRef="#ctx0" brushRef="#br0" timeOffset="170710.64">24447 15776 1153 0,'3'12'563'16,"-1"6"-222"-16,0 11-101 15,-2 10-20-15,-2 9-87 16,3 1-40-16,6 2-51 16,0-9-17-16,4-11-44 15,2-7-71-15,-1-17-165 16,3-6 162-16</inkml:trace>
  <inkml:trace contextRef="#ctx0" brushRef="#br0" timeOffset="172055.39">25249 15877 1108 0,'18'-47'492'0,"-32"40"-250"16,-1 2-109-16,-3 4-8 16,-5 7-45-16,0 3-9 15,1 8-4-15,4 6-1 0,8 9-3 16,7 1-8-16,10 9-17 15,6-5-8-15,10-2-15 16,4-3-6-16,7-7-9 16,3-5 0-16,3-13-107 15,3-7-85-15,-4-13 119 16</inkml:trace>
  <inkml:trace contextRef="#ctx0" brushRef="#br0" timeOffset="172627.28">25557 15875 790 0,'-4'-5'427'0,"6"14"-53"15,1 10-64-15,-3 6-56 16,-2 6-28-16,-3 1-64 0,-2 0-32 16,3-1-56-16,-1-4-19 15,2-6-28-15,1-7-9 16,0-7-9-16,-1-6-3 15,4-5-5-15,1-5-3 16,5-12-8-16,4-4-4 16,7-10-5-16,3 1-6 15,3 0 3-15,-1 2 4 0,-2 11 5 16,-3 5 8-16,1 16 7 16,-1 3 3-16,1 14 20 15,-6 5 9-15,-4 5 21 16,-6 0 12-16,-4 3 1 15,-1 1-2-15,-2-7-14 16,1 0-12-16,1-12-22 16,1-7-9-16,4-9-10 15,2-7-5-15,5-9-16 16,5-4-7-16,0-3-1 16,2-1 2-16,6 6 16 15,-7 2 8-15,1 7 4 16,0 6 0-16,-9 8 4 15,2 6 4-15,-2 8 17 16,-2 4 6-16,0 9 17 16,0 0 7-16,2 3-1 0,-2-2-6 15,3-6-16-15,1-4-10 16,-11-10-18-16,1 0-46 16,-1-11-142-16,1-3-91 15,11-8 150-15</inkml:trace>
  <inkml:trace contextRef="#ctx0" brushRef="#br0" timeOffset="180275.86">20223 16951 719 0,'-57'1'379'0,"47"-1"-72"15,4 0-58-15,6 1-76 16,4 1-19-16,9 1-44 16,6 1-12-16,9 2-23 0,6-2-15 15,4 2-27-15,5 1-9 16,-6-1-12-16,-3-1 0 15,-10 2-83-15,-6-3-80 16,-10 3-244-16,-7-1 237 16</inkml:trace>
  <inkml:trace contextRef="#ctx0" brushRef="#br0" timeOffset="180489.46">20225 17127 579 0,'-11'7'330'0,"11"-2"-5"16,6 0-70-16,9-2-51 15,5 1-3-15,9-2-37 16,4-2-22-16,1-3-41 16,0-3-21-16,-11 1-36 15,-2 0-17-15,-3-1-32 16,-2 2-62-16,8-4-224 16,0 2 196-16</inkml:trace>
  <inkml:trace contextRef="#ctx0" brushRef="#br0" timeOffset="181251">21223 16984 727 0,'0'-1'416'16,"0"0"-81"-16,6-12-71 16,-3-3-2-16,-4-23-64 15,-10 28-35-15,-3 5-54 16,-2 6-21-16,-5 6-26 16,0 7-11-16,3 14-20 15,2 11-5-15,11 11-7 16,4 5-3-16,11 1-6 15,7-2-2-15,14-6-6 16,5-4-1-16,17-14-1 0,4-7 0 16,3-15 0-16,-7-8 0 15,-4-16 2-15,-3-9 2 16,-12-9 6-16,-2-3 4 16,-25-4 7-16,-9 2 3 15,-21-4 3-15,-11 0-2 16,-10 2-5-16,3 3-4 0,-9 6-6 15,-2 5-2-15,-3 11-6 16,-8 8-2-16,13 14-3 16,6 7-3-16,12 5-7 15,8 1-18-15,13-1-121 16,10 0-88-16,13 0 142 16</inkml:trace>
  <inkml:trace contextRef="#ctx0" brushRef="#br0" timeOffset="181720.07">21954 16902 1027 0,'-7'-13'484'0,"1"6"-150"16,0 2-75-16,-6 5-58 16,0 4-31-16,-2 9-73 15,0 6-20-15,8 13-22 16,-6 6-7-16,7 9-10 15,8 8-8-15,-3-2-12 16,8-8-7-16,7-4-9 16,-3-20-2-1,-6-11-23-15,0 1-44 0,35 19-134 16,-1-4-118-16,7-13 189 0</inkml:trace>
  <inkml:trace contextRef="#ctx0" brushRef="#br0" timeOffset="182292.25">22217 16998 1290 0,'5'13'549'0,"-1"4"-261"16,0 6-79-16,-2 2-35 15,-2 0-35-15,0 2-66 16,-2-6-23-16,-1-3-27 15,0-2-6-15,0-8-7 16,1 0 0-16,1-5-2 16,0-3-2-16,-2-8-5 15,0-1-1-15,3-8-7 16,0-2 0-16,8-5 2 16,-1-4 1-16,4 3 3 15,-1-1-1-15,5 11-1 16,3 6-1-16,2 8 2 15,-1 3 5-15,0 10 14 0,0 6 3 16,-6 3 5-16,-5 5 1 16,-3-2-4-16,-4-1 0 15,2-5-3-15,5-5-4 16,-6-6-3-16,0-1 0 16,-2-6 0-16,-3 0-3 15,3-1-8-15,0 0-3 16,7-26-9-16,13-32 1 0,-9 30 4 15,2 2 1-15,4 10 4 16,0 7 0-16,1 10 3 16,1 4 5-16,-6 12 12 15,-2 2 6-15,0 9 15 16,0 4 0-16,-5-2 0 16,2 4-2-16,-6-10-11 15,-2 0-5-15,0 0-9 16,-2-9-5-16,-2-3-29 15,2-8-42-15,-1-12-101 16,1-3-57-16,2-12-125 16,0-5-105-16,2-6 297 15</inkml:trace>
  <inkml:trace contextRef="#ctx0" brushRef="#br0" timeOffset="182513.24">22667 16800 1215 0,'24'-2'554'0,"9"8"-211"0,3 4-65 16,3 12-38-16,1 9-38 15,-6 8-69-15,-6 5-24 16,-8 2-40-16,3 2-12 16,-9-1-17-16,-7-1-8 15,-8-1-10-15,-8-2-5 0,-15-3-10 16,4-5-31-16,1-8-133 15,-7-10-90-15,11-11 140 16</inkml:trace>
  <inkml:trace contextRef="#ctx0" brushRef="#br0" timeOffset="182829.72">23412 17376 2038 0,'-5'0'776'16,"6"0"-507"-16,0 1-179 15,-1-1-5-15,0 0-17 16,0 0-26-16,0 0-179 16,0 0 197-16,-1-1-81 0</inkml:trace>
  <inkml:trace contextRef="#ctx0" brushRef="#br0" timeOffset="-94305.27">28345 12689 456 0,'30'-28'442'16,"-29"18"-98"-16,-1 4-165 15,0 0 111-15,-5-1-65 16,0-1-19-16,-8 3-44 15,-2 2-21-15,-6 6-34 16,-5 2-14-16,-2 7-26 0,-6 2-9 16,6 9-20-16,-4 4-7 15,9 7-12-15,2 1-3 16,11 3-7 0,5 1-3-16,9-1-3 0,9-1-1 15,11-4-1-15,7-3 0 16,6-7-2-16,4-7 0 15,1-11 1-15,1-7 0 16,-2-12 4-16,-4-8 1 16,-10-11 4-16,-5-4 1 0,-11-9 5 15,-6-1 2-15,-8 1 2 16,-8 0-1-16,-7 8 1 16,-6 5-2-16,-10 8-3 15,-3 7-3-15,0 9-6 16,1 9-4-16,3 3-10 15,5 7-9-15,6 2-58 16,9 4-42-16,14 1 89 16,7 1-63-16,11-2-42 15</inkml:trace>
  <inkml:trace contextRef="#ctx0" brushRef="#br0" timeOffset="-94050.59">28852 12610 1211 0,'0'-2'605'0,"-10"6"-318"0,-5 9-163 15,-6 9 62-15,-1 2-33 0,2 9-13 16,3 5-27-16,4 3-41 15,2 0-15-15,9 1-19 16,3-3-11-16,9-2-16 16,4-3-10-16,2-7-66 15,4-5-54-15,3-8 94 16,11 0-61-16,-5-14-49 16</inkml:trace>
  <inkml:trace contextRef="#ctx0" brushRef="#br0" timeOffset="-93824.04">29065 12810 1306 0,'-2'12'656'0,"0"4"-348"16,3 2-180-16,1 2 57 0,-1 0-27 15,-1 2-20-15,-1 1-29 16,-3-3-49-16,-3 4-16 15,0-4-44-15,0-3-30 16,2-4-73-16,0-6-55 16,5-7 116-16,3-5-95 15,5-13-60-15</inkml:trace>
  <inkml:trace contextRef="#ctx0" brushRef="#br0" timeOffset="-93562.41">29152 12679 790 0,'13'-11'557'16,"1"5"-206"-16,5 12-194 16,2 5 125-16,3 6-105 15,2 2-3-15,2 6-43 16,-3 1-16-16,0 7-22 16,-2 0-7-16,-7 4-14 15,-4 1-8-15,-8 0-16 16,-8 1-5-16,-9-4-12 15,-2-3-6-15,-7-7-40 16,-2-3-27-16,0-10-71 16,2-3-57-16,4-5 124 15,3 1-101-15,4-2-62 16</inkml:trace>
  <inkml:trace contextRef="#ctx0" brushRef="#br0" timeOffset="-93033.47">30057 12720 1015 0,'-2'0'559'16,"-3"10"-256"-16,-2 7-165 15,3 16 73-15,-2 2-43 16,3 6-27-16,-2 1-14 0,5 1-50 16,2-1-21-16,4-6-29 15,4-3-30-15,4-10-98 16,2-3-92-16,0-7 151 16,1-3-104-16,-6-10-79 15</inkml:trace>
  <inkml:trace contextRef="#ctx0" brushRef="#br0" timeOffset="-92697.88">29923 12836 1283 0,'-18'-3'582'0,"10"1"-362"16,8 0-149-16,9 0 34 15,9 1-35-15,5-1-14 0,2 1-23 16,8 1-25-16,3 1-8 15,3 3-30-15,1 0-12 16,4 2-23-16,-7 1-10 16,-3 1-4-16,0 1 1 15,-7 1 4-15,-1 0 4 16,-5 3 51-16,-5 0 32 16,-5 2 61-16,1 3 27 15,-5 2 29-15,-1 1 12 16,-2-1 10-16,-2 2 2 0,-2-4-24 15,0-1-21-15,0-5-61 16,-5-6-49-16,0-6-131 16,1-3 116-16,-5-10-94 15,6-7-73-15</inkml:trace>
  <inkml:trace contextRef="#ctx0" brushRef="#br0" timeOffset="-91898.34">30385 12740 1167 0,'10'7'572'0,"-2"0"-320"15,-3 4-150-15,7 4 40 16,3-1-2-16,-4 2-42 16,2 2-20-16,2 1-27 0,-3 1-10 15,-4 2-9-15,0 0-6 16,-6-2 0-16,0 0 1 15,-2-1 1-15,0-3 0 16,-3-3-1-16,1-1 0 16,0-6-3-16,2 0-1 15,0-4-9-15,1-2-5 0,-1-1-4 16,0 0-2-16,0 0-2 16,0-1 0-16,6-4-1 15,6-7 0-15,31-28 0 16,-29 31 0-16,3 2 4 15,-2 3 2 1,-2 5 8-16,-1 6 4 0,-4 5 10 16,0 3 2-16,-5 3 5 15,-1 1 1-15,-2 1-2 16,-1-5-3-16,-2-1-10 16,1-5-7-16,2-5-25 15,1-3-14-15,4-6-22 16,2-5-11-16,3-2-14 15,2 1-1-15,3-1 3 16,-1 0 4-16,-1 3 17 16,2 2 11-16,-6 4 28 0,1 4 19 15,-6 3 29-15,-4 1 6 16,0 4 8-16,-2 4 2 16,1 2 1-16,0-2-1 15,5 1-10-15,0-1-11 16,6-2-15-16,5 0-6 15,0-4-7-15,4-3-4 16,0-3-1-16,-2 1-1 0,3-4 0 16,1-3 0-16,-1-4-1 15,0-6 1-15,0-2 1 16,-5-1 0-16,-4-3 3 16,-2-1 2-16,-10 3 2 15,-6 3 1-15,-5 7 7 16,-2 6 5-16,-2 10 8 15,0 4 2-15,2 12 3 16,3 6 0-16,9 4 1 16,1 2 0-16,11-1-9 15,7-2-5-15,8-7-36 16,4-5-34-16,5-10-64 16,-1-2 90-16,-4-3-72 15,-2-3-50-15</inkml:trace>
  <inkml:trace contextRef="#ctx0" brushRef="#br0" timeOffset="-89372.5">28442 11495 619 0,'13'36'308'0,"-3"-37"-100"15,-3-4 8-15,-3-1-36 16,1 2-21-16,-5-7-26 16,0 4-6-16,-7-2-16 15,-12-1-9-15,-2 6-23 16,-2-2-10-16,-6 6-13 15,3 0-8-15,-4 2-14 16,1 6-7-16,7-2-3 0,8 2-2 16,7 4-4-16,7 2-4 15,6 7-9-15,10-1-4 16,9-6-1-16,2-1 0 16,2-4 0-16,-4 2 0 15,-1 6 9-15,4-5 4 16,-12 2 11-16,-6-7 8 15,-9 2 32-15,-9-2 7 0,-1 2 8 16,2 6-4-16,-8-12-29 16,-5 6-12-16,7-9-15 15,-8-3-7-15,6 1-31 16,4-4-43-16,-1-6-124 16,5-4-85-16,13-7-465 15,12 4 481-15</inkml:trace>
  <inkml:trace contextRef="#ctx0" brushRef="#br0" timeOffset="-89217.82">28646 11501 998 0,'11'10'490'0,"-2"-1"-129"16,-6 7-65-16,-2-1-22 16,-2 7-43-16,-5-1-80 15,-3 3-40-15,-1-6-65 16,1-1-19-16,5-7-24 0,3-5-29 15,2-4-76-15,1 2-56 16,-2-5-191-16,0 1 219 16</inkml:trace>
  <inkml:trace contextRef="#ctx0" brushRef="#br0" timeOffset="-89060.93">28632 11273 1000 0,'3'-11'431'0,"5"13"-210"15,2 4-85-15,-4 2-37 16,1 1-33-16,-4 7-148 16,2 0-135-16,3 3 139 15</inkml:trace>
  <inkml:trace contextRef="#ctx0" brushRef="#br0" timeOffset="-88583.69">28841 11447 771 0,'8'6'437'15,"8"0"-118"-15,-7-4-59 16,-6 3-21-16,6 1-76 0,-7-1-30 16,5 3-51-1,5 4-22-15,-12-6-28 0,1-2-8 16,-3 4-9-16,-2-1-1 15,-1 0-3-15,4 3-1 16,-11-6-3-16,-3 0-2 16,12 0-2-16,-1 4-1 15,-1-4-1-15,-1 3 1 16,4-4 0-16,-5-3 0 0,7 2-2 16,0-2-1-16,0-1-2 15,0 1 0-15,0 0 3 16,0 0 4-16,11 6 8 15,3-2 7-15,21 41 18 16,-27-20 7-16,1 1 22 16,-7 1 3-16,-1 4-2 15,0 0-3-15,-1 0-17 16,-1-2-5-16,-1-6-8 16,2-4-2-16,-7-8-3 15,-11-5-1-15,5-6-7 16,-7-1-4-16,0-5-8 15,15 0-3-15,-12 1-6 16,-1-1-28-16,4 1-110 16,0 1-79-16,12-2 124 0</inkml:trace>
  <inkml:trace contextRef="#ctx0" brushRef="#br0" timeOffset="-88231.79">29063 11756 1054 0,'75'-75'480'0,"-70"71"-159"15,3-4-116-15,4 0-38 16,2-3-34-16,3-3-70 16,0-2-25-16,0-4-24 15,-4-4-2-15,-5 3 2 16,-2 1 1-16,-12 3 3 15,-6 2 13-15,-11 5 29 16,-1 8 14-16,-4 12 31 16,-2 5-2-16,7 17-13 15,5 3-10-15,10 3-26 16,8 6-13-16,13-6-20 16,6-3-8-16,9-5-13 15,3-6-10-15,8-12-155 16,7-3 122-16,17-8-9 15</inkml:trace>
  <inkml:trace contextRef="#ctx0" brushRef="#br0" timeOffset="-87660.36">29914 11495 1155 0,'-3'7'518'16,"1"2"-234"-16,-8 7-92 0,4 7 9 16,-12 7-56-1,1 0-32-15,8 6-51 0,9 3-17 16,6-3-17-16,-1-2-7 15,10-7-14-15,0-2-3 16,0-10-5-16,8-7-2 16,6-9-2-16,4-10-11 15,5-10-23-15,-4-5-2 16,-14-8 6-16,-6-7 14 16,-12 0 30-16,-3 5 7 0,-16-2 5 15,-6 7 3-15,-10 3 6 16,-3 0 13-16,-1 11 20 15,10 7 2-15,2 5-6 16,5 4-16-16,8 4-37 16,-6 0-12-16,14 2-113 15,0 3-67-15,11-2-203 16,13 5 223-16</inkml:trace>
  <inkml:trace contextRef="#ctx0" brushRef="#br0" timeOffset="-87405.18">30365 11413 1565 0,'-4'6'598'16,"-9"6"-445"-16,-3 3 18 15,-7 12-35-15,-3 6-30 16,6 6-39-16,2-2-17 16,14 2-21-16,3-3-8 0,12-4-17 15,4 1-7-15,6-6-35 16,-3-3-48-16,5-7-150 16,-1-3-433-16,6-10 450 15</inkml:trace>
  <inkml:trace contextRef="#ctx0" brushRef="#br0" timeOffset="-87175.35">30580 11584 1386 0,'-8'16'570'0,"6"1"-286"15,0-3-102-15,1 1-8 16,1 12-20-16,0-4-56 15,0 4-11-15,0-1-29 0,0-3-10 16,0-3-17-16,-5-5-11 16,3-7-76-16,-5-5-57 15,0-7-162-15,2-6-131 16,5-10 253-16</inkml:trace>
  <inkml:trace contextRef="#ctx0" brushRef="#br0" timeOffset="-86960.38">30656 11401 840 0,'21'11'473'0,"5"8"-9"15,6 5-207-15,-2 7-43 16,3 6-30-16,-9 0-38 16,-3 0-11-16,-4 0-21 15,-5-2-4-15,-10 0-18 16,-2-1-15-16,-7-3-25 15,-16-3-10-15,-3-5-41 16,-3-4-53-16,-3-11-182 16,11-3-100-16,9-5 188 15</inkml:trace>
  <inkml:trace contextRef="#ctx0" brushRef="#br0" timeOffset="-85307.61">31897 13508 792 0,'-35'-31'361'0,"29"38"-118"16,1 2-44-16,5 18-3 15,3 7-15-15,-2 4-38 16,-4 4-14-16,2-3-23 15,6-1-11-15,0-7-17 16,13-4-6-16,-4-7-1 16,-4-8 0-16,9-9-4 15,0-8-3-15,17-20-5 16,11-8-3-16,19-27-14 16,10-8-7-16,11-20-18 15,-3-8-7-15,-1-8-4 0,-5-1-1 16,-13 15-1-16,-6 15-1 15,-22 33-5-15,-12 10-10 16,-15 23-58-16,-9 5-51 16,-14 10-154-16,-6 9-107 15,-6 19 236-15</inkml:trace>
  <inkml:trace contextRef="#ctx0" brushRef="#br0" timeOffset="-23481.73">3088 11372 694 0,'-10'-8'365'16,"8"5"-71"-16,-6-2-35 15,6 4-35-15,1 0-27 16,-2-1-38-16,0 0-13 0,2 1-7 16,0-1-7-16,0 2-10 15,-3 18-9-15,0 48-36 16,5-26-13-16,4 7-28 15,-10-3-9-15,2-5-10 16,1 2-5-16,-1-11-3 16,5-6-2-16,-2-10-2 15,0-8-1-15,-2-8-21 16,-4-5-13-16,6-9-24 16,0-6-13-16,4-7 12 15,12 3 10-15,-2-2 24 16,0 5 12-16,6 3 9 15,-8 1 2-15,4 8 12 16,4 3 11-16,-7 8 20 16,2 4 12-16,-7 11 7 15,1 6-3-15,0 6-3 16,0 2-5-16,-2-1-7 16,0-2-4-16,-2-2-15 15,0-1-7-15,-2-5-20 0,0-6-51 16,-1-7-152-16,3-3-118 15,2 2 183-15</inkml:trace>
  <inkml:trace contextRef="#ctx0" brushRef="#br0" timeOffset="-23063.6">3400 11534 1574 0,'13'18'676'0,"-13"1"-350"16,0 3-60-16,0 7-55 15,-1 4-57-15,4 2-72 16,6 0-31-16,6-10-33 16,4-7-9-16,2-17-10 15,-3-3-4-15,3-16-5 16,0-6-15-16,2-3-30 16,-1-7-9-16,-4 5-5 15,-6 2 16-15,-5-1 32 16,-1 9 11-16,-4 5 12 15,-2 4 6-15,0 11 9 16,0 3 7-16,-3 12 15 16,1 2 9-16,1 15 8 15,1 7-2-15,1 3-9 16,6 7-5-16,1-4-8 0,3-2 0 16,-1 0 0-16,-3 0-2 15,-7-8-3-15,-7-3-5 16,-5-8-6-16,-4-11-2 15,-2-3-5-15,-4-4-6 0,4-11-40 16,-1-2-45-16,1-8-122 16,1 1-77-16,2-5-489 15,2-7 509-15</inkml:trace>
  <inkml:trace contextRef="#ctx0" brushRef="#br0" timeOffset="-22821.83">3862 11427 1487 0,'15'11'632'0,"-14"5"-304"16,1 2-91-16,1 16-14 16,-3 6-50-16,1 9-71 15,-1 7-25-15,3 1-32 16,0-1-6-16,-1-6-16 15,2-6-9-15,-2-14-6 16,0-3-21-16,-2-13-85 0,0-9-47 16,-1-5-122-16,-6-8-67 15,-2-12 217-15</inkml:trace>
  <inkml:trace contextRef="#ctx0" brushRef="#br0" timeOffset="-22583.14">3852 11473 1085 0,'20'-6'572'0,"-2"1"-194"0,7 5-71 16,1 2-36-16,-2 5-97 15,-4 0-35-15,0-1-48 16,0 5-13-16,-3 2-19 16,3 4-15-16,-11 5-14 15,-4 1-5-15,-10 2-1 16,-13-2-2-16,1-5-6 15,-1-1-5-15,3-12-44 16,5 2-41-16,0-6-138 16,2-1-98-16,8-1 189 15</inkml:trace>
  <inkml:trace contextRef="#ctx0" brushRef="#br0" timeOffset="-22285.63">4194 11465 884 0,'3'4'527'0,"-3"5"16"0,-2 6-169 16,-4 12-69-16,1 2-55 16,2-1-97-16,3 1-41 15,5-11-61-15,5 0-16 16,3-8-25-16,1-8-7 16,6-6-6-16,-3-8-4 0,3-8-6 15,-2-3 2-15,-12-4 6 16,-5-3 5-16,-11 4 13 15,-7 3 2-15,-4 8 2 16,-4 7-2-16,0 9-7 16,2 6-5-16,6 9-11 15,6 2-32-15,11-2-119 16,7-4-80-16,9-9-420 16,5-6 421-16</inkml:trace>
  <inkml:trace contextRef="#ctx0" brushRef="#br0" timeOffset="-22105.79">4460 11303 1123 0,'5'11'641'16,"3"9"-109"-16,-4 16-233 16,-6 4-31-16,0 5-120 15,1 1-50-15,2-8-64 0,11-2-18 16,1-10-11-16,-3-6-52 15,7-9-146-15,2-9-102 16,1-14 159-16</inkml:trace>
  <inkml:trace contextRef="#ctx0" brushRef="#br0" timeOffset="-21461.06">4381 11396 1102 0,'5'2'540'0,"4"3"-114"15,5 0-161-15,6 1-74 16,7 3-45-16,-5-5-94 16,6 0-26-16,-1-8-55 15,2-4-48-15,12-9-130 16,-3-3-77-16,-2-4-148 16,-6 1-53-16,-7 0 69 15,-7-1 84-15,-4 6 296 16,-3-4 185-16,-7 8 230 15,0 6 63-15,-5 9-10 16,-1 10-39-16,-2 17-83 16,0 6-35-16,-1 15-64 15,3 1-36-15,3 0-68 16,1-5-28-16,5-9-38 0,1-3-13 16,0-16-18-16,0-6-5 15,-2-7-10-15,-3-6-10 16,2-4-29-16,-1-4-12 0,2-5-5 15,-1 0 9 1,1-1 28-16,-1 7 14 0,-1 3 10 16,3 6 1-16,1 4 8 15,5 5 9-15,7 0 19 16,3 1 6-16,12 2 2 16,0-3-8-16,0-5-17 15,-6-6-8-15,4-8-8 16,-4-3-3-16,4-4-1 15,-4-2 0-15,-13 1-4 16,-2-2-1-16,-15 2 1 16,-1 6 2-16,-5 3 4 15,-1 4 2-15,4 6 0 16,-1 2-1-16,-5 8-2 16,1 4 0-16,7 4 0 15,-6 3-1-15,9-5-2 16,6 1-2-16,1-7-19 15,8-6-49-15,9-3-103 16,-1-2-51-16,7-7-136 0,4-2-48 16,1-3 268-16</inkml:trace>
  <inkml:trace contextRef="#ctx0" brushRef="#br0" timeOffset="-21164.72">5296 11426 776 0,'-2'-6'513'15,"-2"-1"-23"-15,2 6-144 16,-1 1-35-16,2 9-72 15,-1 3-34-15,1 5-46 16,2 2-21-16,3 1-43 16,4 2-23-16,6-5-32 15,1 3-9-15,6-5-6 16,2-3-1-16,-1-1-6 16,-5-3-3-16,-8 1-3 15,-5-7 3-15,-15-2 3 16,0 5 0-16,-9-1-10 15,-3 0-13-15,7 0-45 16,-2-5-47-16,13-1-110 16,4-2-70-16,6-6-118 15,10-3 231-15</inkml:trace>
  <inkml:trace contextRef="#ctx0" brushRef="#br0" timeOffset="-20998.92">5518 11423 926 0,'11'1'603'15,"-6"6"-17"-15,5 8-220 0,0 5-33 16,0 7-102-16,5 2-56 16,-1-4-87-16,-2-6-30 15,-2-7-124-15,2-6-78 16,-5-12-203-16,-2-4-85 0,2-17 260 16</inkml:trace>
  <inkml:trace contextRef="#ctx0" brushRef="#br0" timeOffset="-20898.83">5560 11379 998 0,'-10'-2'485'0,"9"2"-143"15,-1 4-148-15,6 1-75 16,3 1-53-16,14 1-178 16,2-3-113-16,5-4 136 15</inkml:trace>
  <inkml:trace contextRef="#ctx0" brushRef="#br0" timeOffset="-20628.65">5943 11329 681 0,'17'-3'493'16,"-13"3"14"-16,-8 6-133 15,-1 5-41-15,-4 2-79 0,-5 1-40 16,-2 0-62-16,-1 0-28 16,6 1-45-16,4 0-19 15,10 4-30-15,4-1-10 16,11 3-9-16,2-1-1 15,3-4-2-15,-3 0 1 0,-5-7 4 16,5 2 3-16,-9-3 11 16,-3-1 5-16,-7 0 9 15,-10-5 0-15,-3 2-8 16,-7-1-5-16,-11 3-15 16,0-3-13-16,-11-1-53 15,7 2-48-15,17-5-145 16,7-1-91-16,15 2 205 15</inkml:trace>
  <inkml:trace contextRef="#ctx0" brushRef="#br0" timeOffset="-19969.35">7110 11293 1374 0,'-71'-32'630'0,"62"33"-307"15,9-1-97-15,5 1-9 16,8 1-72-16,8-2-37 0,9 0-38 16,10 0-19-16,3-2-29 15,1 1-9-15,6-3-14 16,-5-1-45-16,-1 3-114 15,-26 2-81 1,-1 0-523-16,-6 4 508 0</inkml:trace>
  <inkml:trace contextRef="#ctx0" brushRef="#br0" timeOffset="-19597.41">7263 11284 1149 0,'0'11'608'16,"0"3"-175"-16,0 13-110 15,0 10-23-15,0 8-101 16,1 5-51-16,0-2-72 16,0-4-21-16,2-10-29 15,-1-11-7-15,2-9-89 16,0-5-68-16,3-14-172 0,2-1 46 16,0-16 143-16</inkml:trace>
  <inkml:trace contextRef="#ctx0" brushRef="#br0" timeOffset="-19519.6">7722 11179 1327 0,'-11'0'677'0,"-5"14"-130"15,-6 8-250-15,6 11-96 16,0 4-46-16,8 7-76 15,8 3-19-15,4-3-30 16,8-3-10-16,6-5-12 16,2-4-5-16,6-11-16 15,0-9-46-15,4-8-124 16,1-4-87-16,0-16 153 16</inkml:trace>
  <inkml:trace contextRef="#ctx0" brushRef="#br0" timeOffset="-19135.93">7961 11357 1186 0,'1'4'549'0,"-2"5"-185"0,-1 7-51 16,6 3-35-16,-2 6-38 15,2 2-79-15,-2-1-33 16,5 2-45-16,-6-7-19 0,1-3-32 15,1-5-11-15,-6-7-15 16,2-5-5-16,2-7-5 16,-7-3-8-16,5-11-21 15,7 0-9-15,-4-4-8 16,13-2 4-16,3 2 21 16,-8-2 9-16,10 8 14 15,0 2 3-15,-1 10 7 16,3 4 11-16,-6 8 23 15,-3 8 9-15,-4 11 10 16,-1 4-4-16,-4-2-17 16,-2 2-8-16,-2-9-14 15,-3-6-5-15,-1-5-79 16,-1-3-66-16,2-5-180 16,1-4 371-16,6-7-102 15</inkml:trace>
  <inkml:trace contextRef="#ctx0" brushRef="#br0" timeOffset="-18880.03">8278 11182 1640 0,'13'6'717'16,"5"7"-412"-1,6 8-75-15,6 2-20 0,-3 8-85 16,4 0-28-16,-5 5-37 16,-1 0-8-16,-7-1-19 15,-13 0-7-15,-6-1-9 16,-9-1-5-16,-7-4-24 16,1-2-32-16,-4-8-97 15,-1-11-66-15,8-4-160 16,-2-7-356-16,8-16 488 15</inkml:trace>
  <inkml:trace contextRef="#ctx0" brushRef="#br0" timeOffset="-18686.45">8643 11344 1573 0,'13'-3'673'0,"11"6"-335"0,4 0-109 15,2 1-56-15,2 0-54 16,1-1-74-16,2 1-18 16,-1-3-27-16,-3-2-54 15,-5 0-176-15,-11-3-88 16,-6 5 173-16</inkml:trace>
  <inkml:trace contextRef="#ctx0" brushRef="#br0" timeOffset="-18517.69">8734 11468 1329 0,'-5'12'638'16,"-1"-3"-270"-16,14 4-94 16,2-3-27-16,4 0-72 15,3-1-40-15,2-5-60 16,1 3-21-16,3-6-36 16,-1-3-63-16,-6-4-180 15,-1-1-60-15,-4-7 144 16</inkml:trace>
  <inkml:trace contextRef="#ctx0" brushRef="#br0" timeOffset="-18204.57">9352 11390 1248 0,'13'-14'557'0,"-20"-5"-237"15,-6 0-126-15,-4 0-54 16,-3 6-31-16,0 8-25 16,-2 8-2-16,3 14-4 15,-1 6-2-15,8 9-16 16,3 1-10-16,7 1-17 16,3-1-5-16,8-1-7 15,5-3-3-15,9-3-3 16,6-5-2-16,6-11-8 15,6-1 0-15,-3-14-118 16,4-2-91-16,-5-15 125 16</inkml:trace>
  <inkml:trace contextRef="#ctx0" brushRef="#br0" timeOffset="-17794.09">9584 11399 1306 0,'-6'9'593'0,"12"3"-199"16,-4 2-88-16,5 7-29 15,-5 2-38-15,-2 3-92 0,0 2-31 16,-1-3-45-16,0-1-20 16,-1-10-28-16,2-5-11 15,0-7-10-15,0-2-7 0,2-9-26 16,-1-2-12-16,6-5-17 15,1-7-1-15,7-7 16 16,3 1 13-16,4-3 19 16,1 0 8-16,1 10 6 15,-1 6 2-15,3 9 24 16,0 8 17-16,3 12 22 16,3 6 11-16,-6 10-8 15,1 2-12-15,-10-1-21 16,-5-4-7-16,-6-6-47 15,-5-6-61-15,1-10-154 16,-4 3 339-16</inkml:trace>
  <inkml:trace contextRef="#ctx0" brushRef="#br0" timeOffset="-13787.35">1035 13701 1082 0,'-11'5'521'0,"7"0"-202"0,21-1-83 15,1-1-10-15,15-1-51 16,6 0-30-16,1-2-61 15,8-3-17-15,6-1-20 16,0-1-10-16,-1-2-10 16,-2 1-9-16,-20-2-9 15,-1 2-1-15,-16 1-84 16,-12 1-43-16,1 4-166 16,-8 2-148-16,4-2 283 15</inkml:trace>
  <inkml:trace contextRef="#ctx0" brushRef="#br0" timeOffset="-13588.75">1358 13716 906 0,'-3'0'497'15,"5"2"-130"-15,0 4-70 0,-2-6-21 16,0 9-54-16,0 20-28 16,-2 37-69-16,0-28-29 15,4-1-43-15,0-3-19 16,5-9-21-16,2-1-7 15,1-9-40-15,1 0-47 16,0-10-120-16,0-4-93 0,2-4 177 16</inkml:trace>
  <inkml:trace contextRef="#ctx0" brushRef="#br0" timeOffset="-13296.46">1766 13570 1399 0,'-11'-11'622'0,"-3"13"-282"16,0 6-93-16,1 4-58 16,-3 9-50-16,4 8-66 15,1 2-11-15,8 10-26 16,3 1-7-16,5 3-9 15,7-2-8-15,6-6-9 16,5-4-3-16,5-7-5 16,3 0-1-16,5-7-54 0,1-2-57 15,0-13-168-15,-1-6-162 16,-1-8 279-16</inkml:trace>
  <inkml:trace contextRef="#ctx0" brushRef="#br0" timeOffset="-12803.53">2054 13769 1416 0,'0'19'682'15,"1"1"-308"-15,2 8-103 16,1 1-57-16,-5-3-101 16,0 0-34-16,-3-8-46 15,-1-2-12-15,6-7-15 16,2-9-8-16,2-5-20 15,0-7-18-15,-2-8-29 16,4-2-6-16,5-6 5 16,0 2 15-16,5 7 32 15,0 2 11-15,-1 8 12 16,2 7 18-16,-5 4 31 16,0 6 13-16,-1 9 23 15,-3 3-4-15,-4 3-5 16,1 1-9-16,-5-4-18 0,1-3-11 15,-2-6-20-15,0-6-7 16,-1-6-13-16,-1-3-9 16,2 3-24-16,0 0-15 15,2-12-16-15,4-8 5 16,18-27 18-16,-6 28 16 0,2 3 21 16,2 0 6-16,2 5 2 15,-1 2 10-15,-4 10 18 16,-3 4 12-16,-3 11 17 15,-5 3-2-15,5 6-11 16,-3 3-11-16,-14-2-17 16,4 0-7-16,-10-6-25 15,0-1-55-15,3-9-144 16,-2 0-96-16,-1-6 174 16</inkml:trace>
  <inkml:trace contextRef="#ctx0" brushRef="#br0" timeOffset="-12545.78">2563 13541 1196 0,'19'-4'663'16,"9"15"-152"-16,6 7-232 0,1 2-14 15,-2 8-111-15,0 3-28 16,-9 6-35-16,-5 0-12 15,-15 6-21-15,-8-3-11 16,-11-4-19-16,-8-2-8 16,-5-9-28-16,2 0-47 0,-1-12-115 15,9 0-69-15,8-13-173 16,9 0 248-16</inkml:trace>
  <inkml:trace contextRef="#ctx0" brushRef="#br0" timeOffset="-12272.51">3055 13681 1861 0,'-72'7'728'0,"77"-1"-455"16,-1-1-135-16,13 0-7 15,7-1-40-15,3-3-51 16,9 0-17-16,1 0-34 0,-6 0-59 16,-9-1-161-16,-4 0-118 15,-12 0 199-15</inkml:trace>
  <inkml:trace contextRef="#ctx0" brushRef="#br0" timeOffset="-12070.98">3036 13805 853 0,'-20'17'543'16,"6"-6"26"-16,14-3-294 15,9 1-7-15,-2-3-60 16,6 3-30-16,4-3-55 16,-4-6-29-16,13 3-42 15,-3-5-17-15,2 0-104 16,2-1-107-16,-2-3 111 15</inkml:trace>
  <inkml:trace contextRef="#ctx0" brushRef="#br0" timeOffset="-11578.08">3554 13712 990 0,'-6'2'495'0,"10"-2"-35"16,10 0-225-16,8 0-50 15,0 0-10-15,11 2-76 16,-5-1-23-16,-3 4-33 16,-3 3-8-16,-10 4-11 15,-3 4-1-15,-11 7 3 16,-7 3 2-16,-7 2-3 15,-6-1-4-15,0 1-10 16,2-4 10-16,6-6 18 16,4-2 10-16,5-7 22 15,2-4-8-15,3-2-19 16,4 0-8-16,-4-3-12 16,2 0-2-16,22-2-2 0,31-4-5 15,-25 1-7-15,2 2-3 16,-2 0-53-16,-2 4-76 15,-3 0-150-15,0-2 162 16</inkml:trace>
  <inkml:trace contextRef="#ctx0" brushRef="#br0" timeOffset="-10800.55">4091 13663 992 0,'-23'-3'591'0,"8"3"13"16,0 0-350-16,12 0-5 16,3 2-77-16,3 0-39 15,-3-2-70-15,19 2-16 0,39 5-18 16,-22-7-6-16,-1-3-14 15,-2-2-2-15,1 1-35 16,-8 1-44-16,-7 2-120 16,-7-3-88-16,-12 4-254 15,-4 0 330-15</inkml:trace>
  <inkml:trace contextRef="#ctx0" brushRef="#br0" timeOffset="-10625.86">4243 13658 745 0,'-45'2'453'0,"39"4"3"15,5 5-108-15,1 10-55 16,3 4-31-16,-1 10-57 16,0 3-38-16,0 3-74 15,0-2-29-15,2-10-41 16,1-2-12-16,2-13-88 16,1-2-69-16,4-12-164 15,3-4 178-15</inkml:trace>
  <inkml:trace contextRef="#ctx0" brushRef="#br0" timeOffset="-10408.02">4630 13464 1560 0,'-22'8'729'16,"1"8"-321"-16,2 15-195 15,-3 5-23-15,11 15-90 16,3 1-28-16,7 4-37 16,8-3-15-16,7-6-18 15,6-3-2-15,4-11-49 16,2-9-55-16,-2-9-158 16,4-8-79-16,-2-9 199 15</inkml:trace>
  <inkml:trace contextRef="#ctx0" brushRef="#br0" timeOffset="-9830.07">4841 13442 1173 0,'13'14'693'15,"-5"0"-30"-15,2 5-380 0,-1 5-18 16,-6 1-106-16,0 3-43 15,-7-5-60-15,-2-4-19 16,2-8-19-16,-3-5-8 0,5-7-13 16,-1-7-15-16,3-7-30 15,5-6-13-15,2-4-10 16,8-2 9-16,2 6 26 16,-5 2 14-16,7 7 17 15,-1 4 5-15,-2 5 3 16,2 4 9-16,-1 5 20 15,-12-1 8 1,2 0 22-16,1 11 1 0,-5 0-8 16,-3 4-7-16,0-7-22 15,3-3-7-15,0-5-10 16,-7-3-2-16,0-4-19 16,0-1-13-16,4-5-17 15,10-1-7-15,3-9 11 16,-1 1 10-16,4-3 16 15,-1 2 8-15,1 8 5 16,1 2 6-16,4 9 20 16,-3 5 8-16,-2 5 14 15,-2 6 4-15,-3 4-10 0,-4 0-6 16,1 7-12-16,0-4-8 16,-2-3-27-16,2-3-49 15,-5-7-165-15,-3-1-93 16,-2 2 179-16</inkml:trace>
  <inkml:trace contextRef="#ctx0" brushRef="#br0" timeOffset="-9648.87">4904 13818 1496 0,'9'4'651'0,"5"-3"-330"16,7-1-26-16,5 0-70 15,3-2-53-15,11 0-78 16,6-2-28-16,7-1-31 16,0 0-7-16,-6 4-12 15,-5-1 5-15,-9 4-111 16,-12-1-102-16,-14-1-467 16,-11 2 416-16</inkml:trace>
  <inkml:trace contextRef="#ctx0" brushRef="#br0" timeOffset="-9312.55">5131 13925 1378 0,'17'9'590'16,"5"-3"-316"-16,2 2 2 0,0-5-68 16,-1 6-32-16,-4 1-65 15,-6 0-26-15,-7 5-38 16,-6-4-11-16,-7 5-13 15,-7 3-4-15,-5-3-5 16,-1-3-3-16,4-5-1 16,2-2-1-16,7-4-1 15,2-2-3-15,6 1 0 16,6-1 0-16,11 0-2 16,6 2 2-16,6-2-2 15,3 1-3-15,5-1-26 16,-1-5-44-16,-2-5-164 15,-3-1-43-15,-8-3 151 16</inkml:trace>
  <inkml:trace contextRef="#ctx0" brushRef="#br0" timeOffset="-8921.14">5559 13475 1493 0,'14'12'665'0,"17"1"-273"0,1 7-106 16,7 6-45-16,1 4-58 15,-5 7-81-15,-5-1-28 0,-14 9-25 16,-9 2-10-16,-16 0-15 16,-6 2-12-16,-8-8-37 15,0-4-32-15,4-5-103 16,3-11-63-16,7-13-126 15,3-6 203-15</inkml:trace>
  <inkml:trace contextRef="#ctx0" brushRef="#br0" timeOffset="-8840.75">5957 13721 1758 0,'30'3'710'0,"-8"-3"-415"15,10 0-93-15,-2-1-42 0,1-1-42 16,6 2-66-16,-4 0-20 16,-7 0-42-16,-3 1-65 15,-12-3-182-15,0 0-91 16,-11-2 192-16</inkml:trace>
  <inkml:trace contextRef="#ctx0" brushRef="#br0" timeOffset="-8683.27">6151 13653 1387 0,'-46'5'750'15,"44"22"-122"-15,1 8-372 16,-1 7-40-16,2 5-106 15,2-3-43-15,6-9-43 16,1-5-12-16,3-10-34 16,2-6-59-16,3-3-145 15,2-5-98-15,4-10 186 16</inkml:trace>
  <inkml:trace contextRef="#ctx0" brushRef="#br0" timeOffset="-8174.08">6764 13703 1082 0,'0'-2'483'0,"0"1"-222"16,0-1-10-16,3-4-40 16,-3 0-22-16,-2-3-38 15,-1 1-10-15,2 5-9 16,-21-9-15-16,-33 9-25 16,29 23-15-16,0 7-33 15,4 5-15-15,10 4-17 16,8 1-7-16,11-4-6 15,6 0-3-15,14-10-1 16,2-3 0-16,7-6 1 0,8-11-44 16,4-5-126-16,2-9-90 15,2-15 143-15</inkml:trace>
  <inkml:trace contextRef="#ctx0" brushRef="#br0" timeOffset="-7574.37">7052 13717 1484 0,'0'-1'645'0,"0"0"-338"15,6 2-13-15,4 4-75 16,2 10-45-16,27 38-63 15,-30-26-25-15,-3-5-34 16,-1 1-13-16,-4-8-20 16,-1-3-6-16,-2-4-2 15,0-4-2-15,-3-7-6 16,2-2-3-16,1-9-6 16,2-6-10-16,4-4-10 0,4-5-2 15,5 2-5-15,1 1 7 16,4 6 12-16,1 6 4 15,0 7 9-15,-4 5 4 16,-2 10 10-16,-1 7 9 0,-3 11 14 16,-1 7 5-16,-5 4 1 15,-2-3-6-15,-1-7-10 16,0-8-5-16,-1-8-12 16,1-5-4-16,2-16-18 15,2-4-13-15,5-16-18 16,6-2-4-16,3 1 4 15,6-3 10-15,-2 7 18 16,-3 3 8-16,4 13 8 16,-2 6 11-16,-3 7 21 15,9 9 8-15,-10 10 18 16,2 3-2-16,-4 8-4 16,-6-1-2-16,-1-3-14 15,-6 0-7-15,0-11-16 16,-2-2-12-16,-6-11-66 15,6-4-78-15,0-7-176 16,3-7 68-16,15-14 122 16</inkml:trace>
  <inkml:trace contextRef="#ctx0" brushRef="#br0" timeOffset="-6347.49">3210 14916 1451 0,'-4'3'599'15,"5"0"-373"-15,11 2-72 16,4 3-5-16,10-5-64 16,0-3-32-16,9-2-38 15,4 1-6-15,-5-1-79 16,-4 1-75-16,-14 2-250 15,-9 2 241-15</inkml:trace>
  <inkml:trace contextRef="#ctx0" brushRef="#br0" timeOffset="-6152.93">3301 15088 832 0,'-2'4'428'0,"4"-1"-57"15,3-1-93-15,-5-2-25 16,0 0-20-16,13 0-67 15,7-1-28-15,34-6-58 16,-31-1-22-16,-2 1-25 0,-5 6-64 31,-7 1-114-31,0 0 100 0</inkml:trace>
  <inkml:trace contextRef="#ctx0" brushRef="#br0" timeOffset="-5581.73">3827 14969 887 0,'0'-7'490'0,"10"7"3"16,8-1-234-16,16-2-74 15,-1 2-14-15,0 1-61 16,-4 0-19-16,-2 6-35 16,0 3-12-16,-8 3-17 0,-3 5-7 15,-15 6-3-15,-7 1 0 16,-9 4 0-16,-8-1-1 15,1-3-4-15,-2-3-1 16,8-4-4-16,5-4 0 16,4-2-5-1,7-1-2-15,4-4 4 0,1 3 3 16,8-6 9-16,2-1 5 0,4-1 1 16,6-3-1-16,1-1-3 15,-2 2-2-15,-3-4-6 16,-4 4-11-16,-7-2-154 15,0-2-7-15,0-1 80 16</inkml:trace>
  <inkml:trace contextRef="#ctx0" brushRef="#br0" timeOffset="228.01">4684 14943 633 0,'-1'-1'360'0,"0"0"-17"15,1 0-76-15,0 0-34 16,0 0-31-16,0-2-54 15,1-9-22-15,0 0-20 16,-1-30 2-16,-8 34-10 16,-4-4-9-16,-4 6-27 15,-2 3-18-15,-2 3-24 16,2 10-5-16,-1 11-5 0,10-5-3 31,-1 2-2-31,-5 18-1 0,15 9-1 16,7-7-1-16,11-9 0 0,2-1-1 15,-3-6 1-15,4-5-1 16,-2-3 0-16,2-5 0 16,-1-9-1-16,-4-3 2 15,0-7-90-15,0-2-85 16,-3-3 109-16</inkml:trace>
  <inkml:trace contextRef="#ctx0" brushRef="#br0" timeOffset="852.4">5168 14716 724 0,'-9'-5'431'15,"-1"-1"-44"-15,-2 1-153 16,-33-11-7-16,30 21-52 16,-4 6-21-16,2 12-36 15,8 7-12-15,0 13-23 16,4 7-13-16,5 8-19 16,-3 5-10-16,5 1-20 15,7-1-4-15,0-6-4 16,11-5-1-16,-2-14-2 15,0-3-1-15,3-11-6 16,-4-8-3-16,-2-7-2 16,-3-8-10-16,-3-3-70 0,-3-3-56 15,-2-9-180-15,-3-1 192 16</inkml:trace>
  <inkml:trace contextRef="#ctx0" brushRef="#br0" timeOffset="2461.62">5320 14693 718 0,'0'0'439'0,"0"0"-27"15,0 0-174-15,0 0-9 16,3 5-26-16,-1 11-18 15,28 34-31-15,-25-28-24 16,-1 0-54-16,-3-4-22 0,0-4-26 16,0-1-8-16,-2-7-8 15,1 1-3-15,-2-4 0 16,0-3-3-16,2-5-8 16,-1 4-7-16,0-1-21 15,1-22-5-15,5-33 3 16,4 26 3-16,2 1 16 15,3 4 6-15,4 10 2 16,-3 6 1-16,3 11 3 16,1 6 3-16,-1 8 17 15,-4 4 7-15,-2 6 15 16,-6-1 4-16,-1-1-6 16,4-3-5-16,-8-10-12 15,4-1-7-15,-6-4-3 16,-4-7-1-16,1-3-7 0,0-8-9 15,3-8-35-15,1-4-15 16,11-8-17-16,1 0 4 16,2 7 27-16,4 6 15 15,-6 13 22-15,0 7 7 16,1 5 22-16,-2 8 12 16,-5 13 20-16,0 0 4 0,-3 7-9 15,-2 0-7-15,2-8-18 16,2 0-8-16,-2-5-12 15,1-4-5-15,0-4-39 16,0 0-53-16,-1-9-151 16,1 1-101-16,2 6 203 15</inkml:trace>
  <inkml:trace contextRef="#ctx0" brushRef="#br0" timeOffset="2737.86">5321 15033 1490 0,'-25'14'609'0,"9"1"-374"0,1 0-11 15,11-3-54-15,4-2-42 16,22-6-57-1,-11-2-22-15,1 0-19 0,42 7-5 16,12-6-10-16,11 0-4 16,-22-6-4-16,1-1-1 15,-2 1-2-15,-7 0-2 16,-12 3-44-16,-8 2-66 16,-12 0-183-16,-7 0 181 0</inkml:trace>
  <inkml:trace contextRef="#ctx0" brushRef="#br0" timeOffset="3100.06">5519 15257 1261 0,'4'0'551'0,"11"4"-280"15,4-2-16-15,3 0-71 16,6 0-35-16,-2 3-59 15,-1 3-20-15,-4 7-27 16,-6 0-9-16,-10 0-8 16,-5 4-5-16,-8 1-5 0,-3-1-1 15,-6 2-3-15,-1-3-2 16,2-6 0-16,1-1-1 16,7-6-1-16,-1-3-1 15,8-2 5-15,2 0 0 16,8-1 8-16,7-1 3 0,7-1-5 15,0-5-1-15,4 0-13 16,-1 1-3-16,2 0-124 16,0 3-98-1,-2-1 135-15</inkml:trace>
  <inkml:trace contextRef="#ctx0" brushRef="#br0" timeOffset="3569.83">6002 14756 1547 0,'7'-2'657'15,"1"-2"-392"-15,8 8-82 16,8 3 3-16,7 12-65 0,5 6-16 16,-1 8-25-16,-3 7-9 15,-7 11-14-15,-5-2-13 16,-12 7-18-16,-1-2-6 16,-8-8-8-16,-5-6-1 0,1-8-5 15,-2-11-2-15,0-10-85 16,1-3-65-1,3-11-184-15,3-5-263 0,4-12 389 16</inkml:trace>
  <inkml:trace contextRef="#ctx0" brushRef="#br0" timeOffset="3661.97">6479 14975 1546 0,'-2'-6'676'15,"2"5"-339"-15,10 1-144 16,5-1-5 0,-8 1-71-16,1 0-35 0,35 0-46 15,4 0-13-15,2-1-10 0,-17 0-28 16,-15 0-159-1,-5 1-101-15,-10 3 155 0</inkml:trace>
  <inkml:trace contextRef="#ctx0" brushRef="#br0" timeOffset="3880.67">6579 14830 1433 0,'-10'16'628'0,"10"3"-278"16,0 1-76-16,2 13-57 15,0 5-56-15,0 5-94 16,2 4-28-16,3-8-27 16,-1-5-7-16,6-11-98 15,4-4-83-15,5-10-186 16,3-7 207-16</inkml:trace>
  <inkml:trace contextRef="#ctx0" brushRef="#br0" timeOffset="4139.46">7175 14912 1456 0,'-7'-16'647'15,"1"8"-263"-15,-2 2-116 16,-2-2-38-16,-2 4-53 15,-5-2-88-15,-2 3-27 16,-2 5-35-16,-2 3-9 0,8 11-9 16,2 6-3-16,2 7-5 15,7 6-1-15,7 6-3 16,6 1 0-16,11-5-1 16,8-2-1-1,3-14-4-15,7-7-19 0,4-14-111 16,-1-11-76-16,2-12-141 15,-5-6 197-15</inkml:trace>
  <inkml:trace contextRef="#ctx0" brushRef="#br0" timeOffset="4631.91">7433 14965 1517 0,'5'23'661'0,"1"8"-347"15,0 3-30-15,-5 3-83 16,1-3-51-16,-2-9-77 16,-1-4-23-16,-1-14-35 0,3-7-9 15,-1-8-17-15,0-10-10 16,4-9-11-16,2-4-3 16,2 0 7-16,3 3 8 15,-1 7 11-15,0 7 4 16,-2 7 5-16,1 5 0 15,4 11 8-15,-6 4 10 0,-1 10 16 16,2 8 9-16,-5 2 2 16,3-3-6-16,3-5-16 15,-6-4-8-15,-3-11-9 16,-1-4-3-16,0-10-13 16,1-7-11-16,6-7-17 15,-1-5-2-15,5-5 9 16,3 2 10-16,1 4 15 15,2 2 5-15,0 12 2 16,1 3 3-16,-2 9 16 16,2 7 10-16,-1 8 14 15,-2 6 11-15,-2 8 6 16,-1 1-6-16,-2-2-13 16,-3-7-11-16,0-10-50 15,-2-7-65-15,-2-9-155 16,3-4-94-16,0-9 188 15</inkml:trace>
  <inkml:trace contextRef="#ctx0" brushRef="#br0" timeOffset="5200.74">3540 16244 1259 0,'-9'7'581'0,"8"-7"-203"15,10 5-214-15,7-5-1 16,13-2-61-16,9 1-35 16,-2-9-45-16,2 5-10 0,-7 1-40 15,-5 2-58-15,-7 1-154 16,-5 0-103-16,-12 5 200 16</inkml:trace>
  <inkml:trace contextRef="#ctx0" brushRef="#br0" timeOffset="5390.8">3679 16372 1044 0,'-1'-1'496'0,"8"2"-148"15,6 1-86-15,4 5-23 16,4-1-40-16,4-1-77 16,2 1-38-16,3-4-51 15,0-2-14-15,-2-3-162 16,-6 1 408-16,-5 5-236 15</inkml:trace>
  <inkml:trace contextRef="#ctx0" brushRef="#br0" timeOffset="7776">4481 16161 1258 0,'-12'2'524'15,"8"-3"-276"-15,7-2-59 16,3-3-8-16,14 3-32 0,5 0-52 16,1 0-19-16,7 9-23 15,-5 2-5-15,1 6-9 16,-4 4-5-16,-10 2-9 16,-2 1-6-16,-11 4-2 15,-4 2-2-15,-11-1-2 16,-2 1 0-16,-5-9 0 15,2-3-1-15,2-7 0 16,4-2-5-16,5-4 20 16,3-2 5-16,3 2 2 15,1-2 3-15,0 0-18 16,0 0-5-16,12 1-1 16,11 2-1-16,31-1-4 15,-28-3-2-15,-3-3-3 16,-4 2-1-16,-6 2-43 15,-1 1-57-15,-8 5-168 16,2 0 372-16,-3 11-139 0</inkml:trace>
  <inkml:trace contextRef="#ctx0" brushRef="#br0" timeOffset="8119.6">5153 16174 1428 0,'-3'-7'599'0,"-3"1"-354"15,-7 0-17-15,-5 6-65 16,-5 0-36-16,0 9-48 15,1 2-14-15,7 6-23 16,2 3-7-16,4 3-13 16,9 2-5-16,1 6-9 15,7-10-1 1,1 1-2-16,13 16-3 0,6-3-2 16,7-12-3-16,1-17 3 15,-2-8-51-15,1-6-140 16,-6-6-51-16,-5 6 120 15</inkml:trace>
  <inkml:trace contextRef="#ctx0" brushRef="#br0" timeOffset="8693.65">5441 16226 1267 0,'7'13'629'15,"1"2"-229"-15,-3 4-127 16,1 3-27-16,0 6-94 16,2 0-42-16,-2-3-52 15,-1-1-13-15,-1-4-21 16,-1-8-6-16,-8-6-5 16,4-5-1-16,-3-9-5 15,-2-6-5-15,5-11-9 16,2-5-5-16,4-2-3 15,6 3 1-15,5 7 1 16,-7 4 3-16,8 11 5 16,1 1 3-16,3 9 5 15,2 5 4-15,-6 7 9 16,-1 6 7-16,-4 7 6 16,-3 0 5-16,-3-1-3 0,-1-2-4 15,-5-11-5-15,-1-4-5 16,-1-7-8-16,1-3-4 15,1-10-8-15,3-6-6 16,6-10-12-16,2 0 1 16,3 1 3-16,3 1 4 15,0 12 12-15,1 3 1 0,-1 7 5 16,0 6 4-16,-1 1 13 16,0 2 6-16,1 11 13 15,-1 2 4-15,0 8 0 16,-4 5-3-16,-4-6-13 15,0-4-9-15,-7-10-18 16,-1-5-32-16,-5-8-121 16,-1-3-73-16,-1-9 350 15,-2 1-164-15</inkml:trace>
  <inkml:trace contextRef="#ctx0" brushRef="#br0" timeOffset="13908.47">4579 16014 360 0,'-1'-1'253'0,"0"0"66"16,1-6-72-16,0-8-12 16,2-29-20-16,-2 29-38 15,-8-1-17-15,4 6-25 16,2 3-12-16,-6 1-28 16,3 2-11-16,-4 1-19 15,-2-1-9-15,-1 3-16 16,0 3-7-16,-2 5-15 0,-6 4-4 15,2 5-3-15,-1 1-2 16,0 1-3-16,4 1-1 16,0-1-3-16,1 0-2 15,2 4 0-15,1 2-1 16,1 7 1-16,2 5 1 16,1 1 0-16,2-2-1 0,3 0 0 15,2-3 0-15,0-2-1 16,4 0 0-16,1 2 0 15,1-1 0-15,0 0 1 16,1-1 0-16,-4-2 0 16,0 0 1-16,5-1 0 15,1-2 0-15,2-3-1 16,0-1-1-16,8-3 2 16,2 0 0-16,3 0 3 15,1 0 1-15,-6 1-1 16,-5-8 0-1,1 0 0-15,9 6 1 0,5 2 3 16,-4-6 2-16,-5-5 5 16,3-2 1-16,0-6 3 15,-3-2 0-15,3-4 1 16,0-1-2-16,0-1-4 0,3-6-2 16,6 3-5-16,-2-4-1 15,1-4-1-15,1 4 0 16,-9-9 1-16,-2-2 2 15,-9-10 2-15,-2-1 2 16,-5-4 0-16,-5-5 0 16,2 0-2-16,-4 1-2 0,-2 2 0 15,1 3-1-15,0 5 2 16,-3-2 0-16,-10 0-1 16,-3-1-1-16,-9-5-1 15,4 4-3-15,3-1 0 16,2 6-1-16,5 6 0 15,0 5 0-15,0 5 1 16,-1 3 0-16,-5 4 1 16,-2 0-2-16,-1 5 0 15,-2 3 0-15,1 5-2 16,-1 2 1-16,3 2-1 16,2 0 0-16,1-5 0 15,4 2-1-15,3-3-5 16,2 0-2-16,6 1-9 15,-4 2-13-15,4 6-41 16,6 4-31-16,-1 4-128 0,3 4-87 16,12 1 199-16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14T16:43:01.284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20076 4187 470 0,'-1'0'301'16,"0"0"-39"-16,0 0-36 15,0 0-24-15,1-1-20 16,0 0-8-16,0 0-14 16,0-1-11-16,0 1-22 15,0 0-15-15,0 0-31 16,-1-8-10-16,-2 0-17 15,-5-3-4-15,-30-22-4 0,15 26-6 16,6 9-7-16,1 6-4 16,4 7-2-1,2 2-2-15,3 5-4 0,3-3 0 16,4 1-4-16,2-2-2 16,6-1-5-16,3-1-2 15,8-2-4-15,1-3 0 0,2-6 0 16,1-2 0-16,-3-4-1 15,3-3 1-15,-5-3 0 16,-3-6 2-16,-10-4 2 16,-3-2 2-16,-7-1 3 15,-5 2 2-15,-4 2 0 16,-5 3-3-16,-1 2-2 16,1 0 0-16,-1 2-5 15,5 3 0-15,1 6-3 16,5 2-3-16,5 8-10 15,0-1-3-15,8 6-98 16,2-1-64-16,6-1-208 16,7-1 223-16</inkml:trace>
  <inkml:trace contextRef="#ctx0" brushRef="#br0" timeOffset="703.04">20663 3812 985 0,'-57'-26'507'15,"33"24"-187"-15,4-1-73 16,5 0 5-16,9 1-72 16,1 2-34-16,11 0-41 15,7 5-21-15,9-2-33 16,6 0-7-16,9 2-17 16,3-3-9-16,6 2-10 15,3-3-2-15,2-1-3 16,-5-3-17-16,-6-2-92 15,-9-1-56-15,-16 2-161 16,-3 3-122-16,-11 1 288 16</inkml:trace>
  <inkml:trace contextRef="#ctx0" brushRef="#br0" timeOffset="939.67">20746 3827 975 0,'-1'7'525'0,"0"4"-173"0,3 5-55 15,1 2-17-15,0 6-85 16,1 1-39-16,2 3-61 16,-2 1-24-16,3 1-33 15,-3 0-12-15,0-6-9 16,1-4-4-16,-3-5-4 16,-1-3-2-16,-2-4-26 15,0-1-36-15,-1-2-105 16,2-1-77-16,4-5-370 15,-4 0 394-15</inkml:trace>
  <inkml:trace contextRef="#ctx0" brushRef="#br0" timeOffset="1196.91">21130 3769 1232 0,'-5'-12'546'16,"2"12"-181"-16,-1 2-147 16,-3 3-47-16,-1 6-16 15,-3 9-64-15,1 4-11 16,2 8-15-16,2 4-9 0,5-3-21 16,2 0-9-16,6-6-12 15,0 1-7-15,7-1-41 16,-2-3-46-16,4-6-144 15,1-3-105-15,2-8 197 16</inkml:trace>
  <inkml:trace contextRef="#ctx0" brushRef="#br0" timeOffset="1641.78">21334 3887 1320 0,'12'12'587'0,"-6"4"-291"16,-2 1-18-16,-3 5-59 16,-1-3-53-16,-1 1-75 15,-2-4-24-15,4-3-36 16,3-5-14-16,-5-7-11 16,5-1-4-16,-4-4-6 0,-1 3-7 15,1 0-16-15,0-2-7 16,1-15-9-16,11-27 0 15,1 22 12-15,-4 0 8 16,8 0 11-16,-4 2 7 16,4 11 4-16,3 7 11 0,1 12 29 15,-2 6 13-15,-3 7 21 16,0 3 0-16,-4 4-8 16,-4-1-9-16,-1 1-16 15,-6-5-8-15,-3-6-17 16,-3-4-25-16,0-8-82 15,-2 1-54-15,1-7-135 16,2 0-78-16,5-9 230 16</inkml:trace>
  <inkml:trace contextRef="#ctx0" brushRef="#br0" timeOffset="1808.01">21736 3705 1488 0,'30'19'677'0,"-4"4"-313"16,1 6-72-16,-1 10-83 0,-7 0-65 15,-10 4-64-15,0 3-17 16,-10-3-22-16,-5 6-11 16,-8-7-13-16,-6 0-18 15,-9-7-98-15,-5-9-73 16,1 1-189-16,-1-3-445 0,3 7 547 15</inkml:trace>
  <inkml:trace contextRef="#ctx0" brushRef="#br0" timeOffset="2624.16">19809 4486 820 0,'4'0'486'0,"-4"0"-125"0,-9 0-69 15,-8 1-45-15,-12 8-111 16,-7 5-36-16,-17 14-34 15,-6 6 1-15,-9 7 7 16,-1 6-5-16,-21 9-11 16,-8 6-14-16,-22 19-29 15,1 3-6-15,-5 3-4 16,6-1 0-16,11-10-1 16,-3-7 0-16,27-11-2 15,12-7-1-15,19-12-2 16,10-5-3-16,15-12-8 15,7-9-16-15,14-9-70 16,9-8-49-16,19-8-135 16,9-9-96-16,14-11 241 15</inkml:trace>
  <inkml:trace contextRef="#ctx0" brushRef="#br0" timeOffset="3181.64">19982 4567 1236 0,'6'2'508'0,"-9"2"-307"16,6 7 15-16,-3 12-26 15,-4 11-24-15,4 19-43 16,-6 9-17-16,1 10-29 15,-5 2-12-15,3-3-20 16,0-8-7-16,5-4-17 0,3-5-6 16,2-2-5-16,-3-3-3 15,-1-6-2 1,-3-5-1-16,0-10-10 0,4-5-27 16,-4-13-57-16,7-3-33 15,-3-10-118-15,3-6-75 0,10-14 203 16</inkml:trace>
  <inkml:trace contextRef="#ctx0" brushRef="#br0" timeOffset="3695.43">20237 4559 1017 0,'2'0'506'16,"0"0"-102"-16,3 3-234 15,-5-3 13-15,4 3-19 16,23 22-18-16,36 43-33 16,-23-20-11-16,-1 14-20 15,6 5-6-15,4 4-9 0,3 1-8 16,10 0-11-16,-2-4-7 15,2 0-5 1,-6-3-4-16,-2 0-7 0,-11-1-3 16,-11-11-9-16,-1-7-3 15,-11-17 0-15,-4-7-23 0,-7-13-87 16,-8-8-56-16,-8-11-184 16,-3-9-135-16,-3-20 307 15</inkml:trace>
  <inkml:trace contextRef="#ctx0" brushRef="#br0" timeOffset="4267.14">20419 4435 1065 0,'-3'3'478'16,"-5"-3"-205"-16,9 0-210 15,6 1-1-15,7 4-35 16,10 4 2-16,18 11 19 15,9 4 6-15,21 9 13 16,15 4 2-16,9 3-5 16,17 8-7-16,15 5-22 15,11 3-10-15,19 5-12 16,-4-3 5-16,15 1 12 16,-5-2 6-16,-1-3 13 15,10 0-4-15,-15-3 3 16,-8 3 3-16,-2 0-2 15,-19-1-2-15,-13-3-11 16,-7-5-7-16,-25-5-10 0,-10-9-3 16,-19-5-4-16,-14-8 0 15,-20-8-52-15,-10-4-54 16,-17-8-176-16,-9-4-125 16,-13-17 240-16</inkml:trace>
  <inkml:trace contextRef="#ctx0" brushRef="#br0" timeOffset="6506.34">16429 5021 1373 0,'-26'8'563'0,"-3"-8"-372"15,6 0 15-15,9-1-43 16,4 0-26-16,11 1-45 16,5 0-20-16,16 0-42 15,5 0-16-15,5 0-3 16,5 0-2-16,4-1-3 15,0-2-2-15,3 2 0 16,-5-2 0-16,-11 2 2 0,-6 1-26 16,-12 0-91-16,-7 1-59 15,-12 0-272-15,-4-2 280 16</inkml:trace>
  <inkml:trace contextRef="#ctx0" brushRef="#br0" timeOffset="6709.17">16473 5015 1118 0,'-1'14'504'0,"1"-3"-202"16,0 2-62-16,-1 10-11 15,4 4-41-15,-3 6-62 16,0 3-21-16,2 4-44 16,1 1-19-16,1 3-23 15,1 1-7-15,7-11-8 16,-6-3-2-16,0-13-56 15,1-6-45-15,-5-7-150 16,6-4-127-16,8-13 237 16</inkml:trace>
  <inkml:trace contextRef="#ctx0" brushRef="#br0" timeOffset="7085.14">16985 4931 959 0,'-13'0'399'16,"9"-5"-159"-16,2-1-62 15,-8 3 19-15,3 2-2 0,-3 3-49 16,-2 4-6-16,6 8-28 15,-2 6-8-15,6 9-21 16,0 6-11-16,2 10-27 16,1 0-15-16,2 4-18 15,7 2-7-15,-1-6-5 16,4-2-3-16,3-10-46 16,0-5-50-16,4-14-154 15,-3-5-124-15,8-13 231 16</inkml:trace>
  <inkml:trace contextRef="#ctx0" brushRef="#br0" timeOffset="7483.95">17176 4867 1397 0,'3'4'614'16,"2"6"-279"-16,-2 5-103 15,0 5-38-15,-1 0-58 16,-1 3-75-16,0-5-15 16,-1-3-21-16,2-2-8 15,-2-9-7-15,0 2-1 0,0-6-6 16,0-1-6-16,-2-1-18 16,2 1-6-16,0-10 1 15,4-5 3-15,11-29 14 16,-6 26 5-16,3 5 4 15,1 0 0-15,0 6 0 16,4 3 0-16,1 7 16 16,-1 5 11-16,-5 7 18 15,-2 6 10-15,-4 6-4 16,1-1-7-16,-3 1-14 16,-2-4-9-16,-2-7-7 15,-2-1-27-15,1-7-94 16,-2-2-63-16,-2-6-183 15,1-1-111-15,-8-4 296 16</inkml:trace>
  <inkml:trace contextRef="#ctx0" brushRef="#br0" timeOffset="7699.42">17128 5156 1636 0,'3'1'638'0,"10"-1"-479"16,5-1 6-16,8 2-43 15,8 1-41-15,13-2-33 16,5 2-10-16,-1-1-22 16,-8-1-6-16,-11 2-4 15,-10 1 6-15,-7-1-96 16,0 6-76-16,-6 1-250 15,-4 5 241-15</inkml:trace>
  <inkml:trace contextRef="#ctx0" brushRef="#br0" timeOffset="7990.49">17293 5295 1068 0,'18'0'485'0,"-3"4"-197"15,7 1-68-15,-3 1 6 0,0 1-40 16,0 0-60-16,-5 2-22 16,-2 0-58-16,0 2-17 15,-8-1-8-15,-3-1 6 16,-7 1 8-16,-9 1 1 16,-6 3-5-16,-4-1-2 15,4-2 2-15,4 0 0 0,10-6-9 16,5 1-12-16,6-5-17 15,6-1-4-15,9-3 2 16,-4 0 3 0,0 1 0-16,17-3-1 0,3-1-122 15,-7 3-87-15,1-2 132 16</inkml:trace>
  <inkml:trace contextRef="#ctx0" brushRef="#br0" timeOffset="8261.85">17657 5000 1352 0,'14'10'581'0,"9"-3"-266"15,3 0-62-15,5 11-1 0,-2 2-50 16,-2 2-77-16,-6 7-8 15,-9 5-26-15,-2 3-15 16,-10 10-27-16,-2-3-11 16,-8 0-16-16,-3-1-22 15,-3-9-107-15,1-4-57 0,5-12-175 16,2-8-122-16,-2-14 300 16</inkml:trace>
  <inkml:trace contextRef="#ctx0" brushRef="#br0" timeOffset="9102.44">23488 5288 1652 0,'-13'0'677'0,"3"-1"-451"16,9 1-90-16,12 0-4 16,10 0-71-16,7 2-18 15,17 3-14-15,-2-1-3 16,7 2-11-16,5-3-5 15,-4 0-5-15,-4-2 0 0,-14 0-59 16,-13 1-55-16,-16-1-126 16,-4 1-86-16,-8 1 197 15</inkml:trace>
  <inkml:trace contextRef="#ctx0" brushRef="#br0" timeOffset="9326.42">23694 5334 1104 0,'-2'6'523'0,"3"6"-190"16,2 1-13-16,1 11-58 16,1 2-35-16,-3 9-76 15,-1 1-35-15,0 2-51 16,0-3-20-16,3-6-25 16,0 0-10-16,3-10-32 15,1 1-47-15,-1-9-117 16,3-3-69-16,-3-3-193 15,2 1 272-15</inkml:trace>
  <inkml:trace contextRef="#ctx0" brushRef="#br0" timeOffset="9580.15">24074 5242 1502 0,'-6'8'597'0,"-1"5"-401"16,-2 1 8-16,-3 5-49 15,0 5-24-15,5 7-45 16,1 6-11-16,6 7-21 16,0 1-13-16,12 0-19 15,4-5-6-15,8-4-13 16,6-4-3-16,-4-11-70 15,-1-6-59-15,-1-7-169 16,0-7-249-16,-6-2 357 16</inkml:trace>
  <inkml:trace contextRef="#ctx0" brushRef="#br0" timeOffset="9988.79">24381 5226 1385 0,'11'-3'602'16,"-8"11"-267"-16,1 4-71 16,-4 7-32-16,-1 2-50 0,0 1-86 15,-2 2-29-15,1-4-28 16,5-4-13-16,-3-6-15 16,0-5-3-16,1-5-5 15,-1-1-3-15,0 0-7 16,0 0-3-16,1-8 0 15,2-12 3-15,7-26 4 16,-1 28 2-16,-3 4 1 16,2 2 0-16,5 7 0 15,-3 1 1-15,5 5 8 16,3 4 4-16,-4 7 10 16,5 4 5-16,-6 2 6 15,-3 3-1-15,-4-2-6 16,-4-1-3-16,-2-3-17 15,0 0-34-15,-1-6-115 16,0-2-75-16,1-5-226 16,1-1 268-16</inkml:trace>
  <inkml:trace contextRef="#ctx0" brushRef="#br0" timeOffset="10191.29">24357 5421 1259 0,'11'11'530'0,"-7"-6"-240"16,2-1-78-16,7 2-37 15,-4-2-37-15,6 0-77 16,7-2-26-16,7-2-10 16,8-3-2-16,8-2-9 15,0-1-5-15,-4 2 1 16,-6 2-42-16,-8 2-125 15,-6 6-81-15,-15-4 126 16</inkml:trace>
  <inkml:trace contextRef="#ctx0" brushRef="#br0" timeOffset="10594.82">24475 5575 1273 0,'5'5'597'0,"6"1"-278"16,5 1-86-16,2-2-14 15,5 2-90-15,5 2-36 16,2 0-35-16,1 0-7 16,-8 2-12-16,-5-4-7 15,-8 1-10-15,-4 2 0 0,-9 2 5 16,-4 3 4-16,-13 1 0 15,-4 4-3-15,-2-4-12 16,-3-1-4-16,9-6-4 16,7-2-2-16,6-4-2 15,4-1-4-15,7-1-3 16,3 0-2-16,10 0-3 16,2-1 1-16,10-2 0 15,-2 0-7-15,1-1-103 16,-2 2-67-16,-11-3-186 31,-7 3 209-31</inkml:trace>
  <inkml:trace contextRef="#ctx0" brushRef="#br0" timeOffset="10902.13">24882 5278 1208 0,'15'-7'522'0,"-6"7"-223"0,7 4-58 16,-1 7-12-16,1 7-34 15,10 6-61-15,2 3-26 16,2 6-26-16,3 3-6 16,-8 0-18-16,-4 5-1 0,-10-5-3 15,-8-1-4-15,-7 2-13 16,-7-6-6-16,-4 1-13 15,0-5-10-15,2-7-66 16,3-3-45-16,1-9-117 16,4-4-75-16,2-4-275 15,4-1 363-15</inkml:trace>
  <inkml:trace contextRef="#ctx0" brushRef="#br0" timeOffset="16223.27">28222 3957 594 0,'4'0'367'0,"-2"0"-7"0,-2 0-45 15,1 0-69-15,-1 0-26 16,0 0-44-16,1 0-19 15,-1 0-32-15,1 0-18 16,1 0-28-16,-1 0-8 0,2 0-6 16,-3 0-2-16,9 19-1 15,9 32-4-15,-17-25-13 16,0 1-6-16,0-3-12 16,-1-7-5-16,-2-5-4 15,0-4-2-15,-1-8 3 16,2 0 0-16,-2 0-4 15,2-1-3-15,0 0-11 16,0 0-4-16,0-4-9 16,-2-11-2-16,7-35-1 15,5 26 3-15,14 1 5 16,-2 1 3-16,2 6 1 16,3 2 0-16,-13 15 1 31,-6 0 2-31,0 0 1 0,24 6 5 0,-4 9 6 15,0 7 4-15,-12-3 4 16,-7-1 1-16,-4 3-1 16,-1-6-1-16,-3 3-2 0,0-2-2 15,-1-5-1-15,0-1-3 16,1-4-3-16,0-3-3 16,0-1-12-16,0-2-29 15,-1-1-85-15,1 0-51 16,0 0-120-16,0-1-69 0,5-18 234 15</inkml:trace>
  <inkml:trace contextRef="#ctx0" brushRef="#br0" timeOffset="24115.6">18050 5819 458 0,'-3'0'272'0,"2"0"5"16,0 0-73-16,0 0-14 16,0 0-26-16,-1 0-26 15,0 0 2-15,-4 3-7 16,0-1-3-16,0 0-14 0,-5 2-13 16,-11 6-23-16,-27 20-15 15,10-1-25-15,-10 10-13 16,-10 18-9-16,-13 8 1 15,-8 25-6-15,1 9 0 16,-5 8-3-16,2-1 0 16,12-14 0-16,1-8 0 15,18-15-2-15,8-8-1 16,11-15-1-16,3-8-1 0,4-14-2 16,8-7-3-16,9-13-32 15,3-5-29-15,9-11-87 16,1-6-72-16,12-10-244 15,7-7 293-15</inkml:trace>
  <inkml:trace contextRef="#ctx0" brushRef="#br0" timeOffset="24487.14">17938 5926 1096 0,'2'1'468'15,"-2"-4"-233"-15,2 3-32 16,-2 0 1-16,0 0-35 15,0 0-48-15,0 5-17 0,0 23-32 16,2 39-9-16,-3-18-18 16,-3 7-4-16,-1 15-7 15,-9 9-3-15,1 12-6 16,-5-1-4-16,1-2-6 16,8-9-4-16,-1-17-5 15,4-5-2-15,2-19-2 16,-2-9-2-16,5-11-44 15,-2-7-34-15,3-9-83 16,-5-4-59-16,4-11-166 16,1-4 242-16</inkml:trace>
  <inkml:trace contextRef="#ctx0" brushRef="#br0" timeOffset="24925.1">18120 5861 1033 0,'-7'2'481'0,"4"0"-174"16,3 3-131-16,3 1 23 15,6 14-14-15,1 3-12 16,7 12-38-16,0 2-18 16,2 7-33-16,7 9-10 0,1 10-15 15,5 13-7-15,2 10-18 16,0 4-9-16,-4 8-11 15,-2-2-3 1,-8-3-4-16,0-6 0 0,-2-20-2 16,0-9 0-16,-5-27-8 15,3-7-26-15,-9-17-72 16,-1-7-53-16,-1-13-138 16,-6-10-71-16,-1-14 228 15</inkml:trace>
  <inkml:trace contextRef="#ctx0" brushRef="#br0" timeOffset="25292.43">18235 5818 1516 0,'3'0'566'16,"13"8"-427"-16,6 6 14 0,13 14 17 16,5 9-19-1,3 11-34-15,10 7-15 0,5 7-32 16,7 4-8-16,7 7-9 16,2-1-3-16,4 9-10 15,-3-4-4-15,-9 4-9 16,-2 0-5-16,-9-8-5 15,-1 1-4-15,0-14-3 16,-7-3-2-16,-3-15-1 16,-7-6-1-16,-13-15-32 15,-7-11-46-15,-16-5-106 16,-9-8-74-16,-11-8 33 16,-2-5 106-16</inkml:trace>
  <inkml:trace contextRef="#ctx0" brushRef="#br0" timeOffset="26806.62">14906 6573 878 0,'-24'-11'395'16,"4"8"-158"-16,3-5-37 15,9 3-1-15,6 4-40 16,6-1-54-16,14 3-14 15,12 2-27-15,-5-1-7 16,0 0-19-16,24-2-11 0,8-2-16 16,-6-4-3-16,-7-3-3 15,2 3 0-15,-9 2-39 16,-7 1-35-16,-14 5-124 16,-7 1-91-16,-13 0 175 15</inkml:trace>
  <inkml:trace contextRef="#ctx0" brushRef="#br0" timeOffset="26989.38">15076 6561 861 0,'-16'3'407'0,"11"2"-121"16,3 3-54-16,2 6-16 16,0 4-13-16,1 12-43 15,0 4-16-15,2 2-38 16,3 4-20-16,0-1-34 15,2 3-13-15,-3-4-20 0,4-3-9 16,-1-7-22-16,0-10-34 16,3-8-107-16,-1-3-81 15,1-9 138-15</inkml:trace>
  <inkml:trace contextRef="#ctx0" brushRef="#br0" timeOffset="27288.24">15503 6377 1163 0,'-11'2'555'15,"-4"0"-259"-15,3 12-83 16,-2 5-4-16,2 14-70 15,0 8-22-15,-1 5-29 16,8 6-18-16,7 0-36 16,4 2-13-16,12 1-12 15,-6-5-5-15,3-6-4 16,6-7-6-16,-1-11-80 16,4-4-63-16,1-15-197 15,-3-12 206-15</inkml:trace>
  <inkml:trace contextRef="#ctx0" brushRef="#br0" timeOffset="27674.01">15715 6353 1416 0,'9'12'624'15,"1"3"-357"-15,0 4-69 16,-3 1-3-16,-3 4-82 15,-4-2-31-15,-5-2-31 16,0-1-10-16,0-6-24 16,1-2-5-16,1-7-12 15,-4-6-9-15,0-10-20 16,-1-6-9-16,3-7 1 16,5 1 7-16,6-1 15 15,7 3 5-15,6 4 6 16,2 5 1-16,6 9 3 15,-3 3 11-15,-1 5 18 16,1 5 9-16,-8 6 16 16,2 4 2-16,-8 3-3 15,0-1-5-15,0-1-15 16,-2-3-9-16,-1-1-15 0,-1-1-3 16,-3-6-59-16,-4-1-45 15,2-6-120-15,-2 3-96 16,-4-4 200-16</inkml:trace>
  <inkml:trace contextRef="#ctx0" brushRef="#br0" timeOffset="27905.65">15659 6593 1346 0,'0'3'572'0,"8"3"-289"15,4 3-59-15,8 0-22 16,4-2-53-16,15-2-75 16,7-2-19-16,4-3-20 15,0 0-7-15,-2-1-8 16,-6-2-3-16,-2 3-19 16,-7-1-44-16,-14 1-136 15,-5 2-95-15,-14 0 157 16</inkml:trace>
  <inkml:trace contextRef="#ctx0" brushRef="#br0" timeOffset="28238.18">15921 6668 1055 0,'0'-1'502'16,"3"10"-158"-16,0 1-64 15,-10 7-18-15,2 3-44 16,-3-1-75-16,-1 2-29 0,6 2-45 15,-4-3-20-15,6-2-21 16,1-3-7-16,7-4-14 16,8 1-4-16,3-7-3 15,-3-2 0-15,7-3-1 16,1 0-1-16,1-2-64 16,3-2-65-16,-4-1-181 15,-5-1-134-15,-4-5 273 16</inkml:trace>
  <inkml:trace contextRef="#ctx0" brushRef="#br0" timeOffset="28395.83">16027 6713 1349 0,'2'6'602'0,"2"7"-284"15,-4 6-39-15,1 11-63 16,-1 3-60-16,0 2-79 15,0 5-22-15,-1-10-29 0,2 1-9 16,-1-8-11-16,0-6-25 16,3-4-99-16,-1-7-74 15,6-2-13-15,5-3 95 16</inkml:trace>
  <inkml:trace contextRef="#ctx0" brushRef="#br0" timeOffset="28697.24">16229 6402 1634 0,'12'4'671'15,"4"7"-434"-15,13 2-88 16,1 5 19-16,5 6-46 15,3 8-18-15,-14 6-15 16,-2 2-10-16,-14 10-27 16,1-1-6-16,-2 4-11 15,-6 0-6-15,-6-12-12 16,-8-4-2-16,2-9-16 0,-2-6-26 16,7-4-91-1,1-8-59-15,-7-10-170 0,7 0 31 16,4-13 187-16</inkml:trace>
  <inkml:trace contextRef="#ctx0" brushRef="#br0" timeOffset="36289.11">18285 5597 451 0,'0'-1'276'16,"0"0"-59"-16,0 0-30 15,0 1-3-15,0 0-10 16,0 0 3-16,1 0 2 16,-1 0-4-16,1 0-18 15,0 0-11-15,0 0-28 16,3 1-18-16,0-1-37 15,-1 0-15-15,5-1-17 16,-3-2-5-16,4-2-3 16,-1 0 0-16,0 0-2 15,28-12 4-15,-32 20 9 16,-1 6 2-16,-6-3 1 16,1 6-5-16,-8-2-14 15,5 0-3-15,-1-1-2 16,-5-5 0-16,-1 1 2 0,-2-4-2 15,-3-2-3-15,3-2-1 16,7 0-5-16,-1-2-3 16,6-2-5-16,4 1-2 15,6-2-1-15,1 4 0 16,6 4 4-16,-3 0 3 0,0 3 5 16,1 0 3-16,-3 0 2 15,0 1-1-15,-7-1 1 16,-1 1 6-16,-11 0 6 15,-4-1 3-15,-9-1-1 16,-7 0-6-16,1 3-7 16,1-1-3-16,6-5-3 15,3-5-1-15,8 3-3 16,2-6-1-16,6 4-4 16,2-1-1-16,3-6-2 15,3 6 2-15,1 3 3 16,2 3 2-16,0 8 7 15,-1 0 3-15,0-1-1 16,-1 0 1-16,-4-5-3 16,-1 1-1-16,-2 2 3 15,-1-5 2-15,0 0 1 16,0 0 1-16,0 0-4 0,0 0-2 16,0 0-2-16,0 0-4 15,-1 0-4-15,1 0-3 16,0 0-1-16,1 0 2 15,0 0 3-15,6 0 2 16,5-1 0-16,-4 0 2 16,-2 1 3-16,-5 0 2 15,0 0 3-15,0 0-2 0,0 0-2 16,-1 0-2-16,0 0-1 16,-1 0 0-16,-2 0-1 15,-9 0 0-15,3-1 0 16,-25-7-2-16,33 5-4 15,2 0-3-15,6-3-3 16,4-2 1-16,6 3 4 16,0 5 3-16,0 3 2 15,0 4 1-15,-6-3 4 16,-4-3 1-16,-3-1 4 16,-3 4 1-16,-1-4 1 15,0 0-1-15,0 0-3 16,-9 3-2-16,-2 1-3 15,-26 16 0-15,31-17-2 16,2-2 0-16,3 0-2 16,0-2-1-16,2 0-4 15,0 0-1-15,0 0 1 0,0 0 1 16,0 0 2-16,6-2 2 16,3-2 1-16,-3 2 0 15,-1 1 2-15,-3 1 3 16,-2 0 4-16,0 1 0 15,0 0-3-15,0 0-1 16,-1 0-2-16,0 0-2 0,0 0-1 16,0 0 0-16,0 0-1 15,-1 0 0-15,1-2-1 16,0 1 0-16,0 0-1 16,0 0-1-16,0 0-77 15,0 0-73-15,1 1 97 16</inkml:trace>
  <inkml:trace contextRef="#ctx0" brushRef="#br0" timeOffset="40180.4">28399 5338 440 0,'0'-2'343'15,"0"1"32"-15,0 0-114 16,0 0-29-16,0 0-51 16,0 0-17-16,0 0-2 15,1 0 7-15,1 1 3 16,-2 0-5-16,1 28-31 16,30 39-22-16,-26-34-42 15,1 0-18-15,-4-6-23 16,0-5-8-16,0-7-10 15,4-6-3-15,-6-9-5 0,2 0-1 16,2-9-4-16,-2-3-1 16,6-12-4-16,-1-4-4 15,0-3-3-15,7 2 1 16,2 6 3-16,-1 1 3 16,3 9 5-16,-1 2 0 15,0 5 2-15,-3 4 1 16,0 2 5-16,-2 4 5 0,0 9 10 15,-1 2 5-15,-3 11 9 16,-2 4-2-16,0-1-4 16,-4 0-7-16,0-4-10 15,-1-3-4-15,-2-5-8 16,0-5-24-16,-4-6-84 16,-1-2-60-16,0 0-174 15,-3 2-18-15,3-2 216 16</inkml:trace>
  <inkml:trace contextRef="#ctx0" brushRef="#br0" timeOffset="40430.87">28335 5653 1228 0,'1'-4'521'0,"-1"2"-265"0,6 2-53 16,-6 0-33-16,0 0-26 16,21 2-45-16,32 5-18 15,-13-6-25-15,7-1-16 16,10-5-20-16,0-3-6 16,5 0-8-16,-3 2-1 0,-7 7-7 15,-5 4-33-15,-22 1-106 16,-4 4-97-16,-12-5 138 15</inkml:trace>
  <inkml:trace contextRef="#ctx0" brushRef="#br0" timeOffset="40793.85">28531 5805 1197 0,'5'6'508'0,"8"0"-290"16,1 1-15-16,9-1-69 16,2-1-26-16,2-1-32 15,2 2-3-15,-5 0-8 16,-2 2-8-16,-5 2-21 0,-6 1-6 16,-11 3-1-16,-5 2 2 15,-14 1 4-15,-2-1-2 16,-1-2 6-16,0-1 5 15,5-4 11-15,4-3 4 16,10-4-14-16,3 0-8 16,11-1-13-16,2-1-3 15,8 0-6-15,2-3 0 0,6-3-5 16,6 5-4-16,4-4-3 16,-3 3 6-16,-7 1-95 15,-5-1-81-15,-6-1 106 16</inkml:trace>
  <inkml:trace contextRef="#ctx0" brushRef="#br0" timeOffset="46982.11">27546 5438 792 0,'-1'0'448'0,"0"0"-100"16,-1 0-78-16,1 0-23 15,0 0-57-15,0 0-24 16,0 0-29-16,0 0-14 15,-4 8-40-15,-11 6-20 0,-39 33-30 16,29-23-4-16,9 0-9 16,-1 2-8-16,12-8-11 15,7-2-2-15,7 0-1 16,9-2 2-16,9 0 3 16,1-3 0-16,11-5 2 15,0-1-1-15,-1-5 0 16,-1 1 0-16,-8-1 0 15,-6 0 0-15,-9 0-28 16,-6 0-48-16,-9-1-133 16,-2-1-103-16,-4-2 183 15</inkml:trace>
  <inkml:trace contextRef="#ctx0" brushRef="#br0" timeOffset="47198.47">27646 5620 861 0,'-32'-34'453'0,"29"34"-71"16,3 0-87-16,0 0-50 16,0 0-29-16,0 0-49 0,0 0-24 15,2 8-26-15,2 13-18 16,5 31-34-16,-9-22-7 16,0-3-18-16,-1-1-9 15,-1-6-15-15,1-5-7 0,1-6-29 16,0-4-42-16,0-4-126 15,4-1-88-15,-4-1 164 16</inkml:trace>
  <inkml:trace contextRef="#ctx0" brushRef="#br0" timeOffset="47450.28">28056 5531 1613 0,'-8'9'676'0,"-5"-2"-392"16,-2 3-39-16,-8 7-96 16,-2 7-49-16,2 8-72 15,4-5-16-15,11-3-11 16,0-5-1-16,4-9-60 15,-2-4-62-15,-3-6-187 0,6-2-180 16,4-10 304-16</inkml:trace>
  <inkml:trace contextRef="#ctx0" brushRef="#br0" timeOffset="47626.61">27885 5566 911 0,'5'0'536'0,"1"3"-80"0,7 2-114 16,-1 3-28-16,-1 2-56 15,5 2-35-15,-1 5-76 16,0 1-30-16,1-1-60 16,0 2-19-16,-4-5-46 15,0-2-83-15,-2-3-165 16,-6-6-198-16,8 8 269 16</inkml:trace>
  <inkml:trace contextRef="#ctx0" brushRef="#br0" timeOffset="51607.21">17041 7048 458 0,'3'-2'272'15,"6"2"2"-15,-2 0-12 16,-1 4-9-16,0-2-7 0,-3 1-31 16,-3 1-14-16,-1-4-39 15,0 0-16-15,0 0-37 16,0-1-22-16,0 0-37 15,0-1-12-15,-1 1-19 16,1 0-9-16,0 0-9 16,0 0-1-16,0 0 3 15,0 0 1-15,1 0 4 16,0 0 1-16,0 0 3 16,0 0-1-16,2-2 2 15,1 1 1-15,-1 1 8 16,-1 0 8-16,-1 0 11 15,0 0-2-15,0 1-6 16,-1 0-6-16,-1 0-12 16,-1 1-1-16,-7 2-6 15,6-3-2-15,1 0-5 16,2 0-2-16,-1 0-11 0,1 0-1 16,0-1 1-16,0 0 1 15,1 0 10-15,0 1 4 16,1 0 8-16,7 1 2 15,-3 0 4-15,-1-1-1 16,-4 0 4-16,0 0 2 16,0 0 2-16,0 0 0 15,0 0-7-15,-1 0-5 0,0 0-6 16,-1 0-4-16,1 0-2 16,-1-1-2-16,1 0-7 15,0 0 0-15,0 0-2 16,0 0 1-16,0-1 5 15,1-3 1-15,0 4 3 16,0 0 5-16,4-1 9 16,-1 1 3-16,-3-1 9 15,0 2 0-15,0 0-2 16,0 0-2-16,0 4-6 16,-2 1-2-16,-2 1-4 15,-1-2-1-15,-3 0-4 16,-1 1-2-16,8-5-3 15,0 0-4-15,0 0-5 16,-1-1-1-16,1 0-10 16,1 0-41-16,3-4-122 15,4 3-100-15,20-6 162 0</inkml:trace>
  <inkml:trace contextRef="#ctx0" brushRef="#br0" timeOffset="52352.7">17758 7027 958 0,'68'-10'465'0,"-64"10"-124"16,-2 0-65-16,0 0-9 16,-2 0-36-16,0-1-54 15,-1 0-21-15,0 0-42 16,0 0-21-16,0 0-39 15,-1 0-15-15,1-1-17 16,0 1-7-16,0 0-12 16,0 0-7-16,0 0-8 15,0 0-1-15,0 0 3 16,1 1 7-16,0 0 3 16,10 3 2-16,-1 0 0 0,-3 0 3 15,21 8 9 1,-30-11 3-16,-2-1 1 0,-2-2 1 15,-4-1-9-15,2 1-2 16,-3-2-3-16,6 4-2 16,1-2-3-16,5 2-1 15,11 0 0-15,1 1-1 16,5-2 3-16,-1-2 1 0,-2 4-1 16,-6 0 2-16,-3 1 0 15,-5 2 3-15,-5-3 10 16,4 0 1-16,0 0-1 15,0 0-2-15,0 0-27 16,-12 6-48-16,5-2-127 16,-24 22-108-16,33-15 173 15</inkml:trace>
  <inkml:trace contextRef="#ctx0" brushRef="#br0" timeOffset="52937.54">18628 7114 655 0,'-1'-2'418'0,"0"1"31"0,-1 0-125 16,1 0-40-16,0 0-38 15,-5-1-52-15,-2 1-15 16,3 0-42-16,2 0-25 16,2-1-43-16,0 1-20 0,0 0-27 15,0 0-7-15,0 0-9 16,0 0-1-16,0 0-1 16,1 0 0-16,0 0-1 15,0 0 1-15,0 0 1 16,0-1 2-16,0 1 13 15,0 0 4-15,0 0 2 16,0 0-2-16,0 0-14 16,0 0-4-16,-1 0-5 15,-1 0-1-15,2 0-4 16,-1-1-1-16,1 1-2 16,0 0 0-16,0 0 2 15,0 0 2-15,0 0 0 16,0 0 8-16,0 0-135 15,0 0-93-15,7 3 138 16</inkml:trace>
  <inkml:trace contextRef="#ctx0" brushRef="#br0" timeOffset="53459.4">19424 7096 465 0,'38'13'368'16,"-32"-5"12"-16,-6-6 6 15,-3-2-13-15,-4 0-71 16,-3-5-50-16,0 0-88 16,-1 0-31-16,0-5-46 15,0 4-16-15,1-4-19 0,8 6-10 16,5 0-18-1,3-2-9-15,6 1-10 0,-3 0-2 16,-5 0 1-16,4 4 0 16,-7 3 12-16,-1-1 18 15,0 3 23-15,-1-4 4 16,0 0-6-16,-1 0-17 16,1 0-23-16,-12 7-6 0,1-1-59 15,-27 12-62-15,28-16-186 16,8 3-499-16</inkml:trace>
  <inkml:trace contextRef="#ctx0" brushRef="#br0" timeOffset="55268.54">28705 6891 735 0,'0'-2'414'16,"0"1"-98"-16,1 1-55 16,-1 0-25-16,0 0-26 15,0 0-15-15,1 8-23 16,3 14-13-16,3 30-47 0,-7-28-24 16,-2-7-39-16,0-3-12 15,0-5-10-15,0-4-3 16,-1-4-3-16,0-2-5 15,3 0-10-15,0 0-5 16,0-8-6-16,5-11-3 16,14-27 2-16,-5 28 1 0,6 7 1 15,-1-2 0 1,3 3 1-16,-1 5 0 0,-1 4 3 16,-1 2 0-16,-3 6 11 15,-1 6 5-15,-3 4 10 16,-4 1 7-16,-8-3 6 15,4 3 2-15,-3 1-2 16,3 3-7-16,-1 1-10 16,-6-4-7-16,-2-2-8 15,-2-5-2-15,6-7-52 16,2 3-50-16,-1-8-151 16,-1-3-105-16,0-2 215 15</inkml:trace>
  <inkml:trace contextRef="#ctx0" brushRef="#br0" timeOffset="55574.97">28597 7163 885 0,'-14'4'492'0,"3"1"-53"15,7-3-226-15,3 1-17 16,3-1-46-16,-2-2-20 15,0 0-41-15,18 2-3 0,40 7-23 16,-20-9-18-16,14-2-20 16,5-1-5-16,1-4-11 15,-1 3-2-15,-12 2-1 16,-7 2-2-16,-11 0 0 16,-9 2-23-16,-12-1-118 15,-6 0-95-15,-8 1-339 16,-7 0 354-16</inkml:trace>
  <inkml:trace contextRef="#ctx0" brushRef="#br0" timeOffset="55859.07">28840 7212 788 0,'3'6'433'0,"-5"2"-28"15,-3 2-103-15,-12 4-40 16,6 3-33-16,-3 2-65 15,3 0-32-15,2 2-33 0,2 1-18 16,7-1-33-16,1-3-9 16,13-4-16-16,-1-5-3 15,13-3-3-15,1-3-3 16,-2 1-2-16,11 1-4 0,-7-2-3 16,3 0-1-16,2-1-4 15,-10-2-38-15,-6-3-111 16,-4 2-75-16,-11-7-241 15,-2-1 286-15</inkml:trace>
  <inkml:trace contextRef="#ctx0" brushRef="#br0" timeOffset="56033.44">28967 7267 1233 0,'-4'12'559'0,"-3"5"-224"16,7 5-39-16,0 6-73 15,-2 2-41-15,2 1-85 16,-3 1-25-16,-1 1-24 16,0-3-11-16,4 1-15 15,2-4-5-15,-2-6-10 16,7-6-5-16,-4-6-56 16,-2-3-57-16,3-5-151 15,-3-1-72-15,-1-1 199 0</inkml:trace>
  <inkml:trace contextRef="#ctx0" brushRef="#br0" timeOffset="59455.77">20053 5745 337 0,'-4'-9'231'15,"-2"1"23"-15,2 2-19 16,0-1-41-16,1 3-16 16,2 3-40-16,0 0-17 15,0 0-32-15,0 0-11 0,0 1-8 16,-1 4-5-16,-3 26-9 15,-1 68-3-15,6-20-2 16,0 15 0-16,0 15 3 16,0 7-1-16,4 11-6 15,-6-1-4-15,3-4-9 16,-3-9-6-16,0-19-9 16,2-13-4-16,-4-21-7 15,4-14-3-15,0-17-19 16,3-8-22-16,-1-15-77 15,-2-6-69-15,3-20 112 16</inkml:trace>
  <inkml:trace contextRef="#ctx0" brushRef="#br0" timeOffset="59744.73">20071 5877 881 0,'-9'-17'387'16,"5"8"-171"-16,0 5-21 16,7 8 6-16,3 9-30 15,8 12-47-15,6 10-4 0,3 15-25 16,3 7-11-16,7 19-6 16,-1 10-5-16,2 20-9 15,2 9-8-15,-3 6-21 16,-1 1-9-16,-6-10-12 15,-2-13-5-15,-3-19-4 16,-9-45-5 0,-7-17-71-16,2 0-64 0,16 18-171 15,-6-15 180-15</inkml:trace>
  <inkml:trace contextRef="#ctx0" brushRef="#br0" timeOffset="60030.52">20122 6002 1099 0,'2'0'550'0,"5"0"-55"16,8 5-362-16,6 6 12 16,5 9-13-16,5 12-22 15,11 21-21-15,6 7-7 16,7 19-18-16,-5 2-8 15,9 8-20-15,1 5-8 16,4-4-14-16,6 0-4 16,2-5-4-16,-3-6-1 0,-12-14-2 15,-8-7-9-15,-26-23-65 16,-8-11-54-16,-9-18-171 16,-6-11-98-16,-6-23 244 15</inkml:trace>
  <inkml:trace contextRef="#ctx0" brushRef="#br0" timeOffset="60335.64">20087 5777 1557 0,'-3'-1'582'0,"19"9"-394"16,8 13-69-16,15 16 17 15,8 10-14-15,20 15-40 16,1 2-12-16,9 13-20 16,5 6-10-16,-15-9-13 15,-34-37-6-15,1 0-8 16,104 113-2-16,-4-9-4 0,-5-6-1 16,-64-70-3-16,-5-12-13 15,-12-11-66-15,-10-9-47 16,-7-14-159-16,-7 0-112 0,-20-11 248 15</inkml:trace>
  <inkml:trace contextRef="#ctx0" brushRef="#br0" timeOffset="61419.33">21187 5716 216 0,'4'4'179'0,"-1"-2"60"16,-3-1-34-16,0-1-26 16,0 0-12-16,-1 0-34 15,1 0-21-15,0 0-29 16,0 0-7-16,0 0 13 16,3 14 13-16,6 9 20 15,16 34 2-15,-5-12-8 16,6 14-4-16,8 18-14 15,0 13-7-15,4 21-21 16,-1 9-12-16,-5 9-24 16,0-7-9-16,-1-14-8 15,-4-11-2-15,0-25-4 16,-1-9-3-16,-9-20-13 16,-1-15-31-16,-9-10-89 15,-1-12-63-15,-6-12-230 16,-3-8 261-16</inkml:trace>
  <inkml:trace contextRef="#ctx0" brushRef="#br0" timeOffset="61710.56">21263 5921 1220 0,'19'2'515'0,"2"3"-331"0,9 8-29 15,4 8 12-15,2 20-40 16,4 10-9-16,5 25-3 16,2 14-8-16,5 14-25 15,4 4-14-15,5 3-33 16,-4-9-11-16,6-12-14 16,-6-6-4-16,-16-22-3 15,-17-29-21 1,2 0-64-16,3 9-45 0,-3-9-148 15,-14-18-126-15,-7-17 257 16</inkml:trace>
  <inkml:trace contextRef="#ctx0" brushRef="#br0" timeOffset="61972.51">21257 5957 1358 0,'9'-8'553'0,"8"-2"-385"16,14 10-37-16,7 16 13 15,9 17-33-15,9 15-1 16,5 23 0-16,4 8-14 0,12 16-24 16,3 4-13-16,5-1-28 15,-3 2-10-15,-2-4-10 16,-7-2-3-16,-4-8-1 15,1-4-3-15,-14-21-23 16,-2-5-33-16,-23-22-111 16,-3-10-101-16,-22-15 162 15</inkml:trace>
  <inkml:trace contextRef="#ctx0" brushRef="#br0" timeOffset="62270.85">21480 5941 1475 0,'8'10'525'0,"15"12"-440"15,6 4-17-15,13 16 25 0,4 7-4 16,24 9 12-16,8 12 5 15,10 8-8-15,6 3-10 16,-2 7-30 0,4-2-15-16,3-1-20 0,-2-2-8 0,-13-7-6 15,-7-8-1-15,-20-13 0 16,-9-6-22-16,-12-14-115 16,-9-6-96-16,-13-10 130 15</inkml:trace>
  <inkml:trace contextRef="#ctx0" brushRef="#br0" timeOffset="63061.54">23432 5792 1051 0,'0'-1'455'0,"-2"2"-230"15,0 3-41-15,1-4-16 16,-3 20-30-16,-10 60-22 15,4-10-10-15,-2 28-25 16,-6 11-16-16,-3 21-31 16,-4 6-10-16,-3 5-11 15,-1-4-3-15,4-14-4 16,0-13-2-16,5-29-35 16,3-12-28-16,4-26-85 15,4-12-74-15,5-23 138 16</inkml:trace>
  <inkml:trace contextRef="#ctx0" brushRef="#br0" timeOffset="63327.62">23416 5907 1257 0,'13'8'530'0,"-7"1"-314"15,8 25-49-15,-2 11 18 16,3 28-30-16,1 10-19 16,2 15-34-16,3 6-14 15,3 1-43-15,2 4-18 16,1-7-15-16,1-2-5 0,-3-15-26 16,-1-6-39-16,-5-15-90 15,-3-10-50-15,-6-15-146 16,-5-13 211-16</inkml:trace>
  <inkml:trace contextRef="#ctx0" brushRef="#br0" timeOffset="63568.15">23483 6067 1426 0,'8'-6'563'0,"7"12"-381"16,2 9-9-16,9 22-19 16,6 15-15-16,9 24-24 0,2 8-11 15,8 9-36 1,3 6-20-16,1 1-24 16,-5-1-7-16,-12-7-9 0,-9-15 0 15,-3-12-41-15,-1-8-36 16,-6-25-130-16,-1-6-104 15,-8-24 187-15</inkml:trace>
  <inkml:trace contextRef="#ctx0" brushRef="#br0" timeOffset="63840.37">23545 6034 1313 0,'21'-2'565'16,"0"-2"-367"-16,11 12-21 16,7 10 9-16,10 23-32 15,8 16 3-15,0 30 3 16,0 10-16-16,-2 12-40 16,-2 1-20-16,9-8-42 15,-2-5-14-15,-4-12-16 16,-5-12-3-16,-8-18-3 15,-2-9-21-15,-10-18-104 16,-4-5-69-16,-7-11-187 16,-8-5 220-16</inkml:trace>
  <inkml:trace contextRef="#ctx0" brushRef="#br0" timeOffset="64826.67">27787 6924 959 0,'0'-9'433'0,"0"4"-188"16,2 5 1-16,3 10-29 16,-1 3-6-16,1 19-12 0,-4 5-13 15,-6 12-28-15,-6 8-26 16,-2 0-53-16,1 1-21 16,2-12-34-16,6-4-11 15,3-14-36-15,-1-10-38 16,1-10-97-16,1-8-63 15,2-8-130-15,3-9-106 0,6-10 297 16</inkml:trace>
  <inkml:trace contextRef="#ctx0" brushRef="#br0" timeOffset="65174.21">27998 6937 1094 0,'2'5'502'0,"-5"3"-215"15,-3 6-11-15,-5 7-72 16,-1 2-35-16,-1 17-61 16,1 3-23-16,5 9-18 15,-3 3-8-15,10-3-18 16,3-5-7-16,5-13-17 16,9-4-7-16,-2-16-5 15,3-4-3-15,3-12-2 16,-4-5 0-16,2-7 1 0,-3-3 1 15,-8-4 4-15,-8-1 4 16,-14-1 6-16,-7 1 1 16,-10 6 0-16,2 1-3 15,2 12-6-15,7 3-2 16,9 7-10-16,3 1-7 16,3 3-6-16,0-1-53 15,12 3-141-15,-3-4-96 16,27-7 169-16</inkml:trace>
  <inkml:trace contextRef="#ctx0" brushRef="#br0" timeOffset="65440.2">28426 7128 1178 0,'-19'6'608'15,"4"11"-133"-15,1 8-291 16,-7 3-9-16,-1 5-84 16,-4 1-26-16,1-3-45 15,7-7-15-15,5-11-74 0,5-4-51 16,3-10-151-16,1-4-159 15,1-13 278-15</inkml:trace>
  <inkml:trace contextRef="#ctx0" brushRef="#br0" timeOffset="65613">28239 7149 1138 0,'13'5'543'0,"4"8"-182"15,2 4-54-15,5 7-60 16,2 1-42-16,0 2-73 15,0 4-32-15,-11-6-40 16,-1-5-15-16,-5-4-21 16,-9-7-57-16,6-5-155 15,-3-1-74-15,2-17 134 16</inkml:trace>
  <inkml:trace contextRef="#ctx0" brushRef="#br0" timeOffset="69365.42">16920 7303 441 0,'0'0'278'16,"0"0"-32"-16,0-1-52 15,0 0-15-15,0 0-28 16,0 1-13-16,0 0-23 16,0 0-3-16,0 0 0 15,0 0-3-15,0 0-9 0,0 5-12 16,-9 24-23-16,-25 38-9 16,-1-13-11-1,-3 10-7-15,-7 10-13 0,-7 10-5 16,2 9-11-16,0 2-1 15,4-8-4-15,12-9 0 16,9-17-2-16,8-11 0 0,11-22-60 16,0-9-65-16,6-19-215 15,6-11 208-15</inkml:trace>
  <inkml:trace contextRef="#ctx0" brushRef="#br0" timeOffset="69694.87">16835 7411 575 0,'10'-20'331'16,"0"2"-89"-16,-3 9-46 16,1 4-3-16,-4 4-54 15,-1 1-16-15,0 6-20 16,-1 6-8-16,5 8-2 15,-7 7-4-15,2 13-5 16,-1 6-3-16,-5 12-13 0,3 3-2 16,-4 7-15-16,3 4-5 15,2-6-14-15,0-3-8 16,-1-9-8-16,-1-7-4 16,-4-6-4-16,-1-7-21 15,7-12-69-15,-7-9-51 16,2-10-195-16,4-4 206 15</inkml:trace>
  <inkml:trace contextRef="#ctx0" brushRef="#br0" timeOffset="69979.67">16870 7397 773 0,'23'-11'415'0,"-18"10"63"15,12 2-297-15,2 16-15 16,-1 0 24-16,-3 16-28 16,-2 9-6-16,0 10-20 15,3 13-19-15,3 10-42 16,1 3-18-16,-2-2-28 16,-1-4-11-16,-2-13-7 15,-3-7-4-15,1-15-2 16,-2-13-14-16,-5-17-88 15,0-4-58-15,-5-11-181 0,-1-9 199 16</inkml:trace>
  <inkml:trace contextRef="#ctx0" brushRef="#br0" timeOffset="70231.67">17034 7391 1173 0,'-2'-2'522'15,"2"1"-262"-15,8 7-70 16,5 6 10-16,7 14-37 16,7 8-22-16,5 14-25 15,5 7-8-15,8 11-23 16,2 5-12-16,5 1-20 16,-6-6-9-16,-9-4-17 15,-3-2-5-15,-14-6-10 16,-2-2-3-16,-4-13-2 15,2-9-13-15,-7-16-106 16,3-7-69-16,-5-8-172 16,-7-6-401-16,10-6 514 15</inkml:trace>
  <inkml:trace contextRef="#ctx0" brushRef="#br0" timeOffset="71374.03">14436 8008 659 0,'-8'-11'307'16,"1"8"-76"-16,-3-4-45 16,6 5 5-16,-4-1-8 15,-3-2-36-15,9 4-13 16,4 0-16-16,6 1-10 0,12 0-12 16,-2 3-1-16,8 2-12 15,5 1-14-15,10 3-29 16,6-4-10-16,4-5-15 15,0 0-3-15,-8-2-3 16,-2 1-2-16,-7 2 0 16,-9 1-20-16,-12 1-121 15,-7 1-88-15,-15 3 127 16</inkml:trace>
  <inkml:trace contextRef="#ctx0" brushRef="#br0" timeOffset="71579.37">14630 8034 910 0,'-7'-6'427'0,"8"8"-106"16,1 2-72-16,2 9-28 15,2 5-4-15,-2 6-51 0,2 3-26 16,-2 6-45 0,-1 3-24-16,3 2-42 15,-1 0-9-15,1-6-12 0,-1-3-1 16,-1-10-73-16,2-4-54 15,-2-6-148-15,1-4-135 16,1 2 258-16</inkml:trace>
  <inkml:trace contextRef="#ctx0" brushRef="#br0" timeOffset="71892.92">15093 7831 1132 0,'-6'0'513'0,"1"3"-194"15,1 8-61-15,-8 6-47 16,-1 5-26-16,-1 13-66 16,-1 0-18-16,10 4-37 15,5 2-19-15,6 0-25 16,5-2-8-16,9 5-7 15,1-2-2-15,1-5-1 16,2-2-29-16,-4-11-111 16,-1-6-75-16,2-10-419 15,-3-10 409-15</inkml:trace>
  <inkml:trace contextRef="#ctx0" brushRef="#br0" timeOffset="72246.64">15270 7798 1063 0,'15'4'504'0,"-8"-3"-98"15,1 7-163-15,2 0-30 16,0 5-18-16,-5 6-72 16,-1 3-24-16,-3 0-39 15,-3-1-17-15,-2-6-27 16,1-9-5-16,0-2-4 15,-2-4-4-15,2-9-14 16,-1 1-8-16,3-9-9 16,4-1 2-16,7 0 10 15,4 2 5-15,4-1 8 16,-6 2 1-16,7 7 2 16,-2 3 2-16,-1 7 7 15,3 6 7-15,-10 0 11 16,5 7 5-16,-7-1 8 0,-3-4-3 31,0 1-6-31,2 11-3 0,-6 0-14 0,-2-2-2 16,2-7-54-16,-1-5-58 15,0-5-177-15,-3-3 50 16,4 5 112-16</inkml:trace>
  <inkml:trace contextRef="#ctx0" brushRef="#br0" timeOffset="72473.8">15248 8050 1045 0,'7'-6'474'0,"5"7"-159"16,7 0-55-16,6 3-9 16,7 0-46-16,5-3-91 15,4 0-28-15,-2-3-39 16,1-1-13-16,-3-2-20 15,-2 2-4-15,-3 2-16 16,-5-1-53-16,-8 5-186 16,-7 1-131-16,-8 13 214 15</inkml:trace>
  <inkml:trace contextRef="#ctx0" brushRef="#br0" timeOffset="72927.39">15465 8272 1107 0,'9'3'503'16,"2"-10"-220"-16,4-1-45 15,3-3-50-15,0-3-50 16,-5-1-65-16,-1 0-20 0,-9 1-18 16,-3 1-6-16,-8 1-7 15,-7 2-3-15,-10 2-6 16,1 6-4-16,3 6-6 15,7 4-1-15,6 3-3 16,-1 1-2-16,8 0-2 16,-3 0-1-16,6 1 4 15,7 3 4-15,2 0 9 16,3-1 4-16,1 5 8 16,0 1 3-16,0-1-1 15,-3-1 0-15,-4 0-7 16,-4-5 5-16,-6 1 10 15,-4 1 5-15,-5-6 3 16,-3-2-6-16,-2-7-13 16,-1 1-6-16,3-6-8 0,4 1-4 15,7-4-8-15,2 2-5 16,3-6-3-16,8-1-2 16,1-6 3-16,11-1-28 15,6 1-99-15,-5-1-70 16,6 5 117-16</inkml:trace>
  <inkml:trace contextRef="#ctx0" brushRef="#br0" timeOffset="73225.64">15739 7964 1279 0,'16'-13'524'0,"0"12"-245"16,5 1-82-16,4 11 13 15,-10 3-16 1,2 2-61-16,12 20-11 0,-1 14-24 16,-7 0-16-16,-17-1-24 15,-2-1-11-15,-3-6-18 16,-3-2-8-16,-1-8-11 15,-5-8-28-15,2-5-95 16,-8-9-59-16,4-5-170 16,4-2-456-16,-13-3 551 15</inkml:trace>
  <inkml:trace contextRef="#ctx0" brushRef="#br0" timeOffset="74893.82">28913 8246 816 0,'2'-1'385'0,"2"-3"-140"15,-3 1 0-15,-1 2-40 16,0 0-12-16,0 1-15 16,0 0-7-16,0 0-16 15,1 3-14-15,2 19-46 16,2 29-22-16,-8-27-31 16,-1 1-11-16,-1-9-13 15,0-3-5-15,6-6-4 16,3-5 1-16,-4-3 1 15,0 0-1-15,-2 0-4 16,1-6-4-16,2-14-7 16,7-28-3-16,0 24-1 15,10 0 0-15,-2 1 4 16,0 4 1-16,8 7 3 16,-6 7 0-16,3 9 2 15,3 5 3-15,-4 10 6 0,0 1 3 16,-2 5 3-16,-4 2 3 15,-3-3 1-15,-1-4 1 16,-7-3 3-16,0-1-1 16,-4-5-5-16,-2-2 2 15,0-3-85-15,-1-5-71 16,2-1-180-16,1 0-71 0,0 0 233 16</inkml:trace>
  <inkml:trace contextRef="#ctx0" brushRef="#br0" timeOffset="75168.19">28863 8472 1338 0,'-3'-3'562'0,"3"3"-341"16,3 2-11-16,-3-2-59 15,0 0-25-15,4 1-20 16,18 4-19-16,40 1-31 16,-22-8-13-16,16-1-24 15,1-3-7-15,1 4-6 0,-1 1-2 16,-7 3-2-16,-6 5-17 16,-19-1-77-16,-3 0-71 15,-21-1 36-15,-6 5 44 16</inkml:trace>
  <inkml:trace contextRef="#ctx0" brushRef="#br0" timeOffset="75715.47">29059 8742 1176 0,'0'9'517'0,"8"-10"-230"15,1-3-67-15,6-4-16 16,1 0-41-16,-1-7-56 16,0-1-29-16,-5-4-36 15,-5-2-5-15,-5 5-10 16,-3-1-1-16,-8 5-2 16,-2 4-4-16,-6 5-7 15,0 2-4-15,3 2-8 16,0 4-2-16,3 5-4 15,4 4 0-15,1 6 0 16,7 1 1-16,3 7 1 0,1-5 0 16,8 4 0-16,2 0 2 15,3-4 1-15,2 4 3 16,-1-2 7-16,-3-3 2 16,-5 0 5-16,-5 0 5 15,-7-2 4-15,-6-4 1 16,-6-1 0-16,-1-3-1 0,-1-6-5 15,-3-1-1 1,-1-9-5-16,2-1-1 0,-4-10-5 16,3 2-2-16,8-2-1 15,-2-5-2-15,16 9-1 16,6-1-2-16,4 0-1 16,10 4-2-16,5-1-1 15,0 0-2-15,4 6-21 16,-3-5-42-16,-6 5-130 15,-4-1-93-15,-5 4 171 16</inkml:trace>
  <inkml:trace contextRef="#ctx0" brushRef="#br0" timeOffset="81026.89">27779 8160 824 0,'27'-10'389'15,"-30"2"-153"-15,3 1 3 16,0 4-32-16,0 1-16 16,-1 2-35-16,0 0-6 15,-1 3-23-15,-4 25-16 16,-43 42-19-16,28-26-15 0,6 4-30 16,3 2-13-16,10-5-20 15,4 1-5-15,10-8-4 16,3-6-1-16,7-8-1 15,-2-8 1-15,-2-6 0 16,-2-8 0-16,3-7 0 16,0-7 1-16,-3-11 2 15,2-4-1-15,-16-3 2 16,1 1-1-16,-5 5 2 16,-10 1 0-16,-1 8 3 15,-3 4 0-15,-5 3-3 16,3 6-1-16,-1 2-8 15,-1 5-6-15,7 6-25 16,3 0-28-16,7 5-80 16,3-3-55-16,11-3-133 15,2-2-108-15,5-1 280 0</inkml:trace>
  <inkml:trace contextRef="#ctx0" brushRef="#br0" timeOffset="81296.32">28115 8177 1008 0,'2'5'531'0,"-2"2"-161"0,-5 7-80 16,-4 9-28-16,-5 2-79 16,-3 5-38-16,3-3-65 15,3-3-15-15,8-2-30 16,6-3-10-16,10-3-13 15,5-6-1-15,10-4-2 16,4-4 0-16,6-4-2 16,1-1-2-16,-2-1-63 15,-5 3-55-15,-11-6-152 16,-8 3-106-16,-13-5 231 16</inkml:trace>
  <inkml:trace contextRef="#ctx0" brushRef="#br0" timeOffset="81461.3">28253 8252 664 0,'2'8'426'0,"-1"-2"112"0,-1 6-209 15,1 7-30-15,-1 3-27 16,-5 3-93-16,-3 3-46 16,0 2-61-16,0 3-14 15,-1-2-20-15,3-2-9 16,1-8-14-16,2-5-7 0,3-3-72 15,0-6-52-15,1-2-154 16,4-3-100-16,1-4 231 16</inkml:trace>
  <inkml:trace contextRef="#ctx0" brushRef="#br0" timeOffset="81705.89">28536 8393 1321 0,'-4'0'555'0,"5"8"-275"16,0-2-92-16,-2 6-40 16,-5-1-41-16,-6 7-69 15,-5 5-19-15,-1 1-10 16,0 5-6-16,5-3-45 0,4-3-51 15,7-8-156-15,2-5-149 16,9-10 246-16</inkml:trace>
  <inkml:trace contextRef="#ctx0" brushRef="#br0" timeOffset="81880.77">28413 8457 841 0,'6'1'515'0,"2"5"-48"15,6 4-158-15,1 2-28 0,3 2-94 16,6-1-44-16,-3-2-68 16,1 1-19-16,-3 0-25 15,-5 0-8-15,-5-1-106 16,-3-4-84-16,-1 0 103 16</inkml:trace>
  <inkml:trace contextRef="#ctx0" brushRef="#br0" timeOffset="88340.27">13225 4153 371 0,'0'0'247'0,"0"0"11"16,0 0-39-16,0 0-42 15,0 0-10-15,0 0-9 16,0 0-6-16,0-1-28 16,0 0-17-16,0 0-44 15,-1 0-18-15,0-1-24 16,-3-1-4-16,-14-7-6 16,-29-9 0-16,26 19 0 15,1 1 1-15,-3 3 4 16,0 4 3-16,-1 3 6 15,-1 2 4-15,2 1 4 16,4 2-1-16,3 4-5 0,2 3-3 16,8 2-9-16,-3 2-2 15,5 2-4-15,6 0-2 16,0 8 1-16,-1 1 3 16,4 11 10-16,0 2 2 15,3 3 3-15,5 2-2 16,2 1-9-16,-4 2-3 0,5 5-5 15,-7 2 0-15,-5 7-1 16,5 2-2-16,-7 6 0 16,6 3 1-16,0 0-2 15,-2 4 0-15,1 0 0 16,-2 1-2-16,-2 4 1 16,-3-1 0-16,-3 1 1 15,0 1 0-15,-5 1 0 16,-4-24 1-1,7-36 0-15,-1 1 1 0,-19 102-1 16,0-4 0-16,5-10 1 16,7-55 0-16,-4-14-1 15,-3-7 2-15,-11-7-1 16,4-3 0-16,3 0-1 16,-1-3-1-16,5-1-1 15,2-3 0-15,4-5 0 0,2-2-1 16,1-4-1-16,2-4 1 15,2-6-1-15,1-4 0 16,4-7-3-16,0-2-2 16,2 2-9-16,0 1-3 15,0-1 0-15,0 0 3 0,0 0 8 16,3-1 5 0,9-1 1-16,0-1 1 0,29 0 0 15,-28 10 0-15,3 5 2 16,1 3 0-16,-2 5 0 15,3 5 1-15,-1 8-1 16,-3 1 0-16,3 5 0 16,-7 3-2-16,-2 4 0 15,-1 4 0-15,-3 4 0 16,5 3-1-16,-4 10 0 16,-1 1 0-16,3 10 1 15,-7 0 0-15,2 0 1 16,-2 1 0-16,-4-3 0 15,3 1 0-15,1-4-2 16,1 0 1-16,3-4-1 16,-2-2 1-16,3-2-1 15,-1 3 0-15,3 1 0 16,1 1 0-16,-1-2 0 0,0 5 0 16,1 2 2-16,0 2-2 15,-1 6 1-15,2-3 0 16,-6-6 0-16,4 0 0 15,-1-5 0-15,0-6-1 16,3-3 0-16,-2-3 0 16,4-10 0-16,2 1 0 0,4-4 0 15,0-3-2-15,4 0 0 16,2-1 0-16,6-1-1 16,-1 2-1-16,4-5-41 15,0-6-52-15,1-9-159 16,-1-9-146-16,-4-11 247 15</inkml:trace>
  <inkml:trace contextRef="#ctx0" brushRef="#br0" timeOffset="97175.36">10028 6357 774 0,'0'-6'443'16,"6"1"-144"-16,-6 4 0 16,2 0-27-16,2 4-59 15,-4-3-11-15,0 2-39 16,1 27-18-16,1 43-37 0,-2-33-24 31,0-19-35-31,1 0-15 0,5 62-20 0,0-4-6 16,4-13-35-1,-4-41-51-15,6-14-156 0,2-6-119 16,5-15 210-16</inkml:trace>
  <inkml:trace contextRef="#ctx0" brushRef="#br0" timeOffset="97436.99">10289 6582 1275 0,'2'13'602'15,"-1"4"-314"-15,0 10-28 16,-1 6-35-16,2 1-86 16,3-3-30-16,7-9-53 15,4-4-19-15,3-9-26 16,5-2-4-16,-4-11-5 15,-1-4 0-15,-1-9-1 16,-4-4 0-16,-6-4 3 16,-8-1 2-16,-9-2 3 15,-3 0 1-15,-15 2-1 16,-5 4 1-16,-3 12-4 16,-5 7-1-16,10 15-6 0,8 5-6 15,11 11-27-15,8-1-53 16,9-2-147-16,8-2-113 15,9-10 203-15</inkml:trace>
  <inkml:trace contextRef="#ctx0" brushRef="#br0" timeOffset="97831.88">10556 6758 1152 0,'3'0'512'0,"8"-5"-267"16,2-2-10-16,6-7-62 15,0-1-42-15,-2-7-42 16,1-5-17-16,-10 1-19 16,-4-2-3-16,-10 6-2 15,-5 5 4-15,-5 6-1 16,-4 5-2-16,-1 6-9 16,4 4-7-16,0 7-14 15,4 3-4-15,8 14-5 16,3 6 1-16,8 9 1 15,8 5 0-15,6 4 6 16,2 2 3-16,4-1 9 16,1-4 5-16,-3-6 4 15,-1-4-1-15,-8-7-5 16,-4-3-6-16,-9-10-6 16,-5-3-1-16,-9-4-11 0,-5-5-20 15,-3-1-83-15,-2-4-60 16,1-4-163-16,2-5-103 15,9-4 264-15</inkml:trace>
  <inkml:trace contextRef="#ctx0" brushRef="#br0" timeOffset="98152.52">10836 6773 1055 0,'22'0'601'15,"-9"-2"-84"-15,8 0-287 16,-3 2 8-16,-1 1-102 16,3 3-31-16,-8 0-40 15,0 0-21-15,0 0-25 16,-4 1-5-16,-9 1 5 16,-4 5 3-16,-12 3 4 15,-5 3 1-15,-2-1-7 16,1-2-7-16,5-2 13 15,5-1 3-15,9-6-2 16,0-4 2-16,9 0-17 16,7-2-4-16,8 0-2 0,3 0 0 15,-3-2-2-15,1 2-2 16,-3-1-18-16,-4 1-61 16,2-2-163-16,-6-4-102 15,3-7 191-15</inkml:trace>
  <inkml:trace contextRef="#ctx0" brushRef="#br0" timeOffset="98537.85">11203 6572 1384 0,'7'-4'620'0,"1"15"-275"15,2 2-62-15,-3 10-50 16,-1 4-53-16,-1 2-78 15,-1 1-22-15,-2-6-36 16,1-4-17-16,-1-8-16 16,-1-4-3-16,-1-8-3 15,-1-3-2-15,-3-8-6 16,2-4-5-16,2-10-5 16,5-5 0-16,6-1 5 15,1 3 3-15,7 10 5 16,2 4 0-16,7 14 13 15,1 3 6-15,-3 8 10 0,2 8 8 16,-9 4 3-16,-5 1 1 16,-3 2-1-16,-5 2-5 15,-3-5-13-15,-1-2-4 16,-2-6-41-16,-4-5-62 0,1-7-138 16,2-3-94-16,3-7 183 15</inkml:trace>
  <inkml:trace contextRef="#ctx0" brushRef="#br0" timeOffset="99247.24">10417 7766 1135 0,'11'-33'542'0,"-6"33"-257"15,6 6-40-15,-4 5-8 16,2 15-50-16,-1 7-18 15,1 11-49-15,-2 4-25 16,4-1-46-16,-7-3-18 0,3-8-50 16,1-6-60-16,-5-12-158 15,4-6-110-15,8-10 202 16</inkml:trace>
  <inkml:trace contextRef="#ctx0" brushRef="#br0" timeOffset="99569.73">10582 8024 1234 0,'51'-18'539'0,"-22"22"-299"15,0-4-13-15,1-4-82 16,2-8-51-16,0-10-58 16,-1-1-10-16,-10-4-9 15,-7-4 0-15,-14 4 3 16,-8-1 1-16,-10 6 1 15,-1 9-1-15,-2 8-1 0,0 5 0 16,2 9 2-16,4 4 0 16,5 4 8-16,4 3 5 15,7 7 8-15,5 3 4 16,6-1-6-16,3 1-7 16,2-5-15-16,2-4-7 0,0-7-10 15,3-1-19-15,-3-8-127 16,-5-5-110-16,-1-4 152 15</inkml:trace>
  <inkml:trace contextRef="#ctx0" brushRef="#br0" timeOffset="99845.16">10982 7873 1558 0,'3'20'643'0,"7"4"-406"16,0-1 15-16,1 0-69 15,1-1-34-15,1-2-54 16,6-3-22-16,-1-8-31 16,2-6-18-16,0-9-13 15,-7-8-2-15,-2-6-1 16,0-3-1-16,0-1-3 16,-1 1-2-16,-2 2-23 15,1 4-39-15,-3 4-103 0,0 4-79 16,2-1-218-16,-2-1 283 15</inkml:trace>
  <inkml:trace contextRef="#ctx0" brushRef="#br0" timeOffset="100119.6">11336 8009 1092 0,'12'2'495'0,"-2"-6"-240"15,-3-5-3-15,0-7-77 16,-3-6-48-16,2-2-67 15,-5-5-24-15,-2 4-24 16,-5 3 0-16,-5 5 0 16,-2 8 7-16,-4 9 36 15,-1 3 17-15,-1 11 24 16,6 2 3-16,10 10-21 16,4 0-15-16,13 3-21 15,5 3-10-15,6-6-15 16,1-2-5-16,3-9-9 15,-5-7-31-15,-1-12-138 16,-2-9-110-16,-2-11 159 16</inkml:trace>
  <inkml:trace contextRef="#ctx0" brushRef="#br0" timeOffset="100285.4">11523 7670 1407 0,'0'14'673'0,"0"9"-315"15,1 15-80-15,3 7-30 0,0 10-102 16,3 0-40 0,3-3-53-16,0 0-20 0,6-13-22 15,-1-6-10-15,-2-13-99 16,1-9-64-16,-3-10-187 16,1-2-146-16,2-7 318 15</inkml:trace>
  <inkml:trace contextRef="#ctx0" brushRef="#br0" timeOffset="100577.67">11876 7826 1292 0,'-1'-4'600'0,"-5"1"-302"16,-5 3-28-16,-7 0-112 15,5 2-50-15,-2 7-35 16,2 2-7-16,9 5-19 15,3 3-13-15,9-1-14 16,3-4 0-16,8 5 11 0,2-6 11 16,5 0 22-16,1 3 6 15,-9-8 6-15,-7 2-4 16,-7-2-12-16,-4-3-6 16,0 2-12-16,-9-3-7 15,-9 0-11-15,-3-1-9 16,-9-4-40-16,10-1-58 15,7-1-150-15,2 2-44 0,6 10 151 16</inkml:trace>
  <inkml:trace contextRef="#ctx0" brushRef="#br0" timeOffset="108025.46">29872 4071 590 0,'-4'6'378'0,"6"-7"28"16,-2 1-143-16,7 1-50 15,-7-1-28-15,0 0-34 16,0 0-24-16,5 1-44 15,12 4-16-15,32 3-33 16,-17-10-9-16,-3-2-11 16,2-4-41-16,-7 3-101 15,-9-2-75-15,-7 7-288 16,-4 3 312-16</inkml:trace>
  <inkml:trace contextRef="#ctx0" brushRef="#br0" timeOffset="108177.86">29916 4213 618 0,'-16'-3'398'16,"15"3"63"-16,4 5-208 15,6-2-35-15,6-1-25 16,4 0-45-16,0-2-36 0,5-1-56 16,1-5-20-16,2 2-63 15,0 0-60-15,-6-1-193 16,1 1 177-16</inkml:trace>
  <inkml:trace contextRef="#ctx0" brushRef="#br0" timeOffset="108781.75">30566 3992 1224 0,'0'-4'573'15,"1"2"-295"-15,-1 5-42 0,0-3-38 16,-1 0-71-16,-1 3-31 15,1 20-27-15,0 32-12 16,1-26-28-16,2-1-8 16,0-5-3-16,0-3-1 15,-1-6-2-15,0-7-2 0,0-3-1 16,-2-3 0-16,1-4 0 16,0 2 0-16,0 0-4 15,0 0-2-15,0-7-4 16,2-13-1-16,8-31-1 15,-3 28 0-15,3 8-2 16,4 2 2-16,1 8 0 16,5 3 2-16,3 4 1 15,3 2 2-15,5 7 1 16,0-4 3-16,0 9 7 16,-4 1 5-16,-9 2 8 15,-6 5 3-15,-4-6 2 16,-6 3-1-16,3-4-8 15,-5-3-4-15,0-3-7 16,-1-3-1-16,-3-3-2 16,0-3-1-16,-6 0-38 15,5-1-43-15,4 0-105 0,0 0-68 16,1-1-131-16,0 0 223 16</inkml:trace>
  <inkml:trace contextRef="#ctx0" brushRef="#br0" timeOffset="112451">30086 5678 800 0,'-36'-12'433'15,"29"13"-138"-15,4 0-68 16,1-1-40-16,2 0-83 16,0 0-31-16,0 0-26 15,6 1-2-15,17 0-5 0,29 3-6 16,-23-6-13-16,3-1-5 16,1 2-9-16,2-2-1 15,-5 2-19-15,-2 1-39 16,-4 2-119-16,-11 1-89 15,-7 0 150-15</inkml:trace>
  <inkml:trace contextRef="#ctx0" brushRef="#br0" timeOffset="112684.83">30121 5765 907 0,'-2'3'396'0,"4"0"-197"15,2-1-8-15,-4-2-36 16,0 0-21-16,8 1-38 16,12 4-9-16,33 5-28 15,-22-7-15-15,1-2-24 16,-2 1-8-16,-3-1-12 16,-8 2-41-16,-9-3-127 15,-4 0-94-15,-8 2 147 16</inkml:trace>
  <inkml:trace contextRef="#ctx0" brushRef="#br0" timeOffset="114511.73">30918 5673 590 0,'-47'-32'365'0,"33"27"-6"15,3-1-81-15,-3-2-73 16,4 6-29-16,5 1-35 16,2-1-19-16,5 0-41 15,-2 2-16-15,0 0-33 16,4 0-9-16,16 2-5 16,32 5-1-16,-30-1-3 15,0 0-1-15,-1 7-1 16,-3-3-2-16,-5 3 0 15,-6-1 1-15,-9-1 2 16,-5 3 4-16,-9-2 5 16,-2 1 2-16,-3-3-1 15,0-3-2-15,7 0-8 16,-1 0-2-16,4-3-5 16,4 3-2-16,-5-5-3 0,12 0-1 15,4 1-2-15,2 0-1 16,8 3 0-16,-4 1 3 15,9-2 1-15,-2-1 2 16,12 0 0-16,3-2 0 16,-2-1-1-16,4 0-1 15,-13 0-49-15,-6-2-63 16,-6 0-160-16,-5-5-145 0,2 0 254 16</inkml:trace>
  <inkml:trace contextRef="#ctx0" brushRef="#br0" timeOffset="114998.68">31251 5620 745 0,'5'1'376'0,"4"5"-109"16,-3-5-16-16,5 11-60 15,-7 2-23-15,-1 5-41 16,4 4-21-16,-7 1-28 16,0-3-13-16,0-5-20 15,-1-2-5-15,-1-6 7 0,-3-3 7 16,0-4 3-16,0-1-2 16,3-2-21-16,1 1-13 15,0 0-20-15,1 0-5 0,0 0-6 16,3-8 0-1,5-10 3-15,38-28 2 0,-25 33 3 16,-6 2 0-16,7 7 2 16,-4 4 1-16,1 1 2 15,0 3 2-15,-4 4 7 16,0 3 5-16,-4 6 10 16,0 2 5-16,-9 3 10 15,1-3 2-15,-3 0 1 16,1-1-5-16,-2-1-14 15,-2-2-7-15,3-2-9 16,0-3-4-16,0-6-16 16,2 0-40-16,-4-5-77 15,1 1-38-15,0 0-117 16,0 0-89-16,0 0 246 16</inkml:trace>
  <inkml:trace contextRef="#ctx0" brushRef="#br0" timeOffset="118068.98">30374 7193 578 0,'-29'0'323'0,"22"-2"-37"0,5 2-53 16,2 0-36-1,-3 0-27-15,3 0-37 0,0 0-16 16,0 0-21-16,0 0-8 16,0 0-18-16,0 0-12 0,0 0-20 15,0 0-6-15,0 0-6 16,0 0-1-16,7 0-3 16,5 0-2-16,9 0-6 15,26 1-1-15,-30 3-4 16,-2-3 0-16,-1-1-3 15,1 0 0-15,7 0-1 16,-1 1 0-16,0-1-1 16,0 0 1-16,-7 0-1 15,-3 0 1-15,-7 0 1 16,-2-1-9-16,-4-3-76 16,1 3-63-16,0 0-216 15,0 0 220-15</inkml:trace>
  <inkml:trace contextRef="#ctx0" brushRef="#br0" timeOffset="118290.05">30373 7339 721 0,'-3'9'370'0,"5"-5"-56"0,3-2-62 16,12 4-31-16,-10-2-26 15,5-4-56-15,9 6-24 16,0-5-31-16,6-1-12 0,4 0-27 16,-1 0-9-16,0-1-11 15,-4 1-4-15,-6 1-4 16,-5-1-2-16,-11-3-20 16,-4 0-45-16,-5 1-162 15,4 1-111-15,0 0 185 16</inkml:trace>
  <inkml:trace contextRef="#ctx0" brushRef="#br0" timeOffset="120434.22">31164 7104 510 0,'28'-31'310'16,"-27"31"2"-16,-1-1-79 16,0 1-45-16,0-1-24 15,-1 1-34-15,0 0-20 0,0 0-25 16,0 0-14-16,-15 6-22 16,-32 23-8-16,26-12-9 15,-2 2-4-15,8 2-8 16,1 0-6-16,8-2-7 15,7 1 0-15,10 0-2 16,4-3 2-16,10 0 3 16,2-3 0-16,8-6 0 15,3-2 1-15,3-5-3 16,-1-1-1-16,-5-3-2 16,-8-1-1-16,-10-2-35 15,-5 1-42-15,-16-7-190 16,2 1 171-16</inkml:trace>
  <inkml:trace contextRef="#ctx0" brushRef="#br0" timeOffset="120651.08">31255 7142 838 0,'9'19'389'16,"-1"6"-158"-16,-2 3-4 15,-2 3-51-15,-2 2-16 0,-3-6-46 16,2 2-24-16,2-10-39 16,-2-2-17-16,2-4-20 15,-3-8-3-15,0-1-72 16,-1-7-70-16,0 2-253 16,0 0 238-16</inkml:trace>
  <inkml:trace contextRef="#ctx0" brushRef="#br0" timeOffset="121134.58">31497 7181 825 0,'4'6'435'15,"-2"-1"-150"-15,1 6-45 16,-2 0-41-16,1 3-60 15,-2 5-21-15,-2 3-38 16,1 1-8-16,-4 1-16 0,-1 0-8 16,0-10-12-16,1 0-7 15,3-8-8 1,1-6-4-16,1 3-4 0,0-3-2 16,0 0-7-16,0-1-3 15,0 0-6-15,4-8-2 16,4-12-1-16,35-29 1 15,-25 31 2-15,3 1 1 16,-3 2 4-16,1 4 1 0,-1 5 2 16,-3 3 3-16,2 6 6 15,-3 3 2-15,-1 6 7 16,0 6 2-16,-3 3 5 16,-4 1 6-16,1 7 6 15,-5 0 1-15,1-5-4 16,0 1-8-16,-1-7-12 15,2-5-3-15,-4 1-8 16,2 0 0-16,0-7-62 16,-4-3-55-16,2-3-111 15,-1-1-78-15,0-1 186 16</inkml:trace>
  <inkml:trace contextRef="#ctx0" brushRef="#br0" timeOffset="121888.28">30507 8423 869 0,'-9'-4'403'0,"6"5"-143"15,2-1-54-15,0 1-32 16,1-1-32-16,0 0-40 15,0 0-18-15,24 1-12 16,35 0-2-16,-22-10-21 16,3 5-10-16,-3-4-20 0,3 5-6 15,-12 0-49-15,-4 2-57 16,-20 3-196-16,-10-6 183 16</inkml:trace>
  <inkml:trace contextRef="#ctx0" brushRef="#br0" timeOffset="122097.46">30543 8545 790 0,'5'4'453'15,"3"0"-116"-15,11-2-56 16,-2 0-28-16,5-2-53 16,2-4-18-16,0 0-36 15,4-2-19-15,-2 1-46 16,-5 1-23-16,-6 0-32 15,-7 1-8-15,-5 1-38 16,-3 1-40-16,-6 1-120 16,5 0-89-16,0 0 162 15</inkml:trace>
  <inkml:trace contextRef="#ctx0" brushRef="#br0" timeOffset="122950.1">31286 8496 923 0,'0'-1'412'0,"0"0"-187"15,10 0-1-15,-1 0-47 16,6-3-18-16,29-18-44 16,-31 7-17-16,1-3-26 15,-2 0-6-15,-1 1-8 16,-8-2-3-16,-3 3-6 15,-7-1-8-15,-10 2-17 0,-6-1-9 16,-4 8-11-16,-4 2-4 16,-6 9-5-16,7 3-1 15,3 3-6-15,5 4-1 16,10 2-1-16,7 3 0 0,6-1 6 16,5 3 3-16,9 6 1 15,3 2 2-15,10 5 1 16,-1-3 1-16,1 0 0 15,0-1 2-15,-7 3 6 16,-5 0 4-16,-9-5 16 16,-2-1 6-16,-5-7 20 15,-7-6 10-15,-3-3 11 16,-9-5 3-16,-7-6-8 16,0-2-8-16,0-5-16 15,-2-6-8-15,4 0-12 16,0-1-9-16,6 0-10 15,6 1-5-15,6 0-7 16,4 2-5-16,7 1-7 16,5 1-1-16,11-2-15 15,6 1-8-15,11 1-15 16,4 0-8-16,-3 2-24 0,3 1-35 16,-13 3-97-16,-3 6 136 15</inkml:trace>
  <inkml:trace contextRef="#ctx0" brushRef="#br0" timeOffset="123376.22">31739 8496 1183 0,'5'3'537'15,"-3"2"-272"-15,-4 7-71 16,-4 3-26-16,-3 6-47 16,-3 0-9-16,1 4-32 15,2-1-12-15,0-4-16 16,3-4-10-16,2-6-19 16,2-3-1-16,0-5 4 15,-1-1-1-15,2-2-3 16,0 0-4-16,0 0-11 15,1 0-3-15,1-4-4 16,8-11 0-16,36-30-1 16,-17 27 0-16,6 2 1 15,-3 1 0-15,-5 7 3 0,-6 2 1 16,-4 10 5-16,-3 8 2 16,-10 8 6-16,3 5 3 15,-5 7 9-15,3-3 5 0,-1 1 7 16,-2-4-2-1,-1-4-7-15,-1-4-7 0,-1-5-12 16,2-3-12-16,-5-5-86 16,0-4-51-16,6-1-142 15,-1-2-94-15,0 2 239 16</inkml:trace>
  <inkml:trace contextRef="#ctx0" brushRef="#br0" timeOffset="157154.31">25936 9916 390 0,'0'0'245'15,"0"-1"17"-15,0 0-48 16,0 1-18-16,0 0-2 16,0 0-7-16,0 0-9 15,0 0-20-15,0 0-16 16,0 0-25-16,0 0-8 0,-1 0-15 16,0 0-7-16,0 1-19 15,-9 7-10-15,-11-3-19 16,-33 27-6-16,17-34-8 15,1-3-5-15,-3-6-5 16,2-1-4-16,5 0-10 16,5-2-3-16,4 5-39 15,2 3-30-15,5 2-97 16,3 4-73-16,4 4-271 16,6-2 324-16</inkml:trace>
  <inkml:trace contextRef="#ctx0" brushRef="#br0" timeOffset="157502.76">25635 9750 898 0,'0'2'439'0,"0"-1"-188"15,2 4-49-15,-2-5-20 16,-1 0-64-16,0 0-27 15,-2 7-42-15,1 14-12 16,-43 27-18-16,28-26-4 16,1-2-7-16,2 1-2 15,4-2-2-15,0 2 1 0,8-2 6 16,-1-3 2-16,4-2 5 16,5-1 2-16,6 1 5 15,4 1 4-15,3-1 5 16,3 3 2-16,-1-6-1 15,1-1-3-15,-1-3-8 16,-3-2-3-16,-2-3-10 16,-2 0-14-16,-5-2-157 15,-5-4-142-15,-8-8 184 16</inkml:trace>
  <inkml:trace contextRef="#ctx0" brushRef="#br0" timeOffset="160634.44">27507 9947 775 0,'-1'-1'406'15,"0"0"-93"-15,1 0-30 16,0 0-56-16,0 0-21 16,0 0-36-16,-1-1-24 15,0 1-52-15,0 1-22 0,-14 5-45 16,-37 22-9-16,28-3-10 15,0 2-2-15,-1 5-2 16,3 0-1-16,0-5 0 16,8-1-2-16,9-2 1 15,5-4-1-15,9 2 2 16,3-7 0-16,5-2 2 16,8-1 2-16,4-6 4 15,6 3 2-15,11-5 7 16,0-3 4-16,4 0 3 15,-5 0 0-15,-9-1-7 16,-7 1-4-16,-10 3-7 16,-5 1-1-16,-10 0-16 15,-4-1-37-15,-3-3-127 16,2-1-87-16,0 0-258 16,0 0 314-16</inkml:trace>
  <inkml:trace contextRef="#ctx0" brushRef="#br0" timeOffset="160865.91">27650 10108 974 0,'1'10'478'0,"0"3"-149"15,1 6-45-15,-2 1-61 16,0 8-31-16,-3 4-52 16,0-3-18-16,0 6-33 15,3-3-21-15,0-5-29 16,4 2-11-16,-1-10-13 15,0-3-5-15,1-7-5 16,-1-4-2-16,-2-4-60 16,-1-1-57-16,0-1-152 15,0 0-111-15,0 0 232 16</inkml:trace>
  <inkml:trace contextRef="#ctx0" brushRef="#br0" timeOffset="162144.13">27926 9697 772 0,'0'-7'398'0,"0"2"-110"16,-1 5-24-16,-1 0-68 15,1 0-29-15,0 0-32 16,0 0-4-16,-1 23-13 15,-2 33-9-15,0-25-31 16,3-2-17-16,0 1-28 16,1-2-8-16,3-5-11 15,0-4-5-15,2-10-6 16,-3-4-63-16,-2-4-172 16,4-1-139-16,-4-1 206 15</inkml:trace>
  <inkml:trace contextRef="#ctx0" brushRef="#br0" timeOffset="162512.15">28081 9799 989 0,'-6'8'461'16,"4"7"-151"-16,1-1-77 15,-1 4-28-15,0 0-40 16,2-4-64-16,1 0-17 15,5-2-25-15,3-1-12 0,3-3-20 16,4-1-9-16,-1-7-9 16,0-2-1-16,1-8-3 15,-1-2-1-15,-5-4 1 16,-3-2 2-16,-7-1 3 16,-4 2 2-16,-6 2 2 15,-2 1-3-15,-4 8-4 16,0-3-3-16,-2 7-8 15,0 2-12-15,1 1-28 16,2 3-17-16,4-1-52 16,6 2-34-16,6 6-70 15,7 3-50-15,5 1 168 16</inkml:trace>
  <inkml:trace contextRef="#ctx0" brushRef="#br0" timeOffset="162882.56">28279 9928 607 0,'15'2'393'16,"-2"-2"-36"-16,-1-2-77 0,-2-2-36 15,-2-6-77-15,3-1-40 16,-2-3-69-16,3-2-19 16,-4-2-11-16,-3 2 5 15,-5-3 11-15,-7 0 2 0,-3 5-2 16,0 1-3-16,-2 7 0 15,3 3 2-15,-1 4-5 16,0 3-4-16,2 9-16 16,2 2-4-16,6 9-3 15,1 7-1-15,9 5-1 16,-3 1-1-16,-1 2 0 16,1-3 2-16,-3-5 7 15,4 2 2-15,1-3 5 16,-2-4 0-16,0-4-1 15,-6-8-1-15,-1-4 1 16,0 0 5-16,-8-7 3 16,0-2-2-16,-7-3-18 15,-4-7-42-15,1-4-115 16,4 0-70-16,2-5-223 16,10 0 268-16</inkml:trace>
  <inkml:trace contextRef="#ctx0" brushRef="#br0" timeOffset="163293.72">28497 9920 1275 0,'-1'-1'523'0,"4"2"-291"15,4 2-67-15,4 1-36 16,1 2-34-16,2 0-53 16,0 2-13-16,-3-2-13 15,-1-1-2-15,-5 3-4 16,-5-2 2-16,-10 2 3 16,-3 3 2-16,-8-3 1 15,2-1-2-15,4-1 12 16,1-2 10-16,8-2 10 15,0 0-1-15,9 0-13 16,6 0-14-16,6 2-10 16,8-1-1-16,3 0-2 15,4-2-1-15,-3-4-1 16,-1-2-40-16,-6 0-136 0,-7-2-123 16,-7 0 167-1</inkml:trace>
  <inkml:trace contextRef="#ctx0" brushRef="#br0" timeOffset="163745.87">28761 9734 1083 0,'8'7'532'16,"1"6"-210"-16,-4 8-99 15,-3 1-33-15,-2 5-74 16,-2 1-28-16,2-3-34 16,2-1-5-16,-2-7-16 15,1-5-7-15,0-7-9 16,2-3-1-16,-1-4 2 15,-2 1-2-15,0 0-6 16,0-4-7-16,3-14-10 0,15-31-4 16,1 29 2-16,-1 0 1 15,5 3 5-15,-12 13 3 16,1-1 5-16,5 5 5 16,4 1 15-16,-9 7 11 15,0 5 24-15,-3-2 7 16,-4 2 3-16,1 3-6 0,-6-4-20 15,0 1-11-15,-1-1-15 16,-2-3-7-16,1-3-33 16,0 0-49-16,2-5-130 15,-1 0-90-15,1 0 170 16</inkml:trace>
  <inkml:trace contextRef="#ctx0" brushRef="#br0" timeOffset="172331.09">29459 10151 71 0,'0'0'24'15,"0"0"-24"-15,0 0-24 16,0 0-2-16,0 0 6 16,0 0 11-16,0 0 62 15,0 0 47-15,0 0 96 16,0 0 39-16,0 0 18 16,0 0-14-16,0 0-48 15,0 0-21-15,0 0-36 16,0 0-12-16,0 0-20 15,0 0-5-15,0 0-7 0,0 0-5 16,0 0-8-16,0 0-3 16,0 0-1-16,-2 1-1 15,-2 10-2-15,-4 5-2 16,-22 33-16-16,22-26-7 16,-3-1-17-16,-10 0-6 15,10-5-12-15,0-2-3 0,4-7-23 16,5-3-45-16,-5-2-132 15,4-3-114-15,1-8 182 16</inkml:trace>
  <inkml:trace contextRef="#ctx0" brushRef="#br0" timeOffset="172560.56">29385 10150 851 0,'-1'5'411'0,"3"2"-89"15,3 5-46-15,-4 4-23 16,3-2-25-16,2 8-77 16,0-2-28-16,5-4-34 15,-6 1-14-15,1-7-27 16,7 1-11-16,-6-2-16 16,6 4-6-16,-6-7-7 15,-5 0-2-15,-1-5-44 0,1 1-60 16,-2-2-163-16,0 0-156 15,0 0 255-15</inkml:trace>
  <inkml:trace contextRef="#ctx0" brushRef="#br0" timeOffset="174598.4">29984 10089 757 0,'-32'-3'378'0,"27"3"-117"16,2 1-37-16,8 8-32 15,-2 5-9-15,2 10-9 16,-5 7 3-16,-6 2-31 15,2-4-18-15,-2 0-38 16,3-5-16-16,3-1-21 16,-3 1-10-16,0-6-13 15,6-1-6-15,-3-5-10 16,6-1-4-16,0-4-3 16,-6-2-2-16,-2-2-1 15,0-2-1-15,2-1-36 16,-2-1-34-16,2 0-91 15,0 0-57-15,0 0-153 0,0 0 226 16</inkml:trace>
  <inkml:trace contextRef="#ctx0" brushRef="#br0" timeOffset="178651.56">30546 10253 686 0,'-55'-6'400'16,"50"3"-15"-16,1 3-106 15,2 0-77-15,2 0-37 16,0-1-66-16,0 0-25 16,11 0-35-16,15-2-11 0,33-2-14 15,-27 0-5-15,1 2-6 16,-4-4-25-16,-8 3-98 16,-1 4-71-16,-13 7 108 15</inkml:trace>
  <inkml:trace contextRef="#ctx0" brushRef="#br0" timeOffset="178847.22">30564 10327 765 0,'0'2'424'16,"2"3"-96"-16,3-1-105 15,3 1-24-15,5 1-75 16,2-1-32-16,6-5-47 15,1 0-12-15,4-4-11 16,-2-3-13-16,-5 3-101 16,-3 1-75-16,-10 3 99 15</inkml:trace>
  <inkml:trace contextRef="#ctx0" brushRef="#br0" timeOffset="181589.87">31321 10159 329 0,'-1'0'239'0,"0"0"47"0,0 0-32 15,-5 0-44-15,2-1-19 16,-1 0-35-16,3 0-16 16,1 0-30-16,0 0-14 15,0 0-24-15,0 0-5 16,1 0-7-16,4-1-5 15,20-4-11-15,30 5-8 0,-36 10-4 16,9 4-1-16,-8-1-3 16,-2 2 0-16,-3-1-3 15,-8 3 2-15,-4 3 6 16,-8-1 0-16,-2 4-1 16,-3-3-4-16,-2 1-9 15,-3-2-2-15,2-5-2 16,-2-3-2-16,-1 0-1 15,6-2 2-15,1-1-1 16,4-2 0-16,11 1-3 16,-5-2-1-16,7 2 1 15,7-2 2-15,1-2 2 16,15-2-1-16,6-2-2 16,-2-2 0-16,0-2-4 15,-4 2-1-15,-9 2-2 16,-5-1-10-16,-9 2-94 15,-2 0-62-15,-4-2-243 16,0-1 245-16</inkml:trace>
  <inkml:trace contextRef="#ctx0" brushRef="#br0" timeOffset="181888.81">31728 9740 1056 0,'8'-3'470'0,"-8"11"-215"15,0 5-33-15,-4 6-40 16,-2 11-34-16,2 3-48 15,-3 1-17-15,5 1-25 16,-1-3-8-16,4-4-17 16,1-1-12-16,5-4-14 15,-1-4-9-15,1-6-106 16,6-5-75-16,3-10-268 16,1-8 271-16</inkml:trace>
  <inkml:trace contextRef="#ctx0" brushRef="#br0" timeOffset="182603.72">31921 9901 761 0,'-5'7'444'15,"1"12"-21"-15,4 3-136 16,-5 5-74-16,4 0-38 0,0-2-51 16,1-3-25-16,2-8-42 15,4-4-13-15,3-9-25 16,2-1-6-16,0-10-5 15,0-4-1-15,1-3 0 16,-2-2-1-16,-1-3 1 16,-8 0-1-16,-1 1 0 15,-8-2-1-15,-3 7-1 16,0 4-1-16,-6 8-3 16,6 4-5-16,-4 6-18 15,4 4-28-15,6 3-56 16,-6 2-33-16,12 1-85 15,0-2-22-15,9 0-16 16,7 0 3-16,2 0 22 16,6-1 25-16,2 1 66 15,0-3 34-15,-6-1 94 16,-1-3 53-16,-5-2 86 16,1-2 34-16,1-3 46 0,-1 0-8 15,3-5-33-15,-2-3-23 16,4-4-35-16,0-5-12 15,-2-1-17-15,-1-3 1 16,-6-2 6-16,-5 1 0 16,-7 0-7-16,-2 1 0 0,-12 6-3 15,0 1-1-15,-8 6 2 16,-1 5-4-16,4 5-14 16,1 7-6-16,4 11-15 15,2 4-4-15,7 11-1 16,2 2-2-16,6 6-1 15,3-2-3-15,3-3-1 16,-1 0 1-16,2-10 1 16,0-1-1-16,-3-3-4 15,-2-8-3-15,-5 1-3 16,-3-7-2-16,-3-3-20 16,-1-3-34-16,-2-1-93 15,1-3-59-15,1-12-169 16,0-2-164-16,6-15 345 15</inkml:trace>
  <inkml:trace contextRef="#ctx0" brushRef="#br0" timeOffset="182828.7">32270 10071 750 0,'18'1'395'15,"6"0"-100"-15,-2 2-31 16,-5 2-89-16,5 0-27 15,-11 2-36-15,-5-1-7 0,-1 4-12 16,-9 1-12-16,-7 0-26 16,-2-3-14-16,-10-2-19 15,1 0-6-15,6-4-8 16,5 3-3-16,8 0-6 16,3-5-5-16,2 1-3 15,-2-2-1-15,0 0 2 16,3 0 0-16,11-2-18 15,3 1-31-15,26-8-73 16,-24 5-68-16,6-4 119 16</inkml:trace>
  <inkml:trace contextRef="#ctx0" brushRef="#br0" timeOffset="183217.8">32565 9914 793 0,'1'1'457'0,"1"5"-89"16,2 3-126-16,0 3-41 16,-3 3-60-16,-1 0-22 15,-2 4-38-15,-3-1-14 16,0-3-22-16,0-2-10 16,2-8-16-16,1-1-6 15,2-4-10-15,0-1-4 16,0-1-4-16,0 1-4 0,3-4 2 15,5-13 3-15,34-28 2 16,-25 29 1-16,1 4 2 16,0 3 2-16,0 8 6 15,-4 2 6-15,-3 10 20 16,1 0 10-16,-2 9 11 16,-4 2-1-16,-1 0-15 15,-2-3-9-15,-2-2-18 16,0-4-6-16,-1-7-71 15,0-3-53-15,-4-4-169 16,3 1-152-16,0 0 278 16</inkml:trace>
  <inkml:trace contextRef="#ctx0" brushRef="#br0" timeOffset="183713.94">31202 9655 983 0,'33'33'433'16,"-30"-30"-232"-16,-1 8-70 15,-4 4-15-15,-8 8-51 16,-4 5-18-16,-6 12-15 16,-2 8 0-16,2 18 11 0,2 6 3 15,7 14-14-15,3-2-8 16,10 2-16-16,5-6-3 16,14-9-5-16,5-4-9 15,15-13-87-15,7-5-68 16,14-11 98-16</inkml:trace>
  <inkml:trace contextRef="#ctx0" brushRef="#br0" timeOffset="184774.04">32726 9724 608 0,'27'-31'306'0,"-29"22"-54"16,2 6-40-16,0 1-13 15,2 1-17-15,-2 1-44 16,0 0-24-16,2 0-31 16,20 10-11-16,27 25-22 15,-23-11-10-15,0 5-15 16,-6 4-5-16,-2 13-5 16,-3 3-2-16,-1 18 3 15,0 5 1-15,-3 5 3 16,-1 6-1-16,-10-2-4 15,-8-3-3-15,-2-2 0 16,-4-3-1-16,4-18-2 16,4-8-1-16,-9-17-39 15,0-11-23-15,4-9-64 0,2-7-75 16,2-9 128-16</inkml:trace>
  <inkml:trace contextRef="#ctx0" brushRef="#br0" timeOffset="185273.39">32948 9460 1210 0,'-7'-9'458'0,"9"8"-330"16,5 1-11-16,-3 0-22 15,1 2-13-15,0 1-33 16,0 2-10-16,4 3-10 15,2-2-1-15,3 3 0 0,-2 2-6 16,-3 0-7-16,-6 0 1 16,-13 2 0-16,-2-2 1 15,-6 0-1-15,2-4-1 16,3-1-5-16,5-2-3 16,4 1-7-16,1-2-3 15,4 1-5-15,4-2 0 0,3 2 3 16,5-1 3-16,9 0 2 15,2 3 0-15,8-1 1 16,-3 1 1-16,-4-2-2 16,-6-3-5-16,-8 3-115 15,-3-1-99-15,-8-1 134 16</inkml:trace>
  <inkml:trace contextRef="#ctx0" brushRef="#br0" timeOffset="186036.67">30613 11228 743 0,'3'0'375'16,"5"-2"-97"-16,5-4-131 15,2 2-2-15,7-3-52 16,2 2-26-16,7 1-44 16,0 0-12-16,-4 1-49 15,-3 3-72-15,-9 2 72 16</inkml:trace>
  <inkml:trace contextRef="#ctx0" brushRef="#br0" timeOffset="186218.89">30653 11328 781 0,'0'3'395'0,"3"-1"-87"15,5-1-63-15,6-1-43 16,2 0-34-16,6-3-65 15,3-1-28-15,-1-4-41 16,0 0-12-16,-3 1-82 0,-3-1-89 16,-6 8 96-16</inkml:trace>
  <inkml:trace contextRef="#ctx0" brushRef="#br0" timeOffset="187234.86">31481 11235 874 0,'-5'-7'415'0,"2"4"-156"15,3 1-31-15,0 2-48 16,0 0-15-16,0 0-21 16,0 1-4-16,9 27-20 15,8 35-16-15,-13-25-30 16,2 0-15-16,-3-3-21 15,-2-5-8-15,0-6-10 16,-1-9-4-16,0-7-3 16,0-6-2-16,0-8-5 15,0-5-2-15,-1-15-4 16,3-3 0-16,2-4 0 16,2 0 0-16,2 6 1 0,1 5-1 15,1 3 0-15,1 8 0 16,4 7 0-16,2 3 0 15,5 10 2-15,2 3 6 16,3 7 7-16,2 2 3 16,-1 4 9-16,-2 3 1 15,-6-1-1-15,-6 4-1 16,-7-3-4-16,-7-4-2 0,-6-6-5 16,-1-5-3-16,-2-8-38 15,-1 0-42-15,6-7-97 16,3-5-56-16,1-14-128 15,2-5-109-15,2-11 299 16</inkml:trace>
  <inkml:trace contextRef="#ctx0" brushRef="#br0" timeOffset="187575.4">31820 11035 894 0,'15'4'467'15,"-5"-3"-152"-15,5 3-83 16,2 1-22-16,-6 0-59 16,10 4-20-16,-2-3-32 0,-3 3-12 15,-4 2-23-15,-9 0-11 16,-10 4-18-16,-8-3-4 16,3-1-8-16,0 2-5 15,4-5-8-15,1 3-4 0,2-1-3 16,-1-2-2-16,5-3-1 15,1-1-2-15,2 0 1 16,-2-4-1-16,0 0 2 16,12 1 1-16,16 0 1 15,29 1 0-15,-28-7-2 16,0-2-2-16,-10 4-79 16,-5-2-64-16,-7 5-106 15,0 1 134-15</inkml:trace>
  <inkml:trace contextRef="#ctx0" brushRef="#br0" timeOffset="195450.58">32034 10932 354 0,'-1'0'219'0,"0"0"0"16,0 0-26-16,1 0-47 15,0 0-20-15,0 0-35 16,0 0-17-16,-2 0-21 16,1-1-7-16,0 0-8 15,0 0-1-15,-12-2-5 16,-8-3-1-16,-26-5 0 16,25 5-2-16,10-3-3 15,-3-1 0-15,-8 2 0 16,5-1 0-16,-16 1 0 15,7 3 0-15,-1-2-5 16,-6 3-4-16,1 0-4 16,0 1 0-16,-1 3-2 0,1 0 0 15,2 3-2-15,1 2-1 16,0 0-3-16,0 4-2 16,1 1-1-16,2 2 0 15,2 3 4-15,-1 1 1 0,1 2 3 16,-2 2 1-16,2 2-3 15,2-1-2-15,1 1-2 16,2-1-2-16,-2 5 0 16,2-1-1-16,4-2 4 15,1 2 1-15,5-3 3 16,1 1 1-16,2-1-3 16,1-1 0-16,2 2-3 15,1 1-1-15,2 2-1 16,1 0 0-16,-1 3-1 15,1-2 0-15,1 3 2 16,0-3 1-16,4-2 8 16,0 1 3-16,2-2 1 15,0 1 0-15,4-1-5 16,3-2-2-16,2 1-1 16,0 2 1-16,3 1-1 15,-1-1 1-15,1-3 4 16,2-3 4-16,2-1 8 0,0-2 2 15,0-1-3-15,-1 0-3 16,1-2-9-16,4 3-3 16,6-2-4-16,5 1-1 15,4 0-1-15,-1-3 0 16,5 0 0-16,2 0 0 16,4-1 0-16,7 1 0 15,-10-2-1-15,-3-1 1 16,-5-2 1-16,1-5 0 0,6-3 2 15,0-2 2-15,-1-4 2 16,-1 0 3-16,-1-3 2 16,2-2-1-16,-5-3-2 15,-1 0-2-15,-8-4-2 16,-2-1-1-16,1-6 1 16,-2 1 0-16,-3-1 9 15,-4 1 5-15,-7 2 10 16,-3-2 4-16,-3 1-2 15,-3-3-6-15,-6 1-9 16,-1-2-3-16,-7-3-7 16,-3-1-1-16,-6-2-4 15,-2 2-1-15,0 6 0 16,-4 0-1-16,9 1 0 16,-1 1 0-16,4 0-1 0,-1-1 0 15,-1 2 1-15,-2 2-1 16,1-1 0-16,8 1 0 15,-9 0-1-15,2 1 0 16,-2 1-1-16,-3-2 0 16,0 1 1-16,0 2-1 0,-1-2 1 15,-1 1 0-15,1 1-2 16,2-2 0-16,-2 5-2 16,3 4 0-16,-2 3 0 15,1 4 0-15,-4-3 2 16,-2 0 1-16,-3 1 1 15,-2-3 0-15,-2 0 0 16,2 1 0-16,3 0-2 16,1-1 0-16,7 4-1 15,-2 1-2-15,7 3-1 16,0 1-1-16,1 1-22 16,4 2-18-16,-5-1-40 15,2 1-18-15,-1-1-50 16,2-1-54-16,2 0 139 15</inkml:trace>
  <inkml:trace contextRef="#ctx0" brushRef="#br0" timeOffset="210018.02">3239 6768 683 0,'-47'12'417'0,"27"-18"-75"16,7 2-58-16,2 0-11 16,4 4-55-16,3 0-28 0,5 3-64 15,4-1-25-15,-5-2-35 16,10 2-8-16,19 6-6 16,45 8-8-16,-17-12-15 15,3 0-5-15,1-4-7 16,0 0-3-16,-7-6-4 15,-6-1-1-15,-6-2-3 16,-8 1-1-16,-15 3-43 16,-8 3-42-16,-14 2-115 15,-9 3-82-15,-12 2-173 16,-5 2-124-16,-2-2 365 16</inkml:trace>
  <inkml:trace contextRef="#ctx0" brushRef="#br0" timeOffset="210198.76">3477 6789 598 0,'-5'5'410'0,"2"4"46"16,0 4-97-16,1 10-81 0,0 5-28 16,5 7-54-16,0 1-25 15,0-1-53-15,-3-1-26 16,1-1-38-16,1 2-14 16,1 0-21-16,3-1-7 15,2 2-5-15,-4-6-4 0,7-5-57 16,-2-5-62-16,3-11-179 15,2-6-130-15,6-10 258 16</inkml:trace>
  <inkml:trace contextRef="#ctx0" brushRef="#br0" timeOffset="210499.1">4069 6787 1423 0,'-21'6'647'16,"6"-3"-331"-16,5 7-109 16,-1 4-19-16,2 9-81 0,2 8-17 15,2 3-35-15,-1 3-13 16,9 4-12-16,-2-16-6 15,0 0-12-15,1 20-5 16,11 2-5-16,-4-13-4 16,4-10-55-16,4-2-60 15,1-14-187-15,7-3-426 0,7-11 485 32</inkml:trace>
  <inkml:trace contextRef="#ctx0" brushRef="#br0" timeOffset="210882.02">4254 6943 1367 0,'5'16'661'15,"0"4"-292"-15,-1 7-100 16,-1 3-60-16,-2 0-92 16,2 0-33-16,-3-5-47 15,0-3-12-15,0-9-13 16,0-4-2-16,0-8-10 15,1-1-6-15,1-9-10 16,2-6-11-16,5-9-12 16,1-8 0-16,6 1 7 15,2 1 10-15,5 8 17 16,3 5 5-16,-1 4 2 16,4 9 2-16,-6 5 9 0,-3 0 8 15,-4 10 17-15,0 1 7 16,0 7 6-16,-2 4-3 15,-1 3-13-15,-3 0-7 16,-7-2-12-16,-1 0-4 16,-2-5-26-16,-2-6-43 15,-3-9-129-15,-1-3-79 16,1-11 151-16</inkml:trace>
  <inkml:trace contextRef="#ctx0" brushRef="#br0" timeOffset="211107.07">4646 6743 1159 0,'14'6'545'0,"10"5"-202"16,1 2-54-16,3 9-47 16,-1 3-37-16,-1 6-54 15,-2 3-33-15,-3-1-46 16,-2 5-16-16,-8-2-26 15,-4 0-6-15,-12 2-9 0,-8-5 1 16,-6-2-55 0,-1-3-47-16,1-10-122 0,3-5-95 15,4-9 188-15</inkml:trace>
  <inkml:trace contextRef="#ctx0" brushRef="#br0" timeOffset="211387.66">5063 6922 1728 0,'-15'9'698'0,"7"-4"-481"16,6-2-17-16,8 0-109 15,3 4-32-15,9-1-33 16,2-1-12-16,3-1-12 16,6-3 1-16,-3 1-111 15,-1 1-78-15,-3 0-212 16,-2 3 224-16</inkml:trace>
  <inkml:trace contextRef="#ctx0" brushRef="#br0" timeOffset="211540.79">5124 7134 1370 0,'-1'2'571'16,"5"1"-322"-16,5-3-13 15,7 0-53-15,2-3-22 16,6-2-59-16,3 0-29 16,2-2-41-16,2 4-14 15,-3 1-128-15,0 2-80 0,-4 9 112 16</inkml:trace>
  <inkml:trace contextRef="#ctx0" brushRef="#br0" timeOffset="212089.4">5983 6827 1496 0,'-16'-4'632'0,"-1"4"-372"0,-1 1-4 16,1 11-87-16,-5 3-37 15,4 10-49-15,1 4-18 16,9 8-19-16,7 2-8 16,14 2-13-16,1-1-10 0,13-2-9 15,1-5-5-15,2-10-3 16,6-7-2-16,2-16-1 16,6-9 1-1,1-16-2-15,-2-7 1 0,-13-9 0 16,-8 2 1-16,-19-1 5 15,-7 2 4-15,-17 5 6 16,-6 2 1-16,-10 4-1 16,-3 5-1-16,3 9-2 15,6 6-3-15,8 6-5 16,7 2-4-16,5 6-13 16,3 3-9-16,4 8-90 15,4 2-75-15,10 8 117 16</inkml:trace>
  <inkml:trace contextRef="#ctx0" brushRef="#br0" timeOffset="212346.86">6675 6737 1532 0,'-19'9'650'0,"-2"7"-359"16,-2 8-60-16,-1 11-51 16,-1 5-39-16,7 6-46 15,7-3-24-15,13 6-32 16,4 0-13-16,6 1-17 15,3-1-4-15,4-6-1 16,4-5-40-16,6-13-142 16,-2-8-86-16,2-17 143 15</inkml:trace>
  <inkml:trace contextRef="#ctx0" brushRef="#br0" timeOffset="212766.03">6856 6990 1301 0,'11'6'588'0,"5"4"-271"0,-2 2-7 15,-4 9-72-15,5 0-39 16,-10 2-68-16,0 3-32 16,-2-1-47-16,-4-2-17 15,1-7-21-15,-2-5-2 0,1-8-7 16,-4-3-5-1,2-10-12 1,1 5-8-16,1 0-5 0,1-18 3 0,0-10 10 16,7-2 3-16,4 13 6 15,1 0 1-15,3 8 2 16,-1 2 2-16,1 7 1 16,1 4 1-16,7 3 13 15,3 8 7-15,2 9 10 16,1 5 5-16,-5 9-3 15,-2 2-5-15,-5-2-8 16,-1-3-6-16,-9-7-9 16,-2-6-1-16,-7-7-71 15,-4-2-63-15,-2-10-165 16,1-7-108-16,3-11 246 16</inkml:trace>
  <inkml:trace contextRef="#ctx0" brushRef="#br0" timeOffset="213134.87">7095 6633 1421 0,'8'-5'631'0,"2"0"-351"0,3 0-67 15,5 1-32-15,3 2-60 16,1 3-17-16,0 1-42 15,-3 4-15-15,-7 0-24 16,-3 3-7-16,-5 3-4 16,-3 2 2-16,-7 5 3 15,-5 1 0-15,-4-2-1 16,1-1-3-16,3-4-2 16,3-4-1-16,7-3 2 15,0-1-2-15,6-1 0 16,4 1-2-16,7-1-3 15,2-2-1-15,5-2-2 16,2-2-2-16,6-3 1 16,-3 0-27-16,-6-2-153 15,-4 2-77-15,-7 0 140 16</inkml:trace>
  <inkml:trace contextRef="#ctx0" brushRef="#br0" timeOffset="213495.37">7644 6791 1011 0,'-28'6'532'16,"35"-2"-98"-16,14 10-230 15,5 0 21-15,12 10-36 16,5 4-15-16,4 7-23 16,-2 2-11-16,-12 3-22 15,-11 2-11-15,-21 3-17 16,-12 2-13-16,-14-2-21 15,-4-5-10-15,-6-5-20 16,5-3-8-16,4-11-18 16,2 1-23-16,8-12-95 15,0-4-56-15,7-4-168 16,0-3-91-16,8-18 277 0</inkml:trace>
  <inkml:trace contextRef="#ctx0" brushRef="#br0" timeOffset="-178792.55">19274 10968 712 0,'30'-9'389'0,"-23"-1"-69"15,-4 1-33-15,-2 0-70 0,2 1-26 16,-6 1-36-16,0 0-13 16,-1 3-26-16,-5 1-9 15,-3 3-32-15,1 0-13 16,-1 11-22-16,2 5-12 16,6 9-12-16,1 4-5 0,8 3-3 15,2-5-2-15,12-4-3 16,3-1-2-1,4-11-1-15,5-6 0 0,0-7 0 16,-5-8 0-16,-4-8 0 16,-8-2 2-16,-9-4 1 15,-2-4 3-15,-4 0 2 16,-7 2 1-16,-6 3 1 16,-2 4-1-16,-2 9-2 15,1 5-2-15,1 6-8 16,4 5-4-16,2 5-18 15,3 3-51-15,10 2-159 16,6 1-134-16,18-7 215 16</inkml:trace>
  <inkml:trace contextRef="#ctx0" brushRef="#br0" timeOffset="-178358.03">19689 10570 1159 0,'-11'1'514'0,"6"0"-213"15,2 1-58-15,2 1-46 16,1-3-44-16,0 0-62 16,1 0-17-16,28 5-14 15,34 8-8-15,-18-8-25 16,1-5-10-16,-3 1-8 15,-16-3-3 1,1-1-3-16,16-2 0 0,-2 4-89 16,-7-3-68-16,-27 1-171 15,-5 1-149-15,-9 0 303 16</inkml:trace>
  <inkml:trace contextRef="#ctx0" brushRef="#br0" timeOffset="-178205.65">19939 10580 812 0,'-8'6'448'15,"7"10"-82"-15,-6-2-47 16,7 12-72-16,0 1-34 0,-2 3-51 16,9 7-24-16,-7 1-47 15,2-3-25-15,3-1-35 16,-3-7-11-16,3-7-12 16,4-3-40-16,-2-8-143 15,2-5-102-15,17-5 155 16</inkml:trace>
  <inkml:trace contextRef="#ctx0" brushRef="#br0" timeOffset="-177951.07">20327 10577 1528 0,'2'22'629'0,"-14"-5"-344"16,-3 3-94-16,-2 2-28 0,3 4-46 16,9 2-62-16,5 4-15 15,5 0-18-15,10 0-6 16,4-4-11-16,0-3-4 16,4-7-74-16,-6-6-85 15,3-10-244-15,11-3 245 16</inkml:trace>
  <inkml:trace contextRef="#ctx0" brushRef="#br0" timeOffset="-177587.45">20489 10717 1211 0,'-9'9'549'0,"13"6"-214"15,-2 1-74-15,-2 6-42 16,2 1-42-16,0-2-78 15,-1-1-29-15,1-8-36 16,0-5-14-16,-2-3-15 16,0-6-5-16,0-11-29 15,-3-4-14-15,4-9-27 16,-1-3-6-16,6 2 14 16,5 3 12-16,6 1 26 15,9 6 11-15,0 3 13 16,4 3 2-16,0 7 15 15,2-1 14-15,-4 6 32 16,0 4 16-16,-4 7 15 0,-5 5 0 16,-2 4-16-16,-4 1-12 15,-11 0-25-15,-2-3-13 16,-6-3-41-16,-3-2-55 0,-2-8-154 16,2-2-104-16,1-6 188 15</inkml:trace>
  <inkml:trace contextRef="#ctx0" brushRef="#br0" timeOffset="-177355.09">20888 10447 1138 0,'29'18'564'0,"-7"10"-114"15,-2 6-152-15,4 7-76 16,5 2-31-16,0 1-70 15,-4 0-20-15,-5 1-28 16,-8 0-14-16,-14-2-30 16,-8 2-10-16,-11 0-44 15,-10-3-52-15,-3 0-163 16,-3-4-120-16,-15 2 216 0</inkml:trace>
  <inkml:trace contextRef="#ctx0" brushRef="#br0" timeOffset="-176331.41">19069 11424 975 0,'-2'-1'454'0,"0"0"-153"0,-1 0-69 16,-4-4-32-16,-4 3-32 15,-11 7-54-15,-35 33-13 16,15 11-19-16,-4-5-10 16,0 1-25-16,-51 46-9 0,-24 26-18 15,3-5-6 1,16-16-5-16,5 2-2 0,3-14-3 15,7-4 0-15,20-9-3 16,12-7-1-16,14-18-40 16,8-3-47-16,11-23-128 15,4-10-91-15,21-10 184 16</inkml:trace>
  <inkml:trace contextRef="#ctx0" brushRef="#br0" timeOffset="-175878.62">19509 11330 1001 0,'-16'-3'487'0,"20"6"-84"16,4 3-193-16,11 12-65 15,4 6 10-15,20 21-37 16,11 8-14-16,22 14-22 16,8 6-8-16,7 7-17 15,6 6-3-15,0 8-4 16,13 5-2-16,-5-3 5 16,3 2-2-16,0-3-8 15,-9-3 1-15,8-6-13 16,-13-8-8-16,-26-16-7 15,-8-3-3-15,-30-17-5 16,-4-3 1-16,-13-16-9 16,-10-10-39-16,-8-12-104 15,-13-9-69-15,-11-11-247 16,-17-2 287-16</inkml:trace>
  <inkml:trace contextRef="#ctx0" brushRef="#br0" timeOffset="-175277.72">17731 12658 1012 0,'5'-30'456'16,"-15"35"-182"-16,0 3-80 16,1 6-30-16,0 2-24 0,7 5-46 15,4 1-18-15,8-1-33 16,6-1-12-16,10-3-15 15,0-5-4-15,5-5-4 16,5-7-2-16,-2-8 0 16,-5-6 0-16,-12-8 1 15,-9-1 3-15,-11-4 8 16,-1 6 3-16,-3 2 2 16,-12 0 0-16,-1 6-9 15,-11 2-2-15,-2 4-6 16,4 5-5-16,6 4-8 15,6 2-16-15,13 5-102 16,5 1-87-16,13 7 128 16</inkml:trace>
  <inkml:trace contextRef="#ctx0" brushRef="#br0" timeOffset="-174590.6">21045 12745 967 0,'-16'5'439'15,"-21"13"-161"-15,26-10-66 16,3 7-34-16,5 1-22 16,4 5-54-16,2-2-23 0,12 0-30 15,5-4-11-15,11-5-15 16,5-3-1-16,2-14 1 16,2-4 4-16,-9-11 8 15,-1-4 2-15,-13 1 7 16,-8-2 7-16,-12 2 7 15,-8 4 1-15,-6 4-6 16,-6 2-14-16,-7 8-19 16,-1 3-9-16,-5 6-60 15,3 2-59-15,8 4-173 16,0-2-41-16,12-1 184 16</inkml:trace>
  <inkml:trace contextRef="#ctx0" brushRef="#br0" timeOffset="-174034.53">16239 11930 1274 0,'-12'3'543'15,"10"-1"-300"-15,6 3-61 16,13 1-31-16,11 0-31 16,11 0-31-16,9 1-15 15,0-5-33-15,-1-2-15 0,-1-2-14 16,-6-4-4-16,-9 5-51 15,-5 0-65-15,-14 0-159 16,-8 0-177-16,-5-1 276 16</inkml:trace>
  <inkml:trace contextRef="#ctx0" brushRef="#br0" timeOffset="-173866.95">16553 11939 818 0,'-67'19'425'0,"63"-1"-81"16,4 5-66-16,0 9-49 15,0 4-36-15,2 8-76 16,1-2-27-16,-3 2-45 16,-4-1-17-16,5-6-18 15,1-5-6-15,2-10-148 16,8-6-99-16,6-15 146 16</inkml:trace>
  <inkml:trace contextRef="#ctx0" brushRef="#br0" timeOffset="-173631.8">16908 11796 1676 0,'-14'16'637'0,"-3"9"-471"16,-3 9-35-16,2 10-41 15,3 3-25-15,10 0-38 16,8-2-9-16,7-10-14 16,0-7-4-16,17-8-112 15,-4-9-81-15,1-12 118 16</inkml:trace>
  <inkml:trace contextRef="#ctx0" brushRef="#br0" timeOffset="-173243.45">17046 11792 1350 0,'3'4'589'16,"-2"6"-289"-16,2 2-55 16,-3 5-64-16,-2-2-43 15,1-4-70-15,1 0-21 16,0-8-30-16,1-1-6 15,-1-2-11-15,-1-1-11 16,1 0-21-16,0 0-8 0,0 0-7 16,3-7 8-16,6-7 19 15,21-26 6-15,-18 33 14 16,2 2 3-16,3 6 12 16,1 5 8-16,-2 3 18 15,-1 3 6-15,-5 2 3 16,-1 1-2-16,-1 0-12 15,-3-1-7-15,-5-4-12 16,0-2-7-16,-6 0-86 16,-1-2-69-16,1 1-200 15,-2-1 203-15</inkml:trace>
  <inkml:trace contextRef="#ctx0" brushRef="#br0" timeOffset="-173005.57">17029 12128 1157 0,'2'2'568'0,"-1"3"-221"15,11-8-117-15,4 3-31 16,7-2-82-16,4-4-35 16,5 5-45-16,3-7-12 15,7 1-15-15,-2 2-3 0,-5 3-44 16,-4 2-61-16,-14 4-152 15,-7 3-151-15,-14 0 244 16</inkml:trace>
  <inkml:trace contextRef="#ctx0" brushRef="#br0" timeOffset="-172750.22">17181 12222 751 0,'5'5'363'0,"6"-2"-125"16,0 1 6-16,5 0-27 15,3-2-17-15,3 2-23 16,2 4-15-16,-6 2-29 16,1 2-15-16,-7 2-35 15,-11-2-9-15,-4 1-13 16,-7-1-4-16,-2-2-6 16,2-2-5-16,-2-3-14 15,3-2-8-15,4 0-15 16,2-1-7-16,8 1-7 15,-5-3-3-15,0 0-100 0,8 1-82 16,11 0-466-16,37-12 421 16</inkml:trace>
  <inkml:trace contextRef="#ctx0" brushRef="#br0" timeOffset="-172527.62">17503 11906 1442 0,'1'5'617'0,"9"7"-328"16,0 3-39-16,5 8-50 15,5 2-38-15,-4 2-55 16,1-1-19-16,-4 4-29 16,-6 3-14-16,-7 5-21 15,-4 5-7-15,-10 3-41 16,-2 2-60-16,-2-2-162 15,4-3-81-15,14-8 185 16</inkml:trace>
  <inkml:trace contextRef="#ctx0" brushRef="#br0" timeOffset="-171755.98">21438 12274 1069 0,'-10'1'528'0,"13"4"-100"16,2 2-194-16,19-1-85 0,8 0-18 15,13-6-66-15,6-2-26 16,6-4-24-16,-4 0-5 16,-5 0-85-16,-7 3-64 15,-20 2-224-15,-10 1 217 16</inkml:trace>
  <inkml:trace contextRef="#ctx0" brushRef="#br0" timeOffset="-171563.17">21616 12288 990 0,'-4'7'472'0,"4"9"-141"16,0 4-67-16,2 13-31 15,-2 3-47-15,0 2-84 16,-3 5-33-16,2-13-43 16,1 3-12-16,0-10-43 15,4-9-52-15,-2 0-168 16,1-8 158-16</inkml:trace>
  <inkml:trace contextRef="#ctx0" brushRef="#br0" timeOffset="-171345.34">22000 12124 1411 0,'-14'22'636'0,"-2"8"-322"16,3 13-124-16,1 6-34 16,2 7-78-16,7 0-26 0,4-1-33 15,5-4-9-15,9-9-10 16,-1-5-23-16,7-11-103 16,2-5-71-16,0-8 112 15</inkml:trace>
  <inkml:trace contextRef="#ctx0" brushRef="#br0" timeOffset="-170919.99">22235 12141 1364 0,'6'13'650'16,"-1"4"-273"-16,-1 6-129 15,-4-1-31-15,-1 4-85 16,-4-4-37-16,2-7-52 16,-1-4-17-16,0-8-16 15,2-3-5-15,0-6-11 16,1-6-14-16,5-8-21 0,3-3-6 16,7-1 5-16,3 2 11 15,4 2 22-15,0 6 6 16,1 5 6-1,3 8 5-15,-4 6 14 0,-2 3 10 16,-6 10 14-16,-6-3 3 0,-3 6-9 16,-1-3-7-16,0-2-15 15,-3-2-6-15,0-1-53 16,-1-1-57-16,-4-4-158 16,4 0-113-16,1-3 223 15</inkml:trace>
  <inkml:trace contextRef="#ctx0" brushRef="#br0" timeOffset="-170725.68">22105 12483 1327 0,'-11'12'576'0,"14"-9"-268"16,6 2-99-16,10-2-60 15,9-2-35-15,15-1-60 0,6-6-19 16,10-1-19-16,-4-1-6 16,-4 0-6-16,-10 4 1 15,-10 3-81-15,-4 0-65 16,-13 9-238-16,-4 0 229 0</inkml:trace>
  <inkml:trace contextRef="#ctx0" brushRef="#br0" timeOffset="-170435.81">22260 12600 875 0,'21'2'456'0,"8"3"-110"16,5-1-46-16,-5 7-51 16,-3-2-33-16,-5 4-45 15,-1 1-21-15,-3 2-51 16,-2 3-24-16,-11 1-39 15,-5-1-8-15,-6 0-8 16,-4-2 0-16,-3-4-5 16,0-3-3-16,5-3-4 15,5 0-4-15,6-2-4 16,4 3-1-16,-1-4-2 16,13-2 0-16,7-2 0 15,3-5-39-15,14-5-132 16,-11-4-81-16,-4-1 139 0</inkml:trace>
  <inkml:trace contextRef="#ctx0" brushRef="#br0" timeOffset="-170227.92">22780 12227 1180 0,'31'0'609'15,"-1"16"-123"-15,1 6-162 0,-10 12-119 16,0 4-41-16,-6 9-71 16,-8 0-17-16,-4 2-24 15,-3-2-10-15,-12 4-20 16,-8 5-44-16,-22 2-144 16,-12 1-103-16,-12-11 149 15</inkml:trace>
  <inkml:trace contextRef="#ctx0" brushRef="#br0" timeOffset="-169470.77">17670 13040 1133 0,'-3'0'505'0,"-1"1"-267"16,-5 7-52-16,-4 4 5 15,-15 18-41-15,-6 11-16 16,-12 22-29-16,-6 14-16 16,-12 16-30-16,-10 6-12 15,-3 7-19-15,1-2-7 16,14-3-7-16,10-7-3 15,15-15-6-15,17-41-3 16,2 2-11-16,-2 10-41 0,8-12-103 16,11-21-58-16,15-26-143 15,12-6 211-15</inkml:trace>
  <inkml:trace contextRef="#ctx0" brushRef="#br0" timeOffset="-169188.81">17835 13003 1535 0,'3'3'579'0,"3"5"-419"15,4 4-18-15,8 8-7 0,1 8-12 16,10 22-26-16,8 10-11 15,10 20-18-15,8 5-11 16,8 5-22-16,5 5-8 16,-3-4-10-16,-2 1-3 15,-13-8-2-15,-4-7 0 16,-24-17-3-16,-4-6-2 0,-6-16-1 16,-7-9-47-16,-2-13-160 15,-1-11-100-15,0-10 164 16</inkml:trace>
  <inkml:trace contextRef="#ctx0" brushRef="#br0" timeOffset="-168594.35">21282 13114 1236 0,'5'-9'516'0,"-11"19"-257"16,-5 7-35-16,-10 23-39 16,-6 12-16-16,-10 24-58 15,-4 6-30-15,-10 15-30 16,0 5-11-16,0 4-14 15,23-44-7 1,1 0-8-16,-12 36-2 0,-2-7-5 16,15-28-1-16,9-35-76 15,4-15-62-15,17-19-159 16,7-15-62-16,6-23 216 16</inkml:trace>
  <inkml:trace contextRef="#ctx0" brushRef="#br0" timeOffset="-168303.03">21227 13157 1098 0,'20'1'515'0,"14"28"-190"0,4 10-59 16,6 20-37-16,3 11-31 15,2 7-47-15,5 6-25 16,6 6-42-16,5 2-17 0,4 4-25 15,0-6-6 1,-9-7-8-16,-10-3-7 16,-13-5-7-16,-13-4-3 0,-1-7-4 15,-2-12-6-15,-10-20-110 16,1-8-74-16,-12-19-206 16,-2-8 222-16</inkml:trace>
  <inkml:trace contextRef="#ctx0" brushRef="#br0" timeOffset="-164234.75">25185 10995 1025 0,'0'-1'452'0,"0"0"-224"15,0 0 0-15,0 0-49 16,0-1-35-16,1 1-32 0,6 2-6 15,-1 4 0-15,0 13-1 16,24 42-17-16,-25-29-13 16,-2-3-24-16,2-4-10 15,1-9-20-15,-2-2-6 0,1-5-8 16,-2-5-2-16,-2-8-2 16,0-4-2-16,-1-10-6 15,-1-4-8-15,-1-3-10 16,2-4-1-16,0 1 4 15,3 3 6-15,9 3 9 16,5 6 2-16,4 10 4 16,2 3 3-16,0 9 4 15,-3 3 5-15,3 7 10 16,-1 0 3-16,-4 4 5 16,3-1 0-16,-8 2 2 15,0 1-1-15,-4-3 2 16,-7 3-1-16,-2 2-6 15,-3-3-4-15,-2-2-9 16,0-3-5-16,4-8-23 16,1-2-41-16,0-10-107 15,0-2-72-15,0-14-206 0,5-3 268 16</inkml:trace>
  <inkml:trace contextRef="#ctx0" brushRef="#br0" timeOffset="-163858.87">25586 10692 1183 0,'3'-5'546'15,"7"0"-249"-15,5 4-103 16,1 1-2-16,2 1-59 15,2 5-19-15,0 2-37 16,-1 0-15-16,-4 5-25 16,-6-2-11-16,-7 1-7 15,-6 3 1-15,-10 2 2 16,-3 6 0-16,-3-2-3 16,1 0-1-16,6-4 0 15,4-6-2-15,9-5-3 16,1-1 1-16,13-5 0 15,2 0 3-15,10-2 6 16,4 0 1-16,3-1-2 0,-6 0-3 16,-3 1-7-16,-4-1-3 15,-11 2-35-15,0 1-60 16,-12 1-166-16,-1 5 159 16</inkml:trace>
  <inkml:trace contextRef="#ctx0" brushRef="#br0" timeOffset="-157652.46">25034 12455 857 0,'-56'-13'462'0,"47"7"-131"0,1-1-77 16,4 5-17-16,4 2-70 15,1-1-37-15,-1 0-55 16,0 0-19-16,0 0-21 16,16 0-1-16,35-1 0 15,-23 6-3-15,0 3-4 16,-1 3-2-16,-5 3-5 15,-4 1-3-15,-6 0-3 16,-4 2 0-16,-7 0 2 16,-2 0 4-16,-9 5 8 15,-4 0 1-15,-8 3 0 16,-1-5-2-16,0-1-4 16,3-4-1-16,5-6 3 15,1-1 4-15,8-4 0 16,2-3-1-16,6 3-7 15,5 0-4-15,7 2-4 16,1 2 2-16,8-1 5 0,1-1 0 16,5-2 1-16,1 0 0 15,-1-3 2-15,-4 0 1 16,-6 1 0-16,-3 1-2 16,-6 1-6-16,-4-2-4 15,-4 3-5-15,-2-1 0 0,-1-3-26 16,0 0-50-16,0 0-133 15,-10 2-82-15,1-1 162 16</inkml:trace>
  <inkml:trace contextRef="#ctx0" brushRef="#br0" timeOffset="-157101.93">25610 12446 930 0,'4'0'444'0,"-1"1"-153"16,-2-2-30-16,-1 1-40 15,-1 0-26-15,-1 0-40 16,-3 14-11-16,-7 10-23 15,-22 31-18-15,16-30-32 16,0-2-19-16,4 0-25 16,3-2-10-16,1-4-9 15,2-1-3-15,0-7-62 16,5 0-48-16,1-7-115 16,-1-5-102-16,3-6 205 15</inkml:trace>
  <inkml:trace contextRef="#ctx0" brushRef="#br0" timeOffset="-156876.72">25440 12483 923 0,'6'-6'512'15,"0"4"-129"-15,3 4-95 16,2 4-22-16,0 5-59 0,0 2-25 16,3 6-32-16,1 0-17 15,1 0-37-15,0-3-21 16,0 0-33-16,-3-3-10 15,-3 0-15-15,-2-2-5 0,-2-3-7 16,-1-1 1-16,-1-4-80 16,-3 1-52-16,-1-3-131 15,0-1-100-15,-1-1 230 16</inkml:trace>
  <inkml:trace contextRef="#ctx0" brushRef="#br0" timeOffset="-155415.03">26062 12312 650 0,'-4'-5'390'16,"0"1"13"-16,1 2-95 15,-7 0-77-15,-2-6-30 16,-29-6-70-16,26 23-22 0,-1 8-22 15,1 6-8-15,-2 10-10 16,5 5-7-16,3 8-10 16,2 2-6-16,6 5-13 15,1 3-4-15,2 2-12 16,7 2-5-16,-2-6-4 16,2-4-3-16,0-10-1 15,4-9-1-15,2-6-1 16,0-6-2-16,0-8-9 15,-3 0-35-15,-9-9-111 16,3-4-84-16,-2-4 137 16</inkml:trace>
  <inkml:trace contextRef="#ctx0" brushRef="#br0" timeOffset="-154763.16">26221 12266 778 0,'4'0'451'0,"2"2"-99"16,1 7-70-16,1 1-19 0,0 10-55 15,-1 4-30-15,-2 3-38 16,-1 5-21-16,-3-7-46 15,0-4-17-15,0-5-29 16,3-6-7-16,-3-6-8 16,0-1-2-16,-1-6-3 15,-1 2-1-15,0 0-3 16,0-3-2-16,-2-17-1 16,6-28-1-16,5 25 1 15,1 0-1-15,5 4 1 16,0 2 1-16,2 11 2 15,-1 0 1-15,2 5 3 16,-3 2 3-16,-2 2 10 16,1 3 5-16,-4 3 8 15,-1 2 2-15,-3 4-3 16,3 2-2-16,-3 2-6 0,2 0-3 16,-7 0-3-16,-1 0-3 15,-4-2-3-15,1-1-2 16,2-6-5-16,1-2-1 15,-5-4-42-15,5-2-41 16,0-1-100-16,1-1-59 16,0 0-125-16,0 0-106 0,0 0 306 15</inkml:trace>
  <inkml:trace contextRef="#ctx0" brushRef="#br0" timeOffset="-154380.31">26190 12680 909 0,'-19'-8'479'0,"2"8"-64"16,3-1-114-16,7-1-64 15,3 2-25-15,5 0-80 0,6 0-33 16,10 0-38-16,8 0-14 16,14-1-7-16,6 0-6 15,6-4-14-15,-3 0-5 16,1-3-7-16,5 0-2 15,-2 2-2-15,3 6-1 16,-8 1-1-16,-7 5 0 16,-13 3-67-16,-9-4-61 15,-14 1-172-15,-6 2-115 16,-12 2 255-16</inkml:trace>
  <inkml:trace contextRef="#ctx0" brushRef="#br0" timeOffset="-154001.33">26329 12791 759 0,'0'2'463'15,"7"0"-5"-15,4 2-208 16,2 3-24-16,0 2-56 16,5-2-36-16,2 0-47 15,1-3-13-15,6 1-20 16,-9 0-8-16,2 5-7 15,-9 2-1-15,-7 2-5 0,-1 4-1 16,-9-1-6 0,-3 7 1-16,-8-3 0 0,-4-3 1 15,0-4 8-15,-1-9 3 16,6 2 8-16,6-4 0 16,8 4-4-16,2-6-7 15,0 0-12-15,0-1-5 0,0 0-9 16,11-1-1-16,13-1-3 15,31-5 0-15,-25 2-2 16,-3-1-1-16,-1 0-24 16,-8-2-48-16,-5 2-144 15,-1 0-92-15,2 4 177 16</inkml:trace>
  <inkml:trace contextRef="#ctx0" brushRef="#br0" timeOffset="-153434.91">26802 12335 930 0,'0'-7'458'0,"-1"1"-107"16,1 3-68-16,0 3-55 15,0 0-39-15,0 0-70 16,2 1-25-16,15 14-12 16,27 38-3-16,-22-24-18 15,-1 4-8-15,1 0-13 16,-1 2-6-16,-6 4-8 15,-8-1-4-15,-4 8-4 16,-2 1-1-16,-8-3-2 16,2 1-1-16,-2-7-2 15,-2-6-2-15,0-5-3 16,-2-6-4-16,-1-8-30 0,6-1-35 16,-2-10-103-16,5-3-73 15,8-9-204-15,0-9 272 16</inkml:trace>
  <inkml:trace contextRef="#ctx0" brushRef="#br0" timeOffset="-152914.22">26915 12018 1026 0,'-3'0'527'15,"3"0"-113"-15,3-7-188 16,1 4-13-16,3-1-53 15,-5 0-32-15,4 3-51 16,5 0-14-16,3 1-17 0,2 2-9 16,3 2-13-16,-2 2-2 15,-3 2-5-15,-2 0-2 16,-9 3-1-16,-7 2 2 16,-11 1 1-16,-1 2-1 15,-4 1-2-15,2 2-3 16,4-5-5-16,7 1 0 15,7-3-4-15,0-4-1 0,5 0 1 16,2 0-1-16,6-6 4 16,6 2 3-16,9-3 7 15,0 2 2-15,5-3 1 16,-3-4-1-16,-5 2-4 16,-3-6-4-16,-10 5-1 15,-2 2-34-15,-6 1-111 16,-5 4-77-16,-3 7 117 15</inkml:trace>
  <inkml:trace contextRef="#ctx0" brushRef="#br0" timeOffset="-149729.66">25196 14192 858 0,'29'8'411'0,"-29"-7"-101"16,0-1-76-16,-4 1-25 15,3-1-33-15,0 0-68 16,-6 2-22-16,-14 2-23 16,-29 43-5-16,28-25-6 0,-2 2-3 15,10 1-9-15,3-2-6 16,9-4-8-16,6 0-4 16,9-4-4-16,7-1 0 15,12 2 0-15,5 0 0 16,18-2 7-16,5 0 6 15,4-6 2-15,-1-3-1 16,-3-3-7-16,-3-1-7 0,-6 1-5 16,-10-2-2-16,-19 0-25 15,-11 0-58-15,-16-3-136 16,-7 0-99-16,-9-1 175 16</inkml:trace>
  <inkml:trace contextRef="#ctx0" brushRef="#br0" timeOffset="-149497.95">25399 14294 1059 0,'1'9'530'16,"0"0"-194"-16,5 10-72 16,0-1-13-1,0-1-57-15,1 18-32 0,4 11-48 16,-4-2-19-16,-7-3-34 15,3 1-15-15,0-2-22 0,-1-5-7 16,4-9-8-16,-3-5-2 16,1-9-2-16,-2-4-31 15,2-8-129-15,0-1-89 16,6-10 136-16</inkml:trace>
  <inkml:trace contextRef="#ctx0" brushRef="#br0" timeOffset="-149182.4">26088 14395 999 0,'-5'-5'498'0,"5"6"-103"16,-1-1-94-16,0 0-66 15,0 0-27-15,0 0-72 16,-4 17-27-16,-41 39-36 16,25-26-14-16,2 2-27 15,4 1-12-15,3-4-13 16,-2-6-39-16,7-6-123 15,-4-7-81-15,1-8 129 0</inkml:trace>
  <inkml:trace contextRef="#ctx0" brushRef="#br0" timeOffset="-148922.6">25890 14401 1263 0,'8'2'565'0,"0"8"-211"16,-1 2-89-1,1 1-29-15,11 18-36 0,4 5-75 16,2 0-30-16,5-3-36 16,2-3-13-16,-2-7-21 15,-4-4-6-15,-9-8-9 16,-4-1 1-16,-7-5-101 16,-3-4-78-16,-4-2 283 15,-1-4-153-15</inkml:trace>
  <inkml:trace contextRef="#ctx0" brushRef="#br0" timeOffset="-148130.25">26518 14252 498 0,'-1'-1'283'0,"-1"0"-23"16,1 0-16-16,0-1-20 15,0 0-10-15,0 0-28 16,0 1-21-16,0 0-46 16,-7-1-18-16,-7 3-22 15,-27 24-5-15,34 4-3 16,-3 3-4-16,7 6-14 16,4 5-5-16,0 6-14 15,11 4-5-15,0 2-9 16,3-1-4-16,5-7-8 15,-4-7-1-15,4-8-3 16,0-5 0-16,-3-10-1 16,-3-7-18-16,-4-5-117 15,-3-2-89-15,1-8 129 16</inkml:trace>
  <inkml:trace contextRef="#ctx0" brushRef="#br0" timeOffset="-146916.89">26788 14239 808 0,'1'-1'445'16,"5"-3"-79"-16,-2 1-128 0,3 3-15 16,-1 6-49-16,-1 20-31 15,26 34-46-15,-26-27-16 16,-3-10-31-16,-1 1-12 0,0-12-17 15,-1-6-5-15,0-4-1 16,0-5-2-16,0 2-3 16,0 0-2-16,0-16-5 15,4-37-3-15,-1 23 0 16,2-1-1-16,7 3 1 16,-1 6 0-16,4 10 3 15,-1 2 1-15,2 11 7 16,-2 1 6-16,5 9 17 15,-4 5 10-15,-4 4 13 16,2 5 3-16,-7 3-7 16,1 0-8-16,1-4-18 15,-5-7-6-15,-2-2-11 16,3-6-3-16,-5 0-46 16,1-1-50-16,1-6-107 0,-3-1-63 15,2-1-189 1,0-1 280-16</inkml:trace>
  <inkml:trace contextRef="#ctx0" brushRef="#br0" timeOffset="-146580.28">26790 14536 990 0,'-7'1'524'15,"-1"2"-120"-15,2 2-167 16,3 0-23-16,6 3-70 15,5 0-35-15,14 3-47 16,8-2-13-16,8-1-13 16,8-5-6-16,13-4-10 15,7-1-3-15,7-4-7 16,2 1-1-16,-15 4-4 16,-10-1-1-16,-20 2-61 0,-13 1-58 15,-17 1-158-15,-7 2-150 16,-13 5 266-16</inkml:trace>
  <inkml:trace contextRef="#ctx0" brushRef="#br0" timeOffset="-146308.9">27119 14604 586 0,'-1'10'432'16,"-4"0"41"-16,-2 4-166 15,-4 1-30-15,-4 6-69 16,0 0-34-16,-5 5-53 15,3-2-20-15,2-4-32 16,6-1-17-16,5-8-25 16,4 1-8-16,10 0-13 15,3-1-3-15,8 0-1 16,3-6-1-16,6-1-1 16,-3-2 0-16,1-2-63 15,-3 0-62-15,-2 0-169 16,-3 0 175-16</inkml:trace>
  <inkml:trace contextRef="#ctx0" brushRef="#br0" timeOffset="-146110.53">27196 14680 786 0,'3'7'448'15,"-2"4"-5"-15,2 5-102 16,-2 9-54-16,-1 4-43 15,0 5-106-15,-2 2-44 16,3 1-57-16,2-2-14 0,5-4-16 16,1-5-2-16,1-7-82 15,-2-4-69-15,-2-12-227 16,-2-3 223-16</inkml:trace>
  <inkml:trace contextRef="#ctx0" brushRef="#br0" timeOffset="-145784.33">27365 14207 1031 0,'23'12'506'0,"-6"4"-141"16,-1 3-89-16,10 12-74 15,3 5-22-15,6 6-51 0,3 3-19 16,-1 4-30 0,-3 2-13-16,-10 5-20 0,-5 0-8 15,-10 1-14-15,-8 0-5 16,-11-7-8-16,-3-2-3 16,-5-18-80-16,3-9-60 0,3-16-178 15,2-11-129-15,8-31 276 16</inkml:trace>
  <inkml:trace contextRef="#ctx0" brushRef="#br0" timeOffset="-145493.54">27632 13987 1140 0,'14'-7'533'0,"2"7"-201"15,0 4-76-15,1-1-56 16,-1 2-43-16,-2 1-66 16,-2 2-27-16,-4 3-36 15,-7 2-11-15,-5 3-5 16,-4 2-2-16,-5 3-2 16,1-3-1-16,4-2-2 0,6-2-1 15,2-5 0-15,4-2 0 16,5 0 8-16,2-3 2 15,9-2 5-15,4 1 0 16,4-2-5-16,4-2-3 16,0-3-6-16,-3 0-1 15,-7-3-41-15,1 5-56 16,-14-1-86-16,6 3 101 0</inkml:trace>
  <inkml:trace contextRef="#ctx0" brushRef="#br0" timeOffset="-144148.06">25532 15958 579 0,'-27'33'314'0,"29"-28"-38"15,0 0-11-15,3-2-21 16,-1 0-23-16,0-3-43 16,5-3-19-16,2-8-33 15,3-4-16-15,3-10-35 16,-2-4-19-16,-7-3-20 16,-5-1-4-16,-13 2-8 15,-8-4-2-15,-12 0-5 16,-6 2-2-16,1 9-5 15,0 8 0-15,7 14-1 16,5 5-1-16,1 7-2 16,2 5 1-16,5 2-2 15,11 5 0-15,13 4-1 16,4 4-1-16,9 5-1 16,1-1 0-16,-2 6 0 0,6 2 1 15,-1 0-1-15,-2-1 2 16,-1-3 0-16,-2 2 1 15,-7-9 3-15,-3-4 5 16,-11-8 19-16,-3-9 8 16,-11-2 16-16,-4-1 2 15,-1-7-11-15,-4-2-7 16,7-7-16-16,-3-3-8 0,2-6-10 16,13 7-2-1,-1 0-7-15,0-10-3 0,9-5-4 16,5 3-11-16,10 1-39 15,3-2-28-15,4 2-75 16,5 4-41-16,-1 5-105 16,-1 6-59-16,0 8 233 15</inkml:trace>
  <inkml:trace contextRef="#ctx0" brushRef="#br0" timeOffset="-143681.75">26186 15875 1224 0,'3'0'558'16,"-1"2"-266"-16,-1 6-83 16,-2 2-14-16,-6 10-64 15,-4 6-32-15,-4 3-53 16,-1 5-14-16,0-2-19 16,1-5-31-16,1-7-118 15,2-6-90-15,1-13-475 16,4-4 455-16</inkml:trace>
  <inkml:trace contextRef="#ctx0" brushRef="#br0" timeOffset="-143517.05">25988 15842 976 0,'12'2'525'0,"4"3"-111"15,8 9-163-15,3 0-17 0,1 10-71 16,0 3-36-16,0 0-61 15,-1-2-19-15,-4-4-21 16,0 0-53-16,-6-5-175 16,-2-2-115-16,-3-6 174 15</inkml:trace>
  <inkml:trace contextRef="#ctx0" brushRef="#br0" timeOffset="-142969.04">26683 15752 1038 0,'3'-10'495'16,"-3"8"-179"-16,0 2-33 15,-5 5-72-15,4-5-45 16,0 1-68-16,-13 25-15 16,-9 44-18-16,17-21-8 0,6 11-16 15,3 4-7-15,6-1-12 16,1-3-6-16,6-10-9 15,5-5-4-15,4-14-48 16,5-6-63-16,-1-9-145 16,-1-5-89-16,-1-8 203 15</inkml:trace>
  <inkml:trace contextRef="#ctx0" brushRef="#br0" timeOffset="-142518.1">27055 15666 1015 0,'-2'-1'476'15,"5"1"-146"-15,3 1-71 16,-6-1-17-16,0 0-35 0,5 18-61 16,10 37-24-16,-17-25-39 15,0-4-16-15,-2-3-30 16,-2-3-10-16,0-9-13 16,1 1-2-16,2-8-5 15,-1-4-4-15,4-3-12 16,-1 2-12-16,1-4-18 15,1-17-4-15,11-36 6 16,-1 31 9-16,5-3 16 16,4 2 7-16,2 6 5 15,1 4 5-15,1 10 14 16,-2 8 6-16,5 8 15 16,-3 9 3-16,1 8 0 15,-1 7 0-15,-7 0-2 16,-4-1-3-16,-3-3-8 15,-1-6-5-15,-6-5-13 0,5-2-7 16,-13-8-80 0,0-3-55-16,0-1-149 0,-7-6-108 15,7 6 248-15</inkml:trace>
  <inkml:trace contextRef="#ctx0" brushRef="#br0" timeOffset="-142222.37">26944 16013 1283 0,'-14'1'561'0,"16"-1"-242"16,3 1-82-16,9 2-37 15,7-1-38-15,16 1-73 16,9-3-25-16,11-3-31 15,8-1-8-15,6-5-11 16,2 1-3-16,-3-1-4 16,-4 1-2-16,-13 6-19 15,-8 2-32-15,-17 2-118 16,-9 2-87-16,-18 5 149 16</inkml:trace>
  <inkml:trace contextRef="#ctx0" brushRef="#br0" timeOffset="-141761.16">27239 16259 652 0,'21'10'448'16,"3"-10"88"-16,3 0-186 0,-4-8-77 15,-4 2-37-15,-4-6-82 16,-3-1-36-16,-6-3-54 15,-6-3-17-15,-7 2-16 16,-6 0-4-16,-8 7-11 16,-2 2-5-16,-13 4-3 15,-2 4-2-15,2 5-2 16,5 5 0-16,16 3-5 16,7 4-2-16,10-2-1 15,8 5 0-15,7-2 1 16,3 1 2-16,7 5 1 15,0-2 1-15,-2 2 2 16,-1 2 2-16,-11 2 5 16,0-1 3-16,-13 0 4 15,0-3 1-15,-11-5 4 16,-4-3 0-16,-1-5 2 16,-9-2 1-16,7-9-4 0,1-2 0 15,8-5-8-15,9-1-4 16,7-7-7-16,7 0-3 15,8-11-18-15,2-3-13 16,2 2-58-16,0 0-47 16,-5 5-122-16,-4 4-72 0,1 12 205 15</inkml:trace>
  <inkml:trace contextRef="#ctx0" brushRef="#br0" timeOffset="-141052.98">27724 15832 1161 0,'6'-2'499'0,"5"5"-266"15,3 4 1-15,4 5-31 16,2 5-29-16,3 5-39 0,-1 9-17 16,0 7-25-16,-1 6-17 15,-4 5-27-15,-2 1-9 16,-13-3-16-16,1 1-4 16,-14-8-4-16,-4-2-4 0,-6-5-6 15,-5-6-33-15,4-11-117 16,0-5-92-16,7-17 134 15</inkml:trace>
  <inkml:trace contextRef="#ctx0" brushRef="#br0" timeOffset="-140701.81">27955 15613 1045 0,'5'6'546'15,"8"-2"-117"-15,2 5-196 16,-1-3-8-16,6 4-67 16,-1 0-38-16,-3 1-52 0,-4 0-17 15,-11-1-18-15,-5 3-8 16,-13 3-6-16,-1 2-2 15,-3 0-5-15,1-1-4 16,14-8-1-16,5 1-1 16,7-2-1-16,6 0 2 0,6-4 3 15,1 2 3 1,7-6 1-16,2-2-2 0,1-2-5 16,-1 0-22-16,-2-2-110 15,-4 3-87-15,-8 2 123 16</inkml:trace>
  <inkml:trace contextRef="#ctx0" brushRef="#br0" timeOffset="-137147.58">13316 11149 739 0,'12'-18'362'0,"-5"0"-92"16,-2 1-33-16,-5 2-4 16,-2 7-30-16,-7 0-52 15,-6 0-23-15,-7 4-40 16,-6 4-16-16,-8 5-31 15,1 6-12-15,-3 13-18 16,1 6-7-16,11 8-7 16,0 3-3-16,12 8 0 15,9 0 0-15,5 9 3 16,10 10 0-16,2 5 2 16,5 5 1-16,7 15 0 15,1 3 3-15,11 12 3 16,1-2 1-16,8 4 3 15,-1-1-2-15,-4 2 0 0,-18-30-1 32,0 0-2-32,1 63 0 0,-7 28 0 0,-7-14 0 15,-13-20-2-15,0-3 0 16,-4-19-1-16,-10-2 0 16,-8-14 2-16,-3-4 2 15,-3-6-1-15,0-18 0 0,-8-23-2 16,2-12 0-16,5-22-2 15,5-3-1-15,19-10-4 16,2-7-2-16,5-1-3 16,2-2 2-16,3-5 2 15,5 3 2-15,5-2 3 16,5 3 0-16,4 7 0 16,0 2 1-16,1 13 3 15,0 7 1-15,0 9 4 16,5 13 1-16,1 17 2 15,-4 20 2-15,-7 42 3 16,-2 12 3-16,-9 27 2 16,1-3-1-16,6 0-1 15,-1 4-1-15,11-13-5 16,5 1-2-16,11-15-4 16,9-12-2-16,10-15-3 0,4-13-1 15,4-18-2-15,2-9 0 16,-5-28-115-16,-3-15-73 15,-1-34 113-15</inkml:trace>
  <inkml:trace contextRef="#ctx0" brushRef="#br0" timeOffset="-136542.03">10456 12971 1123 0,'-4'-6'502'16,"4"8"-207"-16,1 10-56 16,1 0-27-16,0 26-21 0,4 32-43 15,-2 10-24-15,0 3-42 16,5 0-18-16,-1-20-33 16,1-10-10-16,3-22-21 15,-4-10-57-15,5-19-164 16,3-8-114-16,3-18 186 15</inkml:trace>
  <inkml:trace contextRef="#ctx0" brushRef="#br0" timeOffset="-136249.97">10668 13246 1224 0,'6'23'529'0,"3"11"-231"15,3 9-56-15,3-3-13 16,2-2-18-16,7-9-63 15,2-12-35-15,7-9-53 0,3-8-19 16,-4-12-28-16,-7-11-7 16,-8-9-7-16,-11-5-7 15,-7-1-7-15,-2 4-3 16,-14 9 0-16,0 6 3 16,-7 10 8-16,-3 4 1 15,3 8-23-15,1 5-26 16,8 4-78-16,4 0-59 0,10 1-120 15,2 0-46-15,10 0-101 16,3 1 268-16</inkml:trace>
  <inkml:trace contextRef="#ctx0" brushRef="#br0" timeOffset="-135946">10912 13411 475 0,'22'8'350'0,"-3"-5"55"16,-1-1-57-16,2-10-77 15,5-2-34-15,6-8-53 16,0-5-18-16,-2-4-42 15,-5-2-18-15,-9-4-39 16,-3-2-18-16,-7-2-22 16,-5 5-7-16,-9 5-5 15,-4 6 4-15,-8 14 9 16,-2 1 3-16,-3 11 2 16,5 8-3-16,4 12-8 15,5 6-3-15,15 9 2 0,3 6 3 16,16 3 5-16,5 5 3 15,10 2 1-15,0-4-2 16,5 1-1-16,0 0 2 16,-9-7-4-16,-5-2-2 15,-13-6-7-15,-9-11-4 16,-13-6-6-16,-6-7-24 0,-8-13-82 16,-7-1-49-16,3-10-129 15,0-6-83-15,6-5 233 16</inkml:trace>
  <inkml:trace contextRef="#ctx0" brushRef="#br0" timeOffset="-135620.15">11421 13391 1238 0,'30'-5'600'15,"-6"-1"-261"-15,3 1-80 16,-3 5-29-16,-5 6-105 15,-2 0-44-15,-7 6-48 16,-1-3-8-16,-6 4-10 16,-3 2-1-16,-9-1-4 15,-4 1-1-15,-4-3-1 0,-2 0-2 16,5-1 14 0,2-1 8-16,11 0 9 0,6-4 5 15,11-6-12-15,5-1-7 16,8-6-8-16,2-1-4 15,0 6-5-15,-2-1 2 16,-9 3-100-16,-6 3-71 0,-7 3-146 16,-1 4 165-16</inkml:trace>
  <inkml:trace contextRef="#ctx0" brushRef="#br0" timeOffset="-135275.96">11838 13264 1508 0,'22'1'634'0,"-1"5"-380"15,-4 5-18-15,-5 7-84 16,-5 1-39-16,-5 2-50 16,0 0-19-16,-3-5-22 15,-3-4-6-15,-5-7-9 16,0-7-5-16,4-8-8 15,-4-8-6-15,15 0-15 0,-2-3 0 16,9 0 5-16,2 5 5 16,-2 2 16-16,4 6 6 15,-2 4 22-15,0 6 8 16,2 6 20-16,2 6 4 16,-4 7-3-16,7 3-3 15,-6 2-20-15,-2-2-9 16,-4-5-46-16,-5-2-71 0,-7-2 6 15,1 5 33-15</inkml:trace>
  <inkml:trace contextRef="#ctx0" brushRef="#br0" timeOffset="-134884.52">10854 14715 1366 0,'10'-7'536'0,"-9"1"-316"15,4 6-31-15,4 19-21 16,-5 9-14-16,5 22-61 15,-6 3-19-15,3 14-26 16,4 2-10-16,-4-9-18 16,4-6-17-16,-5-24-126 15,-2-9-91-15,-2-19 127 16</inkml:trace>
  <inkml:trace contextRef="#ctx0" brushRef="#br0" timeOffset="-134563.54">11088 15043 1289 0,'23'-2'555'15,"5"-6"-294"-15,-4-1-18 16,2-5-77-16,0-4-43 0,-1-8-71 16,-1-4-25-16,-8 0-28 15,-5 0-12-15,-11 4-12 16,-5 3 1-16,-12 10 10 15,-4 3 11-15,-3 11 24 16,2 8 8-16,5 8 8 16,4 4 2-16,7 8-6 15,6 0-2-15,6 1-3 16,5 0-2-16,8-3-6 16,1-8-4-16,3-4-10 15,3-8-40-15,1-7-131 16,2-1-90-16,-8-10 142 15</inkml:trace>
  <inkml:trace contextRef="#ctx0" brushRef="#br0" timeOffset="-134332.31">11435 14830 1043 0,'5'17'508'15,"1"5"-131"-15,5 2-83 16,-3 0-46-16,4 5-29 15,2-5-69-15,1-1-31 16,6-8-46-16,0-7-17 0,2-10-26 16,-7-10-12-16,3-5-12 15,-4-3-3-15,-5-7-13 16,0 1-15-16,-2 6-55 16,-3-3-47-16,-1 8-139 15,-2 6-91-15,1-1 221 16</inkml:trace>
  <inkml:trace contextRef="#ctx0" brushRef="#br0" timeOffset="-134056.15">11769 15011 1134 0,'14'4'506'0,"3"-11"-227"15,0-5-52-15,0-8-62 16,-4-3-40-16,-8-3-62 15,-5-3-19-15,-6 5-12 16,-5 4 8-16,-4 9 35 0,-3 8 16 16,4 8 16-16,0 5-6 15,5 11-32-15,2 1-15 16,7 7-24-16,2 1-8 16,6-5-10-16,3 1-5 15,8-7-7-15,0-3-3 16,8-8-98-16,-3-6-67 0,-3-16-149 15,2-9 175-15</inkml:trace>
  <inkml:trace contextRef="#ctx0" brushRef="#br0" timeOffset="-133869">11995 14661 1562 0,'-1'30'665'0,"4"16"-379"15,-1 6-17-15,4 6-85 16,1-1-57-16,6-5-75 16,2-5-23-16,2-17-93 15,1-10-81-15,-2-20-177 16,1-7-346-16,-2-5 438 16</inkml:trace>
  <inkml:trace contextRef="#ctx0" brushRef="#br0" timeOffset="-133604.45">12321 14757 1168 0,'-8'17'664'0,"-4"0"-117"16,-1 0-247-16,3 4-42 0,4-1-119 16,2 2-45-16,9-1-52 15,0-5-12-15,8 3-10 16,4-4-1-16,4-1 4 15,4 5 3-15,-3-2 8 16,-4 1 2-16,-7 0-6 16,-5-2-1-16,-6-2-11 15,-11-3-5-15,-6-3-32 16,-6-2-46-16,-6-1-132 16,3 1-79-16,-1-1 161 15</inkml:trace>
  <inkml:trace contextRef="#ctx0" brushRef="#br0" timeOffset="-131001.71">27179 11085 863 0,'-9'7'429'16,"-23"27"-115"-16,28-28-67 15,2-2-45-15,3-1-37 16,6-3-60-16,6-3-26 15,12 2-32-15,4-1-11 16,9 2-15-16,-3-2-5 0,-1-2-33 16,-7 0-42-16,-9 3-136 15,-2 2-105-15,-17 4 180 16</inkml:trace>
  <inkml:trace contextRef="#ctx0" brushRef="#br0" timeOffset="-130818.73">27203 11229 650 0,'-9'-3'392'0,"6"4"30"16,4 2-132-16,8 1-45 15,4 0-16-15,8 0-60 16,5 1-35-16,5-2-61 16,2-3-24-16,-5 0-28 15,-1-1-46-15,-4 0-170 16,4 4-238-16,15 3 263 15</inkml:trace>
  <inkml:trace contextRef="#ctx0" brushRef="#br0" timeOffset="-130263.33">28150 11098 889 0,'-2'-6'413'0,"3"2"-168"15,3 4-8-15,5 8-12 16,1 4-8-16,-1 11-10 16,-2 3-15-16,-2 7-45 15,-4 1-23-15,-1-1-45 16,-3-3-19-16,0-8-30 16,1-4-12-16,1-12-12 15,0-4-4-15,1-6-6 16,0-10-6-16,2-7-14 0,-2-9-5 15,2-2-6-15,1 1 0 16,3 2 12-16,6 4 5 16,5 8 9-16,3 4 5 15,7 6 5-15,1 8 4 16,1 10 21-16,-1 2 9 16,-7 9 12-16,-6 4 4 0,-3 4-5 15,-3 3-4-15,-2-4-5 16,-1 0-4-16,-5-7-11 15,-1-5-4-15,-6-6-7 16,-2-3-17-16,0-9-83 16,5-7-62-16,3-12-170 15,2-4 192-15</inkml:trace>
  <inkml:trace contextRef="#ctx0" brushRef="#br0" timeOffset="-129922.6">28550 10854 955 0,'9'-5'478'0,"14"5"-113"16,2 2-69-16,-3 2-59 16,-4 1-34-16,-7 1-75 15,-5 1-30-15,-7 5-35 0,-7 2-13 16,-9 2-12-16,-2 0-7 15,-5 2-15-15,2-2-2 16,6-4-1-16,4-2 1 16,8-4 0-16,5-2-1 15,7-1-4-15,6-3-3 0,9-1 0 16,0-1-2-16,3-3 0 16,1-1-1-1,-3 3 1-15,2 1-33 0,-4 3-106 16,-1 1-75-16,-7 0 114 15</inkml:trace>
  <inkml:trace contextRef="#ctx0" brushRef="#br0" timeOffset="-129211.02">27824 12611 967 0,'-8'-1'439'0,"8"1"-223"16,10 0-14-16,4 0-54 15,8 0-31-15,7 0-36 16,-2 0-21-16,7-3-32 16,-2-1-9-16,2 3-95 15,-4-1-94-15,-7 5 108 16</inkml:trace>
  <inkml:trace contextRef="#ctx0" brushRef="#br0" timeOffset="-129013.14">27934 12707 1055 0,'3'5'476'0,"5"1"-225"16,3 2-18-16,6-5-68 15,2 0-44-15,3-3-67 0,1-3-17 16,-2-1-22-16,-2 1-25 16,-8-1-148-16,-4 3 114 15</inkml:trace>
  <inkml:trace contextRef="#ctx0" brushRef="#br0" timeOffset="-124308.64">28786 12324 796 0,'13'-31'412'15,"-10"33"-118"-15,1 3-81 16,3 2-3-16,4 9-29 16,-5 5-18-16,4 9-31 15,-5 5-15-15,-2 2-35 16,-2-5-18-16,-6-5-29 15,2-6-10-15,-4-14-12 16,4 0-2-16,1-8-4 16,-2-4-4-16,0-8-6 15,4-5-6-15,3-11-8 16,0-3-1-16,14-2 1 16,-2 0 2-16,-1 7 8 15,7 4 2-15,-10 10 5 16,5 6 3-16,4 11 11 0,-2 4 9 15,3 7 12-15,-2 4 8 16,-2 3 8-16,-3 2 3 16,0 3 3-16,-6-4-6 15,0-1-14-15,-5-5-8 16,-3-3-14-16,-1-3-5 0,-1-6-29 16,0-2-33-16,0-4-76 15,1 0-48-15,1 0-128 16,0 0-91-16,4-14 254 15</inkml:trace>
  <inkml:trace contextRef="#ctx0" brushRef="#br0" timeOffset="-123932.33">29166 11991 1147 0,'10'2'492'0,"4"1"-269"16,4 0-13-16,3 1-59 16,2 1-28-16,-3 0-41 15,-1 1-19-15,-7 1-18 0,-9 3-3 16,-8 1-7-16,-7 2-1 16,-8 4-9-16,-4-3-6 15,3 4-7-15,2 1-2 16,10-7 1-16,5 1-1 15,8-3-1-15,3-4-1 16,7-1 0-16,2-3 0 16,7-2 0-16,4 2-1 0,4 1-3 15,-7-2-1-15,-2 0-19 16,-4 2-36-16,-9-1-116 16,8 5-100-16,-10 6 159 15</inkml:trace>
  <inkml:trace contextRef="#ctx0" brushRef="#br0" timeOffset="-123505.72">28676 12765 608 0,'-18'-2'389'0,"3"1"42"16,3-1-124-16,7 2-93 15,5-1-29-15,14 1-57 16,6 1-27-16,23 0-30 16,10 0-14-16,12-2-32 15,3-3-8-15,10-3-9 16,-1 2-1-16,4 1-2 15,3 1 0-15,-13 3-2 16,-9 0 0-16,-16 0-39 16,-9 0-49-16,-19 1-210 15,-2 2 191-15</inkml:trace>
  <inkml:trace contextRef="#ctx0" brushRef="#br0" timeOffset="-123086.74">28960 12913 875 0,'5'8'459'0,"-3"-3"-116"16,9 1-143-16,4 1-24 0,2-2-52 15,5-1-23 1,9 1-25-16,-2-1-5 0,0 3-7 15,1 1-1-15,-9 4-4 16,-4 0-5-16,-7 6-5 16,-7 0-2-16,-10 1-10 15,-6-1-3-15,-6-4-4 16,-3-1-3-16,3-3-6 16,3-2-1-16,5-3 0 15,6-4-1-15,3 1-1 16,2 0-2-16,0-2-5 15,0 0-1-15,4 0-3 16,17 2-1-16,34-4-2 16,-25-2 0-16,2 0-2 15,-1 4-2-15,-9 0-83 16,-3 4-82-16,-8 5 103 16</inkml:trace>
  <inkml:trace contextRef="#ctx0" brushRef="#br0" timeOffset="-120683.23">28531 14467 1285 0,'0'2'514'0,"10"1"-328"15,2-2-10-15,10 4-38 16,4-5-35-16,7 0-55 16,1-5-16-16,0 0-18 0,-1 2-3 15,-9-1-40-15,-8 3-46 16,-11 3-176-16,-10 0-207 15,-11 11 288-15</inkml:trace>
  <inkml:trace contextRef="#ctx0" brushRef="#br0" timeOffset="-120490.74">28578 14598 877 0,'0'10'477'15,"2"-1"-121"-15,8-4-116 16,5-3-13-16,6-2-57 15,2-3-23-15,3-4-43 16,1-2-19-16,-4 1-39 16,-1 0-16-16,-6 5-15 15,-7 1-32-15,-6 2-117 16,-5 0-101-16,-6 0 135 16</inkml:trace>
  <inkml:trace contextRef="#ctx0" brushRef="#br0" timeOffset="-119196.43">29380 14112 714 0,'-1'-5'346'0,"1"2"-109"16,4 3-15-16,-4 0-26 16,0 0-10-16,0 0-16 15,0 0-7-15,5 19-18 16,13 34-13-16,-16-24-30 16,4 3-15-16,2 1-30 15,-8-5-14-15,2-4-19 16,0-4-8-16,-6-12-8 15,8-1-2-15,-5-8-3 16,0-2-1-16,1-7-4 16,-2-1-2-16,4-6-3 15,-2-6-3-15,5 1 2 16,-2-6 0-16,8 5 3 0,5 1 1 16,0 5 2-16,8 5 2 15,0 5 0-15,1 6 3 16,2 8 6-16,-4 6 6 15,-1 10 15-15,-2 6 9 16,-5 5 9-16,-3 0 0 16,-6-3-11-16,-5-6-6 0,-2-6-14 15,-2-7-4-15,1-4-15 16,-2-4-29-16,2-4-83 16,1 1-58-16,1-2-157 15,0 0-137-15,2-18 300 16</inkml:trace>
  <inkml:trace contextRef="#ctx0" brushRef="#br0" timeOffset="-118500.9">29761 13923 1106 0,'-12'-31'475'0,"17"31"-238"16,4-1-32-16,6 2-42 15,6 0-20-15,-3 1-38 16,3 2-15-16,-4 0-28 15,-2 0-12-15,-6 3-22 0,0 2-8 16,-7 0-3-16,-6 1-1 16,-6 5 0-16,-11-3-1 15,0-3-5-15,4 1-2 16,3-4-1-16,7 0-1 0,2 0 0 16,5-2 0-1,8 3-1-15,3-3 0 0,11 5 0 16,-2-4 0-16,0-1 1 15,0-2-1-15,-2-3-1 16,-1 0-1-16,0-2-23 16,-2 0-46-16,-4 4-166 15,-3 1-151-15,1 12 229 16</inkml:trace>
  <inkml:trace contextRef="#ctx0" brushRef="#br0" timeOffset="-117835.33">29374 14655 1021 0,'-11'-2'447'15,"4"1"-216"-15,-4 1-11 16,5 0-44-16,1 1-35 16,11 3-52-16,5 1-14 15,12 2-15-15,17 1-2 16,12-6-12-16,12-2-9 0,19-4-17 15,1-4-6-15,2 0-7 16,-6 0-1-16,-7 1-2 16,-12 1 0-16,-17 2-13 15,-12 2-41-15,-26 2-169 16,-8 1-118-16,-14 1 195 16</inkml:trace>
  <inkml:trace contextRef="#ctx0" brushRef="#br0" timeOffset="-117591.08">29726 14641 897 0,'-4'9'499'16,"-3"4"-129"-16,-5 6-114 15,-4 3-28-15,-3 7-79 16,-1-1-27-16,2 0-40 15,3-1-14-15,10-3-22 16,4-2-12-16,7-2-14 0,6-3-7 16,7-4-8-16,3 2-3 15,5-9-2-15,7 2-3 16,0-9-1-16,3-3-27 16,-5-3-105-16,-5-3-86 15,-7 2 126-15</inkml:trace>
  <inkml:trace contextRef="#ctx0" brushRef="#br0" timeOffset="-117357.92">29830 14744 638 0,'8'9'413'0,"-1"2"47"15,-3 3-94-15,-4 9-56 16,3 3-38-16,-7 5-81 15,1 6-35-15,3 3-60 16,-7 2-24-16,12 1-38 16,0-5-10-16,-1-2-21 15,5-6-38-15,-9-6-91 16,0-4-59-16,3-11-149 16,-3-1 203-16</inkml:trace>
  <inkml:trace contextRef="#ctx0" brushRef="#br0" timeOffset="-116639.18">28856 16226 1074 0,'9'5'456'0,"0"-3"-252"16,7 0-11-16,3 1-32 15,-3 0-29-15,10-2-48 16,-2-1-19-16,0 0-33 16,-4 1-9-16,-5 2-108 0,-4-1-108 15,-8 4 123-15</inkml:trace>
  <inkml:trace contextRef="#ctx0" brushRef="#br0" timeOffset="-116460.43">28906 16341 965 0,'-5'6'496'0,"5"0"-159"0,7 0-102 16,5-2-19-16,4-3-45 15,4 0-20-15,2-2-44 16,-1-2-24-16,6 3-42 16,-4 0-17-16,-4-3-104 15,-4 2-98-15,-2 2 112 16</inkml:trace>
  <inkml:trace contextRef="#ctx0" brushRef="#br0" timeOffset="-115614.96">29724 16003 663 0,'8'-4'373'0,"31"-7"-29"0,-31 18-56 15,4 5-52-15,-1 5-24 16,-4 7-49-16,-2 1-21 15,-1 2-33-15,-2-1-20 16,-5-9-36-16,3 1-13 16,1-10-18-16,-4-2-6 15,8-3-3-15,-5-3-1 0,-1-1-5 16,0 0-4-16,0 0-7 16,-3-17-5-16,2-33-3 15,6 27-1-15,3 0 1 16,4 2 2-16,-1 5 1 15,3 4 3-15,6 9 4 16,-5 3 1-16,1 4 7 16,-5 7 9-16,6 6 19 15,-3 2 11-15,4 6 20 16,1 0 3-16,-13-2-5 16,-1 1-7-16,-4-3-20 15,-4-5-10-15,-1-4-10 16,-2-7-21-16,-2-4-83 15,4-4-55-15,4-7-168 16,2-3 13-16,17-10 175 16</inkml:trace>
  <inkml:trace contextRef="#ctx0" brushRef="#br0" timeOffset="-115262.02">30157 15660 1058 0,'7'2'480'0,"6"1"-190"16,3 4-71-16,4 3-27 15,1 0-34-15,2 0-56 16,-4 0-23-16,-7 2-36 15,-3 2-11-15,-9 2-12 16,-10 1-4-16,-5-3-2 16,-4-1-2-16,0-2-4 15,5-2-2-15,7-3-2 16,0-1-3-16,7-4 0 16,0 2 0-16,5-2 3 15,-5-1 2-15,0 0 3 16,4 1 0-16,17 5-1 15,26-2-1-15,-20-6-4 0,2 0 0 16,-4-1-34-16,0 3-56 16,-8 4-179-16,-6-2 170 15</inkml:trace>
  <inkml:trace contextRef="#ctx0" brushRef="#br0" timeOffset="-113395.36">29745 16424 902 0,'-13'-6'418'0,"-1"6"-140"15,2 0-38-15,5 0-35 16,0 0-21-16,5 0-61 16,2 0-28-16,5 0-32 0,-5 0-7 15,9 0-4-15,19 2 4 16,54 9-4-16,-33-6-3 15,5 2-8-15,2-3-6 16,10-2-10-16,8-2-4 16,5-3-10-16,-3-1-2 15,-8 2-2-15,-10 0 0 0,-17 2 1 16,-11 2 1-16,-13 1-1 16,-5 0 0-16,-11-2-28 15,-2 1-34-15,-9-2-86 16,-6 0-55-16,-6 1-222 15,-1 1 266-15</inkml:trace>
  <inkml:trace contextRef="#ctx0" brushRef="#br0" timeOffset="-112804.41">30091 16741 1307 0,'2'2'543'0,"4"0"-309"0,1-2-5 16,3 2-36-16,0-3-33 15,4-3-60-15,-1-2-20 16,1-3-28-16,0-1-11 15,-3-6-16-15,-2 4-5 0,-9-4-5 16,-3 4 0-16,-11 3-1 16,-2-1-3-16,-8 5-4 15,-2 0-1-15,-2 8-5 16,1-2-1-16,6 6-1 16,4 3-4-16,9 8 0 15,4-1-2-15,7 5 3 16,6 1 0-16,5 2 1 15,2 4 1-15,4 4 0 16,2 0 1-16,-2-4 1 16,0 2 1-16,-3-3 2 15,-5 0 1-15,-9 0 3 16,-3-1 2-16,-8-4 3 16,-2-4 2-16,-8-8 2 15,-4-6 0-15,-5-8-3 16,-3-4-2-16,4-9-5 15,2-4-3-15,10-1-4 0,7-3-2 16,4 1-5-16,8 2-1 16,9 1-3-16,3-1 1 15,11 3 2-15,1 0 0 16,1 5 0-16,1 4-3 16,-1 4-52-16,-6 3-57 15,-6 5 100-15,-2 7-24 16</inkml:trace>
  <inkml:trace contextRef="#ctx0" brushRef="#br0" timeOffset="-85313.24">3471 12816 839 0,'-37'12'432'0,"6"-2"-89"0,9-2-48 16,13 1-32-16,3-1-44 15,17 1-67-15,6-1-28 16,13 3-39-16,5 0-6 16,6-4-23-16,4-2-12 15,9-3-22-15,3-2-6 16,3 0-5-16,1-1-1 0,-5-1-4 16,-5 0-1-16,-14 0-24 15,-9 3-54-15,-24 0-149 16,-8 1-114-16,-12 4 195 15</inkml:trace>
  <inkml:trace contextRef="#ctx0" brushRef="#br0" timeOffset="-85112.45">3723 12968 1169 0,'-5'9'480'0,"5"-1"-248"15,3 1-5-15,1 9 8 16,0 1-19-16,2 9-54 15,-4 6-32-15,-1 6-46 16,1 4-23-16,3-2-35 16,-1-4-10-16,4-6-13 15,0-4-3-15,0-5-57 16,0-3-62-16,-1-8-179 0,1-8 182 16</inkml:trace>
  <inkml:trace contextRef="#ctx0" brushRef="#br0" timeOffset="-84842.02">4216 12900 1027 0,'-7'14'564'0,"-2"-9"21"15,-2 0-341-15,2 7-67 16,0 3-24-16,0 10-74 15,1 5-23-15,5 10-28 16,3 3-5-16,4 11-6 16,4-4-4-16,5-1-8 15,0-8-4-15,4-11-3 16,0-2-6-16,5-12-71 16,2-5-72-16,0-11-230 15,2-14 233-15</inkml:trace>
  <inkml:trace contextRef="#ctx0" brushRef="#br0" timeOffset="-84480.38">4490 13089 1327 0,'4'14'590'16,"0"17"-251"-16,-2 5-88 15,-4 5-57-15,0-1-53 16,3-9-85-16,4-8-28 15,-5-12-26-15,5-4-6 0,-3-8-5 16,-2-6-4-16,9-6-22 16,-8-6-13-16,6-5-9 15,2-4 0-15,1-3 26 16,6 0 15-16,-1 5 11 16,4 6 2-16,2 6 3 15,-1 10 16-15,4 7 33 16,-2 7 13-16,1 13 23 15,-1 2-3-15,-5 6-13 16,-1-3-11-16,-8-4-21 16,-2-1-13-16,-7-10-17 15,-1 2-53-15,-6-9-159 16,-2-6-117-16,3-6 178 16</inkml:trace>
  <inkml:trace contextRef="#ctx0" brushRef="#br0" timeOffset="-84251.93">4880 12882 1014 0,'38'15'527'16,"-10"-4"-52"-16,-1 3-170 16,-1 6-33-16,1 5-37 0,-3 9-90 15,0 3-31-15,-9 8-52 16,-3 2-17-16,-11-1-21 15,-5-1-8-15,-7-8-7 16,-7-4-22-16,1-7-93 16,-1-4-65-16,4-11-173 15,4-6 203-15</inkml:trace>
  <inkml:trace contextRef="#ctx0" brushRef="#br0" timeOffset="-84060.92">5275 13035 1412 0,'16'0'556'0,"4"3"-342"0,3-4-89 16,5 2-25-16,-2-1-28 15,-2 0-42-15,-3-3-27 16,-7-1-160-16,-3 4-148 15,-9 10 186-15</inkml:trace>
  <inkml:trace contextRef="#ctx0" brushRef="#br0" timeOffset="-83881.79">5252 13253 1490 0,'-3'4'596'15,"11"-2"-355"-15,8 0 1 0,15 1-27 16,7-3-36-16,6-2-88 15,-5-2-30-15,-6-1-39 16,-2 0-4-16,1-1-197 16,0-1 238-16,9 5-88 15</inkml:trace>
  <inkml:trace contextRef="#ctx0" brushRef="#br0" timeOffset="-83240.51">6034 12971 1276 0,'-8'-12'561'0,"-3"6"-280"15,-1 1-15-15,0 10-66 16,-5 6-44-16,6 10-62 16,-1 7-19-16,5 14-22 15,4 7-9-15,11 11-14 16,7 3-7-16,7-9-8 15,11-3-2-15,5-18-4 0,3-7-3 16,3-17-1-16,1-11-1 16,0-19-4-16,-2-10 0 15,-5-16-5-15,-8-6 2 16,-25-3 3-16,-7 2 3 16,-23 7 8-16,-6 7 0 15,-5 8 1-15,-5 5-2 0,-2 14-2 16,2 2-1-16,4 11-5 15,8 0-3-15,8 0-13 16,5 4-16-16,10 4-69 16,6 0-58-16,11 9-156 15,5 2 12-15,25 16 173 16</inkml:trace>
  <inkml:trace contextRef="#ctx0" brushRef="#br0" timeOffset="-82911.55">6680 12892 1072 0,'-13'-12'545'0,"-2"1"-212"16,-3 4-63-16,-2 2-26 15,0 14-76-15,-1 6-25 0,4 17-41 16,4 4-14-16,9 11-32 16,6 8-18-16,7 5-24 15,6 2-6-15,8-5-6 16,2-9-3-16,6-14-32 15,1-9-59-15,1-14-182 16,-3-9 177-16</inkml:trace>
  <inkml:trace contextRef="#ctx0" brushRef="#br0" timeOffset="-82529.42">6895 13117 1632 0,'3'23'677'0,"8"11"-412"16,-8 0-10-16,-1-1-91 15,1-4-48-15,-6-7-70 0,8-6-17 16,0-6-19-16,-3-4-3 16,-2-8-7-16,-4-6-7 15,-5-9-27-15,4-2-9 16,-2-4-10-16,4-2 2 0,7-3 19 15,6 1 8 1,7 1 12-16,-2 1 4 16,7 9 8-16,-2 4 0 0,6 10 21 15,1 4 14-15,-7 16 24 16,2 4 12-16,-8 14 8 16,4 1-5-16,-4-1-14 15,-4 0-11-15,-4-9-22 16,-1-4-11-16,-5-12-44 15,0-6-61-15,-3-10-159 16,0-7-99-16,4-6 200 16</inkml:trace>
  <inkml:trace contextRef="#ctx0" brushRef="#br0" timeOffset="-82200.39">7111 12797 1394 0,'9'-4'623'0,"7"0"-321"16,4 2-86-16,3 2-15 15,1 5-65-15,-4 0-32 16,-6 3-49-16,-4-2-14 16,-7 3-21-16,-3 1-2 15,-4 1-2-15,-4 1 0 0,-5 2-4 16,-1-1-1-16,-1-3-5 15,2 1-1-15,4-4-3 16,3-1-1-16,6 3-1 16,5-4-2-16,9 0 4 15,2-3 0-15,6-4 5 16,7-1-1-16,0-4-3 16,4-4-1-16,-1 2-12 15,-5 2-61-15,-6 3-178 16,-9 4 166-16</inkml:trace>
  <inkml:trace contextRef="#ctx0" brushRef="#br0" timeOffset="-81838.19">7600 12796 1739 0,'-12'4'643'16,"19"4"-419"-16,5 3-71 15,10 6 1-15,-1 5 1 16,4 6-56-16,3 1-20 0,-1 5-18 16,2 6-4-16,-6 3-12 15,-6 8-11-15,-9 6-15 16,-6-4-4-16,-11 1-5 15,-4-4-3-15,-7-9-2 16,-1-5-16-16,-2-10-117 16,1-10-83-16,1-13-311 15,9-5 319-15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19T15:23:46.434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22159 3345 726 0,'-2'-8'375'0,"1"5"-85"0,-2-8-47 16,3 10-36-16,1-6-34 15,5 3-42-15,2 1-21 16,-1-1-30-16,2 1-10 16,-1 1-22-16,-1 2-10 15,-1-3-17-15,-3 3-7 16,0-1-15-16,-3 1-65 15,0 0-228-15,0 0 201 16</inkml:trace>
  <inkml:trace contextRef="#ctx0" brushRef="#br0" timeOffset="446.74">22185 3431 700 0,'-1'-1'334'16,"0"0"-129"-16,0 0 3 16,1 0-44-16,0 0-21 15,0 0-18-15,0 0-6 16,0 1-4-16,0 0-3 16,5 11-20-16,2 11-16 15,5 28-29-15,-11-28-10 16,0 0-19-16,2 1-5 0,-2-10-7 15,3 2-2-15,-4-12-39 16,0-3-41-16,-1 0-160 16,0-1-224-16,-1 0 296 15</inkml:trace>
  <inkml:trace contextRef="#ctx0" brushRef="#br0" timeOffset="1086.52">22368 3429 966 0,'2'-2'475'0,"-1"1"-139"15,-3 1-197-15,2 0 3 16,0 0-32-16,0 0-12 0,4 12-24 16,1 10-16-16,5 29-30 15,-1-26-9-15,-3-6-8 16,2-1-4-16,-5-7-2 15,-2-5 0-15,-1-3 1 16,-2-3 3-16,1 0 4 16,0-1-2-16,0 0-9 15,-1 0-3-15,1 0-10 16,0-6 0-16,2-12 4 16,12-27 2-16,-2 29 4 15,4 3 1-15,-2 3 1 16,8 5-1-16,-6 3 3 15,-5 3 2-15,3 7 10 16,-9 1 6-16,5 7 9 0,1 4 2 16,-2-1-3-16,0 3-4 15,0-2-10-15,-3-2-4 16,2 3-7-16,-3-8 0 16,1-3-95-16,-1-3-68 15,-1-10-256-15,2-4 247 16</inkml:trace>
  <inkml:trace contextRef="#ctx0" brushRef="#br0" timeOffset="1227.74">22751 3354 964 0,'5'0'477'15,"-3"3"-200"-15,1 10-66 16,0 9-25-16,-1 9-65 15,0 1-23-15,-1 5-42 16,2-2-17-16,2-5-22 16,-1-5-8-16,2-5-4 15,-1-9-29-15,0-1-126 16,-5-10-123-16,-1-3 160 16</inkml:trace>
  <inkml:trace contextRef="#ctx0" brushRef="#br0" timeOffset="1511.82">22688 3447 370 0,'8'-2'252'0,"-1"0"31"16,0 0-26-16,-3 0-24 15,2 1-13-15,-2-2-29 16,-1-1-15-16,-1 3-35 16,-2 0-21-16,0 0-43 15,0 0-19-15,0 1-32 16,0-1-11-16,9 1-8 16,3 0-1-16,2 0-14 15,32 9-69-15,-37-5 55 16</inkml:trace>
  <inkml:trace contextRef="#ctx0" brushRef="#br0" timeOffset="2003.37">22954 3635 589 0,'0'3'349'0,"0"0"-28"16,3-2-146-16,-3-1-2 15,0 0-52-15,20 3-21 16,30 0-46-16,-30-16-14 15,5-6-10-15,5 1-1 16,-7-6-6-16,-3-1-4 16,-7 5-1-16,-7-1 4 15,-4 7 10-15,-4 3 7 16,-8 3 9-16,-1 3-1 16,-6 1 2-16,0 4-2 0,0 3-5 15,0 2-4-15,4 6-13 16,1 4-7-16,4 6-11 15,3 1-3-15,4 3-3 16,4-3-1-16,8 0-3 16,4-7-1-16,8 1-3 15,0-3-4-15,9-9-93 16,3 6-87-16,3-13 119 16</inkml:trace>
  <inkml:trace contextRef="#ctx0" brushRef="#br0" timeOffset="2408.04">23322 3636 688 0,'54'40'411'16,"-48"-43"3"-16,3 1-224 15,5-8-61-15,-14-3-49 16,14-3-47-16,-4-5-5 15,4-2-14-15,1-1-1 16,-6 3 3-16,-3 0 4 0,-9 6 10 16,2 0 3-16,-11 4 0 15,-3 2-4-15,-1 5-4 16,-3 4 4-16,6 1 3 16,2 3-1-16,10 4-10 15,5 4-8-15,-4 5-8 16,5 6-2-16,1 9 6 15,-4-2 4-15,14 6 9 16,6 3 5-16,-5-6 11 16,-1 4 1-16,3-4 5 15,-6-3 0-15,1-5 0 16,-1-4-3-16,-7-6-3 16,-7-6 0-16,-6-3 3 15,-7-1-2-15,-6-5-47 16,5-2-46-16,-6-6-127 15,6 0-104-15,0-2 177 16</inkml:trace>
  <inkml:trace contextRef="#ctx0" brushRef="#br0" timeOffset="2794.6">23588 3631 1219 0,'5'2'507'0,"7"-1"-336"0,1-2-54 15,-1-4-7-15,3-3-61 16,-2-4-11-16,4-6-18 16,2 0-7-16,-1-3-7 15,0 2-2-15,-9-1 5 16,-4 4 7-16,-9 5 11 15,-4 4 3-15,-7 5 12 16,-3 4 3-16,0 6 8 16,-3 4 7-16,6 5-9 15,0 1-8-15,10 3-12 16,3 4-6-16,3-3-5 16,3-3-2-16,4-4-8 0,2-7-6 15,4-1-11-15,2 8-41 16,7-13-125-16,0-3-98 15,8-9 155-15</inkml:trace>
  <inkml:trace contextRef="#ctx0" brushRef="#br0" timeOffset="3095.06">23933 3528 995 0,'-2'10'487'0,"2"1"-154"16,-7 2-78-16,9 3-53 15,-1 1-45-15,0-3-64 16,8 1-28-16,-6-6-43 16,4-1-8-16,-7-8 3 15,4-3 3-15,-5-7 4 16,-4-4-1-16,2-5-9 16,2-4-3-16,1-2-4 15,4 2-2-15,-2 3-3 16,-1 0-2-16,5 9-6 15,-6 0-4-15,7 7-31 16,3 4-30-16,-7 1-66 16,16 5-41-16,-2 3-88 15,-4 0-60-15,14 1 212 0</inkml:trace>
  <inkml:trace contextRef="#ctx0" brushRef="#br0" timeOffset="3422.84">24247 3445 1102 0,'-6'0'543'0,"-1"0"-230"0,0 1-80 16,-2 1-29-16,2 0-78 16,2 2-25-16,2 1-51 15,1-2-19-15,4 6-18 16,3 1-1-16,8 4 1 15,0 1 1-15,3 1 6 16,3-2 3-16,-5-2 12 16,0-1 8-16,-7-2 17 15,-6-3 10-15,-8-2 3 16,-3 2-3-16,-3-4-21 16,-1 3-12-16,-1-4-22 15,0 1-8-15,-1-1-41 16,-4-3-41-16,5 2-123 15,-3-6-86-15,8 3 174 16</inkml:trace>
  <inkml:trace contextRef="#ctx0" brushRef="#br0" timeOffset="5547.24">21603 3510 690 0,'3'-1'360'0,"-1"0"-86"16,0 0-25-16,-2 0-49 15,0 0-26-15,0 0-31 16,0 0-16-16,-1-6-20 16,-2-2-10-16,-9 2-20 15,-48-27-13-15,22 33-22 16,1 2-9-16,8 5-18 31,13-3-4-31,2 2-7 0,-45 10 0 0,5 3-2 16,2 1-2-16,27-5-1 15,3 2 0-15,-2-2-4 16,3 0-1-16,1 1-3 16,5-1-1-16,3 2-1 0,5 3 1 15,2-5 0-15,-2-6-15 16,5-2-80-16,-1-6-58 15,3 4-169-15,0-4-153 16,0 0 313-16</inkml:trace>
  <inkml:trace contextRef="#ctx0" brushRef="#br0" timeOffset="5879.25">21099 3519 828 0,'-4'1'379'0,"2"-1"-140"16,-1-1-56-16,2 1-10 16,0 0-25-16,0 0-45 15,-10 17-20-15,-23 33-37 16,14-33-13-16,5 3-13 16,-3-1-5-16,11-3-4 15,8 7-3-15,-4-11-2 16,14 6 0-16,-8-6-1 15,4-4 1-15,7 4 1 0,-5-6 0 16,8 2 2-16,-3-4 0 16,5 1 0-16,-2-2-1 15,-1-2-1-15,-3-2-2 16,-1 2-1-16,-1-5 1 16,-3 4-86-16,-1 3-86 15,-1 2 106-15</inkml:trace>
  <inkml:trace contextRef="#ctx0" brushRef="#br0" timeOffset="30001.2">15869 5843 339 0,'2'2'194'15,"5"1"-8"-15,-4-2-11 16,-2-1-6-16,0 0-6 16,-1 0-17-16,4 2-8 15,-4-2-20-15,5 1-7 16,-5-1-15-16,0 0-5 16,0 0-8-16,0 0-4 0,0 0-7 15,0 0-4-15,0 0-12 16,0 0-5-16,0 0-12 15,0 0-3-15,0 0-4 16,0 0-1-16,0 0 0 16,0 0 0-16,0-1-2 15,0 0-1-15,0 0-4 16,-2 0-4-16,1 0-4 16,0 0-3-16,0 0-3 15,0-1-1-15,0 1-3 16,0 0 0-16,-5 1-1 15,-10 0-1-15,-23 6-2 16,28-3-1-16,1 5-1 16,5 2 0-16,-1-1 0 15,-2 3 0-15,-2 0 0 16,0 1 1-16,2 0-1 16,1 3 0-16,6 2 1 0,-1-7 1 15,8 12 4-15,2-8 1 16,7 8 0-16,4 4-1 15,6-3-3-15,3-1-2 16,-1-7 0-16,6-1 0 16,-12-15 1-16,-3-1 0 15,-1-9 1-15,-8-6 2 0,11-4 1 16,-3 0 0-16,-12-5 1 16,-1 1 1-16,-12-1 0 15,-4-2 3-15,3 8 2 16,-4 1 1-16,-3 4 3 15,2 1-1-15,-4 4-2 16,2 1-1-16,7 5-4 16,3 3-2-16,0 2-4 15,-3-2-3-15,-1 1-6 16,3-1-11-16,2-1-72 16,5 5-47-16,2-4-139 15,-3 0-98-15,1 0 239 16</inkml:trace>
  <inkml:trace contextRef="#ctx0" brushRef="#br0" timeOffset="31062.29">16873 5653 1089 0,'-10'-3'539'16,"3"0"-216"-16,4 2-84 15,-4 0-48-15,6 0-80 16,0 0-30-16,0 0-52 16,1 1-10-16,26 5-4 15,33 4-1-15,-17-2-3 16,-3-7 0-16,13 4-1 16,0 5-1-16,-6-6 1 15,-4 0-2-15,-11-1-1 16,-5-1-2-16,-13-1 2 15,-6-3 4-15,-11 2-61 16,-7-3-48-16,-7 2-134 16,-5 2-97-16,-3 0 205 0</inkml:trace>
  <inkml:trace contextRef="#ctx0" brushRef="#br0" timeOffset="31303.81">17037 5647 701 0,'-3'0'422'0,"0"0"-43"15,4 0-133-15,-1 0-6 16,0 0-22-16,2 5-8 16,4 19-42-16,7 30-27 15,-9-23-52-15,1 2-20 16,2 2-25-16,0 1-10 0,3-3-10 16,-3-1-4-16,-2-9-10 15,-1-4-2-15,-1-6-5 16,0 0-1-16,-2-9-78 15,1 1-57-15,2-7-168 16,-4 1-157-16,0 0 293 16</inkml:trace>
  <inkml:trace contextRef="#ctx0" brushRef="#br0" timeOffset="31646.66">17469 5712 1250 0,'-4'0'552'15,"-4"7"-263"-15,4 1-78 16,-8 6-53-16,-5 0-33 15,3 3-38-15,4 2-18 16,-1 1-23-16,3 1-7 16,4 5-12-16,-8-4-7 0,16 4-11 15,1-1-3-15,7-4-6 16,0-4 0-16,3-2-6 16,2-4-2-16,-3-6-92 15,7 0-60-15,-7-11-222 16,-2-8 227-16</inkml:trace>
  <inkml:trace contextRef="#ctx0" brushRef="#br0" timeOffset="32109.45">17583 5784 1109 0,'0'6'509'0,"6"3"-224"0,0 3-17 15,0 5-84-15,1 4-33 16,0 0-60-16,-2 0-24 16,1-3-27-16,-2 2-9 15,1-9-10-15,-2 3-4 16,-1-10-2-16,-2-4 2 16,0 0-1-16,0-1-4 15,-1 0-12-15,0 0-6 0,0 0-7 16,0-8 0-16,1-10 3 15,7-29 1-15,4 27 3 16,2 3 2-16,2 3 3 16,0-1 1-16,3 9 1 15,0-2 0-15,3 7 3 16,3 3-1-16,-1 3 7 16,0 5 9-16,0 5 16 15,0 5 10-15,-5 7 12 16,-5 0-2-16,-6 3-9 15,1 0-7-15,-8-11-16 16,1 4-5-16,-3-9-4 16,-7-12-21-1,1 1-73-15,-5-2-52 0,0-6-134 16,1-5-80-16,1-13 220 16</inkml:trace>
  <inkml:trace contextRef="#ctx0" brushRef="#br0" timeOffset="32366.43">17981 5626 1329 0,'17'8'552'0,"6"8"-318"16,0 2-28-16,4 5-37 15,-2 5-8-15,0 2-21 16,-2 2-19-16,-6 2-34 15,-2 1-13-15,-9 0-20 16,-5 3-8-16,-7-4-15 16,-5-2-7-16,-5-5-9 15,2-5-15-15,1-1-73 16,-2-11-51-16,3-1-139 16,-2-5-94-16,10-4 226 15</inkml:trace>
  <inkml:trace contextRef="#ctx0" brushRef="#br0" timeOffset="35967.65">15562 6333 497 0,'-1'0'289'15,"0"0"-17"-15,0 0-21 16,0 0-42-16,-1 0-11 16,1 0-20-16,0 0-18 15,0 0-43-15,0 0-24 16,-10 4-50-16,-10 0-15 0,-44 46-14 16,21-21-3-16,-19 16-5 15,-11 6-2-15,-15 19 0 16,-5 3-3-16,1 10 1 15,-4 4-1-15,2 0 0 16,2-1 1-16,10-8 0 16,11-4 0-16,19-12-2 15,8-4 0-15,13-12 1 16,3-7-1-16,6-16 0 16,6-6 0-16,5-10-6 15,8 1-4-15,3-7-7 16,-2-4-7-16,8 2 2 15,-5 0-2-15,0 0-2 16,0 0 5 0,3 0 4-16,2 0 6 0,-3 0 10 0,6 0-12 15,-8 0-98 1,7-4-98-16,11-1 126 0</inkml:trace>
  <inkml:trace contextRef="#ctx0" brushRef="#br0" timeOffset="36579.37">15694 6451 736 0,'0'0'362'16,"0"0"-137"-16,0 0-48 15,0 0 12-15,0 0-12 16,0 0-10-16,6 14-29 15,-3 15-12-15,-7 63-35 16,-8-32-7-16,-2 14-12 16,-3 2-6-16,1 6-14 15,0 0-8-15,1-1-14 16,1-2-8-16,6-12-9 16,4-3-3-16,3-22-6 15,1-8 0-15,0-13-6 16,0-10-23-16,1-9-55 0,1 2-39 15,2-14-157-15,3-7-63 16,7-24 208-16</inkml:trace>
  <inkml:trace contextRef="#ctx0" brushRef="#br0" timeOffset="36959.29">16048 6346 839 0,'-8'7'389'0,"12"0"-130"15,-2 4-42-15,1 10-19 16,3 11-23-16,-3 9-44 16,2 9-21-16,5 10-25 15,1 1-11-15,5 12-19 16,-1 4-8-16,2 3-11 0,2 8-1 16,-3-2-6-16,4 3-4 15,-5-8-8-15,1-3-4 16,-4-20-5-16,-3-17-2 15,-4-14-2-15,-3-21-14 16,-2-2-77-16,0-2-68 16,-4-16-256-16,4-4 258 15</inkml:trace>
  <inkml:trace contextRef="#ctx0" brushRef="#br0" timeOffset="37336.76">16222 6386 883 0,'5'10'423'15,"6"8"-191"-15,2 2-37 16,4 9-15-16,7 3-43 16,1 0-17-16,9 18-27 15,-4 4-4-15,4 11-6 0,-5 4-3 16,8 4-17-16,1-4-13 16,-1 2-19-16,3 1-6 15,-7-2-1-15,4 1-1 16,-2-7 0-16,0-2-2 15,-6-18-7-15,-2-5-3 16,-9-15-4-16,-5-9-1 0,-6-4-72 16,-2-5-56-16,-12-15-171 15,-3-4-161-15,-12-29 290 16</inkml:trace>
  <inkml:trace contextRef="#ctx0" brushRef="#br0" timeOffset="37779.26">16278 6380 909 0,'7'4'393'0,"0"-3"-196"0,5-1-16 16,5 3-15-16,5 6-25 15,2 1-40-15,3 7-20 16,5 6-26-16,3 3-5 16,13 10 3-16,4 5 5 15,14 16 3-15,9 3-2 16,5 12-3-16,-1 0-6 15,2 1-2-15,-3-4 2 0,3 3-1 16,10-2 2-16,-1 1-4 16,3 2-6-16,-12-12-12 15,-37-30-6 1,0 2-10-16,23 10-2 0,-4-1-4 16,-17-17-1-16,-26-13 2 15,-6-1-34-15,-20-11-112 16,-10-12-98-16,-12-8 132 15</inkml:trace>
  <inkml:trace contextRef="#ctx0" brushRef="#br0" timeOffset="38949.97">14883 6515 789 0,'9'2'328'0,"-8"-2"-174"15,-5-1-51-15,6 6-8 16,-2-5-12-16,0 0-20 16,0 3-16-16,6 15-17 15,12 25 0-15,-1-25 0 16,5 2-1-16,-3-4-7 15,6 4-5-15,-4-3-9 16,-1-2-2-16,7-2-3 16,-2-2 0-16,5-2-1 15,0 1 0-15,1-4-1 16,2 1 0-16,2-1 1 16,2-2-1-16,4 1 0 15,2 3 0-15,-2-1-1 16,-7 3 2-16,4 2 2 15,-3-2 2-15,8 2 2 16,4 3 0-16,-2-2-3 16,0-3 1-16,0-3-1 0,1-5 1 15,1 5 0-15,2 3 1 16,-8-2 0-16,-4 1 2 16,-2-6 2-16,-2 0 0 15,9 3 0-15,2-1 0 16,2-2-1-16,1 1 1 15,1-10 2-15,2 2-2 16,-1 1-1-16,-6-5 0 0,-2 10-4 16,-4-7 1-16,2 3 0 15,5-2 2-15,-3-1 6 16,4 3 1-16,0-2 2 16,0 1 1-16,4 1-3 15,2-1 1-15,-5-4 0 16,-18 1 1-1,2 0 0-15,20-9-1 0,9-2-2 16,-4 1-1-16,-7 4-1 16,-4 1-1-16,-5 1 2 15,2 3 1-15,-5-1 7 16,3 3 1-16,-8-1 2 16,-7 1-3-16,-8 1-5 15,-10-1-3-15,-3-1-4 16,3 4-1-16,-4-1-1 15,3 1 3-15,-5 1 11 16,0 0-4-16,-1-1-85 0,0 2-76 16,-28 2 83-16</inkml:trace>
  <inkml:trace contextRef="#ctx0" brushRef="#br0" timeOffset="39920.17">14298 6250 464 0,'37'30'286'0,"-33"-26"5"0,3-1-56 16,-3-2-39-16,5 1-24 15,-5-4-41-15,11 2-21 16,-9-4-31-16,-1-5-17 15,-5-4-26-15,-7-5-7 16,1 3-9-16,-8-4-1 16,5 4-1-16,-4 2 0 15,-6 3-3-15,1 6 0 0,-7 1-5 16,1 2-3-16,4 7-7 16,3 4-1-16,3 10-1 15,3 4 0-15,2 4 2 16,5 1 2-16,4-1 1 15,2-3 1-15,7-5-2 16,-2-5-1-16,8-3 0 16,0-3-1-16,5 0 0 15,3-4 1-15,0-7-1 16,-1-5-1-16,-2-9 1 16,-2-3 0-16,-5 0 0 15,-1-1 2-15,0 0 1 16,-3 4 0-16,-3 4 0 15,-1 3-1-15,-2 6-1 0,-8-1 1 16,8 5 3 0,-1 2 6-16,-2-3 19 0,0 0 11 15,1 4 16-15,6 11 0 16,13 29-6-16,-7-26-8 16,-4-3-14-16,-4 0-6 15,4-3-10-15,-5 0-4 16,2-2-8-16,-6-8-10 15,5-2-128-15,-1-7-98 16,20-11 141-16</inkml:trace>
  <inkml:trace contextRef="#ctx0" brushRef="#br0" timeOffset="42436.67">14142 7624 594 0,'-1'-1'396'16,"0"0"-25"-16,0-1-64 15,-1 1-27-15,1 0-62 16,0 0-33-16,0 0-65 16,-2-1-25-16,-12-1-40 15,-26 3-16-15,28 14-20 16,4 1-6-16,7 9-7 16,4 5-3-16,11 4-2 15,3-2-1-15,9-2 0 16,0-10-1-16,6-8-1 15,0-4-1-15,0-17 3 16,-4-5 0-16,-7-15 2 0,-8-6 3 16,-13 0 5-16,-7-1 1 15,-10 5 6-15,-3 5 1 16,-1 9 0-16,0 4-2 16,1 7-4-16,5 4-3 15,4 2-9-15,3 2-4 16,6 3-37-16,3 6-50 0,5 3-162 15,4 2-347-15,13 5 393 16</inkml:trace>
  <inkml:trace contextRef="#ctx0" brushRef="#br0" timeOffset="43089.75">15518 7663 1126 0,'-1'-1'486'16,"0"0"-247"-16,-1-5-22 15,-3-6-52-15,1 3-17 16,-18-24-39-16,12 32-20 0,4 6-33 16,0 7-15-16,-3 11-23 15,-1 3-7 1,10 9-7-16,4-2 0 0,8-3-2 15,7-1 0-15,1-13-2 16,4-2 1-16,7-9 1 16,-1-6 0-16,-3-7 4 15,-3-4 0-15,-9-9 2 16,-4-4 1-16,-11-3 3 16,0-2 3-16,-7 2 5 15,-5 4 6-15,-7 2 3 16,-4 5 0-16,0 2-8 15,1 7-8-15,6 3-21 16,-6 0-25-16,7 6-73 16,6 1-47-16,2 9-210 15,24 8 231-15</inkml:trace>
  <inkml:trace contextRef="#ctx0" brushRef="#br0" timeOffset="43615.94">16302 7681 926 0,'0'0'425'0,"0"0"-176"16,1 0-61-16,-1 0-42 16,0 0-15-16,0-1-14 15,-1-1-11-15,0 2-17 16,-3 2-12-16,-8 4-23 15,4 2-9-15,-22 41-18 16,30-26-8-16,5-7-9 0,0-3-4 16,9-5-4-16,2 0-1 15,6-4 0-15,3-1-1 16,1-9 2-16,-1-5 1 16,-7-9 0-16,2 1 1 15,-13-3 6-15,-2-3 5 16,-5 2 10-16,-14-3 8 15,-9 7 16-15,0 2 2 16,-9 7-3-16,1 4-10 0,6 4-21 16,0 2-9-16,11 0-16 15,7 3-30-15,6 4-115 16,4 2-87-16,10 6 140 16</inkml:trace>
  <inkml:trace contextRef="#ctx0" brushRef="#br0" timeOffset="44105.71">17026 7671 1211 0,'-53'34'524'16,"40"-27"-303"-16,0 4-78 16,4 1-3-16,3 2-51 0,-2 0-9 15,9 2-31 1,4 4-16-16,4 0-14 0,6-2-4 15,-3-6-6-15,-1-11-4 16,1 0-3-16,6-8 1 16,3-13 2-16,-3-6 3 15,-10-5 3-15,-3 2 2 16,-9 1 10-16,-3 6 9 16,-14 4 17-16,6 5 5 15,-9 3-1-15,5 2-6 0,4 8-19 16,-6 0-9-16,15 4-22 15,-5 3-12-15,9 5-22 16,5 2-40-16,4 7-137 16,17 1-152-16,16-9 222 15</inkml:trace>
  <inkml:trace contextRef="#ctx0" brushRef="#br0" timeOffset="44537.58">17726 7670 1020 0,'-2'-1'484'0,"-1"-2"-222"16,-5 0-63-16,2 2-27 15,0 3-32-15,2 4-12 16,-8 16-29-16,-1 25-17 0,24-28-38 16,2 2-12-16,9-7-17 15,3-3-5-15,3-10-3 16,2-5-1-16,-1-8 1 15,-5-4 0-15,-11-4 4 16,-8-1 4-16,-10-2 6 16,-1 1 4-16,-4 5 10 15,1 0 4-15,-5 5 0 16,-6 2-4-16,2 6-16 16,1 3-9-16,3 1-37 15,7 3-37-15,1 5-98 16,1-2-77-16,6 6 147 15</inkml:trace>
  <inkml:trace contextRef="#ctx0" brushRef="#br0" timeOffset="45085.23">18436 7521 1407 0,'-13'1'605'0,"5"1"-324"16,2-2-17-16,2 0-110 16,6 0-41-16,-2 0-71 15,0 0-24-15,28 4-8 16,42 9 0-16,-18-10-1 15,-2-3-2-15,0-1-1 16,-5-1-2-16,-8-3-2 0,-8-5 4 16,-14 7-102-16,-6 1-73 15,-18-1-417-15,-7 5 370 16</inkml:trace>
  <inkml:trace contextRef="#ctx0" brushRef="#br0" timeOffset="45314.26">18597 7544 1405 0,'0'2'590'0,"0"2"-329"16,-2 2-14-16,2-6-68 15,-1 2-24-15,0 24-54 16,-2 31-23-16,6-21-30 16,-1 2-11-16,2 0-13 15,3-1-7-15,-3-11-8 16,2-5-3-16,-3-3-3 15,1-1-26-15,0-5-89 16,-1 4-68-16,1-14 56 16,3-5 40-16</inkml:trace>
  <inkml:trace contextRef="#ctx0" brushRef="#br0" timeOffset="45816.63">19112 7432 829 0,'-3'1'504'16,"0"-5"-34"-16,0 8-177 15,2-4-13-15,0 0-67 16,0 0-39-16,-8 13-61 16,-33 39-21-16,30-15-35 15,1 4-14-15,6 5-18 16,0 2-7-16,9 1-9 16,6 0-3-16,7-2-4 15,4-5-2-15,5-6-1 16,0-9-4-16,2-8-71 15,-1-3-64-15,-1-12-159 16,-1-3 173-16</inkml:trace>
  <inkml:trace contextRef="#ctx0" brushRef="#br0" timeOffset="46243.23">19381 7365 1349 0,'12'9'552'16,"-8"-6"-306"-16,3 4-54 0,-3 3-20 15,3 4-6-15,-8 2-36 16,2 6-26-16,-2 2-46 16,0-3-13-16,4-2-21 15,-4-6-5-15,1-8-8 16,0-2-1-16,-8-8-5 15,6-1-4 1,1 0-7-16,-2-7-4 0,-2-9-1 16,6 0 2-16,6 3 3 15,-3-4 2-15,8 7 2 16,3 3 2-16,-4 2 0 16,2 7 1-16,-3 1 2 15,-1 1 1-15,3 8 3 16,2 6 4-16,0 5 8 0,1 5 2 15,-3 6 3-15,1 0-3 16,-3-2-5-16,0 2-4 16,-3-8-5-16,-4-5 0 15,-2-5-63-15,-1-5-63 16,-2-4-174-16,1-1-54 16,1 0 202-16</inkml:trace>
  <inkml:trace contextRef="#ctx0" brushRef="#br0" timeOffset="46521.28">19247 7692 1561 0,'-12'6'625'0,"8"-4"-442"15,4 1-46-15,9-2-59 16,9 1-26-16,20-2-5 16,9 0 0-16,9-7-11 15,-1-1-6-15,9-2-6 16,-4 0-4-16,-1 2-6 16,-3 4-3-16,-19 4-5 15,-3 0 9-15,-18 1-140 16,-7 1-94-16,-15-1 136 15</inkml:trace>
  <inkml:trace contextRef="#ctx0" brushRef="#br0" timeOffset="47018.69">19518 7791 1298 0,'1'13'541'15,"-1"3"-304"-15,2 0-14 16,-1 3-48-16,0 2-25 16,4 3-51-16,0-1-23 15,1-1-27-15,1-4-9 16,-3-7-12-16,-2-4-9 0,0-6-11 16,-1 0-1-16,-2-2-3 15,0 0-2-15,0 0-2 16,0-1-2-16,-7-11 2 15,-2-4 0-15,-25-20-6 16,35 28 0-16,12 2-3 16,4-2 0-16,13-1 6 15,1 4 1-15,-2-2 2 16,5 8 0-16,-8 4 2 16,-2 2 4-16,-3 11 11 15,-5-4 7-15,-5 9 14 16,-7-3 3-16,-5 1-3 15,-7 3-3-15,-6-6-8 16,-4-3-2-16,-2-5-4 16,-1-3-4-16,2-2-9 15,2-1-4-15,5-3-40 0,5 1-42 16,1-1-103-16,5-1-70 16,4-6 153-16</inkml:trace>
  <inkml:trace contextRef="#ctx0" brushRef="#br0" timeOffset="47297.34">19868 7451 1218 0,'11'-5'481'0,"5"4"-332"15,5 2 7-15,-5 8-9 16,9 9 6-16,-3 5 15 16,3 8-5-16,1 15-18 15,-3 1-14-15,-2 10-36 16,-8-4-17-16,-8-1-31 16,-5-3-11-16,-12-9-13 15,0 1-4-15,-7-15-6 16,-3-1-18-16,2-14-86 15,3-3-61-15,6-8-167 0,5-6-64 16,18 1 238-16</inkml:trace>
  <inkml:trace contextRef="#ctx0" brushRef="#br0" timeOffset="50944.38">13829 8119 615 0,'38'-5'319'0,"-36"4"-65"15,-2-1-29-15,4 2-23 16,-4 0-6-16,-2 0-17 16,1 0-16-16,0 0-39 15,-8 2-23-15,-19 4-35 16,-32 45-10-16,19-13-12 15,-5 12-6-15,-12 14-7 16,0 12-4-16,-7 22-3 16,-13 6-3-16,1 20-7 0,-16 5-1 15,1-2-5-15,13-2-1 16,15-22 5-16,38-49 1 16,2 0 0-16,-10 23 1 15,1-12-8-15,11-23-4 16,4-27-12-16,14-10-11 15,9-13-49-15,4-6-56 0,13-23-171 16,1-15 186-16</inkml:trace>
  <inkml:trace contextRef="#ctx0" brushRef="#br0" timeOffset="51524.73">13873 8188 767 0,'0'-2'382'0,"0"1"-103"16,0 0-47-16,0 0-46 16,0 1-25-16,0 0-31 15,4 19-13-15,-11 48-12 16,-9-20 0-16,-7 17-11 15,-3 10-11-15,0 18-21 16,0 11-12-16,-2 3-23 16,-2 0-5-16,-2-6-8 15,4-8-2-15,3-15-3 16,3-11-2-16,8-19-4 16,-2-15 0-16,11-14-7 0,5-4-23 15,1-16-76-15,4 0-61 16,11-19-9-16,3-12 82 15</inkml:trace>
  <inkml:trace contextRef="#ctx0" brushRef="#br0" timeOffset="51964.42">14134 8052 587 0,'1'0'339'0,"-1"9"-37"16,-1 3-23-16,-4 15-44 16,-1 12-17-16,-3 18-33 15,0 8-23-15,2 15-49 0,2 6-23 16,3 14-39-16,0 4-14 16,1 4-17-16,-2-2-5 15,-1-6-4-15,-1-6-1 16,1-9-3-16,2-8 0 15,0-16-2-15,0-11-2 0,2-13-3 16,-1-12-7 0,2-10-60-16,-1-9-41 0,4-11-122 15,3-11-78-15,-1-24 194 16</inkml:trace>
  <inkml:trace contextRef="#ctx0" brushRef="#br0" timeOffset="52336.03">14245 8107 896 0,'1'-2'400'16,"0"5"-194"-16,1-1-64 0,-2-2 4 15,0 0-12-15,0 1-10 16,6 27-14-16,34 47-15 16,-27-17-20-16,-1 6-8 15,3 21-16-15,-2 12-7 16,-1 15-10-16,2 2-2 16,1 0-8-16,4-8-1 15,0-11-7-15,-5-6-3 16,-5-23-5-16,-4-6-1 0,-4-15-2 15,5-6-2-15,-1-6-25 16,-2-5-32-16,1-15-94 16,-2 0-74-16,-2-20 135 15</inkml:trace>
  <inkml:trace contextRef="#ctx0" brushRef="#br0" timeOffset="52679.34">14413 8109 646 0,'9'-9'314'0,"-3"7"-103"15,-7 1-8-15,10 7 6 0,2 6-20 16,1 10-23-16,4 7-20 15,-1 9-33-15,9 9-9 16,1 9-12-16,3 10-8 16,7 23-22-16,-1 14-8 15,5 18-13-15,-1 7-3 16,4 3-6-16,2-5-5 16,4-9-8-16,-6-7-4 0,-4-19-5 15,-7-10-1-15,-11-19-5 16,1-10-1-16,-10-26-17 15,-2-12-44-15,-10-17-125 16,-2-15-79-16,-3-18 148 16</inkml:trace>
  <inkml:trace contextRef="#ctx0" brushRef="#br0" timeOffset="53458.36">13132 8375 521 0,'-12'2'320'0,"8"3"-13"15,2 3-76-15,2-7-55 16,3 10-36-16,2-1-47 0,2 1-22 16,5 4-26-16,2 1-2 15,6 7-2-15,4 2-3 16,9 8-12-16,5 2-7 16,10 5-8-16,-3-3-3 15,9 0-3-15,0-8 0 16,7-4-1-16,8-4-1 15,7-3-1-15,11-1 0 16,2-8 0-16,6-4 0 16,8-7-2-16,4-1 1 0,12-9 0 15,-45 1 0 1,0 0 1-16,55-16 1 0,14-11 2 16,-28 1 7-16,-36 6 17 15,-4 4 5-15,-34 7 4 16,-13 6-3-16,-12 10-5 15,-13 4 11-15,-14 4-48 16,-4 2-91-16,-19 4 68 16</inkml:trace>
  <inkml:trace contextRef="#ctx0" brushRef="#br0" timeOffset="54211.63">12519 8150 927 0,'-25'19'391'0,"24"-20"-183"15,0-2-53-15,0-4-2 16,1 6-21-16,0 0-45 0,3-8-23 16,4-10-25-1,2-25-6-15,-20 25-7 0,-2 5-1 16,-1 5-6-16,-2 6-5 15,-8 4-9-15,-7 5-6 16,5 10-8-16,-1 2-1 16,12 9-1-16,10 2 4 15,5 3 7-15,4 1 4 16,9-6 6-16,-1-7-1 16,7-8-2-16,-5-8-2 15,0 2 0-15,8-6-1 0,7-5-2 16,-4-3 1-16,-12-11-1 15,3 4 0-15,-8 3 2 16,-8 0 0-16,-2 8 1 16,-3 3-2-16,4 4 5 15,1-3 5-15,0 0 20 16,8 15 12-16,19 32 17 16,-21-31 2-16,3 2-9 15,2-2-8-15,2-3-19 16,2 0-8-16,-3-2-12 15,-1-1-2-15,-1-2-12 16,0 6-57-16,-2-14-135 16,2-2 131-16</inkml:trace>
  <inkml:trace contextRef="#ctx0" brushRef="#br0" timeOffset="55118.29">12692 9752 468 0,'0'-1'301'0,"0"0"25"16,1 0-48-16,4-8-13 16,-2-1-27-16,-2-1-47 15,-9-27-29-15,-6 34-50 16,-3-3-17-16,-2 6-28 15,0-1-15-15,3 7-26 16,0 8-9-16,8 11-12 16,5 6-3-16,3-3-2 15,7-4-2-15,2-7 1 16,3-3 1-16,5-3 0 16,1-10 0-16,3-2 0 15,0-8 0-15,1-8 2 0,-4 2 0 16,-5-4 2-16,-4 5 2 15,-9-7 3-15,-2 5 2 16,-8 0 6-16,-3-3 6 16,-5 15 6-16,0-1-1 15,-1 6-8-15,3 2-8 16,4 1-37-16,3 2-45 0,6 1-137 16,3-2-121-16,14 10 198 15</inkml:trace>
  <inkml:trace contextRef="#ctx0" brushRef="#br0" timeOffset="55767.32">13629 9582 870 0,'-53'5'433'0,"40"-6"-136"15,6 1-62-15,-4 0-39 16,8 4-29-16,-5 4-31 15,-6 2-17-15,10 10-29 16,-3-2-15 0,0 0-25-16,4 11-11 0,10 7-23 15,-2-10-6-15,6-12-8 16,1-3-1-16,4-7-1 16,-2-6 1-16,5-5 2 15,1 2 1-15,-9-13 1 16,0 4 1-16,-8-5 2 15,-2-3 0-15,-4 1 1 16,-3 3 0-16,-6-1 3 16,-1 2 0-16,1 10 0 0,-3-1-2 15,5 8-6-15,-2 1-20 16,7 5-78-16,6 4-48 16,1 2-147-16,6-2 14 15,11 1 164-15</inkml:trace>
  <inkml:trace contextRef="#ctx0" brushRef="#br0" timeOffset="56258.46">14212 9637 1239 0,'0'5'528'0,"-3"25"-305"16,-5-26-22-16,0 2-79 15,0 1-21-15,-2 1-36 0,1 0-17 16,2 3-27-16,3 2-11 16,4 0-12-16,4-2-5 15,7 4 0-15,0-1 1 16,5-7 4-16,0 0 0 16,2-6-1-16,0-6 1 15,-4-2 1-15,-2-8 1 16,-6-5 5-16,-5 0 2 0,-8-5 5 15,-2 9 1-15,-8-3 7 16,2 3 4-16,-3 7 3 16,-1-1-1-16,1 10-11 15,-2 0-7-15,5 4-12 16,4 3-22-16,3 1-88 16,7 6-65-16,4-4-225 15,3 2 248-15</inkml:trace>
  <inkml:trace contextRef="#ctx0" brushRef="#br0" timeOffset="56697.67">14663 9622 999 0,'0'4'460'0,"-1"-3"-202"16,0 7-58-16,0 0-40 16,-1 2-35-16,-2 3-32 15,-4 28-20-15,8-28-31 16,1 1-13-16,6 0-15 15,0-5-3-15,3-4-5 16,1-2-2-16,-4-6 1 16,2-4 0-16,-2-3 2 15,-2 0 1-15,-1 2 1 16,-4-3 2-16,-2-2 3 16,-6-5 2-16,-6 2 3 15,-1-2 1-15,2 12-2 16,-1 2 2-16,3-1-4 15,3 8-4-15,2-3-15 16,2 0-41-16,4 8-129 16,5 0-88-16,12 9 149 15</inkml:trace>
  <inkml:trace contextRef="#ctx0" brushRef="#br0" timeOffset="57175.11">15125 9660 757 0,'-3'4'423'0,"2"-3"-49"16,-3 0-95-16,-1 2-66 16,-1 0-35-16,0 2-51 15,-1 7-21-15,-24 34-33 16,24-34-18-16,9 2-28 15,7 5-10-15,2-10-12 16,4-2-2-16,3-3-1 0,-1-1 0 16,2-12 2-16,-3-2 0 15,-4-6 2-15,-5-4 0 16,-4 4 3-16,-3 2 2 16,-7-3 1-16,2 6 2 15,-6 1 1-15,5 8-2 16,-4-1-7-16,-2-4-25 0,3 10-101 15,-3-4-93 1,9 2 125-16</inkml:trace>
  <inkml:trace contextRef="#ctx0" brushRef="#br0" timeOffset="60874.88">10820 9507 913 0,'-11'3'443'0,"3"-3"-154"15,3 0-37-15,4 0-68 16,1 1-40-16,0-1-59 16,0 0-28-16,4 0-21 15,21 5 2-15,38 2 4 16,-26-6-1-16,1 1-2 0,1 0-4 15,-4 0-4-15,0-2-3 16,-8 1-9-16,-6-1-6 16,-7 0-6-16,-2 0-1 15,-4-1-3-15,-3 1-24 16,-4 0-75-16,-1 0-50 16,-1-1-151-16,0 0-127 15,0 0 275-15</inkml:trace>
  <inkml:trace contextRef="#ctx0" brushRef="#br0" timeOffset="61163.8">11063 9542 771 0,'-36'16'463'15,"38"-16"-80"-15,0 0-86 16,-11 0-32-16,5 5-69 15,-2 4-36-15,1 6-62 16,5 6-22-16,-4 6-30 16,0 3-7-16,3 4-8 15,0 1-2-15,6 1-6 16,5 2-2-16,-6-4-4 16,4-3-4-16,-3-6-5 0,-4-7-3 15,1-9-9-15,-2-4-31 16,1-5-105-16,-1 0-58 15,0-2-177-15,0 1 224 16</inkml:trace>
  <inkml:trace contextRef="#ctx0" brushRef="#br0" timeOffset="61538.04">11413 9465 1197 0,'-7'1'535'16,"-1"6"-281"-16,-7 6-81 15,-2 4-35-15,1 10-42 16,-4 5-11-16,10 6-26 16,0 4-8-16,8-2-14 15,2 2-7-15,11-2-8 0,5-1-2 16,-1-1-6-16,8-2-1 16,-10-8-5-16,-1 0-2 15,1-11-3-15,-8-3-1 16,1-7-43-16,2-4-56 15,-3-6-170-15,-4-4 166 16</inkml:trace>
  <inkml:trace contextRef="#ctx0" brushRef="#br0" timeOffset="62388.13">11649 9417 813 0,'-40'-57'436'0,"38"55"-69"16,0 1-137-16,2 1-61 0,0 0-23 15,0 0-16-15,0 0-6 16,3 20-20-16,3 29-12 16,-7-24-34-16,0 4-17 15,-2-9-21-15,1-3-5 16,2-8-7-16,-1-5-1 0,1-4-2 16,-2-1-4-1,2 0-5-15,0 0-3 0,0-3-6 16,2-18 3-16,10-32 3 15,-2 29 2-15,1 2 2 16,1 0 2-16,1 5 0 16,0 4 1-16,1 4 2 15,2 8 1-15,2 3 1 16,1 1 2-16,2 7 7 16,0 0 5-16,2 7 10 15,-3 4 7-15,-1 3 3 16,-3 3-1-16,0-3-7 15,-4-1-6-15,-6-4-9 16,1-4-4-16,-7-5-3 16,-4 0 0-16,4-3-7 15,-5-2-25-15,-1-4-85 16,6 0-52-16,2-3-144 16,-2 2-227-16,0 0 357 0</inkml:trace>
  <inkml:trace contextRef="#ctx0" brushRef="#br0" timeOffset="62835.87">11529 9684 1082 0,'-20'7'492'0,"9"-5"-206"15,6-2-55-15,-1 0-35 16,6 2-35-16,1-3-56 16,-1 1-33-16,0 0-45 15,0 0-9 1,4 0-4-16,25 7 0 0,44 8 0 0,-20-13 0 16,10-1-2-16,8 2-1 15,-3-5-3-15,-4-2 0 16,-9 4-1-16,-7-3 1 15,-10 2 0-15,-3 4-2 16,-16-4 0-16,-7 0 3 16,-10 0-69-16,-2 3-58 0,-8-1-189 15,-8-3 182 1</inkml:trace>
  <inkml:trace contextRef="#ctx0" brushRef="#br0" timeOffset="63676.44">11762 9994 889 0,'0'-1'473'15,"0"0"-141"-15,0 0-88 16,0 0-19-16,0 0-75 16,0 0-29-16,0-1-60 15,0 1-14-15,0 1-1 16,4 7 4-16,6 21 3 16,9 39-3-16,-13-33-11 15,1 4-4-15,-3-4-7 0,-2-6-4 16,1-2-7-16,-3-8-4 15,1-6-4-15,3-3 0 16,-6-6-5-16,-1-6-3 16,-4-5-5-16,-3-2-5 15,3-5 0-15,1 1 1 16,5-1 2-16,4 3 1 16,6-1 1-16,3-1 0 0,7 1 2 15,0-1 1-15,4 7 1 16,3 6 1-16,-7 6 1 15,0 5 1-15,-3 4 2 16,-5-1 1-16,-2 0 4 16,-8-4 1-16,-1 0 10 15,-1 4 4-15,0-3 8 16,-3 0 0-16,-3 3-9 16,-3-4-5-16,-4-4-11 15,0 1-5-15,-1-7-22 16,-6-6-21-16,2 4-65 15,0-7-41-15,8 3-120 16,10 2 64-16,-1-8 112 16</inkml:trace>
  <inkml:trace contextRef="#ctx0" brushRef="#br0" timeOffset="64050.63">11988 9904 1301 0,'0'0'522'0,"-2"-1"-329"0,10 2-94 16,3 3 2-16,6 0-27 16,3 3-8-16,-7-3-32 15,3 1-10-15,-2 2-10 16,-2 2-2-16,-6 1 13 15,-6 2 6-15,-13 2 8 16,-9 2 8-16,0 2 8 16,-2-3 5-16,10-3 15 15,7-3 0-15,3-7-20 16,4 1-13-16,3-3-25 16,-3 0-8-16,0 0-5 15,6 0 0-15,18-1-1 16,27 1 0-16,-31-1-2 15,-1 1 0-15,-6-2-91 16,-2 1-88-16,-4-1 111 0</inkml:trace>
  <inkml:trace contextRef="#ctx0" brushRef="#br0" timeOffset="64420.29">12189 9437 1248 0,'9'6'521'0,"7"11"-295"16,3 5-5-16,4 7-67 16,3 6-16-16,4 6-45 15,0 2-18-15,-2 1-20 16,-1-1-7-16,-15 3-10 16,-4 0-4-16,-12 2-7 15,-7 3-5-15,-6-10-7 16,-5 0-5-16,4-11-23 0,-2-5-33 15,8-9-88 1,3-6-64-16,2-5 117 0</inkml:trace>
  <inkml:trace contextRef="#ctx0" brushRef="#br0" timeOffset="66457.94">17844 8169 745 0,'46'7'341'0,"-45"-9"-134"0,-1 2-48 15,-5 0-26-15,4 0-21 16,0 0-21-16,-2 7-11 15,-7 19-14-15,-10 37-7 16,1-23-9-16,-3 3-4 16,-6 17 2-16,-7 5 0 15,-2 26 1-15,1 17-2 16,-10 10-5-16,2 3-1 0,-1 2-6 16,0-10-3-16,18-8-6 15,8-43-4 1,2 0-8-16,-11 30-4 0,2 3-4 15,-5-30-1-15,14-29-3 16,1-15-2-16,7-11-12 16,12 4-21-16,1-14-70 15,3-8-69-15,10-19 105 16</inkml:trace>
  <inkml:trace contextRef="#ctx0" brushRef="#br0" timeOffset="66879.05">17950 8272 1133 0,'-1'0'427'0,"2"1"-299"15,0 7-12-15,-2 4 2 16,0 3 5-16,5 18-11 31,-2-17-16-31,1 2-18 0,6 56-6 0,9 27-15 16,-2 10-5-16,-6-27-13 15,2 5-10-15,0 1-9 16,7 5-6-16,-2-6-6 16,1-9-2-16,1-11-1 15,-3-7-1-15,-7-15-2 16,1-6 1-16,-5-12-33 16,-3-10-42-16,2-10-136 15,-5-8-144-15,-2-16 218 16</inkml:trace>
  <inkml:trace contextRef="#ctx0" brushRef="#br0" timeOffset="67263.14">17953 8195 1451 0,'-3'-1'48'0,"6"3"-6"16,-1 3 59-16,-2-5 5 16,4 6 1-16,14 19 9 15,32 32-14-15,-26-16-14 16,4 9-5-16,6 17-6 16,2 11-3-16,3 11-11 15,1 4-9-15,6 6-18 16,1 2-8-16,-1 0-14 15,-9-9-3-15,-4-14-2 16,-7-9-1-16,2-11-2 16,3-3 0-16,-9 0 0 15,1-2 0-15,-8-11-2 16,-3-7-4-16,-5-19-85 16,-3-9-66-16,-4-23-213 15,-5-13 217-15</inkml:trace>
  <inkml:trace contextRef="#ctx0" brushRef="#br0" timeOffset="67598.34">18055 8153 1012 0,'6'3'431'0,"2"0"-257"16,12 7-47-16,3 2 9 16,5 11-41-16,8 5-8 15,9 13-15-15,9 6 3 0,6 18 10 16,-7 9 0-16,1 19-9 16,0 10-12-16,2 6-19 15,8 3-10-15,1-1-11 16,1-5-3-16,-1-17-8 15,-4-5-2-15,-10-16-3 16,1-6-2-16,-12-6-1 16,-2-12-2-16,-10-17-11 15,-9-9-49-15,-11-13-152 16,-1-7-103-16,-9-20 177 16</inkml:trace>
  <inkml:trace contextRef="#ctx0" brushRef="#br0" timeOffset="68020.2">18169 8227 908 0,'-6'-5'347'15,"10"-8"-243"-15,5 3 3 0,7 3 20 16,7 6-5 0,13 12-11-16,10 10-10 0,0 8-25 15,3 14-12-15,-1 6-22 16,-4 4-9-16,13 12-16 16,5-1-6-16,8 4-6 15,7 1 4-15,1 0 21 16,-8 3 8-16,10 13 13 15,-5 5-2-15,9 7-17 16,12-5-7-16,-14-11-8 16,-3-5-4-16,-10-7-4 15,-10-5 0-15,-12-13-1 16,-2-8-1-16,-19-19 0 16,-6-4 2-16,-10-14-82 15,-9-6-67-15,-5-7 88 16</inkml:trace>
  <inkml:trace contextRef="#ctx0" brushRef="#br0" timeOffset="68838.14">17367 9683 1068 0,'6'8'484'0,"-14"-8"-225"16,1 0-72-16,0 2-52 15,-6-1-34-15,6 6-32 16,6 6-18-16,-2 3-22 15,7 6-5-15,7 7-4 16,9 1-2-16,4-1-5 16,-6-7-4-16,6-7-6 0,-11-8 0 15,5-9 0-15,4-4-1 16,-3-13 3-16,0-5 0 16,-10-6 3-16,-4-3 1 15,-13 1 1-15,-2 3 3 16,-9 1 3-16,-1 3 0 15,3 6 0-15,-1 4-4 16,7 9-9-16,1 6-20 16,6 8-120-16,3 6-93 15,8-1 137-15</inkml:trace>
  <inkml:trace contextRef="#ctx0" brushRef="#br0" timeOffset="69300.09">18160 9671 1005 0,'-45'-14'428'0,"31"12"-223"0,4 4-12 16,-2 5-32-16,4 3-19 16,2 2-52-16,2 2-24 15,8 8-33-15,5 2-11 16,7-1-8-16,2-5-4 0,2-9-2 15,1-4 0-15,-3-7 0 16,0-3 0-16,-2-6 1 16,-3-8-1-16,-2 3 1 15,-5-1 2-15,-6-1 5 16,-2 2 9-16,-7-3 7 16,-3-1 1-16,-2 5-3 15,1 2-8-15,1 8-13 16,1 3-14-16,4 3-78 15,3 1-61-15,7 9-196 16,9 7 207-16</inkml:trace>
  <inkml:trace contextRef="#ctx0" brushRef="#br0" timeOffset="69710.53">18681 9724 1138 0,'-23'1'504'16,"4"1"-240"-16,1 3-53 15,6 4-50-15,6 7-38 16,3 0-49-16,3-7-25 0,9 7-26 15,2 0-6-15,4-6-6 16,1 6-2-16,2-10-3 16,2-6 0-16,4-7-1 15,0-12 1-15,-3-8-1 16,-3-8 1-16,-8 3 1 16,1 10 2-16,-13 0 8 15,-4 16 2-15,-12-4 5 16,-8-3-2-16,1 11-7 15,-2-3-7-15,10 6-27 16,2 3-30-16,7 4-103 16,7 4-89-16,6 3 147 15</inkml:trace>
  <inkml:trace contextRef="#ctx0" brushRef="#br0" timeOffset="70094.59">19112 9707 1063 0,'-21'11'502'15,"3"-2"-245"-15,6 5-58 16,7 3-42-16,6-1-70 15,5 2-21-15,11-1-34 16,2 1-6-16,2-11-2 16,6 2-2-16,-1-9 1 15,-1-3-3-15,-2-8-4 16,-6-4 0-16,-11-3 2 16,-6-5 3-16,-6 3 6 15,-8-1 1-15,-4 1-1 16,-3 4-2-16,0-3-6 15,2 2-4-15,8 6-7 16,4 5-7-16,6 6-17 16,3 5-39-16,4 3-160 15,3 6 38-15,7 1 77 0</inkml:trace>
  <inkml:trace contextRef="#ctx0" brushRef="#br0" timeOffset="70475.21">19782 9700 995 0,'-14'12'529'16,"-2"-5"-107"-16,-1 6-265 15,1 4-14-15,6-2-59 16,1 2-13-16,9-2-30 16,4-2-13-16,8 1-19 15,3-1-3-15,4-8 0 16,0-6 0-16,-1-8 0 16,1-3 1-16,-8-8 3 15,-5 1 1-15,-7-7 9 16,-4 7 7-16,-5 0 15 15,0 6 5-15,-6 0 2 0,-2-1-8 16,3 7-16-16,-6-3-10 16,6 11-21-16,0-1-30 15,9 8-88-15,6 9-66 16,6 3-209-16,8 2 248 16</inkml:trace>
  <inkml:trace contextRef="#ctx0" brushRef="#br0" timeOffset="71034.25">20327 9546 1367 0,'-5'5'587'0,"1"-3"-326"16,2-1-83-16,2-1-60 16,0 0-37-16,18 7-32 15,36 10-4-15,-13-8-18 16,3-4-11-16,3-5-7 16,4 0-2-16,-4-5-2 15,0 2-2-15,-12-2 3 16,-8-1-36-16,-15 2-120 15,-12-1-91-15,-12 2 132 16</inkml:trace>
  <inkml:trace contextRef="#ctx0" brushRef="#br0" timeOffset="71269.78">20544 9585 826 0,'-8'11'438'16,"6"-2"-85"-16,3 8-51 15,-1 10-30-15,-3-3-34 16,3 7-63-16,-1-1-34 16,2 6-56-16,0 4-23 15,0 2-27-15,6-3-9 0,-2-11-16 16,3-6-5-16,0-12-9 16,-3-2-22-16,-1-8-90 15,3 0-52-15,0-8 33 16,4-5 49-16</inkml:trace>
  <inkml:trace contextRef="#ctx0" brushRef="#br0" timeOffset="71831.75">21061 9495 795 0,'-6'-50'477'0,"-2"43"7"15,0-1-168-15,-2 3-85 16,0 4-37-16,-3 2-70 15,-1 9-26-15,2 7-38 16,-2 11-12-16,7 14-11 16,-1 6-3-16,0 9-4 15,15 4-3-15,-3-6-4 16,7 3-1-16,2-3-3 16,-7-3-2-16,8-7-5 15,-7-6-2-15,0-13-4 16,4-4-2-16,-3-10-4 15,3-5-7-15,-1-5-94 0,-7-4-65 16,2-10-86-16,5-5 129 16</inkml:trace>
  <inkml:trace contextRef="#ctx0" brushRef="#br0" timeOffset="72447.42">21275 9364 801 0,'3'-8'453'15,"0"1"-100"-15,1 4-110 16,-5-4-16-16,2 10-49 16,2 0-15-16,-2 7-26 15,5 6-17-15,-6 4-39 0,0 4-18 16,-2-1-31-16,-4-2-8 15,4-6-12-15,-3-4-3 16,3-5-1-16,1-4-1 16,-4-2-3-16,4-1-4 15,0 0-8-15,0-1-3 16,-2-10-1-16,1-5 1 16,6-35 5-16,5 30 1 0,7 5 5 15,-5-5 0 1,7 8 0-16,2 3 1 0,-1 1 1 15,5 8 3-15,-9 2 1 16,-5 2 4-16,0 8 8 16,-2 5 8-16,5 5 15 15,3 3 7-15,-13 0 5 16,1-2-2-16,-3 3-14 16,-7-3-8-16,6-4-15 15,0-4-5-15,-1-6-13 16,-3-3-32-16,0-4-98 15,-1 0-56-15,5-3-146 16,0 2-194-16,0 0 356 16</inkml:trace>
  <inkml:trace contextRef="#ctx0" brushRef="#br0" timeOffset="72859.46">21092 9690 1391 0,'-13'4'578'0,"9"-1"-346"16,4 7-41-16,2-9-71 16,5 3-37-16,10-5-42 15,5-5-11-15,17 6 0 16,6 0 1-16,16-1-2 16,5 1 2-16,-2-2 0 15,2-6-3-15,-3 8-4 16,-2-3-3-16,5 0-8 15,-2 3 0-15,-10 1-2 16,-9-2-2-16,-19 1-1 0,-1 4-2 16,-24-2-30-16,-1 4-44 15,-12 0-103-15,-3 1-65 16,-9-2 138-16</inkml:trace>
  <inkml:trace contextRef="#ctx0" brushRef="#br0" timeOffset="73462.72">21446 9934 1043 0,'0'-6'476'0,"-1"4"-199"16,-2 1-63-16,3 1-51 16,-1 0-39-16,-1 9-41 0,2 19-4 15,9 41 1 1,-6-28-2-16,3 2-13 0,4-3-7 15,-10-9-20-15,2-4-9 16,1-12-14-16,-6-7-4 16,5 1 0-16,-2-8-4 15,-9-6-7-15,5 2-3 16,-8-11-12-16,4 0 0 16,7 1 2-16,-9-7 2 15,11 5 3-15,-8-1 0 0,7 6 3 16,5 3 0-16,6 1 3 15,12 7 2-15,-5-1 2 16,3 3 2-16,-7 4 6 16,0-2 4-16,1 7 7 15,-3 1 3-15,-7-1 10 16,-5 5 4-16,-5-3 9 16,-3 1-2-16,-5-4-9 15,0 1-7-15,-1-4-14 16,0-1-4-16,1 3-30 15,-5-9-30-15,0 1-83 16,-2-5-50-16,12 2-103 16,1-4-71-16,15 0 232 15</inkml:trace>
  <inkml:trace contextRef="#ctx0" brushRef="#br0" timeOffset="73798.6">21615 9855 1302 0,'4'0'570'0,"5"0"-310"0,4 0-100 16,1 1-27-16,5 5-50 16,2 4-16-16,-5-1-29 15,0 1-10-15,-8 2-8 16,-7 0 0-16,-3 3 3 15,-5 0 1-15,-8 0 1 16,-1-6-3-16,-4-1 13 16,1-2 8-16,5-3 14 15,2 3 9-15,9-5-16 16,1 0-11-16,8-1-23 16,-6-1-9-16,2 0-4 15,21-5 0-15,30-7 1 16,-28 6-2-16,-4-1 5 15,0 6-50-15,-8 0-168 16,-8-3-54-16,-1 4 132 0</inkml:trace>
  <inkml:trace contextRef="#ctx0" brushRef="#br0" timeOffset="74191.75">21953 9314 1161 0,'2'6'517'0,"8"5"-229"15,6 3-60-15,5 8-10 16,-2-1-25-16,14 15-42 16,3 2-26-16,-8 6-43 15,3 3-16-15,-14-2-13 16,-5 5-4-16,-9-2-12 16,-7-2-4-16,-5 3-12 15,-8-4-5-15,1-2-9 16,-1-1-3-16,1-12-30 15,3-4-30-15,2-12-91 0,2-3-60 16,0-7-124-16,-1-3 197 16</inkml:trace>
  <inkml:trace contextRef="#ctx0" brushRef="#br0" timeOffset="76183.19">12577 10256 605 0,'-1'-1'308'0,"0"0"-73"0,-1-6-32 15,0 2 12-15,1 2-10 16,-1 2-20-16,1 0-22 15,0 1-56-15,-13 8-25 16,-34 58-32-16,19-11-9 0,-11 22-15 16,-8 5-3-1,-14 16 0-15,-7 2-3 0,-1 9-3 16,6 2-1-16,6-9-6 16,27-37-2-1,16-33-4-15,1 0-1 0,-32 70-2 16,15-11-1-16,8-27-18 15,20-48-48-15,7-20-137 16,0-14-133-16,25-19 199 16</inkml:trace>
  <inkml:trace contextRef="#ctx0" brushRef="#br0" timeOffset="76500.56">12627 10246 1071 0,'-7'1'476'16,"-2"5"-248"-16,-2 5-23 16,-2 13-49-16,-3 5-31 15,5 24-30-15,-1 9-7 16,6 13-28-16,6 9-12 15,-3 6-11-15,1 4-6 0,-2 10-7 16,2-1-2 0,2 4-4-16,-1-2-3 0,-4-16-7 15,4-9-1-15,-7-30-26 16,12-13-32-16,2-23-88 16,-8-11-51-16,7-17-214 15,3-15 256-15</inkml:trace>
  <inkml:trace contextRef="#ctx0" brushRef="#br0" timeOffset="76787.53">12681 10336 1170 0,'0'-11'469'0,"4"12"-276"16,1 4-48-16,5 14-3 15,4 14-1-15,3 19-14 0,-2 9-21 16,5 10-25-16,7 10-7 16,7 9-15-16,5 2-7 15,-12 6-17 1,-4-10-8-16,-5-7-12 0,-9-7-2 16,10-11-5-16,-6-8-4 15,-13-21-33-15,-3-8-39 16,0-19-87-16,2-7-71 0,-1-16-162 15,-2-9 241-15</inkml:trace>
  <inkml:trace contextRef="#ctx0" brushRef="#br0" timeOffset="77078.7">12781 10319 1254 0,'5'-4'482'0,"1"9"-310"16,5 11-41-16,8 12 9 16,-3 5 5-16,12 23-12 15,2 5-20-15,-1 8-35 16,18 10-12-16,-1 5-23 16,2 5-9-16,4 10-11 15,-7-3-4-15,2 1-4 0,1 2-3 16,-7-13-4-16,-3-5-1 15,-11-23-4-15,-4-13-9 16,-10-26-58-16,-10-9-45 16,-3-17-122-16,-11-15-101 15,0-15 211-15</inkml:trace>
  <inkml:trace contextRef="#ctx0" brushRef="#br0" timeOffset="77407.38">12737 10251 1064 0,'10'4'470'16,"4"0"-270"-16,18 10-45 15,10 10-6-15,4 14-36 16,-3 8-8-16,7 18-5 15,2 9-9-15,7 3-13 16,11 6 2-16,5 7-10 16,-3 0-1-16,-4 5-8 15,-6-7-8-15,-9-7-22 0,-4-5-9 16,-4-11-10-16,-2-2-4 16,-9-17-3-16,-6-8-2 15,-10-15-65-15,-6-10-61 16,-9-10-112-16,-3-4 130 15</inkml:trace>
  <inkml:trace contextRef="#ctx0" brushRef="#br0" timeOffset="80729.06">11130 15314 411 0,'0'-1'287'15,"0"0"75"-15,0 0-46 0,0 0-44 16,0 0-32-16,-1 1-79 16,0 1-34-16,-20 27-34 15,-35 52-14-15,24-24-28 16,8 9-12-16,-3 1-18 15,-2 3-6-15,0-3-8 16,-4-8-2-16,7-14-5 16,4-8-2-16,11-15-64 15,5-7-62-15,4-13-222 16,3-14 217-16</inkml:trace>
  <inkml:trace contextRef="#ctx0" brushRef="#br0" timeOffset="80984.3">11143 15302 788 0,'10'-6'384'0,"6"5"-109"0,1 4-41 16,1 14-38-16,-1 4-7 16,-2 17-26-16,0 8-19 15,-3 15-21-15,-1 10-10 16,-4 2-28-16,-1-3-16 15,1-8-36-15,2-8-13 16,-2-14-15-16,1-10-3 16,-4-14-55-16,-4-9-53 15,2-11-152-15,-1-4-119 0,-1-18 233 16</inkml:trace>
  <inkml:trace contextRef="#ctx0" brushRef="#br0" timeOffset="81220.5">11387 15335 1086 0,'10'-3'463'0,"0"5"-202"16,9 11-56-16,-5 7 6 16,3 9-10-16,-4 16-50 15,-6-10-27 1,1 0-40-16,6 38-20 0,5 9-24 15,0-8-10-15,-4-20-18 16,-4-7-2-16,-3-10-6 16,-4-10-16-16,0-7-67 0,-1-8-48 15,-1-6-112-15,-1-6-75 16,-1-11 201-16</inkml:trace>
  <inkml:trace contextRef="#ctx0" brushRef="#br0" timeOffset="81576.82">11363 15330 585 0,'5'-2'340'15,"4"-5"-68"-15,-3 2-24 16,2 2-6-16,-8 2-40 16,0 0-25-16,3 2-32 15,-3-1-12-15,0 0-19 16,7 3-7-16,14 26-25 16,23 47-9-16,-15-18-13 15,12 6-6-15,6 2-13 16,3 2-7-16,-4-2-14 0,0 1-4 15,-2-4-7-15,-1-7-3 16,-11-13-3-16,-4-10-36 16,-3-18-113-16,-3-9-73 15,-8-12 120-15</inkml:trace>
  <inkml:trace contextRef="#ctx0" brushRef="#br0" timeOffset="82199.16">11411 15318 892 0,'-16'2'412'0,"9"-1"-152"16,-1 0-65-16,12 2-62 16,3 5-26-16,10 5-45 15,-1 6-12-15,15 10 7 16,11 8 10-16,9 10 11 16,11 3-2-16,5 2-19 15,1-2-12-15,-5-11-23 16,-1 0-6-16,-15-4-5 15,-6-6-1-15,-10-2-4 16,-1-2 1-16,-12-13-46 16,0 3-65-16,-9-15-315 15,-3-11 277-15</inkml:trace>
  <inkml:trace contextRef="#ctx0" brushRef="#br0" timeOffset="83145.75">12887 15331 946 0,'4'0'463'15,"-8"7"-153"-15,-1 1-123 16,-2 5-21-16,-14 7-38 15,3 4-22-15,-9 15-28 16,0 5-6-16,2 14-14 16,-5 1-6-16,2 3-21 15,-1-4-10-15,2-4-10 16,-2 0-5-16,4-7-8 16,8 0-25-16,8-24-81 15,11-10-73-15,11-31-238 16,6-17 262-16</inkml:trace>
  <inkml:trace contextRef="#ctx0" brushRef="#br0" timeOffset="83359.83">12844 15343 1169 0,'15'16'492'15,"-1"20"-261"-15,-2 17-22 16,-6 15-38-16,0 4-33 15,-4 4-58-15,5-2-18 16,-7-12-26-16,-1-5-8 16,3-16-16-16,0-12-4 15,0-12-37-15,3-10-36 0,-8-9-113 16,-1-11-87-16,1-18 162 16</inkml:trace>
  <inkml:trace contextRef="#ctx0" brushRef="#br0" timeOffset="83594.48">12891 15344 814 0,'28'-3'433'0,"-13"13"-93"16,1 8-37-16,2 18-90 16,3 11-30-16,-1 12-54 15,3 7-24-15,-1 3-25 16,-1-2-11-16,0-11-23 15,-2-3-11-15,-7-14-17 0,-3-4-7 16,-3-16-70-16,-3-6-58 16,-1-13-164-16,-4-7-130 15,-1-11 256-15</inkml:trace>
  <inkml:trace contextRef="#ctx0" brushRef="#br0" timeOffset="83788.32">13055 15428 1033 0,'17'13'477'0,"8"6"-207"0,4 12-66 15,-2 4-4-15,5 13-37 16,1 4-31-16,5 6-42 16,0-2-20-16,1-2-33 15,-5-5-11-15,-9-6-17 16,0-5 1-16,-13-14-91 15,1-8-102-15,-11-21 118 16</inkml:trace>
  <inkml:trace contextRef="#ctx0" brushRef="#br0" timeOffset="84051.29">13159 15416 1189 0,'17'14'495'0,"16"16"-240"0,3 4-95 16,11 7-22-16,1 5-2 15,2 6-32-15,-4 4-14 16,-6-3-30-16,3 2-16 16,-6-3-21-16,-1-5-8 0,-7-4-24 15,-6-4-52 1,-9-17-166-16,-6-5-201 0,-2-12 260 15</inkml:trace>
  <inkml:trace contextRef="#ctx0" brushRef="#br0" timeOffset="88108.38">27560 3925 386 0,'-1'0'296'0,"0"0"-79"15,0 0-97-15,0 0 73 16,0 0-6-16,-1 1-5 16,1 3-5-16,0 5-13 15,1 5-10-15,4 33-18 16,-2-28-12-16,-1 5-23 16,0 2-15-16,-1-3-29 15,0-1-13-15,-1-6-21 16,0-2-7-16,1-11-10 15,0-3-2-15,2-6-5 16,-2 5-4-16,1-5-3 16,4-17 0-16,12-29-1 15,-7 24 0-15,2 4 2 16,2 3 0-16,2 6 4 16,0 3 3-16,2 10 8 0,2 4 5 15,0 9 14-15,-3 3 7 16,-1 7 10-16,-2 2 5 15,-5 3 5-15,0 2 1 16,-5-4-5-16,-3-4-3 16,-1-5-15-16,0 0-22 15,-2-8-69-15,-2-5-41 0,4-9 78 16,-4-9-62-16,4-7-50 16</inkml:trace>
  <inkml:trace contextRef="#ctx0" brushRef="#br0" timeOffset="88537.56">28452 3995 1115 0,'-28'23'584'15,"28"-6"-302"-15,3 0-168 0,-1 2 48 16,-3-3-16-16,2 4-49 16,3-3-23-16,-4-3-53 15,-1-5-35-15,1-3-102 16,-2-4-109-16,2-8 175 15,4-3-119-15,0-10-89 16</inkml:trace>
  <inkml:trace contextRef="#ctx0" brushRef="#br0" timeOffset="88985.85">28378 3874 793 0,'-4'-7'412'0,"10"6"-215"15,4 1-117-15,-4 4 56 0,-3 0-46 16,14 3-37-16,-3 1-11 16,7 1-11-16,3 1-12 15,-3-3-20-15,-1 1-4 16,1 1-2-16,1 0-1 16,-13-3 4-16,1 0 2 15,-6 0 7-15,-3 1 9 16,-4-1 19-16,-2 0 8 15,-3-1 16-15,3 2 3 0,-1 2 0 16,2 1 0-16,3-1 1 16,1 1-2-16,4 1-13 15,3 1-6-15,0 0-7 16,3 0 0-16,-1 1 6 16,1-4 2-16,-1 1 11 15,-4-2 8-15,-4-2 4 16,-1 0 0-16,-7-2-5 15,-4-3-4-15,-2-1-20 16,-4-1-19-16,4 1-59 16,1-5-41-16,10-5-89 15,5-2 128-15,11-6-109 16,5-2-64-16</inkml:trace>
  <inkml:trace contextRef="#ctx0" brushRef="#br0" timeOffset="89553.08">29224 4094 992 0,'5'10'506'0,"-2"-9"-277"16,-2-6-144-16,-2-9 47 15,-3-6-30-15,-4-1-27 16,-1-1-19-16,-4-1-26 16,-2-3-8-16,-5 9-2 15,0 3 2-15,-3 8 2 0,1 6 1 16,0 7 3-16,4 6 2 16,1 4 4-16,2 2 2 15,7 5-1-15,2-1-3 16,6-2-4-16,2-5-1 15,8-4-8-15,2-4-2 16,5-4-6-16,2-4-3 16,3-2-4-16,-1-3 0 15,1 3 2-15,0 2 4 0,-5 2 14 16,-3 2 8-16,-3 4 6 16,-1 4 1-16,-4-4 1 15,-2 1-1-15,-2-3-27 16,0-1-41-16,3-4-1 15,2-4 21-15,-1-12-43 16,0-5-26-16</inkml:trace>
  <inkml:trace contextRef="#ctx0" brushRef="#br0" timeOffset="90216.1">29590 3988 1025 0,'0'-2'586'15,"0"1"-271"-15,0 1-180 16,4 9 87-16,4 20-86 16,2 37-9-16,-11-22-35 15,-1 2-18-15,0 1-30 16,2-1-10-16,-1-9-15 15,0-6-6-15,1-7-34 16,0-7-21-16,-2-16-41 16,1-7-20-16,-2-15-36 15,-3-5-20-15,0-10-62 16,-2-7-32-16,0-3 15 16,2 1 18-16,1 3 69 15,4 3 37-15,1 8 73 16,2 3 37-16,7 10 90 15,3 6 46-15,4 6 27 0,1 4 3 16,3 3-20-16,0 2-15 16,3 6-21-16,-4 1-8 15,1 4-12-15,-7 0-2 16,-6 4 3-16,-5 1-1 16,-8-1-7-16,-3 0-5 0,-6-5-24 15,0 0-20-15,-3-4-51 16,3-3-34-16,5-3-85 15,3-7-67-15,6-5 143 16,3-5-117-16,5-2-58 16</inkml:trace>
  <inkml:trace contextRef="#ctx0" brushRef="#br0" timeOffset="90823.75">29865 4040 1058 0,'9'17'581'0,"-4"1"-288"16,-5-1-176-16,4 0 55 16,-3-3-17-16,2-1-62 15,1-2-22-15,2-6-37 16,2 0-14-16,2-8-18 16,-1-4-6-16,2-5-12 0,1 0-3 15,-4-6-6-15,-8-2-3 16,-3-1 0-16,-4-2 1 15,-5 7 9-15,1 0 9 16,-6 7 13-16,3-1 4 16,1 8 5-16,7 0 2 15,1 6-1-15,5 1-1 16,3 2-6-16,2-3-3 0,4 2-5 16,1-2-2-16,9 0 1 15,-2-1 1-15,6-1 0 16,-3 1 1-16,0 1 0 15,0 3 2-15,-3 2 5 16,-4 2 3-16,-5 1 4 16,0 0 3-16,-6 2 2 15,0-3-1-15,0 2 0 16,1-2-2-16,1-4-5 16,0-2-3-16,4-5-10 15,1 0-4-15,0-8-4 16,1 2 1-16,-2-5 0 15,1 0 1-15,-3 2 1 16,-1-2-1-16,-1 8 7 16,-3 1 3-16,1 4 7 0,-2-2 3 15,0 0 13-15,0 0 6 16,1 2 5-16,3 6 1 16,1 1-1-16,-3-2-2 15,7-4-10-15,0 2-16 16,1-2-44-16,26 4-31 15,-25-21-74-15,2 2-54 16,-3-6 136-16,1 2-110 0,-7-1-59 16</inkml:trace>
  <inkml:trace contextRef="#ctx0" brushRef="#br0" timeOffset="91274.94">30303 4081 1039 0,'51'68'504'0,"-40"-68"-304"16,-4-8-137-16,0-3 38 16,1-4-15-16,-4 0-48 15,3 0-10-15,-4 2-6 16,4 3 6-16,-8 2 16 16,-3 2 5-16,-1 6 6 15,-2 2 3-15,1 6-1 0,-4-1-1 16,0 1-8-16,2 1-9 15,5 2-18-15,2-1-7 16,3-4-9-16,3 2-4 16,1-5-7-16,6 1-7 15,5 0-6-15,-2 0-1 16,1-3-1-16,1 2 2 16,-2 4 1-16,-1 0 3 15,-2 2 5-15,-4-3 5 16,-1 5 12-16,-6-6 9 15,1 3 10-15,-2-2 3 0,-4-5 5 16,0-1 3-16,3-1 2 16,0-1 1-16,0 1-5 15,0 0-5-15,0-12-10 16,0 0-4-16,11-29-16 16,-1 28-25-16,5 2-63 15,3 1 55-15,3-1 12 16,2-1-41-16,0 1-19 15</inkml:trace>
  <inkml:trace contextRef="#ctx0" brushRef="#br0" timeOffset="91873.48">31170 4007 881 0,'-50'36'505'16,"43"-25"-241"-16,-1-3-162 15,2 3 67-15,-1 1-62 16,1 2-19-16,2 3-43 16,3-2-14-16,3-3-20 15,5-2-5-15,4-2-6 16,0-7-2-16,4-1 1 0,1-1 1 16,-3-10 6-16,-2 1 3 15,-5-3 9-15,0-4 3 16,-6 2 8-16,-3 0 4 15,-6 0 3-15,-2 1-1 16,-4 4-5-16,1 1-6 16,1 4-16-16,1 3-10 15,3 3-36-15,5 7-25 0,6 1-91 16,5-1 116-16,10-1-85 16,5 3-51-16</inkml:trace>
  <inkml:trace contextRef="#ctx0" brushRef="#br0" timeOffset="92126.95">31562 3889 871 0,'-12'-10'600'16,"0"4"-248"-16,-5 8-211 15,2 4 131-15,2 14-132 16,-1 4-15-16,2 16-50 15,-2 2-16-15,6 9-21 16,2 1-7-16,4 3-11 0,3-2-5 16,-1-6-23-16,0-5-33 15,1-12-78-15,1-5-140 16,1-13 205-16,-1-4-131 16,-2-10-94-16</inkml:trace>
  <inkml:trace contextRef="#ctx0" brushRef="#br0" timeOffset="92260.82">31334 4174 884 0,'2'-12'549'16,"3"1"-235"-16,2 9-181 15,7 0 92-15,1 1-93 16,5-1-17-16,5-2-98 16,0-3-55-16,6 1 39 15,-2-2-49-15,2 0-50 16</inkml:trace>
  <inkml:trace contextRef="#ctx0" brushRef="#br0" timeOffset="93019.47">32155 3887 1108 0,'-1'-10'534'15,"-2"5"-288"-15,0 0-141 16,0 3 36-16,2 1-7 16,1 1-32-16,0 0-16 15,0 10-20-15,0 15-11 16,-2 38-21-16,0-24-7 0,0 5-4 16,-1-1-2-16,-2-1-4 15,1-5-4-15,-1-7-3 16,1-7-2-16,1-10-10 15,1-7-5-15,2-6-5 16,0-4-2-16,4-8-4 16,0-3 0-16,5-2-3 15,2 3 2-15,4 0 8 16,2 3 4-16,5 3 2 16,0 2 3-16,1 6 3 15,-3 5 4-15,-1 5 9 16,-3 1 3-16,-4 1 10 15,-2 2 7-15,-8-1 12 16,-2 2 2-16,-8-5 1 16,-3 1-3-16,-7-4-11 15,-3-3-9-15,-2 1-24 0,-2-5-21 16,3 0-42-16,-1-1-22 16,8 1-55-16,1-4-35 15,7 0 110-15,6 3-88 16,2-5-31-16</inkml:trace>
  <inkml:trace contextRef="#ctx0" brushRef="#br0" timeOffset="96739.09">18785 15448 950 0,'29'-17'433'16,"-1"2"-179"0,-29 15-17-16,-4 11-38 0,-4 8-32 15,-12 13-47-15,-3 10-15 16,-8 11-24-16,1 9-12 15,-1-1-30-15,2-2-14 16,6-6-15-16,4-11-4 16,10-14-17-16,0-8-36 0,6-14-76 15,0-6-56 1,2-14-188-16,2-9 232 0</inkml:trace>
  <inkml:trace contextRef="#ctx0" brushRef="#br0" timeOffset="96941.01">18792 15367 893 0,'22'9'475'15,"-1"5"-149"-15,4 20-55 16,-4 8-21-16,-1 18-49 16,0 9-23-16,-5 2-58 15,-5-2-29-15,2-15-43 16,3-5-16-16,-12-21-20 15,7-6-8-15,-11-11-73 0,-4-6-49 16,4-10-183-16,-3-8-133 16,6-16 275-16</inkml:trace>
  <inkml:trace contextRef="#ctx0" brushRef="#br0" timeOffset="97164.77">18866 15477 1019 0,'23'3'485'16,"-3"8"-189"-16,4 5 2 0,-5 12-66 16,1 6-34-16,6 10-58 15,4 1-31-15,4-1-46 16,1-1-14-16,-3-5-22 16,-6-3-9-16,-6-9-9 15,-6 0-4-15,-5-12-87 16,-4-6-56-16,-9-7-218 15,-3-14 212-15</inkml:trace>
  <inkml:trace contextRef="#ctx0" brushRef="#br0" timeOffset="97369.3">18912 15442 1287 0,'21'13'543'0,"-5"9"-288"0,15 6-74 15,9 6-20-15,7 3-19 16,13 6-22-16,-3 2-9 16,3 4-26-16,0-1-15 15,-10-3-29-15,-5-1-13 16,-19-9-62-16,-8-8-67 16,-8-11-190-16,8-2 181 15</inkml:trace>
  <inkml:trace contextRef="#ctx0" brushRef="#br0" timeOffset="98106.39">18815 15341 1083 0,'8'3'440'0,"8"6"-228"0,10 9-73 16,5 3 32-16,1 7-11 16,10 11-23-16,7-2-9 15,15 10-21-15,13 0-12 16,6-1-29-16,-3-4-15 15,-9-6-25-15,0-8-11 16,-10-7-6-16,-2 2-2 16,-7-5-3-16,-10 0 1 0,-15-5-118 15,-7-7-78-15,-11-5 116 16</inkml:trace>
  <inkml:trace contextRef="#ctx0" brushRef="#br0" timeOffset="98521.3">20486 15488 763 0,'-24'-79'409'0,"27"79"-60"15,6 8-43-15,-9 9-22 16,-8 9-28-16,-6 18-55 16,-11 8-35-16,-8 18-62 15,-1 7-31-15,-12 2-43 16,0 2-12-16,2-14-11 16,8-12-22-16,17-24-106 15,7-17-82-15,11-26-293 16,6-13 305-16</inkml:trace>
  <inkml:trace contextRef="#ctx0" brushRef="#br0" timeOffset="98733.33">20363 15460 935 0,'24'-7'511'15,"3"7"-130"-15,-14 16-83 16,-5 9-25-16,2 16-61 15,-8 10-32-15,5 6-67 0,-2 3-25 16,-2-3-36-16,5-5-12 16,-2-5-20-16,-3-8-8 15,3-12-53-15,-3-6-54 16,-2-18-110-16,-4-6-71 0,-2-18 166 16</inkml:trace>
  <inkml:trace contextRef="#ctx0" brushRef="#br0" timeOffset="98949.09">20472 15469 1099 0,'12'13'524'0,"5"16"-166"16,9 6-64-16,-5 10-58 16,0 3-43-16,-2 6-82 15,-1 0-34-15,1-5-38 16,-4-1-12-16,-5-14-16 15,-1-8-14-15,-4-11-83 16,-3-10-47-16,-3-13-85 16,-5-10-67-16,-4-18-172 0,-1-12 293 15</inkml:trace>
  <inkml:trace contextRef="#ctx0" brushRef="#br0" timeOffset="99148.75">20530 15430 1285 0,'19'25'559'16,"14"9"-270"-16,7 4-48 16,1 10-48-16,4 1-31 15,3 1-62-15,-2 1-22 0,-5-11-38 16,-7 2-12-16,-17-14-12 16,3 1-3-16,-16-15-102 15,0-11-75-15,-7-11-246 16,-3-10 241-16</inkml:trace>
  <inkml:trace contextRef="#ctx0" brushRef="#br0" timeOffset="99362.31">20642 15424 1348 0,'28'25'581'0,"11"11"-314"16,11 5-21-16,9 3-68 15,2 1-38-15,2-1-48 16,0 1-10-16,-3-4-23 0,-3-3-9 16,-2-6-21-16,-9-6-15 15,-12-6-39-15,-10-11-65 16,-17-3-110-16,-3-6 119 16</inkml:trace>
  <inkml:trace contextRef="#ctx0" brushRef="#br0" timeOffset="101023.57">21923 15857 834 0,'0'1'443'0,"-3"0"-115"16,3-1-106-16,0-1 11 15,0 0-61-15,0 1-35 16,0 0-57-16,0 0-21 0,0 0-16 15,0 0 1-15,24 0 2 16,34 4-5-16,-12 1-15 16,3-2-7-16,4-2-9 15,0-1-1-15,-2 3-3 16,1 2-1-16,-16-1-2 16,-11-1 1-16,-16-2-64 15,-4 0-56-15,-10 1-155 16,-2 6-182-16,-14 5 290 15</inkml:trace>
  <inkml:trace contextRef="#ctx0" brushRef="#br0" timeOffset="101262.08">22125 15887 917 0,'0'3'459'15,"3"11"-118"-15,3 8-68 16,-3 2-43-16,0 6-30 15,-3 7-52-15,-2 3-23 16,0 7-42-16,-1-1-17 16,0-3-25-16,0-2-10 15,3-11-16-15,-1-8-5 16,0-11-11-16,1-5-30 0,-1-4-76 16,1 0-51-16,0-3-185 15,0 0 215-15</inkml:trace>
  <inkml:trace contextRef="#ctx0" brushRef="#br0" timeOffset="101874.47">22667 15822 848 0,'-3'-5'481'16,"-2"3"-131"-16,-2 4-113 15,-2 7-26-15,-3 7-85 16,-4 3-17-16,1 13-13 16,0 9-2-16,3 8-10 15,4 8-7-15,9 6-15 16,2-4-5-16,9-2-9 15,2-7-5-15,1-4-12 0,1-3-9 16,1-7-10-16,-2-6-3 16,-5-13-4-16,0-4-1 15,-7-10-13-15,0-2-33 16,-3-3-85-16,-1 1-63 16,0 0-258-16,-3-13 287 15</inkml:trace>
  <inkml:trace contextRef="#ctx0" brushRef="#br0" timeOffset="103366.04">22920 16062 332 0,'-1'0'199'0,"0"0"-10"16,-1 0-41-16,1 0-44 15,0 0-10-15,0 0 2 16,1 0 11-16,-1 0 30 16,0 0 15-16,1 0 9 0,0 0-4 15,0 0-13-15,-1 0-7 16,0 0-16-16,0 1-9 16,0-1-23-16,0 0-15 15,-1 0-27-15,2 0-10 16,0 0-12-16,0 0 0 15,0 0-3-15,0 0-1 0,0 0-4 16,8-2-3-16,2-4-6 16,-2 3 0-16,40-35-2 15,-27 29-1-15,-8 4 2 16,0 2 0-16,-11 3 7 16,-2 0 5-16,1 0 20 15,-1 0 9-15,0 0 14 16,0 0-2-16,-1 0-16 15,0 0-10-15,0 0-16 16,0 2-5-16,-8 18-3 16,-9 34-1-16,14-22-1 15,0-2-1-15,4-1-1 16,5-3 0-16,1-3-3 16,0-3 0-16,2-4 0 15,-5 1-1-15,2-4 0 16,-5-3-1-16,0-2-1 0,0-4-13 15,-2 2-36 1,0-1-18-16,-3-1-29 0,3 3 7 16,-9-4 27-16,1-2 20 15,-3 1 30-15,-5-2 10 16,5 0 9-16,-1-1 9 16,7 0 23-16,3 0 10 15,-2-2 14-15,7 3-4 16,2 0-18-16,-3 0-6 0,0 0-4 15,1 0-1-15,13 2-1 16,8 0-4-16,32 3-10 16,-28-3-4-16,2-2-5 15,-3 2-2-15,-6-1-16 16,-2 1-44-16,-8 0-128 16,-2-2-77-16,-1 9 146 15</inkml:trace>
  <inkml:trace contextRef="#ctx0" brushRef="#br0" timeOffset="103658.65">23165 15907 1209 0,'14'-4'533'16,"3"6"-233"-16,6 7-73 15,4 3-40-15,4 4-27 16,2 9-41-16,2 2-13 16,-8 9-9-16,0 4-4 15,-9 5-16-15,-7 4-9 16,-7-4-20-16,-4-3-12 16,-5-2-16-16,-1-6-10 0,1-5-60 15,-2-2-50-15,1-13-108 16,-6-4-62-1,-2-7-178-15,-4-6 279 0</inkml:trace>
  <inkml:trace contextRef="#ctx0" brushRef="#br0" timeOffset="130312.21">23711 5778 714 0,'0'-1'398'0,"0"0"-67"15,0-1-31-15,0 1-63 16,0 0-33-16,0 0-53 15,0 0-22-15,0 0-41 16,0 0-16-16,0 0-11 16,0 1 2-16,0 0 10 15,0 1 2-15,9 22-8 16,5 29-11-16,-10-24-20 0,0-1-8 16,-1-6-11-16,2 0-4 15,-5-9-5-15,0-3 0 16,0-3 0-16,-2-3 1 15,0-3 0-15,1 0-1 16,0-1-6-16,0 0-2 16,0 0-5-16,0-8 0 15,1-17 0-15,4-30 4 16,3 27-1-16,2 5 2 0,2 5 0 16,2 3 0-16,9 5 1 15,0 0 0-15,2 3 0 16,0 0 0-16,-3 7 2 15,-1 2 1-15,-5 6 3 16,0 4 1-16,-1 4 4 16,5 3 4-16,-4 7 8 15,-1 1 2-15,1 3 3 16,-7 0 0-16,2-3-6 16,-1-6-2-16,-7-6-7 15,1-4-4-15,-2-9-4 16,-1 0-6-16,-2-3-24 15,1 1-37-15,0 0-100 16,-5-18-61-16,-8-36-144 16,12 25 220-16</inkml:trace>
  <inkml:trace contextRef="#ctx0" brushRef="#br0" timeOffset="130911.56">24218 5359 593 0,'50'3'407'16,"-49"-12"50"-16,-1 1-159 15,-4-3-76-15,-4-1-35 16,-8 4-50-16,-2-1-13 16,-5 7-34-16,2 2-8 15,3 6-12-15,2 5-8 16,5 4-19-16,4 5-8 0,5 2-5 15,2 2 1-15,8 0 4 16,0-1 2-16,4-4 0 16,4-3-2-16,7-2-9 15,3-4-3-15,9-4-6 16,-3-4-3-16,1-3-2 16,-5-4-2-16,-12 0-2 15,-10 2-1 1,2-1-14-16,-8 0-41 0,-2 2-152 15,0 4-72-15,1-2 151 16</inkml:trace>
  <inkml:trace contextRef="#ctx0" brushRef="#br0" timeOffset="140422.29">23533 7821 434 0,'-2'29'298'0,"2"-30"-13"16,1-1-26-16,-1-3-15 16,0 4-27-16,0-1-15 0,0 1-34 15,0 0-13-15,0 0-31 16,2-11-17-16,-2-7-32 16,-3-27-14-16,-12 26-20 15,6 0-7-15,-8 1-8 16,5 4-1-16,-1 6 2 15,-3 2 0-15,8 4 2 16,-4 3-2-16,5 6-6 16,2 3-2-16,-4 5-8 15,0 2-5-15,1 7-4 16,5 1-2-16,4 6 1 16,2-2 0-16,3-5 1 15,1 3-1-15,-2-9 0 16,1-4-1-16,0-4-2 15,2-5 0-15,3-3 0 16,4-1 0-16,2 0 0 0,-1-8 1 16,-3-4 1-16,4 1 0 15,-4-6 2-15,-2 3 1 16,-1 0 0-16,-4-3 1 16,0 8 0-16,-4 3 2 15,-1 5 0-15,-1-3 4 16,-1 3 8-16,0-1 4 15,1 2 4-15,0 0 2 16,0 0 9-16,0 0 4 0,1 7 8 16,3 9 1-16,13 29-11 15,-9-24-7-15,3-6-13 16,-3-10-5-16,0 7-6 16,-3-6-2-16,-3-1-2 15,1 2 2-15,-3-10-91 16,-2-2-71-16,1-6-117 15,-1-11 142-15</inkml:trace>
  <inkml:trace contextRef="#ctx0" brushRef="#br0" timeOffset="141058.01">23859 7747 1503 0,'3'5'600'15,"-1"-4"-365"-15,3-1 2 16,-5 0-6-16,-1-1-32 16,0 0-76-16,0 0-32 0,-6-2-50 15,-5 0-12-15,10 2-12 16,1 0-5-16,0 0-10 15,0 0-3-15,0 0-7 16,-1 0 1-16,1-1 2 16,0 2 4-16,0 0 1 15,1 0 2-15,0 0 0 16,0 0-2-16,0 0 2 16,0 0 1-16,0 0 4 15,0 0 1-15,0 0 0 16,0 0-1-16,-1-1-5 15,0 0-1-15,0 0-2 16,0 0-1-16,1 0-1 16,0 0 0-16,0 0 2 15,0 0 0-15,0 0 1 16,4-2 1-16,-2 2 1 0,-1 0 1 16,2 1 1-1,-3 0 2-15,0 0 3 0,0 0 1 16,0 0 3-16,0 0 1 15,0 0 0-15,-1 0 0 16,-1 0-3-16,1 0-4 16,1 0-4-16,0 0-2 15,0 0-1-15,0 0 0 16,0 0 0-16,0 0 1 0,0 0 0 16,0 0 1-16,0 0-1 15,5 2 0-15,-4-2 1 16,-1 0 0-16,0 0-46 15,0 0-54-15,0 0-159 16,0 0-37-16,-1 0 167 16</inkml:trace>
  <inkml:trace contextRef="#ctx0" brushRef="#br0" timeOffset="157239.98">24213 7453 368 0,'0'-1'237'15,"1"0"36"-15,0 0-10 16,0 0 7-16,1-2 1 15,-1 2-16-15,-1 0-18 0,0 0-41 16,0 0-26-16,0 0-57 16,-1 0-22-16,-9 1-36 15,-9 5-10-15,-28 28-15 16,30-11-3-16,5 13-7 16,3 4 1-16,7 13 4 15,4 9 0-15,6 6 3 16,2 1-4-16,5 1-7 15,1-3-2-15,4-6-3 16,3-7-2-16,0-13-2 16,-2-11-1-16,-7-12-2 15,-3-4-1-15,-5-9-1 16,-3-3-10-16,-3-3-98 16,-1 1-85-16,0 0 114 15</inkml:trace>
  <inkml:trace contextRef="#ctx0" brushRef="#br0" timeOffset="158027.6">24516 7349 668 0,'-10'4'441'16,"9"-2"63"-16,0 0-192 16,1 3-79-16,-1-5-22 15,1 0-43-15,0 3-22 16,1 16-35-16,6 29-22 0,-6-27-33 16,-2-5-13-16,1 1-17 15,2-4-9-15,-3-3-7 16,1-1-2-16,1-5-2 15,-1-2 0-15,3-1-6 16,-4-2-3-16,1 0-6 16,0 0 1-16,0 0 1 15,4-16 3-15,15-34 4 16,-12 31 0-16,2 3 1 16,3-1 0-16,6 6-1 15,2-1 1-15,3 10 1 16,1-1 0-16,-4 4 7 15,-2 9 3-15,-3 1 8 16,-1 2 6-16,-2 2 6 16,-5-5 0-16,-1 3-1 15,-2-2-4-15,-4 5-9 0,2-2-3 16,-3-1-6-16,1 2-1 16,-2-9-31-16,0-2-34 15,0-2-93-15,1-2-51 16,-1 1-100-16,1-1-72 15,0 1 245-15</inkml:trace>
  <inkml:trace contextRef="#ctx0" brushRef="#br0" timeOffset="158565.46">24349 7772 1172 0,'-28'-3'536'16,"4"3"-242"-16,4 0-11 15,12 0-71-15,2 0-39 16,8 0-73-16,9 3-33 15,13-2-45-15,14 1-7 0,5-2-1 16,6 0-1-16,8-1-4 16,5-1-1-16,7-4 3 15,2 2-2-15,-3-2 0 16,-6 4-1-16,-19 3-1 16,-8 0-2-16,-22 1-1 15,-5-2 2-15,1 0-53 16,-9-1-41-16,-5 1-100 15,-3-1-63-15,-13 0-153 16,8 5 250-16</inkml:trace>
  <inkml:trace contextRef="#ctx0" brushRef="#br0" timeOffset="159135.34">24642 7899 1218 0,'-2'-2'543'16,"2"5"-236"-16,1 0-64 16,-1-3-42-16,0 0-31 0,0 4-56 15,2 20-22-15,6 32-35 16,-6-24-13-16,5 1-19 15,-2-5-5-15,-2-4-7 16,2-4-3-16,-5-7 1 16,0-4 0-16,-4-6 0 15,3-1 1-15,-2-2-2 16,2 0-2-16,0 0-5 16,0 0-3-16,0-1-4 15,0 0-3-15,-1 0 1 16,1-6 0-16,4-14 0 15,11-31 3-15,1 30 0 16,-1 3 2-16,7 4 0 16,2 1 0-16,13 10 1 15,0 2 0-15,-5 2 3 16,-4 6 1-16,-11 4 6 16,1 3 3-16,-5 2 6 0,-1 2 5 15,-12-2 5-15,-5 2 4 16,-3-1 6-16,0 1-1 15,0-2-2-15,-4-4-4 16,-6-2-9-16,-1-3-4 16,-3-1-8-16,-3-2-4 15,-2-3-6-15,0 0-9 16,4 0-33-16,5-1-18 0,8 0-41 16,4 0-26-16,6-2-61 15,1 2-50-15,0 0 149 16</inkml:trace>
  <inkml:trace contextRef="#ctx0" brushRef="#br0" timeOffset="161069.96">25044 7416 1100 0,'-13'-8'476'0,"7"6"-263"16,5 2-26-16,7 4-71 16,7 0-23-16,5 8-27 15,8-2 10-15,1 11 9 16,4 8-1-16,0 5-3 15,-2 5-6-15,-1 4-11 16,0 7-5-16,-12-1-6 16,-1 11-1-16,-15-6-8 15,-4-2-4-15,-10-3-7 16,-7-8-4-16,-1 0-6 16,-4 2-3-16,1-8-6 15,2-1-3-15,3-9-6 16,5-5-5-16,5-9-35 0,5-3-39 15,6-8-125 1,5-3-43-16,8-15 139 0</inkml:trace>
  <inkml:trace contextRef="#ctx0" brushRef="#br0" timeOffset="161706.97">25403 7115 919 0,'8'-7'468'0,"-4"-1"-178"16,-4-5-58-16,-1-1-26 0,-6 0-48 16,-1 1-16-16,0 2-21 15,-6 3-7-15,-5 3-16 16,1 5-8-16,-7 8-22 15,2 4-12-15,3 10-13 16,0 1-6-16,10 5-7 16,6-1-3-16,8 0-4 15,5-3-3-15,12-4-2 16,5-1-1-16,7-5-1 16,0-3 0-16,-1-4-1 15,-9-5 1-15,-2-2-2 16,-4-4-1-16,-12-2-2 15,2 0-1-15,-9-1 0 16,2 1-5-16,-3 2-53 16,-4-3-36-16,-3 5-113 0,1 2-72 15,-4 6 170-15</inkml:trace>
  <inkml:trace contextRef="#ctx0" brushRef="#br0" timeOffset="185564.11">23869 9751 541 0,'8'6'347'0,"-4"-5"50"16,-3 1-133-16,7 0-40 15,-8 0-23-15,1-2-43 16,2-2-15-16,-3 1-15 16,0 0-12-16,0 0-20 15,0 0-12-15,0 0-20 16,2-10-9-16,0-5-15 15,3-26-8-15,-8 23-11 16,-3 3-4-16,-8-4-4 16,-8 1-1-16,-3 5-2 15,0 1-1-15,1 6-2 16,-2 2 1-16,7 7 3 16,0 2 0-16,3 8 1 15,1 4-2-15,6 3-2 0,0 8-2 16,6 2-2-16,3 0 1 15,2 0-1-15,4-1 0 16,4-6 0-16,1 1-1 16,3-7-2-16,1-5-1 15,0-4 0-15,2-4 0 16,1-10 0-16,1-3 1 0,0-7 0 16,-2-5 1-1,-3 1 1-15,-3 4-1 0,-3 2 0 16,1 7-1-16,-5 1 1 15,3 3 0-15,3 6 5 16,-4 4 7-16,4 7 15 16,-8 1 8-16,2 0 6 15,-1 1-3-15,1 1-11 16,4 2-7-16,-6-5-11 16,4-1-2-16,3-3-5 15,0-4-3-15,2-2-46 16,-5-2-49-16,1-3-122 15,-9-7-93-15,8-4 191 16</inkml:trace>
  <inkml:trace contextRef="#ctx0" brushRef="#br0" timeOffset="186021.21">23928 9308 930 0,'-2'-15'465'0,"0"9"-135"16,4 6-77-16,2-6-46 16,5 5-25-16,0 0-32 15,1 1-13-15,-3 0-31 16,4 0-15-16,6 0-23 15,-5 0-13-15,0 6-22 16,-4 0-9-16,-5 5-10 16,-1 0 1-16,-6 1 3 15,-4-1 3-15,-6 0-1 16,3 1-2-16,-3-2-4 16,0-1-1-16,8-1-2 15,-5-3-1-15,5-4-3 16,3 1-4-16,4-2-1 15,-1 0 1-15,0 0 2 16,11 1 5-16,15 3 4 16,31 1 4-16,-27-7 9 0,1-1 2 15,-7-2 1-15,-4 1-3 16,-5 0-8-16,-3 3-4 16,-7 0-3-16,-4 1-11 15,-5 0-90-15,3 0-70 16,0 0-160-16,0 0 180 15</inkml:trace>
  <inkml:trace contextRef="#ctx0" brushRef="#br0" timeOffset="190940.15">24620 9287 406 0,'-1'-1'283'0,"0"0"-9"15,0 0-47-15,1-1-16 16,0 1-38-16,0 1-19 15,0 0-30-15,0 0-9 16,0 0-23-16,-1 0-11 0,0 0-27 16,0 0-15-16,-1 0-18 15,-5 5-4-15,-9 6 2 16,-27 37 4-16,25-20 11 16,0 4 7-16,-2 10 3 15,7 6 0-15,-3 9-5 16,3 1-4-16,8 0-5 15,4 3-2-15,3-1-4 16,10 5 2-16,7 1-1 16,-7-5-2-16,8-7-2 15,4-6-5-15,-1-12-2 16,5-4-2-16,-2-10 0 16,-6-3-1-16,-3-7 0 15,-4-8-1-15,-7 1-1 16,-3-5 0-16,-3-1 6 15,-1 3 0-15,0-3-49 16,0 0-43-16,-1 0-129 0,-14-7-94 16,-25-40 188-16</inkml:trace>
  <inkml:trace contextRef="#ctx0" brushRef="#br0" timeOffset="192250.6">24916 9357 695 0,'-4'-6'366'16,"3"5"-115"-16,0 0-52 16,0 0-15-16,0 0-32 15,1 0-22-15,0 0-21 16,0 0 0-16,0 0 0 15,0 1 5-15,0 0-6 16,1 7-15-16,2 13-29 16,0 29-10-16,-3-26-15 0,1 3-6 15,-1-3-4 1,0-4-5-16,-2-8-8 0,2-4-3 16,2-5-6-16,-2-2-1 15,0 0-2-15,-1-1-1 16,0 0-2-16,-1 0-1 15,4-25 0-15,15-26-2 0,-5 27 0 16,-1-3 0 0,7 6 1-16,-2 1 0 0,-2-1 1 15,11 11-1-15,-6 1 1 16,-4 0 1-16,4 10 6 16,-5 1 3-16,-2 11 11 15,0 3 9-15,-1 12 12 16,-2-5 4-16,-3 6 0 15,-2 4-7-15,-1-6-10 16,2 5-7-16,-5-8-9 16,0-6-2-16,-2-6-6 15,-2-5 0-15,4-4-21 16,0-1-31-16,0-2-89 16,0 0-50-16,-1 0-127 15,0 0-86-15,0 0 261 16</inkml:trace>
  <inkml:trace contextRef="#ctx0" brushRef="#br0" timeOffset="193134.47">24704 9651 764 0,'-13'2'398'0,"-1"1"-75"16,2-2-54-16,1 2-25 15,1 2-24-15,7-3-41 16,2 0-22-16,-1-3-41 15,2 1-19-15,0 0-41 16,0 0-10-16,0 0-11 16,0 0-4-16,25-1 0 0,34 2 0 15,-14 0-3 1,0 0-2-16,4 1 1 0,4-2-1 16,-1-2 2-16,8-4-3 15,7 1-4-15,2 1-3 16,-1 0-8-16,0 9-1 15,-11-2-1-15,-8 4-1 16,-8-1 0-16,-7 1 0 16,-6 2 1-16,-5-8-1 0,-11-1-1 15,-5 0-1-15,-8-4-3 16,-2 1-21-16,2 3-63 16,0 0-37-16,-13 0-99 15,-11 2-56-15,-27 0 178 16</inkml:trace>
  <inkml:trace contextRef="#ctx0" brushRef="#br0" timeOffset="194032.51">25089 9976 734 0,'-9'-6'411'0,"6"4"-21"16,2 1-114-16,0 0-49 15,-1 0-18-15,1 0-59 0,0-1-25 16,0 1-13-16,0 1-9 15,-3 19-7-15,1 44-6 16,9-22-33-16,-1 1-14 16,1-1-14-16,-1-4-3 15,0-4-6-15,-1-4-2 16,-2-12-5-16,-1-5-3 16,-1-5-2-16,0-5-1 15,0-2 0-15,0 0-1 0,-1-1-4 16,0 0-2-16,-3-11-4 15,-3-6 0-15,-4-19-1 16,17 26 0-16,4-3 1 16,3-1 0-16,3 4 2 15,3 1 0-15,4 4 2 16,-3 3-2-16,0 0 2 16,-1 3 1-16,-3 4 2 15,-1 7 2-15,-7 2 1 16,0 4 2-16,-7-2 2 15,-2-3 1-15,-4 3 1 16,-3 2 1-16,-5-5 4 16,-3-4 2-16,1 1-1 15,-1-3-3-15,3-1-8 16,-1-2-4-16,3-4-42 0,1-4-39 16,1 1-92-16,5-1-60 15,7-5-145-15,2 6 230 16</inkml:trace>
  <inkml:trace contextRef="#ctx0" brushRef="#br0" timeOffset="194461.46">25332 9903 1320 0,'12'-2'563'16,"-12"1"-248"-16,3-2-186 16,4-3-3-16,5 2-3 15,6 1-15-15,3 0-32 16,-7 2-8-16,0 2-17 16,0 2-7-16,-5-1-17 15,5 2-7-15,-10 3-2 16,-5 1 2-16,-5 9 5 15,-7-1 1-15,0 1-2 16,0 0-5-16,-2-5 6 16,0-2 5-16,-2-3 10 0,6-3 7 15,11-2-2-15,0-1-6 16,9 2-15-16,3 0-7 16,-3-2-9-16,1-1 1 15,2 0 0-15,1-4 0 16,1 0-2-16,6 2-1 15,-2 1-1-15,-5 1-2 16,2 1 0-16,-10 0 4 0,-3 0-61 16,-5 3-57-16,2-4-142 15,0 0-452-15,0 0 482 16</inkml:trace>
  <inkml:trace contextRef="#ctx0" brushRef="#br0" timeOffset="195434.1">25637 9327 869 0,'-4'-6'437'15,"1"6"-166"-15,2-2-62 16,1 2-32-16,0 0-31 16,0 0-9-16,3 1-12 15,17 4 6-15,35 53-17 16,-25-18-10-16,1 5-15 15,-4 8-7-15,0 6-19 16,-3 5-9-16,-9 9-3 16,2 5-3-16,-17 5-3 15,-5 1-1-15,-5-4-15 0,-9-8-3 16,-3-16-6-16,-2-11-3 16,1-12-2-16,0-2-5 15,1-13-33-15,3-1-29 16,2-13-82-16,4-5-54 15,8-8-114-15,0-6 288 16,9-12-32-16</inkml:trace>
  <inkml:trace contextRef="#ctx0" brushRef="#br0" timeOffset="198642.07">25988 9018 574 0,'-1'-2'327'0,"0"1"-38"15,-1 0-27-15,1 0-39 0,1 0-28 16,0 0-39-16,0 0-17 15,0-2-22-15,-1-9-4 16,-1 4-7-16,-1 2-5 16,-29-24-18-16,20 29-9 15,-6 6-20-15,9 5-10 16,-6 4-13-16,1 7-5 16,3 1-7-16,-3 0-1 0,10 3 0 15,4-1-1-15,7 1 4 16,7-2 2-16,4-1 1 15,2-1 0-15,-1-8-3 16,-7-3-1-16,10-5-2 16,4-3 1-16,-5-2-3 15,5-2-1-15,-7-2-5 16,-6 0-2-16,-2 0-3 16,-2 1 2-16,-7-1-54 15,-1 4-49-15,-4 0-143 16,2-1-78-16,0 0 192 15</inkml:trace>
  <inkml:trace contextRef="#ctx0" brushRef="#br0" timeOffset="207384.93">23885 11684 566 0,'4'1'349'16,"-4"-1"19"-16,0 0-98 16,0 0-55-16,0 0-27 0,0 0-51 15,2 0-20-15,-2 0-22 16,0 0-7-16,0 0-10 15,0 0-4-15,4 0-10 16,1-1-3-16,-5-1-6 16,0 1-5-16,2-3-6 15,0-9-3-15,-2 2-5 16,-8-28-2-16,-7 30-3 16,4 2-2-16,-13 4-6 15,4 1-4-15,1 2-6 16,-8 2-4-16,11-1-5 15,2 3-1-15,4 0-3 16,3 4-2-16,1 10 2 16,0 1 3-16,2 8 1 15,2 4 2-15,3 5 0 16,2 1 1-16,1-5 0 0,5-6 0 16,3-9-1-16,6-1-3 15,4-7-2-15,-2-3-1 16,5-7 0-16,-5-6 0 15,3-9-1-15,-2-6 0 16,-6-6 1-16,-4-2 0 16,-2-1 1-16,-3 5 0 15,-5 8 1-15,-5 1 1 16,-1 9 3-16,3 2 0 16,1 4 1-16,0 2-3 0,1 0-1 15,-1 0-2-15,2 16 3 16,5 41 4-16,-1-24 3 15,-1-4 1-15,0-1-3 16,7-3-2-16,-2-9-4 16,4 1-3-16,-1-9-46 15,0-3-59-15,-3-5-157 16,1-3-126-16,4-11 234 16</inkml:trace>
  <inkml:trace contextRef="#ctx0" brushRef="#br0" timeOffset="207866.93">23962 11327 1202 0,'-8'-15'513'16,"12"8"-266"-16,-1-3-45 15,7 1-39-15,4 5-22 16,4 2-39-16,1-1-15 15,-3 4-25-15,2 3-14 0,-5 0-18 16,-3 4-7-16,-3 2-1 16,-7 2 1-16,-5 5 0 15,-5 2-1-15,-5-1-6 16,-1-1-3-16,2-5-4 16,4-2 0-16,3-4-3 15,3-1-1-15,4-3-3 16,0-1-2-16,0-1 0 15,0 0 0-15,4 1 2 16,14 6 1-16,28 12 1 16,-28-13 2-16,-1 0 7 15,-3 2 3-15,-2 1 7 16,-3-4 4-16,-5 4 4 16,-1-1 7-16,-7-3 8 15,-5 4 2-15,-6-4 0 16,-5 1-7-16,1-2-12 15,1 2-6-15,4-6-11 16,3 1-3-16,5-1-8 0,2 0-3 16,5 1-10-16,-1-2-3 15,0 1-37-15,0-1-34 16,7-1-99-16,8-1-72 16,28-3-162-16,-25 3 252 15</inkml:trace>
  <inkml:trace contextRef="#ctx0" brushRef="#br0" timeOffset="208504.53">24541 11408 1024 0,'-46'-32'478'0,"39"29"-167"16,-4 0-71-16,-7 7-37 15,8 6-35-15,-4 8-55 16,5 8-17-16,-1 11-29 16,1 5-9-16,3 10-7 15,6 6-1-15,10 12 4 16,3 3 1-16,6 3 1 15,-3-3-4-15,-2-15-3 16,-6-29-2 0,-5-15-2-16,2 1 0 0,4 25-7 15,-2-8-5-15,-6-13-8 16,-1-12-3-16,-3-4-46 16,-7-10-53-16,9 4-146 0,-10-13-83 15,20-16 179-15</inkml:trace>
  <inkml:trace contextRef="#ctx0" brushRef="#br0" timeOffset="209217.47">24981 11276 1036 0,'0'-2'511'0,"-2"0"-196"15,7 3-57-15,-5-1-12 16,0 0-28-16,4 15-23 15,6 39-59-15,-12-26-32 16,1-2-47-16,0-2-13 0,1-8-21 16,2-3-6-16,-4-7-9 15,3-3 0-15,-4-3-2 16,2-1-1-16,0 0-5 16,0 0-3-16,0 0-5 15,-6-17 1-15,3-31 2 16,11 27 0-16,5-2 3 15,3 1 1-15,4 2 1 16,0 2 0-16,1 10 2 16,1 1 0-16,-4 11 6 15,1 9 7-15,-4 9 18 16,0 5 8-16,-5 5 10 16,-2-1-1-16,-2-3-14 15,0 3-9-15,-1-7-12 16,0-5-5-16,2-5-8 0,-2-4-2 15,-1-6-83-15,2-1-63 16,-2-3-163-16,-3 0 241 16,0 0-2-16</inkml:trace>
  <inkml:trace contextRef="#ctx0" brushRef="#br0" timeOffset="209596.46">24703 11751 954 0,'-25'2'547'15,"-2"1"-30"-15,10 2-283 16,4 1-5-16,13-2-85 16,10 2-40-16,16-2-60 15,12 3-11-15,23-1 6 16,1 1 5-16,12-5 1 0,5-1-3 16,0-1-7-16,8-3-2 15,4-3-3-15,-7 3-1 16,-15-1-3-16,-11 1-4 15,-16 3-4-15,-9 0-4 16,-13 0-5-16,-3 1 4 16,-16 2-55-16,-1-1-52 15,-14 2-118-15,-4 2-80 16,-5 1 177-16</inkml:trace>
  <inkml:trace contextRef="#ctx0" brushRef="#br0" timeOffset="210126.85">25054 12007 1432 0,'0'8'593'0,"4"10"-333"15,-1 4-13-15,2 13-43 16,-2-1-41-16,0 7-73 0,1 3-20 16,0-2-22-16,1 2-9 15,1-9-14-15,-3-6-3 16,-2-7-10-16,-1-8-1 16,-3-8 0-16,1-2-1 15,-6-6-3-15,-1-1-3 16,-5-6-6-16,1-6-2 15,3-3-2-15,4 1 0 16,10-1 1-16,4 3 0 16,12-1 1-16,7 1 2 15,2 3 2-15,5 1 1 0,0 8 2 16,-1 3 1-16,3 8 6 16,-4 6 3-16,-2 6 9 15,2 5 3-15,-12 0 1 16,-6 1-3-16,-8-4-1 15,-8-1 3-15,-10-5 2 16,-2-2 3-16,-14 1-5 16,-7-6-7-16,-1-1-13 15,-4 0-16-15,13-7-59 16,6-1-40-16,10-3-102 16,7-12-51-16,7-4-48 15,9-7 175-15</inkml:trace>
  <inkml:trace contextRef="#ctx0" brushRef="#br0" timeOffset="210578.14">25356 11978 978 0,'5'2'564'0,"-1"-2"-4"15,3-1-377-15,-6-3-15 16,10 2-49-16,-2 1-21 15,1 1-29-15,-2 3-10 0,-1 1-26 16,0 1-9-16,-2 2-7 16,1 0-1-16,-6 4 6 15,-1 1 1-15,-7 0-1 16,-4-1-2-16,2-2-4 16,-2-4-2-16,2-1-2 15,7 0-3-15,-1-3-4 16,5-1-6-16,-1 0-1 15,0 0-2-15,0 0 2 16,6 0 4-16,16 2 2 16,27 3 2-16,-31 2 5 15,4-2 5-15,-10 1 15 16,0 2 11-16,-8-1 21 16,-5 3 4-16,-9 2-6 0,-1-3-9 15,-5-1-22-15,-5-2-10 16,7-1-10-16,-1-1-4 15,7-5-8-15,4 0-25 16,4 0-85-16,-3-3-58 16,3 3-146-16,0 0 187 15</inkml:trace>
  <inkml:trace contextRef="#ctx0" brushRef="#br0" timeOffset="211045.89">25618 11418 1156 0,'-6'0'519'16,"6"0"-222"-16,3 1-80 15,-3-1-24-15,0 0-12 16,23 6-16-16,33 46-18 15,-20-20-33-15,3 1-16 16,-3 10-19-16,0 1-8 16,-8 14-15-16,-7 11-9 0,-3 5-15 15,-5 4-7-15,-5-11-8 16,-3-8-3 0,-5-14-3-16,-4-9-1 0,-3-4-1 15,-2-5 0-15,-2-7-29 16,-2-6-46-16,-10-13-107 15,1-4-68-15,-3-14 48 16,2-3 87-16</inkml:trace>
  <inkml:trace contextRef="#ctx0" brushRef="#br0" timeOffset="211424.49">26132 11282 1359 0,'-2'-6'566'16,"-5"-4"-317"-16,-2-2-51 15,-8 0-25-15,-1 4-25 16,-8 2-29-16,3 5-11 15,4 2-26-15,2 3-9 16,5 5-21-16,2 4-10 0,6 6-13 16,-1 2-6-16,9 5-7 15,-1-2-3-15,8-3-4 16,4-2-2-16,8-5-1 16,5-2 0-16,4-6-2 15,-2-3-1 1,1-4 0-16,-3-5-19 0,-2-3-103 15,-3 3-71-15,-11-1 107 16</inkml:trace>
  <inkml:trace contextRef="#ctx0" brushRef="#br0" timeOffset="211852.89">25025 13237 1390 0,'0'2'554'0,"4"0"-315"16,-2 0-68-16,-2-2-12 16,0 0-30-16,0 0-67 15,0 0-11-15,0 0-149 16,-1 0 438-16,1 0-281 16</inkml:trace>
  <inkml:trace contextRef="#ctx0" brushRef="#br0" timeOffset="212027.51">25070 13553 1041 0,'-11'6'553'0,"9"2"-81"0,0-1-164 16,2-1-131-16,0-2-49 16,0 1-138-16,2-3-102 15,-2-2 70-15</inkml:trace>
  <inkml:trace contextRef="#ctx0" brushRef="#br0" timeOffset="212159.33">25087 13850 1265 0,'-9'17'524'0,"7"-11"-323"15,-1-3-103-15,1-3-166 16,1-2-82-16,1 1 85 15</inkml:trace>
  <inkml:trace contextRef="#ctx0" brushRef="#br0" timeOffset="212392">25073 14186 926 0,'-4'25'438'16,"3"-7"-187"-16,-2-4-54 15,3-7-188-15,0-7-362 16,5-14 236-16</inkml:trace>
  <inkml:trace contextRef="#ctx0" brushRef="#br0" timeOffset="212565.68">25090 14437 1266 0,'-5'8'502'0,"4"-7"-331"15,0-1-117-15,0 0-143 16,0 0-62-16,1-1 79 16</inkml:trace>
  <inkml:trace contextRef="#ctx0" brushRef="#br0" timeOffset="212722.31">25079 14629 888 0,'-3'4'517'16,"3"1"-94"-16,-1 1-197 0,-1 1-56 16,1-2-133-16,-1-3-84 15,2-4-211-15,0 1 170 16</inkml:trace>
  <inkml:trace contextRef="#ctx0" brushRef="#br0" timeOffset="212852.22">25108 14686 944 0,'4'67'478'0,"-9"-61"-113"16,2 1-104-1,0-2-99-15,1 0-58 0,1-2-160 16,-2-5-85-16,3 1 83 16</inkml:trace>
  <inkml:trace contextRef="#ctx0" brushRef="#br0" timeOffset="-211746.54">11978 16897 406 0,'-1'-1'203'0,"0"0"-75"16,0 0-45-16,0 0-51 15,0 0-10-15,0 0-10 16,0 0-2-16,0 1 0 16,-1 0 16-16,1 0 62 15,0 0 42-15,0 0 80 16,0 0 18-16,0 0 4 16,0 0-15-16,0 0-35 15,0 0-26-15,0 0-51 16,0 0-21-16,1 0-33 15,0 0-5-15,26 2-3 16,43-5-2-16,-14-9-10 16,9 1-5-16,-5-1-8 15,3 0-6-15,-8 2-5 16,-27 5-2 0,0 1 5-16,12 1-54 0,-7 3-145 15,-21 4-103-15,-16 9 155 0</inkml:trace>
  <inkml:trace contextRef="#ctx0" brushRef="#br0" timeOffset="-211531.71">11998 17059 1218 0,'8'7'549'0,"-1"1"-250"0,19-2-93 15,-1-5-8-15,11 0-51 16,11-5-32-16,8-6-54 15,-1-1-15-15,0-2-21 16,-8-1-8-16,-12 3-33 16,-9 3-60-16,-16 1-152 15,-1 2-135-15,-18-6 214 16</inkml:trace>
  <inkml:trace contextRef="#ctx0" brushRef="#br0" timeOffset="-211308.14">12135 16649 1244 0,'3'9'538'0,"4"11"-276"16,4 11-29-16,-3 13-54 0,1 6-32 16,0 13-55-16,-5-2-24 15,3 5-34-15,-1-3-11 16,1-17-16-16,3-7-4 15,-6-20-58-15,1-11-55 16,-3-10-124-16,-2-13-109 16,-1-20 214-16</inkml:trace>
  <inkml:trace contextRef="#ctx0" brushRef="#br0" timeOffset="-211113.91">12217 16711 1192 0,'12'0'522'0,"-2"6"-226"15,-2-2-15-15,0 19-53 16,-1 8-20-16,1 13-72 16,0 8-33-16,3 6-44 15,1-3-17-15,6-6-21 16,-4-13-9-16,1-10-40 16,-4-7-53-16,1-15-135 15,-3-2-91-15,4-21 180 16</inkml:trace>
  <inkml:trace contextRef="#ctx0" brushRef="#br0" timeOffset="-210671.02">12864 16632 1017 0,'10'10'478'0,"-6"0"-153"16,6 8-37-16,-4 1-39 16,-3 9-26-16,4 13-73 15,-7 3-41-15,0 12-52 0,0-2-17 16,0-6-21-16,5-5-4 15,3-13-9-15,-1-5-20 16,-6-11-93-16,4-4-67 16,-7-3-228-16,11-4 245 15</inkml:trace>
  <inkml:trace contextRef="#ctx0" brushRef="#br0" timeOffset="-209964.63">13021 17054 959 0,'8'9'479'16,"7"-4"-161"-16,7-6-118 16,2-5-34-16,3-11-57 15,0-6-27-15,-8-1-43 32,-10 12-11-32,1 1-12 0,22-36-4 0,-10 5 2 15,-11 1 6-15,-22 24 7 16,-6 9 2-16,-6 3 14 15,-2 5 8-15,1 8 7 16,2 5 4-16,4 10-17 16,11 8-11-16,1 4-15 15,7 0-6-15,7-3-6 16,-1-1-2-16,11-8-5 16,3-1-1-16,5-10-6 15,4-6-21-15,6-6-76 0,0-5-46 16,7-3-108-16,-9-3-50 15,2-4-72-15,1 1 3 16,-16-3 94-16,3 3 74 16,-15-2 184-16,-9 0 84 15,3-3 114-15,-2-2 40 16,-2 4 46-16,-2-3-1 0,-7 8-23 16,-3 3-8-16,0 6-12 15,-2 4-12-15,-2 8-40 16,-2 5-23-16,-3 8-56 15,9 1-24-15,4 2-31 16,10-1-10-16,9-1-14 16,1-4-4-16,7-5-2 15,-5-6-3-15,2-6 1 16,-2-2 0-16,-4-8 1 16,4 0 0-16,-6-6-2 15,6 0 1-15,-2 2-1 16,2 0 2-16,0 8-2 15,-12 1 1-15,1 9 3 16,-4 5 3-16,1 7 4 16,5 0 1-16,3-1-4 15,-4-3-1-15,1-6-4 0,-1 0-6 16,-3-8-70-16,3-3-52 16,2-15-168-16,2-6-157 15,7-5 290-15</inkml:trace>
  <inkml:trace contextRef="#ctx0" brushRef="#br0" timeOffset="-209760.23">13611 16893 680 0,'-3'0'422'15,"7"8"10"-15,1 3-91 16,1 5-58-16,2 3-22 0,0 2-52 16,1-2-33-16,3-1-66 15,1-6-27-15,1-2-38 16,1-1-12-16,-2-6-16 15,-2-2-3-15,0-6-4 16,-2-4-2-16,-2-6-2 16,1-4 0-16,-4 1-29 31,-2 9-41-31,1 2-111 0,5-26-75 0,-5 8 148 16</inkml:trace>
  <inkml:trace contextRef="#ctx0" brushRef="#br0" timeOffset="-209463.27">13865 17067 963 0,'11'5'440'0,"7"-5"-188"0,-11-5-23 16,3 0-53-16,2-3-36 16,-8-10-62-16,8-3-28 15,-6-12-33-15,7-1-8 16,-12 5 0-16,-8 1 3 0,1 13 6 15,-16 3 9-15,9 12 31 16,3 4 11-16,-5 9 17 16,4 7 1-16,1 5-17 15,9 4-11-15,7 7-22 16,4-4-10-16,1-1-19 16,4-7-8-16,3-6-34 15,1-11-52-15,7-13-155 16,-1-9-126-16,14-17 219 15</inkml:trace>
  <inkml:trace contextRef="#ctx0" brushRef="#br0" timeOffset="-209225.22">14155 16810 1250 0,'-10'2'525'0,"0"12"-231"15,4 1-68-15,4 9-22 0,3 3-10 16,6 4-53-16,3-3-39 15,9 1-31-15,-1-4-5 16,3-3-19-16,1-2-3 16,-8-5-10-16,-3-2-4 15,-11-2 7-15,-2 1 1 16,-12-7-5-16,-6 0-9 16,-5-4-84-16,-2-2-60 15,5 1-153-15,3 0-36 16,15-10 185-16</inkml:trace>
  <inkml:trace contextRef="#ctx0" brushRef="#br0" timeOffset="-204298.54">15036 16905 683 0,'-39'-4'405'0,"31"3"-18"16,6 1-58-16,-2 0-57 15,4-1-37-15,0 1-69 16,0-2-35-16,0 2-44 16,0 0-13-1,0 0-19-15,13 2-6 0,15-2-19 16,36-5-7-16,-32-1-9 15,-2-4-2-15,-6 3-4 16,-4 2 4-16,-10-1-110 16,-5 5-70-16,-7 3-365 15,-3 5 328-15</inkml:trace>
  <inkml:trace contextRef="#ctx0" brushRef="#br0" timeOffset="-204082.83">15045 17024 1343 0,'-3'5'555'0,"3"0"-300"0,9 0-19 16,0-1-34-16,8 2-17 15,6-6-58-15,3 0-19 16,2-4-30-16,-1 0-13 0,-1 1-23 16,-5-2-11-16,-7 3-13 15,-6-1-4-15,-6 1-2 16,-3-1-27-16,-7 0-117 15,2 3-84-15,-7-5 121 16</inkml:trace>
  <inkml:trace contextRef="#ctx0" brushRef="#br0" timeOffset="-203289.65">16185 17000 607 0,'36'30'423'15,"-33"-31"13"-15,2-1-134 16,-1-2-21-16,-4 3-78 16,0 0-39-16,1-12-60 15,0-8-16-15,-6-28-21 16,-6 28-4-16,-8 5-12 15,0 1-7-15,-7 9-6 0,-2 5-3 16,-1 6-6-16,4 7-3 16,-2 7-10-16,6 2-2 15,11 6-6-15,6 2 1 16,12 1 3-16,1 2 1 16,3-6 1-16,3-1-1 15,4-10-3-15,1-8-2 16,2-7-2-16,-2-6-2 0,2-3 0 15,-1-4 0-15,-1-2 0 16,-1-3 1-16,-4-2-1 16,-2 3 0-16,-4 3 1 15,-5 4 1-15,0 6-1 16,-4 2 6-16,0 3 14 16,0-1 7-16,0 0 13 15,0 5-1-15,2 16-6 16,9 28-6-16,-1-29-11 15,-4-4-7-15,6-2-8 16,1-4-2-16,-3-1-28 16,3-2-53-16,-3-1-147 15,-5-4-75-15,11-11 168 16</inkml:trace>
  <inkml:trace contextRef="#ctx0" brushRef="#br0" timeOffset="-202794.24">16608 16535 1022 0,'-66'12'493'0,"54"-5"-134"15,0-4-64-15,1-1-50 16,10-1-41-16,5 4-78 0,14 1-34 16,9 0-36-16,2-4-4 15,9-2-17-15,3-6-7 16,2 0-13-16,2 0-4 15,-8-1-4-15,-6 1 0 16,-10 2-88-16,-8 4-59 16,-16 0-160-16,-7 5-134 0,-17 0 280 15</inkml:trace>
  <inkml:trace contextRef="#ctx0" brushRef="#br0" timeOffset="-202618.31">16513 16728 738 0,'-6'5'457'15,"4"-5"21"-15,13 1-211 16,7 4-17-16,5-3-35 16,6-2-37-16,1-2-75 15,2-3-27-15,1-5-41 16,-3 5-12-16,-7-2-26 16,-7 0-60-16,-8 7-142 15,-9-8-86-15,-8-1 158 16</inkml:trace>
  <inkml:trace contextRef="#ctx0" brushRef="#br0" timeOffset="-202394.54">16601 16433 1105 0,'0'2'538'0,"1"4"-180"15,2 8-116-15,3 7-22 16,0 13-59-16,3 4-42 15,2 7-54-15,-1 0-12 0,-1-8-24 16,2-4-10-16,-3-7-44 16,-1-6-43-16,-1-9-107 15,-5-4-63-15,0-15-221 16,0-7 287-16</inkml:trace>
  <inkml:trace contextRef="#ctx0" brushRef="#br0" timeOffset="-202198.77">16693 16464 1147 0,'5'1'548'0,"4"6"-182"15,-1 3-48-15,0 9-80 16,-1 7-40-16,-1 9-76 16,-3 4-26-16,0 1-36 15,-2 0-16-15,4-12-25 0,0-1-9 16,1-9-63-16,0-5-62 15,2-5-112-15,-3 1 127 16</inkml:trace>
  <inkml:trace contextRef="#ctx0" brushRef="#br0" timeOffset="-201752.3">17069 16451 1071 0,'0'2'512'0,"0"3"-183"15,0 10-81-15,-2 4-15 16,4 13-46-16,4 4-43 16,-3 0-69-16,2-1-20 15,0-2-25-15,-1-6-8 16,4-3-8-16,0-3-42 16,0-8-127-16,3-4-89 0,2-5 133 15</inkml:trace>
  <inkml:trace contextRef="#ctx0" brushRef="#br0" timeOffset="-201414.78">17257 16712 763 0,'12'4'477'16,"1"1"16"-16,2-3-263 15,8-4-34-15,-3-9-74 16,2-3-40-16,0-12-55 15,-10-2-12-15,-4 0-7 16,-2-3-1-16,-7 14 7 16,-5 2 3-16,-8 8 3 15,0 4 0-15,-9 4 10 0,6 4 8 16,0 6 16-16,0 5 9 16,11 5-2-16,-3-1-6 15,11 4-15-15,0 1-10 16,4-3-15-16,9-1-6 15,2-6-5-15,-1-7-3 16,0-2-15-16,-1 0-36 0,-4-6-118 16,6 1-94-16,-3-10 153 15</inkml:trace>
  <inkml:trace contextRef="#ctx0" brushRef="#br0" timeOffset="-201176.8">17488 16625 854 0,'5'7'488'16,"-4"3"-104"-16,6-1-101 16,-7 3-29-16,8 0-57 15,0 0-29-15,-4-3-47 16,5 0-20-16,-2 1-45 16,0-2-16-16,-1-1-20 15,2-3-6-15,-1 0-5 16,1-7-3-16,1-4 1 15,-3-4 0-15,-1-7-2 16,-2 2-11-16,2-4-79 16,1-1-59-16,1-3-173 0,-2 0 189 15</inkml:trace>
  <inkml:trace contextRef="#ctx0" brushRef="#br0" timeOffset="-200843.51">17671 16709 1013 0,'3'0'487'16,"3"1"-205"-16,3-10-83 15,1 1-24-15,3-10-76 16,2 2-33-16,-3-2-28 16,-3 6-2-16,-6 2 27 15,-6-2 15-15,-4 10 13 16,-2-1 2-16,-2 3-15 15,1 3-11-15,2 3-18 16,1 2-8-16,5 9-18 16,2 4-8-16,3-1-6 15,4 0 0-15,5-5-4 16,0-6-1-16,2-6-5 16,-1-3-3-16,0-4-38 15,1-6-44-15,2-1-130 0,-2-5-116 16,-3-10 204-16</inkml:trace>
  <inkml:trace contextRef="#ctx0" brushRef="#br0" timeOffset="-200643.4">17909 16446 1374 0,'2'8'595'15,"-1"10"-294"-15,0 5-27 0,-1 6-67 16,0 3-55-16,1 2-94 15,6-2-24-15,0-4-21 16,1-2-6-16,-5-9-9 16,6 0-34-16,-11-10-99 15,6 3-67-15,-3-10-60 16,3-6 140-16</inkml:trace>
  <inkml:trace contextRef="#ctx0" brushRef="#br0" timeOffset="-200334.95">18133 16532 1078 0,'-6'2'516'0,"0"-1"-159"16,-1 1-94-16,-5-2-79 0,1 2-38 16,0 3-71-16,0-2-19 15,8 8-20-15,-4-2-6 16,9 7-6-16,4 5 1 15,4 0 5-15,5-1 5 16,1-5 6-16,0 1 1 16,-2-3 3-16,1 1 2 0,-8-7-6 15,-1-6-1-15,-6 3-3 16,-5-1-2-16,4-3-8 16,0 0-7-16,-2 0-50 15,-14 3-39-15,-25 2-107 16,24-10-67-16,4 7-73 15,4-2 177-15</inkml:trace>
  <inkml:trace contextRef="#ctx0" brushRef="#br0" timeOffset="-192974.87">8962 6189 261 0,'13'-7'193'16,"1"-4"5"-16,-5 4 4 15,-1 2 3-15,4-2-4 16,-7 5-7-16,4-2-20 16,-1-1-12-16,-14-6-29 15,2-1-17-15,-12-4-34 16,-2 2-10-16,6 3-12 15,-10-6-3-15,-6 8 0 16,-1 0-1-16,-13 6-5 16,3 8-4-16,2 2-13 15,-1 6-10-15,8 0-13 16,-1 1-5-16,6 9-6 16,1 2 0-16,3 16-1 15,4 5 1-15,7 13 4 16,3 7 2-16,4 11 0 0,2 4-2 15,5 6-2-15,3 2-2 16,6 4 0-16,2 1 0 16,2 4 0-16,3 3 1 15,1 2 1-15,2-1 1 16,2 0 1-16,-2 2 0 16,-5 6-1-16,-3 4-1 15,-4 10 1-15,-1-2-1 0,-2 3 2 16,-2-2-1-16,-1-6-1 15,-4 1 0-15,0 2-1 16,-1 0 1-16,0 4-1 16,-3-1 1-16,-7-1 0 15,-2 4 1-15,-10-1 0 16,-3 0 1-16,-4-3 1 16,-3-3 0-16,1-8 1 15,-2-9-1-15,4-14-1 16,4-4 0-16,4-18 1 15,8-29 0 1,7-19 0-16,0 1 1 0,-20 39-1 16,1-10 1-16,8-15-2 0,11-20-2 15,6-9-4-15,5-1-6 16,-3-6-4-16,-2 2 1 16,0 0 5-1,0 0 3-15,5 1 4 0,5 2-1 16,10 0 2-16,23 43-1 15,-22-18 1-15,1 5 2 16,-1 7 2-16,2 2 1 16,-2 12-1-16,-1 3 0 0,-3 14-3 15,-3 9 0-15,-2 12-2 16,0 4 0-16,1 7 0 16,0 5 0-16,-1 10 1 15,-1 2-1-15,-4 14-1 16,-2 4 0-16,-2 4 0 15,0 6-2-15,-1 8 2 16,-1 2 0-16,1-1 0 16,4 5 1-16,-1-10-1 15,5-4 0-15,2-1 1 16,3-3-1-16,8-4 0 16,-2 6-1-16,-1 1 1 15,1 1 0-15,-5 16 1 16,4-3-1-16,-6-3 0 15,5 1 0-15,-5-14-1 16,-1-5 0-16,8-5 1 0,-3-11 0 16,11-7 0-16,5-3 0 15,3-17-1-15,2-2 0 16,4-10-1-16,0-6 0 16,2-13-12-16,4-9-27 15,-15-22-85-15,-1-12-52 16,-1-22-162-16,-16-15 206 15</inkml:trace>
  <inkml:trace contextRef="#ctx0" brushRef="#br0" timeOffset="-191140.25">3569 8001 1098 0,'-2'3'505'0,"-3"-4"-206"15,6 2-12-15,-1-1-73 16,0 0-33-16,0 0-66 0,1 0-24 16,27-1-30-16,44 1-10 15,-21 0-17-15,4-3-8 16,8 2-8-16,0-2-4 15,-10 2-6-15,-6-2-1 16,-15 2-1-16,-4 1-27 16,-13 0-123-16,-6 3-75 15,-16 3-516-15,-3 5 480 16</inkml:trace>
  <inkml:trace contextRef="#ctx0" brushRef="#br0" timeOffset="-190972.93">3678 8189 1149 0,'-1'7'514'16,"3"0"-232"-16,11-1-64 16,5 3-14-16,10-1-17 15,7-4-30-15,14-2-56 16,7-2-23-16,0-2-36 16,-7-1-10-16,-10-4-19 15,-11 1-18-15,-9 0-127 16,-3 1-73-16,-15-3 117 15</inkml:trace>
  <inkml:trace contextRef="#ctx0" brushRef="#br0" timeOffset="-190721.98">3822 7864 1224 0,'6'6'549'0,"-1"0"-235"16,2 9-83-16,1 6-13 15,2 15-34-15,5 7-43 16,-3 8-68-16,0 3-21 16,-1-1-28-16,0 0-8 0,1-14-21 15,-4-5-43-15,1-15-114 16,-7-10-88-16,0-13-261 16,-2-9 315-16</inkml:trace>
  <inkml:trace contextRef="#ctx0" brushRef="#br0" timeOffset="-190559.25">3987 7843 1181 0,'3'-2'560'0,"5"6"-184"16,-2 5-55-16,1 15-65 16,0 13-39-16,-7 10-81 15,0 9-32-15,-2 5-43 16,0-3-15-16,4-2-24 15,3-10-8-15,0-11-31 0,2-6-43 16,-5-16-131-16,1-5-99 16,13-18 172-16</inkml:trace>
  <inkml:trace contextRef="#ctx0" brushRef="#br0" timeOffset="-190151.98">4849 7832 1153 0,'6'-1'535'15,"1"4"-224"-15,4 10-84 0,1 10-12 16,1 15-37-16,-4 9-30 15,1 13-56-15,-5 3-20 16,-1 1-33-16,3-7-11 16,0-16-24-16,5-9-51 15,-5-19-154-15,-1-5-56 16,9-19 134-16</inkml:trace>
  <inkml:trace contextRef="#ctx0" brushRef="#br0" timeOffset="-189833.76">5090 8211 1119 0,'1'13'512'0,"14"-9"-200"15,5-4-65-15,3-2-49 16,1-6-42-16,6-11-69 16,-2-6-29-16,-2-7-30 15,-6-3-9-15,-10 2-4 16,-7 2 1-16,-12 8 5 15,-7 7 3-15,-4 10 10 16,-3 4 6-16,1 10 6 16,4 4 3-16,7 10-11 15,6 5-4-15,6 6-8 16,3 1-3-16,6-2-4 0,2-3-4 16,3-8-8-16,6-1-5 15,1-9-12-15,1-8-29 16,1-3-100-16,0-6-78 15,-2-10 127-15</inkml:trace>
  <inkml:trace contextRef="#ctx0" brushRef="#br0" timeOffset="-189556.81">5442 8028 1059 0,'8'6'564'0,"-3"5"-124"0,-1 2-156 15,3 5-26-15,-2-2-59 16,2 2-41-16,3 2-68 16,-4-2-23-16,11 2-26 15,-3-5-6-15,6-4-10 16,0-2-5-16,-5-6-8 16,3-3-1-16,-5-10-2 15,-1-6 0-15,-3-9-2 16,-1-5-1-16,-3-6-38 15,0 1-47-15,-2 5-121 16,1 6-90-16,0 13 176 16</inkml:trace>
  <inkml:trace contextRef="#ctx0" brushRef="#br0" timeOffset="-189096.22">5701 8161 1126 0,'13'6'499'15,"5"-7"-247"-15,3-4-10 16,3-5-82-16,1-4-35 16,-3-3-66-16,-1-4-16 0,-10-1-21 15,-7 0-4-15,-10 3 1 16,-4 1 0-16,-9 8 2 16,-1-1-2-16,-3 10 6 15,4 3 9-15,2 8 19 16,4 5 8-16,5 2 3 15,5 5-1-15,6 3-2 16,4 1-2-16,8 0-8 16,2 0-9-16,6-7-21 15,2-3-6-15,3-7-10 16,8-3-2-16,-5-9-84 16,2-6-72-16,-5-10-160 15,-17-8 177-15</inkml:trace>
  <inkml:trace contextRef="#ctx0" brushRef="#br0" timeOffset="-189029.69">6052 7777 976 0,'-12'21'578'16,"7"-5"20"-16,3 3-249 16,2 15-94-16,4 1-37 15,3 12-85-15,-4 4-45 0,2 0-52 16,-5-1-15-16,6-5-10 15,3-7-5-15,-1-11-20 16,0-7-45-16,-3-13-139 16,2-5-84-16,0-12-447 15,6-7 469-15</inkml:trace>
  <inkml:trace contextRef="#ctx0" brushRef="#br0" timeOffset="-188728.32">6327 7938 1294 0,'0'-7'596'0,"-8"4"-268"15,-4-1-32-15,-7 7-88 16,0 6-49-16,4 4-61 16,2 6-18-16,6-1-27 15,5 2-11-15,4 2-13 16,6 3-5-16,5 0 0 0,4-1 4 15,5-3 8-15,3 1 3 16,1-3 6-16,-3-3-1 16,-7-4-8-16,-4-2-1 15,-12-5-3-15,-9 2-2 16,-17-3-5-16,-3 1-12 16,-5-2-59-16,4-3-51 0,12 2-120 15,2-2-64-15,11-4 171 16</inkml:trace>
  <inkml:trace contextRef="#ctx0" brushRef="#br0" timeOffset="-176608.7">3337 10336 745 0,'31'-37'399'0,"-32"32"-54"0,4 7-72 15,3-2-40-15,-6 0-22 16,0 0-47-16,0 0-11 16,0 0-13-16,3 8-11 15,8 20-18-15,19 49-17 16,-22-30-33-16,-3-1-13 16,1-9-18-16,2-4-8 0,-7-20-10 15,3-3-2-15,-5-11 0 16,-5-5 0-16,3 0-4 15,-6-9-2-15,5-9-5 16,-3-4-3-16,7-7 1 16,5 2 0-16,5 3 1 15,-1 0 0-15,2 7 1 16,-3-1 1-16,8 11 0 16,1 2 2-16,11 4 3 15,-3 7 3-15,-8 3 5 16,3 5 7-16,-8 12 17 15,-2 3 5-15,2 7 6 16,-3 1-3-16,-3-1-13 16,4-2-7-16,-3-2-10 15,-1-3-3-15,-1-8-6 16,-3-2 0-16,-2-7-16 16,0-3-23-16,-1-3-64 15,1 0-46-15,0 0-110 0,0-1-68 16,0 0 204-16</inkml:trace>
  <inkml:trace contextRef="#ctx0" brushRef="#br0" timeOffset="-175815.89">3162 10819 1042 0,'-32'0'490'0,"5"-3"-172"16,5 6-33-16,3-3-37 16,9 0-20-16,10 1-73 15,0-1-38-15,20 2-51 16,6 1-14-16,18 2-3 16,16 1 0-16,16 0-11 15,5-6-4-15,6-3-6 16,5-3 1-16,-5-6-1 15,9 2-1-15,0 0-3 16,-14-1-1-16,-13 6 0 0,-13 2 0 16,-21 3 1-16,-3 5-1 15,-15-1-5-15,-5-2-4 16,-7 2-2-16,-5-3 6 16,-4 2-4-16,3-3-14 15,0 0-76-15,-9 1-65 16,-3 0-166-16,-32 9-223 0,28 1 346 15</inkml:trace>
  <inkml:trace contextRef="#ctx0" brushRef="#br0" timeOffset="-174850.52">3572 11241 1087 0,'0'-1'473'0,"-4"-7"-228"16,-2 3-7-16,-1-3-23 16,4-2-23-16,-1 8-46 15,4 0-15-15,-2 0-33 0,2 2-13 16,0 0-22-16,0 0-8 16,0 0-7-16,0 2 1 15,7 27-1-15,7 42 0 16,-7-22-10-16,4 5-5 15,-3-3-11-15,1-6-5 16,-1-4-6-16,1-8-1 0,-5-13-3 16,4 3 0-16,-4-9-2 15,-4-6 1-15,1 0 1 16,0-6-1-16,-2-2-2 16,1 4-2-16,-1-5-4 15,0 0-2-15,-1-5 0 16,0-15 0-16,-1-24 3 15,6 28 1-15,5 5-1 16,4 0-1-16,6 2 0 16,5 1 1-16,5 1 0 15,1 2 1-15,-1 8 3 16,1 5 0-16,-5 2 1 16,0 2 1-16,-9 1 1 15,0-1 3-15,-11 3 4 16,-5 4 2-16,-14-3 4 15,-5 3 1-15,-6-4 2 16,-6-2-1-16,4 2-5 16,0-4-4-16,1 0-7 0,4-4-3 15,5-6-13-15,4 0-22 16,7-2-71-16,6-2-57 16,11-3-136-16,5-2 434 15,12-16-149-15</inkml:trace>
  <inkml:trace contextRef="#ctx0" brushRef="#br0" timeOffset="-174036.04">3938 11196 941 0,'4'-6'438'16,"-3"2"-160"-16,-1 3-32 15,0 0-33-15,0 0-22 16,0 0-38-16,2 0-3 0,-2 0-11 16,5 2-11-16,-1 1-31 15,0 8-15-15,-1 9-33 16,27 27-13-16,-30-35-19 15,4 2-5-15,0-8-6 16,0-1-19-16,-5-4-67 16,1 1-49-16,0-2-163 15,-1-1-120-15,0 1 262 16</inkml:trace>
  <inkml:trace contextRef="#ctx0" brushRef="#br0" timeOffset="-173826.05">3848 11008 1238 0,'2'1'550'0,"3"0"-209"0,4-1-74 15,7 0-14-15,0 2-31 16,0-2-79-16,-7-1-36 16,1-2-51-16,0 1-19 15,-3-3-26-15,7 3-14 16,-10 0-147-16,5 0-97 15,-4 2 145-15</inkml:trace>
  <inkml:trace contextRef="#ctx0" brushRef="#br0" timeOffset="-164740.28">4754 10800 799 0,'32'-37'372'0,"-27"29"-116"15,1 2-68-15,1 0-14 0,-3 2-19 16,0 3-40-16,1-1-12 16,-8 2-4-16,2 0-12 15,0 0-21-15,0 0-11 16,-19 14-36-16,-31 32-5 16,29-27-5-16,2 0-1 15,5-6-2-15,4 0 2 16,7-6 6-16,1-1 2 0,7 2 2 15,2 0 2-15,5-1 0 16,6 2 3-16,3 0 4 16,5-1 0-16,-2-1-1 15,-4-1-3-15,-1-1-4 16,-5 1-4-16,-3-3-5 16,-3 1-3-16,-7-2-139 15,0 1-100-15,-9-3 141 16</inkml:trace>
  <inkml:trace contextRef="#ctx0" brushRef="#br0" timeOffset="-164536.55">4757 10975 1405 0,'-26'32'555'0,"29"-29"-356"15,2 3 0-15,2-2-20 16,2-1-27-16,2 3-60 0,0-3-18 15,0 1-31-15,0-1-14 16,1-3-17-16,-1 0-5 16,-1 0-35-16,-2-1-65 15,1 2-144-15,0 1 147 16</inkml:trace>
  <inkml:trace contextRef="#ctx0" brushRef="#br0" timeOffset="-163932.58">5586 10846 1140 0,'-12'-13'528'0,"3"1"-176"16,3 1-113-16,-5 1-60 15,-4-1-31-15,5 8-62 16,-6-3-18-16,0 6-15 15,2 6-9-15,1 6-13 16,1 9-5-16,5 7-5 16,8 2-2-16,0 2-5 15,4 4-2-15,6-5-1 16,-1 2 2-16,10-8 2 16,1-6 1-16,2-7 0 15,1-3-1-15,-2-7-2 16,-1 0-1-16,-6-3-1 15,-2-1-4-15,-4-1-4 0,-2-4-14 16,-5 5-114 0,-1-4-78-16,2-4 117 0</inkml:trace>
  <inkml:trace contextRef="#ctx0" brushRef="#br0" timeOffset="-115405.71">3918 13068 596 0,'-10'-32'370'0,"10"30"-46"16,5 2-68-16,-3 2-25 15,-3-2-67-15,1 0-24 16,0 0-20-16,7 16 4 0,16 42-5 15,-19-21-15-15,0 3-29 16,-4 0-17-16,0-3-20 16,0-9-9-16,0-9-10 15,3-7-2-15,-3-9 1 16,-1-1 1-16,-1-4-8 16,0 1-3-16,1 0-10 15,-5-12-5-15,-5-15 1 16,0-28 0-16,17 26 2 15,4-1 0-15,7 6 2 16,-4 3 1-16,3 9 1 16,3 5 2-16,3 5 3 15,3 4 2-15,0 8 8 16,1 3 5-16,-5 6 15 16,-3 3 8-16,-5 7 12 0,-2-2 1 15,-3 2-6-15,0 0-7 16,-1-4-16-16,-3 1-7 15,2-6-11-15,-3-4-3 16,-1-9-2-16,1-2-24 16,-3-4-107-16,0-2-56 15,0 0-151-15,-1 1-13 16,1-10 223-16</inkml:trace>
  <inkml:trace contextRef="#ctx0" brushRef="#br0" timeOffset="-114821.4">5023 12902 820 0,'4'8'437'0,"-3"-8"-53"16,-1 0-60-16,-5 4-57 16,4-4-39-16,0 0-76 15,-8 2-46-15,-18 14-38 16,-29 26-11-16,22-31-21 15,4 1-7-15,9-1-8 16,3-1-2-16,18 2-7 16,1 0-3-16,13 0-6 15,6 0-2-15,11 0 0 16,2 2 1-16,-2-6 0 16,-3-2 0-16,-9-5 0 15,-8-1-2 1,1 0-9-16,3 0-58 0,-4 0-155 15,0 2-133-15,-9 0 203 0</inkml:trace>
  <inkml:trace contextRef="#ctx0" brushRef="#br0" timeOffset="-114641.49">4948 13201 1365 0,'6'9'561'15,"-1"-1"-323"-15,0-1-19 16,1 1-29-16,4 0-35 0,-3-3-66 15,3 0-23-15,-1-1-36 16,-5-3-9-16,5 0-3 16,1 0-55-16,1-2-188 15,5-1 161-15</inkml:trace>
  <inkml:trace contextRef="#ctx0" brushRef="#br0" timeOffset="-114173.8">5704 13098 968 0,'0'-1'438'16,"2"-3"-179"-16,1-9-12 16,-3-1-33-16,-9-21-30 0,-10 24-47 15,-2 3-16-15,-7 4-21 16,2 3-9-16,-3 6-25 15,5 5-14-15,8 8-15 16,1 6-7-16,9 9-10 16,1 0-2-16,5 3-6 15,6-3-2-15,11-4-3 16,7-2 0-16,10-9 1 16,-1-2 0-16,-2-6 3 15,-2-4-2-15,-6-4 1 16,-2-2 0-16,-7-3-4 15,-2-1 0-15,-6-2-37 16,-2 0-71-16,-5-1 353 16,-3-2-222-16</inkml:trace>
  <inkml:trace contextRef="#ctx0" brushRef="#br0" timeOffset="-112972.46">6234 12843 1025 0,'-1'-1'453'0,"0"0"-179"16,0 0-97-16,1 0-15 16,0 1-3-16,2 10-19 15,3 18-5-15,9 63-22 16,-6-40-20-16,1 1-32 16,-1-4-16-16,1-5-22 15,-4-5-5-15,-4-14-5 16,1-5-1-16,-2-11 2 15,-4-1 0-15,-2-6-4 16,-1-1-2-16,-4-5-9 16,2-5-4-16,3-4-4 15,0-6-1-15,6-4 1 16,4-1 1-16,8 2 4 16,4 3 1-16,9 6 2 15,5 4 1-15,4 7 3 0,4 7 0 16,-9 7 4-16,-3 3 5 15,-3 7 8-15,-9-3 4 16,-1 8 10-16,0-3 10 16,-16 2 15-16,-3-2 4 15,-7-1-2-15,-12 0-10 16,6-5-22-16,-5-3-9 0,-2-5-21 16,6-2-37-16,-2-8-93 15,6-4-67-15,5-9-138 16,5-7 199-16</inkml:trace>
  <inkml:trace contextRef="#ctx0" brushRef="#br0" timeOffset="-112711.81">6636 12624 1541 0,'0'4'617'0,"2"5"-374"16,3 3-18-16,-1 7-28 0,2 2-39 15,1 4-80-15,-1-1-23 16,-1-3-27-16,-1-3-11 16,-3-2-26-16,0-3-61 15,-3-3-174-15,-1-3-104 16,1-11 194-16</inkml:trace>
  <inkml:trace contextRef="#ctx0" brushRef="#br0" timeOffset="-112552.9">6575 12414 1201 0,'-9'12'586'0,"14"-10"-168"15,2-1-104-15,4 4-86 16,3-1-39-16,2 1-85 15,-1-1-35-15,-1-2-42 16,1 0-12-16,-2 1-117 16,-2 3 338-16,1-2-204 15</inkml:trace>
  <inkml:trace contextRef="#ctx0" brushRef="#br0" timeOffset="-106218.37">3041 14361 711 0,'-2'-2'402'16,"-2"0"-70"-16,2 1-86 0,-2-2-6 15,2 2-61-15,1 0-33 16,0 1-42-16,-1 2-11 16,-10 26-6-16,-2 55-6 15,18-34-25-15,1 2-12 16,-1-6-20-16,2-7-9 16,2-9-9-16,0-8-3 15,3-9-84-15,-4-6-80 16,5-6-377-16,8-4 344 0</inkml:trace>
  <inkml:trace contextRef="#ctx0" brushRef="#br0" timeOffset="-105873.08">3173 14525 905 0,'-2'3'441'0,"2"16"-103"16,0 4-82-16,2 6-49 15,2 0-26-15,4-5-74 16,5-2-34-16,6-8-36 16,1-3-10-16,6-10-12 15,-2-3-3-15,1-12-3 16,-2-5 0-16,-10-2 2 16,-2-4 0-16,-11 0 6 0,-5 2 1 15,-7 4 6-15,-6 2 2 16,-6 6-1-16,0 2-1 15,-1 5-9-15,2 1-5 16,4 7-10-16,2 3-17 16,2 2-88-16,6 4-43 15,5 1-151-15,5 0-139 16,13 3 291-16</inkml:trace>
  <inkml:trace contextRef="#ctx0" brushRef="#br0" timeOffset="-105502.61">3520 14666 832 0,'9'-3'407'0,"5"-6"-121"15,4-2-47-15,-2-3-47 16,3-5-40-16,-1-5-68 16,-5-5-22-16,-4 0-20 15,-4 2-3-15,-9 3 17 16,-4 8 8-16,-9 5 3 15,0 2-3-15,-2 6-19 16,-2 1-9-16,6 4-9 16,7 5-4-1,2 1-9-15,-3 8-5 0,6 11 0 16,4 8 2-16,6 7 7 16,8 2 2-16,5 6 4 0,-1-4 3 15,4-1 8-15,1-3 5 16,-2-10 1-16,0-1-2 15,-8-9-4-15,-7-3-2 16,-8-3 4-16,-7-3 0 0,-10-3-6 16,-5-1-6-1,-2-5-45-15,-3-4-52 0,7-6-131 16,6-3-104-16,8-9 185 16</inkml:trace>
  <inkml:trace contextRef="#ctx0" brushRef="#br0" timeOffset="-105023.29">3860 14562 1316 0,'4'10'535'0,"0"12"-313"16,2 3 3-16,-1 10-26 0,2 4-37 15,2 2-74-15,-4 2-15 16,4-11-26-16,-5-3-12 16,1-10-13-16,-1-7-5 15,-5-4-1-15,1-7 1 16,-5-1-3-16,1-4-3 15,0-5-11-15,2 2-3 0,2-9-3 16,0 0-1-16,1 1 2 16,8-2 1-16,7 6 1 15,2 2 1-15,4 4 2 16,0 5 0-16,-4 3 2 16,-2 1 2-16,3 8 3 15,-12-3 4-15,2 5 12 16,-4 4 6-16,-13-2 10 15,2 0 1-15,-7 3-10 16,-6-6-5-16,4-1-13 16,1 0-4-16,-2-9-21 15,8 4-38-15,1-7-127 16,-5-3-94-16,10-2 160 16</inkml:trace>
  <inkml:trace contextRef="#ctx0" brushRef="#br0" timeOffset="-104563.33">4338 14462 1406 0,'3'0'572'0,"-4"10"-285"15,0 1-98-15,2 7-39 16,4 6-1-16,-2 2-60 16,1 4-36-16,0-7-35 15,0-4-4-15,0-8-8 16,0-5-1-16,-4-4-4 16,0-3 0-16,-1 0-1 15,-1 0 0-15,0-7 0 16,-4-15-1-16,-2-32-1 15,10 29 2-15,8 4-1 16,5 5 0-16,6 7 0 16,-3 1 1-16,8 13 10 15,-7 5 8-15,-2 8 26 16,5 9 15-16,-7 4 15 16,4 2-2-16,-6-2-18 15,-1-4-14-15,-10-8-19 0,-2-6-2 16,-5-5-82-16,-1-5-73 15,4-7-104-15,11-6 123 16</inkml:trace>
  <inkml:trace contextRef="#ctx0" brushRef="#br0" timeOffset="-104069.59">5319 14326 1210 0,'-4'3'589'0,"-4"0"-226"16,-8 3-163-16,-7 6-41 15,-7 2-73-15,-3 4-23 16,-3 1-28-16,1-5-1 16,8-1 4-16,1-4 2 0,14-2 3 15,7 3-6-15,6-3-12 16,9 10-3-16,10 2-2 16,5 3 2-16,9-1 1 15,-1-3-2-15,2-6-8 16,0-1-6-16,-5-6-28 15,-1-2-65-15,-15-3-194 16,-4 0-132-16,-16 4 236 16</inkml:trace>
  <inkml:trace contextRef="#ctx0" brushRef="#br0" timeOffset="-103900.49">5173 14661 1278 0,'-2'4'586'16,"2"0"-240"-16,8 2-124 15,3 1-16-15,7 2-39 0,2-1-34 16,1 1-54-16,0-3-21 16,0-2-32-16,-1 0-11 15,1-2-154-15,0-5 383 16,1-10-218-16</inkml:trace>
  <inkml:trace contextRef="#ctx0" brushRef="#br0" timeOffset="-102843.86">5784 14298 739 0,'0'0'403'16,"0"0"-47"-16,0 0-158 16,0 0 1-16,5 8 4 15,2 14-13-15,5 38-34 0,-12-16-25 16,0 5-47-16,3 5-21 16,1-4-31-16,3-7-10 15,-1-12-16-15,2-8-3 16,2-7-111-16,1-7-88 15,0-11 121-15</inkml:trace>
  <inkml:trace contextRef="#ctx0" brushRef="#br0" timeOffset="-102531.47">5983 14514 1049 0,'1'16'523'16,"1"8"-129"-16,-3 5-177 15,1 2-6-15,5-6-53 16,1-6-36-16,1-9-65 16,7-3-17-16,-5-7-16 15,5-6-5-15,1-6-5 16,-1-6-2-16,-5-7-3 16,-3-4 0-16,-6-1 1 15,-3 1 0-15,-3 7 1 16,-1 4 2-16,-5 6-1 15,-6 0-1-15,6 8-4 0,-3 3-7 16,6 3-65-16,6 10-44 16,-6 1-114-16,6 6-67 15,7 5 183-15</inkml:trace>
  <inkml:trace contextRef="#ctx0" brushRef="#br0" timeOffset="-102188.58">6217 14668 903 0,'27'0'419'0,"-5"-5"-172"16,1-2-23-16,-2-4-54 16,-2-2-26-16,-5-9-45 15,-3-3-18-15,-11-7-24 16,-5 1-7-16,-3 4-9 16,-4 8-3-16,0 3-3 15,-1 3-1-15,1 13-4 16,-1 0-2-16,2 13-12 15,2 6-8-15,3 4-8 16,5 6 0-16,4 11 2 16,4 3 4-16,6 6 9 15,6 1 4-15,5-4 17 16,2-3 9-16,-1-9 15 16,-10-9 4-16,0 0-6 0,-10-5-4 15,-9-6-6-15,-4 4-4 16,-20-13-10-16,-3 2-15 15,-8-6-89-15,-3-3-65 16,8-3-155-16,3-1-114 16,17-2 256-16</inkml:trace>
  <inkml:trace contextRef="#ctx0" brushRef="#br0" timeOffset="-101753.58">6500 14572 1174 0,'0'10'560'15,"3"7"-141"-15,0 7-262 16,-4 4-15-16,0 3-33 16,1 0-27-16,3-1-46 15,5-4-14-15,2-6-11 16,-3-6-2-16,-2-10 0 15,-1-2 2-15,-8-8-7 16,-5-3-3-16,0-4-9 16,-5-6-5-16,8 2 2 15,2-2 2-15,5 3 3 0,9 1 1 16,6 5 4-16,5 3 1 16,2 7 3-16,-1 4 2 15,-3 6 16-15,-1 0 7 16,-7 4 25-16,0 2 12 15,-11-1 15-15,-2 0 2 16,-12-3-16-16,-8 0-11 16,-1-2-26-16,-4-2-11 15,10-1-20-15,4-2-32 0,6-4-106 16,7 6-80-16,9-9 129 16</inkml:trace>
  <inkml:trace contextRef="#ctx0" brushRef="#br0" timeOffset="-101286.39">7038 14447 1325 0,'-19'-5'610'0,"6"1"-229"0,2 3-131 16,-4-3-75-16,2 3-44 16,1 1-61-16,0 4-16 15,4 10-18-15,-2 0-11 16,4 12-14-16,8 4-4 16,9 8-2-16,1 0-1 15,10-7-3-15,-9-6-1 16,2-12-2-16,10-2-2 15,0-11-58-15,5-3-87 16,6-6 98-16</inkml:trace>
  <inkml:trace contextRef="#ctx0" brushRef="#br0" timeOffset="-101117.21">7351 14574 1486 0,'-11'-3'629'0,"7"2"-376"16,5 0-40-16,12 0-59 15,2-1-41-15,12-1-42 0,4-2-11 16,-1-3-31-16,2 0-12 16,-2 4-8-16,-4 0-2 15,-7 2-34-15,-7 2-66 16,-9 0-115-16,-5 3 125 16</inkml:trace>
  <inkml:trace contextRef="#ctx0" brushRef="#br0" timeOffset="-100914.95">7439 14395 1549 0,'4'6'640'0,"-1"5"-376"16,4 7-27-16,-1 9-55 15,-2 6-43-15,-2 9-68 16,1 2-20-16,2-3-24 15,-4-4-8-15,5-11-13 16,1-5-21-16,-3-9-112 16,2-7-73-16,-2-10-371 0,9-8 361 15</inkml:trace>
  <inkml:trace contextRef="#ctx0" brushRef="#br0" timeOffset="-100647.65">7928 14423 1600 0,'4'-1'612'0,"-4"3"-398"15,1 2-22-15,-1-4-16 16,0 3-13-16,3 25-66 15,0 33-26-15,-3-26-32 16,-4 4-14-16,11-10-17 16,1-1-3-16,-5-11-67 15,5-5-74-15,-10-10-170 16,-2-4-317-16,0-13 406 16</inkml:trace>
  <inkml:trace contextRef="#ctx0" brushRef="#br0" timeOffset="-100467.15">7881 14132 1508 0,'20'0'680'0,"-5"0"-351"16,-1 3-90-16,1 0-30 16,-5 3-95-16,4-2-41 15,-4 1-49-15,-2-2 2 16,0 0-169-16,-1 0-7 15,16 1 79-15</inkml:trace>
  <inkml:trace contextRef="#ctx0" brushRef="#br0" timeOffset="-86719.51">4854 8988 1065 0,'28'-29'468'16,"-28"29"-231"-16,5 7-34 16,2 8-35-16,3 7-28 15,-1 8-37-15,0-2-21 16,-1 4-36-16,-2-5-14 16,3-7-18-16,-7-2-6 0,0-14-35 15,-2-4-50-15,-1-3-157 16,0 2-203-16,-1-3 273 15</inkml:trace>
  <inkml:trace contextRef="#ctx0" brushRef="#br0" timeOffset="-86488.1">4753 8795 1275 0,'4'1'506'0,"7"3"-336"16,-1-1-17-16,3 1-47 15,4 6-31-15,0-2-46 16,7 1-5-16,8 4-215 16,-2-6 146-16</inkml:trace>
  <inkml:trace contextRef="#ctx0" brushRef="#br0" timeOffset="-86210.77">5350 8880 726 0,'5'-10'480'16,"-18"9"2"-16,-1 5-132 16,-10 0-146-16,-3 3-44 15,3 5-58-15,0 0-24 16,5 1-33-16,4 1-14 0,9 1-19 16,4-1-5-16,5 2-7 15,5 3-1-15,5 1 2 16,3-2 0-16,6 2 2 15,1-3 0-15,0 2 5 16,1-3 3-16,-6-1 14 16,-1-1 11-16,-8-3 26 15,-6-2 15-15,-6 2 8 16,-7 0-6-16,-8-4-25 16,0 0-17-16,1-4-23 15,1-2-14-15,5-1-72 16,1-1-52-16,6-1-128 15,-1-6-96-15,9 1 221 16</inkml:trace>
  <inkml:trace contextRef="#ctx0" brushRef="#br0" timeOffset="-85795.95">5985 8923 836 0,'0'-9'482'0,"3"-21"-16"16,-5 29-108-16,-3 1-106 15,-8 1-40-15,-6 2-98 16,-5 2-37-16,-11 3-38 16,4 4-10-16,0 5-11 15,4-2-3-15,13-3-5 16,0-4-3-16,12 0-3 16,2 0-2-16,8 5-2 15,3 3 2-15,7-1 0 16,5-1-1-16,6-4 1 0,1-1-1 15,-2-5-1-15,-9 0 1 16,-4-3-107-16,-8 0-99 16,-4-1 129-16</inkml:trace>
  <inkml:trace contextRef="#ctx0" brushRef="#br0" timeOffset="-85561.39">5821 9123 1319 0,'-3'7'601'15,"2"-3"-252"-15,2-1-116 0,6 2-71 16,6 3-23-16,7 1-37 16,-1-3-18-16,10 1-37 15,-6-4-17-15,-4 3-16 16,4-2-40-16,-10-3-186 16,7-1-161-16,17-12 215 15</inkml:trace>
  <inkml:trace contextRef="#ctx0" brushRef="#br0" timeOffset="-85313.81">6404 8813 1237 0,'2'0'567'15,"-3"-1"-257"-15,1 2-104 16,0-1-28-16,0 4-31 0,4 25-15 16,5 40-33-16,-6-26-19 15,-2 2-33-15,3 0-16 16,2-2-18-16,-1-5-6 15,0-5-67-15,0-6-74 16,-2-10-220-16,8-6 217 16</inkml:trace>
  <inkml:trace contextRef="#ctx0" brushRef="#br0" timeOffset="-84981.69">6545 9010 1156 0,'5'8'522'0,"-7"5"-207"16,4 6-45-16,1 10-44 16,0 0-32-16,10 3-71 15,-2-3-29-15,7-6-46 16,5-3-15-16,2-12-20 16,4-7-5-16,0-8-4 15,-4-10 1-15,-5-5-2 16,-5-1 1-16,-9-3 4 15,-7-1 1-15,-10 4 6 16,-3 1-1-16,-7 5 2 0,0 5 0 16,-1 9-5-1,1 4-2-15,0 7-7 0,2 3-4 16,4 2-44 0,5 0-49-16,7 1-133 0,7 1-76 15,9 1-217-15,6-2 316 16</inkml:trace>
  <inkml:trace contextRef="#ctx0" brushRef="#br0" timeOffset="-84580.06">6982 9181 1021 0,'20'0'491'0,"-10"-3"-179"16,-5-1-37-16,3-6-78 15,-5-1-38-15,3-7-65 16,-4-4-27-16,-2 0-36 15,4-1-4-15,-7 0-1 16,-1 3 3-16,-11 3 4 16,-4 5 5-16,3 9 4 15,-1 3 0-15,4 11-10 16,3 5-10-16,7 8-14 16,-3 5-6-16,17 9 1 15,-2 1 0-15,2 6 4 16,12-6 2-16,-10-1 9 15,2-5 6-15,7 0 14 16,-3 3 7-16,-4-1 6 0,-4-1-1 16,-11-8 4-16,-2-6 0 15,-9-8-8-15,-2-3-5 16,1-4-21-16,-7-5-15 16,8-4-73-16,1-4-53 15,3-8-134-15,5-2-95 0,9-3 220 16</inkml:trace>
  <inkml:trace contextRef="#ctx0" brushRef="#br0" timeOffset="-84077.59">7235 9076 1027 0,'0'-2'483'0,"0"1"-148"16,3 1-83-16,4 4-36 16,1 9-16-16,29 42-51 0,-27-24-22 15,3 2-33-15,0-1-15 16,2 0-28-16,0-4-14 15,-3-4-16-15,-4-6-7 16,-3-8-4-16,-4-3 2 16,-3-5 2-16,-5 2-1 15,-5-8-5-15,-1-3-5 16,4-4-5-16,3-2-3 16,6-3-1-16,3 4 1 0,7-1 1 15,2 3 1-15,5 4 2 16,3 0 1-16,-4 5 0 15,6 3 3-15,-3 3 1 16,-11 0 1 0,-1 1 3-16,8 5 2 0,-12 1 6 15,-2 1 5-15,-5 0 11 16,-3 0 3-16,-7-2-2 16,-8-3-6-16,-3-3-16 15,1 0-7-15,6-5-52 16,8 0-48-16,10 0-130 15,-3-7-89-15,8-5 193 16</inkml:trace>
  <inkml:trace contextRef="#ctx0" brushRef="#br0" timeOffset="-83580.88">7637 8847 1536 0,'-1'8'629'0,"3"1"-346"16,0-1-55-16,4 8-54 15,-2 3-26-15,1 2-71 16,0 6-22-16,-2-4-21 15,1 0-7-15,-2-3-9 16,0-8-4-16,-1-4-4 16,1-5-3-16,-2-3 1 15,-1-2-2-15,0 1-2 16,0-1-3-16,0 1-3 16,-1-17-1-16,1-33 1 15,5 31 1-15,4-2 1 16,0 4-1-16,2 6 1 15,1 1 0-15,3 8 2 16,1 2 2-16,1 5 5 0,2 5 4 16,-1 7 9-16,-2 5 10 15,-1 4 15-15,-1 2 2 16,-6-3-4-16,-1-4-8 16,-5-6-19-16,-2-5-6 15,1-4-14-15,-3-3-43 16,1 0-132-16,1-2-82 15,0-1 21-15,0 0 104 16</inkml:trace>
  <inkml:trace contextRef="#ctx0" brushRef="#br0" timeOffset="-70519.14">18707 17138 1313 0,'0'4'561'0,"3"-4"-281"16,6 2-28-16,5 1-41 15,4-2-33-15,11-2-61 16,-1-4-23-16,7 4-26 15,-4-3-12-15,-6 5-25 16,-5 4-9-16,-11-5-12 16,-2 1-2-16,-3-1-25 15,-3-2-55 1,-1 1-160-16,0-1 387 0,0 1-176 16</inkml:trace>
  <inkml:trace contextRef="#ctx0" brushRef="#br0" timeOffset="-69668.09">18748 16961 781 0,'-11'0'430'16,"4"0"-60"-16,2 0-37 15,4 0-68-15,0 0-45 0,0 0-68 16,0 0-24-16,1 0-28 16,0 0-9-16,28 12-25 15,42 4-16-15,-27-16-21 16,-6-2-5-16,-9-1-8 15,-8 1-1-15,-9 0-4 16,-3-1-3-16,1 3-66 16,-5 0-71-16,-2 1 67 15,8 3-1-15</inkml:trace>
  <inkml:trace contextRef="#ctx0" brushRef="#br0" timeOffset="-68983.52">19692 17155 1059 0,'8'9'460'0,"0"-9"-220"16,0-3-6-16,-1 0-17 15,-2-5-29-15,-1-5-55 16,0-3-28-16,-5-10-35 16,-6-1-14-16,-8-3-14 15,-5 3-5-15,-6 7-11 16,-2 2-5-16,-2 11-10 16,0 4-3-16,5 10-8 15,1 6-3-15,7 9-3 16,9 7 2-16,6 4 6 15,3 2 5-15,6 2 6 16,1-21 2-16,0 0-1 0,10 8-1 16,5-8-5-16,2-9-1 15,-4-9-1-15,1-7 1 16,0-2 0-16,-1-2-1 16,-4-5 1-16,0 2 0 15,-8 3 3-15,-3 4 0 16,-3 9 22-16,-3 0 9 15,1 5 8-15,-1-5 6 0,0 0-4 16,4 7-3-16,1 18 7 16,40 29 1-16,-24-30-15 15,1-1-5-15,-4-4-17 16,0-5-7-16,-7-6-2 16,-5-6-26-16,-4-6-134 15,-2-8-92-15,-4-5 135 16</inkml:trace>
  <inkml:trace contextRef="#ctx0" brushRef="#br0" timeOffset="-67888.52">20136 16532 719 0,'-1'-1'393'15,"-1"-3"-48"-15,1 3-63 16,0 0-38-16,0 0-26 16,0 0-44-16,0 0-14 15,0 1-23-15,0 0-14 16,-4 28-31-16,4 41-17 0,7-31-30 15,-2-1-13-15,2-5-17 16,2-2-5-16,-2-5-6 16,1-6-4-16,-2-8-47 15,-1-9-48-15,-1-5-129 16,0-7-95-16,-1-6 195 16</inkml:trace>
  <inkml:trace contextRef="#ctx0" brushRef="#br0" timeOffset="-67513.96">20255 16639 1069 0,'3'15'508'0,"-1"1"-189"16,0 2-21-16,1-2-65 15,1-4-50-15,4 2-83 0,-1-11-27 16,8 4-35-16,2-2-13 15,4-8-8-15,-7 0-1 16,0 0-2-16,6-11 0 16,2-5-2-16,-9 0 0 15,-9-1 1-15,-2-1 1 16,-6 1 0-16,-7-2 1 16,0 4-1-16,3 6-2 15,-11 9-4-15,1 4-3 0,-5 7-5 16,-4 4-3-16,13 4-4 15,1 1-2-15,8-3-3 16,5 0-2-16,4-3-38 16,3 3-38-16,5-7-106 15,3-1-89-15,2-5 177 16</inkml:trace>
  <inkml:trace contextRef="#ctx0" brushRef="#br0" timeOffset="-67029.55">20594 16778 788 0,'0'2'403'15,"6"-2"-74"-15,0-3-79 16,4 1-26-16,-1-7-29 16,1-3-62-16,-3-6-28 0,0-7-43 15,-1 2-17-15,-4-5-18 16,-2 4-1-16,-9-1 3 16,-2 0 3-16,-4 11 7 15,-3 0 2-15,2 10-4 16,1 4-4-16,0 3-18 15,6 6-10-15,4 7-10 16,4 6-2-16,5 9 3 16,2 4 2-16,2-1 5 15,2 1 6-15,3-1 13 16,2-2 7-16,3 5 14 16,0-6 7-16,-5-4 0 15,0-3 2-15,-5-8-3 16,-6-2-2-16,-7 0 0 15,-9-5-3-15,-9 0-10 16,-4-1-8-16,-5-5-14 0,6 0-3 16,6-3-83-16,7 0-53 15,11-2-152-15,2-5-113 16,19-6 251-16</inkml:trace>
  <inkml:trace contextRef="#ctx0" brushRef="#br0" timeOffset="-66010.81">20834 16704 904 0,'3'-3'443'15,"-3"2"-147"-15,0 0-28 16,0 0-65-16,0 1-28 15,5 2-26-15,0 6-6 16,3 20-10-16,29 32-16 16,-30-25-41-16,0 0-15 15,1-5-22-15,-5-2-10 16,-3-11-12-16,0-5-4 0,1-7-1 16,0-3 3-16,0-2-1 15,-1-1-3-15,0 0-8 16,-1 0-4-16,-2-16-6 15,-10-31 1-15,13 29-1 16,4 3-1-16,5 5 1 16,1 2-2-16,4 7 4 15,0 1 0-15,8 5 4 16,0 4 1-16,-3 4 1 16,1 1 3-16,-10 1 5 15,1 3 5-15,-8-3 8 16,-7 1 2-16,-6 1 3 15,-6-2-1-15,-6-1-5 16,2-1-1-16,-3-5-9 16,3-3-5-16,1-4-16 0,4 0-35 15,4-3-106-15,7-2-75 16,11-1-159-16,6-4 226 16</inkml:trace>
  <inkml:trace contextRef="#ctx0" brushRef="#br0" timeOffset="-65472.57">21222 16536 1294 0,'1'1'619'15,"0"0"-262"-15,2 5-99 16,-3-6-11-16,0 2-80 16,7 21-38-16,7 31-59 15,-8-27-16-15,1-8-31 16,-2-4-11-16,0-8-7 15,-2-6-2-15,-3-2 0 16,1-2 1-16,-2 2 2 0,0 0-2 16,0-1-2-16,0-17-2 15,5-32-1-15,6 29-2 16,6 2 1 0,1 2 1-16,2 7 0 0,-5 2 1 15,3 9 0-15,0 3 7 16,-9 9 10-16,9 6 11 0,-11 5 23 15,1 0 2-15,3 0-3 16,-6-5-8-16,3-3-20 16,-7-3-5-16,1-7-6 15,0 2 0-15,-2-7-25 16,0 0-25-16,0 0-102 16,0-1-70-16,0 0-63 15,-1-1 145-15</inkml:trace>
  <inkml:trace contextRef="#ctx0" brushRef="#br0" timeOffset="-59833.33">18849 18155 788 0,'-3'-1'435'0,"-4"-1"-85"0,7 2-114 16,0 0-23-16,0 0-53 16,0 0-16-16,5 0-30 15,15 2-4-15,39 4-16 16,-32-6-20-16,3 0-30 16,3 0-12-16,-8 0-16 15,3 0-5-15,-10 0-29 16,-7-2-56-16,-5 4-182 15,-5 4 167-15</inkml:trace>
  <inkml:trace contextRef="#ctx0" brushRef="#br0" timeOffset="-59610.69">18899 18307 833 0,'6'-2'459'0,"-4"4"-15"15,10-1-128-15,-3-1-79 0,1 2-10 16,6 0-58-16,0 0-36 16,7-1-44-16,0-1-10 15,0 0-26-15,-3-2-9 16,-6 1-13-16,-3 1-8 16,-6 0-6-16,-3 1-33 15,-3-1-115-15,1 0-78 16,0 0 113-16</inkml:trace>
  <inkml:trace contextRef="#ctx0" brushRef="#br0" timeOffset="-58523.88">19847 18275 845 0,'6'-31'399'0,"-6"26"-138"16,0 4-41-16,0-4-40 16,0 4-22-16,0 1-30 15,0 0-5-15,4 1 5 16,4 0-9-16,-4 22-16 15,32 36-9-15,-34-22-24 16,0 1-11-16,-1 1-20 0,-8-5-9 16,3-4-16-16,4-5-2 15,3-10-4-15,-4-11-1 16,1-1 0-16,-2 10-2 16,-7-16-6-16,1-2-4 15,10-6-5-15,2-20 0 16,0-4 4-16,1-7 1 15,2-2 3-15,2 3 0 16,4 8 1-16,6 4 0 0,-2 8-1 16,3 11 1-16,5 7 10 15,0 4 7-15,5 15 10 16,-3 1 6-16,-2 10 2 16,-4 1-1-16,-6 3-4 15,-3 0-2-15,-4 4-8 16,-2-1-3-16,-3 0-5 15,0 1-1-15,-3-16-3 16,0 5-1-16,-2-20-36 16,0 0-46-16,0-6-131 15,1 0-86-15,1-17 174 16</inkml:trace>
  <inkml:trace contextRef="#ctx0" brushRef="#br0" timeOffset="-57998.93">20362 17791 924 0,'10'-13'439'0,"-9"5"-121"0,8 7-39 15,-10 6-34-15,2 7-25 16,-3 14-62-16,-3 8-21 15,4 8-27-15,-3 3-17 16,11-1-36-16,0-6-16 16,3-6-19-16,1 6-8 15,-6-11-9-15,5-4-5 16,-8-10-67-16,-2-12-52 0,0-4-127 16,2-13-93-16,7-8 215 15</inkml:trace>
  <inkml:trace contextRef="#ctx0" brushRef="#br0" timeOffset="-57685.92">20530 17936 640 0,'-10'17'430'0,"13"7"96"16,2 1-195-16,4 0-73 15,-2-1-23-15,2-6-69 16,4 5-36-16,-1-18-47 15,3-1-18-15,1-4-27 16,-1-10-10-16,-1 1-9 16,-2-8-4-16,-2-10-1 0,-5-1-1 15,-5-3 2-15,-5 8 1 16,-8 5 2-16,-4 1 1 16,-4 5-5-16,1 6-2 15,-2 6-6-15,2 4-5 16,9 9-9-16,-2 2-17 15,9 3-80-15,6 1-63 16,2-3-194-16,12-3 220 0</inkml:trace>
  <inkml:trace contextRef="#ctx0" brushRef="#br0" timeOffset="-57246.1">20813 18106 958 0,'21'0'461'0,"-9"-11"-130"16,10 7-58-16,-8-7-53 16,3-2-40-16,-3-9-85 15,-11-5-30-15,8-2-33 16,-7 4-12-16,-4 3-6 16,-3 2 2-16,-9 4 6 15,-4 2 3-15,-12 4-2 16,-5 1-3-16,-6 9 10 15,3 0 7-15,12 4 7 16,7 4 1-16,17 7-11 0,4 7-6 16,12 14-3-16,6-1 1 15,6 14-4-15,3-3-1 16,3-12 4-16,-3 1 6 16,-5-14 8-16,-5 2-1 15,-9 3-7-15,-6-1-6 16,-7-5-2-16,-6-1 0 15,-9-5 0-15,3-4-5 0,-7-5-15 16,2-5-19-16,-4-6-61 16,-7-4-35-16,11 2-87 15,3-1-51-15,9 3-105 16,7 2-299-16,6 3 442 16</inkml:trace>
  <inkml:trace contextRef="#ctx0" brushRef="#br0" timeOffset="-56671.42">21101 17942 953 0,'-3'4'506'16,"3"2"-84"-16,0 6-163 15,5 4-16-15,3 12-40 16,0 6-41-16,3 4-65 16,0 1-16-16,-1-7-35 15,3-6-15-15,-4-4-15 16,-1-5-5-16,-5-6-4 16,-3-6 6-16,-2-8 1 15,-3 0-2-15,-3-7-8 16,0-3-6-16,2-4-8 15,5 2 1-15,4 3 0 16,1 2 0-16,7 4 3 16,4 1 1-16,6 4 3 15,1 2 2-15,3 1 1 0,-2 0 3 16,-2 4 5 0,-2 0 2-16,-9 2 7 0,-4-1 3 15,-13 2 5-15,-6 0 0 16,-12 1-3-16,-3 5-5 15,-1-4-9-15,4-3-7 16,5-5-70-16,3-4-53 16,11-6-139-16,3 0-72 15,8-3 206-15</inkml:trace>
  <inkml:trace contextRef="#ctx0" brushRef="#br0" timeOffset="-56075.64">21611 17933 1361 0,'0'0'540'0,"0"0"-344"15,-1-1-24-15,0 0-35 16,-7-12-39-16,5-5-64 0,-42-23-3 16,28 32 5-16,-3 6 1 15,1 8 3-15,0 5-7 16,0 14-7-16,3 4 0 15,12 4-2-15,7 3 2 0,2-4 5 16,7-5-3-16,-6-9-2 16,-2-8-2-16,8-3-11 15,-1-5-3-15,3-8-3 16,-2 0 0-16,5-13-1 16,-4 6 0-16,0 2 0 15,2 0 0-15,-7 3-1 16,1-4 1-16,-3 12 10 15,1-1 5-15,2 4 16 16,-1 6 4-16,2-5 4 16,0 6 10-16,0 2 1 15,1-3 1-15,0 3 0 16,-2-1-11-16,-1-1-11 16,-1 2-6-16,-3-2-10 15,2 0-6-15,-3 8-3 16,-2-12-18-16,-1-1-97 15,-1-1-73-15,0-4-50 0,1 0 111 16</inkml:trace>
  <inkml:trace contextRef="#ctx0" brushRef="#br0" timeOffset="-25331.53">26375 5741 1159 0,'8'0'486'0,"3"0"-235"0,-2 0-83 15,5 0-24-15,7-2-29 16,6 1-63-16,7 0-16 16,0-3-19-16,1 2-8 15,-4-1-50-15,-8 0-67 16,-8 3-377-16,-4 6 325 15</inkml:trace>
  <inkml:trace contextRef="#ctx0" brushRef="#br0" timeOffset="-25147.99">26469 5832 1166 0,'-15'10'541'0,"15"-7"-189"16,1-1-94-16,15-1-60 15,0 1-31-15,8-2-56 16,6-3-23-16,-7 1-29 16,0-3-14-16,-6 4-21 15,-7 0-8-15,-6 0-73 16,0 1-85-16,0-2 90 16</inkml:trace>
  <inkml:trace contextRef="#ctx0" brushRef="#br0" timeOffset="-24522.09">27230 5684 1313 0,'16'-30'563'0,"-14"30"-299"16,1 3-27-16,6 7-25 16,-4 1-28-16,6 15-36 15,-4 4-27-15,-5 7-47 16,1 5-19-16,-4-7-27 16,4-3-9-16,-1-12-9 15,-1-8-3-15,-1-7-3 0,0-5-2 16,0-5-3-16,-1 4-3 15,0 0-4-15,-5-26-1 16,-4-36 0-16,10 26 0 16,4 0 4-16,9 4 2 15,0 4 2-15,4 7 0 16,0 11 0-16,-1 5 1 0,1 8 7 16,-6 9 5-16,5 11 9 15,-9 3 2-15,0 8 2 16,3-1-3-16,-3 0-5 15,0-3-4-15,-1-3-7 16,-2-3-1-16,-1-7-16 16,2-4-37-16,1-10-94 15,-4-2-58-15,0-9-110 16,3-7 182-16</inkml:trace>
  <inkml:trace contextRef="#ctx0" brushRef="#br0" timeOffset="-24154.03">27868 5203 1061 0,'5'-17'479'0,"-5"0"-239"15,-10-2-95-15,-2 2 9 16,-11 9-57-16,-3 5-14 16,-1 8-13-16,-5 9-5 15,2 5 10-15,4 3 11 0,10 2-1 16,6-1 1-16,6-2-11 16,7 0-14-16,8-3-9 15,4 0-6-15,11-3-11 16,6-2-2-16,6-4-9 15,4-1-4-15,-6-5-7 16,-9-2-3-16,-9 1-15 16,-7-1-38-16,-7-1-149 15,-4 0 272-15,-4-3-112 16</inkml:trace>
  <inkml:trace contextRef="#ctx0" brushRef="#br0" timeOffset="-23306.05">26622 7642 1281 0,'-1'0'530'0,"-1"0"-338"15,1 0-43-15,0 0-67 16,1 0-33-16,17-2-27 15,41-4-6-15,-24 2-4 16,-3 2-48-16,-8 2-202 16,-5 3 170-16</inkml:trace>
  <inkml:trace contextRef="#ctx0" brushRef="#br0" timeOffset="-23136.04">26616 7773 1024 0,'-2'8'466'0,"7"-2"-203"16,6-3-33-16,8 0-42 0,3 0-32 16,6-4-52-1,2-1-24-15,-2 0-39 0,0-3-13 16,-10 1-48-16,-1 0-88 16,-4-2 73-16</inkml:trace>
  <inkml:trace contextRef="#ctx0" brushRef="#br0" timeOffset="-22117.46">27412 7622 713 0,'-5'-3'384'0,"4"2"-42"16,0 0-107-16,-1 0-30 15,1 0-21-15,0 1-35 16,0 3-3-16,-1 22-17 16,4 31-10-16,-2-25-17 15,0-2-13-15,1-2-26 16,-3-8-11-16,-1-8-20 15,5-2-7-15,-1-7-8 16,0-2-5-16,1-1-12 16,-3 0-4-16,0 0-9 15,1-5-1-15,3-21 6 0,11-29 2 16,-3 27 3 0,-4 1 2-16,6 4 1 0,-1 5 0 15,5 7 2-15,2 4 0 16,-3 11 8-16,2 6 8 15,-2 9 11-15,-3 5 7 16,-1 5 7-16,-4-1-2 16,-3-1-7-16,-1-6-6 15,-1-3-12-15,-2-6-4 16,-1-4-3-16,-1-1-29 0,-2-4-98 16,1 1-58-16,1-3-137 15,0-1 181-15</inkml:trace>
  <inkml:trace contextRef="#ctx0" brushRef="#br0" timeOffset="-21765.79">27766 7142 1310 0,'1'-7'557'0,"-11"1"-321"0,-3 1-68 16,-6 4-72-16,-5 1-41 15,5 5-29-15,-1 5 0 16,8 4 4-16,4 3-4 16,7 3-2-16,4 2 0 15,7 1 5-15,1-2 2 16,2-3-3-16,1-3-4 15,7-6-11-15,4-2-5 16,8-7-2-16,2-3-1 16,-6-8 0-16,1 0-14 0,-13 1-139 15,-13-1-357-15,-8-1 338 16</inkml:trace>
  <inkml:trace contextRef="#ctx0" brushRef="#br0" timeOffset="-19536.9">28157 7376 623 0,'12'-30'334'0,"-16"25"-77"16,-1 3-35-16,-4 4-62 16,-1 2-35-16,-3 11-49 15,0-1-14-15,-4 8-14 16,-3 5-4-16,-2 2 13 15,2 10 9-15,5 13 15 16,4 6 4-16,14 19 3 16,5 6-5-16,14-1-8 15,4 1-6-15,0-11-17 16,4-5-6-16,-5-13-5 16,0-9 0-16,-4-16 3 15,-6-8 1-15,-6-11-3 16,-4-6-5-16,-5-4-5 15,0 0-1-15,-2-1-31 16,1 0-47-16,0 0-160 16,-14-13-97-16,-33-46 175 15</inkml:trace>
  <inkml:trace contextRef="#ctx0" brushRef="#br0" timeOffset="-18797.42">28623 7493 748 0,'0'-1'376'16,"1"-7"-108"-1,-1 3-62-15,1 2-61 0,4-16-35 16,-4-3-37-16,-1-4-2 16,-8 9 0-16,0 1-1 15,-4 0-9-15,-1 2-6 16,-6 5-14-16,-4 6-6 0,2 7-5 15,-1 4-3-15,0 6 1 16,2 1 6-16,6 9 2 16,4 5 3-16,10 0-2 15,9 0-6-15,-2-8-10 16,8-5-5-16,-1-6-6 16,-2-7-4-16,9-4-2 15,-7-6-1-15,4-7 0 16,1-2-2-16,-4-4 0 15,1 0 1-15,-4 2 1 16,-1 4 1-16,-5 7 3 16,-3 5 2-16,-3 5 15 15,0 0 8-15,-1-3 19 16,1 0 7-16,0 15-2 0,3 4-4 16,9 22-11-16,-5-23-5 15,-2-7-11-15,-2-3-7 16,1 1-12-16,-2-9-3 15,-1-1-46-15,-1 0-28 16,0 1-78-16,0 0-43 16,-1 0-103-16,0 0-101 15,0 0 258-15</inkml:trace>
  <inkml:trace contextRef="#ctx0" brushRef="#br0" timeOffset="-17084.99">28343 7734 691 0,'-12'5'411'0,"-1"-3"10"16,-6-2-132-16,12 1-66 16,0 2-25-16,4-3-65 15,3 0-29-15,8 1-42 16,9 0-21-16,16 2-20 15,7-3-1-15,13-1-5 16,9-1-4-16,9-1-2 0,6-1-1 16,7-1-2-1,-7 1 0-15,-15 0-2 0,-7 0 1 16,-20 3-2-16,-9 1 0 16,-9 0-29-16,-10 1-36 15,-9 2-112-15,-5 2-87 16,-10 2-271-16,-3 0 331 15</inkml:trace>
  <inkml:trace contextRef="#ctx0" brushRef="#br0" timeOffset="-16513.06">28598 7912 902 0,'0'1'432'0,"1"-3"-163"15,-1 2-17-15,0 0-46 16,0 0-28-16,1 17-37 15,4 38-12-15,-4-19-25 0,-1 0-12 16,4 6-24-16,4-2-12 16,-1-5-22-16,0-2-9 15,-2-3-8-15,1-8-5 16,-4-9-4-16,2-8-3 16,-4-7-3-16,0-2-1 15,-1-7-2-15,-4-1-2 0,3-7-1 16,-5-3 0-16,6 0 0 15,3 3 1-15,6-1-1 16,3 2 0-16,5 2 1 16,4 4 0-16,5 5 2 15,0 6 1-15,2 7 1 16,0 5 3-16,-7 3 6 16,-2 2 4-16,-6 5 10 15,-3-2 5-15,-3 5 11 16,-10-3 7-16,-8-4 3 15,-6-2-1-15,-11-5-14 16,0-2-8-16,-1-2-15 16,-1-1-8-16,11-1-27 15,4-2-25-15,9 0-73 16,2-2-52-16,5-9-122 16,5-3-84-16,4-5 240 15</inkml:trace>
  <inkml:trace contextRef="#ctx0" brushRef="#br0" timeOffset="-16178.46">28974 7930 869 0,'-13'-4'476'16,"9"3"-61"-16,-2-5-252 15,-1 4-9-15,1 2-56 16,-10 0-18-16,4 10-14 16,5-3-1-16,1 7-11 15,4-2-9-15,2 1-15 16,0 2-6-16,4-3-10 16,4 0-2-16,6-4-6 15,9-2-2-15,8-6-1 16,4 0 0-16,-3-5 1 15,-5-1-26-15,-8 1-111 16,-6 1-66-16,-9 5 109 16</inkml:trace>
  <inkml:trace contextRef="#ctx0" brushRef="#br0" timeOffset="-15635.96">29021 7111 982 0,'-6'-6'446'0,"10"5"-174"0,5 1-70 16,3 4-11-16,6 5-39 15,3 12-57-15,3 7-21 16,2 14-29-16,5 7-6 16,1 10 11-16,1 10 12 15,2 15 4-15,-4 4-1 16,-8 8-14-16,-5-3-13 15,-12-12-12-15,-5-1-4 0,-4-6-9 16,-7-4-7-16,-6-7-32 16,-2-6-21-16,-3-17-50 15,4-10-33-15,4-10-85 16,1-13-59-16,0-10 172 16</inkml:trace>
  <inkml:trace contextRef="#ctx0" brushRef="#br0" timeOffset="-14508.37">26722 9726 976 0,'-2'10'487'0,"1"-7"-155"15,2-2-119-15,11 0-99 16,9 0-30-16,15-4-35 16,5 3-11-16,-4 1-21 15,-17-1-6 1,0 0-12-16,2 0-60 0,-1 1-240 16,-2 5 208-16</inkml:trace>
  <inkml:trace contextRef="#ctx0" brushRef="#br0" timeOffset="-14343.64">26831 9893 916 0,'7'2'457'0,"-2"1"-175"16,4-4-80-16,7 0-15 16,0-4-62-16,2 0-26 15,1-2-44-15,-5 2-20 0,-3 1-31 16,0 3-72-16,4 7 48 15</inkml:trace>
  <inkml:trace contextRef="#ctx0" brushRef="#br0" timeOffset="-13631.7">27327 9631 1064 0,'0'0'457'0,"0"2"-241"16,2 2-6-16,3 8-26 16,3 6-17-16,11 32-32 15,-19-21-15-15,4 5-38 16,-4-3-18-16,0-6-27 16,4-4-10-16,-5-9-11 15,4-3-3-15,-1-3 1 16,-7-6 0-16,2-3-4 15,2 2-5-15,0 0-11 16,0 0-4-16,1-8-2 16,3-16 2-16,11-31 6 0,-4 32 1 15,-1 6 2-15,2 1 0 16,-3 11 1-16,7 2 1 16,3 4 4-16,1 4 6 15,5 3 13-15,-5 5 6 16,-4 5 13-16,-1 4 6 15,-3 5 2-15,-2-3-2 16,-3 0-13-16,-3 1-8 16,-3-8-13-16,-1 1-5 0,0-10-33 15,1-2-60-15,0-11-154 16,3-6-98-16,4-5 192 16</inkml:trace>
  <inkml:trace contextRef="#ctx0" brushRef="#br0" timeOffset="-13270.01">27736 9246 1135 0,'0'-6'519'0,"-5"-2"-226"16,-3 2-57-16,-8 1-84 0,-2 1-53 16,-4 4-64-16,0 2-5 15,5 9 2-15,2 3 3 16,8 4-4-16,5 0-1 16,5 2 1-16,6 0-2 15,4-3 0-15,1 2-2 16,6-6-9-16,1 1-1 15,2-8-4-15,1-2 0 16,-3-4-2-16,-3 0-2 16,-7-4-36-16,-3 1-45 0,-8 1-151 15,-1-1 36-15,-8 6 90 16</inkml:trace>
  <inkml:trace contextRef="#ctx0" brushRef="#br0" timeOffset="-12549.15">27913 9776 1344 0,'1'0'623'16,"-2"-1"-280"-16,1 1-107 16,0 0-21-1,-2-1-72-15,1 0-39 0,0 1-50 16,0 0-15-16,0 0-29 15,0 0-5-15,0-1-75 16,0 0-65-16,1 1-155 16,0 0-126-16,0 0 260 15</inkml:trace>
  <inkml:trace contextRef="#ctx0" brushRef="#br0" timeOffset="-11884.8">28290 9310 671 0,'0'-15'346'0,"-3"8"-59"16,-6 3-72-16,-6 2-31 15,-2 6-30-15,-9 8-46 0,-1 4-7 16,3 13-13-16,0 2-4 16,7 11-14-16,8 4-7 15,5 10-16-15,4 5-8 16,7 9-10-16,1 7-3 16,10 4 1-16,1-1-2 15,5-6 5-15,2-5 1 0,1-16 1 16,1-6 1-16,-5-14-3 15,-3-10-2-15,-5-6-8 16,-5-10-4-16,-9-6-8 16,2 1-1-16,-6-8-37 15,-3 1-49-15,2-10-165 16,-5-8-97-16,-4-17 200 16</inkml:trace>
  <inkml:trace contextRef="#ctx0" brushRef="#br0" timeOffset="-10638.16">28711 9405 494 0,'0'0'285'0,"1"0"-42"0,-1 0-14 16,2 0-43 0,0 0-28-16,-1 0-30 0,3 0-8 15,-1-1-20-15,1 0-4 16,3 0-14-16,-1-1-9 16,-2-1-11-16,-1 0-5 15,4-9-4-15,-3-4-1 16,-2-28-6-16,-15 27-2 15,-2 2-3-15,-3 2-2 16,-2 2-7-16,1 6-2 16,-5 1-13-16,1 4-7 0,-1 8-9 15,1-1 0-15,8 3-1 16,4 4 0-16,7 4 3 16,5 5 1-16,5 1 2 15,0-1-1-15,7-5-1 16,0-7 0-16,5-7-2 15,2-3 0-15,0-6 1 16,2-5 0-16,-1-8 0 16,-3-6-1-16,-2 5 1 15,-2 0-1-15,-6 11 1 16,-1 8-1-16,-5 1 8 16,0 9 7-16,-2 2 21 15,2 7 11-15,1 6 4 0,2-4-5 16,5 2-21-1,-3-7-9-15,3 0-14 0,1-3-4 16,-3-7-69-16,-2 2-55 16,1-4-169-16,-3 0-49 15,-3-1 205-15</inkml:trace>
  <inkml:trace contextRef="#ctx0" brushRef="#br0" timeOffset="-9943.73">28375 9658 925 0,'-18'6'449'0,"6"-5"-128"16,7 0-68-16,3 2-49 15,2-2-41-15,0-1-70 16,0 0-20-16,8 1-18 15,15 1-5-15,38 5-6 16,-22-7-7-16,19-3-13 0,4 2-2 16,13-5-5-16,3 6-2 15,-10-3-5 1,-4 0-1-16,-16 1-3 0,-9 0 1 16,-7 2 1-16,-3 4 1 15,-15-3 0-15,-6 0-1 16,-12 0-76-16,-7 3-57 15,-7-2-125-15,-2 1-84 16,0 1 212-16</inkml:trace>
  <inkml:trace contextRef="#ctx0" brushRef="#br0" timeOffset="-9353.93">28598 9879 840 0,'-6'-2'417'0,"4"2"-113"15,2 2-78-15,0-2-41 0,0 0-31 16,1 8-36-16,5 16-1 16,11 37-3-16,-7-24-7 15,0 2-20-15,-1-1-8 16,-3-1-22 0,0-3-13-16,-4-4-17 0,-1-4-6 15,-1-11-8-15,0-6-3 16,-1-5-5-16,1-7-3 0,0-2-5 15,0 4-4-15,-1 0-2 16,1 0-1-16,0-20 2 16,4-32 2-16,3 31 1 15,4 5 2-15,4 6 0 16,6 5 2-16,7 5 0 16,2 2 0-16,-4 5 3 15,0 3 3-15,-8 5 11 16,3-1 5-16,-11 2 13 15,-3-3 6-15,-4 5 12 16,-8-1 4-16,1 0 0 16,-5 2-4-16,-14-6-16 15,0-1-10-15,-11-6-16 16,1-1-5-16,9-3-33 16,2-3-31-16,14 6-83 15,1-5-51-15,9-7-128 16,6-3 29-16,4-18 174 0</inkml:trace>
  <inkml:trace contextRef="#ctx0" brushRef="#br0" timeOffset="-8875.17">28986 9805 1195 0,'-9'-2'594'16,"2"3"-223"-16,-2 6-127 15,-5 1-31-15,1 3-89 16,0 1-36-16,4 4-49 16,-1-1-12-16,11 1-13 15,-4-2-5-15,6-3-4 16,8 1-2-16,4-4-3 16,5-1 0-16,1-5-1 15,-1-2 0-15,1-2-19 16,-2 0-44-16,-3 1-154 15,-3 1 316-15,-1 4-128 16</inkml:trace>
  <inkml:trace contextRef="#ctx0" brushRef="#br0" timeOffset="-8609.18">29050 9205 1148 0,'1'-1'530'16,"4"1"-239"-16,6 5-93 15,2 5 0-15,4 10-45 16,2 4-21-16,-1 9-32 16,3 5-13-16,1 12-22 15,1 8-8-15,1 17-8 16,1 5-6-16,-3 1-11 15,0 5-5-15,-6-4-9 16,-12 4-1-16,-6-4-3 16,-6-5-1-16,-8-13-2 15,3-8-2-15,-4-20-12 0,-2-9-24 16,5-12-73-16,-1-11-48 16,3-11-126-16,1-8-85 15,4-21 230-15</inkml:trace>
  <inkml:trace contextRef="#ctx0" brushRef="#br0" timeOffset="-8211.19">29152 8920 1114 0,'3'-13'480'0,"6"13"-235"16,3 0-27-16,7 3-31 15,-1-3-28-15,4 4-58 16,2-2-22-16,-5 0-33 16,-3 6-11-16,-4 1-6 15,-7 6 3-15,-5 7 3 0,-9 1-3 16,-11 3-8-16,-2 0-4 15,-2-2-6-15,6-3 4 16,5-7 9-16,5-4 2 16,9-6-2-1,6 0-3-15,11-1-11 0,4-3-1 16,10 0-1-16,-5-2-1 16,3-3-4-16,-3 1-1 15,-10-1-13-15,2-1-46 0,-9 3-167 16,-1-2-200-1,9 2 255-15</inkml:trace>
  <inkml:trace contextRef="#ctx0" brushRef="#br0" timeOffset="-7295.56">26819 11832 1281 0,'-1'2'529'0,"1"-1"-302"15,11 0-95-15,2 0-14 16,11 0-31-16,1 1-25 15,0-2-36-15,-3-1-11 0,-3 1-12 16,0-1-49-16,-7 2-166 16,3 2-227-16,-4 3 266 15</inkml:trace>
  <inkml:trace contextRef="#ctx0" brushRef="#br0" timeOffset="-7109.8">26865 11969 957 0,'0'13'436'0,"5"-5"-154"16,5-2-77-16,2-1-22 16,3-1-21-16,0-4-52 15,-1 0-21-15,7-5-37 16,1 0-19-16,2-4-41 16,0 1-80-16,-1 2 61 15</inkml:trace>
  <inkml:trace contextRef="#ctx0" brushRef="#br0" timeOffset="-6357.17">27459 11678 866 0,'-5'-2'406'0,"5"3"-107"15,1 7-52-15,3 12-11 0,2 9-14 16,-1 10-51-16,4 0-22 16,-10-2-43-16,-1-4-23 15,2-9-42-15,0-7-14 16,1-8-17-16,0-7-4 15,-3-3-3-15,-1-2-1 16,3 2 1-16,0 0-2 16,0-18-6-16,-3-35-4 15,1 29-2-15,2-2 1 16,10 5 5-16,4 2 2 0,6 6 2 16,1 4 1-16,2 7 5 15,1 4 7-15,-1 12 14 16,-1 5 7-16,-5 7 20 15,-2 1 4-15,-6 0-1 16,-3-3-7-16,-6 0-18 16,0 0-9-16,-3-6-15 15,0-4-35-15,0-10-120 16,0-5-73-16,0-14-216 16,3-7 262-16</inkml:trace>
  <inkml:trace contextRef="#ctx0" brushRef="#br0" timeOffset="-6045.08">27868 11217 1055 0,'4'-23'479'15,"-5"6"-210"-15,-8 0-55 0,-8 11-37 16,-4 2-27-16,-10 9-41 16,4 9-8-16,-3 6-24 15,9 7-14-15,9 4-10 16,6-1-5-16,11 2-13 16,7-1-3-16,9-9-8 15,7-4-3-15,4-8-6 16,6-7-2-16,-6-1-5 15,-3-5-1-15,-10-1-66 16,-6-2-61-16,-5 0-393 16,17 4 338-16</inkml:trace>
  <inkml:trace contextRef="#ctx0" brushRef="#br0" timeOffset="-5381.18">28067 11815 1374 0,'-33'-3'614'0,"29"3"-292"15,4 1-117-15,0-1-22 16,0 0-41-16,0 0-30 16,0 0-39-16,0-1-14 15,0 0-33-15,0-1-11 16,0 1-116-16,0 1-81 0,0 0-417 16,0 0 377-16</inkml:trace>
  <inkml:trace contextRef="#ctx0" brushRef="#br0" timeOffset="-4875.57">28467 11315 956 0,'-21'-5'434'15,"9"11"-160"-15,-6 5-46 16,-7 12-27-16,3 6-13 16,-1 13-43-16,7 5-14 15,10 9-27-15,6 2-21 16,6 12-30-16,4 4-10 15,-1 8-17-15,6 1-6 16,0-15-6-16,0-6-1 16,3-18-2-16,-5-4 1 0,-1-9-4 15,-1-6-2-15,1-9-16 16,-1-5-54-16,-6-12-151 16,2-3-95-16,3-13 173 15</inkml:trace>
  <inkml:trace contextRef="#ctx0" brushRef="#br0" timeOffset="-4164.15">28878 11497 742 0,'4'0'417'16,"0"3"-99"-16,-2-4-88 15,-2-1-30-15,0 1-64 16,0-3-21-16,-1-19-26 16,-9-27-4-16,-1 27-5 15,-3 2-9-15,-6 8-15 16,-3 2-7-16,-10 10-14 16,2 5-4-16,0 9-6 0,4 7-2 15,10 6 2-15,6 3-1 16,10-1 2-16,3-1-1 15,8-6-9-15,2-7-4 16,5-5-7-16,3-8-2 16,5-9 0-16,-2-3 2 15,-6-9 0-15,0 0-1 16,-11 3 1-16,2 1-1 0,-5 9-2 16,3 3 0-16,-3 8 4 15,1 2 3-15,-1 9 11 16,1 0 3-16,2 6-4 15,2 2-2-15,0-6-9 16,-2 0-3-16,0-5-44 16,-7-7-62-16,5 3-181 15,0-3-124-15,-5-4 240 16</inkml:trace>
  <inkml:trace contextRef="#ctx0" brushRef="#br0" timeOffset="-3858.11">28497 11750 1165 0,'-18'1'542'16,"12"2"-206"-16,-2-2-87 15,14 1-65-15,-1 1-42 16,16 3-63-16,11-1-8 15,16-2-20-15,10 1-12 16,19-4-15-16,1-1-5 0,0 0-7 16,0-1-2-16,-11 4-4 15,-4 2 0-15,-11 0-3 16,-12 0 1-16,-18-1-66 16,-11-2-63-16,-17 1-167 15,-11 3-157-15,-8 0 282 16</inkml:trace>
  <inkml:trace contextRef="#ctx0" brushRef="#br0" timeOffset="-3346.56">28762 11923 1223 0,'1'1'507'16,"4"4"-274"-16,-2 5-8 16,1 10-26-16,1 7-24 15,1 8-58-15,0 4-12 16,3 8-25-16,0 4-15 16,1 1-20-16,-2-3-10 15,-2-10-12-15,1-11-5 0,-1-11-8 16,-2-5-2-16,-4-10-5 15,0-2-5-15,-4-9-16 16,-2-3-8-16,2-8-9 16,-3-1 1-16,7-4 11 15,2 4 7-15,7 3 8 16,5 2 3-16,5 7 3 16,2 6 2-16,-1 4 5 15,5 6 6-15,-8 3 10 16,2 2 9-16,-5 4 15 15,-5-3 4-15,-6 4 9 16,-1 0 2-16,-7 0-2 16,-11 3-5-16,-6 0-17 15,4-2-9-15,-6-4-17 16,6-3-9-16,2-4-53 16,-9-6-48-16,10-2-127 15,0-5-75-15,6-10 184 0</inkml:trace>
  <inkml:trace contextRef="#ctx0" brushRef="#br0" timeOffset="-3083.61">29161 11963 1245 0,'-5'-2'558'0,"-3"2"-274"15,-3 0-50-15,-4 5-80 16,2 5-31-16,0 3-41 16,3 6-10-16,8-2-27 15,2-3-11-15,7-3-16 16,4-1-4-16,3-2-7 16,1-5-2-16,5 0-2 15,-3-5-1-15,2-1-35 16,1 2-54-16,-6-9-136 15,0 8 138-15</inkml:trace>
  <inkml:trace contextRef="#ctx0" brushRef="#br0" timeOffset="-2674.89">29176 11323 1310 0,'12'8'553'0,"5"6"-296"15,3 4-16-15,4 8-34 16,2 6-28-16,4 12-49 16,0 4-19-16,-6 5-27 15,-1 8-16-15,-18 4-23 16,-2-12-9 0,-2-27-15-16,0 2-4 0,-5 78-5 15,-4-4-3-15,-1-8-9 16,-1-41-18-16,2-3-71 15,1-8-39-15,7-14-80 16,-1-11-60-16,-3-21-262 16,8-14 346-16</inkml:trace>
  <inkml:trace contextRef="#ctx0" brushRef="#br0" timeOffset="-2234.2">29280 10966 849 0,'21'-1'512'16,"-7"-2"31"-16,5 3-328 16,-1 1-5-16,-5 4-47 15,2 2-32-15,-8 2-59 16,1-1-19-16,-5 1-27 15,-4 2-5-15,-2 6-4 16,-5 1-3-16,-4 0-8 16,0-6-1-16,-1-1-3 15,0-1-2-15,7-6-2 16,2 1-3-16,7 0-3 16,7-3 3-16,7 6 5 15,-1 1 5-15,-1-6 10 16,-1 1 2-16,-5 2 14 0,1 0 8 15,0 6 23-15,0 0 10 16,-10-3 8-16,-2 1-2 16,-8 2-18-16,0 0-12 15,0 0-20-15,5-2-8 16,-5-6-15-16,-2-2-9 16,9 0-59-16,-2-1-51 15,5-1-147-15,0 0 55 16,0 0 104-16</inkml:trace>
  <inkml:trace contextRef="#ctx0" brushRef="#br0" timeOffset="2621.31">30638 8941 337 0,'0'-2'245'0,"0"-2"30"16,0-1-30-16,0 4-56 15,-1 0-19-15,1 0-24 16,0 0-10-16,0-1-14 15,0 1-4-15,0 0-14 16,0 0-8-16,-1 0-20 16,-1 1-11-16,1 0-20 15,0 12-5-15,-1 17-4 16,0 30 1-16,2-14 4 16,0 3 5-16,2 9-1 0,2 4-1 15,4 9-7 1,0 9-5-16,2 10-11 0,1 4-3 15,-5 1-5-15,2 4-1 16,-4 9 0-16,-3 4 1 16,3 4 8-16,-2-3 3 15,3 1 11-15,4-4 2 16,3-2-2-16,1 1-3 16,3-6-7-16,-7 1-5 15,0-1-2-15,-3 0-3 16,-7-3-3-16,1-5-2 0,-7-5-2 15,0-4-1-15,2-17-2 16,1-14-1-16,2-19-4 16,1-10-6-16,0-18-54 15,0 0-37-15,1-8-87 16,1-6-52-16,-1-6-150 16,-2-8 241-16</inkml:trace>
  <inkml:trace contextRef="#ctx0" brushRef="#br0" timeOffset="2944.69">30503 11250 702 0,'-6'1'389'0,"6"2"-21"15,2 9-178-15,4 7-7 16,0 10-14-16,3 9-18 15,3 6-30-15,1-1-7 16,5-1-21-16,3 1-11 16,0-9-24-16,3-5-7 15,2-19-6 1,-13-6-5-16,1 2-6 0,43 1-3 0,8-11-6 16,1-8-1-16,-19-13-4 15,-1 1-2-15,-8-5-1 16,0 3-49-16,-14-1-160 15,-8-4-195-15,-6 0 228 16</inkml:trace>
  <inkml:trace contextRef="#ctx0" brushRef="#br0" timeOffset="3826.2">30432 6518 666 0,'-6'5'338'0,"13"0"-62"16,2-1-32-16,4 0-27 15,3 1-29-15,4-2-65 16,0-3-21-16,5-1-32 0,3-4-16 15,-2-9-26-15,0-3-9 16,-10-12-8-16,-5 1-1 16,-6-5 3-16,-6 4 2 15,-8 2 4-15,-3 2 2 16,-10 4-1-16,-1 4-2 16,-6 7-6-16,2 3-3 15,2 8-3-15,1 5 1 16,7 6 2-16,4 3-1 15,8 13 1-15,4 5-1 0,13 9 0 16,6 8 2-16,11 0 7 16,7 2 4-16,-4 1 12 15,-2-6 6-15,-2-5 11 16,-6-4 6-16,-8-10 8 16,-4 0 3-16,-10-6 3 15,-4-6-2-15,-9-3-11 16,-3-1-8-16,-9-7-23 15,-4-4-17-15,1-8-73 16,0-5-51-16,10-9-124 16,7-5-88-16,17-6 208 15</inkml:trace>
  <inkml:trace contextRef="#ctx0" brushRef="#br0" timeOffset="4154.6">30840 6438 1153 0,'23'-2'490'15,"-1"0"-310"-15,-1-4-27 16,-1-8-90-16,3 0-32 16,0-8-21-16,-5-1-1 0,-6 5 5 15,-7 0 4-15,-9 1 13 16,-6 3 5-16,-6 6 4 15,-1 5 0-15,-5 8-4 16,-1 6 0-16,2 9 14 16,3 5 10-16,1 5 16 15,10-1 1-15,7 1-14 16,4-2-11-16,9-3-21 16,-3-5-7-16,6-4-15 15,-5-8-2-15,11-10-106 16,10-2-86-16,-2-11 115 15</inkml:trace>
  <inkml:trace contextRef="#ctx0" brushRef="#br0" timeOffset="5057.39">31140 6386 719 0,'-3'17'488'15,"-2"-1"86"-15,0 6-211 16,4-2-132-16,0 2-59 15,6-5-106-15,4-1-35 16,9-5-21-16,4-3-5 0,5-4-3 16,3-7-1-16,-2-6-1 15,-4-6 0-15,-9 2 3 16,-7-1 7-16,-11 2 13 16,-6 2 4-16,-16 0 2 15,-4 0-4-15,-8 5-14 16,-3 3-4-16,5 2-5 15,2 0 0-15,12 3 0 16,8 1-2-16,10-4-19 16,6 2-1-16,12-2-1 15,3-8 2-15,12 5 14 16,5 0 0-16,6-1 1 16,4 4 1-16,-1 2 0 15,-2 6 3-15,-13 2 0 16,-7 2 1-16,-7 1 3 15,-6 1 0-15,0-1 1 0,-3 0 0 16,-5-3 0-16,1-4 1 16,-4-5 3-16,4 2 2 15,-3-4-2-15,0 0-5 16,1 0-7-16,0-4-4 16,1-12 0-16,9-31 1 15,1 35 4-15,1 2 0 16,0 7 2-16,-1 4 2 15,-4 4 11-15,0 1 3 0,-1 5 8 16,0 2 2-16,-3-1-7 16,1 0-2-16,1-4-11 15,1-3-3-15,-1-3-3 16,0-2-2-16,1-7-1 16,3 5 0-16,1-10-9 15,1 0-6-15,-1 3-5 16,-3-3-2-16,-1 8 11 15,-3 2 6-15,0 3 8 16,1 4 2-16,-4-4 5 16,0 0 1-16,7 4 0 15,13 8-1-15,36 27-3 16,-24-31-1-16,4-5 1 16,2-5-1-16,-4-4 0 15,-5-2 0-15,-9-4 0 0,-5-3 1 16,-8 1 0-16,0 2 1 15,-7 2 1-15,0 1 3 16,-2 1 5-16,-4 0 2 16,-1 5 4-16,2 4 4 15,-4 8 3-15,0 0-2 16,2 8-5-16,-1-2-6 16,8 1-9-16,4-3-4 0,-2-3-8 15,4-4-18-15,2-3-67 16,4 2-24-16,8-8-63 15,7 1-43-15,7-7-170 16,3-6 251-16</inkml:trace>
  <inkml:trace contextRef="#ctx0" brushRef="#br0" timeOffset="5256.03">32125 6242 1288 0,'0'9'554'0,"-5"10"-311"15,0 8-55-15,-4 9-100 16,-1 0-35-16,6-1-41 16,3-7-7-16,6-5-8 15,3-3-5-15,2-11-18 16,0-4-12-16,-3-3-48 16,-1-2-56-16,-3-6-178 0,-3-3-117 15,-4-3 264-15</inkml:trace>
  <inkml:trace contextRef="#ctx0" brushRef="#br0" timeOffset="5667.35">31983 6347 837 0,'-16'-1'468'0,"3"1"-121"15,7 0-122-15,5 2-57 16,5-2-97-16,-4 0-35 0,3 0-26 16,23 0 1-16,37 2-3 15,-26 2 1-15,2 4 13 16,2 8 9-16,-1 5 21 15,0 5 7-15,-11 1-1 16,-5-5-7-16,-14-1-20 16,-1-2-10-16,-7-9-13 15,2 0-3-15,-4-5-19 16,0-8-6-16,0 0-14 16,-1 2-14-16,0 0-18 15,0-7-15-15,0-11-55 16,-1-30-37-16,6 30-77 15,2 6 3-15,6 6 68 16,-2 4 53-16,2 8 168 0,-1 1 59 16,1 0 76-1,-4 4 29-15,0-2-15 0,1 5-22 16,-5-3-57-16,5-3-26 16,-8-1-39-16,5-4-18 15,-4-1-48-15,-2-1-20 16,0-1-76-16,0 0-76 15,0-2 127-15</inkml:trace>
  <inkml:trace contextRef="#ctx0" brushRef="#br0" timeOffset="5860.6">32379 6119 1151 0,'2'3'473'0,"0"10"-244"15,-1 1-114-15,6 3-39 16,-1-1-19-16,0-2-122 15,3-1-73-15,-1-2 84 16</inkml:trace>
  <inkml:trace contextRef="#ctx0" brushRef="#br0" timeOffset="6115.49">32726 6330 1446 0,'0'-5'590'0,"-8"-6"-341"0,-2 1-121 16,-7 3-58-16,-3 0-36 15,-4 9-40-15,-1 6-4 16,5 10 12-16,6 1 5 0,8 6 5 15,7-1-3-15,10-1-7 16,6 4-1-16,8-8-3 16,3-1-1-16,9-7-77 15,5-4-82-15,-1-7 103 16</inkml:trace>
  <inkml:trace contextRef="#ctx0" brushRef="#br0" timeOffset="6817.41">30778 7384 588 0,'5'1'354'16,"2"0"-61"-16,-2-2-76 16,4 1-22-16,-8-8-45 15,0 1-18-15,2-3-26 16,-3-1-15-16,-9 2-30 0,-5 0-13 16,-12 5-16-16,-2 0-5 15,-1 9-3-15,3 6-2 16,8 3-3-16,2 4 0 15,12 0-5-15,4-1-2 16,8-5 0-16,5 3-3 16,6 1 2-16,3-2 0 0,2 4-1 15,-1 1 1-15,-4-4 5 16,-4 5 10-16,-7-5 18 16,-1-3 10-16,-7 0 17 15,-6-4-4-15,-7 0-13 16,-8-4-12-16,-2-1-70 15,-2-3-52-15,5 0-135 16,4 0-90-16,11-2 187 16</inkml:trace>
  <inkml:trace contextRef="#ctx0" brushRef="#br0" timeOffset="7158.11">30920 7541 782 0,'12'0'384'0,"3"-3"-124"0,3 2-59 16,3-9-71-16,2-3-41 16,-3-5-57-16,-4-2-8 15,-5-2 3-15,-2 7 10 16,-7-1 17-16,-3 1 7 16,-6 8 4-16,-6-1-6 15,-7 4-10-15,-4 4-6 16,0 0-5-16,5 8 3 15,0 0 4-15,15 3-2 16,1-6-12 0,1 1-8-16,2 14-14 0,5 2-1 0,14 2-3 15,-1-8-1-15,6-4-4 16,0-5-2-16,1-3-11 16,3-4-10-16,-4-4-41 15,-2-5-36-15,-2-5-96 16,0 2-51-16,-2 0 152 15</inkml:trace>
  <inkml:trace contextRef="#ctx0" brushRef="#br0" timeOffset="8673.12">31276 7501 518 0,'64'-17'355'0,"-51"10"12"16,-2-7-122-16,-5-2-15 16,-4 3-37-16,-3-4-23 15,-4 4-39-15,1 1-15 16,-9-2-15-16,0 6 1 0,-9 3-15 15,-2 4-15-15,-2 6-34 16,1 7-16-16,4 2-16 16,1 3-2-16,11-2 0 15,4 0 0-15,11-2-2 16,3-3-2-16,10 0-2 16,5-5 0-16,5-7 0 15,2 1 1-15,-3-6 2 16,-13 2 0-16,-4 3 1 15,-3 0 1-15,-6 3 2 16,0 1 1-16,-4 7 3 16,2 9 2-16,-6 10 5 15,6 11 3-15,-2 15 7 16,-5 0 1-16,10 9-3 16,2-4-4-16,6-11-9 0,-3-6-4 15,4-16-5-15,1-7-4 16,-1-14-5-16,3-6-5 15,-2-11-32-15,-1-1-18 16,-5-7-19-16,0-3-4 16,-13-2 23-16,-9-1 17 15,-16-2 20-15,-5 3 8 16,-6 3 16-16,-1 3 13 0,12 12 38 16,6 6 19-16,15 1 14 15,6 2-15-15,7-1-33 16,4 0-20-16,7-1-18 15,6-2 3-15,8-3-2 16,0-3-2-16,4-7-1 16,-1-5-2-16,2-4-23 15,2-3-13-15,-1-2-20 16,-1-1-7-16,-8-2 19 16,-3 3 12-16,-7 4 25 15,-5 5 10-15,-6 14 9 16,-2 0 5-16,-2 6 23 15,1 3 16-15,-2-3 32 16,1 0 11-16,-1 3-4 16,0 16-12-16,-1 27-29 0,2-30-13 15,0-4-21-15,1-6-9 16,2-4-8-16,3 1-4 16,3-10-8-16,2-5-8 15,5-9-17-15,0-5-4 16,2 6 3-16,-4 2 9 15,-4 9 21-15,-2 6 6 16,-4 0 5-16,-1 7 2 16,1 1 12-16,-1 6 8 0,0 4 11 15,5 3 1-15,3 3-10 16,1-6-5-16,8 0-12 16,-1-5-1-16,6-9-2 15,4-1 0-15,-4-11-2 16,9-3 0-16,-3-2 1 15,4-2 1-15,0 0 1 16,-11 2-2-16,-6 5 1 16,-9 0-1-16,-8 2 0 15,-2-2 1-15,-8-4 4 16,-1 0 1-16,-7 7 3 16,2 0 1-16,1 6 8 15,2 5 6-15,6 5 5 16,2 6 0-16,0 4-10 15,-4 0-7-15,5 4-10 0,3-2-1 16,3-4-4-16,5-1-4 16,0-12-4-16,-1-3-1 15,7-3-33-15,4-7-35 16,4-2-59-16,6-1-40 16,-3 3-20-16,2 2 25 15,-5 1 61-15,-3 0 43 0,-6 2 58 16,-3 0 13-16,-4 4 44 15,-1 4 24-15,-2-1 45 16,-1 3 11-16,-2-5-10 16,0 3-12-16,-1 17-27 15,-3 26-11-15,-2-34-29 16,3-1-14-16,1-6-24 16,2-3-8-16,3-4-4 15,-3 0-2-15,0 1 3 16,9-15 5-16,42-32 2 15,-28 27 2-15,-3 9 2 16,-1 1 2-16,-7 10-1 16,1 1 2-16,-3 6 4 15,-2 6 2-15,-6-1 4 16,-4 4 0-16,2-2-3 16,-3-2-3-16,2-5-9 0,1 1-6 15,3-7-45 1,3 0-40-16,4-8-94 0,1-3-72 15,4-2-183-15,7 0-103 16,5-2 340-16</inkml:trace>
  <inkml:trace contextRef="#ctx0" brushRef="#br0" timeOffset="9117.96">32592 7352 298 0,'16'-6'229'16,"-9"-4"56"-16,-1 1-47 15,-6 0-13-15,0 0 9 0,-3 4 7 16,-2 1-10-16,-5 4-37 15,-2 0-27-15,-2 4-46 16,0 0-16-16,2 11-31 16,2 0-14-16,2 4-21 15,5 0-7-15,5-2-8 16,3-1-5-16,7-5-7 16,3-3-4-16,4-6-7 15,-2-2 0-15,5-6-1 16,1 2-1-16,-1-6-1 15,2-3 1-15,-8-1 1 16,-4 3 0-16,-6 4 3 16,-5 0 4-16,-3 3-1 15,-2 0 0-15,-3 0 2 0,-1 5-3 16,-3 4 8-16,1 5 14 16,5 8 26-16,-1-2 8 15,8 5 13-15,3-4-12 16,6 1-25-16,4-2-12 15,11-3-23-15,3-1-8 16,8-6-26-16,-1-3-18 16,-8-3-79-16,-3-1-50 15,-10-2-58-15,-3 3-467 0,5 10 502 16</inkml:trace>
  <inkml:trace contextRef="#ctx0" brushRef="#br0" timeOffset="10531.67">31299 9561 897 0,'0'-2'433'16,"0"1"-176"-16,6-1-67 15,5 2 16-15,1 7-39 16,30 34-21-16,-32-11-22 16,7 3-16-16,-4-1-40 15,-1-3-14-15,-4-5-25 16,-2-3-10-16,-2-11-7 15,-4-1-1-15,0-8 2 16,-2-1 6-16,0-2 0 16,1 0 1-16,0 1-7 0,-1-9-8 15,-4-17-5-15,-3-24 0 16,9 22-1-16,-3 2 0 16,3 7-3-16,2 0-2 15,7 6-23-15,2 1-42 16,9 2-140-16,3 1-125 15,8 1 202-15</inkml:trace>
  <inkml:trace contextRef="#ctx0" brushRef="#br0" timeOffset="10950.85">31900 9707 1033 0,'-5'-18'426'0,"-2"-2"-248"15,-7 0-22-15,-5 5-21 16,-5 3-16-16,-10 11-29 16,3 5-7-16,3 12-22 0,4-1-11 15,10 3-15 1,5 0-3-16,9 1-3 0,2 0 2 15,8-2-1-15,3-4-1 16,7-9-9-16,3-2-3 16,7-5-7-16,-4-1-3 15,-5-2-1-15,3 0 1 16,-13 1-2-16,3 5 0 16,-9 0 12-16,-5 3 5 15,6 7 13-15,-3-1 3 0,4 3-10 16,1 5-8-16,-1-7-15 15,0-2-30-15,2-4-108 16,0-4-77-16,2-3 119 16</inkml:trace>
  <inkml:trace contextRef="#ctx0" brushRef="#br0" timeOffset="11158.23">32091 9523 1059 0,'4'11'510'0,"2"10"-159"15,-3 3-114-15,-1 10-94 16,-1 2-36-16,4 0-60 16,0-1-18-16,4-6-12 0,1-6-5 15,-1-9-2-15,0-5-30 16,-5-9-150-16,-3 0 123 15</inkml:trace>
  <inkml:trace contextRef="#ctx0" brushRef="#br0" timeOffset="11435.4">31921 9596 1348 0,'9'9'563'0,"10"2"-344"15,3-1-53-15,5-3-91 16,3-1-32-16,-1-1-20 16,1-3-55-16,-7-2-187 15,-1-1 158-15</inkml:trace>
  <inkml:trace contextRef="#ctx0" brushRef="#br0" timeOffset="11608.84">32369 9638 735 0,'3'8'474'15,"3"-1"28"-15,-1 2-266 0,-4 5-12 16,-1 1-47-16,1-3-30 16,-3 0-44-16,3-2-24 15,-2 2-43-15,-2 2-12 16,-2-4-30-16,-7-3-26 15,7-5-60-15,-1-1-43 0,6-2-141 16,0 0-117 0,0 0 249-16</inkml:trace>
  <inkml:trace contextRef="#ctx0" brushRef="#br0" timeOffset="11776.25">32285 9441 881 0,'8'1'478'16,"-2"5"-63"-16,-2-2-219 16,5 1-25-16,-8-1-67 15,-1-2-38-15,1 1-49 16,-2-3-17-16,0 0-127 16,1 0-119-16,0 0 150 15</inkml:trace>
  <inkml:trace contextRef="#ctx0" brushRef="#br0" timeOffset="12225.91">32632 9600 1156 0,'-1'0'511'16,"-2"0"-257"-16,-2 0-159 15,4 0-28-15,0 0-30 16,0 0 5-16,-6 2 19 16,-3 1 8-16,5 19 1 15,-28 31-6-15,33-30-14 16,3 1-9-16,7-8-14 15,2-6-7-15,4-3-3 16,3-6 0-16,3-4-2 16,0-3 1-16,-1-6-1 15,-3 0 3-15,-6-3 7 16,-2-3 2-16,-8 2 1 16,-5-3-2-16,-8 0-9 15,-6 2-2-15,-8-2-9 16,3 3-4-16,-4 5-10 0,4 5-6 15,6 4-10-15,2 4-8 16,5 4-40-16,2 4-35 16,6 3-125-16,1 2-91 15,8-3 202-15</inkml:trace>
  <inkml:trace contextRef="#ctx0" brushRef="#br0" timeOffset="14231.64">31359 10919 970 0,'-2'1'439'0,"2"-1"-210"16,3 0-64-16,-3-1-15 15,0 0-33-15,10 0-20 0,12-2-35 16,30-4-14-16,-29 7-26 16,-3 0-8-16,-1 2-90 15,-4 1-90-15,-7 1-290 16,-4 0 280-16</inkml:trace>
  <inkml:trace contextRef="#ctx0" brushRef="#br0" timeOffset="14413.22">31391 11038 902 0,'2'3'416'0,"11"2"-175"15,8 2-17-15,8-2-38 16,2-4-32-16,7-2-54 16,-5-3-24-16,-2-5-42 15,-2 5-17-15,-7-3-153 0,-5 4 102 16</inkml:trace>
  <inkml:trace contextRef="#ctx0" brushRef="#br0" timeOffset="15321.93">32427 10827 1017 0,'8'4'454'0,"-7"-4"-219"16,4-4-15-16,1-8-58 16,-10-4-31-16,0-8-44 15,-10-2-6-15,1 0-13 16,2 2-5-16,-6 7-18 15,1 0-13-15,-2 13-20 16,-3 3-7-16,2 9-5 16,1 5-5-16,-3 6-3 0,8 7 2 15,7 4 3-15,5 2 3 16,10-4 4-16,6-2 4 16,8-12 2-16,3-4 1 15,-4-11-1-15,8-5-2 16,-5-5-4-16,-2-2 0 15,1 1 0-15,-12 3 0 16,-2 4 0-16,-4-2-1 16,-4 7 0-16,-1-3 3 0,-1 6 12 15,-1-3 4-15,1 0 4 16,4 14-3-16,3 5-10 16,18 24-3-16,-14-29-6 15,-4-4-1-15,3-4-34 16,-4-1-54-16,-1-4-123 15,-4 0-100-15,-1-1 184 16</inkml:trace>
  <inkml:trace contextRef="#ctx0" brushRef="#br0" timeOffset="15843.88">31964 11145 949 0,'-17'-1'487'16,"9"-1"-153"-16,3 1-109 15,6 3-36-15,3-2-66 16,-6-1-22-16,2 0-18 15,14-1 0-15,15 2 6 16,80-1-9-16,-26 1-27 16,4 0-11-16,-1-2-19 15,4 1-5-15,-6-2-8 16,0-4-2-16,3 3 6 16,-6 3 1-16,-18-3 3 0,-39 3 0 31,1 0 1-31,-5 0-22 0,-20-1-77 0,-16 1-42 15,-23 1-102-15,-2 4-83 16,-10 5 205-16</inkml:trace>
  <inkml:trace contextRef="#ctx0" brushRef="#br0" timeOffset="16415.45">32378 11418 768 0,'-3'1'507'16,"2"-1"36"-16,-1 2-309 15,1-2-32-15,0 0-62 16,0 11-24-16,1 17-18 16,9 38-11-16,-8-30-22 15,4 1-9-15,-3-2-22 0,-3 1-9 16,0-2-11-16,-4 3-3 16,2-6-2-16,3-2-2 15,-3-7-2-15,8-9-1 16,-3-8-1-16,-2-5-2 15,0-5-3-15,-1 4-1 16,0 0-2-16,-4-20 0 16,-4-28 1-16,15 27 0 15,-6 1 0-15,10 1 0 16,6 1 1-16,-5 2 1 0,14 8 1 16,1 6 1-16,4 1 2 15,5 2 1-15,-3 5 1 16,-2 2 0-16,-9 6 2 15,-4 2 3-15,-9 1 11 16,-3 1 7-16,-9 4 15 16,-3-1 2-16,-9 1 0 15,-6-1-5-15,-9-7-15 16,-3 3-6-16,1-8-13 16,3-1-16-16,9-3-50 15,5-4-31-15,2-1-65 16,10-3-23-16,5-3-67 15,4 0-52-15,15-4 194 16</inkml:trace>
  <inkml:trace contextRef="#ctx0" brushRef="#br0" timeOffset="16827.68">32888 11350 1480 0,'1'-4'582'0,"-1"0"-381"16,-1 0-20-16,0 2-49 15,0 1-16-15,0 0-29 16,-7-4-8-16,-4-2-14 15,-29-24-15-15,17 31-30 16,5 3-7-16,-10 4-5 16,5 4-2-16,10 6-7 15,2 3-2-15,11 1-2 16,4 2 1-16,12-1 3 16,6-1 2-16,2-1 2 15,8-5 0-15,1-3 1 16,2-1-2-16,-3-5 0 0,-10-3 0 15,-8-2-2-15,-7-2 4 16,-5 1-87-16,3-2-48 16,-4 1-173-16,-1 0-76 15,1-1 241-15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19T15:32:13.551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4491 5295 1093 0,'-3'-2'503'0,"0"-2"-205"15,3 2-15-15,-1 1-59 16,1 0-26-16,-1 0-55 16,1 0-27-16,0 1-36 15,0 0-11-15,0 0-19 16,0 0-2-16,0 0-5 0,2 20-1 16,7 46-1-16,-7-22-4 15,-1 4-9-15,-1-2-3 16,1-6-8-16,3 1-3 15,2-8-3-15,1-1-3 16,-1-9-3-16,-2-4-2 16,2-11-3-16,-3-2-2 15,-3-6-51-15,0-8-38 16,-3-9-113-16,-1-6-70 0,-2-16-148 16,0 3 250-16</inkml:trace>
  <inkml:trace contextRef="#ctx0" brushRef="#br0" timeOffset="899">4387 4997 800 0,'-25'1'404'16,"0"-1"-158"-16,-2 6-43 16,-3 0-33-16,2 4-65 15,0 3-28-15,4-1-39 16,3 7-8-16,2 3-10 15,-2 2-3-15,4 15-3 0,-1 3 2 16,1 10 7-16,4 10 3 16,1 1 17-16,2 5 6 15,7 2 7-15,3-2 2 16,9 1-15-16,5-5-8 16,9-3-11-16,2-3-4 15,11-6-5-15,7-3-4 16,15-11-7-16,7-5-4 15,8-16-1-15,4-2-1 0,1-17 2 16,0-4 1-16,4-16 3 16,-2-11 1-16,-4-17 1 15,-9-9 2-15,-20-15 1 16,-11-3 2-16,-22 0 1 16,-5 1 2-16,-16 6 5 15,-5 0 2-15,-12 0 5 16,-11-1 0-16,-23 3 0 15,-10 6-2-15,-12 15 1 16,4 9 3-16,12 20-2 16,5 2-3-16,12 9-13 15,0 4-6-15,7-2-8 16,2 4-7-16,5 2-23 16,6-1-10-16,9 7-26 15,6 6-25-15,7 9-91 16,4 6-95-16,3 19 175 0</inkml:trace>
  <inkml:trace contextRef="#ctx0" brushRef="#br0" timeOffset="3905.19">6657 5430 777 0,'-5'2'386'15,"1"-1"-104"-15,2-1-51 16,1 0-36-16,0 0-24 15,0 0-13-15,-4 8-7 0,1 6-5 16,-4 28-4-16,9-23-36 16,-1 4-20-16,3-5-38 15,-1 1-15-15,-1-3-19 16,1-5-6-16,-1-4-4 16,0-6-12-16,-1-2-72 15,-1 0-61-15,0 0-181 16,0 0-147-16,0 0 297 15</inkml:trace>
  <inkml:trace contextRef="#ctx0" brushRef="#br0" timeOffset="4108.83">6508 5294 961 0,'-2'-7'516'15,"-4"2"-144"-15,6 4-118 16,2 1-28-16,3 0-54 15,-5 0-22-15,0 0-50 0,0 0-24 16,7 1-42-16,1 1-13 16,2 1-21-16,8 4-63 15,22 13-182-15,-22-11-139 16,6 0 216-16</inkml:trace>
  <inkml:trace contextRef="#ctx0" brushRef="#br0" timeOffset="4444.64">7075 5266 949 0,'13'-18'444'0,"-4"-3"-184"16,1-2-28-16,-7 0-49 16,0 4-16-16,-7 6-18 15,-7 0-15-15,-3 7-34 16,-7 0-17-16,0 5-32 15,2 5-9-15,5 7-11 16,1 2-5-16,-1 7-8 16,1 2-3-16,4 15 0 15,6 7 2-15,3 12 3 16,2 11 3-16,8 0-4 16,-6 1-2-16,13-1-5 15,-2-5-3-15,4-4-3 16,3-6-1-16,-8-6 0 0,5-8-1 15,-15-10-29-15,4-7-57 16,-8-13-162-16,-1-8-69 16,-4-18 175-16</inkml:trace>
  <inkml:trace contextRef="#ctx0" brushRef="#br0" timeOffset="4656.62">6799 5494 1087 0,'5'-1'577'0,"-1"-3"-81"15,4-2-179-15,10 0-103 16,5 1-22-16,8 1-61 16,4 2-29-16,5 4-41 15,-4-4-18-15,0 3-20 16,1 3-7-16,-1-1-8 16,2 4 0-16,-6-6-21 15,-5 0-56-15,-10 2-150 16,-6-3-44-16,-4-7 139 15</inkml:trace>
  <inkml:trace contextRef="#ctx0" brushRef="#br0" timeOffset="6228.21">8611 5045 758 0,'2'7'417'16,"-1"-7"-106"-16,1 0-71 16,-2-1-11-16,0 0-36 15,0 0-16-15,0-1-41 16,1-4-22-16,1-9-32 16,3-28-15-16,-12 25-25 0,-3 1-5 15,-3 0-4-15,-1 2-2 16,-5 6-4-16,-1 2-4 15,3 6-10-15,-3 2-4 16,4 5-3-16,6 6 1 16,2 9 2-16,3 2 1 15,5 3 0-15,-2 2 0 0,2-4-1 16,1-3-2-16,2-4-4 16,1-9 0-16,6-1-3 15,3 0 0-15,0-8 0 16,7 2 0-16,-5-6 1 15,0-2 0-15,-3-1 2 16,-2-2 1-16,-3-2-1 16,1-1 1-16,-3 3 0 15,1 3 0-15,-4 6-1 16,0 2 0-16,0 3 2 16,-2-4 5-16,0 0 14 15,0 1 7-15,2 13 3 16,9 1 0-16,28 24-9 15,-27-24-4-15,-1-3-6 16,-2-4-3-16,-3 0-5 0,-2-4-1 16,-1-2-30-16,-1 3-55 15,-2-5-154-15,0-1-59 16,0 0 161-16</inkml:trace>
  <inkml:trace contextRef="#ctx0" brushRef="#br0" timeOffset="6868.05">8234 5381 1138 0,'-63'12'519'0,"48"-10"-207"16,3-2-57-16,6 0-27 16,3 0-39-16,4 0-70 15,-1-2-30-15,4 1-46 16,24 1-6-16,60 3-3 16,-17 1-6-16,11 0-11 15,7-2-3-15,8-2-3 16,0-2 0-16,10-3-3 15,-4-3 0-15,-11 2 1 16,-10-1-1-16,-23 2 0 16,-10 2 1-16,-22 3-1 15,-10 0 5-15,-16 0-50 16,-6 3-66-16,-13 0-154 16,-5 0-104-16,-3 0 214 0</inkml:trace>
  <inkml:trace contextRef="#ctx0" brushRef="#br0" timeOffset="7541.44">8573 5727 880 0,'-17'-12'520'0,"10"9"13"16,3 0-239-16,5 3-82 15,-1 0-37-15,0 0-52 16,0 0-17-16,3 24-27 16,7 35-6-16,-5-24-18 0,-1 3-14 15,-2 7-19 1,2-2-6-16,1-6-7 0,-2-4-2 16,5-11-4-16,-4-5 1 15,0-6-2-15,-1-3 1 16,-3-11 4-16,0-1-1 15,-10-9 0-15,3 0-2 16,-7-4-4-16,-4-3 1 16,15 6-2-16,-2-5-4 0,11 6-6 15,7-1-1-15,8 1 0 16,6 3 3-16,6 3 5 16,6 4 1-16,-1 9 3 15,2 8 1-15,-1 2 5 16,-5 6 3-16,-11-5 4 15,-5 5 4-15,-13-1 5 16,-2-1 4-16,-8 0 10 16,-8-4 5-16,1-2 4 15,-7-3-2-15,-1-2-10 16,-3-5-9-16,-3-3-14 16,-1-1-5-16,0-2-41 15,4-2-30-15,10-3-79 16,4 3-51-16,9 2-110 15,6-2-78-15,8 4 245 16</inkml:trace>
  <inkml:trace contextRef="#ctx0" brushRef="#br0" timeOffset="8093.31">9092 5715 1077 0,'-1'-1'519'0,"0"0"-169"16,-3-5-110-16,-3-6-59 15,-13-28-34-15,12 29-47 0,-1 3-14 16,-3 1-24-16,-6 1-6 15,4 5-1-15,-1 1-6 16,3 8-8-16,6 4-3 16,-3 5-14-16,5 5-6 15,3 5-3-15,-1-3-2 16,7 1-1-16,2-3-1 16,9-2 0-16,-1-3 2 15,13-6 5-15,4-3 3 16,2-6 2-16,6-2-2 0,-13-2-4 15,-5-2-2-15,-10 0-5 16,-5-1 0-16,-7 0-44 16,0 2-54-16,-6-2-154 15,1 2 99-15,1 2 54 16</inkml:trace>
  <inkml:trace contextRef="#ctx0" brushRef="#br0" timeOffset="10014.07">9630 5324 1050 0,'-59'5'515'0,"53"-5"-157"16,3 0-70-16,2 0-55 15,0 0-32-15,1 0-64 16,0 0-32-16,0 0-49 15,0 0-16-15,17 2-13 16,39 5-2-16,-25-9-10 0,4 1-5 16,-6-1-2-16,-1-1-3 15,-8 3 0-15,-6-1 4 16,-8 1-89-16,-3 0-60 16,-7 2-190-16,-5 3-194 15,-5 4 339-15</inkml:trace>
  <inkml:trace contextRef="#ctx0" brushRef="#br0" timeOffset="10215.56">9610 5471 1301 0,'-2'6'547'0,"4"-1"-277"16,4 1-13-16,4 0-33 16,5 5-20-16,1-10-56 15,2 5-26-15,1-4-42 16,2-3-14-16,-1 2-27 15,-3-2-8-15,-3-3-15 16,-7 4-3-16,-4-1-50 16,-1-1-60-16,-4 2-165 15,1 0 218-15,0-1-26 16</inkml:trace>
  <inkml:trace contextRef="#ctx0" brushRef="#br0" timeOffset="11470.71">10213 5389 1423 0,'-34'33'595'0,"32"-30"-349"15,1-2-9-15,0-2-74 16,1 0-31-16,0 0-53 15,0 0-24-15,0 0-26 16,14-7-8-16,36-25-6 0,-26 15-5 16,2-3-5-16,1 2 0 15,-4 2 1-15,-5 1 0 16,-8 7 1-16,-7 0 9 16,-1 6 17-16,-1 3 7 15,0 0 17-15,-1 0-5 16,-1 0-9-16,0 0-5 15,0 0-17-15,1 13-6 0,-1 14-4 16,0 30 1-16,2-23 4 16,1 2 0-1,0-2-2-15,6-2-1 0,-5-6-7 16,5-2-1-16,0-2-1 16,-4-6-2-16,1 0 1 15,-1-4 0-15,-6-5-2 16,-2 0-6-16,0-2-23 15,-7-3-12-15,4-2-26 16,-1 2-10-16,-8-2-13 16,5 0 4-16,-2-1 23 15,-3-2 19-15,0 0 34 16,-2 2 10-16,-2 1 8 16,-1-1 3-16,3 1 26 15,1 0 11-15,7 0 24 16,5 0 4-16,5 0-12 15,-1 0-11-15,1 0-21 0,0 0-7 16,0 0-1-16,1 0 1 16,22 0 7-16,33-3 2 15,-17 3-2-15,1-1-2 16,-1 1-3-16,-3 0-3 16,-6 2-3-16,-3 1-1 15,-6 3-4-15,-5-3-1 16,-8-1-5-16,-4 0-1 0,-4-2-9 15,1 4-20-15,-2-4-113 16,0 0-80-16,0 0-379 16,0 0 374-16</inkml:trace>
  <inkml:trace contextRef="#ctx0" brushRef="#br0" timeOffset="13978.83">11211 5639 1391 0,'4'4'557'0,"3"4"-327"16,1-2-67-16,-2-2-6 15,-1 0-12-15,-5 0-24 16,-4 1-16-16,-5 1-31 16,-4 1-16-16,-5 1-41 15,-3-2-51-15,1 0-149 16,3-2-96-16,7 1 156 0</inkml:trace>
  <inkml:trace contextRef="#ctx0" brushRef="#br0" timeOffset="17016.34">12324 5426 968 0,'-5'48'448'16,"4"-44"-186"-16,3 1-73 15,10 0-33-15,0-1-15 16,10-3-6-16,2-3-16 15,2-5-34-15,1-4-13 16,-3-8-27-16,0-1-12 16,-11-6-15-16,5-2-2 0,-5 5 2 15,-13-1 3-15,-4 1 6 16,-8 2 3-16,-3 3 0 16,1 2-1-16,-4 6-3 15,1 3-3-15,-5 9-3 16,7 6 1-16,5 10 4 15,-1 5 1-15,9 7-3 16,-1 0-4-16,9 3-9 16,5-1-5-16,5-8-5 15,4 0-1-15,5-7-2 16,7-6 3-16,6-9-104 16,1-8-85-16,-2-15-457 15,-6-7 410-15</inkml:trace>
  <inkml:trace contextRef="#ctx0" brushRef="#br0" timeOffset="17238.5">12686 5287 994 0,'1'4'489'15,"2"6"-128"-15,1 3-67 16,4 5-44-16,0 2-25 16,3 3-63-16,1 0-31 15,4-1-50-15,2-4-18 16,6-1-26-16,-2-4-9 15,10-8-15-15,-4 0-3 0,-11-11-1 16,1-4 0-16,-12-6-1 16,2-5 0-16,1-1-13 15,1-4-40-15,-4-5-129 16,7 0-82-16,-1 0 143 16</inkml:trace>
  <inkml:trace contextRef="#ctx0" brushRef="#br0" timeOffset="18148.83">13045 5442 1139 0,'12'6'499'0,"4"-8"-255"16,4-5-28-16,-3-6-86 15,0-3-33-15,-6-8-52 0,-1-1-13 16,-8-1 9-1,-2 3 12-15,-9 5 31 0,-1 5 13 16,-6 6 6-16,-1 6-3 16,3 8-20-16,-1 4-13 15,5 8-18-15,5 2-9 16,3 3-12-16,6 1-7 16,7-4-11-16,4 0-9 15,7-8-6-15,2-6-3 0,7-13-80 16,1-7-51-16,7-13-115 15,1-5-62-15,3-2-35 16,0 0 26-16,-3 8 115 16,-11 3 64-16,-7 11 139 15,-10 8 66-15,-10 4 103 16,5 8 43-16,-8 2 61 16,4 2 2-16,0 1-28 15,-3 0-19-15,4-3-49 16,-4-1-30-16,-5-5-57 15,5-3-24-15,0-2-31 16,0 0-9-16,0-1-13 16,0 0-5-16,0 0-21 15,0-1-21-15,0 1-52 16,1-11-40-16,2 0-102 16,16-28-41-16,-7 27-120 0,-1-2-81 15,4 6-39-15,4 1 63 16,-5 6 227-16,0 2 189 15,-6 6 284-15,-6 4 53 32,-1-6 52-32,0 2-13 0,2 20-26 0,-1 1-9 15,-2-1-45-15,2-9-30 0,1-4-80 16,6 1-39-16,2-6-63 16,2-3-22-16,4-5-23 15,1-7-5-15,5-8-18 16,-2-7-11-16,-3-4-12 15,-1 0 2-15,-7 5 17 16,-2 3 14-16,-5 11 14 16,-1 2 5-16,-2 6 1 15,0 5 4-15,0-6 10 16,0 5 6-16,0 24 15 16,7 34 6-16,9-22 7 15,9 7 0-15,-6-13-3 31,-10-18-5-31,1 2-8 0,25 48-3 0,-7-2-7 0,-10-8-4 16,-17-28 0 0,-4-2 2-16,-9-10 5 0,-9-5 2 15,-16-10-8-15,-3-4-8 16,-8-14-25-16,-1-2-25 16,9-6-73-16,9 2-41 15,11 1-97-15,12 2-61 16,16 9 195-16</inkml:trace>
  <inkml:trace contextRef="#ctx0" brushRef="#br0" timeOffset="18447.05">14245 5074 956 0,'5'15'561'0,"-3"-6"25"16,3 7-288-16,-1 17-90 15,1 6-18-15,0 18-54 16,3-1-35-16,2-2-56 0,2-3-16 15,4-12-22-15,0-9-33 16,1-12-132-16,-2-10-100 16,-2-13 148-1</inkml:trace>
  <inkml:trace contextRef="#ctx0" brushRef="#br0" timeOffset="18774.11">14386 5427 969 0,'48'34'520'16,"-36"-28"-167"-16,5-6-124 16,1-3-56-16,4-11-82 15,4-4-26-15,-1-5-33 16,-5-5-11-16,-7 3-10 16,-7 1 2-16,-7 6 9 15,-8 4 4-15,-1 7 1 16,-3 5 7-16,0 5 16 15,0 6 8-15,1 9 17 16,1 3 1-16,3 3-8 16,7 3-4-16,2-2-12 15,7-2-10-15,4-4-17 16,1-3-11-16,9-7-14 0,0-3-3 16,2-9-114-1,0-7-93-15,-2-14 129 0</inkml:trace>
  <inkml:trace contextRef="#ctx0" brushRef="#br0" timeOffset="18987.23">14768 5339 1320 0,'10'19'637'16,"2"5"-243"-16,4-1-44 0,6-1-121 15,2-3-62-15,5-7-84 16,-3-5-27-16,-5-7-29 15,-1-4-3-15,-10-9 0 16,-3-1-2 0,-2 6-6-16,-1 2-1 0,9-33-62 15,0 1-54-15,3 4-163 16,-12 17-73-16,-1 13 200 16</inkml:trace>
  <inkml:trace contextRef="#ctx0" brushRef="#br0" timeOffset="19297.36">15044 5365 1095 0,'41'82'574'15,"-16"-73"-181"-15,1-7-174 16,0-4-49-16,-1-9-100 0,-2-3-26 16,-4-8-26-16,-4 0-2 15,-12-1 5-15,-3 3 3 16,-10 6 9-16,-3 4 4 15,-2 9 16-15,0 4 4 16,2 9 8-16,3 6 3 16,5 7 1-16,4 0 6 15,5 4-2-15,5-3-6 16,9-3-20-16,4-1-15 0,7-8-21 16,1-5-2-16,6-11-95 15,-5-10-83-15,6-18-1 16,1-8 62-16</inkml:trace>
  <inkml:trace contextRef="#ctx0" brushRef="#br0" timeOffset="19495.97">15516 5123 1388 0,'-7'25'701'0,"7"10"-216"16,0 6-112-16,0 7-141 15,3 1-71-15,5 0-84 16,0 0-27-16,4-11-26 0,0-6-7 16,-5-13-9-16,-2-10-13 15,-2-8-60-15,-1 0-36 16,-4-6-114-16,1 4-73 16,1-1 183-16</inkml:trace>
  <inkml:trace contextRef="#ctx0" brushRef="#br0" timeOffset="20482.12">16405 5079 1419 0,'-1'-5'589'0,"5"8"-353"16,2 2-6-16,-1 11-51 16,0 8-17-16,-1 9-27 15,2 12-24-15,-2 4-42 16,2 1-16-16,-3-5-27 16,-3-9-8-16,-1-9-9 15,-1-12-3-15,2-9-2 16,4-2-9-16,0-9-22 15,-7-3-8-15,2-10-10 16,0-4 4-16,1-4 19 16,5 1 8-16,-2 6 7 15,1 6 2-15,3 11 1 16,3 3 0-16,4 9 14 16,2 2 9-16,1 6 14 0,4 3 5 15,3-1-6-15,5 1-7 16,1-7-11-16,6-5-5 15,9-7-6-15,2-4-3 16,8-9-2-16,-8-5-6 16,-10-7-26-16,-4-1-6 15,-21-3-6-15,-3 3 8 0,-12 1 31 16,-10 1 10-16,1 7 16 16,-10-1 4-16,1 9 10 15,2 2 7-15,-4 9 6 16,8 5 2-16,-1 10-3 15,2 1-2-15,10 2-6 16,2-2-8-16,8-2-14 16,5-4-9-16,6-3-7 15,1-4-2-15,4-7 0 16,1-2 2-16,-2-6 1 16,-2-1 3-16,-12 4 1 15,-2 2 1-15,-3 3-1 16,5 2 1-16,1 4-1 15,-6 3 3-15,2 4-2 16,-2 1-1-16,1-1-6 16,3-1-55-16,2-3-137 0,5-2-87 15,7-8-89-15,12-7 202 16</inkml:trace>
  <inkml:trace contextRef="#ctx0" brushRef="#br0" timeOffset="20744.74">17199 5194 922 0,'0'-5'627'0,"-1"4"16"16,-1 1-287-16,0 0-49 0,1 0-107 15,0 2-43-15,-3 17-69 16,-2 31-24-16,16-28-32 16,5 0-8-16,10 1-6 15,2-3 0-15,6-2 4 16,-1-1 2-16,-9-1-1 15,-3-2 1-15,-12-4 3 16,-10 0 2-16,-12-2 5 16,-9-2-2-16,-12-5-27 15,3-1-26-15,2-8-90 16,5 1-48-16,15-1-141 16,6-2 23-16,13-4 165 15</inkml:trace>
  <inkml:trace contextRef="#ctx0" brushRef="#br0" timeOffset="21162.33">18121 5172 1397 0,'1'-2'601'0,"1"9"-308"16,0 5-9-16,-1 13-72 15,-1 6-27-15,3 6-77 16,0 2-33-16,7-4-48 16,3-5-17-16,4-9-19 0,4-6-37 15,1-12-95-15,1-5-80 16,-3-12-236-16,-5-6 284 15</inkml:trace>
  <inkml:trace contextRef="#ctx0" brushRef="#br0" timeOffset="21315.71">18036 5257 1104 0,'-10'-2'554'0,"2"-1"-205"0,13 3-124 15,6 1-57-15,12 3-75 16,5 1-21-16,3-1-50 15,0-1-30-15,0-4-146 16,2-3-127-16,-5 1 168 16</inkml:trace>
  <inkml:trace contextRef="#ctx0" brushRef="#br0" timeOffset="21821.94">18368 5035 1463 0,'8'18'651'0,"0"8"-312"16,0 2-37-16,2 6-110 15,1 2-44-15,-3 3-77 0,-1-1-27 16,-1-4-26-16,0-5-8 16,1-11-13-16,-3-7-22 15,-2-7-44-15,-5-4-19 16,3-8-33-16,-2-3 9 15,2-4 30-15,-2-2 19 16,2 5 37-16,-2 3 9 16,3 8 13-16,9 5 5 0,-4 4 25 15,12 8 19-15,5 1 35 16,1 2 9-16,14-1 2 16,5-3-8-16,11-9-30 15,0-8-13-15,8-13-23 16,-2-7-6-16,-15-7-4 15,-11 0-1-15,-22 6 8 16,-8 2 6-16,-5 6 11 16,-10 0 3-16,-6 3-4 15,-4 1 0-15,-2 9 13 16,6 4 2-16,0 8 11 16,1 6-2-16,9 10-13 15,0 2-6-15,17 6-12 16,5-1-8-16,13-7-15 15,1-4 1-15,10-12-104 0,4-10-76 16,13-13-168-16,9-7 190 16</inkml:trace>
  <inkml:trace contextRef="#ctx0" brushRef="#br0" timeOffset="22375.01">19774 5255 849 0,'53'-10'460'0,"-37"1"-90"16,-6-3-64-16,-2 1-43 16,-5-1-27-16,-11 0-39 15,3 3-24-15,-16-1-60 0,-4 5-27 16,-2 8-33-16,0 5-12 15,6 5-16-15,5 0-8 16,9 0-17-16,5 2-4 16,8 4-7-16,7 3 0 15,5 0 4-15,5-1 3 16,6-2 4-16,-4-1 2 16,2-3 8-16,-6 1 5 15,-8-3 6-15,-3-4 11 0,-13-1 21 16,0-2 5-16,-14-2 2 15,-4-1-7-15,-9-3-27 16,-6 0-24-16,1-2-90 16,3-1-61-16,13 1-158 15,7-5-40-15,14-3 214 16</inkml:trace>
  <inkml:trace contextRef="#ctx0" brushRef="#br0" timeOffset="22749.45">20221 5271 782 0,'21'-17'526'0,"-16"5"74"15,-5 2-147-15,-9-4-114 16,-6-2-71-16,-6 4-116 16,-2 1-34-16,-1 8-36 0,0 0-10 15,3 7-25-15,0 1-10 16,7 9-16-16,2 6-8 15,7 2-10-15,1 3-3 16,8-2-4-16,2-3-3 16,8-6-2-16,3-4 0 0,4-8-1 15,1-3 1-15,-1-8-5 16,5-3-9 0,-6-3-9-16,-1 0 1 0,-7 0 7 15,-2 4 11-15,-3 9 10 16,-1 2 1-16,0 5 2 15,-3 2 8-15,1 4 19 16,0 2 7-16,-1 3 7 16,1-1-8-16,1-1-16 15,-1-2-11-15,4-3-18 16,-1-4-56-16,1-2-140 16,2-3-95-16,1-8 168 15</inkml:trace>
  <inkml:trace contextRef="#ctx0" brushRef="#br0" timeOffset="23359.03">20473 5249 1062 0,'2'3'567'0,"0"7"-104"0,-2 5-70 16,0 3-75-16,0 1-47 16,-3-1-97-16,-1-3-49 15,-1-8-75-15,5-4-28 16,8-4-48-16,-4-3-26 15,10-9-43-15,0-3-15 0,0-8 10 16,5 1 16-16,0 4 41 16,-5 3 19-1,1 9 22-15,-5 1 4 0,-1 5 22 16,-2 3 13-16,-1 7 35 16,-1 5 18-1,0 5 12-15,1 2-3 0,-1-1-18 16,-1-1-15-16,1-5-29 15,-2-5-11-15,-1-6-32 16,0-3-20-16,2-11-52 16,2-1-16-16,5-6-13 15,1-1 13-15,-1 5 42 16,-2 2 18-16,-2 9 22 16,-3 1 6-16,0 6 10 15,1 1 13-15,1 4 26 16,3 4 12-16,4 1 18 15,6 1 0-15,3-2-14 0,9-1-12 16,-5-8-23-16,2-2-10 16,1-9-10-16,-12-10-3 15,4-7-8-15,-7-5-5 16,-12 11-2 0,-1 9 2-16,2 2 10 0,1-21 3 0,-6 10 5 15,-4 7 0-15,4 15 2 16,-6 3 3-16,5 9 5 15,-2 2 8-15,1 7 9 16,4 2 2-16,3 4-5 16,0-2-8-16,10-7-16 15,6-3-28-15,12-16-155 16,14-3-85-16,11-15 147 16</inkml:trace>
  <inkml:trace contextRef="#ctx0" brushRef="#br0" timeOffset="23913.95">21847 5202 1126 0,'11'-2'554'16,"-7"7"-151"-16,-2 7-85 0,7 12-56 15,-7 3-41-15,1 6-81 16,0 2-37-16,-1-6-60 15,6-5-20-15,5-9-23 16,-5-5-3-16,4-10-36 16,3-3-23-16,-4-11-35 15,7-4-11-15,0 0 26 16,-6 1 25-16,0 7 42 16,-6 3 13-16,-3 4 13 15,-2 2 14-15,-1 4 33 16,-1-3 17-16,0 0 27 15,1 5 2-15,2 13 1 16,11 24-8-16,-1-29-17 16,3-3-12-16,4-6-34 15,3-4-10-15,0-11-15 16,1-6-2-16,-4-7-2 0,-2-4-5 16,-6 4-23-16,-5 2-39 15,-6 10-124-15,0 2-83 16,-3 6 158-16</inkml:trace>
  <inkml:trace contextRef="#ctx0" brushRef="#br0" timeOffset="24482.03">22399 5216 1316 0,'7'7'636'0,"-8"7"-228"16,0 3-78-16,1 6-87 15,1 4-55-15,0-1-75 16,4-1-35-16,7-5-48 16,-5-5-16-16,12-8-13 15,1-7-3-15,-1-11-8 16,4-5-8-16,-3-2-25 16,-6-1-16-16,-6-2-20 15,-8 3-1-15,-12-5 12 16,-2 1 13-16,-9 5 30 15,2-1 9-15,-1 6 16 16,-3 3 6-16,13 8 7 0,-6 1 2 16,7 9 9-16,11 1 0 15,-4-3-2-15,6 4-5 16,7-4-11-16,1-2-6 16,4-1-6-16,6-3-2 15,7-1 2-15,4-4 1 16,9-2 2-16,3 0 2 15,-1 3 2-15,-4 2 1 0,-5 6 5 16,-3 5 9-16,-3 8 18 16,-4 4 12-16,-5 3 20 15,-5 0 2-15,-7 0-1 16,0 0-2-16,-3-4-12 16,-2-5-6-16,-1-11-12 15,-1-3-5-15,1-5-9 16,-2 2-6-16,1 0-9 15,0-12-12-15,0-15-62 16,7-25-45-16,1 28-109 16,0 4-68-16,-1 10 180 15</inkml:trace>
  <inkml:trace contextRef="#ctx0" brushRef="#br0" timeOffset="24690.04">23061 5061 1445 0,'-1'9'735'0,"0"5"-274"15,1 11-148-15,-2 5-65 16,-2 12-116-16,3 4-38 16,2 3-53-16,4-1-19 15,3-5-15-15,2-8-5 0,2-9-17 16,0-8-51-16,0-14-118 15,1-3-85-15,-3-11-179 16,2-7 269-16</inkml:trace>
  <inkml:trace contextRef="#ctx0" brushRef="#br0" timeOffset="24942.57">23236 5230 1126 0,'-3'-4'587'0,"-8"7"-135"15,-4 5-98-15,-4 4-72 16,1 0-58-16,4-1-71 16,3-2-30-16,8-2-43 15,2 2-13-15,1-1-21 16,0 3-11-16,4 1-16 16,3-1-6-16,6 2-8 0,6 2-2 15,9 0-1-15,7 3 2 16,5-3 0-1,-2 0 0-15,-5-4 3 0,-10-5-10 16,-9-2-116-16,1-4-79 16,-8-5 115-16</inkml:trace>
  <inkml:trace contextRef="#ctx0" brushRef="#br0" timeOffset="28732.58">9668 6718 1097 0,'-2'-7'488'0,"0"0"-230"16,1 3-5-16,-1 1-42 15,1 1-12-15,0 1-30 0,0 0-18 16,0 0-34-16,1 1-16 16,0 28-27-16,4 58-13 15,3-33-27-15,2-1-12 16,5-13-14-16,2 0-6 15,4-13-3-15,0-4-2 16,2-8-46-16,-1-7-48 0,-5-10-129 16,2-3-77-16,-13-5-417 15,-6-5 469-15</inkml:trace>
  <inkml:trace contextRef="#ctx0" brushRef="#br0" timeOffset="28915.33">9564 6856 872 0,'-31'5'476'0,"15"-7"-68"16,6 5-95-16,9-1-98 16,2 0-42-16,14 2-74 15,3 2-31-15,10-2-29 16,10 3-14-16,4-4-18 16,8-3-3-16,5-1-44 15,3-1-47-15,-1-6-109 16,-6 1-71-16,-11-3-125 15,-6 1-91-15,-14 3 312 0</inkml:trace>
  <inkml:trace contextRef="#ctx0" brushRef="#br0" timeOffset="29224.18">10017 6844 517 0,'-1'0'396'15,"0"0"75"-15,0 0-94 16,0 0-103-16,0 2-37 16,-5 13-55-16,3-1-18 15,1 29-43-15,12-23-24 16,1-5-43-16,5-3-19 0,6-5-26 15,5-1-3-15,7-6-3 16,-1-2 0-16,-3-10 0 16,-2-6-1-16,-11-3-5 15,-7-1-1-15,-13 6 3 16,-7-2 1-16,-9 4 5 16,-4 4 2-16,-4 4-4 15,1 3-3-15,0 5-28 16,4 1-23-16,3 1-70 15,12 0-64-15,7 1-153 16,6-3 208-16</inkml:trace>
  <inkml:trace contextRef="#ctx0" brushRef="#br0" timeOffset="29410.11">10484 6584 1602 0,'-4'19'659'16,"0"20"-419"-16,1 3-26 15,0 16-93-15,3 3-31 16,5-3-42-16,5-26-21 16,0 1-27-16,11 13-3 0,10-5-91 15,0-23-59-15,-10-22-163 16,0-7-157-16,-13-13 305 15</inkml:trace>
  <inkml:trace contextRef="#ctx0" brushRef="#br0" timeOffset="29576.01">10436 6821 852 0,'-30'-4'485'0,"9"1"-48"16,4 0-86-16,10 3-76 15,7 0-53-15,8 3-91 16,4-1-46-16,11 2-68 15,0-2-8-15,6-2-6 16,9 0-34-16,4-2-123 16,10 1-97-16,6 1 142 15</inkml:trace>
  <inkml:trace contextRef="#ctx0" brushRef="#br0" timeOffset="29930.85">10949 6857 636 0,'-4'4'454'15,"-7"-9"80"-15,-10-4-206 16,0 1-105-16,0-2-40 16,-3 7-41-16,6 3-14 15,-1 9-26-15,3 6-17 0,7 8-35 16,4 5-14-16,7-2-19 16,5 1-7-16,9-8-10 15,3-3-3-15,5-8-2 16,3-6 0-16,-1-12-1 15,-3-5-6-15,-6-6-7 16,-5-5 3-16,-3 8 5 16,-1 1 10-16,-4 6 13 15,-3 6 10-15,-4 5 25 16,2 3 14-16,0-3 16 16,0 0-1-16,1 19-20 15,3 27-14-15,1-25-21 16,4-3-9-16,3-1 0 15,-1-2-54-15,0-8-153 16,4-6-89-16,7-10 148 0</inkml:trace>
  <inkml:trace contextRef="#ctx0" brushRef="#br0" timeOffset="30158.47">11169 6618 1525 0,'6'27'732'0,"0"6"-308"16,4 14-161-16,0 5-66 15,4 5-82-15,1-1-31 0,2-7-37 16,-1-10-14-16,-4-12-19 16,-2-8-24-16,-3-12-106 15,-2-1-65-15,-3-11-164 16,1 0-95-16,-3-6 282 15</inkml:trace>
  <inkml:trace contextRef="#ctx0" brushRef="#br0" timeOffset="30722.89">12304 6732 1215 0,'6'7'570'16,"0"2"-243"-16,0 11-87 15,6 8-1-15,-2 8-55 16,3 4-37-16,5-5-59 16,-3-4-27-16,1-10-37 15,4-7-10-15,-3-7-9 16,-4-7-4-16,4-7-25 15,-8-7-14-15,3-4-11 16,-5-2 1-16,-1 2 26 16,1 8 13-16,-6 6 9 15,4 3 0-15,-4 3 12 16,-1-2 10-16,0 0 21 16,0 0 6-16,5 17 22 0,36 23 6 15,-20-31-5-15,1-1-6 16,0-8-28-16,2-2-15 15,-4-7-12-15,1-8 0 16,-6-8-2-16,-3 1-7 16,-5 0-42-16,-3 5-44 15,-5 6-123-15,-4 3-73 16,-1 1 170-16</inkml:trace>
  <inkml:trace contextRef="#ctx0" brushRef="#br0" timeOffset="31274.47">12898 6844 1640 0,'0'22'692'0,"7"5"-401"16,-5-5-43-16,3 0-107 15,4-9-38 1,-5-6-59-16,1 1-21 0,17 7-20 15,-4-15-3 1,2 1-26-16,21-12-24 0,-8-15-47 16,-11-4-16-16,-19 6 11 15,-9 4 22-15,-17 2 49 0,-4 0 19 16,0 8 15-16,6 3 5 16,-2 2 2-1,6 4 3-15,3 0 13 0,-4 1 3 16,18 2-5-16,1 1-5 15,7 1-17-15,10 1-6 16,-6-3-2-16,2-2 2 16,10-5 0-16,0-2 2 0,16 2 2 15,1 2 0-15,1 3 7 16,-2 1 8-16,-6 12 20 16,-4 2 10-16,-8 5 13 15,-3 6 1-15,-10-9-1 16,-1 1-2-16,-8-4-6 15,0-10 3-15,-1-1-1 16,-4-2-2-16,4-2-12 16,0 0-12-16,0 0-19 15,0 0-7-15,1-6-6 16,1-5-1-16,2-2-52 16,17-26-56-16,-11 26-158 15,0 0-68-15,-2 1 201 16</inkml:trace>
  <inkml:trace contextRef="#ctx0" brushRef="#br0" timeOffset="31498.58">13476 6605 1186 0,'6'4'605'16,"-1"13"-155"-16,3 8-94 0,3 12-92 15,-3 2-57-15,1 8-86 16,1 2-38 0,3 2-45-16,-1-11-15 0,5-8-28 15,-2-9-45-15,-6-12-124 16,4-3-80-16,-5-13 69 16,1-1 71-16</inkml:trace>
  <inkml:trace contextRef="#ctx0" brushRef="#br0" timeOffset="31757.11">13701 6788 1352 0,'-26'20'636'16,"-2"0"-274"-16,-2-1-102 15,2 1-36-15,6-7-43 16,8-1-26-16,6-4-54 0,7-3-25 15,7 3-29-15,3 1-11 16,5 1-10-16,2-1-2 16,4 3-8-16,0-5-5 15,8 1-4-15,-1 2-3 16,-2-6 7-16,-2 0-24 16,-7-6-131-16,-3-1-90 0,-6 2 129 15</inkml:trace>
  <inkml:trace contextRef="#ctx0" brushRef="#br0" timeOffset="32220.47">14555 6753 1387 0,'-72'22'614'0,"72"-22"-301"16,3 2-91-16,4-1-66 15,2-1-35-15,9 2-45 16,6-2-22-16,7-3-38 16,2 2-3-16,-2-4-135 15,-3-2-98-15,-3 5 136 16</inkml:trace>
  <inkml:trace contextRef="#ctx0" brushRef="#br0" timeOffset="32391.36">14606 6890 1251 0,'-2'9'609'16,"0"-9"-227"-16,4 1-139 0,3 0-27 15,-5-1-62-15,0 0-27 16,8 0-67-16,8-1-22 16,29-1-42-16,-27-3-81 15,2 5-173-15,5 0 167 16</inkml:trace>
  <inkml:trace contextRef="#ctx0" brushRef="#br0" timeOffset="32754.64">15483 6690 1365 0,'-12'-5'614'0,"7"2"-265"0,1 1-79 15,9 1-81 1,11 0-42 0,-7 0-71-16,0 1-20 0,46-3-21 0,13-2-13 15,19-2-12-15,-20 0-3 16,-6 2-29-16,-8 3-60 16,-17 3-154-16,-11 5-80 15,-8 7 177-15</inkml:trace>
  <inkml:trace contextRef="#ctx0" brushRef="#br0" timeOffset="32953.41">15629 6805 1233 0,'-14'5'622'16,"4"-3"-245"-16,12 1-126 16,4-2-43-16,9 2-83 15,5-1-21-15,9 0-41 16,5-2-23-16,1-2-22 15,4-1-7-15,-9-1-43 16,-3 0-63-16,-13 0-175 16,-5-1-55-16,-12-4 180 15</inkml:trace>
  <inkml:trace contextRef="#ctx0" brushRef="#br0" timeOffset="33161.66">15662 6469 1219 0,'1'11'609'0,"1"3"-225"16,3 15-98-16,-1 3-20 15,0 14-90-15,-1 2-44 16,4 7-65-16,2-2-22 16,-1-6-26-16,3-6-9 0,-2-16-81 15,0-7-61-15,1-21-124 16,0-10-89-16,-1-19 218 15</inkml:trace>
  <inkml:trace contextRef="#ctx0" brushRef="#br0" timeOffset="33338.87">15823 6493 1260 0,'9'7'597'0,"-1"4"-212"15,1 7-55-15,-3 10-80 16,-1 7-39-16,-2 10-81 15,4 1-38-15,-6 0-54 16,0-4-14-16,4-9-61 16,-1-3-64-16,5-13-164 15,6-6-75-15,9-17 197 0</inkml:trace>
  <inkml:trace contextRef="#ctx0" brushRef="#br0" timeOffset="33680.11">16332 6448 1347 0,'8'4'616'0,"-8"8"-252"16,3 5-87-16,1 14-76 16,-3 7-40-16,6 10-68 15,-3 2-32-15,0-2-43 16,5 1-8-16,2-12-87 15,-1-9-81-15,2-11-215 0,1-8 221 16</inkml:trace>
  <inkml:trace contextRef="#ctx0" brushRef="#br0" timeOffset="33992.74">16469 6794 959 0,'5'2'523'15,"4"-1"-119"-15,3-1-110 0,33-12-127 16,-30-4-62-16,6-4-62 16,-3-3-14-16,-4 3-9 15,-7 0 0-15,-7 3 4 16,-4 4 4-16,-6 3 17 16,-2 6 7-16,-3 5 5 15,0 4 2-15,2 7-9 16,1 2-6-16,9 5-1 15,3 0 1-15,2 1-5 16,6 5-4-16,-1-5-15 16,1-1-8-16,6-6-12 15,1-4 2-15,3-8-88 16,1-4-61-16,2-6-168 16,-2-5-295-16,1-6 406 15</inkml:trace>
  <inkml:trace contextRef="#ctx0" brushRef="#br0" timeOffset="34220.17">16767 6660 898 0,'4'12'560'0,"-1"5"-56"15,5 11-133-15,-3 2-34 16,7 0-76-16,7 1-45 16,-6-18-94-1,-6-6-39-15,0-1-51 0,26 14-13 0,-8-15-9 16,-12-10-2-1,1 0-2-15,-5-21-3 0,2-5-17 16,-1 2-25-16,-9 11-100 16,4 5-69-16,-4 7 140 15,12 2-9-15</inkml:trace>
  <inkml:trace contextRef="#ctx0" brushRef="#br0" timeOffset="34610.8">17016 6863 1383 0,'-2'1'583'0,"3"1"-318"16,3 0-52-16,-4-2-81 16,0 0-25-16,0-1-39 0,5-1-4 15,10-7 7-15,31-19 2 16,-27 16-5-16,-1-3-12 15,1-2-19-15,-2 1-7 16,-7-2-11-16,-2 0-4 16,-7 2-1-16,-2 0 0 15,-7 2 3-15,-3 7 2 0,-2 6-5 16,-1 3-5-16,2 10-5 16,-1 1-1-16,6 6 2 15,3 0 2-15,5 3 2 16,6 6 1-16,8-1 3 15,3 4-1-15,3-7-5 16,3-3-3-16,4-5-16 16,-1-7-54-16,5-10-139 15,1-8-88-15,-2-20 162 16</inkml:trace>
  <inkml:trace contextRef="#ctx0" brushRef="#br0" timeOffset="34785.9">17427 6486 1395 0,'-2'15'641'0,"2"13"-260"0,-5 5-82 15,4 8-92-15,0 6-51 16,-2 6-84-16,7-2-30 16,-2-6-26-16,4-6-40 15,5-14-117-15,-7-10-82 16,5-14-232-16,8-5 275 15</inkml:trace>
  <inkml:trace contextRef="#ctx0" brushRef="#br0" timeOffset="35090.75">17666 6677 1347 0,'-11'0'692'16,"0"1"-235"-16,-2 3-174 15,1 6-51-15,0 3-105 16,1 1-32-16,4 3-54 16,3 1-17-16,7 4-11 15,5 1-1-15,8-2 4 16,3 3 6-16,4-3 13 16,-1-1 6-16,-2-1 11 15,-5-5 3-15,-7-5-6 16,-4-2-3-16,-8-6-7 15,-6 5-7-15,-5-2-19 0,-6-2-21 16,-1 2-114-16,5-4-56 16,3-3-141-16,9 1 26 15,9-10 182-15</inkml:trace>
  <inkml:trace contextRef="#ctx0" brushRef="#br0" timeOffset="35354.19">18130 6713 1686 0,'-2'0'775'0,"1"0"-340"15,0 0-116-15,1 0-146 16,0 0-45-16,0 0-62 16,0 0-28-16,0 0-25 15,4 1-4-15,-1 0-134 16,-1-1-89-16,-2 0 128 0</inkml:trace>
  <inkml:trace contextRef="#ctx0" brushRef="#br0" timeOffset="36002.18">15242 6226 1175 0,'-32'24'463'0,"-3"17"-302"15,0 9-11-15,3 16-22 16,4 10-7-16,12 8-27 15,11 3-24-15,16-9-38 16,13 0-15-16,19-8-14 16,6-7-53-16,23-5-123 15,10-7 118-15</inkml:trace>
  <inkml:trace contextRef="#ctx0" brushRef="#br0" timeOffset="36522.21">17789 6315 814 0,'18'10'486'0,"0"7"1"16,4 5-189-16,1 10-82 15,-1 7-30-15,-3 8-49 16,-10-12-17 0,2 0-32-16,2 32-11 0,-3 13-18 15,-9-11-9-15,-5-11-17 16,-4-4-6-16,-7-11-58 16,-1-6-42-16,0-18-112 15,2-8-86-15,3-7 169 16</inkml:trace>
  <inkml:trace contextRef="#ctx0" brushRef="#br0" timeOffset="36926.26">18463 6394 1102 0,'-2'-3'497'0,"-3"4"-215"16,-9 3-64-16,-1 13-28 16,2 6-15-16,-9 11-22 15,9 8-12-15,7 12-42 16,1 3-25-16,13 5-42 16,7 1-12-16,2-4-16 15,0-7-4-15,7-9-2 16,-4-9-26-16,7-11-85 15,1-2-69-15,-2-12-386 16,6 4 372-16</inkml:trace>
  <inkml:trace contextRef="#ctx0" brushRef="#br0" timeOffset="38179.24">18694 6660 1062 0,'-7'-29'499'0,"5"25"-187"0,2 3-70 15,3 8-43-15,2 5-18 16,2 12-34-16,2 3-9 15,-2 6-42-15,3 0-22 16,2-4-33-16,0-4-14 16,3-11-18-16,-2-3-6 15,-2-9-5-15,0-3-9 0,1-8-24 16,0-5-16-16,2-7-9 16,-3-1 4-16,-2 4 26 15,-3 3 14-15,-3 10 13 16,3 5 2-16,2 5 4 15,-5 4 8-15,5 7 23 16,1 1 13-16,-2 3 18 16,3-2 6-16,2-3-7 15,-8-6-7-15,11-5-15 16,-2-4-11-16,-1-10-13 16,-1-4-6-16,-5-13-5 15,3-2-12-15,1-1-41 16,-4 1-36-16,-6 9-126 15,-3 1-73-15,4 16 172 16</inkml:trace>
  <inkml:trace contextRef="#ctx0" brushRef="#br0" timeOffset="38689.37">19113 6658 999 0,'-5'0'614'0,"4"8"-5"16,2 4-321-16,2 3-32 16,2 7-80-16,1-1-34 0,4-2-64 15,3 2-21-15,3-5-33 16,0-7-13-16,4-6-10 16,-2-6-15-16,-4-11-54 15,-2-2-18-15,-9-5-11 16,-3 0 14-16,-9 4 53 15,-2 0 19-15,-7 4 11 16,-5 1 3-16,3 4 3 16,0 4 0-16,9 1 6 15,4 2 1-15,7 1-10 16,1 0-2-16,7 2-6 16,4-1-2-16,8-1 4 15,6 1 0-15,6-3-1 16,6-1 1-16,2 1 1 15,1 4 2-15,-6 7 1 0,-5 7 2 16,-15 2 8-16,-2 4 5 16,-9 1 15-16,-3-1 9 15,-2-4 13-15,-8-7 6 16,6-6-4-16,1-4-6 16,0-4-20-16,2 2-10 15,0 0-16-15,0-21-3 16,4-37-5-16,-1 27-1 0,1 7-32 15,2 4-42-15,6 11-144 16,-3 7-1-16,9 9 119 16</inkml:trace>
  <inkml:trace contextRef="#ctx0" brushRef="#br0" timeOffset="39064.3">19596 6459 1300 0,'0'0'632'0,"-1"3"-246"0,2 12-128 16,1 7-43-16,1 19-66 15,0 7-31-15,2 7-57 16,0-1-21-16,0-5-29 15,1-8-28-15,3-18-138 16,1-10-102-16,1-16 150 16</inkml:trace>
  <inkml:trace contextRef="#ctx0" brushRef="#br0" timeOffset="39322.15">19771 6581 1303 0,'-14'3'620'0,"-13"9"-237"16,-1 3-109-16,-1 4-87 0,1-3-33 15,8-2-31-15,5-2-16 16,7-3-31-16,8 1-17 16,3 1-24-16,4-2-7 15,7 3-10-15,3 0-1 16,7 1-4-16,5 0-3 15,4-1-4-15,4-1-3 16,-4-6-82-16,-3-5-90 16,-2-4 107-16</inkml:trace>
  <inkml:trace contextRef="#ctx0" brushRef="#br0" timeOffset="39851.75">20274 6704 1075 0,'76'16'509'15,"-66"-17"-198"-15,-2-2-58 0,-6-8-62 16,-3-2-31-16,-6-11-47 16,-3-1-27-16,-5 3-36 15,-2 0-6-15,0 13-1 16,0 1 0-16,0 13-7 15,-1 6-8-15,5 11-10 16,2 3-2-16,6 0-1 16,4 1 0-16,2-10-1 15,3-1 0-15,5-6-3 16,2-4 0-16,4-4-4 16,4-1 0-16,0-4 0 15,1-2 0-15,-1 2 0 16,-2 0-2-16,-6 3 8 15,0 1 12-15,-1 6 21 0,-2 4 7 16,2 3-6-16,-1 0-11 16,-1 3-22-16,-2-5-71 15,-1-6-185-15,3-5-53 16,14-16 143-16</inkml:trace>
  <inkml:trace contextRef="#ctx0" brushRef="#br0" timeOffset="40048.28">20615 6400 1284 0,'0'32'625'0,"0"11"-225"16,0 8-97-16,2 15-79 16,0 1-68-16,8-4-79 15,2-9-28-15,7-20-123 16,3-8-63-16,3-22-139 15,-2-11-124-15,-8-19 259 16</inkml:trace>
  <inkml:trace contextRef="#ctx0" brushRef="#br0" timeOffset="40211.87">20514 6536 1578 0,'-3'-3'688'0,"4"2"-371"0,5 2-32 15,-6-1-124-15,3-1-47 16,21-1-66-16,32-4-13 16,-21 2-139-16,0 1-93 15,8 3 123-15</inkml:trace>
  <inkml:trace contextRef="#ctx0" brushRef="#br0" timeOffset="40941.94">21316 6660 1236 0,'-1'1'597'15,"-3"3"-283"-15,7-3-85 16,-3-1-29-16,0 0-93 16,14 1-21-16,5-3-41 0,30-13-15 15,-31-4-14 1,-9 3-4 0,-5 9-1-16,1 0 2 0,6-21 5 0,-7 1 5 15,-8 4 5-15,-8 14 0 16,-3 6-5-16,0 3 0 15,-1 8 1-15,3 4 1 0,-1 7 7 16,0 1 2-16,9 9 0 16,4 3-4-16,4-1-9 15,13 1-4 1,2-3-11-16,0-5-4 0,5-10-10 16,0-5-33-16,15-11-80 15,5-7-44-15,9-7-121 16,-2 1-50-16,0-2-83 15,-4-2-48-15,-9-3-50 16,-1 0 305-16,-17 0-43 16,-13 0 196-16,-10 5 411 15,-12 3-12-15,-1 4 120 16,-3 1-66-16,-3 6-98 16,-2-3-24-16,3 11-41 15,2 0-27-15,6 7-56 0,2 5-28 16,6-4-53-1,2 2-17-15,8-2-33 0,1-3-12 16,7-2-8-16,3-5-4 16,6-4 0-16,2-5-1 15,2-2 4-15,1 1 0 16,-5-2 4-16,1 6 1 16,-6 4 2-16,-1 2 1 15,0 11 3-15,-8 0 4 16,5 3-2-16,-4 2-1 15,-3-6 5-15,6 0-65 16,-6-7-158-16,4-5-96 0,14-7 157 16</inkml:trace>
  <inkml:trace contextRef="#ctx0" brushRef="#br0" timeOffset="41136.28">22085 6500 1290 0,'-13'-2'595'0,"-2"3"-259"16,0 5-23-16,-2 7-86 16,3 4-51-16,4 7-83 15,1 2-42-15,9-1-56 16,6-1-13-16,14-8-64 16,6-5-47-16,13-15-124 15,3-11-82-15,3-13 210 0</inkml:trace>
  <inkml:trace contextRef="#ctx0" brushRef="#br0" timeOffset="41485.89">22336 6280 959 0,'7'10'551'16,"-3"10"-40"-16,6 6-121 0,-9 11-90 15,2 4-45-15,2 4-87 16,-5-1-40-16,5-5-60 15,4-2-22-15,-2-8-25 16,0-7-9-16,-5-10-15 16,-1-8-9-16,-1-4-17 15,-5-3-5-15,3-4-9 16,-3-4 1-16,8-4 9 16,1-2 9-16,5 0 13 15,-2 2 8-15,-2 1 4 16,5 8 1-16,-5 5 13 15,5 4 11-15,0 7 22 16,-2 2 10-16,0 7 7 16,1 1-8-16,-2 3-21 15,1-2-16-15,0-4-145 16,0-4-97-16,7-2 132 16</inkml:trace>
  <inkml:trace contextRef="#ctx0" brushRef="#br0" timeOffset="41822.51">23060 6344 1351 0,'-2'2'634'16,"0"1"-284"-16,0 13-97 16,2 8-27-16,2 13-58 15,-2 7-29-15,-2 5-57 16,2-1-27-16,2-6-36 15,5-5-26-15,2-14-137 16,0-7-90-16,3-9-9 0,1-4 102 16</inkml:trace>
  <inkml:trace contextRef="#ctx0" brushRef="#br0" timeOffset="42115">23150 6685 868 0,'13'-3'524'0,"28"-10"-90"16,-20 3-157-16,0-5-58 0,4-10-115 16,-1-4-38-16,-5-6-46 15,-3 4-7-15,-12 3 0 16,-4 5 3-16,-5 11 28 16,-7 2 19-16,-2 11 26 15,1 2 8-15,-2 7-7 16,4 5-16-16,4 3-18 15,4 5-9-15,6 1-7 16,5 0-2-16,5-3-9 16,3 0-7-16,6-9-14 15,1-2-26-15,0-9-111 16,1-5-84-16,-1-13-103 16,9-3 168-16</inkml:trace>
  <inkml:trace contextRef="#ctx0" brushRef="#br0" timeOffset="42338.58">23552 6461 1082 0,'-2'21'611'0,"4"1"-144"15,2 4-107-15,4 1-36 16,6-4-107-16,0-4-51 16,6-7-83-16,2-4-32 15,1-11-23-15,0-2-5 0,1-14-13 16,-2-6-2-16,-2 1-13 15,-2-1-21-15,-5 6-65 16,-3 6-51-16,-7 5-140 16,-3 5-60-16,-4 3 211 15</inkml:trace>
  <inkml:trace contextRef="#ctx0" brushRef="#br0" timeOffset="42613.98">23881 6641 1220 0,'12'2'548'0,"-1"-2"-256"16,1-2-21-16,-2-9-104 15,-2-5-41-15,-2-9-71 16,0-5-32-16,-4 4-17 0,1 5 3 16,-5 9 7-16,-2 7 1 15,-5 4 2-15,0 2 7 16,0 8 14-16,-1 3 6 15,8 10 16-15,-4 2-1 16,8 4-3-16,6 3-2 16,4-6-14-16,3-1-9 15,-1-6-19-15,10-5-12 16,1-11-117-16,3-6-88 0,9-12 123 16</inkml:trace>
  <inkml:trace contextRef="#ctx0" brushRef="#br0" timeOffset="42901.68">24157 6206 1214 0,'3'-2'652'0,"2"12"-125"15,0 4-154-15,0 14-111 16,-3 9-56-16,4 15-70 16,1 3-30-16,2 5-45 0,2-3-16 15,-2-5-25 1,1-3-8-16,1-11-12 16,0-8-12-16,-1-13-66 0,-2-6-58 15,-4-9-146-15,-3-2-79 16,-1-1 221-16</inkml:trace>
  <inkml:trace contextRef="#ctx0" brushRef="#br0" timeOffset="43204.76">24458 6066 1148 0,'3'7'613'15,"6"3"-102"-15,8 13-278 16,1 2 1-16,8 16-55 16,2 3-25-16,-1 10-35 15,-3 6-9-15,-6-1-24 16,-6 2-11-16,-12-3-26 0,-7-3-13 15,-8 0-23 1,-3-5-25-16,-1-11-113 0,3-5-72 16,5-17 47-16,8-9 46 15</inkml:trace>
  <inkml:trace contextRef="#ctx0" brushRef="#br0" timeOffset="43572.05">25125 6539 1351 0,'-27'-28'595'15,"28"27"-294"-15,10 0-102 16,2 1-25-16,6 1-52 0,6-1-34 15,0 1-55-15,2-1-14 16,-1-3-107-16,1 6-96 16,-10 4 115-16</inkml:trace>
  <inkml:trace contextRef="#ctx0" brushRef="#br0" timeOffset="43749.52">25148 6670 1218 0,'-3'-4'562'0,"6"5"-186"16,5 0-95-16,4-1-40 16,2 1-30-16,2-1-89 15,4-2-33-15,-4 0-49 16,1-3-52-16,-7 1-164 16,0 1-55-16,-9 3 117 15</inkml:trace>
  <inkml:trace contextRef="#ctx0" brushRef="#br0" timeOffset="51010.95">26131 6512 842 0,'0'-1'431'0,"0"0"-123"16,0-1-32-16,0-6-62 15,0 3-20-15,0 3-33 0,0-2-13 16,0 3-28-16,0 0-10 15,0 0-15-15,0 1-6 16,7 19-12-16,7 48-13 16,-14-19-20-16,0-2-9 15,0-9-15-15,1-3-4 16,0-16-7-16,0-4-1 16,-1-9 5-16,-2-5 1 0,-3-6-4 15,-1-3-3-15,0-8-11 16,1-3-4-16,3-9-4 15,2-2 2-15,3-4 1 16,6 3 0-16,8 6 6 16,5 6 0-16,5 9 3 15,1 5 0-15,-3 6 7 16,2-1 3-16,-2 6 8 16,0 3 4-16,-4 6 4 15,-2 7 3-15,-9 1 5 16,-3 2 2-16,-1 6-4 15,-1-2-3-15,-1 0-9 16,-3-3-5-16,-1-10-5 16,0-4-2-16,5-8-14 15,-2-3-26-15,-7-5-93 16,3-5-61-16,-6-8-160 0,3-1 206 16</inkml:trace>
  <inkml:trace contextRef="#ctx0" brushRef="#br0" timeOffset="51414.48">26622 6117 1486 0,'-1'-3'608'0,"-3"-6"-395"16,1 4 0-16,-7-1-63 15,-4-4-27-15,-7 3-29 16,-2 0-10-16,-2 7-18 16,3 4-7-16,2 6-10 15,4 2-6-15,5 8-7 16,3 2-6-16,6 9-7 15,2-1-2-15,4-2 0 0,11-3-1 16,7-8 2-16,4-4-2 16,10-6-3-16,-4-3-2 15,4-4-4-15,-2 0-1 16,-5-4-2-16,-5 1-1 16,-10 1 2-16,-7-2 2 15,-9 4-13-15,-3 0-52 16,-9 1-144-16,-1 2-94 15,1 4 162-15</inkml:trace>
  <inkml:trace contextRef="#ctx0" brushRef="#br0" timeOffset="51833.6">26792 6689 1656 0,'4'0'696'15,"-4"-1"-419"-15,1-1-21 16,-1 2-69-16,0-1-36 16,14 0-41-16,7 0-17 15,16 1-27-15,-30-1-12 16,3 1-16-16,-8 1-9 0,1 0-15 15,-1 1-3-15,-3-2-33 16,0 0-73-16,0 0-167 16,0 0-74-16,0 0 183 15</inkml:trace>
  <inkml:trace contextRef="#ctx0" brushRef="#br0" timeOffset="54353.76">27464 6314 641 0,'-1'-2'379'16,"-10"-6"-81"-16,9 6-24 15,1 1-13-15,0 0-39 16,0 0-19-16,0 1-35 16,-5 11-21-16,-3 18-29 15,-10 63-13-15,22-34-36 0,1-3-16 16,0 0-20-16,-1-3-6 15,-8-10-11-15,5-5-3 16,3-12-7-16,-1-6-20 16,8-11-107-16,-8-7-75 15,4-11-540-15,-6-4 487 16</inkml:trace>
  <inkml:trace contextRef="#ctx0" brushRef="#br0" timeOffset="54699.85">27620 6596 1098 0,'-4'-4'522'0,"-2"13"-185"16,2 9-67-16,2 4-41 16,3 7-42-16,7 0-67 15,2-5-26-15,8-6-40 16,3-2-13-16,5-10-16 15,0-4-6-15,7-9-12 16,-7-5-3-16,-1-8 1 16,-5 0 1-16,-17-4 4 15,1 2 3-15,-10 0 4 0,-8-2 3 16,-5 9-4-16,-7 4-2 16,-4 2-9-16,-2 5-4 15,-1 4-5-15,-1 0-5 16,7 12-4-16,3 2-5 15,11 1-28-15,6 2-39 16,11-3-109-16,10 3-86 16,12-1 169-16</inkml:trace>
  <inkml:trace contextRef="#ctx0" brushRef="#br0" timeOffset="55151.44">28024 6800 1232 0,'-10'4'557'0,"13"-8"-233"15,2-1-97-15,6-9-49 16,1-4-46-16,4-7-67 16,-1-5-19-16,-1-4-24 15,-3 2-5-15,-9 1 1 16,-3 1 1-16,-9 10 6 15,-4-1-2-15,-6 8-3 16,-2 5 1-16,3 8 0 16,-9 8 0-16,13 9 0 0,2 6-3 15,4 9-2-15,16 6 2 16,1 10 5-16,5 6 3 16,14 6 6-16,-1-3 4 15,4-4 14-15,0-4 5 16,-6-4 2-16,-6-2-4 15,-6-4-14-15,-6-5-3 0,-10-10-2 16,-6-4 2-16,-13-9-4 16,-7-4-3-16,-12-4-21 15,5-3-22-15,2-7-68 16,2-1-42-16,16-5-92 16,0 0-64-16,14 0 182 15</inkml:trace>
  <inkml:trace contextRef="#ctx0" brushRef="#br0" timeOffset="56035.77">28565 6491 984 0,'-1'-2'468'0,"0"1"-169"16,0 0-1-16,0 0-44 15,0 1-26-15,0 2-53 16,-2 27-25-16,0 28-49 15,-1-32-20-15,1-3-33 16,0-7-11-16,2-7-14 16,1-2-2-16,0-7-4 15,1-1-5-15,-1 1-12 16,0 0-3-16,0-1-9 16,2-19 1-16,10-31 3 15,-2 29-1-15,1 2 5 16,3 3 1-16,1 5 1 15,3 0 2-15,2 7-1 16,2 4 1-16,-1 4 8 16,0 8 4-16,-1 4 12 0,1 4 10 15,-4 2 17-15,-2 5 6 16,-2 3-4-16,-6 1-9 16,-4 1-23-16,-3-4-5 15,-7-11-66-15,8-3-61 16,-4-9-158-16,3-4-69 15,-3-2 201-15</inkml:trace>
  <inkml:trace contextRef="#ctx0" brushRef="#br0" timeOffset="56743.71">28298 6708 595 0,'8'-5'430'0,"-6"2"32"16,3 5-160-16,-3 4-14 15,0 12-45-15,-1 7-23 0,4 8-50 16,1 5-24-16,-2 3-50 16,-1-5-18-16,-4-9-30 15,0-4-11-15,1-8-17 16,7-2-4-16,-3-6-3 16,-4-3 0-16,-4-2-8 15,0-6-11-15,3 3-22 16,0 0-10-16,0-2-1 15,-1-13 7-15,1-29 17 16,12 32 3-16,-8 3 4 16,8 3 1-16,3 6 0 15,-1 1 3-15,6 4 5 16,1 4 7-16,-5 2 15 16,-2 0 10-16,-1 3 13 15,-5-3 3-15,-7 2-1 16,-1 1-2-16,-9-1-5 0,-3-2-3 15,3-5-10-15,-8-1-7 16,3-2-9-16,4 2-7 16,-6 2-5-16,3-6-18 15,5 0-53-15,-1 0-40 16,10-7-132-16,5 9-70 0,10 0 195 16</inkml:trace>
  <inkml:trace contextRef="#ctx0" brushRef="#br0" timeOffset="57365.94">29338 6748 1674 0,'41'11'699'0,"-44"-9"-397"0,6-2-25 16,2 0-75-16,-5 0-32 16,0 0-71-16,0 0-28 15,0-1-33-15,0 0-14 16,0 0-168-16,0 0-113 16,-1-1 152-16</inkml:trace>
  <inkml:trace contextRef="#ctx0" brushRef="#br0" timeOffset="64913.66">27702 4749 739 0,'1'0'431'16,"-1"1"-115"-16,-5 2-74 15,4-3-29-15,0 0-71 16,-22 11-13-16,-35 17-15 16,24-13-11-16,-5-1-32 15,2 0-16-15,-3 1-27 16,3 0-6-16,3-1-9 16,2-1-5-16,12-3-6 15,-2-1-3-15,12-5-33 0,0-4-39 16,9 0-134-16,2-2-97 15,8-6 183-15</inkml:trace>
  <inkml:trace contextRef="#ctx0" brushRef="#br0" timeOffset="65230.83">27377 4745 875 0,'-8'-6'489'0,"1"-5"-140"0,-3 6-78 15,0 8-25-15,-5 5-87 16,-7 10-30-16,-6 3-45 16,3 4-18-16,-1 0-21 15,7 0-9-15,8-3-8 16,4-2-4-16,8 1-7 16,5-3-4-16,15-2-4 31,-10-9-3-31,0 1-1 0,36 21 0 0,6-4-2 15,-2-6-2-15,-28-17-3 16,1-2-34-16,-5-4-123 16,-2-3-85-16,4-2 138 15</inkml:trace>
  <inkml:trace contextRef="#ctx0" brushRef="#br0" timeOffset="66075.27">28127 4176 740 0,'1'-4'425'16,"1"-6"-94"-16,5 10-87 16,1 7-11-16,4 6-55 15,-2 7-22-15,-3 3-38 16,-2 6-22-16,-4-2-35 15,0 0-13-15,0-5-18 16,-1-3-6-16,1-8-9 16,0-6-1-16,-1-2-6 15,1-3-3-15,-1-2-5 16,0 1-1-16,0-2-4 16,9-20-1-16,15-33-1 15,-10 28 1-15,4 3 2 16,3 7 0-16,-4 6 0 15,6 5 0-15,-6 10 3 0,-3 0 3 16,0 8 15-16,-2 5 7 16,-1 6 14-16,-8 1 6 15,1 3-1-15,-2-3-2 16,-2-5-13-16,5-3-7 16,0-9-12-16,-8-5-5 0,3-2-5 15,-1 0-4 1,0 0-4-16,1-1-1 0,6-14 2 15,25-27 1-15,-15 29 3 16,-4 0 2-16,0 6 1 16,-3 3 1-16,-4 5 3 15,-1 3 1-15,0 5 8 16,2 5 5-16,-1 5 6 16,1 3 0-16,2 0-8 15,0-5-6-15,1-3-19 16,1-4-43-16,1-9-125 15,0-1-73-15,2-3-184 16,2-2-68-16,-1 3 324 16</inkml:trace>
  <inkml:trace contextRef="#ctx0" brushRef="#br0" timeOffset="66338.31">28653 4365 487 0,'46'6'364'16,"-31"-6"3"-16,1-5-71 15,4 0-31-15,-6-6-44 0,-2-2-19 16,-1-6-58-16,-4-3-28 15,-3-4-55-15,-1 2-19 16,-9 0-16-16,-7 2-3 16,-4 13 3-16,0 3-1 15,-2 10 0-15,2 9 2 16,3 5-5-16,2 6 0 16,5 3 0-16,7 2-1 15,4-3-3-15,5-2-4 0,5-5-7 16,5-3-5-16,8-8-29 15,2-5-39-15,5-10-103 16,0-5-64-16,-4-2-155 16,-9 0-72-16,-3 2 293 15</inkml:trace>
  <inkml:trace contextRef="#ctx0" brushRef="#br0" timeOffset="66570.28">28923 4329 696 0,'0'0'391'0,"0"0"-55"16,0 0-27-16,0 0-49 15,1 2-27-15,4 8-45 16,-2-1-20-16,-1-2-49 16,1-1-27-16,-2-4-40 15,-1-1-8-15,0-1-10 0,0 0-1 16,0 0-5-16,-1-1-9 16,0 0-13-16,0-2-5 15,0-6-8-15,1 4-5 16,0-1-3-16,1 3-22 15,0 0-77-15,0-3-62 16,11 2-174-16,0-2-174 16,39-21 338-16</inkml:trace>
  <inkml:trace contextRef="#ctx0" brushRef="#br0" timeOffset="66950.08">29124 4405 576 0,'10'6'383'0,"0"1"13"15,0-4-54-15,2-3-86 16,-3-2-48-16,2-7-82 16,-1-3-37-16,-1-8-54 15,-2-1-14-15,-5-1-6 16,-2-5 1-16,-4 7 6 16,-6 0 1-16,-3 3 23 15,-1 8 9-15,-2 5 11 16,3 4 2-16,7 12-26 15,4 8-11-15,4 6-13 16,8 8-1-16,2 7 2 0,4-1 3 16,5 7 5-16,1-4 5 15,3 1 11-15,0-4 3 16,-6-8 3-16,-7-4-2 16,-8-9-5-16,-5-5-3 15,-11-6-13-15,-2-3-32 16,-3-12-87-16,-1 0-53 15,0-15-123-15,3-5-49 0,1-6-263 16,5-5 368-16</inkml:trace>
  <inkml:trace contextRef="#ctx0" brushRef="#br0" timeOffset="67212.45">29326 4443 658 0,'23'-9'374'0,"3"-4"-106"16,2-7-42-16,-6-3-108 15,4-2-30-15,-3 3-9 16,-11 2 10-16,-12 2 26 16,-1 4 14-16,-10 3 25 15,-2 4 2-15,-1 7-19 16,-3 4-10-16,9 5-28 16,2 3-21-16,4 4-28 15,2 1-5-15,1 3 2 16,1 0 1-16,2-1-9 15,-1 1-10-15,9-3-27 0,6-4-5 16,14-6-136-16,8-4-84 16,10-10 136-16</inkml:trace>
  <inkml:trace contextRef="#ctx0" brushRef="#br0" timeOffset="68226.78">30270 4276 1340 0,'-2'-5'574'0,"-5"1"-323"0,-2 3-28 16,-2 5-82-16,-3-1-39 15,-1 10-52-15,3 1-15 16,2 0-16-16,8 2-4 15,6 2-6-15,6 2-2 16,9-3-3-16,5 3-2 16,2-5 1-16,4-3 1 15,-6 0 1-15,-2-1 1 16,-10-3 4-16,-8-2 9 0,-6 2 16 16,-9-5 5-16,-2 3 2 15,-6-1-5-15,-1-1-16 16,0 0-7-16,4-4-13 15,5 0-16-15,7 0-41 16,3-1-23-16,1-2-28 16,0 1-2-16,0 1 14 15,11-6 12-15,17 0 25 16,31-38 12-16,-32 31 26 16,-3 2 10-16,-6 1 12 15,-6 4 10-15,2 7 33 16,0 0 22-16,-13 3 41 15,1 3 12-15,-6 3-10 16,-1 3-12-16,10 0-37 16,-1 1-17-16,8-1-25 0,2 1-9 15,2-3-9-15,3-4-1 16,3-5-4-16,0-5-1 16,-3-4-15-16,-2-1-12 15,-8-6-15-15,-4-1-4 16,-7 0 12-16,-6-2 13 15,-6 3 18-15,-5 0 8 0,-2 5 5 16,2 5 3 0,-2 5 2-16,6 4 1 0,-3 1 3 15,-7 0 1-15,15-2-3 16,2 1-5-16,9-2-16 16,11 0-7-16,0 0-4 15,3-1 3-15,7 1 9 16,1-1 1-16,4-1 4 15,-1-1-1-15,-2 1 3 16,0 0 1-16,-1 4 0 16,-1 3 0-16,-2 3 2 15,-1 1 0-15,-1 2 4 16,-3 0 4-16,-1 0 7 16,-3-2 2-16,-3-2-3 15,-1-4-2-15,-3-5 2 16,1-2 3-16,-6-8 4 15,-3-2-2-15,1-5-10 0,-3 1-7 16,2 2-38-16,4-1-32 16,-3 6-75-16,3-2-50 15,6 4-113-15,4 0-109 16,-2-3 267-16</inkml:trace>
  <inkml:trace contextRef="#ctx0" brushRef="#br0" timeOffset="68451.06">30966 4227 1186 0,'-10'5'575'0,"10"11"-187"16,-1 7-92-16,1 8-95 15,-1 7-66-15,-1 6-95 16,5 1-19-16,-1-2-17 15,8-6-4-15,2-13-40 16,-3-7-48-16,1-13-120 16,-5-5-108-16,5-16 194 15</inkml:trace>
  <inkml:trace contextRef="#ctx0" brushRef="#br0" timeOffset="68644.11">30840 4331 1137 0,'-16'-11'546'0,"16"8"-184"0,-2 2-71 16,15 4-40-16,4 1-39 16,-5 0-71-16,13 1-28 15,-4 0-60-15,-2-2-26 16,15-4-46-16,-4-4-51 16,1-1-139-16,1 1-84 15,-11 0-431-15,-6 7 465 0</inkml:trace>
  <inkml:trace contextRef="#ctx0" brushRef="#br0" timeOffset="73118.78">4634 8365 788 0,'-57'-22'500'0,"51"22"35"0,6 1-257 16,7 0-102-16,6-1-33 16,10 0-43-16,2 0-13 15,9-4-26-15,2 2-6 16,1-1-3-16,0 5-3 16,-3 6-14-16,-5-1-6 15,-6 4-10-15,-3 3-3 16,-15 4 0-16,-1 7 2 15,-8 4 3-15,-11-2 1 16,-7-1 0-16,-3-3 0 0,-7-7-1 16,5-3 0-16,3-4-3 15,1 0 8-15,8-4 12 16,3 0 4-16,12-2-4 16,4-2-10-16,11 0-16 15,7 2-4-15,10-2 2 16,6-1 0-16,6-1 0 15,0-2 0-15,-8 1-2 16,-6 3 0-16,-15 1-3 16,-1 2-2-16,-10-2 1 15,2-1-18-15,-5-1-79 16,-1 0-59-16,0-1-146 16,-1 0-61-16,0 0 224 15</inkml:trace>
  <inkml:trace contextRef="#ctx0" brushRef="#br0" timeOffset="73657.28">4537 8012 1192 0,'-35'-2'472'0,"-1"15"-302"15,-4 9-40-15,-10 11-22 16,1 7-13-16,9 12-16 16,10 9-5-16,10 9-4 15,9 7 2-15,15 5-7 16,5 1-6-16,22 4-22 16,9-8-11-16,12-11-13 15,4-10-4-15,9-18 0 16,2-3 0-16,12-14 0 15,8-7 1-15,15-20-2 16,-5-11-1-16,2-18 0 16,-6-8 1-16,-17-17 0 15,0-8 1-15,-21-15 6 16,-9-2 1-16,-27 1 3 16,-19-2 0-16,-21 13-4 0,-15 0-3 15,-19 1-16-15,-8 0-7 16,-15 6-4-16,-5 5 3 15,-14 25 14-15,0 16 9 16,1 26 3-16,2 14-1 16,24 13-7-16,8 7-7 0,22 0-17 15,9-2-8 1,18-6-54-16,11-2-44 0,15-4-125 16,9 4 149-16</inkml:trace>
  <inkml:trace contextRef="#ctx0" brushRef="#br0" timeOffset="74245.36">6646 8280 1144 0,'1'4'536'16,"6"-3"-221"-16,4 8-86 15,1 3 1-15,-1 9-49 16,-1 4-29-16,-3 1-61 16,-1 5-20-16,-3-4-34 15,0-2-12-15,-1-7-17 16,1-7-35-16,-1-8-113 16,-1-3-70-16,-1-12 117 15</inkml:trace>
  <inkml:trace contextRef="#ctx0" brushRef="#br0" timeOffset="74413.22">6555 8043 1286 0,'-3'-1'578'0,"3"2"-285"16,8 5-109-16,-3 2-37 15,9 2-79-15,5 2-29 0,5-2-144 16,4 1-86-16,10 1 119 15</inkml:trace>
  <inkml:trace contextRef="#ctx0" brushRef="#br0" timeOffset="74695.72">7400 7997 1134 0,'-25'-16'597'15,"-6"3"-172"-15,-7 7-150 16,0 5-43-16,-2 9-79 16,1 6-29-16,4 9-49 15,4 7-16-15,11 9-20 16,7 4-8-16,8 11-11 16,5 4-3-16,11 12-5 0,0 2-4 15,7 0-5-15,-2-3-1 16,0-10-1-16,3-5-2 15,-6-18-42-15,-3-8-53 16,-7-16-158-16,-4-12-95 16,-6-16 206-16</inkml:trace>
  <inkml:trace contextRef="#ctx0" brushRef="#br0" timeOffset="74998.33">6963 8319 982 0,'-13'-23'563'0,"20"18"-32"15,3-1-165-15,10 6-118 16,9 4-29-16,6-1-84 16,2-1-37-16,13-7-57 15,-2 0-20-15,6-2-60 16,2 0-80-16,1-2 78 16</inkml:trace>
  <inkml:trace contextRef="#ctx0" brushRef="#br0" timeOffset="75858.11">8723 8066 713 0,'8'-2'434'0,"-1"1"9"16,1-3-137-1,-1-4-72-15,-3-4-35 0,-4-9-67 16,-4-2-30-16,-7-1-39 16,-5-5-5-1,-4 10 6-15,-6 0 4 0,-3 11-3 16,-1 12-12-16,2 8-23 16,3 6-10-16,3 9-8 15,3 0-3-15,6 4-4 16,6-2 0-16,13 0 5 15,4-6 0-15,8-4 2 16,1-6 0-16,7-9-6 16,2-4-2-16,3-10-4 15,0-7 0-15,-5-4 1 16,-2-1 3-16,-8 2 4 16,-3 6 3-16,-9 8 5 0,-3 4 13 15,-1 5 16-15,-1-3 3 16,0 0 7-16,0 8-11 15,1 11-15-15,2 26-6 16,3-30-14-16,0-3-7 16,0-2-33-16,-1-3-48 15,1 0-117-15,2-2-69 0,1 0-308 16,-3-3 365 0</inkml:trace>
  <inkml:trace contextRef="#ctx0" brushRef="#br0" timeOffset="76282.98">8283 8254 1384 0,'-22'8'600'0,"7"-4"-296"0,6 0-55 16,8 0-73-16,4 0-33 15,16 2-58-15,11 4-17 16,21-4-12-16,8 4-8 16,8-10-11-16,4 1-3 15,9 2-4-15,1-8-2 16,14 5-7-16,-8-2-1 15,-9-5-2-15,-1 5-2 16,-19-1 0-16,-3 2 0 16,-18 3-5-16,-11-1-2 0,-17 0-16 15,-9 1-27-15,-10 2-82 16,-7-2-48-16,-10 3-118 16,0 1-51-16,2 11 213 15</inkml:trace>
  <inkml:trace contextRef="#ctx0" brushRef="#br0" timeOffset="76841.46">8751 8530 1102 0,'-2'-1'559'16,"1"0"-138"-16,0 0-117 15,0 1-88-15,0 0-26 16,2 15-44-16,10 43-25 16,-5-17-31-16,2 3-11 15,0-2-22-15,1 1-13 16,1-11-22-16,-3-7-9 0,1-7-6 15,-3-4-2-15,-2-5-1 16,-3-6 0-16,-6-8 1 16,-3-6-1-16,-3-6-2 15,1 2-1-15,0 0 0 16,0 1-1-16,5 2-4 16,4 1-5-16,7 1-8 15,6 0-1-15,11 3 4 16,2-3 5-16,8 10 8 15,0 2 1-15,-8 6 7 16,1 8 1-16,-6 3 5 16,-7 1 0-16,2 0 3 15,-10 0 1-15,-5-6 5 16,1 2 4-16,-16-4 5 16,1-4 0-16,-10-1-6 0,-3 1-5 15,0-5-12-15,2 2-9 16,6-3-49-16,4-2-42 15,12-3-107-15,3-4-64 16,6-1 421-16,5 0-178 16</inkml:trace>
  <inkml:trace contextRef="#ctx0" brushRef="#br0" timeOffset="77252">9167 8566 1222 0,'0'-7'617'16,"0"-2"-217"-16,-3-1-139 16,0 0-39-16,-19-23-82 15,9 29-35-15,-2 3-48 0,-1 4-15 16,1 5-15-16,1 3-3 16,3 4-6-16,2 1-3 15,8 1-5-15,1-1 0 16,8 0 5-16,0-4 2 15,9 2 6-15,4-2 2 16,6-4 2-16,6-2-2 16,-1-6-6-16,-3-2-6 15,-5-3-5-15,-3-1-2 16,-8 1-22-16,-5-2-47 0,-8 3-124 16,-1 1-88-16,-5 0 158 15</inkml:trace>
  <inkml:trace contextRef="#ctx0" brushRef="#br0" timeOffset="79297.44">9954 8102 743 0,'5'-3'473'16,"-3"1"-13"-16,1 1-169 0,-3 1-17 15,0 0-63-15,-1 0-31 16,-1 0-61-16,-16 4-24 16,-48 38-36-16,33-25-12 15,-6 0-21-15,0-1-8 16,2 0-8-16,7 0-1 0,11-1 2 16,7 0 2-1,13 1 3-15,7-3 2 0,10-1 6 16,5 1 2-16,8-2 5 15,3 4 4-15,1-4 7 16,1-1 2-16,-5 0 4 16,-5 0-2-16,-6 0-6 15,-16-6-3 1,2 2-11-16,-4-5-6 0,2 0-9 16,-5-1 2-16,1 0-49 15,0-1-59-15,-1 0-142 16,0-1-63-16,-17-5 175 15</inkml:trace>
  <inkml:trace contextRef="#ctx0" brushRef="#br0" timeOffset="79994.35">10325 8215 1160 0,'2'3'560'0,"1"-1"-219"15,5-2-97-15,3-2-28 0,6-5-49 16,-1-4-29-16,7-4-61 16,-1-4-21-16,1-1-31 15,0 0-7-15,-6-1-7 16,0 5-1-16,-13 5 0 15,3 5 1-15,-5 6 15 16,-3 2 5-16,0 10 7 16,-1 6 4-16,0 11-4 15,1 3-1-15,8 7-4 16,-4-4-1-16,5-2-5 16,2-1-4-16,-5-7-3 15,2-4-4-15,-3-4-7 16,1-5-3-16,-5-6-2 15,0-5-7-15,-5 1-15 16,4-2-5-16,0 0-12 0,-2 0 0 16,-16-1 9-16,-27 0 5 15,22 1 11-15,1 4 7 16,2-4 6-16,0 1 1 16,10 1 12-16,8 1 1 15,4 2 7-15,9-2 6 16,8 1-3-16,-1-4 3 15,8-3 2-15,-3 1-2 0,2 2 0 16,0 1-2-16,-3 2-7 16,1-1-3-16,-12-3-2 15,-1 2-22-15,-6-1-117 16,-2 1-75-16,-1 3-75 16,0-4 136-16</inkml:trace>
  <inkml:trace contextRef="#ctx0" brushRef="#br0" timeOffset="82671.16">11584 8558 1263 0,'-1'-1'512'15,"0"-1"-296"-15,0 1-44 16,0 0-25-16,0 0-15 16,0 0-28-16,-1 0-19 15,1 1-25-15,-18 5-15 0,-44 17-44 16,24-7-59-16,-12-3-174 15,-1-1 154-15</inkml:trace>
  <inkml:trace contextRef="#ctx0" brushRef="#br0" timeOffset="86291.59">13062 8150 786 0,'-7'1'411'0,"-22"6"-84"15,27-8-69-15,4 1-48 16,1 2-23-16,-3-2-31 16,0 0-18-16,0 0-23 15,7 18-17-15,31 37-29 16,-25-24-13-16,1 0-21 16,-6-8-8-16,3-2-13 0,-3-7-2 15,-5-8-4-15,-1-1-2 16,-2-5 9-16,-3-1 2 15,2 0 0-15,0-1 2 16,-8-4-10-16,-10-17-2 16,-25-30-2-16,28 29-1 15,11 2-4-15,5 3-2 16,1 0-5-16,8 3-2 0,4 0 0 16,2 4-2-16,7 2-5 15,-1 4-59-15,-1 1-139 16,0 0-90-16,5 5 165 15</inkml:trace>
  <inkml:trace contextRef="#ctx0" brushRef="#br0" timeOffset="86736.06">13352 8208 746 0,'-2'-3'360'0,"3"-2"-117"16,0 2-54-16,-1 2-16 15,0 0-18-15,0 1-5 16,0 0-6-16,0 0-15 16,0 0 0-16,-1 12-11 0,-1 10-18 15,-1 27-26-15,3-23-17 16,11-8-25-16,2-4-9 15,7-1-12-15,9-10-2 16,-7-5-6-16,4-4-2 16,0-9-1-16,-7-7 0 15,-4-3 3-15,-3 2 3 16,-14 3 9-16,-2 6 4 0,-10 4 1 16,-3 3 1-1,-9 4-6-15,0 0-1 0,2 3-4 16,-4 2-2-16,9 6-7 15,-1 2-5-15,7 2-32 16,3-4-46-16,12 2-127 16,9-1-90-16,9-5 177 15</inkml:trace>
  <inkml:trace contextRef="#ctx0" brushRef="#br0" timeOffset="87083.99">13636 8179 823 0,'-1'2'430'15,"1"-1"-102"-15,0 2-52 16,0-3-47-16,0 0-31 16,0 0-38-16,0 12-24 15,0 9-35-15,-1 26-14 16,5-25-27-16,3-2-11 15,8-6-21-15,6 1-8 0,6 0-9 16,3-7-4-16,6-5-4 16,-2-3-3-16,-6-12-2 15,-1-5 2-15,-13-1 4 16,-14 3 5 0,1 2 7-16,-14-13 1 0,-13 3-1 15,-7-2-2-15,1 9-6 16,8 7-2-16,5 4-6 15,5 5-4-15,3 6-7 16,3 7-41-16,8 2-115 16,2 5-81-16,7-2 139 15</inkml:trace>
  <inkml:trace contextRef="#ctx0" brushRef="#br0" timeOffset="87343.76">14008 8007 1432 0,'-2'11'597'16,"-9"15"-337"-16,3 12-31 15,2 13-66-15,6 8-28 0,8-4-61 16,4-4-26-16,13-13-31 15,3-9-9-15,9-8-10 16,0-8-6-16,-1-12-93 16,-3-3-77-16,-11-17-554 15,-2-3 485-15</inkml:trace>
  <inkml:trace contextRef="#ctx0" brushRef="#br0" timeOffset="87526.32">13931 8153 1351 0,'-8'-5'642'16,"6"5"-285"-16,9 0-110 15,3 0-44-15,13 1-83 16,5-1-30-16,8-2-55 16,-2 1-13-16,2-1-22 0,-3-1-58 15,-5 1-170-15,-5 2-200 16,-9 3 254-16</inkml:trace>
  <inkml:trace contextRef="#ctx0" brushRef="#br0" timeOffset="95526.56">15017 7959 1089 0,'-7'-6'484'0,"7"4"-222"16,-4 2-35-16,4 14-31 16,2 6-21-16,-3 17-36 15,1 6-20-15,1 7-45 16,-1 0-17-16,9-4-29 16,1-4-12-16,0-10-13 15,4-5-24-15,-1-8-137 16,-1-7-101-16,2-6 151 0</inkml:trace>
  <inkml:trace contextRef="#ctx0" brushRef="#br0" timeOffset="95861.22">15148 8276 1086 0,'14'2'494'16,"31"2"-223"-16,-26-10-26 0,5-1-101 15,-1-3-33-15,5-6-60 16,-1-5-22-16,-5-5-15 16,-7-1-1-16,-15 3 3 15,0 5 2-15,-11 6 1 16,-2 3 1-16,-1 7-4 16,-7 3-2-16,2 8-1 15,4 4 4-15,3 9 10 16,3 2 7-16,8 3 10 15,1-1-3-15,8 0-11 16,5-1-8-16,6-4-18 16,7-3-5-16,6-8-31 15,6-3-57-15,-4-7-146 16,4-6-130-16,4-5 216 16</inkml:trace>
  <inkml:trace contextRef="#ctx0" brushRef="#br0" timeOffset="96102.77">15553 8165 735 0,'-5'6'497'0,"3"6"34"15,3 8-242-15,0 3-10 0,2 4-67 16,2-2-31-16,4-4-69 16,4-1-29-16,6-7-44 15,1-3-12-15,-2-10-14 16,1-2-4-16,-2-10-1 15,-2-5-1-15,-3-2-3 16,-2-4 0-16,-4 3-21 16,0 2-38-16,-5 10-139 15,-1 0-79-15,2 1 158 16</inkml:trace>
  <inkml:trace contextRef="#ctx0" brushRef="#br0" timeOffset="96445.82">15877 8358 987 0,'12'-4'506'0,"-1"-3"-145"0,-2-2-73 16,0-6-85-16,1-3-57 16,-2-5-67-16,1-5-33 15,-3 1-32-15,-5 2-1 16,-5 3 4-16,-5 3 3 15,-6 7 1-15,7 9 11 0,-7 6 10 16,2 6 8-16,7 13 7 16,-4 3-7-16,13 7-5 15,7 5-8 1,11-2-7-16,2-3-5 0,3-7-13 16,-4-17-4-1,0 0-8-15,18-4-33 0,6-10-168 16,-4-8-190-16,-19-16 237 15</inkml:trace>
  <inkml:trace contextRef="#ctx0" brushRef="#br0" timeOffset="96772.69">16176 8033 1305 0,'2'-3'618'0,"2"3"-288"0,2 8-70 15,2 5-28-15,2 13-72 16,-1 7-28-16,-1 13-37 16,2 2-13-16,1 3-28 15,0-3-10-15,3-11-24 16,-2-4-8-16,-3-14-9 16,-2-4-22-16,-5-8-121 15,-1-6-86-15,-1-8 131 16</inkml:trace>
  <inkml:trace contextRef="#ctx0" brushRef="#br0" timeOffset="97513.92">17290 8306 1086 0,'8'-12'476'0,"-3"-8"-243"16,-6 0-3-16,-9-2-76 15,-3 4-10-15,-9-1-32 16,0 3-13-16,-1 6-13 16,0 2-9-16,0 11-16 15,2 5-12-15,3 9-22 16,1 6-9-16,7 7-3 0,5 4 3 16,8 2 8-16,8-6 2 15,8-7-5 1,0-3-5-16,5-10-10 15,1-5-4-15,2-8-5 0,0-10-3 16,-3-15-1-16,-2-1-6 16,-9-16-4-16,-6-2 1 15,-7-5 2-15,-2-4 8 16,-6 5 7-16,-2 1 2 0,-1 11 4 16,-1 7 2-16,0 16 8 15,0 9 4-15,0 14 8 16,1 13 7-16,2 19 14 15,3 7 3-15,6 10-1 16,3 0-6-16,9-5-22 16,2-6-9-16,5-13-13 15,1-8 0-15,3-15-98 16,-1-2-63-16,-5-9-151 16,2-4-32-16,-6-15 211 15</inkml:trace>
  <inkml:trace contextRef="#ctx0" brushRef="#br0" timeOffset="98305.82">17441 8148 888 0,'-2'14'577'0,"2"10"61"0,2 2-253 16,0 4-103-16,0 2-55 16,7-8-87-16,4-4-40 15,10-9-57-15,3-6-18 16,8-5-18-16,-3-10-5 0,-1-7-3 15,-4-6-4 1,-12-3-12-16,-4 2-3 0,-17 1-1 16,-7 3 0-16,-13 1 11 15,-4 4 4-15,-3 2 4 16,2 4 2-16,7 6 0 16,3 2 1-16,14 3-1 15,2 2-1-15,6 2-10 16,2 0-4-16,2 0-5 15,-1-1 0-15,8 0 6 16,6-2 3-16,10-2 1 16,2-1 1-16,7-1 1 15,0 1 2-15,3-2 2 16,0 0 3-16,-3 3 2 16,-3 3 3-16,-7 7 3 15,-9 1 1-15,-4 5 4 16,-9 3 3-16,-5 0 1 0,0 1 0 15,-10-9-4-15,5-3-3 16,-1-7-4-16,2-4-3 16,1-4-6-16,2-5-3 15,1-5-4-15,3-1-1 16,8 1 2-16,2 3 1 16,2 4 2-16,4 2 3 15,0 6 4-15,-4 1 1 0,2 8 10 16,-7 1 6-1,3 5 13-15,2 3 10 0,2 2 6 16,-2 0-1-16,-6-1-9 16,-1-5-8-1,-7-6-14-15,7 0-7 0,-2-11-10 16,4-6-15-16,0-6-30 16,1-3-13-16,3-8-7 15,2 6 11-15,1 4 30 16,2 1 12-16,-4 12 15 15,-2 2 2-15,0 4 7 16,-3 3 9-16,-1 7 22 16,-2 5 9-16,2 4 10 15,2 3-2-15,-1-4-18 16,1-3-10-16,-2-5-18 16,-3-6 1-16,-2-5-112 0,1-4-81 15,2-14-87-15,6-7 126 16</inkml:trace>
  <inkml:trace contextRef="#ctx0" brushRef="#br0" timeOffset="98473.09">18402 8186 1467 0,'12'19'659'0,"-10"4"-314"16,6-1-32-16,-4-2-129 15,-5-5-54-15,-1-9-102 16,0-4-70-16,-1-7-129 15,2 4-63-15,-1 0-138 16,-2-15-43-16,-36-32 272 16</inkml:trace>
  <inkml:trace contextRef="#ctx0" brushRef="#br0" timeOffset="98813.5">18319 8079 913 0,'19'-1'476'0,"4"1"-110"16,3 0-49-16,1 3-61 15,1 2-22-15,0 4-46 16,5 0-24-16,-4 8-50 16,1 1-16-16,-7 5-30 0,-8 5-12 15,-5 1-21-15,-5 1-10 16,-5-8-11-16,0-1-3 16,0-14-4-16,0-6-4 15,0-2-22-15,-2-9-15 16,4-6-28-16,2-5-5 15,3-4 14-15,1 0 12 16,2 5 26-16,0 3 5 16,1 8 9-16,-1 4 2 0,0 9 12 15,-3 3 10-15,2 11 18 16,2 2 5-16,3 0-7 16,0-1-9-16,6-4-18 15,2-3-56-15,8-9-149 16,4-3-107-16,5-16-289 15,4-3 356-15</inkml:trace>
  <inkml:trace contextRef="#ctx0" brushRef="#br0" timeOffset="99137.88">19082 8113 657 0,'-15'-9'423'0,"-1"2"35"15,0 2-135-15,-2 2-69 16,0 3-21-16,1 8-42 15,2 3-22-15,1 8-33 16,8 5-12-16,4 4-24 0,0-2-17 16,4-3-34-16,3-3-13 15,3-6-21-15,3-6-6 16,10-8-6-16,3-6-3 16,6-10 0-16,4-2 0 15,-4-3 2-15,-3 2 1 0,-7 3 1 16,-4 7 1-1,-7 4 1-15,-5 5 1 0,-2 7 3 16,0 4 5-16,-1 6 3 16,4 5 0-16,-3-1-5 15,1 2-7-15,4-1-69 16,-3-10-72-16,6-7-176 16,1-10 257-16,0-26-22 15</inkml:trace>
  <inkml:trace contextRef="#ctx0" brushRef="#br0" timeOffset="99344.03">19358 7931 1102 0,'20'4'615'0,"-12"16"-77"0,-3 7-135 16,-5 14-126-16,0 9-64 15,-2 7-108 1,5-3-39-16,9-1-42 0,0-6-14 15,7-15-4-15,-6-10-56 16,4-20-131-16,1-9-87 16,-5-15-201-16,11-4 280 15</inkml:trace>
  <inkml:trace contextRef="#ctx0" brushRef="#br0" timeOffset="99513.44">19268 8042 1588 0,'5'5'688'0,"4"5"-365"16,4 1-41-16,5 1-107 15,3-1-48-15,1-6-74 16,1-3-26-16,2-4-51 16,-3-4-62-16,5 0-187 15,3 0-84-15,5 8 201 16</inkml:trace>
  <inkml:trace contextRef="#ctx0" brushRef="#br0" timeOffset="99816.06">19645 8259 902 0,'10'17'553'16,"6"-9"15"-16,2-6-220 15,2-1-135-15,2-5-62 16,2-11-93-16,2-4-24 15,-4-8-14-15,-5 0-3 16,-11 2 1-16,-5 5 4 16,-12 7 4-16,-4 3-4 0,-1 8 15 15,-5 3 5-15,5 9 10 16,-2 2 6-16,4 6-15 16,3 1-7-16,6 3-16 15,5 2-3-15,3 0-11 16,7-1-7-16,5-3-93 15,5-6-70-15,10-8-159 16,4-6-137-16,13-18 293 16</inkml:trace>
  <inkml:trace contextRef="#ctx0" brushRef="#br0" timeOffset="100063.79">20145 8026 1516 0,'-9'10'681'0,"0"7"-326"16,2 5-31-16,5 3-102 16,2 1-43-16,10-1-69 15,4 1-20-15,5-3-27 0,-1-3-8 16,0-2-13-16,-4-3-8 16,-9-6-13-16,-5-1-3 15,-14-1-3-15,-8-1-5 16,-11 2-74-16,-3 0-72 15,1-2-164-15,0-5 94 0,20-4 99 16</inkml:trace>
  <inkml:trace contextRef="#ctx0" brushRef="#br0" timeOffset="102161.18">10060 9516 970 0,'-39'-40'479'0,"33"36"-133"0,6 1-77 15,-4 4-65-15,2 6-31 16,-3 16-37-16,4 11-16 16,-2 13-22-16,0 6-13 0,3-1-42 15,2-1-15-15,6-8-20 16,2-7-4-16,11-6-4 16,-4-6-4-16,2-7-85 15,1-4-64-15,-6-10-169 16,-3-5-141-16,-4-3 295 15</inkml:trace>
  <inkml:trace contextRef="#ctx0" brushRef="#br0" timeOffset="102355.26">9862 9684 931 0,'-32'-10'482'0,"16"5"-111"15,5 0-72-15,12 5-96 16,6 0-42-16,13-3-73 15,12 4-30-15,8-1-28 16,4 3-11-16,3-1-12 0,0 0-2 16,3 0-92-16,-2 1-74 15,-2 2-198-15,-8-5-178 16,-6 3 341-16</inkml:trace>
  <inkml:trace contextRef="#ctx0" brushRef="#br0" timeOffset="102619.46">10278 9688 658 0,'1'2'423'0,"0"4"-48"0,-1 1-81 16,0-1-35 0,0 4-49-16,0 5-26 0,8 29-48 15,2-22-25-15,6 1-53 16,6-6-19-16,9-8-23 16,-1-7-6-16,1-12-6 15,0-5-3-15,-14-12-1 16,2 2 1-16,-8 1 3 15,-10 1 3-15,-6 4 4 16,-4 1-1-16,-14 4-2 16,0 2-4-16,-2 12-4 15,-8 2-4-15,3 6-44 16,0 8-37-16,11-3-102 16,10 1-87-16,12 3 172 15</inkml:trace>
  <inkml:trace contextRef="#ctx0" brushRef="#br0" timeOffset="102843.29">10663 9449 1456 0,'1'16'625'15,"1"18"-353"-15,-2 11-25 0,2 13-94 16,-1 2-43-1,8 0-62-15,3-5-16 0,7-14-22 16,5-7-8-16,3-17-22 16,0-9-55-16,-1-11-177 15,0-10-365-15,-17-13 398 16</inkml:trace>
  <inkml:trace contextRef="#ctx0" brushRef="#br0" timeOffset="103026.4">10584 9625 760 0,'-27'2'525'0,"15"-3"114"16,8 1-269-16,4 0-132 15,3 5-61-15,-3-5-113 16,22 1-26-16,44 4-24 16,-20-4-7-16,3-1-80 15,3-3-85-15,9 0-299 0,-1-1 285 16</inkml:trace>
  <inkml:trace contextRef="#ctx0" brushRef="#br0" timeOffset="103367.64">11134 9651 961 0,'-10'-5'515'16,"-3"-3"-151"-16,-4 3-91 16,-3-1-29-16,-1 5-48 15,3 3-21-15,2 5-49 16,-5 3-26-16,13 12-40 15,1 4-16-15,6 4-21 16,11-2-8-16,2-3-10 16,3-5-1-16,6-10-3 15,2-4-1-15,2-11-3 16,1-5-1-16,0-1 1 16,-6-7 0-16,-5 0 3 15,-4-1 0-15,-4 4 4 16,-1 2 1-16,-4 7 2 15,-1 4 0-15,0 7 6 16,-1-5 5-16,0 4 4 16,5 16 1-16,12 30-7 0,-5-30-6 15,0-5-10-15,-1-1-24 16,0-5-136-16,0-7-91 16,-2-5 145-16</inkml:trace>
  <inkml:trace contextRef="#ctx0" brushRef="#br0" timeOffset="103594.63">11390 9454 1307 0,'10'12'675'0,"0"7"-241"0,-8 17-127 16,6 10-57-16,-6 7-110 15,4 5-41-15,6-9-49 16,-8-4-13-16,3-16-21 15,-2-3-8-15,-2-12-55 16,4-6-59-16,2-5-161 16,-1-3-58-16,11-5 187 15</inkml:trace>
  <inkml:trace contextRef="#ctx0" brushRef="#br0" timeOffset="104186.84">12466 9568 1247 0,'1'9'532'0,"4"2"-240"16,1 5-54-16,5 11-11 15,-2 3-28-15,3 5-70 16,-3-17-33 0,0 0-45-16,6 11-18 0,7-7-19 15,-3-11-6-15,-1-12-8 16,0-5-3-16,-2-11-33 0,0-4-6 16,-4-2-1-16,-1 0 2 15,-5 10 30-15,-4 4 6 16,1 8 6-16,-3 2 4 15,2 11 18-15,0 2 13 16,3 8 14-16,2-3 11 16,6-3 14-16,1-3 3 15,6-2 2-15,3-1-8 16,3-7-26-16,9 2-10 16,-3-6-16-16,-6-4-3 0,-8-3-5 15,-14-8-2-15,0-2-82 16,0-3-72-16,0-1 290 15,4 0-165-15</inkml:trace>
  <inkml:trace contextRef="#ctx0" brushRef="#br0" timeOffset="104698.53">13051 9653 1604 0,'-2'12'673'0,"1"4"-384"16,1 2-46-16,2-1-92 16,0 2-39-16,8-2-61 15,1-3-20-15,6-2-18 0,1 1-3 16,0-9-7-16,1-5-3 16,0-12-9-16,0-6-29 15,-7-11-36-15,-3 5-16 16,-15-2-19-16,-6 3 14 15,-11 6 24-15,-8-2 15 16,-3 5 28-16,5 1 13 16,3 7 20-16,5 6 12 15,14 0 12-15,2 1-1 16,12 0 2-16,4 0-8 0,12 6-8 16,6-2 0-16,1-1-8 15,7 2-3-15,0-3-3 16,0 0 4-16,4 4 19 15,-1 1 11-15,-8 6 22 16,0 4 3-16,-13 6 2 16,-12-3-2-16,1 3-1 15,-7-4-1-15,-1-6-12 16,3-3-8-16,-1-6-13 16,-8-8-3-16,3 1-8 15,2-6-5-15,-4-9-28 16,8 0-36-16,1-8-67 15,2 3-39-15,5 4-86 16,-2 2-51-16,8 6 193 0</inkml:trace>
  <inkml:trace contextRef="#ctx0" brushRef="#br0" timeOffset="104931.61">13693 9391 1631 0,'5'21'707'0,"-1"15"-374"16,0 2-43-16,-1 10-127 15,2 3-42-15,0-2-77 16,1-1-21-16,0-11-19 16,1-5-5-16,-1-12-108 15,4-9-51-15,1-7-109 16,2-3-70-16,4-6-219 15,-2-1 358-15</inkml:trace>
  <inkml:trace contextRef="#ctx0" brushRef="#br0" timeOffset="105172.66">13923 9567 1476 0,'-21'14'611'0,"-4"3"-340"15,-6 1-24-15,-6 3-74 0,7-2-19 16,6-5-46-16,7-2-14 16,9 0-7-16,3-5-2 15,7 4-24-15,4 1-7 16,8 2-14-16,6 6-8 16,12 2-9-16,2-2-5 15,4-3-9-15,2-2-3 16,-10-5-1-16,-2-1-66 0,-3-5-174 15,-2 0 370-15,9 6-176 16</inkml:trace>
  <inkml:trace contextRef="#ctx0" brushRef="#br0" timeOffset="105472.9">14711 9558 1599 0,'-7'5'699'16,"-21"16"-384"-16,29-21-71 15,8 0-89-15,6 0-49 16,11-3-41-16,3-1-24 16,7-3-15-16,-3 1-68 15,-9 0-187-15,-3 3-120 0,-21 4 181 16</inkml:trace>
  <inkml:trace contextRef="#ctx0" brushRef="#br0" timeOffset="105647.19">14747 9688 796 0,'-5'13'526'0,"3"-9"17"16,1-4-167-16,6 4-105 16,4 2-44-16,7-2-39 15,3-1-33-15,6-3-69 16,5-4-22-16,4 2-40 16,-2 3-10-16,-4-1-92 15,-5-5-104-15,3-2 116 16</inkml:trace>
  <inkml:trace contextRef="#ctx0" brushRef="#br0" timeOffset="107509.59">16060 9500 452 0,'-1'-1'341'15,"0"0"71"-15,0 0-105 0,0 0-63 16,-3-4-34-16,0-6-38 16,0-3-11-16,-17-27-22 15,14 29-8-15,-5 3-24 16,0 2-14-16,-2 9-29 16,-5-1-15-16,3 8-20 15,-7 6-7-15,3 7-8 16,-1 7-2-16,3 8-4 15,9 7-1-15,16 9 1 16,3-1 1-16,11-5 0 16,7-3 3-16,0-13 0 15,1-19-2 1,0 1-1-16,27-1-3 0,5-16-1 16,-7-8-1-16,-23-15 0 15,-6-3 1-15,-15-5 5 16,-8-1 2-16,-12-4 7 15,-6 1 3-15,-11 6-1 0,-4 1-1 16,-13 4-3-16,-5-1-4 16,-1 5-5-16,2 2-2 15,12 12-6-15,8 8-4 16,5 10-14-16,8 6-23 16,8 5-113-16,7-1-77 15,8 3 137-15</inkml:trace>
  <inkml:trace contextRef="#ctx0" brushRef="#br0" timeOffset="108125.04">16646 9241 1152 0,'-15'-7'580'16,"-2"5"-211"-16,-4 4-123 15,-3 3-25-15,-2 12-79 16,-1 4-24-16,5 13-47 16,4 9-14-16,9 8-16 15,6 4-3-15,9 5-2 16,5 5-5-16,2-6-3 15,6 1-5-15,3-7-9 16,6-5-3-16,3-7-4 16,-5-8-1-16,-3-11-2 0,-6-8 0 15,-6-8-2-15,-3-4 2 16,-8-6-97-16,-2-5-77 16,-5-4-212-16,3-5 219 15</inkml:trace>
  <inkml:trace contextRef="#ctx0" brushRef="#br0" timeOffset="110798.8">17080 9511 863 0,'-30'-17'451'0,"28"14"-136"16,-2 0-99-16,3 3-3 16,1 0-43-16,0 0-12 15,0 0-20-15,5 13-17 16,2 12-24-16,8 27-14 16,-13-21-33-16,-2-3-11 15,-1-7-17-15,-1-3-3 16,-2-12-3-16,6 4-2 15,-2-7-1-15,-2-2-3 16,0-6-7-16,1 4-3 0,-1-6-7 16,-4-20 0-16,1-31 2 15,8 26 0-15,7 1 1 16,1 2 1-16,4 6 0 16,3 0 4-16,1 11 11 15,4 4 4-15,-2 7 9 16,1 7 6-16,-3 7 8 15,-3 4 4-15,-2 11 12 16,0 3 1-16,-5 4-2 16,1 4-1-16,-6-9-16 15,-2-4-8-15,-3-8-13 16,-3-4-5-16,0-9-4 16,-1-2-1-16,0-8-49 15,-1-6-40-15,2-3-101 16,3-1-74-16,1-5-191 0,3-3 278 15</inkml:trace>
  <inkml:trace contextRef="#ctx0" brushRef="#br0" timeOffset="111326.12">17569 9130 711 0,'39'23'414'0,"-35"-36"-36"15,-3-2-59-15,-6-1-53 0,-3 0-30 16,-8 3-44-16,-3 2-25 15,-4 8-50-15,-3 5-27 16,7 11-35-16,-1 5-9 16,8 6-11-16,3 2-3 15,7 2-8-15,3-1-4 16,8-1-3-16,0-15 1 16,0 1 4-16,13 1-1 15,10 0 1-15,-3-13-3 0,2-1-5 16,-1 1-4-16,-7-5-21 15,-2 5-64-15,-9-3-183 16,-4 0-9-16,0 4 129 16</inkml:trace>
  <inkml:trace contextRef="#ctx0" brushRef="#br0" timeOffset="111859.33">17997 9233 1434 0,'8'-3'595'0,"10"5"-356"15,3 4 2-15,9 9-53 16,0 6-22-16,-2 6-35 16,-3 6-14-16,-6 10-17 15,-4 3-9-15,-9 7-23 16,-3 2-11-16,-9 3-25 15,-5-5-9-15,-6-6-11 16,-2-4-4-16,0-13-5 0,1-7-31 16,4-4-79-1,-1-9-53-15,3-4-153 0,1 0-45 16,9-4 224-16</inkml:trace>
  <inkml:trace contextRef="#ctx0" brushRef="#br0" timeOffset="118974.56">20270 9158 942 0,'4'2'500'0,"3"-2"-166"0,3 4-47 16,5 6-33-16,-5 9-42 15,-1 4-24-15,-5 8-45 16,-4 2-23-16,0 7-43 16,0 1-17-16,1-2-29 15,1 0-9-15,2-12-13 16,0-4-3-16,-2-13-2 15,-1-3-3-15,-2-7-4 16,-2-1-5-16,3 0-6 16,0 0-2-16,4-25 2 15,13-29 3-15,-2 26 4 16,3 9 3-16,-5 6 3 16,4 5 1-16,-5 9 8 15,0-2 6-15,-2 8 8 16,2 4 4-16,1 10 4 15,-2 5 3-15,3 7 2 16,-3 0-3-16,-4-7-9 0,0-3-8 16,-4-11-51-16,-1-7-68 15,5-9-160-15,4-9-103 16,2-10 215-16</inkml:trace>
  <inkml:trace contextRef="#ctx0" brushRef="#br0" timeOffset="119158.68">20663 9354 1031 0,'6'4'567'16,"0"4"-132"-16,0 9-125 16,-1 3-24-16,2 0-73 15,-3 0-41-15,2-6-78 16,-3-5-30-16,-3-5-63 16,0-4-46-16,-3-7-96 15,-2-3-58-15,-2-6-147 16,-1-7-77-16,-2-1 270 15</inkml:trace>
  <inkml:trace contextRef="#ctx0" brushRef="#br0" timeOffset="119289.63">20599 9207 795 0,'-7'-12'467'0,"5"5"-54"16,2 6-68-16,5 1-118 16,3 2-50-16,3 6-80 15,3 1-37-15,5 3-140 16,2-7-83-16,8 4-198 0,4-3-120 15,10 5 301-15</inkml:trace>
  <inkml:trace contextRef="#ctx0" brushRef="#br0" timeOffset="119694.82">20977 9313 540 0,'18'7'324'16,"-14"-7"0"-16,-5-7-25 16,-4 1-63-16,-4-5-19 0,-1 3-44 15,1 0-13-15,-4 2-2 16,4 1-3-16,-5 5-22 15,-1 3-14-15,7 9-35 16,3 7-18 0,3-9-25-16,-1 0-7 0,2 32-10 15,3 4-3-15,3-3-10 16,1-23-2-16,3-6-7 16,4-6-3-16,-1-10-4 15,6-4-3-15,-3-16-41 16,-3-5-25-16,1-10-41 15,-1-9-11-15,-2-1 39 16,5-1 28-16,-6-4 45 16,-1 6 14-16,-1 12 10 15,-6 8 24-15,-1 17 43 0,0 10 12 16,-5 17 28-16,0 5-13 16,-2 18-18-16,1 4-4 15,7 5-19-15,2-1-10 16,8-3-24-16,1-6-12 15,6-8-31-15,-1-5-58 16,2-12-137-16,-1-5-96 16,0-10 173-16</inkml:trace>
  <inkml:trace contextRef="#ctx0" brushRef="#br0" timeOffset="120182.02">21340 9405 1126 0,'3'-6'607'16,"5"1"-191"-16,-4 0-102 16,3-3-46-16,-5-2-109 15,-5-1-40-15,-2-2-65 16,-6-3-17-16,-3 6-20 16,1 1-4-16,-6 5-8 15,4 8-2-15,4 7-3 16,-2 5-1-16,4 7-1 15,3 1 1-15,6 3 2 0,3-2 3 16,9-5-1 0,4-3 0-16,4-9-3 15,-1-8-1-15,4-13-1 0,-1-8-1 16,-2-11-17-16,-3-5-14 16,-9-8-12-16,3 9 0 15,-11-6 19-15,5 4 16 16,2 2 14-16,-9-7 2 15,4 11 4-15,0 8 3 16,-5 12 31-16,4 9 6 0,-2 14 18 16,-6 8 7-16,3 14-16 15,-3 9-1-15,7 2-9 16,9 3-6-16,1-5-12 16,1-5-5-16,3-4-10 15,-5-7-6-15,1-7-2 16,1-4-31-16,2-6-109 15,-1-4-71-15,3-5-103 16,2 0 167-16</inkml:trace>
  <inkml:trace contextRef="#ctx0" brushRef="#br0" timeOffset="120664.73">21633 9432 1252 0,'-3'-8'556'0,"4"8"-236"16,2-2-92-16,2-3-60 16,-5 4-42-16,0 0-71 15,3-2-23-15,12-16-18 16,30-38-5-16,-31 32-1 16,-3 0 2-16,-6 11 6 15,-5 6 3-15,-7-4 19 16,-4 9 9-16,-4 3 12 15,-1 0 5-15,-2 9-10 16,4 2-5-16,4 4-6 16,1 3-1-16,8 3-2 15,1 2-3-15,6 7-8 16,2-4-4-16,5 4-13 16,4 0-3-16,3-8-23 0,3-5-48 15,4-11-107-15,0-7-66 16,7-11-157-16,-2-6-130 15,-9-5 342-15</inkml:trace>
  <inkml:trace contextRef="#ctx0" brushRef="#br0" timeOffset="120974.91">21900 9346 589 0,'3'-2'452'16,"3"2"105"-16,-6 0-138 16,0 0-89-16,0 0-36 0,0 21-62 15,11 31-34-15,-7-28-74 16,3-2-34-16,-1-5-50 15,-8-5-16-15,4-6-27 16,2-5-25-16,0-5-45 16,3-8-15-16,-2-8-11 15,4 0 17-15,-6 0 40 16,11 1 16-16,-7 1 22 16,0 6 4-16,5 5 25 15,-7 1 16-15,5 12 31 16,-1 0 16-16,1 11 5 15,5 6-3-15,-2 2-22 16,1-2-15-16,-2-3-25 16,-2-6-27-16,-2-6-131 15,-1-4-101-15,0-7 136 0</inkml:trace>
  <inkml:trace contextRef="#ctx0" brushRef="#br0" timeOffset="121747.28">22794 9373 1048 0,'73'-39'507'16,"-74"29"-171"-16,-4-6-75 15,-3-2-74-15,-5 1-32 16,-7 1-48-16,3 2-11 16,-5 7-10-16,0 5-8 15,3 2-10-15,3 8-8 0,3 6-18 16,2 6-7-16,6 8-14 15,5 1-2-15,7 0-7 16,5 1-3-16,9-5-5 16,0-4-4-16,5-6-2 15,-2-5-30-15,9-10-109 16,-6-8-70-16,-1-9-211 16,7-4 252-16</inkml:trace>
  <inkml:trace contextRef="#ctx0" brushRef="#br0" timeOffset="122262.45">22992 9290 755 0,'3'0'451'0,"-2"5"-31"16,-1 0-57-16,0-5-75 15,0 0-32-15,5 13-49 16,2 4-24-16,21 24-60 16,-15-29-31-16,4-5-52 0,-1-2-20 15,-1-7-20-15,0-7-14 16,-2-4-32-16,-5-1-17 15,-8 1-16-15,-2 3 8 16,-12 2 29-16,-5 0 16 16,-6 1 21-16,0-1 5 15,2 2 5-15,3 2 2 16,5-4 6-16,6 7 0 0,8-1-5 16,2-2-1-16,14 4-7 15,0-8-2-15,10 4 1 16,5 3 0-16,3 0-1 15,0 1 1-15,3 1 3 16,-2 3 8-16,-1 7 14 16,-4 1 6-16,-9 8 5 15,-9-2-2-15,-6-1-8 16,-5-2-4-16,-6-5-5 16,3-2-3-16,-3-11-14 15,3-1-12-15,3-7-19 16,0-2-6-16,6 0 7 15,1-1 7-15,3 4 16 16,0 2 4-16,0 5 5 16,-4 1 3-16,2 7 13 0,-1 5 6 15,-4 8 10-15,1 0-2 16,-1 0-12-16,-2-1-38 16,2-5-153-16,2-5-94 15,13-2 149-15</inkml:trace>
  <inkml:trace contextRef="#ctx0" brushRef="#br0" timeOffset="122545.99">23564 9219 1582 0,'-19'3'687'0,"1"3"-376"15,2 5-20-15,7 3-94 16,2-2-43-16,9 3-59 15,9 4-25-15,4-6-32 16,6 3-7-16,6 0-1 16,0-6 1-16,-5 2-3 15,1 0-3-15,-9-4-9 16,-6 1-4-16,-8-2 1 16,-7 0-6-16,-8 0-30 15,-1-4-36-15,3-4-99 16,0-6-55-16,7-5-128 15,3-3-53-15,9-4 251 0</inkml:trace>
  <inkml:trace contextRef="#ctx0" brushRef="#br0" timeOffset="122729.34">23853 9036 1172 0,'20'21'637'0,"-5"7"-186"16,-9 16-132-16,3 7-49 15,-5 0-129-15,3-1-52 0,1-8-64 16,-7-10-17-16,1-13-98 16,7-7-75-16,-1-12-174 15,0-6-362-15,-1-8 469 16</inkml:trace>
  <inkml:trace contextRef="#ctx0" brushRef="#br0" timeOffset="123256.84">23695 9184 1026 0,'1'5'587'16,"3"1"-61"-16,12 3-263 15,2 1-25-15,10 3-96 16,6-9-49-16,3 0-60 16,5 0-16-16,-1-7-30 15,-4 0-27-15,8 1-52 16,-1-1-20-16,-2-1-6 0,-2 3 18 15,-14-1 42-15,-6-2 20 16,-11 1 27-16,-7-1 11 16,-5-1 14-16,-6 4 14 15,-2-3 40-15,-1 3 19 16,-3 1 37-16,2 2 3 0,1 7-6 16,1 2-2-16,0 10-8 15,2-1-2-15,3 2-21 16,3 2-18-16,5-9-32 15,5-2-16-15,2-5-18 16,2-5-5-16,4 1-5 16,1-4 0-16,2-8-6 15,-1-7-10-15,1-8-10 16,-1 3 2-16,1 2 8 16,-2 3 13-16,-5 9 10 15,-2 2 3-15,-2 2 4 16,-1 7 4-16,-1 4 13 15,-2 2 6-15,-1 5 4 16,-1-1-2-16,0 0-10 16,-1-1-6-16,0-5-25 15,0-4-49-15,0-5-133 0,0-8-81 16,7-10-217-16,4-6-91 16,6-11 368-16</inkml:trace>
  <inkml:trace contextRef="#ctx0" brushRef="#br0" timeOffset="123529.65">24414 9185 962 0,'6'15'567'0,"-3"1"-92"16,1 7-114-16,-4-5-34 15,2 7-54-15,1-2-43 0,-1-5-98 16,2-4-43-16,-1-12-70 16,-1-3-14-16,0-12-27 15,9-1-13-15,3-10-19 16,0-1-2-16,5 4 15 15,-9 3 13-15,2 10 20 16,-2 3 5-16,-4 6 5 16,2 3 8-16,-3 3 17 15,3 6 8-15,-1 3 15 16,-1 2-2-16,0 3-13 16,-3-6-8-16,1 0-11 15,-1-7-40-15,-1-3-160 16,2-5-93-16,4-17 149 15</inkml:trace>
  <inkml:trace contextRef="#ctx0" brushRef="#br0" timeOffset="123745.24">24811 9028 1473 0,'4'25'718'0,"3"7"-320"16,-6 14-114-16,6 6-56 15,0 3-126-15,2-3-44 0,3-7-47 16,-1-8-24-16,9-15-104 16,-1-9-70-16,4-21-170 15,4-10-140-15,-2-9 320 16</inkml:trace>
  <inkml:trace contextRef="#ctx0" brushRef="#br0" timeOffset="123885.16">24771 9162 1332 0,'-11'6'632'0,"8"-6"-225"16,2 3-87-16,4-3-79 15,-3 0-54-15,0 0-92 16,11 0-27-16,14 0-46 16,34 0-13-16,-33-2-98 15,-1-2-85-15,-1-2 108 0</inkml:trace>
  <inkml:trace contextRef="#ctx0" brushRef="#br0" timeOffset="125845.59">25922 8967 825 0,'9'-4'467'0,"-5"2"-96"15,-4 0-139-15,-6 1-26 16,-9 6-97-16,-1 0-33 16,-9 6-43-16,1 1-3 0,-2 0-1 15,-1 1-3-15,12-1 1 16,3 2 0-16,8-3 4 16,3-2 1-16,7 3-1 15,5-1-3-15,7 0-1 16,3-1-1-16,5-4-4 15,1-2-4-15,-10-4-27 16,-4 0-54-16,-1 0-158 16,-8-1-126-16,-1 1 201 15</inkml:trace>
  <inkml:trace contextRef="#ctx0" brushRef="#br0" timeOffset="126004.03">25803 9185 834 0,'2'3'475'15,"0"0"-67"-15,7 1-156 16,6 2-3-16,0-1-42 0,4 0-24 16,-5 2-46-16,-2-3-25 15,-5-4-52 1,-4 0-20-16,2 0-114 0,4-1-86 16,7-5-273-16,3-5 261 15</inkml:trace>
  <inkml:trace contextRef="#ctx0" brushRef="#br0" timeOffset="126696.56">26866 8730 840 0,'-2'-14'437'0,"4"3"-102"16,-2 3-37-16,4 8-56 16,5 0-26-16,-7 10-41 15,1 5-19-15,-1 10-36 16,-5 7-20-16,1 5-37 0,5 2-15 16,-3-2-24-16,-1-5-8 15,1-5-9-15,1-3-3 16,7-7-4-16,0 0-20 15,-1-7-76-15,-3-4-59 16,-3-3-134-16,-4-1-68 16,-1-1 223-16</inkml:trace>
  <inkml:trace contextRef="#ctx0" brushRef="#br0" timeOffset="127067.53">26396 9047 1095 0,'-17'0'530'16,"3"2"-226"-16,8-1-74 16,4 2-28-16,13-1-60 15,2 1-22-15,14 3-29 16,11 1-4-16,15 2-19 15,12-1-12-15,23-4-19 16,11-3-12-16,6-2-9 0,7-2-5 16,-3 0 2-16,-4 0 12 15,-2 3 22-15,-6 1 9 16,-16 3 8-16,-8 0-7 16,-16 1-23-16,-10-1-8 15,-20-2-13-15,-9-1-10 16,-18 0-29-16,-6 2-20 15,-14 1-54-15,-5-1-30 16,-6 4-96-16,-4-2-62 16,3 5 180-16</inkml:trace>
  <inkml:trace contextRef="#ctx0" brushRef="#br0" timeOffset="127756.04">26729 9443 1117 0,'8'-48'523'0,"-6"48"-230"15,3 6-66-15,1 4-14 16,-1 14-31-16,2 5-24 15,-4 6-52-15,3 4-24 16,-3-7-38-16,0 0-13 16,6-6-15-16,-8-5-4 15,7-4-4-15,-3-7-25 16,-5-7-90-16,0-2-60 0,-9-5-163 16,1-3-122-16,3-7 293 15</inkml:trace>
  <inkml:trace contextRef="#ctx0" brushRef="#br0" timeOffset="127979.12">26974 9514 1231 0,'8'-3'629'16,"0"3"-227"-16,5-1-122 15,2 0-47-15,-2 0-108 16,2 0-41-16,1 0-53 16,-1-1-14-16,-2-2-90 15,-1 3-79-15,-1 1-189 0,1 1 198 16</inkml:trace>
  <inkml:trace contextRef="#ctx0" brushRef="#br0" timeOffset="128552.95">27387 9449 730 0,'2'-40'461'0,"4"40"38"15,-3 5-141-15,1 4-85 0,2 6-34 16,-4 8-75-16,0 3-36 16,-1 4-46-1,3-1-13-15,3-1-19 0,-1-4-6 16,-2-7-15-16,-5-5-7 16,0-6-5-16,1-4 0 15,-3-3-3-15,3 0-5 16,-1 0-6-16,-1 0-4 0,-5-18-4 15,-15-30 0-15,22 27-3 16,-1 1 0 0,4 2-2-16,1 4 1 0,7 1 2 15,8 1 1-15,4 3 3 16,4 1 2-16,4 0 0 16,-7 1 0-16,0 1-34 15,-4 0-45-15,-9 3-162 16,-1 1-85-16,-6 7 191 15</inkml:trace>
  <inkml:trace contextRef="#ctx0" brushRef="#br0" timeOffset="130560.85">28229 9057 624 0,'-8'-2'371'15,"5"1"-24"-15,1 0-83 0,1-1-66 16,0 1-28-16,0 0-38 16,1 0-7-16,5 0-34 15,20-3-20-15,30-5-33 16,-28 3-15-16,-4-1-38 15,-3 0-50-15,-5 1-161 16,-4 2-153-16,-2 10 229 16</inkml:trace>
  <inkml:trace contextRef="#ctx0" brushRef="#br0" timeOffset="130751.64">28214 9168 610 0,'1'3'406'15,"3"-2"43"-15,8 0-207 16,1 0-8-16,8 0-32 0,0-1-30 16,2-2-53-16,1-3-28 15,-2-1-48-15,2 2-17 16,-8 1-51-16,0 1-60 16,-3 3-143-16,-2-1 142 15</inkml:trace>
  <inkml:trace contextRef="#ctx0" brushRef="#br0" timeOffset="131289.29">29488 8614 628 0,'1'-8'426'16,"-1"2"22"-16,0 6-187 16,0 7-20-16,0 10-52 15,1 9-23-15,-2 11-56 16,0 4-25-16,-1 4-35 16,1-3-13-16,2-8-18 0,1 0-8 15,6-11-45-15,-3-6-47 16,4 1-133-16,-4-8-112 15,3 3 199-15</inkml:trace>
  <inkml:trace contextRef="#ctx0" brushRef="#br0" timeOffset="131630.9">28956 9028 1014 0,'-15'0'456'0,"7"-2"-221"16,7 1-33-16,7-1-43 15,7 1-27-15,19-1-29 16,9 0-10-16,18 2-25 16,15 0-13-16,15-3-16 15,12 2-8-15,7-2-14 16,1 1-4-16,6 1-5 15,-7 1-2-15,-7 1-1 16,-9 1 2-16,-25 5 1 16,-12-2 0-16,-17 3-3 15,-12-3-30-15,-20 0-71 0,-7 0-59 16,-19-1-236-16,-8 3 252 16</inkml:trace>
  <inkml:trace contextRef="#ctx0" brushRef="#br0" timeOffset="131948.32">29214 9378 930 0,'7'2'449'0,"1"20"-116"16,3 7-80-16,-3 10-28 15,-1 8-24-15,-4-1-63 16,-1-1-27-16,2-8-44 15,-1 1-22-15,1-12-25 0,0-4-34 16,-2-8-150-16,-3-10-104 16,-1-4 153-16</inkml:trace>
  <inkml:trace contextRef="#ctx0" brushRef="#br0" timeOffset="132154.78">29383 9592 1178 0,'11'4'558'0,"0"-4"-181"15,1 0-94-15,8 0-76 16,-2-1-46-16,4-5-84 16,3 2-28-16,-3-5-29 15,2 0-27-15,-6 4-119 16,-5-1-81-16,-6 6 118 15</inkml:trace>
  <inkml:trace contextRef="#ctx0" brushRef="#br0" timeOffset="132869.54">30066 9365 992 0,'13'-55'428'0,"-15"41"-229"0,-3-5-29 16,-5 8-52-16,-3 0-19 16,-6 2-19-16,-5 1 0 15,5 9-6-15,4 1-3 16,2 8-16-16,4 7-10 15,-2 0-18-15,0 5-8 16,9-1-10-16,2-1-4 16,7-6-5-16,4-3-3 15,3-5 1-15,3-9 0 16,-2-7 2-16,4-1 2 0,-1-6 0 16,-1 3 0-1,0 3 0-15,-5-3 0 0,-3 13 1 16,-2 3 8-16,-2 7 23 15,-1 2 15-15,-2 4 31 16,1-1 1-16,0 4-7 16,2 1-9-16,3 0-27 15,1-2-8-15,0-3-17 16,2-2-30-16,-1-5-142 16,-2 0-22-16,0-5 90 15</inkml:trace>
  <inkml:trace contextRef="#ctx0" brushRef="#br0" timeOffset="133274.71">29844 9534 699 0,'2'-1'441'16,"-7"0"-22"-16,9 1-166 15,-4-1-22-15,0 1-53 16,4 0-22-16,18 0-50 16,35 3-24-16,-14-3-37 15,10 0-14-15,8-1-18 16,5-1-6-16,0-1-5 16,1-2 0-16,-8 1-27 15,-13 1-47-15,-18 3-123 0,-8 0-86 16,-13 6 165-16</inkml:trace>
  <inkml:trace contextRef="#ctx0" brushRef="#br0" timeOffset="133771.07">30041 9665 697 0,'2'8'472'16,"6"-1"31"-16,1 6-215 16,2 3-19-16,-3 9-60 15,-1 4-32-15,-2 5-49 16,-1 1-22-16,-1-1-42 16,0-1-18-16,2-5-24 15,-1 1-9-15,-1-11-5 16,0-3-2-16,-2-9-4 15,-1-4-12-15,-1-8-27 16,-2-4-9-16,0-12-5 16,1-3 10-16,2-1 24 15,0-1 8-15,6 11 7 16,2 4 0-16,3 6 2 0,3 2 2 16,5 5 12-16,1 1 10 15,4 6 11-15,-4 2 3 16,-1 1-1-16,-6 2-3 15,-5 1-4-15,-4 0-1 16,-8 1-1-16,-2 1-1 16,-11-5-5-16,-3 0-3 15,0-3-11-15,0-4-14 16,8-2-53-16,3 0-39 0,3-2-109 16,2-2-68-1,4-3 173-15</inkml:trace>
  <inkml:trace contextRef="#ctx0" brushRef="#br0" timeOffset="134062.04">30479 9656 1208 0,'-11'-11'564'16,"3"0"-239"-16,-3 4-161 15,-3 2-15-15,2 6-33 16,1 2-9-16,-3 7-13 16,9 4-15-16,-2 6-27 0,1 0-8 15,10 3-12-15,0-2-6 16,8-4-11-16,8-3-4 16,2-3-5-16,-3-2-1 15,7-6-4-15,-7-3 0 16,1-2-42-16,1-6-40 15,-9 0-128-15,-1-1-73 16,-7 3 171-16</inkml:trace>
  <inkml:trace contextRef="#ctx0" brushRef="#br0" timeOffset="138986.68">20391 10388 1123 0,'0'-1'515'0,"0"0"-239"16,0 1-63-16,0 0-24 15,7 13-45-15,1 6-31 0,10 25-59 16,-16-30-20-16,-1-5-26 16,4-3-2-16,-5-4-64 15,-1-2-43-15,-1-2-126 16,1 1-95-16,0 0 205 16</inkml:trace>
  <inkml:trace contextRef="#ctx0" brushRef="#br0" timeOffset="139149.01">20268 10212 946 0,'3'-7'481'15,"6"0"-171"-15,5 5-75 16,3 4-35-16,6 4-65 16,-2 2-33-16,2 3-57 15,3-4-13-15,-7 0-134 16,0 1-101-16,9 4 126 15</inkml:trace>
  <inkml:trace contextRef="#ctx0" brushRef="#br0" timeOffset="139456.79">20827 10059 838 0,'-1'-2'519'0,"-17"-4"20"15,0 2-205-15,-6 4-94 16,1 4-45-16,2 11-66 16,2 5-27-16,5 14-40 15,6 3-17-15,8 8-20 16,3 10-7-16,8 5-9 16,3 7-1-16,4 2-4 15,1-7-2-15,0-5-1 16,-4-6-1-16,-2-11-77 15,-2-9-71-15,-12-21-179 16,-3-8-304-16,-14-19 413 16</inkml:trace>
  <inkml:trace contextRef="#ctx0" brushRef="#br0" timeOffset="139603.85">20560 10360 1238 0,'12'-9'602'0,"6"-1"-265"15,7 6-78-15,2-1-52 16,4 5-92-16,0 0-36 16,0 2-53-16,8 4-38 15,-3 1-158-15,3 1 122 16</inkml:trace>
  <inkml:trace contextRef="#ctx0" brushRef="#br0" timeOffset="141061.2">21672 10363 414 0,'0'-1'264'0,"0"0"10"16,0 0-41-16,0 0-40 15,0 0-18-15,0 0-22 16,0-1-8-16,0 1-23 16,0 0-12-16,2-13-34 15,-1-3-15-15,24-32-16 16,-29 31 1-16,-7 0 8 15,0 4 2-15,-2 5 1 16,-3-1-4-16,-2 6-6 16,-4 4-3-16,-3 8-7 15,-1 2-1-15,1 9-3 16,6 4 1-16,6 2 2 16,4 5-2-16,11 2-3 0,-1-4-5 15,10-6-9-15,6-3-3 16,2-13-5-16,5-5-2 15,-2-7-2-15,-1-6-1 16,-4-7 1-16,-1 1 0 16,-5 0 1-16,-3-3 1 15,0 9-2-15,-3 2 0 0,1 8 0 16,1 6 5-16,-5 11 12 16,1 1 4-16,1 6 6 15,0 4-5-15,1-4-13 16,2-3-9-16,3-9-65 15,0-7-76-15,9-10 53 16,4-2 16-16</inkml:trace>
  <inkml:trace contextRef="#ctx0" brushRef="#br0" timeOffset="141360.23">21961 10165 1218 0,'-30'8'552'0,"15"5"-240"16,-2-1-70-16,-2 5-52 0,2 3-35 16,5-1-46-16,7-2-23 15,10 0-36-15,5-6-13 16,2-1-16-16,7 1-4 16,3-2-7-16,-6 1-2 15,5-2 1-15,-8-3 1 16,-2 1 5-16,7 2 2 15,-14-1 7-15,-1 2 2 16,-12-2 0-16,-5-1-3 0,5 0-19 16,-7-1-31-16,5-1-77 15,9 0-57-15,-2-6-133 16,4-1-58-16,0 2 218 16</inkml:trace>
  <inkml:trace contextRef="#ctx0" brushRef="#br0" timeOffset="141723.73">22113 10181 844 0,'5'-5'449'0,"-3"-2"-88"15,-2 1-15-15,-7 4-75 16,-2 2-36-16,0 8-76 16,-2 3-34-16,4 4-39 15,1 1-15-15,4-1-21 0,5 1-9 16,10-1-15-16,4-1-3 15,6-1-3-15,1-1 2 16,-2 0 6-16,0-3 2 16,-6 2 1-16,-3-1-3 15,-5-3-7-15,-4 2 0 16,-5-1-2-16,-6 1-2 16,-5 2-2-16,-4-1-6 0,-1-3-19 15,2 1-30-15,3-6-86 16,5-1-64-16,7-4-134 15,1-6-61-15,9-5 242 16</inkml:trace>
  <inkml:trace contextRef="#ctx0" brushRef="#br0" timeOffset="142044.53">22330 10205 1002 0,'4'11'555'16,"0"4"-141"-16,0 7-91 15,-3 3-44-15,5 2-78 16,1-2-46-16,3-6-77 16,8-4-30-16,-2-9-35 15,-1-5-7-15,0-9-6 16,-3-6-14-16,-2-6-29 16,2-4-11-16,-1 2-6 0,-4 1 15 15,-5 5 31-15,-3 5 11 16,-1 4 8-16,-2 3 7 15,4 6 21-15,4 5 8 16,-4 6 17-16,0 5 3 16,4 2 1-16,0 3 1 15,3-4-10-15,-3-2-9 16,0-7-24-16,-1-5-17 16,1-4-94-16,1-1-55 0,1-8-141 15,2-2-81-15,2-9-162 16,6 0 320-16</inkml:trace>
  <inkml:trace contextRef="#ctx0" brushRef="#br0" timeOffset="142621.19">22608 10236 754 0,'3'3'449'0,"-1"4"-37"15,0 0-58-15,1 2-78 16,-2 2-24-16,1 6-41 16,-2 1-24-16,2 1-59 15,-2 1-31-15,0-8-51 16,1-3-18-16,-1-6-20 15,0-4-12-15,1-5-33 16,-1 5-16-16,0 0-24 0,0-2 1 16,5-11 20-1,-1 1 14-15,17-24 23 0,-15 30 11 16,-1 3 10-16,0 2 2 16,0 2 11-16,-2 2 6 15,-3-2 16-15,0 0 6 16,0 0 1-16,1 2-5 15,2 7-15-15,2 0-9 16,-3-6-15-16,-2-2-4 16,1-1-24-16,5 4-11 0,2-3-12 15,1-2-2-15,0 0 20 16,1-1 12 0,26-1 16-16,-25 5 4 0,0 2 3 15,3 3 7-15,3 3 17 16,4 0 7-16,0-4 17 15,0-5-2-15,3-5-16 16,-4-2-7-16,1-7-17 16,-1-2-4-16,-3-8-1 15,-4-1-1-15,-5 6 3 16,-3-2 0-16,-11 10 3 16,-2-1 2-16,1 4 1 15,-5 1 1-15,2 6-1 16,0 3 5-16,-4 7 12 15,3 9 7-15,7 4 20 0,4 5 3 16,6 5-4-16,3-4-7 16,2-4-20-16,3-3-11 15,6-10-40-15,7-5-62 16,7-10-179-16,3-8-403 16,4 5 435-16</inkml:trace>
  <inkml:trace contextRef="#ctx0" brushRef="#br0" timeOffset="143134.25">23854 10307 1154 0,'10'-24'557'0,"-8"3"-208"16,-11 3-85-16,-2 0-76 15,-8 0-39-15,-8 5-33 0,5 4-7 16,-2 8-19-16,4 3-12 16,4 13-24-16,0 2-10 15,6 8-16-15,3 1-7 16,6-2-7-16,4-2-5 16,6-6-4-16,2-3-2 15,3-8-3-15,5-3 1 0,3-6-1 16,2-4 0-16,4 0 2 15,-5 2 0-15,1 3 1 16,-4 0 6-16,-11 3 12 16,7 6 6-16,-9 2 10 15,1 1-3-15,-3 1-11 16,-5 0-6-16,0-1-127 16,2-1-94-16,1-2-610 15,9-1 529-15</inkml:trace>
  <inkml:trace contextRef="#ctx0" brushRef="#br0" timeOffset="143297.15">24099 10354 1194 0,'-8'9'635'0,"0"5"-172"16,-7 6-189-16,1 2-44 15,-2-6-118-15,-2-4-85 16,12-7-175-16,0-5-94 15,10-2 132-15</inkml:trace>
  <inkml:trace contextRef="#ctx0" brushRef="#br0" timeOffset="143721.85">24238 10005 1264 0,'4'14'657'16,"0"4"-195"-16,-3 14-196 16,-3 4-28-16,2 10-88 15,0 1-33-15,1-3-45 16,4-1-20-16,1-9-31 16,-2-5-9-16,0-13-7 15,-4-6-7-15,0-10-13 16,-3-3-6-16,-5-8-8 15,1-6 0-15,0-4 7 16,3-1 5-16,4 1 4 0,4 4 3 16,7 8 4-16,3 3 1 15,7 6 9-15,3 0 9 16,3 6 18-16,2 1 8 16,-4 3 10-16,-4 3 4 15,-6 5-2-15,-5-2-7 16,-12 2-10-16,2-1-8 15,-9-3-9-15,-4 2-9 16,-6-3-39-16,-7-2-39 0,3-3-93 16,3-5-55-16,9-3-140 15,5-3 146-15,7-1 107 16</inkml:trace>
  <inkml:trace contextRef="#ctx0" brushRef="#br0" timeOffset="143886.71">24649 10325 1163 0,'15'3'583'0,"-7"11"-163"15,-4 3-70-15,-11 4-104 16,-6 0-65-16,-9-1-105 16,-2-5-68-16,0-7-140 15,4-1-83-15,11-5 119 16</inkml:trace>
  <inkml:trace contextRef="#ctx0" brushRef="#br0" timeOffset="144260.26">24931 10268 1045 0,'0'-14'537'16,"2"4"-166"-16,-1-3-132 16,-6-4-20-16,-3 4-61 15,2 1-27-15,-5 1-36 16,4 8-8-16,-6 1-17 15,-2 5-7-15,5 11-12 16,-5-1-9-16,8 15-15 16,3-2-5-16,9 8-12 15,11 3-5-15,3-7-10 16,6-2-5-16,4-15-43 0,-1-8-59 16,18-13-86-16,6-6 114 15</inkml:trace>
  <inkml:trace contextRef="#ctx0" brushRef="#br0" timeOffset="145310.4">25591 10143 980 0,'-1'0'503'0,"0"0"-154"15,-3 6-132-15,-3 2-20 16,2 7-40-16,-34 31-13 15,28-21-19-15,6 9-8 16,5 0-26-16,3 1-17 0,8-4-34 16,0-5-18-16,9-12-22 15,0-8-4-15,4-11-25 16,1-9-15-16,-2-10-30 16,-2-3-8-16,-5 4 13 15,-4 5 16-15,-5 5 35 16,-5 2 11-16,-2 6 10 15,-2 4 5-15,-2 8 19 16,2 4 10-16,0 7 19 16,1 3 7-16,3-2-9 15,2-1-10-15,5-6-19 16,0-3-12-16,2-6-11 16,4-3-3-16,-2-9-18 15,1-4-17-15,-3-4-28 16,-5-2-9-16,-5 3 8 15,-1 2 17-15,-10-2 29 16,3 4 10-16,-8-1 8 0,1 0 1 16,3 8 6-16,-2 0 3 15,4 6 8-15,1 3 3 16,-1 0 5-16,2-2 4 16,1 1 3-16,0 4 4 15,5-6-10-15,1 3-7 0,6-4-14 16,-6-1-6-1,2 0-2-15,21-5 0 0,34-9 0 16,-29 9 0-16,8 0 1 16,0 3 1-16,-7 3 1 15,-7 1 1-15,-9 6 7 16,-11 4 6-16,-2 1 15 16,5 11 7-16,-9-6 7 15,4 1 0-15,0-6-12 16,-9-8-5-16,9-3-15 15,-1-4-7-15,1-5-14 16,8-4-11-16,-1-5-13 16,2 0-1-16,4 1 7 15,1 5 9-15,-1 7 15 16,0 4 6-16,2 10 23 16,-2-1 10-16,0 10 20 15,-1 2 13-15,-4 0 6 16,0 2-5-16,2-4-20 0,-2-3-12 15,-1-9-166-15,0-5-52 16,5-3 101-16</inkml:trace>
  <inkml:trace contextRef="#ctx0" brushRef="#br0" timeOffset="145857.5">26304 10270 664 0,'10'-2'375'0,"-3"-1"-37"0,-2-6-60 16,-3 1-42-16,-1-3-28 15,-1 0-51-15,0 1-28 16,-4 1-41-16,1 3-16 15,-8 5-17-15,-6-1-7 16,-1 5-12-16,-5 0-3 16,4 5-7-16,5 2-4 0,11 1-7 15,5 5-5-15,11 0-3 16,3 1-1-16,3-3 3 16,3 2-1-1,-3 0 10-15,-1-1 6 0,-3 2 19 16,-4-4 8-16,-4-1 8 15,-7 0 0-15,0-4-11 16,-6-3-7-16,-5-1-14 16,2-2-11-16,-12-2-82 15,0 0-54-15,6-2-120 16,0-4-62-16,11-2 190 16</inkml:trace>
  <inkml:trace contextRef="#ctx0" brushRef="#br0" timeOffset="146055.38">26566 10086 1351 0,'3'24'595'16,"-3"13"-309"-16,0 11-39 16,-3 4-98-16,1 1-52 15,4-4-66-15,4-7-17 16,4-15-76-16,3-9-59 15,-3-14-144-15,-1-8-107 16,1-5 231-16</inkml:trace>
  <inkml:trace contextRef="#ctx0" brushRef="#br0" timeOffset="146843.6">26465 10246 890 0,'-3'-4'494'16,"10"3"-98"-16,4 3-128 15,10 0-2-15,8 6-74 16,-1 0-41-16,6-3-78 16,0-1-27-16,7-5-31 15,-2-6-6-15,4 6-9 16,2-1-5-16,-6 3-21 16,-1 3-7-16,-14-4-11 15,-10 0-3-15,-12 0 7 16,-7-4 8-16,-7 1 16 0,0-6 10 15,-2 2 22-15,-5-1 10 16,-4 3 25-16,3 9 9 16,-1 5 7-16,7 4-2 15,9 5-3-15,-1-4 0 16,3 3 3-16,3 3-4 16,3-6-19-16,2 1-12 15,4-5-22-15,0-3-5 16,4-3-4-16,1-2-1 0,-1-3 0 15,4-2 1-15,-5-4 1 16,-5-3 0-16,4 1 0 16,-3 3 3-16,-4 1 1 15,1 0 1-15,-4 4 2 16,3 1 3-16,-2 3 15 16,-2-3 7-16,0 0 13 15,2 5-3-15,3 6-14 16,-1 0-10-16,10 23-35 15,-16-31-49-15,2-3-92 16,0-8-37-16,9-2-21 16,0-4 31-16,0 0 59 15,4 2 29-15,-6 2 42 16,1 3 17-16,-6 1 38 0,1 5 25 16,-3 1 48-16,0 0 24 15,0 0 41-15,0 0 6 16,0 0-5-16,2 10-4 15,6-1-23-15,27 29-17 16,-27-32-36-16,-1-2-18 16,-4-2-26-16,0-2-3 15,-1-4-4-15,-2 3-3 16,0 0-6-16,0 0-2 16,0 0-4-16,0 0 1 15,0 0 4-15,5-1 2 0,-1 2 3 16,2 3 4-16,-3 11 0 15,28 33-2-15,-29-31 6 16,-1-9-36-16,1-6-135 16,2-7-86-16,8-18 133 15</inkml:trace>
  <inkml:trace contextRef="#ctx0" brushRef="#br0" timeOffset="147031.65">27270 10123 1174 0,'6'16'577'0,"1"11"-133"16,0 4-92-16,-2 13-62 0,2 4-52 15,1 6-116-15,-3 1-47 16,7-8-57-16,4-6-14 16,-2-22-104-16,4-8-65 15,-8-17-138-15,-3-8-91 16,0-9-254-16,-1-1 409 15</inkml:trace>
  <inkml:trace contextRef="#ctx0" brushRef="#br0" timeOffset="147403.35">27179 10249 1123 0,'-9'-2'512'0,"9"2"-227"16,6 2-22-16,5 3-51 15,2-2-31-15,9-3-57 16,4 1-37-16,8 0-57 15,2 4-13-15,1-2-10 16,-4-1-2-16,1-2-2 16,-4 0-1-16,-10-1 1 15,-1 1-1-15,-16 0 2 16,-1 3 3-16,-5-1 7 16,2-2 1-16,0 0-2 15,-4 3 6-15,-5 3 15 16,0 11 8-16,-7 27 23 0,17-25 4 15,6 3 5 1,2 2 0-16,-1-3-2 0,4-1-5 16,0-4-10-16,-5-2-6 15,1-1-18-15,-2-3-8 16,-5-5-7-16,-6-4-6 16,0-2-36-16,-6-4-38 15,-4 2-126-15,5-1-79 16,-8-3 160-16</inkml:trace>
  <inkml:trace contextRef="#ctx0" brushRef="#br0" timeOffset="164811.29">4787 10907 890 0,'-1'1'420'16,"-1"0"-137"-16,-5 1-59 15,2 1-2-15,1-2-24 16,3-1-52-16,0 0-24 0,0 0-41 16,0 0-11-16,1 0-5 15,22 10-3-15,42 7-13 16,-24-13-7-16,-11 2-11 15,-2 1-6-15,-6 4-9 16,-2 1-3-16,-6 4-3 16,-3 3 2-16,-13 4 3 15,-9 5 0-15,-2 1 0 16,-5 1-3-16,-6-8-3 16,-1-1-1-16,-2-8 1 15,-1-3-2-15,7 0 0 16,2-8-2-16,9 0-1 15,6-2-7-15,7 0-6 16,8 1 0-16,13 4 4 0,8 0 7 16,8 1 9-1,-2-1 2-15,-9-2 7 0,1 6 7 16,-5 2 12-16,-5 5 4 16,-5 5-1-16,-2 0-6 15,-9 4-9-15,3-2-2 16,-10-2-5-16,-7-3 1 15,-8-5 0-15,-3-1-3 16,1-6-2-16,1 1-1 16,-6-7-6-16,-7 0-1 15,1 0-6-15,0 0-2 0,13 0-14 16,8 0-23-16,10-3-81 16,4-1-48-16,5-4-128 15,6-4-78-15,6-5 240 16</inkml:trace>
  <inkml:trace contextRef="#ctx0" brushRef="#br0" timeOffset="165299.38">4659 10657 976 0,'-46'-14'403'16,"4"16"-226"-16,-3 14-1 15,-4 15-1-15,4 12-21 16,-5 17-26-16,5 4-7 16,14 16-24-16,8 3-12 15,18 8-35-15,8 4-11 16,24 7-18-16,9 1-5 15,16-5-4-15,7-11-3 16,5-15 0-16,2-11-1 0,11-23-3 16,3-12 0-16,13-27-1 15,0-11 0-15,1-21 1 16,-4-4 2-16,-12-17 0 16,1-6 1-16,-18-13 1 15,-6-13 2-15,-23-8 3 16,-20-5 4-16,-32 7 5 15,-20 1 0-15,-25 10-1 16,-11 1-4-16,-6 8-8 16,2 11-3-16,-4 19-3 15,1 12 2-15,-2 26 0 16,-2 9-3-16,14 26-5 16,3 7-5-16,18 6-7 15,10-2-5-15,17-11-47 0,15-2-53 16,11-5-145-16,18-1 161 15</inkml:trace>
  <inkml:trace contextRef="#ctx0" brushRef="#br0" timeOffset="165978.87">6784 11215 1260 0,'3'-11'524'0,"-2"11"-245"15,3 0-89-15,2 8-1 16,2 0-22-16,0 11-63 15,1 5-29-15,2 2-39 16,1 0-12-16,-1-5-12 0,-3-5-4 16,-4-7-20-16,-4-4-37 15,2-4-105-15,0-1-88 16,-3-1 142-16</inkml:trace>
  <inkml:trace contextRef="#ctx0" brushRef="#br0" timeOffset="166124.57">6683 11003 1272 0,'-1'1'506'15,"2"-1"-296"-15,6 0-44 0,-7 0-42 16,0 0-29-16,15 4-83 16,39 14-79-16,-16-6 45 15</inkml:trace>
  <inkml:trace contextRef="#ctx0" brushRef="#br0" timeOffset="166441.73">7413 10915 1390 0,'-22'-4'625'0,"-6"4"-273"16,-1 1-93-16,1 11-71 15,2 4-38-15,7 15-56 0,8 10-24 16,7 10-31-16,3 6-10 16,6 14-14-16,3 1-4 15,6 6-3-15,5-3-1 16,2-9-1-16,1-10-2 16,-3-8-1-16,-2-6 3 15,-7-16-67-15,-4-2-47 0,-10-15-120 16,-5-8-88-16,-14-10-202 15,-6-12 321-15</inkml:trace>
  <inkml:trace contextRef="#ctx0" brushRef="#br0" timeOffset="166578.53">7103 11330 1098 0,'-3'-23'565'16,"5"2"-168"-16,7 4-123 15,5 0-20-15,4 6-61 16,8 2-38-16,6 6-68 15,7 1-29-15,9 2-37 16,-2-2-6-16,8-1-105 16,1 1-107-16,7 6 124 15</inkml:trace>
  <inkml:trace contextRef="#ctx0" brushRef="#br0" timeOffset="167563.29">9021 10964 726 0,'-7'5'409'0,"10"-8"-11"16,-3-3-131-16,0-5-57 15,-4-4-25-15,0-6-53 16,1-1-21-16,2 0-24 15,-8 0-3-15,-7 5-5 16,2 2-3-16,-7 11-14 0,2 5-10 16,-1 12-17-16,-2 7-9 15,1 6-6-15,8 6 1 16,7 4-2-16,6-3-2 16,9-4-6-16,5-2-3 15,4-13-6-15,0-3 0 16,1-11 1-16,0-8-3 0,-5-6 2 15,2-2 0-15,-9-6 1 16,-2-1 1-16,1 2 4 16,3 1 0-16,0 11-2 15,-4 5-2-15,-2 7 8 16,-3 7 9-16,7 9 17 16,6 5 8-16,3 1-2 15,-2 1-7-15,-1-5-15 16,1-6-8-16,-1-4-16 15,4-4-51-15,-2-5-148 16,0-2-96-16,2-9 165 16</inkml:trace>
  <inkml:trace contextRef="#ctx0" brushRef="#br0" timeOffset="167952.16">8582 11255 1453 0,'-33'-6'601'0,"22"9"-337"16,6 5-42-16,10 1-46 15,5-2-37-15,18 6-56 16,9-1-18-16,17-4-12 16,17 0-5-16,12-8-14 15,1-5-7-15,3-2-11 16,0-1-6-16,-6 5-1 16,1 0 0-16,-9 1-2 15,-7 2 0-15,-17 0-1 16,-15 0 0-16,-19-1-41 15,-6 1-38-15,-12 0-110 16,-1 5-74-16,-10 3-155 16,-17 5 247-16</inkml:trace>
  <inkml:trace contextRef="#ctx0" brushRef="#br0" timeOffset="168425.05">9053 11488 1240 0,'5'5'561'15,"-2"2"-245"-15,2 0-20 0,3 15-68 16,-2 7-36-16,4 13-70 16,1 9-23-16,-2 5-38 15,3-3-12-15,-2-5-19 16,0-4-8-16,0-10-8 15,-3-8 0-15,-5-10-3 16,-1-4 1-16,-2-10-1 16,-3-3-3-16,-2-6-9 15,0-7-6-15,0-8-9 16,5-1-1-16,4-1 4 16,3-2 3-16,6 2 4 15,1 2 2-15,5 4 3 16,2 6 1-16,2 9 7 15,3 5 7-15,0 9 8 16,-1 4 3-16,1 8 2 0,-2 0-3 16,-7 2 3-16,2-1-2 15,-15-5 0-15,-3 0 0 16,-3-4-2-16,-14-2-1 16,-6-5-3-16,-6-2-5 15,-8-6-19-15,3 1-21 16,5-1-68-16,7 0-41 15,12-3-102-15,6-3-61 16,8-7 191-16</inkml:trace>
  <inkml:trace contextRef="#ctx0" brushRef="#br0" timeOffset="168760.01">9586 11495 1360 0,'-22'5'605'0,"6"-2"-263"16,-2 2-105-16,-1 3-60 15,3 2-39-15,5-2-53 16,9-1-19 0,1-2-24-16,1-1-6 0,3 18-11 15,6-6-4-15,2 4-3 16,1-7-5-16,2-5-4 0,3 4-2 15,1-7-2-15,4 0-1 16,0-5 0-16,-2-4-2 16,-4-2 0-16,-3-4-43 15,-3 0-143-15,-3 0-47 16,-3-3 117-16</inkml:trace>
  <inkml:trace contextRef="#ctx0" brushRef="#br0" timeOffset="169611.34">10108 11282 1366 0,'-57'-75'602'16,"41"65"-274"-16,-2-2-45 16,10 5-65-16,6 7-24 15,2 0-67-15,2 1-31 16,-2-1-40-16,2 1-14 15,21 10-8-15,34 14-5 16,-26-14-11-16,6 1-2 16,-2 1-8-16,-3-2-1 15,-5 4 2-15,-4 2 0 0,-8 0 5 16,-7 1 6 0,-13-2 6-16,-7 2 1 0,-17 3 1 15,-7 1-3-15,-9 4-7 16,0-1-5-16,1 0-6 15,2-3-3-15,13-7-4 16,6-1-6-16,12-9-56 16,10 2-64-16,2-10-131 15,8-6-70-15,16-9-287 16,12-5 393-16</inkml:trace>
  <inkml:trace contextRef="#ctx0" brushRef="#br0" timeOffset="170206.29">10661 11301 1546 0,'-2'0'657'15,"-7"2"-328"-15,4 0-108 0,4-2-47 16,0 0-41-16,-1 0-65 16,1 0-27-16,1-1-31 15,5-7-5-15,9-18-3 16,34-27-2-16,-30 33 2 16,-2 5 0-16,-3 6 0 15,-4 4 0-15,-4 2 0 16,0 4 1-16,-3 6 4 15,0 5 6-15,-2 10 13 16,2 1 7-16,2 10 15 16,-2 4 2-16,6 5 0 15,-2 0-5-15,4-1-15 16,0-4-7-16,2-2-12 16,0-5-4-16,-4-14-2 15,-5 1-1-15,-4-9-17 0,-7-3-13 16,-6-1-24-16,-4-4-6 15,-5-2 14-15,3 1 11 16,-1 0 23-16,3 1 8 16,4-2 4-16,2 2 3 15,4 0 20-15,6 1 3 16,5 0 11-16,6 2 4 16,10 2-4-16,4-4 1 15,13 4-1-15,3-3-3 16,3 2-8-16,1 0-6 0,-16-3-9 15,-1 1-3-15,-8 1-32 16,-6-3-67-16,0 0-170 16,-9-3 171-16,4 2-4 15</inkml:trace>
  <inkml:trace contextRef="#ctx0" brushRef="#br0" timeOffset="176850.65">11834 11474 1259 0,'1'5'495'0,"7"-1"-314"16,-5 3 2-16,1-2-5 15,1 3-15-15,-5 3-46 0,0 2-22 16,-9 2-42-16,-5 2-13 16,-6-1-19-16,-3-2-6 15,1 0-108-15,0-3-88 16,3-2 110-16</inkml:trace>
  <inkml:trace contextRef="#ctx0" brushRef="#br0" timeOffset="177557.73">13113 11011 946 0,'-3'-11'509'16,"1"3"-149"-16,2 5-82 16,0 3-29-16,0 10-57 15,0 9-26-15,1 15-42 16,0 9-16-16,3 6-34 0,-2 3-17 16,4 1-27-16,1-2-11 15,2-2-13-15,1-8-2 16,1-13-50-16,-2-5-58 15,2-14-159-15,0-5-95 16,0-11 213-16</inkml:trace>
  <inkml:trace contextRef="#ctx0" brushRef="#br0" timeOffset="177925.82">13264 11384 1314 0,'51'14'588'0,"-37"-8"-296"0,13-3-71 16,-5-1-9-16,3-6-64 15,3-2-35-15,-3-11-52 16,5-6-16-16,-5-8-19 16,1-3-6-16,-12-5-6 15,-8 3-2-15,-12 8 6 16,-8 2 3-16,-5 12 0 15,3 6-2-15,0 8-8 16,-3 2-4-16,5 10-3 16,0 7 1-16,1 9 0 0,6 9 5 15,7 5 3-15,2-2-1 16,7-2 1-16,-1-6-3 16,7-9-5-16,2-4-3 15,10-11 1-15,8-7-36 16,6-8-132-16,2-7-89 15,3-4 139-15</inkml:trace>
  <inkml:trace contextRef="#ctx0" brushRef="#br0" timeOffset="178457.53">13883 11303 1106 0,'0'-6'456'0,"-3"2"-274"16,3-2-67-16,3-1-52 16,1-2-14-16,1 1-8 15,-5-1 1-15,2 6 19 16,-2-1 12-16,-3-4 34 16,5 3 14-16,-3-6 9 15,-1 4-2-15,-9-4-26 16,-8-3-17-16,-4 6-20 0,3-2-9 15,2 5-7-15,3 5-1 16,2 3-12-16,0 6-8 16,3 11-13-16,4 4-3 15,2 6-3-15,3 1-2 16,1-1-2-16,2-5-3 16,3-6 0-16,3-2-2 0,5-8 0 15,3-5 0-15,2-6 0 16,3-5 0-16,-7-6 2 15,7-1 0-15,-7-3 3 16,-3 3 0-16,3 6-2 16,-14 2 5-16,0 7 8 15,0 4 8-15,0-5 13 16,0 0 1-16,3 16-3 16,8 31-7-16,-5-28-11 15,7-2-7-15,-3-3-8 16,0-2-11-16,0-4-106 15,0-2-62-15,5-6-163 16,4-7 12-16,7-8 200 16</inkml:trace>
  <inkml:trace contextRef="#ctx0" brushRef="#br0" timeOffset="180169.61">14261 11052 303 0,'33'2'251'15,"-26"-6"93"-15,-1 1-25 16,-1-2-30-16,-2 1-13 16,-3-6-46-16,-1-2-19 15,-3 2-39-15,-2-2-19 0,-3 3-40 16,-2 0-17-16,-4 3-30 16,-2 1-12-16,-1 6-17 15,0 6-6-15,2 9-9 16,1 6-3-16,6 13 3 15,3 5 1-15,9 12 2 16,2 7-1-16,9 5-6 16,2 4-4-16,2-4-7 15,3-3-1-15,-1-14-4 16,-1-12 1-16,-4-12-67 16,-7-10-57-16,-8-10-136 15,-2-2-96-15,-9-14 220 16</inkml:trace>
  <inkml:trace contextRef="#ctx0" brushRef="#br0" timeOffset="180319.86">14091 11266 1147 0,'2'-11'548'16,"11"6"-170"-16,5 3-93 16,5 0-35-16,1-3-34 15,6 4-72-15,4-2-38 16,9-2-58-16,7 0-18 15,-5-4-114-15,-2-4-92 16,1-1-265-16,7 5 262 0</inkml:trace>
  <inkml:trace contextRef="#ctx0" brushRef="#br0" timeOffset="180748.14">15217 11001 1169 0,'0'-3'528'0,"3"3"-209"16,1 5-68-16,-4-5-30 15,2 14-23-15,0 14-51 16,5 52-33-16,-4-31-51 16,2 2-20-16,3-5-27 15,0-5-7-15,2-8-72 16,0-6-73-16,3-14-150 16,-3-7 164-16</inkml:trace>
  <inkml:trace contextRef="#ctx0" brushRef="#br0" timeOffset="181071.81">15408 11298 1227 0,'13'0'551'0,"1"-5"-261"16,2-5-13-16,-1-1-94 15,1-4-39-15,2-5-74 0,1 0-21 16,-8-6-27-16,1 1-5 15,-6 4 1-15,-6 2 2 16,-7 5 3-16,-7 4-1 16,-4 3-4-16,0 7-3 15,4 8 0-15,7 5 4 32,4-6 5-32,-1 1 6 0,3 29 0 0,8-1-2 15,1 5-9-15,5-17-7 0,1-6-6 16,-3-2-3-16,9-8-27 15,-1-1-49-15,1-8-168 16,1-6-99-16,1-3 196 16</inkml:trace>
  <inkml:trace contextRef="#ctx0" brushRef="#br0" timeOffset="181310.24">15688 11127 1067 0,'5'12'527'0,"0"6"-134"15,1 5-55-15,2 10-51 16,0 3-35-16,8 0-76 16,4-2-44-16,6-10-58 15,6-4-21-15,1-13-29 0,2-4-6 16,-7-10-6-16,1-8 0 16,-13-8-3-16,0-1-3 15,-2-3-2-15,-3 2-22 16,-3-1-107-16,1 1-85 15,-7 3-626-15,6 4 560 0</inkml:trace>
  <inkml:trace contextRef="#ctx0" brushRef="#br0" timeOffset="181623.57">16085 11363 1398 0,'18'4'612'0,"-1"-4"-310"15,4-3-19-15,-3-3-75 16,-4-1-45-16,-4-10-74 16,-4-1-30-16,-3-3-32 15,-6 0-6-15,-1 2-1 16,-5 6-3-16,-1 9-6 16,0 3-3-16,-2 12-6 15,2 9-2-15,1 4 4 16,2 5 4-16,8 1 5 0,5-5 2 15,6-3-1-15,2-5-3 16,5-6-5-16,0-4-3 16,3-6-40-16,0-3-56 15,1-12-162-15,3-4-54 16,-2-7 174-16</inkml:trace>
  <inkml:trace contextRef="#ctx0" brushRef="#br0" timeOffset="181811.69">16418 11051 1361 0,'3'22'641'0,"-5"4"-240"15,-1 6-61-15,5 10-80 16,-2 7-51-16,3 2-89 16,-1-1-43-16,-2-6-51 15,1-4-11-15,4-13-11 16,1-8-28-16,-2-10-104 15,4-1-56-15,-2-9-145 16,2-2-38-16,7-7 236 16</inkml:trace>
  <inkml:trace contextRef="#ctx0" brushRef="#br0" timeOffset="182553.69">17477 11347 1198 0,'-1'-20'504'0,"-6"-6"-291"15,0 0-39-15,-9 3-68 16,-3 1-27-16,-7 8-29 0,-2 6-6 16,1 11 5-16,-4 6 1 15,7 16 3-15,2 4-2 16,8 11-4-16,6 2-1 15,12 0-2-15,8-4-2 16,9-9-7-16,4-10-8 16,4-14-13-16,-3-9-5 15,-1-14-4-15,-3-10-3 16,-3-13-23-16,1-5-9 0,-11-9-2 16,1 1 2-16,-10 1 23 15,1 1 7-15,0 7 6 16,-6 4 1-16,3 16 6 15,-1 5 10-15,-4 14 24 16,8 11 9-16,-2 11 19 16,-7 7 6-16,7 18-5 15,0 7 0-15,1 7-16 16,3 4-11-16,3-8-21 16,0-1-9-16,5-13-13 15,1-10 0-15,7-9-112 16,1-10-67-16,4-8-187 15,2-1-229-15,0-9 389 16</inkml:trace>
  <inkml:trace contextRef="#ctx0" brushRef="#br0" timeOffset="183317.11">17675 11321 1519 0,'-1'23'643'16,"-1"1"-359"-16,2 3-5 15,5-1-79-15,3-5-36 0,7-6-71 16,4-5-33-16,5-8-40 16,-1-5-9-16,3-9-8 15,-1-6-8-15,-8-6-28 16,3 2-10-16,-15 1-12 16,-7 2 5-16,-13 1 20 15,-13 1 11-15,-5 2 14 16,2 4 3-16,5 4 5 15,7 3 4-15,8 4 7 16,3 4 2-16,8 0 2 16,2-1-2-16,8-1-7 15,5 0-2-15,7-2-4 16,4-2-2-16,6-2-1 16,6 0-1-16,-6 3 0 15,3 2 1-15,-7 7 3 16,-4 6 6-16,0 8 5 15,-10-2 3-15,-2 2 0 0,-1-2-1 16,-11-6-3-16,0-1 0 16,1-4 0-16,-2-3-3 15,1-5-4-15,0-1-6 16,-1-1-6-16,1 0-7 16,1-5-9-16,5-11 2 15,19-28 3-15,-13 29 5 0,2 6 9 16,0 3 2-16,1 6 1 15,-1 2 0-15,-3 6 7 16,-1 6 4-16,-6 0 11 16,0 2 1-16,0-2-1 15,-3-2-2-15,-1-3-9 16,0-5-3-16,0-3-8 16,0-3-4-16,0 2-15 15,0 0-3-15,0-2-1 16,3-11 2-16,2 2 13 15,19-26 3-15,-17 30 5 16,3 2 0-16,0 0 3 16,-1 5 4-16,1 2 13 15,-1 5 5-15,-1 6 10 0,-2 0 4 16,-1 5 1-16,-3-2-1 16,0-4-10-16,2 0-6 15,-4-8-58-15,0-3-54 16,4-5-131-16,-4 4-84 15,0 0-214-15,7-14 317 16</inkml:trace>
  <inkml:trace contextRef="#ctx0" brushRef="#br0" timeOffset="183464.75">18436 11285 997 0,'11'12'522'16,"-7"3"-155"-16,1 7-93 15,-6 1-29-15,2-1-63 16,4-2-34-16,-3-8-82 15,1-3-53-15,-3-9-124 16,-4-1-69-16,-1-10-177 16,-2-5-125-16,-1-3 312 15</inkml:trace>
  <inkml:trace contextRef="#ctx0" brushRef="#br0" timeOffset="184152.28">18363 11230 739 0,'11'-8'474'15,"2"1"-47"-15,4 3-116 16,-2 0-38-16,4 4-66 16,-2 0-31-16,1 8-45 15,6 0-17-15,-1 4-21 0,5 2-7 16,-5 5-23-16,-5 0-11 16,-8 3-23-16,-3 3-8 15,-8-3-6-15,-3-1-3 16,-1-6-3-16,2-4-2 15,0-7-28-15,1-6-20 16,2-8-34-16,0-6-12 0,6-7 14 16,-1 0 19-16,3 2 32 15,1 6 12-15,-3 7 11 16,1 6 7-16,-1 6 20 16,1 3 10-16,2 11 24 15,-2 1 6-15,2 7 1 16,2-1-5-16,0-4-22 15,3-2-14-15,5-9-28 16,2-3-42-16,8-11-99 16,6-5-59-16,6-9-126 15,-2-1-36-15,-6 1-75 16,-2 5-29-16,-7 1 57 16,-2 2 77-16,-5 1 267 15,-6-3 161-15,-10 0 211 16,-4-1 55-16,-9-5-1 0,-1 3-31 15,-3 1-51-15,4 5-24 16,-2 9-45-16,-1 5-22 16,-2 9-42-16,2 1-19 15,5 8-24-15,3 0-17 16,3 0-37-16,4-2-17 16,2-8-25-16,-2-4-7 15,17-8-5-15,-4-2 0 16,5-7 0-16,5-1 2 0,-15-2 3 15,9 2 0-15,-5 5 3 16,1 2 1-16,-1 5 1 16,-5 2 1-16,1 3 6 15,0 5 2-15,-1 3 0 16,2-1-1-16,-2-2-15 16,1-3-51-16,1-9-139 15,-2-6-93-15,3-14-466 16,1-6 485-16</inkml:trace>
  <inkml:trace contextRef="#ctx0" brushRef="#br0" timeOffset="184334.99">19204 11079 1434 0,'3'17'639'0,"0"9"-289"15,-1 10-29-15,2 14-84 16,0 5-52-16,5 3-96 0,0-6-37 15,4-14-37-15,1-10-33 16,6-17-117-16,-3-10-70 16,-3-15-197-16,1-5-114 15,-13-4 333-15</inkml:trace>
  <inkml:trace contextRef="#ctx0" brushRef="#br0" timeOffset="184540.94">19132 11230 1476 0,'6'1'642'0,"5"10"-340"16,3-1-15-16,5 1-109 15,4-1-49-15,5-9-81 16,4 0-34-16,0-8-128 16,4-1-85-16,-7 2-264 15,4 4 275-15</inkml:trace>
  <inkml:trace contextRef="#ctx0" brushRef="#br0" timeOffset="184812.71">19529 11415 1178 0,'6'3'572'16,"3"-5"-204"-16,-1-2-59 15,3-5-99-15,-6-3-57 16,2-6-78-16,0-4-26 15,-3-3-26-15,-1-2-5 16,-5 5-2-16,-4 7 0 16,-2 8 8-16,-3 4 5 15,1 12 6-15,0 4 2 0,-1 9-7 16,8 8-2-16,-2 1-4 16,3 1-3-16,4-1-7 15,7-3-7-15,9-7-18 16,2-6-40-16,11-11-97 15,-1-9-61-15,8-13-135 16,4-8-101-16,2-6 290 16</inkml:trace>
  <inkml:trace contextRef="#ctx0" brushRef="#br0" timeOffset="185058.69">19890 11227 1066 0,'-3'4'582'16,"-4"4"-144"-16,6 6-133 15,4 6-28-15,-3 1-45 16,8 3-19-16,2-2-50 0,1-3-27 16,6 2-41-16,-2-4-18 15,-2-4-27-15,0-1-13 16,-6-7-15-16,-9 1-2 16,-7-2-3-16,-10 1-4 15,-6-1-31-15,-6 4-41 16,-14 2-140-16,-3 0-84 15,2 4 166-15</inkml:trace>
  <inkml:trace contextRef="#ctx0" brushRef="#br0" timeOffset="186275.1">10168 12633 1216 0,'0'-18'508'0,"0"2"-278"16,2 3-3-16,0 9-30 15,1 6-11-15,0 17-32 16,-1 12-16-16,3 21-32 16,-1 13-17-16,1 11-37 15,2 1-15-15,3-3-20 16,2-10-8-16,5-20-18 16,-1-10-44-16,2-26-108 15,-1-12-72-15,-4-17-194 16,-2-6 259-16</inkml:trace>
  <inkml:trace contextRef="#ctx0" brushRef="#br0" timeOffset="186454.54">10007 12844 1221 0,'-18'3'595'0,"10"0"-245"16,8-2-114-16,10 1-30 15,6-2-77-15,7-1-30 16,13-1-44-16,6-4-21 15,7 3-22-15,2-2-11 0,2 0-114 16,3 1-73-16,-5-1-164 16,-4 2-95-16,-13 1 285 15</inkml:trace>
  <inkml:trace contextRef="#ctx0" brushRef="#br0" timeOffset="186741.2">10470 12817 725 0,'0'0'422'0,"0"0"-40"16,0 0-52-16,2 6-63 15,2 11-22-15,6 33-41 16,-9-29-23-16,8 2-57 16,-5-6-28-16,15-2-50 15,2-4-16-15,4-9-18 16,2-5-5-16,-1-14-3 16,1-3-1-16,-10-8 1 15,-4 3 1-15,-13 0 6 0,-7 0 1 16,-13 5 4-16,-2 3-1 15,-7 4-4-15,-1 3-3 16,0 7-7-16,6 3-8 16,11 10-66-16,3 3-54 15,14 5-122-15,2 0-75 16,13-4 201-16</inkml:trace>
  <inkml:trace contextRef="#ctx0" brushRef="#br0" timeOffset="186949.9">10886 12565 1529 0,'3'2'645'0,"-1"16"-362"16,-1 15-36 0,-1-17-66-16,1 1-49 0,5 73-67 15,-3 8-21-15,7-1-24 16,7-40-7-16,3-22-11 15,6-10-2-15,-5-18-81 16,-2-10-56-16,-2-15-160 16,-8-13-142-16,-2-4 281 15</inkml:trace>
  <inkml:trace contextRef="#ctx0" brushRef="#br0" timeOffset="187427.14">10788 12774 874 0,'-14'-6'495'16,"6"2"-50"-16,8 3-102 15,10 1-77-15,9 0-35 16,10 6-65-16,6-1-36 16,7 3-62-16,2-2-24 0,7-5-26 15,4 1-5-15,4-6-7 16,-1-1-3-16,-4-1-3 16,-6 2-4-16,-10 2-12 15,-9 1-3-15,-14 1-2 16,-4-1 10-16,-12 2 12 15,-6-1 6-15,-7 0 6 16,-6 0-3-16,-3-1-2 16,3 2-1-16,-3 3-1 15,2 4 0-15,5 7 6 16,6 3 6-16,6 1 8 16,4 5 3-16,6-1-4 15,0 0-4-15,10-5-7 16,-1-5-4-16,8-9-5 15,0-3-2-15,1-7-2 16,-1-7 1-16,-7-4 1 0,0-1 0 16,-5 5 1-16,-5 5-1 15,3 8 1-15,-4 4 5 16,3 9 13-16,2 2 4 16,-1 5 4-16,3-2-7 15,-7-2-13-15,1-2-4 16,-2-8-63-16,1-4-61 15,1-10-180-15,1-5 136 16,5-16 63-16</inkml:trace>
  <inkml:trace contextRef="#ctx0" brushRef="#br0" timeOffset="187638.19">11540 12581 1430 0,'0'17'665'0,"3"15"-237"15,1 7-106-15,0 14-74 16,4 6-53-16,4 1-89 16,2-4-37-16,7-9-41 15,-2-12-11-15,-3-9-10 16,-1-8-9-16,-5-13-99 16,-1-3-57-16,-1-9-154 15,0-1-41-15,3-5 223 16</inkml:trace>
  <inkml:trace contextRef="#ctx0" brushRef="#br0" timeOffset="188253.45">12672 12738 1350 0,'-3'3'582'0,"3"13"-262"16,5 5-78-16,-1 19-24 16,3 0-28-16,1 5-65 0,3-3-29 15,5-17-47-15,0-2-16 16,5-10-21-16,-3-8-6 15,5-4-6-15,-2-11-3 16,1-11-21-16,2-2-8 16,-8-5 1-16,1 5 2 15,-7 3 22-15,-8 5 7 16,2 10 1-16,-5 5 1 16,5 10 16-16,6 5 9 0,-3 5 17 15,1 1 15-15,-2 2 14 16,1-3 1-16,2-3-6 15,8-2-14-15,-1-9-28 16,-1-2-9-16,5-9-11 16,-1-5-1-16,5-9 0 15,-1-6-13-15,-5-8-64 16,-1 0-53-16,-7 7-134 16,-1 4-77-16,-3 12 209 15</inkml:trace>
  <inkml:trace contextRef="#ctx0" brushRef="#br0" timeOffset="188795.43">13234 12805 1438 0,'41'51'636'16,"-40"-21"-286"-16,2 3-57 15,3-1-63-15,0-1-50 16,11-9-87-16,0 0-36 15,7-14-44-15,6-2-9 0,-4-10-4 16,-4-6-15-16,-7-5-40 16,-5-11-20-16,-8 2-37 15,5-2 1-15,-13 5 11 16,-4 4 8-16,-14 4 25 16,-7-1 15-16,-8 7 30 15,1 2 13 1,8 5 30-16,5 1 17 0,13 3 31 15,5-1 7-15,9-1-11 16,4 2-12-16,13-3-29 16,2-4-8-16,15-1-7 15,5-1-4-15,0-2-3 16,-2 4 0-16,-2 2 6 16,-1 1 6-16,0 7 17 15,1 4 6-15,-9 8 7 16,-3 3-2-16,-9-1-9 0,-3 0-2 15,-5-2 0-15,-4-4-1 16,-4-4 8-16,0-3 0 16,-2-7 0-16,0-3-6 15,-3-9-16-15,3-4-7 16,0-7-10-16,1-3-10 16,6 4-33-16,0 1-28 15,1 5-95-15,4 5-64 16,-3-2-257-16,3 2 308 0</inkml:trace>
  <inkml:trace contextRef="#ctx0" brushRef="#br0" timeOffset="188994.34">13916 12650 1330 0,'2'21'697'16,"-2"11"-185"-16,3 12-222 15,-1 6-39-15,4 9-102 16,-1-2-44-16,2-12-63 16,-1 0-20-16,2-18-17 15,1-4-9-15,-5-11-108 16,1-7-69-16,3-11-179 16,-4-6 65-16,12-11 168 15</inkml:trace>
  <inkml:trace contextRef="#ctx0" brushRef="#br0" timeOffset="189248.56">14065 12789 1268 0,'-25'8'564'16,"1"1"-241"-16,2 2-78 16,-2 2-34-16,2-2-15 0,7 2-29 15,-2-2-17-15,9 0-35 16,1 1-20-16,6 1-32 15,5 5-13-15,16 0-14 16,5 3-6-16,6-3-13 16,3-2-6-16,1-4-4 15,1-7-7-15,0 3-110 16,-2-5-68-16,0-3 311 16,-3 4-166-16</inkml:trace>
  <inkml:trace contextRef="#ctx0" brushRef="#br0" timeOffset="189487.34">14693 12777 1797 0,'-1'0'712'0,"-1"0"-478"16,1 0-105-16,1 0-20 16,0 0-44-16,1 0-19 15,19 3-50-15,28 0-60 0,-27-5-183 16,-6-2-109-16,-8 3 201 16</inkml:trace>
  <inkml:trace contextRef="#ctx0" brushRef="#br0" timeOffset="189687.81">14664 12900 1101 0,'-10'15'614'0,"5"-8"-92"0,7-3-245 15,3 3-17-15,8-4-51 16,2 3-23-16,10-2-57 16,2-2-30-16,12-4-51 15,1-1-19-15,-1-5-41 16,-1 0-87-16,-12 0-172 15,3-2 174-15</inkml:trace>
  <inkml:trace contextRef="#ctx0" brushRef="#br0" timeOffset="202600.54">15883 12695 929 0,'9'-15'467'0,"-11"3"-120"16,2 1-65-16,-8 1-19 15,1 2-31-15,3 1-47 16,-7-3-30-16,-5 1-56 16,-3 7-15-16,-14 4-31 0,0 9-11 15,3 12-20-15,2 7-8 16,10 10-7-16,6 4-3 16,12 9-1-16,9-1 0 15,16 0-2-15,7-3 1 16,11-7-1-16,3-8-1 15,5-13 0-15,-16-21 1 32,-17 0-1-32,0 0 0 0,48-18 1 0,-6-10-1 15,-16-14 3-15,-32 4 1 0,-16-3 3 16,-11-3 4-16,-14-1 4 16,-9 0 3-16,-2 6 1 15,-5 5-1-15,-4 12-4 16,3 7-1-16,-1 13-4 15,4 2-3-15,15 9-6 16,7 2-6-16,9 4-10 16,7 3-42-16,9-4-135 15,9 0-91-15,12-3 161 16</inkml:trace>
  <inkml:trace contextRef="#ctx0" brushRef="#br0" timeOffset="203093.2">16571 12554 830 0,'-10'-21'487'16,"4"10"-5"-16,-2-1-154 15,-3 10-38 1,6 1-41-16,1 1-68 0,-23 4-40 0,0 19-66 16,2 10-14-16,12 13-17 15,6 8-8-15,6 4-13 16,0 3-5-16,6 2-9 16,10-5 0-16,8-6 5 15,3-5 4-15,3-14 5 16,-12-18-2-1,0 1-7-15,10 2-6 0,-1-5-5 16,-10-7-3-16,-9-9-26 16,-4-6-48-16,-3-2-155 15,0-3-31-15,2 3 139 16</inkml:trace>
  <inkml:trace contextRef="#ctx0" brushRef="#br0" timeOffset="203763.51">17095 12846 1157 0,'-35'-35'510'0,"36"24"-226"16,5 3-54-16,-2 2 3 15,3 4-28-15,1 7-32 0,0 5-21 16,0 12-38-16,0 6-11 16,-2 7-28-16,-1 2-15 15,-1 0-26-15,0-2-8 16,-3-11-12-16,0-5-4 15,-1-9-4-15,-1-9-4 16,-1-10-6-16,-2-10-3 16,0-9-6-16,4-5 0 0,3-5 1 15,5 3 3 1,5-1 3-16,2 4 3 0,3 11 3 16,3 5 0-16,4 12 2 15,3 4 3-15,3 11 6 16,0 6 7-16,-7 6 10 15,1 4 6-15,-3 6 12 16,-3 0 1-16,-3 3 0 16,-3-1-5-16,-5-6-16 15,-4-14-6 1,-2-8-13-16,0 1 8 0,3 6-95 16,-1-7-72-16,-4-16-154 15,4-7 163-15</inkml:trace>
  <inkml:trace contextRef="#ctx0" brushRef="#br0" timeOffset="204292.66">17746 12275 1016 0,'12'-57'492'0,"-12"45"-151"15,-1 1-40-15,0 5-17 0,-1 2-35 16,-1 7-70-16,0 8-38 16,2 13-59-16,0 7-12 15,2 13-15-15,3 2-7 16,2 4-20-16,3-3-8 16,2-8-12-16,1-3-3 15,2-16 5-15,-1-4-56 0,-1-9-146 16,-3-10-104-16,-4-10 157 15</inkml:trace>
  <inkml:trace contextRef="#ctx0" brushRef="#br0" timeOffset="204587.71">17929 12379 1200 0,'-3'20'544'0,"5"4"-223"16,-2 2-51-16,9 1-19 15,-4 2-41-15,8-8-68 16,1-8-36-16,5-6-52 16,-1-8-12-1,-1 0-14-15,12-14-5 0,4-5-12 16,-13-5-3-16,-15-2-2 0,-6 2 2 16,-12 2 5-16,-6 3 2 15,-7 3 1-15,1 7-2 16,0 7-5-16,9 6-4 15,3 7-12-15,4 2-16 16,6 3-112-16,3-2-85 16,6 0 133-16</inkml:trace>
  <inkml:trace contextRef="#ctx0" brushRef="#br0" timeOffset="204999.03">18242 12533 1148 0,'23'-2'582'16,"7"-5"-219"-16,1 2-105 15,0-7-35-15,-7-6-98 16,-8-6-35-16,-1-6-46 16,-8 1-8-16,-4 3-5 15,-3 5 1-15,-14 4-2 16,-9 3-2-16,-9 9-5 15,0 3-5-15,3 9-4 16,7 7-2-16,11 8 3 16,5 3 3-16,8 8 9 0,5-1 3 15,5 3 6 1,2 3 5-16,5-4 13 0,1 0 3 16,4 1 1-16,1-3-5 15,-12 1-14-15,1-2-8 16,-8-8-10-16,-6-4-2 15,-5-6-3-15,-7-3 0 16,-11-4-3-16,-4 2-3 0,-4-4-6 16,4-1-18-16,7-3-81 15,6-2-56-15,12-5-156 16,2-5 62-16,7-6 137 16</inkml:trace>
  <inkml:trace contextRef="#ctx0" brushRef="#br0" timeOffset="205687.79">18687 12425 1155 0,'-1'-1'563'16,"0"0"-223"-16,0 0-70 16,-1-1-43-16,1 1-67 15,0 1-30-15,-2 18-39 16,3 40 0-16,3-23-7 15,2 3-7-15,-1 2-23 16,1 0-8-16,1-4-18 16,-2-7-9-16,-3-14-11 15,-1-5-3-15,0-9-1 16,-1-2-4-16,-2-8-4 16,0-4-3-16,-2-6-4 15,1 3-1-15,4-3 0 0,3 3-1 16,7 1 3-16,4-1 2 15,6 8 5-15,0 1 2 16,7 7 1-16,-5 1 4 16,-2 5 2-16,-1 6 2 15,-8 3 10-15,5 2 3 0,-7 5 5 16,-9-1 2 0,-9 0-1-16,-15 0-2 0,-4-5-5 15,-2-4-5-15,2-6-10 16,9-2-11-16,4-4-92 15,8-2-55-15,7-5-145 16,1-3-32-16,5 2 206 16</inkml:trace>
  <inkml:trace contextRef="#ctx0" brushRef="#br0" timeOffset="206286.55">19177 12388 1172 0,'20'30'529'15,"-18"-31"-211"-15,0-5-51 0,-3-1-37 16,-2-4-39-16,-2-6-76 16,-4-1-38-16,-1 1-47 15,0-2-10-15,-2 10-10 16,1 4-3-16,2 5-5 15,1 7-2-15,0 12-1 16,1 4 1-16,2 5 1 16,2 0 2-16,2-4 3 15,2-6 3-15,1-4 1 16,1-7 0-16,4-2-3 16,1-1-2-16,2-5-4 15,2-1 1-15,-1-10 1 16,-2 2 1-16,1-2-1 15,-2 2 6-15,-3 3 22 16,0 1 10-16,0 6 15 0,-1 1 1 16,4 9-3-16,1 1 0 15,1 5 4-15,-1 3 0 16,1-2-16-16,1-1-9 16,0-5-21-16,1-3-6 15,-4-3-16-15,1-3-58 16,-6-2-173-16,-2 0 378 15,-2-6-169-15</inkml:trace>
  <inkml:trace contextRef="#ctx0" brushRef="#br0" timeOffset="206787.71">19601 12266 1298 0,'0'-4'560'16,"12"9"-266"-16,6 5-70 0,5 10-2 15,2 5-27-15,3 9-35 16,1 3-18-16,5 10-38 15,-1 2-12-15,-1 11-25 16,-9 3-9-16,-9 3-16 16,-11 2-8-16,-11-5-10 15,4-7-3-15,-12-12-5 16,2-9-1-16,-10-13-4 16,-2-6-2-16,1-9-18 15,3-5-39-15,9-4-106 16,7-4-70-16,11-7-89 15,7 0 174-15</inkml:trace>
  <inkml:trace contextRef="#ctx0" brushRef="#br0" timeOffset="207030.22">20251 12974 2287 0,'10'19'870'0,"-10"-16"-643"16,0 1-70 0,-1-4-86-16,1 0-15 0,-1-1-33 15,0-1-58-15,0 1-192 16,0 0 157-16</inkml:trace>
  <inkml:trace contextRef="#ctx0" brushRef="#br0" timeOffset="-192082.5">4600 14611 1358 0,'-19'-2'647'16,"0"2"-284"-16,12 0-94 16,-3 0-38-16,14 3-96 15,15 2-39-15,16 0-56 16,10 0-6-16,18-3-3 15,11-2-6-15,1 0-7 0,2-1-2 16,-14-1-8-16,-10-2-3 16,-11-2 6-16,-5-1-45 15,-14 1-108-15,-8-1-54 16,-16 7-130-16,-9 3-41 16,-14 6-55-16,-5 2 36 15,-9 0 127-15,0-3 89 0,4-1 204 16,3 1 74-16,2-3 109 15,5 5 44-15,7 6 39 16,6 3-14-16,15 8-45 16,6 8-25-16,5 5-51 15,-2 3-30-15,5 1-55 16,-4-4-21-16,-2-4-30 16,0-2-10-16,0-9-5 15,-4-7-65-15,-1-8-185 16,5-8-114-16,8-6 184 15</inkml:trace>
  <inkml:trace contextRef="#ctx0" brushRef="#br0" timeOffset="-191665.24">5263 14481 1473 0,'10'13'669'0,"-1"6"-332"15,0 16-122-15,-3 4-17 16,1 14-80-16,2 0-32 16,4-2-38-16,3-2-13 15,-1-13-19-15,0 0-6 0,-1-12-3 16,-5-6-2 0,-3-6-2-16,-3-7-1 0,-4-7-4 15,0-1-4-15,1 2-3 16,0-8-3-16,1-19 3 15,13-31 1-15,-5 32 5 16,6 3 1-16,-2 8 2 16,-3 6 3-16,2 7 5 15,-2 3 5-15,3 8 11 16,2 7 9-16,-6 4 20 16,2 4 3-16,-8 5 5 15,0-4-9-15,-3 2-21 16,2-5-8-16,-3-10-9 15,0-4-33-15,5-3-115 16,-3-6-60-16,3-5-178 16,4-1-81-16,-1-10 295 15</inkml:trace>
  <inkml:trace contextRef="#ctx0" brushRef="#br0" timeOffset="-191171.96">5643 14757 855 0,'8'10'526'0,"-2"8"-60"15,-2 3-134-15,-2 8-35 16,-1 4-75-16,0-5-41 16,-1-5-77-16,2-6-29 0,-2-11-47 15,0-5-16-15,1-4-12 16,-1 2-3-16,0-3-14 16,5-20-11-16,11-30-14 15,-2 27 1-15,2 9 11 16,1-2 12-16,1 10 18 15,-2 1 2-15,1 8 17 16,-3 3 11-16,-3 8 21 16,-4 3 10-16,-5 6 7 15,-4 0-6-15,-1 0-14 16,-1-5-10-16,5-6-23 16,1 1-10-16,4-8-11 15,-1-1-16-15,4-10-26 16,0-6-4-16,3-4 0 15,2 3 12-15,-1 3 27 0,2 2 8 16,-2 9 5-16,3 3 5 16,0 3 11-16,-2 6 8 15,-2 2 13-15,-4 0 4 16,-1 2-3-16,3 3-7 16,-2 3-12-16,-2 1-7 15,-2-1-8-15,-2-7-30 16,2-6-116-16,1-1-88 0,-6-5-367 15,-2 0 378-15</inkml:trace>
  <inkml:trace contextRef="#ctx0" brushRef="#br0" timeOffset="-190850.96">4988 15182 1515 0,'-26'10'612'0,"15"-8"-368"15,6 0-29-15,11 0-39 16,10 0-28-16,10 1-53 16,20 0-9-16,17-3-13 15,18-5-10-15,27-3-16 0,1-4-6 16,8-4-9-16,1-1-5 15,-6 1-1-15,-3 1 5 16,-14 5 9-16,-5 3 1 16,-27 3-9-16,-8 3-8 15,-17 1-12-15,-15 4-4 16,-15-3-3-16,-7 1-15 16,-13 0-104-16,-4 0-56 15,-9 3-44-15,2 0 102 0</inkml:trace>
  <inkml:trace contextRef="#ctx0" brushRef="#br0" timeOffset="-190204.53">7648 14796 1193 0,'0'1'589'16,"0"-3"-213"-16,0-3-103 16,-1 4-25-16,0 0-79 15,-4-13-36-15,-6-7-61 16,-20-31-15-16,3 32-19 15,3 3-9-15,-1 11-15 16,-2 6-4-16,14 11-4 16,-1 8-3-16,9 12 3 15,9 3-1-15,0-1 0 16,3-2 2-16,2-8-3 0,-1-13 0 16,-1 1-2-1,7-2-2-15,12-3 0 0,2-7 0 16,-5-8 0-16,5 0 1 15,-8 0 1-15,-5 6 1 16,-3-4 2-16,-4 5 5 16,-3-2 17-16,1-1 6 0,-1 7 14 15,0 3 0-15,2 3-7 16,-2 2-8-16,0 2-13 16,0-3-6-16,-1 0-70 15,0-4-74-15,2-1-178 16,-3 0-339-16,3-4 423 15</inkml:trace>
  <inkml:trace contextRef="#ctx0" brushRef="#br0" timeOffset="-190021.08">7973 14829 1544 0,'3'8'738'16,"0"2"-278"-16,-3 4-185 0,-7-1-37 15,-3 7-101-15,-1 1-52 16,2-5-63-16,3-2-7 16,4-5-115-16,-8-8-96 15,8-3-136-15,6 1 172 16</inkml:trace>
  <inkml:trace contextRef="#ctx0" brushRef="#br0" timeOffset="-189542.28">8248 14414 1865 0,'-6'9'705'0,"4"9"-491"16,0 9-29-16,4 16-26 15,0 5-29-15,4 13-71 16,3-2-17-16,1-5-19 16,3-2-5-16,-2-15-6 15,0-6-5-15,-5-16-2 16,-5-8-2-16,-2-7-1 16,-4-3-2-16,-2-4-3 15,2-4-4-15,0-4-2 0,5 0 0 16,8-4 1-16,3 0 1 15,6 5 2-15,9 2 2 16,3 10 3-16,1 2 3 16,-2 7 13-16,-6 1 4 15,-5 3 11-15,1 8 7 16,-7-2 0-16,-4 0 2 16,-8 4-5-16,-4-6-5 0,-7 6-9 15,-2 0-6-15,-5-4-25 16,-6-3-48-16,5-9-145 15,8-2-99 1,11-1 175-16</inkml:trace>
  <inkml:trace contextRef="#ctx0" brushRef="#br0" timeOffset="-189369.02">8809 14895 1717 0,'13'9'726'0,"-6"6"-411"16,-3-2-38-16,-10 4-109 16,-4 1-53-16,-5-3-94 15,-4 0-53-15,3-4-149 16,2-5-85-16,5 1 150 0</inkml:trace>
  <inkml:trace contextRef="#ctx0" brushRef="#br0" timeOffset="-189024.35">9332 14656 2478 0,'-4'-2'108'0,"-1"0"107"15,0 0-23-15,-8-2-78 16,-2 3-29-16,-1 6-40 16,1 3-14-16,1 11-5 15,3 5-3-15,6 8-9 16,5 4-1-16,8-1-9 15,7-3-4-15,10-8-4 16,7-6-4-16,8-10-44 0,3-6-59 16,5-16-175-16,5-7 178 15</inkml:trace>
  <inkml:trace contextRef="#ctx0" brushRef="#br0" timeOffset="-188029.24">10442 14686 1478 0,'-1'-1'610'16,"0"0"-351"-16,-2-6-21 16,2 5-48-16,-3 0-38 15,-1-1-59-15,0 3-15 16,-1 12-16-16,-7 17-5 16,4 45-20-16,18-41-11 15,8-4-16-15,0-6-6 16,2-9-8-16,2-4-4 0,10-13-54 15,6-5-37-15,-3-12-73 16,2-3-35-16,-6-1-5 16,-7-2 21-16,-8 6 68 15,-5 6 37-15,-7 8 82 16,-3 3 38-16,-2 10 61 16,0 5 25-16,0 4 32 15,2 6-3-15,4 0-8 16,4-5-12-16,5-5-45 15,2-3-20-15,0-9-41 16,2-3-12-16,-4-5-10 16,-1-4-2-16,-4-6-28 15,-8-1-9-15,-6-2-11 16,-6 3-1-16,-10 0 27 0,0 4 8 16,-3 3 14-16,3 2 2 15,9 7 2-15,2 0 0 16,9 2-6-16,2 2-3 15,7-2-1-15,-7 0 0 16,0 0 7-16,17 0 4 16,35-2 3-16,-26 2 3 15,7 0 14-15,2 1 7 16,-2 1 10-16,3 2 3 0,-9 7-3 16,-7-2-2-16,-13 2-8 15,-1 1-2-15,-6-1-6 16,-2 0-4-16,1 2-6 15,-7-7-3-15,4-4-10 16,-1-4-5-16,10-8-32 16,-1-4-17-16,7-9-11 15,-1-2 5-15,-1 0 31 16,3 6 16-16,-4 9 17 16,1 5 5-16,-4 12 23 15,-1 5 9-15,-2 9 14 16,2 5 0-16,4 0-19 15,-2 2-12-15,5-6-9 16,-2-7-65-16,6-9-172 16,1-4 2-16,8-17 92 0</inkml:trace>
  <inkml:trace contextRef="#ctx0" brushRef="#br0" timeOffset="-187750.1">11354 14591 1268 0,'6'-7'651'0,"-18"8"-152"16,-4 8-172-16,0 4-128 15,-1 3-47-15,10 3-69 16,0-3-21-16,7 0-25 16,5 1-6-16,7 0-10 15,3-1 2-15,10 1 4 16,-4-5 3-16,-4 2-1 15,5 2-3-15,-10-2-3 16,2 3-1-16,-10-7 5 16,-4 1 1-16,-8-9-3 15,-6-2 0-15,-3-2-69 16,-6-6-76-16,3-2-185 16,3-1 35-16,6-10 137 15</inkml:trace>
  <inkml:trace contextRef="#ctx0" brushRef="#br0" timeOffset="-187552.38">11686 14312 1750 0,'4'44'685'16,"-4"16"-492"-16,4 14-47 15,3 10-81-15,3-4-25 16,9-9-27-16,2-13-13 0,-1-26-55 15,2-9-61-15,-7-23-156 16,-7-8-87-16,-10-15 214 16</inkml:trace>
  <inkml:trace contextRef="#ctx0" brushRef="#br0" timeOffset="-187364.52">11548 14542 1755 0,'2'3'721'0,"12"4"-443"16,3 3-50-16,7 1-87 16,4 0-41-16,5-3-59 15,3-3-15-15,2-2-4 16,4 0-65-16,2-3-166 16,-2 0-106-16,-2 0 163 15</inkml:trace>
  <inkml:trace contextRef="#ctx0" brushRef="#br0" timeOffset="-186722.22">11999 14583 1121 0,'-12'-8'533'15,"2"2"-183"-15,3 3-60 16,3 2-43 0,1 0-23-16,-8 2-47 0,-10 3-24 15,8 14-54-15,2 3-22 0,1 10-36 16,14 4-12-16,-8-4-18 15,8 3-3-15,9-11-7 16,-10-5-2-16,13-9-7 16,-7-8 0-16,3-7-3 15,8-7-2-15,-5-9-10 16,8-2 1-16,-4 0 4 16,-2 4 4-16,0 9 15 15,-6 5 4-15,-4 10 11 16,-2 6 8-16,-2 9 12 15,-2 4 8-15,-1 2-5 16,-1-3-7-16,1-10-15 16,0-3-13-16,2-8-37 15,4-5-30-15,-1-5-80 0,0-6-53 16,1-5-68-16,1-3-14 16,-1 3 39-16,4 1 54 15,-2 7 99-15,2 6 56 16,-2 6 95-16,1 4 40 15,-1 5 87-15,-2 5 24 16,2 3 16-16,-1 4-10 0,1-1-40 16,1-4-26-16,0 1-51 15,0-6-26-15,-3-4-45 16,1-4-15-16,-3-7-23 16,0-2-16-16,1-12-16 15,3 2-2-15,-1-5 5 16,4 2 13-16,0 13 14 15,0 4 4-15,2 5 8 16,0 7 6-16,-6 3 15 16,2 6 5-16,-6 4 2 15,1 0-5-15,3-4-14 16,-4-5-6-16,3-8-27 16,-5-7-77-16,5-14-165 15,8-15-73-15,1-20 178 16</inkml:trace>
  <inkml:trace contextRef="#ctx0" brushRef="#br0" timeOffset="-186534.01">12495 14415 1246 0,'1'21'682'0,"5"8"-138"16,-2 18-220-16,-4 3-27 15,6 12-118-15,0 1-55 16,4-12-80-16,5-5-18 15,0-13-19-15,0-9-43 16,2-18-110-16,-2-12-68 0,-10-17-157 16,-3-7-68-16,-5-7 284 15</inkml:trace>
  <inkml:trace contextRef="#ctx0" brushRef="#br0" timeOffset="-186374.31">12415 14557 1009 0,'-4'-4'511'0,"10"4"-102"15,-2 6-74-15,9 6-51 16,4 1-18-16,2 4-75 16,4-1-47-16,1-6-79 15,6-6-23-15,1-7-102 16,4-5-66-16,-1-4-175 16,-1 1-99-16,-4 2 246 15</inkml:trace>
  <inkml:trace contextRef="#ctx0" brushRef="#br0" timeOffset="-186138.31">12738 14578 1242 0,'0'-1'570'16,"0"0"-230"-16,0 1-55 15,0 0-52-15,0 4-22 16,5 14-40-16,8 29-20 0,-1-26-33 16,4-1-16-1,9 2-27-15,4-2-9 0,1-2-11 16,-5 0-6-16,-9-3-8 15,-3-3-5-15,-12-2-12 16,0 0-3-16,-9-6-10 16,-13-1-13-16,-3-1-50 15,-5 1-46-15,5-3-124 16,10 1-80-16,3-1 185 16</inkml:trace>
  <inkml:trace contextRef="#ctx0" brushRef="#br0" timeOffset="-185582.12">13691 14760 1639 0,'-1'17'757'0,"-2"17"-204"16,3-32-416-16,3 2-27 15,-3-3-28-15,0-1-11 16,-1 0-129-16,-1-1-101 15,1 0 101-15</inkml:trace>
  <inkml:trace contextRef="#ctx0" brushRef="#br0" timeOffset="-179458.61">15865 14849 1253 0,'-2'5'575'0,"-5"-4"-270"16,6 2-99-16,9 1-5 15,11 3-38-15,5 4-15 0,12-4-30 16,-3-1-17 0,0 0-33-16,32-1-12 0,15-2-19 15,0 4-6-15,-12-6-11 16,-6 3-4-16,-12-3-4 16,-13-1-20-16,-22 0-107 15,-4 1-80-15,-12 0-215 16,-7 1 241-16</inkml:trace>
  <inkml:trace contextRef="#ctx0" brushRef="#br0" timeOffset="-179269.21">16244 14941 1043 0,'-1'-2'580'16,"1"7"-51"-16,1 6-252 15,5 7-3-15,-4 9-51 31,-1-14-40-31,0 1-75 0,3 47-29 0,3 5-37 16,-1 0-11-16,3-25-16 0,1-7-5 16,1-11-13-16,-1-4-39 15,0-9-106-15,-3-7-74 16,-1-9 125-16</inkml:trace>
  <inkml:trace contextRef="#ctx0" brushRef="#br0" timeOffset="-179023.47">16697 14896 1570 0,'-8'4'690'0,"-11"15"-330"16,-2 4-102-16,-2 12-55 15,0 3-47-15,9 7-58 16,6 1-28-16,14 1-40 15,6-3-9-15,11-3-16 16,3-5-5-16,7-8-32 16,3-6-54-16,6-14-132 15,4-5-83-15,-4-15-224 16,-2-4 319-16</inkml:trace>
  <inkml:trace contextRef="#ctx0" brushRef="#br0" timeOffset="-178672.3">16933 15070 1080 0,'0'-2'502'16,"4"7"-142"-16,1 8-63 16,-3 12-14-16,1 4-21 15,-4 6-68-15,-2-3-38 16,5-3-57-16,-7-6-24 0,4-7-41 16,1-6-13-16,-3-10-16 15,4 0-6-15,4-10-23 16,-4-3-14-16,3-10-18 15,8-2-5-15,-9-5 17 16,13 4 13-16,-2 5 24 16,-6 1 8-16,9 10 7 15,-2 0 12-15,7 6 23 16,0 2 12-16,4 4 17 16,0 8-1-16,-3 11-10 15,-4 4-5-15,-2 6-14 16,-4 1-7-16,-9-8-15 15,-1 2-9-15,-5-13-66 16,-1-6-68-16,-1 1-157 16,0-11-100-16,1-11 229 15</inkml:trace>
  <inkml:trace contextRef="#ctx0" brushRef="#br0" timeOffset="-178409.76">17314 14853 1298 0,'39'0'700'0,"-7"5"-166"0,-1 9-228 16,3 7-20-16,-7 16-109 15,0 9-41-15,1 15-50 16,-6 6-14-16,-14 6-26 16,-3-1-10-16,-16-9-17 15,-6-5-4-15,-6-17-19 16,4-11-27-16,6-16-96 15,4-9-53-15,10-16-129 16,1-7-64-16,20-6 242 16</inkml:trace>
  <inkml:trace contextRef="#ctx0" brushRef="#br0" timeOffset="-178180.17">17892 15080 1805 0,'-3'8'738'16,"-12"-1"-441"-16,17 0-77 16,3-3-83-16,5 3-20 15,1 0-48-15,2 1-19 16,6-5-30-16,1-2-5 0,6-2-56 15,-1-1-59-15,2 3-162 16,-5 3-103-16,-5 2 218 16</inkml:trace>
  <inkml:trace contextRef="#ctx0" brushRef="#br0" timeOffset="-178016.05">17856 15302 1296 0,'10'8'636'16,"-8"-4"-169"-16,11-4-204 15,6 1-4-15,-2-4-41 16,12 2-44-16,-3-2-73 16,-4-2-30-16,0 4-41 15,-2-3-2-15,-2 1-126 16,-1-1-98-16,3 1 123 16</inkml:trace>
  <inkml:trace contextRef="#ctx0" brushRef="#br0" timeOffset="-176767.07">19256 14123 806 0,'-11'-25'452'15,"-2"1"-89"-15,-8 0-120 16,-2 3-9-16,-7 7-64 16,-4 0-34-16,-1 11-50 15,2 0-17-15,0 5-15 16,7 6-1-16,4 5-9 15,2 5-9-15,5 11-8 16,1 5-3-16,4 12-2 16,2 8 4-16,11 6-1 15,2-14-1 1,-3-23-6-16,0 1-6 0,11 75-3 16,-2-2-1-16,2 5-1 15,2-28-1-15,-10-5 0 16,4 3-1-16,-8-3 2 0,-6-3-1 15,1-2 2-15,-10-9 2 16,-1-5 2-16,-8-8-1 16,-3-2-1-16,-1-10-1 15,-5 0-4-15,2-6-1 16,4-8-3-16,10-2-4 16,8-12-13-16,6-1-6 15,4-5-3-15,9 1 2 16,9-2 10-16,3 0 4 0,5 5 8 15,-10 8 1 1,1 0 8-16,8 16 4 0,-3 13 7 16,-5 8 2-16,-11 6 3 15,1 10-1-15,-1 7-4 16,-5 1-2-16,-2 12-3 16,-2 2-2-16,-1 11-3 15,-2 4-1-15,4-1-2 16,2-1 0-16,4-6-2 15,12-2-2-15,10-10-1 16,5-4-1-16,10-17 0 16,-2-10-3-16,5-12-29 15,4-13-47-15,7-12-134 16,-2-14 134-16</inkml:trace>
  <inkml:trace contextRef="#ctx0" brushRef="#br0" timeOffset="-172202.24">26140 14157 587 0,'3'1'366'15,"2"1"-50"-15,-1-1-50 16,-1 0-2-16,-1-1-54 16,-1-1-25-16,1 0-42 15,-2 0-13-15,4-14-26 16,-4-31-13-16,-18 27-19 15,-2 4-13-15,-6 4-19 0,-2 5-5 16,-2 6-9-16,4 8 0 16,3 10-5-16,7 4-2 15,7 6-6-15,4 0-3 16,9 1-4-16,4-3-2 16,5-6-4-16,3-6 0 15,4-7-2-15,2-6-1 0,-1-9 2 16,0-3 1-16,-5-4 1 15,-1-2 2-15,-3 5 2 16,-1 4-1-16,0 7 2 16,-1 2 3-16,-2 7 7 15,-1 3 6-15,-1 5 7 16,1 0 0-16,3 1-8 16,0-4-6-16,2-3-10 15,-1-4-13-15,0-5-101 16,-3 1-72-16,-3-5-178 15,-2 0-64-15,-8 0 262 16</inkml:trace>
  <inkml:trace contextRef="#ctx0" brushRef="#br0" timeOffset="-171928.74">25840 14397 873 0,'-15'7'485'15,"10"-2"-38"-15,2-5-131 16,13 0-63-16,1 0-28 16,14 2-64-16,4 2-24 15,15-3-59-15,11 1-20 16,8-2-32-16,10-2-8 16,0-3-9-16,-3-1-3 15,-7 9-3-15,-13-2-2 16,-16 9-86-16,-9 1-67 0,-14-2-165 15,-7-1-111-15,-6 12 269 16</inkml:trace>
  <inkml:trace contextRef="#ctx0" brushRef="#br0" timeOffset="-171514.05">26189 14569 1162 0,'7'22'581'15,"-1"2"-210"-15,-2 5-92 16,-2 5-24-16,-2 3-73 16,0-1-41-16,0-3-65 15,0-3-22-15,0-12-29 0,2-2-9 16,-2-9-7-16,0-2-2 16,-1-4-7-16,0 1-8 15,0-3-16-15,0 0-5 16,1 0-3-16,0 0 6 15,2-10 11-15,3 0 4 16,32-26 5-16,-12 26 1 16,2 4 4-16,2 3 3 15,0 5 15-15,-2 4 8 0,-8 5 15 16,0 4 5-16,-13 0 9 16,-1 2 2-16,-5-2 2 15,-8-3 0 1,5-5-11-16,-1-1-5 0,-9 22-11 15,-11-4-7-15,-4-1-9 16,3-11-5-16,-1-6-46 16,3-5-45-16,11-7-121 15,3-10-76-15,17-5-123 16,5-1 234-16</inkml:trace>
  <inkml:trace contextRef="#ctx0" brushRef="#br0" timeOffset="-171242.72">26627 14591 1564 0,'-13'-5'636'16,"-2"5"-366"-16,-2 0-67 15,-6 6-51-15,0 3-35 16,5 5-63-16,3 0-17 15,13 2-12-15,3 2-5 0,8-1-13 16,6 3-6 0,4-5-6-16,5-4-3 0,3-7-21 15,3-4-48-15,9-12-158 16,3-5 153-16</inkml:trace>
  <inkml:trace contextRef="#ctx0" brushRef="#br0" timeOffset="-170972.3">26817 14450 1579 0,'1'0'613'16,"5"3"-414"-16,1-1-15 15,10-2-39-15,0 1-40 16,-1-1-71-16,5-1-15 16,-6 0-70-16,4 1-68 15,-2 0-195-15,-5 1-190 16,0 10 313-16</inkml:trace>
  <inkml:trace contextRef="#ctx0" brushRef="#br0" timeOffset="-170789.39">26854 14580 1086 0,'-1'4'516'16,"1"3"-172"-16,4-4-92 16,7-1 5-16,3-2-45 15,4-1-49-15,-2-6-92 16,5 1-34-16,-2-1-53 15,-3 1-53-15,5 0-160 16,-3 0-43-16,5 4 148 16</inkml:trace>
  <inkml:trace contextRef="#ctx0" brushRef="#br0" timeOffset="-170568">27222 14269 1410 0,'5'20'621'16,"-6"-1"-266"-16,-3 3-101 15,0 14-66-15,-1-1-33 16,3 9-61-16,2 3-23 0,4-4-26 16,4-3-8-16,1-11-24 15,3-5-5-15,-3-11-61 16,-2-4-61-16,1-7-176 15,-3-2-82-15,-2-2 220 16</inkml:trace>
  <inkml:trace contextRef="#ctx0" brushRef="#br0" timeOffset="-169851.32">26426 15683 871 0,'-1'-1'464'15,"7"-1"-124"-15,-10-8-108 16,-1 0-22-16,0-7-68 16,-8-3-36-16,0-1-53 15,-3 1-16-15,-2 6-16 16,-8 3 0-16,-1 10 3 15,1 3 4-15,1 12 6 0,5 4 0 16,8 10 3-16,2 1-2 16,10 0-3-1,3-2-3-15,9-6-12 0,6-4-2 16,4-7-11-16,3-2-2 16,-3-12 1-16,1-2 0 15,-6-5 6-15,-3-5 1 16,-5-1 5-16,-4 1 0 0,-2 3 9 15,0 3 5-15,3 9 3 16,-2 3 6-16,1 5 0 16,-1 8-4-16,1 0-6 15,1 3-8-15,5-3-13 16,-1-6-2-16,2-1-63 16,3-5-51-16,-4-6-144 15,2 3-79-15,-1-7 205 16</inkml:trace>
  <inkml:trace contextRef="#ctx0" brushRef="#br0" timeOffset="-169569.19">25909 15913 1239 0,'-5'-2'542'0,"7"4"-258"16,11 3-98-16,9 0-10 16,13 2-27-16,12-1-25 15,15-7-38-15,13-1-16 16,14-7-23-16,-4-1-10 16,-6 3-20-16,-5 0-6 15,-21 5-4-15,-3 3-22 0,-16 4-98 16,-13 4-79-16,-18 2-240 15,-7 4 262-15</inkml:trace>
  <inkml:trace contextRef="#ctx0" brushRef="#br0" timeOffset="-169134.11">26302 16047 1138 0,'26'12'534'0,"-15"7"-159"16,4 9-79-16,-5 7-70 16,-10 2-35-16,0 3-83 15,-4-2-30-15,5-3-29 0,0-6-9 16,1-4-21-16,-2-8-5 16,0-7-7-16,4-1-1 15,-4-7-22-15,1-3-12 16,-1-12-17-16,-2-6-10 15,4-6 6-15,5-3 9 16,1 1 15-16,5 7 10 16,5 4 13-16,-5 4 11 15,11 13 22-15,-3 1 9 0,-4 7 19 16,3 7 0-16,-9 3 1 16,-6-2 2-16,-5 6-4 15,-3-2-5-15,-7 0-14 16,0 1-8-16,-9-6-14 15,0-1-3-15,-4-9-21 16,0-1-26-16,6-5-61 16,-1 0-38-16,8-5-89 15,4-4-45-15,7-4-92 16,6-2 209-16</inkml:trace>
  <inkml:trace contextRef="#ctx0" brushRef="#br0" timeOffset="-168913.87">26729 16024 1263 0,'-19'11'574'16,"-4"5"-232"-16,1 4-111 16,6 1-70-16,4-2-39 15,11-3-59-15,2-1-19 16,12-3-19-16,5-3-5 15,8-2-5-15,5-4-1 0,7-3-1 16,-2-5-2 0,1-5-56-16,-4 1-70 0,-12-8 74 15</inkml:trace>
  <inkml:trace contextRef="#ctx0" brushRef="#br0" timeOffset="-168398.37">27129 15877 1120 0,'-41'-19'492'0,"31"20"-191"16,5 1-67-16,4-1-12 15,3 2-34-15,-2-3-74 16,0 0-33-16,23 4-37 16,29 8-15-16,-25-6-18 15,-1-1-3-15,-3 1 6 16,-1-2 6-16,-6 3 11 16,0 0 2-16,-11 5 8 15,-5-1 0-15,-8 7 1 16,-9 2 0-16,-6 2-11 15,-2 2-5-15,-3-4-10 16,2-1-4-16,5-4-17 16,5-3-37-16,6-7-113 15,7-5-78-15,11-9-121 16,6-5 200-16</inkml:trace>
  <inkml:trace contextRef="#ctx0" brushRef="#br0" timeOffset="-168180.07">27569 15739 1438 0,'0'9'625'16,"-1"3"-307"-16,0 8-58 16,-3 7-76-16,-1 2-52 0,2 12-78 15,1-3-21-15,5 4-14 16,1-5-5-16,3-7-11 15,-2-5-32-15,1-8-117 16,-2-3-85-16,0-9 130 16</inkml:trace>
  <inkml:trace contextRef="#ctx0" brushRef="#br0" timeOffset="-167493.4">26603 17081 941 0,'-4'11'453'0,"1"-6"-117"16,1-1-69-16,1-3-36 16,1-1-22-16,-1-1-59 15,0 0-27-15,0 0-39 16,-2-6-20-16,0-12-27 16,-43-27-11-16,22 30-10 15,1 4-3-15,-3 11-3 16,3 6-2-16,8 12-3 15,-6 3 2-15,10 8-3 0,2 3 0 16,7-3-3 0,5 2-1-16,8-13-6 0,-5-8 0 15,7-9-2-15,2-10 0 16,4-7 5-16,8 0 2 16,-3-1 1-16,1 0 2 15,-6 8 2-15,-4 4 1 16,-6 6 13-16,-3 3 7 0,-4 8 13 15,1 3 6-15,0 4 1 16,2 5-5-16,0-1-14 16,4 1-5-16,1-9-15 15,1-2-3-15,0-9-62 16,0 1-49-16,-1-7-133 16,-2-2-101-16,0-4 215 15</inkml:trace>
  <inkml:trace contextRef="#ctx0" brushRef="#br0" timeOffset="-167190.14">26140 17357 1141 0,'-21'2'523'15,"9"5"-197"-15,4-1-41 16,12 0-98-16,7 1-15 16,20-1-58-16,12 0-22 15,24-6-19-15,0-8-9 16,17-6-24-16,1-4-11 16,1 0-12-16,7 2-6 15,-13 4-6-15,-15 2-1 0,-17 7-16 16,-11 6-37-16,-21 4-123 15,-8 3-87-15,-16 3 150 16</inkml:trace>
  <inkml:trace contextRef="#ctx0" brushRef="#br0" timeOffset="-166779.72">26510 17499 1399 0,'5'32'594'0,"0"7"-318"16,0 8-23-16,-3 2-66 15,0-1-44-15,-1-3-70 16,-1-7-19-16,2-9-17 0,0-8-8 16,-2-13-16-16,0-6-6 15,-5-11-15-15,0-8-4 16,5-8-5-16,0-4 1 15,7-2 7-15,2 1 0 16,5 10 4-16,4 5 1 16,6 6 4-16,-2 3 3 0,6 3 9 15,-2 4 5-15,-1 7 5 16,3 0 4-16,-10 10 11 16,-2 3 7-16,-10 5 8 15,-6 2 1-15,-10 0-11 16,-7-3-8-16,-11-8-14 15,-1-2-4-15,-5-8-24 16,0-3-29-16,4-5-81 16,7-5-53-16,13-9-119 15,9-4-50-15,12-4 216 16</inkml:trace>
  <inkml:trace contextRef="#ctx0" brushRef="#br0" timeOffset="-166508.27">26923 17493 1393 0,'-7'-1'633'0,"0"-2"-294"16,-3-3-167-16,2 1-22 15,0 3-58-15,0 2-19 16,3 3-21-16,3 2-9 15,3 7-24-15,5 0-5 0,2 2-8 16,0 1-1-16,5-3-6 16,-1 1-4-16,0-6-12 15,7-3-36-15,7-11-98 16,6-6-74-16,11-12 129 16</inkml:trace>
  <inkml:trace contextRef="#ctx0" brushRef="#br0" timeOffset="-166074.92">27376 17141 1628 0,'0'3'674'0,"-7"12"-392"15,-9 2-60-15,-12 10-70 16,-9 4-51-16,-3 0-69 15,3 1-8-15,12-12 0 16,9-4-3-16,17-7-1 16,7 0-5-16,13 2-9 15,7 2 0-15,7-1 1 16,7 1 1-16,-8-3-5 16,1 0 0-16,-6-5-46 15,-12-4-58-15,3-2-172 16,-6-3 164-16,3-4 22 15</inkml:trace>
  <inkml:trace contextRef="#ctx0" brushRef="#br0" timeOffset="-165864.33">27618 17142 1665 0,'5'13'691'0,"0"14"-433"0,-2 6-32 16,-5 12-66-16,-1 3-43 16,-1-1-45-16,0-3-10 15,4-10-27-15,0-7-35 16,0-15-104-16,0-7-66 0,0-12-139 16,0-6-52-16,0-8 229 15</inkml:trace>
  <inkml:trace contextRef="#ctx0" brushRef="#br0" timeOffset="-161654.79">20359 14165 900 0,'-19'-8'420'0,"16"2"-154"16,-3 2 4-16,6 4-23 15,3 1-20-15,-3-1-29 16,0 0-21-16,7 29-27 16,15 37-25-16,-13-17-52 15,-7-22-20 1,1 0-27-16,5 16-9 0,-5-8-11 16,-2-15-6-16,-1-25-5 15,4-4-11-15,-6-22-22 16,2-6-4-16,2-6-3 15,-2-4 9-15,8 7 19 0,-1 2 8 16,7 10 7-16,-2 4 2 16,4 8 13-16,8 6 10 15,2 6 17-15,7 4 6 16,-4 11 0-16,-3 4-4 16,-9 12-1-16,1 3-2 15,-6 6-3-15,-4 3-6 16,-2-8-13-16,-4-3-7 15,-2-11-7-15,0-6-2 0,0-3-63 16,-1-5-46-16,-2-5-122 16,-1 1-82-16,3 0 197 15</inkml:trace>
  <inkml:trace contextRef="#ctx0" brushRef="#br0" timeOffset="-161365.25">20824 13850 1182 0,'7'-12'578'0,"-10"5"-176"15,-2 1-73-15,-10 5-73 0,-5 1-53 16,-1 2-89-16,-2-1-34 15,9 6-43-15,2 3-16 16,5 2-22-16,7 1-8 16,5 2-5-16,3 0-2 15,10-2 5-15,1 2 2 16,9-3 1-16,6-4-31 16,-1-1-128-16,1-8-86 15,8 2 142-15</inkml:trace>
  <inkml:trace contextRef="#ctx0" brushRef="#br0" timeOffset="-161070.93">21031 14251 1910 0,'-8'-1'740'0,"6"1"-521"16,3-1-21-16,5 1-61 16,-6 0-30-16,0 0-53 15,0 0-20-15,0 0-40 16,0 0-64-16,0 0-181 15,6 0-26-15,10-1 139 16</inkml:trace>
  <inkml:trace contextRef="#ctx0" brushRef="#br0" timeOffset="-160807.77">21438 13951 1637 0,'-14'-10'673'0,"8"17"-399"16,3 16-64 0,2-12-45-16,1 1-43 0,-4 51-55 15,-6 15-24-15,6 3-29 16,1-26-6-16,6-15-34 15,11-9-63-15,0-16-188 16,7-10-424-16,15-18 458 16</inkml:trace>
  <inkml:trace contextRef="#ctx0" brushRef="#br0" timeOffset="-160492.42">21595 14195 1206 0,'-12'17'590'0,"7"6"-148"0,2-3-126 16,3-1-72-16,6-1-44 16,5-9-86-16,2-2-27 15,6-4-40-15,2-3-9 16,2-6-16-16,1-4-7 16,-4-8-9-16,-4-1-2 15,-9-3 0-15,-6 0 0 16,-9 2-1-16,-2 5-2 15,-10 3-2-15,-2 3-3 0,1 6-4 16,0 3-5-16,6 7-31 16,2 7-22-16,6 3-49 15,7 4-29-15,7 2-61 16,5-1-40-16,7-5-99 16,2-6-96-16,9-2 285 15</inkml:trace>
  <inkml:trace contextRef="#ctx0" brushRef="#br0" timeOffset="-160112.33">22037 14255 1137 0,'21'-12'508'0,"-5"-5"-236"16,2-2-21-16,-4-4-56 16,-4-2-31-16,-6-1-46 15,-2 1-22-15,-9 1-30 16,-3 5-10-16,-4 10-9 15,0 8 0-15,-3 9-3 0,3 5-5 16,3 11-18-16,1 3-5 16,10 14-5-16,3 4 1 15,8 0 4-15,1-2 2 16,9-1 3-16,0-5 5 16,3-2 11-16,-2 4 5 0,-10-10 8 15,-4-3 0-15,-11-6-8 16,-7-4-3-16,-11-8-13 15,-4 2-5-15,-3-4-29 16,-1-5-35-16,0-2-109 16,11-4-71-16,6-7-158 15,8 1-111-15,22-1 317 16</inkml:trace>
  <inkml:trace contextRef="#ctx0" brushRef="#br0" timeOffset="-159672.97">22366 14193 1549 0,'1'9'672'0,"-1"3"-364"16,-3 10-124-16,-4 3-20 15,5 5-61-15,-6-3-23 16,8-1-35-16,0-1-10 15,0-8-16-15,8 7-6 16,-3-10-9-16,3-3-1 16,1-3-2-16,-12-13-5 15,0-1-5-15,-4-6 0 0,-8-8-4 16,15 6 3 0,1 1 2-16,8 6 1 0,8 5 3 15,-2 2 2-15,2 2 7 16,0-2 5-16,-2 2 9 15,-2-2 5-15,2 5 15 16,-3-1 4-16,-7-1 2 16,-2 5 0-16,-8-1-9 15,-6 3-5-15,-7 5-10 16,1 1-6-16,-5-3-14 16,1-2-18-16,6-3-74 15,0-6-54-15,9 0-171 16,-1-2 77-16,11-3 127 15</inkml:trace>
  <inkml:trace contextRef="#ctx0" brushRef="#br0" timeOffset="-159347.58">22690 13988 1783 0,'12'9'724'15,"-1"6"-461"-15,0 5-33 16,-2 6-82-16,-3 4-41 0,-5 0-56 16,-1-5-14-16,-2-8-15 15,-1-5-5-15,-1-6-7 16,1-4-2-16,-2-2-7 16,-1-3-5-16,5-4-13 15,2-5-3-15,5-5 1 16,2-3 5-16,7 1 6 15,3 3 3-15,4 5 4 16,0 1 1-16,3 6 8 16,-4 1 6-16,2 6 14 15,-2 4 4-15,-4 5 2 16,0 5-2-16,-6 0-11 16,0 1-4-16,-10-2-21 15,1-3-42-15,-2-3-140 16,-9-7-90-16,9-3 158 15</inkml:trace>
  <inkml:trace contextRef="#ctx0" brushRef="#br0" timeOffset="-153727.37">20557 15499 628 0,'-31'-35'330'0,"29"30"-38"16,2-1-45-16,0 3-10 16,0 2-21-16,0 0-36 15,0 1-13-15,0 0-10 16,4 9-9-16,5 19-28 16,5 37-16-16,-14-25-35 15,2-3-15-15,-1-6-22 16,-1-7-9-16,2-12-12 15,0-3-2-15,-2-11-3 16,0-5-1-16,-1-9-4 16,1-7-4-16,2-8-11 0,3-3-4 15,4-1-3-15,3 0 3 16,4 9 4-16,3 4 3 16,3 13 7-16,4 6 1 15,4 8 12-15,2 6 9 16,2 9 13-16,2 3 7 15,-9 2 6-15,-7 1 0 16,-8-1-6-16,-4 1-5 16,-3-2-11-16,-6-14-6 15,1-5-49 1,0 1-50-16,-5 6-131 0,-5-9-89 0,-1-14 183 16</inkml:trace>
  <inkml:trace contextRef="#ctx0" brushRef="#br0" timeOffset="-153372.25">21188 15051 1100 0,'0'-4'490'16,"0"5"-185"-16,1 6-52 0,-2 9-16 15,1 5-17-15,-1 11-61 16,-2-2-34-16,3 5-53 16,1-4-20-16,3-7-29 15,0-6-10-15,2-10-96 16,1-1-62-16,4-6-174 16,3 3-129-16,-2-8 286 15</inkml:trace>
  <inkml:trace contextRef="#ctx0" brushRef="#br0" timeOffset="-153091.99">21350 15154 1132 0,'3'11'513'0,"-1"8"-208"16,-1 2-23-16,4 2-41 16,7 1-31-16,0-9-75 15,3-1-34-15,0-5-47 0,2-7-16 16,1-5-17-16,-2-7-4 15,-4-10-3-15,-10-1-1 16,-2 0 1-16,-7 0 0 16,-8 1-2-16,-2 3-2 15,-6 3-1-15,2 4-3 16,-2 6-4-16,4 4-2 16,-1 7-25-16,5 2-35 15,7 2-117-15,2-1-74 16,11-1-214-16,3 3 281 0</inkml:trace>
  <inkml:trace contextRef="#ctx0" brushRef="#br0" timeOffset="-152725.45">21563 15301 993 0,'18'0'455'0,"-2"-6"-198"15,2-7-17-15,-1-3-74 16,0-3-35-16,-3-6-52 15,-1 0-16-15,-8-3-13 16,-3 1-3-16,-8 7-2 16,-7 1 3-16,-4 8 8 15,-2 4 4-15,0 7 0 16,2 4-4-16,5 9-16 16,4 4-9-16,7 11-9 0,4 5 2 15,4-1 7-15,3 9 4 16,3-1 8-16,2 0 4 15,1-2 4-15,0-8 3 16,1-7-5-16,-2-4-7 16,-6-8-7-16,-3 0-5 15,-13-3-6-15,-5-6-5 0,-6 1-44 16,-3-3-41-16,0-3-98 16,1 0-61-16,7 0-130 15,3 0-168-15,17 5 343 16</inkml:trace>
  <inkml:trace contextRef="#ctx0" brushRef="#br0" timeOffset="-152276.47">21891 15147 1462 0,'13'10'588'0,"-5"-1"-329"16,0 6-53-16,0 3-5 0,-8 5-32 16,0 9-67-16,0-16-25 15,1 2-28-15,0 10-9 16,0 1-16-16,0-14-8 16,-1-5-8-16,2-6 1 15,-1-6-6-15,-3-3-3 16,1 4-6-16,0 0-5 15,1-9-1-15,0 1 1 16,2 0 3-16,18-24 1 0,-8 26 3 16,8 1 2-16,-3 6 2 15,1 0 3-15,-3 2 7 16,-6 2 5-16,-4 6 9 16,-3-3 5-16,-10 4 5 15,-4 0-1-15,-10-1-4 16,-1 2-6-16,3 1-11 15,-4-4-2-15,9 0-36 16,-4-4-38-16,6-3-94 16,6 2-67-16,7-3-141 15,8 0-179-15,15 3 356 16</inkml:trace>
  <inkml:trace contextRef="#ctx0" brushRef="#br0" timeOffset="-151877.23">22420 15247 775 0,'14'-9'475'15,"-15"-11"50"-15,-1-2-173 16,-9-1-73-16,3 2-34 16,-8 1-93-16,-3 5-36 15,1 5-51-15,-5 7-15 0,6 13-21 16,-2 6-7-16,4 15-8 15,4 4-2-15,10-2 2 16,7-1 3-16,10-12 2 16,1-4 1-16,5-12-3 15,3-1-3-15,-4-6-5 16,0-8-2-16,-8-5-3 16,-3-2 1-16,-4 6-1 15,2 3 0-15,-6 9 1 16,-2 5 0-16,0 5 6 15,-4 6 5-15,4 4 3 16,4 2-1-16,1-6-8 16,3-3-3-16,1-3-84 15,-2-6-64-15,1-1 180 16,4 2-85-16</inkml:trace>
  <inkml:trace contextRef="#ctx0" brushRef="#br0" timeOffset="-150035.77">20765 16531 1111 0,'26'-1'468'15,"-24"3"-234"-15,3 4 4 16,1 10-9-16,2 4-22 15,-1 9-59-15,-4 2-25 16,0 0-37-16,0-1-17 16,-3-8-26-16,2-3-9 0,-2-8-11 15,0-2-4-15,-4-3-3 16,1-5-2-16,-1-5-6 16,-4-6-6-16,4-9-11 15,4-1-6-15,2-3-2 16,3-3 2-16,5-1 6 15,-1-4 4-15,5 5 1 16,5 5 1-16,-1 10 3 16,1 2 2-16,-3 10 13 15,2 4 6-15,5 7 15 16,1 3 8-16,-4 4 11 16,-6 2 3-16,-6 4 1 15,-7-2-5-15,-1 3-13 16,-4 0-8-16,0-1-13 15,-3-1-6-15,1-2-6 16,1-5-3-16,2-9-13 0,1-2-42 16,6-13-138-16,2-6-97 15,10-14 163-15</inkml:trace>
  <inkml:trace contextRef="#ctx0" brushRef="#br0" timeOffset="-149593.77">21375 16249 1215 0,'7'-7'527'0,"-7"1"-205"15,-1 3-92-15,-5-2-19 16,-5 5-31-16,-9 2-77 16,-3 0-26-16,-3 8-26 15,3-1-3-15,4 10-5 16,6 3-2-16,10 5-4 15,3 4-7-15,13-7-10 16,7-1-4-16,9-11-6 16,5-5-1-16,0-7-1 15,-4-2-1-15,-5-4-2 16,0 1 5-16,-6-1-98 16,-1 2-78-16,-5-3 278 15,-3 7-151-15</inkml:trace>
  <inkml:trace contextRef="#ctx0" brushRef="#br0" timeOffset="-148728.93">19768 14074 936 0,'-9'-7'395'0,"-3"3"-195"15,2-1-47-15,-4 3 15 16,-2 2-3-16,-2 9-11 15,-2 4-14-15,0 12-33 16,2 4-13-16,7 13-21 0,5 4-8 16,10 6-20-16,6 2-10 15,12-14-20-15,5-5-5 16,8-20-8-16,6-7-2 16,6-16 3-16,0-8 0 15,-7-9 3-15,-9-11 1 16,-17-6 1-16,-1-5 1 15,-8 0 4-15,-2 0 2 16,-6 5 7-16,-14 3 1 0,-13 8-4 16,-7 6-3-16,-12 11-9 15,2 5-5-15,1 7-8 16,5 5-20-16,16 7-70 16,6 0-53-16,16 4-159 15,5-2-114-15,15 8 266 16</inkml:trace>
  <inkml:trace contextRef="#ctx0" brushRef="#br0" timeOffset="-148473.53">20203 13632 1346 0,'-25'11'511'0,"-2"24"-356"16,14-17-48-16,-1 1-18 15,-41 64-9-15,13 23-25 0,6 11-6 16,38-23-20-16,17 2-10 16,10-10-14-16,11-5-5 0,3-10-61 15,5-8-83-15,10-13 92 16</inkml:trace>
  <inkml:trace contextRef="#ctx0" brushRef="#br0" timeOffset="-147919.18">23040 13627 1010 0,'19'0'456'0,"9"10"-245"0,10 15 19 15,2 11 21-15,6 21-40 16,2 7-27-16,1 14-59 16,-3 6-23-16,-24 0-42 15,-2 4-15-15,-19-6-18 16,-14-2-6-16,-11-8-36 15,-18-5-56-15,-20-7-168 16,-5-5-351-16,0-15 383 16</inkml:trace>
  <inkml:trace contextRef="#ctx0" brushRef="#br0" timeOffset="-147344.14">19774 15341 1016 0,'-1'-11'420'16,"-13"3"-236"-16,-3 0-12 16,1 8-34-16,-3 4-3 15,1 17-20-15,2 13-1 16,6 19-14-16,4 6-8 16,9 6-30-16,5-3-17 15,10-12-27-15,8-7-10 0,10-21-7 16,5-11-1-16,2-22 3 15,1-13 2-15,-9-15 1 16,-4-6 2-16,-5-10 2 16,-9 2 0-16,-9 3 5 15,-7 3 1-15,-13 10 3 16,-2 16 1 0,0 1-4-16,-21-7-4 0,-8 6-22 15,2 13-23-15,10 9-79 16,8 6-67-16,11 4 109 15</inkml:trace>
  <inkml:trace contextRef="#ctx0" brushRef="#br0" timeOffset="-147053.95">20324 15039 1439 0,'-42'21'541'16,"2"15"-418"-16,-1 8-15 16,13 16-30-16,7 7-12 0,15 16-10 15,6 9-7-15,16 9-13 16,4 0-7-16,16-16-19 15,7-10-8-15,15-24-43 16,1-9-64-16,15-19 69 16</inkml:trace>
  <inkml:trace contextRef="#ctx0" brushRef="#br0" timeOffset="-146474.48">22959 14847 1111 0,'-18'-5'472'0,"21"2"-215"15,7 6-48-15,13 12-35 16,7 6 22-16,10 25-29 15,-1 9-27-15,-5 16-42 0,-7 7-16 16,-11 4-17-16,-7 4-8 16,-18 1-19-16,-10-1-10 15,-16 0-52-15,-6-8-51 16,-4-9-140-16,-11-8-96 16,-14-7 187-16</inkml:trace>
  <inkml:trace contextRef="#ctx0" brushRef="#br0" timeOffset="-145801.86">19914 16523 1034 0,'-1'-2'501'16,"1"1"-202"-16,-6 3-97 15,4-2-8-15,0 4-63 16,-6 25-26-16,-7 43-39 16,15-39-15-1,0-17-26-15,1 2-8 0,19 44-13 16,7-7-2-16,10-17-2 15,-3-29-1-15,2-17 1 16,-1-9 2-16,-6-15 3 16,-6-7 3-16,-13-3 2 15,-9-5 0-15,-11-2 2 0,-6 2-3 16,-10 1-3-16,-8 8-2 16,2 10-7-16,-3 7-7 15,-1 15-31-15,7 7-25 16,-6 13-61-16,4 3-31 15,9 6-90-15,5 4-325 16,17-4 399-16</inkml:trace>
  <inkml:trace contextRef="#ctx0" brushRef="#br0" timeOffset="-145538.29">20593 16233 1518 0,'-26'6'571'0,"-4"6"-415"16,0 8-9-16,2 12-6 15,3 10-20-15,4 21-48 16,6 13-22-16,12 9-31 15,3-2-12-15,18-8-10 16,16-6-6-16,14-18-2 16,11-7-48-16,15-21-135 0,2-13 132 15</inkml:trace>
  <inkml:trace contextRef="#ctx0" brushRef="#br0" timeOffset="-145107.12">21739 16247 1075 0,'32'17'533'0,"4"1"-134"0,9 9-165 15,-15 2 10 1,-16-15-35-16,1 2-34 16,40 58-69-16,-7 10-26 0,-15 10-30 15,-21-20-8-15,-18 0-18 16,-12 0-12-16,-5-5-80 16,-4-10-66-16,4-24-159 15,4-11 169-15</inkml:trace>
  <inkml:trace contextRef="#ctx0" brushRef="#br0" timeOffset="-30582.25">6468 16026 671 0,'-15'8'406'0,"7"-3"3"15,8-3-112-15,-3 0-61 16,8 6-12-16,-1 5-32 16,1 5-17-16,1 10-33 15,1 2-24-15,0 4-41 16,3 2-14-16,-9-8-28 16,-1-1-8-16,0-7-15 15,-2 0-6-15,5-5-57 16,8-1-64-16,3-2-205 15,3-7 199-15</inkml:trace>
  <inkml:trace contextRef="#ctx0" brushRef="#br0" timeOffset="-30043.75">6205 15992 1162 0,'-10'1'523'0,"2"0"-220"16,4 0-23-16,2-1-64 15,3 2-46-15,-1-2-67 0,1 0-25 16,27 6-14-16,44 5 4 16,-18-7-13-16,8-4-12 15,-8-2-15-15,-5-3-7 16,-12-3-7-16,-11-1 0 15,-3 3-4-15,-5-1 1 16,-11 2-61-16,1 1-74 16,-7 4-196-16,0 0 194 15</inkml:trace>
  <inkml:trace contextRef="#ctx0" brushRef="#br0" timeOffset="-29749.5">6922 15896 1437 0,'0'-8'578'15,"-4"8"-340"-15,-5 7-120 16,-3 1 1-16,0 17-30 15,-2 7-23-15,6 13-32 16,4 8-6-16,4 3-13 16,4-3-7-16,4-4-6 15,6-3-1-15,-1-12-1 16,1-6-41-16,5-12-136 16,-5-6-112-16,9-10 163 15</inkml:trace>
  <inkml:trace contextRef="#ctx0" brushRef="#br0" timeOffset="-29331.7">7091 16073 1428 0,'4'11'604'0,"0"6"-345"0,1 6-11 15,1 3-58-15,-2 2-46 16,-2-5-64-16,0-2-18 15,-1 2-28-15,0-7-10 0,-1-6-14 16,0-5-3-16,0-9-9 16,0 2-3-16,0 1-8 15,0 0-10-15,1-9-2 16,5-16 0-16,10-32 7 16,-6 28 9-16,5 5 6 15,2 5 0-15,4 12 2 16,1 3 1-16,2 5 12 15,0 6 9-15,4 8 13 16,0 6 6-16,-7 4 4 16,0 3-2-16,-10-2-9 15,-3-6-5-15,-3-3-12 16,-5-5-2-16,0-4-72 16,-1 2-62-16,-4-12-165 15,-1-7-134-15,-7-18 262 16</inkml:trace>
  <inkml:trace contextRef="#ctx0" brushRef="#br0" timeOffset="-29136.79">7452 15857 1072 0,'31'1'524'16,"-11"13"-134"-16,6 2-96 15,-6 9-23-15,3 5-43 16,-4 7-71-16,-1 8-26 0,-3 1-44 15,-4 2-20-15,-2 1-31 16,-3-7-11-16,-6-8-12 16,0-7-9-16,-4-13-71 15,-1 0-58-15,2-14-161 16,-1-9-106-16,7-9 245 16</inkml:trace>
  <inkml:trace contextRef="#ctx0" brushRef="#br0" timeOffset="-28947.44">7843 16009 1362 0,'16'3'620'16,"5"-3"-294"-16,2 2-146 15,-1 2-32-15,-5 1-81 0,0-2-33 16,-5-2-72-16,0 1-81 15,-7-2-242-15,-5 1 228 16</inkml:trace>
  <inkml:trace contextRef="#ctx0" brushRef="#br0" timeOffset="-28760.36">7890 16172 1198 0,'11'9'567'16,"-5"-2"-163"-16,6-3-108 0,-1-1-53 15,3-2-50-15,-3 1-99 16,-7-3-39 0,-2 1-31-16,1 0-51 0,-3-1-186 15,6-2 152-15</inkml:trace>
  <inkml:trace contextRef="#ctx0" brushRef="#br0" timeOffset="-28222.36">8565 16182 1537 0,'-5'16'599'0,"5"-15"-354"0,-1-4-50 15,-5-4-37-15,0-9-29 16,-1-10-86-16,2 0-24 16,-5-4-8-16,-3 2 1 15,-2 7 2-15,-1 5 1 16,1 13-4-16,-2 4-4 15,4 16-4-15,-2 7-2 16,9 10 7-16,4 7 5 0,7 1 10 16,-3-4 6-16,9-2 3 15,-6-20-1 1,2 2-8-16,1 0-6 0,7-3-11 16,-2-15-3-16,5-11-1 15,-1-4 1-15,-4-5 2 16,-2 1 0-16,-5 4 1 15,-2 0-1-15,-3 14-1 16,-1 1 10-16,2 7 22 16,-2-7 8-16,1 5 15 15,5 15-7-15,8 29-19 16,-7-30-11-16,0-4-17 16,5-2-3-16,3-7-96 15,-1-4-69-15,4-8-168 16,1-6 184-16</inkml:trace>
  <inkml:trace contextRef="#ctx0" brushRef="#br0" timeOffset="-27577.89">8820 15947 1185 0,'1'-2'567'16,"1"1"-173"-16,4 1-164 16,-6 0-28-16,13 1-23 15,16 3-33-15,39 8-66 16,-28-8-20-16,-1-4-29 16,-1-3-7-16,-1-4-9 15,-4-2-5-15,-8-1-60 16,-5 2-61-16,-13 3-149 15,-7 1-99-15,-9 4 218 16</inkml:trace>
  <inkml:trace contextRef="#ctx0" brushRef="#br0" timeOffset="-27378.63">9110 15925 630 0,'-75'9'393'16,"70"-1"23"-16,-5 1-76 16,4 12-38-16,6 4-13 15,-2 14-45-15,7 5-32 16,-2 6-68-16,-1-2-30 15,-3-6-49-15,3-21-21 16,1 0-27-16,2 6-7 16,2-7-115-16,2-11-86 0,2-9-467 15,8-7 419-15</inkml:trace>
  <inkml:trace contextRef="#ctx0" brushRef="#br0" timeOffset="-27085.67">9470 15799 1023 0,'-14'6'571'0,"1"0"5"15,-3 12-297-15,-2 9-102 16,-1 9-11-16,-1 16-60 0,4 5-23 16,7 11-34-16,9 3-9 15,9-4-16-15,4-5-6 16,7-8-9-16,0-8-5 16,0-8-7-16,-1-4-1 15,2-13-94-15,-4-5-79 16,7-13 111-16</inkml:trace>
  <inkml:trace contextRef="#ctx0" brushRef="#br0" timeOffset="-26122.46">9729 15833 1237 0,'3'-39'503'15,"0"37"-279"-15,1 1-21 16,2 4 15-16,-2 8-15 0,-2 6-40 16,0 6-24-16,-3 5-52 15,-1 0-21-15,-1-2-33 16,0-6-12-16,-1-9-10 15,0-4-3-15,-2-6-6 16,0-2-5-16,0-7-13 16,1-3-4-16,5-9-2 15,1-2 2-15,9-1 9 16,3 0 4-16,7 1 3 16,1 5 1-16,6 3 0 15,1 4 2-15,-2 9 1 16,3 3 10-16,-11 9 18 15,-3 3 7-15,0 12 15 16,-10 1-2-16,1 2-7 0,-7 0-6 16,3-6-13-16,3-4-7 15,-5-5-27-15,11-3-42 16,-12-6-100-16,2-2-69 16,4-3-202-16,-6 0 263 15</inkml:trace>
  <inkml:trace contextRef="#ctx0" brushRef="#br0" timeOffset="-25829.51">9553 16168 1412 0,'-24'14'598'0,"21"-11"-298"15,5-2-90-15,15-1-45 16,6 0-12-16,18-4-41 16,4 2-24-16,15 1-30 15,7-3-10-15,6-1-14 16,-6-1-7-16,-7-1-14 16,-5 3-2-16,-17 1-2 15,-3 3 7-15,-17 1-99 0,-11 1-71 16,-11 3-195-16,-1 1 195 15</inkml:trace>
  <inkml:trace contextRef="#ctx0" brushRef="#br0" timeOffset="-25408.21">9902 16270 1073 0,'9'16'554'0,"-3"-3"-60"15,0 4-271-15,-1 6-2 0,1 8-25 16,-5 2-38-16,0 5-65 16,-3-5-18-16,0-4-29 15,-2-7-12-15,-4-10-19 16,6-6-6-16,-3-10-5 16,4-1-4-16,1-8-4 15,-1-3-4-15,4-1-3 16,3-1-1-16,8-1 4 15,3 1 1-15,-2 3 4 16,2 1 1-16,2 6 2 16,0 3 2-16,-1 5 7 15,-1 5 5-15,-1 8 10 16,-2 4 5-16,-3 2 10 16,-3-1-3-16,-11-1 0 0,-6 1-2 15,-11 0-9-15,-1 0-3 16,-5-2-9-16,3-4-4 15,1-3-21-15,5-3-39 16,1-9-107-16,4-1-71 16,7-9 291-16,-2-6-105 15</inkml:trace>
  <inkml:trace contextRef="#ctx0" brushRef="#br0" timeOffset="-25158.33">10297 15855 1419 0,'20'0'632'0,"6"15"-263"15,3 8-106-15,1 9-45 16,-5 2-39-16,-7 9-61 16,5 3-28-16,-13 2-33 15,-1 3-11-15,-5 0-16 16,-8-2-7-16,-5-2-7 15,-2-3-3-15,-8-8-6 16,0-6-17-16,11-13-79 16,-6-5-51-16,11-12-154 15,1-3-51-15,-3-12 213 0</inkml:trace>
  <inkml:trace contextRef="#ctx0" brushRef="#br0" timeOffset="-24894.59">10686 16119 1794 0,'-14'42'723'15,"8"-40"-440"-15,9-2-145 16,4-2-17-16,13-3-33 15,5 1-19-15,9-2-41 16,2 2-9-16,1 0-11 16,0-1 3-16,-9 4-96 15,-10 1-78-15,-11-2-191 16,-10-2 198-16</inkml:trace>
  <inkml:trace contextRef="#ctx0" brushRef="#br0" timeOffset="-24686.12">10794 15995 1536 0,'2'8'651'0,"-2"4"-328"0,0 4-60 16,1 13-57-16,-1 5-38 16,2 7-74-16,1-1-25 15,-2-3-28-15,-1-4-12 16,2-11-17-16,-1 3-22 15,1-12-138-15,2-4-93 0,8-5-433 16,-5-14 421-16</inkml:trace>
  <inkml:trace contextRef="#ctx0" brushRef="#br0" timeOffset="-24138.99">11285 16039 1588 0,'32'3'671'0,"-28"10"-353"16,2 9-108-16,2 9-2 16,-3 5-48-16,-2-2-40 15,2 0-69-15,0-3-16 16,0-6-18-16,-2-3-4 16,-2-12-7-16,-1-6-2 0,0-4-3 15,0-5-1-15,0 3-7 16,0-2-1-16,0-25-1 15,12-35-1-15,-1 26 5 16,3-1 1-16,7 7 2 16,-7 1 0-16,7 10 2 15,1 7 1-15,0 9 3 16,3 5 2-16,-2 10 11 16,0 6 6-16,-3 12 14 15,-1 4 6-15,-2 3 4 16,-3 2-4-16,-3-8-9 15,-2-2-8-15,-6-5-14 16,-1-9-4-16,-2-10-55 16,-1-7-69-16,1-8-153 15,0-6-84-15,2-11 206 16</inkml:trace>
  <inkml:trace contextRef="#ctx0" brushRef="#br0" timeOffset="-23754.02">11909 15660 1605 0,'-5'2'620'16,"-6"-2"-427"-16,-3-2-17 16,1 2-39-16,0 0-25 15,-4 2-59-15,-2 2-22 0,1 8-19 16,0 4-2-16,5 3 5 16,3 2 5-16,7 3 9 15,2 0 3-15,5 2 5 16,6-1-1-16,10-5 0 15,4-1 0-15,10-7-2 16,3 1-2-16,-8-11-7 16,-9-3-4-1,1 0-9-15,8-11 9 0,1-1-113 16,0-1-80-16,-14 7 109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19T15:41:35.018"/>
    </inkml:context>
    <inkml:brush xml:id="br0">
      <inkml:brushProperty name="width" value="0.05292" units="cm"/>
      <inkml:brushProperty name="height" value="0.05292" units="cm"/>
      <inkml:brushProperty name="color" value="#4472C4"/>
    </inkml:brush>
    <inkml:context xml:id="ctx1">
      <inkml:inkSource xml:id="inkSrc332">
        <inkml:traceFormat>
          <inkml:channel name="X" type="integer" max="12372" units="cm"/>
          <inkml:channel name="Y" type="integer" max="696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1-05-19T15:53:11.309"/>
    </inkml:context>
  </inkml:definitions>
  <inkml:trace contextRef="#ctx0" brushRef="#br0">4222 6028 868 0,'-15'-1'374'16,"5"0"-183"-16,4-3-25 15,6 4-33-15,6 0-12 16,8 0-35-16,6 0-13 16,9 1-12-16,5-3-14 0,6-6-16 15,-1-2-4-15,-2-7-7 16,-4-3-3-16,-15-1 2 15,-10-2 0-15,-5 0 0 16,-4 0-1-16,-9-1-2 16,-3 2-1-16,-8 6 0 15,-4 4-1-15,-1 9-4 16,2 4-2-16,0 10-1 16,6 6 5-16,9 8 2 15,8 3 4-15,9 2-2 16,5-5-4-16,10 5-1 15,-2-4-2-15,6-7-1 16,-1-2-2-16,-3-12-4 16,-1-3-18-16,-2-3-158 15,4-1-140-15,7-6 188 16</inkml:trace>
  <inkml:trace contextRef="#ctx0" brushRef="#br0" timeOffset="165.18">4615 5989 1148 0,'3'10'495'0,"5"0"-282"16,1 1-28-16,2 1-17 15,0-1-50-15,1 0-33 16,0-5-52-16,-2 0-14 16,1-3-87-16,-4-6-90 0,3-12 101 15</inkml:trace>
  <inkml:trace contextRef="#ctx0" brushRef="#br0" timeOffset="628.83">4853 5986 1422 0,'12'6'504'0,"-2"-11"-420"16,3-3-23-16,0-9-3 15,2-4-6-15,4-6-18 16,-8-4-10-16,-4 0-6 16,-3 3 1-16,-4 7 2 0,-8 3 1 15,-10 7-3-15,-2 5-4 16,-9 6-8-16,8 4-2 16,3 6-2-16,4 5 1 15,7 7 1-15,6 4 1 16,11 7 1-16,7 6 2 15,4 2 3-15,1 2 6 16,4 6 10-16,-1 2 8 16,2 0 13-16,-2 0 6 0,-9-9 1 15,0-3-2-15,-9-9 3 16,-3-1 5-16,-9-7 13 16,-10-5 6-16,-14-3-10 15,-6-3-12-15,-18-6-28 16,-2-4-14-16,6-9-84 15,5-3-75-15,25-11-193 16,15-4 198-16</inkml:trace>
  <inkml:trace contextRef="#ctx0" brushRef="#br0" timeOffset="860.35">5189 6082 1825 0,'-11'-3'645'15,"10"2"-531"-15,0 0-60 16,0 0-2-16,-1-1 0 15,2 1-18-15,0 1-15 0,0 0-6 16,6-1-59-16,-3 1-155 16,2 1 140-16</inkml:trace>
  <inkml:trace contextRef="#ctx0" brushRef="#br0" timeOffset="1498.46">5876 5619 982 0,'18'-8'436'0,"-6"9"-182"0,-1 4-44 15,2 13-20-15,-6 8-26 16,0 11-46-16,-1 8-31 16,-2 7-36-16,8 0-12 15,-5-7-21-15,-1-7-5 0,0-12-5 16,-6-9 3-16,0-6 8 16,-6-7 2-16,-1-6-1 15,-8-4-3-15,0-5-19 16,4-2-9-16,7-8-10 15,4 1-3-15,11-1 3 16,7 3 3-16,6 8 6 16,5 1 3-16,-3 2 7 15,0 3 2-15,-1 5 15 16,-5 4 10-16,-7 6 15 16,-5 1 11-16,-11 5 4 15,-6 1 0-15,-4 3-10 16,-2 0-10-16,-4-6-16 15,8-3-7-15,0-5-42 16,-4-7-56-16,11-1-175 0,2-3-148 16,15-13 247-1</inkml:trace>
  <inkml:trace contextRef="#ctx0" brushRef="#br0" timeOffset="1645.47">6292 5837 1152 0,'8'13'541'0,"-2"2"-246"16,-5 6-61-16,-2 0-46 16,-5 0-81-16,2 0-41 15,0-12-50-15,3-1-37 16,-2-10-149-16,0-11-144 0,-3-15 184 16</inkml:trace>
  <inkml:trace contextRef="#ctx0" brushRef="#br0" timeOffset="2048.39">6275 5661 1183 0,'23'12'483'0,"8"2"-292"16,-6 0-20-16,7 6-48 16,-4 0-12-16,-8 1-32 15,2 3-10-15,-9 2-17 16,-6 0-6-16,-2-1-12 15,-3-1-5-15,-6-8-9 0,4-7-2 16,-8-4-2-16,6-3-1 16,-4-4-5-16,-3-4-7 15,11-8-11-15,-4-6-6 16,8-3-2-16,3-2 2 16,-2 4 3-16,2 5 0 15,6 6 5-15,1 6 2 16,0 8 18-16,0 4 7 0,-4 9 11 15,0 4 4-15,2 4-10 16,-3-1-6-16,3-5-13 16,0-5-13-16,2-9-107 15,1-5-72-15,2-5-233 16,3-7 247-16</inkml:trace>
  <inkml:trace contextRef="#ctx0" brushRef="#br0" timeOffset="2377.82">6915 5793 1093 0,'0'-7'509'0,"-5"1"-184"15,-8-2-58-15,-9-2-56 16,-3 2-37-16,-4 4-63 16,-1 3-25-16,3 6-30 0,4 3-13 15,8 7-23-15,5 2-8 16,8 7-10-16,3 3-2 15,8-1-4-15,3-1-3 16,3-10-5-16,2-6-2 16,5-9 1-16,-5-9 3 15,6-5 7-15,-3-3 3 16,-5-6 3-16,-3 4 1 16,-5 4 1-16,-5 4 0 0,-2 7-2 15,2 4 0-15,-2 4 3 16,0-4 2-16,0 0 4 15,0 3 0-15,0 11-5 16,0-1-6-16,0 23-61 16,1-30-51-16,4-6-167 15,7-6-145-15,11-11 265 16</inkml:trace>
  <inkml:trace contextRef="#ctx0" brushRef="#br0" timeOffset="3007.28">7045 5736 787 0,'-1'10'489'16,"-2"3"14"-16,3 5-230 16,1 2-15-16,2 5-60 15,1-1-42-15,-4-4-83 16,-4-4-28-16,0-6-29 0,4-6-4 16,1-4-3-16,-2-1-1 15,0 0-6-15,0 0-4 16,0 0-11-16,-1-14-4 15,2-3-2-15,12-28-3 16,1 30-29-16,2 3-15 16,4 3-39-16,-3 4-23 15,0 4-22-15,-2 2-7 0,-2 2 13 16,0 1 17-16,2-1 57 16,-2 3 23-16,-4-3 33 15,-1 1 38-15,-5 4 81 16,-1-1 34-16,-1 6 59 15,-1 5-3-15,1 3-44 16,0-1-27-16,3-2-60 16,0-7-26-16,5-6-37 15,3-3-7-15,3-6-4 16,2-3 1-16,0-7 2 16,-1-3 3-16,-2 2 4 15,-2-1 0-15,-5 7 4 16,-2 3 1-16,0 7-1 15,-3 1 1-15,4 7 1 16,-1 7 3-16,6 7 13 16,7 6 6-16,-3 2 16 0,7 5 4 15,-3 2 2-15,0 1-3 16,-3 5-10-16,-9-18-8 16,-1 0-10-16,4 18-3 15,-5-1-1-15,-1-11 3 16,-6-15 6-16,-3-5 1 15,-8-8-1-15,-7-4-6 0,-11-9-14 16,-3-6-20-16,0-13-82 16,6 1-53-16,16-2-131 15,6-2-100-15,12 14 247 16</inkml:trace>
  <inkml:trace contextRef="#ctx0" brushRef="#br0" timeOffset="3557.56">7935 5777 840 0,'38'-38'405'16,"-27"26"-153"-16,0-2-33 0,-9 2-39 15,2 2-12-15,-12 0-18 16,0 6-21-16,-8 3-34 16,-7 3-19-16,1 7-26 15,-1 4-6-15,4 2-24 16,8 5-10-16,9 2-15 16,2 1-5-16,14 4-1 15,5 0 0-15,1-2 6 16,0-2 1-16,-4-6 5 15,-10-2 3-15,-1-3 9 16,-3-4 9-16,-2 4 15 16,-3 0 4-16,-9-2-2 15,-3 0-8-15,-5-7-16 16,-3 0-7-16,5-3-30 16,2 0-41-16,6-3-134 0,5-8 13 15,9-9 92-15</inkml:trace>
  <inkml:trace contextRef="#ctx0" brushRef="#br0" timeOffset="4137.43">8204 5866 1117 0,'10'0'512'0,"1"-5"-209"16,-3-3-52-16,-3-4-65 15,1 0-40-15,-3-2-61 16,2-2-28-16,-5-2-26 15,1 2-7-15,-2 1-3 16,-5 1 0-16,-7 6 2 16,-4 5-4-16,-6 4-12 15,0 9-3-15,1 8-4 16,4 2 0-16,9 9 0 16,6 2 0-16,8 3-1 15,6 1-3-15,9-4-1 16,2 0-1-16,7-10-2 15,3-5-1-15,7-6-2 16,6-7-1-16,2-7-2 16,4-5 0-16,-7-8-16 0,-8-4-2 15,-6 2 4-15,-11-3 4 16,-9 3 30-16,-5 0 12 16,-13 3 13-16,-2 1 4 15,-8 4 2-15,2 2-4 16,-1 6 13-16,-6 3 7 15,9 7 11-15,-6 3 3 16,12 4-16-16,10 5-13 0,-2-1-20 16,7 2-7-16,-1-5-10 15,2-2-1-15,3-6-7 16,-2-4 1-16,6-3 1 16,-5-3 1-16,-2-2 4 15,9 1 0-15,-11 3 2 16,3 1 3-16,-2 6 1 15,-4 3 2-15,2 1-1 16,0 3-1-16,-4-3-2 16,1-5-2-16,-1-2-3 15,2-4-35-15,-3 0-115 16,0 0-82-16,0 0 132 16</inkml:trace>
  <inkml:trace contextRef="#ctx0" brushRef="#br0" timeOffset="4422.14">8708 5905 1268 0,'10'14'556'0,"5"1"-267"0,0 6-10 15,2 0-58-15,-2-1-28 16,-2-1-76-16,-3-4-32 16,-2-11-51-16,-3-1-17 15,-5-5-7-15,-1-3-1 0,-4-5-1 16,-2-8 0-16,-1-5-5 15,0-4-2-15,2 1-3 16,2-2-3-16,4 5-19 16,0 6-28-16,4 6-91 15,4 4-56-15,3 7-144 16,6 3-100-16,6 6 287 16</inkml:trace>
  <inkml:trace contextRef="#ctx0" brushRef="#br0" timeOffset="4630.06">9120 5862 756 0,'-4'1'481'15,"-3"1"-50"-15,-7-2-110 16,-2 1-56-16,0 4-74 16,-2 2-29-16,5 9-59 0,-6 0-23 15,12 7-29-15,3 5-18 16,7-5-19-16,7 0-4 15,9-2-12-15,1-8-3 16,4-5-8-16,5-3-30 16,-2-16-144-16,3-6-105 15,-1-20 170-15</inkml:trace>
  <inkml:trace contextRef="#ctx0" brushRef="#br0" timeOffset="4975.25">9232 5649 1328 0,'2'-2'578'0,"3"17"-263"16,-1 7-75-16,1 15-37 16,-1 7-39-16,-1 6-72 15,3 1-29-15,4-2-35 16,2-8-8-16,1-9-9 16,-2-12-4-16,-5-10-8 15,-1-4-2-15,-5-8-15 16,0 0-10-16,1-10-15 15,5-5-3-15,3-6 9 16,2 0 11-16,4 0 15 16,-5 4 5-16,4 10 6 15,0 3 0-15,-2 11 17 0,4 5 9 16,-3 8 19-16,0 3 7 16,-4 3-2-16,-2-1-4 15,-2-7-17-15,-2-2-6 16,4-7-11-16,-7 2-42 15,0-7-134-15,0-2-84 16,3-6 135-16</inkml:trace>
  <inkml:trace contextRef="#ctx0" brushRef="#br0" timeOffset="20196.13">11729 3731 420 0,'0'0'262'0,"0"0"-3"16,3 0-20-16,1-1-37 16,-1 0-22-16,-2 0-33 15,2 1-13-15,-2 0-23 0,0 0-12 16,0 0-17-16,-1-1-7 15,0 0-7-15,0 0-5 16,0 0-6-16,0 0-3 16,0 0-6-16,0-1 0 15,-1 1-5-15,0 0-5 16,0 0-13-16,-8-1-6 16,1 2-8-16,2 1-3 0,-2 2-3 15,2 5-3-15,3 10-1 16,-24 32 0-16,29-25 2 15,3-2-2-15,7 0-1 16,4-2-3-16,7-7-2 16,6-3 1-16,3-10 0 15,-1-4 3-15,-2-14 2 16,-2 1 3-16,-11-7 10 16,-7-1 6-16,-6 3 10 15,-5-1 5-15,-13 4 16 16,4 2 3-16,-8 5 3 15,-1 1-4-15,3 3-17 16,-3 2-8-16,6 1-13 16,4 5-5-16,3 2-11 15,2 2-5-15,2 5-8 16,0-6-3-16,2 4-66 0,1-1-40 16,1 0-102-16,2 1-88 15,5 5 205-15</inkml:trace>
  <inkml:trace contextRef="#ctx0" brushRef="#br0" timeOffset="22752.15">12640 3579 634 0,'-36'31'411'15,"29"-28"-1"-15,1-3-179 16,4 5-19-16,1-5-49 16,1 0-21-16,0 0-56 15,0 0-20-15,0 0-26 16,0 0-5-16,17 5-1 16,36 7-1-16,-18-12-8 15,1 0-4-15,5-1-3 16,-2 0-3-16,-3 1-3 15,4 0-1-15,-17 1 0 16,-3 1-2-16,-14-1 2 16,-6-1 0-16,0-2-5 15,-1 2-26-15,0-1-79 0,0 0-42 16,-3 1-103-16,-22 0-46 16,-30 9-77-16,28-2 12 15,5 1 93-15,6 0 73 16,2-7 180-16,3-2 61 15,5-6 84-15,-2 4 39 16,7 1 44-16,2 0-7 16,0 7-3-16,0-5-5 15,0 0-22-15,2 8-5 0,5 14-31 16,11 31-21 0,-11-24-30-16,0 1-14 0,-1 1-24 15,-3-3-10-15,1-1-19 16,-4-3-7-16,3-11-12 15,0-3-6-15,-3-8-54 16,0-2-51-16,0-8-144 16,2-4-137-16,0-3 240 15</inkml:trace>
  <inkml:trace contextRef="#ctx0" brushRef="#br0" timeOffset="23124.81">13161 3609 1224 0,'-9'3'566'0,"0"-2"-231"15,-2 1-79-15,-2 6-70 16,-1 5-40-16,-5 7-56 16,6 0-26-16,2 3-36 15,5-2-10-15,9 7-13 16,-1 0-4-16,12 1-2 15,1 0-3-15,1-6 0 16,3 0-2-16,-3-3 2 16,2-2-53-16,0-8-119 15,1-4-101-15,1-12 151 16</inkml:trace>
  <inkml:trace contextRef="#ctx0" brushRef="#br0" timeOffset="23566.6">13337 3718 1062 0,'7'7'540'0,"-5"-1"-191"15,1 5-91-15,3 2-38 16,-5 4-73-16,0 3-34 16,-2-3-55-16,-4 2-16 15,2-7-21-15,2-1-7 0,0-6-5 16,0-4-3-16,1 0-5 15,0-2-7-15,0 0-13 16,0 0-5-16,0-4-5 16,3-14 3-16,12-25 11 15,-6 25 4-15,6 5 8 16,-4-1 2-16,-1 4 1 16,2 3 0-16,-1 5 15 15,1 4 11-15,0 5 15 16,3 7 8-16,-6 1 3 15,8 3-2-15,-4-2-4 16,-2 1-5-16,-4 1-12 16,-5-3-5-16,-2 1-7 15,-2-2 0-15,-1-3-5 16,3-1-25-16,-1-6-84 16,0-3-62-16,2-8-176 0,1-7-345 15,9-7 457-15</inkml:trace>
  <inkml:trace contextRef="#ctx0" brushRef="#br0" timeOffset="23766.21">13617 3598 1223 0,'10'6'555'16,"3"8"-255"-16,6 3-26 0,-3 3-86 15,2 2-29-15,-2-2-54 16,-4 1-17-16,-3 3-26 15,-2 0-12-15,-7 4-15 16,-5 1-6-16,-4-1-14 16,-5-2-7-16,-1-6-64 15,0-4-50-15,-2-6-129 16,4-1-67-16,5-7 188 16</inkml:trace>
  <inkml:trace contextRef="#ctx0" brushRef="#br0" timeOffset="24953.8">11824 4115 499 0,'0'0'319'16,"0"0"-15"-16,0 0-94 15,0 0-18-15,0 0-34 16,0 0-20-16,0 0-33 15,0 0-15-15,0 0-20 16,2 0-4-16,3 1-6 16,-4-1 0-16,1 4-2 15,4 12-3-15,23 32-4 16,-28-22-4-16,0 9-6 16,0 2-2-16,8 8-8 0,-6 0-1 15,4 3-4-15,-7-3 0 16,-1 0 3-16,5 1 0 15,0-1-3-15,7-1-4 16,-2-3-8-16,-6-1-3 16,-2-8-2-16,3 1-1 15,-2-9-1-15,-1-6-2 16,3-8-3-16,-2-6-1 0,1-4-1 16,-3 0-1-16,-1-1-22 15,0 0-28-15,0 0-74 16,-1 0-46-16,1 0-122 15,0 0-109-15,0-1 262 16</inkml:trace>
  <inkml:trace contextRef="#ctx0" brushRef="#br0" timeOffset="25412.52">11886 4845 733 0,'0'0'362'15,"0"0"-102"-15,0 0-62 16,0 0-39-16,0 0-19 16,0 0-25-16,-1 11-12 15,-2 5-13-15,-9 30-10 16,14-28-25-16,2 0-12 15,4-1-24-15,1-1-7 16,1-3-8-16,1-2-2 16,5-2-3-16,-1-2-2 0,3-7 1 15,-9 1 0-15,2-9 5 16,0-2 4-16,-7-5 10 16,4-5 5-16,-10 2 7 15,-4-3 3-15,-6 3-3 16,0 0-1-16,-2 2-4 15,-8 3-4-15,9 3-4 16,2 5-3-16,-1 2-9 16,9-1-4-16,0 4-13 15,-1 0-8-15,4 0-71 16,0 0-61-16,0 0-228 16,2 1 236-16</inkml:trace>
  <inkml:trace contextRef="#ctx0" brushRef="#br0" timeOffset="26102.96">12737 4759 861 0,'-45'-21'534'0,"32"23"5"0,1-3-304 15,4-2-17-15,4 2-72 16,3-1-33-16,7 2-59 15,6 0-20-15,14 2-24 16,7 3 1-16,11-4-3 16,7-1-2-16,-1-3-2 15,-3-1 0-15,-5 1 1 16,-14 2-2-16,-6 1 1 16,-5 0-1-16,-12 3-27 15,-1 0-37-15,-8 2-108 16,-7-3-73-16,-6 8-226 15,-3 0 290-15</inkml:trace>
  <inkml:trace contextRef="#ctx0" brushRef="#br0" timeOffset="26313">12868 4756 713 0,'-1'-6'385'16,"7"7"-40"-16,-1 5-67 15,2 6-25-15,4 8-19 16,0 6-46-16,-9 2-28 15,8 3-48-15,-10-1-21 16,-3-3-34-16,12 0-13 16,-10-9-18-16,2-1-6 15,6-4-7-15,-10-5-2 0,3-1-3 16,0-2 0-16,-2-4-20 16,0 1-29-16,1-2-72 15,1-1-52-15,-1 0-129 16,0 0 180-16</inkml:trace>
  <inkml:trace contextRef="#ctx0" brushRef="#br0" timeOffset="26923.16">13300 4682 1029 0,'9'-42'491'0,"-17"36"-163"16,-1 2-70-16,-1 0-56 16,2 5-31-16,0 6-55 15,0 6-23-15,3 6-33 0,2 2-11 16,3 11-20-16,3 1-7 15,3 5-9-15,4 4-3 16,1-6-4-16,-2-3-1 16,4-7-2-16,-2-1 0 15,1-5-3-15,0-4-2 16,-4-9-9-16,-3-2-44 16,4-4-92-16,-4-1-79 15,6-5 128-15</inkml:trace>
  <inkml:trace contextRef="#ctx0" brushRef="#br0" timeOffset="27353.51">13522 4603 1192 0,'-10'5'514'0,"12"2"-251"15,1-2-67-15,2 4-39 16,0 2-26-16,-3 0-47 16,-2 0-21-16,-2 0-27 15,-3-3-7-15,0-1-7 0,0 2-4 16,3-8-2-16,1 2-3 16,0-4-3-1,0 0-6-15,0 0-11 0,0 0-4 16,0-7-6-16,3-7 2 15,12-32 5-15,-4 33 2 16,2 1 4-16,4 3-1 16,3 2 1-16,2 4 4 15,-4 4 18-15,1 2 10 0,-4 11 16 16,-1-3 8-16,-2 3 5 16,-3 3-3-16,-3 0-7 15,-2 0-9-15,1-3-18 16,0 2-5-16,1-3-10 15,0-6-2-15,-5 2-71 16,1-7-63-16,-1-2-146 16,-1 3 158-16</inkml:trace>
  <inkml:trace contextRef="#ctx0" brushRef="#br0" timeOffset="27603.17">13509 4842 1262 0,'-19'0'556'0,"18"0"-267"0,3 0-90 16,6 0-62-16,5 0-28 16,9 0-37-16,4-1-19 15,13-2-30-15,5 2-7 16,-3 1-9-16,0 0-1 15,-1 2-2-15,-4 2-1 16,-6-1-105-16,-7-1-84 16,-17 3 114-16</inkml:trace>
  <inkml:trace contextRef="#ctx0" brushRef="#br0" timeOffset="27943.22">13610 4974 764 0,'-5'11'415'0,"13"-9"-73"16,4 5-124-16,6-4-74 15,2 0-34-15,1 0-32 16,1-2-13-16,-4 3-8 16,-6 0-5-16,-8 3-1 15,-2 0 4-15,-5 2 2 16,-4 8-3-16,-6-1 1 15,-3 1 1-15,-4-4 12 0,0-7 10 16,7-1 8-16,2-3-5 16,8-2-29-16,4 0-16 15,8 0-27-15,6 2-9 16,9-2 3-16,1 0-1 16,2-1-1-16,-1 0-1 15,-1 0-63-15,-2 1-77 16,-6-3 89-16</inkml:trace>
  <inkml:trace contextRef="#ctx0" brushRef="#br0" timeOffset="28186.18">13946 4674 1489 0,'10'4'589'0,"4"6"-390"16,10 8-2-16,-3 0-44 16,4 9-3-16,-3 6-30 15,-8-2-14-15,-6 5-25 16,-8 2-15-16,-7-2-20 16,-2-1-13-16,-10-6-84 15,8 0-64-15,-4-12-153 0,-8-1-92 16,4-8 221-16</inkml:trace>
  <inkml:trace contextRef="#ctx0" brushRef="#br0" timeOffset="28870.66">11841 5295 699 0,'33'-32'394'16,"-31"32"-94"-16,4-2-66 15,-1 2-22-15,-5 0-35 16,0 0-10-16,0 0-17 15,0 0-12-15,4 17-29 16,8 40-15-16,-11-15-30 16,3 4-8-16,-4 5-12 15,8 5-5-15,4 0-11 16,-5 1-7-16,3-1-9 16,-5-9-3-16,-4-8-4 15,6-4 0-15,-6-7-1 16,0-4-2-16,0-5 0 15,-3-7-2-15,3-5-52 16,0 0-50-16,0-7-114 16,2 0-69-16,-3 0-123 0,0-1-100 15,0 1 332-15</inkml:trace>
  <inkml:trace contextRef="#ctx0" brushRef="#br0" timeOffset="29289.76">12029 5931 1145 0,'-46'11'457'0,"35"-12"-286"16,2 2-35-16,6 4-32 16,-5 5-15-16,6 2-26 15,1 7-13-15,1 1-15 16,4-5-3-16,6 6-10 16,-2-6-4-16,10-2-6 15,1-2-5-15,5-12-3 16,4-3-1-16,-7-6 4 0,0 0 7 15,-11 0 25-15,-5 1 15 16,-7-4 22-16,-4 5 6 16,-8-5-8-16,-1 1-13 15,2 7-25-15,-5-2-11 16,5 6-24-16,-1-2-20 16,-1 4-92-16,8 3-70 15,4 2 108-15</inkml:trace>
  <inkml:trace contextRef="#ctx0" brushRef="#br0" timeOffset="29707.53">12740 5901 863 0,'-19'15'531'16,"2"-13"48"-16,5 0-299 16,12-2-116-16,5 1-32 15,11 2-62-15,5 5-18 0,17-1-17 16,6-3-13-16,4-2-12 16,6-2-1-16,-14-3-3 15,-7 1-2-15,-8-6-3 16,-3 3-43-16,-9 2-106 15,-1 2-72-15,-12-1 119 16</inkml:trace>
  <inkml:trace contextRef="#ctx0" brushRef="#br0" timeOffset="29901.51">12924 5927 701 0,'-10'7'437'0,"3"-2"-3"16,9 5-141-16,-2 5-75 15,0 5-26-15,2 8-39 16,-2-8-29 0,1-1-52-16,7 18-24 0,4 2-27 15,-1-6-6-15,-1-10-9 0,-3-3-2 16,1-8-111-16,4-4-103 16,6-4 132-16</inkml:trace>
  <inkml:trace contextRef="#ctx0" brushRef="#br0" timeOffset="30183.24">13286 5826 1512 0,'0'8'621'0,"-6"-1"-378"15,-1 4-92-15,0 9-46 16,-1 5-29-16,2 10-27 16,2 0-11-16,7 6-21 15,3-2-8-15,7 0-8 16,4 3-1-16,6-8-9 16,5-3-4-16,1-14-32 15,1-1-45-15,1-12-140 16,-7-3-458-16,17-5 466 15</inkml:trace>
  <inkml:trace contextRef="#ctx0" brushRef="#br0" timeOffset="30600.68">13586 5788 1223 0,'-4'0'615'0,"7"4"-162"0,1 5-253 16,2 3-2-16,-1 6-69 16,-1 2-26-16,0 3-48 15,-3-4-16-15,0-7-22 16,-1-3-7-16,0-7-7 16,0-2-3-16,0-6-5 15,0 5-2-15,0 0-2 16,1-16 0-16,8-33-1 15,-2 27 0-15,4 6 3 16,2 1 0-16,3 8 4 16,0 1 1-16,2 6 5 15,-2 1 7-15,0 7 13 16,0 3 6-16,0 8 7 0,1 4 0 16,-2 0-8-1,-2 1-3-15,-1-3-12 0,-4-4-5 16,-7-8-65-16,2-5-60 15,-4-4-163-15,-3-1-124 16,3 1 249-16</inkml:trace>
  <inkml:trace contextRef="#ctx0" brushRef="#br0" timeOffset="30811.54">13570 5970 786 0,'-13'11'456'0,"18"-8"8"15,3-2-196-15,12-1-47 16,3 0-20-16,9 0-53 16,2-1-32-16,4 1-53 15,3-3-17-15,3 0-13 16,-2 4-4-16,-7-1-10 16,-5 3-5-16,-15 0-44 15,-3-1-51-15,-14 2-144 16,-3-4-118-16,-14 1 208 15</inkml:trace>
  <inkml:trace contextRef="#ctx0" brushRef="#br0" timeOffset="31043.28">13746 6016 1098 0,'-4'8'509'16,"-1"4"-201"-16,-3 1-27 15,-1 5-76-15,-2 3-28 16,4-2-68-16,6 1-33 15,4-8-37-15,6 1-11 16,6-6-10-16,0-1-2 16,12 0-5-16,2-3-3 0,4-1-4 15,0-3-2-15,-9 0 2 16,-9-1-45-16,-3-2-129 16,-7 1-94-16,-4-4 144 15</inkml:trace>
  <inkml:trace contextRef="#ctx0" brushRef="#br0" timeOffset="31228.21">13870 6053 777 0,'5'3'484'0,"-1"7"35"16,-5-4-169-16,5 12-61 16,3 6-40-16,0 7-85 15,-6 2-46-15,4 0-71 16,-5-2-17-16,-1-6-18 15,2-4-5-15,2-8-44 16,-2-6-55-16,-1-7-150 16,6-7-122-16,-3-8 220 0</inkml:trace>
  <inkml:trace contextRef="#ctx0" brushRef="#br0" timeOffset="31483.68">14060 5781 1108 0,'-5'0'574'0,"16"9"-124"15,1 3-137-15,3 9-71 16,1 5-41-16,0 6-62 16,5 4-27-16,-4 1-46 15,-4-3-18-15,-4-2-20 16,-6 1-5-16,-6-3-11 15,-5 0-19-15,-9 2-75 16,-1-7-51-16,-6-2-139 16,-3-4-89-16,9-7 230 15</inkml:trace>
  <inkml:trace contextRef="#ctx0" brushRef="#br0" timeOffset="32269.96">12065 6286 853 0,'-30'1'381'0,"30"0"-161"15,0 2-22-15,0 7-18 16,-1 4-18-16,3 15-34 16,1 5-14-16,0 7-20 15,0 4-10-15,-2 8-18 0,-2 3-11 16,2 6-17-16,2 6-3 16,-4-2-7-16,4-4-2 15,-3-9-6-15,0-10-3 16,1-11-6-16,3-8-4 15,-3-10-8-15,4-2-6 16,-2-8-58-16,-2-3-47 16,5-3-128-16,-2-6-87 0,3-3 204 15</inkml:trace>
  <inkml:trace contextRef="#ctx0" brushRef="#br0" timeOffset="32647.04">12095 7018 1002 0,'-35'-13'481'16,"30"13"-205"-16,2 2-94 15,-5 0-33-15,5 7-55 16,2 4-16-16,1 7-25 0,1 2-8 16,5-1-14-16,0 0-9 15,7-7-14-15,4-2-5 16,2-9-4-16,1-6 0 16,-4-8 1-16,0-4 3 15,-6-4 6-15,-3 0 3 16,-7 2 8-16,-3 2 2 15,-5 5 3-15,-3-6-2 0,-1 5-7 16,-1 2-3-16,0 2-21 16,0 6-32-16,3 1-94 15,2 0-72-15,8 1 120 16</inkml:trace>
  <inkml:trace contextRef="#ctx0" brushRef="#br0" timeOffset="33182.37">12872 6948 880 0,'-14'3'532'0,"3"0"14"16,5 2-245-16,6-5-127 15,2-2-45-15,14 1-62 16,6-5-17-16,11-1-15 16,-8 3-5-1,0 2-14-15,24-2-4 0,6-1-5 16,-9 2-2-16,-12 3-1 0,-8-1 1 16,-12 0-73-16,-4 3-57 15,-11 1-166-15,-5 0-204 16,-3 2 321-16</inkml:trace>
  <inkml:trace contextRef="#ctx0" brushRef="#br0" timeOffset="33384.85">13037 6944 969 0,'-6'4'467'0,"7"4"-149"16,-9-2-66-16,11 13-43 15,-1 2-15-15,-2 7-38 16,14 6-28-16,-10 0-54 15,0 2-20-15,4-4-26 16,-4-5-10-16,1-7-13 16,2-5-5-16,1-7-67 15,2-3-59-15,3-7-98 16,2-5 123-16</inkml:trace>
  <inkml:trace contextRef="#ctx0" brushRef="#br0" timeOffset="33859.29">13580 6889 1055 0,'-2'4'479'0,"0"-4"-202"16,1 3-20-16,0-3-69 15,0 0-32-15,-1 0-56 16,-3 5-20-16,-8 24-25 16,-6 24-10-16,22-13-21 15,3 3-8-15,2-1-7 16,5 1-4-16,0-6-3 15,3-5-3-15,3-11-25 16,-4-6-49-16,-1-12-152 16,4-6 23-16,0-11 96 0</inkml:trace>
  <inkml:trace contextRef="#ctx0" brushRef="#br0" timeOffset="34261.83">13807 6776 1345 0,'5'4'607'16,"4"1"-297"-16,0 6-112 16,3 5-36-16,-7 7-62 15,-2 1-25-15,-3-2-40 16,-2-2-11-16,-1-9-12 15,0-1-2-15,-2-9-7 16,5 3-5-16,0-4-8 16,0-1-3-16,0 0-3 15,2-4 4-15,5-17 2 0,18-24 2 16,-9 27 4 0,-1 6 1-16,1 5 3 15,1 4 1-15,-4 3 10 0,5 2 8 16,-12 6 12-16,4 7 8 15,-6 2 6-15,1 1-4 16,6 2-10-16,-9-3-7 16,-2-1-51-16,0 0-49 15,-2-8-148-15,4-2-86 16,8 2 183-16</inkml:trace>
  <inkml:trace contextRef="#ctx0" brushRef="#br0" timeOffset="34482.96">13751 7080 1331 0,'2'0'546'0,"10"0"-312"16,6 0-21-16,11-5-46 16,5 0-22-16,5-5-57 15,0 0-23-15,-2 3-26 16,2 3-11-16,-1 1-14 15,0-2-6-15,-5 5-45 16,-5 0-55-16,-10 4-138 16,-8 2-125-16,-8 11 216 15</inkml:trace>
  <inkml:trace contextRef="#ctx0" brushRef="#br0" timeOffset="34971.87">14046 7244 1373 0,'1'0'558'0,"3"-2"-357"16,4-2-8-16,-2-2-72 15,0-4-23-15,-6-3-36 16,-7-3-16-16,-7-1-12 16,0 3-2-16,-8 2-7 15,1 5-6-15,0 8-12 16,5 5-4-16,9 8-9 15,3 0-6-15,2 0-4 16,2-1-3-16,1 1 4 16,11 1 4-16,5 1 8 15,-4 1 2-15,8 1 3 16,-7 1 7-16,5 0 7 16,-1 1 5-16,-4-2 4 15,-4-5-1-15,-9-3 15 16,-5-3 6-16,-9-3 12 15,1 4 2-15,-7-4-14 16,5-2-11-16,1-2-18 0,1-2-10 16,6-5-14-16,-1 0-8 15,5-8-9-15,2-1-2 16,1 1-1-16,9 3 1 16,0-3-40-16,3 4-36 15,9 1-129-15,-1-3-362 16,10-1 402-16</inkml:trace>
  <inkml:trace contextRef="#ctx0" brushRef="#br0" timeOffset="35228">14262 6849 1628 0,'4'3'660'16,"0"2"-404"-16,8 4-117 16,3 4-11-16,6 9-20 15,5 2-11-15,1 6-23 16,-2 4-7-16,-8 3-9 16,-7 2-5-16,-4 4-14 15,-11 0-5-15,-2-1-12 16,-3-4-3-16,-11-5-59 0,-1-8-59 15,-12-9-158 1,-5-3-130-16,-5-15 239 0</inkml:trace>
  <inkml:trace contextRef="#ctx0" brushRef="#br0" timeOffset="35673.56">12213 7556 1492 0,'9'30'604'0,"-9"-25"-394"16,2-3-130-16,-2 0-20 0,0-2-44 16,0 0-37-16,0 0-163 15,0 0 132-15</inkml:trace>
  <inkml:trace contextRef="#ctx0" brushRef="#br0" timeOffset="35827.87">12213 7779 1203 0,'3'9'488'0,"2"-4"-308"15,1-5-42-15,0 3-58 16,-1-3-25-16,-2-5-224 15,1 2 129-15</inkml:trace>
  <inkml:trace contextRef="#ctx0" brushRef="#br0" timeOffset="35976.56">12221 7978 1312 0,'-2'11'539'16,"2"-2"-341"-16,2 0-53 15,3-5-80-15,-1 3-27 0,1-5-133 16,-2 1 71-16</inkml:trace>
  <inkml:trace contextRef="#ctx0" brushRef="#br0" timeOffset="36106.76">12238 8097 1222 0,'5'73'535'0,"-7"-60"-281"15,1-3-44-15,1-2-82 16,0-2-50-16,3-6-148 16,1-4-411-16,1-15 335 15</inkml:trace>
  <inkml:trace contextRef="#ctx0" brushRef="#br0" timeOffset="38157.05">15770 3641 653 0,'0'4'387'0,"-1"-2"-24"0,-1 7-71 16,0-4-67-16,0-4-24 15,1 2-48-15,0-3-26 16,0 0-48-16,1 0-19 15,0 0-29-15,0 0-9 16,22-1-10-16,29-13-3 16,-30-4-4-16,-3 4 0 15,-6 3 1-15,0 0 1 16,-2 11 10-16,-3-3 4 16,-2 3 20-16,-11-1 8 0,4 4 4 15,2-3-1-15,0 0-12 16,0 2-7-16,1 15-4 15,0 30 1-15,-1-23 2 16,1 2 1-16,-2-2-6 16,1-1-5-16,-1 1-9 15,2-3-4-15,5-3-6 16,-6-4-1-16,4-5-2 16,-2-3-13-16,-4-5-56 15,3 1-34-15,-2-2-84 16,0 0-32-16,0 0-49 15,-7 1-8-15,-6 1 66 16,-23 11 47-16,28-7 110 16,0 1 58-16,4 1 80 15,-2-6 36-15,4 3 65 0,-2-5 7 16,3 0-13-16,2 0-14 16,0-1-26-16,0 0-6 15,0-1-21-15,8 2-11 16,13-1-23-16,30-3-10 15,-30 0-11-15,0-1-5 16,-2 2-7-16,-7 1-6 16,0 2-12-16,-2 0-7 15,-6 0-9-15,2 1 0 0,-4-1-70 16,-7-1-49 0,-4 1-132-16,2 0-63 0,-1 12 188 15</inkml:trace>
  <inkml:trace contextRef="#ctx0" brushRef="#br0" timeOffset="39371.42">15942 4774 1003 0,'-10'0'449'0,"-1"-1"-209"15,2 1-21-15,10 0-59 16,-4 1-25-16,5 0-53 16,-2-2-21-16,0 1-20 15,0-1 0-15,9-2 1 16,8-1-1-16,24-11-10 16,-24 6-5-16,3 2-6 15,-2-1-1-15,-5-1-1 16,-3 5-2-16,-7-1 2 15,-3 3 2-15,0 1 23 16,-1 1 7-16,0 0 4 16,0 0-2-16,0 0-25 15,0 1-11-15,-2 16-5 16,1 28 0-16,2-22 5 16,1 0 3-16,-1-2 2 15,0-1-1-15,3-4-6 0,0 2-3 16,2 0-6-16,2-1-1 15,-3-3 0-15,1-2-2 16,-2-5-1-16,-1-1 0 16,-1-4 2-16,0-2-6 15,-2 0-24-15,0 0-11 0,0-1-20 16,-6 0-1-16,-1-1 8 16,-8-1 8-16,-22-1 16 15,27 7 8-15,-6-2 19 16,12 1 3-16,-6-2 12 15,4 0 11-15,3 2 21 16,3-1 7-16,-1 1 0 16,2-2-7-16,0 0-9 15,0 0-1-15,7 0 8 16,10 0 4-16,36 0-2 16,-25-2-4-16,-3 0-10 15,2-3-5-15,-8 3-8 16,-4 1-4-16,-7-1-5 15,-4 2-2-15,-4-1-6 16,0-2-29-16,-2 2-104 0,1 0-77 16,0 0 117-16</inkml:trace>
  <inkml:trace contextRef="#ctx0" brushRef="#br0" timeOffset="40517.58">16084 5886 1134 0,'-30'36'492'15,"30"-36"-260"-15,-2 0-34 16,5-1-79-16,-3 0-23 16,0 0-34-16,0 0-12 0,15-2-11 15,29-11-7-15,-27 5-12 16,3-3-4-16,-5 0 1 15,-3-3 3-15,-5 5 4 16,-4 6 0-16,-1 2 32 16,0 2 6-16,-2 0 3 15,-2 0-1-15,1 0-36 16,0 0-9-16,-2 11-8 16,0 9-2-16,-2 28 0 15,4-30-1-15,2 5 0 16,0-1 0-16,2-1-1 15,0-3-1-15,0-6-1 16,-2 1-2-16,1-3 0 16,0 2 0-16,-2-5 1 15,0-3-1-15,-4 2 1 0,0-4 0 16,-3 4-4-16,0 0-4 16,-2-5-3-16,-1 2 0 15,-1-2 4-15,0-1 3 16,-1-1 2-16,1 2 1 15,3-1 1-15,4 0 1 16,3 1 13-16,1-1 7 16,0 0 14-16,0 0 2 15,0 0-4-15,0-1-1 0,0 1 0 16,9 0 2-16,7-1 3 16,29 3-4-16,-27 1-3 15,-2 3-5-15,-2-3-6 16,-3-1-3-16,-4 0-7 15,-4-2-2-15,-3 0 0 16,0 0 1-16,-1 0-1 16,0 0-15-16,0-1-77 15,0 0-51-15,0 0-128 16,-1 0-68-16,1 1 207 16</inkml:trace>
  <inkml:trace contextRef="#ctx0" brushRef="#br0" timeOffset="41484.6">16179 7051 1098 0,'-7'2'498'15,"2"-1"-209"-15,3-1-71 16,1 0-37-16,0 0-34 16,0 0-49-16,0 0-26 0,0 0-37 15,1 0-10-15,0-1-8 16,11-4-4-16,10-6-6 15,26-15 0-15,-31 17 1 16,-3 3 2-16,-7 0 5 16,-5 1 13-16,0 8 17 15,-1-2 6-15,-1-1 0 16,0 0-11-16,0 0-15 16,-1 12-4-16,1 6-3 15,-1 31-1-15,2-30-3 16,1 2-3-16,0 0-2 15,0 1 0-15,-1-1-4 16,0-4 0-16,2 1-2 16,-1-2 0-16,-1-5-1 15,-3 0-1-15,2-5 3 16,-3-3 1-16,0 1-1 0,-3-4 0 16,-4 0-2-1,1 0-1-15,-3 0 1 0,0 0 0 16,1 0 0-16,2 0 0 15,5 0 1-15,0 0-1 16,4 1-2-16,0-1 7 16,1 0 8-16,0 0 1 15,0 0 7-15,0 0-3 0,1 0-3 16,17-1 3-16,31 0 1 16,-26 1 0-16,0 0-3 15,2 2-1-15,-9-2-5 16,-1 0-2-16,-8 0-4 15,-6-2-2-15,2 0-3 16,-3 2-27-16,-1 0-106 16,1 0-73-16,-2 0 114 15</inkml:trace>
  <inkml:trace contextRef="#ctx0" brushRef="#br0" timeOffset="46959.78">19369 4605 780 0,'0'-1'368'0,"0"0"-125"15,2-3-1-15,0-1-29 0,-1 2-17 16,-1 2-42-16,4-3-22 16,-2 2-19-16,-1 1-7 15,1 1-12-15,-2 0-3 16,11 24-30-16,3 42-13 16,-14-24-22-16,3-1-9 15,4-6-10-15,0-4-3 16,-1-10-16-16,-3-5-49 0,-2-9-127 15,3-5-103-15,0-4 167 16</inkml:trace>
  <inkml:trace contextRef="#ctx0" brushRef="#br0" timeOffset="47438.39">19209 4705 1181 0,'-10'-6'510'0,"8"6"-269"15,5 2-77-15,9 1-41 16,3 2-30-16,10-2-27 16,7 1-23-16,6-4-31 15,1 0-4-15,4-1-3 16,-4 1-2-16,-5-3-24 0,5 3-31 16,-11 0-86-16,-2-2-40 15,-6 6-31-15,-8-1 25 16,-7-2 92-16,-4-1 49 15,-1 0 80-15,-1 0 31 16,-1 0 34-16,1 0 12 16,0 0 3-16,0 0-11 15,0 0-16-15,-1 13-10 16,2 0-20-16,9 25-10 0,1-29-26 16,-1-3-9-16,4-3-8 15,-2-2-1-15,4-1-1 16,-3-4-1-16,-1-2 3 15,0-3 3-15,-6-3 12 16,-3-1 5-16,-8-3 7 16,-9-1 2-16,-2 2-2 15,-3 0-4-15,1 6-1 16,0 1-5-16,6 8-16 16,1 4-10-16,5-1-48 15,6 5-55-15,3 0-162 16,7 4 170-16</inkml:trace>
  <inkml:trace contextRef="#ctx0" brushRef="#br0" timeOffset="47644.34">19840 4539 1149 0,'5'5'584'0,"-5"-1"-170"16,1 9-172-16,0 0-29 15,1 14-71-15,3 2-31 16,2 3-64-16,5 4-19 16,0-4-21-16,-4-4-4 0,11-6-4 15,-7-5-38-15,-2-9-126 16,6-4-104-16,-13-10 152 16</inkml:trace>
  <inkml:trace contextRef="#ctx0" brushRef="#br0" timeOffset="48162.47">19734 4617 853 0,'-3'2'499'15,"3"4"-23"-15,10-1-293 16,6 5-34-16,11 0-71 16,5 1-24-16,7-6-35 15,-1 0-8-15,-1-1-7 16,-1-8-4-16,3 6-3 15,1 0-12-15,-1-1-8 0,-1 10 1 16,-14-11 5-16,-3 0 13 16,-12-1 17-16,-6-5 12 15,-4 4 14-15,-5 2 3 16,-7-1 22-16,-2 2 6 16,-3-1 16-16,-2-1 9 15,2 5-5-15,5 2-9 16,3 1-18-16,4 5-7 15,5 2-20-15,0 0-7 0,5 3-13 16,4-2-7-16,1-3-8 16,4-2-3-16,1-6-5 15,2 0-3-15,2-8-1 16,-2 0 0-16,1-6 7 16,-3-1 4-16,-3-2 5 15,-3 4 3-15,-2 2 1 16,-4 4 0-16,0 4 0 15,-1 3 3-15,-1-4 2 16,0 0 2-16,2 9-4 16,1 6-5-16,9 24-8 15,-7-29-43-15,2-11-125 16,2-8-88-16,5-17-310 16,-3-7 352-16</inkml:trace>
  <inkml:trace contextRef="#ctx0" brushRef="#br0" timeOffset="48352.32">20359 4489 1221 0,'7'3'582'16,"2"8"-206"-16,0 7-43 15,0 14-86-15,1 3-36 16,-5 9-72-16,5-2-34 0,1-4-45 16,-4 0-18-16,1-11-24 15,-3-3-8-15,-1-7-7 16,1-7-33-16,-1-6-91 15,2-3-52-15,-6-4-142 16,2-3-82-16,14-4 260 16</inkml:trace>
  <inkml:trace contextRef="#ctx0" brushRef="#br0" timeOffset="48900.31">21062 4603 1162 0,'-17'-7'525'0,"16"7"-245"15,2 4-54-15,7 4-48 16,1 6-13-16,2 6-17 16,-2 4-16-16,1 5-43 15,1-2-18-15,0-6-32 16,0-2-14-16,1-13-21 15,0 1-7-15,0-8-5 16,1-7 0-16,0-3 4 16,-1-4 3-16,-3-2 3 15,1 4 2-15,-1 1 0 16,-1 7 1-16,-3-1 0 16,0 6 1-16,0 4 7 15,0-1 5-15,4 7 21 16,0-3 11-16,2 4 6 15,1-4-5-15,3-2-19 16,2-1-13-16,4-3-12 16,-5-2-2-16,-4-7-3 0,-4 0-2 15,-9-8-61-15,7 2-57 16,-3-4-143-16,6-1-99 16,4 2 222-16</inkml:trace>
  <inkml:trace contextRef="#ctx0" brushRef="#br0" timeOffset="49431.25">21454 4600 1676 0,'-3'8'206'0,"3"0"-50"0,0 12 170 15,0 1-45-15,6 2-76 16,-6-3-42-16,4-1-75 16,3-5-26-16,2-4-45 15,9 1-13-15,-2-10-11 16,1-2-5-16,1-10-2 15,-6-3-3-15,-4-1-4 16,-4-2-4-16,-8 5-6 16,-8-2 2-16,-3 2 9 15,-7-1 7-15,-1 2 12 16,3 3 3-16,4 4 3 16,5 4 2-16,2 0 1 15,6 2-2-15,2 2-6 16,3-3-6-16,-2-1-4 0,0 0 0 15,10 1 3-15,10 2 2 16,36 5 0-16,-26-7 1 16,3 5 4-16,-4-1 1 15,-6 4 15-15,-3 1 6 16,-2 4 13-16,-2 0 3 16,-3-1-8-16,-1-1-6 15,-5-8-9-15,-3-2-1 0,-3-1 5 16,-1-2 3-16,-1 0 1 15,0 0-5-15,0 0-17 16,-2-12-10-16,0-5-38 16,-2-31-25-16,12 32-57 15,2 3-39-15,-1 4-70 16,4 4-55-16,3-7-213 16,7-2 319-16</inkml:trace>
  <inkml:trace contextRef="#ctx0" brushRef="#br0" timeOffset="49587.64">21944 4420 982 0,'3'1'515'0,"-4"7"-106"15,1 3-49-15,-1 12-78 16,1 6-27-16,0 7-74 16,-2 3-43-16,4-1-65 0,-1-2-27 15,4-7-34-15,-1-7-10 16,6-5-72-16,1-6-54 15,5-4-115-15,1 0-88 16,-5-9 208-16</inkml:trace>
  <inkml:trace contextRef="#ctx0" brushRef="#br0" timeOffset="49841.15">22081 4549 1438 0,'-10'8'624'0,"-6"0"-340"15,0 1-34-15,-7 2-95 16,2-2-31-16,4 0-38 16,2 1-14-16,10-3-24 15,1 0-8-15,6 6-16 16,-1-4 0-16,12 6 0 16,3 2-1-16,4-4-3 15,7 3-5-15,-4-6-8 16,2-1-3-16,-3 0-5 15,-3-5-54-15,-8-2-141 16,-3 1 133-16</inkml:trace>
  <inkml:trace contextRef="#ctx0" brushRef="#br0" timeOffset="50368.4">18912 5803 1414 0,'-12'0'591'16,"6"0"-315"-16,5 0-87 15,3 1-50-15,-2-1-38 16,0 0-56-16,6 2-16 0,21 7-10 15,27 4-6-15,-27-11-7 16,2 0-10-16,-8 1-133 16,1 1-112-16,-9 2 151 15</inkml:trace>
  <inkml:trace contextRef="#ctx0" brushRef="#br0" timeOffset="50544.93">18944 5982 1403 0,'-4'6'576'0,"4"-6"-343"16,5 1-14-16,2-1-56 16,3-1-11-1,1 1-38-15,11 0-30 0,5-3-41 16,1 3-14-16,-2 0-20 16,0 0-31-16,-3 0-149 0,2 0-77 15,5-6 137 1</inkml:trace>
  <inkml:trace contextRef="#ctx0" brushRef="#br0" timeOffset="51092.05">19677 5803 1459 0,'-28'2'582'0,"33"0"-366"15,4 2-18-15,11-1-64 16,5 1-12-16,16-3-50 16,2-2-27-16,3-3-27 15,2-2-4-15,-12 0-7 16,-7 0-1-16,-1 1-100 15,-6 2-60-15,-9 3-194 16,0 2 199-16</inkml:trace>
  <inkml:trace contextRef="#ctx0" brushRef="#br0" timeOffset="51275.11">19711 5921 1292 0,'0'7'545'0,"9"-5"-272"15,6 0-62-15,11-2-20 16,2 2-33-16,10-4-63 16,-6-3-28-16,-1 0-36 0,-3-1-13 15,-12 2-12-15,5 1-48 16,-9-1-110-16,-2 2-80 16,-6-5 126-16</inkml:trace>
  <inkml:trace contextRef="#ctx0" brushRef="#br0" timeOffset="51497.78">19793 5669 878 0,'4'-11'473'0,"3"12"-84"16,2 6-62-16,4 9-61 16,-4 9-36-16,0 9-68 15,-6 4-39-15,-3 6-63 16,4-3-19-16,0-1-22 15,6-6-9-15,2-15-20 16,-2-1-44-16,-2-16-99 16,-3-5-60-16,-3-14-225 15,1-8 275-15</inkml:trace>
  <inkml:trace contextRef="#ctx0" brushRef="#br0" timeOffset="51664.49">19914 5641 1142 0,'7'-3'554'0,"-4"9"-163"0,4 6-92 16,-2 12-49-16,1 10-30 16,-5 8-65-16,-7 4-41 15,4-3-64-15,-2-5-21 16,4-10-30-16,4-7-51 16,0-11-116-16,2-7-78 15,11-7 136-15</inkml:trace>
  <inkml:trace contextRef="#ctx0" brushRef="#br0" timeOffset="52022.34">20573 5621 1154 0,'-11'-9'541'0,"11"11"-209"0,0 1-56 16,4 9-53-16,2 10-23 15,-2 14-37-15,0 7-29 16,-1 6-52-16,0 1-19 16,4-9-36-16,0-1-12 15,0-11-77-15,3-11-73 16,1-3-189-16,2-9 56 0,1-6 136 16</inkml:trace>
  <inkml:trace contextRef="#ctx0" brushRef="#br0" timeOffset="52333.5">20696 5928 712 0,'37'8'459'0,"-25"-5"38"15,4-2-185-15,3-2-79 16,-1-7-54-16,3-2-78 16,-1-6-31-16,1-7-46 15,-1-1-6-15,-12 0-1 16,-1 2 2-16,-8 4 8 15,-5 4 5-15,-2 4 3 16,-6 5-3-16,-3 6 0 16,-1 4 1-16,-1 7 1 15,4 5 4-15,7 5-6 16,3 3-2-16,8 1-2 0,6 2-3 16,4-6-8-16,1-3-6 15,6-7-15-15,-3-7-8 16,6-1-57-16,-1-6-47 15,0-9-131-15,-4-4-98 16,-4-5 215-16</inkml:trace>
  <inkml:trace contextRef="#ctx0" brushRef="#br0" timeOffset="52558.79">20966 5842 753 0,'-4'0'411'0,"6"4"-81"16,2 2-50-16,-3 5-70 15,6 0-6-15,-6 3-5 16,6 5-8-16,5 0-18 15,-1 0-21-15,4-1-49 16,1-5-28-16,0-3-40 16,0-1-11-16,3-7-11 15,-1-2-2-15,-4-11-4 16,-3-6 1-16,-4-2-4 16,0-5 0-16,-4-2-37 15,1 2-41-15,-3 5-121 16,-1 3-93-16,0 6 175 15</inkml:trace>
  <inkml:trace contextRef="#ctx0" brushRef="#br0" timeOffset="52879.11">21258 5952 837 0,'20'13'467'15,"1"-12"-54"-15,-1-4-147 16,-7-6-66-16,1-2-54 15,-3-9-65-15,-5 1-22 0,3-3-21 16,-13-1 3-16,-4 5 13 16,0 2 16-16,-7 7 17 15,2 5 0-15,-2 4-6 16,-1 4-14-16,3 8-17 16,2 5-2-16,7 6-7 15,4 2-3-15,4 1-9 16,4-2-7-16,8-5-13 15,3-1-5-15,3-5-11 16,5-2-4-16,-8-4-69 16,0-9-70-16,-5-10-128 15,-1-10 157-15</inkml:trace>
  <inkml:trace contextRef="#ctx0" brushRef="#br0" timeOffset="53072.02">21561 5611 1304 0,'-10'19'669'0,"4"5"-211"16,-1 10-179-16,3 5-34 15,0 10-106-15,3-1-41 16,7-3-60-16,0-6-21 16,7-11-17-16,1-7-15 0,-2-14-93 15,0-3-53-15,-1-4-134 16,-2-6-97-16,6-7 256 15</inkml:trace>
  <inkml:trace contextRef="#ctx0" brushRef="#br0" timeOffset="53352.47">21801 5781 1432 0,'-2'0'645'0,"-9"2"-313"16,-1 4-41-16,-3 1-119 15,1 3-45-15,1 2-64 16,1-1-16-16,8 2-21 16,2 3-4-16,5 0-7 15,3 2 0-15,5 2 5 0,1-2 1 16,4-2 6-16,0 0 4 16,0-1 5-16,3-1-2 15,-8-7-4-15,-4-1-1 16,-14-6-2-16,-7-3-7 15,-3 3-46-15,-6-5-46 16,2 2-134-16,0-1-80 16,0 1 175-16</inkml:trace>
  <inkml:trace contextRef="#ctx0" brushRef="#br0" timeOffset="55440.64">13163 8227 818 0,'-46'12'440'16,"32"-16"-80"-16,1-3-57 15,6 6-54-15,5 0-46 16,6-2-67-16,8-1-24 0,9-8-43 15,5 0-8-15,9-1-15 16,5 1-9-16,-2 2-16 16,0 0-3-16,-5 6-6 15,0 1-3-15,-11 3-3 16,-4 3-3-16,-9-1-63 16,-9-1-41-16,-3-1-102 15,-7 0-64-15,-8 0-136 16,-6 0-121-16,-3 2 335 15</inkml:trace>
  <inkml:trace contextRef="#ctx0" brushRef="#br0" timeOffset="55610.75">13255 8164 561 0,'-12'2'381'0,"4"0"23"15,4 1-65-15,4 3-92 16,0 2-31-16,3 10-44 16,2-1-14-16,-1 8-28 0,3 0-18 15,-1-2-40-15,2 3-21 16,1-4-29-16,-3-5-9 15,1-2-10-15,-1-4-23 16,3-5-121-16,0 1-65 16,3-3-57-16,5 0 128 0</inkml:trace>
  <inkml:trace contextRef="#ctx0" brushRef="#br0" timeOffset="55885.6">13656 8099 1303 0,'-10'-3'601'0,"-2"5"-259"16,-1 3-65-16,-4 6-66 16,-1 3-52-16,7 8-67 15,2 2-24-15,9 4-40 16,3 1-13-16,5 0-8 15,4-3-2-15,3-6-5 16,1 0 0-16,5-8-5 16,2-1-2-16,-1-5-32 0,0-5-60 15,-4-3-165-15,-3-5-102 16,-2-13 211 0</inkml:trace>
  <inkml:trace contextRef="#ctx0" brushRef="#br0" timeOffset="56091.53">13836 8141 1269 0,'9'6'577'0,"1"5"-259"15,0 3-15-15,-4 6-95 16,4 4-37-16,-3 2-75 16,-4 2-29-16,2-3-39 15,-4-4-11-15,-1-5-12 16,4-4-15-16,1-5-115 15,-5-7-63-15,0-7-154 16,3-5 190-16</inkml:trace>
  <inkml:trace contextRef="#ctx0" brushRef="#br0" timeOffset="56321.39">13957 8055 1260 0,'16'4'555'0,"3"4"-265"0,1 3-17 16,4 7-57-16,0-1-19 16,5 7-44-16,-1 6-22 15,-9 3-37-15,1 2-17 16,-11 1-30-16,-6-6-10 16,-5-3-16-16,-7-2-6 15,-3-10-20-15,-1 2-40 0,2-11-104 16,1-1-74-16,5-5 128 15</inkml:trace>
  <inkml:trace contextRef="#ctx0" brushRef="#br0" timeOffset="57581.13">16205 8208 1338 0,'-28'49'599'0,"22"-46"-283"15,1-2-73-15,5-1-70 16,0 0-53-16,0-1-63 15,0 0-27-15,4-4-29 16,16-14-1-16,36-26 0 0,-29 28 2 16,-3 2 0-16,-6 4 2 15,-4 3 0-15,-3 4 0 16,-8 5 3-16,0 1 3 16,-3 6 10-16,-1 2 6 15,0 8 7-15,0 4 2 16,-2 6-4-16,0 1-4 15,3 1-8-15,2-3-4 16,-1-5-7-16,6-3-2 0,-3-6-4 16,-4-7-1-16,3 2-1 15,-3 0-16-15,-4-2-24 16,-4 1-10-16,-7-4-12 16,-2 2 12-16,-2 0 26 15,1 1 10-15,-2-3 15 16,2-1 4-16,6-2 13 15,2-1 11-15,6 1 15 16,3-2 2-16,3 3-6 16,-2-1-3-16,0 0 0 15,14 2 8-15,15 3 8 16,29 8-6-16,-26-9-12 16,-2 0-9-16,-8-3-12 15,-1-1-3-15,-7 0-2 0,-6-3-41 16,-4 3-123-16,-3 1-79 15,4 4 124-15</inkml:trace>
  <inkml:trace contextRef="#ctx0" brushRef="#br0" timeOffset="95086.45">19370 6922 322 0,'33'-1'219'0,"-28"-4"36"15,-5 0-31-15,8 5-17 16,-1-4-9-16,-6 1-22 0,6 1-13 16,-7-1-26-16,6 3-10 15,-3 5-16-15,-11-1-10 16,0 8-25-16,-10 0-16 16,-5 0-31-16,-2 9-8 15,-11-5-8-15,-2-1-2 16,5 1 2-16,5-5 1 0,9-2 4 15,2-3 2 1,7-3-2-16,7 4-4 0,11-2-7 16,8 4 0-16,9 4 6 15,10 0 7-15,5 2 6 16,-6-7 3-16,2 0-3 16,-2-3 1-16,-12 0-5 15,2 0-4-15,-13-1-6 16,-4-1-24-16,-3-1-112 15,-5 1-86-15,-3 2 120 16</inkml:trace>
  <inkml:trace contextRef="#ctx0" brushRef="#br0" timeOffset="95292.46">19268 7231 763 0,'1'10'411'0,"4"-5"-45"16,1-2-99-16,6 3-51 15,5 0-10-15,5 0-38 0,2-1-19 16,0-1-42-16,2-1-17 16,-7-2-32-16,-1 1-13 15,1-2-20-15,-5-2-7 16,-6 1-6-16,3 0-46 16,-9 1-149-16,0-2-83 15,16-2 141-15</inkml:trace>
  <inkml:trace contextRef="#ctx0" brushRef="#br0" timeOffset="97132.93">20309 6846 737 0,'0'0'387'15,"0"0"-88"-15,0 0-25 16,0 0-53-16,0 0-18 16,0 0-31-16,0 0-17 15,0 0-37-15,0 0-17 0,0 0-29 16,6 15-13-16,-3 10-16 16,3 31-6-16,-5-21-12 15,4 3-5-15,3 5-9 16,-1 0-3-16,-6-1-1 15,4-3-4-15,-2-2-3 16,5-7-28-16,4-9-103 16,-3-6-68-16,-1-11-239 15,-2-5 269-15</inkml:trace>
  <inkml:trace contextRef="#ctx0" brushRef="#br0" timeOffset="97455.22">20551 7089 790 0,'-9'-1'483'0,"9"7"35"0,0 6-240 15,-6 8-77-15,5 3-27 16,0 2-57-16,3 0-23 16,7-4-45-16,1-3-19 15,4-1-18-15,1-6-7 16,3-4-5-16,0-6-1 0,2-7-2 15,-5-5 2 1,-4-5 5-16,-2-2 4 0,-11-4 8 16,-1-1 3-16,-12-4 1 15,-4-1 1-15,-3 6-1 16,-3 6-4-16,2 11-9 16,3 2-4-16,7 9-12 15,1 3-5-15,10 4-35 16,1 3-43-16,5 2-118 15,7-2-88-15,10-3 179 16</inkml:trace>
  <inkml:trace contextRef="#ctx0" brushRef="#br0" timeOffset="97849.5">20815 7244 784 0,'15'0'443'16,"-9"-1"-123"-16,8-5-86 15,1-4-37-15,7-3-86 16,-5-5-24-16,1-6-37 0,-4-3-7 16,-11 1-7-16,0 2 2 15,-9 5 23-15,-1 6 9 16,-4 2 15-16,-1 1 0 16,-7 9-11-16,-3 1-8 15,-2 14-10-15,4 7-5 0,14 10-13 16,5 8-5-1,10 11-10-15,6 2-2 0,8 3-4 16,1-4 1-16,2-9 7 16,-2-2 4-16,-6-4 6 15,2-4 2-15,-5 0-8 16,0-6-4-16,-8-5-1 16,-7-3 1-16,-5-8 0 15,-14-5 0-15,-7-3-43 16,5-2-40-16,-11-7-113 15,4-4-70-15,7-6-203 16,2 1 273-16</inkml:trace>
  <inkml:trace contextRef="#ctx0" brushRef="#br0" timeOffset="98191.02">21100 7264 1031 0,'-2'10'553'16,"9"-6"-76"-16,7 0-196 16,1 3-75-16,2-2-38 15,1 2-56-15,1 0-22 16,-1 1-40-16,-2 1-14 0,-6-2-15 16,-1 4 1-16,-11-2 5 15,-6 0 3-15,-7 2 1 16,-4-2-4-16,0 2-2 15,-1-2 2-15,6-3 7 16,2-4 3-16,8 0-7 16,3 1-6-16,8-3-14 15,-7 0-5-15,0 0-4 16,22-2 2-16,27 2-3 16,-25 0-1-16,-4-4-70 15,-3 3-61-15,1-2-177 16,-4-2-163-16,-4-10 297 15</inkml:trace>
  <inkml:trace contextRef="#ctx0" brushRef="#br0" timeOffset="98622.95">21438 7094 1372 0,'-3'-2'631'0,"4"2"-265"15,0 8-133-15,-2 3-5 16,-2 13-52-16,3 4-36 0,0 7-64 16,2 0-24-16,-1-4-28 15,-1-6-7-15,-3-10-7 16,1-6-3-16,2-8-3 16,-1-1-3-16,1-5-9 15,0 4-5-15,0 0-6 16,5-26 0-16,13-37 6 15,-3 28 2-15,1 3 7 16,6 5 2-16,-1 13 3 16,0 5 4-16,0 11 11 15,-3 5 6-15,0 12 14 16,-2 4 7-16,-4 5 5 16,-1 4-3-16,-1-4-10 15,-2 0-10-15,0-10-15 16,0-3-13-16,-5-9-109 15,-1-6-63-15,-2-5-34 0,0 5 93 16</inkml:trace>
  <inkml:trace contextRef="#ctx0" brushRef="#br0" timeOffset="100602.27">25314 5656 1270 0,'-2'0'549'0,"3"3"-302"16,0 1-35-16,-1-4-49 15,6 1-20-15,22 8-24 0,38 6-20 16,-20-14-42-16,2-1-13 16,12-3-21-16,7-1-7 15,-1 1-6-15,-2 1-2 16,-15 2-2-16,-10 2 3 15,-21 4-78-15,-6 1-60 16,-10 2-171-16,-13-2-154 16,-6 0 289-16</inkml:trace>
  <inkml:trace contextRef="#ctx0" brushRef="#br0" timeOffset="100795.99">25623 5703 624 0,'-11'-1'401'0,"10"6"32"16,2 4-104-16,5 10-57 15,2 2-23-15,1 4-51 16,-1 3-25-16,1 4-56 16,-3-2-24-16,0 2-41 15,-1-6-17-15,-1-2-20 16,2 2-8-16,0-12-85 16,3 0-75-16,0-14 95 15,2-8-14-15</inkml:trace>
  <inkml:trace contextRef="#ctx0" brushRef="#br0" timeOffset="101052.35">26171 5517 1279 0,'-16'10'671'15,"-1"0"-115"-15,-3 5-372 0,-2 4-10 16,-1 9-72-16,0 3-28 16,12 11-29-16,7 1-13 15,11 3-17-15,7-1-5 16,6-6-7-16,1-7-3 16,3-9-49-16,0-4-59 15,3-14-159-15,1-2-163 16,-1-15 265-16</inkml:trace>
  <inkml:trace contextRef="#ctx0" brushRef="#br0" timeOffset="101451.11">26333 5741 1269 0,'5'13'623'15,"1"1"-258"-15,-2 3-99 16,-3 3-28-16,0 3-89 15,-1-1-36-15,0-2-57 16,3-4-20-16,-2-6-24 16,-1-7-6-16,3-4-9 15,-7-2-4-15,4 2-12 16,0 0-4-16,0-12-11 16,5-9 2-16,8-30 6 15,-5 30 4-15,5 5 13 0,-9 3 3 16,13 7 4-16,0 2 2 15,2 9 22-15,3 4 10 16,-4 8 18-16,3 5 6 16,-6 4-7-16,-2 0-7 15,-6 3-12-15,-3-2-7 16,-4-11-15-16,-1 2-29 0,-1-14-101 16,-4-5-67-16,4-9-175 15,2-11 216-15</inkml:trace>
  <inkml:trace contextRef="#ctx0" brushRef="#br0" timeOffset="101638.71">26615 5503 1182 0,'14'23'617'16,"5"-1"-187"-16,4 4-163 15,1 3-20-15,3 8-93 16,2 4-33-16,-2 3-40 15,-3 5-15-15,-9 3-20 16,-9-5-10-16,-12 0-13 16,-7-2-7-16,-6-14-21 0,0-5-37 15,5-16-133 1,2-4-96-16,6-10 157 0</inkml:trace>
  <inkml:trace contextRef="#ctx0" brushRef="#br0" timeOffset="101875.72">26985 5744 1625 0,'-9'2'680'15,"9"1"-403"-15,1-2-153 16,5 3-32-16,-6-4-49 15,1 0-11-15,19 2-15 16,30 2-9-16,-27-6-65 16,-5 1-66-16,-4 1-175 15,-5 1-140-15,-6 7 268 16</inkml:trace>
  <inkml:trace contextRef="#ctx0" brushRef="#br0" timeOffset="102053.51">26981 5857 1001 0,'-19'13'537'0,"14"-6"-112"16,5 1-104-16,4-1-81 16,8 0-41-16,5 1-52 0,1-3-32 15,10 0-54-15,-7-5-22 16,5-1-29-16,-6-3-54 16,-3-3-15-16,-2-2 32 15</inkml:trace>
  <inkml:trace contextRef="#ctx0" brushRef="#br0" timeOffset="103040.6">27203 5645 339 0,'27'-27'204'0,"-24"27"18"16,-1 1-15-16,1-1 7 16,-3-1-7-16,0 0-20 15,0 0 1-15,0 0-8 16,-1 1-13-16,0 0-36 15,-10 3-25-15,-16-1-37 16,-29 42-4-16,27-24-9 16,2-1-7-16,2-1-12 15,4-3-2-15,9-4-4 0,2-4-1 16,9-5-10-16,3 0-5 16,2 0-6-16,-4-2 1 15,0 0 5-15,5 2 3 16,12 6 6-16,29 14 3 15,-27-13 4-15,2-2 3 16,-4 0-4-16,1 0-6 0,-4-3-10 16,-1 0-4-16,-4-2-5 15,0 2-5-15,-7-2-77 16,-2-2-55-16,-2-1-150 16,1 0-104-16,0 0 246 15</inkml:trace>
  <inkml:trace contextRef="#ctx0" brushRef="#br0" timeOffset="103259.91">27008 5880 1173 0,'-2'3'517'0,"2"1"-258"16,-1 1-26-16,1-5-41 16,0 0-20-16,0 0-28 15,13 11-22-15,35 24-45 16,-23-27-18-16,4-3-26 15,-1-2-7-15,0 2-11 0,-4-2-4 16,-6-1-5-16,-2 2-3 16,-10-6-69-16,-1 3-56 15,-5 0-166-15,-1-1-87 16,-1-1 231-16</inkml:trace>
  <inkml:trace contextRef="#ctx0" brushRef="#br0" timeOffset="105632.75">26963 5726 788 0,'-11'4'417'0,"-3"-1"-133"15,9-3-59-15,0 0-13 16,6 0-59-16,-1 0-26 0,0 0-42 16,0-1-14-16,0 0-4 15,0 0 3-15,18-2 5 16,30-5 3-16,-17 7-11 16,0-1-4-16,14 2-5 15,2 2-4-15,7-1-8 16,1 1-9-16,-7-2-13 15,-10 0-8-15,-11-1-8 16,-11-1-1-16,-5 2-20 16,-4-2-33-16,-10 4-98 15,1 0-65-15,1-2-182 16,-3 1 237-16</inkml:trace>
  <inkml:trace contextRef="#ctx0" brushRef="#br0" timeOffset="105874.25">27014 5901 1213 0,'-6'2'528'15,"7"1"-244"-15,1-1-48 16,-2-2-21-16,0 0-18 16,14 4-46-16,9 4-26 15,33 2-45-15,-25-11-17 0,4 0-22 16,-1-4-11-16,3 5-14 15,-2-3-7-15,-6 3-5 16,-9-1 0-16,-5 2-84 16,-5 1-69-16,-10-2-130 15,0-2 152-15</inkml:trace>
  <inkml:trace contextRef="#ctx0" brushRef="#br0" timeOffset="106332.87">27834 5573 1304 0,'-11'0'605'0,"-1"3"-289"15,-8 2-113-15,0 8-27 16,-3 9-73-16,5 7-20 16,7 12-29-16,4-1-14 15,12 3-19-15,4-3-8 16,14-8-13-16,8-1-5 16,6-11-6-16,3-5-1 0,-5-14 1 15,-2-8 3 1,-9-13 7-16,-2-7 4 0,-6-1 13 15,-9-1 7-15,-11 0 15 16,-9-1 2-16,-10-1 1 16,-2 0-5-16,-1 6-16 15,-4 2-7-15,-4 10-13 16,-2 3-7-16,8 6-25 16,5 6-20-16,13 5-66 15,5 9-44-15,8 5-100 16,2 8 154-16</inkml:trace>
  <inkml:trace contextRef="#ctx0" brushRef="#br0" timeOffset="106621.85">28392 5421 1389 0,'-11'4'610'0,"6"3"-324"15,-6 7-97-15,0 7-12 0,-8 9-46 16,-4 10-24-16,5 5-39 16,2 2-17-16,16 6-29 15,7-7-7-15,7 0-9 16,5-4-6-16,1-9-6 15,5-4-7-15,-1-7-83 16,1-5-59-16,-1-11 22 16,8-10 45-16</inkml:trace>
  <inkml:trace contextRef="#ctx0" brushRef="#br0" timeOffset="106881.18">28633 5458 1442 0,'0'3'579'16,"-2"9"-365"-16,1 6-19 15,-4 13-26-15,-1 8-26 16,-2 7-45-16,0 9-20 0,3-3-36 15,2-1-12-15,3-9-19 16,1-9-28-16,3-8-119 16,4-5-68-16,3-6-169 15,3-5-346-15,5-14 491 16</inkml:trace>
  <inkml:trace contextRef="#ctx0" brushRef="#br0" timeOffset="107224.72">28769 5743 1203 0,'7'6'566'0,"-4"6"-195"15,-2 5-88-15,-1 1-64 16,5 2-41-16,6 1-77 16,3-1-28-16,6-6-39 15,-2-4-15-15,3-8-12 0,0-4-5 16,-4-14-3-16,-1 0 0 15,-3-8 4-15,-6 0 6 16,-5 3 12-16,-1 2 5 16,-13 0-5-16,4 3-5 15,-9 1-16-15,-5 2-4 16,-2 10-4-16,-10 1-1 16,8 10-4-16,3 5-4 15,7 4-8-15,8 0-9 0,5 3-85 16,5 0-56-16,13-2-173 15,1 0-144-15,19-8 317 16</inkml:trace>
  <inkml:trace contextRef="#ctx0" brushRef="#br0" timeOffset="107582.27">29187 5820 488 0,'31'2'353'0,"-1"-4"62"15,-2-1-100-15,-10-2-63 16,0-4-42-16,-7-4-62 15,-6-4-22-15,-5-7-44 16,-2-4-17-16,-13-5-25 16,-2 2-14-16,-3 5-5 15,-5 5 1-15,6 10 8 16,1 5 5-16,5 9 3 16,0 8-4-16,4 8-11 15,3 7-6-15,3 12-5 0,3 3 5 16,7 11 17-16,5 3 10 15,6 0 19-15,3 2 8 16,5-7 8-16,0-3-2 16,-4-1-10-16,-1-3-7 15,-9-3-14-15,-12-6-5 0,-6-9-4 16,-7-5-3-16,-9-7-6 16,-1-2-4-16,-6-5-20 15,-4-3-25-15,1-7-88 16,2-5-53-16,10-11-146 15,4-5-49-15,22-7 223 16</inkml:trace>
  <inkml:trace contextRef="#ctx0" brushRef="#br0" timeOffset="108028.78">29671 5655 903 0,'-4'-3'466'0,"0"9"-62"0,2 3-206 16,1-2-78-16,1 3-1 15,2-1-27-15,0 2-4 16,1 1-3-16,0-1-5 15,-2-1-6-15,1-2-4 16,-2-5-10-16,0 0-8 16,-1-1-9-16,0-2-2 0,0 0-9 15,0-2-5-15,0 1-15 16,1 0-5-16,0 0-8 16,0 0-2-16,0 0 0 15,0 0 2-15,0 0 3 16,0 0 2-16,0 0 4 15,0 0 0-15,0-1-1 16,0 1-1-16,0 0-3 16,0 0-3-16,0 0-5 15,0 0-2-15,0 0-1 16,0 0-9-16,0 0-133 16,-1 0 429-16,-1 1-249 15</inkml:trace>
  <inkml:trace contextRef="#ctx0" brushRef="#br0" timeOffset="109496.45">29685 5702 452 0,'-1'-1'281'0,"0"0"-66"16,0 0-18-16,0 0-14 15,0 0-22-15,1-1-7 16,0 0-10-16,0 1-8 0,0 0-8 16,0 0-5-16,1 1-24 15,10 20-14-15,0 41-45 16,-19-26-14-16,0-5-13 16,1-6-2-16,5-9-3 15,-2-7-3-15,3-11-14 16,-1-6-6-16,0-12-7 15,2-5-1-15,0-6 11 16,4 0 3-16,6 0 2 16,4 5 1-16,7 5 1 15,4 9 1-15,2 10 11 16,-3 3 9-16,4 11 18 16,-4 2 12-16,-3 5 17 15,-6 5 6-15,-5 2-4 16,-4-4-8-16,-4 1-24 0,3 1-11 15,-5-2-13-15,0-1-4 16,0-7-44-16,0-3-45 16,0-4-118-16,1-3-93 15,9-7 182-15</inkml:trace>
  <inkml:trace contextRef="#ctx0" brushRef="#br0" timeOffset="109789.57">30089 5388 1147 0,'14'9'483'0,"11"2"-267"16,4 4-5-16,4 10-29 15,2 3-35-15,0 10-53 16,-2 3-9-16,-10 8-6 15,-7 4-4-15,-9 1-12 16,-7 2-9-16,-15 0-22 16,-6-5-12-16,-12-4-59 15,-1-3-40-15,-1-7-107 16,1 2-73-16,0-9 162 0</inkml:trace>
  <inkml:trace contextRef="#ctx0" brushRef="#br0" timeOffset="118709.38">12249 9228 686 0,'0'0'339'16,"0"0"-95"-16,0 0-20 15,0-1-28-15,0 0-17 16,2-6-33-16,-1-6-18 15,-2 3-25-15,-10-25-10 16,0 28-23-16,1 4-15 0,4 5-25 16,-2 0-14-16,4 12-16 15,0 2-6-15,4 5-4 16,2 4 1-16,7-5-1 16,3-4 0-16,5-5 2 15,4-5 1-15,0-3 6 16,6-3 1-16,-4-8 3 15,-5-5 3-15,-5-3 6 16,-8-1 2-16,-5 0 5 16,-3 0 0-16,-12 1-1 15,1 3 0-15,-6 0 7 16,1 5-1-16,2 6-2 16,2 1-6-16,4 1-14 15,1 1-6-15,5 3-10 16,0 0-47-16,3 4-165 15,2 2-148-15,6 3 217 0</inkml:trace>
  <inkml:trace contextRef="#ctx0" brushRef="#br0" timeOffset="119852.63">12297 9454 721 0,'-1'-1'391'15,"0"0"-123"-15,0 0-55 16,0 0-36-16,-1 0-54 15,1 0-13-15,0 1-19 0,-1 24-3 16,-1 48-5-16,4-26-11 16,1 8-18-16,-1 1-8 15,1-1-17-15,1 0-8 16,0-3-8-16,1-1-4 16,0-11-3-16,0-4 0 15,-2-13-2-15,-1-7-1 16,0-7-3-16,-1-7-27 15,0-2-81-15,0-3-45 0,0 3-148 16,-1-1 181-16</inkml:trace>
  <inkml:trace contextRef="#ctx0" brushRef="#br0" timeOffset="120267.06">12286 10053 762 0,'25'28'406'16,"-28"-28"-127"-16,-3 1-62 15,2 2-27-15,3-3-59 0,0 0-27 16,0 0-37-16,-3 11-13 15,1 9-17-15,6 29-3 16,7-29-10-16,2-2-3 16,7-5-8-16,6 1-2 15,4-10-3-15,-5-4-2 16,2-9 1-16,-8-3 0 16,-8-3 4-16,1 2 7 0,-12-5 8 15,-3-2 3-15,-10 3-1 16,-1-2-6-16,-10 4-7 15,3 4-3-15,0 6-6 16,2 1-4-16,4 5-6 16,1 4-29-16,4 0-101 15,5 3-88-15,7 0 129 16</inkml:trace>
  <inkml:trace contextRef="#ctx0" brushRef="#br0" timeOffset="120890.6">12376 10337 490 0,'1'-24'325'0,"-2"7"24"0,1 1-78 16,4 6-45-16,-1 5-36 15,6 6-43-15,-6 5-21 16,4 15-34-16,2 8-9 16,-7 12-16-16,0 10-11 15,-2 9-14-15,-7 0-6 16,4 5-13-16,2 0-3 15,1-7-6-15,5-2-3 16,-2-13-3-16,-1-9-3 0,1-16-7 16,1-7-26-16,-4-10-91 15,1-4-60-15,3-8-257 16,5-3 274-16</inkml:trace>
  <inkml:trace contextRef="#ctx0" brushRef="#br0" timeOffset="121357.69">12413 10901 852 0,'0'-1'431'0,"-1"0"-135"16,0-1-132-16,-8 0 3 16,-12 2-51-16,-28 10-15 15,36 9-33-15,2 3-16 0,9 9-21 16,3 4-6-16,10-1-14 15,7-3-2-15,6-9-4 16,4-6 0-16,-1-9 1 16,2-5-2-16,-3-10 0 15,-2-4 2-15,-6-8 6 16,-10-2 5-16,-8-1 11 16,-5 2 3-16,-7 3 0 15,-5 0-1-15,0 4-6 16,4 1-3-16,-7 5-7 15,7 3-6-15,-2 4-10 16,-2 2-29-16,8 6-106 16,-1 2-87-16,7 4 130 15</inkml:trace>
  <inkml:trace contextRef="#ctx0" brushRef="#br0" timeOffset="121810.58">12555 11446 1287 0,'-41'32'546'0,"41"-32"-320"0,-4 0-67 16,6 0-80-16,-2 0-37 15,0 0-89-15,0 0-91 16,0 0 88-16</inkml:trace>
  <inkml:trace contextRef="#ctx0" brushRef="#br0" timeOffset="121983.2">12522 11682 1284 0,'-6'5'502'0,"5"3"-353"16,1-2-56-16,0-2-66 15,5 0-98-15,10 0 45 16</inkml:trace>
  <inkml:trace contextRef="#ctx0" brushRef="#br0" timeOffset="122099.63">12490 11945 1202 0,'-6'17'450'0,"4"-3"-333"16,5-8-185-16,11-1 55 16</inkml:trace>
  <inkml:trace contextRef="#ctx0" brushRef="#br0" timeOffset="122263.56">12503 12209 892 0,'-18'27'445'0,"13"6"-142"16,-5-2-98-16,10-8-99 15,0-2-100-15,0-14-13 16</inkml:trace>
  <inkml:trace contextRef="#ctx0" brushRef="#br0" timeOffset="122375.98">12505 12509 956 0,'1'5'261'0,"14"-20"-259"15</inkml:trace>
  <inkml:trace contextRef="#ctx0" brushRef="#br0" timeOffset="123128.44">13108 9120 1143 0,'-16'2'526'0,"7"0"-265"16,9 0-95-16,2 1 0 16,11 3-57-16,3-3-13 15,14 2-20-15,8 0-19 16,11-3-22-16,6 0-7 15,0 1-12-15,-7-3-6 16,-14 3-13-16,1-1-56 0,-16-4-128 16,5 2-83-16,-12-5-256 15,-14 2 325-15</inkml:trace>
  <inkml:trace contextRef="#ctx0" brushRef="#br0" timeOffset="123307.78">13359 9150 641 0,'-7'7'447'15,"-4"0"29"-15,7 3-224 16,2 1-16-16,-1 7-50 16,3 3-18-16,1 4-55 15,2 0-31-15,2 2-52 16,-2-2-14-16,5 4-13 16,1 2 2-16,7-2-102 15,2-1-73-15,3-9-222 16,-1-7 225-16</inkml:trace>
  <inkml:trace contextRef="#ctx0" brushRef="#br0" timeOffset="123537.31">13731 9153 1184 0,'-4'-2'543'16,"-2"0"-254"-16,-1 3-62 15,-1 8-80-15,-1 6-46 16,1 12-32-16,2 7-13 0,6 6-13 16,2 0-6-16,6 1-19 15,1-3-6-15,3-6-14 16,3-3-41-16,3-13-154 16,7-10-110-16,3-12 174 15</inkml:trace>
  <inkml:trace contextRef="#ctx0" brushRef="#br0" timeOffset="123891.27">13925 9241 971 0,'2'9'507'16,"2"5"-128"-16,-6-1-160 16,4 5 5-16,-2 2-59 15,-4-1-25-15,-1 2-68 16,-5-6-28-16,8-2-32 0,4-3-11 15,1-9-10-15,8-1-6 16,-5-11-13-16,-6-7-9 16,12-4-7-16,-5-1 1 15,3 1 13-15,3 3 13 16,-4 10 16-16,1 3 1 16,3 7 23-16,2 7 13 0,-1-4 24 15,0 7 11-15,-4 6 1 16,1 2-9-16,-4 6-20 15,-2-2-11-15,-4-6-32 16,0-4-53-16,-1-8-168 16,2-4-65-16,7-3 153 15</inkml:trace>
  <inkml:trace contextRef="#ctx0" brushRef="#br0" timeOffset="124041.64">14159 9130 939 0,'8'17'536'0,"6"-1"-36"16,3 3-201-16,2 8-65 15,0 5-56-15,-1 5-70 16,-3 0-23-16,-10 7-45 0,-2 3-14 16,-9 0-68-16,-6 1-79 15,-9-5 77-15</inkml:trace>
  <inkml:trace contextRef="#ctx0" brushRef="#br0" timeOffset="124487.96">13165 10123 1096 0,'-11'4'544'15,"8"-3"-180"-15,3 0-128 16,12 4-71-16,7 5-37 16,16-2-33-16,10 2-19 15,13-4-40-15,5 1-9 16,-7-5-10-16,-7-1-3 15,-10-1-18-15,-15-4-51 0,-7 3-138 16,-4-5-85-16,-13 3-413 16,-2 1 443-16</inkml:trace>
  <inkml:trace contextRef="#ctx0" brushRef="#br0" timeOffset="124661.47">13407 10129 843 0,'-15'4'445'0,"10"6"-108"16,2 4-47-16,0 6-73 15,3 1-26-15,-1 13-54 16,1-1-29-16,7 6-57 16,-2-2-19-16,3-5-21 15,2-4-8-15,5-9-77 16,2-5-77-16,5-6 93 16</inkml:trace>
  <inkml:trace contextRef="#ctx0" brushRef="#br0" timeOffset="124886.45">13735 10035 1574 0,'-5'5'618'15,"1"10"-440"-15,-2 5-15 0,2 13-81 16,1 5-11-16,3 5-23 15,5 2-16-15,4 0-18 16,4-1-5-16,2-4-9 16,4-3-5-16,4-14-69 15,1-6-62-15,2-18-169 16,0-11 182-16</inkml:trace>
  <inkml:trace contextRef="#ctx0" brushRef="#br0" timeOffset="125267.59">13952 10000 1045 0,'0'0'531'0,"8"2"-160"16,-4 3-62-16,6 8-68 0,-2 4-55 16,-7 3-61-16,5 1-32 15,-10-3-49-15,2-3-14 16,2-10-18-16,-1-2-4 15,1-4-13-15,0 0-3 16,0 0-7-16,0 0-4 16,1-5 0-16,8-14 2 15,17-28 4-15,-12 29 4 0,-6 3 8 16,4 6 1 0,0 6 3-16,1 3 2 0,3 7 14 15,-5 6 6-15,-1 9 10 16,-3 1 3-16,0 4-7 15,-2-1-5-15,-1-7-14 16,2 1-9-16,-1-9-63 16,2-4-59-16,1-3-146 15,-1 0-46-15,0-3 184 16</inkml:trace>
  <inkml:trace contextRef="#ctx0" brushRef="#br0" timeOffset="125489.61">13911 10271 1463 0,'0'-1'598'16,"7"-2"-349"-16,2 2-45 16,12 2-52-16,9-3-27 15,10 2-55-15,7-1-20 16,5-2-24-16,1 3-8 15,-3 0-9-15,-6 4-2 16,-5 0-87-16,-11 1-62 0,-16 4-150 16,-8 1-223-16,-22 10 340 15</inkml:trace>
  <inkml:trace contextRef="#ctx0" brushRef="#br0" timeOffset="125802.8">14119 10424 1009 0,'0'0'444'0,"6"0"-204"16,3 0-8-16,3 4-26 16,1 0-14-16,-2 0-49 15,-1 4-29-15,-4 1-45 16,-2 0-18-16,-3 6-10 16,-2-1-3-16,-4 2-3 15,-2-2 2-15,-1-3 2 16,3 0 0-16,-1-8-2 15,5 2-8-15,3-2-15 0,6-3-5 16,6 0-9-16,4 1 0 16,6-3-2-16,0-2-4 15,5 0-61 1,-3-2-68-16,-6 1-194 0,-6-3 201 16</inkml:trace>
  <inkml:trace contextRef="#ctx0" brushRef="#br0" timeOffset="125999.09">14399 10165 1300 0,'18'7'609'16,"-8"-3"-289"-16,5 6-74 15,-6 1-33 1,-1 1-64-16,8 13-22 0,3 20-45 15,-12 0-17-15,-4 4-26 16,-9 2-10-16,-3-7-74 16,2-1-75-16,-10-12-195 15,3-5-448-15,-16-9 505 16</inkml:trace>
  <inkml:trace contextRef="#ctx0" brushRef="#br0" timeOffset="126433.72">13216 11047 1081 0,'-8'5'559'16,"7"-5"-106"-16,8 4-277 16,10-2 2-16,9 6-40 15,11-4-14-15,7-4-56 0,4 2-27 16,-3-8-26-16,-4 1-5 16,-2 2-9-16,-4-3-50 15,-4 3-154-15,-7 1-95 16,-11-1 162-16</inkml:trace>
  <inkml:trace contextRef="#ctx0" brushRef="#br0" timeOffset="126613.22">13437 11075 1275 0,'-4'18'537'0,"4"8"-294"15,4 2-16-15,-2 9-68 16,2-2-33-16,3 0-67 15,-1 0-29-15,0-9-24 16,2-6-19-16,3-6-160 16,-1-8-110-16,26-5 166 15</inkml:trace>
  <inkml:trace contextRef="#ctx0" brushRef="#br0" timeOffset="126849.74">13789 10917 1525 0,'-2'14'607'16,"-7"14"-399"-16,3 6-57 16,2 12-38-1,4 3-22-15,6 1-25 0,5-2-20 16,10-5-31-16,5-1-7 15,-1-12-11-15,8-4-2 0,-8-12-107 16,-3-5-86-16,3-8 123 16</inkml:trace>
  <inkml:trace contextRef="#ctx0" brushRef="#br0" timeOffset="127229.62">14037 10913 1388 0,'-5'6'601'0,"8"5"-297"15,-2 2-77-15,2 7-45 16,-2 2-44-16,-10-2-62 16,9-2-30-16,-5-3-31 15,-6-8-7-15,14-5-18 0,-3-2-4 16,1-9-7-16,8-1-2 15,-5-2 14-15,-1-3 2 16,8 5 3-16,-7-3 4 16,4 1 1-16,2 3 2 15,1 1 2-15,4 1 8 16,2 7 13-16,-3 1 5 16,2 8 9-16,-1 3-6 15,-1 6-9-15,-2-1-6 0,-2 0-12 16,-1-4-3-16,-5-6-89 15,1-1-57-15,-5-4-163 16,-4-2-5-16,3-1 186 16</inkml:trace>
  <inkml:trace contextRef="#ctx0" brushRef="#br0" timeOffset="127420.45">13985 11154 1206 0,'-5'-3'552'0,"23"3"-227"16,1 2-62-16,12-6-48 16,6 4-44-16,-4-3-65 15,4 1-34-15,1 1-43 16,0 0-10-16,-2-2-12 16,-2 1-21-16,-14 1-135 0,-4 1-87 15,-17 0 136-15</inkml:trace>
  <inkml:trace contextRef="#ctx0" brushRef="#br0" timeOffset="127626.6">14177 11188 804 0,'-11'9'466'0,"2"1"-30"16,0 2-141 0,3 6-47-16,-2 2-33 0,5 5-62 15,3-2-36-15,5-6-73 16,7-3-26-16,8-5-18 15,5-4-4-15,10-2 0 16,1-3-2-16,7 0-4 16,0-4-55-16,-12-1-137 15,-7 0-79-15,-10-1 151 16</inkml:trace>
  <inkml:trace contextRef="#ctx0" brushRef="#br0" timeOffset="127808.24">14309 11184 1221 0,'1'16'553'0,"-1"7"-239"0,-1 3-62 15,2 11-53-15,-1 0-53 16,-2 5-67-16,2-4-36 16,-1-8-38-16,3-4-43 15,3-15-165-15,4-2-133 16,-3-15 194-16</inkml:trace>
  <inkml:trace contextRef="#ctx0" brushRef="#br0" timeOffset="128092.48">14533 10892 1598 0,'1'16'652'15,"4"4"-431"-15,13 6-97 16,-3 4-3-16,4 7-33 16,-4 0-1-16,-3 2-23 15,-2 1-20-15,-8 3-24 16,-2 2-4-16,-9 2-87 15,-2-5-70-15,-7-9-266 0,7-4 250 16</inkml:trace>
  <inkml:trace contextRef="#ctx0" brushRef="#br0" timeOffset="129610.11">12486 12772 1170 0,'-6'-9'433'16,"3"5"-342"-16,-4 2 1 15,1 7-12-15,-1 8-10 16,5 10-20-16,1 5-11 0,1 5-15 15,7 3-6-15,9-6-1 16,1-4-1-16,6-11-4 16,0-10-2-16,-2-10-4 15,0-7 1-15,-5-9 3 16,-4-1 4-16,-13-5 6 16,-7-2 3-16,-9 2 2 15,-1 4-1-15,-4 5 2 16,-4 6-1-16,3 9-7 15,-2 2-4-15,2 5-35 16,2 3-45-16,10 2-315 16,2 0 264-16</inkml:trace>
  <inkml:trace contextRef="#ctx0" brushRef="#br0" timeOffset="130087.74">13346 12701 1164 0,'3'-6'499'0,"3"7"-240"0,7 3-63 16,10 0-32-16,-2 0-20 16,10 0-51-16,0-4-31 15,4-1-39-15,4-1-8 16,-1-1-8-16,-6 0-18 15,-7 2-97-15,-7 1-77 16,-11 3 108-16</inkml:trace>
  <inkml:trace contextRef="#ctx0" brushRef="#br0" timeOffset="130281.41">13511 12693 1124 0,'-11'12'492'0,"10"12"-238"15,-4 5-30-15,5 6-31 16,0 5-19-16,0 1-46 16,5-1-31-16,3-4-57 15,-3-18-18 1,1 0-30-16,7 12-55 0,3-7-144 16,0-11-93-16,6-15 167 15</inkml:trace>
  <inkml:trace contextRef="#ctx0" brushRef="#br0" timeOffset="130526.37">13916 12643 1577 0,'0'1'652'15,"-2"16"-383"-15,-7 4-64 16,0 11-51-16,-2 5-36 0,6 4-48 15,5-2-25-15,7-3-30 16,3-2-7-16,1-7-11 16,4 1-5-16,5-13-40 15,-2-2-43-15,11-7-143 16,-7-6-79-16,7-7 187 16</inkml:trace>
  <inkml:trace contextRef="#ctx0" brushRef="#br0" timeOffset="130741.45">14157 12740 1424 0,'1'12'617'0,"4"8"-316"15,-1 1-26-15,3 7-82 0,-2 3-35 16,-1 2-74-16,0-3-28 15,-1-9-37-15,0-3-22 16,-2-11-99-16,-1-3-70 16,0-1-170-16,0-5 198 15</inkml:trace>
  <inkml:trace contextRef="#ctx0" brushRef="#br0" timeOffset="130966.35">14329 12627 1224 0,'30'3'570'0,"-1"13"-203"15,-4 4-64-15,-2 7-45 16,-1 6-44-16,-1 2-77 16,3 3-39-16,-8-2-50 15,-6 4-15-15,-15-4-18 16,-8-1-12-16,-2 1-90 15,-3-7-69-15,4 0-137 16,0-3 162-16</inkml:trace>
  <inkml:trace contextRef="#ctx0" brushRef="#br0" timeOffset="139923.62">16266 9337 407 0,'0'-1'321'16,"1"-5"28"-16,-1 3-83 16,1-1-32-16,1-3-52 15,-1 3-21-15,-1 2-31 0,0 1-11 16,3-1-15-16,1-3-6 16,-3 4-13-16,0 0-4 15,3 0-9-15,-3 1-5 16,1 1-13-16,-1 24-7 15,23 28-14-15,-26-32-6 16,0 3-5-16,3-7-1 0,-2-4-2 16,-1-2-2-16,0-6-1 15,-2-3-1-15,2-2-6 16,1-1 0-16,0 0-9 16,-1 0-1-16,1-4-4 15,1-11-1-15,5-32 1 16,1 22 1-16,9 4 2 15,-1-3 1-15,1 3 1 16,-2 4 0-16,4 8 2 16,3 6 3-16,0 5 5 15,6 1 4-15,-9 4 8 16,-4 0 3-16,6 5 3 16,-3 3 3-16,3 0 6 15,-2 6 0-15,-7 4 3 16,-1 2 0-16,-5 3-5 15,-2-2-3-15,-2-3-8 0,1-5-4 16,-1-7-10-16,0-5-3 16,-4-7-4-16,4 2-23 15,0-7-76-15,-1 4-48 16,1 0-152-16,0-10-47 16,2-2 215-16</inkml:trace>
  <inkml:trace contextRef="#ctx0" brushRef="#br0" timeOffset="142184.46">8483 8465 449 0,'-13'-16'250'15,"6"5"-37"-15,-7 1-20 0,-2 10-31 16,-6 6-30-16,-9 6-36 16,2 9-16-16,-1 5-13 15,2 6-1-15,3 3-14 16,2 1-11-16,6 4-22 15,3 4-7-15,3 4-4 16,1 6 1-16,5 7 7 16,5 4 5-16,7 8 6 15,5 0 0-15,9 2-8 16,6-3-7-16,8 1-7 16,8-2-3-16,7-8-2 15,-2-5-2-15,7-13-2 16,-2-9-1-16,7-14 2 15,9-6 0-15,3-19 3 16,-1-9 0-16,0-22 2 0,-6-6 2 16,-9-16 4-16,-4-6 2 15,-10-9 2-15,-7-6 1 16,-15-5 4-16,-5-4 0 16,-15-4 13-16,-7 1 7 15,-16 3 11-15,-7 4 1 16,-10 11-9-16,-4 7-2 15,-7 13 6-15,-11 11-3 0,-9 13-5 16,-2 10-7-16,-2 13-24 16,10 6-3-16,10 10-6 15,7-1-4-15,5 7-4 16,3 0-2-16,12-2-30 16,2 1-29-16,14-4-125 15,10 1-22-15,2 0 126 16</inkml:trace>
  <inkml:trace contextRef="#ctx0" brushRef="#br0" timeOffset="145797.94">16421 10064 305 0,'0'0'202'16,"0"0"36"-16,0 0-4 0,0 0-10 16,0 0-12-16,0 0-42 15,0 0-19-15,0 0-31 16,0 0-7-16,0 0-8 16,0 0-1-16,0 0 1 15,7 13-3-15,-1 4-16 16,6 28-6-16,-4-25-15 15,-11-4-9-15,4-2-16 16,0-2-8-16,-2-5-15 16,1-1-4-16,1-4-2 15,-3-4-2-15,2 1-1 16,-1 0 0-16,0 0-2 16,1 1-1-16,0 0 1 15,0-1-3-15,0 0-4 16,0 0-2-16,0 0-2 15,0-10-1-15,0-9 1 0,9-27-1 16,-4 28-1 0,4 0 2-16,11 2-1 0,-8 2 3 15,3 4 3-15,4 3 0 16,-6 8 4-16,2 1 5 16,1 8 7-16,-1 5 7 15,-4 6 8-15,0 2 3 16,-5 1 6-16,0-2 1 15,-2-1-5-15,-1 3-2 0,-1-3-13 16,1-1-5-16,-1-7-8 16,-1-5-2-16,0-3-3 15,-1-3-3-15,-1-1-3 16,0-1-29-16,0 0-79 16,0 0-57-16,0-1-152 15,-1 1-106-15,2 0 273 16</inkml:trace>
  <inkml:trace contextRef="#ctx0" brushRef="#br0" timeOffset="146201.46">16269 10307 1184 0,'-14'-2'510'16,"5"6"-255"-16,4 1-63 15,3-2-43-15,5 0-32 0,11-1-35 16,8 0-15-16,16 1-5 15,1-1-1-15,6-2-12 16,1-1-7-16,0-3-9 16,3 3-5-16,-2 2-5 15,-2 2 2-15,-9 1-5 16,1 4-2-16,-6-2-6 16,-6 0-4-16,-9 0-4 15,-5-4-2-15,-6 2-37 16,-2-1-39-16,-6 3-119 15,-6-1-75-15,-6 1 162 16</inkml:trace>
  <inkml:trace contextRef="#ctx0" brushRef="#br0" timeOffset="146622.69">16460 10470 1082 0,'2'3'466'16,"10"0"-239"-16,2 1-10 16,3 1-39-16,3 0-26 15,-1-3-42-15,2 2-15 16,0 0-21-16,2 0-3 0,-7 3-14 16,1 2-11-16,-7-1-17 15,-2 2-7-15,-6 5-2 16,-4-1 2-16,-10 5 1 15,-3-3 0-15,-7-2-7 16,-1-2-1-16,-1-5-4 16,1 1 0-16,3-2-6 15,4-5 11-15,11 2 12 16,9-3 1 0,-3 0 5-16,-1 0-13 0,0-1-5 15,26 1 4-15,36-2 8 16,-30 2 1-16,-3 0-3 15,0 0-3-15,-6 0-9 16,-3 2-3-16,-8-4-4 0,-3 2-51 16,-7 0-151-16,-4-1 60 15,-7-2 40-15</inkml:trace>
  <inkml:trace contextRef="#ctx0" brushRef="#br0" timeOffset="147625.68">16552 10969 938 0,'-37'-9'439'16,"37"3"-172"-16,-3 4-38 15,7 4-16-15,-4-2-16 16,0 0-20-16,2 12-16 16,2 14-44-16,9 28-23 15,-6-28-36-15,-5-8-17 16,2-6-23-16,1-5-5 16,-3-4-5-16,-2-3-1 0,-2 0 0 15,1-1-1-15,0 0-4 16,0 0-2-16,-3-11-4 15,2-3-2-15,-4-25 0 16,9 26 1-16,2 4 0 16,6 2 2-16,7 7 3 15,-1 1 1-15,3 5 6 16,0 5 3-16,-2 1 11 16,0 7 7-16,-2-3 9 15,0 3 2-15,-2 3-6 16,-1-8-5-16,-4 1-13 15,-3-3-4-15,-5-6-5 16,-1-1-2-16,-5-4-73 16,4 0-56-16,0 0-155 0,0 0-91 15,-6 0 233 1</inkml:trace>
  <inkml:trace contextRef="#ctx0" brushRef="#br0" timeOffset="147935.97">16300 11220 1238 0,'-8'5'547'16,"5"-1"-319"-16,12-1-54 15,8 4-22-15,17 3-38 16,1-4 1-16,10 2-25 15,-1-5-13-15,6-1-14 16,6 0-5-16,2-6-13 16,1 0-8-16,-1-3-11 15,0 7-5-15,-7 0-7 16,-13 2-2-16,-15 0-6 16,-5 1-5-16,-17 0-83 15,1 4-67-15,-13-2-190 16,-7 1-408-16,-10 8 502 15</inkml:trace>
  <inkml:trace contextRef="#ctx0" brushRef="#br0" timeOffset="148216.24">16651 11301 1294 0,'-6'8'560'15,"-2"4"-293"-15,-2 1-13 16,-2 9-78-16,-1 6-32 0,0 0-61 15,2 1-23-15,6-6-28 16,2-5-7-16,8-1-10 16,4-7-5-16,5 3-5 15,4-6 0-15,8 0 0 16,2 2 0-16,7-8-1 16,0 4-1-16,1-5-1 15,-2-2-2-15,-6 1-21 16,-11-4-47-16,-9 2-114 15,-1-2-70-15,-16-6-274 16,4 3 331-16</inkml:trace>
  <inkml:trace contextRef="#ctx0" brushRef="#br0" timeOffset="148410.91">16759 11398 602 0,'-1'-3'429'0,"1"4"67"16,2 2-135-16,-2-3-81 0,0 3-24 15,4 26-60-15,4 29-46 16,-4-23-81-16,3 2-28 16,-3-9-27-16,2 3-9 15,0-9-26-15,-3-7-57 16,2 0-145-16,-1-8-84 16,-7 0 173-16</inkml:trace>
  <inkml:trace contextRef="#ctx0" brushRef="#br0" timeOffset="149255.57">16705 12023 1205 0,'3'36'557'0,"-6"-33"-241"15,3-1-58-15,0-2-92 16,0 0-43-16,0-2-65 16,0 1-23-16,0 0-115 15,0 0-98-15,0 0 112 16</inkml:trace>
  <inkml:trace contextRef="#ctx0" brushRef="#br0" timeOffset="149465.56">16685 12231 1087 0,'-1'5'518'15,"1"1"-235"-15,2-3-73 16,-2-3-52-16,0 0-84 16,0 0-65-16,0 0-12 15,0 0-4-15</inkml:trace>
  <inkml:trace contextRef="#ctx0" brushRef="#br0" timeOffset="149576.42">16706 12315 1209 0,'10'44'543'16,"-10"-39"-228"-16,1-3-66 15,1 1-62-15,-2-3-49 16,0 0-82-16,0 0-29 0,0 0-205 15,0 0 133-15</inkml:trace>
  <inkml:trace contextRef="#ctx0" brushRef="#br0" timeOffset="149719.39">16720 12359 1416 0,'-4'35'584'0,"1"-28"-398"15,1 0-21-15,2-2-114 16,1-3-89-16,2-4 22 16</inkml:trace>
  <inkml:trace contextRef="#ctx0" brushRef="#br0" timeOffset="151253.96">16696 12833 1217 0,'-6'40'547'0,"1"-34"-290"15,4-3-62-15,-1-4-25 16,3 1-67-16,-1 0-24 16,0-1-45-16,0 0-17 15,14-3-7-15,4-4 0 16,26-14-4-16,-31 12-1 0,-2 6 1 16,-5 1-1-16,0 3 1 15,-4 0 2-15,0 3 7 16,-2-3 1-16,0 0 14 15,1 12 6-15,0 13 6 16,6 31 4-16,-3-27-6 16,2 0-5-16,0-3-6 15,0 1-5-15,-3-8-7 16,-2 0-3-16,0-6-6 16,-3-3-1-16,-2-1-2 15,0-4 1-15,-5 0-1 16,2 0 1-16,-4-2-3 15,-3 1 1-15,0-3-1 16,-1-1 0-16,0 0 2 16,1-1-1-16,2 1 0 0,0 2 5 15,7-1 25-15,2-1 9 16,3 0 8-16,0-1-3 16,0 0-14-16,0 0-4 15,24-5 0-15,35-6-1 16,-23 8-10-16,-2 2-5 15,-1 2-7-15,-6 1-1 16,-13 1-4-16,-2-2-17 16,-10 0-117-16,-2-1-75 15,1-3-65-15,-1 3 133 0</inkml:trace>
  <inkml:trace contextRef="#ctx0" brushRef="#br0" timeOffset="153508.98">20030 9857 999 0,'-2'-18'445'0,"2"8"-211"0,0 2-23 16,3 7-32-16,2 4-8 16,1 14-16-16,-2 6-14 15,-1 16-30-15,-2 7-23 16,1 6-39-16,7-1-15 15,-2-3-23-15,3-6-7 16,0-13-7-16,-2-7-49 16,0-11-115-16,-2-5-73 15,-1-5-426-15,-2-2 436 0</inkml:trace>
  <inkml:trace contextRef="#ctx0" brushRef="#br0" timeOffset="153686.92">19944 10060 925 0,'-23'-10'440'0,"12"1"-151"16,1 0-52-16,10 5-42 16,-3 0-27-16,9 0-44 15,4 3-26-15,10-4-39 16,8-2-20-16,3 2-25 16,4-3-4-16,1 3-7 15,0 0-49-15,-4 1-179 16,-1 3-137-16,-6 3 205 15</inkml:trace>
  <inkml:trace contextRef="#ctx0" brushRef="#br0" timeOffset="153982.51">20208 9991 897 0,'0'0'455'0,"-1"0"-168"15,-1 10-63-15,2 4-27 16,6 35-32-16,-1-27-15 15,5 1-50-15,2-3-26 16,6-8-43-16,3 1-13 16,2-12-13-16,5 0-2 0,-4-8-1 15,-3-8 1-15,-5-2 5 16,-8-4 1-16,-9 1 7 16,-4-1 2-16,-5 4 4 15,-10-2 0-15,-5 4-2 16,-4 3-2-16,-6 5-10 15,9 3-5-15,5 7-15 16,7 2-29-16,8 2-98 16,6 4-67-16,9-3 119 15</inkml:trace>
  <inkml:trace contextRef="#ctx0" brushRef="#br0" timeOffset="154213.73">20548 9762 1168 0,'-3'9'585'0,"3"5"-200"15,0 12-176-15,3 16-7 16,-4 2-85-16,3 5-28 16,4-2-38-16,0-5-17 15,6-5-24-15,1-8-9 0,1-9-43 16,0-5-56-16,-2-10-160 15,-2-6 28-15,-3-11 115 16</inkml:trace>
  <inkml:trace contextRef="#ctx0" brushRef="#br0" timeOffset="154392.62">20463 9953 1057 0,'-5'-2'507'16,"2"2"-168"-16,9 3-135 15,-6-3-8-15,1 0-45 16,25 6-30-16,32 2-71 16,-23-9-23-16,7-5-18 15,-1 0-65-15,-1-1-146 16,0 3-108-16,1 3 167 0</inkml:trace>
  <inkml:trace contextRef="#ctx0" brushRef="#br0" timeOffset="154776.85">20932 10004 574 0,'0'0'361'16,"-2"-4"-2"-16,-3-5-51 16,-4-3-59-16,-3-1-18 15,-2 1-29-15,1 2-16 16,2 8-34-16,1 2-26 0,1 9-50 16,-1 7-18-16,1 10-30 15,3 4-8-15,6 0-10 16,4 1-4-16,6-11-6 15,5-5-2-15,-1-8-4 16,-1-7 2-16,1-4 0 16,-2-6 0-16,0-4 1 15,-1-4 1-15,0-2 2 16,-6 0 0-16,4 6 3 16,0 4 0-16,-7 7 1 15,3 3 2-15,-8 6 7 16,-1 5 9-16,5 4 11 15,-1 2 0-15,7 2-5 16,-2-4-11-16,1 0-16 16,0-6-23-16,1-9-124 0,4-3-87 15,0-15 135-15</inkml:trace>
  <inkml:trace contextRef="#ctx0" brushRef="#br0" timeOffset="154956.69">21103 9755 1047 0,'-2'13'548'16,"4"6"-89"-16,2 11-120 0,-3 10-61 15,-1 7-57-15,3 8-97 16,0 2-36-16,3-7-46 16,1-7-13-16,0-8-21 15,3-6-7-15,-3-15-41 16,1-5-49-16,0-10-138 15,-1-12-93-15,4 1 192 16</inkml:trace>
  <inkml:trace contextRef="#ctx0" brushRef="#br0" timeOffset="155611.18">21840 9982 910 0,'6'-5'460'0,"-4"5"-113"16,2 0-102-16,-3 4-50 15,-1-4-5-15,0 0-23 16,4 10-11-16,3 18-47 16,2 31-24-16,-4-22-36 15,3-6-15-15,1-11-20 16,1-4-7-16,3-11-7 16,-7-11-4-1,1 2-8-15,11-14-13 0,3-11-13 0,-3-4 1 16,-6 9 9-16,-1 5 15 15,-4 12 16-15,-2 5 4 16,2 10 17-16,-5 7 12 16,3 8 19-16,-3 2 7 15,3 3 10-15,1-5-1 16,4-8-9-16,1 0-10 16,1-12-26-16,1-2-11 15,2-3-12-15,1-12-3 0,0-10-29 16,1-6-28-16,-4-4-46 15,-1 8-19-15,-4 9-33 16,-5 4-21-16,-3 9-87 16,-2 2-73-16,-4 3 211 15</inkml:trace>
  <inkml:trace contextRef="#ctx0" brushRef="#br0" timeOffset="156180.41">22219 10025 1148 0,'2'0'527'0,"-1"0"-212"15,0 17-15-15,29 34-55 0,-28-28-41 16,4-4-82-16,1-1-35 16,6-3-52-16,3-1-12 15,2-5-13-15,5-1-5 16,-3-9-5-16,-5-9-4 15,-3-4-38-15,-5-7-26 16,-2 0-45-16,2 1-10 16,-5-1 30-16,-7 0 27 15,-12 1 48-15,-5 8 16 16,-9 4 16-16,4 4 16 0,4 5 27 16,7 2 15-16,9 3 2 15,4-2-14-15,8 1-33 16,8-2-17-16,9-2-14 15,3-3-2-15,8-3 1 16,-5 0 0-16,2-1 2 16,-1 4 2-16,-7 4 1 15,4 4 5-15,-5 9 6 16,-3 3 12-16,-6 6 15 16,-6-3 7-16,-6-4 5 15,0-2-4-15,-1-9-5 16,0-1-1-16,1-4-6 15,-1-2-4-15,1 0-10 16,-1 0-5-16,0 0-8 16,1-4-3-16,1-17-5 0,5-29-4 15,3 31-23-15,0 1-26 16,2 4-68-16,-2 0-41 16,-4 10-74-1,-3 3-31-15,2 0-133 0,8-7-95 16,3 0 317-16</inkml:trace>
  <inkml:trace contextRef="#ctx0" brushRef="#br0" timeOffset="156417.17">22730 9814 816 0,'-1'-15'472'0,"-1"15"-43"16,3 7-94-16,-1 8-56 15,1 13-24-15,-1 10-41 16,-1 6-27-16,0 7-69 15,1 1-31-15,1-8-47 16,4-4-16-16,2-13-24 16,3-4-31-16,-1-15-128 15,-2-6-83-15,4-10-252 16,-1-9 295-16</inkml:trace>
  <inkml:trace contextRef="#ctx0" brushRef="#br0" timeOffset="156690.18">22929 9970 974 0,'-13'3'550'16,"-1"8"-28"-16,-2 0-223 15,-7 5-66-15,-5-1-40 16,0 1-57-16,3 0-17 16,6-3-33-16,6-4-14 15,10-1-23-15,3 2-8 16,7 1-15-16,3 0-6 0,11 3-4 15,3 2-3-15,7-2-5 16,1 1-2-16,-8-5-1 16,0 0-1-16,-6-5-3 15,2 1-1-15,1-3-83 16,-5-5-71-16,-3-2-86 16,-1 0 122-16</inkml:trace>
  <inkml:trace contextRef="#ctx0" brushRef="#br0" timeOffset="168368.84">19994 11209 819 0,'-11'-1'421'0,"8"-1"-98"16,1 1-54-16,0 1-50 16,2-1-37-16,0 1-52 15,0 0-20-15,0 0-38 16,18 2-12-16,37 0-24 15,-21-2-12-15,0-3-12 16,-5 1-4-16,0 0-42 16,-4 0-62-16,-6 0-232 15,-5 1 213-15</inkml:trace>
  <inkml:trace contextRef="#ctx0" brushRef="#br0" timeOffset="168568.67">20026 11380 1213 0,'-22'8'519'16,"20"-4"-263"-16,6-1-43 16,6 1-27-16,6-1-4 15,9-1-25-15,-1-1-32 16,6-1-51-16,-1-1-23 16,-2-3-32-16,-1 1-6 0,-5-1-49 15,0-1-69-15,-3 3-176 16,-2-2-178-16,-2 2 279 15</inkml:trace>
  <inkml:trace contextRef="#ctx0" brushRef="#br0" timeOffset="169060.33">20825 11184 1074 0,'-20'2'551'0,"-7"2"-145"15,4 12-209-15,0 4-3 16,3 11-47-16,3 4-16 15,11 3-38-15,8 2-17 16,13-6-35-16,5-3-13 16,12-7-12-16,3-3-4 0,5-12-5 15,3-2-2-15,-12-11-1 16,4-10-1 0,-5-9-1-16,-6-7 0 0,-4-6 1 15,-8 0 2-15,-13 0 5 16,-6 0 3-16,-10 3 5 15,-11 3 0-15,-4 5-1 16,8 15-1 0,0 0-6-16,-22 3-2 0,-1 7-7 15,9 10-4-15,13 5-12 16,6 1-36-16,13 4-87 16,4 1-58-16,11 0-190 15,8 1 240-15</inkml:trace>
  <inkml:trace contextRef="#ctx0" brushRef="#br0" timeOffset="169299.42">21272 11126 1485 0,'-4'0'629'16,"-7"5"-359"-16,0 5-43 15,-4 11-74-15,1 12-34 0,1 8-49 16,3 3-19-16,8 3-27 16,3-4-9-16,10-4-10 15,2-3-4-15,7-11-9 16,1-3-6-16,7-11-91 16,6-9-60-16,-1-12-177 15,2-9 197-15</inkml:trace>
  <inkml:trace contextRef="#ctx0" brushRef="#br0" timeOffset="169683.84">21488 11272 1263 0,'2'10'548'0,"-2"6"-272"16,-2 3-18-16,-1 8-41 15,1 1-30-15,2 0-69 0,1-1-29 16,-1-7-49-16,0-7-17 15,0-7-20-15,6-4-3 16,-1-5-4-16,-4-5-1 16,3-7-1-16,-5-8-2 15,2-4-2-15,6 1-1 16,4 1 4-16,1 5 1 16,3 4 3-16,-1 4 2 15,2 8 2-15,2 3 4 16,-3 7 14-16,5 4 7 0,-3 3 25 15,2 6 7-15,-2 3 3 16,0 4-4-16,-2-1-23 16,-1-4-9-16,-5-3-14 15,-3-5-7-15,-6-7-68 16,0-3-68-16,-4-9-197 16,-1-8-491-16,-1-9 550 15</inkml:trace>
  <inkml:trace contextRef="#ctx0" brushRef="#br0" timeOffset="169884.34">21871 11081 1116 0,'29'22'631'16,"-8"-5"-138"-16,8 9-169 0,1 5-14 15,-1 6-108-15,0 6-43 16,-9 0-60-16,-5 3-25 15,-7 0-36-15,-6-1-10 16,-8 0-15-16,-7-3-4 16,-8-9-53-16,0-2-61 15,-1-13-153-15,2-9-92 16,10 2 207-16</inkml:trace>
  <inkml:trace contextRef="#ctx0" brushRef="#br0" timeOffset="186179.69">12642 13847 439 0,'-1'0'231'0,"0"0"-36"16,0 0 0-16,-1 1-3 15,1 1-12-15,1 2-36 16,0-2-14-16,0-1-24 16,0 0-12-16,0-1-14 15,0 0-6-15,0 0-12 16,0 0 0-16,0 0 6 15,0 0 6-15,0 0-1 16,0 0-4-16,0 0-16 16,-1 0-11-16,0 0-9 15,0 0-3-15,0 0-7 16,-6 3-4-16,-1 2-6 16,-3-2-3-16,-24 37-4 15,31-21-2-15,3 0-2 0,3 5 1 16,8 4 1-16,0-4 1 15,7 4 1-15,-1-6 0 16,4-9-1-16,1-4 0 16,4-11-2-16,1-4 1 15,-3-8-1-15,0-5 1 16,-10-6 2-16,-3-4 3 16,-10 1 8-16,-3 1 5 15,-9 4 18-15,-5 4 4 0,-5 1 7 16,0 4-1-16,-3 10-13 15,1 2-8-15,7 7-15 16,-1 4-6-16,8-2-10 16,3 0-6-16,6 3-8 15,1-4-9-15,3 2-73 16,2-1-50-16,3-2-148 16,3 1-449-16,5 5 514 15</inkml:trace>
  <inkml:trace contextRef="#ctx0" brushRef="#br0" timeOffset="188914.34">12669 14195 476 0,'-1'-1'335'0,"0"0"36"16,0 0-133-16,0 0-7 16,0 0-45-16,0 0-35 0,0 0-51 15,-1-1-14 1,1 2-8-16,-2 13 4 0,2 15-2 16,1 59-9-16,0-28-21 15,-2 6-10-15,0 10-18 16,-1-4-7-16,3-2-4 15,4-7-2-15,0-19-3 16,-2-7-1-16,-1-13-2 16,3-5 0-16,-2-7-4 15,0-3-2-15,1-4-8 16,-1-4-36-16,2 1-74 16,-4-1-61-16,0-1-211 15,0 0 249-15</inkml:trace>
  <inkml:trace contextRef="#ctx0" brushRef="#br0" timeOffset="189336.01">12654 14848 978 0,'-37'-8'448'0,"26"6"-200"16,4 3-105-16,3 3-14 0,0 8-48 16,2 1-19-16,9 12-7 15,3-1-1-15,6 5-4 16,3-1-5-16,-2-10-15 16,2-1-7-16,4-14-7 15,-2-1-3-15,-2-9-1 16,-2-7 1-16,-7-5 5 15,-3-2 6-15,-7-4 5 16,-4 1 2-16,-7 3-3 16,-3 2-4-16,-6 4-5 15,1 0-3-15,1 6-8 16,2 3-2-16,7 5-9 16,-1 1-17-16,4-2-64 15,3-1-59-15,3 2-226 16,0 0 233-16</inkml:trace>
  <inkml:trace contextRef="#ctx0" brushRef="#br0" timeOffset="190069.1">12724 15112 839 0,'-1'-1'373'0,"0"-1"-176"15,0 1-7-15,0-1-36 16,-2-2-19-16,2 2-32 16,0 1-14-16,0-1-13 15,0 1-7-15,0 0-16 16,0 0-9-16,0 0-10 16,0 1-3-16,-2 13 3 15,2 16 4-15,-1 60 0 16,1-31-1-16,0 8-1 15,1-1-2-15,0-7-6 16,0-2-4-16,1-11-8 16,1-5-4-16,2-5-6 15,1-6-2-15,-1-12-2 0,0-4-2 16,-1-6-32-16,-1-7-35 16,-1-7-109-16,0-5-81 15,2-4 156-15</inkml:trace>
  <inkml:trace contextRef="#ctx0" brushRef="#br0" timeOffset="190487.96">12710 15702 1070 0,'-1'0'482'16,"0"0"-222"-16,-1 0-98 16,1 0-15-16,0 0-45 15,-1 2-22-15,-7 17-32 16,-4 22-9-16,21-21-10 15,2 0-3-15,4-8-9 0,5 3-4 16,-3-8-3 0,4-4-3-16,-2-10-2 0,2-1-1 15,-1-3 2-15,-7-6 3 16,-6 0 6-16,-6-3 3 16,-12-2 1-16,-1 1-2 15,-7 3-1-15,2 1-3 16,-2 4-4-16,-1 2-2 0,3 6-7 15,0 2-26-15,5 6-63 16,1 4-55-16,7 10-214 16,5 1 231-16</inkml:trace>
  <inkml:trace contextRef="#ctx0" brushRef="#br0" timeOffset="192545.82">13294 13901 968 0,'-13'-9'458'16,"-25"-18"-170"-16,31 22-17 16,4 2-59-16,3 3-34 15,6 0-55-15,-6 0-19 16,8 0-29-16,21 2-5 15,43 8-17-15,-31-6-11 16,-2-3-17-16,-3 1-6 16,-3-5-7-16,-5 1-3 0,-2 1-3 15,-1 1-2-15,-9 0-78 16,-2-3-74-16,-5 2-194 16,-9-4 200-16</inkml:trace>
  <inkml:trace contextRef="#ctx0" brushRef="#br0" timeOffset="192730.58">13448 13867 943 0,'-4'4'460'0,"7"3"-117"16,-3-1-66-16,3 7-26 16,2 5-28-16,-5 6-67 15,-1 2-38-15,3 3-62 16,-3-2-19-16,2-2-27 15,3 1-5-15,1-5-11 16,7 0-49-16,7-4-120 0,-1-6-80 16,3-3 140-16</inkml:trace>
  <inkml:trace contextRef="#ctx0" brushRef="#br0" timeOffset="192993.56">13813 13810 1228 0,'-3'-6'600'15,"-8"3"-259"-15,1 7-111 16,-1 7-29-16,-2 11-83 16,3 5-19-16,5 8-36 15,1 4-15-15,6-3-22 16,5 0-10-16,8-6-10 15,3-4-5-15,4-5-5 16,2-5-12-16,-1-7-104 16,0-8-73-16,-3-7-213 15,0-5 236-15</inkml:trace>
  <inkml:trace contextRef="#ctx0" brushRef="#br0" timeOffset="193410.7">14006 13911 877 0,'-5'11'464'16,"6"1"-84"-16,2 2-85 15,0 2-66-15,-5 4-28 16,-3-4-60-16,2-7 42 47,2 1-194-47,0 2 47 0,0-8-16 15,0-6-30-15,1-10-2 16,1-1 1-16,7-3 3 16,5-1 0-16,0 1 5 15,0-2 0-15,1 6 2 16,2 3 1-16,-4 1 14 16,4 3 9-16,-2 11 24 0,1 0 12 15,-1 13 13-15,0-2 1 16,-3-2-16-16,-2 0-11 15,-1-3-21-15,-2 2-8 16,-5 2-9-16,-1-1-4 16,-3-3-63-16,0-3-57 15,-1-5-169-15,3-4-117 0,2-3 248 16</inkml:trace>
  <inkml:trace contextRef="#ctx0" brushRef="#br0" timeOffset="193650.37">14236 13799 1061 0,'8'5'510'0,"3"-2"-171"16,4 0-58-16,7 5-43 16,5 4-36-16,0 2-53 15,-2 1-29-15,-1 3-37 16,-15-4-7-1,-5-6-12-15,0-1-8 0,9 26-19 16,-5 1-8-16,-8 7-14 16,-5-12-6-16,-9-2-28 0,2 1-42 15,-6-13-130 1,4-1-91-16,-6-8 166 0</inkml:trace>
  <inkml:trace contextRef="#ctx0" brushRef="#br0" timeOffset="195791.45">13406 14653 1146 0,'6'8'451'0,"-4"0"-264"15,2 1-59-15,11 0 12 16,3-1-8-16,6-4-33 16,2-4-19-16,6-3-29 15,2-3-14-15,-2 1-19 16,3-1-4-16,-11 3-6 0,-2 0-15 16,-10-1-126-16,-3 2-92 15,-9 2 131-15</inkml:trace>
  <inkml:trace contextRef="#ctx0" brushRef="#br0" timeOffset="196028.22">13621 14664 1003 0,'-52'4'474'16,"52"-2"-169"-16,0 4-59 0,4 7-44 15,-1 6-22-15,-1 10-36 16,1 3-21-16,-1 4-43 15,3 0-19-15,0-5-29 16,1-3-10-16,-2-4-10 16,2-2-1-16,-4-7-5 15,-1-2-2-15,2-7-34 16,-3-5-45-16,0-1-134 16,3-3-88-16,-3 2 179 15</inkml:trace>
  <inkml:trace contextRef="#ctx0" brushRef="#br0" timeOffset="201115.52">13969 14670 1129 0,'-37'-28'473'0,"31"29"-279"0,-5 3-24 16,-2 8-49-16,3 6-24 16,-3 10-30-16,-3 5-14 15,7 3-17-15,-2 2-4 16,5-1-5-16,6 2-4 16,3 1-6-16,8 2-4 15,4-3-6-15,0-4-2 16,3-9-3-16,-7-5 0 15,-1-7-3-15,3-3-9 16,-7-8-112-16,2-3-93 0,8-3 130 16</inkml:trace>
  <inkml:trace contextRef="#ctx0" brushRef="#br0" timeOffset="201576.82">14112 14964 962 0,'0'-2'484'16,"7"3"-125"-16,2 8-172 16,2-2 4-16,2 9-36 15,-1-1-16-15,4 0-52 0,1-1-20 16,-1-2-28-16,0 1-13 15,1-8-13-15,-3-4-6 16,-3-6-3-16,-2-7-2 16,-7-11-1-16,-2-5 1 15,-7-5 0-15,-2-4 3 16,-7-2 0-16,0-2 0 16,-4-3 1-16,3 3-2 15,1 5 4-15,4 4 1 0,5 12 16 16,1 6 12-16,4 8 21 15,0 2 2-15,4 4-11 16,-2 0-9-16,0 0-16 16,6 1-2-16,20 6-5 15,29 8-2-15,-16-11-8 16,5 0 0-16,4-3-2 16,-7-3-2-16,-3 1 0 15,-7-3-2-15,-8 1-4 16,0 1-56-16,-8 0-143 15,-4 2-100-15,-9 5 165 16</inkml:trace>
  <inkml:trace contextRef="#ctx0" brushRef="#br0" timeOffset="202009.66">14393 14853 1058 0,'13'9'493'15,"-9"0"-171"-15,4 1-61 16,-5 3-41-16,5 3-29 16,-6 0-60-16,-2-6-31 15,4-2-49-15,-6-2-15 0,6-2-17 16,1-2 0-16,-5-1-4 16,2-1-4-16,-2-1-12 15,0 0-7-15,0 0-3 16,0-1 1-16,0-9 5 15,0 10 4 1,2-12 0-16,11-27 1 0,-5 27 0 16,2 9 1-16,4-2 7 15,-2 2 7-15,4 4 13 16,-3 1 8-16,-5 7 13 16,4 3 4-16,-3 6-5 15,-1 3-6-15,-2 3-18 16,-1-2-8-16,-3-4-11 15,-3-4-29-15,-2-6-81 16,-3-4-62-16,2-6-172 0,2-3 63 16,7-4 153-16</inkml:trace>
  <inkml:trace contextRef="#ctx0" brushRef="#br0" timeOffset="202248">14697 14615 1452 0,'14'8'609'0,"4"5"-359"15,-1 3-12-15,2 6-59 16,-2 4-31-16,0-1-42 16,-1 7-17-16,-7-1-28 15,-5-5-13-15,-6 7-21 16,-7-4-8-16,-6 0-13 15,2 1-8-15,0-4-62 16,1-3-38-16,4-4-95 16,0-3-60-16,0-2-171 15,-1-1 266-15</inkml:trace>
  <inkml:trace contextRef="#ctx0" brushRef="#br0" timeOffset="203834.5">13456 15600 903 0,'-7'3'410'0,"7"-3"-170"0,-2 0-9 15,2 1-43-15,0-1-19 16,0 0-32-16,17 6-17 16,37 12-22-16,-27-7-20 15,7-3-36-15,0-1-9 16,1-4-13-16,-2 0-3 16,-8-1-7-16,-2 1-2 0,-10-3-3 15,-4 0-35-15,-5-4-91 16,-4 2-55-16,-5 1-188 15,4 0-151-15,0 0 334 16</inkml:trace>
  <inkml:trace contextRef="#ctx0" brushRef="#br0" timeOffset="204046.5">13615 15613 924 0,'0'11'443'0,"0"7"-157"16,0 2-26-16,1 8-61 15,1 2-18-15,0 2-40 16,-1 1-19-16,1 1-43 16,-2-3-19-16,1-7-33 15,0-1-9-15,0-8-11 0,-1-2-3 16,1-3-11-16,0-4-47 16,-1-5-119-16,3-2-79 15,-3-1 139-15</inkml:trace>
  <inkml:trace contextRef="#ctx0" brushRef="#br0" timeOffset="204471.5">14002 15564 994 0,'-10'0'474'15,"-1"1"-189"-15,4 6-90 16,0 1-14-16,-1 11-25 0,-2 5-13 16,6 11-35-16,-2 0-18 15,6 8-28-15,1-3-10 16,5 1-11-16,2-16 0 16,-1 1-6-16,5 13-5 15,8 0-11-15,-4-11-6 16,-6-13-5-16,0-3-2 15,-3-8-4-15,-7-4-13 16,3-2-100-16,-1-6-75 0,0-7 110 16</inkml:trace>
  <inkml:trace contextRef="#ctx0" brushRef="#br0" timeOffset="205238.1">14255 15780 818 0,'0'-2'421'0,"0"1"-123"15,0 0-93-15,0 0 0 0,5-1-28 16,5 1-10-16,-3 4-21 15,-2 7-10-15,25 38-27 16,-28-24-17-16,-1-5-32 16,3 1-14-16,0-5-18 15,-4-4-6-15,0-7-7 16,-3-3-2-16,-3-1-6 16,4-4-5-16,-3-5-10 15,2-3-5-15,4-9-6 16,0 3 1-16,11-5 4 15,2 1 4-15,4 5 3 16,4-1 2-16,-4 6 4 16,-3 9 2-1,-1-1 15-15,7-2 6 0,-3 10 14 16,0 6 10-16,-12 5 7 16,5 8 4-16,-3 1 3 0,2 1-7 15,-8-3-15-15,-2-2-9 16,0-5-16-16,-4-3-5 15,0-8-37-15,2-1-49 16,5-5-124-16,-3 1-90 16,0 0 173-16</inkml:trace>
  <inkml:trace contextRef="#ctx0" brushRef="#br0" timeOffset="205539.07">14690 15304 1046 0,'3'14'526'0,"1"-1"-123"16,0 5-82-16,1 4-81 15,0 4-27-15,1 0-74 16,-2-1-37-16,-1 0-54 16,1-1-15-16,-2-2-20 0,0-3-7 15,1-8-17-15,-1-6-51 16,2-5-113-16,-2-3-81 16,-2 2-197-16,0 0 276 15</inkml:trace>
  <inkml:trace contextRef="#ctx0" brushRef="#br0" timeOffset="205749.36">14585 15541 1150 0,'-2'2'500'0,"4"0"-218"16,5 2-21-16,6 0-28 16,6 1-21-16,7 0-73 15,1-5-34-15,8-1-49 16,0-4-17-16,8-1-20 15,0 0-5-15,-6 0-8 16,-2-2 1-16,-19 4-98 16,-2 0-64-16,-14 2-179 15,-7 3-153-15,-3 7 315 16</inkml:trace>
  <inkml:trace contextRef="#ctx0" brushRef="#br0" timeOffset="205990.55">14775 15555 690 0,'-5'0'383'0,"2"2"-44"16,0 3-39-16,2-5-33 16,0 0-21-16,-1 0-48 0,-2 11-28 15,-1 2-52-15,-11 27-26 16,13-28-35-16,1 0-15 16,3-2-21-16,3 0-7 15,6-2-13-15,2-2-1 0,9 2-3 16,5-4 0-16,4-1-2 15,-3-6-1 1,-5-4-50-16,-4-3-60 0,-9-2-160 16,2 4-148-16,-12-6 260 15</inkml:trace>
  <inkml:trace contextRef="#ctx0" brushRef="#br0" timeOffset="206186.85">14857 15575 969 0,'4'6'534'16,"-4"1"-72"-16,1 4-186 16,4 5-10-16,-3 7-59 15,1 4-42-15,0-1-93 16,2-1-31-16,-5-5-30 0,5-3-6 16,-1-6-43-16,1-4-48 15,-1-6-123-15,-2-1-99 16,-2-4 188-16</inkml:trace>
  <inkml:trace contextRef="#ctx0" brushRef="#br0" timeOffset="206573.69">15088 15500 1366 0,'-6'-5'562'0,"11"9"-269"16,4 5-88-16,5 10 9 16,1 4-15-16,5 5-59 15,-2 1-35-15,-2 3-47 0,-1 3-13 16,-7-1-18-16,-4 0-7 16,-7-1-7-16,-4 0-4 15,-6-2-29-15,-2-4-47 16,1-4-131-16,-2-10-98 15,6-4 176-15</inkml:trace>
  <inkml:trace contextRef="#ctx0" brushRef="#br0" timeOffset="207650.11">12844 16013 524 0,'-1'-6'307'16,"1"1"-20"-16,-1 2-68 15,0 0-4-15,0 2-25 16,0 0-29-16,0 0-49 16,1 0-12-16,0 0-22 15,0 1-10-15,1 28-10 16,2 47-3-16,5-22-4 15,-2 4-3-15,6 5-10 16,2 2-9-16,-2-3-12 16,-1-3-4-16,-2-11-7 15,-1-9-2-15,-1-13-52 0,1-8-71 16,-10-17 77-16</inkml:trace>
  <inkml:trace contextRef="#ctx0" brushRef="#br0" timeOffset="207995.86">12862 16565 1012 0,'13'30'464'16,"-13"-29"-199"-16,-1 0-95 15,1 3-24-15,-1-4-43 16,1 0-24-16,0 0-42 15,3 11-7-15,5 4-14 16,8 5-4 0,1 1-6-16,-4-14-1 0,3-1 0 15,-4-4 1-15,-2-7 1 16,-3-3 1-16,-2-5 4 16,-5-3 2-16,-3 0 4 15,-5 4 2 1,5 5-2-16,0 2-1 0,-17-15-5 15,4 3-1-15,-7 3-5 16,14 12-3-16,-3 7-11 0,5 1-39 16,10 9-137-16,5 2 124 15</inkml:trace>
  <inkml:trace contextRef="#ctx0" brushRef="#br0" timeOffset="208519.44">13599 16436 1143 0,'-17'-1'520'16,"3"2"-241"-16,6 3-70 16,2 0-23-16,11 4-44 0,7 1-28 15,12 0-43-15,12 2-10 16,6-3-19-16,4-2-9 15,7-4-15-15,-3-1-4 16,-7 0-7-16,-3 0-2 16,-18-1-23-16,-3 0-48 15,-13 1-111-15,-10-1-80 16,-7 0-309-16,-3 0 362 16</inkml:trace>
  <inkml:trace contextRef="#ctx0" brushRef="#br0" timeOffset="208696.14">13779 16479 649 0,'-11'0'376'0,"4"5"-24"16,2 3-62-16,3 8-47 16,2 4-11-16,2 6-37 15,0 0-30-15,2 6-58 16,0-3-27-16,3 0-39 16,2-2-11-16,-1-6-18 15,3-3-6-15,5-2-10 16,-4-6-55-16,2-10-166 15,5 2 154-15</inkml:trace>
  <inkml:trace contextRef="#ctx0" brushRef="#br0" timeOffset="209009.51">14236 16433 1068 0,'-13'-3'548'15,"-6"11"-102"-15,1 3-173 0,2 5-98 16,3 6-19-16,3 7-51 16,4 4-31-16,6 7-27 15,6 0-7-15,7-4-11 16,4 3-4-16,-4-20-10 31,-6-9-6-31,0 0-11 0,22 22-34 0,-1-12-130 16,1-11-105-16,-7-18 156 15</inkml:trace>
  <inkml:trace contextRef="#ctx0" brushRef="#br0" timeOffset="209371.91">14408 16586 1338 0,'11'17'567'0,"-2"-1"-285"0,-1 3-20 15,-5 4-45-15,-6-9-40 32,2-7-83-32,1-4-24 0,0 1-28 0,-4 17-9 15,2 1-14-15,1-10-6 16,0-13-12-16,1-2-5 15,-3-13-9-15,3-2-3 0,8-4 1 16,0-3 4-16,5 5 4 16,-6 0 4-16,3 6 3 15,2 6 1-15,4 7 3 16,1 1 2-16,-3 7 8 16,2 4 7-16,-3 4 12 15,1 4 7-15,-2-1 3 16,0 1-3-16,-4 2-11 15,-5-5-6-15,-2-3-15 16,0-4-7-16,-1-9-119 16,0 0-82-16,3-2-49 15,-3 1 110-15</inkml:trace>
  <inkml:trace contextRef="#ctx0" brushRef="#br0" timeOffset="209667.98">14894 16191 1211 0,'8'13'560'0,"-7"-1"-197"15,1 0-80-15,-3 5-98 16,1 3-14-16,-1-2-73 16,1 2-34-16,3 0-44 15,3-2-9-15,-3-1-10 16,-3-3-3-16,3-3-95 16,-2-3-70-16,-1-3-213 15,5 0 224-15</inkml:trace>
  <inkml:trace contextRef="#ctx0" brushRef="#br0" timeOffset="209877.81">14729 16389 1033 0,'-4'5'518'16,"4"0"-141"-16,10 1-105 0,2 0-18 15,8 0-41-15,5 0-42 16,6-2-86-16,2-3-26 15,-3-3-32-15,-1-4-8 16,-5-2-11-16,-4 2-3 16,-2-2-95-16,-1 1-68 15,-4 4-194-15,3 2 201 0</inkml:trace>
  <inkml:trace contextRef="#ctx0" brushRef="#br0" timeOffset="210391.09">14955 16570 1052 0,'3'3'512'15,"-3"-3"-166"-15,-2-1-108 16,2 0-10-16,0 0-51 16,0 0-42-16,0-3-73 15,2-14-20-15,4-27-20 16,-9 29-6-16,-3 7-1 15,1 4-1-15,-13 3-3 16,0 6-2-16,-6 3-4 16,1 4-2-16,6 5-3 15,7-1-4-15,10 1-5 0,7 1 0 16,6-5-1-16,0-1 3 16,5-1 4-16,-1-3 1 15,-1 1 3-15,-1 0 4 16,-2 3 13-16,-2 2 4 15,-2 3 16-15,-2 0 2 0,-2-3-3 16,-5-1 0-16,-5-7-6 16,1 2-5-16,-7-5-5 15,2 0-5-15,1-2-7 16,-2 0-3-16,2-5-3 16,-1-1-4-16,8 1-9 15,0-3-3-15,7-1-3 16,3 1 2-16,1-3 1 15,6 2-16-15,-5-2-82 16,3 0-55-16,1-2-142 16,5 1-16-16,5-3 200 15</inkml:trace>
  <inkml:trace contextRef="#ctx0" brushRef="#br0" timeOffset="210685.33">15173 16309 1303 0,'6'4'584'0,"1"2"-274"16,5 7-91-16,3 3 5 15,4 10-50-15,2 6-33 0,-1 2-55 16,-4 1-19-16,-3-3-23 16,-2-1-7-16,-4 0-16 15,-6-4-7-15,-5-4-13 16,-5-2-34-16,-4-3-94 16,0-6-68-16,0-4-161 15,-2-4 215-15</inkml:trace>
  <inkml:trace contextRef="#ctx0" brushRef="#br0" timeOffset="211645.04">13920 17186 1206 0,'7'9'445'0,"-5"-7"-289"16,1 1-76-1,-1-1-8-15,-2-2-2 0,0 0-128 16,0 0-50-16,0 0 60 16</inkml:trace>
  <inkml:trace contextRef="#ctx0" brushRef="#br0" timeOffset="211804.96">13898 17369 875 0,'13'3'449'16,"-10"0"-74"-16,1 0-217 16,7 1-17-16,-6-1-46 15,0-1-28-15,-5-1-167 0,-1-1-313 16,0 0 281-16</inkml:trace>
  <inkml:trace contextRef="#ctx0" brushRef="#br0" timeOffset="211946.5">13921 17433 969 0,'14'53'417'16,"-10"-46"-185"-16,0-3-35 15,-4 0-53-15,5-3-23 0,-5-1-61 16,0-1-110-16,0 0 36 15</inkml:trace>
  <inkml:trace contextRef="#ctx0" brushRef="#br0" timeOffset="-214315.33">16731 13894 589 0,'-6'46'362'0,"4"-44"8"15,-2-2-89-15,3 1-68 16,0-2-22-16,1 0-36 15,0 1-15-15,0 0-27 16,0 0-9-16,0 0-28 16,7-1-11-16,9-3-18 15,31-14-12-15,-27 1-14 16,1-2-6-16,-3 1-7 16,0 0-1-16,-4 4-2 15,-1 6 0-15,-6 3 0 16,-4 4-1-1,0-1 1-15,2 4 3 0,-5-2 12 16,0 0 8-16,0 9 13 16,0 15 2-16,3 28-3 0,0-26-5 15,-1-2-7-15,-4-4-5 16,2-2-7-16,0-1-5 16,0 1-5-16,8-3-1 15,0 0-2-15,-1-2-1 16,-1-3 0-16,-7-2-2 15,1-5-1-15,0-1-7 16,-1-2-34-16,-1 0-17 16,1 0-32-16,0 0-7 0,-12 0 26 15,3 0 16-15,-35 3 35 16,29 2 16-16,-2-3 11 16,3 1 3-16,6 0 14 15,3-2 16-15,4 0 18 16,0 0 3-16,2-1 0 15,0 0-7-15,0 0-5 16,19 1-1-16,28 0-1 16,-23-3-5-16,-3-6-10 15,1 3-5-15,-6 0-10 16,4 1-5-16,-2 3-6 16,-12-1-5-16,-1 2-85 15,-5 1-74-15,1 5-502 16,12 9 437-16</inkml:trace>
  <inkml:trace contextRef="#ctx0" brushRef="#br0" timeOffset="-213489.05">16899 14800 1305 0,'-7'7'530'15,"3"-6"-337"-15,4-1-9 16,0 1-51-16,0-1-25 16,0-1-30-16,3 0-12 15,11-4-12-15,-5-2-10 16,27-31-19-16,-24 20-6 16,-3 2-9-16,-1 3-1 0,1 6-1 15,-2 4 0-15,3 4 9 16,-2 5 6-16,-3 5 13 15,-5 4 5-15,-2 6 3 16,3 2-2-16,1 3-4 16,3-5-2-16,-4 2-5 15,1-2-4-15,0-6-7 16,0 5-4-16,2-9-7 16,-3 1-2-16,-2-6-3 15,-7-4-6-15,4 0-55 16,-3 1-28-16,-3-1-46 15,4 0-12-15,-9 0 46 16,5 0 27-16,-2 2 48 16,5 0 17-16,-2-4 13 0,-1 0 8 15,9 0 22-15,1-2 8 16,3 4 28-16,-3-2 6 16,0 0 4-16,0 0 2 15,6 0-14-15,10 1-7 16,25-4-16-16,-26 0-7 15,2-2-16-15,-2 2-6 16,-1 2-10-16,-5-4-6 16,-1 3-85-16,-5-1-72 15,2 3 97-15,7 10-15 0</inkml:trace>
  <inkml:trace contextRef="#ctx0" brushRef="#br0" timeOffset="-212654.29">17011 15740 1329 0,'-4'5'542'0,"3"-5"-340"16,1-2-15-16,0 1-42 15,0 0-33-15,1-3-48 16,8-16-20-16,18-31-26 16,-9 26-5-16,-5 3-5 15,-1 5 0-15,-8 8 1 16,1 5-1-16,-5 6 6 16,0 5 13-16,2 10 22 15,-2 4 8-15,2 4 8 16,0 0-9-16,2-2-12 15,-1-2-3-15,0 0-5 0,4-1-4 16,-3 0-6-16,1-1-6 16,3 3-10-16,-3-4-2 15,1-6-5-15,-1-1-2 16,-5-11-5-16,0 1-17 16,-3-1-50-16,2-1-21 15,0 1-35-15,-2 0 4 0,-15 0 43 16,-26 7 21-16,26-1 41 15,5 1 13-15,2-2 11 16,6-5 10-16,2 0 19 16,2 0 5-16,1-1 26 15,0 1 5 1,0 0 8-16,0 0 4 0,10-1-13 16,7-3-11-16,28-8-26 15,-27 5-11-15,-2 4-15 16,0 1-5-16,-5 2-131 15,-3 0-91-15,1 8 132 16</inkml:trace>
  <inkml:trace contextRef="#ctx0" brushRef="#br0" timeOffset="-211824.08">17116 16570 1292 0,'-33'54'519'15,"32"-51"-314"-15,1-3-38 16,6-1-45-16,-6 0-25 16,0 0-47-16,20-1-10 15,27-46 2-15,-27 29 2 16,-4 1 3-16,-4 4-3 15,-3 5-9-15,-1 3-4 0,-4 5-1 16,-1 1 2-16,-2 4 10 16,-1-4 4-16,0 0 6 15,0 19-1-15,2 34-2 16,-5-27-4 0,2 1-9-16,-2-2-5 0,0-3-12 15,2 1-5-15,-2-1-10 16,1-4-4-16,0-3-58 15,-1-7-42-15,-3-3-74 16,2-5-21-16,-4 1 35 16,-3 0 39-16,-1 0 79 15,-4 2 26-15,0 1 29 16,1-4 14-16,2 2 43 16,6 1 19-16,2-4 13 15,6 3 2-15,6-2-10 16,1-1-3-16,11 8 4 0,0-7-5 15,1-1-22-15,3 1-15 16,-2-4-23-16,1 3-10 16,0 1-11-16,-7-5-3 15,-7 1-102-15,-1 4-91 16,-6 0 116-16</inkml:trace>
  <inkml:trace contextRef="#ctx0" brushRef="#br0" timeOffset="-210453.5">20083 14178 945 0,'-30'-32'483'0,"29"30"-159"0,0 2-93 16,1 3-15-1,0-3-35-15,0 8-14 0,0 20-34 16,2 57-21-16,2-31-43 16,2 3-20-16,6-4-27 15,4-6-9-15,1-12-14 16,3-9-11-16,-5-16-83 16,0-3-68-16,-8-14-242 15,-4-2 249-15</inkml:trace>
  <inkml:trace contextRef="#ctx0" brushRef="#br0" timeOffset="-210022.53">19943 14341 973 0,'-11'-6'512'16,"3"5"-166"-16,8 2-108 0,4 0-24 16,1 2-65-1,-5-3-28-15,17 2-42 0,44 2-29 16,-21-8-32-16,5-3-7 15,0 2-5-15,-2 0 0 16,-1 1-4-16,0 3 0 16,-10 1-4-16,-7-1 0 15,-12 1 0-15,-5 3 2 16,-9 4 7-16,-3 1 3 16,-7 5 5-16,-1-1-3 0,2 3 2 15,5 2-1-15,10 5 8 16,3 1 5-16,6-1 4 15,6-2 0-15,-4-6-8 16,5-4-5-16,2-5-7 16,-4-5-3-16,-5-7-3 15,1-4 0-15,-9-6 2 16,-4-1 2-16,-3-2 8 16,-7 2 2-16,-2 1 3 15,-1 5-1-15,-7 3-6 16,0-2-2-16,-1 8-13 15,-3 0-13-15,10 3-102 16,4 6-62-16,8 3-150 16,4 4 184-16</inkml:trace>
  <inkml:trace contextRef="#ctx0" brushRef="#br0" timeOffset="-209785.92">20620 14194 1282 0,'-4'5'572'0,"2"5"-226"16,1 7-105-16,1 15-47 15,-2 2-35-15,2 13-77 16,2-1-25-16,3 0-35 16,2 0-10-16,2-16-13 15,3-1-16-15,-1-15-96 16,-3-9-74-16,-7-10-254 31,-1 3 268-31</inkml:trace>
  <inkml:trace contextRef="#ctx0" brushRef="#br0" timeOffset="-209294.92">20466 14305 1091 0,'0'3'540'15,"8"5"-195"-15,8 0-89 16,1 1-20-16,8 3-80 0,3-4-44 15,9-2-63-15,6 0-16 16,1-6-16-16,0-3-5 16,1-3-11-16,3 6-10 15,-3-3-63-15,-4 3-28 16,-12 2-30-16,-11-2-2 16,-8-2 48-16,-6 1 28 15,-4-1 39-15,-3-1 15 0,2 3 27 16,0-1 15-16,0 0 34 15,-10 0 11-15,1 1 10 16,1 1-2-16,-30 12-14 16,27-2 0-16,4 6-2 15,2 1-2-15,6 5-13 16,2 0-11-16,1 3-23 16,-1-10-11-16,6-5-15 15,-3-3-2-15,3-10-5 16,3-1-1-16,-2-4 3 15,3-4-1-15,-5 2 3 16,5-1 0-16,-3-1 1 16,4 4 1-16,-3 2 0 15,3 5 2-15,-3 2 3 16,-2 8 1-16,2 2 1 16,-10 1-1-16,1 6-4 0,2-5-3 15,1-1-29-15,3-3-51 16,2-10-142-16,-1-4-101 15,-1-12 190-15</inkml:trace>
  <inkml:trace contextRef="#ctx0" brushRef="#br0" timeOffset="-209103.35">21133 14208 1086 0,'5'14'595'0,"1"5"-141"0,1 15-130 16,0 6-31-16,2 10-94 15,3-3-48-15,2 5-74 16,4-1-23-16,-2-9-28 16,-2-5-9-16,-4-19-32 15,-3-7-46-15,-7-12-111 16,0-5-78-16,-6-6 144 16</inkml:trace>
  <inkml:trace contextRef="#ctx0" brushRef="#br0" timeOffset="-208549.59">21789 14321 1259 0,'1'3'555'0,"-1"2"-282"0,5 2-49 15,3 7-17-15,0 4-26 16,1 5-25-16,-1 2-57 15,-1-2-23-15,6-4-40 16,-8-5-15-16,7-6-17 16,-3-4-4-16,-6-7-5 15,8-7-20-15,-11-7-31 16,8-1-7-16,-4 0 0 16,0 2 15-16,2 7 32 15,-4 4 10-15,5 9 8 16,-2 2 13-16,4 8 31 15,-3 0 15-15,-1 5 20 16,4 3 6-16,-5-7-11 0,8 3-9 16,-2-11-18-16,6-3-13 15,2-8-20-15,1-7-7 16,-1-7-9-16,-3-5-38 16,-3 0-80-16,-5 1-55 15,-1 4-158-15,-2 7-255 16,4 3 392-16</inkml:trace>
  <inkml:trace contextRef="#ctx0" brushRef="#br0" timeOffset="-208017.39">22166 14365 1213 0,'29'42'612'15,"-27"-29"-205"-15,0 5-110 16,0 2-10-16,1 1-98 15,-1-3-54-15,2-2-83 16,3-4-26-16,4-5-25 16,2-3-4-16,6-10-7 15,0-2-8-15,8-8-33 16,-10-2-10-16,-7-1-12 16,-4 3 5-16,-14-1 28 15,2 6 8-15,-15-7 13 16,-4 1 5-16,-2 5 9 15,-4 1 5-15,10 12 4 0,6-1 3 16,6 5 2-16,6 0 0 16,3-1 0-16,2 5-1 15,6-2 0-15,4-3-2 16,4-3-4-16,6 0-2 16,11-3-1-16,3 0-1 15,4 2 0-15,-8-3 1 0,-1 7 1 16,-5 2 1-16,-3 10 20 15,3 4 11-15,-11-1 20 16,-1 3 12-16,-3-4-1 16,-4-4-4-16,-4-4-12 15,-3-6-7-15,-3-5-16 16,-1-1-7-16,3 1-10 16,0 0-7-16,0-4-27 15,0-13-31-15,1-33-73 16,4 27-47-16,2 2-104 15,2 5-52-15,2 3 214 16</inkml:trace>
  <inkml:trace contextRef="#ctx0" brushRef="#br0" timeOffset="-207827.57">22665 14205 764 0,'0'13'504'0,"2"6"-21"15,0 12-122-15,1 1-23 16,5 8-74-16,0-1-50 16,1 1-95-16,4-1-38 15,0-8-59-15,-1-4-19 16,1-14-97-16,-3-7-71 0,-2-9-151 16,3-4 177-16</inkml:trace>
  <inkml:trace contextRef="#ctx0" brushRef="#br0" timeOffset="-207574.22">22890 14319 1424 0,'-10'11'604'0,"-7"-2"-340"16,-5-1-24-16,-5 2-65 15,-1-2-22-15,6 4-38 16,3-2-19-16,9-2-29 15,6 1-14-15,6-2-20 16,4 4-7-16,8 1-12 16,3-2-4-16,8 2-4 0,-1-3-4 15,9 2-4-15,-4-1-4 16,-3-3-10 0,3 0-34-16,-13-7-123 0,1-1-84 15,3 2 148-15</inkml:trace>
  <inkml:trace contextRef="#ctx0" brushRef="#br0" timeOffset="-206889.71">19731 15373 1314 0,'-1'-1'512'0,"0"0"-321"16,1 0-23-16,0 0 3 15,18 1-20-15,38 3-56 16,-25-1-29-16,-3-2-40 15,-5-1-11-15,-9-3-30 16,-3 2-64-16,-5 3-177 16,-2 5-152-16,-9 12 238 15</inkml:trace>
  <inkml:trace contextRef="#ctx0" brushRef="#br0" timeOffset="-206722.09">19736 15496 831 0,'-5'-1'426'16,"10"1"-79"-16,2 2-52 15,10-1-46-15,3 1-8 16,6-2-52-16,0-2-33 16,1-1-69-16,-1 0-24 15,-7 2-37-15,-11-1-13 16,0 2-101-16,4 0-85 16,7 2 106-16</inkml:trace>
  <inkml:trace contextRef="#ctx0" brushRef="#br0" timeOffset="-206315.74">20328 15344 903 0,'-6'1'465'0,"-5"0"-105"0,3 0-50 16,8 1-59-16,1 4-34 16,13 3-57-16,3-3-27 15,10 1-42-15,0-5-17 16,-2-4-34-16,-1-1-13 16,-1-2-17-16,-11 1-26 15,1 0-145-15,9 0-97 16,2 4 148-16</inkml:trace>
  <inkml:trace contextRef="#ctx0" brushRef="#br0" timeOffset="-206112.89">20309 15505 1187 0,'5'4'572'15,"9"2"-227"-15,7-5-109 16,2-1-13-16,1-5-84 15,2-1-40-15,-3-3-56 16,5 0-15-16,-2 3-17 16,-2 0-9-16,0 5-102 15,-6 0-71-15,-6-2-224 16,-5 1 231-16</inkml:trace>
  <inkml:trace contextRef="#ctx0" brushRef="#br0" timeOffset="-205876.29">20403 15180 1212 0,'3'8'536'15,"2"8"-255"-15,0 7-2 16,-1 8-46-16,-1 3-32 16,-3 6-68-16,0-2-30 15,3 3-50-15,-3-2-18 16,4-4-24-16,-3-4-8 0,1-14-49 15,0-6-42-15,-2-12-99 16,6-3-58-16,-6-12-147 16,6-2-227-16,6-5 412 15</inkml:trace>
  <inkml:trace contextRef="#ctx0" brushRef="#br0" timeOffset="-205710.99">20476 15252 1067 0,'2'-2'509'0,"4"9"-168"15,-2 5-31-15,1 6-44 16,-3 8-26-16,0 8-72 16,-2 1-37-16,-4 5-65 15,4-2-24-15,0-6-29 16,5-3-12-16,0-9-89 16,2-6-77-16,6-12 139 0,6-2-39 15</inkml:trace>
  <inkml:trace contextRef="#ctx0" brushRef="#br0" timeOffset="-205371.72">21021 15233 1155 0,'0'7'550'16,"1"-2"-213"-16,1 7-99 15,4 8-1-15,-1 8-48 16,-5 3-37-16,4 7-66 15,-4 1-24-15,3-2-40 16,2-1-11-16,-1-12-62 16,1-4-72-16,1-12-185 15,-1-5-192-15,8-2 309 16</inkml:trace>
  <inkml:trace contextRef="#ctx0" brushRef="#br0" timeOffset="-205013.88">21136 15497 1409 0,'2'-1'608'0,"9"-2"-320"16,2-1-36-16,32-4-80 0,-27-2-49 16,5-10-73-16,4-4-21 15,-2-6-20-15,-2 4-3 16,-5 1-1-16,-14 1-1 15,-5 11 2-15,-1 2 1 16,-10 5 2-16,0 6 2 0,-3 5-1 16,-3 0 0-16,6 9-3 15,2 1 0-15,6 4 7 16,3 1 0-16,4 4 2 16,2 0-1-16,6-2-8 15,5 1-3-15,1-5-4 16,2-4-2-16,-3-11-53 15,0-4-61-15,-1-9-165 16,1 0-476-16,6 2 510 16</inkml:trace>
  <inkml:trace contextRef="#ctx0" brushRef="#br0" timeOffset="-204786.13">21471 15365 1211 0,'0'20'555'0,"6"7"-224"0,2 1-34 16,4 2-63-16,2-4-43 16,0-5-77-16,2-5-31 15,-2-8-42-15,3-5-10 16,-3-9-15-16,-4-8-5 16,-1-7-5-16,-4-8-2 15,1 5-2-15,-2 1-2 16,-1 10-41-16,0 4-44 0,-3 5-166 15,0 0 305-15,3 18-92 16</inkml:trace>
  <inkml:trace contextRef="#ctx0" brushRef="#br0" timeOffset="-204445.03">21827 15549 853 0,'19'-6'477'0,"-9"-2"-63"16,-2-6-120-16,-3-8-121 16,-5-5-58-16,3-3-83 15,1 2-19-15,-2 6-3 16,-3 6 2-16,-10 5 8 16,2 7 9-16,-6 10 17 15,4 4 4-15,-1 9 6 0,1 2-1 16,7 2 3-16,4 1 2 15,6 0 4-15,8-1 2 16,-2-1-15-16,2-3-9 16,1-9-22-16,-2-4-12 15,6-8-11-15,3-8-50 16,4-10-141-16,2-5-95 16,-1-6 158-16</inkml:trace>
  <inkml:trace contextRef="#ctx0" brushRef="#br0" timeOffset="-204265.9">22056 15177 760 0,'0'4'533'15,"2"7"33"-15,-2 8-211 16,0 6-22-16,0 12-92 16,-3 2-47-16,2 5-82 15,1 0-35-15,2-2-41 16,3 0-10-16,4-9-25 15,0-7-36-15,-3-14-104 16,1-5-67-16,-2-10-181 16,2-5 231-16</inkml:trace>
  <inkml:trace contextRef="#ctx0" brushRef="#br0" timeOffset="-203980.69">22355 15296 1141 0,'6'2'574'16,"-14"1"-136"-16,-2 1-117 16,-10 5-83-16,-5 0-44 15,4 3-78-15,4 2-27 0,10 1-37 16,7 2-12-16,4-2-18 16,6 2-4-16,9-3 10 15,-1 0 4-15,10 0 9 16,-5-1 2-16,-5-1-6 15,3 0-3-15,-11-3-7 16,2 0-6-16,-10 0-5 16,-5-2-4-16,-6-2-62 15,-3 0-53-15,-1-1-134 16,-3-1-87-16,0 0 201 16</inkml:trace>
  <inkml:trace contextRef="#ctx0" brushRef="#br0" timeOffset="-176096.19">4259 14993 888 0,'0'-1'433'16,"0"0"-102"-16,1 0-137 15,1 1-1-15,3 3-8 16,-2 11-27-16,3 11-58 15,26 28-19-15,-24-26-29 16,1-2-12-16,-1-8-19 16,1-2-7-16,-5-10-8 15,-3-3-25-15,0-5-126 16,-2 2-99-16,0 0 140 31</inkml:trace>
  <inkml:trace contextRef="#ctx0" brushRef="#br0" timeOffset="-175922.49">4214 14808 1220 0,'-7'-1'525'0,"3"-1"-247"15,3 1-57-15,3 3-25 0,-2-2-14 16,0 0-49-16,0 0-35 16,15 9-52-16,30 13-19 15,-26-16-58-15,3-3-79 16,3 12-395-16,2 5 341 15</inkml:trace>
  <inkml:trace contextRef="#ctx0" brushRef="#br0" timeOffset="-175716.24">4463 15078 1492 0,'-8'2'666'15,"8"0"-334"-15,-3-2-141 16,5-1-33-16,-2 1-85 16,0 0-34-16,0-1-30 15,20 0-5-15,25-5-26 16,-21 1-71-16,-1 1-191 16,2-1-165-16,11 5 261 15</inkml:trace>
  <inkml:trace contextRef="#ctx0" brushRef="#br0" timeOffset="-175420.01">4970 14881 1207 0,'-18'1'528'0,"10"2"-221"16,-1 5-99-16,7 4-32 15,0 5-24-15,6 15-59 16,5 1-25-16,3 7-36 16,3 1-14-16,-2-7-17 15,3-6-4-15,7-10-63 16,-4-11-62-16,5-10-129 15,2-7 148-15</inkml:trace>
  <inkml:trace contextRef="#ctx0" brushRef="#br0" timeOffset="-175213.94">4935 14970 1234 0,'-14'-7'567'0,"1"7"-198"16,8 2-91-16,5-1-78 15,5 2-42-15,9 2-89 0,4 3-29 16,4-1-20-16,-8-4-4 16,8 4-10-16,-6-6-6 15,4 1-85-15,0-1-69 16,2-7-206-16,-1-5 214 16</inkml:trace>
  <inkml:trace contextRef="#ctx0" brushRef="#br0" timeOffset="-174887.28">5149 14805 903 0,'3'4'479'16,"1"4"-128"-16,1 7-83 15,1 7 1-15,0 6-54 16,1 4-36-16,0 9-67 16,0 1-28-16,3-1-39 15,-1-3-11-15,0-11-17 16,-3-7-5-16,-1-11-8 15,-3-4-2-15,-2-8-3 16,1-5-2-16,2-9-2 16,3-3-2-16,2-2 0 15,2 1 2-15,0 7 4 0,3 5 1 16,0 8 4 0,2 2 2-16,4 10 4 0,0 5 5 15,1 6 18-15,0 3 4 16,-3 1 1-16,-2-4-4 15,-1-6-23-15,-9-5-12 16,0-9-137-16,1-2-88 16,7-10 135-16</inkml:trace>
  <inkml:trace contextRef="#ctx0" brushRef="#br0" timeOffset="-174550.76">5971 14799 1401 0,'0'4'552'16,"7"10"-333"-16,-4 6-12 15,7 15-7-15,6 9-38 16,-5 6-77-16,1 3-28 16,0-3-32-16,2-4-8 15,1-14-16-15,2-6-39 16,-3-14-152-16,-2-5-94 15,3-11 160-15</inkml:trace>
  <inkml:trace contextRef="#ctx0" brushRef="#br0" timeOffset="-174208.39">6157 15136 1094 0,'0'0'467'0,"0"0"-222"16,10 5-19-16,8 2-35 15,31 3-39-15,-24-21-77 16,0-2-32-16,1-8-27 16,-2-2-4-16,-4-1-1 15,-7-1 0-15,-10 4 1 16,-9 2 3-16,-13 5 1 16,0 3-1-16,0 8 0 15,6 3-1-15,2 6-2 16,2 8 3-16,3 4 11 15,3 5 7-15,5 3 16 16,2 0 1-16,4 2-9 0,3-4-8 16,1-5-16-16,3-4-6 15,2-7-10-15,2-6-3 16,0-7-61-16,0-6-61 16,-3-8-181-16,0-5-152 0,7-4 282 15</inkml:trace>
  <inkml:trace contextRef="#ctx0" brushRef="#br0" timeOffset="-173994.89">6488 15045 809 0,'3'14'467'16,"-3"3"-66"-16,3 1-140 15,-1 0-21-15,7-2-34 16,9 1-25-16,1-5-45 16,3-3-26-16,0-5-50 15,0-5-17-15,0-7-19 16,2-4-4-16,-3-8-5 15,-5-3-3-15,-2-5-5 16,-2-1-1-16,-4 2-39 16,-1 5-46-16,-5 9-138 15,-2 3-74-15,-2 17 171 16</inkml:trace>
  <inkml:trace contextRef="#ctx0" brushRef="#br0" timeOffset="-173698.83">6807 15130 1378 0,'14'4'539'16,"3"-7"-362"-16,1 0 10 15,0-6-29-15,-6 2-34 16,1-10-61-16,-6-1-23 16,-3 0-24-16,-3-4-4 0,-6 8-5 15,1 5-2-15,-3 5-5 16,3 6 0-16,-1 7 0 15,-4 1 1-15,3 6 2 16,3-1 0-16,2 1 3 16,1-3-1-16,6 3 5 15,4-1 2-15,6 0-4 16,4-1-1-16,-1-8-9 16,0-3-5-16,-3-9-108 15,-1-9-80-15,12-8 120 16</inkml:trace>
  <inkml:trace contextRef="#ctx0" brushRef="#br0" timeOffset="-173475.58">7132 14825 1395 0,'-3'12'628'15,"3"5"-270"-15,0 7-72 16,3 9-64-16,-1 3-45 15,5 8-78-15,1 0-30 16,4-3-40-16,2-3-11 16,0-12-11-16,0-4-5 0,-2-7-13 15,-3-6-36-15,-3-6-132 16,-1-3-94-16,0-9 158 16</inkml:trace>
  <inkml:trace contextRef="#ctx0" brushRef="#br0" timeOffset="-165046.33">8210 16019 1015 0,'-1'-1'426'0,"-1"0"-222"15,1 0-16-15,0 0-18 16,0 0-16-16,0 0-42 16,1 0-17-16,0 0-17 15,0-1-1-15,0 2-1 16,3 3-1-16,4 23-8 16,28 36-11-16,-30-23-16 15,2-2-5-15,-2-8-12 16,-1-6-2-16,-3-12-6 15,-1-4 0-15,-2-7 3 16,-2 0 1-16,3-1-6 0,0 0-7 16,0 0-10-16,-3-20-6 15,-1-37 1-15,11 26 1 16,4-2 5-16,2 4 2 16,5 7 1-16,3 5 0 15,3 6 3-15,1 4 3 16,3 6 8-16,-4 2 3 15,-4 7 6-15,2 4 8 16,-12 7 16-16,-2 4 4 0,6 4 3 16,-3 2-7-16,1-3-17 15,1 3-7-15,-7-7-9 16,-1-1-4-16,-1-3-4 16,-4-4 0-16,1-6-4 15,0-1 3-15,-3-6-65 16,7-1-64-16,-4-1-166 15,0 0 169-15</inkml:trace>
  <inkml:trace contextRef="#ctx0" brushRef="#br0" timeOffset="-164280.33">9174 14874 753 0,'-3'-12'401'0,"3"9"-51"15,-1-3-78-15,1 6-56 16,0 0-19-16,0 0-37 15,0 0-14-15,0 0-22 16,4 19-10-16,9 39-31 16,-9-26-19-16,0 2-26 15,2-2-8-15,-1-4-14 16,-1-4-4-16,2-8-6 16,-1-3-2-16,1-3-2 0,-3-2-2 15,-2-7-44-15,-1 1-35 16,0-2-100-16,0 0-68 15,0-1-186-15,0 0 266 16</inkml:trace>
  <inkml:trace contextRef="#ctx0" brushRef="#br0" timeOffset="-163747.85">8744 15206 920 0,'-15'8'405'0,"-1"-7"-164"15,5 1-39-15,7 1-6 16,0-3-14-16,2 0-53 0,2 0-22 16,0 0-33-16,0 0-7 15,19 0-6-15,39 0 0 16,-10-1-6-16,4-1-6 16,10-3-4-16,4 1-5 15,6-5-10-15,4 2-2 16,9 0 1-16,0-1 6 15,-8 4 8-15,0 1 3 0,-7-1-4 16,-2 3-6-16,-1 1-9 16,-5 0-4-16,-7 3-1 15,-8-3-2-15,-12 0 0 16,-3 0-2-16,-19 0-3 16,-2 0-1-16,-8 0 4 15,-9 0 0-15,-2-3-3 16,-3 2-4-16,-7-1-68 15,-4 1-42-15,-3 2-100 16,0-1-59-16,-1 6-138 16,7 2 242-16</inkml:trace>
  <inkml:trace contextRef="#ctx0" brushRef="#br0" timeOffset="-161614.33">9209 15600 618 0,'-12'2'388'16,"-28"7"34"-16,30-12-217 16,1-1-9-16,5 1-24 15,2 1-27-15,3 0-41 16,-1 1-9-16,0 0-16 15,12-2-2-15,12 0-9 16,28 0-10-16,-25 3-14 16,1 3-5-16,-1 3-10 15,1 3-5-15,-8 3-5 0,-7 2-3 16,-7 6 1-16,-8 4 1 16,-11 4 1-16,-1-1 0 15,-9-1-3-15,0-4-1 16,2 0-3-16,-1-3-1 15,6-9-1-15,1-2-1 16,5-3-2-16,5-5 4 16,5 0-1-16,4 0 3 0,-4 0 9 15,6 0 0-15,20 2 7 16,31 2 5-16,-25-7 6 16,1-1 2-16,-2 0 3 15,-1 4-2-15,-5 3-9 16,-6-1-5-16,-10 2-11 15,-4 0-4-15,-5-3-6 16,0 0-2-16,0-1-18 16,-1 0-45-16,0-1-115 15,0 1-71-15,0-1-119 16,0-1 208-16</inkml:trace>
  <inkml:trace contextRef="#ctx0" brushRef="#br0" timeOffset="-161140.27">9610 15447 1228 0,'-31'-27'499'0,"31"34"-286"15,1 4-11-15,1 4-11 16,1 2-16-16,0-1-44 16,3-2-26-16,1 0-38 0,-1-1-14 15,-4-4-24-15,-2-1-8 16,0-2-10-16,-1-2-32 15,-1-3-98-15,1-1-63 16,-1 0-168-16,1-1-356 16,1 0 483-16</inkml:trace>
  <inkml:trace contextRef="#ctx0" brushRef="#br0" timeOffset="-160942.83">9521 15288 1055 0,'3'-2'524'0,"2"2"-166"0,4 2-108 16,-2-3-1-16,1 6-48 16,0-2-32-16,3 0-62 15,-3-2-26-15,3-1-40 16,0 4-14-16,-4-5-51 16,4 3-73-16,-3-4-117 15,-1-3 127-15</inkml:trace>
  <inkml:trace contextRef="#ctx0" brushRef="#br0" timeOffset="-142065.11">10652 15693 321 0,'0'0'220'0,"0"0"34"16,0 0-11-16,0 0-22 15,1 0-14-15,4 3-31 0,-3-2-11 16,-2-1-14-16,1 3-1 15,1 0-25-15,-1 0-18 16,-1 8-41-16,-5 0-20 16,-36 31-19-16,13-28 1 15,-4 1 4-15,7 1 3 16,1-1 1-16,2-4 1 16,10 0 3-16,-1-5-1 0,13 3-7 15,2-1-4 1,-1-5-7-16,1 1 0 0,14 11 7 15,4 2 2-15,6-1 2 16,1-7-2-16,3 0-6 16,-5-3-3-16,-2 0-6 15,-4-4-2-15,-8 1-5 16,-1-2-1-16,-8 1-66 16,-2 0-66-16,-7 2-195 15,-4 2-164-15,-2 6 299 16</inkml:trace>
  <inkml:trace contextRef="#ctx0" brushRef="#br0" timeOffset="-141856.79">10478 16040 1108 0,'-5'1'508'16,"5"3"-212"-16,9-2-91 16,-3 1-6-16,6-1-10 0,6 0-12 15,-1-2-49-15,11 0-17 16,0-2-26-16,-3 1-13 15,0 1-23-15,-4-1-12 16,-8 1-19-16,-2 0-5 16,-5-1-6-16,-4 1 1 0,-2 1-77 15,-1-1-75-15,0 0-192 16,0 0 196-16</inkml:trace>
  <inkml:trace contextRef="#ctx0" brushRef="#br0" timeOffset="-140949.12">11287 15891 882 0,'34'-33'433'16,"-29"29"-147"-16,-2-4-74 15,1 1-10-15,-5-1-30 16,-4-4-24-16,-8 5-40 16,-6 0-12-16,-6 5-11 15,-2 4-2-15,-3 10-20 16,2 5-11-16,2 5-16 16,8 6-6-16,7 1-9 15,5 0-3-15,12 2-7 16,4-2 5-16,12-3 12 15,5-3 4-15,9-8 3 16,1-5-4-16,6-8-9 16,-4-3-2-16,-11-3-3 15,0 0-2-15,-11-1-7 16,-8 2 2-16,-6-1-100 16,-7-1-79-16,-8 1 105 0</inkml:trace>
  <inkml:trace contextRef="#ctx0" brushRef="#br0" timeOffset="-127236.9">25148 13101 723 0,'0'-1'369'0,"0"0"-83"16,0 0-36-16,0 0-24 15,0 1-18-15,0 0-39 16,2 4-26-16,6 16-49 0,9 25-19 15,-10-31-34-15,-1-2-11 16,-2-4-15-16,-2-3-5 16,-2-2-62-16,-1-2-52 15,0-2-174-15,0 0-162 16,0-1 278-16</inkml:trace>
  <inkml:trace contextRef="#ctx0" brushRef="#br0" timeOffset="-127090.93">25078 12882 1057 0,'-1'-2'444'0,"1"2"-237"16,3 1-13-16,-3-1-36 15,0 0-28-15,0 0-62 16,0 0-28-16,10 5-91 16,4 0-87-16,36 16 89 15</inkml:trace>
  <inkml:trace contextRef="#ctx0" brushRef="#br0" timeOffset="-126789.85">25666 12851 1008 0,'-5'-4'501'0,"-8"-3"-152"0,-3-3-46 15,-7-2-65-15,-5-1-37 16,0 6-56-16,-3 3-27 15,3 9-43-15,6 10-15 16,8 7-25-16,7 9-7 16,9 7-12-16,-3 4-5 15,7 3-5-15,3 0-2 0,-4-4-2 16,11 3 0 0,-6-2-2-16,2-2-1 0,-2-7-93 15,-2-8-63-15,-4-13-173 16,-6-5-201-16,5-12 348 15</inkml:trace>
  <inkml:trace contextRef="#ctx0" brushRef="#br0" timeOffset="-126629.81">25321 13066 1134 0,'6'-16'518'0,"-1"9"-187"15,6 4-62-15,2-5-49 16,1 4-21-16,1-2-72 15,-1-1-35-15,13 6-52 16,-1 0-17-16,10 1-59 16,9 0-90-16,0 4 84 15</inkml:trace>
  <inkml:trace contextRef="#ctx0" brushRef="#br0" timeOffset="-126297.58">26257 13065 1152 0,'8'1'573'15,"3"8"-233"-15,0 4-76 16,2 6-33-16,-5 4-83 16,-1 0-35-16,-5-2-57 15,-1-5-20-15,0-6-35 16,-1-5-58-16,0-6-131 15,-3-3-88-15,2 3 152 0</inkml:trace>
  <inkml:trace contextRef="#ctx0" brushRef="#br0" timeOffset="-126138.74">26176 12900 1078 0,'-2'-2'509'0,"4"1"-154"0,2 1-83 16,-4 0-48-16,0 0-35 15,4 1-86-15,11 4-36 16,31 10-41-16,-23-13-77 0,3-4-185 16,6 2 162-16</inkml:trace>
  <inkml:trace contextRef="#ctx0" brushRef="#br0" timeOffset="-125846.56">26614 13073 1250 0,'-12'2'588'0,"4"-3"-272"15,8 1-127-15,6 4-29 16,6-4-83-16,3 2-24 16,6-2-25-16,3-3-10 15,0 0-48-15,2 2-62 16,-5 4-182-16,-4 1-186 16,-6 12 280-16</inkml:trace>
  <inkml:trace contextRef="#ctx0" brushRef="#br0" timeOffset="-125672.33">26660 13195 1016 0,'-10'4'562'16,"6"-2"-159"-16,3-1-116 15,1 2-47-15,0-3-78 16,0 0-30-16,0 0-36 16,5 2-12-16,14 0-41 15,29 1-15-15,-25-5-18 16,1-3-8-16,-3 2-127 15,1 3-94-15,2 0 132 16</inkml:trace>
  <inkml:trace contextRef="#ctx0" brushRef="#br0" timeOffset="-122779.2">27209 12846 664 0,'0'0'355'0,"0"0"-35"16,0 0-67-16,0 0-33 0,0 0-21 15,0 0-40-15,2 4-18 16,9 22-20-16,2 33-11 16,-13-18-33-16,0-3-14 15,1-3-25-15,2 0-10 16,3-9-15-16,-2-1-4 15,4-6-97-15,-3-6-70 16,3-4-233-16,1-6 230 0</inkml:trace>
  <inkml:trace contextRef="#ctx0" brushRef="#br0" timeOffset="-122451.14">27415 13053 1120 0,'0'13'502'0,"2"5"-209"16,-2-3-63-16,1 4-33 16,2-4-36-16,5-3-65 15,6 0-18-15,2-6-35 16,0-3-11-16,9-6-17 16,-2-7-5-16,0-8-8 15,1 2 0-15,-13-6 2 16,-6 1 4-16,-8 3 6 15,-9-1 2-15,-9 4-1 0,0 4-2 16,-4 5-6-16,3 4-1 16,1 4-6-16,2 3-4 15,8 6-41-15,-1 3-55 16,12 4-174-16,-1 5-226 16,20 5 315-16</inkml:trace>
  <inkml:trace contextRef="#ctx0" brushRef="#br0" timeOffset="-122047.2">27725 13174 1063 0,'15'-2'498'0,"-2"-2"-209"16,1 0-11-16,-4-6-81 16,3 1-37-16,-1-6-65 15,-3-1-29-15,-4-3-35 16,0-5-11-16,-8 3-7 15,2 5 0-15,-9-2-3 16,-6 5 0-16,0 5-7 16,-1 3-1-16,1 7-2 15,3 6-3-15,2 3-1 16,2 4 0-16,7 4 4 16,2 9 3-16,3 7 7 15,5 3 6-15,3 6 10 0,3-3 6 16,2-3 11-16,1-1 4 15,-3-6-2-15,0-4-3 16,-8-8-10-16,-4-5-4 16,-2-3 2-16,-10-4-3 15,-4-3-3-15,-6-3-6 16,-8-3-47-16,1-2-36 0,3-3-101 16,6-2-59-16,4 3-140 15,8-3 219-15</inkml:trace>
  <inkml:trace contextRef="#ctx0" brushRef="#br0" timeOffset="-121516.2">28038 13190 1002 0,'-47'-18'472'0,"41"14"-165"16,6 4-78-16,2 0-48 15,0 0-31-15,-2 0-50 16,1 0-11-16,17 4-22 15,26 8-14-15,-31-3-22 16,-3 1-6-16,-6 2-6 16,-4 0 2-16,-8 0 4 15,-2 2 0-15,-5-2-5 16,-2 1-3-16,5-5-5 16,-4-2-1-16,10-3 3 15,3-1-1-15,3 1-3 16,5-2-2-16,-5-1-7 15,0 0-1-15,2 0 0 0,14 1-2 16,29-2-68-16,-25-3-73 16,-5-1 90-16</inkml:trace>
  <inkml:trace contextRef="#ctx0" brushRef="#br0" timeOffset="-121247.97">28295 12885 815 0,'13'7'448'0,"-9"3"-15"15,-1 4-143-15,1 9-70 16,-5 6-23-16,-4 7-74 15,0 3-32-15,6 5-41 16,1-1-15-16,4-8-26 16,0-7-15-16,1-10-105 15,1-9-74-15,5-13 110 16</inkml:trace>
  <inkml:trace contextRef="#ctx0" brushRef="#br0" timeOffset="-120965.64">28453 13084 843 0,'-17'12'511'16,"14"10"45"-16,-1-1-221 15,7 4-97-15,0 0-40 16,7-5-89-16,0-4-31 16,5-8-32-16,2-5-10 0,3-7-14 15,4-7-9-15,-2-7-7 16,0-4 0-16,-11-4 1 15,-3 4 1-15,-8-2 2 16,-7 1 0-16,-2 7-1 16,-4-3-3-16,0 14-27 15,-1 4-33-15,-2 3-105 16,5 8-78-16,-2 3-220 16,3 5 279-16</inkml:trace>
  <inkml:trace contextRef="#ctx0" brushRef="#br0" timeOffset="-120576.99">28636 13209 858 0,'15'6'514'15,"1"0"-57"-15,-1-3-174 16,1 0-19-16,3-3-91 16,1-1-45-16,5-7-71 0,-1-5-26 15,4-6-22-15,-6-4-2 16,-8 1-1-16,-2 1-1 15,-18 1 0-15,0 7 0 16,-14 2 0-16,-2 3 0 16,-1 4 1-16,0 4 1 0,3 7 8 15,2 2 6-15,7 5 8 16,3 3 3-16,7 5-1 16,0 7 1-16,2 4 0 15,2-1 1-15,7 6-3 16,6-1 0-16,8 0 0 15,1-2 1-15,7-4 2 16,-6-5-3-16,-10-5-7 16,2 0-4-16,-15-6-5 15,0-3-1-15,-7-4-1 16,-10-3-22-16,-7-5-76 16,-10-5-53-16,1-2-148 15,0-1-73-15,7-10 228 16</inkml:trace>
  <inkml:trace contextRef="#ctx0" brushRef="#br0" timeOffset="-120232.59">28914 13280 962 0,'19'1'528'0,"-3"0"-137"15,5-1-128-15,0 1-37 16,-5 1-89-16,1 1-38 15,-12 1-35-15,-2 0-2 16,-9 5-2-16,-3 3-2 0,-2 2-14 16,-3 2-15-16,2-2-15 15,1-6-2-15,5-1-4 16,4-2-3-16,4-2-5 16,1 2 0-16,3-3-1 15,2-2-1-15,6 0 0 16,5 0 0-16,2-5-3 15,3 1-45-15,-1-6-162 16,0-4-102-16,2-5 175 16</inkml:trace>
  <inkml:trace contextRef="#ctx0" brushRef="#br0" timeOffset="-119870.52">29289 13104 1298 0,'8'3'605'0,"-1"2"-275"15,1 3-101-15,-4 2-18 16,-2 4-74-16,1 1-34 16,-3 4-38-16,-1 0-14 15,-1-5-20-15,-2-3-9 16,4-7-10-16,3-2-3 0,-7-5-6 15,4 2-3-15,0 0-3 16,0 0-1-16,4-14-1 16,15-30 2-16,-4 27 3 15,2 5-1-15,-1 3 3 16,-1 6 2-16,-9 3 6 16,4 4 7-16,-5 6 14 15,6 5 9-15,2 9 5 16,-7-2-1-16,4 1-9 15,-3-3-8-15,-9-3-10 16,2-5-4-16,-4-5-57 16,-5-1-50-16,5-5-140 15,-1-5-88-15,15-4 197 16</inkml:trace>
  <inkml:trace contextRef="#ctx0" brushRef="#br0" timeOffset="-119053.02">25623 13796 649 0,'-4'-5'327'0,"4"-1"-59"15,0-1-40-15,1 6 1 16,1 3-19-16,-2-2-40 16,1 12-17-16,2 17-36 15,8 50-17-15,-6-28-35 16,1-6-17-16,5-4-27 16,2-5-9-16,6-16-17 15,2-3-36-15,-2-15-107 16,-1-2-81-16,-9-11-267 0,-5-3 308 15</inkml:trace>
  <inkml:trace contextRef="#ctx0" brushRef="#br0" timeOffset="-118884.6">25517 13973 783 0,'-14'0'463'0,"11"1"13"15,11 3-260-15,10 2-13 16,11 2-33-16,5-7-31 0,6-1-64 15,2-4-23-15,1-2-30 16,-4 1-31-16,0 2-135 16,-6-1-98-16,-9-1 139 15</inkml:trace>
  <inkml:trace contextRef="#ctx0" brushRef="#br0" timeOffset="-118048.08">25922 13766 1180 0,'10'7'532'0,"1"10"-244"16,-2 3-24-16,0 13-71 15,-6 2-29-15,0 4-56 16,0-1-23-16,-2-5-39 16,3-4-16-16,-2-12-17 15,1 0-4-15,3-10-6 0,-2-2-5 16,-3-6-7-16,1-3-8 15,-2 3-16-15,0 0-3 16,2-14 3-16,13-34 7 16,-2 32 19-16,-5 4 6 15,1 5 11-15,0 6 9 16,0 9 14-16,1-1 7 0,6 10 7 16,-1-3-1-16,5-3-1 15,2-2-3-15,6-1-12 16,4-7-6-16,9-1-13 15,0-5-5-15,1-6-6 16,-6 0-4-16,-12-5-13 16,-5-4-5-16,-14-3-7 15,-5 9 2 1,1 0 14-16,-6-8 9 0,-4 1 10 16,-3 10 5-16,0 12 7 15,1 6 2-15,0 11 5 16,0-1 1-16,3 7 0 15,8 0 0-15,0-1-1 16,6 3-4-16,5-8-8 16,-5-4-6-16,8-5-7 0,-1-5-1 15,-3-3-10-15,2-2-21 16,4-4-56-16,-4-5-32 16,3-1-52-16,3 2 5 15,-7-3 34-15,3 5 32 16,-4 1 58-16,-1 2 19 15,2 8 25-15,1-1 15 16,-2 6 30-16,-1 0 17 16,-3 4 30-16,-1 3 6 15,-1 0-6-15,-2 3-12 0,-2-7-28 16,0-6-15 0,-2 1-19-16,0-5-5 0,0-2-12 15,2 0-5-15,0 0-10 16,0 0-2-16,5-14 5 15,1 0 2-15,21-21 5 16,-14 33 2-16,0 4 3 16,0 4 6-16,0 2 13 15,-3-1 12-15,0 5 23 16,-1 2 8-16,-1 1-1 16,0 1-10-16,-4-3-24 15,1-3-14-15,-4-4-70 16,-1-2-67-16,1-3-165 15,-1-1 68-15,0 1 105 16</inkml:trace>
  <inkml:trace contextRef="#ctx0" brushRef="#br0" timeOffset="-112246.39">27763 14350 576 0,'5'12'385'16,"2"0"25"-16,1 6-187 15,-1 2-15-15,-5 7-57 16,-3-4-28-16,0 3-38 16,1-1-12-16,1-9-21 15,1 3-13-15,-1-13-14 0,1-2-4 16,-2-4-3-16,0-1-4 16,0-1-8-16,-1 1-5 15,0-15-5-15,-1-34-2 16,8 22 2-16,1 0 1 15,7 7 1-15,0-3 2 16,5 11 8-16,5 2 8 16,-4 4 21-16,1 4 13 15,-1 3 14-15,-1 3 4 0,-1 6 2 16,5 5-1-16,-8 6 0 16,-1 3-3-16,-4 1-9 15,2-1-9-15,-6-2-17 16,-5-2-7-16,-1-4-10 15,-3-3-3-15,-2-6-2 16,2-1-22-16,-1-5-80 16,-1-2-57-16,1-5-160 15,1-4-60-15,12-2 231 16</inkml:trace>
  <inkml:trace contextRef="#ctx0" brushRef="#br0" timeOffset="-111589.62">28585 13755 380 0,'-1'-1'316'0,"0"0"37"16,0 0-83-16,-1 0-15 15,1 1-33-15,0 0-15 0,-4 14-29 16,0 9-16-16,0 27-49 15,5-26-20-15,1-6-35 16,0-2-16-16,0-7-20 16,1 0-8-16,-1-1-8 15,1-6-3-15,-2 4-66 16,1-6-47-16,-1-1-127 16,-1 1-93-16,-1-1 210 15</inkml:trace>
  <inkml:trace contextRef="#ctx0" brushRef="#br0" timeOffset="-110813.77">28201 14004 479 0,'-11'0'328'0,"0"-3"-11"16,0 2-76-16,3 0-13 16,3 0-48-16,0 0-19 15,5 0-35-15,0 0-20 16,0 0-38-16,0 1-11 15,1-1-15-15,24 0 1 16,40-4 0-16,-21 1-7 0,6-2-8 16,3 2-4-16,7 2-6 15,5 2 2-15,8-5 3 16,10 3 2-16,1-1 3 16,-9-4-2-16,6 5 0 15,-7 1-1-15,-4 0 0 16,9 1 1-16,-12 1-1 15,-7-1 1-15,-8 3 0 16,-10 3-2-16,-20-4-5 16,-7-2-5-16,-14-1 8 15,-8 0-14 1,2 0-50-16,-16-3-35 0,-4 9-95 16,-7-3-53-16,2 1-215 15,4 9 283-15</inkml:trace>
  <inkml:trace contextRef="#ctx0" brushRef="#br0" timeOffset="-109946.08">28519 14122 630 0,'-31'-35'323'15,"29"27"-49"-15,3 2-32 16,0 2-10-16,-1 2-27 15,-1 2-49-15,0 0-11 16,-1 10-22-16,0 17-11 16,-4 36-29-16,6-29-19 0,0-6-32 15,0-2-10-15,4-10-17 16,1-5-6-16,-3-7-53 16,4-2-47-16,-1-4-141 15,1-6-90-15,5-4 203 16</inkml:trace>
  <inkml:trace contextRef="#ctx0" brushRef="#br0" timeOffset="-109630.8">28589 14167 862 0,'3'7'411'0,"2"9"-155"15,-1 0-12-15,2 4-45 16,2-1-32-16,2-4-60 15,3-1-24-15,1-8-41 16,-2-3-12-16,3-6-12 0,-1-6-1 16,-1-8-6-16,-1 1 1 15,-5-5 2-15,-3 0-1 16,-4 4 1-16,-5-1 1 16,-6 5-1-16,-3 2 1 15,-2 1-2-15,-2 3-2 16,-1 6-8-16,1 1-5 0,2 6-17 15,5 3-24 1,7 0-88-16,4-2-82 0,6 2 129 16</inkml:trace>
  <inkml:trace contextRef="#ctx0" brushRef="#br0" timeOffset="-109027.09">28795 14240 773 0,'7'1'403'0,"6"-1"-88"16,-3-3-61-16,5-3-69 16,-3-1-37-16,-3-6-63 15,3-4-22-15,-7-5-27 16,4 0-10-16,2 3-8 16,-10-1-1-16,-1 8 1 0,-7 3 0 15,-7 6-1-15,1 2-1 16,0 4-2-16,1 3 1 15,3 1 7-15,7 5-1 16,4 5 4-16,1-1 2 16,7 10-3-16,-1 2-1 15,1 4-2-15,9 5 0 16,-7-4 10-16,3-1 10 16,-4-5 12-16,-6-8 4 0,3-2-5 15,-3-2-3-15,-5-4-5 16,-6-3-3-16,-3-2-13 15,-13-6-6-15,4-1-22 16,-5-1-30-16,-8-8-81 16,7 0-52-16,2 1-133 15,4-1-90-15,14-5 248 16</inkml:trace>
  <inkml:trace contextRef="#ctx0" brushRef="#br0" timeOffset="-108886.56">28949 14255 1030 0,'5'6'475'0,"6"-3"-181"16,0-1-73-16,4-2-54 0,-3 4-36 16,-3-2-59-16,-3 1-23 15,-1 2-22-15,-2 2-5 16,-6 6-2-16,-2 1-1 15,-2 3-3-15,-5-5-3 16,1-6-1-16,1 2 5 16,3-6 9-16,5-2 3 15,2 4-4-15,0-4-7 0,0 0-12 16,0 0-5-16,13 1-1 16,4-1-1-16,32-1-19 15,-33-4-36-15,0 2-123 16,-2 3-83-16,-3-8 152 15</inkml:trace>
  <inkml:trace contextRef="#ctx0" brushRef="#br0" timeOffset="-108514.03">29186 14171 984 0,'8'1'486'0,"0"5"-178"16,2 1-33-16,-4 4-86 16,0 1-38-16,-2 4-44 15,-4-3-10-15,-2-1-29 0,-1-1-15 16,-1-8-26-16,0-1-7 16,0-3-12-16,3 0-5 15,0 0-10-15,0 0-3 16,1-8-4-16,3-9 2 15,16-30 4-15,-2 31 3 16,4 5 2-16,0 2 2 16,1 7 2-16,-4 3 10 0,-5 3 20 15,5 7 15-15,-8 7 31 16,-2 2 5-16,0 4-7 16,-2 0-11-16,-8-5-29 15,2-7-12-15,0-6-13 16,-4-4-19-16,2-4-65 15,1 2-51-15,0 0-141 16,0 0-70-16,-1-5 207 16</inkml:trace>
  <inkml:trace contextRef="#ctx0" brushRef="#br0" timeOffset="-103815.28">29936 14276 850 0,'0'2'389'16,"2"-2"-165"-16,1 2-19 15,-3-2-41-15,0 0-24 0,0 0-41 16,0 0-16-16,11 1-31 16,8 0-13-16,31-3-19 15,-23-2-5-15,-5 0-9 16,-4 0-6-16,-6 1-81 16,-5 1-57-16,-7 1-241 15,-1 2 233-15</inkml:trace>
  <inkml:trace contextRef="#ctx0" brushRef="#br0" timeOffset="-103604.42">29936 14393 666 0,'-7'11'396'16,"8"-3"-43"-16,3-5-135 16,2-3-11-16,7-4-26 15,4 3-8-15,6-2-15 16,6 3-9-16,1 0-39 0,0 0-22 15,-9 0-41-15,-2-3-15 16,-6 2-18-16,-4-3-1 16,-7 3-67-16,-1-2-52 15,-5 3-159-15,3-2-126 16,0 2 246-16</inkml:trace>
  <inkml:trace contextRef="#ctx0" brushRef="#br0" timeOffset="-101813.37">30694 14218 410 0,'0'0'286'0,"0"0"67"15,-1-1-88-15,-1 0-42 16,1 0-28-16,0 0-66 0,-11-6-26 16,0 2-37-16,-27-9-10 15,26 17-12-15,1 5 0 16,1 10-3-16,0 3-2 15,7 9-6-15,5 1-5 16,8 1-10-16,4-4-5 16,5-8-8-16,3-6-4 15,8-7-1-15,4-7-1 0,10-3 1 16,-1-6 0-16,-2-10 4 16,-8 0 0-16,-17-8 3 15,-1 3 1-15,-12 2 7 16,-2 2 3-16,-8 0 5 15,-7-2 1-15,-12 1-2 16,-5 4-2-16,-3 6 5 16,-2 4 4-16,7 6 0 15,6 1-1-15,8 0-16 16,3 0-12-16,4 3-16 16,4 1-7-16,5 1-45 15,0 2-30-15,7-1-99 16,3 2-89-16,4 1 183 15</inkml:trace>
  <inkml:trace contextRef="#ctx0" brushRef="#br0" timeOffset="-101285.02">30683 14224 873 0,'-32'30'437'0,"31"-25"-148"15,1 0-94-15,2-1-17 16,-2-4-49-16,0 0-27 16,12 3-41-16,13 2-18 15,34-4-24-15,-23-9-7 0,3-2-73 16,-4 0-83-16,-9 2-276 15,-4 3 264-15</inkml:trace>
  <inkml:trace contextRef="#ctx0" brushRef="#br0" timeOffset="-100942.16">31166 14027 741 0,'-8'4'415'0,"-1"7"-14"15,-5 6-245-15,-4 4-7 16,-2 7-38-16,2 1-25 16,7 5-34-16,5 0-12 15,9 0-19-15,4 0-10 16,10-3-11-16,1-4-4 0,5-6-41 16,2-1-49-16,0-7-163 15,0-6-153-15,5 0 253 16</inkml:trace>
  <inkml:trace contextRef="#ctx0" brushRef="#br0" timeOffset="-100718.08">31344 14182 850 0,'3'6'460'15,"-2"3"-92"-15,3 8-147 16,4 4-12-16,-4 2-55 15,1 1-29-15,-3 1-42 16,-1-3-15-16,-1-1-27 16,2-4-13-16,0-5-17 0,-2-2-4 15,-1-6-47-15,1-4-53 16,-4-1-127-16,3 0-73 16,1 0 175-16</inkml:trace>
  <inkml:trace contextRef="#ctx0" brushRef="#br0" timeOffset="-100449.35">31450 14039 846 0,'-1'-3'426'0,"12"10"-90"16,7 4-82-16,-1 2-59 15,4 2-27-15,-1 7-49 16,-1-1-12-16,1 8-7 15,-2 0-3-15,-2 1-11 16,-3 0-7-16,-3 2-19 16,-3-3-10-16,-10 1-16 15,-1 0-7-15,-7-10-12 16,-2-3-17-16,-1-8-58 16,-2-4-43-16,2 0-101 15,2-1-60-15,4-3 165 16</inkml:trace>
  <inkml:trace contextRef="#ctx0" brushRef="#br0" timeOffset="-91467.62">24402 14935 745 0,'-46'-1'296'15,"16"-2"-149"-15,2 1-14 16,22 1-10-16,2-1-8 16,20-1-50-16,8-1-24 15,11-1-13-15,6 3 3 0,13 1-1 16,1 1-1-16,18 4-2 15,12-4-3-15,11 0 5 16,10-1 2-16,17 1 0 16,7-3 1-16,13 4-4 15,-36-1 1 1,0 2-1-16,87-6 1 0,40 8-2 16,-12-2-3-16,-21-1-3 15,15 6-4-15,7-2-1 16,9-1 5-16,16 5 11 15,10-1 7-15,12-4 8 16,3 1-1-16,8 0-10 16,-7 0-3-16,13 6-6 15,-6 1-3-15,-3 4-4 16,0 0 2-16,-13-2-6 16,1 2-3-16,-10-4-3 15,-2-1-3-15,-12 1-3 0,-8 0 0 16,-9 3 0-16,-20 5 0 15,-21-2 1-15,-17 3 0 16,-32 1-2-16,-12 0 0 16,-19-2 0-16,-14-3 0 15,-24-5 0-15,0-5-1 0,-23-6-33 16,-5-1-44-16,-21-3-140 16,-13-3 134-16</inkml:trace>
  <inkml:trace contextRef="#ctx0" brushRef="#br0" timeOffset="-85576.34">24699 15563 375 0,'0'-1'276'0,"0"0"48"15,0-1-27-15,0 1-57 16,0 0-29-16,0 0-47 16,0 0-18-16,0 0-28 15,0 0-12-15,0 0-20 16,0 0 0-16,0 0-1 16,0 1-1-16,8 16-3 15,8 42-8-15,-12-24-18 0,0-3-7 16,0-3-15-16,0-3-5 15,3-4-10-15,0-1-4 16,-1-2-7-16,2 1-1 16,0-6-3-16,-3-3-2 15,-1-6-21-15,-1-2-34 0,-1-2-90 16,-2-2-67-16,-1 1-239 16,0 0 284-16</inkml:trace>
  <inkml:trace contextRef="#ctx0" brushRef="#br0" timeOffset="-85216.48">24413 15923 907 0,'-12'0'466'15,"5"2"-159"-15,1-4-68 16,1 1-27-16,9 0-71 16,4-1-27-16,7 1-33 0,11-1-3 15,8 0-14-15,7 1-14 16,11 0-23-16,1-4-8 16,15 2-7-16,5-2-3 15,-1-2 2-15,2 5-1 16,-12-4 1-16,-5 2-1 15,-7 3-1-15,-6 0-2 16,-9 2-1-16,-5-1 0 16,-11 5-2-16,-4-2 4 15,-12 0-53-15,-3 2-43 0,-12 0-125 16,-3 4-88-16,-9 4 188 16</inkml:trace>
  <inkml:trace contextRef="#ctx0" brushRef="#br0" timeOffset="-84790.7">24628 16257 961 0,'-1'0'448'0,"8"0"-145"15,7-2-66-15,6 2-43 0,6-1-15 16,10-2-52-16,1 5-26 16,4 1-35-16,-4 2-12 15,-12 10-14-15,-15-5-3 16,1 3-5-16,-2 14-3 16,-3 5-2-16,-7-2-2 15,-9-2 0-15,-5-4-1 0,-7-6 0 16,-5-3 2-1,-3-8 2-15,0 0 1 0,11-3 2 16,3 0-1-16,13-2-10 16,4-1-4-16,12 2-8 15,7 0-5-15,13 2-1 16,0-5-1-16,-1 0-1 16,-3-2 2-16,-4 0-1 15,-5 2 1-15,-8 0 7 16,0-1-49-16,-8 1-137 15,0-1-110-15,8-6 156 16</inkml:trace>
  <inkml:trace contextRef="#ctx0" brushRef="#br0" timeOffset="-84582.89">25137 16156 1437 0,'8'8'614'16,"0"2"-335"-16,1 3-24 16,-1 4-80-16,-2-3-45 15,0 1-72-15,-1-3-20 16,-2-2-20-16,-1-1-13 16,-3-4-113-16,-5-3-85 15,0-2 116-15</inkml:trace>
  <inkml:trace contextRef="#ctx0" brushRef="#br0" timeOffset="-84401.55">25059 16076 1187 0,'0'4'530'0,"3"-2"-211"16,4-1-69-16,-7-1-41 15,0 0-45-15,1 0-87 16,12 0-31-16,-1-1-67 15,28-3-69-15,-30 1-84 16,-1-1 99-16</inkml:trace>
  <inkml:trace contextRef="#ctx0" brushRef="#br0" timeOffset="-83221.32">25681 15765 1023 0,'-1'5'457'0,"1"-3"-170"16,0 8-66-16,0 11-28 15,0 5-15-15,2 14-57 16,0 4-24-16,4 3-41 16,-1-1-15-16,2-9-22 0,4-5-7 15,-1-13-12 1,2-7-49-16,3-12-133 0,4-9-96 16,2-12 154-16</inkml:trace>
  <inkml:trace contextRef="#ctx0" brushRef="#br0" timeOffset="-82609.05">25884 15914 732 0,'1'8'456'0,"-3"7"-18"15,7 6-166-15,-2-1-14 0,3 3-56 16,0-2-35-16,1-6-61 16,0-3-28-16,2-7-39 15,6-4-14-15,-3-6-14 16,5-6-3-16,0-4-3 15,-4-4 1-15,-6-5 1 16,-7-1 0-16,-6 2-2 16,-2 2 0-16,-4 5-5 15,-5 2 0-15,-1 7-1 16,-2 4-2-16,3 5-4 16,-3 2 0-16,6 9-4 15,4 5-2-15,6 4-1 16,7 5-1-16,6-3 0 15,1-2 0-15,9-6 2 16,4-1 0-16,6-9-7 16,5-4-4-16,5-3-4 0,-1-4-4 15,0-6 3-15,-3 0 4 16,-8-4 6-16,-2-2 8 16,-6 0 9-16,-6-3 4 15,-9-4 9-15,-6 0 2 16,-7 3 5-16,-3 2 4 15,-5 5 10-15,-1 11 9 16,2 3 17-16,2 3 6 16,6 12-2-16,3 1-6 0,3 13-12 15,4 6-4-15,5 9-2 16,3 3 1-16,8 0-4 16,-1-1-5-16,6 1-2 15,0-3-1-15,-2-5-4 16,0-2-1-16,-7-9-9 15,-5 0-1-15,-11-9-1 16,-9-1 2-16,-14-13-22 16,-4-4-27-16,-4-12-80 15,2-4-61-15,8-11-145 16,9-5 78-16,15-13 132 16</inkml:trace>
  <inkml:trace contextRef="#ctx0" brushRef="#br0" timeOffset="-82217.56">26429 15889 1178 0,'7'-1'527'16,"7"5"-207"-16,-1 7-80 16,-3 5-42-16,1 1-41 15,-6 6-75-15,1-1-24 16,-1-3-24-16,-2-3-10 0,1-7-12 15,-4-4 0-15,-1-5-3 16,-1-3-1-16,1 2-3 16,0 0-5-16,-3-10-3 15,-4-10-3-15,2-29 0 16,13 27 1-16,1 5 2 16,4 0 1-16,4 9 11 15,3 3 7-15,2 7 27 16,1 7 15-16,-2 6 15 15,-2 2 2-15,-4 4-12 16,-4 5-9-16,-7-1-17 16,-1 0-8-16,-7-3-12 15,-1-5-5-15,-3-6-68 16,-3-6-51-16,4-6-149 16,1-3-74-16,7-9 202 0</inkml:trace>
  <inkml:trace contextRef="#ctx0" brushRef="#br0" timeOffset="-81629.18">27378 15769 1044 0,'11'5'479'0,"-13"2"-179"15,-11-1-78-15,-10 5-55 16,-13 3-42-16,-8 2-60 16,1 2-9-16,3 2-6 0,7-4 1 15,15-1-4-15,8-2-6 16,14-4-9-16,8 5-5 16,9 2-6-16,2 0 0 15,8-2-5-15,4-4-4 16,2-5-10-16,-7-4-1 15,-6-3-53-15,-4-1-52 0,-17-1-145 16,-1 2-77-16,-14 4 196 16</inkml:trace>
  <inkml:trace contextRef="#ctx0" brushRef="#br0" timeOffset="-81467.9">27217 16057 778 0,'-13'7'421'0,"9"-1"-89"15,2-3-49-15,5 0-62 16,5 2-27-16,8 0-26 15,4 0-6-15,4-2-37 16,1-1-26-16,2-1-51 16,-5 0-18-16,1 0-57 15,-9-1-63-15,-4-1-188 16,11-2 177-16</inkml:trace>
  <inkml:trace contextRef="#ctx0" brushRef="#br0" timeOffset="-81124.79">27917 15715 1372 0,'1'23'569'0,"-1"9"-339"15,-2-6-38 1,1 1-62-16,-1 27-37 0,2 5-53 15,0-7-14-15,7-17-22 16,1-6-5-16,4-13-70 16,5-6-60-16,1-12-236 15,1-9 229-15</inkml:trace>
  <inkml:trace contextRef="#ctx0" brushRef="#br0" timeOffset="-80809.41">28076 15919 1083 0,'-1'9'504'16,"1"10"-183"-16,3 3-50 16,1 3-40-16,2-2-34 15,2-2-69-15,1-5-31 16,5-4-41-16,2-4-13 0,6-11-18 16,3-6-3-16,3-12-7 15,-1-4-3-15,-12-6 1 16,-6 1 4-16,-15 2 6 15,-8 1 0-15,-10 6-2 16,-3 4-4 0,-3 10-8-16,3 5-3 0,6 6-6 15,1 2-3-15,6 4-12 16,4 6-29-16,8 7-74 16,2 1-50-16,10 0-129 15,4-3-68-15,9-8 232 16</inkml:trace>
  <inkml:trace contextRef="#ctx0" brushRef="#br0" timeOffset="-80458.59">28355 16008 384 0,'33'3'316'0,"-10"0"93"15,-5 0-85-15,1 0-73 0,-5-1-27 16,-1-4-52-16,0-2-25 16,-6-8-52-16,3-3-25 15,-6-6-33-15,0 0-6 16,-9 0-1-16,-2 4 8 15,-10 4 18-15,2 2 6 16,-2 10 3-16,5 3-8 0,5 12-18 16,-3 1-8-16,5 12-4 15,-1 2 5-15,1 11 8 16,8 6 4 0,-2 4 5-16,5 0-1 0,3-3-6 15,0-2-3-15,11 1-8 16,-2 0-3-16,5 0-1 15,-2-4 1-15,-11-8 0 16,-3-7-2-16,-12-10-4 16,-6-4-3-16,-9-10-5 15,0-3-10-15,-3-7-52 16,1-5-35-16,7-4-103 16,0-6-59-16,11-3-117 15,7-2 214-15</inkml:trace>
  <inkml:trace contextRef="#ctx0" brushRef="#br0" timeOffset="-80002.65">28959 15937 822 0,'-17'-10'457'0,"11"6"-7"15,3 0-166-15,-6-1-86 16,7 1-24-16,-9 4-71 15,3 1-27-15,-5 8-19 16,1 1-1-16,2 8 3 16,-1 1 0-16,8 3-8 15,2 3-10-15,8 1-21 16,1-1-6-16,10-4-6 16,6-7-2-16,7-8-2 15,6-5 0-15,3-7-1 16,1 0-1-16,-7-4-14 0,-8-1-36 15,-13 1-116-15,-8 0-97 16,-9 1 154-16</inkml:trace>
  <inkml:trace contextRef="#ctx0" brushRef="#br0" timeOffset="-74188.64">26002 17009 576 0,'-2'0'339'0,"1"0"-42"16,-2 0-10-16,2 0-61 15,0 0-30-15,0 0-50 16,0 0-25-16,0 0-36 15,-8 15-14-15,-9 37-13 16,21-20-3-16,-4 3-6 16,1 1-6-16,7 3-9 15,-3-17-3 1,-1 1-13-16,5 12-5 0,-1-2-7 16,-1-11-5-16,0-13-24 15,2-2-42-15,1-7-119 16,2-2-88-16,-2-10 161 0</inkml:trace>
  <inkml:trace contextRef="#ctx0" brushRef="#br0" timeOffset="-73857.96">26127 17158 616 0,'2'3'401'0,"-1"1"-44"15,2 5-74-15,1 8-21 16,-2 4-69-16,0 4-28 0,3 2-43 15,3-8-22-15,6-6-36 16,4-1-19-16,3-11-26 16,2-2-6-16,2-7-2 15,-2-6 0-15,-1-4 0 16,-6 0 0-16,-9 0 3 16,-6 0 4-16,-11-1 4 15,-8 4-1-15,-6 2-1 16,-2 6-5-16,0 8-8 15,3 3-2-15,6 2-11 16,6 0-7-16,7 2-59 16,5 0-57-16,9 4-189 15,5 2-289-15,9 2 393 16</inkml:trace>
  <inkml:trace contextRef="#ctx0" brushRef="#br0" timeOffset="-73476.58">26439 17328 438 0,'18'-7'306'16,"2"1"65"-16,4-2-99 16,2-3-36-16,-6-3-28 15,0-2-62-15,-1-1-25 16,-3-1-39-16,-2-6-17 16,-6 0-15-16,-4-1 3 0,-8 2 12 15,-6 3 4-15,-8 7 10 16,-3 2-3-16,-4 5-12 15,4 6-6-15,0 6-12 16,5 5-6-16,5 12-14 16,4 1-7-16,9 12-9 15,2 3-3-15,10 5-1 16,2-1-1-16,4-1 4 16,0-3 2-16,2-1 9 15,-3-3 5-15,-4-5 4 16,-3-3 2-16,-7-8-1 15,-5-6 1-15,-8-4-2 16,-7 0-2-16,-7-4-8 16,-3 0-8-16,1-7-60 0,-2-6-39 15,10-10-110-15,5-2-81 16,12-9 177-16</inkml:trace>
  <inkml:trace contextRef="#ctx0" brushRef="#br0" timeOffset="-73070.04">26847 17168 921 0,'21'5'473'0,"-17"5"-80"16,8 1-69-16,-12-1-74 16,0 6-33-16,2 3-88 15,0 0-37-15,-2 1-39 16,3-3-12-16,-3-8-19 15,-3-3-8-15,1-5-5 16,-6-5-4-16,6-8-6 16,2-1-4-16,5-8-5 15,6 1 1-15,0 1 2 16,-2-7 2-16,3 11 2 16,-2-1 0-16,7 9 2 15,1 7 5-15,-1 6 13 16,1-1 8-16,-4 8 19 15,0 6 6-15,-5 0 1 0,-2 4-6 16,-6-2-16-16,-1-3-9 16,-4-7-84-16,3-3-68 15,2-8-175-15,3-6 177 16</inkml:trace>
  <inkml:trace contextRef="#ctx0" brushRef="#br0" timeOffset="-72628.12">27686 17067 898 0,'9'1'500'0,"-7"4"-136"15,-7 3-88-15,-5-1-43 16,-15 7-86-16,-3 3-37 16,-5-2-34-16,4 1-4 15,8-4-11-15,5-6-9 16,15 2-20-16,6-2-9 0,9 3-14 16,5 4-2-16,6-2 0 15,1 0-1-15,-1-3-1 16,-1-4-1-1,-7-1-29-15,-5-3-55 0,-10 1-135 16,-2-1-94-16,-10 1 179 16</inkml:trace>
  <inkml:trace contextRef="#ctx0" brushRef="#br0" timeOffset="-72473.48">27569 17329 753 0,'-8'9'477'15,"5"-2"-49"-15,5 0-157 16,2-1-42-16,7-1-43 15,2 4-7-15,5-3-34 16,4 1-28-16,1-1-57 16,0-2-24-16,-2-3-51 15,-3 1-64-15,0-2-173 0,-1-3 162 16</inkml:trace>
  <inkml:trace contextRef="#ctx0" brushRef="#br0" timeOffset="-71934.73">28205 17127 793 0,'6'6'397'0,"5"-2"-77"16,7 0-71-16,8 2-58 15,4 0-25-15,2-2-60 16,-4 0-24-16,-3 1-25 0,-5-1-11 16,-8 6-17-16,-7 4-4 15,-4 1-1-15,-4 5 1 16,-9 3-2-16,2-1-4 16,-8 3-5-16,-4-3 4 15,4-2 15-15,-3-3 12 16,3-6 18-16,7-2 3 15,2-5-12-15,9 0-13 0,10-1-13 16,9-2-4-16,8-3 0 16,-2-2 1-16,4-4-3 15,-4 2-5-15,-4 3-6 16,-2 3-1-16,-2 1-5 16,-8 1-1-16,-4 1-83 15,2-1-62-15,-11 0-163 16,2-1-293-16,2-1 399 15</inkml:trace>
  <inkml:trace contextRef="#ctx0" brushRef="#br0" timeOffset="-71565.16">28655 16966 1211 0,'0'3'540'0,"3"5"-197"16,0 2-105-16,1 4-25 15,-1 4-35-15,1 1-78 16,1-1-32-16,0 3-38 16,3-6-12-16,1-3-14 15,-1 0-6-15,0-9-38 16,-4-1-33-16,-2-2-76 16,-2-5-60-16,-2 4-182 15,1 0 247-15</inkml:trace>
  <inkml:trace contextRef="#ctx0" brushRef="#br0" timeOffset="-71395.77">28595 16764 1283 0,'7'4'550'0,"6"2"-293"0,4 0 0 15,0 0-78-15,2-2-44 16,-3-1-79-16,-1-3-25 15,-4 2-37-15,-3 1-63 16,-4 2-88-16,-3 10 95 16</inkml:trace>
  <inkml:trace contextRef="#ctx0" brushRef="#br0" timeOffset="-70225.7">28940 17308 1008 0,'-9'-4'411'0,"9"4"-216"16,1 0-72-16,3 0-33 15,-4 0-20-15,0-1-67 16,0-1-84-16,5 0 56 16</inkml:trace>
  <inkml:trace contextRef="#ctx0" brushRef="#br0" timeOffset="-69787.24">29274 17005 1050 0,'0'14'447'0,"-4"9"-238"16,3 5-26-16,0 13-27 16,-3-1-34-16,0 1-50 15,0-3-18-15,4-4-29 16,2-3-11-16,5-9-40 0,2-5-61 15,3-9-225 1,-1-5 205-16</inkml:trace>
  <inkml:trace contextRef="#ctx0" brushRef="#br0" timeOffset="-69122.29">29429 17147 916 0,'0'23'491'0,"0"3"-152"0,-2 1-69 16,0-3-29-16,-2-3-78 16,7-4-39-16,7-5-59 15,1-4-23-15,7-9-21 16,2-5-4-16,-6-8-3 16,7-1 0-16,-7 0-2 15,-6-4 1-15,-6 6 1 16,-8-2 0-16,-9-1-1 15,1 4-1-15,-10 0-5 16,2 3-2-16,4 8-5 16,3 1-6-16,9 4-25 15,3 6-32-15,3 7-78 16,3 1-52-16,11 3-98 16,4-2-7-16,13-6 12 15,-1-6 28-15,6-3 116 16,-4-4 44-16,-2-5 103 0,-2 4 61 15,-5-4 78-15,-1 0 30 16,-4 3 24-16,-3-5-10 16,-3 1-21-16,-3-2-14 15,0-7-32-15,-3-4-13 16,-6-4-26-16,0-2-8 16,-8 3-10-16,-3 3-4 0,-1 8-8 15,-2 4-3-15,3 13-10 16,0 7-7-16,2 10-14 15,1 2-7-15,4 8-8 16,1 4 1-16,6 7-1 16,1 8 1-16,5 3 7 15,3-1 3-15,2-2 12 16,1-5 5-16,1-8 12 16,-6-10 3-16,-6-12-2 15,-4-4-1-15,-11-8-7 16,-1 4-5-16,-8-8-10 15,-1-3-9-15,-2-9-47 16,2-4-39-16,5-7-85 16,4-4-53-16,12-5-112 15,7-4-362-15,10 2 472 16</inkml:trace>
  <inkml:trace contextRef="#ctx0" brushRef="#br0" timeOffset="-68845.79">30038 17110 1121 0,'-9'0'517'0,"2"-3"-177"16,3 3-74-16,-6 3-56 16,-1 0-33-16,-1 11-72 15,-5 1-20-15,2 8-27 16,5 3-10-16,6-1-19 15,6 0-7-15,14-5-9 16,-1-4-4-16,14-1-5 16,6-4 0-16,0-6-4 15,3-1-2-15,-7-6-43 16,-6-3-53-16,-10-2-164 16,-3-2 163-16</inkml:trace>
  <inkml:trace contextRef="#ctx0" brushRef="#br0" timeOffset="-62423.36">26957 18315 748 0,'-1'-1'377'0,"-1"0"-76"16,1 0-63-16,0 1-26 16,0 0-35-16,-3 16-62 15,-4 35-23-15,8-26-38 16,2-2-15-16,2-5-22 16,0-4-7-16,-1-5-8 15,5-5-17-15,-5-2-72 16,-1-1-56-16,0-5-244 0,-2 3 246 15</inkml:trace>
  <inkml:trace contextRef="#ctx0" brushRef="#br0" timeOffset="-62231.16">26899 18043 1090 0,'-1'3'503'0,"3"-1"-222"0,-2 1-81 15,0-3 2-15,0 0-72 16,0 0-44-16,9 6-50 16,3-1-14-16,21 14-11 15,-25-16-47-15,0-2-154 16,-5-1 133-16</inkml:trace>
  <inkml:trace contextRef="#ctx0" brushRef="#br0" timeOffset="-61324.85">27595 18176 1000 0,'-50'-16'445'0,"44"16"-186"15,2 1-51-15,4 1-37 16,0-2-27-16,0 0-46 16,0 0-16-16,5 1-18 15,17 5-6-15,32 5-19 16,-25-9-7-16,4-1-13 16,-2-1-6-16,0 2-5 15,-6 4 0-15,-7-3-1 0,-1 3 1 16,-13 1 3-16,-4 3 3 15,-10 5 2-15,-4 2-1 16,-8 2-1-16,-3 1-3 16,-2-2-3-16,-6 1-1 15,0 0-4-15,1-2-1 16,5 0-22-16,4-6-30 16,12-6-87-16,4-4-67 15,13-5-197-15,10-6 248 16</inkml:trace>
  <inkml:trace contextRef="#ctx0" brushRef="#br0" timeOffset="-61155.5">27838 18349 1098 0,'-10'12'516'16,"-3"1"-225"-16,-4 3-91 15,-8 1-14-15,1 1-65 16,1-4-33-16,3-6-48 15,-1-3-39-15,10-5-111 16,1-5-85-16,10-4 112 16</inkml:trace>
  <inkml:trace contextRef="#ctx0" brushRef="#br0" timeOffset="-60328.94">28419 18027 980 0,'-1'-2'439'0,"-1"1"-181"16,-5 8-50-16,3 10-22 15,1 15-24-15,-1 5-45 0,-2-1-14 16,-2 7-32-16,3-5-15 16,4 2-26-16,2 0-10 15,4-7-16-15,1-6-5 16,2-6-70-16,0-4-61 16,5-20-224-16,12-9 220 15</inkml:trace>
  <inkml:trace contextRef="#ctx0" brushRef="#br0" timeOffset="-60011.54">28575 18187 742 0,'-8'11'470'16,"2"7"32"-16,0 5-269 16,1 3-6-16,5-1-57 15,3-4-36-15,6-6-63 16,5-4-22-16,4-7-29 15,2-4-7-15,2-6-4 16,-2-4 0-16,-4-6-2 16,-1 0 2-16,-7-4-1 15,-2 0 1-15,-7 0 2 16,-6 1 0-16,-4 2 2 16,-1 2-3-16,-5 4-2 15,-2 4-4-15,0 6-13 0,0 3-13 16,5 6-36-16,3 1-23 15,6 5-79-15,5 5-54 16,9 4-228-16,3 1 276 16</inkml:trace>
  <inkml:trace contextRef="#ctx0" brushRef="#br0" timeOffset="-59650.86">28750 18357 644 0,'26'3'351'0,"2"-4"-99"0,-1-7-44 16,-2-1-26-16,-3-10-48 15,-2-3-25-15,-6-5-42 16,0-3-9-16,0 3-10 16,-12 4 0-16,0 7 15 15,-3 2 7-15,-11 7 6 16,3-1-1-16,-11 4-8 16,0 4-2-16,-3 2-3 15,1 3-1-15,3 6-7 16,2 2-6-16,15 10-11 15,2 7-3-15,11 7-3 16,6 5 0-16,-5 1-2 16,2 0 0-16,0 1 0 15,1-7 0-15,-7-5-1 0,-2-18-1 16,-1 0-3 0,0 3 1-16,-14 0-4 0,0-11-3 15,-11 5-25-15,-5-9-25 16,-1-3-52-16,-4-5-42 15,7-11-100-15,8 0-40 16,15-19 162-16</inkml:trace>
  <inkml:trace contextRef="#ctx0" brushRef="#br0" timeOffset="-59299.16">29317 18014 885 0,'0'-10'468'16,"4"3"-137"-16,1 7-76 16,-4 4-10-16,-1 14-44 0,-3 9-28 15,-6 13-49-15,0 4-22 16,3 10-47-16,0-2-17 16,6-7-24-16,5-3-9 15,0-16-24-15,5-10-38 16,2-14-93-16,4-4-74 15,6-17 132-15</inkml:trace>
  <inkml:trace contextRef="#ctx0" brushRef="#br0" timeOffset="-58975.44">29483 18178 801 0,'-17'5'435'0,"13"7"-27"15,3 4-121-15,0 6-53 16,1 1-20-16,-3 3-66 15,7-3-31-15,3-5-52 16,2-3-19-16,11-8-24 16,-4-5-6-16,5-6-1 15,-2-9 0-15,-5-8 0 16,-2-6-2-16,-9-3-1 16,-3 0 0-16,-4 6 3 15,-8 4-1-15,-5 10 1 0,-2 2-2 16,-4 3-5-16,1 5-2 15,3 2-8-15,1 2-5 16,6 1-12-16,0 5-20 16,8 1-75-16,6 1-49 15,13 6-135-15,7-1-120 16,9 7 271-16</inkml:trace>
  <inkml:trace contextRef="#ctx0" brushRef="#br0" timeOffset="-58609.15">29684 18326 543 0,'14'-1'350'0,"3"-4"37"16,2-3-84-16,3-5-52 16,-1-6-43-16,1-4-82 15,-1-3-28-15,-8 4-42 16,-2 2-7-16,-8 5 10 16,-3 3 1-16,-10 1 13 15,-2 3 7-15,-10 5 6 16,-7 3 3-16,2 6-3 15,-3 5-9-15,9 6-23 16,7 12-9-16,10 10-20 16,4 5-7-16,5 8-8 15,6-1-2-15,6-1-3 16,6-2 0-16,5-11 4 16,-1-5 3-16,-4-6 9 0,-4-6 3 15,-18-3 5-15,-4-2-1 16,-18-4-1-16,-10 1-3 15,-2-7-9-15,-2 0-6 16,9-6-34-16,5-8-25 16,11-1-65-16,6-12-46 15,11-12-118-15,3 1 70 16,13-19 112-16</inkml:trace>
  <inkml:trace contextRef="#ctx0" brushRef="#br0" timeOffset="-58163.88">30093 18153 1306 0,'-2'-1'534'0,"6"4"-250"16,-3 4-74-16,0 4 14 15,-2 3-22-15,-6 8-76 16,2 3-32-16,-3 5-39 15,3-2-12-15,1-4-19 16,4-4-6-16,1-10-12 16,2-2-4-16,-2-8-1 15,-1-7 0-15,0-3-1 0,0-5-1 16,4-7-3-16,5-1 0 16,6-4 0-16,2-1 1 15,0 9 3-15,1 1 0 16,-2 9 1-16,2 8 3 15,-2 2 8-15,-2 9 7 16,0 10 17-16,2 1 8 16,4 11 5-16,-2-2 1 0,6 0-14 15,-3-4-8 1,-6-4-12-16,-3-1-5 0,-9-8-4 16,-3-2-3-16,-4-10-51 15,1-2-37-15,-5-9-65 16,7-4-40-16,0-3-72 15,-2-1 141-15,3 2 55 16</inkml:trace>
  <inkml:trace contextRef="#ctx1" brushRef="#br0">19060 15642 0,'0'0'15,"0"0"1,0 0 0,249-230-1,146-136 1,-1170 2013-1,1164-2090 1,-201 325 0,-59 12-1,-55 43 1,-41 32 0,-6 7-1,-5 5 1,-5 5-1,-9 6-15,-5 5 16,2-2 0,-2 2-1,41-38 17,76-69-32</inkml:trace>
  <inkml:trace contextRef="#ctx1" brushRef="#br0" timeOffset="137.97">19925 16231 0,'0'0'0,"-30"131"16,55-43 0,5-50-16,0-27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06DBB-2053-4014-84AF-A822E2F62D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5139A0-70B2-4C07-A2DB-A86B422229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4C44F-8131-44EA-A702-97C924F77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2021-05-19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CC62A-9204-44E6-A302-0603E7A23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88F35F-0E3D-4A9E-91EB-24B09BD98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1778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9750D-23F2-4D3A-BA10-7563578AD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712310-165C-4F52-AC1A-B91FC3EAD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8781F1-7AF9-46B7-B051-650E7E7B3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2021-05-19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3A779-F501-4C8E-AF0F-4D635E4D0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69B23-DFE0-45D2-8F95-7C7686BB6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8181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A735A4-51AF-40E6-9837-1CD97028D7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A90983-DF54-4F11-8224-D42782B39B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FC302-02FC-4ED5-9F9F-BB833CEA5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2021-05-19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121AA-02DB-4B3C-90D3-C42E82688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98255-01FA-4D54-B20B-7A05C1557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28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78485-15E6-4710-A54E-02BD4853C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4CB98-A2B8-439F-A532-A64557674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956C4-1A01-4DAD-93FA-71AB7F1C1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2021-05-19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06804-CCD0-4A29-B34F-5FC4A2BE7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0BA85-2FFC-41FE-84E9-120BD6464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37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72ACE-E4EA-4641-A905-CD93C4AEC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BA1FA2-20F8-4C42-88B4-8AA0A17AB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326F4-C238-4554-96E7-287974F52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2021-05-19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B6027-2572-4E4B-A130-541E05C36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C1411-7D7E-4D6E-9A33-68B49FFA8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3341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4FB16-5269-47BF-8375-FB27FA84A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23726-6AA7-4060-8CF3-CAB6DCA533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714FCE-FE79-4DC2-81E2-8311B22477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671006-56C3-4B71-A450-F03B3338D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2021-05-19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EE6EE9-5604-4149-8BF6-59AE18A0E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87BA04-1014-4498-9C65-61D92EFFC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849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00EB8-36AB-4BA2-B56B-DCEC28FB3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9884CD-4E44-4DDC-AFBD-0B6EA281D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F5D9DE-0F07-444A-85A8-1F9FBDB190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48485E-3D7A-4CD3-AFFE-1941CE79DE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38128A-C80B-4316-BD2B-A114561532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591146-CFE8-45B7-A01B-C331626B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2021-05-19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29950D-B585-483B-AF58-C5D830562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2AE6FF-684F-4D4E-BE47-25C6C03F4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213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AD430-C58D-4B50-A218-0BF4EDF96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7E4E11-4EDF-4791-BCF1-31FE24936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2021-05-19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D13918-37D5-4648-B03A-AC6615E2D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3A8F15-D4A5-460B-8CCD-06023F8F7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4461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C0527D-1FF5-44D7-B102-B79D5F8A6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2021-05-19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24331A-2D24-4908-81F4-C4F715C51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CF5E35-7554-4B27-AE85-9860228F1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004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F9418-FE96-4502-A726-26A7F47DA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1CA50-0534-4721-B4A0-229A73523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160449-F3BA-4F04-81AF-8435E64F4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74AD61-0B8B-420C-B33F-33CD399CF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2021-05-19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48EF-79ED-42B4-960E-1920179B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63D7A0-46AA-48E9-9792-12D63F2E8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4440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FE984-AC7C-41E8-A7E6-C9C7AD73B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4EF724-15C7-4564-9551-CB8C9E203B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3CCBDD-A666-426A-9918-3E2CF053A1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936705-4B7C-4DA4-BF6E-D12E815D2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2021-05-19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CF257-773E-4E44-9AA9-20DB8D730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A8B06F-BAA0-4A5B-84D0-43154BB5D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9751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F866B5-C183-4607-942D-1B0394C4C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A297AF-BFD3-452A-8046-CC2368801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5A5B9-2129-4B92-8744-F4587BC17E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61893-A224-4879-ABA8-CA0C16AF02BD}" type="datetimeFigureOut">
              <a:rPr lang="en-CA" smtClean="0"/>
              <a:t>2021-05-19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C62A1-8BF6-4281-B5EA-E3A207D1C4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D367C-106B-4E37-9BF1-357E4A6912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9010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96D2F-C49D-4183-822E-14B205D3F8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4800" dirty="0"/>
              <a:t>CS 341 – Algorithms</a:t>
            </a:r>
            <a:br>
              <a:rPr lang="en-CA" dirty="0"/>
            </a:b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0156E3-DF49-4C1D-815F-B49CAC8AFE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30593"/>
            <a:ext cx="9144000" cy="1655762"/>
          </a:xfrm>
        </p:spPr>
        <p:txBody>
          <a:bodyPr/>
          <a:lstStyle/>
          <a:p>
            <a:r>
              <a:rPr lang="en-CA" sz="3200" dirty="0"/>
              <a:t>Lecture 2 – Solving Recurrence</a:t>
            </a:r>
          </a:p>
          <a:p>
            <a:endParaRPr lang="en-CA" dirty="0"/>
          </a:p>
          <a:p>
            <a:r>
              <a:rPr lang="en-CA" dirty="0"/>
              <a:t>14 May 2021</a:t>
            </a:r>
          </a:p>
        </p:txBody>
      </p:sp>
    </p:spTree>
    <p:extLst>
      <p:ext uri="{BB962C8B-B14F-4D97-AF65-F5344CB8AC3E}">
        <p14:creationId xmlns:p14="http://schemas.microsoft.com/office/powerpoint/2010/main" val="2067275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4DEB187-2D83-4EED-B5A9-B09952FDE36C}"/>
              </a:ext>
            </a:extLst>
          </p:cNvPr>
          <p:cNvSpPr txBox="1"/>
          <p:nvPr/>
        </p:nvSpPr>
        <p:spPr>
          <a:xfrm>
            <a:off x="790940" y="1248506"/>
            <a:ext cx="1049581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There are three cases to consider, depending on the ratio in the geometric sequence.</a:t>
            </a:r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29569DB-446B-4E34-B06A-D479623DB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Master Theorem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C5FC538-DC30-4798-9401-B09AA90922E9}"/>
                  </a:ext>
                </a:extLst>
              </p14:cNvPr>
              <p14:cNvContentPartPr/>
              <p14:nvPr/>
            </p14:nvContentPartPr>
            <p14:xfrm>
              <a:off x="1457640" y="1498320"/>
              <a:ext cx="9735840" cy="4934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C5FC538-DC30-4798-9401-B09AA90922E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48280" y="1488960"/>
                <a:ext cx="9754560" cy="4953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35010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Today’s Plan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DEB187-2D83-4EED-B5A9-B09952FDE36C}"/>
              </a:ext>
            </a:extLst>
          </p:cNvPr>
          <p:cNvSpPr txBox="1"/>
          <p:nvPr/>
        </p:nvSpPr>
        <p:spPr>
          <a:xfrm>
            <a:off x="790941" y="1248506"/>
            <a:ext cx="54384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CA" sz="2000" dirty="0">
                <a:solidFill>
                  <a:schemeClr val="bg2">
                    <a:lumMod val="90000"/>
                  </a:schemeClr>
                </a:solidFill>
              </a:rPr>
              <a:t>Merge Sort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>
              <a:solidFill>
                <a:schemeClr val="bg2">
                  <a:lumMod val="9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CA" sz="2000" dirty="0">
                <a:solidFill>
                  <a:schemeClr val="bg2">
                    <a:lumMod val="90000"/>
                  </a:schemeClr>
                </a:solidFill>
              </a:rPr>
              <a:t>Master Theorem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pPr marL="457200" indent="-457200">
              <a:buFont typeface="+mj-lt"/>
              <a:buAutoNum type="arabicPeriod"/>
            </a:pPr>
            <a:r>
              <a:rPr lang="en-CA" sz="2000" dirty="0"/>
              <a:t>More Recurrences</a:t>
            </a:r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483962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DEB187-2D83-4EED-B5A9-B09952FDE36C}"/>
                  </a:ext>
                </a:extLst>
              </p:cNvPr>
              <p:cNvSpPr txBox="1"/>
              <p:nvPr/>
            </p:nvSpPr>
            <p:spPr>
              <a:xfrm>
                <a:off x="790940" y="1248506"/>
                <a:ext cx="10495819" cy="38232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CA" sz="200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CA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sz="2000" i="1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CA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CA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CA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CA" sz="2000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CA" sz="2000" dirty="0"/>
              </a:p>
              <a:p>
                <a:pPr marL="457200" indent="-457200">
                  <a:buFont typeface="+mj-lt"/>
                  <a:buAutoNum type="arabicPeriod"/>
                </a:pPr>
                <a:endParaRPr lang="en-CA" sz="2000" dirty="0"/>
              </a:p>
              <a:p>
                <a:pPr marL="457200" indent="-457200">
                  <a:buFont typeface="+mj-lt"/>
                  <a:buAutoNum type="arabicPeriod"/>
                </a:pPr>
                <a:endParaRPr lang="en-CA" sz="2000" dirty="0"/>
              </a:p>
              <a:p>
                <a:pPr marL="457200" indent="-457200">
                  <a:buFont typeface="+mj-lt"/>
                  <a:buAutoNum type="arabicPeriod"/>
                </a:pPr>
                <a:endParaRPr lang="en-CA" sz="2000" dirty="0"/>
              </a:p>
              <a:p>
                <a:pPr marL="457200" indent="-457200">
                  <a:buFont typeface="+mj-lt"/>
                  <a:buAutoNum type="arabicPeriod"/>
                </a:pPr>
                <a:endParaRPr lang="en-CA" sz="2000" dirty="0"/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CA" sz="2000" dirty="0"/>
              </a:p>
              <a:p>
                <a:pPr marL="457200" indent="-457200">
                  <a:buFont typeface="+mj-lt"/>
                  <a:buAutoNum type="arabicPeriod"/>
                </a:pPr>
                <a:endParaRPr lang="en-CA" sz="2000" dirty="0"/>
              </a:p>
              <a:p>
                <a:pPr marL="457200" indent="-457200">
                  <a:buFont typeface="+mj-lt"/>
                  <a:buAutoNum type="arabicPeriod"/>
                </a:pPr>
                <a:endParaRPr lang="en-CA" sz="2000" dirty="0"/>
              </a:p>
              <a:p>
                <a:pPr marL="457200" indent="-457200">
                  <a:buFont typeface="+mj-lt"/>
                  <a:buAutoNum type="arabicPeriod"/>
                </a:pPr>
                <a:endParaRPr lang="en-CA" sz="2000" dirty="0"/>
              </a:p>
              <a:p>
                <a:pPr marL="457200" indent="-457200">
                  <a:buFont typeface="+mj-lt"/>
                  <a:buAutoNum type="arabicPeriod"/>
                </a:pPr>
                <a:endParaRPr lang="en-CA" sz="2000" dirty="0"/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e>
                    </m:d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CA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DEB187-2D83-4EED-B5A9-B09952FDE3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40" y="1248506"/>
                <a:ext cx="10495819" cy="3823226"/>
              </a:xfrm>
              <a:prstGeom prst="rect">
                <a:avLst/>
              </a:prstGeom>
              <a:blipFill>
                <a:blip r:embed="rId2"/>
                <a:stretch>
                  <a:fillRect l="-581" b="-111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le 1">
            <a:extLst>
              <a:ext uri="{FF2B5EF4-FFF2-40B4-BE49-F238E27FC236}">
                <a16:creationId xmlns:a16="http://schemas.microsoft.com/office/drawing/2014/main" id="{629569DB-446B-4E34-B06A-D479623DB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Single Subproblem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890DA65-63FF-4C26-9C2A-2A2581E36794}"/>
                  </a:ext>
                </a:extLst>
              </p14:cNvPr>
              <p14:cNvContentPartPr/>
              <p14:nvPr/>
            </p14:nvContentPartPr>
            <p14:xfrm>
              <a:off x="1508760" y="1288440"/>
              <a:ext cx="10269720" cy="5432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890DA65-63FF-4C26-9C2A-2A2581E3679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99400" y="1279080"/>
                <a:ext cx="10288440" cy="5450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92987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DEB187-2D83-4EED-B5A9-B09952FDE36C}"/>
                  </a:ext>
                </a:extLst>
              </p:cNvPr>
              <p:cNvSpPr txBox="1"/>
              <p:nvPr/>
            </p:nvSpPr>
            <p:spPr>
              <a:xfrm>
                <a:off x="790940" y="1248506"/>
                <a:ext cx="10495819" cy="53224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CA" sz="200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CA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sz="2000" i="1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CA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CA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CA" sz="2000" i="1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CA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CA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CA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CA" sz="2000" dirty="0"/>
              </a:p>
              <a:p>
                <a:pPr marL="457200" indent="-457200">
                  <a:buFont typeface="+mj-lt"/>
                  <a:buAutoNum type="arabicPeriod"/>
                </a:pPr>
                <a:endParaRPr lang="en-CA" sz="2000" dirty="0"/>
              </a:p>
              <a:p>
                <a:pPr marL="457200" indent="-457200">
                  <a:buFont typeface="+mj-lt"/>
                  <a:buAutoNum type="arabicPeriod"/>
                </a:pPr>
                <a:endParaRPr lang="en-CA" sz="2000" dirty="0"/>
              </a:p>
              <a:p>
                <a:pPr marL="457200" indent="-457200">
                  <a:buFont typeface="+mj-lt"/>
                  <a:buAutoNum type="arabicPeriod"/>
                </a:pPr>
                <a:endParaRPr lang="en-CA" sz="2000" dirty="0"/>
              </a:p>
              <a:p>
                <a:pPr marL="457200" indent="-457200">
                  <a:buFont typeface="+mj-lt"/>
                  <a:buAutoNum type="arabicPeriod"/>
                </a:pPr>
                <a:endParaRPr lang="en-CA" sz="2000" dirty="0"/>
              </a:p>
              <a:p>
                <a:pPr marL="457200" indent="-457200">
                  <a:buFont typeface="+mj-lt"/>
                  <a:buAutoNum type="arabicPeriod"/>
                </a:pPr>
                <a:endParaRPr lang="en-CA" sz="2000" dirty="0"/>
              </a:p>
              <a:p>
                <a:pPr marL="457200" indent="-457200">
                  <a:buFont typeface="+mj-lt"/>
                  <a:buAutoNum type="arabicPeriod"/>
                </a:pPr>
                <a:endParaRPr lang="en-CA" sz="2000" dirty="0"/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CA" sz="2000" i="1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CA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sz="2000" i="1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CA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CA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CA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CA" sz="2000" i="1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CA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CA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en-CA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CA" sz="20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CA" sz="2000" dirty="0"/>
              </a:p>
              <a:p>
                <a:pPr marL="457200" indent="-457200">
                  <a:buFont typeface="+mj-lt"/>
                  <a:buAutoNum type="arabicPeriod"/>
                </a:pPr>
                <a:endParaRPr lang="en-CA" sz="2000" dirty="0"/>
              </a:p>
              <a:p>
                <a:pPr marL="457200" indent="-457200">
                  <a:buFont typeface="+mj-lt"/>
                  <a:buAutoNum type="arabicPeriod"/>
                </a:pPr>
                <a:endParaRPr lang="en-CA" sz="2000" dirty="0"/>
              </a:p>
              <a:p>
                <a:pPr marL="457200" indent="-457200">
                  <a:buFont typeface="+mj-lt"/>
                  <a:buAutoNum type="arabicPeriod"/>
                </a:pPr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r>
                  <a:rPr lang="en-CA" sz="2000" dirty="0"/>
                  <a:t>We will see an interesting problem later with this kind of recurrence relation.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DEB187-2D83-4EED-B5A9-B09952FDE3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40" y="1248506"/>
                <a:ext cx="10495819" cy="5322483"/>
              </a:xfrm>
              <a:prstGeom prst="rect">
                <a:avLst/>
              </a:prstGeom>
              <a:blipFill>
                <a:blip r:embed="rId2"/>
                <a:stretch>
                  <a:fillRect l="-639" b="-114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le 1">
            <a:extLst>
              <a:ext uri="{FF2B5EF4-FFF2-40B4-BE49-F238E27FC236}">
                <a16:creationId xmlns:a16="http://schemas.microsoft.com/office/drawing/2014/main" id="{629569DB-446B-4E34-B06A-D479623DB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Uneven Subproblems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EC652A1-D279-45B3-B7EB-A5EA4073B64D}"/>
                  </a:ext>
                </a:extLst>
              </p14:cNvPr>
              <p14:cNvContentPartPr/>
              <p14:nvPr/>
            </p14:nvContentPartPr>
            <p14:xfrm>
              <a:off x="423360" y="1379880"/>
              <a:ext cx="11424960" cy="4908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EC652A1-D279-45B3-B7EB-A5EA4073B64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4000" y="1370520"/>
                <a:ext cx="11443680" cy="4927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8619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DEB187-2D83-4EED-B5A9-B09952FDE36C}"/>
                  </a:ext>
                </a:extLst>
              </p:cNvPr>
              <p:cNvSpPr txBox="1"/>
              <p:nvPr/>
            </p:nvSpPr>
            <p:spPr>
              <a:xfrm>
                <a:off x="790940" y="1248506"/>
                <a:ext cx="10495819" cy="5016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CA" sz="200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CA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CA" sz="2000" i="1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CA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CA" sz="2000" dirty="0"/>
              </a:p>
              <a:p>
                <a:pPr marL="457200" indent="-457200">
                  <a:buFont typeface="+mj-lt"/>
                  <a:buAutoNum type="arabicPeriod"/>
                </a:pPr>
                <a:endParaRPr lang="en-CA" sz="2000" dirty="0"/>
              </a:p>
              <a:p>
                <a:pPr marL="457200" indent="-457200">
                  <a:buFont typeface="+mj-lt"/>
                  <a:buAutoNum type="arabicPeriod"/>
                </a:pPr>
                <a:endParaRPr lang="en-CA" sz="2000" dirty="0"/>
              </a:p>
              <a:p>
                <a:pPr marL="457200" indent="-457200">
                  <a:buFont typeface="+mj-lt"/>
                  <a:buAutoNum type="arabicPeriod"/>
                </a:pPr>
                <a:endParaRPr lang="en-CA" sz="2000" dirty="0"/>
              </a:p>
              <a:p>
                <a:pPr marL="457200" indent="-457200">
                  <a:buFont typeface="+mj-lt"/>
                  <a:buAutoNum type="arabicPeriod"/>
                </a:pPr>
                <a:endParaRPr lang="en-CA" sz="2000" dirty="0"/>
              </a:p>
              <a:p>
                <a:pPr marL="457200" indent="-457200">
                  <a:buFont typeface="+mj-lt"/>
                  <a:buAutoNum type="arabicPeriod"/>
                </a:pPr>
                <a:endParaRPr lang="en-CA" sz="2000" dirty="0"/>
              </a:p>
              <a:p>
                <a:pPr marL="457200" indent="-457200">
                  <a:buFont typeface="+mj-lt"/>
                  <a:buAutoNum type="arabicPeriod"/>
                </a:pPr>
                <a:endParaRPr lang="en-CA" sz="2000" dirty="0"/>
              </a:p>
              <a:p>
                <a:pPr marL="457200" indent="-457200">
                  <a:buFont typeface="+mj-lt"/>
                  <a:buAutoNum type="arabicPeriod"/>
                </a:pPr>
                <a:endParaRPr lang="en-CA" sz="2000" dirty="0"/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CA" sz="2000" i="1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CA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sz="2000" i="1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00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CA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CA" sz="2000" i="1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en-CA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CA" sz="2000" dirty="0"/>
                  <a:t>           (Optional)</a:t>
                </a:r>
              </a:p>
              <a:p>
                <a:pPr marL="457200" indent="-457200">
                  <a:buFont typeface="+mj-lt"/>
                  <a:buAutoNum type="arabicPeriod"/>
                </a:pPr>
                <a:endParaRPr lang="en-CA" sz="2000" dirty="0"/>
              </a:p>
              <a:p>
                <a:pPr marL="457200" indent="-457200">
                  <a:buFont typeface="+mj-lt"/>
                  <a:buAutoNum type="arabicPeriod"/>
                </a:pPr>
                <a:endParaRPr lang="en-CA" sz="2000" dirty="0"/>
              </a:p>
              <a:p>
                <a:pPr marL="457200" indent="-457200">
                  <a:buFont typeface="+mj-lt"/>
                  <a:buAutoNum type="arabicPeriod"/>
                </a:pPr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DEB187-2D83-4EED-B5A9-B09952FDE3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40" y="1248506"/>
                <a:ext cx="10495819" cy="5016758"/>
              </a:xfrm>
              <a:prstGeom prst="rect">
                <a:avLst/>
              </a:prstGeom>
              <a:blipFill>
                <a:blip r:embed="rId2"/>
                <a:stretch>
                  <a:fillRect l="-581" t="-72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le 1">
            <a:extLst>
              <a:ext uri="{FF2B5EF4-FFF2-40B4-BE49-F238E27FC236}">
                <a16:creationId xmlns:a16="http://schemas.microsoft.com/office/drawing/2014/main" id="{629569DB-446B-4E34-B06A-D479623DB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Exponential Time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BF23D34-A5A0-4EAC-BE18-B6414F2FD29A}"/>
                  </a:ext>
                </a:extLst>
              </p14:cNvPr>
              <p14:cNvContentPartPr/>
              <p14:nvPr/>
            </p14:nvContentPartPr>
            <p14:xfrm>
              <a:off x="1012320" y="1295640"/>
              <a:ext cx="6690960" cy="4486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BF23D34-A5A0-4EAC-BE18-B6414F2FD29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02960" y="1286280"/>
                <a:ext cx="6709680" cy="4505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95506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629569DB-446B-4E34-B06A-D479623DB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 fontScale="90000"/>
          </a:bodyPr>
          <a:lstStyle/>
          <a:p>
            <a:r>
              <a:rPr lang="en-CA" dirty="0"/>
              <a:t>Analyzing Maximum Independent Set (Optional)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D6ACE91-1C81-47A9-AFA0-1A585D263495}"/>
                  </a:ext>
                </a:extLst>
              </p:cNvPr>
              <p:cNvSpPr txBox="1"/>
              <p:nvPr/>
            </p:nvSpPr>
            <p:spPr>
              <a:xfrm>
                <a:off x="790940" y="1248506"/>
                <a:ext cx="11047902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b="1" dirty="0"/>
                  <a:t>Input</a:t>
                </a:r>
                <a:r>
                  <a:rPr lang="en-CA" sz="2000" dirty="0"/>
                  <a:t>: Graph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CA" sz="2000" dirty="0"/>
              </a:p>
              <a:p>
                <a:endParaRPr lang="en-CA" sz="2000" dirty="0"/>
              </a:p>
              <a:p>
                <a:r>
                  <a:rPr lang="en-CA" sz="2000" b="1" dirty="0"/>
                  <a:t>Output</a:t>
                </a:r>
                <a:r>
                  <a:rPr lang="en-CA" sz="2000" dirty="0"/>
                  <a:t>: An independent set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CA" sz="20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CA" sz="2000" dirty="0"/>
                  <a:t>of maximum size (where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CA" sz="2000" dirty="0"/>
                  <a:t> is independent if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𝑢𝑣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∉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CA" sz="2000" dirty="0"/>
                  <a:t> for all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CA" sz="2000" dirty="0"/>
                  <a:t>)</a:t>
                </a:r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D6ACE91-1C81-47A9-AFA0-1A585D2634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40" y="1248506"/>
                <a:ext cx="11047902" cy="2246769"/>
              </a:xfrm>
              <a:prstGeom prst="rect">
                <a:avLst/>
              </a:prstGeom>
              <a:blipFill>
                <a:blip r:embed="rId2"/>
                <a:stretch>
                  <a:fillRect l="-607" t="-163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3FD15E7-B321-4C8A-B9DF-B1DF3966B41E}"/>
                  </a:ext>
                </a:extLst>
              </p14:cNvPr>
              <p14:cNvContentPartPr/>
              <p14:nvPr/>
            </p14:nvContentPartPr>
            <p14:xfrm>
              <a:off x="441000" y="1488960"/>
              <a:ext cx="10903680" cy="4320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3FD15E7-B321-4C8A-B9DF-B1DF3966B41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1640" y="1479600"/>
                <a:ext cx="10922400" cy="433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41735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629569DB-446B-4E34-B06A-D479623DB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Summary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022D84-1256-431B-A79A-6A5CC7100F71}"/>
              </a:ext>
            </a:extLst>
          </p:cNvPr>
          <p:cNvSpPr txBox="1"/>
          <p:nvPr/>
        </p:nvSpPr>
        <p:spPr>
          <a:xfrm>
            <a:off x="790940" y="1248506"/>
            <a:ext cx="1049581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Understand the recursion tree method.  </a:t>
            </a:r>
          </a:p>
          <a:p>
            <a:endParaRPr lang="en-CA" sz="2000" dirty="0"/>
          </a:p>
          <a:p>
            <a:r>
              <a:rPr lang="en-CA" sz="2000" dirty="0"/>
              <a:t>This will be accepted as a correct solution.  Of course, inductive solution will also be accepted.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r>
              <a:rPr lang="en-CA" sz="2000" dirty="0"/>
              <a:t>We will apply this to analyzing time complexity of divide and conquer algorithms.</a:t>
            </a:r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669170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Today’s Plan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DEB187-2D83-4EED-B5A9-B09952FDE36C}"/>
              </a:ext>
            </a:extLst>
          </p:cNvPr>
          <p:cNvSpPr txBox="1"/>
          <p:nvPr/>
        </p:nvSpPr>
        <p:spPr>
          <a:xfrm>
            <a:off x="790941" y="1248506"/>
            <a:ext cx="54384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CA" sz="2000" dirty="0"/>
              <a:t>Merge Sort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pPr marL="457200" indent="-457200">
              <a:buFont typeface="+mj-lt"/>
              <a:buAutoNum type="arabicPeriod"/>
            </a:pPr>
            <a:r>
              <a:rPr lang="en-CA" sz="2000" dirty="0"/>
              <a:t>Master Theorem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pPr marL="457200" indent="-457200">
              <a:buFont typeface="+mj-lt"/>
              <a:buAutoNum type="arabicPeriod"/>
            </a:pPr>
            <a:r>
              <a:rPr lang="en-CA" sz="2000" dirty="0"/>
              <a:t>More Recurrences</a:t>
            </a:r>
          </a:p>
          <a:p>
            <a:endParaRPr lang="en-CA" sz="2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C6FE7E87-C763-40F7-8435-CD9D25AA7977}"/>
                  </a:ext>
                </a:extLst>
              </p14:cNvPr>
              <p14:cNvContentPartPr/>
              <p14:nvPr/>
            </p14:nvContentPartPr>
            <p14:xfrm>
              <a:off x="3535920" y="2521080"/>
              <a:ext cx="106560" cy="3160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C6FE7E87-C763-40F7-8435-CD9D25AA797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26560" y="2511720"/>
                <a:ext cx="125280" cy="334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34745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Merge Sort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DEB187-2D83-4EED-B5A9-B09952FDE36C}"/>
              </a:ext>
            </a:extLst>
          </p:cNvPr>
          <p:cNvSpPr txBox="1"/>
          <p:nvPr/>
        </p:nvSpPr>
        <p:spPr>
          <a:xfrm>
            <a:off x="790940" y="1248506"/>
            <a:ext cx="104958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This is a classical algorithm using the idea of divide and conquer.</a:t>
            </a:r>
          </a:p>
          <a:p>
            <a:endParaRPr lang="en-CA" sz="2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A164621-C88A-4E3E-97F8-998232418CC3}"/>
                  </a:ext>
                </a:extLst>
              </p14:cNvPr>
              <p14:cNvContentPartPr/>
              <p14:nvPr/>
            </p14:nvContentPartPr>
            <p14:xfrm>
              <a:off x="1614600" y="1806120"/>
              <a:ext cx="8595000" cy="32385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A164621-C88A-4E3E-97F8-998232418CC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05240" y="1796760"/>
                <a:ext cx="8613720" cy="3257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8804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Recursive Algorithm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DEB187-2D83-4EED-B5A9-B09952FDE36C}"/>
              </a:ext>
            </a:extLst>
          </p:cNvPr>
          <p:cNvSpPr txBox="1"/>
          <p:nvPr/>
        </p:nvSpPr>
        <p:spPr>
          <a:xfrm>
            <a:off x="444012" y="1248506"/>
            <a:ext cx="112673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How do we assume that each halve is already sorted?  The idea is to apply the same procedure </a:t>
            </a:r>
            <a:r>
              <a:rPr lang="en-CA" sz="2000" b="1" dirty="0"/>
              <a:t>recursively</a:t>
            </a:r>
            <a:r>
              <a:rPr lang="en-CA" sz="2000" dirty="0"/>
              <a:t>.</a:t>
            </a:r>
          </a:p>
          <a:p>
            <a:endParaRPr lang="en-CA" sz="2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82A1E5B-1212-4338-930D-78AE5E5E3025}"/>
                  </a:ext>
                </a:extLst>
              </p14:cNvPr>
              <p14:cNvContentPartPr/>
              <p14:nvPr/>
            </p14:nvContentPartPr>
            <p14:xfrm>
              <a:off x="1141560" y="1758960"/>
              <a:ext cx="10021680" cy="29376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82A1E5B-1212-4338-930D-78AE5E5E302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32200" y="1749600"/>
                <a:ext cx="10040400" cy="2956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79812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4DEB187-2D83-4EED-B5A9-B09952FDE36C}"/>
              </a:ext>
            </a:extLst>
          </p:cNvPr>
          <p:cNvSpPr txBox="1"/>
          <p:nvPr/>
        </p:nvSpPr>
        <p:spPr>
          <a:xfrm>
            <a:off x="790940" y="1248506"/>
            <a:ext cx="104958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To analyze the time complexity, we need to solve the recurrence relation.</a:t>
            </a:r>
          </a:p>
          <a:p>
            <a:endParaRPr lang="en-CA" sz="200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29569DB-446B-4E34-B06A-D479623DB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Solving the Recurrence Relation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09F61FE-A529-456C-AE69-1117C7409769}"/>
                  </a:ext>
                </a:extLst>
              </p14:cNvPr>
              <p14:cNvContentPartPr/>
              <p14:nvPr/>
            </p14:nvContentPartPr>
            <p14:xfrm>
              <a:off x="1621080" y="1708200"/>
              <a:ext cx="9698040" cy="49676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09F61FE-A529-456C-AE69-1117C740976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11720" y="1698840"/>
                <a:ext cx="9716760" cy="4986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95441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4DEB187-2D83-4EED-B5A9-B09952FDE36C}"/>
              </a:ext>
            </a:extLst>
          </p:cNvPr>
          <p:cNvSpPr txBox="1"/>
          <p:nvPr/>
        </p:nvSpPr>
        <p:spPr>
          <a:xfrm>
            <a:off x="790940" y="1248506"/>
            <a:ext cx="1049581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29569DB-446B-4E34-B06A-D479623DB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Proving by Induction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2D88E8E-14F5-46B4-8CAA-1BE8A5F682B9}"/>
                  </a:ext>
                </a:extLst>
              </p14:cNvPr>
              <p14:cNvContentPartPr/>
              <p14:nvPr/>
            </p14:nvContentPartPr>
            <p14:xfrm>
              <a:off x="367200" y="1753920"/>
              <a:ext cx="11403360" cy="45021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2D88E8E-14F5-46B4-8CAA-1BE8A5F682B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7840" y="1744560"/>
                <a:ext cx="11422080" cy="4520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1822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Today’s Plan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DEB187-2D83-4EED-B5A9-B09952FDE36C}"/>
              </a:ext>
            </a:extLst>
          </p:cNvPr>
          <p:cNvSpPr txBox="1"/>
          <p:nvPr/>
        </p:nvSpPr>
        <p:spPr>
          <a:xfrm>
            <a:off x="790941" y="1248506"/>
            <a:ext cx="54384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CA" sz="2000" dirty="0">
                <a:solidFill>
                  <a:schemeClr val="bg2">
                    <a:lumMod val="90000"/>
                  </a:schemeClr>
                </a:solidFill>
              </a:rPr>
              <a:t>Merge Sort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pPr marL="457200" indent="-457200">
              <a:buFont typeface="+mj-lt"/>
              <a:buAutoNum type="arabicPeriod"/>
            </a:pPr>
            <a:r>
              <a:rPr lang="en-CA" sz="2000" dirty="0"/>
              <a:t>Master Theorem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pPr marL="457200" indent="-457200">
              <a:buFont typeface="+mj-lt"/>
              <a:buAutoNum type="arabicPeriod"/>
            </a:pPr>
            <a:r>
              <a:rPr lang="en-CA" sz="2000" dirty="0">
                <a:solidFill>
                  <a:schemeClr val="bg2">
                    <a:lumMod val="90000"/>
                  </a:schemeClr>
                </a:solidFill>
              </a:rPr>
              <a:t>More Recurrences</a:t>
            </a:r>
          </a:p>
          <a:p>
            <a:endParaRPr lang="en-CA" sz="20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C429B2E-50F5-4BBB-8174-4462A2AC36A9}"/>
              </a:ext>
            </a:extLst>
          </p:cNvPr>
          <p:cNvCxnSpPr>
            <a:stCxn id="2" idx="2"/>
          </p:cNvCxnSpPr>
          <p:nvPr/>
        </p:nvCxnSpPr>
        <p:spPr>
          <a:xfrm>
            <a:off x="6038850" y="1085849"/>
            <a:ext cx="57150" cy="535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8475D30-0A71-458C-BD13-10FB707232FA}"/>
              </a:ext>
            </a:extLst>
          </p:cNvPr>
          <p:cNvSpPr txBox="1"/>
          <p:nvPr/>
        </p:nvSpPr>
        <p:spPr>
          <a:xfrm>
            <a:off x="6636361" y="1248506"/>
            <a:ext cx="54384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CA" sz="2000" dirty="0"/>
              <a:t>Homework 1 posted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pPr marL="457200" indent="-457200">
              <a:buFont typeface="+mj-lt"/>
              <a:buAutoNum type="arabicPeriod"/>
            </a:pPr>
            <a:r>
              <a:rPr lang="en-CA" sz="2000" dirty="0"/>
              <a:t>TA office hours, Tuesdays 8:30-9:30pm</a:t>
            </a:r>
          </a:p>
          <a:p>
            <a:pPr lvl="4">
              <a:lnSpc>
                <a:spcPct val="150000"/>
              </a:lnSpc>
            </a:pPr>
            <a:r>
              <a:rPr lang="en-CA" sz="2000" dirty="0"/>
              <a:t>     Thursdays 3:30-4:30pm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pPr marL="457200" indent="-457200">
              <a:buFont typeface="+mj-lt"/>
              <a:buAutoNum type="arabicPeriod"/>
            </a:pPr>
            <a:r>
              <a:rPr lang="en-CA" sz="2000" dirty="0"/>
              <a:t>Tutorials, Mondays 1-2pm</a:t>
            </a:r>
          </a:p>
          <a:p>
            <a:pPr lvl="1">
              <a:lnSpc>
                <a:spcPct val="150000"/>
              </a:lnSpc>
            </a:pPr>
            <a:r>
              <a:rPr lang="en-CA" sz="2000" dirty="0"/>
              <a:t>First week on May 25 because of Victoria Day</a:t>
            </a:r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1848267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DEB187-2D83-4EED-B5A9-B09952FDE36C}"/>
                  </a:ext>
                </a:extLst>
              </p:cNvPr>
              <p:cNvSpPr txBox="1"/>
              <p:nvPr/>
            </p:nvSpPr>
            <p:spPr>
              <a:xfrm>
                <a:off x="790940" y="1248506"/>
                <a:ext cx="10495819" cy="5014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CA" sz="200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CA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CA" sz="2000" i="1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CA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CA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CA" sz="2000" dirty="0"/>
              </a:p>
              <a:p>
                <a:pPr marL="457200" indent="-457200">
                  <a:buFont typeface="+mj-lt"/>
                  <a:buAutoNum type="arabicPeriod"/>
                </a:pPr>
                <a:endParaRPr lang="en-CA" sz="2000" dirty="0"/>
              </a:p>
              <a:p>
                <a:pPr marL="457200" indent="-457200">
                  <a:buFont typeface="+mj-lt"/>
                  <a:buAutoNum type="arabicPeriod"/>
                </a:pPr>
                <a:endParaRPr lang="en-CA" sz="2000" dirty="0"/>
              </a:p>
              <a:p>
                <a:pPr marL="457200" indent="-457200">
                  <a:buFont typeface="+mj-lt"/>
                  <a:buAutoNum type="arabicPeriod"/>
                </a:pPr>
                <a:endParaRPr lang="en-CA" sz="2000" dirty="0"/>
              </a:p>
              <a:p>
                <a:pPr marL="457200" indent="-457200">
                  <a:buFont typeface="+mj-lt"/>
                  <a:buAutoNum type="arabicPeriod"/>
                </a:pPr>
                <a:endParaRPr lang="en-CA" sz="2000" dirty="0"/>
              </a:p>
              <a:p>
                <a:pPr marL="457200" indent="-457200">
                  <a:buFont typeface="+mj-lt"/>
                  <a:buAutoNum type="arabicPeriod"/>
                </a:pPr>
                <a:endParaRPr lang="en-CA" sz="2000" dirty="0"/>
              </a:p>
              <a:p>
                <a:pPr marL="457200" indent="-457200">
                  <a:buFont typeface="+mj-lt"/>
                  <a:buAutoNum type="arabicPeriod"/>
                </a:pPr>
                <a:endParaRPr lang="en-CA" sz="2000" dirty="0"/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CA" sz="2000" i="1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CA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CA" sz="2000" i="1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CA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CA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CA" sz="20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CA" sz="2000" dirty="0"/>
              </a:p>
              <a:p>
                <a:pPr marL="457200" indent="-457200">
                  <a:buFont typeface="+mj-lt"/>
                  <a:buAutoNum type="arabicPeriod"/>
                </a:pPr>
                <a:endParaRPr lang="en-CA" sz="2000" dirty="0"/>
              </a:p>
              <a:p>
                <a:pPr marL="457200" indent="-457200">
                  <a:buFont typeface="+mj-lt"/>
                  <a:buAutoNum type="arabicPeriod"/>
                </a:pPr>
                <a:endParaRPr lang="en-CA" sz="2000" dirty="0"/>
              </a:p>
              <a:p>
                <a:pPr marL="457200" indent="-457200">
                  <a:buFont typeface="+mj-lt"/>
                  <a:buAutoNum type="arabicPeriod"/>
                </a:pPr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DEB187-2D83-4EED-B5A9-B09952FDE3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40" y="1248506"/>
                <a:ext cx="10495819" cy="50147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le 1">
            <a:extLst>
              <a:ext uri="{FF2B5EF4-FFF2-40B4-BE49-F238E27FC236}">
                <a16:creationId xmlns:a16="http://schemas.microsoft.com/office/drawing/2014/main" id="{629569DB-446B-4E34-B06A-D479623DB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Exercises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BB5AE5D-BC9A-4BCC-8927-580BB1DE67FE}"/>
                  </a:ext>
                </a:extLst>
              </p14:cNvPr>
              <p14:cNvContentPartPr/>
              <p14:nvPr/>
            </p14:nvContentPartPr>
            <p14:xfrm>
              <a:off x="1129320" y="1333800"/>
              <a:ext cx="10801440" cy="48160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BB5AE5D-BC9A-4BCC-8927-580BB1DE67F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19960" y="1324440"/>
                <a:ext cx="10820160" cy="4834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63194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DEB187-2D83-4EED-B5A9-B09952FDE36C}"/>
                  </a:ext>
                </a:extLst>
              </p:cNvPr>
              <p:cNvSpPr txBox="1"/>
              <p:nvPr/>
            </p:nvSpPr>
            <p:spPr>
              <a:xfrm>
                <a:off x="790940" y="1248506"/>
                <a:ext cx="10495819" cy="4863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dirty="0"/>
                  <a:t>Consider the recurrence relation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</m:e>
                    </m:d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</m:oMath>
                </a14:m>
                <a:r>
                  <a:rPr lang="en-CA" sz="2000" dirty="0"/>
                  <a:t> where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≥1, 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&gt;0,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CA" sz="2000" dirty="0"/>
                  <a:t>.</a:t>
                </a:r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DEB187-2D83-4EED-B5A9-B09952FDE3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40" y="1248506"/>
                <a:ext cx="10495819" cy="4863704"/>
              </a:xfrm>
              <a:prstGeom prst="rect">
                <a:avLst/>
              </a:prstGeom>
              <a:blipFill>
                <a:blip r:embed="rId2"/>
                <a:stretch>
                  <a:fillRect l="-63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le 1">
            <a:extLst>
              <a:ext uri="{FF2B5EF4-FFF2-40B4-BE49-F238E27FC236}">
                <a16:creationId xmlns:a16="http://schemas.microsoft.com/office/drawing/2014/main" id="{629569DB-446B-4E34-B06A-D479623DB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Recursion Tree in the General Setting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57F33DE-F7C2-4F0B-AB07-64F00B7023D1}"/>
                  </a:ext>
                </a:extLst>
              </p14:cNvPr>
              <p14:cNvContentPartPr/>
              <p14:nvPr/>
            </p14:nvContentPartPr>
            <p14:xfrm>
              <a:off x="1078920" y="1186200"/>
              <a:ext cx="10778400" cy="5505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57F33DE-F7C2-4F0B-AB07-64F00B7023D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9560" y="1176840"/>
                <a:ext cx="10797120" cy="5523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89536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1630</TotalTime>
  <Words>354</Words>
  <Application>Microsoft Office PowerPoint</Application>
  <PresentationFormat>Widescreen</PresentationFormat>
  <Paragraphs>148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Office Theme</vt:lpstr>
      <vt:lpstr>CS 341 – Algorithms </vt:lpstr>
      <vt:lpstr>Today’s Plan</vt:lpstr>
      <vt:lpstr>Merge Sort</vt:lpstr>
      <vt:lpstr>Recursive Algorithm</vt:lpstr>
      <vt:lpstr>Solving the Recurrence Relation</vt:lpstr>
      <vt:lpstr>Proving by Induction</vt:lpstr>
      <vt:lpstr>Today’s Plan</vt:lpstr>
      <vt:lpstr>Exercises</vt:lpstr>
      <vt:lpstr>Recursion Tree in the General Setting</vt:lpstr>
      <vt:lpstr>Master Theorem</vt:lpstr>
      <vt:lpstr>Today’s Plan</vt:lpstr>
      <vt:lpstr>Single Subproblem</vt:lpstr>
      <vt:lpstr>Uneven Subproblems</vt:lpstr>
      <vt:lpstr>Exponential Time</vt:lpstr>
      <vt:lpstr>Analyzing Maximum Independent Set (Optional)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466/666 Algorithm Design and Analysis</dc:title>
  <dc:creator>Lap Chi Lau</dc:creator>
  <cp:lastModifiedBy>Lap Chi Lau</cp:lastModifiedBy>
  <cp:revision>81</cp:revision>
  <dcterms:created xsi:type="dcterms:W3CDTF">2020-05-12T11:50:13Z</dcterms:created>
  <dcterms:modified xsi:type="dcterms:W3CDTF">2021-05-19T17:39:31Z</dcterms:modified>
</cp:coreProperties>
</file>